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5" d="100"/>
          <a:sy n="55" d="100"/>
        </p:scale>
        <p:origin x="96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5EBBFF81-4E11-4BB6-B156-8954B439F6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211E7AB5-3561-4703-A952-3933C8784AC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AFEE07DE-7217-4808-B8A3-DA31874FE9E8}"/>
              </a:ext>
            </a:extLst>
          </p:cNvPr>
          <p:cNvGrpSpPr/>
          <p:nvPr/>
        </p:nvGrpSpPr>
        <p:grpSpPr>
          <a:xfrm>
            <a:off x="420323" y="1193480"/>
            <a:ext cx="3159792" cy="1652032"/>
            <a:chOff x="15875" y="847725"/>
            <a:chExt cx="9874251" cy="5162550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3E4D524E-99FB-482F-920A-C25EB0E93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8" y="847725"/>
              <a:ext cx="9863138" cy="5162550"/>
            </a:xfrm>
            <a:custGeom>
              <a:avLst/>
              <a:gdLst>
                <a:gd name="T0" fmla="*/ 5274 w 6213"/>
                <a:gd name="T1" fmla="*/ 164 h 3252"/>
                <a:gd name="T2" fmla="*/ 4730 w 6213"/>
                <a:gd name="T3" fmla="*/ 51 h 3252"/>
                <a:gd name="T4" fmla="*/ 4229 w 6213"/>
                <a:gd name="T5" fmla="*/ 2 h 3252"/>
                <a:gd name="T6" fmla="*/ 3585 w 6213"/>
                <a:gd name="T7" fmla="*/ 80 h 3252"/>
                <a:gd name="T8" fmla="*/ 2026 w 6213"/>
                <a:gd name="T9" fmla="*/ 100 h 3252"/>
                <a:gd name="T10" fmla="*/ 1219 w 6213"/>
                <a:gd name="T11" fmla="*/ 387 h 3252"/>
                <a:gd name="T12" fmla="*/ 893 w 6213"/>
                <a:gd name="T13" fmla="*/ 851 h 3252"/>
                <a:gd name="T14" fmla="*/ 497 w 6213"/>
                <a:gd name="T15" fmla="*/ 1828 h 3252"/>
                <a:gd name="T16" fmla="*/ 238 w 6213"/>
                <a:gd name="T17" fmla="*/ 2205 h 3252"/>
                <a:gd name="T18" fmla="*/ 0 w 6213"/>
                <a:gd name="T19" fmla="*/ 2941 h 3252"/>
                <a:gd name="T20" fmla="*/ 109 w 6213"/>
                <a:gd name="T21" fmla="*/ 3127 h 3252"/>
                <a:gd name="T22" fmla="*/ 300 w 6213"/>
                <a:gd name="T23" fmla="*/ 3137 h 3252"/>
                <a:gd name="T24" fmla="*/ 453 w 6213"/>
                <a:gd name="T25" fmla="*/ 3074 h 3252"/>
                <a:gd name="T26" fmla="*/ 377 w 6213"/>
                <a:gd name="T27" fmla="*/ 2904 h 3252"/>
                <a:gd name="T28" fmla="*/ 527 w 6213"/>
                <a:gd name="T29" fmla="*/ 2372 h 3252"/>
                <a:gd name="T30" fmla="*/ 1352 w 6213"/>
                <a:gd name="T31" fmla="*/ 1684 h 3252"/>
                <a:gd name="T32" fmla="*/ 1834 w 6213"/>
                <a:gd name="T33" fmla="*/ 1931 h 3252"/>
                <a:gd name="T34" fmla="*/ 1943 w 6213"/>
                <a:gd name="T35" fmla="*/ 2463 h 3252"/>
                <a:gd name="T36" fmla="*/ 2233 w 6213"/>
                <a:gd name="T37" fmla="*/ 2877 h 3252"/>
                <a:gd name="T38" fmla="*/ 2567 w 6213"/>
                <a:gd name="T39" fmla="*/ 3081 h 3252"/>
                <a:gd name="T40" fmla="*/ 2739 w 6213"/>
                <a:gd name="T41" fmla="*/ 3118 h 3252"/>
                <a:gd name="T42" fmla="*/ 2820 w 6213"/>
                <a:gd name="T43" fmla="*/ 3125 h 3252"/>
                <a:gd name="T44" fmla="*/ 2946 w 6213"/>
                <a:gd name="T45" fmla="*/ 2985 h 3252"/>
                <a:gd name="T46" fmla="*/ 2732 w 6213"/>
                <a:gd name="T47" fmla="*/ 2901 h 3252"/>
                <a:gd name="T48" fmla="*/ 2368 w 6213"/>
                <a:gd name="T49" fmla="*/ 2590 h 3252"/>
                <a:gd name="T50" fmla="*/ 2378 w 6213"/>
                <a:gd name="T51" fmla="*/ 1992 h 3252"/>
                <a:gd name="T52" fmla="*/ 2631 w 6213"/>
                <a:gd name="T53" fmla="*/ 1713 h 3252"/>
                <a:gd name="T54" fmla="*/ 2690 w 6213"/>
                <a:gd name="T55" fmla="*/ 1713 h 3252"/>
                <a:gd name="T56" fmla="*/ 2901 w 6213"/>
                <a:gd name="T57" fmla="*/ 1711 h 3252"/>
                <a:gd name="T58" fmla="*/ 3305 w 6213"/>
                <a:gd name="T59" fmla="*/ 1846 h 3252"/>
                <a:gd name="T60" fmla="*/ 3420 w 6213"/>
                <a:gd name="T61" fmla="*/ 1813 h 3252"/>
                <a:gd name="T62" fmla="*/ 3508 w 6213"/>
                <a:gd name="T63" fmla="*/ 1853 h 3252"/>
                <a:gd name="T64" fmla="*/ 3622 w 6213"/>
                <a:gd name="T65" fmla="*/ 2691 h 3252"/>
                <a:gd name="T66" fmla="*/ 3752 w 6213"/>
                <a:gd name="T67" fmla="*/ 3186 h 3252"/>
                <a:gd name="T68" fmla="*/ 3966 w 6213"/>
                <a:gd name="T69" fmla="*/ 3242 h 3252"/>
                <a:gd name="T70" fmla="*/ 4175 w 6213"/>
                <a:gd name="T71" fmla="*/ 3198 h 3252"/>
                <a:gd name="T72" fmla="*/ 4249 w 6213"/>
                <a:gd name="T73" fmla="*/ 3086 h 3252"/>
                <a:gd name="T74" fmla="*/ 4023 w 6213"/>
                <a:gd name="T75" fmla="*/ 2924 h 3252"/>
                <a:gd name="T76" fmla="*/ 3995 w 6213"/>
                <a:gd name="T77" fmla="*/ 2602 h 3252"/>
                <a:gd name="T78" fmla="*/ 4551 w 6213"/>
                <a:gd name="T79" fmla="*/ 2125 h 3252"/>
                <a:gd name="T80" fmla="*/ 5309 w 6213"/>
                <a:gd name="T81" fmla="*/ 2740 h 3252"/>
                <a:gd name="T82" fmla="*/ 5421 w 6213"/>
                <a:gd name="T83" fmla="*/ 2929 h 3252"/>
                <a:gd name="T84" fmla="*/ 5470 w 6213"/>
                <a:gd name="T85" fmla="*/ 3024 h 3252"/>
                <a:gd name="T86" fmla="*/ 5818 w 6213"/>
                <a:gd name="T87" fmla="*/ 3162 h 3252"/>
                <a:gd name="T88" fmla="*/ 5915 w 6213"/>
                <a:gd name="T89" fmla="*/ 2968 h 3252"/>
                <a:gd name="T90" fmla="*/ 5807 w 6213"/>
                <a:gd name="T91" fmla="*/ 2770 h 3252"/>
                <a:gd name="T92" fmla="*/ 5690 w 6213"/>
                <a:gd name="T93" fmla="*/ 2583 h 3252"/>
                <a:gd name="T94" fmla="*/ 5205 w 6213"/>
                <a:gd name="T95" fmla="*/ 1987 h 3252"/>
                <a:gd name="T96" fmla="*/ 5004 w 6213"/>
                <a:gd name="T97" fmla="*/ 1623 h 3252"/>
                <a:gd name="T98" fmla="*/ 5080 w 6213"/>
                <a:gd name="T99" fmla="*/ 1311 h 3252"/>
                <a:gd name="T100" fmla="*/ 5402 w 6213"/>
                <a:gd name="T101" fmla="*/ 1367 h 3252"/>
                <a:gd name="T102" fmla="*/ 5456 w 6213"/>
                <a:gd name="T103" fmla="*/ 1448 h 3252"/>
                <a:gd name="T104" fmla="*/ 5589 w 6213"/>
                <a:gd name="T105" fmla="*/ 1659 h 3252"/>
                <a:gd name="T106" fmla="*/ 5817 w 6213"/>
                <a:gd name="T107" fmla="*/ 1625 h 3252"/>
                <a:gd name="T108" fmla="*/ 6095 w 6213"/>
                <a:gd name="T109" fmla="*/ 1363 h 3252"/>
                <a:gd name="T110" fmla="*/ 6213 w 6213"/>
                <a:gd name="T111" fmla="*/ 1228 h 3252"/>
                <a:gd name="T112" fmla="*/ 6070 w 6213"/>
                <a:gd name="T113" fmla="*/ 877 h 3252"/>
                <a:gd name="T114" fmla="*/ 5915 w 6213"/>
                <a:gd name="T115" fmla="*/ 488 h 3252"/>
                <a:gd name="T116" fmla="*/ 5856 w 6213"/>
                <a:gd name="T117" fmla="*/ 225 h 3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13" h="3252">
                  <a:moveTo>
                    <a:pt x="5598" y="299"/>
                  </a:moveTo>
                  <a:lnTo>
                    <a:pt x="5598" y="299"/>
                  </a:lnTo>
                  <a:lnTo>
                    <a:pt x="5574" y="296"/>
                  </a:lnTo>
                  <a:lnTo>
                    <a:pt x="5549" y="291"/>
                  </a:lnTo>
                  <a:lnTo>
                    <a:pt x="5517" y="286"/>
                  </a:lnTo>
                  <a:lnTo>
                    <a:pt x="5481" y="275"/>
                  </a:lnTo>
                  <a:lnTo>
                    <a:pt x="5446" y="264"/>
                  </a:lnTo>
                  <a:lnTo>
                    <a:pt x="5429" y="257"/>
                  </a:lnTo>
                  <a:lnTo>
                    <a:pt x="5412" y="250"/>
                  </a:lnTo>
                  <a:lnTo>
                    <a:pt x="5395" y="242"/>
                  </a:lnTo>
                  <a:lnTo>
                    <a:pt x="5382" y="232"/>
                  </a:lnTo>
                  <a:lnTo>
                    <a:pt x="5382" y="232"/>
                  </a:lnTo>
                  <a:lnTo>
                    <a:pt x="5352" y="211"/>
                  </a:lnTo>
                  <a:lnTo>
                    <a:pt x="5316" y="188"/>
                  </a:lnTo>
                  <a:lnTo>
                    <a:pt x="5274" y="164"/>
                  </a:lnTo>
                  <a:lnTo>
                    <a:pt x="5227" y="139"/>
                  </a:lnTo>
                  <a:lnTo>
                    <a:pt x="5173" y="117"/>
                  </a:lnTo>
                  <a:lnTo>
                    <a:pt x="5144" y="105"/>
                  </a:lnTo>
                  <a:lnTo>
                    <a:pt x="5116" y="95"/>
                  </a:lnTo>
                  <a:lnTo>
                    <a:pt x="5084" y="86"/>
                  </a:lnTo>
                  <a:lnTo>
                    <a:pt x="5052" y="76"/>
                  </a:lnTo>
                  <a:lnTo>
                    <a:pt x="5018" y="69"/>
                  </a:lnTo>
                  <a:lnTo>
                    <a:pt x="4984" y="63"/>
                  </a:lnTo>
                  <a:lnTo>
                    <a:pt x="4984" y="63"/>
                  </a:lnTo>
                  <a:lnTo>
                    <a:pt x="4922" y="53"/>
                  </a:lnTo>
                  <a:lnTo>
                    <a:pt x="4869" y="47"/>
                  </a:lnTo>
                  <a:lnTo>
                    <a:pt x="4827" y="46"/>
                  </a:lnTo>
                  <a:lnTo>
                    <a:pt x="4792" y="46"/>
                  </a:lnTo>
                  <a:lnTo>
                    <a:pt x="4760" y="49"/>
                  </a:lnTo>
                  <a:lnTo>
                    <a:pt x="4730" y="51"/>
                  </a:lnTo>
                  <a:lnTo>
                    <a:pt x="4698" y="54"/>
                  </a:lnTo>
                  <a:lnTo>
                    <a:pt x="4660" y="56"/>
                  </a:lnTo>
                  <a:lnTo>
                    <a:pt x="4660" y="56"/>
                  </a:lnTo>
                  <a:lnTo>
                    <a:pt x="4640" y="56"/>
                  </a:lnTo>
                  <a:lnTo>
                    <a:pt x="4618" y="54"/>
                  </a:lnTo>
                  <a:lnTo>
                    <a:pt x="4569" y="47"/>
                  </a:lnTo>
                  <a:lnTo>
                    <a:pt x="4517" y="37"/>
                  </a:lnTo>
                  <a:lnTo>
                    <a:pt x="4462" y="25"/>
                  </a:lnTo>
                  <a:lnTo>
                    <a:pt x="4404" y="15"/>
                  </a:lnTo>
                  <a:lnTo>
                    <a:pt x="4345" y="5"/>
                  </a:lnTo>
                  <a:lnTo>
                    <a:pt x="4315" y="4"/>
                  </a:lnTo>
                  <a:lnTo>
                    <a:pt x="4286" y="2"/>
                  </a:lnTo>
                  <a:lnTo>
                    <a:pt x="4258" y="0"/>
                  </a:lnTo>
                  <a:lnTo>
                    <a:pt x="4229" y="2"/>
                  </a:lnTo>
                  <a:lnTo>
                    <a:pt x="4229" y="2"/>
                  </a:lnTo>
                  <a:lnTo>
                    <a:pt x="4178" y="7"/>
                  </a:lnTo>
                  <a:lnTo>
                    <a:pt x="4135" y="15"/>
                  </a:lnTo>
                  <a:lnTo>
                    <a:pt x="4097" y="25"/>
                  </a:lnTo>
                  <a:lnTo>
                    <a:pt x="4064" y="36"/>
                  </a:lnTo>
                  <a:lnTo>
                    <a:pt x="4028" y="47"/>
                  </a:lnTo>
                  <a:lnTo>
                    <a:pt x="3991" y="59"/>
                  </a:lnTo>
                  <a:lnTo>
                    <a:pt x="3946" y="71"/>
                  </a:lnTo>
                  <a:lnTo>
                    <a:pt x="3892" y="83"/>
                  </a:lnTo>
                  <a:lnTo>
                    <a:pt x="3892" y="83"/>
                  </a:lnTo>
                  <a:lnTo>
                    <a:pt x="3858" y="88"/>
                  </a:lnTo>
                  <a:lnTo>
                    <a:pt x="3816" y="90"/>
                  </a:lnTo>
                  <a:lnTo>
                    <a:pt x="3767" y="90"/>
                  </a:lnTo>
                  <a:lnTo>
                    <a:pt x="3711" y="88"/>
                  </a:lnTo>
                  <a:lnTo>
                    <a:pt x="3651" y="85"/>
                  </a:lnTo>
                  <a:lnTo>
                    <a:pt x="3585" y="80"/>
                  </a:lnTo>
                  <a:lnTo>
                    <a:pt x="3445" y="68"/>
                  </a:lnTo>
                  <a:lnTo>
                    <a:pt x="3147" y="39"/>
                  </a:lnTo>
                  <a:lnTo>
                    <a:pt x="3000" y="25"/>
                  </a:lnTo>
                  <a:lnTo>
                    <a:pt x="2867" y="15"/>
                  </a:lnTo>
                  <a:lnTo>
                    <a:pt x="2867" y="15"/>
                  </a:lnTo>
                  <a:lnTo>
                    <a:pt x="2801" y="14"/>
                  </a:lnTo>
                  <a:lnTo>
                    <a:pt x="2729" y="14"/>
                  </a:lnTo>
                  <a:lnTo>
                    <a:pt x="2653" y="15"/>
                  </a:lnTo>
                  <a:lnTo>
                    <a:pt x="2570" y="20"/>
                  </a:lnTo>
                  <a:lnTo>
                    <a:pt x="2486" y="29"/>
                  </a:lnTo>
                  <a:lnTo>
                    <a:pt x="2397" y="39"/>
                  </a:lnTo>
                  <a:lnTo>
                    <a:pt x="2307" y="51"/>
                  </a:lnTo>
                  <a:lnTo>
                    <a:pt x="2215" y="64"/>
                  </a:lnTo>
                  <a:lnTo>
                    <a:pt x="2120" y="81"/>
                  </a:lnTo>
                  <a:lnTo>
                    <a:pt x="2026" y="100"/>
                  </a:lnTo>
                  <a:lnTo>
                    <a:pt x="1932" y="122"/>
                  </a:lnTo>
                  <a:lnTo>
                    <a:pt x="1837" y="144"/>
                  </a:lnTo>
                  <a:lnTo>
                    <a:pt x="1746" y="167"/>
                  </a:lnTo>
                  <a:lnTo>
                    <a:pt x="1655" y="194"/>
                  </a:lnTo>
                  <a:lnTo>
                    <a:pt x="1569" y="221"/>
                  </a:lnTo>
                  <a:lnTo>
                    <a:pt x="1485" y="252"/>
                  </a:lnTo>
                  <a:lnTo>
                    <a:pt x="1485" y="252"/>
                  </a:lnTo>
                  <a:lnTo>
                    <a:pt x="1444" y="267"/>
                  </a:lnTo>
                  <a:lnTo>
                    <a:pt x="1407" y="284"/>
                  </a:lnTo>
                  <a:lnTo>
                    <a:pt x="1372" y="299"/>
                  </a:lnTo>
                  <a:lnTo>
                    <a:pt x="1337" y="316"/>
                  </a:lnTo>
                  <a:lnTo>
                    <a:pt x="1304" y="333"/>
                  </a:lnTo>
                  <a:lnTo>
                    <a:pt x="1274" y="351"/>
                  </a:lnTo>
                  <a:lnTo>
                    <a:pt x="1245" y="368"/>
                  </a:lnTo>
                  <a:lnTo>
                    <a:pt x="1219" y="387"/>
                  </a:lnTo>
                  <a:lnTo>
                    <a:pt x="1193" y="404"/>
                  </a:lnTo>
                  <a:lnTo>
                    <a:pt x="1170" y="422"/>
                  </a:lnTo>
                  <a:lnTo>
                    <a:pt x="1146" y="441"/>
                  </a:lnTo>
                  <a:lnTo>
                    <a:pt x="1126" y="460"/>
                  </a:lnTo>
                  <a:lnTo>
                    <a:pt x="1087" y="497"/>
                  </a:lnTo>
                  <a:lnTo>
                    <a:pt x="1055" y="536"/>
                  </a:lnTo>
                  <a:lnTo>
                    <a:pt x="1025" y="571"/>
                  </a:lnTo>
                  <a:lnTo>
                    <a:pt x="1001" y="608"/>
                  </a:lnTo>
                  <a:lnTo>
                    <a:pt x="979" y="644"/>
                  </a:lnTo>
                  <a:lnTo>
                    <a:pt x="962" y="679"/>
                  </a:lnTo>
                  <a:lnTo>
                    <a:pt x="947" y="711"/>
                  </a:lnTo>
                  <a:lnTo>
                    <a:pt x="934" y="743"/>
                  </a:lnTo>
                  <a:lnTo>
                    <a:pt x="912" y="799"/>
                  </a:lnTo>
                  <a:lnTo>
                    <a:pt x="912" y="799"/>
                  </a:lnTo>
                  <a:lnTo>
                    <a:pt x="893" y="851"/>
                  </a:lnTo>
                  <a:lnTo>
                    <a:pt x="878" y="907"/>
                  </a:lnTo>
                  <a:lnTo>
                    <a:pt x="866" y="960"/>
                  </a:lnTo>
                  <a:lnTo>
                    <a:pt x="854" y="1009"/>
                  </a:lnTo>
                  <a:lnTo>
                    <a:pt x="843" y="1086"/>
                  </a:lnTo>
                  <a:lnTo>
                    <a:pt x="838" y="1117"/>
                  </a:lnTo>
                  <a:lnTo>
                    <a:pt x="838" y="1117"/>
                  </a:lnTo>
                  <a:lnTo>
                    <a:pt x="817" y="1162"/>
                  </a:lnTo>
                  <a:lnTo>
                    <a:pt x="763" y="1275"/>
                  </a:lnTo>
                  <a:lnTo>
                    <a:pt x="696" y="1417"/>
                  </a:lnTo>
                  <a:lnTo>
                    <a:pt x="661" y="1487"/>
                  </a:lnTo>
                  <a:lnTo>
                    <a:pt x="629" y="1549"/>
                  </a:lnTo>
                  <a:lnTo>
                    <a:pt x="629" y="1549"/>
                  </a:lnTo>
                  <a:lnTo>
                    <a:pt x="597" y="1612"/>
                  </a:lnTo>
                  <a:lnTo>
                    <a:pt x="563" y="1681"/>
                  </a:lnTo>
                  <a:lnTo>
                    <a:pt x="497" y="1828"/>
                  </a:lnTo>
                  <a:lnTo>
                    <a:pt x="465" y="1897"/>
                  </a:lnTo>
                  <a:lnTo>
                    <a:pt x="436" y="1960"/>
                  </a:lnTo>
                  <a:lnTo>
                    <a:pt x="409" y="2012"/>
                  </a:lnTo>
                  <a:lnTo>
                    <a:pt x="398" y="2032"/>
                  </a:lnTo>
                  <a:lnTo>
                    <a:pt x="386" y="2049"/>
                  </a:lnTo>
                  <a:lnTo>
                    <a:pt x="386" y="2049"/>
                  </a:lnTo>
                  <a:lnTo>
                    <a:pt x="366" y="2074"/>
                  </a:lnTo>
                  <a:lnTo>
                    <a:pt x="345" y="2096"/>
                  </a:lnTo>
                  <a:lnTo>
                    <a:pt x="327" y="2113"/>
                  </a:lnTo>
                  <a:lnTo>
                    <a:pt x="308" y="2129"/>
                  </a:lnTo>
                  <a:lnTo>
                    <a:pt x="290" y="2145"/>
                  </a:lnTo>
                  <a:lnTo>
                    <a:pt x="273" y="2162"/>
                  </a:lnTo>
                  <a:lnTo>
                    <a:pt x="254" y="2181"/>
                  </a:lnTo>
                  <a:lnTo>
                    <a:pt x="238" y="2205"/>
                  </a:lnTo>
                  <a:lnTo>
                    <a:pt x="238" y="2205"/>
                  </a:lnTo>
                  <a:lnTo>
                    <a:pt x="227" y="2221"/>
                  </a:lnTo>
                  <a:lnTo>
                    <a:pt x="217" y="2243"/>
                  </a:lnTo>
                  <a:lnTo>
                    <a:pt x="192" y="2304"/>
                  </a:lnTo>
                  <a:lnTo>
                    <a:pt x="165" y="2379"/>
                  </a:lnTo>
                  <a:lnTo>
                    <a:pt x="138" y="2461"/>
                  </a:lnTo>
                  <a:lnTo>
                    <a:pt x="82" y="2629"/>
                  </a:lnTo>
                  <a:lnTo>
                    <a:pt x="61" y="2699"/>
                  </a:lnTo>
                  <a:lnTo>
                    <a:pt x="42" y="2752"/>
                  </a:lnTo>
                  <a:lnTo>
                    <a:pt x="42" y="2752"/>
                  </a:lnTo>
                  <a:lnTo>
                    <a:pt x="29" y="2792"/>
                  </a:lnTo>
                  <a:lnTo>
                    <a:pt x="17" y="2833"/>
                  </a:lnTo>
                  <a:lnTo>
                    <a:pt x="7" y="2870"/>
                  </a:lnTo>
                  <a:lnTo>
                    <a:pt x="2" y="2907"/>
                  </a:lnTo>
                  <a:lnTo>
                    <a:pt x="0" y="2924"/>
                  </a:lnTo>
                  <a:lnTo>
                    <a:pt x="0" y="2941"/>
                  </a:lnTo>
                  <a:lnTo>
                    <a:pt x="2" y="2958"/>
                  </a:lnTo>
                  <a:lnTo>
                    <a:pt x="5" y="2977"/>
                  </a:lnTo>
                  <a:lnTo>
                    <a:pt x="8" y="2993"/>
                  </a:lnTo>
                  <a:lnTo>
                    <a:pt x="13" y="3009"/>
                  </a:lnTo>
                  <a:lnTo>
                    <a:pt x="20" y="3026"/>
                  </a:lnTo>
                  <a:lnTo>
                    <a:pt x="29" y="3042"/>
                  </a:lnTo>
                  <a:lnTo>
                    <a:pt x="29" y="3042"/>
                  </a:lnTo>
                  <a:lnTo>
                    <a:pt x="39" y="3058"/>
                  </a:lnTo>
                  <a:lnTo>
                    <a:pt x="47" y="3073"/>
                  </a:lnTo>
                  <a:lnTo>
                    <a:pt x="57" y="3085"/>
                  </a:lnTo>
                  <a:lnTo>
                    <a:pt x="67" y="3096"/>
                  </a:lnTo>
                  <a:lnTo>
                    <a:pt x="77" y="3105"/>
                  </a:lnTo>
                  <a:lnTo>
                    <a:pt x="88" y="3113"/>
                  </a:lnTo>
                  <a:lnTo>
                    <a:pt x="98" y="3122"/>
                  </a:lnTo>
                  <a:lnTo>
                    <a:pt x="109" y="3127"/>
                  </a:lnTo>
                  <a:lnTo>
                    <a:pt x="128" y="3135"/>
                  </a:lnTo>
                  <a:lnTo>
                    <a:pt x="148" y="3139"/>
                  </a:lnTo>
                  <a:lnTo>
                    <a:pt x="167" y="3140"/>
                  </a:lnTo>
                  <a:lnTo>
                    <a:pt x="184" y="3137"/>
                  </a:lnTo>
                  <a:lnTo>
                    <a:pt x="184" y="3137"/>
                  </a:lnTo>
                  <a:lnTo>
                    <a:pt x="209" y="3129"/>
                  </a:lnTo>
                  <a:lnTo>
                    <a:pt x="222" y="3122"/>
                  </a:lnTo>
                  <a:lnTo>
                    <a:pt x="229" y="3118"/>
                  </a:lnTo>
                  <a:lnTo>
                    <a:pt x="231" y="3117"/>
                  </a:lnTo>
                  <a:lnTo>
                    <a:pt x="231" y="3117"/>
                  </a:lnTo>
                  <a:lnTo>
                    <a:pt x="238" y="3120"/>
                  </a:lnTo>
                  <a:lnTo>
                    <a:pt x="254" y="3127"/>
                  </a:lnTo>
                  <a:lnTo>
                    <a:pt x="268" y="3132"/>
                  </a:lnTo>
                  <a:lnTo>
                    <a:pt x="283" y="3135"/>
                  </a:lnTo>
                  <a:lnTo>
                    <a:pt x="300" y="3137"/>
                  </a:lnTo>
                  <a:lnTo>
                    <a:pt x="318" y="3137"/>
                  </a:lnTo>
                  <a:lnTo>
                    <a:pt x="318" y="3137"/>
                  </a:lnTo>
                  <a:lnTo>
                    <a:pt x="337" y="3135"/>
                  </a:lnTo>
                  <a:lnTo>
                    <a:pt x="352" y="3130"/>
                  </a:lnTo>
                  <a:lnTo>
                    <a:pt x="364" y="3123"/>
                  </a:lnTo>
                  <a:lnTo>
                    <a:pt x="376" y="3117"/>
                  </a:lnTo>
                  <a:lnTo>
                    <a:pt x="382" y="3108"/>
                  </a:lnTo>
                  <a:lnTo>
                    <a:pt x="388" y="3103"/>
                  </a:lnTo>
                  <a:lnTo>
                    <a:pt x="393" y="3096"/>
                  </a:lnTo>
                  <a:lnTo>
                    <a:pt x="393" y="3096"/>
                  </a:lnTo>
                  <a:lnTo>
                    <a:pt x="408" y="3095"/>
                  </a:lnTo>
                  <a:lnTo>
                    <a:pt x="421" y="3091"/>
                  </a:lnTo>
                  <a:lnTo>
                    <a:pt x="438" y="3085"/>
                  </a:lnTo>
                  <a:lnTo>
                    <a:pt x="447" y="3080"/>
                  </a:lnTo>
                  <a:lnTo>
                    <a:pt x="453" y="3074"/>
                  </a:lnTo>
                  <a:lnTo>
                    <a:pt x="460" y="3068"/>
                  </a:lnTo>
                  <a:lnTo>
                    <a:pt x="467" y="3059"/>
                  </a:lnTo>
                  <a:lnTo>
                    <a:pt x="472" y="3049"/>
                  </a:lnTo>
                  <a:lnTo>
                    <a:pt x="474" y="3037"/>
                  </a:lnTo>
                  <a:lnTo>
                    <a:pt x="475" y="3024"/>
                  </a:lnTo>
                  <a:lnTo>
                    <a:pt x="474" y="3009"/>
                  </a:lnTo>
                  <a:lnTo>
                    <a:pt x="474" y="3009"/>
                  </a:lnTo>
                  <a:lnTo>
                    <a:pt x="472" y="3000"/>
                  </a:lnTo>
                  <a:lnTo>
                    <a:pt x="468" y="2993"/>
                  </a:lnTo>
                  <a:lnTo>
                    <a:pt x="460" y="2977"/>
                  </a:lnTo>
                  <a:lnTo>
                    <a:pt x="448" y="2961"/>
                  </a:lnTo>
                  <a:lnTo>
                    <a:pt x="433" y="2946"/>
                  </a:lnTo>
                  <a:lnTo>
                    <a:pt x="416" y="2931"/>
                  </a:lnTo>
                  <a:lnTo>
                    <a:pt x="398" y="2917"/>
                  </a:lnTo>
                  <a:lnTo>
                    <a:pt x="377" y="2904"/>
                  </a:lnTo>
                  <a:lnTo>
                    <a:pt x="357" y="2892"/>
                  </a:lnTo>
                  <a:lnTo>
                    <a:pt x="318" y="2870"/>
                  </a:lnTo>
                  <a:lnTo>
                    <a:pt x="285" y="2853"/>
                  </a:lnTo>
                  <a:lnTo>
                    <a:pt x="251" y="2840"/>
                  </a:lnTo>
                  <a:lnTo>
                    <a:pt x="251" y="2840"/>
                  </a:lnTo>
                  <a:lnTo>
                    <a:pt x="285" y="2770"/>
                  </a:lnTo>
                  <a:lnTo>
                    <a:pt x="322" y="2699"/>
                  </a:lnTo>
                  <a:lnTo>
                    <a:pt x="367" y="2618"/>
                  </a:lnTo>
                  <a:lnTo>
                    <a:pt x="415" y="2534"/>
                  </a:lnTo>
                  <a:lnTo>
                    <a:pt x="438" y="2493"/>
                  </a:lnTo>
                  <a:lnTo>
                    <a:pt x="460" y="2456"/>
                  </a:lnTo>
                  <a:lnTo>
                    <a:pt x="482" y="2424"/>
                  </a:lnTo>
                  <a:lnTo>
                    <a:pt x="502" y="2399"/>
                  </a:lnTo>
                  <a:lnTo>
                    <a:pt x="519" y="2379"/>
                  </a:lnTo>
                  <a:lnTo>
                    <a:pt x="527" y="2372"/>
                  </a:lnTo>
                  <a:lnTo>
                    <a:pt x="534" y="2367"/>
                  </a:lnTo>
                  <a:lnTo>
                    <a:pt x="534" y="2367"/>
                  </a:lnTo>
                  <a:lnTo>
                    <a:pt x="553" y="2355"/>
                  </a:lnTo>
                  <a:lnTo>
                    <a:pt x="581" y="2331"/>
                  </a:lnTo>
                  <a:lnTo>
                    <a:pt x="662" y="2262"/>
                  </a:lnTo>
                  <a:lnTo>
                    <a:pt x="767" y="2171"/>
                  </a:lnTo>
                  <a:lnTo>
                    <a:pt x="885" y="2066"/>
                  </a:lnTo>
                  <a:lnTo>
                    <a:pt x="1004" y="1960"/>
                  </a:lnTo>
                  <a:lnTo>
                    <a:pt x="1114" y="1865"/>
                  </a:lnTo>
                  <a:lnTo>
                    <a:pt x="1203" y="1789"/>
                  </a:lnTo>
                  <a:lnTo>
                    <a:pt x="1237" y="1762"/>
                  </a:lnTo>
                  <a:lnTo>
                    <a:pt x="1262" y="1745"/>
                  </a:lnTo>
                  <a:lnTo>
                    <a:pt x="1262" y="1745"/>
                  </a:lnTo>
                  <a:lnTo>
                    <a:pt x="1304" y="1718"/>
                  </a:lnTo>
                  <a:lnTo>
                    <a:pt x="1352" y="1684"/>
                  </a:lnTo>
                  <a:lnTo>
                    <a:pt x="1446" y="1615"/>
                  </a:lnTo>
                  <a:lnTo>
                    <a:pt x="1522" y="1559"/>
                  </a:lnTo>
                  <a:lnTo>
                    <a:pt x="1547" y="1542"/>
                  </a:lnTo>
                  <a:lnTo>
                    <a:pt x="1559" y="1536"/>
                  </a:lnTo>
                  <a:lnTo>
                    <a:pt x="1559" y="1536"/>
                  </a:lnTo>
                  <a:lnTo>
                    <a:pt x="1564" y="1539"/>
                  </a:lnTo>
                  <a:lnTo>
                    <a:pt x="1572" y="1549"/>
                  </a:lnTo>
                  <a:lnTo>
                    <a:pt x="1603" y="1586"/>
                  </a:lnTo>
                  <a:lnTo>
                    <a:pt x="1645" y="1640"/>
                  </a:lnTo>
                  <a:lnTo>
                    <a:pt x="1696" y="1708"/>
                  </a:lnTo>
                  <a:lnTo>
                    <a:pt x="1746" y="1782"/>
                  </a:lnTo>
                  <a:lnTo>
                    <a:pt x="1770" y="1821"/>
                  </a:lnTo>
                  <a:lnTo>
                    <a:pt x="1793" y="1858"/>
                  </a:lnTo>
                  <a:lnTo>
                    <a:pt x="1815" y="1895"/>
                  </a:lnTo>
                  <a:lnTo>
                    <a:pt x="1834" y="1931"/>
                  </a:lnTo>
                  <a:lnTo>
                    <a:pt x="1851" y="1965"/>
                  </a:lnTo>
                  <a:lnTo>
                    <a:pt x="1862" y="1995"/>
                  </a:lnTo>
                  <a:lnTo>
                    <a:pt x="1862" y="1995"/>
                  </a:lnTo>
                  <a:lnTo>
                    <a:pt x="1901" y="2105"/>
                  </a:lnTo>
                  <a:lnTo>
                    <a:pt x="1920" y="2157"/>
                  </a:lnTo>
                  <a:lnTo>
                    <a:pt x="1935" y="2208"/>
                  </a:lnTo>
                  <a:lnTo>
                    <a:pt x="1945" y="2259"/>
                  </a:lnTo>
                  <a:lnTo>
                    <a:pt x="1950" y="2284"/>
                  </a:lnTo>
                  <a:lnTo>
                    <a:pt x="1952" y="2309"/>
                  </a:lnTo>
                  <a:lnTo>
                    <a:pt x="1953" y="2335"/>
                  </a:lnTo>
                  <a:lnTo>
                    <a:pt x="1955" y="2362"/>
                  </a:lnTo>
                  <a:lnTo>
                    <a:pt x="1953" y="2387"/>
                  </a:lnTo>
                  <a:lnTo>
                    <a:pt x="1950" y="2414"/>
                  </a:lnTo>
                  <a:lnTo>
                    <a:pt x="1950" y="2414"/>
                  </a:lnTo>
                  <a:lnTo>
                    <a:pt x="1943" y="2463"/>
                  </a:lnTo>
                  <a:lnTo>
                    <a:pt x="1938" y="2505"/>
                  </a:lnTo>
                  <a:lnTo>
                    <a:pt x="1935" y="2542"/>
                  </a:lnTo>
                  <a:lnTo>
                    <a:pt x="1937" y="2573"/>
                  </a:lnTo>
                  <a:lnTo>
                    <a:pt x="1937" y="2586"/>
                  </a:lnTo>
                  <a:lnTo>
                    <a:pt x="1940" y="2600"/>
                  </a:lnTo>
                  <a:lnTo>
                    <a:pt x="1943" y="2612"/>
                  </a:lnTo>
                  <a:lnTo>
                    <a:pt x="1948" y="2625"/>
                  </a:lnTo>
                  <a:lnTo>
                    <a:pt x="1955" y="2635"/>
                  </a:lnTo>
                  <a:lnTo>
                    <a:pt x="1964" y="2647"/>
                  </a:lnTo>
                  <a:lnTo>
                    <a:pt x="1972" y="2659"/>
                  </a:lnTo>
                  <a:lnTo>
                    <a:pt x="1984" y="2671"/>
                  </a:lnTo>
                  <a:lnTo>
                    <a:pt x="1984" y="2671"/>
                  </a:lnTo>
                  <a:lnTo>
                    <a:pt x="2021" y="2705"/>
                  </a:lnTo>
                  <a:lnTo>
                    <a:pt x="2082" y="2754"/>
                  </a:lnTo>
                  <a:lnTo>
                    <a:pt x="2233" y="2877"/>
                  </a:lnTo>
                  <a:lnTo>
                    <a:pt x="2436" y="3036"/>
                  </a:lnTo>
                  <a:lnTo>
                    <a:pt x="2436" y="3036"/>
                  </a:lnTo>
                  <a:lnTo>
                    <a:pt x="2441" y="3044"/>
                  </a:lnTo>
                  <a:lnTo>
                    <a:pt x="2447" y="3051"/>
                  </a:lnTo>
                  <a:lnTo>
                    <a:pt x="2456" y="3061"/>
                  </a:lnTo>
                  <a:lnTo>
                    <a:pt x="2466" y="3071"/>
                  </a:lnTo>
                  <a:lnTo>
                    <a:pt x="2479" y="3080"/>
                  </a:lnTo>
                  <a:lnTo>
                    <a:pt x="2493" y="3086"/>
                  </a:lnTo>
                  <a:lnTo>
                    <a:pt x="2510" y="3090"/>
                  </a:lnTo>
                  <a:lnTo>
                    <a:pt x="2510" y="3090"/>
                  </a:lnTo>
                  <a:lnTo>
                    <a:pt x="2525" y="3090"/>
                  </a:lnTo>
                  <a:lnTo>
                    <a:pt x="2538" y="3090"/>
                  </a:lnTo>
                  <a:lnTo>
                    <a:pt x="2550" y="3086"/>
                  </a:lnTo>
                  <a:lnTo>
                    <a:pt x="2559" y="3083"/>
                  </a:lnTo>
                  <a:lnTo>
                    <a:pt x="2567" y="3081"/>
                  </a:lnTo>
                  <a:lnTo>
                    <a:pt x="2575" y="3080"/>
                  </a:lnTo>
                  <a:lnTo>
                    <a:pt x="2582" y="3080"/>
                  </a:lnTo>
                  <a:lnTo>
                    <a:pt x="2591" y="3083"/>
                  </a:lnTo>
                  <a:lnTo>
                    <a:pt x="2591" y="3083"/>
                  </a:lnTo>
                  <a:lnTo>
                    <a:pt x="2607" y="3095"/>
                  </a:lnTo>
                  <a:lnTo>
                    <a:pt x="2626" y="3105"/>
                  </a:lnTo>
                  <a:lnTo>
                    <a:pt x="2638" y="3112"/>
                  </a:lnTo>
                  <a:lnTo>
                    <a:pt x="2650" y="3117"/>
                  </a:lnTo>
                  <a:lnTo>
                    <a:pt x="2663" y="3120"/>
                  </a:lnTo>
                  <a:lnTo>
                    <a:pt x="2678" y="3123"/>
                  </a:lnTo>
                  <a:lnTo>
                    <a:pt x="2678" y="3123"/>
                  </a:lnTo>
                  <a:lnTo>
                    <a:pt x="2695" y="3125"/>
                  </a:lnTo>
                  <a:lnTo>
                    <a:pt x="2710" y="3123"/>
                  </a:lnTo>
                  <a:lnTo>
                    <a:pt x="2725" y="3122"/>
                  </a:lnTo>
                  <a:lnTo>
                    <a:pt x="2739" y="3118"/>
                  </a:lnTo>
                  <a:lnTo>
                    <a:pt x="2759" y="3113"/>
                  </a:lnTo>
                  <a:lnTo>
                    <a:pt x="2766" y="3110"/>
                  </a:lnTo>
                  <a:lnTo>
                    <a:pt x="2766" y="3110"/>
                  </a:lnTo>
                  <a:lnTo>
                    <a:pt x="2766" y="3112"/>
                  </a:lnTo>
                  <a:lnTo>
                    <a:pt x="2769" y="3117"/>
                  </a:lnTo>
                  <a:lnTo>
                    <a:pt x="2773" y="3120"/>
                  </a:lnTo>
                  <a:lnTo>
                    <a:pt x="2776" y="3122"/>
                  </a:lnTo>
                  <a:lnTo>
                    <a:pt x="2781" y="3123"/>
                  </a:lnTo>
                  <a:lnTo>
                    <a:pt x="2786" y="3123"/>
                  </a:lnTo>
                  <a:lnTo>
                    <a:pt x="2786" y="3123"/>
                  </a:lnTo>
                  <a:lnTo>
                    <a:pt x="2806" y="3123"/>
                  </a:lnTo>
                  <a:lnTo>
                    <a:pt x="2813" y="3123"/>
                  </a:lnTo>
                  <a:lnTo>
                    <a:pt x="2813" y="3123"/>
                  </a:lnTo>
                  <a:lnTo>
                    <a:pt x="2815" y="3125"/>
                  </a:lnTo>
                  <a:lnTo>
                    <a:pt x="2820" y="3125"/>
                  </a:lnTo>
                  <a:lnTo>
                    <a:pt x="2835" y="3123"/>
                  </a:lnTo>
                  <a:lnTo>
                    <a:pt x="2860" y="3117"/>
                  </a:lnTo>
                  <a:lnTo>
                    <a:pt x="2860" y="3117"/>
                  </a:lnTo>
                  <a:lnTo>
                    <a:pt x="2892" y="3107"/>
                  </a:lnTo>
                  <a:lnTo>
                    <a:pt x="2906" y="3103"/>
                  </a:lnTo>
                  <a:lnTo>
                    <a:pt x="2919" y="3098"/>
                  </a:lnTo>
                  <a:lnTo>
                    <a:pt x="2929" y="3093"/>
                  </a:lnTo>
                  <a:lnTo>
                    <a:pt x="2938" y="3085"/>
                  </a:lnTo>
                  <a:lnTo>
                    <a:pt x="2945" y="3076"/>
                  </a:lnTo>
                  <a:lnTo>
                    <a:pt x="2948" y="3063"/>
                  </a:lnTo>
                  <a:lnTo>
                    <a:pt x="2948" y="3063"/>
                  </a:lnTo>
                  <a:lnTo>
                    <a:pt x="2951" y="3032"/>
                  </a:lnTo>
                  <a:lnTo>
                    <a:pt x="2951" y="3015"/>
                  </a:lnTo>
                  <a:lnTo>
                    <a:pt x="2951" y="3000"/>
                  </a:lnTo>
                  <a:lnTo>
                    <a:pt x="2946" y="2985"/>
                  </a:lnTo>
                  <a:lnTo>
                    <a:pt x="2939" y="2968"/>
                  </a:lnTo>
                  <a:lnTo>
                    <a:pt x="2936" y="2961"/>
                  </a:lnTo>
                  <a:lnTo>
                    <a:pt x="2929" y="2955"/>
                  </a:lnTo>
                  <a:lnTo>
                    <a:pt x="2923" y="2948"/>
                  </a:lnTo>
                  <a:lnTo>
                    <a:pt x="2914" y="2941"/>
                  </a:lnTo>
                  <a:lnTo>
                    <a:pt x="2914" y="2941"/>
                  </a:lnTo>
                  <a:lnTo>
                    <a:pt x="2896" y="2929"/>
                  </a:lnTo>
                  <a:lnTo>
                    <a:pt x="2877" y="2919"/>
                  </a:lnTo>
                  <a:lnTo>
                    <a:pt x="2855" y="2911"/>
                  </a:lnTo>
                  <a:lnTo>
                    <a:pt x="2833" y="2904"/>
                  </a:lnTo>
                  <a:lnTo>
                    <a:pt x="2811" y="2901"/>
                  </a:lnTo>
                  <a:lnTo>
                    <a:pt x="2786" y="2897"/>
                  </a:lnTo>
                  <a:lnTo>
                    <a:pt x="2759" y="2897"/>
                  </a:lnTo>
                  <a:lnTo>
                    <a:pt x="2732" y="2901"/>
                  </a:lnTo>
                  <a:lnTo>
                    <a:pt x="2732" y="2901"/>
                  </a:lnTo>
                  <a:lnTo>
                    <a:pt x="2656" y="2911"/>
                  </a:lnTo>
                  <a:lnTo>
                    <a:pt x="2638" y="2914"/>
                  </a:lnTo>
                  <a:lnTo>
                    <a:pt x="2638" y="2914"/>
                  </a:lnTo>
                  <a:lnTo>
                    <a:pt x="2552" y="2828"/>
                  </a:lnTo>
                  <a:lnTo>
                    <a:pt x="2484" y="2759"/>
                  </a:lnTo>
                  <a:lnTo>
                    <a:pt x="2456" y="2728"/>
                  </a:lnTo>
                  <a:lnTo>
                    <a:pt x="2436" y="2705"/>
                  </a:lnTo>
                  <a:lnTo>
                    <a:pt x="2436" y="2705"/>
                  </a:lnTo>
                  <a:lnTo>
                    <a:pt x="2409" y="2669"/>
                  </a:lnTo>
                  <a:lnTo>
                    <a:pt x="2390" y="2640"/>
                  </a:lnTo>
                  <a:lnTo>
                    <a:pt x="2382" y="2627"/>
                  </a:lnTo>
                  <a:lnTo>
                    <a:pt x="2377" y="2613"/>
                  </a:lnTo>
                  <a:lnTo>
                    <a:pt x="2371" y="2602"/>
                  </a:lnTo>
                  <a:lnTo>
                    <a:pt x="2368" y="2590"/>
                  </a:lnTo>
                  <a:lnTo>
                    <a:pt x="2368" y="2590"/>
                  </a:lnTo>
                  <a:lnTo>
                    <a:pt x="2361" y="2542"/>
                  </a:lnTo>
                  <a:lnTo>
                    <a:pt x="2358" y="2505"/>
                  </a:lnTo>
                  <a:lnTo>
                    <a:pt x="2355" y="2463"/>
                  </a:lnTo>
                  <a:lnTo>
                    <a:pt x="2353" y="2416"/>
                  </a:lnTo>
                  <a:lnTo>
                    <a:pt x="2353" y="2370"/>
                  </a:lnTo>
                  <a:lnTo>
                    <a:pt x="2356" y="2326"/>
                  </a:lnTo>
                  <a:lnTo>
                    <a:pt x="2358" y="2304"/>
                  </a:lnTo>
                  <a:lnTo>
                    <a:pt x="2361" y="2286"/>
                  </a:lnTo>
                  <a:lnTo>
                    <a:pt x="2361" y="2286"/>
                  </a:lnTo>
                  <a:lnTo>
                    <a:pt x="2368" y="2247"/>
                  </a:lnTo>
                  <a:lnTo>
                    <a:pt x="2371" y="2203"/>
                  </a:lnTo>
                  <a:lnTo>
                    <a:pt x="2373" y="2159"/>
                  </a:lnTo>
                  <a:lnTo>
                    <a:pt x="2375" y="2113"/>
                  </a:lnTo>
                  <a:lnTo>
                    <a:pt x="2375" y="2027"/>
                  </a:lnTo>
                  <a:lnTo>
                    <a:pt x="2378" y="1992"/>
                  </a:lnTo>
                  <a:lnTo>
                    <a:pt x="2382" y="1961"/>
                  </a:lnTo>
                  <a:lnTo>
                    <a:pt x="2382" y="1961"/>
                  </a:lnTo>
                  <a:lnTo>
                    <a:pt x="2387" y="1926"/>
                  </a:lnTo>
                  <a:lnTo>
                    <a:pt x="2390" y="1873"/>
                  </a:lnTo>
                  <a:lnTo>
                    <a:pt x="2393" y="1750"/>
                  </a:lnTo>
                  <a:lnTo>
                    <a:pt x="2395" y="1639"/>
                  </a:lnTo>
                  <a:lnTo>
                    <a:pt x="2395" y="1590"/>
                  </a:lnTo>
                  <a:lnTo>
                    <a:pt x="2489" y="1718"/>
                  </a:lnTo>
                  <a:lnTo>
                    <a:pt x="2510" y="1678"/>
                  </a:lnTo>
                  <a:lnTo>
                    <a:pt x="2530" y="1711"/>
                  </a:lnTo>
                  <a:lnTo>
                    <a:pt x="2570" y="1671"/>
                  </a:lnTo>
                  <a:lnTo>
                    <a:pt x="2591" y="1718"/>
                  </a:lnTo>
                  <a:lnTo>
                    <a:pt x="2618" y="1684"/>
                  </a:lnTo>
                  <a:lnTo>
                    <a:pt x="2618" y="1684"/>
                  </a:lnTo>
                  <a:lnTo>
                    <a:pt x="2631" y="1713"/>
                  </a:lnTo>
                  <a:lnTo>
                    <a:pt x="2639" y="1733"/>
                  </a:lnTo>
                  <a:lnTo>
                    <a:pt x="2643" y="1738"/>
                  </a:lnTo>
                  <a:lnTo>
                    <a:pt x="2645" y="1738"/>
                  </a:lnTo>
                  <a:lnTo>
                    <a:pt x="2645" y="1738"/>
                  </a:lnTo>
                  <a:lnTo>
                    <a:pt x="2645" y="1738"/>
                  </a:lnTo>
                  <a:lnTo>
                    <a:pt x="2648" y="1730"/>
                  </a:lnTo>
                  <a:lnTo>
                    <a:pt x="2655" y="1715"/>
                  </a:lnTo>
                  <a:lnTo>
                    <a:pt x="2665" y="1698"/>
                  </a:lnTo>
                  <a:lnTo>
                    <a:pt x="2665" y="1698"/>
                  </a:lnTo>
                  <a:lnTo>
                    <a:pt x="2675" y="1710"/>
                  </a:lnTo>
                  <a:lnTo>
                    <a:pt x="2682" y="1716"/>
                  </a:lnTo>
                  <a:lnTo>
                    <a:pt x="2683" y="1718"/>
                  </a:lnTo>
                  <a:lnTo>
                    <a:pt x="2685" y="1718"/>
                  </a:lnTo>
                  <a:lnTo>
                    <a:pt x="2685" y="1718"/>
                  </a:lnTo>
                  <a:lnTo>
                    <a:pt x="2690" y="1713"/>
                  </a:lnTo>
                  <a:lnTo>
                    <a:pt x="2698" y="1703"/>
                  </a:lnTo>
                  <a:lnTo>
                    <a:pt x="2707" y="1696"/>
                  </a:lnTo>
                  <a:lnTo>
                    <a:pt x="2710" y="1696"/>
                  </a:lnTo>
                  <a:lnTo>
                    <a:pt x="2712" y="1698"/>
                  </a:lnTo>
                  <a:lnTo>
                    <a:pt x="2725" y="1732"/>
                  </a:lnTo>
                  <a:lnTo>
                    <a:pt x="2746" y="1698"/>
                  </a:lnTo>
                  <a:lnTo>
                    <a:pt x="2786" y="1765"/>
                  </a:lnTo>
                  <a:lnTo>
                    <a:pt x="2786" y="1765"/>
                  </a:lnTo>
                  <a:lnTo>
                    <a:pt x="2813" y="1684"/>
                  </a:lnTo>
                  <a:lnTo>
                    <a:pt x="2813" y="1684"/>
                  </a:lnTo>
                  <a:lnTo>
                    <a:pt x="2815" y="1688"/>
                  </a:lnTo>
                  <a:lnTo>
                    <a:pt x="2818" y="1696"/>
                  </a:lnTo>
                  <a:lnTo>
                    <a:pt x="2830" y="1720"/>
                  </a:lnTo>
                  <a:lnTo>
                    <a:pt x="2847" y="1752"/>
                  </a:lnTo>
                  <a:lnTo>
                    <a:pt x="2901" y="1711"/>
                  </a:lnTo>
                  <a:lnTo>
                    <a:pt x="2921" y="1772"/>
                  </a:lnTo>
                  <a:lnTo>
                    <a:pt x="2948" y="1732"/>
                  </a:lnTo>
                  <a:lnTo>
                    <a:pt x="2975" y="1792"/>
                  </a:lnTo>
                  <a:lnTo>
                    <a:pt x="3002" y="1765"/>
                  </a:lnTo>
                  <a:lnTo>
                    <a:pt x="3015" y="1826"/>
                  </a:lnTo>
                  <a:lnTo>
                    <a:pt x="3049" y="1765"/>
                  </a:lnTo>
                  <a:lnTo>
                    <a:pt x="3076" y="1840"/>
                  </a:lnTo>
                  <a:lnTo>
                    <a:pt x="3110" y="1779"/>
                  </a:lnTo>
                  <a:lnTo>
                    <a:pt x="3143" y="1846"/>
                  </a:lnTo>
                  <a:lnTo>
                    <a:pt x="3170" y="1779"/>
                  </a:lnTo>
                  <a:lnTo>
                    <a:pt x="3184" y="1833"/>
                  </a:lnTo>
                  <a:lnTo>
                    <a:pt x="3218" y="1799"/>
                  </a:lnTo>
                  <a:lnTo>
                    <a:pt x="3258" y="1840"/>
                  </a:lnTo>
                  <a:lnTo>
                    <a:pt x="3272" y="1799"/>
                  </a:lnTo>
                  <a:lnTo>
                    <a:pt x="3305" y="1846"/>
                  </a:lnTo>
                  <a:lnTo>
                    <a:pt x="3305" y="1846"/>
                  </a:lnTo>
                  <a:lnTo>
                    <a:pt x="3324" y="1819"/>
                  </a:lnTo>
                  <a:lnTo>
                    <a:pt x="3339" y="1799"/>
                  </a:lnTo>
                  <a:lnTo>
                    <a:pt x="3339" y="1799"/>
                  </a:lnTo>
                  <a:lnTo>
                    <a:pt x="3339" y="1803"/>
                  </a:lnTo>
                  <a:lnTo>
                    <a:pt x="3339" y="1806"/>
                  </a:lnTo>
                  <a:lnTo>
                    <a:pt x="3341" y="1814"/>
                  </a:lnTo>
                  <a:lnTo>
                    <a:pt x="3346" y="1826"/>
                  </a:lnTo>
                  <a:lnTo>
                    <a:pt x="3379" y="1799"/>
                  </a:lnTo>
                  <a:lnTo>
                    <a:pt x="3379" y="1846"/>
                  </a:lnTo>
                  <a:lnTo>
                    <a:pt x="3379" y="1846"/>
                  </a:lnTo>
                  <a:lnTo>
                    <a:pt x="3400" y="1828"/>
                  </a:lnTo>
                  <a:lnTo>
                    <a:pt x="3413" y="1816"/>
                  </a:lnTo>
                  <a:lnTo>
                    <a:pt x="3418" y="1813"/>
                  </a:lnTo>
                  <a:lnTo>
                    <a:pt x="3420" y="1813"/>
                  </a:lnTo>
                  <a:lnTo>
                    <a:pt x="3420" y="1813"/>
                  </a:lnTo>
                  <a:lnTo>
                    <a:pt x="3420" y="1823"/>
                  </a:lnTo>
                  <a:lnTo>
                    <a:pt x="3418" y="1841"/>
                  </a:lnTo>
                  <a:lnTo>
                    <a:pt x="3418" y="1852"/>
                  </a:lnTo>
                  <a:lnTo>
                    <a:pt x="3418" y="1858"/>
                  </a:lnTo>
                  <a:lnTo>
                    <a:pt x="3420" y="1860"/>
                  </a:lnTo>
                  <a:lnTo>
                    <a:pt x="3422" y="1862"/>
                  </a:lnTo>
                  <a:lnTo>
                    <a:pt x="3423" y="1862"/>
                  </a:lnTo>
                  <a:lnTo>
                    <a:pt x="3427" y="1860"/>
                  </a:lnTo>
                  <a:lnTo>
                    <a:pt x="3427" y="1860"/>
                  </a:lnTo>
                  <a:lnTo>
                    <a:pt x="3447" y="1845"/>
                  </a:lnTo>
                  <a:lnTo>
                    <a:pt x="3454" y="1840"/>
                  </a:lnTo>
                  <a:lnTo>
                    <a:pt x="3481" y="1867"/>
                  </a:lnTo>
                  <a:lnTo>
                    <a:pt x="3508" y="1819"/>
                  </a:lnTo>
                  <a:lnTo>
                    <a:pt x="3508" y="1853"/>
                  </a:lnTo>
                  <a:lnTo>
                    <a:pt x="3535" y="1826"/>
                  </a:lnTo>
                  <a:lnTo>
                    <a:pt x="3555" y="1887"/>
                  </a:lnTo>
                  <a:lnTo>
                    <a:pt x="3555" y="1887"/>
                  </a:lnTo>
                  <a:lnTo>
                    <a:pt x="3573" y="2034"/>
                  </a:lnTo>
                  <a:lnTo>
                    <a:pt x="3595" y="2232"/>
                  </a:lnTo>
                  <a:lnTo>
                    <a:pt x="3595" y="2232"/>
                  </a:lnTo>
                  <a:lnTo>
                    <a:pt x="3597" y="2260"/>
                  </a:lnTo>
                  <a:lnTo>
                    <a:pt x="3599" y="2294"/>
                  </a:lnTo>
                  <a:lnTo>
                    <a:pt x="3599" y="2375"/>
                  </a:lnTo>
                  <a:lnTo>
                    <a:pt x="3600" y="2461"/>
                  </a:lnTo>
                  <a:lnTo>
                    <a:pt x="3602" y="2542"/>
                  </a:lnTo>
                  <a:lnTo>
                    <a:pt x="3602" y="2542"/>
                  </a:lnTo>
                  <a:lnTo>
                    <a:pt x="3605" y="2585"/>
                  </a:lnTo>
                  <a:lnTo>
                    <a:pt x="3612" y="2635"/>
                  </a:lnTo>
                  <a:lnTo>
                    <a:pt x="3622" y="2691"/>
                  </a:lnTo>
                  <a:lnTo>
                    <a:pt x="3632" y="2750"/>
                  </a:lnTo>
                  <a:lnTo>
                    <a:pt x="3656" y="2862"/>
                  </a:lnTo>
                  <a:lnTo>
                    <a:pt x="3676" y="2948"/>
                  </a:lnTo>
                  <a:lnTo>
                    <a:pt x="3676" y="2948"/>
                  </a:lnTo>
                  <a:lnTo>
                    <a:pt x="3683" y="2980"/>
                  </a:lnTo>
                  <a:lnTo>
                    <a:pt x="3686" y="3007"/>
                  </a:lnTo>
                  <a:lnTo>
                    <a:pt x="3691" y="3058"/>
                  </a:lnTo>
                  <a:lnTo>
                    <a:pt x="3693" y="3080"/>
                  </a:lnTo>
                  <a:lnTo>
                    <a:pt x="3696" y="3100"/>
                  </a:lnTo>
                  <a:lnTo>
                    <a:pt x="3701" y="3118"/>
                  </a:lnTo>
                  <a:lnTo>
                    <a:pt x="3710" y="3137"/>
                  </a:lnTo>
                  <a:lnTo>
                    <a:pt x="3710" y="3137"/>
                  </a:lnTo>
                  <a:lnTo>
                    <a:pt x="3722" y="3154"/>
                  </a:lnTo>
                  <a:lnTo>
                    <a:pt x="3737" y="3171"/>
                  </a:lnTo>
                  <a:lnTo>
                    <a:pt x="3752" y="3186"/>
                  </a:lnTo>
                  <a:lnTo>
                    <a:pt x="3767" y="3198"/>
                  </a:lnTo>
                  <a:lnTo>
                    <a:pt x="3794" y="3218"/>
                  </a:lnTo>
                  <a:lnTo>
                    <a:pt x="3804" y="3225"/>
                  </a:lnTo>
                  <a:lnTo>
                    <a:pt x="3804" y="3225"/>
                  </a:lnTo>
                  <a:lnTo>
                    <a:pt x="3811" y="3230"/>
                  </a:lnTo>
                  <a:lnTo>
                    <a:pt x="3818" y="3235"/>
                  </a:lnTo>
                  <a:lnTo>
                    <a:pt x="3829" y="3240"/>
                  </a:lnTo>
                  <a:lnTo>
                    <a:pt x="3843" y="3245"/>
                  </a:lnTo>
                  <a:lnTo>
                    <a:pt x="3860" y="3248"/>
                  </a:lnTo>
                  <a:lnTo>
                    <a:pt x="3882" y="3252"/>
                  </a:lnTo>
                  <a:lnTo>
                    <a:pt x="3905" y="3252"/>
                  </a:lnTo>
                  <a:lnTo>
                    <a:pt x="3905" y="3252"/>
                  </a:lnTo>
                  <a:lnTo>
                    <a:pt x="3929" y="3250"/>
                  </a:lnTo>
                  <a:lnTo>
                    <a:pt x="3949" y="3247"/>
                  </a:lnTo>
                  <a:lnTo>
                    <a:pt x="3966" y="3242"/>
                  </a:lnTo>
                  <a:lnTo>
                    <a:pt x="3978" y="3237"/>
                  </a:lnTo>
                  <a:lnTo>
                    <a:pt x="3995" y="3228"/>
                  </a:lnTo>
                  <a:lnTo>
                    <a:pt x="4000" y="3225"/>
                  </a:lnTo>
                  <a:lnTo>
                    <a:pt x="4000" y="3225"/>
                  </a:lnTo>
                  <a:lnTo>
                    <a:pt x="4006" y="3225"/>
                  </a:lnTo>
                  <a:lnTo>
                    <a:pt x="4025" y="3227"/>
                  </a:lnTo>
                  <a:lnTo>
                    <a:pt x="4057" y="3225"/>
                  </a:lnTo>
                  <a:lnTo>
                    <a:pt x="4077" y="3221"/>
                  </a:lnTo>
                  <a:lnTo>
                    <a:pt x="4101" y="3218"/>
                  </a:lnTo>
                  <a:lnTo>
                    <a:pt x="4101" y="3218"/>
                  </a:lnTo>
                  <a:lnTo>
                    <a:pt x="4140" y="3210"/>
                  </a:lnTo>
                  <a:lnTo>
                    <a:pt x="4163" y="3203"/>
                  </a:lnTo>
                  <a:lnTo>
                    <a:pt x="4173" y="3199"/>
                  </a:lnTo>
                  <a:lnTo>
                    <a:pt x="4175" y="3198"/>
                  </a:lnTo>
                  <a:lnTo>
                    <a:pt x="4175" y="3198"/>
                  </a:lnTo>
                  <a:lnTo>
                    <a:pt x="4187" y="3199"/>
                  </a:lnTo>
                  <a:lnTo>
                    <a:pt x="4197" y="3199"/>
                  </a:lnTo>
                  <a:lnTo>
                    <a:pt x="4210" y="3196"/>
                  </a:lnTo>
                  <a:lnTo>
                    <a:pt x="4219" y="3193"/>
                  </a:lnTo>
                  <a:lnTo>
                    <a:pt x="4226" y="3189"/>
                  </a:lnTo>
                  <a:lnTo>
                    <a:pt x="4232" y="3184"/>
                  </a:lnTo>
                  <a:lnTo>
                    <a:pt x="4239" y="3178"/>
                  </a:lnTo>
                  <a:lnTo>
                    <a:pt x="4244" y="3169"/>
                  </a:lnTo>
                  <a:lnTo>
                    <a:pt x="4249" y="3157"/>
                  </a:lnTo>
                  <a:lnTo>
                    <a:pt x="4253" y="3145"/>
                  </a:lnTo>
                  <a:lnTo>
                    <a:pt x="4256" y="3130"/>
                  </a:lnTo>
                  <a:lnTo>
                    <a:pt x="4256" y="3130"/>
                  </a:lnTo>
                  <a:lnTo>
                    <a:pt x="4256" y="3115"/>
                  </a:lnTo>
                  <a:lnTo>
                    <a:pt x="4254" y="3100"/>
                  </a:lnTo>
                  <a:lnTo>
                    <a:pt x="4249" y="3086"/>
                  </a:lnTo>
                  <a:lnTo>
                    <a:pt x="4242" y="3073"/>
                  </a:lnTo>
                  <a:lnTo>
                    <a:pt x="4232" y="3059"/>
                  </a:lnTo>
                  <a:lnTo>
                    <a:pt x="4222" y="3047"/>
                  </a:lnTo>
                  <a:lnTo>
                    <a:pt x="4209" y="3037"/>
                  </a:lnTo>
                  <a:lnTo>
                    <a:pt x="4195" y="3027"/>
                  </a:lnTo>
                  <a:lnTo>
                    <a:pt x="4168" y="3009"/>
                  </a:lnTo>
                  <a:lnTo>
                    <a:pt x="4140" y="2995"/>
                  </a:lnTo>
                  <a:lnTo>
                    <a:pt x="4094" y="2975"/>
                  </a:lnTo>
                  <a:lnTo>
                    <a:pt x="4094" y="2975"/>
                  </a:lnTo>
                  <a:lnTo>
                    <a:pt x="4050" y="2958"/>
                  </a:lnTo>
                  <a:lnTo>
                    <a:pt x="4040" y="2955"/>
                  </a:lnTo>
                  <a:lnTo>
                    <a:pt x="4040" y="2955"/>
                  </a:lnTo>
                  <a:lnTo>
                    <a:pt x="4038" y="2953"/>
                  </a:lnTo>
                  <a:lnTo>
                    <a:pt x="4032" y="2943"/>
                  </a:lnTo>
                  <a:lnTo>
                    <a:pt x="4023" y="2924"/>
                  </a:lnTo>
                  <a:lnTo>
                    <a:pt x="4013" y="2894"/>
                  </a:lnTo>
                  <a:lnTo>
                    <a:pt x="4013" y="2894"/>
                  </a:lnTo>
                  <a:lnTo>
                    <a:pt x="4008" y="2875"/>
                  </a:lnTo>
                  <a:lnTo>
                    <a:pt x="4001" y="2860"/>
                  </a:lnTo>
                  <a:lnTo>
                    <a:pt x="3990" y="2831"/>
                  </a:lnTo>
                  <a:lnTo>
                    <a:pt x="3978" y="2808"/>
                  </a:lnTo>
                  <a:lnTo>
                    <a:pt x="3974" y="2796"/>
                  </a:lnTo>
                  <a:lnTo>
                    <a:pt x="3973" y="2786"/>
                  </a:lnTo>
                  <a:lnTo>
                    <a:pt x="3973" y="2786"/>
                  </a:lnTo>
                  <a:lnTo>
                    <a:pt x="3971" y="2769"/>
                  </a:lnTo>
                  <a:lnTo>
                    <a:pt x="3971" y="2755"/>
                  </a:lnTo>
                  <a:lnTo>
                    <a:pt x="3973" y="2732"/>
                  </a:lnTo>
                  <a:lnTo>
                    <a:pt x="3973" y="2732"/>
                  </a:lnTo>
                  <a:lnTo>
                    <a:pt x="3979" y="2689"/>
                  </a:lnTo>
                  <a:lnTo>
                    <a:pt x="3995" y="2602"/>
                  </a:lnTo>
                  <a:lnTo>
                    <a:pt x="4017" y="2493"/>
                  </a:lnTo>
                  <a:lnTo>
                    <a:pt x="4040" y="2387"/>
                  </a:lnTo>
                  <a:lnTo>
                    <a:pt x="4040" y="2387"/>
                  </a:lnTo>
                  <a:lnTo>
                    <a:pt x="4054" y="2324"/>
                  </a:lnTo>
                  <a:lnTo>
                    <a:pt x="4071" y="2240"/>
                  </a:lnTo>
                  <a:lnTo>
                    <a:pt x="4106" y="2044"/>
                  </a:lnTo>
                  <a:lnTo>
                    <a:pt x="4148" y="1799"/>
                  </a:lnTo>
                  <a:lnTo>
                    <a:pt x="4175" y="1792"/>
                  </a:lnTo>
                  <a:lnTo>
                    <a:pt x="4175" y="1792"/>
                  </a:lnTo>
                  <a:lnTo>
                    <a:pt x="4303" y="1907"/>
                  </a:lnTo>
                  <a:lnTo>
                    <a:pt x="4399" y="1995"/>
                  </a:lnTo>
                  <a:lnTo>
                    <a:pt x="4465" y="2056"/>
                  </a:lnTo>
                  <a:lnTo>
                    <a:pt x="4465" y="2056"/>
                  </a:lnTo>
                  <a:lnTo>
                    <a:pt x="4497" y="2083"/>
                  </a:lnTo>
                  <a:lnTo>
                    <a:pt x="4551" y="2125"/>
                  </a:lnTo>
                  <a:lnTo>
                    <a:pt x="4699" y="2237"/>
                  </a:lnTo>
                  <a:lnTo>
                    <a:pt x="4856" y="2352"/>
                  </a:lnTo>
                  <a:lnTo>
                    <a:pt x="4920" y="2401"/>
                  </a:lnTo>
                  <a:lnTo>
                    <a:pt x="4964" y="2434"/>
                  </a:lnTo>
                  <a:lnTo>
                    <a:pt x="4964" y="2434"/>
                  </a:lnTo>
                  <a:lnTo>
                    <a:pt x="5025" y="2483"/>
                  </a:lnTo>
                  <a:lnTo>
                    <a:pt x="5077" y="2531"/>
                  </a:lnTo>
                  <a:lnTo>
                    <a:pt x="5126" y="2576"/>
                  </a:lnTo>
                  <a:lnTo>
                    <a:pt x="5173" y="2623"/>
                  </a:lnTo>
                  <a:lnTo>
                    <a:pt x="5173" y="2623"/>
                  </a:lnTo>
                  <a:lnTo>
                    <a:pt x="5196" y="2645"/>
                  </a:lnTo>
                  <a:lnTo>
                    <a:pt x="5220" y="2667"/>
                  </a:lnTo>
                  <a:lnTo>
                    <a:pt x="5262" y="2701"/>
                  </a:lnTo>
                  <a:lnTo>
                    <a:pt x="5296" y="2728"/>
                  </a:lnTo>
                  <a:lnTo>
                    <a:pt x="5309" y="2740"/>
                  </a:lnTo>
                  <a:lnTo>
                    <a:pt x="5321" y="2752"/>
                  </a:lnTo>
                  <a:lnTo>
                    <a:pt x="5321" y="2752"/>
                  </a:lnTo>
                  <a:lnTo>
                    <a:pt x="5325" y="2757"/>
                  </a:lnTo>
                  <a:lnTo>
                    <a:pt x="5328" y="2762"/>
                  </a:lnTo>
                  <a:lnTo>
                    <a:pt x="5330" y="2772"/>
                  </a:lnTo>
                  <a:lnTo>
                    <a:pt x="5331" y="2796"/>
                  </a:lnTo>
                  <a:lnTo>
                    <a:pt x="5333" y="2811"/>
                  </a:lnTo>
                  <a:lnTo>
                    <a:pt x="5340" y="2830"/>
                  </a:lnTo>
                  <a:lnTo>
                    <a:pt x="5347" y="2841"/>
                  </a:lnTo>
                  <a:lnTo>
                    <a:pt x="5353" y="2853"/>
                  </a:lnTo>
                  <a:lnTo>
                    <a:pt x="5363" y="2865"/>
                  </a:lnTo>
                  <a:lnTo>
                    <a:pt x="5375" y="2880"/>
                  </a:lnTo>
                  <a:lnTo>
                    <a:pt x="5375" y="2880"/>
                  </a:lnTo>
                  <a:lnTo>
                    <a:pt x="5400" y="2907"/>
                  </a:lnTo>
                  <a:lnTo>
                    <a:pt x="5421" y="2929"/>
                  </a:lnTo>
                  <a:lnTo>
                    <a:pt x="5453" y="2960"/>
                  </a:lnTo>
                  <a:lnTo>
                    <a:pt x="5471" y="2975"/>
                  </a:lnTo>
                  <a:lnTo>
                    <a:pt x="5475" y="2980"/>
                  </a:lnTo>
                  <a:lnTo>
                    <a:pt x="5476" y="2982"/>
                  </a:lnTo>
                  <a:lnTo>
                    <a:pt x="5476" y="2982"/>
                  </a:lnTo>
                  <a:lnTo>
                    <a:pt x="5473" y="2983"/>
                  </a:lnTo>
                  <a:lnTo>
                    <a:pt x="5468" y="2987"/>
                  </a:lnTo>
                  <a:lnTo>
                    <a:pt x="5463" y="2990"/>
                  </a:lnTo>
                  <a:lnTo>
                    <a:pt x="5459" y="2992"/>
                  </a:lnTo>
                  <a:lnTo>
                    <a:pt x="5458" y="2995"/>
                  </a:lnTo>
                  <a:lnTo>
                    <a:pt x="5458" y="2998"/>
                  </a:lnTo>
                  <a:lnTo>
                    <a:pt x="5458" y="3004"/>
                  </a:lnTo>
                  <a:lnTo>
                    <a:pt x="5459" y="3010"/>
                  </a:lnTo>
                  <a:lnTo>
                    <a:pt x="5464" y="3017"/>
                  </a:lnTo>
                  <a:lnTo>
                    <a:pt x="5470" y="3024"/>
                  </a:lnTo>
                  <a:lnTo>
                    <a:pt x="5478" y="3034"/>
                  </a:lnTo>
                  <a:lnTo>
                    <a:pt x="5503" y="3056"/>
                  </a:lnTo>
                  <a:lnTo>
                    <a:pt x="5503" y="3056"/>
                  </a:lnTo>
                  <a:lnTo>
                    <a:pt x="5552" y="3096"/>
                  </a:lnTo>
                  <a:lnTo>
                    <a:pt x="5571" y="3112"/>
                  </a:lnTo>
                  <a:lnTo>
                    <a:pt x="5589" y="3123"/>
                  </a:lnTo>
                  <a:lnTo>
                    <a:pt x="5608" y="3134"/>
                  </a:lnTo>
                  <a:lnTo>
                    <a:pt x="5631" y="3142"/>
                  </a:lnTo>
                  <a:lnTo>
                    <a:pt x="5662" y="3149"/>
                  </a:lnTo>
                  <a:lnTo>
                    <a:pt x="5699" y="3157"/>
                  </a:lnTo>
                  <a:lnTo>
                    <a:pt x="5699" y="3157"/>
                  </a:lnTo>
                  <a:lnTo>
                    <a:pt x="5738" y="3164"/>
                  </a:lnTo>
                  <a:lnTo>
                    <a:pt x="5770" y="3167"/>
                  </a:lnTo>
                  <a:lnTo>
                    <a:pt x="5797" y="3167"/>
                  </a:lnTo>
                  <a:lnTo>
                    <a:pt x="5818" y="3162"/>
                  </a:lnTo>
                  <a:lnTo>
                    <a:pt x="5839" y="3156"/>
                  </a:lnTo>
                  <a:lnTo>
                    <a:pt x="5856" y="3145"/>
                  </a:lnTo>
                  <a:lnTo>
                    <a:pt x="5871" y="3134"/>
                  </a:lnTo>
                  <a:lnTo>
                    <a:pt x="5888" y="3117"/>
                  </a:lnTo>
                  <a:lnTo>
                    <a:pt x="5888" y="3117"/>
                  </a:lnTo>
                  <a:lnTo>
                    <a:pt x="5896" y="3107"/>
                  </a:lnTo>
                  <a:lnTo>
                    <a:pt x="5903" y="3096"/>
                  </a:lnTo>
                  <a:lnTo>
                    <a:pt x="5908" y="3085"/>
                  </a:lnTo>
                  <a:lnTo>
                    <a:pt x="5911" y="3073"/>
                  </a:lnTo>
                  <a:lnTo>
                    <a:pt x="5916" y="3049"/>
                  </a:lnTo>
                  <a:lnTo>
                    <a:pt x="5920" y="3024"/>
                  </a:lnTo>
                  <a:lnTo>
                    <a:pt x="5920" y="3002"/>
                  </a:lnTo>
                  <a:lnTo>
                    <a:pt x="5918" y="2985"/>
                  </a:lnTo>
                  <a:lnTo>
                    <a:pt x="5916" y="2973"/>
                  </a:lnTo>
                  <a:lnTo>
                    <a:pt x="5915" y="2968"/>
                  </a:lnTo>
                  <a:lnTo>
                    <a:pt x="5915" y="2968"/>
                  </a:lnTo>
                  <a:lnTo>
                    <a:pt x="5915" y="2966"/>
                  </a:lnTo>
                  <a:lnTo>
                    <a:pt x="5915" y="2960"/>
                  </a:lnTo>
                  <a:lnTo>
                    <a:pt x="5916" y="2949"/>
                  </a:lnTo>
                  <a:lnTo>
                    <a:pt x="5916" y="2934"/>
                  </a:lnTo>
                  <a:lnTo>
                    <a:pt x="5913" y="2917"/>
                  </a:lnTo>
                  <a:lnTo>
                    <a:pt x="5908" y="2895"/>
                  </a:lnTo>
                  <a:lnTo>
                    <a:pt x="5896" y="2872"/>
                  </a:lnTo>
                  <a:lnTo>
                    <a:pt x="5889" y="2860"/>
                  </a:lnTo>
                  <a:lnTo>
                    <a:pt x="5881" y="2846"/>
                  </a:lnTo>
                  <a:lnTo>
                    <a:pt x="5881" y="2846"/>
                  </a:lnTo>
                  <a:lnTo>
                    <a:pt x="5871" y="2833"/>
                  </a:lnTo>
                  <a:lnTo>
                    <a:pt x="5859" y="2819"/>
                  </a:lnTo>
                  <a:lnTo>
                    <a:pt x="5834" y="2794"/>
                  </a:lnTo>
                  <a:lnTo>
                    <a:pt x="5807" y="2770"/>
                  </a:lnTo>
                  <a:lnTo>
                    <a:pt x="5781" y="2750"/>
                  </a:lnTo>
                  <a:lnTo>
                    <a:pt x="5738" y="2718"/>
                  </a:lnTo>
                  <a:lnTo>
                    <a:pt x="5724" y="2708"/>
                  </a:lnTo>
                  <a:lnTo>
                    <a:pt x="5719" y="2705"/>
                  </a:lnTo>
                  <a:lnTo>
                    <a:pt x="5719" y="2705"/>
                  </a:lnTo>
                  <a:lnTo>
                    <a:pt x="5721" y="2698"/>
                  </a:lnTo>
                  <a:lnTo>
                    <a:pt x="5722" y="2693"/>
                  </a:lnTo>
                  <a:lnTo>
                    <a:pt x="5724" y="2684"/>
                  </a:lnTo>
                  <a:lnTo>
                    <a:pt x="5724" y="2676"/>
                  </a:lnTo>
                  <a:lnTo>
                    <a:pt x="5724" y="2662"/>
                  </a:lnTo>
                  <a:lnTo>
                    <a:pt x="5719" y="2647"/>
                  </a:lnTo>
                  <a:lnTo>
                    <a:pt x="5712" y="2630"/>
                  </a:lnTo>
                  <a:lnTo>
                    <a:pt x="5712" y="2630"/>
                  </a:lnTo>
                  <a:lnTo>
                    <a:pt x="5697" y="2596"/>
                  </a:lnTo>
                  <a:lnTo>
                    <a:pt x="5690" y="2583"/>
                  </a:lnTo>
                  <a:lnTo>
                    <a:pt x="5684" y="2571"/>
                  </a:lnTo>
                  <a:lnTo>
                    <a:pt x="5675" y="2559"/>
                  </a:lnTo>
                  <a:lnTo>
                    <a:pt x="5663" y="2547"/>
                  </a:lnTo>
                  <a:lnTo>
                    <a:pt x="5650" y="2536"/>
                  </a:lnTo>
                  <a:lnTo>
                    <a:pt x="5631" y="2522"/>
                  </a:lnTo>
                  <a:lnTo>
                    <a:pt x="5631" y="2522"/>
                  </a:lnTo>
                  <a:lnTo>
                    <a:pt x="5561" y="2478"/>
                  </a:lnTo>
                  <a:lnTo>
                    <a:pt x="5530" y="2461"/>
                  </a:lnTo>
                  <a:lnTo>
                    <a:pt x="5530" y="2461"/>
                  </a:lnTo>
                  <a:lnTo>
                    <a:pt x="5495" y="2407"/>
                  </a:lnTo>
                  <a:lnTo>
                    <a:pt x="5409" y="2279"/>
                  </a:lnTo>
                  <a:lnTo>
                    <a:pt x="5409" y="2279"/>
                  </a:lnTo>
                  <a:lnTo>
                    <a:pt x="5340" y="2178"/>
                  </a:lnTo>
                  <a:lnTo>
                    <a:pt x="5250" y="2049"/>
                  </a:lnTo>
                  <a:lnTo>
                    <a:pt x="5205" y="1987"/>
                  </a:lnTo>
                  <a:lnTo>
                    <a:pt x="5164" y="1931"/>
                  </a:lnTo>
                  <a:lnTo>
                    <a:pt x="5131" y="1887"/>
                  </a:lnTo>
                  <a:lnTo>
                    <a:pt x="5117" y="1872"/>
                  </a:lnTo>
                  <a:lnTo>
                    <a:pt x="5105" y="1860"/>
                  </a:lnTo>
                  <a:lnTo>
                    <a:pt x="5105" y="1860"/>
                  </a:lnTo>
                  <a:lnTo>
                    <a:pt x="5095" y="1850"/>
                  </a:lnTo>
                  <a:lnTo>
                    <a:pt x="5087" y="1840"/>
                  </a:lnTo>
                  <a:lnTo>
                    <a:pt x="5068" y="1813"/>
                  </a:lnTo>
                  <a:lnTo>
                    <a:pt x="5053" y="1782"/>
                  </a:lnTo>
                  <a:lnTo>
                    <a:pt x="5038" y="1748"/>
                  </a:lnTo>
                  <a:lnTo>
                    <a:pt x="5025" y="1713"/>
                  </a:lnTo>
                  <a:lnTo>
                    <a:pt x="5014" y="1681"/>
                  </a:lnTo>
                  <a:lnTo>
                    <a:pt x="5008" y="1650"/>
                  </a:lnTo>
                  <a:lnTo>
                    <a:pt x="5004" y="1623"/>
                  </a:lnTo>
                  <a:lnTo>
                    <a:pt x="5004" y="1623"/>
                  </a:lnTo>
                  <a:lnTo>
                    <a:pt x="5004" y="1610"/>
                  </a:lnTo>
                  <a:lnTo>
                    <a:pt x="5004" y="1591"/>
                  </a:lnTo>
                  <a:lnTo>
                    <a:pt x="5009" y="1546"/>
                  </a:lnTo>
                  <a:lnTo>
                    <a:pt x="5018" y="1492"/>
                  </a:lnTo>
                  <a:lnTo>
                    <a:pt x="5026" y="1434"/>
                  </a:lnTo>
                  <a:lnTo>
                    <a:pt x="5043" y="1335"/>
                  </a:lnTo>
                  <a:lnTo>
                    <a:pt x="5052" y="1292"/>
                  </a:lnTo>
                  <a:lnTo>
                    <a:pt x="5052" y="1292"/>
                  </a:lnTo>
                  <a:lnTo>
                    <a:pt x="5070" y="1299"/>
                  </a:lnTo>
                  <a:lnTo>
                    <a:pt x="5082" y="1303"/>
                  </a:lnTo>
                  <a:lnTo>
                    <a:pt x="5085" y="1304"/>
                  </a:lnTo>
                  <a:lnTo>
                    <a:pt x="5085" y="1306"/>
                  </a:lnTo>
                  <a:lnTo>
                    <a:pt x="5085" y="1306"/>
                  </a:lnTo>
                  <a:lnTo>
                    <a:pt x="5084" y="1308"/>
                  </a:lnTo>
                  <a:lnTo>
                    <a:pt x="5080" y="1311"/>
                  </a:lnTo>
                  <a:lnTo>
                    <a:pt x="5077" y="1319"/>
                  </a:lnTo>
                  <a:lnTo>
                    <a:pt x="5072" y="1333"/>
                  </a:lnTo>
                  <a:lnTo>
                    <a:pt x="5105" y="1326"/>
                  </a:lnTo>
                  <a:lnTo>
                    <a:pt x="5078" y="1380"/>
                  </a:lnTo>
                  <a:lnTo>
                    <a:pt x="5119" y="1367"/>
                  </a:lnTo>
                  <a:lnTo>
                    <a:pt x="5092" y="1400"/>
                  </a:lnTo>
                  <a:lnTo>
                    <a:pt x="5166" y="1373"/>
                  </a:lnTo>
                  <a:lnTo>
                    <a:pt x="5159" y="1414"/>
                  </a:lnTo>
                  <a:lnTo>
                    <a:pt x="5227" y="1380"/>
                  </a:lnTo>
                  <a:lnTo>
                    <a:pt x="5220" y="1421"/>
                  </a:lnTo>
                  <a:lnTo>
                    <a:pt x="5288" y="1346"/>
                  </a:lnTo>
                  <a:lnTo>
                    <a:pt x="5274" y="1387"/>
                  </a:lnTo>
                  <a:lnTo>
                    <a:pt x="5355" y="1319"/>
                  </a:lnTo>
                  <a:lnTo>
                    <a:pt x="5341" y="1387"/>
                  </a:lnTo>
                  <a:lnTo>
                    <a:pt x="5402" y="1367"/>
                  </a:lnTo>
                  <a:lnTo>
                    <a:pt x="5395" y="1407"/>
                  </a:lnTo>
                  <a:lnTo>
                    <a:pt x="5422" y="1394"/>
                  </a:lnTo>
                  <a:lnTo>
                    <a:pt x="5422" y="1434"/>
                  </a:lnTo>
                  <a:lnTo>
                    <a:pt x="5422" y="1434"/>
                  </a:lnTo>
                  <a:lnTo>
                    <a:pt x="5444" y="1426"/>
                  </a:lnTo>
                  <a:lnTo>
                    <a:pt x="5458" y="1419"/>
                  </a:lnTo>
                  <a:lnTo>
                    <a:pt x="5463" y="1416"/>
                  </a:lnTo>
                  <a:lnTo>
                    <a:pt x="5463" y="1414"/>
                  </a:lnTo>
                  <a:lnTo>
                    <a:pt x="5463" y="1414"/>
                  </a:lnTo>
                  <a:lnTo>
                    <a:pt x="5461" y="1414"/>
                  </a:lnTo>
                  <a:lnTo>
                    <a:pt x="5459" y="1417"/>
                  </a:lnTo>
                  <a:lnTo>
                    <a:pt x="5458" y="1431"/>
                  </a:lnTo>
                  <a:lnTo>
                    <a:pt x="5456" y="1443"/>
                  </a:lnTo>
                  <a:lnTo>
                    <a:pt x="5456" y="1446"/>
                  </a:lnTo>
                  <a:lnTo>
                    <a:pt x="5456" y="1448"/>
                  </a:lnTo>
                  <a:lnTo>
                    <a:pt x="5456" y="1448"/>
                  </a:lnTo>
                  <a:lnTo>
                    <a:pt x="5497" y="1434"/>
                  </a:lnTo>
                  <a:lnTo>
                    <a:pt x="5497" y="1434"/>
                  </a:lnTo>
                  <a:lnTo>
                    <a:pt x="5502" y="1461"/>
                  </a:lnTo>
                  <a:lnTo>
                    <a:pt x="5512" y="1522"/>
                  </a:lnTo>
                  <a:lnTo>
                    <a:pt x="5518" y="1556"/>
                  </a:lnTo>
                  <a:lnTo>
                    <a:pt x="5527" y="1588"/>
                  </a:lnTo>
                  <a:lnTo>
                    <a:pt x="5535" y="1613"/>
                  </a:lnTo>
                  <a:lnTo>
                    <a:pt x="5540" y="1623"/>
                  </a:lnTo>
                  <a:lnTo>
                    <a:pt x="5544" y="1630"/>
                  </a:lnTo>
                  <a:lnTo>
                    <a:pt x="5544" y="1630"/>
                  </a:lnTo>
                  <a:lnTo>
                    <a:pt x="5549" y="1635"/>
                  </a:lnTo>
                  <a:lnTo>
                    <a:pt x="5554" y="1640"/>
                  </a:lnTo>
                  <a:lnTo>
                    <a:pt x="5569" y="1650"/>
                  </a:lnTo>
                  <a:lnTo>
                    <a:pt x="5589" y="1659"/>
                  </a:lnTo>
                  <a:lnTo>
                    <a:pt x="5611" y="1666"/>
                  </a:lnTo>
                  <a:lnTo>
                    <a:pt x="5635" y="1672"/>
                  </a:lnTo>
                  <a:lnTo>
                    <a:pt x="5660" y="1676"/>
                  </a:lnTo>
                  <a:lnTo>
                    <a:pt x="5687" y="1678"/>
                  </a:lnTo>
                  <a:lnTo>
                    <a:pt x="5712" y="1678"/>
                  </a:lnTo>
                  <a:lnTo>
                    <a:pt x="5712" y="1678"/>
                  </a:lnTo>
                  <a:lnTo>
                    <a:pt x="5753" y="1676"/>
                  </a:lnTo>
                  <a:lnTo>
                    <a:pt x="5766" y="1674"/>
                  </a:lnTo>
                  <a:lnTo>
                    <a:pt x="5776" y="1672"/>
                  </a:lnTo>
                  <a:lnTo>
                    <a:pt x="5785" y="1669"/>
                  </a:lnTo>
                  <a:lnTo>
                    <a:pt x="5791" y="1664"/>
                  </a:lnTo>
                  <a:lnTo>
                    <a:pt x="5798" y="1656"/>
                  </a:lnTo>
                  <a:lnTo>
                    <a:pt x="5807" y="1644"/>
                  </a:lnTo>
                  <a:lnTo>
                    <a:pt x="5807" y="1644"/>
                  </a:lnTo>
                  <a:lnTo>
                    <a:pt x="5817" y="1625"/>
                  </a:lnTo>
                  <a:lnTo>
                    <a:pt x="5827" y="1598"/>
                  </a:lnTo>
                  <a:lnTo>
                    <a:pt x="5837" y="1566"/>
                  </a:lnTo>
                  <a:lnTo>
                    <a:pt x="5845" y="1532"/>
                  </a:lnTo>
                  <a:lnTo>
                    <a:pt x="5861" y="1473"/>
                  </a:lnTo>
                  <a:lnTo>
                    <a:pt x="5867" y="1448"/>
                  </a:lnTo>
                  <a:lnTo>
                    <a:pt x="5867" y="1448"/>
                  </a:lnTo>
                  <a:lnTo>
                    <a:pt x="5898" y="1451"/>
                  </a:lnTo>
                  <a:lnTo>
                    <a:pt x="5948" y="1455"/>
                  </a:lnTo>
                  <a:lnTo>
                    <a:pt x="5948" y="1455"/>
                  </a:lnTo>
                  <a:lnTo>
                    <a:pt x="5955" y="1453"/>
                  </a:lnTo>
                  <a:lnTo>
                    <a:pt x="5963" y="1451"/>
                  </a:lnTo>
                  <a:lnTo>
                    <a:pt x="5987" y="1438"/>
                  </a:lnTo>
                  <a:lnTo>
                    <a:pt x="6014" y="1421"/>
                  </a:lnTo>
                  <a:lnTo>
                    <a:pt x="6043" y="1400"/>
                  </a:lnTo>
                  <a:lnTo>
                    <a:pt x="6095" y="1363"/>
                  </a:lnTo>
                  <a:lnTo>
                    <a:pt x="6117" y="1346"/>
                  </a:lnTo>
                  <a:lnTo>
                    <a:pt x="6117" y="1346"/>
                  </a:lnTo>
                  <a:lnTo>
                    <a:pt x="6130" y="1343"/>
                  </a:lnTo>
                  <a:lnTo>
                    <a:pt x="6144" y="1340"/>
                  </a:lnTo>
                  <a:lnTo>
                    <a:pt x="6159" y="1331"/>
                  </a:lnTo>
                  <a:lnTo>
                    <a:pt x="6176" y="1321"/>
                  </a:lnTo>
                  <a:lnTo>
                    <a:pt x="6183" y="1313"/>
                  </a:lnTo>
                  <a:lnTo>
                    <a:pt x="6191" y="1306"/>
                  </a:lnTo>
                  <a:lnTo>
                    <a:pt x="6198" y="1296"/>
                  </a:lnTo>
                  <a:lnTo>
                    <a:pt x="6203" y="1284"/>
                  </a:lnTo>
                  <a:lnTo>
                    <a:pt x="6208" y="1272"/>
                  </a:lnTo>
                  <a:lnTo>
                    <a:pt x="6211" y="1259"/>
                  </a:lnTo>
                  <a:lnTo>
                    <a:pt x="6211" y="1259"/>
                  </a:lnTo>
                  <a:lnTo>
                    <a:pt x="6213" y="1243"/>
                  </a:lnTo>
                  <a:lnTo>
                    <a:pt x="6213" y="1228"/>
                  </a:lnTo>
                  <a:lnTo>
                    <a:pt x="6211" y="1215"/>
                  </a:lnTo>
                  <a:lnTo>
                    <a:pt x="6208" y="1199"/>
                  </a:lnTo>
                  <a:lnTo>
                    <a:pt x="6204" y="1184"/>
                  </a:lnTo>
                  <a:lnTo>
                    <a:pt x="6199" y="1169"/>
                  </a:lnTo>
                  <a:lnTo>
                    <a:pt x="6186" y="1140"/>
                  </a:lnTo>
                  <a:lnTo>
                    <a:pt x="6171" y="1112"/>
                  </a:lnTo>
                  <a:lnTo>
                    <a:pt x="6156" y="1086"/>
                  </a:lnTo>
                  <a:lnTo>
                    <a:pt x="6130" y="1042"/>
                  </a:lnTo>
                  <a:lnTo>
                    <a:pt x="6130" y="1042"/>
                  </a:lnTo>
                  <a:lnTo>
                    <a:pt x="6120" y="1020"/>
                  </a:lnTo>
                  <a:lnTo>
                    <a:pt x="6108" y="995"/>
                  </a:lnTo>
                  <a:lnTo>
                    <a:pt x="6098" y="966"/>
                  </a:lnTo>
                  <a:lnTo>
                    <a:pt x="6086" y="934"/>
                  </a:lnTo>
                  <a:lnTo>
                    <a:pt x="6078" y="906"/>
                  </a:lnTo>
                  <a:lnTo>
                    <a:pt x="6070" y="877"/>
                  </a:lnTo>
                  <a:lnTo>
                    <a:pt x="6065" y="851"/>
                  </a:lnTo>
                  <a:lnTo>
                    <a:pt x="6063" y="833"/>
                  </a:lnTo>
                  <a:lnTo>
                    <a:pt x="6063" y="833"/>
                  </a:lnTo>
                  <a:lnTo>
                    <a:pt x="6059" y="801"/>
                  </a:lnTo>
                  <a:lnTo>
                    <a:pt x="6056" y="772"/>
                  </a:lnTo>
                  <a:lnTo>
                    <a:pt x="6049" y="732"/>
                  </a:lnTo>
                  <a:lnTo>
                    <a:pt x="6049" y="732"/>
                  </a:lnTo>
                  <a:lnTo>
                    <a:pt x="6043" y="720"/>
                  </a:lnTo>
                  <a:lnTo>
                    <a:pt x="6029" y="694"/>
                  </a:lnTo>
                  <a:lnTo>
                    <a:pt x="5985" y="623"/>
                  </a:lnTo>
                  <a:lnTo>
                    <a:pt x="5960" y="585"/>
                  </a:lnTo>
                  <a:lnTo>
                    <a:pt x="5938" y="546"/>
                  </a:lnTo>
                  <a:lnTo>
                    <a:pt x="5923" y="512"/>
                  </a:lnTo>
                  <a:lnTo>
                    <a:pt x="5918" y="498"/>
                  </a:lnTo>
                  <a:lnTo>
                    <a:pt x="5915" y="488"/>
                  </a:lnTo>
                  <a:lnTo>
                    <a:pt x="5915" y="488"/>
                  </a:lnTo>
                  <a:lnTo>
                    <a:pt x="5909" y="455"/>
                  </a:lnTo>
                  <a:lnTo>
                    <a:pt x="5903" y="431"/>
                  </a:lnTo>
                  <a:lnTo>
                    <a:pt x="5896" y="412"/>
                  </a:lnTo>
                  <a:lnTo>
                    <a:pt x="5893" y="406"/>
                  </a:lnTo>
                  <a:lnTo>
                    <a:pt x="5888" y="400"/>
                  </a:lnTo>
                  <a:lnTo>
                    <a:pt x="5888" y="400"/>
                  </a:lnTo>
                  <a:lnTo>
                    <a:pt x="5881" y="395"/>
                  </a:lnTo>
                  <a:lnTo>
                    <a:pt x="5874" y="390"/>
                  </a:lnTo>
                  <a:lnTo>
                    <a:pt x="5856" y="382"/>
                  </a:lnTo>
                  <a:lnTo>
                    <a:pt x="5834" y="373"/>
                  </a:lnTo>
                  <a:lnTo>
                    <a:pt x="5834" y="373"/>
                  </a:lnTo>
                  <a:lnTo>
                    <a:pt x="5840" y="340"/>
                  </a:lnTo>
                  <a:lnTo>
                    <a:pt x="5852" y="265"/>
                  </a:lnTo>
                  <a:lnTo>
                    <a:pt x="5856" y="225"/>
                  </a:lnTo>
                  <a:lnTo>
                    <a:pt x="5859" y="191"/>
                  </a:lnTo>
                  <a:lnTo>
                    <a:pt x="5859" y="178"/>
                  </a:lnTo>
                  <a:lnTo>
                    <a:pt x="5859" y="166"/>
                  </a:lnTo>
                  <a:lnTo>
                    <a:pt x="5857" y="159"/>
                  </a:lnTo>
                  <a:lnTo>
                    <a:pt x="5856" y="157"/>
                  </a:lnTo>
                  <a:lnTo>
                    <a:pt x="5854" y="157"/>
                  </a:lnTo>
                  <a:lnTo>
                    <a:pt x="5854" y="157"/>
                  </a:lnTo>
                  <a:lnTo>
                    <a:pt x="5847" y="159"/>
                  </a:lnTo>
                  <a:lnTo>
                    <a:pt x="5837" y="164"/>
                  </a:lnTo>
                  <a:lnTo>
                    <a:pt x="5805" y="179"/>
                  </a:lnTo>
                  <a:lnTo>
                    <a:pt x="5719" y="228"/>
                  </a:lnTo>
                  <a:lnTo>
                    <a:pt x="5598" y="299"/>
                  </a:lnTo>
                  <a:lnTo>
                    <a:pt x="5598" y="299"/>
                  </a:lnTo>
                  <a:close/>
                </a:path>
              </a:pathLst>
            </a:custGeom>
            <a:solidFill>
              <a:srgbClr val="FF99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0357BE9A-E394-4CF3-A2B4-D84E17EF3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900" y="3081338"/>
              <a:ext cx="2209800" cy="2727325"/>
            </a:xfrm>
            <a:custGeom>
              <a:avLst/>
              <a:gdLst>
                <a:gd name="T0" fmla="*/ 5 w 1392"/>
                <a:gd name="T1" fmla="*/ 132 h 1718"/>
                <a:gd name="T2" fmla="*/ 86 w 1392"/>
                <a:gd name="T3" fmla="*/ 233 h 1718"/>
                <a:gd name="T4" fmla="*/ 211 w 1392"/>
                <a:gd name="T5" fmla="*/ 414 h 1718"/>
                <a:gd name="T6" fmla="*/ 275 w 1392"/>
                <a:gd name="T7" fmla="*/ 524 h 1718"/>
                <a:gd name="T8" fmla="*/ 303 w 1392"/>
                <a:gd name="T9" fmla="*/ 588 h 1718"/>
                <a:gd name="T10" fmla="*/ 376 w 1392"/>
                <a:gd name="T11" fmla="*/ 801 h 1718"/>
                <a:gd name="T12" fmla="*/ 393 w 1392"/>
                <a:gd name="T13" fmla="*/ 902 h 1718"/>
                <a:gd name="T14" fmla="*/ 394 w 1392"/>
                <a:gd name="T15" fmla="*/ 980 h 1718"/>
                <a:gd name="T16" fmla="*/ 384 w 1392"/>
                <a:gd name="T17" fmla="*/ 1056 h 1718"/>
                <a:gd name="T18" fmla="*/ 378 w 1392"/>
                <a:gd name="T19" fmla="*/ 1166 h 1718"/>
                <a:gd name="T20" fmla="*/ 384 w 1392"/>
                <a:gd name="T21" fmla="*/ 1205 h 1718"/>
                <a:gd name="T22" fmla="*/ 405 w 1392"/>
                <a:gd name="T23" fmla="*/ 1240 h 1718"/>
                <a:gd name="T24" fmla="*/ 425 w 1392"/>
                <a:gd name="T25" fmla="*/ 1264 h 1718"/>
                <a:gd name="T26" fmla="*/ 674 w 1392"/>
                <a:gd name="T27" fmla="*/ 1470 h 1718"/>
                <a:gd name="T28" fmla="*/ 882 w 1392"/>
                <a:gd name="T29" fmla="*/ 1637 h 1718"/>
                <a:gd name="T30" fmla="*/ 907 w 1392"/>
                <a:gd name="T31" fmla="*/ 1664 h 1718"/>
                <a:gd name="T32" fmla="*/ 951 w 1392"/>
                <a:gd name="T33" fmla="*/ 1683 h 1718"/>
                <a:gd name="T34" fmla="*/ 979 w 1392"/>
                <a:gd name="T35" fmla="*/ 1683 h 1718"/>
                <a:gd name="T36" fmla="*/ 1008 w 1392"/>
                <a:gd name="T37" fmla="*/ 1674 h 1718"/>
                <a:gd name="T38" fmla="*/ 1032 w 1392"/>
                <a:gd name="T39" fmla="*/ 1676 h 1718"/>
                <a:gd name="T40" fmla="*/ 1067 w 1392"/>
                <a:gd name="T41" fmla="*/ 1698 h 1718"/>
                <a:gd name="T42" fmla="*/ 1104 w 1392"/>
                <a:gd name="T43" fmla="*/ 1713 h 1718"/>
                <a:gd name="T44" fmla="*/ 1136 w 1392"/>
                <a:gd name="T45" fmla="*/ 1718 h 1718"/>
                <a:gd name="T46" fmla="*/ 1180 w 1392"/>
                <a:gd name="T47" fmla="*/ 1711 h 1718"/>
                <a:gd name="T48" fmla="*/ 1207 w 1392"/>
                <a:gd name="T49" fmla="*/ 1703 h 1718"/>
                <a:gd name="T50" fmla="*/ 1214 w 1392"/>
                <a:gd name="T51" fmla="*/ 1713 h 1718"/>
                <a:gd name="T52" fmla="*/ 1227 w 1392"/>
                <a:gd name="T53" fmla="*/ 1716 h 1718"/>
                <a:gd name="T54" fmla="*/ 1254 w 1392"/>
                <a:gd name="T55" fmla="*/ 1716 h 1718"/>
                <a:gd name="T56" fmla="*/ 1261 w 1392"/>
                <a:gd name="T57" fmla="*/ 1718 h 1718"/>
                <a:gd name="T58" fmla="*/ 1301 w 1392"/>
                <a:gd name="T59" fmla="*/ 1710 h 1718"/>
                <a:gd name="T60" fmla="*/ 1360 w 1392"/>
                <a:gd name="T61" fmla="*/ 1691 h 1718"/>
                <a:gd name="T62" fmla="*/ 1386 w 1392"/>
                <a:gd name="T63" fmla="*/ 1669 h 1718"/>
                <a:gd name="T64" fmla="*/ 1392 w 1392"/>
                <a:gd name="T65" fmla="*/ 1625 h 1718"/>
                <a:gd name="T66" fmla="*/ 1387 w 1392"/>
                <a:gd name="T67" fmla="*/ 1578 h 1718"/>
                <a:gd name="T68" fmla="*/ 1370 w 1392"/>
                <a:gd name="T69" fmla="*/ 1548 h 1718"/>
                <a:gd name="T70" fmla="*/ 1355 w 1392"/>
                <a:gd name="T71" fmla="*/ 1534 h 1718"/>
                <a:gd name="T72" fmla="*/ 1296 w 1392"/>
                <a:gd name="T73" fmla="*/ 1504 h 1718"/>
                <a:gd name="T74" fmla="*/ 1227 w 1392"/>
                <a:gd name="T75" fmla="*/ 1490 h 1718"/>
                <a:gd name="T76" fmla="*/ 1173 w 1392"/>
                <a:gd name="T77" fmla="*/ 1494 h 1718"/>
                <a:gd name="T78" fmla="*/ 1079 w 1392"/>
                <a:gd name="T79" fmla="*/ 1507 h 1718"/>
                <a:gd name="T80" fmla="*/ 897 w 1392"/>
                <a:gd name="T81" fmla="*/ 1321 h 1718"/>
                <a:gd name="T82" fmla="*/ 850 w 1392"/>
                <a:gd name="T83" fmla="*/ 1262 h 1718"/>
                <a:gd name="T84" fmla="*/ 818 w 1392"/>
                <a:gd name="T85" fmla="*/ 1206 h 1718"/>
                <a:gd name="T86" fmla="*/ 809 w 1392"/>
                <a:gd name="T87" fmla="*/ 1183 h 1718"/>
                <a:gd name="T88" fmla="*/ 796 w 1392"/>
                <a:gd name="T89" fmla="*/ 1056 h 1718"/>
                <a:gd name="T90" fmla="*/ 797 w 1392"/>
                <a:gd name="T91" fmla="*/ 919 h 1718"/>
                <a:gd name="T92" fmla="*/ 802 w 1392"/>
                <a:gd name="T93" fmla="*/ 879 h 1718"/>
                <a:gd name="T94" fmla="*/ 814 w 1392"/>
                <a:gd name="T95" fmla="*/ 752 h 1718"/>
                <a:gd name="T96" fmla="*/ 819 w 1392"/>
                <a:gd name="T97" fmla="*/ 585 h 1718"/>
                <a:gd name="T98" fmla="*/ 828 w 1392"/>
                <a:gd name="T99" fmla="*/ 519 h 1718"/>
                <a:gd name="T100" fmla="*/ 836 w 1392"/>
                <a:gd name="T101" fmla="*/ 232 h 1718"/>
                <a:gd name="T102" fmla="*/ 674 w 1392"/>
                <a:gd name="T103" fmla="*/ 41 h 1718"/>
                <a:gd name="T104" fmla="*/ 94 w 1392"/>
                <a:gd name="T105" fmla="*/ 149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92" h="1718">
                  <a:moveTo>
                    <a:pt x="0" y="129"/>
                  </a:moveTo>
                  <a:lnTo>
                    <a:pt x="0" y="129"/>
                  </a:lnTo>
                  <a:lnTo>
                    <a:pt x="5" y="132"/>
                  </a:lnTo>
                  <a:lnTo>
                    <a:pt x="13" y="142"/>
                  </a:lnTo>
                  <a:lnTo>
                    <a:pt x="44" y="179"/>
                  </a:lnTo>
                  <a:lnTo>
                    <a:pt x="86" y="233"/>
                  </a:lnTo>
                  <a:lnTo>
                    <a:pt x="137" y="301"/>
                  </a:lnTo>
                  <a:lnTo>
                    <a:pt x="187" y="375"/>
                  </a:lnTo>
                  <a:lnTo>
                    <a:pt x="211" y="414"/>
                  </a:lnTo>
                  <a:lnTo>
                    <a:pt x="234" y="451"/>
                  </a:lnTo>
                  <a:lnTo>
                    <a:pt x="256" y="488"/>
                  </a:lnTo>
                  <a:lnTo>
                    <a:pt x="275" y="524"/>
                  </a:lnTo>
                  <a:lnTo>
                    <a:pt x="292" y="558"/>
                  </a:lnTo>
                  <a:lnTo>
                    <a:pt x="303" y="588"/>
                  </a:lnTo>
                  <a:lnTo>
                    <a:pt x="303" y="588"/>
                  </a:lnTo>
                  <a:lnTo>
                    <a:pt x="342" y="698"/>
                  </a:lnTo>
                  <a:lnTo>
                    <a:pt x="361" y="750"/>
                  </a:lnTo>
                  <a:lnTo>
                    <a:pt x="376" y="801"/>
                  </a:lnTo>
                  <a:lnTo>
                    <a:pt x="386" y="852"/>
                  </a:lnTo>
                  <a:lnTo>
                    <a:pt x="391" y="877"/>
                  </a:lnTo>
                  <a:lnTo>
                    <a:pt x="393" y="902"/>
                  </a:lnTo>
                  <a:lnTo>
                    <a:pt x="394" y="928"/>
                  </a:lnTo>
                  <a:lnTo>
                    <a:pt x="396" y="955"/>
                  </a:lnTo>
                  <a:lnTo>
                    <a:pt x="394" y="980"/>
                  </a:lnTo>
                  <a:lnTo>
                    <a:pt x="391" y="1007"/>
                  </a:lnTo>
                  <a:lnTo>
                    <a:pt x="391" y="1007"/>
                  </a:lnTo>
                  <a:lnTo>
                    <a:pt x="384" y="1056"/>
                  </a:lnTo>
                  <a:lnTo>
                    <a:pt x="379" y="1098"/>
                  </a:lnTo>
                  <a:lnTo>
                    <a:pt x="376" y="1135"/>
                  </a:lnTo>
                  <a:lnTo>
                    <a:pt x="378" y="1166"/>
                  </a:lnTo>
                  <a:lnTo>
                    <a:pt x="378" y="1179"/>
                  </a:lnTo>
                  <a:lnTo>
                    <a:pt x="381" y="1193"/>
                  </a:lnTo>
                  <a:lnTo>
                    <a:pt x="384" y="1205"/>
                  </a:lnTo>
                  <a:lnTo>
                    <a:pt x="389" y="1218"/>
                  </a:lnTo>
                  <a:lnTo>
                    <a:pt x="396" y="1228"/>
                  </a:lnTo>
                  <a:lnTo>
                    <a:pt x="405" y="1240"/>
                  </a:lnTo>
                  <a:lnTo>
                    <a:pt x="413" y="1252"/>
                  </a:lnTo>
                  <a:lnTo>
                    <a:pt x="425" y="1264"/>
                  </a:lnTo>
                  <a:lnTo>
                    <a:pt x="425" y="1264"/>
                  </a:lnTo>
                  <a:lnTo>
                    <a:pt x="462" y="1298"/>
                  </a:lnTo>
                  <a:lnTo>
                    <a:pt x="523" y="1347"/>
                  </a:lnTo>
                  <a:lnTo>
                    <a:pt x="674" y="1470"/>
                  </a:lnTo>
                  <a:lnTo>
                    <a:pt x="877" y="1629"/>
                  </a:lnTo>
                  <a:lnTo>
                    <a:pt x="877" y="1629"/>
                  </a:lnTo>
                  <a:lnTo>
                    <a:pt x="882" y="1637"/>
                  </a:lnTo>
                  <a:lnTo>
                    <a:pt x="888" y="1644"/>
                  </a:lnTo>
                  <a:lnTo>
                    <a:pt x="897" y="1654"/>
                  </a:lnTo>
                  <a:lnTo>
                    <a:pt x="907" y="1664"/>
                  </a:lnTo>
                  <a:lnTo>
                    <a:pt x="920" y="1673"/>
                  </a:lnTo>
                  <a:lnTo>
                    <a:pt x="934" y="1679"/>
                  </a:lnTo>
                  <a:lnTo>
                    <a:pt x="951" y="1683"/>
                  </a:lnTo>
                  <a:lnTo>
                    <a:pt x="951" y="1683"/>
                  </a:lnTo>
                  <a:lnTo>
                    <a:pt x="966" y="1683"/>
                  </a:lnTo>
                  <a:lnTo>
                    <a:pt x="979" y="1683"/>
                  </a:lnTo>
                  <a:lnTo>
                    <a:pt x="991" y="1679"/>
                  </a:lnTo>
                  <a:lnTo>
                    <a:pt x="1000" y="1676"/>
                  </a:lnTo>
                  <a:lnTo>
                    <a:pt x="1008" y="1674"/>
                  </a:lnTo>
                  <a:lnTo>
                    <a:pt x="1016" y="1673"/>
                  </a:lnTo>
                  <a:lnTo>
                    <a:pt x="1023" y="1673"/>
                  </a:lnTo>
                  <a:lnTo>
                    <a:pt x="1032" y="1676"/>
                  </a:lnTo>
                  <a:lnTo>
                    <a:pt x="1032" y="1676"/>
                  </a:lnTo>
                  <a:lnTo>
                    <a:pt x="1048" y="1688"/>
                  </a:lnTo>
                  <a:lnTo>
                    <a:pt x="1067" y="1698"/>
                  </a:lnTo>
                  <a:lnTo>
                    <a:pt x="1079" y="1705"/>
                  </a:lnTo>
                  <a:lnTo>
                    <a:pt x="1091" y="1710"/>
                  </a:lnTo>
                  <a:lnTo>
                    <a:pt x="1104" y="1713"/>
                  </a:lnTo>
                  <a:lnTo>
                    <a:pt x="1119" y="1716"/>
                  </a:lnTo>
                  <a:lnTo>
                    <a:pt x="1119" y="1716"/>
                  </a:lnTo>
                  <a:lnTo>
                    <a:pt x="1136" y="1718"/>
                  </a:lnTo>
                  <a:lnTo>
                    <a:pt x="1151" y="1716"/>
                  </a:lnTo>
                  <a:lnTo>
                    <a:pt x="1166" y="1715"/>
                  </a:lnTo>
                  <a:lnTo>
                    <a:pt x="1180" y="1711"/>
                  </a:lnTo>
                  <a:lnTo>
                    <a:pt x="1200" y="1706"/>
                  </a:lnTo>
                  <a:lnTo>
                    <a:pt x="1207" y="1703"/>
                  </a:lnTo>
                  <a:lnTo>
                    <a:pt x="1207" y="1703"/>
                  </a:lnTo>
                  <a:lnTo>
                    <a:pt x="1207" y="1705"/>
                  </a:lnTo>
                  <a:lnTo>
                    <a:pt x="1210" y="1710"/>
                  </a:lnTo>
                  <a:lnTo>
                    <a:pt x="1214" y="1713"/>
                  </a:lnTo>
                  <a:lnTo>
                    <a:pt x="1217" y="1715"/>
                  </a:lnTo>
                  <a:lnTo>
                    <a:pt x="1222" y="1716"/>
                  </a:lnTo>
                  <a:lnTo>
                    <a:pt x="1227" y="1716"/>
                  </a:lnTo>
                  <a:lnTo>
                    <a:pt x="1227" y="1716"/>
                  </a:lnTo>
                  <a:lnTo>
                    <a:pt x="1247" y="1716"/>
                  </a:lnTo>
                  <a:lnTo>
                    <a:pt x="1254" y="1716"/>
                  </a:lnTo>
                  <a:lnTo>
                    <a:pt x="1254" y="1716"/>
                  </a:lnTo>
                  <a:lnTo>
                    <a:pt x="1256" y="1718"/>
                  </a:lnTo>
                  <a:lnTo>
                    <a:pt x="1261" y="1718"/>
                  </a:lnTo>
                  <a:lnTo>
                    <a:pt x="1276" y="1716"/>
                  </a:lnTo>
                  <a:lnTo>
                    <a:pt x="1301" y="1710"/>
                  </a:lnTo>
                  <a:lnTo>
                    <a:pt x="1301" y="1710"/>
                  </a:lnTo>
                  <a:lnTo>
                    <a:pt x="1333" y="1700"/>
                  </a:lnTo>
                  <a:lnTo>
                    <a:pt x="1347" y="1696"/>
                  </a:lnTo>
                  <a:lnTo>
                    <a:pt x="1360" y="1691"/>
                  </a:lnTo>
                  <a:lnTo>
                    <a:pt x="1370" y="1686"/>
                  </a:lnTo>
                  <a:lnTo>
                    <a:pt x="1379" y="1678"/>
                  </a:lnTo>
                  <a:lnTo>
                    <a:pt x="1386" y="1669"/>
                  </a:lnTo>
                  <a:lnTo>
                    <a:pt x="1389" y="1656"/>
                  </a:lnTo>
                  <a:lnTo>
                    <a:pt x="1389" y="1656"/>
                  </a:lnTo>
                  <a:lnTo>
                    <a:pt x="1392" y="1625"/>
                  </a:lnTo>
                  <a:lnTo>
                    <a:pt x="1392" y="1608"/>
                  </a:lnTo>
                  <a:lnTo>
                    <a:pt x="1392" y="1593"/>
                  </a:lnTo>
                  <a:lnTo>
                    <a:pt x="1387" y="1578"/>
                  </a:lnTo>
                  <a:lnTo>
                    <a:pt x="1380" y="1561"/>
                  </a:lnTo>
                  <a:lnTo>
                    <a:pt x="1377" y="1554"/>
                  </a:lnTo>
                  <a:lnTo>
                    <a:pt x="1370" y="1548"/>
                  </a:lnTo>
                  <a:lnTo>
                    <a:pt x="1364" y="1541"/>
                  </a:lnTo>
                  <a:lnTo>
                    <a:pt x="1355" y="1534"/>
                  </a:lnTo>
                  <a:lnTo>
                    <a:pt x="1355" y="1534"/>
                  </a:lnTo>
                  <a:lnTo>
                    <a:pt x="1337" y="1522"/>
                  </a:lnTo>
                  <a:lnTo>
                    <a:pt x="1318" y="1512"/>
                  </a:lnTo>
                  <a:lnTo>
                    <a:pt x="1296" y="1504"/>
                  </a:lnTo>
                  <a:lnTo>
                    <a:pt x="1274" y="1497"/>
                  </a:lnTo>
                  <a:lnTo>
                    <a:pt x="1252" y="1494"/>
                  </a:lnTo>
                  <a:lnTo>
                    <a:pt x="1227" y="1490"/>
                  </a:lnTo>
                  <a:lnTo>
                    <a:pt x="1200" y="1490"/>
                  </a:lnTo>
                  <a:lnTo>
                    <a:pt x="1173" y="1494"/>
                  </a:lnTo>
                  <a:lnTo>
                    <a:pt x="1173" y="1494"/>
                  </a:lnTo>
                  <a:lnTo>
                    <a:pt x="1097" y="1504"/>
                  </a:lnTo>
                  <a:lnTo>
                    <a:pt x="1079" y="1507"/>
                  </a:lnTo>
                  <a:lnTo>
                    <a:pt x="1079" y="1507"/>
                  </a:lnTo>
                  <a:lnTo>
                    <a:pt x="993" y="1421"/>
                  </a:lnTo>
                  <a:lnTo>
                    <a:pt x="925" y="1352"/>
                  </a:lnTo>
                  <a:lnTo>
                    <a:pt x="897" y="1321"/>
                  </a:lnTo>
                  <a:lnTo>
                    <a:pt x="877" y="1298"/>
                  </a:lnTo>
                  <a:lnTo>
                    <a:pt x="877" y="1298"/>
                  </a:lnTo>
                  <a:lnTo>
                    <a:pt x="850" y="1262"/>
                  </a:lnTo>
                  <a:lnTo>
                    <a:pt x="831" y="1233"/>
                  </a:lnTo>
                  <a:lnTo>
                    <a:pt x="823" y="1220"/>
                  </a:lnTo>
                  <a:lnTo>
                    <a:pt x="818" y="1206"/>
                  </a:lnTo>
                  <a:lnTo>
                    <a:pt x="812" y="1195"/>
                  </a:lnTo>
                  <a:lnTo>
                    <a:pt x="809" y="1183"/>
                  </a:lnTo>
                  <a:lnTo>
                    <a:pt x="809" y="1183"/>
                  </a:lnTo>
                  <a:lnTo>
                    <a:pt x="802" y="1135"/>
                  </a:lnTo>
                  <a:lnTo>
                    <a:pt x="799" y="1098"/>
                  </a:lnTo>
                  <a:lnTo>
                    <a:pt x="796" y="1056"/>
                  </a:lnTo>
                  <a:lnTo>
                    <a:pt x="794" y="1009"/>
                  </a:lnTo>
                  <a:lnTo>
                    <a:pt x="794" y="963"/>
                  </a:lnTo>
                  <a:lnTo>
                    <a:pt x="797" y="919"/>
                  </a:lnTo>
                  <a:lnTo>
                    <a:pt x="799" y="897"/>
                  </a:lnTo>
                  <a:lnTo>
                    <a:pt x="802" y="879"/>
                  </a:lnTo>
                  <a:lnTo>
                    <a:pt x="802" y="879"/>
                  </a:lnTo>
                  <a:lnTo>
                    <a:pt x="809" y="840"/>
                  </a:lnTo>
                  <a:lnTo>
                    <a:pt x="812" y="796"/>
                  </a:lnTo>
                  <a:lnTo>
                    <a:pt x="814" y="752"/>
                  </a:lnTo>
                  <a:lnTo>
                    <a:pt x="816" y="706"/>
                  </a:lnTo>
                  <a:lnTo>
                    <a:pt x="816" y="620"/>
                  </a:lnTo>
                  <a:lnTo>
                    <a:pt x="819" y="585"/>
                  </a:lnTo>
                  <a:lnTo>
                    <a:pt x="823" y="554"/>
                  </a:lnTo>
                  <a:lnTo>
                    <a:pt x="823" y="554"/>
                  </a:lnTo>
                  <a:lnTo>
                    <a:pt x="828" y="519"/>
                  </a:lnTo>
                  <a:lnTo>
                    <a:pt x="831" y="466"/>
                  </a:lnTo>
                  <a:lnTo>
                    <a:pt x="834" y="343"/>
                  </a:lnTo>
                  <a:lnTo>
                    <a:pt x="836" y="232"/>
                  </a:lnTo>
                  <a:lnTo>
                    <a:pt x="836" y="183"/>
                  </a:lnTo>
                  <a:lnTo>
                    <a:pt x="1011" y="95"/>
                  </a:lnTo>
                  <a:lnTo>
                    <a:pt x="674" y="41"/>
                  </a:lnTo>
                  <a:lnTo>
                    <a:pt x="438" y="0"/>
                  </a:lnTo>
                  <a:lnTo>
                    <a:pt x="290" y="95"/>
                  </a:lnTo>
                  <a:lnTo>
                    <a:pt x="94" y="149"/>
                  </a:lnTo>
                  <a:lnTo>
                    <a:pt x="81" y="102"/>
                  </a:lnTo>
                  <a:lnTo>
                    <a:pt x="0" y="129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58A89A6F-A059-4A58-AA8D-7ED17F8B6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900" y="2609850"/>
              <a:ext cx="3178175" cy="1201738"/>
            </a:xfrm>
            <a:custGeom>
              <a:avLst/>
              <a:gdLst>
                <a:gd name="T0" fmla="*/ 1254 w 2002"/>
                <a:gd name="T1" fmla="*/ 574 h 757"/>
                <a:gd name="T2" fmla="*/ 1254 w 2002"/>
                <a:gd name="T3" fmla="*/ 574 h 757"/>
                <a:gd name="T4" fmla="*/ 1342 w 2002"/>
                <a:gd name="T5" fmla="*/ 601 h 757"/>
                <a:gd name="T6" fmla="*/ 1443 w 2002"/>
                <a:gd name="T7" fmla="*/ 655 h 757"/>
                <a:gd name="T8" fmla="*/ 1551 w 2002"/>
                <a:gd name="T9" fmla="*/ 669 h 757"/>
                <a:gd name="T10" fmla="*/ 1659 w 2002"/>
                <a:gd name="T11" fmla="*/ 689 h 757"/>
                <a:gd name="T12" fmla="*/ 1746 w 2002"/>
                <a:gd name="T13" fmla="*/ 736 h 757"/>
                <a:gd name="T14" fmla="*/ 1780 w 2002"/>
                <a:gd name="T15" fmla="*/ 693 h 757"/>
                <a:gd name="T16" fmla="*/ 1820 w 2002"/>
                <a:gd name="T17" fmla="*/ 689 h 757"/>
                <a:gd name="T18" fmla="*/ 1854 w 2002"/>
                <a:gd name="T19" fmla="*/ 706 h 757"/>
                <a:gd name="T20" fmla="*/ 1861 w 2002"/>
                <a:gd name="T21" fmla="*/ 713 h 757"/>
                <a:gd name="T22" fmla="*/ 1861 w 2002"/>
                <a:gd name="T23" fmla="*/ 750 h 757"/>
                <a:gd name="T24" fmla="*/ 1868 w 2002"/>
                <a:gd name="T25" fmla="*/ 750 h 757"/>
                <a:gd name="T26" fmla="*/ 1949 w 2002"/>
                <a:gd name="T27" fmla="*/ 709 h 757"/>
                <a:gd name="T28" fmla="*/ 1989 w 2002"/>
                <a:gd name="T29" fmla="*/ 716 h 757"/>
                <a:gd name="T30" fmla="*/ 1967 w 2002"/>
                <a:gd name="T31" fmla="*/ 586 h 757"/>
                <a:gd name="T32" fmla="*/ 1964 w 2002"/>
                <a:gd name="T33" fmla="*/ 505 h 757"/>
                <a:gd name="T34" fmla="*/ 2002 w 2002"/>
                <a:gd name="T35" fmla="*/ 250 h 757"/>
                <a:gd name="T36" fmla="*/ 1969 w 2002"/>
                <a:gd name="T37" fmla="*/ 263 h 757"/>
                <a:gd name="T38" fmla="*/ 1861 w 2002"/>
                <a:gd name="T39" fmla="*/ 250 h 757"/>
                <a:gd name="T40" fmla="*/ 1665 w 2002"/>
                <a:gd name="T41" fmla="*/ 54 h 757"/>
                <a:gd name="T42" fmla="*/ 1630 w 2002"/>
                <a:gd name="T43" fmla="*/ 68 h 757"/>
                <a:gd name="T44" fmla="*/ 1557 w 2002"/>
                <a:gd name="T45" fmla="*/ 68 h 757"/>
                <a:gd name="T46" fmla="*/ 1524 w 2002"/>
                <a:gd name="T47" fmla="*/ 79 h 757"/>
                <a:gd name="T48" fmla="*/ 1348 w 2002"/>
                <a:gd name="T49" fmla="*/ 47 h 757"/>
                <a:gd name="T50" fmla="*/ 1207 w 2002"/>
                <a:gd name="T51" fmla="*/ 74 h 757"/>
                <a:gd name="T52" fmla="*/ 1153 w 2002"/>
                <a:gd name="T53" fmla="*/ 13 h 757"/>
                <a:gd name="T54" fmla="*/ 1106 w 2002"/>
                <a:gd name="T55" fmla="*/ 40 h 757"/>
                <a:gd name="T56" fmla="*/ 668 w 2002"/>
                <a:gd name="T57" fmla="*/ 40 h 757"/>
                <a:gd name="T58" fmla="*/ 647 w 2002"/>
                <a:gd name="T59" fmla="*/ 68 h 757"/>
                <a:gd name="T60" fmla="*/ 620 w 2002"/>
                <a:gd name="T61" fmla="*/ 46 h 757"/>
                <a:gd name="T62" fmla="*/ 592 w 2002"/>
                <a:gd name="T63" fmla="*/ 20 h 757"/>
                <a:gd name="T64" fmla="*/ 553 w 2002"/>
                <a:gd name="T65" fmla="*/ 101 h 757"/>
                <a:gd name="T66" fmla="*/ 445 w 2002"/>
                <a:gd name="T67" fmla="*/ 157 h 757"/>
                <a:gd name="T68" fmla="*/ 432 w 2002"/>
                <a:gd name="T69" fmla="*/ 142 h 757"/>
                <a:gd name="T70" fmla="*/ 229 w 2002"/>
                <a:gd name="T71" fmla="*/ 250 h 757"/>
                <a:gd name="T72" fmla="*/ 74 w 2002"/>
                <a:gd name="T73" fmla="*/ 365 h 757"/>
                <a:gd name="T74" fmla="*/ 148 w 2002"/>
                <a:gd name="T75" fmla="*/ 466 h 757"/>
                <a:gd name="T76" fmla="*/ 452 w 2002"/>
                <a:gd name="T77" fmla="*/ 426 h 757"/>
                <a:gd name="T78" fmla="*/ 587 w 2002"/>
                <a:gd name="T79" fmla="*/ 432 h 757"/>
                <a:gd name="T80" fmla="*/ 769 w 2002"/>
                <a:gd name="T81" fmla="*/ 459 h 757"/>
                <a:gd name="T82" fmla="*/ 930 w 2002"/>
                <a:gd name="T83" fmla="*/ 608 h 757"/>
                <a:gd name="T84" fmla="*/ 1032 w 2002"/>
                <a:gd name="T85" fmla="*/ 608 h 757"/>
                <a:gd name="T86" fmla="*/ 1080 w 2002"/>
                <a:gd name="T87" fmla="*/ 623 h 757"/>
                <a:gd name="T88" fmla="*/ 1086 w 2002"/>
                <a:gd name="T89" fmla="*/ 628 h 757"/>
                <a:gd name="T90" fmla="*/ 1106 w 2002"/>
                <a:gd name="T91" fmla="*/ 588 h 757"/>
                <a:gd name="T92" fmla="*/ 1126 w 2002"/>
                <a:gd name="T93" fmla="*/ 608 h 757"/>
                <a:gd name="T94" fmla="*/ 1148 w 2002"/>
                <a:gd name="T95" fmla="*/ 586 h 757"/>
                <a:gd name="T96" fmla="*/ 1187 w 2002"/>
                <a:gd name="T97" fmla="*/ 588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02" h="757">
                  <a:moveTo>
                    <a:pt x="1227" y="655"/>
                  </a:moveTo>
                  <a:lnTo>
                    <a:pt x="1227" y="655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9" y="588"/>
                  </a:lnTo>
                  <a:lnTo>
                    <a:pt x="1271" y="611"/>
                  </a:lnTo>
                  <a:lnTo>
                    <a:pt x="1288" y="642"/>
                  </a:lnTo>
                  <a:lnTo>
                    <a:pt x="1342" y="601"/>
                  </a:lnTo>
                  <a:lnTo>
                    <a:pt x="1362" y="662"/>
                  </a:lnTo>
                  <a:lnTo>
                    <a:pt x="1389" y="622"/>
                  </a:lnTo>
                  <a:lnTo>
                    <a:pt x="1416" y="682"/>
                  </a:lnTo>
                  <a:lnTo>
                    <a:pt x="1443" y="655"/>
                  </a:lnTo>
                  <a:lnTo>
                    <a:pt x="1456" y="716"/>
                  </a:lnTo>
                  <a:lnTo>
                    <a:pt x="1490" y="655"/>
                  </a:lnTo>
                  <a:lnTo>
                    <a:pt x="1517" y="730"/>
                  </a:lnTo>
                  <a:lnTo>
                    <a:pt x="1551" y="669"/>
                  </a:lnTo>
                  <a:lnTo>
                    <a:pt x="1584" y="736"/>
                  </a:lnTo>
                  <a:lnTo>
                    <a:pt x="1611" y="669"/>
                  </a:lnTo>
                  <a:lnTo>
                    <a:pt x="1625" y="723"/>
                  </a:lnTo>
                  <a:lnTo>
                    <a:pt x="1659" y="689"/>
                  </a:lnTo>
                  <a:lnTo>
                    <a:pt x="1699" y="730"/>
                  </a:lnTo>
                  <a:lnTo>
                    <a:pt x="1713" y="689"/>
                  </a:lnTo>
                  <a:lnTo>
                    <a:pt x="1746" y="736"/>
                  </a:lnTo>
                  <a:lnTo>
                    <a:pt x="1746" y="736"/>
                  </a:lnTo>
                  <a:lnTo>
                    <a:pt x="1765" y="709"/>
                  </a:lnTo>
                  <a:lnTo>
                    <a:pt x="1780" y="689"/>
                  </a:lnTo>
                  <a:lnTo>
                    <a:pt x="1780" y="689"/>
                  </a:lnTo>
                  <a:lnTo>
                    <a:pt x="1780" y="693"/>
                  </a:lnTo>
                  <a:lnTo>
                    <a:pt x="1780" y="696"/>
                  </a:lnTo>
                  <a:lnTo>
                    <a:pt x="1782" y="704"/>
                  </a:lnTo>
                  <a:lnTo>
                    <a:pt x="1787" y="716"/>
                  </a:lnTo>
                  <a:lnTo>
                    <a:pt x="1820" y="689"/>
                  </a:lnTo>
                  <a:lnTo>
                    <a:pt x="1820" y="736"/>
                  </a:lnTo>
                  <a:lnTo>
                    <a:pt x="1820" y="736"/>
                  </a:lnTo>
                  <a:lnTo>
                    <a:pt x="1841" y="718"/>
                  </a:lnTo>
                  <a:lnTo>
                    <a:pt x="1854" y="706"/>
                  </a:lnTo>
                  <a:lnTo>
                    <a:pt x="1859" y="703"/>
                  </a:lnTo>
                  <a:lnTo>
                    <a:pt x="1861" y="703"/>
                  </a:lnTo>
                  <a:lnTo>
                    <a:pt x="1861" y="703"/>
                  </a:lnTo>
                  <a:lnTo>
                    <a:pt x="1861" y="713"/>
                  </a:lnTo>
                  <a:lnTo>
                    <a:pt x="1859" y="731"/>
                  </a:lnTo>
                  <a:lnTo>
                    <a:pt x="1859" y="742"/>
                  </a:lnTo>
                  <a:lnTo>
                    <a:pt x="1859" y="748"/>
                  </a:lnTo>
                  <a:lnTo>
                    <a:pt x="1861" y="750"/>
                  </a:lnTo>
                  <a:lnTo>
                    <a:pt x="1863" y="752"/>
                  </a:lnTo>
                  <a:lnTo>
                    <a:pt x="1864" y="752"/>
                  </a:lnTo>
                  <a:lnTo>
                    <a:pt x="1868" y="750"/>
                  </a:lnTo>
                  <a:lnTo>
                    <a:pt x="1868" y="750"/>
                  </a:lnTo>
                  <a:lnTo>
                    <a:pt x="1888" y="735"/>
                  </a:lnTo>
                  <a:lnTo>
                    <a:pt x="1895" y="730"/>
                  </a:lnTo>
                  <a:lnTo>
                    <a:pt x="1922" y="757"/>
                  </a:lnTo>
                  <a:lnTo>
                    <a:pt x="1949" y="709"/>
                  </a:lnTo>
                  <a:lnTo>
                    <a:pt x="1949" y="743"/>
                  </a:lnTo>
                  <a:lnTo>
                    <a:pt x="1976" y="716"/>
                  </a:lnTo>
                  <a:lnTo>
                    <a:pt x="1981" y="730"/>
                  </a:lnTo>
                  <a:lnTo>
                    <a:pt x="1989" y="716"/>
                  </a:lnTo>
                  <a:lnTo>
                    <a:pt x="1989" y="716"/>
                  </a:lnTo>
                  <a:lnTo>
                    <a:pt x="1986" y="696"/>
                  </a:lnTo>
                  <a:lnTo>
                    <a:pt x="1976" y="647"/>
                  </a:lnTo>
                  <a:lnTo>
                    <a:pt x="1967" y="586"/>
                  </a:lnTo>
                  <a:lnTo>
                    <a:pt x="1964" y="557"/>
                  </a:lnTo>
                  <a:lnTo>
                    <a:pt x="1962" y="534"/>
                  </a:lnTo>
                  <a:lnTo>
                    <a:pt x="1962" y="534"/>
                  </a:lnTo>
                  <a:lnTo>
                    <a:pt x="1964" y="505"/>
                  </a:lnTo>
                  <a:lnTo>
                    <a:pt x="1969" y="466"/>
                  </a:lnTo>
                  <a:lnTo>
                    <a:pt x="1982" y="373"/>
                  </a:lnTo>
                  <a:lnTo>
                    <a:pt x="2002" y="250"/>
                  </a:lnTo>
                  <a:lnTo>
                    <a:pt x="2002" y="250"/>
                  </a:lnTo>
                  <a:lnTo>
                    <a:pt x="2002" y="250"/>
                  </a:lnTo>
                  <a:lnTo>
                    <a:pt x="1999" y="250"/>
                  </a:lnTo>
                  <a:lnTo>
                    <a:pt x="1992" y="252"/>
                  </a:lnTo>
                  <a:lnTo>
                    <a:pt x="1969" y="263"/>
                  </a:lnTo>
                  <a:lnTo>
                    <a:pt x="1935" y="284"/>
                  </a:lnTo>
                  <a:lnTo>
                    <a:pt x="1888" y="223"/>
                  </a:lnTo>
                  <a:lnTo>
                    <a:pt x="1861" y="250"/>
                  </a:lnTo>
                  <a:lnTo>
                    <a:pt x="1861" y="250"/>
                  </a:lnTo>
                  <a:lnTo>
                    <a:pt x="1765" y="154"/>
                  </a:lnTo>
                  <a:lnTo>
                    <a:pt x="1697" y="88"/>
                  </a:lnTo>
                  <a:lnTo>
                    <a:pt x="1665" y="54"/>
                  </a:lnTo>
                  <a:lnTo>
                    <a:pt x="1665" y="54"/>
                  </a:lnTo>
                  <a:lnTo>
                    <a:pt x="1664" y="54"/>
                  </a:lnTo>
                  <a:lnTo>
                    <a:pt x="1662" y="54"/>
                  </a:lnTo>
                  <a:lnTo>
                    <a:pt x="1654" y="56"/>
                  </a:lnTo>
                  <a:lnTo>
                    <a:pt x="1630" y="68"/>
                  </a:lnTo>
                  <a:lnTo>
                    <a:pt x="1598" y="88"/>
                  </a:lnTo>
                  <a:lnTo>
                    <a:pt x="1598" y="88"/>
                  </a:lnTo>
                  <a:lnTo>
                    <a:pt x="1581" y="79"/>
                  </a:lnTo>
                  <a:lnTo>
                    <a:pt x="1557" y="68"/>
                  </a:lnTo>
                  <a:lnTo>
                    <a:pt x="1557" y="68"/>
                  </a:lnTo>
                  <a:lnTo>
                    <a:pt x="1552" y="68"/>
                  </a:lnTo>
                  <a:lnTo>
                    <a:pt x="1544" y="71"/>
                  </a:lnTo>
                  <a:lnTo>
                    <a:pt x="1524" y="79"/>
                  </a:lnTo>
                  <a:lnTo>
                    <a:pt x="1497" y="95"/>
                  </a:lnTo>
                  <a:lnTo>
                    <a:pt x="1463" y="54"/>
                  </a:lnTo>
                  <a:lnTo>
                    <a:pt x="1436" y="88"/>
                  </a:lnTo>
                  <a:lnTo>
                    <a:pt x="1348" y="47"/>
                  </a:lnTo>
                  <a:lnTo>
                    <a:pt x="1335" y="74"/>
                  </a:lnTo>
                  <a:lnTo>
                    <a:pt x="1261" y="13"/>
                  </a:lnTo>
                  <a:lnTo>
                    <a:pt x="1207" y="74"/>
                  </a:lnTo>
                  <a:lnTo>
                    <a:pt x="1207" y="74"/>
                  </a:lnTo>
                  <a:lnTo>
                    <a:pt x="1183" y="46"/>
                  </a:lnTo>
                  <a:lnTo>
                    <a:pt x="1165" y="24"/>
                  </a:lnTo>
                  <a:lnTo>
                    <a:pt x="1153" y="13"/>
                  </a:lnTo>
                  <a:lnTo>
                    <a:pt x="1153" y="13"/>
                  </a:lnTo>
                  <a:lnTo>
                    <a:pt x="1150" y="13"/>
                  </a:lnTo>
                  <a:lnTo>
                    <a:pt x="1143" y="17"/>
                  </a:lnTo>
                  <a:lnTo>
                    <a:pt x="1128" y="25"/>
                  </a:lnTo>
                  <a:lnTo>
                    <a:pt x="1106" y="40"/>
                  </a:lnTo>
                  <a:lnTo>
                    <a:pt x="863" y="0"/>
                  </a:lnTo>
                  <a:lnTo>
                    <a:pt x="836" y="34"/>
                  </a:lnTo>
                  <a:lnTo>
                    <a:pt x="668" y="40"/>
                  </a:lnTo>
                  <a:lnTo>
                    <a:pt x="668" y="40"/>
                  </a:lnTo>
                  <a:lnTo>
                    <a:pt x="661" y="54"/>
                  </a:lnTo>
                  <a:lnTo>
                    <a:pt x="654" y="62"/>
                  </a:lnTo>
                  <a:lnTo>
                    <a:pt x="651" y="66"/>
                  </a:lnTo>
                  <a:lnTo>
                    <a:pt x="647" y="68"/>
                  </a:lnTo>
                  <a:lnTo>
                    <a:pt x="647" y="68"/>
                  </a:lnTo>
                  <a:lnTo>
                    <a:pt x="644" y="66"/>
                  </a:lnTo>
                  <a:lnTo>
                    <a:pt x="637" y="61"/>
                  </a:lnTo>
                  <a:lnTo>
                    <a:pt x="620" y="46"/>
                  </a:lnTo>
                  <a:lnTo>
                    <a:pt x="603" y="29"/>
                  </a:lnTo>
                  <a:lnTo>
                    <a:pt x="593" y="20"/>
                  </a:lnTo>
                  <a:lnTo>
                    <a:pt x="593" y="20"/>
                  </a:lnTo>
                  <a:lnTo>
                    <a:pt x="592" y="20"/>
                  </a:lnTo>
                  <a:lnTo>
                    <a:pt x="590" y="22"/>
                  </a:lnTo>
                  <a:lnTo>
                    <a:pt x="585" y="32"/>
                  </a:lnTo>
                  <a:lnTo>
                    <a:pt x="571" y="59"/>
                  </a:lnTo>
                  <a:lnTo>
                    <a:pt x="553" y="101"/>
                  </a:lnTo>
                  <a:lnTo>
                    <a:pt x="526" y="74"/>
                  </a:lnTo>
                  <a:lnTo>
                    <a:pt x="452" y="176"/>
                  </a:lnTo>
                  <a:lnTo>
                    <a:pt x="452" y="176"/>
                  </a:lnTo>
                  <a:lnTo>
                    <a:pt x="445" y="157"/>
                  </a:lnTo>
                  <a:lnTo>
                    <a:pt x="438" y="145"/>
                  </a:lnTo>
                  <a:lnTo>
                    <a:pt x="435" y="142"/>
                  </a:lnTo>
                  <a:lnTo>
                    <a:pt x="432" y="142"/>
                  </a:lnTo>
                  <a:lnTo>
                    <a:pt x="432" y="142"/>
                  </a:lnTo>
                  <a:lnTo>
                    <a:pt x="408" y="164"/>
                  </a:lnTo>
                  <a:lnTo>
                    <a:pt x="366" y="208"/>
                  </a:lnTo>
                  <a:lnTo>
                    <a:pt x="303" y="270"/>
                  </a:lnTo>
                  <a:lnTo>
                    <a:pt x="229" y="250"/>
                  </a:lnTo>
                  <a:lnTo>
                    <a:pt x="202" y="331"/>
                  </a:lnTo>
                  <a:lnTo>
                    <a:pt x="169" y="318"/>
                  </a:lnTo>
                  <a:lnTo>
                    <a:pt x="108" y="432"/>
                  </a:lnTo>
                  <a:lnTo>
                    <a:pt x="74" y="365"/>
                  </a:lnTo>
                  <a:lnTo>
                    <a:pt x="0" y="426"/>
                  </a:lnTo>
                  <a:lnTo>
                    <a:pt x="67" y="426"/>
                  </a:lnTo>
                  <a:lnTo>
                    <a:pt x="88" y="480"/>
                  </a:lnTo>
                  <a:lnTo>
                    <a:pt x="148" y="466"/>
                  </a:lnTo>
                  <a:lnTo>
                    <a:pt x="148" y="540"/>
                  </a:lnTo>
                  <a:lnTo>
                    <a:pt x="371" y="392"/>
                  </a:lnTo>
                  <a:lnTo>
                    <a:pt x="344" y="568"/>
                  </a:lnTo>
                  <a:lnTo>
                    <a:pt x="452" y="426"/>
                  </a:lnTo>
                  <a:lnTo>
                    <a:pt x="438" y="574"/>
                  </a:lnTo>
                  <a:lnTo>
                    <a:pt x="519" y="405"/>
                  </a:lnTo>
                  <a:lnTo>
                    <a:pt x="560" y="507"/>
                  </a:lnTo>
                  <a:lnTo>
                    <a:pt x="587" y="432"/>
                  </a:lnTo>
                  <a:lnTo>
                    <a:pt x="627" y="588"/>
                  </a:lnTo>
                  <a:lnTo>
                    <a:pt x="661" y="453"/>
                  </a:lnTo>
                  <a:lnTo>
                    <a:pt x="735" y="635"/>
                  </a:lnTo>
                  <a:lnTo>
                    <a:pt x="769" y="459"/>
                  </a:lnTo>
                  <a:lnTo>
                    <a:pt x="789" y="527"/>
                  </a:lnTo>
                  <a:lnTo>
                    <a:pt x="836" y="486"/>
                  </a:lnTo>
                  <a:lnTo>
                    <a:pt x="836" y="480"/>
                  </a:lnTo>
                  <a:lnTo>
                    <a:pt x="930" y="608"/>
                  </a:lnTo>
                  <a:lnTo>
                    <a:pt x="951" y="568"/>
                  </a:lnTo>
                  <a:lnTo>
                    <a:pt x="971" y="601"/>
                  </a:lnTo>
                  <a:lnTo>
                    <a:pt x="1011" y="561"/>
                  </a:lnTo>
                  <a:lnTo>
                    <a:pt x="1032" y="608"/>
                  </a:lnTo>
                  <a:lnTo>
                    <a:pt x="1059" y="574"/>
                  </a:lnTo>
                  <a:lnTo>
                    <a:pt x="1059" y="574"/>
                  </a:lnTo>
                  <a:lnTo>
                    <a:pt x="1072" y="603"/>
                  </a:lnTo>
                  <a:lnTo>
                    <a:pt x="1080" y="623"/>
                  </a:lnTo>
                  <a:lnTo>
                    <a:pt x="1084" y="628"/>
                  </a:lnTo>
                  <a:lnTo>
                    <a:pt x="1086" y="628"/>
                  </a:lnTo>
                  <a:lnTo>
                    <a:pt x="1086" y="628"/>
                  </a:lnTo>
                  <a:lnTo>
                    <a:pt x="1086" y="628"/>
                  </a:lnTo>
                  <a:lnTo>
                    <a:pt x="1089" y="620"/>
                  </a:lnTo>
                  <a:lnTo>
                    <a:pt x="1096" y="605"/>
                  </a:lnTo>
                  <a:lnTo>
                    <a:pt x="1106" y="588"/>
                  </a:lnTo>
                  <a:lnTo>
                    <a:pt x="1106" y="588"/>
                  </a:lnTo>
                  <a:lnTo>
                    <a:pt x="1116" y="600"/>
                  </a:lnTo>
                  <a:lnTo>
                    <a:pt x="1123" y="606"/>
                  </a:lnTo>
                  <a:lnTo>
                    <a:pt x="1124" y="608"/>
                  </a:lnTo>
                  <a:lnTo>
                    <a:pt x="1126" y="608"/>
                  </a:lnTo>
                  <a:lnTo>
                    <a:pt x="1126" y="608"/>
                  </a:lnTo>
                  <a:lnTo>
                    <a:pt x="1131" y="603"/>
                  </a:lnTo>
                  <a:lnTo>
                    <a:pt x="1139" y="593"/>
                  </a:lnTo>
                  <a:lnTo>
                    <a:pt x="1148" y="586"/>
                  </a:lnTo>
                  <a:lnTo>
                    <a:pt x="1151" y="586"/>
                  </a:lnTo>
                  <a:lnTo>
                    <a:pt x="1153" y="588"/>
                  </a:lnTo>
                  <a:lnTo>
                    <a:pt x="1166" y="622"/>
                  </a:lnTo>
                  <a:lnTo>
                    <a:pt x="1187" y="588"/>
                  </a:lnTo>
                  <a:lnTo>
                    <a:pt x="1227" y="655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615F587A-6925-49FA-9DFB-8B741E10E1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7025" y="2609850"/>
              <a:ext cx="2747963" cy="3265488"/>
            </a:xfrm>
            <a:custGeom>
              <a:avLst/>
              <a:gdLst>
                <a:gd name="T0" fmla="*/ 141 w 1731"/>
                <a:gd name="T1" fmla="*/ 823 h 2057"/>
                <a:gd name="T2" fmla="*/ 276 w 1731"/>
                <a:gd name="T3" fmla="*/ 946 h 2057"/>
                <a:gd name="T4" fmla="*/ 510 w 1731"/>
                <a:gd name="T5" fmla="*/ 1127 h 2057"/>
                <a:gd name="T6" fmla="*/ 775 w 1731"/>
                <a:gd name="T7" fmla="*/ 1324 h 2057"/>
                <a:gd name="T8" fmla="*/ 888 w 1731"/>
                <a:gd name="T9" fmla="*/ 1421 h 2057"/>
                <a:gd name="T10" fmla="*/ 984 w 1731"/>
                <a:gd name="T11" fmla="*/ 1513 h 2057"/>
                <a:gd name="T12" fmla="*/ 1073 w 1731"/>
                <a:gd name="T13" fmla="*/ 1591 h 2057"/>
                <a:gd name="T14" fmla="*/ 1132 w 1731"/>
                <a:gd name="T15" fmla="*/ 1642 h 2057"/>
                <a:gd name="T16" fmla="*/ 1139 w 1731"/>
                <a:gd name="T17" fmla="*/ 1652 h 2057"/>
                <a:gd name="T18" fmla="*/ 1144 w 1731"/>
                <a:gd name="T19" fmla="*/ 1701 h 2057"/>
                <a:gd name="T20" fmla="*/ 1164 w 1731"/>
                <a:gd name="T21" fmla="*/ 1743 h 2057"/>
                <a:gd name="T22" fmla="*/ 1186 w 1731"/>
                <a:gd name="T23" fmla="*/ 1770 h 2057"/>
                <a:gd name="T24" fmla="*/ 1264 w 1731"/>
                <a:gd name="T25" fmla="*/ 1850 h 2057"/>
                <a:gd name="T26" fmla="*/ 1287 w 1731"/>
                <a:gd name="T27" fmla="*/ 1872 h 2057"/>
                <a:gd name="T28" fmla="*/ 1279 w 1731"/>
                <a:gd name="T29" fmla="*/ 1877 h 2057"/>
                <a:gd name="T30" fmla="*/ 1269 w 1731"/>
                <a:gd name="T31" fmla="*/ 1885 h 2057"/>
                <a:gd name="T32" fmla="*/ 1270 w 1731"/>
                <a:gd name="T33" fmla="*/ 1900 h 2057"/>
                <a:gd name="T34" fmla="*/ 1289 w 1731"/>
                <a:gd name="T35" fmla="*/ 1924 h 2057"/>
                <a:gd name="T36" fmla="*/ 1363 w 1731"/>
                <a:gd name="T37" fmla="*/ 1986 h 2057"/>
                <a:gd name="T38" fmla="*/ 1419 w 1731"/>
                <a:gd name="T39" fmla="*/ 2024 h 2057"/>
                <a:gd name="T40" fmla="*/ 1510 w 1731"/>
                <a:gd name="T41" fmla="*/ 2047 h 2057"/>
                <a:gd name="T42" fmla="*/ 1581 w 1731"/>
                <a:gd name="T43" fmla="*/ 2057 h 2057"/>
                <a:gd name="T44" fmla="*/ 1650 w 1731"/>
                <a:gd name="T45" fmla="*/ 2046 h 2057"/>
                <a:gd name="T46" fmla="*/ 1699 w 1731"/>
                <a:gd name="T47" fmla="*/ 2007 h 2057"/>
                <a:gd name="T48" fmla="*/ 1714 w 1731"/>
                <a:gd name="T49" fmla="*/ 1986 h 2057"/>
                <a:gd name="T50" fmla="*/ 1727 w 1731"/>
                <a:gd name="T51" fmla="*/ 1939 h 2057"/>
                <a:gd name="T52" fmla="*/ 1729 w 1731"/>
                <a:gd name="T53" fmla="*/ 1875 h 2057"/>
                <a:gd name="T54" fmla="*/ 1726 w 1731"/>
                <a:gd name="T55" fmla="*/ 1858 h 2057"/>
                <a:gd name="T56" fmla="*/ 1727 w 1731"/>
                <a:gd name="T57" fmla="*/ 1839 h 2057"/>
                <a:gd name="T58" fmla="*/ 1719 w 1731"/>
                <a:gd name="T59" fmla="*/ 1785 h 2057"/>
                <a:gd name="T60" fmla="*/ 1692 w 1731"/>
                <a:gd name="T61" fmla="*/ 1736 h 2057"/>
                <a:gd name="T62" fmla="*/ 1670 w 1731"/>
                <a:gd name="T63" fmla="*/ 1709 h 2057"/>
                <a:gd name="T64" fmla="*/ 1592 w 1731"/>
                <a:gd name="T65" fmla="*/ 1640 h 2057"/>
                <a:gd name="T66" fmla="*/ 1530 w 1731"/>
                <a:gd name="T67" fmla="*/ 1595 h 2057"/>
                <a:gd name="T68" fmla="*/ 1533 w 1731"/>
                <a:gd name="T69" fmla="*/ 1583 h 2057"/>
                <a:gd name="T70" fmla="*/ 1535 w 1731"/>
                <a:gd name="T71" fmla="*/ 1552 h 2057"/>
                <a:gd name="T72" fmla="*/ 1523 w 1731"/>
                <a:gd name="T73" fmla="*/ 1520 h 2057"/>
                <a:gd name="T74" fmla="*/ 1495 w 1731"/>
                <a:gd name="T75" fmla="*/ 1461 h 2057"/>
                <a:gd name="T76" fmla="*/ 1461 w 1731"/>
                <a:gd name="T77" fmla="*/ 1426 h 2057"/>
                <a:gd name="T78" fmla="*/ 1372 w 1731"/>
                <a:gd name="T79" fmla="*/ 1368 h 2057"/>
                <a:gd name="T80" fmla="*/ 1306 w 1731"/>
                <a:gd name="T81" fmla="*/ 1297 h 2057"/>
                <a:gd name="T82" fmla="*/ 1151 w 1731"/>
                <a:gd name="T83" fmla="*/ 1068 h 2057"/>
                <a:gd name="T84" fmla="*/ 975 w 1731"/>
                <a:gd name="T85" fmla="*/ 821 h 2057"/>
                <a:gd name="T86" fmla="*/ 916 w 1731"/>
                <a:gd name="T87" fmla="*/ 750 h 2057"/>
                <a:gd name="T88" fmla="*/ 898 w 1731"/>
                <a:gd name="T89" fmla="*/ 730 h 2057"/>
                <a:gd name="T90" fmla="*/ 849 w 1731"/>
                <a:gd name="T91" fmla="*/ 638 h 2057"/>
                <a:gd name="T92" fmla="*/ 819 w 1731"/>
                <a:gd name="T93" fmla="*/ 540 h 2057"/>
                <a:gd name="T94" fmla="*/ 815 w 1731"/>
                <a:gd name="T95" fmla="*/ 500 h 2057"/>
                <a:gd name="T96" fmla="*/ 829 w 1731"/>
                <a:gd name="T97" fmla="*/ 382 h 2057"/>
                <a:gd name="T98" fmla="*/ 863 w 1731"/>
                <a:gd name="T99" fmla="*/ 182 h 2057"/>
                <a:gd name="T100" fmla="*/ 815 w 1731"/>
                <a:gd name="T101" fmla="*/ 0 h 2057"/>
                <a:gd name="T102" fmla="*/ 691 w 1731"/>
                <a:gd name="T103" fmla="*/ 137 h 2057"/>
                <a:gd name="T104" fmla="*/ 562 w 1731"/>
                <a:gd name="T105" fmla="*/ 159 h 2057"/>
                <a:gd name="T106" fmla="*/ 483 w 1731"/>
                <a:gd name="T107" fmla="*/ 187 h 2057"/>
                <a:gd name="T108" fmla="*/ 404 w 1731"/>
                <a:gd name="T109" fmla="*/ 230 h 2057"/>
                <a:gd name="T110" fmla="*/ 348 w 1731"/>
                <a:gd name="T111" fmla="*/ 275 h 2057"/>
                <a:gd name="T112" fmla="*/ 217 w 1731"/>
                <a:gd name="T113" fmla="*/ 409 h 2057"/>
                <a:gd name="T114" fmla="*/ 43 w 1731"/>
                <a:gd name="T115" fmla="*/ 613 h 2057"/>
                <a:gd name="T116" fmla="*/ 0 w 1731"/>
                <a:gd name="T117" fmla="*/ 694 h 2057"/>
                <a:gd name="T118" fmla="*/ 889 w 1731"/>
                <a:gd name="T119" fmla="*/ 27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31" h="2057">
                  <a:moveTo>
                    <a:pt x="0" y="694"/>
                  </a:moveTo>
                  <a:lnTo>
                    <a:pt x="0" y="694"/>
                  </a:lnTo>
                  <a:lnTo>
                    <a:pt x="141" y="823"/>
                  </a:lnTo>
                  <a:lnTo>
                    <a:pt x="222" y="897"/>
                  </a:lnTo>
                  <a:lnTo>
                    <a:pt x="276" y="946"/>
                  </a:lnTo>
                  <a:lnTo>
                    <a:pt x="276" y="946"/>
                  </a:lnTo>
                  <a:lnTo>
                    <a:pt x="308" y="973"/>
                  </a:lnTo>
                  <a:lnTo>
                    <a:pt x="362" y="1015"/>
                  </a:lnTo>
                  <a:lnTo>
                    <a:pt x="510" y="1127"/>
                  </a:lnTo>
                  <a:lnTo>
                    <a:pt x="667" y="1242"/>
                  </a:lnTo>
                  <a:lnTo>
                    <a:pt x="731" y="1291"/>
                  </a:lnTo>
                  <a:lnTo>
                    <a:pt x="775" y="1324"/>
                  </a:lnTo>
                  <a:lnTo>
                    <a:pt x="775" y="1324"/>
                  </a:lnTo>
                  <a:lnTo>
                    <a:pt x="836" y="1373"/>
                  </a:lnTo>
                  <a:lnTo>
                    <a:pt x="888" y="1421"/>
                  </a:lnTo>
                  <a:lnTo>
                    <a:pt x="937" y="1466"/>
                  </a:lnTo>
                  <a:lnTo>
                    <a:pt x="984" y="1513"/>
                  </a:lnTo>
                  <a:lnTo>
                    <a:pt x="984" y="1513"/>
                  </a:lnTo>
                  <a:lnTo>
                    <a:pt x="1007" y="1535"/>
                  </a:lnTo>
                  <a:lnTo>
                    <a:pt x="1031" y="1557"/>
                  </a:lnTo>
                  <a:lnTo>
                    <a:pt x="1073" y="1591"/>
                  </a:lnTo>
                  <a:lnTo>
                    <a:pt x="1107" y="1618"/>
                  </a:lnTo>
                  <a:lnTo>
                    <a:pt x="1120" y="1630"/>
                  </a:lnTo>
                  <a:lnTo>
                    <a:pt x="1132" y="1642"/>
                  </a:lnTo>
                  <a:lnTo>
                    <a:pt x="1132" y="1642"/>
                  </a:lnTo>
                  <a:lnTo>
                    <a:pt x="1136" y="1647"/>
                  </a:lnTo>
                  <a:lnTo>
                    <a:pt x="1139" y="1652"/>
                  </a:lnTo>
                  <a:lnTo>
                    <a:pt x="1141" y="1662"/>
                  </a:lnTo>
                  <a:lnTo>
                    <a:pt x="1142" y="1686"/>
                  </a:lnTo>
                  <a:lnTo>
                    <a:pt x="1144" y="1701"/>
                  </a:lnTo>
                  <a:lnTo>
                    <a:pt x="1151" y="1720"/>
                  </a:lnTo>
                  <a:lnTo>
                    <a:pt x="1158" y="1731"/>
                  </a:lnTo>
                  <a:lnTo>
                    <a:pt x="1164" y="1743"/>
                  </a:lnTo>
                  <a:lnTo>
                    <a:pt x="1174" y="1755"/>
                  </a:lnTo>
                  <a:lnTo>
                    <a:pt x="1186" y="1770"/>
                  </a:lnTo>
                  <a:lnTo>
                    <a:pt x="1186" y="1770"/>
                  </a:lnTo>
                  <a:lnTo>
                    <a:pt x="1211" y="1797"/>
                  </a:lnTo>
                  <a:lnTo>
                    <a:pt x="1232" y="1819"/>
                  </a:lnTo>
                  <a:lnTo>
                    <a:pt x="1264" y="1850"/>
                  </a:lnTo>
                  <a:lnTo>
                    <a:pt x="1282" y="1865"/>
                  </a:lnTo>
                  <a:lnTo>
                    <a:pt x="1286" y="1870"/>
                  </a:lnTo>
                  <a:lnTo>
                    <a:pt x="1287" y="1872"/>
                  </a:lnTo>
                  <a:lnTo>
                    <a:pt x="1287" y="1872"/>
                  </a:lnTo>
                  <a:lnTo>
                    <a:pt x="1284" y="1873"/>
                  </a:lnTo>
                  <a:lnTo>
                    <a:pt x="1279" y="1877"/>
                  </a:lnTo>
                  <a:lnTo>
                    <a:pt x="1274" y="1880"/>
                  </a:lnTo>
                  <a:lnTo>
                    <a:pt x="1270" y="1882"/>
                  </a:lnTo>
                  <a:lnTo>
                    <a:pt x="1269" y="1885"/>
                  </a:lnTo>
                  <a:lnTo>
                    <a:pt x="1269" y="1888"/>
                  </a:lnTo>
                  <a:lnTo>
                    <a:pt x="1269" y="1894"/>
                  </a:lnTo>
                  <a:lnTo>
                    <a:pt x="1270" y="1900"/>
                  </a:lnTo>
                  <a:lnTo>
                    <a:pt x="1275" y="1907"/>
                  </a:lnTo>
                  <a:lnTo>
                    <a:pt x="1281" y="1914"/>
                  </a:lnTo>
                  <a:lnTo>
                    <a:pt x="1289" y="1924"/>
                  </a:lnTo>
                  <a:lnTo>
                    <a:pt x="1314" y="1946"/>
                  </a:lnTo>
                  <a:lnTo>
                    <a:pt x="1314" y="1946"/>
                  </a:lnTo>
                  <a:lnTo>
                    <a:pt x="1363" y="1986"/>
                  </a:lnTo>
                  <a:lnTo>
                    <a:pt x="1382" y="2002"/>
                  </a:lnTo>
                  <a:lnTo>
                    <a:pt x="1400" y="2013"/>
                  </a:lnTo>
                  <a:lnTo>
                    <a:pt x="1419" y="2024"/>
                  </a:lnTo>
                  <a:lnTo>
                    <a:pt x="1442" y="2032"/>
                  </a:lnTo>
                  <a:lnTo>
                    <a:pt x="1473" y="2039"/>
                  </a:lnTo>
                  <a:lnTo>
                    <a:pt x="1510" y="2047"/>
                  </a:lnTo>
                  <a:lnTo>
                    <a:pt x="1510" y="2047"/>
                  </a:lnTo>
                  <a:lnTo>
                    <a:pt x="1549" y="2054"/>
                  </a:lnTo>
                  <a:lnTo>
                    <a:pt x="1581" y="2057"/>
                  </a:lnTo>
                  <a:lnTo>
                    <a:pt x="1608" y="2057"/>
                  </a:lnTo>
                  <a:lnTo>
                    <a:pt x="1629" y="2052"/>
                  </a:lnTo>
                  <a:lnTo>
                    <a:pt x="1650" y="2046"/>
                  </a:lnTo>
                  <a:lnTo>
                    <a:pt x="1667" y="2035"/>
                  </a:lnTo>
                  <a:lnTo>
                    <a:pt x="1682" y="2024"/>
                  </a:lnTo>
                  <a:lnTo>
                    <a:pt x="1699" y="2007"/>
                  </a:lnTo>
                  <a:lnTo>
                    <a:pt x="1699" y="2007"/>
                  </a:lnTo>
                  <a:lnTo>
                    <a:pt x="1707" y="1997"/>
                  </a:lnTo>
                  <a:lnTo>
                    <a:pt x="1714" y="1986"/>
                  </a:lnTo>
                  <a:lnTo>
                    <a:pt x="1719" y="1975"/>
                  </a:lnTo>
                  <a:lnTo>
                    <a:pt x="1722" y="1963"/>
                  </a:lnTo>
                  <a:lnTo>
                    <a:pt x="1727" y="1939"/>
                  </a:lnTo>
                  <a:lnTo>
                    <a:pt x="1731" y="1914"/>
                  </a:lnTo>
                  <a:lnTo>
                    <a:pt x="1731" y="1892"/>
                  </a:lnTo>
                  <a:lnTo>
                    <a:pt x="1729" y="1875"/>
                  </a:lnTo>
                  <a:lnTo>
                    <a:pt x="1727" y="1863"/>
                  </a:lnTo>
                  <a:lnTo>
                    <a:pt x="1726" y="1858"/>
                  </a:lnTo>
                  <a:lnTo>
                    <a:pt x="1726" y="1858"/>
                  </a:lnTo>
                  <a:lnTo>
                    <a:pt x="1726" y="1856"/>
                  </a:lnTo>
                  <a:lnTo>
                    <a:pt x="1726" y="1850"/>
                  </a:lnTo>
                  <a:lnTo>
                    <a:pt x="1727" y="1839"/>
                  </a:lnTo>
                  <a:lnTo>
                    <a:pt x="1727" y="1824"/>
                  </a:lnTo>
                  <a:lnTo>
                    <a:pt x="1724" y="1807"/>
                  </a:lnTo>
                  <a:lnTo>
                    <a:pt x="1719" y="1785"/>
                  </a:lnTo>
                  <a:lnTo>
                    <a:pt x="1707" y="1762"/>
                  </a:lnTo>
                  <a:lnTo>
                    <a:pt x="1700" y="1750"/>
                  </a:lnTo>
                  <a:lnTo>
                    <a:pt x="1692" y="1736"/>
                  </a:lnTo>
                  <a:lnTo>
                    <a:pt x="1692" y="1736"/>
                  </a:lnTo>
                  <a:lnTo>
                    <a:pt x="1682" y="1723"/>
                  </a:lnTo>
                  <a:lnTo>
                    <a:pt x="1670" y="1709"/>
                  </a:lnTo>
                  <a:lnTo>
                    <a:pt x="1645" y="1684"/>
                  </a:lnTo>
                  <a:lnTo>
                    <a:pt x="1618" y="1660"/>
                  </a:lnTo>
                  <a:lnTo>
                    <a:pt x="1592" y="1640"/>
                  </a:lnTo>
                  <a:lnTo>
                    <a:pt x="1549" y="1608"/>
                  </a:lnTo>
                  <a:lnTo>
                    <a:pt x="1535" y="1598"/>
                  </a:lnTo>
                  <a:lnTo>
                    <a:pt x="1530" y="1595"/>
                  </a:lnTo>
                  <a:lnTo>
                    <a:pt x="1530" y="1595"/>
                  </a:lnTo>
                  <a:lnTo>
                    <a:pt x="1532" y="1588"/>
                  </a:lnTo>
                  <a:lnTo>
                    <a:pt x="1533" y="1583"/>
                  </a:lnTo>
                  <a:lnTo>
                    <a:pt x="1535" y="1574"/>
                  </a:lnTo>
                  <a:lnTo>
                    <a:pt x="1535" y="1566"/>
                  </a:lnTo>
                  <a:lnTo>
                    <a:pt x="1535" y="1552"/>
                  </a:lnTo>
                  <a:lnTo>
                    <a:pt x="1530" y="1537"/>
                  </a:lnTo>
                  <a:lnTo>
                    <a:pt x="1523" y="1520"/>
                  </a:lnTo>
                  <a:lnTo>
                    <a:pt x="1523" y="1520"/>
                  </a:lnTo>
                  <a:lnTo>
                    <a:pt x="1508" y="1486"/>
                  </a:lnTo>
                  <a:lnTo>
                    <a:pt x="1501" y="1473"/>
                  </a:lnTo>
                  <a:lnTo>
                    <a:pt x="1495" y="1461"/>
                  </a:lnTo>
                  <a:lnTo>
                    <a:pt x="1486" y="1449"/>
                  </a:lnTo>
                  <a:lnTo>
                    <a:pt x="1474" y="1437"/>
                  </a:lnTo>
                  <a:lnTo>
                    <a:pt x="1461" y="1426"/>
                  </a:lnTo>
                  <a:lnTo>
                    <a:pt x="1442" y="1412"/>
                  </a:lnTo>
                  <a:lnTo>
                    <a:pt x="1442" y="1412"/>
                  </a:lnTo>
                  <a:lnTo>
                    <a:pt x="1372" y="1368"/>
                  </a:lnTo>
                  <a:lnTo>
                    <a:pt x="1341" y="1351"/>
                  </a:lnTo>
                  <a:lnTo>
                    <a:pt x="1341" y="1351"/>
                  </a:lnTo>
                  <a:lnTo>
                    <a:pt x="1306" y="1297"/>
                  </a:lnTo>
                  <a:lnTo>
                    <a:pt x="1220" y="1169"/>
                  </a:lnTo>
                  <a:lnTo>
                    <a:pt x="1220" y="1169"/>
                  </a:lnTo>
                  <a:lnTo>
                    <a:pt x="1151" y="1068"/>
                  </a:lnTo>
                  <a:lnTo>
                    <a:pt x="1061" y="939"/>
                  </a:lnTo>
                  <a:lnTo>
                    <a:pt x="1016" y="877"/>
                  </a:lnTo>
                  <a:lnTo>
                    <a:pt x="975" y="821"/>
                  </a:lnTo>
                  <a:lnTo>
                    <a:pt x="942" y="777"/>
                  </a:lnTo>
                  <a:lnTo>
                    <a:pt x="928" y="762"/>
                  </a:lnTo>
                  <a:lnTo>
                    <a:pt x="916" y="750"/>
                  </a:lnTo>
                  <a:lnTo>
                    <a:pt x="916" y="750"/>
                  </a:lnTo>
                  <a:lnTo>
                    <a:pt x="906" y="740"/>
                  </a:lnTo>
                  <a:lnTo>
                    <a:pt x="898" y="730"/>
                  </a:lnTo>
                  <a:lnTo>
                    <a:pt x="879" y="703"/>
                  </a:lnTo>
                  <a:lnTo>
                    <a:pt x="864" y="672"/>
                  </a:lnTo>
                  <a:lnTo>
                    <a:pt x="849" y="638"/>
                  </a:lnTo>
                  <a:lnTo>
                    <a:pt x="836" y="603"/>
                  </a:lnTo>
                  <a:lnTo>
                    <a:pt x="825" y="571"/>
                  </a:lnTo>
                  <a:lnTo>
                    <a:pt x="819" y="540"/>
                  </a:lnTo>
                  <a:lnTo>
                    <a:pt x="815" y="513"/>
                  </a:lnTo>
                  <a:lnTo>
                    <a:pt x="815" y="513"/>
                  </a:lnTo>
                  <a:lnTo>
                    <a:pt x="815" y="500"/>
                  </a:lnTo>
                  <a:lnTo>
                    <a:pt x="815" y="481"/>
                  </a:lnTo>
                  <a:lnTo>
                    <a:pt x="820" y="436"/>
                  </a:lnTo>
                  <a:lnTo>
                    <a:pt x="829" y="382"/>
                  </a:lnTo>
                  <a:lnTo>
                    <a:pt x="837" y="324"/>
                  </a:lnTo>
                  <a:lnTo>
                    <a:pt x="854" y="225"/>
                  </a:lnTo>
                  <a:lnTo>
                    <a:pt x="863" y="182"/>
                  </a:lnTo>
                  <a:lnTo>
                    <a:pt x="863" y="182"/>
                  </a:lnTo>
                  <a:lnTo>
                    <a:pt x="874" y="186"/>
                  </a:lnTo>
                  <a:lnTo>
                    <a:pt x="815" y="0"/>
                  </a:lnTo>
                  <a:lnTo>
                    <a:pt x="721" y="135"/>
                  </a:lnTo>
                  <a:lnTo>
                    <a:pt x="721" y="135"/>
                  </a:lnTo>
                  <a:lnTo>
                    <a:pt x="691" y="137"/>
                  </a:lnTo>
                  <a:lnTo>
                    <a:pt x="655" y="140"/>
                  </a:lnTo>
                  <a:lnTo>
                    <a:pt x="613" y="147"/>
                  </a:lnTo>
                  <a:lnTo>
                    <a:pt x="562" y="159"/>
                  </a:lnTo>
                  <a:lnTo>
                    <a:pt x="536" y="167"/>
                  </a:lnTo>
                  <a:lnTo>
                    <a:pt x="510" y="176"/>
                  </a:lnTo>
                  <a:lnTo>
                    <a:pt x="483" y="187"/>
                  </a:lnTo>
                  <a:lnTo>
                    <a:pt x="456" y="199"/>
                  </a:lnTo>
                  <a:lnTo>
                    <a:pt x="429" y="213"/>
                  </a:lnTo>
                  <a:lnTo>
                    <a:pt x="404" y="230"/>
                  </a:lnTo>
                  <a:lnTo>
                    <a:pt x="404" y="230"/>
                  </a:lnTo>
                  <a:lnTo>
                    <a:pt x="377" y="250"/>
                  </a:lnTo>
                  <a:lnTo>
                    <a:pt x="348" y="275"/>
                  </a:lnTo>
                  <a:lnTo>
                    <a:pt x="318" y="304"/>
                  </a:lnTo>
                  <a:lnTo>
                    <a:pt x="284" y="338"/>
                  </a:lnTo>
                  <a:lnTo>
                    <a:pt x="217" y="409"/>
                  </a:lnTo>
                  <a:lnTo>
                    <a:pt x="151" y="485"/>
                  </a:lnTo>
                  <a:lnTo>
                    <a:pt x="92" y="554"/>
                  </a:lnTo>
                  <a:lnTo>
                    <a:pt x="43" y="613"/>
                  </a:lnTo>
                  <a:lnTo>
                    <a:pt x="0" y="669"/>
                  </a:lnTo>
                  <a:lnTo>
                    <a:pt x="0" y="669"/>
                  </a:lnTo>
                  <a:lnTo>
                    <a:pt x="0" y="694"/>
                  </a:lnTo>
                  <a:lnTo>
                    <a:pt x="0" y="694"/>
                  </a:lnTo>
                  <a:close/>
                  <a:moveTo>
                    <a:pt x="891" y="267"/>
                  </a:moveTo>
                  <a:lnTo>
                    <a:pt x="889" y="270"/>
                  </a:lnTo>
                  <a:lnTo>
                    <a:pt x="893" y="269"/>
                  </a:lnTo>
                  <a:lnTo>
                    <a:pt x="891" y="267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5A3E8F4D-5B23-45E2-A51A-079CFDD08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0" y="1371600"/>
              <a:ext cx="598488" cy="690563"/>
            </a:xfrm>
            <a:custGeom>
              <a:avLst/>
              <a:gdLst>
                <a:gd name="T0" fmla="*/ 0 w 377"/>
                <a:gd name="T1" fmla="*/ 341 h 435"/>
                <a:gd name="T2" fmla="*/ 10 w 377"/>
                <a:gd name="T3" fmla="*/ 290 h 435"/>
                <a:gd name="T4" fmla="*/ 27 w 377"/>
                <a:gd name="T5" fmla="*/ 226 h 435"/>
                <a:gd name="T6" fmla="*/ 55 w 377"/>
                <a:gd name="T7" fmla="*/ 157 h 435"/>
                <a:gd name="T8" fmla="*/ 74 w 377"/>
                <a:gd name="T9" fmla="*/ 125 h 435"/>
                <a:gd name="T10" fmla="*/ 86 w 377"/>
                <a:gd name="T11" fmla="*/ 108 h 435"/>
                <a:gd name="T12" fmla="*/ 113 w 377"/>
                <a:gd name="T13" fmla="*/ 76 h 435"/>
                <a:gd name="T14" fmla="*/ 140 w 377"/>
                <a:gd name="T15" fmla="*/ 50 h 435"/>
                <a:gd name="T16" fmla="*/ 167 w 377"/>
                <a:gd name="T17" fmla="*/ 30 h 435"/>
                <a:gd name="T18" fmla="*/ 192 w 377"/>
                <a:gd name="T19" fmla="*/ 15 h 435"/>
                <a:gd name="T20" fmla="*/ 219 w 377"/>
                <a:gd name="T21" fmla="*/ 5 h 435"/>
                <a:gd name="T22" fmla="*/ 243 w 377"/>
                <a:gd name="T23" fmla="*/ 1 h 435"/>
                <a:gd name="T24" fmla="*/ 266 w 377"/>
                <a:gd name="T25" fmla="*/ 1 h 435"/>
                <a:gd name="T26" fmla="*/ 276 w 377"/>
                <a:gd name="T27" fmla="*/ 3 h 435"/>
                <a:gd name="T28" fmla="*/ 296 w 377"/>
                <a:gd name="T29" fmla="*/ 15 h 435"/>
                <a:gd name="T30" fmla="*/ 317 w 377"/>
                <a:gd name="T31" fmla="*/ 38 h 435"/>
                <a:gd name="T32" fmla="*/ 334 w 377"/>
                <a:gd name="T33" fmla="*/ 69 h 435"/>
                <a:gd name="T34" fmla="*/ 361 w 377"/>
                <a:gd name="T35" fmla="*/ 136 h 435"/>
                <a:gd name="T36" fmla="*/ 377 w 377"/>
                <a:gd name="T37" fmla="*/ 192 h 435"/>
                <a:gd name="T38" fmla="*/ 366 w 377"/>
                <a:gd name="T39" fmla="*/ 165 h 435"/>
                <a:gd name="T40" fmla="*/ 337 w 377"/>
                <a:gd name="T41" fmla="*/ 108 h 435"/>
                <a:gd name="T42" fmla="*/ 300 w 377"/>
                <a:gd name="T43" fmla="*/ 50 h 435"/>
                <a:gd name="T44" fmla="*/ 283 w 377"/>
                <a:gd name="T45" fmla="*/ 30 h 435"/>
                <a:gd name="T46" fmla="*/ 270 w 377"/>
                <a:gd name="T47" fmla="*/ 23 h 435"/>
                <a:gd name="T48" fmla="*/ 263 w 377"/>
                <a:gd name="T49" fmla="*/ 23 h 435"/>
                <a:gd name="T50" fmla="*/ 239 w 377"/>
                <a:gd name="T51" fmla="*/ 35 h 435"/>
                <a:gd name="T52" fmla="*/ 204 w 377"/>
                <a:gd name="T53" fmla="*/ 65 h 435"/>
                <a:gd name="T54" fmla="*/ 172 w 377"/>
                <a:gd name="T55" fmla="*/ 103 h 435"/>
                <a:gd name="T56" fmla="*/ 148 w 377"/>
                <a:gd name="T57" fmla="*/ 138 h 435"/>
                <a:gd name="T58" fmla="*/ 141 w 377"/>
                <a:gd name="T59" fmla="*/ 155 h 435"/>
                <a:gd name="T60" fmla="*/ 131 w 377"/>
                <a:gd name="T61" fmla="*/ 189 h 435"/>
                <a:gd name="T62" fmla="*/ 128 w 377"/>
                <a:gd name="T63" fmla="*/ 229 h 435"/>
                <a:gd name="T64" fmla="*/ 128 w 377"/>
                <a:gd name="T65" fmla="*/ 239 h 435"/>
                <a:gd name="T66" fmla="*/ 118 w 377"/>
                <a:gd name="T67" fmla="*/ 288 h 435"/>
                <a:gd name="T68" fmla="*/ 114 w 377"/>
                <a:gd name="T69" fmla="*/ 314 h 435"/>
                <a:gd name="T70" fmla="*/ 118 w 377"/>
                <a:gd name="T71" fmla="*/ 346 h 435"/>
                <a:gd name="T72" fmla="*/ 141 w 377"/>
                <a:gd name="T73" fmla="*/ 435 h 435"/>
                <a:gd name="T74" fmla="*/ 133 w 377"/>
                <a:gd name="T75" fmla="*/ 432 h 435"/>
                <a:gd name="T76" fmla="*/ 106 w 377"/>
                <a:gd name="T77" fmla="*/ 413 h 435"/>
                <a:gd name="T78" fmla="*/ 91 w 377"/>
                <a:gd name="T79" fmla="*/ 396 h 435"/>
                <a:gd name="T80" fmla="*/ 87 w 377"/>
                <a:gd name="T81" fmla="*/ 388 h 435"/>
                <a:gd name="T82" fmla="*/ 81 w 377"/>
                <a:gd name="T83" fmla="*/ 371 h 435"/>
                <a:gd name="T84" fmla="*/ 69 w 377"/>
                <a:gd name="T85" fmla="*/ 359 h 435"/>
                <a:gd name="T86" fmla="*/ 54 w 377"/>
                <a:gd name="T87" fmla="*/ 348 h 435"/>
                <a:gd name="T88" fmla="*/ 34 w 377"/>
                <a:gd name="T89" fmla="*/ 327 h 435"/>
                <a:gd name="T90" fmla="*/ 17 w 377"/>
                <a:gd name="T91" fmla="*/ 336 h 435"/>
                <a:gd name="T92" fmla="*/ 2 w 377"/>
                <a:gd name="T93" fmla="*/ 342 h 435"/>
                <a:gd name="T94" fmla="*/ 0 w 377"/>
                <a:gd name="T95" fmla="*/ 34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7" h="435">
                  <a:moveTo>
                    <a:pt x="0" y="341"/>
                  </a:moveTo>
                  <a:lnTo>
                    <a:pt x="0" y="341"/>
                  </a:lnTo>
                  <a:lnTo>
                    <a:pt x="5" y="315"/>
                  </a:lnTo>
                  <a:lnTo>
                    <a:pt x="10" y="290"/>
                  </a:lnTo>
                  <a:lnTo>
                    <a:pt x="18" y="260"/>
                  </a:lnTo>
                  <a:lnTo>
                    <a:pt x="27" y="226"/>
                  </a:lnTo>
                  <a:lnTo>
                    <a:pt x="40" y="190"/>
                  </a:lnTo>
                  <a:lnTo>
                    <a:pt x="55" y="157"/>
                  </a:lnTo>
                  <a:lnTo>
                    <a:pt x="64" y="140"/>
                  </a:lnTo>
                  <a:lnTo>
                    <a:pt x="74" y="125"/>
                  </a:lnTo>
                  <a:lnTo>
                    <a:pt x="74" y="125"/>
                  </a:lnTo>
                  <a:lnTo>
                    <a:pt x="86" y="108"/>
                  </a:lnTo>
                  <a:lnTo>
                    <a:pt x="99" y="91"/>
                  </a:lnTo>
                  <a:lnTo>
                    <a:pt x="113" y="76"/>
                  </a:lnTo>
                  <a:lnTo>
                    <a:pt x="126" y="62"/>
                  </a:lnTo>
                  <a:lnTo>
                    <a:pt x="140" y="50"/>
                  </a:lnTo>
                  <a:lnTo>
                    <a:pt x="153" y="38"/>
                  </a:lnTo>
                  <a:lnTo>
                    <a:pt x="167" y="30"/>
                  </a:lnTo>
                  <a:lnTo>
                    <a:pt x="180" y="21"/>
                  </a:lnTo>
                  <a:lnTo>
                    <a:pt x="192" y="15"/>
                  </a:lnTo>
                  <a:lnTo>
                    <a:pt x="205" y="10"/>
                  </a:lnTo>
                  <a:lnTo>
                    <a:pt x="219" y="5"/>
                  </a:lnTo>
                  <a:lnTo>
                    <a:pt x="231" y="1"/>
                  </a:lnTo>
                  <a:lnTo>
                    <a:pt x="243" y="1"/>
                  </a:lnTo>
                  <a:lnTo>
                    <a:pt x="254" y="0"/>
                  </a:lnTo>
                  <a:lnTo>
                    <a:pt x="266" y="1"/>
                  </a:lnTo>
                  <a:lnTo>
                    <a:pt x="276" y="3"/>
                  </a:lnTo>
                  <a:lnTo>
                    <a:pt x="276" y="3"/>
                  </a:lnTo>
                  <a:lnTo>
                    <a:pt x="286" y="8"/>
                  </a:lnTo>
                  <a:lnTo>
                    <a:pt x="296" y="15"/>
                  </a:lnTo>
                  <a:lnTo>
                    <a:pt x="307" y="27"/>
                  </a:lnTo>
                  <a:lnTo>
                    <a:pt x="317" y="38"/>
                  </a:lnTo>
                  <a:lnTo>
                    <a:pt x="325" y="54"/>
                  </a:lnTo>
                  <a:lnTo>
                    <a:pt x="334" y="69"/>
                  </a:lnTo>
                  <a:lnTo>
                    <a:pt x="349" y="103"/>
                  </a:lnTo>
                  <a:lnTo>
                    <a:pt x="361" y="136"/>
                  </a:lnTo>
                  <a:lnTo>
                    <a:pt x="369" y="165"/>
                  </a:lnTo>
                  <a:lnTo>
                    <a:pt x="377" y="192"/>
                  </a:lnTo>
                  <a:lnTo>
                    <a:pt x="377" y="192"/>
                  </a:lnTo>
                  <a:lnTo>
                    <a:pt x="366" y="165"/>
                  </a:lnTo>
                  <a:lnTo>
                    <a:pt x="352" y="138"/>
                  </a:lnTo>
                  <a:lnTo>
                    <a:pt x="337" y="108"/>
                  </a:lnTo>
                  <a:lnTo>
                    <a:pt x="318" y="77"/>
                  </a:lnTo>
                  <a:lnTo>
                    <a:pt x="300" y="50"/>
                  </a:lnTo>
                  <a:lnTo>
                    <a:pt x="291" y="38"/>
                  </a:lnTo>
                  <a:lnTo>
                    <a:pt x="283" y="30"/>
                  </a:lnTo>
                  <a:lnTo>
                    <a:pt x="276" y="25"/>
                  </a:lnTo>
                  <a:lnTo>
                    <a:pt x="270" y="23"/>
                  </a:lnTo>
                  <a:lnTo>
                    <a:pt x="270" y="23"/>
                  </a:lnTo>
                  <a:lnTo>
                    <a:pt x="263" y="23"/>
                  </a:lnTo>
                  <a:lnTo>
                    <a:pt x="256" y="27"/>
                  </a:lnTo>
                  <a:lnTo>
                    <a:pt x="239" y="35"/>
                  </a:lnTo>
                  <a:lnTo>
                    <a:pt x="222" y="49"/>
                  </a:lnTo>
                  <a:lnTo>
                    <a:pt x="204" y="65"/>
                  </a:lnTo>
                  <a:lnTo>
                    <a:pt x="187" y="82"/>
                  </a:lnTo>
                  <a:lnTo>
                    <a:pt x="172" y="103"/>
                  </a:lnTo>
                  <a:lnTo>
                    <a:pt x="158" y="121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1" y="155"/>
                  </a:lnTo>
                  <a:lnTo>
                    <a:pt x="136" y="172"/>
                  </a:lnTo>
                  <a:lnTo>
                    <a:pt x="131" y="189"/>
                  </a:lnTo>
                  <a:lnTo>
                    <a:pt x="130" y="204"/>
                  </a:lnTo>
                  <a:lnTo>
                    <a:pt x="128" y="229"/>
                  </a:lnTo>
                  <a:lnTo>
                    <a:pt x="128" y="239"/>
                  </a:lnTo>
                  <a:lnTo>
                    <a:pt x="128" y="239"/>
                  </a:lnTo>
                  <a:lnTo>
                    <a:pt x="121" y="265"/>
                  </a:lnTo>
                  <a:lnTo>
                    <a:pt x="118" y="288"/>
                  </a:lnTo>
                  <a:lnTo>
                    <a:pt x="114" y="314"/>
                  </a:lnTo>
                  <a:lnTo>
                    <a:pt x="114" y="314"/>
                  </a:lnTo>
                  <a:lnTo>
                    <a:pt x="114" y="329"/>
                  </a:lnTo>
                  <a:lnTo>
                    <a:pt x="118" y="346"/>
                  </a:lnTo>
                  <a:lnTo>
                    <a:pt x="128" y="386"/>
                  </a:lnTo>
                  <a:lnTo>
                    <a:pt x="141" y="435"/>
                  </a:lnTo>
                  <a:lnTo>
                    <a:pt x="141" y="435"/>
                  </a:lnTo>
                  <a:lnTo>
                    <a:pt x="133" y="432"/>
                  </a:lnTo>
                  <a:lnTo>
                    <a:pt x="116" y="420"/>
                  </a:lnTo>
                  <a:lnTo>
                    <a:pt x="106" y="413"/>
                  </a:lnTo>
                  <a:lnTo>
                    <a:pt x="98" y="405"/>
                  </a:lnTo>
                  <a:lnTo>
                    <a:pt x="91" y="396"/>
                  </a:lnTo>
                  <a:lnTo>
                    <a:pt x="87" y="388"/>
                  </a:lnTo>
                  <a:lnTo>
                    <a:pt x="87" y="388"/>
                  </a:lnTo>
                  <a:lnTo>
                    <a:pt x="86" y="380"/>
                  </a:lnTo>
                  <a:lnTo>
                    <a:pt x="81" y="371"/>
                  </a:lnTo>
                  <a:lnTo>
                    <a:pt x="76" y="364"/>
                  </a:lnTo>
                  <a:lnTo>
                    <a:pt x="69" y="359"/>
                  </a:lnTo>
                  <a:lnTo>
                    <a:pt x="59" y="351"/>
                  </a:lnTo>
                  <a:lnTo>
                    <a:pt x="54" y="348"/>
                  </a:lnTo>
                  <a:lnTo>
                    <a:pt x="54" y="361"/>
                  </a:lnTo>
                  <a:lnTo>
                    <a:pt x="34" y="327"/>
                  </a:lnTo>
                  <a:lnTo>
                    <a:pt x="34" y="327"/>
                  </a:lnTo>
                  <a:lnTo>
                    <a:pt x="17" y="336"/>
                  </a:lnTo>
                  <a:lnTo>
                    <a:pt x="5" y="341"/>
                  </a:lnTo>
                  <a:lnTo>
                    <a:pt x="2" y="342"/>
                  </a:lnTo>
                  <a:lnTo>
                    <a:pt x="0" y="341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73E705EB-AD2C-4A67-8A0A-7471956D5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0" y="1095375"/>
              <a:ext cx="568325" cy="280988"/>
            </a:xfrm>
            <a:custGeom>
              <a:avLst/>
              <a:gdLst>
                <a:gd name="T0" fmla="*/ 95 w 358"/>
                <a:gd name="T1" fmla="*/ 143 h 177"/>
                <a:gd name="T2" fmla="*/ 95 w 358"/>
                <a:gd name="T3" fmla="*/ 143 h 177"/>
                <a:gd name="T4" fmla="*/ 154 w 358"/>
                <a:gd name="T5" fmla="*/ 103 h 177"/>
                <a:gd name="T6" fmla="*/ 236 w 358"/>
                <a:gd name="T7" fmla="*/ 49 h 177"/>
                <a:gd name="T8" fmla="*/ 236 w 358"/>
                <a:gd name="T9" fmla="*/ 49 h 177"/>
                <a:gd name="T10" fmla="*/ 251 w 358"/>
                <a:gd name="T11" fmla="*/ 40 h 177"/>
                <a:gd name="T12" fmla="*/ 268 w 358"/>
                <a:gd name="T13" fmla="*/ 32 h 177"/>
                <a:gd name="T14" fmla="*/ 309 w 358"/>
                <a:gd name="T15" fmla="*/ 15 h 177"/>
                <a:gd name="T16" fmla="*/ 342 w 358"/>
                <a:gd name="T17" fmla="*/ 3 h 177"/>
                <a:gd name="T18" fmla="*/ 354 w 358"/>
                <a:gd name="T19" fmla="*/ 0 h 177"/>
                <a:gd name="T20" fmla="*/ 356 w 358"/>
                <a:gd name="T21" fmla="*/ 0 h 177"/>
                <a:gd name="T22" fmla="*/ 358 w 358"/>
                <a:gd name="T23" fmla="*/ 1 h 177"/>
                <a:gd name="T24" fmla="*/ 358 w 358"/>
                <a:gd name="T25" fmla="*/ 1 h 177"/>
                <a:gd name="T26" fmla="*/ 351 w 358"/>
                <a:gd name="T27" fmla="*/ 20 h 177"/>
                <a:gd name="T28" fmla="*/ 337 w 358"/>
                <a:gd name="T29" fmla="*/ 57 h 177"/>
                <a:gd name="T30" fmla="*/ 317 w 358"/>
                <a:gd name="T31" fmla="*/ 98 h 177"/>
                <a:gd name="T32" fmla="*/ 307 w 358"/>
                <a:gd name="T33" fmla="*/ 114 h 177"/>
                <a:gd name="T34" fmla="*/ 297 w 358"/>
                <a:gd name="T35" fmla="*/ 130 h 177"/>
                <a:gd name="T36" fmla="*/ 297 w 358"/>
                <a:gd name="T37" fmla="*/ 130 h 177"/>
                <a:gd name="T38" fmla="*/ 270 w 358"/>
                <a:gd name="T39" fmla="*/ 162 h 177"/>
                <a:gd name="T40" fmla="*/ 263 w 358"/>
                <a:gd name="T41" fmla="*/ 170 h 177"/>
                <a:gd name="T42" fmla="*/ 263 w 358"/>
                <a:gd name="T43" fmla="*/ 170 h 177"/>
                <a:gd name="T44" fmla="*/ 258 w 358"/>
                <a:gd name="T45" fmla="*/ 167 h 177"/>
                <a:gd name="T46" fmla="*/ 245 w 358"/>
                <a:gd name="T47" fmla="*/ 160 h 177"/>
                <a:gd name="T48" fmla="*/ 235 w 358"/>
                <a:gd name="T49" fmla="*/ 157 h 177"/>
                <a:gd name="T50" fmla="*/ 223 w 358"/>
                <a:gd name="T51" fmla="*/ 153 h 177"/>
                <a:gd name="T52" fmla="*/ 209 w 358"/>
                <a:gd name="T53" fmla="*/ 152 h 177"/>
                <a:gd name="T54" fmla="*/ 196 w 358"/>
                <a:gd name="T55" fmla="*/ 150 h 177"/>
                <a:gd name="T56" fmla="*/ 196 w 358"/>
                <a:gd name="T57" fmla="*/ 150 h 177"/>
                <a:gd name="T58" fmla="*/ 165 w 358"/>
                <a:gd name="T59" fmla="*/ 152 h 177"/>
                <a:gd name="T60" fmla="*/ 137 w 358"/>
                <a:gd name="T61" fmla="*/ 155 h 177"/>
                <a:gd name="T62" fmla="*/ 117 w 358"/>
                <a:gd name="T63" fmla="*/ 158 h 177"/>
                <a:gd name="T64" fmla="*/ 110 w 358"/>
                <a:gd name="T65" fmla="*/ 162 h 177"/>
                <a:gd name="T66" fmla="*/ 108 w 358"/>
                <a:gd name="T67" fmla="*/ 163 h 177"/>
                <a:gd name="T68" fmla="*/ 108 w 358"/>
                <a:gd name="T69" fmla="*/ 163 h 177"/>
                <a:gd name="T70" fmla="*/ 106 w 358"/>
                <a:gd name="T71" fmla="*/ 165 h 177"/>
                <a:gd name="T72" fmla="*/ 105 w 358"/>
                <a:gd name="T73" fmla="*/ 168 h 177"/>
                <a:gd name="T74" fmla="*/ 98 w 358"/>
                <a:gd name="T75" fmla="*/ 172 h 177"/>
                <a:gd name="T76" fmla="*/ 88 w 358"/>
                <a:gd name="T77" fmla="*/ 177 h 177"/>
                <a:gd name="T78" fmla="*/ 41 w 358"/>
                <a:gd name="T79" fmla="*/ 177 h 177"/>
                <a:gd name="T80" fmla="*/ 41 w 358"/>
                <a:gd name="T81" fmla="*/ 177 h 177"/>
                <a:gd name="T82" fmla="*/ 20 w 358"/>
                <a:gd name="T83" fmla="*/ 172 h 177"/>
                <a:gd name="T84" fmla="*/ 7 w 358"/>
                <a:gd name="T85" fmla="*/ 167 h 177"/>
                <a:gd name="T86" fmla="*/ 2 w 358"/>
                <a:gd name="T87" fmla="*/ 165 h 177"/>
                <a:gd name="T88" fmla="*/ 0 w 358"/>
                <a:gd name="T89" fmla="*/ 163 h 177"/>
                <a:gd name="T90" fmla="*/ 0 w 358"/>
                <a:gd name="T91" fmla="*/ 163 h 177"/>
                <a:gd name="T92" fmla="*/ 7 w 358"/>
                <a:gd name="T93" fmla="*/ 158 h 177"/>
                <a:gd name="T94" fmla="*/ 20 w 358"/>
                <a:gd name="T95" fmla="*/ 148 h 177"/>
                <a:gd name="T96" fmla="*/ 41 w 358"/>
                <a:gd name="T97" fmla="*/ 136 h 177"/>
                <a:gd name="T98" fmla="*/ 95 w 358"/>
                <a:gd name="T99" fmla="*/ 14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8" h="177">
                  <a:moveTo>
                    <a:pt x="95" y="143"/>
                  </a:moveTo>
                  <a:lnTo>
                    <a:pt x="95" y="143"/>
                  </a:lnTo>
                  <a:lnTo>
                    <a:pt x="154" y="103"/>
                  </a:lnTo>
                  <a:lnTo>
                    <a:pt x="236" y="49"/>
                  </a:lnTo>
                  <a:lnTo>
                    <a:pt x="236" y="49"/>
                  </a:lnTo>
                  <a:lnTo>
                    <a:pt x="251" y="40"/>
                  </a:lnTo>
                  <a:lnTo>
                    <a:pt x="268" y="32"/>
                  </a:lnTo>
                  <a:lnTo>
                    <a:pt x="309" y="15"/>
                  </a:lnTo>
                  <a:lnTo>
                    <a:pt x="342" y="3"/>
                  </a:lnTo>
                  <a:lnTo>
                    <a:pt x="354" y="0"/>
                  </a:lnTo>
                  <a:lnTo>
                    <a:pt x="356" y="0"/>
                  </a:lnTo>
                  <a:lnTo>
                    <a:pt x="358" y="1"/>
                  </a:lnTo>
                  <a:lnTo>
                    <a:pt x="358" y="1"/>
                  </a:lnTo>
                  <a:lnTo>
                    <a:pt x="351" y="20"/>
                  </a:lnTo>
                  <a:lnTo>
                    <a:pt x="337" y="57"/>
                  </a:lnTo>
                  <a:lnTo>
                    <a:pt x="317" y="98"/>
                  </a:lnTo>
                  <a:lnTo>
                    <a:pt x="307" y="114"/>
                  </a:lnTo>
                  <a:lnTo>
                    <a:pt x="297" y="130"/>
                  </a:lnTo>
                  <a:lnTo>
                    <a:pt x="297" y="130"/>
                  </a:lnTo>
                  <a:lnTo>
                    <a:pt x="270" y="162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58" y="167"/>
                  </a:lnTo>
                  <a:lnTo>
                    <a:pt x="245" y="160"/>
                  </a:lnTo>
                  <a:lnTo>
                    <a:pt x="235" y="157"/>
                  </a:lnTo>
                  <a:lnTo>
                    <a:pt x="223" y="153"/>
                  </a:lnTo>
                  <a:lnTo>
                    <a:pt x="209" y="152"/>
                  </a:lnTo>
                  <a:lnTo>
                    <a:pt x="196" y="150"/>
                  </a:lnTo>
                  <a:lnTo>
                    <a:pt x="196" y="150"/>
                  </a:lnTo>
                  <a:lnTo>
                    <a:pt x="165" y="152"/>
                  </a:lnTo>
                  <a:lnTo>
                    <a:pt x="137" y="155"/>
                  </a:lnTo>
                  <a:lnTo>
                    <a:pt x="117" y="158"/>
                  </a:lnTo>
                  <a:lnTo>
                    <a:pt x="110" y="162"/>
                  </a:lnTo>
                  <a:lnTo>
                    <a:pt x="108" y="163"/>
                  </a:lnTo>
                  <a:lnTo>
                    <a:pt x="108" y="163"/>
                  </a:lnTo>
                  <a:lnTo>
                    <a:pt x="106" y="165"/>
                  </a:lnTo>
                  <a:lnTo>
                    <a:pt x="105" y="168"/>
                  </a:lnTo>
                  <a:lnTo>
                    <a:pt x="98" y="172"/>
                  </a:lnTo>
                  <a:lnTo>
                    <a:pt x="88" y="177"/>
                  </a:lnTo>
                  <a:lnTo>
                    <a:pt x="41" y="177"/>
                  </a:lnTo>
                  <a:lnTo>
                    <a:pt x="41" y="177"/>
                  </a:lnTo>
                  <a:lnTo>
                    <a:pt x="20" y="172"/>
                  </a:lnTo>
                  <a:lnTo>
                    <a:pt x="7" y="167"/>
                  </a:lnTo>
                  <a:lnTo>
                    <a:pt x="2" y="165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7" y="158"/>
                  </a:lnTo>
                  <a:lnTo>
                    <a:pt x="20" y="148"/>
                  </a:lnTo>
                  <a:lnTo>
                    <a:pt x="41" y="136"/>
                  </a:lnTo>
                  <a:lnTo>
                    <a:pt x="95" y="14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82D1EC8D-04BC-4F32-B4A2-79EC45F82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75" y="3441700"/>
              <a:ext cx="738188" cy="685800"/>
            </a:xfrm>
            <a:custGeom>
              <a:avLst/>
              <a:gdLst>
                <a:gd name="T0" fmla="*/ 465 w 465"/>
                <a:gd name="T1" fmla="*/ 321 h 432"/>
                <a:gd name="T2" fmla="*/ 391 w 465"/>
                <a:gd name="T3" fmla="*/ 321 h 432"/>
                <a:gd name="T4" fmla="*/ 325 w 465"/>
                <a:gd name="T5" fmla="*/ 314 h 432"/>
                <a:gd name="T6" fmla="*/ 280 w 465"/>
                <a:gd name="T7" fmla="*/ 305 h 432"/>
                <a:gd name="T8" fmla="*/ 266 w 465"/>
                <a:gd name="T9" fmla="*/ 300 h 432"/>
                <a:gd name="T10" fmla="*/ 223 w 465"/>
                <a:gd name="T11" fmla="*/ 278 h 432"/>
                <a:gd name="T12" fmla="*/ 179 w 465"/>
                <a:gd name="T13" fmla="*/ 246 h 432"/>
                <a:gd name="T14" fmla="*/ 152 w 465"/>
                <a:gd name="T15" fmla="*/ 218 h 432"/>
                <a:gd name="T16" fmla="*/ 140 w 465"/>
                <a:gd name="T17" fmla="*/ 196 h 432"/>
                <a:gd name="T18" fmla="*/ 133 w 465"/>
                <a:gd name="T19" fmla="*/ 174 h 432"/>
                <a:gd name="T20" fmla="*/ 132 w 465"/>
                <a:gd name="T21" fmla="*/ 163 h 432"/>
                <a:gd name="T22" fmla="*/ 140 w 465"/>
                <a:gd name="T23" fmla="*/ 99 h 432"/>
                <a:gd name="T24" fmla="*/ 143 w 465"/>
                <a:gd name="T25" fmla="*/ 67 h 432"/>
                <a:gd name="T26" fmla="*/ 143 w 465"/>
                <a:gd name="T27" fmla="*/ 57 h 432"/>
                <a:gd name="T28" fmla="*/ 135 w 465"/>
                <a:gd name="T29" fmla="*/ 33 h 432"/>
                <a:gd name="T30" fmla="*/ 118 w 465"/>
                <a:gd name="T31" fmla="*/ 13 h 432"/>
                <a:gd name="T32" fmla="*/ 89 w 465"/>
                <a:gd name="T33" fmla="*/ 1 h 432"/>
                <a:gd name="T34" fmla="*/ 74 w 465"/>
                <a:gd name="T35" fmla="*/ 0 h 432"/>
                <a:gd name="T36" fmla="*/ 56 w 465"/>
                <a:gd name="T37" fmla="*/ 3 h 432"/>
                <a:gd name="T38" fmla="*/ 47 w 465"/>
                <a:gd name="T39" fmla="*/ 6 h 432"/>
                <a:gd name="T40" fmla="*/ 32 w 465"/>
                <a:gd name="T41" fmla="*/ 20 h 432"/>
                <a:gd name="T42" fmla="*/ 20 w 465"/>
                <a:gd name="T43" fmla="*/ 38 h 432"/>
                <a:gd name="T44" fmla="*/ 9 w 465"/>
                <a:gd name="T45" fmla="*/ 72 h 432"/>
                <a:gd name="T46" fmla="*/ 2 w 465"/>
                <a:gd name="T47" fmla="*/ 121 h 432"/>
                <a:gd name="T48" fmla="*/ 2 w 465"/>
                <a:gd name="T49" fmla="*/ 165 h 432"/>
                <a:gd name="T50" fmla="*/ 5 w 465"/>
                <a:gd name="T51" fmla="*/ 184 h 432"/>
                <a:gd name="T52" fmla="*/ 20 w 465"/>
                <a:gd name="T53" fmla="*/ 223 h 432"/>
                <a:gd name="T54" fmla="*/ 47 w 465"/>
                <a:gd name="T55" fmla="*/ 265 h 432"/>
                <a:gd name="T56" fmla="*/ 83 w 465"/>
                <a:gd name="T57" fmla="*/ 307 h 432"/>
                <a:gd name="T58" fmla="*/ 103 w 465"/>
                <a:gd name="T59" fmla="*/ 327 h 432"/>
                <a:gd name="T60" fmla="*/ 150 w 465"/>
                <a:gd name="T61" fmla="*/ 364 h 432"/>
                <a:gd name="T62" fmla="*/ 207 w 465"/>
                <a:gd name="T63" fmla="*/ 393 h 432"/>
                <a:gd name="T64" fmla="*/ 266 w 465"/>
                <a:gd name="T65" fmla="*/ 415 h 432"/>
                <a:gd name="T66" fmla="*/ 325 w 465"/>
                <a:gd name="T67" fmla="*/ 429 h 432"/>
                <a:gd name="T68" fmla="*/ 352 w 465"/>
                <a:gd name="T69" fmla="*/ 432 h 432"/>
                <a:gd name="T70" fmla="*/ 391 w 465"/>
                <a:gd name="T71" fmla="*/ 429 h 432"/>
                <a:gd name="T72" fmla="*/ 416 w 465"/>
                <a:gd name="T73" fmla="*/ 422 h 432"/>
                <a:gd name="T74" fmla="*/ 428 w 465"/>
                <a:gd name="T75" fmla="*/ 415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5" h="432">
                  <a:moveTo>
                    <a:pt x="465" y="321"/>
                  </a:moveTo>
                  <a:lnTo>
                    <a:pt x="465" y="321"/>
                  </a:lnTo>
                  <a:lnTo>
                    <a:pt x="443" y="321"/>
                  </a:lnTo>
                  <a:lnTo>
                    <a:pt x="391" y="321"/>
                  </a:lnTo>
                  <a:lnTo>
                    <a:pt x="357" y="317"/>
                  </a:lnTo>
                  <a:lnTo>
                    <a:pt x="325" y="314"/>
                  </a:lnTo>
                  <a:lnTo>
                    <a:pt x="293" y="309"/>
                  </a:lnTo>
                  <a:lnTo>
                    <a:pt x="280" y="305"/>
                  </a:lnTo>
                  <a:lnTo>
                    <a:pt x="266" y="300"/>
                  </a:lnTo>
                  <a:lnTo>
                    <a:pt x="266" y="300"/>
                  </a:lnTo>
                  <a:lnTo>
                    <a:pt x="246" y="292"/>
                  </a:lnTo>
                  <a:lnTo>
                    <a:pt x="223" y="278"/>
                  </a:lnTo>
                  <a:lnTo>
                    <a:pt x="201" y="263"/>
                  </a:lnTo>
                  <a:lnTo>
                    <a:pt x="179" y="246"/>
                  </a:lnTo>
                  <a:lnTo>
                    <a:pt x="160" y="228"/>
                  </a:lnTo>
                  <a:lnTo>
                    <a:pt x="152" y="218"/>
                  </a:lnTo>
                  <a:lnTo>
                    <a:pt x="145" y="206"/>
                  </a:lnTo>
                  <a:lnTo>
                    <a:pt x="140" y="196"/>
                  </a:lnTo>
                  <a:lnTo>
                    <a:pt x="135" y="185"/>
                  </a:lnTo>
                  <a:lnTo>
                    <a:pt x="133" y="174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5" y="126"/>
                  </a:lnTo>
                  <a:lnTo>
                    <a:pt x="140" y="99"/>
                  </a:lnTo>
                  <a:lnTo>
                    <a:pt x="143" y="77"/>
                  </a:lnTo>
                  <a:lnTo>
                    <a:pt x="143" y="6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45"/>
                  </a:lnTo>
                  <a:lnTo>
                    <a:pt x="135" y="33"/>
                  </a:lnTo>
                  <a:lnTo>
                    <a:pt x="128" y="23"/>
                  </a:lnTo>
                  <a:lnTo>
                    <a:pt x="118" y="13"/>
                  </a:lnTo>
                  <a:lnTo>
                    <a:pt x="105" y="5"/>
                  </a:lnTo>
                  <a:lnTo>
                    <a:pt x="89" y="1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47" y="6"/>
                  </a:lnTo>
                  <a:lnTo>
                    <a:pt x="39" y="13"/>
                  </a:lnTo>
                  <a:lnTo>
                    <a:pt x="32" y="20"/>
                  </a:lnTo>
                  <a:lnTo>
                    <a:pt x="25" y="28"/>
                  </a:lnTo>
                  <a:lnTo>
                    <a:pt x="20" y="38"/>
                  </a:lnTo>
                  <a:lnTo>
                    <a:pt x="15" y="49"/>
                  </a:lnTo>
                  <a:lnTo>
                    <a:pt x="9" y="72"/>
                  </a:lnTo>
                  <a:lnTo>
                    <a:pt x="3" y="96"/>
                  </a:lnTo>
                  <a:lnTo>
                    <a:pt x="2" y="121"/>
                  </a:lnTo>
                  <a:lnTo>
                    <a:pt x="0" y="145"/>
                  </a:lnTo>
                  <a:lnTo>
                    <a:pt x="2" y="165"/>
                  </a:lnTo>
                  <a:lnTo>
                    <a:pt x="2" y="165"/>
                  </a:lnTo>
                  <a:lnTo>
                    <a:pt x="5" y="184"/>
                  </a:lnTo>
                  <a:lnTo>
                    <a:pt x="12" y="202"/>
                  </a:lnTo>
                  <a:lnTo>
                    <a:pt x="20" y="223"/>
                  </a:lnTo>
                  <a:lnTo>
                    <a:pt x="34" y="243"/>
                  </a:lnTo>
                  <a:lnTo>
                    <a:pt x="47" y="265"/>
                  </a:lnTo>
                  <a:lnTo>
                    <a:pt x="64" y="285"/>
                  </a:lnTo>
                  <a:lnTo>
                    <a:pt x="83" y="307"/>
                  </a:lnTo>
                  <a:lnTo>
                    <a:pt x="103" y="327"/>
                  </a:lnTo>
                  <a:lnTo>
                    <a:pt x="103" y="327"/>
                  </a:lnTo>
                  <a:lnTo>
                    <a:pt x="125" y="346"/>
                  </a:lnTo>
                  <a:lnTo>
                    <a:pt x="150" y="364"/>
                  </a:lnTo>
                  <a:lnTo>
                    <a:pt x="177" y="380"/>
                  </a:lnTo>
                  <a:lnTo>
                    <a:pt x="207" y="393"/>
                  </a:lnTo>
                  <a:lnTo>
                    <a:pt x="236" y="407"/>
                  </a:lnTo>
                  <a:lnTo>
                    <a:pt x="266" y="415"/>
                  </a:lnTo>
                  <a:lnTo>
                    <a:pt x="297" y="424"/>
                  </a:lnTo>
                  <a:lnTo>
                    <a:pt x="325" y="429"/>
                  </a:lnTo>
                  <a:lnTo>
                    <a:pt x="325" y="429"/>
                  </a:lnTo>
                  <a:lnTo>
                    <a:pt x="352" y="432"/>
                  </a:lnTo>
                  <a:lnTo>
                    <a:pt x="374" y="432"/>
                  </a:lnTo>
                  <a:lnTo>
                    <a:pt x="391" y="429"/>
                  </a:lnTo>
                  <a:lnTo>
                    <a:pt x="406" y="427"/>
                  </a:lnTo>
                  <a:lnTo>
                    <a:pt x="416" y="422"/>
                  </a:lnTo>
                  <a:lnTo>
                    <a:pt x="423" y="419"/>
                  </a:lnTo>
                  <a:lnTo>
                    <a:pt x="428" y="415"/>
                  </a:lnTo>
                  <a:lnTo>
                    <a:pt x="465" y="321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111950C4-AF74-4096-BDC4-10B1587271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75" y="3441700"/>
              <a:ext cx="617538" cy="685800"/>
            </a:xfrm>
            <a:custGeom>
              <a:avLst/>
              <a:gdLst>
                <a:gd name="T0" fmla="*/ 389 w 389"/>
                <a:gd name="T1" fmla="*/ 319 h 432"/>
                <a:gd name="T2" fmla="*/ 329 w 389"/>
                <a:gd name="T3" fmla="*/ 314 h 432"/>
                <a:gd name="T4" fmla="*/ 325 w 389"/>
                <a:gd name="T5" fmla="*/ 353 h 432"/>
                <a:gd name="T6" fmla="*/ 325 w 389"/>
                <a:gd name="T7" fmla="*/ 381 h 432"/>
                <a:gd name="T8" fmla="*/ 332 w 389"/>
                <a:gd name="T9" fmla="*/ 403 h 432"/>
                <a:gd name="T10" fmla="*/ 347 w 389"/>
                <a:gd name="T11" fmla="*/ 430 h 432"/>
                <a:gd name="T12" fmla="*/ 378 w 389"/>
                <a:gd name="T13" fmla="*/ 430 h 432"/>
                <a:gd name="T14" fmla="*/ 268 w 389"/>
                <a:gd name="T15" fmla="*/ 300 h 432"/>
                <a:gd name="T16" fmla="*/ 266 w 389"/>
                <a:gd name="T17" fmla="*/ 300 h 432"/>
                <a:gd name="T18" fmla="*/ 228 w 389"/>
                <a:gd name="T19" fmla="*/ 282 h 432"/>
                <a:gd name="T20" fmla="*/ 187 w 389"/>
                <a:gd name="T21" fmla="*/ 253 h 432"/>
                <a:gd name="T22" fmla="*/ 184 w 389"/>
                <a:gd name="T23" fmla="*/ 253 h 432"/>
                <a:gd name="T24" fmla="*/ 164 w 389"/>
                <a:gd name="T25" fmla="*/ 307 h 432"/>
                <a:gd name="T26" fmla="*/ 154 w 389"/>
                <a:gd name="T27" fmla="*/ 321 h 432"/>
                <a:gd name="T28" fmla="*/ 143 w 389"/>
                <a:gd name="T29" fmla="*/ 334 h 432"/>
                <a:gd name="T30" fmla="*/ 135 w 389"/>
                <a:gd name="T31" fmla="*/ 353 h 432"/>
                <a:gd name="T32" fmla="*/ 150 w 389"/>
                <a:gd name="T33" fmla="*/ 364 h 432"/>
                <a:gd name="T34" fmla="*/ 206 w 389"/>
                <a:gd name="T35" fmla="*/ 393 h 432"/>
                <a:gd name="T36" fmla="*/ 212 w 389"/>
                <a:gd name="T37" fmla="*/ 385 h 432"/>
                <a:gd name="T38" fmla="*/ 238 w 389"/>
                <a:gd name="T39" fmla="*/ 351 h 432"/>
                <a:gd name="T40" fmla="*/ 268 w 389"/>
                <a:gd name="T41" fmla="*/ 300 h 432"/>
                <a:gd name="T42" fmla="*/ 154 w 389"/>
                <a:gd name="T43" fmla="*/ 219 h 432"/>
                <a:gd name="T44" fmla="*/ 143 w 389"/>
                <a:gd name="T45" fmla="*/ 206 h 432"/>
                <a:gd name="T46" fmla="*/ 133 w 389"/>
                <a:gd name="T47" fmla="*/ 177 h 432"/>
                <a:gd name="T48" fmla="*/ 132 w 389"/>
                <a:gd name="T49" fmla="*/ 163 h 432"/>
                <a:gd name="T50" fmla="*/ 140 w 389"/>
                <a:gd name="T51" fmla="*/ 99 h 432"/>
                <a:gd name="T52" fmla="*/ 143 w 389"/>
                <a:gd name="T53" fmla="*/ 67 h 432"/>
                <a:gd name="T54" fmla="*/ 143 w 389"/>
                <a:gd name="T55" fmla="*/ 57 h 432"/>
                <a:gd name="T56" fmla="*/ 135 w 389"/>
                <a:gd name="T57" fmla="*/ 33 h 432"/>
                <a:gd name="T58" fmla="*/ 118 w 389"/>
                <a:gd name="T59" fmla="*/ 13 h 432"/>
                <a:gd name="T60" fmla="*/ 89 w 389"/>
                <a:gd name="T61" fmla="*/ 1 h 432"/>
                <a:gd name="T62" fmla="*/ 74 w 389"/>
                <a:gd name="T63" fmla="*/ 0 h 432"/>
                <a:gd name="T64" fmla="*/ 56 w 389"/>
                <a:gd name="T65" fmla="*/ 3 h 432"/>
                <a:gd name="T66" fmla="*/ 47 w 389"/>
                <a:gd name="T67" fmla="*/ 6 h 432"/>
                <a:gd name="T68" fmla="*/ 32 w 389"/>
                <a:gd name="T69" fmla="*/ 20 h 432"/>
                <a:gd name="T70" fmla="*/ 20 w 389"/>
                <a:gd name="T71" fmla="*/ 38 h 432"/>
                <a:gd name="T72" fmla="*/ 9 w 389"/>
                <a:gd name="T73" fmla="*/ 72 h 432"/>
                <a:gd name="T74" fmla="*/ 2 w 389"/>
                <a:gd name="T75" fmla="*/ 121 h 432"/>
                <a:gd name="T76" fmla="*/ 2 w 389"/>
                <a:gd name="T77" fmla="*/ 165 h 432"/>
                <a:gd name="T78" fmla="*/ 3 w 389"/>
                <a:gd name="T79" fmla="*/ 177 h 432"/>
                <a:gd name="T80" fmla="*/ 12 w 389"/>
                <a:gd name="T81" fmla="*/ 202 h 432"/>
                <a:gd name="T82" fmla="*/ 32 w 389"/>
                <a:gd name="T83" fmla="*/ 243 h 432"/>
                <a:gd name="T84" fmla="*/ 52 w 389"/>
                <a:gd name="T85" fmla="*/ 272 h 432"/>
                <a:gd name="T86" fmla="*/ 95 w 389"/>
                <a:gd name="T87" fmla="*/ 263 h 432"/>
                <a:gd name="T88" fmla="*/ 103 w 389"/>
                <a:gd name="T89" fmla="*/ 260 h 432"/>
                <a:gd name="T90" fmla="*/ 140 w 389"/>
                <a:gd name="T91" fmla="*/ 233 h 432"/>
                <a:gd name="T92" fmla="*/ 154 w 389"/>
                <a:gd name="T93" fmla="*/ 219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9" h="432">
                  <a:moveTo>
                    <a:pt x="389" y="319"/>
                  </a:moveTo>
                  <a:lnTo>
                    <a:pt x="389" y="319"/>
                  </a:lnTo>
                  <a:lnTo>
                    <a:pt x="359" y="317"/>
                  </a:lnTo>
                  <a:lnTo>
                    <a:pt x="329" y="314"/>
                  </a:lnTo>
                  <a:lnTo>
                    <a:pt x="329" y="314"/>
                  </a:lnTo>
                  <a:lnTo>
                    <a:pt x="325" y="353"/>
                  </a:lnTo>
                  <a:lnTo>
                    <a:pt x="325" y="381"/>
                  </a:lnTo>
                  <a:lnTo>
                    <a:pt x="325" y="381"/>
                  </a:lnTo>
                  <a:lnTo>
                    <a:pt x="327" y="391"/>
                  </a:lnTo>
                  <a:lnTo>
                    <a:pt x="332" y="403"/>
                  </a:lnTo>
                  <a:lnTo>
                    <a:pt x="347" y="430"/>
                  </a:lnTo>
                  <a:lnTo>
                    <a:pt x="347" y="430"/>
                  </a:lnTo>
                  <a:lnTo>
                    <a:pt x="363" y="432"/>
                  </a:lnTo>
                  <a:lnTo>
                    <a:pt x="378" y="430"/>
                  </a:lnTo>
                  <a:lnTo>
                    <a:pt x="389" y="319"/>
                  </a:lnTo>
                  <a:close/>
                  <a:moveTo>
                    <a:pt x="268" y="300"/>
                  </a:moveTo>
                  <a:lnTo>
                    <a:pt x="266" y="300"/>
                  </a:lnTo>
                  <a:lnTo>
                    <a:pt x="266" y="300"/>
                  </a:lnTo>
                  <a:lnTo>
                    <a:pt x="248" y="292"/>
                  </a:lnTo>
                  <a:lnTo>
                    <a:pt x="228" y="282"/>
                  </a:lnTo>
                  <a:lnTo>
                    <a:pt x="207" y="268"/>
                  </a:lnTo>
                  <a:lnTo>
                    <a:pt x="187" y="253"/>
                  </a:lnTo>
                  <a:lnTo>
                    <a:pt x="184" y="253"/>
                  </a:lnTo>
                  <a:lnTo>
                    <a:pt x="184" y="253"/>
                  </a:lnTo>
                  <a:lnTo>
                    <a:pt x="164" y="307"/>
                  </a:lnTo>
                  <a:lnTo>
                    <a:pt x="164" y="307"/>
                  </a:lnTo>
                  <a:lnTo>
                    <a:pt x="160" y="315"/>
                  </a:lnTo>
                  <a:lnTo>
                    <a:pt x="154" y="321"/>
                  </a:lnTo>
                  <a:lnTo>
                    <a:pt x="148" y="327"/>
                  </a:lnTo>
                  <a:lnTo>
                    <a:pt x="143" y="334"/>
                  </a:lnTo>
                  <a:lnTo>
                    <a:pt x="143" y="334"/>
                  </a:lnTo>
                  <a:lnTo>
                    <a:pt x="135" y="353"/>
                  </a:lnTo>
                  <a:lnTo>
                    <a:pt x="135" y="353"/>
                  </a:lnTo>
                  <a:lnTo>
                    <a:pt x="150" y="364"/>
                  </a:lnTo>
                  <a:lnTo>
                    <a:pt x="169" y="375"/>
                  </a:lnTo>
                  <a:lnTo>
                    <a:pt x="206" y="393"/>
                  </a:lnTo>
                  <a:lnTo>
                    <a:pt x="206" y="393"/>
                  </a:lnTo>
                  <a:lnTo>
                    <a:pt x="212" y="385"/>
                  </a:lnTo>
                  <a:lnTo>
                    <a:pt x="221" y="375"/>
                  </a:lnTo>
                  <a:lnTo>
                    <a:pt x="238" y="351"/>
                  </a:lnTo>
                  <a:lnTo>
                    <a:pt x="255" y="326"/>
                  </a:lnTo>
                  <a:lnTo>
                    <a:pt x="268" y="300"/>
                  </a:lnTo>
                  <a:lnTo>
                    <a:pt x="268" y="300"/>
                  </a:lnTo>
                  <a:close/>
                  <a:moveTo>
                    <a:pt x="154" y="219"/>
                  </a:moveTo>
                  <a:lnTo>
                    <a:pt x="154" y="219"/>
                  </a:lnTo>
                  <a:lnTo>
                    <a:pt x="143" y="206"/>
                  </a:lnTo>
                  <a:lnTo>
                    <a:pt x="137" y="190"/>
                  </a:lnTo>
                  <a:lnTo>
                    <a:pt x="133" y="177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5" y="126"/>
                  </a:lnTo>
                  <a:lnTo>
                    <a:pt x="140" y="99"/>
                  </a:lnTo>
                  <a:lnTo>
                    <a:pt x="143" y="77"/>
                  </a:lnTo>
                  <a:lnTo>
                    <a:pt x="143" y="6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45"/>
                  </a:lnTo>
                  <a:lnTo>
                    <a:pt x="135" y="33"/>
                  </a:lnTo>
                  <a:lnTo>
                    <a:pt x="128" y="23"/>
                  </a:lnTo>
                  <a:lnTo>
                    <a:pt x="118" y="13"/>
                  </a:lnTo>
                  <a:lnTo>
                    <a:pt x="105" y="5"/>
                  </a:lnTo>
                  <a:lnTo>
                    <a:pt x="89" y="1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47" y="6"/>
                  </a:lnTo>
                  <a:lnTo>
                    <a:pt x="39" y="13"/>
                  </a:lnTo>
                  <a:lnTo>
                    <a:pt x="32" y="20"/>
                  </a:lnTo>
                  <a:lnTo>
                    <a:pt x="25" y="28"/>
                  </a:lnTo>
                  <a:lnTo>
                    <a:pt x="20" y="38"/>
                  </a:lnTo>
                  <a:lnTo>
                    <a:pt x="15" y="49"/>
                  </a:lnTo>
                  <a:lnTo>
                    <a:pt x="9" y="72"/>
                  </a:lnTo>
                  <a:lnTo>
                    <a:pt x="3" y="96"/>
                  </a:lnTo>
                  <a:lnTo>
                    <a:pt x="2" y="121"/>
                  </a:lnTo>
                  <a:lnTo>
                    <a:pt x="0" y="145"/>
                  </a:lnTo>
                  <a:lnTo>
                    <a:pt x="2" y="165"/>
                  </a:lnTo>
                  <a:lnTo>
                    <a:pt x="2" y="165"/>
                  </a:lnTo>
                  <a:lnTo>
                    <a:pt x="3" y="177"/>
                  </a:lnTo>
                  <a:lnTo>
                    <a:pt x="7" y="189"/>
                  </a:lnTo>
                  <a:lnTo>
                    <a:pt x="12" y="202"/>
                  </a:lnTo>
                  <a:lnTo>
                    <a:pt x="17" y="216"/>
                  </a:lnTo>
                  <a:lnTo>
                    <a:pt x="32" y="243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83" y="266"/>
                  </a:lnTo>
                  <a:lnTo>
                    <a:pt x="95" y="263"/>
                  </a:lnTo>
                  <a:lnTo>
                    <a:pt x="103" y="260"/>
                  </a:lnTo>
                  <a:lnTo>
                    <a:pt x="103" y="260"/>
                  </a:lnTo>
                  <a:lnTo>
                    <a:pt x="125" y="243"/>
                  </a:lnTo>
                  <a:lnTo>
                    <a:pt x="140" y="233"/>
                  </a:lnTo>
                  <a:lnTo>
                    <a:pt x="154" y="219"/>
                  </a:lnTo>
                  <a:lnTo>
                    <a:pt x="154" y="21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A388458F-4E5A-4D9A-A11C-78D4A15CB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8788" y="1789113"/>
              <a:ext cx="1658938" cy="1722438"/>
            </a:xfrm>
            <a:custGeom>
              <a:avLst/>
              <a:gdLst>
                <a:gd name="T0" fmla="*/ 940 w 1045"/>
                <a:gd name="T1" fmla="*/ 829 h 1085"/>
                <a:gd name="T2" fmla="*/ 1035 w 1045"/>
                <a:gd name="T3" fmla="*/ 748 h 1085"/>
                <a:gd name="T4" fmla="*/ 1018 w 1045"/>
                <a:gd name="T5" fmla="*/ 728 h 1085"/>
                <a:gd name="T6" fmla="*/ 977 w 1045"/>
                <a:gd name="T7" fmla="*/ 676 h 1085"/>
                <a:gd name="T8" fmla="*/ 962 w 1045"/>
                <a:gd name="T9" fmla="*/ 759 h 1085"/>
                <a:gd name="T10" fmla="*/ 930 w 1045"/>
                <a:gd name="T11" fmla="*/ 760 h 1085"/>
                <a:gd name="T12" fmla="*/ 870 w 1045"/>
                <a:gd name="T13" fmla="*/ 740 h 1085"/>
                <a:gd name="T14" fmla="*/ 917 w 1045"/>
                <a:gd name="T15" fmla="*/ 699 h 1085"/>
                <a:gd name="T16" fmla="*/ 915 w 1045"/>
                <a:gd name="T17" fmla="*/ 688 h 1085"/>
                <a:gd name="T18" fmla="*/ 827 w 1045"/>
                <a:gd name="T19" fmla="*/ 703 h 1085"/>
                <a:gd name="T20" fmla="*/ 765 w 1045"/>
                <a:gd name="T21" fmla="*/ 706 h 1085"/>
                <a:gd name="T22" fmla="*/ 765 w 1045"/>
                <a:gd name="T23" fmla="*/ 671 h 1085"/>
                <a:gd name="T24" fmla="*/ 789 w 1045"/>
                <a:gd name="T25" fmla="*/ 645 h 1085"/>
                <a:gd name="T26" fmla="*/ 836 w 1045"/>
                <a:gd name="T27" fmla="*/ 573 h 1085"/>
                <a:gd name="T28" fmla="*/ 836 w 1045"/>
                <a:gd name="T29" fmla="*/ 524 h 1085"/>
                <a:gd name="T30" fmla="*/ 829 w 1045"/>
                <a:gd name="T31" fmla="*/ 449 h 1085"/>
                <a:gd name="T32" fmla="*/ 836 w 1045"/>
                <a:gd name="T33" fmla="*/ 402 h 1085"/>
                <a:gd name="T34" fmla="*/ 859 w 1045"/>
                <a:gd name="T35" fmla="*/ 378 h 1085"/>
                <a:gd name="T36" fmla="*/ 880 w 1045"/>
                <a:gd name="T37" fmla="*/ 345 h 1085"/>
                <a:gd name="T38" fmla="*/ 883 w 1045"/>
                <a:gd name="T39" fmla="*/ 294 h 1085"/>
                <a:gd name="T40" fmla="*/ 900 w 1045"/>
                <a:gd name="T41" fmla="*/ 274 h 1085"/>
                <a:gd name="T42" fmla="*/ 896 w 1045"/>
                <a:gd name="T43" fmla="*/ 233 h 1085"/>
                <a:gd name="T44" fmla="*/ 883 w 1045"/>
                <a:gd name="T45" fmla="*/ 181 h 1085"/>
                <a:gd name="T46" fmla="*/ 839 w 1045"/>
                <a:gd name="T47" fmla="*/ 157 h 1085"/>
                <a:gd name="T48" fmla="*/ 777 w 1045"/>
                <a:gd name="T49" fmla="*/ 88 h 1085"/>
                <a:gd name="T50" fmla="*/ 760 w 1045"/>
                <a:gd name="T51" fmla="*/ 39 h 1085"/>
                <a:gd name="T52" fmla="*/ 694 w 1045"/>
                <a:gd name="T53" fmla="*/ 10 h 1085"/>
                <a:gd name="T54" fmla="*/ 672 w 1045"/>
                <a:gd name="T55" fmla="*/ 19 h 1085"/>
                <a:gd name="T56" fmla="*/ 667 w 1045"/>
                <a:gd name="T57" fmla="*/ 127 h 1085"/>
                <a:gd name="T58" fmla="*/ 681 w 1045"/>
                <a:gd name="T59" fmla="*/ 247 h 1085"/>
                <a:gd name="T60" fmla="*/ 714 w 1045"/>
                <a:gd name="T61" fmla="*/ 309 h 1085"/>
                <a:gd name="T62" fmla="*/ 741 w 1045"/>
                <a:gd name="T63" fmla="*/ 375 h 1085"/>
                <a:gd name="T64" fmla="*/ 782 w 1045"/>
                <a:gd name="T65" fmla="*/ 389 h 1085"/>
                <a:gd name="T66" fmla="*/ 809 w 1045"/>
                <a:gd name="T67" fmla="*/ 465 h 1085"/>
                <a:gd name="T68" fmla="*/ 782 w 1045"/>
                <a:gd name="T69" fmla="*/ 517 h 1085"/>
                <a:gd name="T70" fmla="*/ 775 w 1045"/>
                <a:gd name="T71" fmla="*/ 463 h 1085"/>
                <a:gd name="T72" fmla="*/ 757 w 1045"/>
                <a:gd name="T73" fmla="*/ 444 h 1085"/>
                <a:gd name="T74" fmla="*/ 667 w 1045"/>
                <a:gd name="T75" fmla="*/ 422 h 1085"/>
                <a:gd name="T76" fmla="*/ 654 w 1045"/>
                <a:gd name="T77" fmla="*/ 355 h 1085"/>
                <a:gd name="T78" fmla="*/ 610 w 1045"/>
                <a:gd name="T79" fmla="*/ 350 h 1085"/>
                <a:gd name="T80" fmla="*/ 539 w 1045"/>
                <a:gd name="T81" fmla="*/ 331 h 1085"/>
                <a:gd name="T82" fmla="*/ 512 w 1045"/>
                <a:gd name="T83" fmla="*/ 304 h 1085"/>
                <a:gd name="T84" fmla="*/ 448 w 1045"/>
                <a:gd name="T85" fmla="*/ 323 h 1085"/>
                <a:gd name="T86" fmla="*/ 406 w 1045"/>
                <a:gd name="T87" fmla="*/ 311 h 1085"/>
                <a:gd name="T88" fmla="*/ 349 w 1045"/>
                <a:gd name="T89" fmla="*/ 343 h 1085"/>
                <a:gd name="T90" fmla="*/ 175 w 1045"/>
                <a:gd name="T91" fmla="*/ 483 h 1085"/>
                <a:gd name="T92" fmla="*/ 67 w 1045"/>
                <a:gd name="T93" fmla="*/ 612 h 1085"/>
                <a:gd name="T94" fmla="*/ 8 w 1045"/>
                <a:gd name="T95" fmla="*/ 710 h 1085"/>
                <a:gd name="T96" fmla="*/ 12 w 1045"/>
                <a:gd name="T97" fmla="*/ 715 h 1085"/>
                <a:gd name="T98" fmla="*/ 47 w 1045"/>
                <a:gd name="T99" fmla="*/ 774 h 1085"/>
                <a:gd name="T100" fmla="*/ 216 w 1045"/>
                <a:gd name="T101" fmla="*/ 753 h 1085"/>
                <a:gd name="T102" fmla="*/ 350 w 1045"/>
                <a:gd name="T103" fmla="*/ 801 h 1085"/>
                <a:gd name="T104" fmla="*/ 387 w 1045"/>
                <a:gd name="T105" fmla="*/ 824 h 1085"/>
                <a:gd name="T106" fmla="*/ 387 w 1045"/>
                <a:gd name="T107" fmla="*/ 824 h 1085"/>
                <a:gd name="T108" fmla="*/ 425 w 1045"/>
                <a:gd name="T109" fmla="*/ 841 h 1085"/>
                <a:gd name="T110" fmla="*/ 463 w 1045"/>
                <a:gd name="T111" fmla="*/ 1020 h 1085"/>
                <a:gd name="T112" fmla="*/ 497 w 1045"/>
                <a:gd name="T113" fmla="*/ 1057 h 1085"/>
                <a:gd name="T114" fmla="*/ 640 w 1045"/>
                <a:gd name="T115" fmla="*/ 1085 h 1085"/>
                <a:gd name="T116" fmla="*/ 719 w 1045"/>
                <a:gd name="T117" fmla="*/ 1071 h 1085"/>
                <a:gd name="T118" fmla="*/ 765 w 1045"/>
                <a:gd name="T119" fmla="*/ 973 h 1085"/>
                <a:gd name="T120" fmla="*/ 876 w 1045"/>
                <a:gd name="T121" fmla="*/ 862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5" h="1085">
                  <a:moveTo>
                    <a:pt x="876" y="862"/>
                  </a:moveTo>
                  <a:lnTo>
                    <a:pt x="876" y="862"/>
                  </a:lnTo>
                  <a:lnTo>
                    <a:pt x="883" y="860"/>
                  </a:lnTo>
                  <a:lnTo>
                    <a:pt x="891" y="858"/>
                  </a:lnTo>
                  <a:lnTo>
                    <a:pt x="913" y="846"/>
                  </a:lnTo>
                  <a:lnTo>
                    <a:pt x="940" y="829"/>
                  </a:lnTo>
                  <a:lnTo>
                    <a:pt x="969" y="811"/>
                  </a:lnTo>
                  <a:lnTo>
                    <a:pt x="1020" y="774"/>
                  </a:lnTo>
                  <a:lnTo>
                    <a:pt x="1045" y="753"/>
                  </a:lnTo>
                  <a:lnTo>
                    <a:pt x="1045" y="753"/>
                  </a:lnTo>
                  <a:lnTo>
                    <a:pt x="1040" y="750"/>
                  </a:lnTo>
                  <a:lnTo>
                    <a:pt x="1035" y="748"/>
                  </a:lnTo>
                  <a:lnTo>
                    <a:pt x="1031" y="748"/>
                  </a:lnTo>
                  <a:lnTo>
                    <a:pt x="1031" y="747"/>
                  </a:lnTo>
                  <a:lnTo>
                    <a:pt x="1031" y="747"/>
                  </a:lnTo>
                  <a:lnTo>
                    <a:pt x="1031" y="745"/>
                  </a:lnTo>
                  <a:lnTo>
                    <a:pt x="1028" y="740"/>
                  </a:lnTo>
                  <a:lnTo>
                    <a:pt x="1018" y="728"/>
                  </a:lnTo>
                  <a:lnTo>
                    <a:pt x="1004" y="711"/>
                  </a:lnTo>
                  <a:lnTo>
                    <a:pt x="991" y="693"/>
                  </a:lnTo>
                  <a:lnTo>
                    <a:pt x="991" y="693"/>
                  </a:lnTo>
                  <a:lnTo>
                    <a:pt x="979" y="674"/>
                  </a:lnTo>
                  <a:lnTo>
                    <a:pt x="979" y="674"/>
                  </a:lnTo>
                  <a:lnTo>
                    <a:pt x="977" y="676"/>
                  </a:lnTo>
                  <a:lnTo>
                    <a:pt x="977" y="679"/>
                  </a:lnTo>
                  <a:lnTo>
                    <a:pt x="977" y="679"/>
                  </a:lnTo>
                  <a:lnTo>
                    <a:pt x="971" y="711"/>
                  </a:lnTo>
                  <a:lnTo>
                    <a:pt x="964" y="753"/>
                  </a:lnTo>
                  <a:lnTo>
                    <a:pt x="964" y="753"/>
                  </a:lnTo>
                  <a:lnTo>
                    <a:pt x="962" y="759"/>
                  </a:lnTo>
                  <a:lnTo>
                    <a:pt x="959" y="762"/>
                  </a:lnTo>
                  <a:lnTo>
                    <a:pt x="955" y="764"/>
                  </a:lnTo>
                  <a:lnTo>
                    <a:pt x="950" y="764"/>
                  </a:lnTo>
                  <a:lnTo>
                    <a:pt x="940" y="762"/>
                  </a:lnTo>
                  <a:lnTo>
                    <a:pt x="930" y="760"/>
                  </a:lnTo>
                  <a:lnTo>
                    <a:pt x="930" y="760"/>
                  </a:lnTo>
                  <a:lnTo>
                    <a:pt x="917" y="759"/>
                  </a:lnTo>
                  <a:lnTo>
                    <a:pt x="898" y="755"/>
                  </a:lnTo>
                  <a:lnTo>
                    <a:pt x="881" y="748"/>
                  </a:lnTo>
                  <a:lnTo>
                    <a:pt x="875" y="745"/>
                  </a:lnTo>
                  <a:lnTo>
                    <a:pt x="870" y="740"/>
                  </a:lnTo>
                  <a:lnTo>
                    <a:pt x="870" y="740"/>
                  </a:lnTo>
                  <a:lnTo>
                    <a:pt x="868" y="735"/>
                  </a:lnTo>
                  <a:lnTo>
                    <a:pt x="870" y="730"/>
                  </a:lnTo>
                  <a:lnTo>
                    <a:pt x="873" y="725"/>
                  </a:lnTo>
                  <a:lnTo>
                    <a:pt x="880" y="720"/>
                  </a:lnTo>
                  <a:lnTo>
                    <a:pt x="896" y="710"/>
                  </a:lnTo>
                  <a:lnTo>
                    <a:pt x="917" y="699"/>
                  </a:lnTo>
                  <a:lnTo>
                    <a:pt x="917" y="699"/>
                  </a:lnTo>
                  <a:lnTo>
                    <a:pt x="923" y="694"/>
                  </a:lnTo>
                  <a:lnTo>
                    <a:pt x="925" y="693"/>
                  </a:lnTo>
                  <a:lnTo>
                    <a:pt x="925" y="691"/>
                  </a:lnTo>
                  <a:lnTo>
                    <a:pt x="922" y="689"/>
                  </a:lnTo>
                  <a:lnTo>
                    <a:pt x="915" y="688"/>
                  </a:lnTo>
                  <a:lnTo>
                    <a:pt x="893" y="686"/>
                  </a:lnTo>
                  <a:lnTo>
                    <a:pt x="870" y="686"/>
                  </a:lnTo>
                  <a:lnTo>
                    <a:pt x="870" y="686"/>
                  </a:lnTo>
                  <a:lnTo>
                    <a:pt x="858" y="688"/>
                  </a:lnTo>
                  <a:lnTo>
                    <a:pt x="848" y="691"/>
                  </a:lnTo>
                  <a:lnTo>
                    <a:pt x="827" y="703"/>
                  </a:lnTo>
                  <a:lnTo>
                    <a:pt x="817" y="708"/>
                  </a:lnTo>
                  <a:lnTo>
                    <a:pt x="809" y="713"/>
                  </a:lnTo>
                  <a:lnTo>
                    <a:pt x="799" y="715"/>
                  </a:lnTo>
                  <a:lnTo>
                    <a:pt x="789" y="713"/>
                  </a:lnTo>
                  <a:lnTo>
                    <a:pt x="789" y="713"/>
                  </a:lnTo>
                  <a:lnTo>
                    <a:pt x="765" y="706"/>
                  </a:lnTo>
                  <a:lnTo>
                    <a:pt x="760" y="704"/>
                  </a:lnTo>
                  <a:lnTo>
                    <a:pt x="755" y="699"/>
                  </a:lnTo>
                  <a:lnTo>
                    <a:pt x="755" y="699"/>
                  </a:lnTo>
                  <a:lnTo>
                    <a:pt x="753" y="694"/>
                  </a:lnTo>
                  <a:lnTo>
                    <a:pt x="757" y="688"/>
                  </a:lnTo>
                  <a:lnTo>
                    <a:pt x="765" y="671"/>
                  </a:lnTo>
                  <a:lnTo>
                    <a:pt x="775" y="657"/>
                  </a:lnTo>
                  <a:lnTo>
                    <a:pt x="780" y="652"/>
                  </a:lnTo>
                  <a:lnTo>
                    <a:pt x="782" y="652"/>
                  </a:lnTo>
                  <a:lnTo>
                    <a:pt x="782" y="652"/>
                  </a:lnTo>
                  <a:lnTo>
                    <a:pt x="785" y="650"/>
                  </a:lnTo>
                  <a:lnTo>
                    <a:pt x="789" y="645"/>
                  </a:lnTo>
                  <a:lnTo>
                    <a:pt x="804" y="627"/>
                  </a:lnTo>
                  <a:lnTo>
                    <a:pt x="829" y="591"/>
                  </a:lnTo>
                  <a:lnTo>
                    <a:pt x="829" y="591"/>
                  </a:lnTo>
                  <a:lnTo>
                    <a:pt x="832" y="586"/>
                  </a:lnTo>
                  <a:lnTo>
                    <a:pt x="834" y="581"/>
                  </a:lnTo>
                  <a:lnTo>
                    <a:pt x="836" y="573"/>
                  </a:lnTo>
                  <a:lnTo>
                    <a:pt x="834" y="564"/>
                  </a:lnTo>
                  <a:lnTo>
                    <a:pt x="836" y="557"/>
                  </a:lnTo>
                  <a:lnTo>
                    <a:pt x="836" y="557"/>
                  </a:lnTo>
                  <a:lnTo>
                    <a:pt x="837" y="552"/>
                  </a:lnTo>
                  <a:lnTo>
                    <a:pt x="837" y="546"/>
                  </a:lnTo>
                  <a:lnTo>
                    <a:pt x="836" y="524"/>
                  </a:lnTo>
                  <a:lnTo>
                    <a:pt x="836" y="498"/>
                  </a:lnTo>
                  <a:lnTo>
                    <a:pt x="836" y="476"/>
                  </a:lnTo>
                  <a:lnTo>
                    <a:pt x="836" y="476"/>
                  </a:lnTo>
                  <a:lnTo>
                    <a:pt x="836" y="463"/>
                  </a:lnTo>
                  <a:lnTo>
                    <a:pt x="834" y="456"/>
                  </a:lnTo>
                  <a:lnTo>
                    <a:pt x="829" y="449"/>
                  </a:lnTo>
                  <a:lnTo>
                    <a:pt x="829" y="449"/>
                  </a:lnTo>
                  <a:lnTo>
                    <a:pt x="827" y="441"/>
                  </a:lnTo>
                  <a:lnTo>
                    <a:pt x="829" y="427"/>
                  </a:lnTo>
                  <a:lnTo>
                    <a:pt x="832" y="414"/>
                  </a:lnTo>
                  <a:lnTo>
                    <a:pt x="836" y="402"/>
                  </a:lnTo>
                  <a:lnTo>
                    <a:pt x="836" y="402"/>
                  </a:lnTo>
                  <a:lnTo>
                    <a:pt x="839" y="394"/>
                  </a:lnTo>
                  <a:lnTo>
                    <a:pt x="839" y="394"/>
                  </a:lnTo>
                  <a:lnTo>
                    <a:pt x="843" y="389"/>
                  </a:lnTo>
                  <a:lnTo>
                    <a:pt x="843" y="389"/>
                  </a:lnTo>
                  <a:lnTo>
                    <a:pt x="849" y="383"/>
                  </a:lnTo>
                  <a:lnTo>
                    <a:pt x="859" y="378"/>
                  </a:lnTo>
                  <a:lnTo>
                    <a:pt x="870" y="372"/>
                  </a:lnTo>
                  <a:lnTo>
                    <a:pt x="873" y="367"/>
                  </a:lnTo>
                  <a:lnTo>
                    <a:pt x="876" y="362"/>
                  </a:lnTo>
                  <a:lnTo>
                    <a:pt x="876" y="362"/>
                  </a:lnTo>
                  <a:lnTo>
                    <a:pt x="880" y="353"/>
                  </a:lnTo>
                  <a:lnTo>
                    <a:pt x="880" y="345"/>
                  </a:lnTo>
                  <a:lnTo>
                    <a:pt x="881" y="336"/>
                  </a:lnTo>
                  <a:lnTo>
                    <a:pt x="883" y="321"/>
                  </a:lnTo>
                  <a:lnTo>
                    <a:pt x="883" y="321"/>
                  </a:lnTo>
                  <a:lnTo>
                    <a:pt x="885" y="307"/>
                  </a:lnTo>
                  <a:lnTo>
                    <a:pt x="883" y="299"/>
                  </a:lnTo>
                  <a:lnTo>
                    <a:pt x="883" y="294"/>
                  </a:lnTo>
                  <a:lnTo>
                    <a:pt x="883" y="287"/>
                  </a:lnTo>
                  <a:lnTo>
                    <a:pt x="883" y="287"/>
                  </a:lnTo>
                  <a:lnTo>
                    <a:pt x="885" y="282"/>
                  </a:lnTo>
                  <a:lnTo>
                    <a:pt x="888" y="279"/>
                  </a:lnTo>
                  <a:lnTo>
                    <a:pt x="895" y="275"/>
                  </a:lnTo>
                  <a:lnTo>
                    <a:pt x="900" y="274"/>
                  </a:lnTo>
                  <a:lnTo>
                    <a:pt x="903" y="274"/>
                  </a:lnTo>
                  <a:lnTo>
                    <a:pt x="903" y="274"/>
                  </a:lnTo>
                  <a:lnTo>
                    <a:pt x="903" y="272"/>
                  </a:lnTo>
                  <a:lnTo>
                    <a:pt x="903" y="264"/>
                  </a:lnTo>
                  <a:lnTo>
                    <a:pt x="902" y="252"/>
                  </a:lnTo>
                  <a:lnTo>
                    <a:pt x="896" y="233"/>
                  </a:lnTo>
                  <a:lnTo>
                    <a:pt x="896" y="233"/>
                  </a:lnTo>
                  <a:lnTo>
                    <a:pt x="885" y="204"/>
                  </a:lnTo>
                  <a:lnTo>
                    <a:pt x="883" y="194"/>
                  </a:lnTo>
                  <a:lnTo>
                    <a:pt x="883" y="186"/>
                  </a:lnTo>
                  <a:lnTo>
                    <a:pt x="883" y="186"/>
                  </a:lnTo>
                  <a:lnTo>
                    <a:pt x="883" y="181"/>
                  </a:lnTo>
                  <a:lnTo>
                    <a:pt x="880" y="177"/>
                  </a:lnTo>
                  <a:lnTo>
                    <a:pt x="875" y="174"/>
                  </a:lnTo>
                  <a:lnTo>
                    <a:pt x="870" y="172"/>
                  </a:lnTo>
                  <a:lnTo>
                    <a:pt x="849" y="166"/>
                  </a:lnTo>
                  <a:lnTo>
                    <a:pt x="849" y="166"/>
                  </a:lnTo>
                  <a:lnTo>
                    <a:pt x="839" y="157"/>
                  </a:lnTo>
                  <a:lnTo>
                    <a:pt x="822" y="142"/>
                  </a:lnTo>
                  <a:lnTo>
                    <a:pt x="789" y="112"/>
                  </a:lnTo>
                  <a:lnTo>
                    <a:pt x="789" y="112"/>
                  </a:lnTo>
                  <a:lnTo>
                    <a:pt x="784" y="105"/>
                  </a:lnTo>
                  <a:lnTo>
                    <a:pt x="778" y="96"/>
                  </a:lnTo>
                  <a:lnTo>
                    <a:pt x="777" y="88"/>
                  </a:lnTo>
                  <a:lnTo>
                    <a:pt x="773" y="78"/>
                  </a:lnTo>
                  <a:lnTo>
                    <a:pt x="772" y="57"/>
                  </a:lnTo>
                  <a:lnTo>
                    <a:pt x="768" y="44"/>
                  </a:lnTo>
                  <a:lnTo>
                    <a:pt x="768" y="44"/>
                  </a:lnTo>
                  <a:lnTo>
                    <a:pt x="765" y="41"/>
                  </a:lnTo>
                  <a:lnTo>
                    <a:pt x="760" y="39"/>
                  </a:lnTo>
                  <a:lnTo>
                    <a:pt x="743" y="36"/>
                  </a:lnTo>
                  <a:lnTo>
                    <a:pt x="731" y="32"/>
                  </a:lnTo>
                  <a:lnTo>
                    <a:pt x="719" y="29"/>
                  </a:lnTo>
                  <a:lnTo>
                    <a:pt x="708" y="20"/>
                  </a:lnTo>
                  <a:lnTo>
                    <a:pt x="694" y="10"/>
                  </a:lnTo>
                  <a:lnTo>
                    <a:pt x="694" y="10"/>
                  </a:lnTo>
                  <a:lnTo>
                    <a:pt x="684" y="2"/>
                  </a:lnTo>
                  <a:lnTo>
                    <a:pt x="679" y="0"/>
                  </a:lnTo>
                  <a:lnTo>
                    <a:pt x="677" y="2"/>
                  </a:lnTo>
                  <a:lnTo>
                    <a:pt x="676" y="3"/>
                  </a:lnTo>
                  <a:lnTo>
                    <a:pt x="674" y="7"/>
                  </a:lnTo>
                  <a:lnTo>
                    <a:pt x="672" y="19"/>
                  </a:lnTo>
                  <a:lnTo>
                    <a:pt x="674" y="52"/>
                  </a:lnTo>
                  <a:lnTo>
                    <a:pt x="676" y="73"/>
                  </a:lnTo>
                  <a:lnTo>
                    <a:pt x="674" y="91"/>
                  </a:lnTo>
                  <a:lnTo>
                    <a:pt x="674" y="91"/>
                  </a:lnTo>
                  <a:lnTo>
                    <a:pt x="671" y="110"/>
                  </a:lnTo>
                  <a:lnTo>
                    <a:pt x="667" y="127"/>
                  </a:lnTo>
                  <a:lnTo>
                    <a:pt x="659" y="157"/>
                  </a:lnTo>
                  <a:lnTo>
                    <a:pt x="650" y="177"/>
                  </a:lnTo>
                  <a:lnTo>
                    <a:pt x="647" y="186"/>
                  </a:lnTo>
                  <a:lnTo>
                    <a:pt x="647" y="186"/>
                  </a:lnTo>
                  <a:lnTo>
                    <a:pt x="662" y="213"/>
                  </a:lnTo>
                  <a:lnTo>
                    <a:pt x="681" y="247"/>
                  </a:lnTo>
                  <a:lnTo>
                    <a:pt x="681" y="247"/>
                  </a:lnTo>
                  <a:lnTo>
                    <a:pt x="689" y="262"/>
                  </a:lnTo>
                  <a:lnTo>
                    <a:pt x="701" y="280"/>
                  </a:lnTo>
                  <a:lnTo>
                    <a:pt x="701" y="280"/>
                  </a:lnTo>
                  <a:lnTo>
                    <a:pt x="708" y="292"/>
                  </a:lnTo>
                  <a:lnTo>
                    <a:pt x="714" y="309"/>
                  </a:lnTo>
                  <a:lnTo>
                    <a:pt x="721" y="328"/>
                  </a:lnTo>
                  <a:lnTo>
                    <a:pt x="721" y="328"/>
                  </a:lnTo>
                  <a:lnTo>
                    <a:pt x="728" y="348"/>
                  </a:lnTo>
                  <a:lnTo>
                    <a:pt x="735" y="363"/>
                  </a:lnTo>
                  <a:lnTo>
                    <a:pt x="741" y="375"/>
                  </a:lnTo>
                  <a:lnTo>
                    <a:pt x="741" y="375"/>
                  </a:lnTo>
                  <a:lnTo>
                    <a:pt x="745" y="378"/>
                  </a:lnTo>
                  <a:lnTo>
                    <a:pt x="752" y="380"/>
                  </a:lnTo>
                  <a:lnTo>
                    <a:pt x="763" y="383"/>
                  </a:lnTo>
                  <a:lnTo>
                    <a:pt x="775" y="387"/>
                  </a:lnTo>
                  <a:lnTo>
                    <a:pt x="782" y="389"/>
                  </a:lnTo>
                  <a:lnTo>
                    <a:pt x="782" y="389"/>
                  </a:lnTo>
                  <a:lnTo>
                    <a:pt x="792" y="400"/>
                  </a:lnTo>
                  <a:lnTo>
                    <a:pt x="799" y="411"/>
                  </a:lnTo>
                  <a:lnTo>
                    <a:pt x="800" y="417"/>
                  </a:lnTo>
                  <a:lnTo>
                    <a:pt x="802" y="422"/>
                  </a:lnTo>
                  <a:lnTo>
                    <a:pt x="802" y="422"/>
                  </a:lnTo>
                  <a:lnTo>
                    <a:pt x="809" y="465"/>
                  </a:lnTo>
                  <a:lnTo>
                    <a:pt x="816" y="497"/>
                  </a:lnTo>
                  <a:lnTo>
                    <a:pt x="816" y="497"/>
                  </a:lnTo>
                  <a:lnTo>
                    <a:pt x="802" y="507"/>
                  </a:lnTo>
                  <a:lnTo>
                    <a:pt x="790" y="514"/>
                  </a:lnTo>
                  <a:lnTo>
                    <a:pt x="782" y="517"/>
                  </a:lnTo>
                  <a:lnTo>
                    <a:pt x="782" y="517"/>
                  </a:lnTo>
                  <a:lnTo>
                    <a:pt x="778" y="515"/>
                  </a:lnTo>
                  <a:lnTo>
                    <a:pt x="778" y="512"/>
                  </a:lnTo>
                  <a:lnTo>
                    <a:pt x="777" y="497"/>
                  </a:lnTo>
                  <a:lnTo>
                    <a:pt x="777" y="480"/>
                  </a:lnTo>
                  <a:lnTo>
                    <a:pt x="775" y="463"/>
                  </a:lnTo>
                  <a:lnTo>
                    <a:pt x="775" y="463"/>
                  </a:lnTo>
                  <a:lnTo>
                    <a:pt x="773" y="456"/>
                  </a:lnTo>
                  <a:lnTo>
                    <a:pt x="772" y="453"/>
                  </a:lnTo>
                  <a:lnTo>
                    <a:pt x="768" y="449"/>
                  </a:lnTo>
                  <a:lnTo>
                    <a:pt x="765" y="448"/>
                  </a:lnTo>
                  <a:lnTo>
                    <a:pt x="758" y="446"/>
                  </a:lnTo>
                  <a:lnTo>
                    <a:pt x="757" y="444"/>
                  </a:lnTo>
                  <a:lnTo>
                    <a:pt x="755" y="443"/>
                  </a:lnTo>
                  <a:lnTo>
                    <a:pt x="755" y="443"/>
                  </a:lnTo>
                  <a:lnTo>
                    <a:pt x="750" y="439"/>
                  </a:lnTo>
                  <a:lnTo>
                    <a:pt x="741" y="438"/>
                  </a:lnTo>
                  <a:lnTo>
                    <a:pt x="714" y="431"/>
                  </a:lnTo>
                  <a:lnTo>
                    <a:pt x="667" y="422"/>
                  </a:lnTo>
                  <a:lnTo>
                    <a:pt x="667" y="422"/>
                  </a:lnTo>
                  <a:lnTo>
                    <a:pt x="664" y="419"/>
                  </a:lnTo>
                  <a:lnTo>
                    <a:pt x="660" y="412"/>
                  </a:lnTo>
                  <a:lnTo>
                    <a:pt x="657" y="392"/>
                  </a:lnTo>
                  <a:lnTo>
                    <a:pt x="655" y="370"/>
                  </a:lnTo>
                  <a:lnTo>
                    <a:pt x="654" y="355"/>
                  </a:lnTo>
                  <a:lnTo>
                    <a:pt x="654" y="355"/>
                  </a:lnTo>
                  <a:lnTo>
                    <a:pt x="652" y="353"/>
                  </a:lnTo>
                  <a:lnTo>
                    <a:pt x="649" y="351"/>
                  </a:lnTo>
                  <a:lnTo>
                    <a:pt x="639" y="350"/>
                  </a:lnTo>
                  <a:lnTo>
                    <a:pt x="625" y="348"/>
                  </a:lnTo>
                  <a:lnTo>
                    <a:pt x="610" y="350"/>
                  </a:lnTo>
                  <a:lnTo>
                    <a:pt x="559" y="355"/>
                  </a:lnTo>
                  <a:lnTo>
                    <a:pt x="559" y="355"/>
                  </a:lnTo>
                  <a:lnTo>
                    <a:pt x="556" y="355"/>
                  </a:lnTo>
                  <a:lnTo>
                    <a:pt x="551" y="351"/>
                  </a:lnTo>
                  <a:lnTo>
                    <a:pt x="546" y="343"/>
                  </a:lnTo>
                  <a:lnTo>
                    <a:pt x="539" y="331"/>
                  </a:lnTo>
                  <a:lnTo>
                    <a:pt x="532" y="314"/>
                  </a:lnTo>
                  <a:lnTo>
                    <a:pt x="532" y="314"/>
                  </a:lnTo>
                  <a:lnTo>
                    <a:pt x="531" y="311"/>
                  </a:lnTo>
                  <a:lnTo>
                    <a:pt x="527" y="307"/>
                  </a:lnTo>
                  <a:lnTo>
                    <a:pt x="521" y="304"/>
                  </a:lnTo>
                  <a:lnTo>
                    <a:pt x="512" y="304"/>
                  </a:lnTo>
                  <a:lnTo>
                    <a:pt x="504" y="307"/>
                  </a:lnTo>
                  <a:lnTo>
                    <a:pt x="482" y="314"/>
                  </a:lnTo>
                  <a:lnTo>
                    <a:pt x="470" y="318"/>
                  </a:lnTo>
                  <a:lnTo>
                    <a:pt x="458" y="321"/>
                  </a:lnTo>
                  <a:lnTo>
                    <a:pt x="458" y="321"/>
                  </a:lnTo>
                  <a:lnTo>
                    <a:pt x="448" y="323"/>
                  </a:lnTo>
                  <a:lnTo>
                    <a:pt x="438" y="323"/>
                  </a:lnTo>
                  <a:lnTo>
                    <a:pt x="428" y="321"/>
                  </a:lnTo>
                  <a:lnTo>
                    <a:pt x="421" y="319"/>
                  </a:lnTo>
                  <a:lnTo>
                    <a:pt x="414" y="318"/>
                  </a:lnTo>
                  <a:lnTo>
                    <a:pt x="409" y="314"/>
                  </a:lnTo>
                  <a:lnTo>
                    <a:pt x="406" y="311"/>
                  </a:lnTo>
                  <a:lnTo>
                    <a:pt x="404" y="307"/>
                  </a:lnTo>
                  <a:lnTo>
                    <a:pt x="404" y="307"/>
                  </a:lnTo>
                  <a:lnTo>
                    <a:pt x="403" y="307"/>
                  </a:lnTo>
                  <a:lnTo>
                    <a:pt x="399" y="307"/>
                  </a:lnTo>
                  <a:lnTo>
                    <a:pt x="386" y="316"/>
                  </a:lnTo>
                  <a:lnTo>
                    <a:pt x="349" y="343"/>
                  </a:lnTo>
                  <a:lnTo>
                    <a:pt x="307" y="377"/>
                  </a:lnTo>
                  <a:lnTo>
                    <a:pt x="276" y="402"/>
                  </a:lnTo>
                  <a:lnTo>
                    <a:pt x="276" y="402"/>
                  </a:lnTo>
                  <a:lnTo>
                    <a:pt x="216" y="449"/>
                  </a:lnTo>
                  <a:lnTo>
                    <a:pt x="187" y="473"/>
                  </a:lnTo>
                  <a:lnTo>
                    <a:pt x="175" y="483"/>
                  </a:lnTo>
                  <a:lnTo>
                    <a:pt x="175" y="483"/>
                  </a:lnTo>
                  <a:lnTo>
                    <a:pt x="167" y="497"/>
                  </a:lnTo>
                  <a:lnTo>
                    <a:pt x="141" y="530"/>
                  </a:lnTo>
                  <a:lnTo>
                    <a:pt x="106" y="573"/>
                  </a:lnTo>
                  <a:lnTo>
                    <a:pt x="86" y="593"/>
                  </a:lnTo>
                  <a:lnTo>
                    <a:pt x="67" y="612"/>
                  </a:lnTo>
                  <a:lnTo>
                    <a:pt x="67" y="612"/>
                  </a:lnTo>
                  <a:lnTo>
                    <a:pt x="57" y="622"/>
                  </a:lnTo>
                  <a:lnTo>
                    <a:pt x="47" y="634"/>
                  </a:lnTo>
                  <a:lnTo>
                    <a:pt x="32" y="657"/>
                  </a:lnTo>
                  <a:lnTo>
                    <a:pt x="18" y="684"/>
                  </a:lnTo>
                  <a:lnTo>
                    <a:pt x="8" y="710"/>
                  </a:lnTo>
                  <a:lnTo>
                    <a:pt x="8" y="710"/>
                  </a:lnTo>
                  <a:lnTo>
                    <a:pt x="13" y="711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2" y="715"/>
                  </a:lnTo>
                  <a:lnTo>
                    <a:pt x="8" y="718"/>
                  </a:lnTo>
                  <a:lnTo>
                    <a:pt x="5" y="726"/>
                  </a:lnTo>
                  <a:lnTo>
                    <a:pt x="0" y="740"/>
                  </a:lnTo>
                  <a:lnTo>
                    <a:pt x="33" y="733"/>
                  </a:lnTo>
                  <a:lnTo>
                    <a:pt x="6" y="787"/>
                  </a:lnTo>
                  <a:lnTo>
                    <a:pt x="47" y="774"/>
                  </a:lnTo>
                  <a:lnTo>
                    <a:pt x="20" y="807"/>
                  </a:lnTo>
                  <a:lnTo>
                    <a:pt x="94" y="780"/>
                  </a:lnTo>
                  <a:lnTo>
                    <a:pt x="87" y="821"/>
                  </a:lnTo>
                  <a:lnTo>
                    <a:pt x="155" y="787"/>
                  </a:lnTo>
                  <a:lnTo>
                    <a:pt x="148" y="828"/>
                  </a:lnTo>
                  <a:lnTo>
                    <a:pt x="216" y="753"/>
                  </a:lnTo>
                  <a:lnTo>
                    <a:pt x="202" y="794"/>
                  </a:lnTo>
                  <a:lnTo>
                    <a:pt x="283" y="726"/>
                  </a:lnTo>
                  <a:lnTo>
                    <a:pt x="269" y="794"/>
                  </a:lnTo>
                  <a:lnTo>
                    <a:pt x="330" y="774"/>
                  </a:lnTo>
                  <a:lnTo>
                    <a:pt x="323" y="814"/>
                  </a:lnTo>
                  <a:lnTo>
                    <a:pt x="350" y="801"/>
                  </a:lnTo>
                  <a:lnTo>
                    <a:pt x="350" y="841"/>
                  </a:lnTo>
                  <a:lnTo>
                    <a:pt x="350" y="841"/>
                  </a:lnTo>
                  <a:lnTo>
                    <a:pt x="366" y="835"/>
                  </a:lnTo>
                  <a:lnTo>
                    <a:pt x="379" y="829"/>
                  </a:lnTo>
                  <a:lnTo>
                    <a:pt x="387" y="824"/>
                  </a:lnTo>
                  <a:lnTo>
                    <a:pt x="387" y="824"/>
                  </a:lnTo>
                  <a:lnTo>
                    <a:pt x="389" y="821"/>
                  </a:lnTo>
                  <a:lnTo>
                    <a:pt x="391" y="821"/>
                  </a:lnTo>
                  <a:lnTo>
                    <a:pt x="391" y="821"/>
                  </a:lnTo>
                  <a:lnTo>
                    <a:pt x="391" y="823"/>
                  </a:lnTo>
                  <a:lnTo>
                    <a:pt x="387" y="824"/>
                  </a:lnTo>
                  <a:lnTo>
                    <a:pt x="387" y="824"/>
                  </a:lnTo>
                  <a:lnTo>
                    <a:pt x="384" y="843"/>
                  </a:lnTo>
                  <a:lnTo>
                    <a:pt x="382" y="851"/>
                  </a:lnTo>
                  <a:lnTo>
                    <a:pt x="384" y="855"/>
                  </a:lnTo>
                  <a:lnTo>
                    <a:pt x="384" y="855"/>
                  </a:lnTo>
                  <a:lnTo>
                    <a:pt x="384" y="855"/>
                  </a:lnTo>
                  <a:lnTo>
                    <a:pt x="425" y="841"/>
                  </a:lnTo>
                  <a:lnTo>
                    <a:pt x="425" y="841"/>
                  </a:lnTo>
                  <a:lnTo>
                    <a:pt x="430" y="868"/>
                  </a:lnTo>
                  <a:lnTo>
                    <a:pt x="440" y="929"/>
                  </a:lnTo>
                  <a:lnTo>
                    <a:pt x="446" y="963"/>
                  </a:lnTo>
                  <a:lnTo>
                    <a:pt x="455" y="995"/>
                  </a:lnTo>
                  <a:lnTo>
                    <a:pt x="463" y="1020"/>
                  </a:lnTo>
                  <a:lnTo>
                    <a:pt x="468" y="1030"/>
                  </a:lnTo>
                  <a:lnTo>
                    <a:pt x="472" y="1037"/>
                  </a:lnTo>
                  <a:lnTo>
                    <a:pt x="472" y="1037"/>
                  </a:lnTo>
                  <a:lnTo>
                    <a:pt x="477" y="1042"/>
                  </a:lnTo>
                  <a:lnTo>
                    <a:pt x="482" y="1047"/>
                  </a:lnTo>
                  <a:lnTo>
                    <a:pt x="497" y="1057"/>
                  </a:lnTo>
                  <a:lnTo>
                    <a:pt x="517" y="1066"/>
                  </a:lnTo>
                  <a:lnTo>
                    <a:pt x="539" y="1073"/>
                  </a:lnTo>
                  <a:lnTo>
                    <a:pt x="563" y="1079"/>
                  </a:lnTo>
                  <a:lnTo>
                    <a:pt x="588" y="1083"/>
                  </a:lnTo>
                  <a:lnTo>
                    <a:pt x="615" y="1085"/>
                  </a:lnTo>
                  <a:lnTo>
                    <a:pt x="640" y="1085"/>
                  </a:lnTo>
                  <a:lnTo>
                    <a:pt x="640" y="1085"/>
                  </a:lnTo>
                  <a:lnTo>
                    <a:pt x="681" y="1083"/>
                  </a:lnTo>
                  <a:lnTo>
                    <a:pt x="694" y="1081"/>
                  </a:lnTo>
                  <a:lnTo>
                    <a:pt x="704" y="1079"/>
                  </a:lnTo>
                  <a:lnTo>
                    <a:pt x="713" y="1076"/>
                  </a:lnTo>
                  <a:lnTo>
                    <a:pt x="719" y="1071"/>
                  </a:lnTo>
                  <a:lnTo>
                    <a:pt x="726" y="1063"/>
                  </a:lnTo>
                  <a:lnTo>
                    <a:pt x="735" y="1051"/>
                  </a:lnTo>
                  <a:lnTo>
                    <a:pt x="735" y="1051"/>
                  </a:lnTo>
                  <a:lnTo>
                    <a:pt x="745" y="1032"/>
                  </a:lnTo>
                  <a:lnTo>
                    <a:pt x="755" y="1005"/>
                  </a:lnTo>
                  <a:lnTo>
                    <a:pt x="765" y="973"/>
                  </a:lnTo>
                  <a:lnTo>
                    <a:pt x="773" y="939"/>
                  </a:lnTo>
                  <a:lnTo>
                    <a:pt x="789" y="880"/>
                  </a:lnTo>
                  <a:lnTo>
                    <a:pt x="795" y="855"/>
                  </a:lnTo>
                  <a:lnTo>
                    <a:pt x="795" y="855"/>
                  </a:lnTo>
                  <a:lnTo>
                    <a:pt x="826" y="858"/>
                  </a:lnTo>
                  <a:lnTo>
                    <a:pt x="876" y="862"/>
                  </a:lnTo>
                  <a:lnTo>
                    <a:pt x="876" y="862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3A95B1A1-1531-43D1-874A-10CD4EC15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2000" y="2835275"/>
              <a:ext cx="128588" cy="128588"/>
            </a:xfrm>
            <a:custGeom>
              <a:avLst/>
              <a:gdLst>
                <a:gd name="T0" fmla="*/ 7 w 81"/>
                <a:gd name="T1" fmla="*/ 0 h 81"/>
                <a:gd name="T2" fmla="*/ 7 w 81"/>
                <a:gd name="T3" fmla="*/ 0 h 81"/>
                <a:gd name="T4" fmla="*/ 2 w 81"/>
                <a:gd name="T5" fmla="*/ 29 h 81"/>
                <a:gd name="T6" fmla="*/ 0 w 81"/>
                <a:gd name="T7" fmla="*/ 49 h 81"/>
                <a:gd name="T8" fmla="*/ 0 w 81"/>
                <a:gd name="T9" fmla="*/ 57 h 81"/>
                <a:gd name="T10" fmla="*/ 0 w 81"/>
                <a:gd name="T11" fmla="*/ 61 h 81"/>
                <a:gd name="T12" fmla="*/ 0 w 81"/>
                <a:gd name="T13" fmla="*/ 61 h 81"/>
                <a:gd name="T14" fmla="*/ 7 w 81"/>
                <a:gd name="T15" fmla="*/ 66 h 81"/>
                <a:gd name="T16" fmla="*/ 18 w 81"/>
                <a:gd name="T17" fmla="*/ 72 h 81"/>
                <a:gd name="T18" fmla="*/ 30 w 81"/>
                <a:gd name="T19" fmla="*/ 78 h 81"/>
                <a:gd name="T20" fmla="*/ 40 w 81"/>
                <a:gd name="T21" fmla="*/ 81 h 81"/>
                <a:gd name="T22" fmla="*/ 40 w 81"/>
                <a:gd name="T23" fmla="*/ 81 h 81"/>
                <a:gd name="T24" fmla="*/ 45 w 81"/>
                <a:gd name="T25" fmla="*/ 79 h 81"/>
                <a:gd name="T26" fmla="*/ 52 w 81"/>
                <a:gd name="T27" fmla="*/ 76 h 81"/>
                <a:gd name="T28" fmla="*/ 67 w 81"/>
                <a:gd name="T29" fmla="*/ 64 h 81"/>
                <a:gd name="T30" fmla="*/ 74 w 81"/>
                <a:gd name="T31" fmla="*/ 57 h 81"/>
                <a:gd name="T32" fmla="*/ 79 w 81"/>
                <a:gd name="T33" fmla="*/ 51 h 81"/>
                <a:gd name="T34" fmla="*/ 81 w 81"/>
                <a:gd name="T35" fmla="*/ 44 h 81"/>
                <a:gd name="T36" fmla="*/ 81 w 81"/>
                <a:gd name="T37" fmla="*/ 42 h 81"/>
                <a:gd name="T38" fmla="*/ 81 w 81"/>
                <a:gd name="T39" fmla="*/ 40 h 81"/>
                <a:gd name="T40" fmla="*/ 81 w 81"/>
                <a:gd name="T41" fmla="*/ 40 h 81"/>
                <a:gd name="T42" fmla="*/ 76 w 81"/>
                <a:gd name="T43" fmla="*/ 35 h 81"/>
                <a:gd name="T44" fmla="*/ 69 w 81"/>
                <a:gd name="T45" fmla="*/ 34 h 81"/>
                <a:gd name="T46" fmla="*/ 54 w 81"/>
                <a:gd name="T47" fmla="*/ 27 h 81"/>
                <a:gd name="T48" fmla="*/ 54 w 81"/>
                <a:gd name="T49" fmla="*/ 27 h 81"/>
                <a:gd name="T50" fmla="*/ 37 w 81"/>
                <a:gd name="T51" fmla="*/ 20 h 81"/>
                <a:gd name="T52" fmla="*/ 30 w 81"/>
                <a:gd name="T53" fmla="*/ 17 h 81"/>
                <a:gd name="T54" fmla="*/ 27 w 81"/>
                <a:gd name="T55" fmla="*/ 13 h 81"/>
                <a:gd name="T56" fmla="*/ 27 w 81"/>
                <a:gd name="T57" fmla="*/ 13 h 81"/>
                <a:gd name="T58" fmla="*/ 23 w 81"/>
                <a:gd name="T59" fmla="*/ 10 h 81"/>
                <a:gd name="T60" fmla="*/ 17 w 81"/>
                <a:gd name="T61" fmla="*/ 5 h 81"/>
                <a:gd name="T62" fmla="*/ 7 w 81"/>
                <a:gd name="T63" fmla="*/ 0 h 81"/>
                <a:gd name="T64" fmla="*/ 7 w 81"/>
                <a:gd name="T6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1" h="81">
                  <a:moveTo>
                    <a:pt x="7" y="0"/>
                  </a:moveTo>
                  <a:lnTo>
                    <a:pt x="7" y="0"/>
                  </a:lnTo>
                  <a:lnTo>
                    <a:pt x="2" y="29"/>
                  </a:lnTo>
                  <a:lnTo>
                    <a:pt x="0" y="49"/>
                  </a:lnTo>
                  <a:lnTo>
                    <a:pt x="0" y="57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7" y="66"/>
                  </a:lnTo>
                  <a:lnTo>
                    <a:pt x="18" y="72"/>
                  </a:lnTo>
                  <a:lnTo>
                    <a:pt x="30" y="78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5" y="79"/>
                  </a:lnTo>
                  <a:lnTo>
                    <a:pt x="52" y="76"/>
                  </a:lnTo>
                  <a:lnTo>
                    <a:pt x="67" y="64"/>
                  </a:lnTo>
                  <a:lnTo>
                    <a:pt x="74" y="57"/>
                  </a:lnTo>
                  <a:lnTo>
                    <a:pt x="79" y="51"/>
                  </a:lnTo>
                  <a:lnTo>
                    <a:pt x="81" y="44"/>
                  </a:lnTo>
                  <a:lnTo>
                    <a:pt x="81" y="42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76" y="35"/>
                  </a:lnTo>
                  <a:lnTo>
                    <a:pt x="69" y="34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37" y="20"/>
                  </a:lnTo>
                  <a:lnTo>
                    <a:pt x="30" y="17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3" y="10"/>
                  </a:lnTo>
                  <a:lnTo>
                    <a:pt x="17" y="5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CAF4E496-81A8-47E4-BA1C-A8E859567A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088" y="2909888"/>
              <a:ext cx="512763" cy="525463"/>
            </a:xfrm>
            <a:custGeom>
              <a:avLst/>
              <a:gdLst>
                <a:gd name="T0" fmla="*/ 269 w 323"/>
                <a:gd name="T1" fmla="*/ 0 h 331"/>
                <a:gd name="T2" fmla="*/ 259 w 323"/>
                <a:gd name="T3" fmla="*/ 19 h 331"/>
                <a:gd name="T4" fmla="*/ 247 w 323"/>
                <a:gd name="T5" fmla="*/ 34 h 331"/>
                <a:gd name="T6" fmla="*/ 229 w 323"/>
                <a:gd name="T7" fmla="*/ 47 h 331"/>
                <a:gd name="T8" fmla="*/ 224 w 323"/>
                <a:gd name="T9" fmla="*/ 49 h 331"/>
                <a:gd name="T10" fmla="*/ 202 w 323"/>
                <a:gd name="T11" fmla="*/ 51 h 331"/>
                <a:gd name="T12" fmla="*/ 172 w 323"/>
                <a:gd name="T13" fmla="*/ 46 h 331"/>
                <a:gd name="T14" fmla="*/ 135 w 323"/>
                <a:gd name="T15" fmla="*/ 34 h 331"/>
                <a:gd name="T16" fmla="*/ 136 w 323"/>
                <a:gd name="T17" fmla="*/ 31 h 331"/>
                <a:gd name="T18" fmla="*/ 135 w 323"/>
                <a:gd name="T19" fmla="*/ 24 h 331"/>
                <a:gd name="T20" fmla="*/ 124 w 323"/>
                <a:gd name="T21" fmla="*/ 24 h 331"/>
                <a:gd name="T22" fmla="*/ 101 w 323"/>
                <a:gd name="T23" fmla="*/ 34 h 331"/>
                <a:gd name="T24" fmla="*/ 71 w 323"/>
                <a:gd name="T25" fmla="*/ 51 h 331"/>
                <a:gd name="T26" fmla="*/ 33 w 323"/>
                <a:gd name="T27" fmla="*/ 69 h 331"/>
                <a:gd name="T28" fmla="*/ 18 w 323"/>
                <a:gd name="T29" fmla="*/ 81 h 331"/>
                <a:gd name="T30" fmla="*/ 13 w 323"/>
                <a:gd name="T31" fmla="*/ 88 h 331"/>
                <a:gd name="T32" fmla="*/ 8 w 323"/>
                <a:gd name="T33" fmla="*/ 96 h 331"/>
                <a:gd name="T34" fmla="*/ 1 w 323"/>
                <a:gd name="T35" fmla="*/ 101 h 331"/>
                <a:gd name="T36" fmla="*/ 0 w 323"/>
                <a:gd name="T37" fmla="*/ 115 h 331"/>
                <a:gd name="T38" fmla="*/ 1 w 323"/>
                <a:gd name="T39" fmla="*/ 135 h 331"/>
                <a:gd name="T40" fmla="*/ 12 w 323"/>
                <a:gd name="T41" fmla="*/ 186 h 331"/>
                <a:gd name="T42" fmla="*/ 13 w 323"/>
                <a:gd name="T43" fmla="*/ 203 h 331"/>
                <a:gd name="T44" fmla="*/ 15 w 323"/>
                <a:gd name="T45" fmla="*/ 265 h 331"/>
                <a:gd name="T46" fmla="*/ 20 w 323"/>
                <a:gd name="T47" fmla="*/ 284 h 331"/>
                <a:gd name="T48" fmla="*/ 27 w 323"/>
                <a:gd name="T49" fmla="*/ 297 h 331"/>
                <a:gd name="T50" fmla="*/ 37 w 323"/>
                <a:gd name="T51" fmla="*/ 313 h 331"/>
                <a:gd name="T52" fmla="*/ 47 w 323"/>
                <a:gd name="T53" fmla="*/ 318 h 331"/>
                <a:gd name="T54" fmla="*/ 54 w 323"/>
                <a:gd name="T55" fmla="*/ 318 h 331"/>
                <a:gd name="T56" fmla="*/ 65 w 323"/>
                <a:gd name="T57" fmla="*/ 314 h 331"/>
                <a:gd name="T58" fmla="*/ 76 w 323"/>
                <a:gd name="T59" fmla="*/ 308 h 331"/>
                <a:gd name="T60" fmla="*/ 82 w 323"/>
                <a:gd name="T61" fmla="*/ 308 h 331"/>
                <a:gd name="T62" fmla="*/ 87 w 323"/>
                <a:gd name="T63" fmla="*/ 311 h 331"/>
                <a:gd name="T64" fmla="*/ 104 w 323"/>
                <a:gd name="T65" fmla="*/ 323 h 331"/>
                <a:gd name="T66" fmla="*/ 128 w 323"/>
                <a:gd name="T67" fmla="*/ 324 h 331"/>
                <a:gd name="T68" fmla="*/ 141 w 323"/>
                <a:gd name="T69" fmla="*/ 323 h 331"/>
                <a:gd name="T70" fmla="*/ 156 w 323"/>
                <a:gd name="T71" fmla="*/ 321 h 331"/>
                <a:gd name="T72" fmla="*/ 162 w 323"/>
                <a:gd name="T73" fmla="*/ 324 h 331"/>
                <a:gd name="T74" fmla="*/ 170 w 323"/>
                <a:gd name="T75" fmla="*/ 330 h 331"/>
                <a:gd name="T76" fmla="*/ 175 w 323"/>
                <a:gd name="T77" fmla="*/ 331 h 331"/>
                <a:gd name="T78" fmla="*/ 182 w 323"/>
                <a:gd name="T79" fmla="*/ 328 h 331"/>
                <a:gd name="T80" fmla="*/ 195 w 323"/>
                <a:gd name="T81" fmla="*/ 324 h 331"/>
                <a:gd name="T82" fmla="*/ 207 w 323"/>
                <a:gd name="T83" fmla="*/ 324 h 331"/>
                <a:gd name="T84" fmla="*/ 209 w 323"/>
                <a:gd name="T85" fmla="*/ 324 h 331"/>
                <a:gd name="T86" fmla="*/ 215 w 323"/>
                <a:gd name="T87" fmla="*/ 323 h 331"/>
                <a:gd name="T88" fmla="*/ 231 w 323"/>
                <a:gd name="T89" fmla="*/ 318 h 331"/>
                <a:gd name="T90" fmla="*/ 239 w 323"/>
                <a:gd name="T91" fmla="*/ 309 h 331"/>
                <a:gd name="T92" fmla="*/ 242 w 323"/>
                <a:gd name="T93" fmla="*/ 304 h 331"/>
                <a:gd name="T94" fmla="*/ 268 w 323"/>
                <a:gd name="T95" fmla="*/ 221 h 331"/>
                <a:gd name="T96" fmla="*/ 276 w 323"/>
                <a:gd name="T97" fmla="*/ 203 h 331"/>
                <a:gd name="T98" fmla="*/ 318 w 323"/>
                <a:gd name="T99" fmla="*/ 140 h 331"/>
                <a:gd name="T100" fmla="*/ 323 w 323"/>
                <a:gd name="T101" fmla="*/ 129 h 331"/>
                <a:gd name="T102" fmla="*/ 310 w 323"/>
                <a:gd name="T103" fmla="*/ 107 h 331"/>
                <a:gd name="T104" fmla="*/ 290 w 323"/>
                <a:gd name="T105" fmla="*/ 81 h 331"/>
                <a:gd name="T106" fmla="*/ 285 w 323"/>
                <a:gd name="T107" fmla="*/ 74 h 331"/>
                <a:gd name="T108" fmla="*/ 274 w 323"/>
                <a:gd name="T109" fmla="*/ 37 h 331"/>
                <a:gd name="T110" fmla="*/ 269 w 323"/>
                <a:gd name="T111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3" h="331">
                  <a:moveTo>
                    <a:pt x="269" y="0"/>
                  </a:moveTo>
                  <a:lnTo>
                    <a:pt x="269" y="0"/>
                  </a:lnTo>
                  <a:lnTo>
                    <a:pt x="268" y="5"/>
                  </a:lnTo>
                  <a:lnTo>
                    <a:pt x="259" y="19"/>
                  </a:lnTo>
                  <a:lnTo>
                    <a:pt x="254" y="27"/>
                  </a:lnTo>
                  <a:lnTo>
                    <a:pt x="247" y="34"/>
                  </a:lnTo>
                  <a:lnTo>
                    <a:pt x="239" y="41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24" y="49"/>
                  </a:lnTo>
                  <a:lnTo>
                    <a:pt x="217" y="51"/>
                  </a:lnTo>
                  <a:lnTo>
                    <a:pt x="202" y="51"/>
                  </a:lnTo>
                  <a:lnTo>
                    <a:pt x="187" y="49"/>
                  </a:lnTo>
                  <a:lnTo>
                    <a:pt x="172" y="46"/>
                  </a:lnTo>
                  <a:lnTo>
                    <a:pt x="145" y="37"/>
                  </a:lnTo>
                  <a:lnTo>
                    <a:pt x="135" y="34"/>
                  </a:lnTo>
                  <a:lnTo>
                    <a:pt x="135" y="34"/>
                  </a:lnTo>
                  <a:lnTo>
                    <a:pt x="136" y="31"/>
                  </a:lnTo>
                  <a:lnTo>
                    <a:pt x="136" y="27"/>
                  </a:lnTo>
                  <a:lnTo>
                    <a:pt x="135" y="24"/>
                  </a:lnTo>
                  <a:lnTo>
                    <a:pt x="131" y="22"/>
                  </a:lnTo>
                  <a:lnTo>
                    <a:pt x="124" y="24"/>
                  </a:lnTo>
                  <a:lnTo>
                    <a:pt x="114" y="27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71" y="51"/>
                  </a:lnTo>
                  <a:lnTo>
                    <a:pt x="44" y="63"/>
                  </a:lnTo>
                  <a:lnTo>
                    <a:pt x="33" y="69"/>
                  </a:lnTo>
                  <a:lnTo>
                    <a:pt x="25" y="74"/>
                  </a:lnTo>
                  <a:lnTo>
                    <a:pt x="18" y="81"/>
                  </a:lnTo>
                  <a:lnTo>
                    <a:pt x="13" y="88"/>
                  </a:lnTo>
                  <a:lnTo>
                    <a:pt x="13" y="88"/>
                  </a:lnTo>
                  <a:lnTo>
                    <a:pt x="10" y="93"/>
                  </a:lnTo>
                  <a:lnTo>
                    <a:pt x="8" y="96"/>
                  </a:lnTo>
                  <a:lnTo>
                    <a:pt x="3" y="100"/>
                  </a:lnTo>
                  <a:lnTo>
                    <a:pt x="1" y="101"/>
                  </a:lnTo>
                  <a:lnTo>
                    <a:pt x="1" y="105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1" y="135"/>
                  </a:lnTo>
                  <a:lnTo>
                    <a:pt x="6" y="161"/>
                  </a:lnTo>
                  <a:lnTo>
                    <a:pt x="12" y="186"/>
                  </a:lnTo>
                  <a:lnTo>
                    <a:pt x="13" y="203"/>
                  </a:lnTo>
                  <a:lnTo>
                    <a:pt x="13" y="203"/>
                  </a:lnTo>
                  <a:lnTo>
                    <a:pt x="13" y="242"/>
                  </a:lnTo>
                  <a:lnTo>
                    <a:pt x="15" y="265"/>
                  </a:lnTo>
                  <a:lnTo>
                    <a:pt x="17" y="275"/>
                  </a:lnTo>
                  <a:lnTo>
                    <a:pt x="20" y="284"/>
                  </a:lnTo>
                  <a:lnTo>
                    <a:pt x="20" y="284"/>
                  </a:lnTo>
                  <a:lnTo>
                    <a:pt x="27" y="297"/>
                  </a:lnTo>
                  <a:lnTo>
                    <a:pt x="33" y="308"/>
                  </a:lnTo>
                  <a:lnTo>
                    <a:pt x="37" y="313"/>
                  </a:lnTo>
                  <a:lnTo>
                    <a:pt x="42" y="316"/>
                  </a:lnTo>
                  <a:lnTo>
                    <a:pt x="47" y="318"/>
                  </a:lnTo>
                  <a:lnTo>
                    <a:pt x="54" y="318"/>
                  </a:lnTo>
                  <a:lnTo>
                    <a:pt x="54" y="318"/>
                  </a:lnTo>
                  <a:lnTo>
                    <a:pt x="60" y="316"/>
                  </a:lnTo>
                  <a:lnTo>
                    <a:pt x="65" y="314"/>
                  </a:lnTo>
                  <a:lnTo>
                    <a:pt x="74" y="309"/>
                  </a:lnTo>
                  <a:lnTo>
                    <a:pt x="76" y="308"/>
                  </a:lnTo>
                  <a:lnTo>
                    <a:pt x="79" y="308"/>
                  </a:lnTo>
                  <a:lnTo>
                    <a:pt x="82" y="308"/>
                  </a:lnTo>
                  <a:lnTo>
                    <a:pt x="87" y="311"/>
                  </a:lnTo>
                  <a:lnTo>
                    <a:pt x="87" y="311"/>
                  </a:lnTo>
                  <a:lnTo>
                    <a:pt x="96" y="318"/>
                  </a:lnTo>
                  <a:lnTo>
                    <a:pt x="104" y="323"/>
                  </a:lnTo>
                  <a:lnTo>
                    <a:pt x="114" y="324"/>
                  </a:lnTo>
                  <a:lnTo>
                    <a:pt x="128" y="324"/>
                  </a:lnTo>
                  <a:lnTo>
                    <a:pt x="128" y="324"/>
                  </a:lnTo>
                  <a:lnTo>
                    <a:pt x="141" y="323"/>
                  </a:lnTo>
                  <a:lnTo>
                    <a:pt x="150" y="321"/>
                  </a:lnTo>
                  <a:lnTo>
                    <a:pt x="156" y="321"/>
                  </a:lnTo>
                  <a:lnTo>
                    <a:pt x="162" y="324"/>
                  </a:lnTo>
                  <a:lnTo>
                    <a:pt x="162" y="324"/>
                  </a:lnTo>
                  <a:lnTo>
                    <a:pt x="167" y="328"/>
                  </a:lnTo>
                  <a:lnTo>
                    <a:pt x="170" y="330"/>
                  </a:lnTo>
                  <a:lnTo>
                    <a:pt x="175" y="331"/>
                  </a:lnTo>
                  <a:lnTo>
                    <a:pt x="175" y="331"/>
                  </a:lnTo>
                  <a:lnTo>
                    <a:pt x="178" y="330"/>
                  </a:lnTo>
                  <a:lnTo>
                    <a:pt x="182" y="328"/>
                  </a:lnTo>
                  <a:lnTo>
                    <a:pt x="187" y="326"/>
                  </a:lnTo>
                  <a:lnTo>
                    <a:pt x="195" y="324"/>
                  </a:lnTo>
                  <a:lnTo>
                    <a:pt x="195" y="324"/>
                  </a:lnTo>
                  <a:lnTo>
                    <a:pt x="207" y="324"/>
                  </a:lnTo>
                  <a:lnTo>
                    <a:pt x="207" y="324"/>
                  </a:lnTo>
                  <a:lnTo>
                    <a:pt x="209" y="324"/>
                  </a:lnTo>
                  <a:lnTo>
                    <a:pt x="209" y="324"/>
                  </a:lnTo>
                  <a:lnTo>
                    <a:pt x="215" y="323"/>
                  </a:lnTo>
                  <a:lnTo>
                    <a:pt x="226" y="319"/>
                  </a:lnTo>
                  <a:lnTo>
                    <a:pt x="231" y="318"/>
                  </a:lnTo>
                  <a:lnTo>
                    <a:pt x="236" y="314"/>
                  </a:lnTo>
                  <a:lnTo>
                    <a:pt x="239" y="309"/>
                  </a:lnTo>
                  <a:lnTo>
                    <a:pt x="242" y="304"/>
                  </a:lnTo>
                  <a:lnTo>
                    <a:pt x="242" y="304"/>
                  </a:lnTo>
                  <a:lnTo>
                    <a:pt x="258" y="252"/>
                  </a:lnTo>
                  <a:lnTo>
                    <a:pt x="268" y="221"/>
                  </a:lnTo>
                  <a:lnTo>
                    <a:pt x="276" y="203"/>
                  </a:lnTo>
                  <a:lnTo>
                    <a:pt x="276" y="203"/>
                  </a:lnTo>
                  <a:lnTo>
                    <a:pt x="305" y="162"/>
                  </a:lnTo>
                  <a:lnTo>
                    <a:pt x="318" y="140"/>
                  </a:lnTo>
                  <a:lnTo>
                    <a:pt x="323" y="132"/>
                  </a:lnTo>
                  <a:lnTo>
                    <a:pt x="323" y="129"/>
                  </a:lnTo>
                  <a:lnTo>
                    <a:pt x="323" y="129"/>
                  </a:lnTo>
                  <a:lnTo>
                    <a:pt x="310" y="107"/>
                  </a:lnTo>
                  <a:lnTo>
                    <a:pt x="300" y="93"/>
                  </a:lnTo>
                  <a:lnTo>
                    <a:pt x="290" y="81"/>
                  </a:lnTo>
                  <a:lnTo>
                    <a:pt x="290" y="81"/>
                  </a:lnTo>
                  <a:lnTo>
                    <a:pt x="285" y="74"/>
                  </a:lnTo>
                  <a:lnTo>
                    <a:pt x="281" y="64"/>
                  </a:lnTo>
                  <a:lnTo>
                    <a:pt x="274" y="37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D076CAE7-9AFD-4D37-994E-7ACDAF4D5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5863" y="2921000"/>
              <a:ext cx="568325" cy="782638"/>
            </a:xfrm>
            <a:custGeom>
              <a:avLst/>
              <a:gdLst>
                <a:gd name="T0" fmla="*/ 297 w 358"/>
                <a:gd name="T1" fmla="*/ 0 h 493"/>
                <a:gd name="T2" fmla="*/ 135 w 358"/>
                <a:gd name="T3" fmla="*/ 40 h 493"/>
                <a:gd name="T4" fmla="*/ 223 w 358"/>
                <a:gd name="T5" fmla="*/ 34 h 493"/>
                <a:gd name="T6" fmla="*/ 0 w 358"/>
                <a:gd name="T7" fmla="*/ 115 h 493"/>
                <a:gd name="T8" fmla="*/ 277 w 358"/>
                <a:gd name="T9" fmla="*/ 40 h 493"/>
                <a:gd name="T10" fmla="*/ 68 w 358"/>
                <a:gd name="T11" fmla="*/ 162 h 493"/>
                <a:gd name="T12" fmla="*/ 283 w 358"/>
                <a:gd name="T13" fmla="*/ 61 h 493"/>
                <a:gd name="T14" fmla="*/ 81 w 358"/>
                <a:gd name="T15" fmla="*/ 284 h 493"/>
                <a:gd name="T16" fmla="*/ 297 w 358"/>
                <a:gd name="T17" fmla="*/ 81 h 493"/>
                <a:gd name="T18" fmla="*/ 54 w 358"/>
                <a:gd name="T19" fmla="*/ 459 h 493"/>
                <a:gd name="T20" fmla="*/ 310 w 358"/>
                <a:gd name="T21" fmla="*/ 88 h 493"/>
                <a:gd name="T22" fmla="*/ 155 w 358"/>
                <a:gd name="T23" fmla="*/ 493 h 493"/>
                <a:gd name="T24" fmla="*/ 331 w 358"/>
                <a:gd name="T25" fmla="*/ 88 h 493"/>
                <a:gd name="T26" fmla="*/ 304 w 358"/>
                <a:gd name="T27" fmla="*/ 426 h 493"/>
                <a:gd name="T28" fmla="*/ 358 w 358"/>
                <a:gd name="T29" fmla="*/ 74 h 493"/>
                <a:gd name="T30" fmla="*/ 297 w 358"/>
                <a:gd name="T31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8" h="493">
                  <a:moveTo>
                    <a:pt x="297" y="0"/>
                  </a:moveTo>
                  <a:lnTo>
                    <a:pt x="135" y="40"/>
                  </a:lnTo>
                  <a:lnTo>
                    <a:pt x="223" y="34"/>
                  </a:lnTo>
                  <a:lnTo>
                    <a:pt x="0" y="115"/>
                  </a:lnTo>
                  <a:lnTo>
                    <a:pt x="277" y="40"/>
                  </a:lnTo>
                  <a:lnTo>
                    <a:pt x="68" y="162"/>
                  </a:lnTo>
                  <a:lnTo>
                    <a:pt x="283" y="61"/>
                  </a:lnTo>
                  <a:lnTo>
                    <a:pt x="81" y="284"/>
                  </a:lnTo>
                  <a:lnTo>
                    <a:pt x="297" y="81"/>
                  </a:lnTo>
                  <a:lnTo>
                    <a:pt x="54" y="459"/>
                  </a:lnTo>
                  <a:lnTo>
                    <a:pt x="310" y="88"/>
                  </a:lnTo>
                  <a:lnTo>
                    <a:pt x="155" y="493"/>
                  </a:lnTo>
                  <a:lnTo>
                    <a:pt x="331" y="88"/>
                  </a:lnTo>
                  <a:lnTo>
                    <a:pt x="304" y="426"/>
                  </a:lnTo>
                  <a:lnTo>
                    <a:pt x="358" y="74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35CA0178-C430-4B43-B1CE-684F4B06E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5863" y="2921000"/>
              <a:ext cx="568325" cy="782638"/>
            </a:xfrm>
            <a:custGeom>
              <a:avLst/>
              <a:gdLst>
                <a:gd name="T0" fmla="*/ 297 w 358"/>
                <a:gd name="T1" fmla="*/ 0 h 493"/>
                <a:gd name="T2" fmla="*/ 135 w 358"/>
                <a:gd name="T3" fmla="*/ 40 h 493"/>
                <a:gd name="T4" fmla="*/ 223 w 358"/>
                <a:gd name="T5" fmla="*/ 34 h 493"/>
                <a:gd name="T6" fmla="*/ 0 w 358"/>
                <a:gd name="T7" fmla="*/ 115 h 493"/>
                <a:gd name="T8" fmla="*/ 277 w 358"/>
                <a:gd name="T9" fmla="*/ 40 h 493"/>
                <a:gd name="T10" fmla="*/ 68 w 358"/>
                <a:gd name="T11" fmla="*/ 162 h 493"/>
                <a:gd name="T12" fmla="*/ 283 w 358"/>
                <a:gd name="T13" fmla="*/ 61 h 493"/>
                <a:gd name="T14" fmla="*/ 81 w 358"/>
                <a:gd name="T15" fmla="*/ 284 h 493"/>
                <a:gd name="T16" fmla="*/ 297 w 358"/>
                <a:gd name="T17" fmla="*/ 81 h 493"/>
                <a:gd name="T18" fmla="*/ 54 w 358"/>
                <a:gd name="T19" fmla="*/ 459 h 493"/>
                <a:gd name="T20" fmla="*/ 310 w 358"/>
                <a:gd name="T21" fmla="*/ 88 h 493"/>
                <a:gd name="T22" fmla="*/ 155 w 358"/>
                <a:gd name="T23" fmla="*/ 493 h 493"/>
                <a:gd name="T24" fmla="*/ 331 w 358"/>
                <a:gd name="T25" fmla="*/ 88 h 493"/>
                <a:gd name="T26" fmla="*/ 304 w 358"/>
                <a:gd name="T27" fmla="*/ 426 h 493"/>
                <a:gd name="T28" fmla="*/ 358 w 358"/>
                <a:gd name="T29" fmla="*/ 74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8" h="493">
                  <a:moveTo>
                    <a:pt x="297" y="0"/>
                  </a:moveTo>
                  <a:lnTo>
                    <a:pt x="135" y="40"/>
                  </a:lnTo>
                  <a:lnTo>
                    <a:pt x="223" y="34"/>
                  </a:lnTo>
                  <a:lnTo>
                    <a:pt x="0" y="115"/>
                  </a:lnTo>
                  <a:lnTo>
                    <a:pt x="277" y="40"/>
                  </a:lnTo>
                  <a:lnTo>
                    <a:pt x="68" y="162"/>
                  </a:lnTo>
                  <a:lnTo>
                    <a:pt x="283" y="61"/>
                  </a:lnTo>
                  <a:lnTo>
                    <a:pt x="81" y="284"/>
                  </a:lnTo>
                  <a:lnTo>
                    <a:pt x="297" y="81"/>
                  </a:lnTo>
                  <a:lnTo>
                    <a:pt x="54" y="459"/>
                  </a:lnTo>
                  <a:lnTo>
                    <a:pt x="310" y="88"/>
                  </a:lnTo>
                  <a:lnTo>
                    <a:pt x="155" y="493"/>
                  </a:lnTo>
                  <a:lnTo>
                    <a:pt x="331" y="88"/>
                  </a:lnTo>
                  <a:lnTo>
                    <a:pt x="304" y="426"/>
                  </a:lnTo>
                  <a:lnTo>
                    <a:pt x="358" y="7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B116A419-A351-4504-A8E9-934A71A8E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463" y="2309813"/>
              <a:ext cx="246063" cy="622300"/>
            </a:xfrm>
            <a:custGeom>
              <a:avLst/>
              <a:gdLst>
                <a:gd name="T0" fmla="*/ 155 w 155"/>
                <a:gd name="T1" fmla="*/ 0 h 392"/>
                <a:gd name="T2" fmla="*/ 61 w 155"/>
                <a:gd name="T3" fmla="*/ 67 h 392"/>
                <a:gd name="T4" fmla="*/ 115 w 155"/>
                <a:gd name="T5" fmla="*/ 54 h 392"/>
                <a:gd name="T6" fmla="*/ 54 w 155"/>
                <a:gd name="T7" fmla="*/ 108 h 392"/>
                <a:gd name="T8" fmla="*/ 108 w 155"/>
                <a:gd name="T9" fmla="*/ 101 h 392"/>
                <a:gd name="T10" fmla="*/ 0 w 155"/>
                <a:gd name="T11" fmla="*/ 169 h 392"/>
                <a:gd name="T12" fmla="*/ 81 w 155"/>
                <a:gd name="T13" fmla="*/ 142 h 392"/>
                <a:gd name="T14" fmla="*/ 20 w 155"/>
                <a:gd name="T15" fmla="*/ 182 h 392"/>
                <a:gd name="T16" fmla="*/ 108 w 155"/>
                <a:gd name="T17" fmla="*/ 162 h 392"/>
                <a:gd name="T18" fmla="*/ 108 w 155"/>
                <a:gd name="T19" fmla="*/ 162 h 392"/>
                <a:gd name="T20" fmla="*/ 61 w 155"/>
                <a:gd name="T21" fmla="*/ 187 h 392"/>
                <a:gd name="T22" fmla="*/ 20 w 155"/>
                <a:gd name="T23" fmla="*/ 209 h 392"/>
                <a:gd name="T24" fmla="*/ 20 w 155"/>
                <a:gd name="T25" fmla="*/ 209 h 392"/>
                <a:gd name="T26" fmla="*/ 30 w 155"/>
                <a:gd name="T27" fmla="*/ 208 h 392"/>
                <a:gd name="T28" fmla="*/ 47 w 155"/>
                <a:gd name="T29" fmla="*/ 206 h 392"/>
                <a:gd name="T30" fmla="*/ 61 w 155"/>
                <a:gd name="T31" fmla="*/ 204 h 392"/>
                <a:gd name="T32" fmla="*/ 66 w 155"/>
                <a:gd name="T33" fmla="*/ 204 h 392"/>
                <a:gd name="T34" fmla="*/ 67 w 155"/>
                <a:gd name="T35" fmla="*/ 202 h 392"/>
                <a:gd name="T36" fmla="*/ 67 w 155"/>
                <a:gd name="T37" fmla="*/ 202 h 392"/>
                <a:gd name="T38" fmla="*/ 57 w 155"/>
                <a:gd name="T39" fmla="*/ 208 h 392"/>
                <a:gd name="T40" fmla="*/ 34 w 155"/>
                <a:gd name="T41" fmla="*/ 221 h 392"/>
                <a:gd name="T42" fmla="*/ 0 w 155"/>
                <a:gd name="T43" fmla="*/ 243 h 392"/>
                <a:gd name="T44" fmla="*/ 61 w 155"/>
                <a:gd name="T45" fmla="*/ 223 h 392"/>
                <a:gd name="T46" fmla="*/ 14 w 155"/>
                <a:gd name="T47" fmla="*/ 297 h 392"/>
                <a:gd name="T48" fmla="*/ 88 w 155"/>
                <a:gd name="T49" fmla="*/ 250 h 392"/>
                <a:gd name="T50" fmla="*/ 67 w 155"/>
                <a:gd name="T51" fmla="*/ 317 h 392"/>
                <a:gd name="T52" fmla="*/ 108 w 155"/>
                <a:gd name="T53" fmla="*/ 290 h 392"/>
                <a:gd name="T54" fmla="*/ 81 w 155"/>
                <a:gd name="T55" fmla="*/ 358 h 392"/>
                <a:gd name="T56" fmla="*/ 108 w 155"/>
                <a:gd name="T57" fmla="*/ 324 h 392"/>
                <a:gd name="T58" fmla="*/ 101 w 155"/>
                <a:gd name="T59" fmla="*/ 371 h 392"/>
                <a:gd name="T60" fmla="*/ 128 w 155"/>
                <a:gd name="T61" fmla="*/ 344 h 392"/>
                <a:gd name="T62" fmla="*/ 121 w 155"/>
                <a:gd name="T63" fmla="*/ 392 h 392"/>
                <a:gd name="T64" fmla="*/ 155 w 155"/>
                <a:gd name="T65" fmla="*/ 365 h 392"/>
                <a:gd name="T66" fmla="*/ 155 w 155"/>
                <a:gd name="T67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5" h="392">
                  <a:moveTo>
                    <a:pt x="155" y="0"/>
                  </a:moveTo>
                  <a:lnTo>
                    <a:pt x="61" y="67"/>
                  </a:lnTo>
                  <a:lnTo>
                    <a:pt x="115" y="54"/>
                  </a:lnTo>
                  <a:lnTo>
                    <a:pt x="54" y="108"/>
                  </a:lnTo>
                  <a:lnTo>
                    <a:pt x="108" y="101"/>
                  </a:lnTo>
                  <a:lnTo>
                    <a:pt x="0" y="169"/>
                  </a:lnTo>
                  <a:lnTo>
                    <a:pt x="81" y="142"/>
                  </a:lnTo>
                  <a:lnTo>
                    <a:pt x="20" y="182"/>
                  </a:lnTo>
                  <a:lnTo>
                    <a:pt x="108" y="162"/>
                  </a:lnTo>
                  <a:lnTo>
                    <a:pt x="108" y="162"/>
                  </a:lnTo>
                  <a:lnTo>
                    <a:pt x="61" y="187"/>
                  </a:lnTo>
                  <a:lnTo>
                    <a:pt x="20" y="209"/>
                  </a:lnTo>
                  <a:lnTo>
                    <a:pt x="20" y="209"/>
                  </a:lnTo>
                  <a:lnTo>
                    <a:pt x="30" y="208"/>
                  </a:lnTo>
                  <a:lnTo>
                    <a:pt x="47" y="206"/>
                  </a:lnTo>
                  <a:lnTo>
                    <a:pt x="61" y="204"/>
                  </a:lnTo>
                  <a:lnTo>
                    <a:pt x="66" y="204"/>
                  </a:lnTo>
                  <a:lnTo>
                    <a:pt x="67" y="202"/>
                  </a:lnTo>
                  <a:lnTo>
                    <a:pt x="67" y="202"/>
                  </a:lnTo>
                  <a:lnTo>
                    <a:pt x="57" y="208"/>
                  </a:lnTo>
                  <a:lnTo>
                    <a:pt x="34" y="221"/>
                  </a:lnTo>
                  <a:lnTo>
                    <a:pt x="0" y="243"/>
                  </a:lnTo>
                  <a:lnTo>
                    <a:pt x="61" y="223"/>
                  </a:lnTo>
                  <a:lnTo>
                    <a:pt x="14" y="297"/>
                  </a:lnTo>
                  <a:lnTo>
                    <a:pt x="88" y="250"/>
                  </a:lnTo>
                  <a:lnTo>
                    <a:pt x="67" y="317"/>
                  </a:lnTo>
                  <a:lnTo>
                    <a:pt x="108" y="290"/>
                  </a:lnTo>
                  <a:lnTo>
                    <a:pt x="81" y="358"/>
                  </a:lnTo>
                  <a:lnTo>
                    <a:pt x="108" y="324"/>
                  </a:lnTo>
                  <a:lnTo>
                    <a:pt x="101" y="371"/>
                  </a:lnTo>
                  <a:lnTo>
                    <a:pt x="128" y="344"/>
                  </a:lnTo>
                  <a:lnTo>
                    <a:pt x="121" y="392"/>
                  </a:lnTo>
                  <a:lnTo>
                    <a:pt x="155" y="365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6AD61EAD-53F8-4AD9-9CB4-812EA450A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463" y="2309813"/>
              <a:ext cx="246063" cy="622300"/>
            </a:xfrm>
            <a:custGeom>
              <a:avLst/>
              <a:gdLst>
                <a:gd name="T0" fmla="*/ 155 w 155"/>
                <a:gd name="T1" fmla="*/ 0 h 392"/>
                <a:gd name="T2" fmla="*/ 61 w 155"/>
                <a:gd name="T3" fmla="*/ 67 h 392"/>
                <a:gd name="T4" fmla="*/ 115 w 155"/>
                <a:gd name="T5" fmla="*/ 54 h 392"/>
                <a:gd name="T6" fmla="*/ 54 w 155"/>
                <a:gd name="T7" fmla="*/ 108 h 392"/>
                <a:gd name="T8" fmla="*/ 108 w 155"/>
                <a:gd name="T9" fmla="*/ 101 h 392"/>
                <a:gd name="T10" fmla="*/ 0 w 155"/>
                <a:gd name="T11" fmla="*/ 169 h 392"/>
                <a:gd name="T12" fmla="*/ 81 w 155"/>
                <a:gd name="T13" fmla="*/ 142 h 392"/>
                <a:gd name="T14" fmla="*/ 20 w 155"/>
                <a:gd name="T15" fmla="*/ 182 h 392"/>
                <a:gd name="T16" fmla="*/ 108 w 155"/>
                <a:gd name="T17" fmla="*/ 162 h 392"/>
                <a:gd name="T18" fmla="*/ 108 w 155"/>
                <a:gd name="T19" fmla="*/ 162 h 392"/>
                <a:gd name="T20" fmla="*/ 61 w 155"/>
                <a:gd name="T21" fmla="*/ 187 h 392"/>
                <a:gd name="T22" fmla="*/ 20 w 155"/>
                <a:gd name="T23" fmla="*/ 209 h 392"/>
                <a:gd name="T24" fmla="*/ 20 w 155"/>
                <a:gd name="T25" fmla="*/ 209 h 392"/>
                <a:gd name="T26" fmla="*/ 30 w 155"/>
                <a:gd name="T27" fmla="*/ 208 h 392"/>
                <a:gd name="T28" fmla="*/ 47 w 155"/>
                <a:gd name="T29" fmla="*/ 206 h 392"/>
                <a:gd name="T30" fmla="*/ 61 w 155"/>
                <a:gd name="T31" fmla="*/ 204 h 392"/>
                <a:gd name="T32" fmla="*/ 66 w 155"/>
                <a:gd name="T33" fmla="*/ 204 h 392"/>
                <a:gd name="T34" fmla="*/ 67 w 155"/>
                <a:gd name="T35" fmla="*/ 202 h 392"/>
                <a:gd name="T36" fmla="*/ 67 w 155"/>
                <a:gd name="T37" fmla="*/ 202 h 392"/>
                <a:gd name="T38" fmla="*/ 57 w 155"/>
                <a:gd name="T39" fmla="*/ 208 h 392"/>
                <a:gd name="T40" fmla="*/ 34 w 155"/>
                <a:gd name="T41" fmla="*/ 221 h 392"/>
                <a:gd name="T42" fmla="*/ 0 w 155"/>
                <a:gd name="T43" fmla="*/ 243 h 392"/>
                <a:gd name="T44" fmla="*/ 61 w 155"/>
                <a:gd name="T45" fmla="*/ 223 h 392"/>
                <a:gd name="T46" fmla="*/ 14 w 155"/>
                <a:gd name="T47" fmla="*/ 297 h 392"/>
                <a:gd name="T48" fmla="*/ 88 w 155"/>
                <a:gd name="T49" fmla="*/ 250 h 392"/>
                <a:gd name="T50" fmla="*/ 67 w 155"/>
                <a:gd name="T51" fmla="*/ 317 h 392"/>
                <a:gd name="T52" fmla="*/ 108 w 155"/>
                <a:gd name="T53" fmla="*/ 290 h 392"/>
                <a:gd name="T54" fmla="*/ 81 w 155"/>
                <a:gd name="T55" fmla="*/ 358 h 392"/>
                <a:gd name="T56" fmla="*/ 108 w 155"/>
                <a:gd name="T57" fmla="*/ 324 h 392"/>
                <a:gd name="T58" fmla="*/ 101 w 155"/>
                <a:gd name="T59" fmla="*/ 371 h 392"/>
                <a:gd name="T60" fmla="*/ 128 w 155"/>
                <a:gd name="T61" fmla="*/ 344 h 392"/>
                <a:gd name="T62" fmla="*/ 121 w 155"/>
                <a:gd name="T63" fmla="*/ 392 h 392"/>
                <a:gd name="T64" fmla="*/ 155 w 155"/>
                <a:gd name="T65" fmla="*/ 36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5" h="392">
                  <a:moveTo>
                    <a:pt x="155" y="0"/>
                  </a:moveTo>
                  <a:lnTo>
                    <a:pt x="61" y="67"/>
                  </a:lnTo>
                  <a:lnTo>
                    <a:pt x="115" y="54"/>
                  </a:lnTo>
                  <a:lnTo>
                    <a:pt x="54" y="108"/>
                  </a:lnTo>
                  <a:lnTo>
                    <a:pt x="108" y="101"/>
                  </a:lnTo>
                  <a:lnTo>
                    <a:pt x="0" y="169"/>
                  </a:lnTo>
                  <a:lnTo>
                    <a:pt x="81" y="142"/>
                  </a:lnTo>
                  <a:lnTo>
                    <a:pt x="20" y="182"/>
                  </a:lnTo>
                  <a:lnTo>
                    <a:pt x="108" y="162"/>
                  </a:lnTo>
                  <a:lnTo>
                    <a:pt x="108" y="162"/>
                  </a:lnTo>
                  <a:lnTo>
                    <a:pt x="61" y="187"/>
                  </a:lnTo>
                  <a:lnTo>
                    <a:pt x="20" y="209"/>
                  </a:lnTo>
                  <a:lnTo>
                    <a:pt x="20" y="209"/>
                  </a:lnTo>
                  <a:lnTo>
                    <a:pt x="30" y="208"/>
                  </a:lnTo>
                  <a:lnTo>
                    <a:pt x="47" y="206"/>
                  </a:lnTo>
                  <a:lnTo>
                    <a:pt x="61" y="204"/>
                  </a:lnTo>
                  <a:lnTo>
                    <a:pt x="66" y="204"/>
                  </a:lnTo>
                  <a:lnTo>
                    <a:pt x="67" y="202"/>
                  </a:lnTo>
                  <a:lnTo>
                    <a:pt x="67" y="202"/>
                  </a:lnTo>
                  <a:lnTo>
                    <a:pt x="57" y="208"/>
                  </a:lnTo>
                  <a:lnTo>
                    <a:pt x="34" y="221"/>
                  </a:lnTo>
                  <a:lnTo>
                    <a:pt x="0" y="243"/>
                  </a:lnTo>
                  <a:lnTo>
                    <a:pt x="61" y="223"/>
                  </a:lnTo>
                  <a:lnTo>
                    <a:pt x="14" y="297"/>
                  </a:lnTo>
                  <a:lnTo>
                    <a:pt x="88" y="250"/>
                  </a:lnTo>
                  <a:lnTo>
                    <a:pt x="67" y="317"/>
                  </a:lnTo>
                  <a:lnTo>
                    <a:pt x="108" y="290"/>
                  </a:lnTo>
                  <a:lnTo>
                    <a:pt x="81" y="358"/>
                  </a:lnTo>
                  <a:lnTo>
                    <a:pt x="108" y="324"/>
                  </a:lnTo>
                  <a:lnTo>
                    <a:pt x="101" y="371"/>
                  </a:lnTo>
                  <a:lnTo>
                    <a:pt x="128" y="344"/>
                  </a:lnTo>
                  <a:lnTo>
                    <a:pt x="121" y="392"/>
                  </a:lnTo>
                  <a:lnTo>
                    <a:pt x="155" y="36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B83C7D0A-92E7-4426-B1C4-6F16F1265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6300" y="1762125"/>
              <a:ext cx="374650" cy="601663"/>
            </a:xfrm>
            <a:custGeom>
              <a:avLst/>
              <a:gdLst>
                <a:gd name="T0" fmla="*/ 236 w 236"/>
                <a:gd name="T1" fmla="*/ 0 h 379"/>
                <a:gd name="T2" fmla="*/ 236 w 236"/>
                <a:gd name="T3" fmla="*/ 0 h 379"/>
                <a:gd name="T4" fmla="*/ 234 w 236"/>
                <a:gd name="T5" fmla="*/ 0 h 379"/>
                <a:gd name="T6" fmla="*/ 227 w 236"/>
                <a:gd name="T7" fmla="*/ 2 h 379"/>
                <a:gd name="T8" fmla="*/ 209 w 236"/>
                <a:gd name="T9" fmla="*/ 9 h 379"/>
                <a:gd name="T10" fmla="*/ 182 w 236"/>
                <a:gd name="T11" fmla="*/ 20 h 379"/>
                <a:gd name="T12" fmla="*/ 215 w 236"/>
                <a:gd name="T13" fmla="*/ 27 h 379"/>
                <a:gd name="T14" fmla="*/ 141 w 236"/>
                <a:gd name="T15" fmla="*/ 74 h 379"/>
                <a:gd name="T16" fmla="*/ 162 w 236"/>
                <a:gd name="T17" fmla="*/ 74 h 379"/>
                <a:gd name="T18" fmla="*/ 121 w 236"/>
                <a:gd name="T19" fmla="*/ 108 h 379"/>
                <a:gd name="T20" fmla="*/ 141 w 236"/>
                <a:gd name="T21" fmla="*/ 108 h 379"/>
                <a:gd name="T22" fmla="*/ 67 w 236"/>
                <a:gd name="T23" fmla="*/ 156 h 379"/>
                <a:gd name="T24" fmla="*/ 121 w 236"/>
                <a:gd name="T25" fmla="*/ 156 h 379"/>
                <a:gd name="T26" fmla="*/ 40 w 236"/>
                <a:gd name="T27" fmla="*/ 216 h 379"/>
                <a:gd name="T28" fmla="*/ 74 w 236"/>
                <a:gd name="T29" fmla="*/ 210 h 379"/>
                <a:gd name="T30" fmla="*/ 6 w 236"/>
                <a:gd name="T31" fmla="*/ 277 h 379"/>
                <a:gd name="T32" fmla="*/ 47 w 236"/>
                <a:gd name="T33" fmla="*/ 264 h 379"/>
                <a:gd name="T34" fmla="*/ 6 w 236"/>
                <a:gd name="T35" fmla="*/ 304 h 379"/>
                <a:gd name="T36" fmla="*/ 6 w 236"/>
                <a:gd name="T37" fmla="*/ 304 h 379"/>
                <a:gd name="T38" fmla="*/ 25 w 236"/>
                <a:gd name="T39" fmla="*/ 301 h 379"/>
                <a:gd name="T40" fmla="*/ 37 w 236"/>
                <a:gd name="T41" fmla="*/ 299 h 379"/>
                <a:gd name="T42" fmla="*/ 40 w 236"/>
                <a:gd name="T43" fmla="*/ 297 h 379"/>
                <a:gd name="T44" fmla="*/ 40 w 236"/>
                <a:gd name="T45" fmla="*/ 297 h 379"/>
                <a:gd name="T46" fmla="*/ 40 w 236"/>
                <a:gd name="T47" fmla="*/ 297 h 379"/>
                <a:gd name="T48" fmla="*/ 37 w 236"/>
                <a:gd name="T49" fmla="*/ 299 h 379"/>
                <a:gd name="T50" fmla="*/ 32 w 236"/>
                <a:gd name="T51" fmla="*/ 306 h 379"/>
                <a:gd name="T52" fmla="*/ 18 w 236"/>
                <a:gd name="T53" fmla="*/ 324 h 379"/>
                <a:gd name="T54" fmla="*/ 0 w 236"/>
                <a:gd name="T55" fmla="*/ 352 h 379"/>
                <a:gd name="T56" fmla="*/ 40 w 236"/>
                <a:gd name="T57" fmla="*/ 345 h 379"/>
                <a:gd name="T58" fmla="*/ 13 w 236"/>
                <a:gd name="T59" fmla="*/ 379 h 379"/>
                <a:gd name="T60" fmla="*/ 101 w 236"/>
                <a:gd name="T61" fmla="*/ 338 h 379"/>
                <a:gd name="T62" fmla="*/ 236 w 236"/>
                <a:gd name="T63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6" h="379">
                  <a:moveTo>
                    <a:pt x="236" y="0"/>
                  </a:moveTo>
                  <a:lnTo>
                    <a:pt x="236" y="0"/>
                  </a:lnTo>
                  <a:lnTo>
                    <a:pt x="234" y="0"/>
                  </a:lnTo>
                  <a:lnTo>
                    <a:pt x="227" y="2"/>
                  </a:lnTo>
                  <a:lnTo>
                    <a:pt x="209" y="9"/>
                  </a:lnTo>
                  <a:lnTo>
                    <a:pt x="182" y="20"/>
                  </a:lnTo>
                  <a:lnTo>
                    <a:pt x="215" y="27"/>
                  </a:lnTo>
                  <a:lnTo>
                    <a:pt x="141" y="74"/>
                  </a:lnTo>
                  <a:lnTo>
                    <a:pt x="162" y="74"/>
                  </a:lnTo>
                  <a:lnTo>
                    <a:pt x="121" y="108"/>
                  </a:lnTo>
                  <a:lnTo>
                    <a:pt x="141" y="108"/>
                  </a:lnTo>
                  <a:lnTo>
                    <a:pt x="67" y="156"/>
                  </a:lnTo>
                  <a:lnTo>
                    <a:pt x="121" y="156"/>
                  </a:lnTo>
                  <a:lnTo>
                    <a:pt x="40" y="216"/>
                  </a:lnTo>
                  <a:lnTo>
                    <a:pt x="74" y="210"/>
                  </a:lnTo>
                  <a:lnTo>
                    <a:pt x="6" y="277"/>
                  </a:lnTo>
                  <a:lnTo>
                    <a:pt x="47" y="264"/>
                  </a:lnTo>
                  <a:lnTo>
                    <a:pt x="6" y="304"/>
                  </a:lnTo>
                  <a:lnTo>
                    <a:pt x="6" y="304"/>
                  </a:lnTo>
                  <a:lnTo>
                    <a:pt x="25" y="301"/>
                  </a:lnTo>
                  <a:lnTo>
                    <a:pt x="37" y="299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37" y="299"/>
                  </a:lnTo>
                  <a:lnTo>
                    <a:pt x="32" y="306"/>
                  </a:lnTo>
                  <a:lnTo>
                    <a:pt x="18" y="324"/>
                  </a:lnTo>
                  <a:lnTo>
                    <a:pt x="0" y="352"/>
                  </a:lnTo>
                  <a:lnTo>
                    <a:pt x="40" y="345"/>
                  </a:lnTo>
                  <a:lnTo>
                    <a:pt x="13" y="379"/>
                  </a:lnTo>
                  <a:lnTo>
                    <a:pt x="101" y="338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FF99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9123B254-CF75-43C6-BDEC-E3EE81480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6300" y="1762125"/>
              <a:ext cx="374650" cy="601663"/>
            </a:xfrm>
            <a:custGeom>
              <a:avLst/>
              <a:gdLst>
                <a:gd name="T0" fmla="*/ 236 w 236"/>
                <a:gd name="T1" fmla="*/ 0 h 379"/>
                <a:gd name="T2" fmla="*/ 236 w 236"/>
                <a:gd name="T3" fmla="*/ 0 h 379"/>
                <a:gd name="T4" fmla="*/ 234 w 236"/>
                <a:gd name="T5" fmla="*/ 0 h 379"/>
                <a:gd name="T6" fmla="*/ 227 w 236"/>
                <a:gd name="T7" fmla="*/ 2 h 379"/>
                <a:gd name="T8" fmla="*/ 209 w 236"/>
                <a:gd name="T9" fmla="*/ 9 h 379"/>
                <a:gd name="T10" fmla="*/ 182 w 236"/>
                <a:gd name="T11" fmla="*/ 20 h 379"/>
                <a:gd name="T12" fmla="*/ 215 w 236"/>
                <a:gd name="T13" fmla="*/ 27 h 379"/>
                <a:gd name="T14" fmla="*/ 141 w 236"/>
                <a:gd name="T15" fmla="*/ 74 h 379"/>
                <a:gd name="T16" fmla="*/ 162 w 236"/>
                <a:gd name="T17" fmla="*/ 74 h 379"/>
                <a:gd name="T18" fmla="*/ 121 w 236"/>
                <a:gd name="T19" fmla="*/ 108 h 379"/>
                <a:gd name="T20" fmla="*/ 141 w 236"/>
                <a:gd name="T21" fmla="*/ 108 h 379"/>
                <a:gd name="T22" fmla="*/ 67 w 236"/>
                <a:gd name="T23" fmla="*/ 156 h 379"/>
                <a:gd name="T24" fmla="*/ 121 w 236"/>
                <a:gd name="T25" fmla="*/ 156 h 379"/>
                <a:gd name="T26" fmla="*/ 40 w 236"/>
                <a:gd name="T27" fmla="*/ 216 h 379"/>
                <a:gd name="T28" fmla="*/ 74 w 236"/>
                <a:gd name="T29" fmla="*/ 210 h 379"/>
                <a:gd name="T30" fmla="*/ 6 w 236"/>
                <a:gd name="T31" fmla="*/ 277 h 379"/>
                <a:gd name="T32" fmla="*/ 47 w 236"/>
                <a:gd name="T33" fmla="*/ 264 h 379"/>
                <a:gd name="T34" fmla="*/ 6 w 236"/>
                <a:gd name="T35" fmla="*/ 304 h 379"/>
                <a:gd name="T36" fmla="*/ 6 w 236"/>
                <a:gd name="T37" fmla="*/ 304 h 379"/>
                <a:gd name="T38" fmla="*/ 25 w 236"/>
                <a:gd name="T39" fmla="*/ 301 h 379"/>
                <a:gd name="T40" fmla="*/ 37 w 236"/>
                <a:gd name="T41" fmla="*/ 299 h 379"/>
                <a:gd name="T42" fmla="*/ 40 w 236"/>
                <a:gd name="T43" fmla="*/ 297 h 379"/>
                <a:gd name="T44" fmla="*/ 40 w 236"/>
                <a:gd name="T45" fmla="*/ 297 h 379"/>
                <a:gd name="T46" fmla="*/ 40 w 236"/>
                <a:gd name="T47" fmla="*/ 297 h 379"/>
                <a:gd name="T48" fmla="*/ 37 w 236"/>
                <a:gd name="T49" fmla="*/ 299 h 379"/>
                <a:gd name="T50" fmla="*/ 32 w 236"/>
                <a:gd name="T51" fmla="*/ 306 h 379"/>
                <a:gd name="T52" fmla="*/ 18 w 236"/>
                <a:gd name="T53" fmla="*/ 324 h 379"/>
                <a:gd name="T54" fmla="*/ 0 w 236"/>
                <a:gd name="T55" fmla="*/ 352 h 379"/>
                <a:gd name="T56" fmla="*/ 40 w 236"/>
                <a:gd name="T57" fmla="*/ 345 h 379"/>
                <a:gd name="T58" fmla="*/ 13 w 236"/>
                <a:gd name="T59" fmla="*/ 379 h 379"/>
                <a:gd name="T60" fmla="*/ 101 w 236"/>
                <a:gd name="T61" fmla="*/ 338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6" h="379">
                  <a:moveTo>
                    <a:pt x="236" y="0"/>
                  </a:moveTo>
                  <a:lnTo>
                    <a:pt x="236" y="0"/>
                  </a:lnTo>
                  <a:lnTo>
                    <a:pt x="234" y="0"/>
                  </a:lnTo>
                  <a:lnTo>
                    <a:pt x="227" y="2"/>
                  </a:lnTo>
                  <a:lnTo>
                    <a:pt x="209" y="9"/>
                  </a:lnTo>
                  <a:lnTo>
                    <a:pt x="182" y="20"/>
                  </a:lnTo>
                  <a:lnTo>
                    <a:pt x="215" y="27"/>
                  </a:lnTo>
                  <a:lnTo>
                    <a:pt x="141" y="74"/>
                  </a:lnTo>
                  <a:lnTo>
                    <a:pt x="162" y="74"/>
                  </a:lnTo>
                  <a:lnTo>
                    <a:pt x="121" y="108"/>
                  </a:lnTo>
                  <a:lnTo>
                    <a:pt x="141" y="108"/>
                  </a:lnTo>
                  <a:lnTo>
                    <a:pt x="67" y="156"/>
                  </a:lnTo>
                  <a:lnTo>
                    <a:pt x="121" y="156"/>
                  </a:lnTo>
                  <a:lnTo>
                    <a:pt x="40" y="216"/>
                  </a:lnTo>
                  <a:lnTo>
                    <a:pt x="74" y="210"/>
                  </a:lnTo>
                  <a:lnTo>
                    <a:pt x="6" y="277"/>
                  </a:lnTo>
                  <a:lnTo>
                    <a:pt x="47" y="264"/>
                  </a:lnTo>
                  <a:lnTo>
                    <a:pt x="6" y="304"/>
                  </a:lnTo>
                  <a:lnTo>
                    <a:pt x="6" y="304"/>
                  </a:lnTo>
                  <a:lnTo>
                    <a:pt x="25" y="301"/>
                  </a:lnTo>
                  <a:lnTo>
                    <a:pt x="37" y="299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37" y="299"/>
                  </a:lnTo>
                  <a:lnTo>
                    <a:pt x="32" y="306"/>
                  </a:lnTo>
                  <a:lnTo>
                    <a:pt x="18" y="324"/>
                  </a:lnTo>
                  <a:lnTo>
                    <a:pt x="0" y="352"/>
                  </a:lnTo>
                  <a:lnTo>
                    <a:pt x="40" y="345"/>
                  </a:lnTo>
                  <a:lnTo>
                    <a:pt x="13" y="379"/>
                  </a:lnTo>
                  <a:lnTo>
                    <a:pt x="101" y="33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B9E78632-585E-4231-8B3E-292A0BE7F1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47963" y="3446463"/>
              <a:ext cx="1081088" cy="1758950"/>
            </a:xfrm>
            <a:custGeom>
              <a:avLst/>
              <a:gdLst>
                <a:gd name="T0" fmla="*/ 68 w 681"/>
                <a:gd name="T1" fmla="*/ 108 h 1108"/>
                <a:gd name="T2" fmla="*/ 143 w 681"/>
                <a:gd name="T3" fmla="*/ 174 h 1108"/>
                <a:gd name="T4" fmla="*/ 324 w 681"/>
                <a:gd name="T5" fmla="*/ 204 h 1108"/>
                <a:gd name="T6" fmla="*/ 464 w 681"/>
                <a:gd name="T7" fmla="*/ 162 h 1108"/>
                <a:gd name="T8" fmla="*/ 587 w 681"/>
                <a:gd name="T9" fmla="*/ 74 h 1108"/>
                <a:gd name="T10" fmla="*/ 263 w 681"/>
                <a:gd name="T11" fmla="*/ 95 h 1108"/>
                <a:gd name="T12" fmla="*/ 98 w 681"/>
                <a:gd name="T13" fmla="*/ 52 h 1108"/>
                <a:gd name="T14" fmla="*/ 344 w 681"/>
                <a:gd name="T15" fmla="*/ 318 h 1108"/>
                <a:gd name="T16" fmla="*/ 344 w 681"/>
                <a:gd name="T17" fmla="*/ 348 h 1108"/>
                <a:gd name="T18" fmla="*/ 293 w 681"/>
                <a:gd name="T19" fmla="*/ 377 h 1108"/>
                <a:gd name="T20" fmla="*/ 371 w 681"/>
                <a:gd name="T21" fmla="*/ 378 h 1108"/>
                <a:gd name="T22" fmla="*/ 587 w 681"/>
                <a:gd name="T23" fmla="*/ 338 h 1108"/>
                <a:gd name="T24" fmla="*/ 644 w 681"/>
                <a:gd name="T25" fmla="*/ 297 h 1108"/>
                <a:gd name="T26" fmla="*/ 664 w 681"/>
                <a:gd name="T27" fmla="*/ 252 h 1108"/>
                <a:gd name="T28" fmla="*/ 676 w 681"/>
                <a:gd name="T29" fmla="*/ 206 h 1108"/>
                <a:gd name="T30" fmla="*/ 659 w 681"/>
                <a:gd name="T31" fmla="*/ 41 h 1108"/>
                <a:gd name="T32" fmla="*/ 555 w 681"/>
                <a:gd name="T33" fmla="*/ 221 h 1108"/>
                <a:gd name="T34" fmla="*/ 489 w 681"/>
                <a:gd name="T35" fmla="*/ 299 h 1108"/>
                <a:gd name="T36" fmla="*/ 344 w 681"/>
                <a:gd name="T37" fmla="*/ 318 h 1108"/>
                <a:gd name="T38" fmla="*/ 607 w 681"/>
                <a:gd name="T39" fmla="*/ 432 h 1108"/>
                <a:gd name="T40" fmla="*/ 546 w 681"/>
                <a:gd name="T41" fmla="*/ 480 h 1108"/>
                <a:gd name="T42" fmla="*/ 560 w 681"/>
                <a:gd name="T43" fmla="*/ 486 h 1108"/>
                <a:gd name="T44" fmla="*/ 624 w 681"/>
                <a:gd name="T45" fmla="*/ 475 h 1108"/>
                <a:gd name="T46" fmla="*/ 663 w 681"/>
                <a:gd name="T47" fmla="*/ 372 h 1108"/>
                <a:gd name="T48" fmla="*/ 282 w 681"/>
                <a:gd name="T49" fmla="*/ 628 h 1108"/>
                <a:gd name="T50" fmla="*/ 346 w 681"/>
                <a:gd name="T51" fmla="*/ 633 h 1108"/>
                <a:gd name="T52" fmla="*/ 344 w 681"/>
                <a:gd name="T53" fmla="*/ 613 h 1108"/>
                <a:gd name="T54" fmla="*/ 239 w 681"/>
                <a:gd name="T55" fmla="*/ 539 h 1108"/>
                <a:gd name="T56" fmla="*/ 226 w 681"/>
                <a:gd name="T57" fmla="*/ 596 h 1108"/>
                <a:gd name="T58" fmla="*/ 580 w 681"/>
                <a:gd name="T59" fmla="*/ 630 h 1108"/>
                <a:gd name="T60" fmla="*/ 459 w 681"/>
                <a:gd name="T61" fmla="*/ 642 h 1108"/>
                <a:gd name="T62" fmla="*/ 550 w 681"/>
                <a:gd name="T63" fmla="*/ 679 h 1108"/>
                <a:gd name="T64" fmla="*/ 610 w 681"/>
                <a:gd name="T65" fmla="*/ 667 h 1108"/>
                <a:gd name="T66" fmla="*/ 657 w 681"/>
                <a:gd name="T67" fmla="*/ 566 h 1108"/>
                <a:gd name="T68" fmla="*/ 571 w 681"/>
                <a:gd name="T69" fmla="*/ 742 h 1108"/>
                <a:gd name="T70" fmla="*/ 506 w 681"/>
                <a:gd name="T71" fmla="*/ 750 h 1108"/>
                <a:gd name="T72" fmla="*/ 405 w 681"/>
                <a:gd name="T73" fmla="*/ 723 h 1108"/>
                <a:gd name="T74" fmla="*/ 374 w 681"/>
                <a:gd name="T75" fmla="*/ 736 h 1108"/>
                <a:gd name="T76" fmla="*/ 303 w 681"/>
                <a:gd name="T77" fmla="*/ 730 h 1108"/>
                <a:gd name="T78" fmla="*/ 263 w 681"/>
                <a:gd name="T79" fmla="*/ 669 h 1108"/>
                <a:gd name="T80" fmla="*/ 298 w 681"/>
                <a:gd name="T81" fmla="*/ 767 h 1108"/>
                <a:gd name="T82" fmla="*/ 351 w 681"/>
                <a:gd name="T83" fmla="*/ 865 h 1108"/>
                <a:gd name="T84" fmla="*/ 420 w 681"/>
                <a:gd name="T85" fmla="*/ 767 h 1108"/>
                <a:gd name="T86" fmla="*/ 452 w 681"/>
                <a:gd name="T87" fmla="*/ 770 h 1108"/>
                <a:gd name="T88" fmla="*/ 539 w 681"/>
                <a:gd name="T89" fmla="*/ 802 h 1108"/>
                <a:gd name="T90" fmla="*/ 639 w 681"/>
                <a:gd name="T91" fmla="*/ 762 h 1108"/>
                <a:gd name="T92" fmla="*/ 288 w 681"/>
                <a:gd name="T93" fmla="*/ 939 h 1108"/>
                <a:gd name="T94" fmla="*/ 290 w 681"/>
                <a:gd name="T95" fmla="*/ 1020 h 1108"/>
                <a:gd name="T96" fmla="*/ 320 w 681"/>
                <a:gd name="T97" fmla="*/ 939 h 1108"/>
                <a:gd name="T98" fmla="*/ 324 w 681"/>
                <a:gd name="T99" fmla="*/ 845 h 1108"/>
                <a:gd name="T100" fmla="*/ 492 w 681"/>
                <a:gd name="T101" fmla="*/ 919 h 1108"/>
                <a:gd name="T102" fmla="*/ 551 w 681"/>
                <a:gd name="T103" fmla="*/ 927 h 1108"/>
                <a:gd name="T104" fmla="*/ 636 w 681"/>
                <a:gd name="T105" fmla="*/ 981 h 1108"/>
                <a:gd name="T106" fmla="*/ 627 w 681"/>
                <a:gd name="T107" fmla="*/ 946 h 1108"/>
                <a:gd name="T108" fmla="*/ 492 w 681"/>
                <a:gd name="T109" fmla="*/ 919 h 1108"/>
                <a:gd name="T110" fmla="*/ 445 w 681"/>
                <a:gd name="T111" fmla="*/ 1074 h 1108"/>
                <a:gd name="T112" fmla="*/ 506 w 681"/>
                <a:gd name="T113" fmla="*/ 1081 h 1108"/>
                <a:gd name="T114" fmla="*/ 593 w 681"/>
                <a:gd name="T115" fmla="*/ 1054 h 1108"/>
                <a:gd name="T116" fmla="*/ 533 w 681"/>
                <a:gd name="T117" fmla="*/ 1046 h 1108"/>
                <a:gd name="T118" fmla="*/ 420 w 681"/>
                <a:gd name="T119" fmla="*/ 1052 h 1108"/>
                <a:gd name="T120" fmla="*/ 411 w 681"/>
                <a:gd name="T121" fmla="*/ 1108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1" h="1108">
                  <a:moveTo>
                    <a:pt x="0" y="0"/>
                  </a:moveTo>
                  <a:lnTo>
                    <a:pt x="0" y="0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35" y="76"/>
                  </a:lnTo>
                  <a:lnTo>
                    <a:pt x="68" y="108"/>
                  </a:lnTo>
                  <a:lnTo>
                    <a:pt x="68" y="108"/>
                  </a:lnTo>
                  <a:lnTo>
                    <a:pt x="103" y="142"/>
                  </a:lnTo>
                  <a:lnTo>
                    <a:pt x="120" y="157"/>
                  </a:lnTo>
                  <a:lnTo>
                    <a:pt x="135" y="169"/>
                  </a:lnTo>
                  <a:lnTo>
                    <a:pt x="135" y="169"/>
                  </a:lnTo>
                  <a:lnTo>
                    <a:pt x="143" y="174"/>
                  </a:lnTo>
                  <a:lnTo>
                    <a:pt x="157" y="179"/>
                  </a:lnTo>
                  <a:lnTo>
                    <a:pt x="194" y="187"/>
                  </a:lnTo>
                  <a:lnTo>
                    <a:pt x="243" y="194"/>
                  </a:lnTo>
                  <a:lnTo>
                    <a:pt x="297" y="203"/>
                  </a:lnTo>
                  <a:lnTo>
                    <a:pt x="297" y="203"/>
                  </a:lnTo>
                  <a:lnTo>
                    <a:pt x="324" y="204"/>
                  </a:lnTo>
                  <a:lnTo>
                    <a:pt x="351" y="204"/>
                  </a:lnTo>
                  <a:lnTo>
                    <a:pt x="374" y="199"/>
                  </a:lnTo>
                  <a:lnTo>
                    <a:pt x="398" y="193"/>
                  </a:lnTo>
                  <a:lnTo>
                    <a:pt x="420" y="184"/>
                  </a:lnTo>
                  <a:lnTo>
                    <a:pt x="442" y="174"/>
                  </a:lnTo>
                  <a:lnTo>
                    <a:pt x="464" y="162"/>
                  </a:lnTo>
                  <a:lnTo>
                    <a:pt x="486" y="149"/>
                  </a:lnTo>
                  <a:lnTo>
                    <a:pt x="486" y="149"/>
                  </a:lnTo>
                  <a:lnTo>
                    <a:pt x="526" y="122"/>
                  </a:lnTo>
                  <a:lnTo>
                    <a:pt x="558" y="98"/>
                  </a:lnTo>
                  <a:lnTo>
                    <a:pt x="587" y="74"/>
                  </a:lnTo>
                  <a:lnTo>
                    <a:pt x="587" y="74"/>
                  </a:lnTo>
                  <a:lnTo>
                    <a:pt x="518" y="84"/>
                  </a:lnTo>
                  <a:lnTo>
                    <a:pt x="464" y="91"/>
                  </a:lnTo>
                  <a:lnTo>
                    <a:pt x="425" y="95"/>
                  </a:lnTo>
                  <a:lnTo>
                    <a:pt x="290" y="95"/>
                  </a:lnTo>
                  <a:lnTo>
                    <a:pt x="290" y="95"/>
                  </a:lnTo>
                  <a:lnTo>
                    <a:pt x="263" y="95"/>
                  </a:lnTo>
                  <a:lnTo>
                    <a:pt x="238" y="93"/>
                  </a:lnTo>
                  <a:lnTo>
                    <a:pt x="204" y="88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27" y="64"/>
                  </a:lnTo>
                  <a:lnTo>
                    <a:pt x="98" y="52"/>
                  </a:lnTo>
                  <a:lnTo>
                    <a:pt x="71" y="41"/>
                  </a:lnTo>
                  <a:lnTo>
                    <a:pt x="47" y="29"/>
                  </a:lnTo>
                  <a:lnTo>
                    <a:pt x="14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344" y="318"/>
                  </a:moveTo>
                  <a:lnTo>
                    <a:pt x="344" y="318"/>
                  </a:lnTo>
                  <a:lnTo>
                    <a:pt x="347" y="329"/>
                  </a:lnTo>
                  <a:lnTo>
                    <a:pt x="351" y="340"/>
                  </a:lnTo>
                  <a:lnTo>
                    <a:pt x="351" y="345"/>
                  </a:lnTo>
                  <a:lnTo>
                    <a:pt x="351" y="345"/>
                  </a:lnTo>
                  <a:lnTo>
                    <a:pt x="344" y="348"/>
                  </a:lnTo>
                  <a:lnTo>
                    <a:pt x="332" y="355"/>
                  </a:lnTo>
                  <a:lnTo>
                    <a:pt x="314" y="361"/>
                  </a:lnTo>
                  <a:lnTo>
                    <a:pt x="297" y="372"/>
                  </a:lnTo>
                  <a:lnTo>
                    <a:pt x="297" y="372"/>
                  </a:lnTo>
                  <a:lnTo>
                    <a:pt x="293" y="373"/>
                  </a:lnTo>
                  <a:lnTo>
                    <a:pt x="293" y="377"/>
                  </a:lnTo>
                  <a:lnTo>
                    <a:pt x="293" y="377"/>
                  </a:lnTo>
                  <a:lnTo>
                    <a:pt x="297" y="378"/>
                  </a:lnTo>
                  <a:lnTo>
                    <a:pt x="305" y="380"/>
                  </a:lnTo>
                  <a:lnTo>
                    <a:pt x="319" y="380"/>
                  </a:lnTo>
                  <a:lnTo>
                    <a:pt x="347" y="380"/>
                  </a:lnTo>
                  <a:lnTo>
                    <a:pt x="371" y="378"/>
                  </a:lnTo>
                  <a:lnTo>
                    <a:pt x="371" y="378"/>
                  </a:lnTo>
                  <a:lnTo>
                    <a:pt x="401" y="375"/>
                  </a:lnTo>
                  <a:lnTo>
                    <a:pt x="457" y="367"/>
                  </a:lnTo>
                  <a:lnTo>
                    <a:pt x="523" y="355"/>
                  </a:lnTo>
                  <a:lnTo>
                    <a:pt x="555" y="346"/>
                  </a:lnTo>
                  <a:lnTo>
                    <a:pt x="587" y="338"/>
                  </a:lnTo>
                  <a:lnTo>
                    <a:pt x="587" y="338"/>
                  </a:lnTo>
                  <a:lnTo>
                    <a:pt x="612" y="329"/>
                  </a:lnTo>
                  <a:lnTo>
                    <a:pt x="627" y="321"/>
                  </a:lnTo>
                  <a:lnTo>
                    <a:pt x="637" y="312"/>
                  </a:lnTo>
                  <a:lnTo>
                    <a:pt x="642" y="306"/>
                  </a:lnTo>
                  <a:lnTo>
                    <a:pt x="644" y="297"/>
                  </a:lnTo>
                  <a:lnTo>
                    <a:pt x="646" y="289"/>
                  </a:lnTo>
                  <a:lnTo>
                    <a:pt x="649" y="280"/>
                  </a:lnTo>
                  <a:lnTo>
                    <a:pt x="654" y="270"/>
                  </a:lnTo>
                  <a:lnTo>
                    <a:pt x="654" y="270"/>
                  </a:lnTo>
                  <a:lnTo>
                    <a:pt x="661" y="260"/>
                  </a:lnTo>
                  <a:lnTo>
                    <a:pt x="664" y="252"/>
                  </a:lnTo>
                  <a:lnTo>
                    <a:pt x="666" y="243"/>
                  </a:lnTo>
                  <a:lnTo>
                    <a:pt x="668" y="235"/>
                  </a:lnTo>
                  <a:lnTo>
                    <a:pt x="669" y="221"/>
                  </a:lnTo>
                  <a:lnTo>
                    <a:pt x="671" y="215"/>
                  </a:lnTo>
                  <a:lnTo>
                    <a:pt x="674" y="209"/>
                  </a:lnTo>
                  <a:lnTo>
                    <a:pt x="676" y="206"/>
                  </a:lnTo>
                  <a:lnTo>
                    <a:pt x="676" y="206"/>
                  </a:lnTo>
                  <a:lnTo>
                    <a:pt x="679" y="120"/>
                  </a:lnTo>
                  <a:lnTo>
                    <a:pt x="681" y="39"/>
                  </a:lnTo>
                  <a:lnTo>
                    <a:pt x="681" y="39"/>
                  </a:lnTo>
                  <a:lnTo>
                    <a:pt x="669" y="39"/>
                  </a:lnTo>
                  <a:lnTo>
                    <a:pt x="659" y="41"/>
                  </a:lnTo>
                  <a:lnTo>
                    <a:pt x="651" y="44"/>
                  </a:lnTo>
                  <a:lnTo>
                    <a:pt x="647" y="47"/>
                  </a:lnTo>
                  <a:lnTo>
                    <a:pt x="647" y="47"/>
                  </a:lnTo>
                  <a:lnTo>
                    <a:pt x="632" y="78"/>
                  </a:lnTo>
                  <a:lnTo>
                    <a:pt x="597" y="145"/>
                  </a:lnTo>
                  <a:lnTo>
                    <a:pt x="555" y="221"/>
                  </a:lnTo>
                  <a:lnTo>
                    <a:pt x="536" y="253"/>
                  </a:lnTo>
                  <a:lnTo>
                    <a:pt x="519" y="277"/>
                  </a:lnTo>
                  <a:lnTo>
                    <a:pt x="519" y="277"/>
                  </a:lnTo>
                  <a:lnTo>
                    <a:pt x="511" y="285"/>
                  </a:lnTo>
                  <a:lnTo>
                    <a:pt x="501" y="292"/>
                  </a:lnTo>
                  <a:lnTo>
                    <a:pt x="489" y="299"/>
                  </a:lnTo>
                  <a:lnTo>
                    <a:pt x="475" y="304"/>
                  </a:lnTo>
                  <a:lnTo>
                    <a:pt x="447" y="311"/>
                  </a:lnTo>
                  <a:lnTo>
                    <a:pt x="418" y="314"/>
                  </a:lnTo>
                  <a:lnTo>
                    <a:pt x="389" y="318"/>
                  </a:lnTo>
                  <a:lnTo>
                    <a:pt x="366" y="318"/>
                  </a:lnTo>
                  <a:lnTo>
                    <a:pt x="344" y="318"/>
                  </a:lnTo>
                  <a:lnTo>
                    <a:pt x="344" y="318"/>
                  </a:lnTo>
                  <a:close/>
                  <a:moveTo>
                    <a:pt x="663" y="372"/>
                  </a:moveTo>
                  <a:lnTo>
                    <a:pt x="663" y="372"/>
                  </a:lnTo>
                  <a:lnTo>
                    <a:pt x="634" y="407"/>
                  </a:lnTo>
                  <a:lnTo>
                    <a:pt x="619" y="422"/>
                  </a:lnTo>
                  <a:lnTo>
                    <a:pt x="607" y="432"/>
                  </a:lnTo>
                  <a:lnTo>
                    <a:pt x="607" y="432"/>
                  </a:lnTo>
                  <a:lnTo>
                    <a:pt x="593" y="439"/>
                  </a:lnTo>
                  <a:lnTo>
                    <a:pt x="578" y="446"/>
                  </a:lnTo>
                  <a:lnTo>
                    <a:pt x="539" y="459"/>
                  </a:lnTo>
                  <a:lnTo>
                    <a:pt x="492" y="473"/>
                  </a:lnTo>
                  <a:lnTo>
                    <a:pt x="546" y="480"/>
                  </a:lnTo>
                  <a:lnTo>
                    <a:pt x="546" y="480"/>
                  </a:lnTo>
                  <a:lnTo>
                    <a:pt x="545" y="481"/>
                  </a:lnTo>
                  <a:lnTo>
                    <a:pt x="543" y="483"/>
                  </a:lnTo>
                  <a:lnTo>
                    <a:pt x="545" y="485"/>
                  </a:lnTo>
                  <a:lnTo>
                    <a:pt x="546" y="486"/>
                  </a:lnTo>
                  <a:lnTo>
                    <a:pt x="560" y="486"/>
                  </a:lnTo>
                  <a:lnTo>
                    <a:pt x="560" y="486"/>
                  </a:lnTo>
                  <a:lnTo>
                    <a:pt x="578" y="486"/>
                  </a:lnTo>
                  <a:lnTo>
                    <a:pt x="588" y="485"/>
                  </a:lnTo>
                  <a:lnTo>
                    <a:pt x="600" y="483"/>
                  </a:lnTo>
                  <a:lnTo>
                    <a:pt x="612" y="480"/>
                  </a:lnTo>
                  <a:lnTo>
                    <a:pt x="624" y="475"/>
                  </a:lnTo>
                  <a:lnTo>
                    <a:pt x="639" y="465"/>
                  </a:lnTo>
                  <a:lnTo>
                    <a:pt x="654" y="453"/>
                  </a:lnTo>
                  <a:lnTo>
                    <a:pt x="654" y="453"/>
                  </a:lnTo>
                  <a:lnTo>
                    <a:pt x="661" y="446"/>
                  </a:lnTo>
                  <a:lnTo>
                    <a:pt x="661" y="446"/>
                  </a:lnTo>
                  <a:lnTo>
                    <a:pt x="663" y="372"/>
                  </a:lnTo>
                  <a:lnTo>
                    <a:pt x="663" y="372"/>
                  </a:lnTo>
                  <a:close/>
                  <a:moveTo>
                    <a:pt x="226" y="596"/>
                  </a:moveTo>
                  <a:lnTo>
                    <a:pt x="226" y="596"/>
                  </a:lnTo>
                  <a:lnTo>
                    <a:pt x="243" y="608"/>
                  </a:lnTo>
                  <a:lnTo>
                    <a:pt x="261" y="618"/>
                  </a:lnTo>
                  <a:lnTo>
                    <a:pt x="282" y="628"/>
                  </a:lnTo>
                  <a:lnTo>
                    <a:pt x="303" y="635"/>
                  </a:lnTo>
                  <a:lnTo>
                    <a:pt x="303" y="635"/>
                  </a:lnTo>
                  <a:lnTo>
                    <a:pt x="322" y="639"/>
                  </a:lnTo>
                  <a:lnTo>
                    <a:pt x="334" y="639"/>
                  </a:lnTo>
                  <a:lnTo>
                    <a:pt x="342" y="637"/>
                  </a:lnTo>
                  <a:lnTo>
                    <a:pt x="346" y="633"/>
                  </a:lnTo>
                  <a:lnTo>
                    <a:pt x="346" y="628"/>
                  </a:lnTo>
                  <a:lnTo>
                    <a:pt x="346" y="623"/>
                  </a:lnTo>
                  <a:lnTo>
                    <a:pt x="344" y="618"/>
                  </a:lnTo>
                  <a:lnTo>
                    <a:pt x="344" y="615"/>
                  </a:lnTo>
                  <a:lnTo>
                    <a:pt x="344" y="615"/>
                  </a:lnTo>
                  <a:lnTo>
                    <a:pt x="344" y="613"/>
                  </a:lnTo>
                  <a:lnTo>
                    <a:pt x="341" y="610"/>
                  </a:lnTo>
                  <a:lnTo>
                    <a:pt x="334" y="603"/>
                  </a:lnTo>
                  <a:lnTo>
                    <a:pt x="307" y="584"/>
                  </a:lnTo>
                  <a:lnTo>
                    <a:pt x="250" y="547"/>
                  </a:lnTo>
                  <a:lnTo>
                    <a:pt x="250" y="547"/>
                  </a:lnTo>
                  <a:lnTo>
                    <a:pt x="239" y="539"/>
                  </a:lnTo>
                  <a:lnTo>
                    <a:pt x="228" y="527"/>
                  </a:lnTo>
                  <a:lnTo>
                    <a:pt x="197" y="495"/>
                  </a:lnTo>
                  <a:lnTo>
                    <a:pt x="197" y="495"/>
                  </a:lnTo>
                  <a:lnTo>
                    <a:pt x="212" y="546"/>
                  </a:lnTo>
                  <a:lnTo>
                    <a:pt x="226" y="596"/>
                  </a:lnTo>
                  <a:lnTo>
                    <a:pt x="226" y="596"/>
                  </a:lnTo>
                  <a:close/>
                  <a:moveTo>
                    <a:pt x="657" y="566"/>
                  </a:moveTo>
                  <a:lnTo>
                    <a:pt x="657" y="566"/>
                  </a:lnTo>
                  <a:lnTo>
                    <a:pt x="612" y="605"/>
                  </a:lnTo>
                  <a:lnTo>
                    <a:pt x="587" y="628"/>
                  </a:lnTo>
                  <a:lnTo>
                    <a:pt x="587" y="628"/>
                  </a:lnTo>
                  <a:lnTo>
                    <a:pt x="580" y="630"/>
                  </a:lnTo>
                  <a:lnTo>
                    <a:pt x="565" y="633"/>
                  </a:lnTo>
                  <a:lnTo>
                    <a:pt x="521" y="637"/>
                  </a:lnTo>
                  <a:lnTo>
                    <a:pt x="477" y="639"/>
                  </a:lnTo>
                  <a:lnTo>
                    <a:pt x="464" y="640"/>
                  </a:lnTo>
                  <a:lnTo>
                    <a:pt x="459" y="642"/>
                  </a:lnTo>
                  <a:lnTo>
                    <a:pt x="459" y="642"/>
                  </a:lnTo>
                  <a:lnTo>
                    <a:pt x="462" y="645"/>
                  </a:lnTo>
                  <a:lnTo>
                    <a:pt x="472" y="652"/>
                  </a:lnTo>
                  <a:lnTo>
                    <a:pt x="487" y="659"/>
                  </a:lnTo>
                  <a:lnTo>
                    <a:pt x="506" y="667"/>
                  </a:lnTo>
                  <a:lnTo>
                    <a:pt x="526" y="674"/>
                  </a:lnTo>
                  <a:lnTo>
                    <a:pt x="550" y="679"/>
                  </a:lnTo>
                  <a:lnTo>
                    <a:pt x="560" y="679"/>
                  </a:lnTo>
                  <a:lnTo>
                    <a:pt x="571" y="679"/>
                  </a:lnTo>
                  <a:lnTo>
                    <a:pt x="583" y="679"/>
                  </a:lnTo>
                  <a:lnTo>
                    <a:pt x="593" y="676"/>
                  </a:lnTo>
                  <a:lnTo>
                    <a:pt x="593" y="676"/>
                  </a:lnTo>
                  <a:lnTo>
                    <a:pt x="610" y="667"/>
                  </a:lnTo>
                  <a:lnTo>
                    <a:pt x="625" y="657"/>
                  </a:lnTo>
                  <a:lnTo>
                    <a:pt x="639" y="645"/>
                  </a:lnTo>
                  <a:lnTo>
                    <a:pt x="651" y="632"/>
                  </a:lnTo>
                  <a:lnTo>
                    <a:pt x="651" y="632"/>
                  </a:lnTo>
                  <a:lnTo>
                    <a:pt x="654" y="600"/>
                  </a:lnTo>
                  <a:lnTo>
                    <a:pt x="657" y="566"/>
                  </a:lnTo>
                  <a:lnTo>
                    <a:pt x="657" y="566"/>
                  </a:lnTo>
                  <a:close/>
                  <a:moveTo>
                    <a:pt x="639" y="723"/>
                  </a:moveTo>
                  <a:lnTo>
                    <a:pt x="639" y="723"/>
                  </a:lnTo>
                  <a:lnTo>
                    <a:pt x="587" y="736"/>
                  </a:lnTo>
                  <a:lnTo>
                    <a:pt x="587" y="736"/>
                  </a:lnTo>
                  <a:lnTo>
                    <a:pt x="571" y="742"/>
                  </a:lnTo>
                  <a:lnTo>
                    <a:pt x="563" y="747"/>
                  </a:lnTo>
                  <a:lnTo>
                    <a:pt x="551" y="753"/>
                  </a:lnTo>
                  <a:lnTo>
                    <a:pt x="546" y="757"/>
                  </a:lnTo>
                  <a:lnTo>
                    <a:pt x="538" y="757"/>
                  </a:lnTo>
                  <a:lnTo>
                    <a:pt x="526" y="755"/>
                  </a:lnTo>
                  <a:lnTo>
                    <a:pt x="506" y="750"/>
                  </a:lnTo>
                  <a:lnTo>
                    <a:pt x="506" y="750"/>
                  </a:lnTo>
                  <a:lnTo>
                    <a:pt x="465" y="738"/>
                  </a:lnTo>
                  <a:lnTo>
                    <a:pt x="440" y="730"/>
                  </a:lnTo>
                  <a:lnTo>
                    <a:pt x="421" y="725"/>
                  </a:lnTo>
                  <a:lnTo>
                    <a:pt x="405" y="723"/>
                  </a:lnTo>
                  <a:lnTo>
                    <a:pt x="405" y="723"/>
                  </a:lnTo>
                  <a:lnTo>
                    <a:pt x="398" y="723"/>
                  </a:lnTo>
                  <a:lnTo>
                    <a:pt x="393" y="725"/>
                  </a:lnTo>
                  <a:lnTo>
                    <a:pt x="388" y="730"/>
                  </a:lnTo>
                  <a:lnTo>
                    <a:pt x="386" y="733"/>
                  </a:lnTo>
                  <a:lnTo>
                    <a:pt x="381" y="735"/>
                  </a:lnTo>
                  <a:lnTo>
                    <a:pt x="374" y="736"/>
                  </a:lnTo>
                  <a:lnTo>
                    <a:pt x="364" y="736"/>
                  </a:lnTo>
                  <a:lnTo>
                    <a:pt x="364" y="736"/>
                  </a:lnTo>
                  <a:lnTo>
                    <a:pt x="324" y="735"/>
                  </a:lnTo>
                  <a:lnTo>
                    <a:pt x="310" y="735"/>
                  </a:lnTo>
                  <a:lnTo>
                    <a:pt x="307" y="733"/>
                  </a:lnTo>
                  <a:lnTo>
                    <a:pt x="303" y="730"/>
                  </a:lnTo>
                  <a:lnTo>
                    <a:pt x="303" y="730"/>
                  </a:lnTo>
                  <a:lnTo>
                    <a:pt x="282" y="694"/>
                  </a:lnTo>
                  <a:lnTo>
                    <a:pt x="268" y="676"/>
                  </a:lnTo>
                  <a:lnTo>
                    <a:pt x="265" y="669"/>
                  </a:lnTo>
                  <a:lnTo>
                    <a:pt x="263" y="669"/>
                  </a:lnTo>
                  <a:lnTo>
                    <a:pt x="263" y="669"/>
                  </a:lnTo>
                  <a:lnTo>
                    <a:pt x="268" y="691"/>
                  </a:lnTo>
                  <a:lnTo>
                    <a:pt x="277" y="723"/>
                  </a:lnTo>
                  <a:lnTo>
                    <a:pt x="277" y="723"/>
                  </a:lnTo>
                  <a:lnTo>
                    <a:pt x="280" y="731"/>
                  </a:lnTo>
                  <a:lnTo>
                    <a:pt x="283" y="742"/>
                  </a:lnTo>
                  <a:lnTo>
                    <a:pt x="298" y="767"/>
                  </a:lnTo>
                  <a:lnTo>
                    <a:pt x="312" y="794"/>
                  </a:lnTo>
                  <a:lnTo>
                    <a:pt x="324" y="818"/>
                  </a:lnTo>
                  <a:lnTo>
                    <a:pt x="324" y="818"/>
                  </a:lnTo>
                  <a:lnTo>
                    <a:pt x="329" y="828"/>
                  </a:lnTo>
                  <a:lnTo>
                    <a:pt x="336" y="840"/>
                  </a:lnTo>
                  <a:lnTo>
                    <a:pt x="351" y="865"/>
                  </a:lnTo>
                  <a:lnTo>
                    <a:pt x="371" y="892"/>
                  </a:lnTo>
                  <a:lnTo>
                    <a:pt x="344" y="777"/>
                  </a:lnTo>
                  <a:lnTo>
                    <a:pt x="344" y="777"/>
                  </a:lnTo>
                  <a:lnTo>
                    <a:pt x="411" y="770"/>
                  </a:lnTo>
                  <a:lnTo>
                    <a:pt x="411" y="770"/>
                  </a:lnTo>
                  <a:lnTo>
                    <a:pt x="420" y="767"/>
                  </a:lnTo>
                  <a:lnTo>
                    <a:pt x="430" y="765"/>
                  </a:lnTo>
                  <a:lnTo>
                    <a:pt x="435" y="764"/>
                  </a:lnTo>
                  <a:lnTo>
                    <a:pt x="440" y="764"/>
                  </a:lnTo>
                  <a:lnTo>
                    <a:pt x="445" y="767"/>
                  </a:lnTo>
                  <a:lnTo>
                    <a:pt x="452" y="770"/>
                  </a:lnTo>
                  <a:lnTo>
                    <a:pt x="452" y="770"/>
                  </a:lnTo>
                  <a:lnTo>
                    <a:pt x="462" y="777"/>
                  </a:lnTo>
                  <a:lnTo>
                    <a:pt x="472" y="782"/>
                  </a:lnTo>
                  <a:lnTo>
                    <a:pt x="499" y="791"/>
                  </a:lnTo>
                  <a:lnTo>
                    <a:pt x="499" y="791"/>
                  </a:lnTo>
                  <a:lnTo>
                    <a:pt x="519" y="797"/>
                  </a:lnTo>
                  <a:lnTo>
                    <a:pt x="539" y="802"/>
                  </a:lnTo>
                  <a:lnTo>
                    <a:pt x="555" y="806"/>
                  </a:lnTo>
                  <a:lnTo>
                    <a:pt x="561" y="806"/>
                  </a:lnTo>
                  <a:lnTo>
                    <a:pt x="566" y="804"/>
                  </a:lnTo>
                  <a:lnTo>
                    <a:pt x="566" y="804"/>
                  </a:lnTo>
                  <a:lnTo>
                    <a:pt x="639" y="762"/>
                  </a:lnTo>
                  <a:lnTo>
                    <a:pt x="639" y="762"/>
                  </a:lnTo>
                  <a:lnTo>
                    <a:pt x="639" y="723"/>
                  </a:lnTo>
                  <a:lnTo>
                    <a:pt x="639" y="723"/>
                  </a:lnTo>
                  <a:close/>
                  <a:moveTo>
                    <a:pt x="303" y="892"/>
                  </a:moveTo>
                  <a:lnTo>
                    <a:pt x="303" y="892"/>
                  </a:lnTo>
                  <a:lnTo>
                    <a:pt x="295" y="922"/>
                  </a:lnTo>
                  <a:lnTo>
                    <a:pt x="288" y="939"/>
                  </a:lnTo>
                  <a:lnTo>
                    <a:pt x="285" y="949"/>
                  </a:lnTo>
                  <a:lnTo>
                    <a:pt x="283" y="959"/>
                  </a:lnTo>
                  <a:lnTo>
                    <a:pt x="283" y="959"/>
                  </a:lnTo>
                  <a:lnTo>
                    <a:pt x="285" y="975"/>
                  </a:lnTo>
                  <a:lnTo>
                    <a:pt x="287" y="995"/>
                  </a:lnTo>
                  <a:lnTo>
                    <a:pt x="290" y="1020"/>
                  </a:lnTo>
                  <a:lnTo>
                    <a:pt x="290" y="1020"/>
                  </a:lnTo>
                  <a:lnTo>
                    <a:pt x="293" y="1014"/>
                  </a:lnTo>
                  <a:lnTo>
                    <a:pt x="303" y="993"/>
                  </a:lnTo>
                  <a:lnTo>
                    <a:pt x="317" y="959"/>
                  </a:lnTo>
                  <a:lnTo>
                    <a:pt x="317" y="959"/>
                  </a:lnTo>
                  <a:lnTo>
                    <a:pt x="320" y="939"/>
                  </a:lnTo>
                  <a:lnTo>
                    <a:pt x="324" y="919"/>
                  </a:lnTo>
                  <a:lnTo>
                    <a:pt x="324" y="919"/>
                  </a:lnTo>
                  <a:lnTo>
                    <a:pt x="324" y="905"/>
                  </a:lnTo>
                  <a:lnTo>
                    <a:pt x="324" y="880"/>
                  </a:lnTo>
                  <a:lnTo>
                    <a:pt x="324" y="845"/>
                  </a:lnTo>
                  <a:lnTo>
                    <a:pt x="324" y="845"/>
                  </a:lnTo>
                  <a:lnTo>
                    <a:pt x="322" y="845"/>
                  </a:lnTo>
                  <a:lnTo>
                    <a:pt x="319" y="850"/>
                  </a:lnTo>
                  <a:lnTo>
                    <a:pt x="312" y="863"/>
                  </a:lnTo>
                  <a:lnTo>
                    <a:pt x="303" y="892"/>
                  </a:lnTo>
                  <a:lnTo>
                    <a:pt x="303" y="892"/>
                  </a:lnTo>
                  <a:close/>
                  <a:moveTo>
                    <a:pt x="492" y="919"/>
                  </a:moveTo>
                  <a:lnTo>
                    <a:pt x="492" y="919"/>
                  </a:lnTo>
                  <a:lnTo>
                    <a:pt x="499" y="919"/>
                  </a:lnTo>
                  <a:lnTo>
                    <a:pt x="518" y="919"/>
                  </a:lnTo>
                  <a:lnTo>
                    <a:pt x="529" y="921"/>
                  </a:lnTo>
                  <a:lnTo>
                    <a:pt x="539" y="924"/>
                  </a:lnTo>
                  <a:lnTo>
                    <a:pt x="551" y="927"/>
                  </a:lnTo>
                  <a:lnTo>
                    <a:pt x="560" y="932"/>
                  </a:lnTo>
                  <a:lnTo>
                    <a:pt x="560" y="932"/>
                  </a:lnTo>
                  <a:lnTo>
                    <a:pt x="605" y="966"/>
                  </a:lnTo>
                  <a:lnTo>
                    <a:pt x="634" y="986"/>
                  </a:lnTo>
                  <a:lnTo>
                    <a:pt x="634" y="986"/>
                  </a:lnTo>
                  <a:lnTo>
                    <a:pt x="636" y="981"/>
                  </a:lnTo>
                  <a:lnTo>
                    <a:pt x="639" y="971"/>
                  </a:lnTo>
                  <a:lnTo>
                    <a:pt x="639" y="965"/>
                  </a:lnTo>
                  <a:lnTo>
                    <a:pt x="637" y="958"/>
                  </a:lnTo>
                  <a:lnTo>
                    <a:pt x="634" y="951"/>
                  </a:lnTo>
                  <a:lnTo>
                    <a:pt x="627" y="946"/>
                  </a:lnTo>
                  <a:lnTo>
                    <a:pt x="627" y="946"/>
                  </a:lnTo>
                  <a:lnTo>
                    <a:pt x="593" y="924"/>
                  </a:lnTo>
                  <a:lnTo>
                    <a:pt x="578" y="916"/>
                  </a:lnTo>
                  <a:lnTo>
                    <a:pt x="571" y="912"/>
                  </a:lnTo>
                  <a:lnTo>
                    <a:pt x="566" y="912"/>
                  </a:lnTo>
                  <a:lnTo>
                    <a:pt x="566" y="912"/>
                  </a:lnTo>
                  <a:lnTo>
                    <a:pt x="492" y="919"/>
                  </a:lnTo>
                  <a:lnTo>
                    <a:pt x="492" y="919"/>
                  </a:lnTo>
                  <a:close/>
                  <a:moveTo>
                    <a:pt x="411" y="1108"/>
                  </a:moveTo>
                  <a:lnTo>
                    <a:pt x="411" y="1108"/>
                  </a:lnTo>
                  <a:lnTo>
                    <a:pt x="427" y="1093"/>
                  </a:lnTo>
                  <a:lnTo>
                    <a:pt x="445" y="1074"/>
                  </a:lnTo>
                  <a:lnTo>
                    <a:pt x="445" y="1074"/>
                  </a:lnTo>
                  <a:lnTo>
                    <a:pt x="448" y="1073"/>
                  </a:lnTo>
                  <a:lnTo>
                    <a:pt x="454" y="1073"/>
                  </a:lnTo>
                  <a:lnTo>
                    <a:pt x="467" y="1074"/>
                  </a:lnTo>
                  <a:lnTo>
                    <a:pt x="486" y="1079"/>
                  </a:lnTo>
                  <a:lnTo>
                    <a:pt x="506" y="1081"/>
                  </a:lnTo>
                  <a:lnTo>
                    <a:pt x="506" y="1081"/>
                  </a:lnTo>
                  <a:lnTo>
                    <a:pt x="516" y="1081"/>
                  </a:lnTo>
                  <a:lnTo>
                    <a:pt x="528" y="1079"/>
                  </a:lnTo>
                  <a:lnTo>
                    <a:pt x="550" y="1073"/>
                  </a:lnTo>
                  <a:lnTo>
                    <a:pt x="571" y="1064"/>
                  </a:lnTo>
                  <a:lnTo>
                    <a:pt x="593" y="1054"/>
                  </a:lnTo>
                  <a:lnTo>
                    <a:pt x="593" y="1054"/>
                  </a:lnTo>
                  <a:lnTo>
                    <a:pt x="597" y="1052"/>
                  </a:lnTo>
                  <a:lnTo>
                    <a:pt x="597" y="1051"/>
                  </a:lnTo>
                  <a:lnTo>
                    <a:pt x="592" y="1049"/>
                  </a:lnTo>
                  <a:lnTo>
                    <a:pt x="585" y="1047"/>
                  </a:lnTo>
                  <a:lnTo>
                    <a:pt x="561" y="1046"/>
                  </a:lnTo>
                  <a:lnTo>
                    <a:pt x="533" y="1046"/>
                  </a:lnTo>
                  <a:lnTo>
                    <a:pt x="472" y="1047"/>
                  </a:lnTo>
                  <a:lnTo>
                    <a:pt x="432" y="1047"/>
                  </a:lnTo>
                  <a:lnTo>
                    <a:pt x="432" y="1047"/>
                  </a:lnTo>
                  <a:lnTo>
                    <a:pt x="427" y="1047"/>
                  </a:lnTo>
                  <a:lnTo>
                    <a:pt x="423" y="1049"/>
                  </a:lnTo>
                  <a:lnTo>
                    <a:pt x="420" y="1052"/>
                  </a:lnTo>
                  <a:lnTo>
                    <a:pt x="418" y="1056"/>
                  </a:lnTo>
                  <a:lnTo>
                    <a:pt x="415" y="1066"/>
                  </a:lnTo>
                  <a:lnTo>
                    <a:pt x="411" y="1078"/>
                  </a:lnTo>
                  <a:lnTo>
                    <a:pt x="411" y="1098"/>
                  </a:lnTo>
                  <a:lnTo>
                    <a:pt x="411" y="1108"/>
                  </a:lnTo>
                  <a:lnTo>
                    <a:pt x="411" y="110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2EFCAD88-B13B-4564-AA4A-B6B43FE1A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75" y="2492375"/>
              <a:ext cx="1308100" cy="1200150"/>
            </a:xfrm>
            <a:custGeom>
              <a:avLst/>
              <a:gdLst>
                <a:gd name="T0" fmla="*/ 400 w 824"/>
                <a:gd name="T1" fmla="*/ 45 h 756"/>
                <a:gd name="T2" fmla="*/ 373 w 824"/>
                <a:gd name="T3" fmla="*/ 128 h 756"/>
                <a:gd name="T4" fmla="*/ 329 w 824"/>
                <a:gd name="T5" fmla="*/ 206 h 756"/>
                <a:gd name="T6" fmla="*/ 298 w 824"/>
                <a:gd name="T7" fmla="*/ 250 h 756"/>
                <a:gd name="T8" fmla="*/ 273 w 824"/>
                <a:gd name="T9" fmla="*/ 221 h 756"/>
                <a:gd name="T10" fmla="*/ 271 w 824"/>
                <a:gd name="T11" fmla="*/ 223 h 756"/>
                <a:gd name="T12" fmla="*/ 238 w 824"/>
                <a:gd name="T13" fmla="*/ 290 h 756"/>
                <a:gd name="T14" fmla="*/ 204 w 824"/>
                <a:gd name="T15" fmla="*/ 295 h 756"/>
                <a:gd name="T16" fmla="*/ 174 w 824"/>
                <a:gd name="T17" fmla="*/ 304 h 756"/>
                <a:gd name="T18" fmla="*/ 170 w 824"/>
                <a:gd name="T19" fmla="*/ 310 h 756"/>
                <a:gd name="T20" fmla="*/ 150 w 824"/>
                <a:gd name="T21" fmla="*/ 371 h 756"/>
                <a:gd name="T22" fmla="*/ 140 w 824"/>
                <a:gd name="T23" fmla="*/ 403 h 756"/>
                <a:gd name="T24" fmla="*/ 123 w 824"/>
                <a:gd name="T25" fmla="*/ 425 h 756"/>
                <a:gd name="T26" fmla="*/ 95 w 824"/>
                <a:gd name="T27" fmla="*/ 439 h 756"/>
                <a:gd name="T28" fmla="*/ 76 w 824"/>
                <a:gd name="T29" fmla="*/ 452 h 756"/>
                <a:gd name="T30" fmla="*/ 73 w 824"/>
                <a:gd name="T31" fmla="*/ 469 h 756"/>
                <a:gd name="T32" fmla="*/ 69 w 824"/>
                <a:gd name="T33" fmla="*/ 533 h 756"/>
                <a:gd name="T34" fmla="*/ 69 w 824"/>
                <a:gd name="T35" fmla="*/ 544 h 756"/>
                <a:gd name="T36" fmla="*/ 62 w 824"/>
                <a:gd name="T37" fmla="*/ 554 h 756"/>
                <a:gd name="T38" fmla="*/ 41 w 824"/>
                <a:gd name="T39" fmla="*/ 562 h 756"/>
                <a:gd name="T40" fmla="*/ 9 w 824"/>
                <a:gd name="T41" fmla="*/ 560 h 756"/>
                <a:gd name="T42" fmla="*/ 0 w 824"/>
                <a:gd name="T43" fmla="*/ 674 h 756"/>
                <a:gd name="T44" fmla="*/ 2 w 824"/>
                <a:gd name="T45" fmla="*/ 702 h 756"/>
                <a:gd name="T46" fmla="*/ 49 w 824"/>
                <a:gd name="T47" fmla="*/ 662 h 756"/>
                <a:gd name="T48" fmla="*/ 96 w 824"/>
                <a:gd name="T49" fmla="*/ 655 h 756"/>
                <a:gd name="T50" fmla="*/ 157 w 824"/>
                <a:gd name="T51" fmla="*/ 574 h 756"/>
                <a:gd name="T52" fmla="*/ 172 w 824"/>
                <a:gd name="T53" fmla="*/ 589 h 756"/>
                <a:gd name="T54" fmla="*/ 177 w 824"/>
                <a:gd name="T55" fmla="*/ 587 h 756"/>
                <a:gd name="T56" fmla="*/ 202 w 824"/>
                <a:gd name="T57" fmla="*/ 533 h 756"/>
                <a:gd name="T58" fmla="*/ 218 w 824"/>
                <a:gd name="T59" fmla="*/ 554 h 756"/>
                <a:gd name="T60" fmla="*/ 339 w 824"/>
                <a:gd name="T61" fmla="*/ 405 h 756"/>
                <a:gd name="T62" fmla="*/ 366 w 824"/>
                <a:gd name="T63" fmla="*/ 415 h 756"/>
                <a:gd name="T64" fmla="*/ 373 w 824"/>
                <a:gd name="T65" fmla="*/ 412 h 756"/>
                <a:gd name="T66" fmla="*/ 425 w 824"/>
                <a:gd name="T67" fmla="*/ 351 h 756"/>
                <a:gd name="T68" fmla="*/ 433 w 824"/>
                <a:gd name="T69" fmla="*/ 344 h 756"/>
                <a:gd name="T70" fmla="*/ 437 w 824"/>
                <a:gd name="T71" fmla="*/ 356 h 756"/>
                <a:gd name="T72" fmla="*/ 541 w 824"/>
                <a:gd name="T73" fmla="*/ 304 h 756"/>
                <a:gd name="T74" fmla="*/ 598 w 824"/>
                <a:gd name="T75" fmla="*/ 280 h 756"/>
                <a:gd name="T76" fmla="*/ 641 w 824"/>
                <a:gd name="T77" fmla="*/ 250 h 756"/>
                <a:gd name="T78" fmla="*/ 647 w 824"/>
                <a:gd name="T79" fmla="*/ 251 h 756"/>
                <a:gd name="T80" fmla="*/ 737 w 824"/>
                <a:gd name="T81" fmla="*/ 256 h 756"/>
                <a:gd name="T82" fmla="*/ 818 w 824"/>
                <a:gd name="T83" fmla="*/ 148 h 756"/>
                <a:gd name="T84" fmla="*/ 824 w 824"/>
                <a:gd name="T85" fmla="*/ 94 h 756"/>
                <a:gd name="T86" fmla="*/ 811 w 824"/>
                <a:gd name="T87" fmla="*/ 33 h 756"/>
                <a:gd name="T88" fmla="*/ 797 w 824"/>
                <a:gd name="T89" fmla="*/ 27 h 756"/>
                <a:gd name="T90" fmla="*/ 777 w 824"/>
                <a:gd name="T91" fmla="*/ 27 h 756"/>
                <a:gd name="T92" fmla="*/ 774 w 824"/>
                <a:gd name="T93" fmla="*/ 33 h 756"/>
                <a:gd name="T94" fmla="*/ 764 w 824"/>
                <a:gd name="T95" fmla="*/ 45 h 756"/>
                <a:gd name="T96" fmla="*/ 743 w 824"/>
                <a:gd name="T97" fmla="*/ 47 h 756"/>
                <a:gd name="T98" fmla="*/ 688 w 824"/>
                <a:gd name="T99" fmla="*/ 35 h 756"/>
                <a:gd name="T100" fmla="*/ 656 w 824"/>
                <a:gd name="T101" fmla="*/ 20 h 756"/>
                <a:gd name="T102" fmla="*/ 644 w 824"/>
                <a:gd name="T103" fmla="*/ 15 h 756"/>
                <a:gd name="T104" fmla="*/ 582 w 824"/>
                <a:gd name="T105" fmla="*/ 13 h 756"/>
                <a:gd name="T106" fmla="*/ 521 w 824"/>
                <a:gd name="T107" fmla="*/ 15 h 756"/>
                <a:gd name="T108" fmla="*/ 492 w 824"/>
                <a:gd name="T109" fmla="*/ 10 h 756"/>
                <a:gd name="T110" fmla="*/ 413 w 824"/>
                <a:gd name="T111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24" h="756">
                  <a:moveTo>
                    <a:pt x="413" y="0"/>
                  </a:moveTo>
                  <a:lnTo>
                    <a:pt x="413" y="0"/>
                  </a:lnTo>
                  <a:lnTo>
                    <a:pt x="400" y="45"/>
                  </a:lnTo>
                  <a:lnTo>
                    <a:pt x="386" y="87"/>
                  </a:lnTo>
                  <a:lnTo>
                    <a:pt x="373" y="128"/>
                  </a:lnTo>
                  <a:lnTo>
                    <a:pt x="373" y="128"/>
                  </a:lnTo>
                  <a:lnTo>
                    <a:pt x="364" y="147"/>
                  </a:lnTo>
                  <a:lnTo>
                    <a:pt x="354" y="167"/>
                  </a:lnTo>
                  <a:lnTo>
                    <a:pt x="329" y="206"/>
                  </a:lnTo>
                  <a:lnTo>
                    <a:pt x="307" y="238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87" y="231"/>
                  </a:lnTo>
                  <a:lnTo>
                    <a:pt x="278" y="223"/>
                  </a:lnTo>
                  <a:lnTo>
                    <a:pt x="273" y="221"/>
                  </a:lnTo>
                  <a:lnTo>
                    <a:pt x="273" y="221"/>
                  </a:lnTo>
                  <a:lnTo>
                    <a:pt x="271" y="223"/>
                  </a:lnTo>
                  <a:lnTo>
                    <a:pt x="271" y="223"/>
                  </a:lnTo>
                  <a:lnTo>
                    <a:pt x="255" y="258"/>
                  </a:lnTo>
                  <a:lnTo>
                    <a:pt x="238" y="290"/>
                  </a:lnTo>
                  <a:lnTo>
                    <a:pt x="238" y="290"/>
                  </a:lnTo>
                  <a:lnTo>
                    <a:pt x="234" y="292"/>
                  </a:lnTo>
                  <a:lnTo>
                    <a:pt x="226" y="294"/>
                  </a:lnTo>
                  <a:lnTo>
                    <a:pt x="204" y="295"/>
                  </a:lnTo>
                  <a:lnTo>
                    <a:pt x="192" y="297"/>
                  </a:lnTo>
                  <a:lnTo>
                    <a:pt x="182" y="299"/>
                  </a:lnTo>
                  <a:lnTo>
                    <a:pt x="174" y="304"/>
                  </a:lnTo>
                  <a:lnTo>
                    <a:pt x="172" y="307"/>
                  </a:lnTo>
                  <a:lnTo>
                    <a:pt x="170" y="310"/>
                  </a:lnTo>
                  <a:lnTo>
                    <a:pt x="170" y="310"/>
                  </a:lnTo>
                  <a:lnTo>
                    <a:pt x="167" y="326"/>
                  </a:lnTo>
                  <a:lnTo>
                    <a:pt x="162" y="339"/>
                  </a:lnTo>
                  <a:lnTo>
                    <a:pt x="150" y="371"/>
                  </a:lnTo>
                  <a:lnTo>
                    <a:pt x="150" y="371"/>
                  </a:lnTo>
                  <a:lnTo>
                    <a:pt x="145" y="388"/>
                  </a:lnTo>
                  <a:lnTo>
                    <a:pt x="140" y="403"/>
                  </a:lnTo>
                  <a:lnTo>
                    <a:pt x="133" y="413"/>
                  </a:lnTo>
                  <a:lnTo>
                    <a:pt x="123" y="425"/>
                  </a:lnTo>
                  <a:lnTo>
                    <a:pt x="123" y="425"/>
                  </a:lnTo>
                  <a:lnTo>
                    <a:pt x="116" y="430"/>
                  </a:lnTo>
                  <a:lnTo>
                    <a:pt x="110" y="434"/>
                  </a:lnTo>
                  <a:lnTo>
                    <a:pt x="95" y="439"/>
                  </a:lnTo>
                  <a:lnTo>
                    <a:pt x="84" y="444"/>
                  </a:lnTo>
                  <a:lnTo>
                    <a:pt x="79" y="447"/>
                  </a:lnTo>
                  <a:lnTo>
                    <a:pt x="76" y="452"/>
                  </a:lnTo>
                  <a:lnTo>
                    <a:pt x="76" y="452"/>
                  </a:lnTo>
                  <a:lnTo>
                    <a:pt x="74" y="459"/>
                  </a:lnTo>
                  <a:lnTo>
                    <a:pt x="73" y="469"/>
                  </a:lnTo>
                  <a:lnTo>
                    <a:pt x="73" y="493"/>
                  </a:lnTo>
                  <a:lnTo>
                    <a:pt x="71" y="517"/>
                  </a:lnTo>
                  <a:lnTo>
                    <a:pt x="69" y="533"/>
                  </a:lnTo>
                  <a:lnTo>
                    <a:pt x="69" y="533"/>
                  </a:lnTo>
                  <a:lnTo>
                    <a:pt x="68" y="542"/>
                  </a:lnTo>
                  <a:lnTo>
                    <a:pt x="69" y="544"/>
                  </a:lnTo>
                  <a:lnTo>
                    <a:pt x="68" y="547"/>
                  </a:lnTo>
                  <a:lnTo>
                    <a:pt x="62" y="554"/>
                  </a:lnTo>
                  <a:lnTo>
                    <a:pt x="62" y="554"/>
                  </a:lnTo>
                  <a:lnTo>
                    <a:pt x="57" y="557"/>
                  </a:lnTo>
                  <a:lnTo>
                    <a:pt x="49" y="560"/>
                  </a:lnTo>
                  <a:lnTo>
                    <a:pt x="41" y="562"/>
                  </a:lnTo>
                  <a:lnTo>
                    <a:pt x="30" y="562"/>
                  </a:lnTo>
                  <a:lnTo>
                    <a:pt x="15" y="560"/>
                  </a:lnTo>
                  <a:lnTo>
                    <a:pt x="9" y="560"/>
                  </a:lnTo>
                  <a:lnTo>
                    <a:pt x="9" y="560"/>
                  </a:lnTo>
                  <a:lnTo>
                    <a:pt x="3" y="626"/>
                  </a:lnTo>
                  <a:lnTo>
                    <a:pt x="0" y="674"/>
                  </a:lnTo>
                  <a:lnTo>
                    <a:pt x="0" y="692"/>
                  </a:lnTo>
                  <a:lnTo>
                    <a:pt x="2" y="702"/>
                  </a:lnTo>
                  <a:lnTo>
                    <a:pt x="2" y="702"/>
                  </a:lnTo>
                  <a:lnTo>
                    <a:pt x="19" y="734"/>
                  </a:lnTo>
                  <a:lnTo>
                    <a:pt x="29" y="756"/>
                  </a:lnTo>
                  <a:lnTo>
                    <a:pt x="49" y="662"/>
                  </a:lnTo>
                  <a:lnTo>
                    <a:pt x="76" y="696"/>
                  </a:lnTo>
                  <a:lnTo>
                    <a:pt x="91" y="663"/>
                  </a:lnTo>
                  <a:lnTo>
                    <a:pt x="96" y="655"/>
                  </a:lnTo>
                  <a:lnTo>
                    <a:pt x="137" y="614"/>
                  </a:lnTo>
                  <a:lnTo>
                    <a:pt x="143" y="635"/>
                  </a:lnTo>
                  <a:lnTo>
                    <a:pt x="157" y="574"/>
                  </a:lnTo>
                  <a:lnTo>
                    <a:pt x="157" y="574"/>
                  </a:lnTo>
                  <a:lnTo>
                    <a:pt x="165" y="584"/>
                  </a:lnTo>
                  <a:lnTo>
                    <a:pt x="172" y="589"/>
                  </a:lnTo>
                  <a:lnTo>
                    <a:pt x="175" y="589"/>
                  </a:lnTo>
                  <a:lnTo>
                    <a:pt x="177" y="587"/>
                  </a:lnTo>
                  <a:lnTo>
                    <a:pt x="177" y="587"/>
                  </a:lnTo>
                  <a:lnTo>
                    <a:pt x="191" y="555"/>
                  </a:lnTo>
                  <a:lnTo>
                    <a:pt x="199" y="538"/>
                  </a:lnTo>
                  <a:lnTo>
                    <a:pt x="202" y="533"/>
                  </a:lnTo>
                  <a:lnTo>
                    <a:pt x="202" y="533"/>
                  </a:lnTo>
                  <a:lnTo>
                    <a:pt x="204" y="533"/>
                  </a:lnTo>
                  <a:lnTo>
                    <a:pt x="218" y="554"/>
                  </a:lnTo>
                  <a:lnTo>
                    <a:pt x="258" y="479"/>
                  </a:lnTo>
                  <a:lnTo>
                    <a:pt x="298" y="486"/>
                  </a:lnTo>
                  <a:lnTo>
                    <a:pt x="339" y="405"/>
                  </a:lnTo>
                  <a:lnTo>
                    <a:pt x="339" y="405"/>
                  </a:lnTo>
                  <a:lnTo>
                    <a:pt x="354" y="412"/>
                  </a:lnTo>
                  <a:lnTo>
                    <a:pt x="366" y="415"/>
                  </a:lnTo>
                  <a:lnTo>
                    <a:pt x="369" y="413"/>
                  </a:lnTo>
                  <a:lnTo>
                    <a:pt x="373" y="412"/>
                  </a:lnTo>
                  <a:lnTo>
                    <a:pt x="373" y="412"/>
                  </a:lnTo>
                  <a:lnTo>
                    <a:pt x="384" y="397"/>
                  </a:lnTo>
                  <a:lnTo>
                    <a:pt x="406" y="373"/>
                  </a:lnTo>
                  <a:lnTo>
                    <a:pt x="425" y="351"/>
                  </a:lnTo>
                  <a:lnTo>
                    <a:pt x="432" y="344"/>
                  </a:lnTo>
                  <a:lnTo>
                    <a:pt x="433" y="344"/>
                  </a:lnTo>
                  <a:lnTo>
                    <a:pt x="433" y="344"/>
                  </a:lnTo>
                  <a:lnTo>
                    <a:pt x="433" y="344"/>
                  </a:lnTo>
                  <a:lnTo>
                    <a:pt x="433" y="351"/>
                  </a:lnTo>
                  <a:lnTo>
                    <a:pt x="437" y="356"/>
                  </a:lnTo>
                  <a:lnTo>
                    <a:pt x="440" y="364"/>
                  </a:lnTo>
                  <a:lnTo>
                    <a:pt x="487" y="331"/>
                  </a:lnTo>
                  <a:lnTo>
                    <a:pt x="541" y="304"/>
                  </a:lnTo>
                  <a:lnTo>
                    <a:pt x="555" y="317"/>
                  </a:lnTo>
                  <a:lnTo>
                    <a:pt x="555" y="317"/>
                  </a:lnTo>
                  <a:lnTo>
                    <a:pt x="598" y="280"/>
                  </a:lnTo>
                  <a:lnTo>
                    <a:pt x="627" y="258"/>
                  </a:lnTo>
                  <a:lnTo>
                    <a:pt x="637" y="251"/>
                  </a:lnTo>
                  <a:lnTo>
                    <a:pt x="641" y="250"/>
                  </a:lnTo>
                  <a:lnTo>
                    <a:pt x="642" y="250"/>
                  </a:lnTo>
                  <a:lnTo>
                    <a:pt x="642" y="250"/>
                  </a:lnTo>
                  <a:lnTo>
                    <a:pt x="647" y="251"/>
                  </a:lnTo>
                  <a:lnTo>
                    <a:pt x="657" y="253"/>
                  </a:lnTo>
                  <a:lnTo>
                    <a:pt x="690" y="255"/>
                  </a:lnTo>
                  <a:lnTo>
                    <a:pt x="737" y="256"/>
                  </a:lnTo>
                  <a:lnTo>
                    <a:pt x="743" y="223"/>
                  </a:lnTo>
                  <a:lnTo>
                    <a:pt x="818" y="148"/>
                  </a:lnTo>
                  <a:lnTo>
                    <a:pt x="818" y="148"/>
                  </a:lnTo>
                  <a:lnTo>
                    <a:pt x="821" y="123"/>
                  </a:lnTo>
                  <a:lnTo>
                    <a:pt x="824" y="106"/>
                  </a:lnTo>
                  <a:lnTo>
                    <a:pt x="824" y="94"/>
                  </a:lnTo>
                  <a:lnTo>
                    <a:pt x="824" y="94"/>
                  </a:lnTo>
                  <a:lnTo>
                    <a:pt x="818" y="60"/>
                  </a:lnTo>
                  <a:lnTo>
                    <a:pt x="811" y="33"/>
                  </a:lnTo>
                  <a:lnTo>
                    <a:pt x="811" y="33"/>
                  </a:lnTo>
                  <a:lnTo>
                    <a:pt x="808" y="32"/>
                  </a:lnTo>
                  <a:lnTo>
                    <a:pt x="797" y="27"/>
                  </a:lnTo>
                  <a:lnTo>
                    <a:pt x="786" y="23"/>
                  </a:lnTo>
                  <a:lnTo>
                    <a:pt x="781" y="25"/>
                  </a:lnTo>
                  <a:lnTo>
                    <a:pt x="777" y="27"/>
                  </a:lnTo>
                  <a:lnTo>
                    <a:pt x="777" y="27"/>
                  </a:lnTo>
                  <a:lnTo>
                    <a:pt x="775" y="30"/>
                  </a:lnTo>
                  <a:lnTo>
                    <a:pt x="774" y="33"/>
                  </a:lnTo>
                  <a:lnTo>
                    <a:pt x="772" y="40"/>
                  </a:lnTo>
                  <a:lnTo>
                    <a:pt x="769" y="44"/>
                  </a:lnTo>
                  <a:lnTo>
                    <a:pt x="764" y="45"/>
                  </a:lnTo>
                  <a:lnTo>
                    <a:pt x="755" y="47"/>
                  </a:lnTo>
                  <a:lnTo>
                    <a:pt x="743" y="47"/>
                  </a:lnTo>
                  <a:lnTo>
                    <a:pt x="743" y="47"/>
                  </a:lnTo>
                  <a:lnTo>
                    <a:pt x="728" y="45"/>
                  </a:lnTo>
                  <a:lnTo>
                    <a:pt x="715" y="44"/>
                  </a:lnTo>
                  <a:lnTo>
                    <a:pt x="688" y="35"/>
                  </a:lnTo>
                  <a:lnTo>
                    <a:pt x="666" y="27"/>
                  </a:lnTo>
                  <a:lnTo>
                    <a:pt x="659" y="23"/>
                  </a:lnTo>
                  <a:lnTo>
                    <a:pt x="656" y="20"/>
                  </a:lnTo>
                  <a:lnTo>
                    <a:pt x="656" y="20"/>
                  </a:lnTo>
                  <a:lnTo>
                    <a:pt x="651" y="17"/>
                  </a:lnTo>
                  <a:lnTo>
                    <a:pt x="644" y="15"/>
                  </a:lnTo>
                  <a:lnTo>
                    <a:pt x="609" y="13"/>
                  </a:lnTo>
                  <a:lnTo>
                    <a:pt x="609" y="13"/>
                  </a:lnTo>
                  <a:lnTo>
                    <a:pt x="582" y="13"/>
                  </a:lnTo>
                  <a:lnTo>
                    <a:pt x="555" y="15"/>
                  </a:lnTo>
                  <a:lnTo>
                    <a:pt x="531" y="15"/>
                  </a:lnTo>
                  <a:lnTo>
                    <a:pt x="521" y="15"/>
                  </a:lnTo>
                  <a:lnTo>
                    <a:pt x="514" y="13"/>
                  </a:lnTo>
                  <a:lnTo>
                    <a:pt x="514" y="13"/>
                  </a:lnTo>
                  <a:lnTo>
                    <a:pt x="492" y="10"/>
                  </a:lnTo>
                  <a:lnTo>
                    <a:pt x="459" y="5"/>
                  </a:lnTo>
                  <a:lnTo>
                    <a:pt x="413" y="0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E3C35E6D-C4D8-4AA0-9E5E-889DFF455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1550" y="1516063"/>
              <a:ext cx="257175" cy="385763"/>
            </a:xfrm>
            <a:custGeom>
              <a:avLst/>
              <a:gdLst>
                <a:gd name="T0" fmla="*/ 27 w 162"/>
                <a:gd name="T1" fmla="*/ 243 h 243"/>
                <a:gd name="T2" fmla="*/ 34 w 162"/>
                <a:gd name="T3" fmla="*/ 231 h 243"/>
                <a:gd name="T4" fmla="*/ 36 w 162"/>
                <a:gd name="T5" fmla="*/ 221 h 243"/>
                <a:gd name="T6" fmla="*/ 27 w 162"/>
                <a:gd name="T7" fmla="*/ 216 h 243"/>
                <a:gd name="T8" fmla="*/ 10 w 162"/>
                <a:gd name="T9" fmla="*/ 213 h 243"/>
                <a:gd name="T10" fmla="*/ 7 w 162"/>
                <a:gd name="T11" fmla="*/ 209 h 243"/>
                <a:gd name="T12" fmla="*/ 10 w 162"/>
                <a:gd name="T13" fmla="*/ 191 h 243"/>
                <a:gd name="T14" fmla="*/ 0 w 162"/>
                <a:gd name="T15" fmla="*/ 148 h 243"/>
                <a:gd name="T16" fmla="*/ 7 w 162"/>
                <a:gd name="T17" fmla="*/ 128 h 243"/>
                <a:gd name="T18" fmla="*/ 14 w 162"/>
                <a:gd name="T19" fmla="*/ 88 h 243"/>
                <a:gd name="T20" fmla="*/ 21 w 162"/>
                <a:gd name="T21" fmla="*/ 93 h 243"/>
                <a:gd name="T22" fmla="*/ 34 w 162"/>
                <a:gd name="T23" fmla="*/ 54 h 243"/>
                <a:gd name="T24" fmla="*/ 54 w 162"/>
                <a:gd name="T25" fmla="*/ 40 h 243"/>
                <a:gd name="T26" fmla="*/ 68 w 162"/>
                <a:gd name="T27" fmla="*/ 18 h 243"/>
                <a:gd name="T28" fmla="*/ 81 w 162"/>
                <a:gd name="T29" fmla="*/ 0 h 243"/>
                <a:gd name="T30" fmla="*/ 81 w 162"/>
                <a:gd name="T31" fmla="*/ 7 h 243"/>
                <a:gd name="T32" fmla="*/ 85 w 162"/>
                <a:gd name="T33" fmla="*/ 23 h 243"/>
                <a:gd name="T34" fmla="*/ 88 w 162"/>
                <a:gd name="T35" fmla="*/ 27 h 243"/>
                <a:gd name="T36" fmla="*/ 93 w 162"/>
                <a:gd name="T37" fmla="*/ 25 h 243"/>
                <a:gd name="T38" fmla="*/ 108 w 162"/>
                <a:gd name="T39" fmla="*/ 20 h 243"/>
                <a:gd name="T40" fmla="*/ 135 w 162"/>
                <a:gd name="T41" fmla="*/ 47 h 243"/>
                <a:gd name="T42" fmla="*/ 162 w 162"/>
                <a:gd name="T43" fmla="*/ 128 h 243"/>
                <a:gd name="T44" fmla="*/ 134 w 162"/>
                <a:gd name="T45" fmla="*/ 115 h 243"/>
                <a:gd name="T46" fmla="*/ 105 w 162"/>
                <a:gd name="T47" fmla="*/ 106 h 243"/>
                <a:gd name="T48" fmla="*/ 102 w 162"/>
                <a:gd name="T49" fmla="*/ 108 h 243"/>
                <a:gd name="T50" fmla="*/ 100 w 162"/>
                <a:gd name="T51" fmla="*/ 115 h 243"/>
                <a:gd name="T52" fmla="*/ 98 w 162"/>
                <a:gd name="T53" fmla="*/ 126 h 243"/>
                <a:gd name="T54" fmla="*/ 95 w 162"/>
                <a:gd name="T55" fmla="*/ 128 h 243"/>
                <a:gd name="T56" fmla="*/ 61 w 162"/>
                <a:gd name="T57" fmla="*/ 121 h 243"/>
                <a:gd name="T58" fmla="*/ 63 w 162"/>
                <a:gd name="T59" fmla="*/ 133 h 243"/>
                <a:gd name="T60" fmla="*/ 61 w 162"/>
                <a:gd name="T61" fmla="*/ 148 h 243"/>
                <a:gd name="T62" fmla="*/ 56 w 162"/>
                <a:gd name="T63" fmla="*/ 153 h 243"/>
                <a:gd name="T64" fmla="*/ 41 w 162"/>
                <a:gd name="T65" fmla="*/ 162 h 243"/>
                <a:gd name="T66" fmla="*/ 49 w 162"/>
                <a:gd name="T67" fmla="*/ 179 h 243"/>
                <a:gd name="T68" fmla="*/ 54 w 162"/>
                <a:gd name="T69" fmla="*/ 194 h 243"/>
                <a:gd name="T70" fmla="*/ 54 w 162"/>
                <a:gd name="T71" fmla="*/ 196 h 243"/>
                <a:gd name="T72" fmla="*/ 53 w 162"/>
                <a:gd name="T73" fmla="*/ 199 h 243"/>
                <a:gd name="T74" fmla="*/ 54 w 162"/>
                <a:gd name="T75" fmla="*/ 22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" h="243">
                  <a:moveTo>
                    <a:pt x="27" y="243"/>
                  </a:moveTo>
                  <a:lnTo>
                    <a:pt x="27" y="243"/>
                  </a:lnTo>
                  <a:lnTo>
                    <a:pt x="31" y="240"/>
                  </a:lnTo>
                  <a:lnTo>
                    <a:pt x="34" y="231"/>
                  </a:lnTo>
                  <a:lnTo>
                    <a:pt x="36" y="226"/>
                  </a:lnTo>
                  <a:lnTo>
                    <a:pt x="36" y="221"/>
                  </a:lnTo>
                  <a:lnTo>
                    <a:pt x="32" y="218"/>
                  </a:lnTo>
                  <a:lnTo>
                    <a:pt x="27" y="216"/>
                  </a:lnTo>
                  <a:lnTo>
                    <a:pt x="27" y="216"/>
                  </a:lnTo>
                  <a:lnTo>
                    <a:pt x="10" y="213"/>
                  </a:lnTo>
                  <a:lnTo>
                    <a:pt x="7" y="213"/>
                  </a:lnTo>
                  <a:lnTo>
                    <a:pt x="7" y="209"/>
                  </a:lnTo>
                  <a:lnTo>
                    <a:pt x="7" y="209"/>
                  </a:lnTo>
                  <a:lnTo>
                    <a:pt x="10" y="191"/>
                  </a:lnTo>
                  <a:lnTo>
                    <a:pt x="14" y="175"/>
                  </a:lnTo>
                  <a:lnTo>
                    <a:pt x="0" y="148"/>
                  </a:lnTo>
                  <a:lnTo>
                    <a:pt x="7" y="128"/>
                  </a:lnTo>
                  <a:lnTo>
                    <a:pt x="7" y="128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6" y="89"/>
                  </a:lnTo>
                  <a:lnTo>
                    <a:pt x="21" y="93"/>
                  </a:lnTo>
                  <a:lnTo>
                    <a:pt x="27" y="94"/>
                  </a:lnTo>
                  <a:lnTo>
                    <a:pt x="34" y="54"/>
                  </a:lnTo>
                  <a:lnTo>
                    <a:pt x="48" y="20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68" y="18"/>
                  </a:lnTo>
                  <a:lnTo>
                    <a:pt x="78" y="3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7"/>
                  </a:lnTo>
                  <a:lnTo>
                    <a:pt x="83" y="15"/>
                  </a:lnTo>
                  <a:lnTo>
                    <a:pt x="85" y="23"/>
                  </a:lnTo>
                  <a:lnTo>
                    <a:pt x="86" y="25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93" y="25"/>
                  </a:lnTo>
                  <a:lnTo>
                    <a:pt x="100" y="23"/>
                  </a:lnTo>
                  <a:lnTo>
                    <a:pt x="108" y="20"/>
                  </a:lnTo>
                  <a:lnTo>
                    <a:pt x="122" y="54"/>
                  </a:lnTo>
                  <a:lnTo>
                    <a:pt x="135" y="47"/>
                  </a:lnTo>
                  <a:lnTo>
                    <a:pt x="142" y="94"/>
                  </a:lnTo>
                  <a:lnTo>
                    <a:pt x="162" y="128"/>
                  </a:lnTo>
                  <a:lnTo>
                    <a:pt x="162" y="128"/>
                  </a:lnTo>
                  <a:lnTo>
                    <a:pt x="134" y="115"/>
                  </a:lnTo>
                  <a:lnTo>
                    <a:pt x="112" y="108"/>
                  </a:lnTo>
                  <a:lnTo>
                    <a:pt x="105" y="106"/>
                  </a:lnTo>
                  <a:lnTo>
                    <a:pt x="103" y="106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0" y="115"/>
                  </a:lnTo>
                  <a:lnTo>
                    <a:pt x="100" y="121"/>
                  </a:lnTo>
                  <a:lnTo>
                    <a:pt x="98" y="126"/>
                  </a:lnTo>
                  <a:lnTo>
                    <a:pt x="96" y="128"/>
                  </a:lnTo>
                  <a:lnTo>
                    <a:pt x="95" y="128"/>
                  </a:lnTo>
                  <a:lnTo>
                    <a:pt x="95" y="128"/>
                  </a:lnTo>
                  <a:lnTo>
                    <a:pt x="61" y="121"/>
                  </a:lnTo>
                  <a:lnTo>
                    <a:pt x="61" y="121"/>
                  </a:lnTo>
                  <a:lnTo>
                    <a:pt x="63" y="133"/>
                  </a:lnTo>
                  <a:lnTo>
                    <a:pt x="63" y="142"/>
                  </a:lnTo>
                  <a:lnTo>
                    <a:pt x="61" y="148"/>
                  </a:lnTo>
                  <a:lnTo>
                    <a:pt x="61" y="148"/>
                  </a:lnTo>
                  <a:lnTo>
                    <a:pt x="56" y="153"/>
                  </a:lnTo>
                  <a:lnTo>
                    <a:pt x="49" y="157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9" y="179"/>
                  </a:lnTo>
                  <a:lnTo>
                    <a:pt x="54" y="191"/>
                  </a:lnTo>
                  <a:lnTo>
                    <a:pt x="54" y="194"/>
                  </a:lnTo>
                  <a:lnTo>
                    <a:pt x="54" y="196"/>
                  </a:lnTo>
                  <a:lnTo>
                    <a:pt x="54" y="196"/>
                  </a:lnTo>
                  <a:lnTo>
                    <a:pt x="53" y="196"/>
                  </a:lnTo>
                  <a:lnTo>
                    <a:pt x="53" y="199"/>
                  </a:lnTo>
                  <a:lnTo>
                    <a:pt x="53" y="209"/>
                  </a:lnTo>
                  <a:lnTo>
                    <a:pt x="54" y="223"/>
                  </a:lnTo>
                  <a:lnTo>
                    <a:pt x="27" y="24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E2EFC0EB-C04E-4B85-A829-3A6C0BDE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700" y="847725"/>
              <a:ext cx="9172575" cy="4967288"/>
            </a:xfrm>
            <a:custGeom>
              <a:avLst/>
              <a:gdLst>
                <a:gd name="T0" fmla="*/ 4743 w 5778"/>
                <a:gd name="T1" fmla="*/ 2304 h 3129"/>
                <a:gd name="T2" fmla="*/ 4965 w 5778"/>
                <a:gd name="T3" fmla="*/ 2630 h 3129"/>
                <a:gd name="T4" fmla="*/ 5441 w 5778"/>
                <a:gd name="T5" fmla="*/ 2914 h 3129"/>
                <a:gd name="T6" fmla="*/ 4436 w 5778"/>
                <a:gd name="T7" fmla="*/ 56 h 3129"/>
                <a:gd name="T8" fmla="*/ 4011 w 5778"/>
                <a:gd name="T9" fmla="*/ 272 h 3129"/>
                <a:gd name="T10" fmla="*/ 4081 w 5778"/>
                <a:gd name="T11" fmla="*/ 2 h 3129"/>
                <a:gd name="T12" fmla="*/ 3504 w 5778"/>
                <a:gd name="T13" fmla="*/ 100 h 3129"/>
                <a:gd name="T14" fmla="*/ 3211 w 5778"/>
                <a:gd name="T15" fmla="*/ 1384 h 3129"/>
                <a:gd name="T16" fmla="*/ 3084 w 5778"/>
                <a:gd name="T17" fmla="*/ 316 h 3129"/>
                <a:gd name="T18" fmla="*/ 2375 w 5778"/>
                <a:gd name="T19" fmla="*/ 186 h 3129"/>
                <a:gd name="T20" fmla="*/ 1389 w 5778"/>
                <a:gd name="T21" fmla="*/ 623 h 3129"/>
                <a:gd name="T22" fmla="*/ 558 w 5778"/>
                <a:gd name="T23" fmla="*/ 1990 h 3129"/>
                <a:gd name="T24" fmla="*/ 185 w 5778"/>
                <a:gd name="T25" fmla="*/ 2129 h 3129"/>
                <a:gd name="T26" fmla="*/ 288 w 5778"/>
                <a:gd name="T27" fmla="*/ 2047 h 3129"/>
                <a:gd name="T28" fmla="*/ 762 w 5778"/>
                <a:gd name="T29" fmla="*/ 1281 h 3129"/>
                <a:gd name="T30" fmla="*/ 755 w 5778"/>
                <a:gd name="T31" fmla="*/ 1678 h 3129"/>
                <a:gd name="T32" fmla="*/ 1225 w 5778"/>
                <a:gd name="T33" fmla="*/ 1409 h 3129"/>
                <a:gd name="T34" fmla="*/ 2326 w 5778"/>
                <a:gd name="T35" fmla="*/ 1326 h 3129"/>
                <a:gd name="T36" fmla="*/ 2355 w 5778"/>
                <a:gd name="T37" fmla="*/ 1142 h 3129"/>
                <a:gd name="T38" fmla="*/ 2306 w 5778"/>
                <a:gd name="T39" fmla="*/ 1402 h 3129"/>
                <a:gd name="T40" fmla="*/ 2911 w 5778"/>
                <a:gd name="T41" fmla="*/ 1559 h 3129"/>
                <a:gd name="T42" fmla="*/ 2879 w 5778"/>
                <a:gd name="T43" fmla="*/ 1434 h 3129"/>
                <a:gd name="T44" fmla="*/ 2950 w 5778"/>
                <a:gd name="T45" fmla="*/ 699 h 3129"/>
                <a:gd name="T46" fmla="*/ 2692 w 5778"/>
                <a:gd name="T47" fmla="*/ 851 h 3129"/>
                <a:gd name="T48" fmla="*/ 2019 w 5778"/>
                <a:gd name="T49" fmla="*/ 156 h 3129"/>
                <a:gd name="T50" fmla="*/ 2532 w 5778"/>
                <a:gd name="T51" fmla="*/ 1522 h 3129"/>
                <a:gd name="T52" fmla="*/ 3846 w 5778"/>
                <a:gd name="T53" fmla="*/ 259 h 3129"/>
                <a:gd name="T54" fmla="*/ 3452 w 5778"/>
                <a:gd name="T55" fmla="*/ 1556 h 3129"/>
                <a:gd name="T56" fmla="*/ 1770 w 5778"/>
                <a:gd name="T57" fmla="*/ 1220 h 3129"/>
                <a:gd name="T58" fmla="*/ 1943 w 5778"/>
                <a:gd name="T59" fmla="*/ 951 h 3129"/>
                <a:gd name="T60" fmla="*/ 1807 w 5778"/>
                <a:gd name="T61" fmla="*/ 434 h 3129"/>
                <a:gd name="T62" fmla="*/ 1851 w 5778"/>
                <a:gd name="T63" fmla="*/ 711 h 3129"/>
                <a:gd name="T64" fmla="*/ 1409 w 5778"/>
                <a:gd name="T65" fmla="*/ 1232 h 3129"/>
                <a:gd name="T66" fmla="*/ 1642 w 5778"/>
                <a:gd name="T67" fmla="*/ 1333 h 3129"/>
                <a:gd name="T68" fmla="*/ 1210 w 5778"/>
                <a:gd name="T69" fmla="*/ 703 h 3129"/>
                <a:gd name="T70" fmla="*/ 920 w 5778"/>
                <a:gd name="T71" fmla="*/ 1659 h 3129"/>
                <a:gd name="T72" fmla="*/ 1013 w 5778"/>
                <a:gd name="T73" fmla="*/ 897 h 3129"/>
                <a:gd name="T74" fmla="*/ 972 w 5778"/>
                <a:gd name="T75" fmla="*/ 924 h 3129"/>
                <a:gd name="T76" fmla="*/ 758 w 5778"/>
                <a:gd name="T77" fmla="*/ 1130 h 3129"/>
                <a:gd name="T78" fmla="*/ 880 w 5778"/>
                <a:gd name="T79" fmla="*/ 762 h 3129"/>
                <a:gd name="T80" fmla="*/ 822 w 5778"/>
                <a:gd name="T81" fmla="*/ 603 h 3129"/>
                <a:gd name="T82" fmla="*/ 598 w 5778"/>
                <a:gd name="T83" fmla="*/ 1556 h 3129"/>
                <a:gd name="T84" fmla="*/ 4633 w 5778"/>
                <a:gd name="T85" fmla="*/ 938 h 3129"/>
                <a:gd name="T86" fmla="*/ 4220 w 5778"/>
                <a:gd name="T87" fmla="*/ 1058 h 3129"/>
                <a:gd name="T88" fmla="*/ 4558 w 5778"/>
                <a:gd name="T89" fmla="*/ 422 h 3129"/>
                <a:gd name="T90" fmla="*/ 4654 w 5778"/>
                <a:gd name="T91" fmla="*/ 448 h 3129"/>
                <a:gd name="T92" fmla="*/ 5023 w 5778"/>
                <a:gd name="T93" fmla="*/ 488 h 3129"/>
                <a:gd name="T94" fmla="*/ 4612 w 5778"/>
                <a:gd name="T95" fmla="*/ 1299 h 3129"/>
                <a:gd name="T96" fmla="*/ 4740 w 5778"/>
                <a:gd name="T97" fmla="*/ 1549 h 3129"/>
                <a:gd name="T98" fmla="*/ 4895 w 5778"/>
                <a:gd name="T99" fmla="*/ 2254 h 3129"/>
                <a:gd name="T100" fmla="*/ 5239 w 5778"/>
                <a:gd name="T101" fmla="*/ 799 h 3129"/>
                <a:gd name="T102" fmla="*/ 5212 w 5778"/>
                <a:gd name="T103" fmla="*/ 1299 h 3129"/>
                <a:gd name="T104" fmla="*/ 5387 w 5778"/>
                <a:gd name="T105" fmla="*/ 394 h 3129"/>
                <a:gd name="T106" fmla="*/ 5542 w 5778"/>
                <a:gd name="T107" fmla="*/ 448 h 3129"/>
                <a:gd name="T108" fmla="*/ 5630 w 5778"/>
                <a:gd name="T109" fmla="*/ 456 h 3129"/>
                <a:gd name="T110" fmla="*/ 5650 w 5778"/>
                <a:gd name="T111" fmla="*/ 732 h 3129"/>
                <a:gd name="T112" fmla="*/ 5407 w 5778"/>
                <a:gd name="T113" fmla="*/ 674 h 3129"/>
                <a:gd name="T114" fmla="*/ 5478 w 5778"/>
                <a:gd name="T115" fmla="*/ 943 h 3129"/>
                <a:gd name="T116" fmla="*/ 5616 w 5778"/>
                <a:gd name="T117" fmla="*/ 873 h 3129"/>
                <a:gd name="T118" fmla="*/ 5353 w 5778"/>
                <a:gd name="T119" fmla="*/ 1137 h 3129"/>
                <a:gd name="T120" fmla="*/ 4989 w 5778"/>
                <a:gd name="T121" fmla="*/ 1309 h 3129"/>
                <a:gd name="T122" fmla="*/ 5549 w 5778"/>
                <a:gd name="T123" fmla="*/ 995 h 3129"/>
                <a:gd name="T124" fmla="*/ 5670 w 5778"/>
                <a:gd name="T125" fmla="*/ 1103 h 3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78" h="3129">
                  <a:moveTo>
                    <a:pt x="4480" y="2245"/>
                  </a:moveTo>
                  <a:lnTo>
                    <a:pt x="4541" y="2289"/>
                  </a:lnTo>
                  <a:lnTo>
                    <a:pt x="4605" y="2272"/>
                  </a:lnTo>
                  <a:lnTo>
                    <a:pt x="4605" y="2272"/>
                  </a:lnTo>
                  <a:lnTo>
                    <a:pt x="4642" y="2257"/>
                  </a:lnTo>
                  <a:lnTo>
                    <a:pt x="4671" y="2243"/>
                  </a:lnTo>
                  <a:lnTo>
                    <a:pt x="4684" y="2237"/>
                  </a:lnTo>
                  <a:lnTo>
                    <a:pt x="4692" y="2232"/>
                  </a:lnTo>
                  <a:lnTo>
                    <a:pt x="4692" y="2232"/>
                  </a:lnTo>
                  <a:lnTo>
                    <a:pt x="4753" y="2184"/>
                  </a:lnTo>
                  <a:lnTo>
                    <a:pt x="4753" y="2184"/>
                  </a:lnTo>
                  <a:lnTo>
                    <a:pt x="4780" y="2162"/>
                  </a:lnTo>
                  <a:lnTo>
                    <a:pt x="4787" y="2157"/>
                  </a:lnTo>
                  <a:lnTo>
                    <a:pt x="4787" y="2157"/>
                  </a:lnTo>
                  <a:lnTo>
                    <a:pt x="4790" y="2154"/>
                  </a:lnTo>
                  <a:lnTo>
                    <a:pt x="4795" y="2154"/>
                  </a:lnTo>
                  <a:lnTo>
                    <a:pt x="4807" y="2154"/>
                  </a:lnTo>
                  <a:lnTo>
                    <a:pt x="4824" y="2154"/>
                  </a:lnTo>
                  <a:lnTo>
                    <a:pt x="4854" y="2150"/>
                  </a:lnTo>
                  <a:lnTo>
                    <a:pt x="4854" y="2150"/>
                  </a:lnTo>
                  <a:lnTo>
                    <a:pt x="4869" y="2147"/>
                  </a:lnTo>
                  <a:lnTo>
                    <a:pt x="4880" y="2144"/>
                  </a:lnTo>
                  <a:lnTo>
                    <a:pt x="4886" y="2139"/>
                  </a:lnTo>
                  <a:lnTo>
                    <a:pt x="4888" y="2134"/>
                  </a:lnTo>
                  <a:lnTo>
                    <a:pt x="4890" y="2129"/>
                  </a:lnTo>
                  <a:lnTo>
                    <a:pt x="4891" y="2122"/>
                  </a:lnTo>
                  <a:lnTo>
                    <a:pt x="4891" y="2117"/>
                  </a:lnTo>
                  <a:lnTo>
                    <a:pt x="4895" y="2110"/>
                  </a:lnTo>
                  <a:lnTo>
                    <a:pt x="4895" y="2110"/>
                  </a:lnTo>
                  <a:lnTo>
                    <a:pt x="4900" y="2102"/>
                  </a:lnTo>
                  <a:lnTo>
                    <a:pt x="4903" y="2086"/>
                  </a:lnTo>
                  <a:lnTo>
                    <a:pt x="4913" y="2051"/>
                  </a:lnTo>
                  <a:lnTo>
                    <a:pt x="4922" y="2002"/>
                  </a:lnTo>
                  <a:lnTo>
                    <a:pt x="4881" y="2076"/>
                  </a:lnTo>
                  <a:lnTo>
                    <a:pt x="4881" y="2076"/>
                  </a:lnTo>
                  <a:lnTo>
                    <a:pt x="4871" y="2096"/>
                  </a:lnTo>
                  <a:lnTo>
                    <a:pt x="4861" y="2110"/>
                  </a:lnTo>
                  <a:lnTo>
                    <a:pt x="4858" y="2115"/>
                  </a:lnTo>
                  <a:lnTo>
                    <a:pt x="4854" y="2117"/>
                  </a:lnTo>
                  <a:lnTo>
                    <a:pt x="4854" y="2117"/>
                  </a:lnTo>
                  <a:lnTo>
                    <a:pt x="4846" y="2118"/>
                  </a:lnTo>
                  <a:lnTo>
                    <a:pt x="4834" y="2123"/>
                  </a:lnTo>
                  <a:lnTo>
                    <a:pt x="4822" y="2129"/>
                  </a:lnTo>
                  <a:lnTo>
                    <a:pt x="4814" y="2130"/>
                  </a:lnTo>
                  <a:lnTo>
                    <a:pt x="4814" y="2130"/>
                  </a:lnTo>
                  <a:lnTo>
                    <a:pt x="4814" y="2129"/>
                  </a:lnTo>
                  <a:lnTo>
                    <a:pt x="4814" y="2125"/>
                  </a:lnTo>
                  <a:lnTo>
                    <a:pt x="4815" y="2115"/>
                  </a:lnTo>
                  <a:lnTo>
                    <a:pt x="4826" y="2080"/>
                  </a:lnTo>
                  <a:lnTo>
                    <a:pt x="4841" y="2029"/>
                  </a:lnTo>
                  <a:lnTo>
                    <a:pt x="4814" y="2056"/>
                  </a:lnTo>
                  <a:lnTo>
                    <a:pt x="4814" y="2056"/>
                  </a:lnTo>
                  <a:lnTo>
                    <a:pt x="4797" y="2073"/>
                  </a:lnTo>
                  <a:lnTo>
                    <a:pt x="4778" y="2088"/>
                  </a:lnTo>
                  <a:lnTo>
                    <a:pt x="4755" y="2107"/>
                  </a:lnTo>
                  <a:lnTo>
                    <a:pt x="4724" y="2127"/>
                  </a:lnTo>
                  <a:lnTo>
                    <a:pt x="4687" y="2149"/>
                  </a:lnTo>
                  <a:lnTo>
                    <a:pt x="4645" y="2171"/>
                  </a:lnTo>
                  <a:lnTo>
                    <a:pt x="4598" y="2191"/>
                  </a:lnTo>
                  <a:lnTo>
                    <a:pt x="4598" y="2191"/>
                  </a:lnTo>
                  <a:lnTo>
                    <a:pt x="4563" y="2206"/>
                  </a:lnTo>
                  <a:lnTo>
                    <a:pt x="4531" y="2220"/>
                  </a:lnTo>
                  <a:lnTo>
                    <a:pt x="4504" y="2232"/>
                  </a:lnTo>
                  <a:lnTo>
                    <a:pt x="4480" y="2245"/>
                  </a:lnTo>
                  <a:lnTo>
                    <a:pt x="4480" y="2245"/>
                  </a:lnTo>
                  <a:close/>
                  <a:moveTo>
                    <a:pt x="4574" y="2314"/>
                  </a:moveTo>
                  <a:lnTo>
                    <a:pt x="4635" y="2360"/>
                  </a:lnTo>
                  <a:lnTo>
                    <a:pt x="4635" y="2360"/>
                  </a:lnTo>
                  <a:lnTo>
                    <a:pt x="4638" y="2353"/>
                  </a:lnTo>
                  <a:lnTo>
                    <a:pt x="4638" y="2353"/>
                  </a:lnTo>
                  <a:lnTo>
                    <a:pt x="4642" y="2346"/>
                  </a:lnTo>
                  <a:lnTo>
                    <a:pt x="4645" y="2343"/>
                  </a:lnTo>
                  <a:lnTo>
                    <a:pt x="4650" y="2340"/>
                  </a:lnTo>
                  <a:lnTo>
                    <a:pt x="4655" y="2336"/>
                  </a:lnTo>
                  <a:lnTo>
                    <a:pt x="4674" y="2331"/>
                  </a:lnTo>
                  <a:lnTo>
                    <a:pt x="4706" y="2319"/>
                  </a:lnTo>
                  <a:lnTo>
                    <a:pt x="4706" y="2319"/>
                  </a:lnTo>
                  <a:lnTo>
                    <a:pt x="4735" y="2308"/>
                  </a:lnTo>
                  <a:lnTo>
                    <a:pt x="4743" y="2304"/>
                  </a:lnTo>
                  <a:lnTo>
                    <a:pt x="4745" y="2301"/>
                  </a:lnTo>
                  <a:lnTo>
                    <a:pt x="4753" y="2292"/>
                  </a:lnTo>
                  <a:lnTo>
                    <a:pt x="4753" y="2292"/>
                  </a:lnTo>
                  <a:lnTo>
                    <a:pt x="4767" y="2281"/>
                  </a:lnTo>
                  <a:lnTo>
                    <a:pt x="4773" y="2270"/>
                  </a:lnTo>
                  <a:lnTo>
                    <a:pt x="4778" y="2257"/>
                  </a:lnTo>
                  <a:lnTo>
                    <a:pt x="4787" y="2238"/>
                  </a:lnTo>
                  <a:lnTo>
                    <a:pt x="4787" y="2238"/>
                  </a:lnTo>
                  <a:lnTo>
                    <a:pt x="4790" y="2233"/>
                  </a:lnTo>
                  <a:lnTo>
                    <a:pt x="4795" y="2227"/>
                  </a:lnTo>
                  <a:lnTo>
                    <a:pt x="4809" y="2216"/>
                  </a:lnTo>
                  <a:lnTo>
                    <a:pt x="4826" y="2208"/>
                  </a:lnTo>
                  <a:lnTo>
                    <a:pt x="4842" y="2199"/>
                  </a:lnTo>
                  <a:lnTo>
                    <a:pt x="4874" y="2188"/>
                  </a:lnTo>
                  <a:lnTo>
                    <a:pt x="4888" y="2184"/>
                  </a:lnTo>
                  <a:lnTo>
                    <a:pt x="4888" y="2184"/>
                  </a:lnTo>
                  <a:lnTo>
                    <a:pt x="4863" y="2188"/>
                  </a:lnTo>
                  <a:lnTo>
                    <a:pt x="4839" y="2189"/>
                  </a:lnTo>
                  <a:lnTo>
                    <a:pt x="4814" y="2191"/>
                  </a:lnTo>
                  <a:lnTo>
                    <a:pt x="4814" y="2191"/>
                  </a:lnTo>
                  <a:lnTo>
                    <a:pt x="4802" y="2193"/>
                  </a:lnTo>
                  <a:lnTo>
                    <a:pt x="4790" y="2198"/>
                  </a:lnTo>
                  <a:lnTo>
                    <a:pt x="4780" y="2205"/>
                  </a:lnTo>
                  <a:lnTo>
                    <a:pt x="4770" y="2213"/>
                  </a:lnTo>
                  <a:lnTo>
                    <a:pt x="4751" y="2230"/>
                  </a:lnTo>
                  <a:lnTo>
                    <a:pt x="4740" y="2245"/>
                  </a:lnTo>
                  <a:lnTo>
                    <a:pt x="4740" y="2245"/>
                  </a:lnTo>
                  <a:lnTo>
                    <a:pt x="4735" y="2252"/>
                  </a:lnTo>
                  <a:lnTo>
                    <a:pt x="4728" y="2257"/>
                  </a:lnTo>
                  <a:lnTo>
                    <a:pt x="4713" y="2269"/>
                  </a:lnTo>
                  <a:lnTo>
                    <a:pt x="4694" y="2279"/>
                  </a:lnTo>
                  <a:lnTo>
                    <a:pt x="4679" y="2286"/>
                  </a:lnTo>
                  <a:lnTo>
                    <a:pt x="4679" y="2286"/>
                  </a:lnTo>
                  <a:lnTo>
                    <a:pt x="4672" y="2287"/>
                  </a:lnTo>
                  <a:lnTo>
                    <a:pt x="4665" y="2287"/>
                  </a:lnTo>
                  <a:lnTo>
                    <a:pt x="4655" y="2284"/>
                  </a:lnTo>
                  <a:lnTo>
                    <a:pt x="4649" y="2281"/>
                  </a:lnTo>
                  <a:lnTo>
                    <a:pt x="4645" y="2279"/>
                  </a:lnTo>
                  <a:lnTo>
                    <a:pt x="4574" y="2314"/>
                  </a:lnTo>
                  <a:close/>
                  <a:moveTo>
                    <a:pt x="4965" y="2645"/>
                  </a:moveTo>
                  <a:lnTo>
                    <a:pt x="4965" y="2645"/>
                  </a:lnTo>
                  <a:lnTo>
                    <a:pt x="4998" y="2674"/>
                  </a:lnTo>
                  <a:lnTo>
                    <a:pt x="5028" y="2699"/>
                  </a:lnTo>
                  <a:lnTo>
                    <a:pt x="5055" y="2720"/>
                  </a:lnTo>
                  <a:lnTo>
                    <a:pt x="5077" y="2738"/>
                  </a:lnTo>
                  <a:lnTo>
                    <a:pt x="5077" y="2738"/>
                  </a:lnTo>
                  <a:lnTo>
                    <a:pt x="5085" y="2730"/>
                  </a:lnTo>
                  <a:lnTo>
                    <a:pt x="5094" y="2721"/>
                  </a:lnTo>
                  <a:lnTo>
                    <a:pt x="5100" y="2710"/>
                  </a:lnTo>
                  <a:lnTo>
                    <a:pt x="5104" y="2698"/>
                  </a:lnTo>
                  <a:lnTo>
                    <a:pt x="5104" y="2698"/>
                  </a:lnTo>
                  <a:lnTo>
                    <a:pt x="5105" y="2688"/>
                  </a:lnTo>
                  <a:lnTo>
                    <a:pt x="5104" y="2684"/>
                  </a:lnTo>
                  <a:lnTo>
                    <a:pt x="5102" y="2684"/>
                  </a:lnTo>
                  <a:lnTo>
                    <a:pt x="5097" y="2686"/>
                  </a:lnTo>
                  <a:lnTo>
                    <a:pt x="5094" y="2686"/>
                  </a:lnTo>
                  <a:lnTo>
                    <a:pt x="5090" y="2684"/>
                  </a:lnTo>
                  <a:lnTo>
                    <a:pt x="5090" y="2684"/>
                  </a:lnTo>
                  <a:lnTo>
                    <a:pt x="5087" y="2683"/>
                  </a:lnTo>
                  <a:lnTo>
                    <a:pt x="5085" y="2679"/>
                  </a:lnTo>
                  <a:lnTo>
                    <a:pt x="5080" y="2667"/>
                  </a:lnTo>
                  <a:lnTo>
                    <a:pt x="5078" y="2652"/>
                  </a:lnTo>
                  <a:lnTo>
                    <a:pt x="5077" y="2630"/>
                  </a:lnTo>
                  <a:lnTo>
                    <a:pt x="5077" y="2630"/>
                  </a:lnTo>
                  <a:lnTo>
                    <a:pt x="5075" y="2618"/>
                  </a:lnTo>
                  <a:lnTo>
                    <a:pt x="5072" y="2608"/>
                  </a:lnTo>
                  <a:lnTo>
                    <a:pt x="5067" y="2602"/>
                  </a:lnTo>
                  <a:lnTo>
                    <a:pt x="5057" y="2596"/>
                  </a:lnTo>
                  <a:lnTo>
                    <a:pt x="5046" y="2593"/>
                  </a:lnTo>
                  <a:lnTo>
                    <a:pt x="5033" y="2591"/>
                  </a:lnTo>
                  <a:lnTo>
                    <a:pt x="5016" y="2593"/>
                  </a:lnTo>
                  <a:lnTo>
                    <a:pt x="4996" y="2596"/>
                  </a:lnTo>
                  <a:lnTo>
                    <a:pt x="4996" y="2596"/>
                  </a:lnTo>
                  <a:lnTo>
                    <a:pt x="4986" y="2600"/>
                  </a:lnTo>
                  <a:lnTo>
                    <a:pt x="4979" y="2603"/>
                  </a:lnTo>
                  <a:lnTo>
                    <a:pt x="4972" y="2608"/>
                  </a:lnTo>
                  <a:lnTo>
                    <a:pt x="4969" y="2615"/>
                  </a:lnTo>
                  <a:lnTo>
                    <a:pt x="4965" y="2622"/>
                  </a:lnTo>
                  <a:lnTo>
                    <a:pt x="4965" y="2630"/>
                  </a:lnTo>
                  <a:lnTo>
                    <a:pt x="4965" y="2645"/>
                  </a:lnTo>
                  <a:lnTo>
                    <a:pt x="4965" y="2645"/>
                  </a:lnTo>
                  <a:close/>
                  <a:moveTo>
                    <a:pt x="5121" y="2850"/>
                  </a:moveTo>
                  <a:lnTo>
                    <a:pt x="5121" y="2850"/>
                  </a:lnTo>
                  <a:lnTo>
                    <a:pt x="5131" y="2865"/>
                  </a:lnTo>
                  <a:lnTo>
                    <a:pt x="5144" y="2880"/>
                  </a:lnTo>
                  <a:lnTo>
                    <a:pt x="5144" y="2880"/>
                  </a:lnTo>
                  <a:lnTo>
                    <a:pt x="5169" y="2907"/>
                  </a:lnTo>
                  <a:lnTo>
                    <a:pt x="5190" y="2929"/>
                  </a:lnTo>
                  <a:lnTo>
                    <a:pt x="5222" y="2960"/>
                  </a:lnTo>
                  <a:lnTo>
                    <a:pt x="5240" y="2975"/>
                  </a:lnTo>
                  <a:lnTo>
                    <a:pt x="5244" y="2980"/>
                  </a:lnTo>
                  <a:lnTo>
                    <a:pt x="5245" y="2982"/>
                  </a:lnTo>
                  <a:lnTo>
                    <a:pt x="5245" y="2982"/>
                  </a:lnTo>
                  <a:lnTo>
                    <a:pt x="5242" y="2983"/>
                  </a:lnTo>
                  <a:lnTo>
                    <a:pt x="5242" y="2983"/>
                  </a:lnTo>
                  <a:lnTo>
                    <a:pt x="5259" y="2998"/>
                  </a:lnTo>
                  <a:lnTo>
                    <a:pt x="5287" y="3020"/>
                  </a:lnTo>
                  <a:lnTo>
                    <a:pt x="5319" y="3041"/>
                  </a:lnTo>
                  <a:lnTo>
                    <a:pt x="5335" y="3049"/>
                  </a:lnTo>
                  <a:lnTo>
                    <a:pt x="5346" y="3056"/>
                  </a:lnTo>
                  <a:lnTo>
                    <a:pt x="5346" y="3056"/>
                  </a:lnTo>
                  <a:lnTo>
                    <a:pt x="5358" y="3061"/>
                  </a:lnTo>
                  <a:lnTo>
                    <a:pt x="5368" y="3068"/>
                  </a:lnTo>
                  <a:lnTo>
                    <a:pt x="5387" y="3081"/>
                  </a:lnTo>
                  <a:lnTo>
                    <a:pt x="5409" y="3098"/>
                  </a:lnTo>
                  <a:lnTo>
                    <a:pt x="5424" y="3107"/>
                  </a:lnTo>
                  <a:lnTo>
                    <a:pt x="5441" y="3117"/>
                  </a:lnTo>
                  <a:lnTo>
                    <a:pt x="5441" y="3117"/>
                  </a:lnTo>
                  <a:lnTo>
                    <a:pt x="5458" y="3125"/>
                  </a:lnTo>
                  <a:lnTo>
                    <a:pt x="5469" y="3129"/>
                  </a:lnTo>
                  <a:lnTo>
                    <a:pt x="5476" y="3129"/>
                  </a:lnTo>
                  <a:lnTo>
                    <a:pt x="5481" y="3127"/>
                  </a:lnTo>
                  <a:lnTo>
                    <a:pt x="5481" y="3123"/>
                  </a:lnTo>
                  <a:lnTo>
                    <a:pt x="5483" y="3120"/>
                  </a:lnTo>
                  <a:lnTo>
                    <a:pt x="5481" y="3117"/>
                  </a:lnTo>
                  <a:lnTo>
                    <a:pt x="5481" y="3117"/>
                  </a:lnTo>
                  <a:lnTo>
                    <a:pt x="5493" y="3115"/>
                  </a:lnTo>
                  <a:lnTo>
                    <a:pt x="5518" y="3110"/>
                  </a:lnTo>
                  <a:lnTo>
                    <a:pt x="5535" y="3107"/>
                  </a:lnTo>
                  <a:lnTo>
                    <a:pt x="5550" y="3103"/>
                  </a:lnTo>
                  <a:lnTo>
                    <a:pt x="5564" y="3096"/>
                  </a:lnTo>
                  <a:lnTo>
                    <a:pt x="5576" y="3090"/>
                  </a:lnTo>
                  <a:lnTo>
                    <a:pt x="5576" y="3090"/>
                  </a:lnTo>
                  <a:lnTo>
                    <a:pt x="5579" y="3086"/>
                  </a:lnTo>
                  <a:lnTo>
                    <a:pt x="5582" y="3083"/>
                  </a:lnTo>
                  <a:lnTo>
                    <a:pt x="5582" y="3080"/>
                  </a:lnTo>
                  <a:lnTo>
                    <a:pt x="5581" y="3076"/>
                  </a:lnTo>
                  <a:lnTo>
                    <a:pt x="5579" y="3073"/>
                  </a:lnTo>
                  <a:lnTo>
                    <a:pt x="5576" y="3071"/>
                  </a:lnTo>
                  <a:lnTo>
                    <a:pt x="5567" y="3064"/>
                  </a:lnTo>
                  <a:lnTo>
                    <a:pt x="5554" y="3061"/>
                  </a:lnTo>
                  <a:lnTo>
                    <a:pt x="5537" y="3056"/>
                  </a:lnTo>
                  <a:lnTo>
                    <a:pt x="5501" y="3049"/>
                  </a:lnTo>
                  <a:lnTo>
                    <a:pt x="5501" y="3049"/>
                  </a:lnTo>
                  <a:lnTo>
                    <a:pt x="5486" y="3046"/>
                  </a:lnTo>
                  <a:lnTo>
                    <a:pt x="5475" y="3039"/>
                  </a:lnTo>
                  <a:lnTo>
                    <a:pt x="5468" y="3034"/>
                  </a:lnTo>
                  <a:lnTo>
                    <a:pt x="5466" y="3027"/>
                  </a:lnTo>
                  <a:lnTo>
                    <a:pt x="5464" y="3019"/>
                  </a:lnTo>
                  <a:lnTo>
                    <a:pt x="5464" y="3010"/>
                  </a:lnTo>
                  <a:lnTo>
                    <a:pt x="5468" y="2995"/>
                  </a:lnTo>
                  <a:lnTo>
                    <a:pt x="5468" y="2995"/>
                  </a:lnTo>
                  <a:lnTo>
                    <a:pt x="5469" y="2988"/>
                  </a:lnTo>
                  <a:lnTo>
                    <a:pt x="5475" y="2980"/>
                  </a:lnTo>
                  <a:lnTo>
                    <a:pt x="5481" y="2973"/>
                  </a:lnTo>
                  <a:lnTo>
                    <a:pt x="5490" y="2968"/>
                  </a:lnTo>
                  <a:lnTo>
                    <a:pt x="5505" y="2955"/>
                  </a:lnTo>
                  <a:lnTo>
                    <a:pt x="5512" y="2948"/>
                  </a:lnTo>
                  <a:lnTo>
                    <a:pt x="5515" y="2941"/>
                  </a:lnTo>
                  <a:lnTo>
                    <a:pt x="5515" y="2941"/>
                  </a:lnTo>
                  <a:lnTo>
                    <a:pt x="5515" y="2938"/>
                  </a:lnTo>
                  <a:lnTo>
                    <a:pt x="5515" y="2936"/>
                  </a:lnTo>
                  <a:lnTo>
                    <a:pt x="5512" y="2931"/>
                  </a:lnTo>
                  <a:lnTo>
                    <a:pt x="5505" y="2929"/>
                  </a:lnTo>
                  <a:lnTo>
                    <a:pt x="5495" y="2926"/>
                  </a:lnTo>
                  <a:lnTo>
                    <a:pt x="5469" y="2922"/>
                  </a:lnTo>
                  <a:lnTo>
                    <a:pt x="5456" y="2919"/>
                  </a:lnTo>
                  <a:lnTo>
                    <a:pt x="5441" y="2914"/>
                  </a:lnTo>
                  <a:lnTo>
                    <a:pt x="5441" y="2914"/>
                  </a:lnTo>
                  <a:lnTo>
                    <a:pt x="5414" y="2902"/>
                  </a:lnTo>
                  <a:lnTo>
                    <a:pt x="5392" y="2889"/>
                  </a:lnTo>
                  <a:lnTo>
                    <a:pt x="5382" y="2884"/>
                  </a:lnTo>
                  <a:lnTo>
                    <a:pt x="5375" y="2875"/>
                  </a:lnTo>
                  <a:lnTo>
                    <a:pt x="5370" y="2868"/>
                  </a:lnTo>
                  <a:lnTo>
                    <a:pt x="5367" y="2860"/>
                  </a:lnTo>
                  <a:lnTo>
                    <a:pt x="5367" y="2860"/>
                  </a:lnTo>
                  <a:lnTo>
                    <a:pt x="5357" y="2811"/>
                  </a:lnTo>
                  <a:lnTo>
                    <a:pt x="5350" y="2784"/>
                  </a:lnTo>
                  <a:lnTo>
                    <a:pt x="5345" y="2770"/>
                  </a:lnTo>
                  <a:lnTo>
                    <a:pt x="5340" y="2759"/>
                  </a:lnTo>
                  <a:lnTo>
                    <a:pt x="5340" y="2759"/>
                  </a:lnTo>
                  <a:lnTo>
                    <a:pt x="5328" y="2738"/>
                  </a:lnTo>
                  <a:lnTo>
                    <a:pt x="5318" y="2716"/>
                  </a:lnTo>
                  <a:lnTo>
                    <a:pt x="5308" y="2693"/>
                  </a:lnTo>
                  <a:lnTo>
                    <a:pt x="5299" y="2664"/>
                  </a:lnTo>
                  <a:lnTo>
                    <a:pt x="5299" y="2664"/>
                  </a:lnTo>
                  <a:lnTo>
                    <a:pt x="5294" y="2642"/>
                  </a:lnTo>
                  <a:lnTo>
                    <a:pt x="5294" y="2632"/>
                  </a:lnTo>
                  <a:lnTo>
                    <a:pt x="5294" y="2629"/>
                  </a:lnTo>
                  <a:lnTo>
                    <a:pt x="5292" y="2623"/>
                  </a:lnTo>
                  <a:lnTo>
                    <a:pt x="5292" y="2623"/>
                  </a:lnTo>
                  <a:lnTo>
                    <a:pt x="5287" y="2620"/>
                  </a:lnTo>
                  <a:lnTo>
                    <a:pt x="5279" y="2618"/>
                  </a:lnTo>
                  <a:lnTo>
                    <a:pt x="5269" y="2620"/>
                  </a:lnTo>
                  <a:lnTo>
                    <a:pt x="5257" y="2622"/>
                  </a:lnTo>
                  <a:lnTo>
                    <a:pt x="5245" y="2627"/>
                  </a:lnTo>
                  <a:lnTo>
                    <a:pt x="5233" y="2632"/>
                  </a:lnTo>
                  <a:lnTo>
                    <a:pt x="5225" y="2640"/>
                  </a:lnTo>
                  <a:lnTo>
                    <a:pt x="5222" y="2645"/>
                  </a:lnTo>
                  <a:lnTo>
                    <a:pt x="5218" y="2651"/>
                  </a:lnTo>
                  <a:lnTo>
                    <a:pt x="5218" y="2651"/>
                  </a:lnTo>
                  <a:lnTo>
                    <a:pt x="5217" y="2656"/>
                  </a:lnTo>
                  <a:lnTo>
                    <a:pt x="5217" y="2662"/>
                  </a:lnTo>
                  <a:lnTo>
                    <a:pt x="5218" y="2669"/>
                  </a:lnTo>
                  <a:lnTo>
                    <a:pt x="5222" y="2674"/>
                  </a:lnTo>
                  <a:lnTo>
                    <a:pt x="5230" y="2688"/>
                  </a:lnTo>
                  <a:lnTo>
                    <a:pt x="5240" y="2699"/>
                  </a:lnTo>
                  <a:lnTo>
                    <a:pt x="5259" y="2718"/>
                  </a:lnTo>
                  <a:lnTo>
                    <a:pt x="5266" y="2725"/>
                  </a:lnTo>
                  <a:lnTo>
                    <a:pt x="5266" y="2725"/>
                  </a:lnTo>
                  <a:lnTo>
                    <a:pt x="5257" y="2721"/>
                  </a:lnTo>
                  <a:lnTo>
                    <a:pt x="5240" y="2718"/>
                  </a:lnTo>
                  <a:lnTo>
                    <a:pt x="5223" y="2716"/>
                  </a:lnTo>
                  <a:lnTo>
                    <a:pt x="5217" y="2716"/>
                  </a:lnTo>
                  <a:lnTo>
                    <a:pt x="5212" y="2718"/>
                  </a:lnTo>
                  <a:lnTo>
                    <a:pt x="5212" y="2718"/>
                  </a:lnTo>
                  <a:lnTo>
                    <a:pt x="5210" y="2720"/>
                  </a:lnTo>
                  <a:lnTo>
                    <a:pt x="5210" y="2723"/>
                  </a:lnTo>
                  <a:lnTo>
                    <a:pt x="5218" y="2735"/>
                  </a:lnTo>
                  <a:lnTo>
                    <a:pt x="5230" y="2754"/>
                  </a:lnTo>
                  <a:lnTo>
                    <a:pt x="5237" y="2765"/>
                  </a:lnTo>
                  <a:lnTo>
                    <a:pt x="5245" y="2779"/>
                  </a:lnTo>
                  <a:lnTo>
                    <a:pt x="5245" y="2779"/>
                  </a:lnTo>
                  <a:lnTo>
                    <a:pt x="5250" y="2792"/>
                  </a:lnTo>
                  <a:lnTo>
                    <a:pt x="5254" y="2803"/>
                  </a:lnTo>
                  <a:lnTo>
                    <a:pt x="5254" y="2809"/>
                  </a:lnTo>
                  <a:lnTo>
                    <a:pt x="5252" y="2816"/>
                  </a:lnTo>
                  <a:lnTo>
                    <a:pt x="5244" y="2826"/>
                  </a:lnTo>
                  <a:lnTo>
                    <a:pt x="5240" y="2833"/>
                  </a:lnTo>
                  <a:lnTo>
                    <a:pt x="5239" y="2840"/>
                  </a:lnTo>
                  <a:lnTo>
                    <a:pt x="5239" y="2840"/>
                  </a:lnTo>
                  <a:lnTo>
                    <a:pt x="5237" y="2843"/>
                  </a:lnTo>
                  <a:lnTo>
                    <a:pt x="5235" y="2846"/>
                  </a:lnTo>
                  <a:lnTo>
                    <a:pt x="5232" y="2848"/>
                  </a:lnTo>
                  <a:lnTo>
                    <a:pt x="5227" y="2850"/>
                  </a:lnTo>
                  <a:lnTo>
                    <a:pt x="5215" y="2852"/>
                  </a:lnTo>
                  <a:lnTo>
                    <a:pt x="5201" y="2852"/>
                  </a:lnTo>
                  <a:lnTo>
                    <a:pt x="5169" y="2850"/>
                  </a:lnTo>
                  <a:lnTo>
                    <a:pt x="5137" y="2846"/>
                  </a:lnTo>
                  <a:lnTo>
                    <a:pt x="5137" y="2846"/>
                  </a:lnTo>
                  <a:lnTo>
                    <a:pt x="5127" y="2846"/>
                  </a:lnTo>
                  <a:lnTo>
                    <a:pt x="5121" y="2850"/>
                  </a:lnTo>
                  <a:lnTo>
                    <a:pt x="5121" y="2850"/>
                  </a:lnTo>
                  <a:close/>
                  <a:moveTo>
                    <a:pt x="4482" y="53"/>
                  </a:moveTo>
                  <a:lnTo>
                    <a:pt x="4482" y="53"/>
                  </a:lnTo>
                  <a:lnTo>
                    <a:pt x="4436" y="56"/>
                  </a:lnTo>
                  <a:lnTo>
                    <a:pt x="4436" y="56"/>
                  </a:lnTo>
                  <a:lnTo>
                    <a:pt x="4387" y="93"/>
                  </a:lnTo>
                  <a:lnTo>
                    <a:pt x="4360" y="115"/>
                  </a:lnTo>
                  <a:lnTo>
                    <a:pt x="4335" y="137"/>
                  </a:lnTo>
                  <a:lnTo>
                    <a:pt x="4335" y="137"/>
                  </a:lnTo>
                  <a:lnTo>
                    <a:pt x="4298" y="171"/>
                  </a:lnTo>
                  <a:lnTo>
                    <a:pt x="4288" y="183"/>
                  </a:lnTo>
                  <a:lnTo>
                    <a:pt x="4279" y="193"/>
                  </a:lnTo>
                  <a:lnTo>
                    <a:pt x="4266" y="213"/>
                  </a:lnTo>
                  <a:lnTo>
                    <a:pt x="4247" y="245"/>
                  </a:lnTo>
                  <a:lnTo>
                    <a:pt x="4247" y="245"/>
                  </a:lnTo>
                  <a:lnTo>
                    <a:pt x="4220" y="287"/>
                  </a:lnTo>
                  <a:lnTo>
                    <a:pt x="4193" y="326"/>
                  </a:lnTo>
                  <a:lnTo>
                    <a:pt x="4173" y="362"/>
                  </a:lnTo>
                  <a:lnTo>
                    <a:pt x="4165" y="375"/>
                  </a:lnTo>
                  <a:lnTo>
                    <a:pt x="4160" y="387"/>
                  </a:lnTo>
                  <a:lnTo>
                    <a:pt x="4160" y="387"/>
                  </a:lnTo>
                  <a:lnTo>
                    <a:pt x="4145" y="422"/>
                  </a:lnTo>
                  <a:lnTo>
                    <a:pt x="4124" y="470"/>
                  </a:lnTo>
                  <a:lnTo>
                    <a:pt x="4108" y="507"/>
                  </a:lnTo>
                  <a:lnTo>
                    <a:pt x="4108" y="512"/>
                  </a:lnTo>
                  <a:lnTo>
                    <a:pt x="4108" y="514"/>
                  </a:lnTo>
                  <a:lnTo>
                    <a:pt x="4109" y="512"/>
                  </a:lnTo>
                  <a:lnTo>
                    <a:pt x="4113" y="509"/>
                  </a:lnTo>
                  <a:lnTo>
                    <a:pt x="4113" y="509"/>
                  </a:lnTo>
                  <a:lnTo>
                    <a:pt x="4145" y="465"/>
                  </a:lnTo>
                  <a:lnTo>
                    <a:pt x="4195" y="394"/>
                  </a:lnTo>
                  <a:lnTo>
                    <a:pt x="4224" y="358"/>
                  </a:lnTo>
                  <a:lnTo>
                    <a:pt x="4252" y="326"/>
                  </a:lnTo>
                  <a:lnTo>
                    <a:pt x="4266" y="313"/>
                  </a:lnTo>
                  <a:lnTo>
                    <a:pt x="4278" y="301"/>
                  </a:lnTo>
                  <a:lnTo>
                    <a:pt x="4290" y="292"/>
                  </a:lnTo>
                  <a:lnTo>
                    <a:pt x="4301" y="286"/>
                  </a:lnTo>
                  <a:lnTo>
                    <a:pt x="4301" y="286"/>
                  </a:lnTo>
                  <a:lnTo>
                    <a:pt x="4311" y="279"/>
                  </a:lnTo>
                  <a:lnTo>
                    <a:pt x="4323" y="270"/>
                  </a:lnTo>
                  <a:lnTo>
                    <a:pt x="4335" y="260"/>
                  </a:lnTo>
                  <a:lnTo>
                    <a:pt x="4349" y="248"/>
                  </a:lnTo>
                  <a:lnTo>
                    <a:pt x="4372" y="221"/>
                  </a:lnTo>
                  <a:lnTo>
                    <a:pt x="4396" y="191"/>
                  </a:lnTo>
                  <a:lnTo>
                    <a:pt x="4418" y="164"/>
                  </a:lnTo>
                  <a:lnTo>
                    <a:pt x="4435" y="140"/>
                  </a:lnTo>
                  <a:lnTo>
                    <a:pt x="4450" y="117"/>
                  </a:lnTo>
                  <a:lnTo>
                    <a:pt x="4450" y="117"/>
                  </a:lnTo>
                  <a:lnTo>
                    <a:pt x="4429" y="135"/>
                  </a:lnTo>
                  <a:lnTo>
                    <a:pt x="4384" y="178"/>
                  </a:lnTo>
                  <a:lnTo>
                    <a:pt x="4360" y="201"/>
                  </a:lnTo>
                  <a:lnTo>
                    <a:pt x="4337" y="220"/>
                  </a:lnTo>
                  <a:lnTo>
                    <a:pt x="4318" y="233"/>
                  </a:lnTo>
                  <a:lnTo>
                    <a:pt x="4311" y="237"/>
                  </a:lnTo>
                  <a:lnTo>
                    <a:pt x="4308" y="238"/>
                  </a:lnTo>
                  <a:lnTo>
                    <a:pt x="4308" y="238"/>
                  </a:lnTo>
                  <a:lnTo>
                    <a:pt x="4298" y="235"/>
                  </a:lnTo>
                  <a:lnTo>
                    <a:pt x="4295" y="232"/>
                  </a:lnTo>
                  <a:lnTo>
                    <a:pt x="4293" y="230"/>
                  </a:lnTo>
                  <a:lnTo>
                    <a:pt x="4291" y="225"/>
                  </a:lnTo>
                  <a:lnTo>
                    <a:pt x="4293" y="221"/>
                  </a:lnTo>
                  <a:lnTo>
                    <a:pt x="4296" y="216"/>
                  </a:lnTo>
                  <a:lnTo>
                    <a:pt x="4301" y="211"/>
                  </a:lnTo>
                  <a:lnTo>
                    <a:pt x="4301" y="211"/>
                  </a:lnTo>
                  <a:lnTo>
                    <a:pt x="4376" y="147"/>
                  </a:lnTo>
                  <a:lnTo>
                    <a:pt x="4482" y="53"/>
                  </a:lnTo>
                  <a:lnTo>
                    <a:pt x="4482" y="53"/>
                  </a:lnTo>
                  <a:close/>
                  <a:moveTo>
                    <a:pt x="4279" y="36"/>
                  </a:moveTo>
                  <a:lnTo>
                    <a:pt x="4279" y="36"/>
                  </a:lnTo>
                  <a:lnTo>
                    <a:pt x="4205" y="20"/>
                  </a:lnTo>
                  <a:lnTo>
                    <a:pt x="4205" y="20"/>
                  </a:lnTo>
                  <a:lnTo>
                    <a:pt x="4177" y="41"/>
                  </a:lnTo>
                  <a:lnTo>
                    <a:pt x="4148" y="64"/>
                  </a:lnTo>
                  <a:lnTo>
                    <a:pt x="4134" y="78"/>
                  </a:lnTo>
                  <a:lnTo>
                    <a:pt x="4123" y="90"/>
                  </a:lnTo>
                  <a:lnTo>
                    <a:pt x="4113" y="103"/>
                  </a:lnTo>
                  <a:lnTo>
                    <a:pt x="4106" y="117"/>
                  </a:lnTo>
                  <a:lnTo>
                    <a:pt x="4106" y="117"/>
                  </a:lnTo>
                  <a:lnTo>
                    <a:pt x="4096" y="137"/>
                  </a:lnTo>
                  <a:lnTo>
                    <a:pt x="4087" y="154"/>
                  </a:lnTo>
                  <a:lnTo>
                    <a:pt x="4065" y="186"/>
                  </a:lnTo>
                  <a:lnTo>
                    <a:pt x="4040" y="223"/>
                  </a:lnTo>
                  <a:lnTo>
                    <a:pt x="4027" y="245"/>
                  </a:lnTo>
                  <a:lnTo>
                    <a:pt x="4011" y="272"/>
                  </a:lnTo>
                  <a:lnTo>
                    <a:pt x="4011" y="272"/>
                  </a:lnTo>
                  <a:lnTo>
                    <a:pt x="3996" y="301"/>
                  </a:lnTo>
                  <a:lnTo>
                    <a:pt x="3983" y="331"/>
                  </a:lnTo>
                  <a:lnTo>
                    <a:pt x="3958" y="387"/>
                  </a:lnTo>
                  <a:lnTo>
                    <a:pt x="3944" y="416"/>
                  </a:lnTo>
                  <a:lnTo>
                    <a:pt x="3931" y="441"/>
                  </a:lnTo>
                  <a:lnTo>
                    <a:pt x="3915" y="465"/>
                  </a:lnTo>
                  <a:lnTo>
                    <a:pt x="3897" y="488"/>
                  </a:lnTo>
                  <a:lnTo>
                    <a:pt x="3897" y="488"/>
                  </a:lnTo>
                  <a:lnTo>
                    <a:pt x="3878" y="512"/>
                  </a:lnTo>
                  <a:lnTo>
                    <a:pt x="3861" y="541"/>
                  </a:lnTo>
                  <a:lnTo>
                    <a:pt x="3845" y="569"/>
                  </a:lnTo>
                  <a:lnTo>
                    <a:pt x="3831" y="598"/>
                  </a:lnTo>
                  <a:lnTo>
                    <a:pt x="3809" y="650"/>
                  </a:lnTo>
                  <a:lnTo>
                    <a:pt x="3796" y="684"/>
                  </a:lnTo>
                  <a:lnTo>
                    <a:pt x="3796" y="684"/>
                  </a:lnTo>
                  <a:lnTo>
                    <a:pt x="3786" y="703"/>
                  </a:lnTo>
                  <a:lnTo>
                    <a:pt x="3782" y="713"/>
                  </a:lnTo>
                  <a:lnTo>
                    <a:pt x="3777" y="723"/>
                  </a:lnTo>
                  <a:lnTo>
                    <a:pt x="3774" y="738"/>
                  </a:lnTo>
                  <a:lnTo>
                    <a:pt x="3770" y="757"/>
                  </a:lnTo>
                  <a:lnTo>
                    <a:pt x="3769" y="782"/>
                  </a:lnTo>
                  <a:lnTo>
                    <a:pt x="3769" y="813"/>
                  </a:lnTo>
                  <a:lnTo>
                    <a:pt x="3769" y="813"/>
                  </a:lnTo>
                  <a:lnTo>
                    <a:pt x="3769" y="868"/>
                  </a:lnTo>
                  <a:lnTo>
                    <a:pt x="3767" y="958"/>
                  </a:lnTo>
                  <a:lnTo>
                    <a:pt x="3762" y="1194"/>
                  </a:lnTo>
                  <a:lnTo>
                    <a:pt x="3760" y="1318"/>
                  </a:lnTo>
                  <a:lnTo>
                    <a:pt x="3760" y="1431"/>
                  </a:lnTo>
                  <a:lnTo>
                    <a:pt x="3764" y="1520"/>
                  </a:lnTo>
                  <a:lnTo>
                    <a:pt x="3765" y="1554"/>
                  </a:lnTo>
                  <a:lnTo>
                    <a:pt x="3769" y="1576"/>
                  </a:lnTo>
                  <a:lnTo>
                    <a:pt x="3769" y="1576"/>
                  </a:lnTo>
                  <a:lnTo>
                    <a:pt x="3782" y="1632"/>
                  </a:lnTo>
                  <a:lnTo>
                    <a:pt x="3791" y="1666"/>
                  </a:lnTo>
                  <a:lnTo>
                    <a:pt x="3796" y="1684"/>
                  </a:lnTo>
                  <a:lnTo>
                    <a:pt x="3796" y="1684"/>
                  </a:lnTo>
                  <a:lnTo>
                    <a:pt x="3804" y="1341"/>
                  </a:lnTo>
                  <a:lnTo>
                    <a:pt x="3811" y="1083"/>
                  </a:lnTo>
                  <a:lnTo>
                    <a:pt x="3816" y="914"/>
                  </a:lnTo>
                  <a:lnTo>
                    <a:pt x="3816" y="914"/>
                  </a:lnTo>
                  <a:lnTo>
                    <a:pt x="3816" y="873"/>
                  </a:lnTo>
                  <a:lnTo>
                    <a:pt x="3814" y="838"/>
                  </a:lnTo>
                  <a:lnTo>
                    <a:pt x="3811" y="779"/>
                  </a:lnTo>
                  <a:lnTo>
                    <a:pt x="3809" y="754"/>
                  </a:lnTo>
                  <a:lnTo>
                    <a:pt x="3813" y="728"/>
                  </a:lnTo>
                  <a:lnTo>
                    <a:pt x="3814" y="715"/>
                  </a:lnTo>
                  <a:lnTo>
                    <a:pt x="3818" y="703"/>
                  </a:lnTo>
                  <a:lnTo>
                    <a:pt x="3823" y="691"/>
                  </a:lnTo>
                  <a:lnTo>
                    <a:pt x="3829" y="678"/>
                  </a:lnTo>
                  <a:lnTo>
                    <a:pt x="3829" y="678"/>
                  </a:lnTo>
                  <a:lnTo>
                    <a:pt x="3845" y="650"/>
                  </a:lnTo>
                  <a:lnTo>
                    <a:pt x="3863" y="622"/>
                  </a:lnTo>
                  <a:lnTo>
                    <a:pt x="3905" y="563"/>
                  </a:lnTo>
                  <a:lnTo>
                    <a:pt x="3949" y="502"/>
                  </a:lnTo>
                  <a:lnTo>
                    <a:pt x="3991" y="448"/>
                  </a:lnTo>
                  <a:lnTo>
                    <a:pt x="3991" y="448"/>
                  </a:lnTo>
                  <a:lnTo>
                    <a:pt x="4028" y="399"/>
                  </a:lnTo>
                  <a:lnTo>
                    <a:pt x="4060" y="351"/>
                  </a:lnTo>
                  <a:lnTo>
                    <a:pt x="4074" y="331"/>
                  </a:lnTo>
                  <a:lnTo>
                    <a:pt x="4084" y="309"/>
                  </a:lnTo>
                  <a:lnTo>
                    <a:pt x="4092" y="291"/>
                  </a:lnTo>
                  <a:lnTo>
                    <a:pt x="4099" y="272"/>
                  </a:lnTo>
                  <a:lnTo>
                    <a:pt x="4099" y="272"/>
                  </a:lnTo>
                  <a:lnTo>
                    <a:pt x="4108" y="237"/>
                  </a:lnTo>
                  <a:lnTo>
                    <a:pt x="4119" y="201"/>
                  </a:lnTo>
                  <a:lnTo>
                    <a:pt x="4126" y="183"/>
                  </a:lnTo>
                  <a:lnTo>
                    <a:pt x="4134" y="164"/>
                  </a:lnTo>
                  <a:lnTo>
                    <a:pt x="4146" y="147"/>
                  </a:lnTo>
                  <a:lnTo>
                    <a:pt x="4160" y="130"/>
                  </a:lnTo>
                  <a:lnTo>
                    <a:pt x="4160" y="130"/>
                  </a:lnTo>
                  <a:lnTo>
                    <a:pt x="4183" y="108"/>
                  </a:lnTo>
                  <a:lnTo>
                    <a:pt x="4214" y="83"/>
                  </a:lnTo>
                  <a:lnTo>
                    <a:pt x="4247" y="58"/>
                  </a:lnTo>
                  <a:lnTo>
                    <a:pt x="4279" y="36"/>
                  </a:lnTo>
                  <a:lnTo>
                    <a:pt x="4279" y="36"/>
                  </a:lnTo>
                  <a:close/>
                  <a:moveTo>
                    <a:pt x="4118" y="7"/>
                  </a:moveTo>
                  <a:lnTo>
                    <a:pt x="4118" y="7"/>
                  </a:lnTo>
                  <a:lnTo>
                    <a:pt x="4081" y="2"/>
                  </a:lnTo>
                  <a:lnTo>
                    <a:pt x="4081" y="2"/>
                  </a:lnTo>
                  <a:lnTo>
                    <a:pt x="4057" y="31"/>
                  </a:lnTo>
                  <a:lnTo>
                    <a:pt x="4030" y="64"/>
                  </a:lnTo>
                  <a:lnTo>
                    <a:pt x="3998" y="105"/>
                  </a:lnTo>
                  <a:lnTo>
                    <a:pt x="3964" y="150"/>
                  </a:lnTo>
                  <a:lnTo>
                    <a:pt x="3964" y="150"/>
                  </a:lnTo>
                  <a:lnTo>
                    <a:pt x="3934" y="191"/>
                  </a:lnTo>
                  <a:lnTo>
                    <a:pt x="3912" y="216"/>
                  </a:lnTo>
                  <a:lnTo>
                    <a:pt x="3883" y="247"/>
                  </a:lnTo>
                  <a:lnTo>
                    <a:pt x="3872" y="262"/>
                  </a:lnTo>
                  <a:lnTo>
                    <a:pt x="3861" y="282"/>
                  </a:lnTo>
                  <a:lnTo>
                    <a:pt x="3851" y="314"/>
                  </a:lnTo>
                  <a:lnTo>
                    <a:pt x="3836" y="360"/>
                  </a:lnTo>
                  <a:lnTo>
                    <a:pt x="3836" y="360"/>
                  </a:lnTo>
                  <a:lnTo>
                    <a:pt x="3819" y="414"/>
                  </a:lnTo>
                  <a:lnTo>
                    <a:pt x="3799" y="475"/>
                  </a:lnTo>
                  <a:lnTo>
                    <a:pt x="3754" y="603"/>
                  </a:lnTo>
                  <a:lnTo>
                    <a:pt x="3690" y="781"/>
                  </a:lnTo>
                  <a:lnTo>
                    <a:pt x="3690" y="781"/>
                  </a:lnTo>
                  <a:lnTo>
                    <a:pt x="3728" y="688"/>
                  </a:lnTo>
                  <a:lnTo>
                    <a:pt x="3794" y="532"/>
                  </a:lnTo>
                  <a:lnTo>
                    <a:pt x="3831" y="448"/>
                  </a:lnTo>
                  <a:lnTo>
                    <a:pt x="3865" y="372"/>
                  </a:lnTo>
                  <a:lnTo>
                    <a:pt x="3895" y="311"/>
                  </a:lnTo>
                  <a:lnTo>
                    <a:pt x="3907" y="289"/>
                  </a:lnTo>
                  <a:lnTo>
                    <a:pt x="3917" y="272"/>
                  </a:lnTo>
                  <a:lnTo>
                    <a:pt x="3917" y="272"/>
                  </a:lnTo>
                  <a:lnTo>
                    <a:pt x="3974" y="188"/>
                  </a:lnTo>
                  <a:lnTo>
                    <a:pt x="3995" y="159"/>
                  </a:lnTo>
                  <a:lnTo>
                    <a:pt x="4011" y="137"/>
                  </a:lnTo>
                  <a:lnTo>
                    <a:pt x="4011" y="137"/>
                  </a:lnTo>
                  <a:lnTo>
                    <a:pt x="4055" y="85"/>
                  </a:lnTo>
                  <a:lnTo>
                    <a:pt x="4118" y="7"/>
                  </a:lnTo>
                  <a:lnTo>
                    <a:pt x="4118" y="7"/>
                  </a:lnTo>
                  <a:close/>
                  <a:moveTo>
                    <a:pt x="3848" y="31"/>
                  </a:moveTo>
                  <a:lnTo>
                    <a:pt x="3848" y="31"/>
                  </a:lnTo>
                  <a:lnTo>
                    <a:pt x="3772" y="56"/>
                  </a:lnTo>
                  <a:lnTo>
                    <a:pt x="3772" y="56"/>
                  </a:lnTo>
                  <a:lnTo>
                    <a:pt x="3735" y="112"/>
                  </a:lnTo>
                  <a:lnTo>
                    <a:pt x="3715" y="144"/>
                  </a:lnTo>
                  <a:lnTo>
                    <a:pt x="3695" y="178"/>
                  </a:lnTo>
                  <a:lnTo>
                    <a:pt x="3695" y="178"/>
                  </a:lnTo>
                  <a:lnTo>
                    <a:pt x="3664" y="235"/>
                  </a:lnTo>
                  <a:lnTo>
                    <a:pt x="3654" y="255"/>
                  </a:lnTo>
                  <a:lnTo>
                    <a:pt x="3646" y="274"/>
                  </a:lnTo>
                  <a:lnTo>
                    <a:pt x="3641" y="294"/>
                  </a:lnTo>
                  <a:lnTo>
                    <a:pt x="3637" y="314"/>
                  </a:lnTo>
                  <a:lnTo>
                    <a:pt x="3627" y="373"/>
                  </a:lnTo>
                  <a:lnTo>
                    <a:pt x="3627" y="373"/>
                  </a:lnTo>
                  <a:lnTo>
                    <a:pt x="3619" y="414"/>
                  </a:lnTo>
                  <a:lnTo>
                    <a:pt x="3609" y="460"/>
                  </a:lnTo>
                  <a:lnTo>
                    <a:pt x="3595" y="507"/>
                  </a:lnTo>
                  <a:lnTo>
                    <a:pt x="3582" y="553"/>
                  </a:lnTo>
                  <a:lnTo>
                    <a:pt x="3558" y="630"/>
                  </a:lnTo>
                  <a:lnTo>
                    <a:pt x="3550" y="657"/>
                  </a:lnTo>
                  <a:lnTo>
                    <a:pt x="3546" y="671"/>
                  </a:lnTo>
                  <a:lnTo>
                    <a:pt x="3546" y="671"/>
                  </a:lnTo>
                  <a:lnTo>
                    <a:pt x="3546" y="671"/>
                  </a:lnTo>
                  <a:lnTo>
                    <a:pt x="3548" y="671"/>
                  </a:lnTo>
                  <a:lnTo>
                    <a:pt x="3551" y="664"/>
                  </a:lnTo>
                  <a:lnTo>
                    <a:pt x="3568" y="634"/>
                  </a:lnTo>
                  <a:lnTo>
                    <a:pt x="3622" y="524"/>
                  </a:lnTo>
                  <a:lnTo>
                    <a:pt x="3684" y="390"/>
                  </a:lnTo>
                  <a:lnTo>
                    <a:pt x="3735" y="279"/>
                  </a:lnTo>
                  <a:lnTo>
                    <a:pt x="3735" y="279"/>
                  </a:lnTo>
                  <a:lnTo>
                    <a:pt x="3760" y="220"/>
                  </a:lnTo>
                  <a:lnTo>
                    <a:pt x="3772" y="196"/>
                  </a:lnTo>
                  <a:lnTo>
                    <a:pt x="3789" y="157"/>
                  </a:lnTo>
                  <a:lnTo>
                    <a:pt x="3789" y="157"/>
                  </a:lnTo>
                  <a:lnTo>
                    <a:pt x="3801" y="129"/>
                  </a:lnTo>
                  <a:lnTo>
                    <a:pt x="3816" y="95"/>
                  </a:lnTo>
                  <a:lnTo>
                    <a:pt x="3848" y="31"/>
                  </a:lnTo>
                  <a:lnTo>
                    <a:pt x="3848" y="31"/>
                  </a:lnTo>
                  <a:close/>
                  <a:moveTo>
                    <a:pt x="3619" y="88"/>
                  </a:moveTo>
                  <a:lnTo>
                    <a:pt x="3619" y="88"/>
                  </a:lnTo>
                  <a:lnTo>
                    <a:pt x="3572" y="90"/>
                  </a:lnTo>
                  <a:lnTo>
                    <a:pt x="3518" y="90"/>
                  </a:lnTo>
                  <a:lnTo>
                    <a:pt x="3518" y="90"/>
                  </a:lnTo>
                  <a:lnTo>
                    <a:pt x="3504" y="100"/>
                  </a:lnTo>
                  <a:lnTo>
                    <a:pt x="3492" y="110"/>
                  </a:lnTo>
                  <a:lnTo>
                    <a:pt x="3492" y="110"/>
                  </a:lnTo>
                  <a:lnTo>
                    <a:pt x="3470" y="134"/>
                  </a:lnTo>
                  <a:lnTo>
                    <a:pt x="3452" y="154"/>
                  </a:lnTo>
                  <a:lnTo>
                    <a:pt x="3440" y="171"/>
                  </a:lnTo>
                  <a:lnTo>
                    <a:pt x="3432" y="184"/>
                  </a:lnTo>
                  <a:lnTo>
                    <a:pt x="3432" y="184"/>
                  </a:lnTo>
                  <a:lnTo>
                    <a:pt x="3427" y="208"/>
                  </a:lnTo>
                  <a:lnTo>
                    <a:pt x="3418" y="245"/>
                  </a:lnTo>
                  <a:lnTo>
                    <a:pt x="3411" y="286"/>
                  </a:lnTo>
                  <a:lnTo>
                    <a:pt x="3405" y="319"/>
                  </a:lnTo>
                  <a:lnTo>
                    <a:pt x="3405" y="319"/>
                  </a:lnTo>
                  <a:lnTo>
                    <a:pt x="3368" y="446"/>
                  </a:lnTo>
                  <a:lnTo>
                    <a:pt x="3344" y="527"/>
                  </a:lnTo>
                  <a:lnTo>
                    <a:pt x="3330" y="583"/>
                  </a:lnTo>
                  <a:lnTo>
                    <a:pt x="3330" y="583"/>
                  </a:lnTo>
                  <a:lnTo>
                    <a:pt x="3302" y="728"/>
                  </a:lnTo>
                  <a:lnTo>
                    <a:pt x="3285" y="818"/>
                  </a:lnTo>
                  <a:lnTo>
                    <a:pt x="3280" y="855"/>
                  </a:lnTo>
                  <a:lnTo>
                    <a:pt x="3277" y="880"/>
                  </a:lnTo>
                  <a:lnTo>
                    <a:pt x="3277" y="880"/>
                  </a:lnTo>
                  <a:lnTo>
                    <a:pt x="3266" y="993"/>
                  </a:lnTo>
                  <a:lnTo>
                    <a:pt x="3261" y="1053"/>
                  </a:lnTo>
                  <a:lnTo>
                    <a:pt x="3256" y="1096"/>
                  </a:lnTo>
                  <a:lnTo>
                    <a:pt x="3256" y="1096"/>
                  </a:lnTo>
                  <a:lnTo>
                    <a:pt x="3250" y="1125"/>
                  </a:lnTo>
                  <a:lnTo>
                    <a:pt x="3243" y="1150"/>
                  </a:lnTo>
                  <a:lnTo>
                    <a:pt x="3229" y="1191"/>
                  </a:lnTo>
                  <a:lnTo>
                    <a:pt x="3229" y="1191"/>
                  </a:lnTo>
                  <a:lnTo>
                    <a:pt x="3207" y="1248"/>
                  </a:lnTo>
                  <a:lnTo>
                    <a:pt x="3189" y="1292"/>
                  </a:lnTo>
                  <a:lnTo>
                    <a:pt x="3169" y="1225"/>
                  </a:lnTo>
                  <a:lnTo>
                    <a:pt x="3169" y="1225"/>
                  </a:lnTo>
                  <a:lnTo>
                    <a:pt x="3192" y="1171"/>
                  </a:lnTo>
                  <a:lnTo>
                    <a:pt x="3207" y="1130"/>
                  </a:lnTo>
                  <a:lnTo>
                    <a:pt x="3212" y="1115"/>
                  </a:lnTo>
                  <a:lnTo>
                    <a:pt x="3216" y="1103"/>
                  </a:lnTo>
                  <a:lnTo>
                    <a:pt x="3216" y="1103"/>
                  </a:lnTo>
                  <a:lnTo>
                    <a:pt x="3219" y="1054"/>
                  </a:lnTo>
                  <a:lnTo>
                    <a:pt x="3224" y="971"/>
                  </a:lnTo>
                  <a:lnTo>
                    <a:pt x="3226" y="936"/>
                  </a:lnTo>
                  <a:lnTo>
                    <a:pt x="3224" y="911"/>
                  </a:lnTo>
                  <a:lnTo>
                    <a:pt x="3224" y="904"/>
                  </a:lnTo>
                  <a:lnTo>
                    <a:pt x="3223" y="902"/>
                  </a:lnTo>
                  <a:lnTo>
                    <a:pt x="3221" y="904"/>
                  </a:lnTo>
                  <a:lnTo>
                    <a:pt x="3219" y="909"/>
                  </a:lnTo>
                  <a:lnTo>
                    <a:pt x="3216" y="921"/>
                  </a:lnTo>
                  <a:lnTo>
                    <a:pt x="3216" y="921"/>
                  </a:lnTo>
                  <a:lnTo>
                    <a:pt x="3209" y="953"/>
                  </a:lnTo>
                  <a:lnTo>
                    <a:pt x="3202" y="987"/>
                  </a:lnTo>
                  <a:lnTo>
                    <a:pt x="3194" y="1051"/>
                  </a:lnTo>
                  <a:lnTo>
                    <a:pt x="3186" y="1107"/>
                  </a:lnTo>
                  <a:lnTo>
                    <a:pt x="3180" y="1127"/>
                  </a:lnTo>
                  <a:lnTo>
                    <a:pt x="3175" y="1144"/>
                  </a:lnTo>
                  <a:lnTo>
                    <a:pt x="3175" y="1144"/>
                  </a:lnTo>
                  <a:lnTo>
                    <a:pt x="3159" y="1176"/>
                  </a:lnTo>
                  <a:lnTo>
                    <a:pt x="3138" y="1216"/>
                  </a:lnTo>
                  <a:lnTo>
                    <a:pt x="3130" y="1238"/>
                  </a:lnTo>
                  <a:lnTo>
                    <a:pt x="3123" y="1260"/>
                  </a:lnTo>
                  <a:lnTo>
                    <a:pt x="3120" y="1281"/>
                  </a:lnTo>
                  <a:lnTo>
                    <a:pt x="3120" y="1291"/>
                  </a:lnTo>
                  <a:lnTo>
                    <a:pt x="3121" y="1299"/>
                  </a:lnTo>
                  <a:lnTo>
                    <a:pt x="3121" y="1299"/>
                  </a:lnTo>
                  <a:lnTo>
                    <a:pt x="3128" y="1321"/>
                  </a:lnTo>
                  <a:lnTo>
                    <a:pt x="3142" y="1348"/>
                  </a:lnTo>
                  <a:lnTo>
                    <a:pt x="3159" y="1377"/>
                  </a:lnTo>
                  <a:lnTo>
                    <a:pt x="3177" y="1407"/>
                  </a:lnTo>
                  <a:lnTo>
                    <a:pt x="3194" y="1434"/>
                  </a:lnTo>
                  <a:lnTo>
                    <a:pt x="3209" y="1455"/>
                  </a:lnTo>
                  <a:lnTo>
                    <a:pt x="3219" y="1468"/>
                  </a:lnTo>
                  <a:lnTo>
                    <a:pt x="3221" y="1470"/>
                  </a:lnTo>
                  <a:lnTo>
                    <a:pt x="3223" y="1468"/>
                  </a:lnTo>
                  <a:lnTo>
                    <a:pt x="3223" y="1468"/>
                  </a:lnTo>
                  <a:lnTo>
                    <a:pt x="3221" y="1461"/>
                  </a:lnTo>
                  <a:lnTo>
                    <a:pt x="3219" y="1451"/>
                  </a:lnTo>
                  <a:lnTo>
                    <a:pt x="3214" y="1438"/>
                  </a:lnTo>
                  <a:lnTo>
                    <a:pt x="3212" y="1422"/>
                  </a:lnTo>
                  <a:lnTo>
                    <a:pt x="3209" y="1404"/>
                  </a:lnTo>
                  <a:lnTo>
                    <a:pt x="3211" y="1384"/>
                  </a:lnTo>
                  <a:lnTo>
                    <a:pt x="3214" y="1360"/>
                  </a:lnTo>
                  <a:lnTo>
                    <a:pt x="3218" y="1346"/>
                  </a:lnTo>
                  <a:lnTo>
                    <a:pt x="3223" y="1333"/>
                  </a:lnTo>
                  <a:lnTo>
                    <a:pt x="3223" y="1333"/>
                  </a:lnTo>
                  <a:lnTo>
                    <a:pt x="3233" y="1311"/>
                  </a:lnTo>
                  <a:lnTo>
                    <a:pt x="3243" y="1296"/>
                  </a:lnTo>
                  <a:lnTo>
                    <a:pt x="3253" y="1286"/>
                  </a:lnTo>
                  <a:lnTo>
                    <a:pt x="3261" y="1277"/>
                  </a:lnTo>
                  <a:lnTo>
                    <a:pt x="3268" y="1267"/>
                  </a:lnTo>
                  <a:lnTo>
                    <a:pt x="3275" y="1254"/>
                  </a:lnTo>
                  <a:lnTo>
                    <a:pt x="3280" y="1232"/>
                  </a:lnTo>
                  <a:lnTo>
                    <a:pt x="3283" y="1198"/>
                  </a:lnTo>
                  <a:lnTo>
                    <a:pt x="3283" y="1198"/>
                  </a:lnTo>
                  <a:lnTo>
                    <a:pt x="3295" y="1074"/>
                  </a:lnTo>
                  <a:lnTo>
                    <a:pt x="3304" y="995"/>
                  </a:lnTo>
                  <a:lnTo>
                    <a:pt x="3304" y="995"/>
                  </a:lnTo>
                  <a:lnTo>
                    <a:pt x="3309" y="944"/>
                  </a:lnTo>
                  <a:lnTo>
                    <a:pt x="3317" y="833"/>
                  </a:lnTo>
                  <a:lnTo>
                    <a:pt x="3317" y="833"/>
                  </a:lnTo>
                  <a:lnTo>
                    <a:pt x="3320" y="804"/>
                  </a:lnTo>
                  <a:lnTo>
                    <a:pt x="3327" y="769"/>
                  </a:lnTo>
                  <a:lnTo>
                    <a:pt x="3346" y="678"/>
                  </a:lnTo>
                  <a:lnTo>
                    <a:pt x="3369" y="573"/>
                  </a:lnTo>
                  <a:lnTo>
                    <a:pt x="3396" y="461"/>
                  </a:lnTo>
                  <a:lnTo>
                    <a:pt x="3443" y="267"/>
                  </a:lnTo>
                  <a:lnTo>
                    <a:pt x="3465" y="184"/>
                  </a:lnTo>
                  <a:lnTo>
                    <a:pt x="3465" y="184"/>
                  </a:lnTo>
                  <a:lnTo>
                    <a:pt x="3464" y="274"/>
                  </a:lnTo>
                  <a:lnTo>
                    <a:pt x="3462" y="343"/>
                  </a:lnTo>
                  <a:lnTo>
                    <a:pt x="3459" y="394"/>
                  </a:lnTo>
                  <a:lnTo>
                    <a:pt x="3459" y="394"/>
                  </a:lnTo>
                  <a:lnTo>
                    <a:pt x="3454" y="424"/>
                  </a:lnTo>
                  <a:lnTo>
                    <a:pt x="3442" y="480"/>
                  </a:lnTo>
                  <a:lnTo>
                    <a:pt x="3406" y="629"/>
                  </a:lnTo>
                  <a:lnTo>
                    <a:pt x="3376" y="769"/>
                  </a:lnTo>
                  <a:lnTo>
                    <a:pt x="3366" y="813"/>
                  </a:lnTo>
                  <a:lnTo>
                    <a:pt x="3364" y="823"/>
                  </a:lnTo>
                  <a:lnTo>
                    <a:pt x="3364" y="826"/>
                  </a:lnTo>
                  <a:lnTo>
                    <a:pt x="3364" y="826"/>
                  </a:lnTo>
                  <a:lnTo>
                    <a:pt x="3373" y="809"/>
                  </a:lnTo>
                  <a:lnTo>
                    <a:pt x="3388" y="770"/>
                  </a:lnTo>
                  <a:lnTo>
                    <a:pt x="3410" y="715"/>
                  </a:lnTo>
                  <a:lnTo>
                    <a:pt x="3435" y="649"/>
                  </a:lnTo>
                  <a:lnTo>
                    <a:pt x="3459" y="580"/>
                  </a:lnTo>
                  <a:lnTo>
                    <a:pt x="3479" y="514"/>
                  </a:lnTo>
                  <a:lnTo>
                    <a:pt x="3487" y="483"/>
                  </a:lnTo>
                  <a:lnTo>
                    <a:pt x="3494" y="456"/>
                  </a:lnTo>
                  <a:lnTo>
                    <a:pt x="3497" y="433"/>
                  </a:lnTo>
                  <a:lnTo>
                    <a:pt x="3499" y="414"/>
                  </a:lnTo>
                  <a:lnTo>
                    <a:pt x="3499" y="414"/>
                  </a:lnTo>
                  <a:lnTo>
                    <a:pt x="3497" y="350"/>
                  </a:lnTo>
                  <a:lnTo>
                    <a:pt x="3496" y="291"/>
                  </a:lnTo>
                  <a:lnTo>
                    <a:pt x="3496" y="264"/>
                  </a:lnTo>
                  <a:lnTo>
                    <a:pt x="3497" y="238"/>
                  </a:lnTo>
                  <a:lnTo>
                    <a:pt x="3501" y="216"/>
                  </a:lnTo>
                  <a:lnTo>
                    <a:pt x="3506" y="198"/>
                  </a:lnTo>
                  <a:lnTo>
                    <a:pt x="3506" y="198"/>
                  </a:lnTo>
                  <a:lnTo>
                    <a:pt x="3511" y="188"/>
                  </a:lnTo>
                  <a:lnTo>
                    <a:pt x="3521" y="176"/>
                  </a:lnTo>
                  <a:lnTo>
                    <a:pt x="3533" y="162"/>
                  </a:lnTo>
                  <a:lnTo>
                    <a:pt x="3548" y="147"/>
                  </a:lnTo>
                  <a:lnTo>
                    <a:pt x="3583" y="117"/>
                  </a:lnTo>
                  <a:lnTo>
                    <a:pt x="3619" y="88"/>
                  </a:lnTo>
                  <a:lnTo>
                    <a:pt x="3619" y="88"/>
                  </a:lnTo>
                  <a:close/>
                  <a:moveTo>
                    <a:pt x="3325" y="78"/>
                  </a:moveTo>
                  <a:lnTo>
                    <a:pt x="3325" y="78"/>
                  </a:lnTo>
                  <a:lnTo>
                    <a:pt x="3258" y="71"/>
                  </a:lnTo>
                  <a:lnTo>
                    <a:pt x="3182" y="144"/>
                  </a:lnTo>
                  <a:lnTo>
                    <a:pt x="3182" y="144"/>
                  </a:lnTo>
                  <a:lnTo>
                    <a:pt x="3164" y="162"/>
                  </a:lnTo>
                  <a:lnTo>
                    <a:pt x="3147" y="181"/>
                  </a:lnTo>
                  <a:lnTo>
                    <a:pt x="3132" y="199"/>
                  </a:lnTo>
                  <a:lnTo>
                    <a:pt x="3118" y="218"/>
                  </a:lnTo>
                  <a:lnTo>
                    <a:pt x="3108" y="237"/>
                  </a:lnTo>
                  <a:lnTo>
                    <a:pt x="3100" y="255"/>
                  </a:lnTo>
                  <a:lnTo>
                    <a:pt x="3093" y="274"/>
                  </a:lnTo>
                  <a:lnTo>
                    <a:pt x="3088" y="292"/>
                  </a:lnTo>
                  <a:lnTo>
                    <a:pt x="3088" y="292"/>
                  </a:lnTo>
                  <a:lnTo>
                    <a:pt x="3084" y="316"/>
                  </a:lnTo>
                  <a:lnTo>
                    <a:pt x="3084" y="348"/>
                  </a:lnTo>
                  <a:lnTo>
                    <a:pt x="3084" y="422"/>
                  </a:lnTo>
                  <a:lnTo>
                    <a:pt x="3088" y="515"/>
                  </a:lnTo>
                  <a:lnTo>
                    <a:pt x="3088" y="515"/>
                  </a:lnTo>
                  <a:lnTo>
                    <a:pt x="3093" y="482"/>
                  </a:lnTo>
                  <a:lnTo>
                    <a:pt x="3108" y="404"/>
                  </a:lnTo>
                  <a:lnTo>
                    <a:pt x="3116" y="360"/>
                  </a:lnTo>
                  <a:lnTo>
                    <a:pt x="3127" y="318"/>
                  </a:lnTo>
                  <a:lnTo>
                    <a:pt x="3137" y="282"/>
                  </a:lnTo>
                  <a:lnTo>
                    <a:pt x="3143" y="269"/>
                  </a:lnTo>
                  <a:lnTo>
                    <a:pt x="3148" y="259"/>
                  </a:lnTo>
                  <a:lnTo>
                    <a:pt x="3148" y="259"/>
                  </a:lnTo>
                  <a:lnTo>
                    <a:pt x="3159" y="245"/>
                  </a:lnTo>
                  <a:lnTo>
                    <a:pt x="3175" y="226"/>
                  </a:lnTo>
                  <a:lnTo>
                    <a:pt x="3221" y="179"/>
                  </a:lnTo>
                  <a:lnTo>
                    <a:pt x="3275" y="125"/>
                  </a:lnTo>
                  <a:lnTo>
                    <a:pt x="3325" y="78"/>
                  </a:lnTo>
                  <a:lnTo>
                    <a:pt x="3325" y="78"/>
                  </a:lnTo>
                  <a:close/>
                  <a:moveTo>
                    <a:pt x="2784" y="27"/>
                  </a:moveTo>
                  <a:lnTo>
                    <a:pt x="2784" y="27"/>
                  </a:lnTo>
                  <a:lnTo>
                    <a:pt x="2692" y="19"/>
                  </a:lnTo>
                  <a:lnTo>
                    <a:pt x="2692" y="19"/>
                  </a:lnTo>
                  <a:lnTo>
                    <a:pt x="2665" y="29"/>
                  </a:lnTo>
                  <a:lnTo>
                    <a:pt x="2653" y="36"/>
                  </a:lnTo>
                  <a:lnTo>
                    <a:pt x="2643" y="42"/>
                  </a:lnTo>
                  <a:lnTo>
                    <a:pt x="2634" y="49"/>
                  </a:lnTo>
                  <a:lnTo>
                    <a:pt x="2628" y="58"/>
                  </a:lnTo>
                  <a:lnTo>
                    <a:pt x="2624" y="66"/>
                  </a:lnTo>
                  <a:lnTo>
                    <a:pt x="2623" y="76"/>
                  </a:lnTo>
                  <a:lnTo>
                    <a:pt x="2623" y="76"/>
                  </a:lnTo>
                  <a:lnTo>
                    <a:pt x="2624" y="113"/>
                  </a:lnTo>
                  <a:lnTo>
                    <a:pt x="2626" y="144"/>
                  </a:lnTo>
                  <a:lnTo>
                    <a:pt x="2626" y="181"/>
                  </a:lnTo>
                  <a:lnTo>
                    <a:pt x="2626" y="205"/>
                  </a:lnTo>
                  <a:lnTo>
                    <a:pt x="2623" y="232"/>
                  </a:lnTo>
                  <a:lnTo>
                    <a:pt x="2623" y="232"/>
                  </a:lnTo>
                  <a:lnTo>
                    <a:pt x="2617" y="270"/>
                  </a:lnTo>
                  <a:lnTo>
                    <a:pt x="2607" y="323"/>
                  </a:lnTo>
                  <a:lnTo>
                    <a:pt x="2582" y="444"/>
                  </a:lnTo>
                  <a:lnTo>
                    <a:pt x="2548" y="596"/>
                  </a:lnTo>
                  <a:lnTo>
                    <a:pt x="2548" y="596"/>
                  </a:lnTo>
                  <a:lnTo>
                    <a:pt x="2560" y="574"/>
                  </a:lnTo>
                  <a:lnTo>
                    <a:pt x="2585" y="520"/>
                  </a:lnTo>
                  <a:lnTo>
                    <a:pt x="2617" y="449"/>
                  </a:lnTo>
                  <a:lnTo>
                    <a:pt x="2631" y="414"/>
                  </a:lnTo>
                  <a:lnTo>
                    <a:pt x="2643" y="380"/>
                  </a:lnTo>
                  <a:lnTo>
                    <a:pt x="2643" y="380"/>
                  </a:lnTo>
                  <a:lnTo>
                    <a:pt x="2688" y="232"/>
                  </a:lnTo>
                  <a:lnTo>
                    <a:pt x="2707" y="167"/>
                  </a:lnTo>
                  <a:lnTo>
                    <a:pt x="2717" y="130"/>
                  </a:lnTo>
                  <a:lnTo>
                    <a:pt x="2717" y="130"/>
                  </a:lnTo>
                  <a:lnTo>
                    <a:pt x="2719" y="122"/>
                  </a:lnTo>
                  <a:lnTo>
                    <a:pt x="2724" y="112"/>
                  </a:lnTo>
                  <a:lnTo>
                    <a:pt x="2734" y="93"/>
                  </a:lnTo>
                  <a:lnTo>
                    <a:pt x="2751" y="63"/>
                  </a:lnTo>
                  <a:lnTo>
                    <a:pt x="2751" y="63"/>
                  </a:lnTo>
                  <a:lnTo>
                    <a:pt x="2762" y="49"/>
                  </a:lnTo>
                  <a:lnTo>
                    <a:pt x="2784" y="27"/>
                  </a:lnTo>
                  <a:lnTo>
                    <a:pt x="2784" y="27"/>
                  </a:lnTo>
                  <a:close/>
                  <a:moveTo>
                    <a:pt x="2575" y="14"/>
                  </a:moveTo>
                  <a:lnTo>
                    <a:pt x="2575" y="14"/>
                  </a:lnTo>
                  <a:lnTo>
                    <a:pt x="2547" y="12"/>
                  </a:lnTo>
                  <a:lnTo>
                    <a:pt x="2547" y="12"/>
                  </a:lnTo>
                  <a:lnTo>
                    <a:pt x="2489" y="44"/>
                  </a:lnTo>
                  <a:lnTo>
                    <a:pt x="2467" y="59"/>
                  </a:lnTo>
                  <a:lnTo>
                    <a:pt x="2459" y="64"/>
                  </a:lnTo>
                  <a:lnTo>
                    <a:pt x="2454" y="69"/>
                  </a:lnTo>
                  <a:lnTo>
                    <a:pt x="2454" y="69"/>
                  </a:lnTo>
                  <a:lnTo>
                    <a:pt x="2447" y="80"/>
                  </a:lnTo>
                  <a:lnTo>
                    <a:pt x="2439" y="95"/>
                  </a:lnTo>
                  <a:lnTo>
                    <a:pt x="2422" y="132"/>
                  </a:lnTo>
                  <a:lnTo>
                    <a:pt x="2405" y="166"/>
                  </a:lnTo>
                  <a:lnTo>
                    <a:pt x="2398" y="178"/>
                  </a:lnTo>
                  <a:lnTo>
                    <a:pt x="2393" y="184"/>
                  </a:lnTo>
                  <a:lnTo>
                    <a:pt x="2393" y="184"/>
                  </a:lnTo>
                  <a:lnTo>
                    <a:pt x="2390" y="188"/>
                  </a:lnTo>
                  <a:lnTo>
                    <a:pt x="2387" y="188"/>
                  </a:lnTo>
                  <a:lnTo>
                    <a:pt x="2380" y="188"/>
                  </a:lnTo>
                  <a:lnTo>
                    <a:pt x="2375" y="186"/>
                  </a:lnTo>
                  <a:lnTo>
                    <a:pt x="2373" y="184"/>
                  </a:lnTo>
                  <a:lnTo>
                    <a:pt x="2373" y="184"/>
                  </a:lnTo>
                  <a:lnTo>
                    <a:pt x="2371" y="164"/>
                  </a:lnTo>
                  <a:lnTo>
                    <a:pt x="2371" y="145"/>
                  </a:lnTo>
                  <a:lnTo>
                    <a:pt x="2373" y="123"/>
                  </a:lnTo>
                  <a:lnTo>
                    <a:pt x="2373" y="123"/>
                  </a:lnTo>
                  <a:lnTo>
                    <a:pt x="2376" y="107"/>
                  </a:lnTo>
                  <a:lnTo>
                    <a:pt x="2380" y="100"/>
                  </a:lnTo>
                  <a:lnTo>
                    <a:pt x="2385" y="93"/>
                  </a:lnTo>
                  <a:lnTo>
                    <a:pt x="2393" y="83"/>
                  </a:lnTo>
                  <a:lnTo>
                    <a:pt x="2393" y="83"/>
                  </a:lnTo>
                  <a:lnTo>
                    <a:pt x="2408" y="73"/>
                  </a:lnTo>
                  <a:lnTo>
                    <a:pt x="2437" y="56"/>
                  </a:lnTo>
                  <a:lnTo>
                    <a:pt x="2515" y="12"/>
                  </a:lnTo>
                  <a:lnTo>
                    <a:pt x="2515" y="12"/>
                  </a:lnTo>
                  <a:lnTo>
                    <a:pt x="2464" y="14"/>
                  </a:lnTo>
                  <a:lnTo>
                    <a:pt x="2464" y="14"/>
                  </a:lnTo>
                  <a:lnTo>
                    <a:pt x="2407" y="36"/>
                  </a:lnTo>
                  <a:lnTo>
                    <a:pt x="2407" y="36"/>
                  </a:lnTo>
                  <a:lnTo>
                    <a:pt x="2383" y="44"/>
                  </a:lnTo>
                  <a:lnTo>
                    <a:pt x="2363" y="47"/>
                  </a:lnTo>
                  <a:lnTo>
                    <a:pt x="2333" y="53"/>
                  </a:lnTo>
                  <a:lnTo>
                    <a:pt x="2323" y="56"/>
                  </a:lnTo>
                  <a:lnTo>
                    <a:pt x="2319" y="58"/>
                  </a:lnTo>
                  <a:lnTo>
                    <a:pt x="2316" y="61"/>
                  </a:lnTo>
                  <a:lnTo>
                    <a:pt x="2314" y="64"/>
                  </a:lnTo>
                  <a:lnTo>
                    <a:pt x="2312" y="69"/>
                  </a:lnTo>
                  <a:lnTo>
                    <a:pt x="2312" y="83"/>
                  </a:lnTo>
                  <a:lnTo>
                    <a:pt x="2312" y="83"/>
                  </a:lnTo>
                  <a:lnTo>
                    <a:pt x="2316" y="105"/>
                  </a:lnTo>
                  <a:lnTo>
                    <a:pt x="2317" y="115"/>
                  </a:lnTo>
                  <a:lnTo>
                    <a:pt x="2321" y="127"/>
                  </a:lnTo>
                  <a:lnTo>
                    <a:pt x="2326" y="157"/>
                  </a:lnTo>
                  <a:lnTo>
                    <a:pt x="2326" y="157"/>
                  </a:lnTo>
                  <a:lnTo>
                    <a:pt x="2333" y="194"/>
                  </a:lnTo>
                  <a:lnTo>
                    <a:pt x="2338" y="223"/>
                  </a:lnTo>
                  <a:lnTo>
                    <a:pt x="2339" y="240"/>
                  </a:lnTo>
                  <a:lnTo>
                    <a:pt x="2339" y="257"/>
                  </a:lnTo>
                  <a:lnTo>
                    <a:pt x="2338" y="279"/>
                  </a:lnTo>
                  <a:lnTo>
                    <a:pt x="2333" y="306"/>
                  </a:lnTo>
                  <a:lnTo>
                    <a:pt x="2333" y="306"/>
                  </a:lnTo>
                  <a:lnTo>
                    <a:pt x="2326" y="338"/>
                  </a:lnTo>
                  <a:lnTo>
                    <a:pt x="2316" y="372"/>
                  </a:lnTo>
                  <a:lnTo>
                    <a:pt x="2292" y="436"/>
                  </a:lnTo>
                  <a:lnTo>
                    <a:pt x="2274" y="483"/>
                  </a:lnTo>
                  <a:lnTo>
                    <a:pt x="2270" y="495"/>
                  </a:lnTo>
                  <a:lnTo>
                    <a:pt x="2270" y="497"/>
                  </a:lnTo>
                  <a:lnTo>
                    <a:pt x="2272" y="495"/>
                  </a:lnTo>
                  <a:lnTo>
                    <a:pt x="2272" y="495"/>
                  </a:lnTo>
                  <a:lnTo>
                    <a:pt x="2279" y="482"/>
                  </a:lnTo>
                  <a:lnTo>
                    <a:pt x="2289" y="458"/>
                  </a:lnTo>
                  <a:lnTo>
                    <a:pt x="2319" y="390"/>
                  </a:lnTo>
                  <a:lnTo>
                    <a:pt x="2351" y="316"/>
                  </a:lnTo>
                  <a:lnTo>
                    <a:pt x="2366" y="286"/>
                  </a:lnTo>
                  <a:lnTo>
                    <a:pt x="2380" y="265"/>
                  </a:lnTo>
                  <a:lnTo>
                    <a:pt x="2380" y="265"/>
                  </a:lnTo>
                  <a:lnTo>
                    <a:pt x="2393" y="247"/>
                  </a:lnTo>
                  <a:lnTo>
                    <a:pt x="2410" y="221"/>
                  </a:lnTo>
                  <a:lnTo>
                    <a:pt x="2446" y="166"/>
                  </a:lnTo>
                  <a:lnTo>
                    <a:pt x="2488" y="96"/>
                  </a:lnTo>
                  <a:lnTo>
                    <a:pt x="2575" y="14"/>
                  </a:lnTo>
                  <a:close/>
                  <a:moveTo>
                    <a:pt x="1636" y="137"/>
                  </a:moveTo>
                  <a:lnTo>
                    <a:pt x="1636" y="137"/>
                  </a:lnTo>
                  <a:lnTo>
                    <a:pt x="1512" y="169"/>
                  </a:lnTo>
                  <a:lnTo>
                    <a:pt x="1512" y="169"/>
                  </a:lnTo>
                  <a:lnTo>
                    <a:pt x="1503" y="186"/>
                  </a:lnTo>
                  <a:lnTo>
                    <a:pt x="1497" y="205"/>
                  </a:lnTo>
                  <a:lnTo>
                    <a:pt x="1497" y="205"/>
                  </a:lnTo>
                  <a:lnTo>
                    <a:pt x="1483" y="265"/>
                  </a:lnTo>
                  <a:lnTo>
                    <a:pt x="1470" y="326"/>
                  </a:lnTo>
                  <a:lnTo>
                    <a:pt x="1470" y="326"/>
                  </a:lnTo>
                  <a:lnTo>
                    <a:pt x="1463" y="357"/>
                  </a:lnTo>
                  <a:lnTo>
                    <a:pt x="1449" y="402"/>
                  </a:lnTo>
                  <a:lnTo>
                    <a:pt x="1416" y="512"/>
                  </a:lnTo>
                  <a:lnTo>
                    <a:pt x="1389" y="605"/>
                  </a:lnTo>
                  <a:lnTo>
                    <a:pt x="1384" y="627"/>
                  </a:lnTo>
                  <a:lnTo>
                    <a:pt x="1384" y="629"/>
                  </a:lnTo>
                  <a:lnTo>
                    <a:pt x="1385" y="629"/>
                  </a:lnTo>
                  <a:lnTo>
                    <a:pt x="1389" y="623"/>
                  </a:lnTo>
                  <a:lnTo>
                    <a:pt x="1389" y="623"/>
                  </a:lnTo>
                  <a:lnTo>
                    <a:pt x="1400" y="600"/>
                  </a:lnTo>
                  <a:lnTo>
                    <a:pt x="1417" y="564"/>
                  </a:lnTo>
                  <a:lnTo>
                    <a:pt x="1456" y="478"/>
                  </a:lnTo>
                  <a:lnTo>
                    <a:pt x="1492" y="390"/>
                  </a:lnTo>
                  <a:lnTo>
                    <a:pt x="1517" y="326"/>
                  </a:lnTo>
                  <a:lnTo>
                    <a:pt x="1517" y="326"/>
                  </a:lnTo>
                  <a:lnTo>
                    <a:pt x="1539" y="262"/>
                  </a:lnTo>
                  <a:lnTo>
                    <a:pt x="1547" y="243"/>
                  </a:lnTo>
                  <a:lnTo>
                    <a:pt x="1557" y="225"/>
                  </a:lnTo>
                  <a:lnTo>
                    <a:pt x="1557" y="225"/>
                  </a:lnTo>
                  <a:lnTo>
                    <a:pt x="1569" y="208"/>
                  </a:lnTo>
                  <a:lnTo>
                    <a:pt x="1589" y="186"/>
                  </a:lnTo>
                  <a:lnTo>
                    <a:pt x="1636" y="137"/>
                  </a:lnTo>
                  <a:lnTo>
                    <a:pt x="1636" y="137"/>
                  </a:lnTo>
                  <a:close/>
                  <a:moveTo>
                    <a:pt x="377" y="1588"/>
                  </a:moveTo>
                  <a:lnTo>
                    <a:pt x="377" y="1588"/>
                  </a:lnTo>
                  <a:lnTo>
                    <a:pt x="367" y="1607"/>
                  </a:lnTo>
                  <a:lnTo>
                    <a:pt x="367" y="1607"/>
                  </a:lnTo>
                  <a:lnTo>
                    <a:pt x="401" y="1603"/>
                  </a:lnTo>
                  <a:lnTo>
                    <a:pt x="414" y="1603"/>
                  </a:lnTo>
                  <a:lnTo>
                    <a:pt x="425" y="1603"/>
                  </a:lnTo>
                  <a:lnTo>
                    <a:pt x="425" y="1603"/>
                  </a:lnTo>
                  <a:lnTo>
                    <a:pt x="433" y="1605"/>
                  </a:lnTo>
                  <a:lnTo>
                    <a:pt x="440" y="1607"/>
                  </a:lnTo>
                  <a:lnTo>
                    <a:pt x="445" y="1610"/>
                  </a:lnTo>
                  <a:lnTo>
                    <a:pt x="450" y="1613"/>
                  </a:lnTo>
                  <a:lnTo>
                    <a:pt x="453" y="1620"/>
                  </a:lnTo>
                  <a:lnTo>
                    <a:pt x="458" y="1623"/>
                  </a:lnTo>
                  <a:lnTo>
                    <a:pt x="458" y="1623"/>
                  </a:lnTo>
                  <a:lnTo>
                    <a:pt x="462" y="1625"/>
                  </a:lnTo>
                  <a:lnTo>
                    <a:pt x="463" y="1630"/>
                  </a:lnTo>
                  <a:lnTo>
                    <a:pt x="473" y="1649"/>
                  </a:lnTo>
                  <a:lnTo>
                    <a:pt x="487" y="1679"/>
                  </a:lnTo>
                  <a:lnTo>
                    <a:pt x="512" y="1725"/>
                  </a:lnTo>
                  <a:lnTo>
                    <a:pt x="512" y="1725"/>
                  </a:lnTo>
                  <a:lnTo>
                    <a:pt x="526" y="1754"/>
                  </a:lnTo>
                  <a:lnTo>
                    <a:pt x="537" y="1786"/>
                  </a:lnTo>
                  <a:lnTo>
                    <a:pt x="548" y="1819"/>
                  </a:lnTo>
                  <a:lnTo>
                    <a:pt x="556" y="1852"/>
                  </a:lnTo>
                  <a:lnTo>
                    <a:pt x="568" y="1907"/>
                  </a:lnTo>
                  <a:lnTo>
                    <a:pt x="573" y="1934"/>
                  </a:lnTo>
                  <a:lnTo>
                    <a:pt x="573" y="1934"/>
                  </a:lnTo>
                  <a:lnTo>
                    <a:pt x="571" y="1931"/>
                  </a:lnTo>
                  <a:lnTo>
                    <a:pt x="561" y="1916"/>
                  </a:lnTo>
                  <a:lnTo>
                    <a:pt x="534" y="1862"/>
                  </a:lnTo>
                  <a:lnTo>
                    <a:pt x="504" y="1799"/>
                  </a:lnTo>
                  <a:lnTo>
                    <a:pt x="492" y="1775"/>
                  </a:lnTo>
                  <a:lnTo>
                    <a:pt x="485" y="1759"/>
                  </a:lnTo>
                  <a:lnTo>
                    <a:pt x="485" y="1759"/>
                  </a:lnTo>
                  <a:lnTo>
                    <a:pt x="480" y="1747"/>
                  </a:lnTo>
                  <a:lnTo>
                    <a:pt x="473" y="1730"/>
                  </a:lnTo>
                  <a:lnTo>
                    <a:pt x="455" y="1698"/>
                  </a:lnTo>
                  <a:lnTo>
                    <a:pt x="431" y="1657"/>
                  </a:lnTo>
                  <a:lnTo>
                    <a:pt x="377" y="1630"/>
                  </a:lnTo>
                  <a:lnTo>
                    <a:pt x="411" y="1678"/>
                  </a:lnTo>
                  <a:lnTo>
                    <a:pt x="323" y="1699"/>
                  </a:lnTo>
                  <a:lnTo>
                    <a:pt x="322" y="1705"/>
                  </a:lnTo>
                  <a:lnTo>
                    <a:pt x="322" y="1705"/>
                  </a:lnTo>
                  <a:lnTo>
                    <a:pt x="369" y="1705"/>
                  </a:lnTo>
                  <a:lnTo>
                    <a:pt x="398" y="1705"/>
                  </a:lnTo>
                  <a:lnTo>
                    <a:pt x="398" y="1705"/>
                  </a:lnTo>
                  <a:lnTo>
                    <a:pt x="408" y="1710"/>
                  </a:lnTo>
                  <a:lnTo>
                    <a:pt x="423" y="1721"/>
                  </a:lnTo>
                  <a:lnTo>
                    <a:pt x="431" y="1730"/>
                  </a:lnTo>
                  <a:lnTo>
                    <a:pt x="440" y="1738"/>
                  </a:lnTo>
                  <a:lnTo>
                    <a:pt x="446" y="1748"/>
                  </a:lnTo>
                  <a:lnTo>
                    <a:pt x="452" y="1759"/>
                  </a:lnTo>
                  <a:lnTo>
                    <a:pt x="452" y="1759"/>
                  </a:lnTo>
                  <a:lnTo>
                    <a:pt x="457" y="1782"/>
                  </a:lnTo>
                  <a:lnTo>
                    <a:pt x="462" y="1813"/>
                  </a:lnTo>
                  <a:lnTo>
                    <a:pt x="468" y="1846"/>
                  </a:lnTo>
                  <a:lnTo>
                    <a:pt x="478" y="1887"/>
                  </a:lnTo>
                  <a:lnTo>
                    <a:pt x="478" y="1887"/>
                  </a:lnTo>
                  <a:lnTo>
                    <a:pt x="487" y="1907"/>
                  </a:lnTo>
                  <a:lnTo>
                    <a:pt x="497" y="1926"/>
                  </a:lnTo>
                  <a:lnTo>
                    <a:pt x="511" y="1943"/>
                  </a:lnTo>
                  <a:lnTo>
                    <a:pt x="526" y="1958"/>
                  </a:lnTo>
                  <a:lnTo>
                    <a:pt x="558" y="1990"/>
                  </a:lnTo>
                  <a:lnTo>
                    <a:pt x="593" y="2022"/>
                  </a:lnTo>
                  <a:lnTo>
                    <a:pt x="593" y="2022"/>
                  </a:lnTo>
                  <a:lnTo>
                    <a:pt x="620" y="2051"/>
                  </a:lnTo>
                  <a:lnTo>
                    <a:pt x="640" y="2078"/>
                  </a:lnTo>
                  <a:lnTo>
                    <a:pt x="655" y="2064"/>
                  </a:lnTo>
                  <a:lnTo>
                    <a:pt x="640" y="2002"/>
                  </a:lnTo>
                  <a:lnTo>
                    <a:pt x="640" y="2002"/>
                  </a:lnTo>
                  <a:lnTo>
                    <a:pt x="634" y="1968"/>
                  </a:lnTo>
                  <a:lnTo>
                    <a:pt x="627" y="1941"/>
                  </a:lnTo>
                  <a:lnTo>
                    <a:pt x="627" y="1941"/>
                  </a:lnTo>
                  <a:lnTo>
                    <a:pt x="620" y="1914"/>
                  </a:lnTo>
                  <a:lnTo>
                    <a:pt x="613" y="1887"/>
                  </a:lnTo>
                  <a:lnTo>
                    <a:pt x="613" y="1887"/>
                  </a:lnTo>
                  <a:lnTo>
                    <a:pt x="608" y="1868"/>
                  </a:lnTo>
                  <a:lnTo>
                    <a:pt x="600" y="1843"/>
                  </a:lnTo>
                  <a:lnTo>
                    <a:pt x="591" y="1814"/>
                  </a:lnTo>
                  <a:lnTo>
                    <a:pt x="588" y="1799"/>
                  </a:lnTo>
                  <a:lnTo>
                    <a:pt x="586" y="1786"/>
                  </a:lnTo>
                  <a:lnTo>
                    <a:pt x="586" y="1786"/>
                  </a:lnTo>
                  <a:lnTo>
                    <a:pt x="585" y="1772"/>
                  </a:lnTo>
                  <a:lnTo>
                    <a:pt x="580" y="1760"/>
                  </a:lnTo>
                  <a:lnTo>
                    <a:pt x="571" y="1748"/>
                  </a:lnTo>
                  <a:lnTo>
                    <a:pt x="563" y="1737"/>
                  </a:lnTo>
                  <a:lnTo>
                    <a:pt x="546" y="1715"/>
                  </a:lnTo>
                  <a:lnTo>
                    <a:pt x="537" y="1703"/>
                  </a:lnTo>
                  <a:lnTo>
                    <a:pt x="532" y="1691"/>
                  </a:lnTo>
                  <a:lnTo>
                    <a:pt x="532" y="1691"/>
                  </a:lnTo>
                  <a:lnTo>
                    <a:pt x="527" y="1679"/>
                  </a:lnTo>
                  <a:lnTo>
                    <a:pt x="521" y="1667"/>
                  </a:lnTo>
                  <a:lnTo>
                    <a:pt x="505" y="1642"/>
                  </a:lnTo>
                  <a:lnTo>
                    <a:pt x="492" y="1622"/>
                  </a:lnTo>
                  <a:lnTo>
                    <a:pt x="487" y="1612"/>
                  </a:lnTo>
                  <a:lnTo>
                    <a:pt x="485" y="1603"/>
                  </a:lnTo>
                  <a:lnTo>
                    <a:pt x="485" y="1603"/>
                  </a:lnTo>
                  <a:lnTo>
                    <a:pt x="484" y="1596"/>
                  </a:lnTo>
                  <a:lnTo>
                    <a:pt x="480" y="1593"/>
                  </a:lnTo>
                  <a:lnTo>
                    <a:pt x="477" y="1590"/>
                  </a:lnTo>
                  <a:lnTo>
                    <a:pt x="472" y="1588"/>
                  </a:lnTo>
                  <a:lnTo>
                    <a:pt x="457" y="1586"/>
                  </a:lnTo>
                  <a:lnTo>
                    <a:pt x="438" y="1583"/>
                  </a:lnTo>
                  <a:lnTo>
                    <a:pt x="438" y="1583"/>
                  </a:lnTo>
                  <a:lnTo>
                    <a:pt x="426" y="1581"/>
                  </a:lnTo>
                  <a:lnTo>
                    <a:pt x="413" y="1583"/>
                  </a:lnTo>
                  <a:lnTo>
                    <a:pt x="377" y="1588"/>
                  </a:lnTo>
                  <a:lnTo>
                    <a:pt x="377" y="1588"/>
                  </a:lnTo>
                  <a:close/>
                  <a:moveTo>
                    <a:pt x="354" y="2330"/>
                  </a:moveTo>
                  <a:lnTo>
                    <a:pt x="354" y="2330"/>
                  </a:lnTo>
                  <a:lnTo>
                    <a:pt x="381" y="2308"/>
                  </a:lnTo>
                  <a:lnTo>
                    <a:pt x="381" y="2308"/>
                  </a:lnTo>
                  <a:lnTo>
                    <a:pt x="355" y="2303"/>
                  </a:lnTo>
                  <a:lnTo>
                    <a:pt x="332" y="2297"/>
                  </a:lnTo>
                  <a:lnTo>
                    <a:pt x="312" y="2292"/>
                  </a:lnTo>
                  <a:lnTo>
                    <a:pt x="303" y="2289"/>
                  </a:lnTo>
                  <a:lnTo>
                    <a:pt x="296" y="2286"/>
                  </a:lnTo>
                  <a:lnTo>
                    <a:pt x="296" y="2286"/>
                  </a:lnTo>
                  <a:lnTo>
                    <a:pt x="283" y="2277"/>
                  </a:lnTo>
                  <a:lnTo>
                    <a:pt x="280" y="2272"/>
                  </a:lnTo>
                  <a:lnTo>
                    <a:pt x="276" y="2265"/>
                  </a:lnTo>
                  <a:lnTo>
                    <a:pt x="263" y="2245"/>
                  </a:lnTo>
                  <a:lnTo>
                    <a:pt x="263" y="2245"/>
                  </a:lnTo>
                  <a:lnTo>
                    <a:pt x="253" y="2233"/>
                  </a:lnTo>
                  <a:lnTo>
                    <a:pt x="246" y="2228"/>
                  </a:lnTo>
                  <a:lnTo>
                    <a:pt x="239" y="2227"/>
                  </a:lnTo>
                  <a:lnTo>
                    <a:pt x="234" y="2225"/>
                  </a:lnTo>
                  <a:lnTo>
                    <a:pt x="231" y="2223"/>
                  </a:lnTo>
                  <a:lnTo>
                    <a:pt x="227" y="2220"/>
                  </a:lnTo>
                  <a:lnTo>
                    <a:pt x="224" y="2213"/>
                  </a:lnTo>
                  <a:lnTo>
                    <a:pt x="222" y="2198"/>
                  </a:lnTo>
                  <a:lnTo>
                    <a:pt x="222" y="2198"/>
                  </a:lnTo>
                  <a:lnTo>
                    <a:pt x="219" y="2169"/>
                  </a:lnTo>
                  <a:lnTo>
                    <a:pt x="219" y="2150"/>
                  </a:lnTo>
                  <a:lnTo>
                    <a:pt x="219" y="2139"/>
                  </a:lnTo>
                  <a:lnTo>
                    <a:pt x="216" y="2130"/>
                  </a:lnTo>
                  <a:lnTo>
                    <a:pt x="216" y="2130"/>
                  </a:lnTo>
                  <a:lnTo>
                    <a:pt x="207" y="2120"/>
                  </a:lnTo>
                  <a:lnTo>
                    <a:pt x="197" y="2108"/>
                  </a:lnTo>
                  <a:lnTo>
                    <a:pt x="182" y="2096"/>
                  </a:lnTo>
                  <a:lnTo>
                    <a:pt x="182" y="2096"/>
                  </a:lnTo>
                  <a:lnTo>
                    <a:pt x="185" y="2129"/>
                  </a:lnTo>
                  <a:lnTo>
                    <a:pt x="185" y="2162"/>
                  </a:lnTo>
                  <a:lnTo>
                    <a:pt x="184" y="2179"/>
                  </a:lnTo>
                  <a:lnTo>
                    <a:pt x="182" y="2198"/>
                  </a:lnTo>
                  <a:lnTo>
                    <a:pt x="182" y="2198"/>
                  </a:lnTo>
                  <a:lnTo>
                    <a:pt x="178" y="2215"/>
                  </a:lnTo>
                  <a:lnTo>
                    <a:pt x="173" y="2233"/>
                  </a:lnTo>
                  <a:lnTo>
                    <a:pt x="162" y="2265"/>
                  </a:lnTo>
                  <a:lnTo>
                    <a:pt x="160" y="2281"/>
                  </a:lnTo>
                  <a:lnTo>
                    <a:pt x="158" y="2287"/>
                  </a:lnTo>
                  <a:lnTo>
                    <a:pt x="160" y="2292"/>
                  </a:lnTo>
                  <a:lnTo>
                    <a:pt x="162" y="2299"/>
                  </a:lnTo>
                  <a:lnTo>
                    <a:pt x="165" y="2304"/>
                  </a:lnTo>
                  <a:lnTo>
                    <a:pt x="168" y="2309"/>
                  </a:lnTo>
                  <a:lnTo>
                    <a:pt x="175" y="2313"/>
                  </a:lnTo>
                  <a:lnTo>
                    <a:pt x="175" y="2313"/>
                  </a:lnTo>
                  <a:lnTo>
                    <a:pt x="189" y="2319"/>
                  </a:lnTo>
                  <a:lnTo>
                    <a:pt x="202" y="2324"/>
                  </a:lnTo>
                  <a:lnTo>
                    <a:pt x="227" y="2331"/>
                  </a:lnTo>
                  <a:lnTo>
                    <a:pt x="249" y="2336"/>
                  </a:lnTo>
                  <a:lnTo>
                    <a:pt x="269" y="2340"/>
                  </a:lnTo>
                  <a:lnTo>
                    <a:pt x="269" y="2340"/>
                  </a:lnTo>
                  <a:lnTo>
                    <a:pt x="283" y="2340"/>
                  </a:lnTo>
                  <a:lnTo>
                    <a:pt x="303" y="2338"/>
                  </a:lnTo>
                  <a:lnTo>
                    <a:pt x="354" y="2330"/>
                  </a:lnTo>
                  <a:lnTo>
                    <a:pt x="354" y="2330"/>
                  </a:lnTo>
                  <a:close/>
                  <a:moveTo>
                    <a:pt x="472" y="2227"/>
                  </a:moveTo>
                  <a:lnTo>
                    <a:pt x="531" y="2174"/>
                  </a:lnTo>
                  <a:lnTo>
                    <a:pt x="531" y="2174"/>
                  </a:lnTo>
                  <a:lnTo>
                    <a:pt x="512" y="2161"/>
                  </a:lnTo>
                  <a:lnTo>
                    <a:pt x="485" y="2144"/>
                  </a:lnTo>
                  <a:lnTo>
                    <a:pt x="485" y="2144"/>
                  </a:lnTo>
                  <a:lnTo>
                    <a:pt x="467" y="2135"/>
                  </a:lnTo>
                  <a:lnTo>
                    <a:pt x="452" y="2129"/>
                  </a:lnTo>
                  <a:lnTo>
                    <a:pt x="430" y="2120"/>
                  </a:lnTo>
                  <a:lnTo>
                    <a:pt x="421" y="2117"/>
                  </a:lnTo>
                  <a:lnTo>
                    <a:pt x="414" y="2113"/>
                  </a:lnTo>
                  <a:lnTo>
                    <a:pt x="409" y="2107"/>
                  </a:lnTo>
                  <a:lnTo>
                    <a:pt x="404" y="2096"/>
                  </a:lnTo>
                  <a:lnTo>
                    <a:pt x="404" y="2096"/>
                  </a:lnTo>
                  <a:lnTo>
                    <a:pt x="393" y="2069"/>
                  </a:lnTo>
                  <a:lnTo>
                    <a:pt x="377" y="2037"/>
                  </a:lnTo>
                  <a:lnTo>
                    <a:pt x="362" y="2009"/>
                  </a:lnTo>
                  <a:lnTo>
                    <a:pt x="350" y="1988"/>
                  </a:lnTo>
                  <a:lnTo>
                    <a:pt x="350" y="1988"/>
                  </a:lnTo>
                  <a:lnTo>
                    <a:pt x="344" y="1982"/>
                  </a:lnTo>
                  <a:lnTo>
                    <a:pt x="332" y="1973"/>
                  </a:lnTo>
                  <a:lnTo>
                    <a:pt x="307" y="1958"/>
                  </a:lnTo>
                  <a:lnTo>
                    <a:pt x="281" y="1946"/>
                  </a:lnTo>
                  <a:lnTo>
                    <a:pt x="269" y="1941"/>
                  </a:lnTo>
                  <a:lnTo>
                    <a:pt x="269" y="1941"/>
                  </a:lnTo>
                  <a:lnTo>
                    <a:pt x="266" y="1939"/>
                  </a:lnTo>
                  <a:lnTo>
                    <a:pt x="263" y="1938"/>
                  </a:lnTo>
                  <a:lnTo>
                    <a:pt x="258" y="1936"/>
                  </a:lnTo>
                  <a:lnTo>
                    <a:pt x="253" y="1938"/>
                  </a:lnTo>
                  <a:lnTo>
                    <a:pt x="246" y="1939"/>
                  </a:lnTo>
                  <a:lnTo>
                    <a:pt x="239" y="1944"/>
                  </a:lnTo>
                  <a:lnTo>
                    <a:pt x="229" y="1955"/>
                  </a:lnTo>
                  <a:lnTo>
                    <a:pt x="229" y="1955"/>
                  </a:lnTo>
                  <a:lnTo>
                    <a:pt x="219" y="1968"/>
                  </a:lnTo>
                  <a:lnTo>
                    <a:pt x="210" y="1983"/>
                  </a:lnTo>
                  <a:lnTo>
                    <a:pt x="202" y="1998"/>
                  </a:lnTo>
                  <a:lnTo>
                    <a:pt x="194" y="2015"/>
                  </a:lnTo>
                  <a:lnTo>
                    <a:pt x="189" y="2029"/>
                  </a:lnTo>
                  <a:lnTo>
                    <a:pt x="187" y="2041"/>
                  </a:lnTo>
                  <a:lnTo>
                    <a:pt x="185" y="2047"/>
                  </a:lnTo>
                  <a:lnTo>
                    <a:pt x="187" y="2049"/>
                  </a:lnTo>
                  <a:lnTo>
                    <a:pt x="189" y="2049"/>
                  </a:lnTo>
                  <a:lnTo>
                    <a:pt x="189" y="2049"/>
                  </a:lnTo>
                  <a:lnTo>
                    <a:pt x="195" y="2046"/>
                  </a:lnTo>
                  <a:lnTo>
                    <a:pt x="204" y="2037"/>
                  </a:lnTo>
                  <a:lnTo>
                    <a:pt x="227" y="2019"/>
                  </a:lnTo>
                  <a:lnTo>
                    <a:pt x="239" y="2010"/>
                  </a:lnTo>
                  <a:lnTo>
                    <a:pt x="251" y="2007"/>
                  </a:lnTo>
                  <a:lnTo>
                    <a:pt x="256" y="2005"/>
                  </a:lnTo>
                  <a:lnTo>
                    <a:pt x="261" y="2007"/>
                  </a:lnTo>
                  <a:lnTo>
                    <a:pt x="266" y="2010"/>
                  </a:lnTo>
                  <a:lnTo>
                    <a:pt x="269" y="2015"/>
                  </a:lnTo>
                  <a:lnTo>
                    <a:pt x="269" y="2015"/>
                  </a:lnTo>
                  <a:lnTo>
                    <a:pt x="288" y="2047"/>
                  </a:lnTo>
                  <a:lnTo>
                    <a:pt x="310" y="2085"/>
                  </a:lnTo>
                  <a:lnTo>
                    <a:pt x="332" y="2118"/>
                  </a:lnTo>
                  <a:lnTo>
                    <a:pt x="342" y="2130"/>
                  </a:lnTo>
                  <a:lnTo>
                    <a:pt x="350" y="2137"/>
                  </a:lnTo>
                  <a:lnTo>
                    <a:pt x="350" y="2137"/>
                  </a:lnTo>
                  <a:lnTo>
                    <a:pt x="362" y="2140"/>
                  </a:lnTo>
                  <a:lnTo>
                    <a:pt x="374" y="2144"/>
                  </a:lnTo>
                  <a:lnTo>
                    <a:pt x="381" y="2145"/>
                  </a:lnTo>
                  <a:lnTo>
                    <a:pt x="387" y="2149"/>
                  </a:lnTo>
                  <a:lnTo>
                    <a:pt x="394" y="2156"/>
                  </a:lnTo>
                  <a:lnTo>
                    <a:pt x="404" y="2164"/>
                  </a:lnTo>
                  <a:lnTo>
                    <a:pt x="452" y="2211"/>
                  </a:lnTo>
                  <a:lnTo>
                    <a:pt x="452" y="2211"/>
                  </a:lnTo>
                  <a:lnTo>
                    <a:pt x="460" y="2218"/>
                  </a:lnTo>
                  <a:lnTo>
                    <a:pt x="472" y="2227"/>
                  </a:lnTo>
                  <a:lnTo>
                    <a:pt x="472" y="2227"/>
                  </a:lnTo>
                  <a:close/>
                  <a:moveTo>
                    <a:pt x="693" y="2032"/>
                  </a:moveTo>
                  <a:lnTo>
                    <a:pt x="757" y="1975"/>
                  </a:lnTo>
                  <a:lnTo>
                    <a:pt x="757" y="1975"/>
                  </a:lnTo>
                  <a:lnTo>
                    <a:pt x="758" y="1941"/>
                  </a:lnTo>
                  <a:lnTo>
                    <a:pt x="757" y="1929"/>
                  </a:lnTo>
                  <a:lnTo>
                    <a:pt x="755" y="1921"/>
                  </a:lnTo>
                  <a:lnTo>
                    <a:pt x="755" y="1921"/>
                  </a:lnTo>
                  <a:lnTo>
                    <a:pt x="748" y="1911"/>
                  </a:lnTo>
                  <a:lnTo>
                    <a:pt x="738" y="1897"/>
                  </a:lnTo>
                  <a:lnTo>
                    <a:pt x="709" y="1862"/>
                  </a:lnTo>
                  <a:lnTo>
                    <a:pt x="681" y="1831"/>
                  </a:lnTo>
                  <a:lnTo>
                    <a:pt x="671" y="1823"/>
                  </a:lnTo>
                  <a:lnTo>
                    <a:pt x="667" y="1819"/>
                  </a:lnTo>
                  <a:lnTo>
                    <a:pt x="667" y="1819"/>
                  </a:lnTo>
                  <a:lnTo>
                    <a:pt x="669" y="1831"/>
                  </a:lnTo>
                  <a:lnTo>
                    <a:pt x="676" y="1858"/>
                  </a:lnTo>
                  <a:lnTo>
                    <a:pt x="684" y="1890"/>
                  </a:lnTo>
                  <a:lnTo>
                    <a:pt x="686" y="1907"/>
                  </a:lnTo>
                  <a:lnTo>
                    <a:pt x="687" y="1921"/>
                  </a:lnTo>
                  <a:lnTo>
                    <a:pt x="687" y="1921"/>
                  </a:lnTo>
                  <a:lnTo>
                    <a:pt x="687" y="1963"/>
                  </a:lnTo>
                  <a:lnTo>
                    <a:pt x="687" y="1995"/>
                  </a:lnTo>
                  <a:lnTo>
                    <a:pt x="687" y="1995"/>
                  </a:lnTo>
                  <a:lnTo>
                    <a:pt x="689" y="2012"/>
                  </a:lnTo>
                  <a:lnTo>
                    <a:pt x="693" y="2032"/>
                  </a:lnTo>
                  <a:lnTo>
                    <a:pt x="693" y="2032"/>
                  </a:lnTo>
                  <a:close/>
                  <a:moveTo>
                    <a:pt x="841" y="1900"/>
                  </a:moveTo>
                  <a:lnTo>
                    <a:pt x="841" y="1900"/>
                  </a:lnTo>
                  <a:lnTo>
                    <a:pt x="890" y="1858"/>
                  </a:lnTo>
                  <a:lnTo>
                    <a:pt x="890" y="1858"/>
                  </a:lnTo>
                  <a:lnTo>
                    <a:pt x="886" y="1828"/>
                  </a:lnTo>
                  <a:lnTo>
                    <a:pt x="883" y="1813"/>
                  </a:lnTo>
                  <a:lnTo>
                    <a:pt x="883" y="1813"/>
                  </a:lnTo>
                  <a:lnTo>
                    <a:pt x="883" y="1809"/>
                  </a:lnTo>
                  <a:lnTo>
                    <a:pt x="883" y="1803"/>
                  </a:lnTo>
                  <a:lnTo>
                    <a:pt x="883" y="1784"/>
                  </a:lnTo>
                  <a:lnTo>
                    <a:pt x="883" y="1759"/>
                  </a:lnTo>
                  <a:lnTo>
                    <a:pt x="880" y="1742"/>
                  </a:lnTo>
                  <a:lnTo>
                    <a:pt x="876" y="1725"/>
                  </a:lnTo>
                  <a:lnTo>
                    <a:pt x="876" y="1725"/>
                  </a:lnTo>
                  <a:lnTo>
                    <a:pt x="870" y="1706"/>
                  </a:lnTo>
                  <a:lnTo>
                    <a:pt x="861" y="1688"/>
                  </a:lnTo>
                  <a:lnTo>
                    <a:pt x="841" y="1650"/>
                  </a:lnTo>
                  <a:lnTo>
                    <a:pt x="831" y="1634"/>
                  </a:lnTo>
                  <a:lnTo>
                    <a:pt x="824" y="1617"/>
                  </a:lnTo>
                  <a:lnTo>
                    <a:pt x="817" y="1600"/>
                  </a:lnTo>
                  <a:lnTo>
                    <a:pt x="816" y="1583"/>
                  </a:lnTo>
                  <a:lnTo>
                    <a:pt x="816" y="1583"/>
                  </a:lnTo>
                  <a:lnTo>
                    <a:pt x="814" y="1547"/>
                  </a:lnTo>
                  <a:lnTo>
                    <a:pt x="812" y="1512"/>
                  </a:lnTo>
                  <a:lnTo>
                    <a:pt x="809" y="1468"/>
                  </a:lnTo>
                  <a:lnTo>
                    <a:pt x="809" y="1468"/>
                  </a:lnTo>
                  <a:lnTo>
                    <a:pt x="804" y="1458"/>
                  </a:lnTo>
                  <a:lnTo>
                    <a:pt x="794" y="1438"/>
                  </a:lnTo>
                  <a:lnTo>
                    <a:pt x="787" y="1426"/>
                  </a:lnTo>
                  <a:lnTo>
                    <a:pt x="782" y="1409"/>
                  </a:lnTo>
                  <a:lnTo>
                    <a:pt x="777" y="1392"/>
                  </a:lnTo>
                  <a:lnTo>
                    <a:pt x="775" y="1373"/>
                  </a:lnTo>
                  <a:lnTo>
                    <a:pt x="775" y="1373"/>
                  </a:lnTo>
                  <a:lnTo>
                    <a:pt x="773" y="1353"/>
                  </a:lnTo>
                  <a:lnTo>
                    <a:pt x="770" y="1335"/>
                  </a:lnTo>
                  <a:lnTo>
                    <a:pt x="765" y="1297"/>
                  </a:lnTo>
                  <a:lnTo>
                    <a:pt x="762" y="1281"/>
                  </a:lnTo>
                  <a:lnTo>
                    <a:pt x="762" y="1264"/>
                  </a:lnTo>
                  <a:lnTo>
                    <a:pt x="763" y="1250"/>
                  </a:lnTo>
                  <a:lnTo>
                    <a:pt x="768" y="1238"/>
                  </a:lnTo>
                  <a:lnTo>
                    <a:pt x="768" y="1238"/>
                  </a:lnTo>
                  <a:lnTo>
                    <a:pt x="782" y="1220"/>
                  </a:lnTo>
                  <a:lnTo>
                    <a:pt x="794" y="1205"/>
                  </a:lnTo>
                  <a:lnTo>
                    <a:pt x="804" y="1191"/>
                  </a:lnTo>
                  <a:lnTo>
                    <a:pt x="807" y="1184"/>
                  </a:lnTo>
                  <a:lnTo>
                    <a:pt x="809" y="1178"/>
                  </a:lnTo>
                  <a:lnTo>
                    <a:pt x="809" y="1178"/>
                  </a:lnTo>
                  <a:lnTo>
                    <a:pt x="811" y="1164"/>
                  </a:lnTo>
                  <a:lnTo>
                    <a:pt x="809" y="1150"/>
                  </a:lnTo>
                  <a:lnTo>
                    <a:pt x="805" y="1140"/>
                  </a:lnTo>
                  <a:lnTo>
                    <a:pt x="802" y="1137"/>
                  </a:lnTo>
                  <a:lnTo>
                    <a:pt x="802" y="1137"/>
                  </a:lnTo>
                  <a:lnTo>
                    <a:pt x="800" y="1140"/>
                  </a:lnTo>
                  <a:lnTo>
                    <a:pt x="799" y="1150"/>
                  </a:lnTo>
                  <a:lnTo>
                    <a:pt x="790" y="1178"/>
                  </a:lnTo>
                  <a:lnTo>
                    <a:pt x="787" y="1191"/>
                  </a:lnTo>
                  <a:lnTo>
                    <a:pt x="780" y="1201"/>
                  </a:lnTo>
                  <a:lnTo>
                    <a:pt x="779" y="1205"/>
                  </a:lnTo>
                  <a:lnTo>
                    <a:pt x="775" y="1206"/>
                  </a:lnTo>
                  <a:lnTo>
                    <a:pt x="772" y="1206"/>
                  </a:lnTo>
                  <a:lnTo>
                    <a:pt x="768" y="1205"/>
                  </a:lnTo>
                  <a:lnTo>
                    <a:pt x="768" y="1205"/>
                  </a:lnTo>
                  <a:lnTo>
                    <a:pt x="765" y="1203"/>
                  </a:lnTo>
                  <a:lnTo>
                    <a:pt x="762" y="1203"/>
                  </a:lnTo>
                  <a:lnTo>
                    <a:pt x="758" y="1206"/>
                  </a:lnTo>
                  <a:lnTo>
                    <a:pt x="757" y="1213"/>
                  </a:lnTo>
                  <a:lnTo>
                    <a:pt x="752" y="1228"/>
                  </a:lnTo>
                  <a:lnTo>
                    <a:pt x="746" y="1248"/>
                  </a:lnTo>
                  <a:lnTo>
                    <a:pt x="743" y="1274"/>
                  </a:lnTo>
                  <a:lnTo>
                    <a:pt x="741" y="1297"/>
                  </a:lnTo>
                  <a:lnTo>
                    <a:pt x="741" y="1321"/>
                  </a:lnTo>
                  <a:lnTo>
                    <a:pt x="741" y="1340"/>
                  </a:lnTo>
                  <a:lnTo>
                    <a:pt x="741" y="1340"/>
                  </a:lnTo>
                  <a:lnTo>
                    <a:pt x="753" y="1446"/>
                  </a:lnTo>
                  <a:lnTo>
                    <a:pt x="762" y="1522"/>
                  </a:lnTo>
                  <a:lnTo>
                    <a:pt x="762" y="1522"/>
                  </a:lnTo>
                  <a:lnTo>
                    <a:pt x="760" y="1520"/>
                  </a:lnTo>
                  <a:lnTo>
                    <a:pt x="757" y="1517"/>
                  </a:lnTo>
                  <a:lnTo>
                    <a:pt x="750" y="1509"/>
                  </a:lnTo>
                  <a:lnTo>
                    <a:pt x="743" y="1497"/>
                  </a:lnTo>
                  <a:lnTo>
                    <a:pt x="735" y="1482"/>
                  </a:lnTo>
                  <a:lnTo>
                    <a:pt x="730" y="1466"/>
                  </a:lnTo>
                  <a:lnTo>
                    <a:pt x="725" y="1448"/>
                  </a:lnTo>
                  <a:lnTo>
                    <a:pt x="721" y="1428"/>
                  </a:lnTo>
                  <a:lnTo>
                    <a:pt x="721" y="1428"/>
                  </a:lnTo>
                  <a:lnTo>
                    <a:pt x="721" y="1402"/>
                  </a:lnTo>
                  <a:lnTo>
                    <a:pt x="721" y="1368"/>
                  </a:lnTo>
                  <a:lnTo>
                    <a:pt x="721" y="1289"/>
                  </a:lnTo>
                  <a:lnTo>
                    <a:pt x="723" y="1223"/>
                  </a:lnTo>
                  <a:lnTo>
                    <a:pt x="723" y="1203"/>
                  </a:lnTo>
                  <a:lnTo>
                    <a:pt x="721" y="1199"/>
                  </a:lnTo>
                  <a:lnTo>
                    <a:pt x="721" y="1198"/>
                  </a:lnTo>
                  <a:lnTo>
                    <a:pt x="721" y="1198"/>
                  </a:lnTo>
                  <a:lnTo>
                    <a:pt x="720" y="1206"/>
                  </a:lnTo>
                  <a:lnTo>
                    <a:pt x="716" y="1227"/>
                  </a:lnTo>
                  <a:lnTo>
                    <a:pt x="708" y="1289"/>
                  </a:lnTo>
                  <a:lnTo>
                    <a:pt x="698" y="1358"/>
                  </a:lnTo>
                  <a:lnTo>
                    <a:pt x="693" y="1390"/>
                  </a:lnTo>
                  <a:lnTo>
                    <a:pt x="687" y="1414"/>
                  </a:lnTo>
                  <a:lnTo>
                    <a:pt x="687" y="1414"/>
                  </a:lnTo>
                  <a:lnTo>
                    <a:pt x="684" y="1436"/>
                  </a:lnTo>
                  <a:lnTo>
                    <a:pt x="682" y="1458"/>
                  </a:lnTo>
                  <a:lnTo>
                    <a:pt x="684" y="1483"/>
                  </a:lnTo>
                  <a:lnTo>
                    <a:pt x="687" y="1510"/>
                  </a:lnTo>
                  <a:lnTo>
                    <a:pt x="693" y="1536"/>
                  </a:lnTo>
                  <a:lnTo>
                    <a:pt x="701" y="1561"/>
                  </a:lnTo>
                  <a:lnTo>
                    <a:pt x="709" y="1583"/>
                  </a:lnTo>
                  <a:lnTo>
                    <a:pt x="721" y="1603"/>
                  </a:lnTo>
                  <a:lnTo>
                    <a:pt x="721" y="1603"/>
                  </a:lnTo>
                  <a:lnTo>
                    <a:pt x="731" y="1618"/>
                  </a:lnTo>
                  <a:lnTo>
                    <a:pt x="741" y="1630"/>
                  </a:lnTo>
                  <a:lnTo>
                    <a:pt x="752" y="1644"/>
                  </a:lnTo>
                  <a:lnTo>
                    <a:pt x="755" y="1650"/>
                  </a:lnTo>
                  <a:lnTo>
                    <a:pt x="757" y="1656"/>
                  </a:lnTo>
                  <a:lnTo>
                    <a:pt x="757" y="1666"/>
                  </a:lnTo>
                  <a:lnTo>
                    <a:pt x="755" y="1678"/>
                  </a:lnTo>
                  <a:lnTo>
                    <a:pt x="755" y="1678"/>
                  </a:lnTo>
                  <a:lnTo>
                    <a:pt x="753" y="1691"/>
                  </a:lnTo>
                  <a:lnTo>
                    <a:pt x="750" y="1705"/>
                  </a:lnTo>
                  <a:lnTo>
                    <a:pt x="743" y="1727"/>
                  </a:lnTo>
                  <a:lnTo>
                    <a:pt x="741" y="1737"/>
                  </a:lnTo>
                  <a:lnTo>
                    <a:pt x="741" y="1745"/>
                  </a:lnTo>
                  <a:lnTo>
                    <a:pt x="743" y="1752"/>
                  </a:lnTo>
                  <a:lnTo>
                    <a:pt x="748" y="1759"/>
                  </a:lnTo>
                  <a:lnTo>
                    <a:pt x="748" y="1759"/>
                  </a:lnTo>
                  <a:lnTo>
                    <a:pt x="768" y="1775"/>
                  </a:lnTo>
                  <a:lnTo>
                    <a:pt x="780" y="1787"/>
                  </a:lnTo>
                  <a:lnTo>
                    <a:pt x="795" y="1806"/>
                  </a:lnTo>
                  <a:lnTo>
                    <a:pt x="795" y="1806"/>
                  </a:lnTo>
                  <a:lnTo>
                    <a:pt x="811" y="1828"/>
                  </a:lnTo>
                  <a:lnTo>
                    <a:pt x="821" y="1843"/>
                  </a:lnTo>
                  <a:lnTo>
                    <a:pt x="826" y="1857"/>
                  </a:lnTo>
                  <a:lnTo>
                    <a:pt x="829" y="1867"/>
                  </a:lnTo>
                  <a:lnTo>
                    <a:pt x="829" y="1867"/>
                  </a:lnTo>
                  <a:lnTo>
                    <a:pt x="841" y="1900"/>
                  </a:lnTo>
                  <a:lnTo>
                    <a:pt x="841" y="1900"/>
                  </a:lnTo>
                  <a:close/>
                  <a:moveTo>
                    <a:pt x="1079" y="1715"/>
                  </a:moveTo>
                  <a:lnTo>
                    <a:pt x="1079" y="1715"/>
                  </a:lnTo>
                  <a:lnTo>
                    <a:pt x="1149" y="1664"/>
                  </a:lnTo>
                  <a:lnTo>
                    <a:pt x="1234" y="1461"/>
                  </a:lnTo>
                  <a:lnTo>
                    <a:pt x="1234" y="1461"/>
                  </a:lnTo>
                  <a:lnTo>
                    <a:pt x="1279" y="1358"/>
                  </a:lnTo>
                  <a:lnTo>
                    <a:pt x="1318" y="1279"/>
                  </a:lnTo>
                  <a:lnTo>
                    <a:pt x="1335" y="1243"/>
                  </a:lnTo>
                  <a:lnTo>
                    <a:pt x="1348" y="1218"/>
                  </a:lnTo>
                  <a:lnTo>
                    <a:pt x="1348" y="1218"/>
                  </a:lnTo>
                  <a:lnTo>
                    <a:pt x="1358" y="1198"/>
                  </a:lnTo>
                  <a:lnTo>
                    <a:pt x="1367" y="1178"/>
                  </a:lnTo>
                  <a:lnTo>
                    <a:pt x="1372" y="1159"/>
                  </a:lnTo>
                  <a:lnTo>
                    <a:pt x="1377" y="1137"/>
                  </a:lnTo>
                  <a:lnTo>
                    <a:pt x="1384" y="1093"/>
                  </a:lnTo>
                  <a:lnTo>
                    <a:pt x="1389" y="1069"/>
                  </a:lnTo>
                  <a:lnTo>
                    <a:pt x="1395" y="1042"/>
                  </a:lnTo>
                  <a:lnTo>
                    <a:pt x="1395" y="1042"/>
                  </a:lnTo>
                  <a:lnTo>
                    <a:pt x="1402" y="1015"/>
                  </a:lnTo>
                  <a:lnTo>
                    <a:pt x="1406" y="988"/>
                  </a:lnTo>
                  <a:lnTo>
                    <a:pt x="1407" y="961"/>
                  </a:lnTo>
                  <a:lnTo>
                    <a:pt x="1407" y="934"/>
                  </a:lnTo>
                  <a:lnTo>
                    <a:pt x="1407" y="875"/>
                  </a:lnTo>
                  <a:lnTo>
                    <a:pt x="1407" y="843"/>
                  </a:lnTo>
                  <a:lnTo>
                    <a:pt x="1409" y="806"/>
                  </a:lnTo>
                  <a:lnTo>
                    <a:pt x="1409" y="806"/>
                  </a:lnTo>
                  <a:lnTo>
                    <a:pt x="1412" y="767"/>
                  </a:lnTo>
                  <a:lnTo>
                    <a:pt x="1419" y="726"/>
                  </a:lnTo>
                  <a:lnTo>
                    <a:pt x="1426" y="688"/>
                  </a:lnTo>
                  <a:lnTo>
                    <a:pt x="1434" y="652"/>
                  </a:lnTo>
                  <a:lnTo>
                    <a:pt x="1449" y="598"/>
                  </a:lnTo>
                  <a:lnTo>
                    <a:pt x="1456" y="576"/>
                  </a:lnTo>
                  <a:lnTo>
                    <a:pt x="1456" y="576"/>
                  </a:lnTo>
                  <a:lnTo>
                    <a:pt x="1448" y="595"/>
                  </a:lnTo>
                  <a:lnTo>
                    <a:pt x="1429" y="637"/>
                  </a:lnTo>
                  <a:lnTo>
                    <a:pt x="1409" y="688"/>
                  </a:lnTo>
                  <a:lnTo>
                    <a:pt x="1400" y="711"/>
                  </a:lnTo>
                  <a:lnTo>
                    <a:pt x="1395" y="732"/>
                  </a:lnTo>
                  <a:lnTo>
                    <a:pt x="1395" y="732"/>
                  </a:lnTo>
                  <a:lnTo>
                    <a:pt x="1390" y="754"/>
                  </a:lnTo>
                  <a:lnTo>
                    <a:pt x="1384" y="781"/>
                  </a:lnTo>
                  <a:lnTo>
                    <a:pt x="1365" y="845"/>
                  </a:lnTo>
                  <a:lnTo>
                    <a:pt x="1348" y="907"/>
                  </a:lnTo>
                  <a:lnTo>
                    <a:pt x="1343" y="931"/>
                  </a:lnTo>
                  <a:lnTo>
                    <a:pt x="1341" y="948"/>
                  </a:lnTo>
                  <a:lnTo>
                    <a:pt x="1341" y="948"/>
                  </a:lnTo>
                  <a:lnTo>
                    <a:pt x="1341" y="978"/>
                  </a:lnTo>
                  <a:lnTo>
                    <a:pt x="1340" y="1022"/>
                  </a:lnTo>
                  <a:lnTo>
                    <a:pt x="1333" y="1083"/>
                  </a:lnTo>
                  <a:lnTo>
                    <a:pt x="1321" y="1157"/>
                  </a:lnTo>
                  <a:lnTo>
                    <a:pt x="1321" y="1157"/>
                  </a:lnTo>
                  <a:lnTo>
                    <a:pt x="1311" y="1199"/>
                  </a:lnTo>
                  <a:lnTo>
                    <a:pt x="1299" y="1242"/>
                  </a:lnTo>
                  <a:lnTo>
                    <a:pt x="1284" y="1282"/>
                  </a:lnTo>
                  <a:lnTo>
                    <a:pt x="1269" y="1319"/>
                  </a:lnTo>
                  <a:lnTo>
                    <a:pt x="1240" y="1379"/>
                  </a:lnTo>
                  <a:lnTo>
                    <a:pt x="1227" y="1407"/>
                  </a:lnTo>
                  <a:lnTo>
                    <a:pt x="1227" y="1407"/>
                  </a:lnTo>
                  <a:lnTo>
                    <a:pt x="1225" y="1409"/>
                  </a:lnTo>
                  <a:lnTo>
                    <a:pt x="1225" y="1409"/>
                  </a:lnTo>
                  <a:lnTo>
                    <a:pt x="1224" y="1406"/>
                  </a:lnTo>
                  <a:lnTo>
                    <a:pt x="1218" y="1389"/>
                  </a:lnTo>
                  <a:lnTo>
                    <a:pt x="1215" y="1363"/>
                  </a:lnTo>
                  <a:lnTo>
                    <a:pt x="1213" y="1340"/>
                  </a:lnTo>
                  <a:lnTo>
                    <a:pt x="1213" y="1340"/>
                  </a:lnTo>
                  <a:lnTo>
                    <a:pt x="1215" y="1314"/>
                  </a:lnTo>
                  <a:lnTo>
                    <a:pt x="1220" y="1264"/>
                  </a:lnTo>
                  <a:lnTo>
                    <a:pt x="1237" y="1127"/>
                  </a:lnTo>
                  <a:lnTo>
                    <a:pt x="1261" y="934"/>
                  </a:lnTo>
                  <a:lnTo>
                    <a:pt x="1261" y="934"/>
                  </a:lnTo>
                  <a:lnTo>
                    <a:pt x="1249" y="985"/>
                  </a:lnTo>
                  <a:lnTo>
                    <a:pt x="1224" y="1103"/>
                  </a:lnTo>
                  <a:lnTo>
                    <a:pt x="1198" y="1233"/>
                  </a:lnTo>
                  <a:lnTo>
                    <a:pt x="1190" y="1286"/>
                  </a:lnTo>
                  <a:lnTo>
                    <a:pt x="1186" y="1319"/>
                  </a:lnTo>
                  <a:lnTo>
                    <a:pt x="1186" y="1319"/>
                  </a:lnTo>
                  <a:lnTo>
                    <a:pt x="1183" y="1399"/>
                  </a:lnTo>
                  <a:lnTo>
                    <a:pt x="1181" y="1424"/>
                  </a:lnTo>
                  <a:lnTo>
                    <a:pt x="1180" y="1434"/>
                  </a:lnTo>
                  <a:lnTo>
                    <a:pt x="1180" y="1434"/>
                  </a:lnTo>
                  <a:lnTo>
                    <a:pt x="1176" y="1448"/>
                  </a:lnTo>
                  <a:lnTo>
                    <a:pt x="1170" y="1475"/>
                  </a:lnTo>
                  <a:lnTo>
                    <a:pt x="1161" y="1507"/>
                  </a:lnTo>
                  <a:lnTo>
                    <a:pt x="1153" y="1536"/>
                  </a:lnTo>
                  <a:lnTo>
                    <a:pt x="1153" y="1536"/>
                  </a:lnTo>
                  <a:lnTo>
                    <a:pt x="1141" y="1564"/>
                  </a:lnTo>
                  <a:lnTo>
                    <a:pt x="1122" y="1610"/>
                  </a:lnTo>
                  <a:lnTo>
                    <a:pt x="1079" y="1715"/>
                  </a:lnTo>
                  <a:lnTo>
                    <a:pt x="1079" y="1715"/>
                  </a:lnTo>
                  <a:close/>
                  <a:moveTo>
                    <a:pt x="2515" y="1698"/>
                  </a:moveTo>
                  <a:lnTo>
                    <a:pt x="2555" y="1765"/>
                  </a:lnTo>
                  <a:lnTo>
                    <a:pt x="2555" y="1765"/>
                  </a:lnTo>
                  <a:lnTo>
                    <a:pt x="2548" y="1750"/>
                  </a:lnTo>
                  <a:lnTo>
                    <a:pt x="2533" y="1713"/>
                  </a:lnTo>
                  <a:lnTo>
                    <a:pt x="2523" y="1694"/>
                  </a:lnTo>
                  <a:lnTo>
                    <a:pt x="2513" y="1676"/>
                  </a:lnTo>
                  <a:lnTo>
                    <a:pt x="2503" y="1661"/>
                  </a:lnTo>
                  <a:lnTo>
                    <a:pt x="2494" y="1650"/>
                  </a:lnTo>
                  <a:lnTo>
                    <a:pt x="2494" y="1650"/>
                  </a:lnTo>
                  <a:lnTo>
                    <a:pt x="2479" y="1642"/>
                  </a:lnTo>
                  <a:lnTo>
                    <a:pt x="2466" y="1637"/>
                  </a:lnTo>
                  <a:lnTo>
                    <a:pt x="2454" y="1632"/>
                  </a:lnTo>
                  <a:lnTo>
                    <a:pt x="2451" y="1629"/>
                  </a:lnTo>
                  <a:lnTo>
                    <a:pt x="2447" y="1623"/>
                  </a:lnTo>
                  <a:lnTo>
                    <a:pt x="2447" y="1623"/>
                  </a:lnTo>
                  <a:lnTo>
                    <a:pt x="2440" y="1605"/>
                  </a:lnTo>
                  <a:lnTo>
                    <a:pt x="2430" y="1576"/>
                  </a:lnTo>
                  <a:lnTo>
                    <a:pt x="2419" y="1544"/>
                  </a:lnTo>
                  <a:lnTo>
                    <a:pt x="2407" y="1515"/>
                  </a:lnTo>
                  <a:lnTo>
                    <a:pt x="2407" y="1515"/>
                  </a:lnTo>
                  <a:lnTo>
                    <a:pt x="2395" y="1487"/>
                  </a:lnTo>
                  <a:lnTo>
                    <a:pt x="2385" y="1453"/>
                  </a:lnTo>
                  <a:lnTo>
                    <a:pt x="2376" y="1419"/>
                  </a:lnTo>
                  <a:lnTo>
                    <a:pt x="2373" y="1402"/>
                  </a:lnTo>
                  <a:lnTo>
                    <a:pt x="2373" y="1387"/>
                  </a:lnTo>
                  <a:lnTo>
                    <a:pt x="2373" y="1319"/>
                  </a:lnTo>
                  <a:lnTo>
                    <a:pt x="2373" y="1319"/>
                  </a:lnTo>
                  <a:lnTo>
                    <a:pt x="2375" y="1309"/>
                  </a:lnTo>
                  <a:lnTo>
                    <a:pt x="2376" y="1294"/>
                  </a:lnTo>
                  <a:lnTo>
                    <a:pt x="2383" y="1259"/>
                  </a:lnTo>
                  <a:lnTo>
                    <a:pt x="2387" y="1227"/>
                  </a:lnTo>
                  <a:lnTo>
                    <a:pt x="2388" y="1213"/>
                  </a:lnTo>
                  <a:lnTo>
                    <a:pt x="2387" y="1205"/>
                  </a:lnTo>
                  <a:lnTo>
                    <a:pt x="2387" y="1205"/>
                  </a:lnTo>
                  <a:lnTo>
                    <a:pt x="2385" y="1203"/>
                  </a:lnTo>
                  <a:lnTo>
                    <a:pt x="2381" y="1203"/>
                  </a:lnTo>
                  <a:lnTo>
                    <a:pt x="2375" y="1208"/>
                  </a:lnTo>
                  <a:lnTo>
                    <a:pt x="2365" y="1216"/>
                  </a:lnTo>
                  <a:lnTo>
                    <a:pt x="2355" y="1230"/>
                  </a:lnTo>
                  <a:lnTo>
                    <a:pt x="2334" y="1254"/>
                  </a:lnTo>
                  <a:lnTo>
                    <a:pt x="2326" y="1265"/>
                  </a:lnTo>
                  <a:lnTo>
                    <a:pt x="2326" y="1265"/>
                  </a:lnTo>
                  <a:lnTo>
                    <a:pt x="2329" y="1296"/>
                  </a:lnTo>
                  <a:lnTo>
                    <a:pt x="2329" y="1316"/>
                  </a:lnTo>
                  <a:lnTo>
                    <a:pt x="2328" y="1323"/>
                  </a:lnTo>
                  <a:lnTo>
                    <a:pt x="2328" y="1326"/>
                  </a:lnTo>
                  <a:lnTo>
                    <a:pt x="2326" y="1326"/>
                  </a:lnTo>
                  <a:lnTo>
                    <a:pt x="2326" y="1326"/>
                  </a:lnTo>
                  <a:lnTo>
                    <a:pt x="2323" y="1323"/>
                  </a:lnTo>
                  <a:lnTo>
                    <a:pt x="2314" y="1314"/>
                  </a:lnTo>
                  <a:lnTo>
                    <a:pt x="2297" y="1287"/>
                  </a:lnTo>
                  <a:lnTo>
                    <a:pt x="2280" y="1259"/>
                  </a:lnTo>
                  <a:lnTo>
                    <a:pt x="2275" y="1247"/>
                  </a:lnTo>
                  <a:lnTo>
                    <a:pt x="2272" y="1238"/>
                  </a:lnTo>
                  <a:lnTo>
                    <a:pt x="2272" y="1238"/>
                  </a:lnTo>
                  <a:lnTo>
                    <a:pt x="2270" y="1232"/>
                  </a:lnTo>
                  <a:lnTo>
                    <a:pt x="2267" y="1223"/>
                  </a:lnTo>
                  <a:lnTo>
                    <a:pt x="2257" y="1201"/>
                  </a:lnTo>
                  <a:lnTo>
                    <a:pt x="2253" y="1189"/>
                  </a:lnTo>
                  <a:lnTo>
                    <a:pt x="2252" y="1176"/>
                  </a:lnTo>
                  <a:lnTo>
                    <a:pt x="2253" y="1164"/>
                  </a:lnTo>
                  <a:lnTo>
                    <a:pt x="2255" y="1157"/>
                  </a:lnTo>
                  <a:lnTo>
                    <a:pt x="2258" y="1150"/>
                  </a:lnTo>
                  <a:lnTo>
                    <a:pt x="2258" y="1150"/>
                  </a:lnTo>
                  <a:lnTo>
                    <a:pt x="2270" y="1127"/>
                  </a:lnTo>
                  <a:lnTo>
                    <a:pt x="2280" y="1108"/>
                  </a:lnTo>
                  <a:lnTo>
                    <a:pt x="2282" y="1103"/>
                  </a:lnTo>
                  <a:lnTo>
                    <a:pt x="2285" y="1100"/>
                  </a:lnTo>
                  <a:lnTo>
                    <a:pt x="2289" y="1100"/>
                  </a:lnTo>
                  <a:lnTo>
                    <a:pt x="2292" y="1103"/>
                  </a:lnTo>
                  <a:lnTo>
                    <a:pt x="2292" y="1103"/>
                  </a:lnTo>
                  <a:lnTo>
                    <a:pt x="2299" y="1112"/>
                  </a:lnTo>
                  <a:lnTo>
                    <a:pt x="2306" y="1115"/>
                  </a:lnTo>
                  <a:lnTo>
                    <a:pt x="2311" y="1117"/>
                  </a:lnTo>
                  <a:lnTo>
                    <a:pt x="2312" y="1117"/>
                  </a:lnTo>
                  <a:lnTo>
                    <a:pt x="2312" y="1117"/>
                  </a:lnTo>
                  <a:lnTo>
                    <a:pt x="2302" y="1064"/>
                  </a:lnTo>
                  <a:lnTo>
                    <a:pt x="2285" y="982"/>
                  </a:lnTo>
                  <a:lnTo>
                    <a:pt x="2285" y="982"/>
                  </a:lnTo>
                  <a:lnTo>
                    <a:pt x="2284" y="963"/>
                  </a:lnTo>
                  <a:lnTo>
                    <a:pt x="2284" y="939"/>
                  </a:lnTo>
                  <a:lnTo>
                    <a:pt x="2284" y="911"/>
                  </a:lnTo>
                  <a:lnTo>
                    <a:pt x="2287" y="880"/>
                  </a:lnTo>
                  <a:lnTo>
                    <a:pt x="2290" y="846"/>
                  </a:lnTo>
                  <a:lnTo>
                    <a:pt x="2296" y="816"/>
                  </a:lnTo>
                  <a:lnTo>
                    <a:pt x="2304" y="786"/>
                  </a:lnTo>
                  <a:lnTo>
                    <a:pt x="2312" y="759"/>
                  </a:lnTo>
                  <a:lnTo>
                    <a:pt x="2312" y="759"/>
                  </a:lnTo>
                  <a:lnTo>
                    <a:pt x="2358" y="650"/>
                  </a:lnTo>
                  <a:lnTo>
                    <a:pt x="2378" y="605"/>
                  </a:lnTo>
                  <a:lnTo>
                    <a:pt x="2387" y="588"/>
                  </a:lnTo>
                  <a:lnTo>
                    <a:pt x="2393" y="576"/>
                  </a:lnTo>
                  <a:lnTo>
                    <a:pt x="2393" y="576"/>
                  </a:lnTo>
                  <a:lnTo>
                    <a:pt x="2398" y="568"/>
                  </a:lnTo>
                  <a:lnTo>
                    <a:pt x="2403" y="558"/>
                  </a:lnTo>
                  <a:lnTo>
                    <a:pt x="2410" y="541"/>
                  </a:lnTo>
                  <a:lnTo>
                    <a:pt x="2412" y="536"/>
                  </a:lnTo>
                  <a:lnTo>
                    <a:pt x="2414" y="536"/>
                  </a:lnTo>
                  <a:lnTo>
                    <a:pt x="2414" y="549"/>
                  </a:lnTo>
                  <a:lnTo>
                    <a:pt x="2414" y="549"/>
                  </a:lnTo>
                  <a:lnTo>
                    <a:pt x="2410" y="585"/>
                  </a:lnTo>
                  <a:lnTo>
                    <a:pt x="2405" y="629"/>
                  </a:lnTo>
                  <a:lnTo>
                    <a:pt x="2393" y="711"/>
                  </a:lnTo>
                  <a:lnTo>
                    <a:pt x="2393" y="711"/>
                  </a:lnTo>
                  <a:lnTo>
                    <a:pt x="2385" y="748"/>
                  </a:lnTo>
                  <a:lnTo>
                    <a:pt x="2373" y="799"/>
                  </a:lnTo>
                  <a:lnTo>
                    <a:pt x="2361" y="853"/>
                  </a:lnTo>
                  <a:lnTo>
                    <a:pt x="2353" y="900"/>
                  </a:lnTo>
                  <a:lnTo>
                    <a:pt x="2353" y="900"/>
                  </a:lnTo>
                  <a:lnTo>
                    <a:pt x="2343" y="970"/>
                  </a:lnTo>
                  <a:lnTo>
                    <a:pt x="2339" y="998"/>
                  </a:lnTo>
                  <a:lnTo>
                    <a:pt x="2339" y="1022"/>
                  </a:lnTo>
                  <a:lnTo>
                    <a:pt x="2339" y="1022"/>
                  </a:lnTo>
                  <a:lnTo>
                    <a:pt x="2343" y="1061"/>
                  </a:lnTo>
                  <a:lnTo>
                    <a:pt x="2346" y="1083"/>
                  </a:lnTo>
                  <a:lnTo>
                    <a:pt x="2346" y="1083"/>
                  </a:lnTo>
                  <a:lnTo>
                    <a:pt x="2346" y="1086"/>
                  </a:lnTo>
                  <a:lnTo>
                    <a:pt x="2344" y="1088"/>
                  </a:lnTo>
                  <a:lnTo>
                    <a:pt x="2341" y="1091"/>
                  </a:lnTo>
                  <a:lnTo>
                    <a:pt x="2341" y="1093"/>
                  </a:lnTo>
                  <a:lnTo>
                    <a:pt x="2341" y="1098"/>
                  </a:lnTo>
                  <a:lnTo>
                    <a:pt x="2343" y="1103"/>
                  </a:lnTo>
                  <a:lnTo>
                    <a:pt x="2346" y="1110"/>
                  </a:lnTo>
                  <a:lnTo>
                    <a:pt x="2346" y="1110"/>
                  </a:lnTo>
                  <a:lnTo>
                    <a:pt x="2349" y="1120"/>
                  </a:lnTo>
                  <a:lnTo>
                    <a:pt x="2353" y="1130"/>
                  </a:lnTo>
                  <a:lnTo>
                    <a:pt x="2355" y="1142"/>
                  </a:lnTo>
                  <a:lnTo>
                    <a:pt x="2355" y="1152"/>
                  </a:lnTo>
                  <a:lnTo>
                    <a:pt x="2355" y="1171"/>
                  </a:lnTo>
                  <a:lnTo>
                    <a:pt x="2353" y="1178"/>
                  </a:lnTo>
                  <a:lnTo>
                    <a:pt x="2353" y="1178"/>
                  </a:lnTo>
                  <a:lnTo>
                    <a:pt x="2366" y="1152"/>
                  </a:lnTo>
                  <a:lnTo>
                    <a:pt x="2378" y="1130"/>
                  </a:lnTo>
                  <a:lnTo>
                    <a:pt x="2387" y="1117"/>
                  </a:lnTo>
                  <a:lnTo>
                    <a:pt x="2387" y="1117"/>
                  </a:lnTo>
                  <a:lnTo>
                    <a:pt x="2388" y="1115"/>
                  </a:lnTo>
                  <a:lnTo>
                    <a:pt x="2392" y="1117"/>
                  </a:lnTo>
                  <a:lnTo>
                    <a:pt x="2398" y="1122"/>
                  </a:lnTo>
                  <a:lnTo>
                    <a:pt x="2417" y="1139"/>
                  </a:lnTo>
                  <a:lnTo>
                    <a:pt x="2425" y="1149"/>
                  </a:lnTo>
                  <a:lnTo>
                    <a:pt x="2434" y="1156"/>
                  </a:lnTo>
                  <a:lnTo>
                    <a:pt x="2437" y="1157"/>
                  </a:lnTo>
                  <a:lnTo>
                    <a:pt x="2439" y="1156"/>
                  </a:lnTo>
                  <a:lnTo>
                    <a:pt x="2440" y="1154"/>
                  </a:lnTo>
                  <a:lnTo>
                    <a:pt x="2440" y="1150"/>
                  </a:lnTo>
                  <a:lnTo>
                    <a:pt x="2440" y="1150"/>
                  </a:lnTo>
                  <a:lnTo>
                    <a:pt x="2437" y="1117"/>
                  </a:lnTo>
                  <a:lnTo>
                    <a:pt x="2432" y="1061"/>
                  </a:lnTo>
                  <a:lnTo>
                    <a:pt x="2430" y="1027"/>
                  </a:lnTo>
                  <a:lnTo>
                    <a:pt x="2430" y="990"/>
                  </a:lnTo>
                  <a:lnTo>
                    <a:pt x="2430" y="953"/>
                  </a:lnTo>
                  <a:lnTo>
                    <a:pt x="2434" y="914"/>
                  </a:lnTo>
                  <a:lnTo>
                    <a:pt x="2434" y="914"/>
                  </a:lnTo>
                  <a:lnTo>
                    <a:pt x="2444" y="838"/>
                  </a:lnTo>
                  <a:lnTo>
                    <a:pt x="2456" y="765"/>
                  </a:lnTo>
                  <a:lnTo>
                    <a:pt x="2464" y="701"/>
                  </a:lnTo>
                  <a:lnTo>
                    <a:pt x="2467" y="674"/>
                  </a:lnTo>
                  <a:lnTo>
                    <a:pt x="2467" y="650"/>
                  </a:lnTo>
                  <a:lnTo>
                    <a:pt x="2467" y="650"/>
                  </a:lnTo>
                  <a:lnTo>
                    <a:pt x="2464" y="553"/>
                  </a:lnTo>
                  <a:lnTo>
                    <a:pt x="2464" y="510"/>
                  </a:lnTo>
                  <a:lnTo>
                    <a:pt x="2464" y="493"/>
                  </a:lnTo>
                  <a:lnTo>
                    <a:pt x="2467" y="482"/>
                  </a:lnTo>
                  <a:lnTo>
                    <a:pt x="2467" y="482"/>
                  </a:lnTo>
                  <a:lnTo>
                    <a:pt x="2478" y="446"/>
                  </a:lnTo>
                  <a:lnTo>
                    <a:pt x="2491" y="394"/>
                  </a:lnTo>
                  <a:lnTo>
                    <a:pt x="2508" y="326"/>
                  </a:lnTo>
                  <a:lnTo>
                    <a:pt x="2508" y="326"/>
                  </a:lnTo>
                  <a:lnTo>
                    <a:pt x="2478" y="367"/>
                  </a:lnTo>
                  <a:lnTo>
                    <a:pt x="2408" y="463"/>
                  </a:lnTo>
                  <a:lnTo>
                    <a:pt x="2370" y="522"/>
                  </a:lnTo>
                  <a:lnTo>
                    <a:pt x="2331" y="580"/>
                  </a:lnTo>
                  <a:lnTo>
                    <a:pt x="2301" y="634"/>
                  </a:lnTo>
                  <a:lnTo>
                    <a:pt x="2287" y="657"/>
                  </a:lnTo>
                  <a:lnTo>
                    <a:pt x="2279" y="678"/>
                  </a:lnTo>
                  <a:lnTo>
                    <a:pt x="2279" y="678"/>
                  </a:lnTo>
                  <a:lnTo>
                    <a:pt x="2264" y="718"/>
                  </a:lnTo>
                  <a:lnTo>
                    <a:pt x="2250" y="762"/>
                  </a:lnTo>
                  <a:lnTo>
                    <a:pt x="2238" y="808"/>
                  </a:lnTo>
                  <a:lnTo>
                    <a:pt x="2226" y="853"/>
                  </a:lnTo>
                  <a:lnTo>
                    <a:pt x="2211" y="931"/>
                  </a:lnTo>
                  <a:lnTo>
                    <a:pt x="2205" y="975"/>
                  </a:lnTo>
                  <a:lnTo>
                    <a:pt x="2205" y="975"/>
                  </a:lnTo>
                  <a:lnTo>
                    <a:pt x="2205" y="985"/>
                  </a:lnTo>
                  <a:lnTo>
                    <a:pt x="2206" y="997"/>
                  </a:lnTo>
                  <a:lnTo>
                    <a:pt x="2210" y="1017"/>
                  </a:lnTo>
                  <a:lnTo>
                    <a:pt x="2211" y="1029"/>
                  </a:lnTo>
                  <a:lnTo>
                    <a:pt x="2211" y="1042"/>
                  </a:lnTo>
                  <a:lnTo>
                    <a:pt x="2210" y="1054"/>
                  </a:lnTo>
                  <a:lnTo>
                    <a:pt x="2205" y="1069"/>
                  </a:lnTo>
                  <a:lnTo>
                    <a:pt x="2205" y="1069"/>
                  </a:lnTo>
                  <a:lnTo>
                    <a:pt x="2193" y="1108"/>
                  </a:lnTo>
                  <a:lnTo>
                    <a:pt x="2181" y="1154"/>
                  </a:lnTo>
                  <a:lnTo>
                    <a:pt x="2172" y="1194"/>
                  </a:lnTo>
                  <a:lnTo>
                    <a:pt x="2171" y="1210"/>
                  </a:lnTo>
                  <a:lnTo>
                    <a:pt x="2171" y="1218"/>
                  </a:lnTo>
                  <a:lnTo>
                    <a:pt x="2171" y="1218"/>
                  </a:lnTo>
                  <a:lnTo>
                    <a:pt x="2174" y="1227"/>
                  </a:lnTo>
                  <a:lnTo>
                    <a:pt x="2179" y="1237"/>
                  </a:lnTo>
                  <a:lnTo>
                    <a:pt x="2199" y="1264"/>
                  </a:lnTo>
                  <a:lnTo>
                    <a:pt x="2223" y="1294"/>
                  </a:lnTo>
                  <a:lnTo>
                    <a:pt x="2245" y="1319"/>
                  </a:lnTo>
                  <a:lnTo>
                    <a:pt x="2245" y="1319"/>
                  </a:lnTo>
                  <a:lnTo>
                    <a:pt x="2269" y="1348"/>
                  </a:lnTo>
                  <a:lnTo>
                    <a:pt x="2294" y="1384"/>
                  </a:lnTo>
                  <a:lnTo>
                    <a:pt x="2306" y="1402"/>
                  </a:lnTo>
                  <a:lnTo>
                    <a:pt x="2316" y="1421"/>
                  </a:lnTo>
                  <a:lnTo>
                    <a:pt x="2323" y="1439"/>
                  </a:lnTo>
                  <a:lnTo>
                    <a:pt x="2326" y="1455"/>
                  </a:lnTo>
                  <a:lnTo>
                    <a:pt x="2326" y="1455"/>
                  </a:lnTo>
                  <a:lnTo>
                    <a:pt x="2328" y="1488"/>
                  </a:lnTo>
                  <a:lnTo>
                    <a:pt x="2333" y="1529"/>
                  </a:lnTo>
                  <a:lnTo>
                    <a:pt x="2338" y="1571"/>
                  </a:lnTo>
                  <a:lnTo>
                    <a:pt x="2346" y="1610"/>
                  </a:lnTo>
                  <a:lnTo>
                    <a:pt x="2346" y="1610"/>
                  </a:lnTo>
                  <a:lnTo>
                    <a:pt x="2351" y="1629"/>
                  </a:lnTo>
                  <a:lnTo>
                    <a:pt x="2358" y="1650"/>
                  </a:lnTo>
                  <a:lnTo>
                    <a:pt x="2376" y="1698"/>
                  </a:lnTo>
                  <a:lnTo>
                    <a:pt x="2387" y="1684"/>
                  </a:lnTo>
                  <a:lnTo>
                    <a:pt x="2387" y="1684"/>
                  </a:lnTo>
                  <a:lnTo>
                    <a:pt x="2400" y="1713"/>
                  </a:lnTo>
                  <a:lnTo>
                    <a:pt x="2408" y="1733"/>
                  </a:lnTo>
                  <a:lnTo>
                    <a:pt x="2412" y="1738"/>
                  </a:lnTo>
                  <a:lnTo>
                    <a:pt x="2414" y="1738"/>
                  </a:lnTo>
                  <a:lnTo>
                    <a:pt x="2414" y="1738"/>
                  </a:lnTo>
                  <a:lnTo>
                    <a:pt x="2414" y="1738"/>
                  </a:lnTo>
                  <a:lnTo>
                    <a:pt x="2417" y="1730"/>
                  </a:lnTo>
                  <a:lnTo>
                    <a:pt x="2424" y="1715"/>
                  </a:lnTo>
                  <a:lnTo>
                    <a:pt x="2434" y="1698"/>
                  </a:lnTo>
                  <a:lnTo>
                    <a:pt x="2434" y="1698"/>
                  </a:lnTo>
                  <a:lnTo>
                    <a:pt x="2444" y="1710"/>
                  </a:lnTo>
                  <a:lnTo>
                    <a:pt x="2451" y="1716"/>
                  </a:lnTo>
                  <a:lnTo>
                    <a:pt x="2452" y="1718"/>
                  </a:lnTo>
                  <a:lnTo>
                    <a:pt x="2454" y="1718"/>
                  </a:lnTo>
                  <a:lnTo>
                    <a:pt x="2454" y="1718"/>
                  </a:lnTo>
                  <a:lnTo>
                    <a:pt x="2459" y="1713"/>
                  </a:lnTo>
                  <a:lnTo>
                    <a:pt x="2467" y="1703"/>
                  </a:lnTo>
                  <a:lnTo>
                    <a:pt x="2476" y="1696"/>
                  </a:lnTo>
                  <a:lnTo>
                    <a:pt x="2479" y="1696"/>
                  </a:lnTo>
                  <a:lnTo>
                    <a:pt x="2481" y="1698"/>
                  </a:lnTo>
                  <a:lnTo>
                    <a:pt x="2494" y="1732"/>
                  </a:lnTo>
                  <a:lnTo>
                    <a:pt x="2515" y="1698"/>
                  </a:lnTo>
                  <a:close/>
                  <a:moveTo>
                    <a:pt x="2703" y="1684"/>
                  </a:moveTo>
                  <a:lnTo>
                    <a:pt x="2703" y="1684"/>
                  </a:lnTo>
                  <a:lnTo>
                    <a:pt x="2703" y="1716"/>
                  </a:lnTo>
                  <a:lnTo>
                    <a:pt x="2700" y="1755"/>
                  </a:lnTo>
                  <a:lnTo>
                    <a:pt x="2717" y="1732"/>
                  </a:lnTo>
                  <a:lnTo>
                    <a:pt x="2744" y="1792"/>
                  </a:lnTo>
                  <a:lnTo>
                    <a:pt x="2771" y="1765"/>
                  </a:lnTo>
                  <a:lnTo>
                    <a:pt x="2784" y="1826"/>
                  </a:lnTo>
                  <a:lnTo>
                    <a:pt x="2818" y="1765"/>
                  </a:lnTo>
                  <a:lnTo>
                    <a:pt x="2845" y="1840"/>
                  </a:lnTo>
                  <a:lnTo>
                    <a:pt x="2879" y="1779"/>
                  </a:lnTo>
                  <a:lnTo>
                    <a:pt x="2912" y="1846"/>
                  </a:lnTo>
                  <a:lnTo>
                    <a:pt x="2926" y="1813"/>
                  </a:lnTo>
                  <a:lnTo>
                    <a:pt x="2926" y="1813"/>
                  </a:lnTo>
                  <a:lnTo>
                    <a:pt x="2921" y="1782"/>
                  </a:lnTo>
                  <a:lnTo>
                    <a:pt x="2919" y="1765"/>
                  </a:lnTo>
                  <a:lnTo>
                    <a:pt x="2919" y="1765"/>
                  </a:lnTo>
                  <a:lnTo>
                    <a:pt x="2928" y="1691"/>
                  </a:lnTo>
                  <a:lnTo>
                    <a:pt x="2934" y="1644"/>
                  </a:lnTo>
                  <a:lnTo>
                    <a:pt x="2938" y="1627"/>
                  </a:lnTo>
                  <a:lnTo>
                    <a:pt x="2939" y="1617"/>
                  </a:lnTo>
                  <a:lnTo>
                    <a:pt x="2939" y="1617"/>
                  </a:lnTo>
                  <a:lnTo>
                    <a:pt x="2939" y="1615"/>
                  </a:lnTo>
                  <a:lnTo>
                    <a:pt x="2939" y="1613"/>
                  </a:lnTo>
                  <a:lnTo>
                    <a:pt x="2936" y="1610"/>
                  </a:lnTo>
                  <a:lnTo>
                    <a:pt x="2929" y="1610"/>
                  </a:lnTo>
                  <a:lnTo>
                    <a:pt x="2921" y="1610"/>
                  </a:lnTo>
                  <a:lnTo>
                    <a:pt x="2902" y="1612"/>
                  </a:lnTo>
                  <a:lnTo>
                    <a:pt x="2894" y="1612"/>
                  </a:lnTo>
                  <a:lnTo>
                    <a:pt x="2885" y="1610"/>
                  </a:lnTo>
                  <a:lnTo>
                    <a:pt x="2885" y="1610"/>
                  </a:lnTo>
                  <a:lnTo>
                    <a:pt x="2880" y="1608"/>
                  </a:lnTo>
                  <a:lnTo>
                    <a:pt x="2879" y="1607"/>
                  </a:lnTo>
                  <a:lnTo>
                    <a:pt x="2880" y="1605"/>
                  </a:lnTo>
                  <a:lnTo>
                    <a:pt x="2884" y="1602"/>
                  </a:lnTo>
                  <a:lnTo>
                    <a:pt x="2897" y="1591"/>
                  </a:lnTo>
                  <a:lnTo>
                    <a:pt x="2904" y="1585"/>
                  </a:lnTo>
                  <a:lnTo>
                    <a:pt x="2912" y="1576"/>
                  </a:lnTo>
                  <a:lnTo>
                    <a:pt x="2912" y="1576"/>
                  </a:lnTo>
                  <a:lnTo>
                    <a:pt x="2918" y="1569"/>
                  </a:lnTo>
                  <a:lnTo>
                    <a:pt x="2918" y="1564"/>
                  </a:lnTo>
                  <a:lnTo>
                    <a:pt x="2916" y="1561"/>
                  </a:lnTo>
                  <a:lnTo>
                    <a:pt x="2911" y="1559"/>
                  </a:lnTo>
                  <a:lnTo>
                    <a:pt x="2901" y="1561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6" y="1556"/>
                  </a:lnTo>
                  <a:lnTo>
                    <a:pt x="2901" y="1541"/>
                  </a:lnTo>
                  <a:lnTo>
                    <a:pt x="2907" y="1524"/>
                  </a:lnTo>
                  <a:lnTo>
                    <a:pt x="2912" y="1515"/>
                  </a:lnTo>
                  <a:lnTo>
                    <a:pt x="2919" y="1509"/>
                  </a:lnTo>
                  <a:lnTo>
                    <a:pt x="2919" y="1509"/>
                  </a:lnTo>
                  <a:lnTo>
                    <a:pt x="2933" y="1497"/>
                  </a:lnTo>
                  <a:lnTo>
                    <a:pt x="2948" y="1483"/>
                  </a:lnTo>
                  <a:lnTo>
                    <a:pt x="2968" y="1470"/>
                  </a:lnTo>
                  <a:lnTo>
                    <a:pt x="2993" y="1455"/>
                  </a:lnTo>
                  <a:lnTo>
                    <a:pt x="2993" y="1455"/>
                  </a:lnTo>
                  <a:lnTo>
                    <a:pt x="3005" y="1446"/>
                  </a:lnTo>
                  <a:lnTo>
                    <a:pt x="3012" y="1439"/>
                  </a:lnTo>
                  <a:lnTo>
                    <a:pt x="3015" y="1431"/>
                  </a:lnTo>
                  <a:lnTo>
                    <a:pt x="3015" y="1424"/>
                  </a:lnTo>
                  <a:lnTo>
                    <a:pt x="3014" y="1417"/>
                  </a:lnTo>
                  <a:lnTo>
                    <a:pt x="3010" y="1411"/>
                  </a:lnTo>
                  <a:lnTo>
                    <a:pt x="3009" y="1406"/>
                  </a:lnTo>
                  <a:lnTo>
                    <a:pt x="3007" y="1400"/>
                  </a:lnTo>
                  <a:lnTo>
                    <a:pt x="3007" y="1400"/>
                  </a:lnTo>
                  <a:lnTo>
                    <a:pt x="3005" y="1377"/>
                  </a:lnTo>
                  <a:lnTo>
                    <a:pt x="3005" y="1363"/>
                  </a:lnTo>
                  <a:lnTo>
                    <a:pt x="3007" y="1346"/>
                  </a:lnTo>
                  <a:lnTo>
                    <a:pt x="3007" y="1346"/>
                  </a:lnTo>
                  <a:lnTo>
                    <a:pt x="3007" y="1340"/>
                  </a:lnTo>
                  <a:lnTo>
                    <a:pt x="3007" y="1335"/>
                  </a:lnTo>
                  <a:lnTo>
                    <a:pt x="3005" y="1333"/>
                  </a:lnTo>
                  <a:lnTo>
                    <a:pt x="3002" y="1331"/>
                  </a:lnTo>
                  <a:lnTo>
                    <a:pt x="2995" y="1333"/>
                  </a:lnTo>
                  <a:lnTo>
                    <a:pt x="2993" y="1333"/>
                  </a:lnTo>
                  <a:lnTo>
                    <a:pt x="2993" y="1333"/>
                  </a:lnTo>
                  <a:lnTo>
                    <a:pt x="2993" y="1326"/>
                  </a:lnTo>
                  <a:lnTo>
                    <a:pt x="2993" y="1313"/>
                  </a:lnTo>
                  <a:lnTo>
                    <a:pt x="2993" y="1297"/>
                  </a:lnTo>
                  <a:lnTo>
                    <a:pt x="2993" y="1286"/>
                  </a:lnTo>
                  <a:lnTo>
                    <a:pt x="2993" y="1286"/>
                  </a:lnTo>
                  <a:lnTo>
                    <a:pt x="2993" y="1282"/>
                  </a:lnTo>
                  <a:lnTo>
                    <a:pt x="2992" y="1279"/>
                  </a:lnTo>
                  <a:lnTo>
                    <a:pt x="2987" y="1274"/>
                  </a:lnTo>
                  <a:lnTo>
                    <a:pt x="2973" y="1265"/>
                  </a:lnTo>
                  <a:lnTo>
                    <a:pt x="2973" y="1265"/>
                  </a:lnTo>
                  <a:lnTo>
                    <a:pt x="2971" y="1260"/>
                  </a:lnTo>
                  <a:lnTo>
                    <a:pt x="2968" y="1248"/>
                  </a:lnTo>
                  <a:lnTo>
                    <a:pt x="2965" y="1216"/>
                  </a:lnTo>
                  <a:lnTo>
                    <a:pt x="2960" y="1171"/>
                  </a:lnTo>
                  <a:lnTo>
                    <a:pt x="2960" y="1171"/>
                  </a:lnTo>
                  <a:lnTo>
                    <a:pt x="2941" y="1216"/>
                  </a:lnTo>
                  <a:lnTo>
                    <a:pt x="2926" y="1250"/>
                  </a:lnTo>
                  <a:lnTo>
                    <a:pt x="2919" y="1272"/>
                  </a:lnTo>
                  <a:lnTo>
                    <a:pt x="2919" y="1272"/>
                  </a:lnTo>
                  <a:lnTo>
                    <a:pt x="2919" y="1281"/>
                  </a:lnTo>
                  <a:lnTo>
                    <a:pt x="2923" y="1297"/>
                  </a:lnTo>
                  <a:lnTo>
                    <a:pt x="2931" y="1338"/>
                  </a:lnTo>
                  <a:lnTo>
                    <a:pt x="2946" y="1394"/>
                  </a:lnTo>
                  <a:lnTo>
                    <a:pt x="2946" y="1394"/>
                  </a:lnTo>
                  <a:lnTo>
                    <a:pt x="2941" y="1419"/>
                  </a:lnTo>
                  <a:lnTo>
                    <a:pt x="2938" y="1438"/>
                  </a:lnTo>
                  <a:lnTo>
                    <a:pt x="2934" y="1444"/>
                  </a:lnTo>
                  <a:lnTo>
                    <a:pt x="2933" y="1448"/>
                  </a:lnTo>
                  <a:lnTo>
                    <a:pt x="2933" y="1448"/>
                  </a:lnTo>
                  <a:lnTo>
                    <a:pt x="2907" y="1466"/>
                  </a:lnTo>
                  <a:lnTo>
                    <a:pt x="2885" y="1482"/>
                  </a:lnTo>
                  <a:lnTo>
                    <a:pt x="2885" y="1482"/>
                  </a:lnTo>
                  <a:lnTo>
                    <a:pt x="2885" y="1471"/>
                  </a:lnTo>
                  <a:lnTo>
                    <a:pt x="2885" y="1465"/>
                  </a:lnTo>
                  <a:lnTo>
                    <a:pt x="2885" y="1461"/>
                  </a:lnTo>
                  <a:lnTo>
                    <a:pt x="2885" y="1461"/>
                  </a:lnTo>
                  <a:lnTo>
                    <a:pt x="2882" y="1458"/>
                  </a:lnTo>
                  <a:lnTo>
                    <a:pt x="2879" y="1451"/>
                  </a:lnTo>
                  <a:lnTo>
                    <a:pt x="2877" y="1443"/>
                  </a:lnTo>
                  <a:lnTo>
                    <a:pt x="2877" y="1438"/>
                  </a:lnTo>
                  <a:lnTo>
                    <a:pt x="2879" y="1434"/>
                  </a:lnTo>
                  <a:lnTo>
                    <a:pt x="2879" y="1434"/>
                  </a:lnTo>
                  <a:lnTo>
                    <a:pt x="2884" y="1422"/>
                  </a:lnTo>
                  <a:lnTo>
                    <a:pt x="2889" y="1402"/>
                  </a:lnTo>
                  <a:lnTo>
                    <a:pt x="2894" y="1385"/>
                  </a:lnTo>
                  <a:lnTo>
                    <a:pt x="2899" y="1373"/>
                  </a:lnTo>
                  <a:lnTo>
                    <a:pt x="2899" y="1373"/>
                  </a:lnTo>
                  <a:lnTo>
                    <a:pt x="2899" y="1372"/>
                  </a:lnTo>
                  <a:lnTo>
                    <a:pt x="2899" y="1368"/>
                  </a:lnTo>
                  <a:lnTo>
                    <a:pt x="2894" y="1363"/>
                  </a:lnTo>
                  <a:lnTo>
                    <a:pt x="2885" y="1360"/>
                  </a:lnTo>
                  <a:lnTo>
                    <a:pt x="2885" y="1360"/>
                  </a:lnTo>
                  <a:lnTo>
                    <a:pt x="2887" y="1355"/>
                  </a:lnTo>
                  <a:lnTo>
                    <a:pt x="2887" y="1346"/>
                  </a:lnTo>
                  <a:lnTo>
                    <a:pt x="2885" y="1333"/>
                  </a:lnTo>
                  <a:lnTo>
                    <a:pt x="2885" y="1333"/>
                  </a:lnTo>
                  <a:lnTo>
                    <a:pt x="2857" y="1363"/>
                  </a:lnTo>
                  <a:lnTo>
                    <a:pt x="2838" y="1384"/>
                  </a:lnTo>
                  <a:lnTo>
                    <a:pt x="2832" y="1394"/>
                  </a:lnTo>
                  <a:lnTo>
                    <a:pt x="2832" y="1394"/>
                  </a:lnTo>
                  <a:lnTo>
                    <a:pt x="2816" y="1411"/>
                  </a:lnTo>
                  <a:lnTo>
                    <a:pt x="2783" y="1449"/>
                  </a:lnTo>
                  <a:lnTo>
                    <a:pt x="2730" y="1509"/>
                  </a:lnTo>
                  <a:lnTo>
                    <a:pt x="2730" y="1509"/>
                  </a:lnTo>
                  <a:lnTo>
                    <a:pt x="2730" y="1510"/>
                  </a:lnTo>
                  <a:lnTo>
                    <a:pt x="2734" y="1512"/>
                  </a:lnTo>
                  <a:lnTo>
                    <a:pt x="2746" y="1515"/>
                  </a:lnTo>
                  <a:lnTo>
                    <a:pt x="2764" y="1522"/>
                  </a:lnTo>
                  <a:lnTo>
                    <a:pt x="2764" y="1522"/>
                  </a:lnTo>
                  <a:lnTo>
                    <a:pt x="2764" y="1527"/>
                  </a:lnTo>
                  <a:lnTo>
                    <a:pt x="2764" y="1542"/>
                  </a:lnTo>
                  <a:lnTo>
                    <a:pt x="2759" y="1590"/>
                  </a:lnTo>
                  <a:lnTo>
                    <a:pt x="2751" y="1664"/>
                  </a:lnTo>
                  <a:lnTo>
                    <a:pt x="2751" y="1664"/>
                  </a:lnTo>
                  <a:lnTo>
                    <a:pt x="2751" y="1666"/>
                  </a:lnTo>
                  <a:lnTo>
                    <a:pt x="2749" y="1666"/>
                  </a:lnTo>
                  <a:lnTo>
                    <a:pt x="2742" y="1662"/>
                  </a:lnTo>
                  <a:lnTo>
                    <a:pt x="2727" y="1649"/>
                  </a:lnTo>
                  <a:lnTo>
                    <a:pt x="2710" y="1634"/>
                  </a:lnTo>
                  <a:lnTo>
                    <a:pt x="2703" y="1623"/>
                  </a:lnTo>
                  <a:lnTo>
                    <a:pt x="2703" y="1623"/>
                  </a:lnTo>
                  <a:lnTo>
                    <a:pt x="2703" y="1640"/>
                  </a:lnTo>
                  <a:lnTo>
                    <a:pt x="2703" y="1684"/>
                  </a:lnTo>
                  <a:lnTo>
                    <a:pt x="2703" y="1684"/>
                  </a:lnTo>
                  <a:close/>
                  <a:moveTo>
                    <a:pt x="2724" y="1434"/>
                  </a:moveTo>
                  <a:lnTo>
                    <a:pt x="2724" y="1434"/>
                  </a:lnTo>
                  <a:lnTo>
                    <a:pt x="2725" y="1414"/>
                  </a:lnTo>
                  <a:lnTo>
                    <a:pt x="2727" y="1390"/>
                  </a:lnTo>
                  <a:lnTo>
                    <a:pt x="2730" y="1363"/>
                  </a:lnTo>
                  <a:lnTo>
                    <a:pt x="2735" y="1335"/>
                  </a:lnTo>
                  <a:lnTo>
                    <a:pt x="2742" y="1306"/>
                  </a:lnTo>
                  <a:lnTo>
                    <a:pt x="2752" y="1279"/>
                  </a:lnTo>
                  <a:lnTo>
                    <a:pt x="2757" y="1269"/>
                  </a:lnTo>
                  <a:lnTo>
                    <a:pt x="2764" y="1259"/>
                  </a:lnTo>
                  <a:lnTo>
                    <a:pt x="2764" y="1259"/>
                  </a:lnTo>
                  <a:lnTo>
                    <a:pt x="2776" y="1243"/>
                  </a:lnTo>
                  <a:lnTo>
                    <a:pt x="2786" y="1233"/>
                  </a:lnTo>
                  <a:lnTo>
                    <a:pt x="2803" y="1218"/>
                  </a:lnTo>
                  <a:lnTo>
                    <a:pt x="2810" y="1210"/>
                  </a:lnTo>
                  <a:lnTo>
                    <a:pt x="2815" y="1199"/>
                  </a:lnTo>
                  <a:lnTo>
                    <a:pt x="2820" y="1184"/>
                  </a:lnTo>
                  <a:lnTo>
                    <a:pt x="2825" y="1164"/>
                  </a:lnTo>
                  <a:lnTo>
                    <a:pt x="2825" y="1164"/>
                  </a:lnTo>
                  <a:lnTo>
                    <a:pt x="2830" y="1140"/>
                  </a:lnTo>
                  <a:lnTo>
                    <a:pt x="2832" y="1117"/>
                  </a:lnTo>
                  <a:lnTo>
                    <a:pt x="2837" y="1069"/>
                  </a:lnTo>
                  <a:lnTo>
                    <a:pt x="2840" y="1046"/>
                  </a:lnTo>
                  <a:lnTo>
                    <a:pt x="2843" y="1022"/>
                  </a:lnTo>
                  <a:lnTo>
                    <a:pt x="2850" y="998"/>
                  </a:lnTo>
                  <a:lnTo>
                    <a:pt x="2859" y="975"/>
                  </a:lnTo>
                  <a:lnTo>
                    <a:pt x="2859" y="975"/>
                  </a:lnTo>
                  <a:lnTo>
                    <a:pt x="2864" y="961"/>
                  </a:lnTo>
                  <a:lnTo>
                    <a:pt x="2869" y="946"/>
                  </a:lnTo>
                  <a:lnTo>
                    <a:pt x="2877" y="909"/>
                  </a:lnTo>
                  <a:lnTo>
                    <a:pt x="2885" y="868"/>
                  </a:lnTo>
                  <a:lnTo>
                    <a:pt x="2892" y="826"/>
                  </a:lnTo>
                  <a:lnTo>
                    <a:pt x="2901" y="754"/>
                  </a:lnTo>
                  <a:lnTo>
                    <a:pt x="2906" y="718"/>
                  </a:lnTo>
                  <a:lnTo>
                    <a:pt x="2953" y="529"/>
                  </a:lnTo>
                  <a:lnTo>
                    <a:pt x="2953" y="529"/>
                  </a:lnTo>
                  <a:lnTo>
                    <a:pt x="2950" y="699"/>
                  </a:lnTo>
                  <a:lnTo>
                    <a:pt x="2946" y="814"/>
                  </a:lnTo>
                  <a:lnTo>
                    <a:pt x="2946" y="860"/>
                  </a:lnTo>
                  <a:lnTo>
                    <a:pt x="2946" y="860"/>
                  </a:lnTo>
                  <a:lnTo>
                    <a:pt x="2973" y="688"/>
                  </a:lnTo>
                  <a:lnTo>
                    <a:pt x="3000" y="522"/>
                  </a:lnTo>
                  <a:lnTo>
                    <a:pt x="3000" y="522"/>
                  </a:lnTo>
                  <a:lnTo>
                    <a:pt x="2998" y="493"/>
                  </a:lnTo>
                  <a:lnTo>
                    <a:pt x="2997" y="470"/>
                  </a:lnTo>
                  <a:lnTo>
                    <a:pt x="2998" y="458"/>
                  </a:lnTo>
                  <a:lnTo>
                    <a:pt x="3000" y="448"/>
                  </a:lnTo>
                  <a:lnTo>
                    <a:pt x="3000" y="448"/>
                  </a:lnTo>
                  <a:lnTo>
                    <a:pt x="3009" y="402"/>
                  </a:lnTo>
                  <a:lnTo>
                    <a:pt x="3022" y="326"/>
                  </a:lnTo>
                  <a:lnTo>
                    <a:pt x="3041" y="218"/>
                  </a:lnTo>
                  <a:lnTo>
                    <a:pt x="3041" y="218"/>
                  </a:lnTo>
                  <a:lnTo>
                    <a:pt x="3019" y="265"/>
                  </a:lnTo>
                  <a:lnTo>
                    <a:pt x="3007" y="296"/>
                  </a:lnTo>
                  <a:lnTo>
                    <a:pt x="3002" y="306"/>
                  </a:lnTo>
                  <a:lnTo>
                    <a:pt x="3000" y="313"/>
                  </a:lnTo>
                  <a:lnTo>
                    <a:pt x="3000" y="313"/>
                  </a:lnTo>
                  <a:lnTo>
                    <a:pt x="2993" y="340"/>
                  </a:lnTo>
                  <a:lnTo>
                    <a:pt x="2978" y="392"/>
                  </a:lnTo>
                  <a:lnTo>
                    <a:pt x="2953" y="475"/>
                  </a:lnTo>
                  <a:lnTo>
                    <a:pt x="2953" y="475"/>
                  </a:lnTo>
                  <a:lnTo>
                    <a:pt x="2939" y="495"/>
                  </a:lnTo>
                  <a:lnTo>
                    <a:pt x="2914" y="532"/>
                  </a:lnTo>
                  <a:lnTo>
                    <a:pt x="2891" y="569"/>
                  </a:lnTo>
                  <a:lnTo>
                    <a:pt x="2882" y="585"/>
                  </a:lnTo>
                  <a:lnTo>
                    <a:pt x="2879" y="596"/>
                  </a:lnTo>
                  <a:lnTo>
                    <a:pt x="2879" y="596"/>
                  </a:lnTo>
                  <a:lnTo>
                    <a:pt x="2875" y="613"/>
                  </a:lnTo>
                  <a:lnTo>
                    <a:pt x="2872" y="632"/>
                  </a:lnTo>
                  <a:lnTo>
                    <a:pt x="2864" y="666"/>
                  </a:lnTo>
                  <a:lnTo>
                    <a:pt x="2852" y="718"/>
                  </a:lnTo>
                  <a:lnTo>
                    <a:pt x="2852" y="718"/>
                  </a:lnTo>
                  <a:lnTo>
                    <a:pt x="2842" y="769"/>
                  </a:lnTo>
                  <a:lnTo>
                    <a:pt x="2835" y="796"/>
                  </a:lnTo>
                  <a:lnTo>
                    <a:pt x="2830" y="814"/>
                  </a:lnTo>
                  <a:lnTo>
                    <a:pt x="2818" y="840"/>
                  </a:lnTo>
                  <a:lnTo>
                    <a:pt x="2818" y="840"/>
                  </a:lnTo>
                  <a:lnTo>
                    <a:pt x="2798" y="879"/>
                  </a:lnTo>
                  <a:lnTo>
                    <a:pt x="2771" y="921"/>
                  </a:lnTo>
                  <a:lnTo>
                    <a:pt x="2746" y="961"/>
                  </a:lnTo>
                  <a:lnTo>
                    <a:pt x="2730" y="988"/>
                  </a:lnTo>
                  <a:lnTo>
                    <a:pt x="2730" y="988"/>
                  </a:lnTo>
                  <a:lnTo>
                    <a:pt x="2727" y="997"/>
                  </a:lnTo>
                  <a:lnTo>
                    <a:pt x="2725" y="1009"/>
                  </a:lnTo>
                  <a:lnTo>
                    <a:pt x="2724" y="1034"/>
                  </a:lnTo>
                  <a:lnTo>
                    <a:pt x="2722" y="1049"/>
                  </a:lnTo>
                  <a:lnTo>
                    <a:pt x="2720" y="1064"/>
                  </a:lnTo>
                  <a:lnTo>
                    <a:pt x="2717" y="1080"/>
                  </a:lnTo>
                  <a:lnTo>
                    <a:pt x="2710" y="1096"/>
                  </a:lnTo>
                  <a:lnTo>
                    <a:pt x="2710" y="1096"/>
                  </a:lnTo>
                  <a:lnTo>
                    <a:pt x="2703" y="1112"/>
                  </a:lnTo>
                  <a:lnTo>
                    <a:pt x="2700" y="1123"/>
                  </a:lnTo>
                  <a:lnTo>
                    <a:pt x="2697" y="1142"/>
                  </a:lnTo>
                  <a:lnTo>
                    <a:pt x="2695" y="1150"/>
                  </a:lnTo>
                  <a:lnTo>
                    <a:pt x="2692" y="1157"/>
                  </a:lnTo>
                  <a:lnTo>
                    <a:pt x="2685" y="1167"/>
                  </a:lnTo>
                  <a:lnTo>
                    <a:pt x="2676" y="1178"/>
                  </a:lnTo>
                  <a:lnTo>
                    <a:pt x="2676" y="1178"/>
                  </a:lnTo>
                  <a:lnTo>
                    <a:pt x="2666" y="1188"/>
                  </a:lnTo>
                  <a:lnTo>
                    <a:pt x="2656" y="1196"/>
                  </a:lnTo>
                  <a:lnTo>
                    <a:pt x="2648" y="1203"/>
                  </a:lnTo>
                  <a:lnTo>
                    <a:pt x="2641" y="1210"/>
                  </a:lnTo>
                  <a:lnTo>
                    <a:pt x="2636" y="1216"/>
                  </a:lnTo>
                  <a:lnTo>
                    <a:pt x="2633" y="1225"/>
                  </a:lnTo>
                  <a:lnTo>
                    <a:pt x="2633" y="1237"/>
                  </a:lnTo>
                  <a:lnTo>
                    <a:pt x="2636" y="1252"/>
                  </a:lnTo>
                  <a:lnTo>
                    <a:pt x="2636" y="1252"/>
                  </a:lnTo>
                  <a:lnTo>
                    <a:pt x="2643" y="1274"/>
                  </a:lnTo>
                  <a:lnTo>
                    <a:pt x="2655" y="1301"/>
                  </a:lnTo>
                  <a:lnTo>
                    <a:pt x="2685" y="1360"/>
                  </a:lnTo>
                  <a:lnTo>
                    <a:pt x="2712" y="1412"/>
                  </a:lnTo>
                  <a:lnTo>
                    <a:pt x="2724" y="1434"/>
                  </a:lnTo>
                  <a:lnTo>
                    <a:pt x="2724" y="1434"/>
                  </a:lnTo>
                  <a:close/>
                  <a:moveTo>
                    <a:pt x="2690" y="853"/>
                  </a:moveTo>
                  <a:lnTo>
                    <a:pt x="2690" y="853"/>
                  </a:lnTo>
                  <a:lnTo>
                    <a:pt x="2692" y="851"/>
                  </a:lnTo>
                  <a:lnTo>
                    <a:pt x="2693" y="845"/>
                  </a:lnTo>
                  <a:lnTo>
                    <a:pt x="2693" y="845"/>
                  </a:lnTo>
                  <a:lnTo>
                    <a:pt x="2690" y="850"/>
                  </a:lnTo>
                  <a:lnTo>
                    <a:pt x="2690" y="853"/>
                  </a:lnTo>
                  <a:lnTo>
                    <a:pt x="2690" y="853"/>
                  </a:lnTo>
                  <a:close/>
                  <a:moveTo>
                    <a:pt x="2710" y="752"/>
                  </a:moveTo>
                  <a:lnTo>
                    <a:pt x="2710" y="752"/>
                  </a:lnTo>
                  <a:lnTo>
                    <a:pt x="2705" y="792"/>
                  </a:lnTo>
                  <a:lnTo>
                    <a:pt x="2698" y="821"/>
                  </a:lnTo>
                  <a:lnTo>
                    <a:pt x="2693" y="845"/>
                  </a:lnTo>
                  <a:lnTo>
                    <a:pt x="2693" y="845"/>
                  </a:lnTo>
                  <a:lnTo>
                    <a:pt x="2719" y="809"/>
                  </a:lnTo>
                  <a:lnTo>
                    <a:pt x="2735" y="784"/>
                  </a:lnTo>
                  <a:lnTo>
                    <a:pt x="2754" y="754"/>
                  </a:lnTo>
                  <a:lnTo>
                    <a:pt x="2774" y="720"/>
                  </a:lnTo>
                  <a:lnTo>
                    <a:pt x="2793" y="683"/>
                  </a:lnTo>
                  <a:lnTo>
                    <a:pt x="2811" y="644"/>
                  </a:lnTo>
                  <a:lnTo>
                    <a:pt x="2825" y="603"/>
                  </a:lnTo>
                  <a:lnTo>
                    <a:pt x="2825" y="603"/>
                  </a:lnTo>
                  <a:lnTo>
                    <a:pt x="2847" y="527"/>
                  </a:lnTo>
                  <a:lnTo>
                    <a:pt x="2859" y="485"/>
                  </a:lnTo>
                  <a:lnTo>
                    <a:pt x="2867" y="456"/>
                  </a:lnTo>
                  <a:lnTo>
                    <a:pt x="2879" y="428"/>
                  </a:lnTo>
                  <a:lnTo>
                    <a:pt x="2879" y="428"/>
                  </a:lnTo>
                  <a:lnTo>
                    <a:pt x="2887" y="409"/>
                  </a:lnTo>
                  <a:lnTo>
                    <a:pt x="2896" y="389"/>
                  </a:lnTo>
                  <a:lnTo>
                    <a:pt x="2909" y="343"/>
                  </a:lnTo>
                  <a:lnTo>
                    <a:pt x="2923" y="299"/>
                  </a:lnTo>
                  <a:lnTo>
                    <a:pt x="2933" y="259"/>
                  </a:lnTo>
                  <a:lnTo>
                    <a:pt x="2933" y="259"/>
                  </a:lnTo>
                  <a:lnTo>
                    <a:pt x="2943" y="223"/>
                  </a:lnTo>
                  <a:lnTo>
                    <a:pt x="2955" y="189"/>
                  </a:lnTo>
                  <a:lnTo>
                    <a:pt x="2966" y="157"/>
                  </a:lnTo>
                  <a:lnTo>
                    <a:pt x="2980" y="130"/>
                  </a:lnTo>
                  <a:lnTo>
                    <a:pt x="2980" y="130"/>
                  </a:lnTo>
                  <a:lnTo>
                    <a:pt x="2987" y="122"/>
                  </a:lnTo>
                  <a:lnTo>
                    <a:pt x="2995" y="113"/>
                  </a:lnTo>
                  <a:lnTo>
                    <a:pt x="3009" y="105"/>
                  </a:lnTo>
                  <a:lnTo>
                    <a:pt x="3024" y="95"/>
                  </a:lnTo>
                  <a:lnTo>
                    <a:pt x="3059" y="74"/>
                  </a:lnTo>
                  <a:lnTo>
                    <a:pt x="3096" y="56"/>
                  </a:lnTo>
                  <a:lnTo>
                    <a:pt x="3076" y="54"/>
                  </a:lnTo>
                  <a:lnTo>
                    <a:pt x="2966" y="90"/>
                  </a:lnTo>
                  <a:lnTo>
                    <a:pt x="2980" y="44"/>
                  </a:lnTo>
                  <a:lnTo>
                    <a:pt x="2931" y="41"/>
                  </a:lnTo>
                  <a:lnTo>
                    <a:pt x="2931" y="41"/>
                  </a:lnTo>
                  <a:lnTo>
                    <a:pt x="2926" y="59"/>
                  </a:lnTo>
                  <a:lnTo>
                    <a:pt x="2919" y="76"/>
                  </a:lnTo>
                  <a:lnTo>
                    <a:pt x="2919" y="76"/>
                  </a:lnTo>
                  <a:lnTo>
                    <a:pt x="2918" y="81"/>
                  </a:lnTo>
                  <a:lnTo>
                    <a:pt x="2916" y="90"/>
                  </a:lnTo>
                  <a:lnTo>
                    <a:pt x="2916" y="107"/>
                  </a:lnTo>
                  <a:lnTo>
                    <a:pt x="2914" y="127"/>
                  </a:lnTo>
                  <a:lnTo>
                    <a:pt x="2911" y="139"/>
                  </a:lnTo>
                  <a:lnTo>
                    <a:pt x="2906" y="150"/>
                  </a:lnTo>
                  <a:lnTo>
                    <a:pt x="2906" y="150"/>
                  </a:lnTo>
                  <a:lnTo>
                    <a:pt x="2897" y="174"/>
                  </a:lnTo>
                  <a:lnTo>
                    <a:pt x="2882" y="218"/>
                  </a:lnTo>
                  <a:lnTo>
                    <a:pt x="2847" y="340"/>
                  </a:lnTo>
                  <a:lnTo>
                    <a:pt x="2808" y="460"/>
                  </a:lnTo>
                  <a:lnTo>
                    <a:pt x="2794" y="504"/>
                  </a:lnTo>
                  <a:lnTo>
                    <a:pt x="2784" y="529"/>
                  </a:lnTo>
                  <a:lnTo>
                    <a:pt x="2784" y="529"/>
                  </a:lnTo>
                  <a:lnTo>
                    <a:pt x="2776" y="547"/>
                  </a:lnTo>
                  <a:lnTo>
                    <a:pt x="2766" y="576"/>
                  </a:lnTo>
                  <a:lnTo>
                    <a:pt x="2741" y="649"/>
                  </a:lnTo>
                  <a:lnTo>
                    <a:pt x="2719" y="716"/>
                  </a:lnTo>
                  <a:lnTo>
                    <a:pt x="2712" y="740"/>
                  </a:lnTo>
                  <a:lnTo>
                    <a:pt x="2710" y="752"/>
                  </a:lnTo>
                  <a:lnTo>
                    <a:pt x="2710" y="752"/>
                  </a:lnTo>
                  <a:close/>
                  <a:moveTo>
                    <a:pt x="2238" y="42"/>
                  </a:moveTo>
                  <a:lnTo>
                    <a:pt x="2238" y="42"/>
                  </a:lnTo>
                  <a:lnTo>
                    <a:pt x="2147" y="81"/>
                  </a:lnTo>
                  <a:lnTo>
                    <a:pt x="2080" y="113"/>
                  </a:lnTo>
                  <a:lnTo>
                    <a:pt x="2053" y="127"/>
                  </a:lnTo>
                  <a:lnTo>
                    <a:pt x="2036" y="137"/>
                  </a:lnTo>
                  <a:lnTo>
                    <a:pt x="2036" y="137"/>
                  </a:lnTo>
                  <a:lnTo>
                    <a:pt x="2026" y="145"/>
                  </a:lnTo>
                  <a:lnTo>
                    <a:pt x="2019" y="156"/>
                  </a:lnTo>
                  <a:lnTo>
                    <a:pt x="2014" y="169"/>
                  </a:lnTo>
                  <a:lnTo>
                    <a:pt x="2009" y="186"/>
                  </a:lnTo>
                  <a:lnTo>
                    <a:pt x="2006" y="206"/>
                  </a:lnTo>
                  <a:lnTo>
                    <a:pt x="2002" y="230"/>
                  </a:lnTo>
                  <a:lnTo>
                    <a:pt x="1996" y="292"/>
                  </a:lnTo>
                  <a:lnTo>
                    <a:pt x="1996" y="292"/>
                  </a:lnTo>
                  <a:lnTo>
                    <a:pt x="1984" y="394"/>
                  </a:lnTo>
                  <a:lnTo>
                    <a:pt x="1982" y="434"/>
                  </a:lnTo>
                  <a:lnTo>
                    <a:pt x="1982" y="434"/>
                  </a:lnTo>
                  <a:lnTo>
                    <a:pt x="1982" y="436"/>
                  </a:lnTo>
                  <a:lnTo>
                    <a:pt x="1985" y="433"/>
                  </a:lnTo>
                  <a:lnTo>
                    <a:pt x="1992" y="417"/>
                  </a:lnTo>
                  <a:lnTo>
                    <a:pt x="2017" y="360"/>
                  </a:lnTo>
                  <a:lnTo>
                    <a:pt x="2049" y="282"/>
                  </a:lnTo>
                  <a:lnTo>
                    <a:pt x="2083" y="205"/>
                  </a:lnTo>
                  <a:lnTo>
                    <a:pt x="2083" y="205"/>
                  </a:lnTo>
                  <a:lnTo>
                    <a:pt x="2092" y="188"/>
                  </a:lnTo>
                  <a:lnTo>
                    <a:pt x="2102" y="171"/>
                  </a:lnTo>
                  <a:lnTo>
                    <a:pt x="2113" y="156"/>
                  </a:lnTo>
                  <a:lnTo>
                    <a:pt x="2125" y="140"/>
                  </a:lnTo>
                  <a:lnTo>
                    <a:pt x="2151" y="113"/>
                  </a:lnTo>
                  <a:lnTo>
                    <a:pt x="2176" y="88"/>
                  </a:lnTo>
                  <a:lnTo>
                    <a:pt x="2201" y="69"/>
                  </a:lnTo>
                  <a:lnTo>
                    <a:pt x="2220" y="54"/>
                  </a:lnTo>
                  <a:lnTo>
                    <a:pt x="2238" y="42"/>
                  </a:lnTo>
                  <a:lnTo>
                    <a:pt x="2238" y="42"/>
                  </a:lnTo>
                  <a:close/>
                  <a:moveTo>
                    <a:pt x="2272" y="232"/>
                  </a:moveTo>
                  <a:lnTo>
                    <a:pt x="2272" y="232"/>
                  </a:lnTo>
                  <a:lnTo>
                    <a:pt x="2216" y="314"/>
                  </a:lnTo>
                  <a:lnTo>
                    <a:pt x="2169" y="382"/>
                  </a:lnTo>
                  <a:lnTo>
                    <a:pt x="2149" y="411"/>
                  </a:lnTo>
                  <a:lnTo>
                    <a:pt x="2130" y="434"/>
                  </a:lnTo>
                  <a:lnTo>
                    <a:pt x="2130" y="434"/>
                  </a:lnTo>
                  <a:lnTo>
                    <a:pt x="2117" y="451"/>
                  </a:lnTo>
                  <a:lnTo>
                    <a:pt x="2107" y="468"/>
                  </a:lnTo>
                  <a:lnTo>
                    <a:pt x="2098" y="483"/>
                  </a:lnTo>
                  <a:lnTo>
                    <a:pt x="2093" y="498"/>
                  </a:lnTo>
                  <a:lnTo>
                    <a:pt x="2090" y="514"/>
                  </a:lnTo>
                  <a:lnTo>
                    <a:pt x="2087" y="531"/>
                  </a:lnTo>
                  <a:lnTo>
                    <a:pt x="2083" y="569"/>
                  </a:lnTo>
                  <a:lnTo>
                    <a:pt x="2083" y="569"/>
                  </a:lnTo>
                  <a:lnTo>
                    <a:pt x="2078" y="623"/>
                  </a:lnTo>
                  <a:lnTo>
                    <a:pt x="2071" y="686"/>
                  </a:lnTo>
                  <a:lnTo>
                    <a:pt x="2063" y="759"/>
                  </a:lnTo>
                  <a:lnTo>
                    <a:pt x="2063" y="759"/>
                  </a:lnTo>
                  <a:lnTo>
                    <a:pt x="2093" y="721"/>
                  </a:lnTo>
                  <a:lnTo>
                    <a:pt x="2120" y="689"/>
                  </a:lnTo>
                  <a:lnTo>
                    <a:pt x="2144" y="664"/>
                  </a:lnTo>
                  <a:lnTo>
                    <a:pt x="2144" y="664"/>
                  </a:lnTo>
                  <a:lnTo>
                    <a:pt x="2156" y="649"/>
                  </a:lnTo>
                  <a:lnTo>
                    <a:pt x="2167" y="625"/>
                  </a:lnTo>
                  <a:lnTo>
                    <a:pt x="2183" y="596"/>
                  </a:lnTo>
                  <a:lnTo>
                    <a:pt x="2196" y="563"/>
                  </a:lnTo>
                  <a:lnTo>
                    <a:pt x="2210" y="525"/>
                  </a:lnTo>
                  <a:lnTo>
                    <a:pt x="2221" y="488"/>
                  </a:lnTo>
                  <a:lnTo>
                    <a:pt x="2231" y="453"/>
                  </a:lnTo>
                  <a:lnTo>
                    <a:pt x="2238" y="421"/>
                  </a:lnTo>
                  <a:lnTo>
                    <a:pt x="2238" y="421"/>
                  </a:lnTo>
                  <a:lnTo>
                    <a:pt x="2272" y="232"/>
                  </a:lnTo>
                  <a:lnTo>
                    <a:pt x="2272" y="232"/>
                  </a:lnTo>
                  <a:close/>
                  <a:moveTo>
                    <a:pt x="2555" y="1259"/>
                  </a:moveTo>
                  <a:lnTo>
                    <a:pt x="2555" y="1259"/>
                  </a:lnTo>
                  <a:lnTo>
                    <a:pt x="2543" y="1275"/>
                  </a:lnTo>
                  <a:lnTo>
                    <a:pt x="2520" y="1314"/>
                  </a:lnTo>
                  <a:lnTo>
                    <a:pt x="2506" y="1338"/>
                  </a:lnTo>
                  <a:lnTo>
                    <a:pt x="2496" y="1362"/>
                  </a:lnTo>
                  <a:lnTo>
                    <a:pt x="2489" y="1382"/>
                  </a:lnTo>
                  <a:lnTo>
                    <a:pt x="2488" y="1392"/>
                  </a:lnTo>
                  <a:lnTo>
                    <a:pt x="2488" y="1400"/>
                  </a:lnTo>
                  <a:lnTo>
                    <a:pt x="2488" y="1400"/>
                  </a:lnTo>
                  <a:lnTo>
                    <a:pt x="2489" y="1414"/>
                  </a:lnTo>
                  <a:lnTo>
                    <a:pt x="2494" y="1428"/>
                  </a:lnTo>
                  <a:lnTo>
                    <a:pt x="2498" y="1438"/>
                  </a:lnTo>
                  <a:lnTo>
                    <a:pt x="2503" y="1446"/>
                  </a:lnTo>
                  <a:lnTo>
                    <a:pt x="2513" y="1465"/>
                  </a:lnTo>
                  <a:lnTo>
                    <a:pt x="2518" y="1473"/>
                  </a:lnTo>
                  <a:lnTo>
                    <a:pt x="2521" y="1482"/>
                  </a:lnTo>
                  <a:lnTo>
                    <a:pt x="2521" y="1482"/>
                  </a:lnTo>
                  <a:lnTo>
                    <a:pt x="2532" y="1522"/>
                  </a:lnTo>
                  <a:lnTo>
                    <a:pt x="2540" y="1553"/>
                  </a:lnTo>
                  <a:lnTo>
                    <a:pt x="2548" y="1583"/>
                  </a:lnTo>
                  <a:lnTo>
                    <a:pt x="2558" y="1612"/>
                  </a:lnTo>
                  <a:lnTo>
                    <a:pt x="2564" y="1623"/>
                  </a:lnTo>
                  <a:lnTo>
                    <a:pt x="2569" y="1632"/>
                  </a:lnTo>
                  <a:lnTo>
                    <a:pt x="2574" y="1637"/>
                  </a:lnTo>
                  <a:lnTo>
                    <a:pt x="2579" y="1639"/>
                  </a:lnTo>
                  <a:lnTo>
                    <a:pt x="2580" y="1639"/>
                  </a:lnTo>
                  <a:lnTo>
                    <a:pt x="2584" y="1637"/>
                  </a:lnTo>
                  <a:lnTo>
                    <a:pt x="2589" y="1630"/>
                  </a:lnTo>
                  <a:lnTo>
                    <a:pt x="2589" y="1630"/>
                  </a:lnTo>
                  <a:lnTo>
                    <a:pt x="2601" y="1608"/>
                  </a:lnTo>
                  <a:lnTo>
                    <a:pt x="2614" y="1580"/>
                  </a:lnTo>
                  <a:lnTo>
                    <a:pt x="2626" y="1549"/>
                  </a:lnTo>
                  <a:lnTo>
                    <a:pt x="2639" y="1517"/>
                  </a:lnTo>
                  <a:lnTo>
                    <a:pt x="2648" y="1490"/>
                  </a:lnTo>
                  <a:lnTo>
                    <a:pt x="2653" y="1470"/>
                  </a:lnTo>
                  <a:lnTo>
                    <a:pt x="2653" y="1463"/>
                  </a:lnTo>
                  <a:lnTo>
                    <a:pt x="2651" y="1460"/>
                  </a:lnTo>
                  <a:lnTo>
                    <a:pt x="2648" y="1458"/>
                  </a:lnTo>
                  <a:lnTo>
                    <a:pt x="2643" y="1461"/>
                  </a:lnTo>
                  <a:lnTo>
                    <a:pt x="2643" y="1461"/>
                  </a:lnTo>
                  <a:lnTo>
                    <a:pt x="2629" y="1470"/>
                  </a:lnTo>
                  <a:lnTo>
                    <a:pt x="2617" y="1473"/>
                  </a:lnTo>
                  <a:lnTo>
                    <a:pt x="2604" y="1475"/>
                  </a:lnTo>
                  <a:lnTo>
                    <a:pt x="2592" y="1475"/>
                  </a:lnTo>
                  <a:lnTo>
                    <a:pt x="2582" y="1470"/>
                  </a:lnTo>
                  <a:lnTo>
                    <a:pt x="2575" y="1465"/>
                  </a:lnTo>
                  <a:lnTo>
                    <a:pt x="2570" y="1458"/>
                  </a:lnTo>
                  <a:lnTo>
                    <a:pt x="2569" y="1453"/>
                  </a:lnTo>
                  <a:lnTo>
                    <a:pt x="2569" y="1448"/>
                  </a:lnTo>
                  <a:lnTo>
                    <a:pt x="2569" y="1448"/>
                  </a:lnTo>
                  <a:lnTo>
                    <a:pt x="2572" y="1421"/>
                  </a:lnTo>
                  <a:lnTo>
                    <a:pt x="2579" y="1387"/>
                  </a:lnTo>
                  <a:lnTo>
                    <a:pt x="2589" y="1346"/>
                  </a:lnTo>
                  <a:lnTo>
                    <a:pt x="2589" y="1346"/>
                  </a:lnTo>
                  <a:lnTo>
                    <a:pt x="2584" y="1348"/>
                  </a:lnTo>
                  <a:lnTo>
                    <a:pt x="2575" y="1352"/>
                  </a:lnTo>
                  <a:lnTo>
                    <a:pt x="2569" y="1353"/>
                  </a:lnTo>
                  <a:lnTo>
                    <a:pt x="2565" y="1353"/>
                  </a:lnTo>
                  <a:lnTo>
                    <a:pt x="2562" y="1352"/>
                  </a:lnTo>
                  <a:lnTo>
                    <a:pt x="2562" y="1346"/>
                  </a:lnTo>
                  <a:lnTo>
                    <a:pt x="2562" y="1346"/>
                  </a:lnTo>
                  <a:lnTo>
                    <a:pt x="2562" y="1326"/>
                  </a:lnTo>
                  <a:lnTo>
                    <a:pt x="2558" y="1297"/>
                  </a:lnTo>
                  <a:lnTo>
                    <a:pt x="2555" y="1259"/>
                  </a:lnTo>
                  <a:lnTo>
                    <a:pt x="2555" y="1259"/>
                  </a:lnTo>
                  <a:close/>
                  <a:moveTo>
                    <a:pt x="3863" y="191"/>
                  </a:moveTo>
                  <a:lnTo>
                    <a:pt x="3863" y="191"/>
                  </a:lnTo>
                  <a:lnTo>
                    <a:pt x="3846" y="259"/>
                  </a:lnTo>
                  <a:lnTo>
                    <a:pt x="3846" y="259"/>
                  </a:lnTo>
                  <a:lnTo>
                    <a:pt x="3865" y="220"/>
                  </a:lnTo>
                  <a:lnTo>
                    <a:pt x="3895" y="166"/>
                  </a:lnTo>
                  <a:lnTo>
                    <a:pt x="3912" y="137"/>
                  </a:lnTo>
                  <a:lnTo>
                    <a:pt x="3929" y="112"/>
                  </a:lnTo>
                  <a:lnTo>
                    <a:pt x="3944" y="91"/>
                  </a:lnTo>
                  <a:lnTo>
                    <a:pt x="3958" y="76"/>
                  </a:lnTo>
                  <a:lnTo>
                    <a:pt x="3958" y="76"/>
                  </a:lnTo>
                  <a:lnTo>
                    <a:pt x="3971" y="63"/>
                  </a:lnTo>
                  <a:lnTo>
                    <a:pt x="3984" y="44"/>
                  </a:lnTo>
                  <a:lnTo>
                    <a:pt x="4015" y="0"/>
                  </a:lnTo>
                  <a:lnTo>
                    <a:pt x="4015" y="0"/>
                  </a:lnTo>
                  <a:lnTo>
                    <a:pt x="3998" y="2"/>
                  </a:lnTo>
                  <a:lnTo>
                    <a:pt x="3998" y="2"/>
                  </a:lnTo>
                  <a:lnTo>
                    <a:pt x="3971" y="4"/>
                  </a:lnTo>
                  <a:lnTo>
                    <a:pt x="3946" y="7"/>
                  </a:lnTo>
                  <a:lnTo>
                    <a:pt x="3946" y="7"/>
                  </a:lnTo>
                  <a:lnTo>
                    <a:pt x="3937" y="22"/>
                  </a:lnTo>
                  <a:lnTo>
                    <a:pt x="3937" y="22"/>
                  </a:lnTo>
                  <a:lnTo>
                    <a:pt x="3914" y="71"/>
                  </a:lnTo>
                  <a:lnTo>
                    <a:pt x="3890" y="122"/>
                  </a:lnTo>
                  <a:lnTo>
                    <a:pt x="3872" y="166"/>
                  </a:lnTo>
                  <a:lnTo>
                    <a:pt x="3863" y="191"/>
                  </a:lnTo>
                  <a:lnTo>
                    <a:pt x="3863" y="191"/>
                  </a:lnTo>
                  <a:close/>
                  <a:moveTo>
                    <a:pt x="3843" y="265"/>
                  </a:moveTo>
                  <a:lnTo>
                    <a:pt x="3843" y="265"/>
                  </a:lnTo>
                  <a:lnTo>
                    <a:pt x="3843" y="267"/>
                  </a:lnTo>
                  <a:lnTo>
                    <a:pt x="3843" y="265"/>
                  </a:lnTo>
                  <a:lnTo>
                    <a:pt x="3846" y="259"/>
                  </a:lnTo>
                  <a:lnTo>
                    <a:pt x="3846" y="259"/>
                  </a:lnTo>
                  <a:lnTo>
                    <a:pt x="3843" y="265"/>
                  </a:lnTo>
                  <a:lnTo>
                    <a:pt x="3843" y="265"/>
                  </a:lnTo>
                  <a:close/>
                  <a:moveTo>
                    <a:pt x="3722" y="461"/>
                  </a:moveTo>
                  <a:lnTo>
                    <a:pt x="3722" y="461"/>
                  </a:lnTo>
                  <a:lnTo>
                    <a:pt x="3703" y="512"/>
                  </a:lnTo>
                  <a:lnTo>
                    <a:pt x="3663" y="635"/>
                  </a:lnTo>
                  <a:lnTo>
                    <a:pt x="3639" y="708"/>
                  </a:lnTo>
                  <a:lnTo>
                    <a:pt x="3617" y="779"/>
                  </a:lnTo>
                  <a:lnTo>
                    <a:pt x="3598" y="846"/>
                  </a:lnTo>
                  <a:lnTo>
                    <a:pt x="3587" y="900"/>
                  </a:lnTo>
                  <a:lnTo>
                    <a:pt x="3587" y="900"/>
                  </a:lnTo>
                  <a:lnTo>
                    <a:pt x="3573" y="980"/>
                  </a:lnTo>
                  <a:lnTo>
                    <a:pt x="3566" y="1036"/>
                  </a:lnTo>
                  <a:lnTo>
                    <a:pt x="3561" y="1076"/>
                  </a:lnTo>
                  <a:lnTo>
                    <a:pt x="3560" y="1110"/>
                  </a:lnTo>
                  <a:lnTo>
                    <a:pt x="3560" y="1110"/>
                  </a:lnTo>
                  <a:lnTo>
                    <a:pt x="3556" y="1140"/>
                  </a:lnTo>
                  <a:lnTo>
                    <a:pt x="3551" y="1171"/>
                  </a:lnTo>
                  <a:lnTo>
                    <a:pt x="3545" y="1205"/>
                  </a:lnTo>
                  <a:lnTo>
                    <a:pt x="3539" y="1245"/>
                  </a:lnTo>
                  <a:lnTo>
                    <a:pt x="3539" y="1245"/>
                  </a:lnTo>
                  <a:lnTo>
                    <a:pt x="3533" y="1338"/>
                  </a:lnTo>
                  <a:lnTo>
                    <a:pt x="3531" y="1372"/>
                  </a:lnTo>
                  <a:lnTo>
                    <a:pt x="3531" y="1380"/>
                  </a:lnTo>
                  <a:lnTo>
                    <a:pt x="3533" y="1380"/>
                  </a:lnTo>
                  <a:lnTo>
                    <a:pt x="3533" y="1380"/>
                  </a:lnTo>
                  <a:lnTo>
                    <a:pt x="3533" y="1380"/>
                  </a:lnTo>
                  <a:lnTo>
                    <a:pt x="3541" y="1355"/>
                  </a:lnTo>
                  <a:lnTo>
                    <a:pt x="3555" y="1306"/>
                  </a:lnTo>
                  <a:lnTo>
                    <a:pt x="3573" y="1238"/>
                  </a:lnTo>
                  <a:lnTo>
                    <a:pt x="3573" y="1238"/>
                  </a:lnTo>
                  <a:lnTo>
                    <a:pt x="3641" y="1664"/>
                  </a:lnTo>
                  <a:lnTo>
                    <a:pt x="3641" y="1664"/>
                  </a:lnTo>
                  <a:lnTo>
                    <a:pt x="3651" y="1710"/>
                  </a:lnTo>
                  <a:lnTo>
                    <a:pt x="3671" y="1787"/>
                  </a:lnTo>
                  <a:lnTo>
                    <a:pt x="3691" y="1862"/>
                  </a:lnTo>
                  <a:lnTo>
                    <a:pt x="3701" y="1900"/>
                  </a:lnTo>
                  <a:lnTo>
                    <a:pt x="3701" y="1900"/>
                  </a:lnTo>
                  <a:lnTo>
                    <a:pt x="3700" y="1880"/>
                  </a:lnTo>
                  <a:lnTo>
                    <a:pt x="3693" y="1821"/>
                  </a:lnTo>
                  <a:lnTo>
                    <a:pt x="3669" y="1632"/>
                  </a:lnTo>
                  <a:lnTo>
                    <a:pt x="3644" y="1439"/>
                  </a:lnTo>
                  <a:lnTo>
                    <a:pt x="3636" y="1373"/>
                  </a:lnTo>
                  <a:lnTo>
                    <a:pt x="3634" y="1346"/>
                  </a:lnTo>
                  <a:lnTo>
                    <a:pt x="3634" y="1346"/>
                  </a:lnTo>
                  <a:lnTo>
                    <a:pt x="3634" y="1319"/>
                  </a:lnTo>
                  <a:lnTo>
                    <a:pt x="3632" y="1267"/>
                  </a:lnTo>
                  <a:lnTo>
                    <a:pt x="3627" y="1208"/>
                  </a:lnTo>
                  <a:lnTo>
                    <a:pt x="3624" y="1181"/>
                  </a:lnTo>
                  <a:lnTo>
                    <a:pt x="3620" y="1157"/>
                  </a:lnTo>
                  <a:lnTo>
                    <a:pt x="3620" y="1157"/>
                  </a:lnTo>
                  <a:lnTo>
                    <a:pt x="3612" y="1122"/>
                  </a:lnTo>
                  <a:lnTo>
                    <a:pt x="3604" y="1091"/>
                  </a:lnTo>
                  <a:lnTo>
                    <a:pt x="3602" y="1074"/>
                  </a:lnTo>
                  <a:lnTo>
                    <a:pt x="3600" y="1058"/>
                  </a:lnTo>
                  <a:lnTo>
                    <a:pt x="3602" y="1037"/>
                  </a:lnTo>
                  <a:lnTo>
                    <a:pt x="3607" y="1015"/>
                  </a:lnTo>
                  <a:lnTo>
                    <a:pt x="3607" y="1015"/>
                  </a:lnTo>
                  <a:lnTo>
                    <a:pt x="3614" y="987"/>
                  </a:lnTo>
                  <a:lnTo>
                    <a:pt x="3620" y="949"/>
                  </a:lnTo>
                  <a:lnTo>
                    <a:pt x="3632" y="865"/>
                  </a:lnTo>
                  <a:lnTo>
                    <a:pt x="3647" y="765"/>
                  </a:lnTo>
                  <a:lnTo>
                    <a:pt x="3722" y="461"/>
                  </a:lnTo>
                  <a:close/>
                  <a:moveTo>
                    <a:pt x="3324" y="1549"/>
                  </a:moveTo>
                  <a:lnTo>
                    <a:pt x="3324" y="1549"/>
                  </a:lnTo>
                  <a:lnTo>
                    <a:pt x="3391" y="1444"/>
                  </a:lnTo>
                  <a:lnTo>
                    <a:pt x="3440" y="1368"/>
                  </a:lnTo>
                  <a:lnTo>
                    <a:pt x="3465" y="1328"/>
                  </a:lnTo>
                  <a:lnTo>
                    <a:pt x="3465" y="1328"/>
                  </a:lnTo>
                  <a:lnTo>
                    <a:pt x="3465" y="1326"/>
                  </a:lnTo>
                  <a:lnTo>
                    <a:pt x="3465" y="1326"/>
                  </a:lnTo>
                  <a:lnTo>
                    <a:pt x="3465" y="1328"/>
                  </a:lnTo>
                  <a:lnTo>
                    <a:pt x="3465" y="1328"/>
                  </a:lnTo>
                  <a:lnTo>
                    <a:pt x="3465" y="1355"/>
                  </a:lnTo>
                  <a:lnTo>
                    <a:pt x="3469" y="1406"/>
                  </a:lnTo>
                  <a:lnTo>
                    <a:pt x="3472" y="1475"/>
                  </a:lnTo>
                  <a:lnTo>
                    <a:pt x="3452" y="1556"/>
                  </a:lnTo>
                  <a:lnTo>
                    <a:pt x="3452" y="1556"/>
                  </a:lnTo>
                  <a:lnTo>
                    <a:pt x="3460" y="1546"/>
                  </a:lnTo>
                  <a:lnTo>
                    <a:pt x="3475" y="1520"/>
                  </a:lnTo>
                  <a:lnTo>
                    <a:pt x="3492" y="1493"/>
                  </a:lnTo>
                  <a:lnTo>
                    <a:pt x="3497" y="1483"/>
                  </a:lnTo>
                  <a:lnTo>
                    <a:pt x="3499" y="1475"/>
                  </a:lnTo>
                  <a:lnTo>
                    <a:pt x="3499" y="1475"/>
                  </a:lnTo>
                  <a:lnTo>
                    <a:pt x="3497" y="1433"/>
                  </a:lnTo>
                  <a:lnTo>
                    <a:pt x="3496" y="1357"/>
                  </a:lnTo>
                  <a:lnTo>
                    <a:pt x="3492" y="1245"/>
                  </a:lnTo>
                  <a:lnTo>
                    <a:pt x="3492" y="1245"/>
                  </a:lnTo>
                  <a:lnTo>
                    <a:pt x="3491" y="1193"/>
                  </a:lnTo>
                  <a:lnTo>
                    <a:pt x="3491" y="1159"/>
                  </a:lnTo>
                  <a:lnTo>
                    <a:pt x="3491" y="1145"/>
                  </a:lnTo>
                  <a:lnTo>
                    <a:pt x="3492" y="1137"/>
                  </a:lnTo>
                  <a:lnTo>
                    <a:pt x="3492" y="1137"/>
                  </a:lnTo>
                  <a:lnTo>
                    <a:pt x="3496" y="1117"/>
                  </a:lnTo>
                  <a:lnTo>
                    <a:pt x="3501" y="1088"/>
                  </a:lnTo>
                  <a:lnTo>
                    <a:pt x="3506" y="1049"/>
                  </a:lnTo>
                  <a:lnTo>
                    <a:pt x="3499" y="928"/>
                  </a:lnTo>
                  <a:lnTo>
                    <a:pt x="3499" y="928"/>
                  </a:lnTo>
                  <a:lnTo>
                    <a:pt x="3487" y="1015"/>
                  </a:lnTo>
                  <a:lnTo>
                    <a:pt x="3465" y="1171"/>
                  </a:lnTo>
                  <a:lnTo>
                    <a:pt x="3465" y="1171"/>
                  </a:lnTo>
                  <a:lnTo>
                    <a:pt x="3462" y="1199"/>
                  </a:lnTo>
                  <a:lnTo>
                    <a:pt x="3462" y="1220"/>
                  </a:lnTo>
                  <a:lnTo>
                    <a:pt x="3462" y="1250"/>
                  </a:lnTo>
                  <a:lnTo>
                    <a:pt x="3460" y="1264"/>
                  </a:lnTo>
                  <a:lnTo>
                    <a:pt x="3455" y="1279"/>
                  </a:lnTo>
                  <a:lnTo>
                    <a:pt x="3447" y="1299"/>
                  </a:lnTo>
                  <a:lnTo>
                    <a:pt x="3432" y="1326"/>
                  </a:lnTo>
                  <a:lnTo>
                    <a:pt x="3432" y="1326"/>
                  </a:lnTo>
                  <a:lnTo>
                    <a:pt x="3413" y="1360"/>
                  </a:lnTo>
                  <a:lnTo>
                    <a:pt x="3395" y="1395"/>
                  </a:lnTo>
                  <a:lnTo>
                    <a:pt x="3361" y="1468"/>
                  </a:lnTo>
                  <a:lnTo>
                    <a:pt x="3324" y="1549"/>
                  </a:lnTo>
                  <a:lnTo>
                    <a:pt x="3324" y="1549"/>
                  </a:lnTo>
                  <a:close/>
                  <a:moveTo>
                    <a:pt x="2002" y="610"/>
                  </a:moveTo>
                  <a:lnTo>
                    <a:pt x="2002" y="610"/>
                  </a:lnTo>
                  <a:lnTo>
                    <a:pt x="2002" y="610"/>
                  </a:lnTo>
                  <a:lnTo>
                    <a:pt x="2002" y="610"/>
                  </a:lnTo>
                  <a:lnTo>
                    <a:pt x="2001" y="617"/>
                  </a:lnTo>
                  <a:lnTo>
                    <a:pt x="2001" y="617"/>
                  </a:lnTo>
                  <a:lnTo>
                    <a:pt x="2002" y="610"/>
                  </a:lnTo>
                  <a:lnTo>
                    <a:pt x="2002" y="610"/>
                  </a:lnTo>
                  <a:close/>
                  <a:moveTo>
                    <a:pt x="1996" y="732"/>
                  </a:moveTo>
                  <a:lnTo>
                    <a:pt x="1996" y="732"/>
                  </a:lnTo>
                  <a:lnTo>
                    <a:pt x="1997" y="708"/>
                  </a:lnTo>
                  <a:lnTo>
                    <a:pt x="1999" y="676"/>
                  </a:lnTo>
                  <a:lnTo>
                    <a:pt x="2001" y="617"/>
                  </a:lnTo>
                  <a:lnTo>
                    <a:pt x="2001" y="617"/>
                  </a:lnTo>
                  <a:lnTo>
                    <a:pt x="1994" y="637"/>
                  </a:lnTo>
                  <a:lnTo>
                    <a:pt x="1984" y="667"/>
                  </a:lnTo>
                  <a:lnTo>
                    <a:pt x="1969" y="703"/>
                  </a:lnTo>
                  <a:lnTo>
                    <a:pt x="1952" y="743"/>
                  </a:lnTo>
                  <a:lnTo>
                    <a:pt x="1931" y="784"/>
                  </a:lnTo>
                  <a:lnTo>
                    <a:pt x="1910" y="823"/>
                  </a:lnTo>
                  <a:lnTo>
                    <a:pt x="1889" y="855"/>
                  </a:lnTo>
                  <a:lnTo>
                    <a:pt x="1878" y="868"/>
                  </a:lnTo>
                  <a:lnTo>
                    <a:pt x="1867" y="880"/>
                  </a:lnTo>
                  <a:lnTo>
                    <a:pt x="1867" y="880"/>
                  </a:lnTo>
                  <a:lnTo>
                    <a:pt x="1827" y="919"/>
                  </a:lnTo>
                  <a:lnTo>
                    <a:pt x="1808" y="938"/>
                  </a:lnTo>
                  <a:lnTo>
                    <a:pt x="1793" y="953"/>
                  </a:lnTo>
                  <a:lnTo>
                    <a:pt x="1781" y="968"/>
                  </a:lnTo>
                  <a:lnTo>
                    <a:pt x="1771" y="983"/>
                  </a:lnTo>
                  <a:lnTo>
                    <a:pt x="1765" y="998"/>
                  </a:lnTo>
                  <a:lnTo>
                    <a:pt x="1760" y="1015"/>
                  </a:lnTo>
                  <a:lnTo>
                    <a:pt x="1760" y="1015"/>
                  </a:lnTo>
                  <a:lnTo>
                    <a:pt x="1754" y="1042"/>
                  </a:lnTo>
                  <a:lnTo>
                    <a:pt x="1753" y="1059"/>
                  </a:lnTo>
                  <a:lnTo>
                    <a:pt x="1751" y="1080"/>
                  </a:lnTo>
                  <a:lnTo>
                    <a:pt x="1753" y="1110"/>
                  </a:lnTo>
                  <a:lnTo>
                    <a:pt x="1753" y="1110"/>
                  </a:lnTo>
                  <a:lnTo>
                    <a:pt x="1756" y="1152"/>
                  </a:lnTo>
                  <a:lnTo>
                    <a:pt x="1761" y="1193"/>
                  </a:lnTo>
                  <a:lnTo>
                    <a:pt x="1763" y="1208"/>
                  </a:lnTo>
                  <a:lnTo>
                    <a:pt x="1766" y="1218"/>
                  </a:lnTo>
                  <a:lnTo>
                    <a:pt x="1768" y="1220"/>
                  </a:lnTo>
                  <a:lnTo>
                    <a:pt x="1770" y="1220"/>
                  </a:lnTo>
                  <a:lnTo>
                    <a:pt x="1771" y="1216"/>
                  </a:lnTo>
                  <a:lnTo>
                    <a:pt x="1773" y="1211"/>
                  </a:lnTo>
                  <a:lnTo>
                    <a:pt x="1773" y="1211"/>
                  </a:lnTo>
                  <a:lnTo>
                    <a:pt x="1786" y="1167"/>
                  </a:lnTo>
                  <a:lnTo>
                    <a:pt x="1808" y="1105"/>
                  </a:lnTo>
                  <a:lnTo>
                    <a:pt x="1830" y="1044"/>
                  </a:lnTo>
                  <a:lnTo>
                    <a:pt x="1840" y="1022"/>
                  </a:lnTo>
                  <a:lnTo>
                    <a:pt x="1847" y="1009"/>
                  </a:lnTo>
                  <a:lnTo>
                    <a:pt x="1847" y="1009"/>
                  </a:lnTo>
                  <a:lnTo>
                    <a:pt x="1876" y="966"/>
                  </a:lnTo>
                  <a:lnTo>
                    <a:pt x="1888" y="951"/>
                  </a:lnTo>
                  <a:lnTo>
                    <a:pt x="1893" y="946"/>
                  </a:lnTo>
                  <a:lnTo>
                    <a:pt x="1894" y="946"/>
                  </a:lnTo>
                  <a:lnTo>
                    <a:pt x="1894" y="948"/>
                  </a:lnTo>
                  <a:lnTo>
                    <a:pt x="1894" y="948"/>
                  </a:lnTo>
                  <a:lnTo>
                    <a:pt x="1898" y="973"/>
                  </a:lnTo>
                  <a:lnTo>
                    <a:pt x="1901" y="1022"/>
                  </a:lnTo>
                  <a:lnTo>
                    <a:pt x="1903" y="1076"/>
                  </a:lnTo>
                  <a:lnTo>
                    <a:pt x="1903" y="1100"/>
                  </a:lnTo>
                  <a:lnTo>
                    <a:pt x="1901" y="1117"/>
                  </a:lnTo>
                  <a:lnTo>
                    <a:pt x="1901" y="1117"/>
                  </a:lnTo>
                  <a:lnTo>
                    <a:pt x="1898" y="1134"/>
                  </a:lnTo>
                  <a:lnTo>
                    <a:pt x="1889" y="1157"/>
                  </a:lnTo>
                  <a:lnTo>
                    <a:pt x="1881" y="1183"/>
                  </a:lnTo>
                  <a:lnTo>
                    <a:pt x="1869" y="1208"/>
                  </a:lnTo>
                  <a:lnTo>
                    <a:pt x="1857" y="1233"/>
                  </a:lnTo>
                  <a:lnTo>
                    <a:pt x="1847" y="1252"/>
                  </a:lnTo>
                  <a:lnTo>
                    <a:pt x="1839" y="1264"/>
                  </a:lnTo>
                  <a:lnTo>
                    <a:pt x="1835" y="1265"/>
                  </a:lnTo>
                  <a:lnTo>
                    <a:pt x="1834" y="1265"/>
                  </a:lnTo>
                  <a:lnTo>
                    <a:pt x="1834" y="1265"/>
                  </a:lnTo>
                  <a:lnTo>
                    <a:pt x="1830" y="1259"/>
                  </a:lnTo>
                  <a:lnTo>
                    <a:pt x="1825" y="1247"/>
                  </a:lnTo>
                  <a:lnTo>
                    <a:pt x="1819" y="1235"/>
                  </a:lnTo>
                  <a:lnTo>
                    <a:pt x="1813" y="1225"/>
                  </a:lnTo>
                  <a:lnTo>
                    <a:pt x="1807" y="1218"/>
                  </a:lnTo>
                  <a:lnTo>
                    <a:pt x="1803" y="1218"/>
                  </a:lnTo>
                  <a:lnTo>
                    <a:pt x="1802" y="1220"/>
                  </a:lnTo>
                  <a:lnTo>
                    <a:pt x="1798" y="1223"/>
                  </a:lnTo>
                  <a:lnTo>
                    <a:pt x="1797" y="1230"/>
                  </a:lnTo>
                  <a:lnTo>
                    <a:pt x="1793" y="1252"/>
                  </a:lnTo>
                  <a:lnTo>
                    <a:pt x="1793" y="1252"/>
                  </a:lnTo>
                  <a:lnTo>
                    <a:pt x="1793" y="1267"/>
                  </a:lnTo>
                  <a:lnTo>
                    <a:pt x="1793" y="1284"/>
                  </a:lnTo>
                  <a:lnTo>
                    <a:pt x="1797" y="1303"/>
                  </a:lnTo>
                  <a:lnTo>
                    <a:pt x="1800" y="1321"/>
                  </a:lnTo>
                  <a:lnTo>
                    <a:pt x="1810" y="1358"/>
                  </a:lnTo>
                  <a:lnTo>
                    <a:pt x="1822" y="1394"/>
                  </a:lnTo>
                  <a:lnTo>
                    <a:pt x="1835" y="1424"/>
                  </a:lnTo>
                  <a:lnTo>
                    <a:pt x="1849" y="1448"/>
                  </a:lnTo>
                  <a:lnTo>
                    <a:pt x="1854" y="1456"/>
                  </a:lnTo>
                  <a:lnTo>
                    <a:pt x="1859" y="1461"/>
                  </a:lnTo>
                  <a:lnTo>
                    <a:pt x="1864" y="1463"/>
                  </a:lnTo>
                  <a:lnTo>
                    <a:pt x="1867" y="1461"/>
                  </a:lnTo>
                  <a:lnTo>
                    <a:pt x="1867" y="1461"/>
                  </a:lnTo>
                  <a:lnTo>
                    <a:pt x="1872" y="1455"/>
                  </a:lnTo>
                  <a:lnTo>
                    <a:pt x="1879" y="1449"/>
                  </a:lnTo>
                  <a:lnTo>
                    <a:pt x="1884" y="1446"/>
                  </a:lnTo>
                  <a:lnTo>
                    <a:pt x="1889" y="1439"/>
                  </a:lnTo>
                  <a:lnTo>
                    <a:pt x="1894" y="1431"/>
                  </a:lnTo>
                  <a:lnTo>
                    <a:pt x="1899" y="1417"/>
                  </a:lnTo>
                  <a:lnTo>
                    <a:pt x="1903" y="1399"/>
                  </a:lnTo>
                  <a:lnTo>
                    <a:pt x="1908" y="1373"/>
                  </a:lnTo>
                  <a:lnTo>
                    <a:pt x="1908" y="1373"/>
                  </a:lnTo>
                  <a:lnTo>
                    <a:pt x="1925" y="1245"/>
                  </a:lnTo>
                  <a:lnTo>
                    <a:pt x="1930" y="1193"/>
                  </a:lnTo>
                  <a:lnTo>
                    <a:pt x="1935" y="1164"/>
                  </a:lnTo>
                  <a:lnTo>
                    <a:pt x="1935" y="1164"/>
                  </a:lnTo>
                  <a:lnTo>
                    <a:pt x="1938" y="1157"/>
                  </a:lnTo>
                  <a:lnTo>
                    <a:pt x="1942" y="1149"/>
                  </a:lnTo>
                  <a:lnTo>
                    <a:pt x="1952" y="1129"/>
                  </a:lnTo>
                  <a:lnTo>
                    <a:pt x="1957" y="1117"/>
                  </a:lnTo>
                  <a:lnTo>
                    <a:pt x="1960" y="1103"/>
                  </a:lnTo>
                  <a:lnTo>
                    <a:pt x="1962" y="1088"/>
                  </a:lnTo>
                  <a:lnTo>
                    <a:pt x="1962" y="1069"/>
                  </a:lnTo>
                  <a:lnTo>
                    <a:pt x="1962" y="1069"/>
                  </a:lnTo>
                  <a:lnTo>
                    <a:pt x="1957" y="1029"/>
                  </a:lnTo>
                  <a:lnTo>
                    <a:pt x="1950" y="987"/>
                  </a:lnTo>
                  <a:lnTo>
                    <a:pt x="1943" y="951"/>
                  </a:lnTo>
                  <a:lnTo>
                    <a:pt x="1942" y="938"/>
                  </a:lnTo>
                  <a:lnTo>
                    <a:pt x="1942" y="928"/>
                  </a:lnTo>
                  <a:lnTo>
                    <a:pt x="1942" y="928"/>
                  </a:lnTo>
                  <a:lnTo>
                    <a:pt x="1942" y="909"/>
                  </a:lnTo>
                  <a:lnTo>
                    <a:pt x="1942" y="887"/>
                  </a:lnTo>
                  <a:lnTo>
                    <a:pt x="1943" y="873"/>
                  </a:lnTo>
                  <a:lnTo>
                    <a:pt x="1945" y="860"/>
                  </a:lnTo>
                  <a:lnTo>
                    <a:pt x="1950" y="846"/>
                  </a:lnTo>
                  <a:lnTo>
                    <a:pt x="1955" y="833"/>
                  </a:lnTo>
                  <a:lnTo>
                    <a:pt x="1955" y="833"/>
                  </a:lnTo>
                  <a:lnTo>
                    <a:pt x="1980" y="777"/>
                  </a:lnTo>
                  <a:lnTo>
                    <a:pt x="1990" y="754"/>
                  </a:lnTo>
                  <a:lnTo>
                    <a:pt x="1996" y="732"/>
                  </a:lnTo>
                  <a:lnTo>
                    <a:pt x="1996" y="732"/>
                  </a:lnTo>
                  <a:close/>
                  <a:moveTo>
                    <a:pt x="1975" y="83"/>
                  </a:moveTo>
                  <a:lnTo>
                    <a:pt x="1975" y="83"/>
                  </a:lnTo>
                  <a:lnTo>
                    <a:pt x="1911" y="101"/>
                  </a:lnTo>
                  <a:lnTo>
                    <a:pt x="1851" y="120"/>
                  </a:lnTo>
                  <a:lnTo>
                    <a:pt x="1786" y="144"/>
                  </a:lnTo>
                  <a:lnTo>
                    <a:pt x="1786" y="144"/>
                  </a:lnTo>
                  <a:lnTo>
                    <a:pt x="1780" y="147"/>
                  </a:lnTo>
                  <a:lnTo>
                    <a:pt x="1773" y="152"/>
                  </a:lnTo>
                  <a:lnTo>
                    <a:pt x="1760" y="164"/>
                  </a:lnTo>
                  <a:lnTo>
                    <a:pt x="1749" y="178"/>
                  </a:lnTo>
                  <a:lnTo>
                    <a:pt x="1739" y="196"/>
                  </a:lnTo>
                  <a:lnTo>
                    <a:pt x="1731" y="215"/>
                  </a:lnTo>
                  <a:lnTo>
                    <a:pt x="1724" y="237"/>
                  </a:lnTo>
                  <a:lnTo>
                    <a:pt x="1719" y="257"/>
                  </a:lnTo>
                  <a:lnTo>
                    <a:pt x="1716" y="281"/>
                  </a:lnTo>
                  <a:lnTo>
                    <a:pt x="1709" y="323"/>
                  </a:lnTo>
                  <a:lnTo>
                    <a:pt x="1706" y="362"/>
                  </a:lnTo>
                  <a:lnTo>
                    <a:pt x="1706" y="392"/>
                  </a:lnTo>
                  <a:lnTo>
                    <a:pt x="1706" y="407"/>
                  </a:lnTo>
                  <a:lnTo>
                    <a:pt x="1706" y="407"/>
                  </a:lnTo>
                  <a:lnTo>
                    <a:pt x="1706" y="409"/>
                  </a:lnTo>
                  <a:lnTo>
                    <a:pt x="1707" y="409"/>
                  </a:lnTo>
                  <a:lnTo>
                    <a:pt x="1711" y="406"/>
                  </a:lnTo>
                  <a:lnTo>
                    <a:pt x="1721" y="387"/>
                  </a:lnTo>
                  <a:lnTo>
                    <a:pt x="1756" y="321"/>
                  </a:lnTo>
                  <a:lnTo>
                    <a:pt x="1795" y="243"/>
                  </a:lnTo>
                  <a:lnTo>
                    <a:pt x="1813" y="213"/>
                  </a:lnTo>
                  <a:lnTo>
                    <a:pt x="1827" y="191"/>
                  </a:lnTo>
                  <a:lnTo>
                    <a:pt x="1827" y="191"/>
                  </a:lnTo>
                  <a:lnTo>
                    <a:pt x="1842" y="176"/>
                  </a:lnTo>
                  <a:lnTo>
                    <a:pt x="1862" y="157"/>
                  </a:lnTo>
                  <a:lnTo>
                    <a:pt x="1888" y="140"/>
                  </a:lnTo>
                  <a:lnTo>
                    <a:pt x="1913" y="122"/>
                  </a:lnTo>
                  <a:lnTo>
                    <a:pt x="1957" y="95"/>
                  </a:lnTo>
                  <a:lnTo>
                    <a:pt x="1975" y="83"/>
                  </a:lnTo>
                  <a:lnTo>
                    <a:pt x="1975" y="83"/>
                  </a:lnTo>
                  <a:close/>
                  <a:moveTo>
                    <a:pt x="1948" y="150"/>
                  </a:moveTo>
                  <a:lnTo>
                    <a:pt x="1948" y="150"/>
                  </a:lnTo>
                  <a:lnTo>
                    <a:pt x="1945" y="154"/>
                  </a:lnTo>
                  <a:lnTo>
                    <a:pt x="1942" y="157"/>
                  </a:lnTo>
                  <a:lnTo>
                    <a:pt x="1935" y="172"/>
                  </a:lnTo>
                  <a:lnTo>
                    <a:pt x="1923" y="193"/>
                  </a:lnTo>
                  <a:lnTo>
                    <a:pt x="1913" y="208"/>
                  </a:lnTo>
                  <a:lnTo>
                    <a:pt x="1901" y="225"/>
                  </a:lnTo>
                  <a:lnTo>
                    <a:pt x="1901" y="225"/>
                  </a:lnTo>
                  <a:lnTo>
                    <a:pt x="1878" y="259"/>
                  </a:lnTo>
                  <a:lnTo>
                    <a:pt x="1859" y="289"/>
                  </a:lnTo>
                  <a:lnTo>
                    <a:pt x="1845" y="314"/>
                  </a:lnTo>
                  <a:lnTo>
                    <a:pt x="1834" y="333"/>
                  </a:lnTo>
                  <a:lnTo>
                    <a:pt x="1834" y="333"/>
                  </a:lnTo>
                  <a:lnTo>
                    <a:pt x="1805" y="372"/>
                  </a:lnTo>
                  <a:lnTo>
                    <a:pt x="1788" y="397"/>
                  </a:lnTo>
                  <a:lnTo>
                    <a:pt x="1780" y="412"/>
                  </a:lnTo>
                  <a:lnTo>
                    <a:pt x="1773" y="428"/>
                  </a:lnTo>
                  <a:lnTo>
                    <a:pt x="1773" y="428"/>
                  </a:lnTo>
                  <a:lnTo>
                    <a:pt x="1766" y="446"/>
                  </a:lnTo>
                  <a:lnTo>
                    <a:pt x="1760" y="466"/>
                  </a:lnTo>
                  <a:lnTo>
                    <a:pt x="1746" y="512"/>
                  </a:lnTo>
                  <a:lnTo>
                    <a:pt x="1733" y="563"/>
                  </a:lnTo>
                  <a:lnTo>
                    <a:pt x="1733" y="563"/>
                  </a:lnTo>
                  <a:lnTo>
                    <a:pt x="1758" y="515"/>
                  </a:lnTo>
                  <a:lnTo>
                    <a:pt x="1781" y="473"/>
                  </a:lnTo>
                  <a:lnTo>
                    <a:pt x="1795" y="453"/>
                  </a:lnTo>
                  <a:lnTo>
                    <a:pt x="1807" y="434"/>
                  </a:lnTo>
                  <a:lnTo>
                    <a:pt x="1807" y="434"/>
                  </a:lnTo>
                  <a:lnTo>
                    <a:pt x="1829" y="406"/>
                  </a:lnTo>
                  <a:lnTo>
                    <a:pt x="1847" y="384"/>
                  </a:lnTo>
                  <a:lnTo>
                    <a:pt x="1862" y="362"/>
                  </a:lnTo>
                  <a:lnTo>
                    <a:pt x="1881" y="333"/>
                  </a:lnTo>
                  <a:lnTo>
                    <a:pt x="1881" y="333"/>
                  </a:lnTo>
                  <a:lnTo>
                    <a:pt x="1891" y="313"/>
                  </a:lnTo>
                  <a:lnTo>
                    <a:pt x="1904" y="286"/>
                  </a:lnTo>
                  <a:lnTo>
                    <a:pt x="1928" y="223"/>
                  </a:lnTo>
                  <a:lnTo>
                    <a:pt x="1938" y="194"/>
                  </a:lnTo>
                  <a:lnTo>
                    <a:pt x="1947" y="171"/>
                  </a:lnTo>
                  <a:lnTo>
                    <a:pt x="1950" y="154"/>
                  </a:lnTo>
                  <a:lnTo>
                    <a:pt x="1950" y="150"/>
                  </a:lnTo>
                  <a:lnTo>
                    <a:pt x="1948" y="150"/>
                  </a:lnTo>
                  <a:lnTo>
                    <a:pt x="1948" y="150"/>
                  </a:lnTo>
                  <a:close/>
                  <a:moveTo>
                    <a:pt x="1935" y="340"/>
                  </a:moveTo>
                  <a:lnTo>
                    <a:pt x="1935" y="340"/>
                  </a:lnTo>
                  <a:lnTo>
                    <a:pt x="1930" y="358"/>
                  </a:lnTo>
                  <a:lnTo>
                    <a:pt x="1923" y="384"/>
                  </a:lnTo>
                  <a:lnTo>
                    <a:pt x="1913" y="412"/>
                  </a:lnTo>
                  <a:lnTo>
                    <a:pt x="1908" y="428"/>
                  </a:lnTo>
                  <a:lnTo>
                    <a:pt x="1901" y="441"/>
                  </a:lnTo>
                  <a:lnTo>
                    <a:pt x="1901" y="441"/>
                  </a:lnTo>
                  <a:lnTo>
                    <a:pt x="1896" y="453"/>
                  </a:lnTo>
                  <a:lnTo>
                    <a:pt x="1893" y="465"/>
                  </a:lnTo>
                  <a:lnTo>
                    <a:pt x="1888" y="480"/>
                  </a:lnTo>
                  <a:lnTo>
                    <a:pt x="1884" y="488"/>
                  </a:lnTo>
                  <a:lnTo>
                    <a:pt x="1879" y="497"/>
                  </a:lnTo>
                  <a:lnTo>
                    <a:pt x="1872" y="505"/>
                  </a:lnTo>
                  <a:lnTo>
                    <a:pt x="1861" y="515"/>
                  </a:lnTo>
                  <a:lnTo>
                    <a:pt x="1861" y="515"/>
                  </a:lnTo>
                  <a:lnTo>
                    <a:pt x="1835" y="536"/>
                  </a:lnTo>
                  <a:lnTo>
                    <a:pt x="1825" y="544"/>
                  </a:lnTo>
                  <a:lnTo>
                    <a:pt x="1815" y="554"/>
                  </a:lnTo>
                  <a:lnTo>
                    <a:pt x="1805" y="566"/>
                  </a:lnTo>
                  <a:lnTo>
                    <a:pt x="1795" y="581"/>
                  </a:lnTo>
                  <a:lnTo>
                    <a:pt x="1785" y="600"/>
                  </a:lnTo>
                  <a:lnTo>
                    <a:pt x="1773" y="623"/>
                  </a:lnTo>
                  <a:lnTo>
                    <a:pt x="1773" y="623"/>
                  </a:lnTo>
                  <a:lnTo>
                    <a:pt x="1751" y="674"/>
                  </a:lnTo>
                  <a:lnTo>
                    <a:pt x="1733" y="721"/>
                  </a:lnTo>
                  <a:lnTo>
                    <a:pt x="1717" y="765"/>
                  </a:lnTo>
                  <a:lnTo>
                    <a:pt x="1706" y="806"/>
                  </a:lnTo>
                  <a:lnTo>
                    <a:pt x="1706" y="806"/>
                  </a:lnTo>
                  <a:lnTo>
                    <a:pt x="1701" y="828"/>
                  </a:lnTo>
                  <a:lnTo>
                    <a:pt x="1694" y="853"/>
                  </a:lnTo>
                  <a:lnTo>
                    <a:pt x="1684" y="909"/>
                  </a:lnTo>
                  <a:lnTo>
                    <a:pt x="1677" y="961"/>
                  </a:lnTo>
                  <a:lnTo>
                    <a:pt x="1672" y="995"/>
                  </a:lnTo>
                  <a:lnTo>
                    <a:pt x="1672" y="995"/>
                  </a:lnTo>
                  <a:lnTo>
                    <a:pt x="1672" y="1000"/>
                  </a:lnTo>
                  <a:lnTo>
                    <a:pt x="1672" y="1002"/>
                  </a:lnTo>
                  <a:lnTo>
                    <a:pt x="1674" y="1002"/>
                  </a:lnTo>
                  <a:lnTo>
                    <a:pt x="1675" y="1000"/>
                  </a:lnTo>
                  <a:lnTo>
                    <a:pt x="1682" y="992"/>
                  </a:lnTo>
                  <a:lnTo>
                    <a:pt x="1690" y="978"/>
                  </a:lnTo>
                  <a:lnTo>
                    <a:pt x="1709" y="939"/>
                  </a:lnTo>
                  <a:lnTo>
                    <a:pt x="1717" y="917"/>
                  </a:lnTo>
                  <a:lnTo>
                    <a:pt x="1726" y="894"/>
                  </a:lnTo>
                  <a:lnTo>
                    <a:pt x="1726" y="894"/>
                  </a:lnTo>
                  <a:lnTo>
                    <a:pt x="1765" y="781"/>
                  </a:lnTo>
                  <a:lnTo>
                    <a:pt x="1800" y="684"/>
                  </a:lnTo>
                  <a:lnTo>
                    <a:pt x="1800" y="684"/>
                  </a:lnTo>
                  <a:lnTo>
                    <a:pt x="1819" y="644"/>
                  </a:lnTo>
                  <a:lnTo>
                    <a:pt x="1844" y="598"/>
                  </a:lnTo>
                  <a:lnTo>
                    <a:pt x="1874" y="542"/>
                  </a:lnTo>
                  <a:lnTo>
                    <a:pt x="1874" y="542"/>
                  </a:lnTo>
                  <a:lnTo>
                    <a:pt x="1876" y="547"/>
                  </a:lnTo>
                  <a:lnTo>
                    <a:pt x="1881" y="561"/>
                  </a:lnTo>
                  <a:lnTo>
                    <a:pt x="1883" y="580"/>
                  </a:lnTo>
                  <a:lnTo>
                    <a:pt x="1883" y="588"/>
                  </a:lnTo>
                  <a:lnTo>
                    <a:pt x="1881" y="596"/>
                  </a:lnTo>
                  <a:lnTo>
                    <a:pt x="1881" y="596"/>
                  </a:lnTo>
                  <a:lnTo>
                    <a:pt x="1869" y="623"/>
                  </a:lnTo>
                  <a:lnTo>
                    <a:pt x="1852" y="664"/>
                  </a:lnTo>
                  <a:lnTo>
                    <a:pt x="1827" y="718"/>
                  </a:lnTo>
                  <a:lnTo>
                    <a:pt x="1827" y="718"/>
                  </a:lnTo>
                  <a:lnTo>
                    <a:pt x="1830" y="718"/>
                  </a:lnTo>
                  <a:lnTo>
                    <a:pt x="1839" y="716"/>
                  </a:lnTo>
                  <a:lnTo>
                    <a:pt x="1851" y="711"/>
                  </a:lnTo>
                  <a:lnTo>
                    <a:pt x="1859" y="706"/>
                  </a:lnTo>
                  <a:lnTo>
                    <a:pt x="1866" y="701"/>
                  </a:lnTo>
                  <a:lnTo>
                    <a:pt x="1874" y="693"/>
                  </a:lnTo>
                  <a:lnTo>
                    <a:pt x="1881" y="684"/>
                  </a:lnTo>
                  <a:lnTo>
                    <a:pt x="1888" y="674"/>
                  </a:lnTo>
                  <a:lnTo>
                    <a:pt x="1896" y="661"/>
                  </a:lnTo>
                  <a:lnTo>
                    <a:pt x="1901" y="645"/>
                  </a:lnTo>
                  <a:lnTo>
                    <a:pt x="1906" y="627"/>
                  </a:lnTo>
                  <a:lnTo>
                    <a:pt x="1911" y="607"/>
                  </a:lnTo>
                  <a:lnTo>
                    <a:pt x="1915" y="583"/>
                  </a:lnTo>
                  <a:lnTo>
                    <a:pt x="1915" y="583"/>
                  </a:lnTo>
                  <a:lnTo>
                    <a:pt x="1921" y="507"/>
                  </a:lnTo>
                  <a:lnTo>
                    <a:pt x="1925" y="466"/>
                  </a:lnTo>
                  <a:lnTo>
                    <a:pt x="1926" y="448"/>
                  </a:lnTo>
                  <a:lnTo>
                    <a:pt x="1928" y="434"/>
                  </a:lnTo>
                  <a:lnTo>
                    <a:pt x="1928" y="434"/>
                  </a:lnTo>
                  <a:lnTo>
                    <a:pt x="1935" y="372"/>
                  </a:lnTo>
                  <a:lnTo>
                    <a:pt x="1937" y="343"/>
                  </a:lnTo>
                  <a:lnTo>
                    <a:pt x="1937" y="338"/>
                  </a:lnTo>
                  <a:lnTo>
                    <a:pt x="1937" y="338"/>
                  </a:lnTo>
                  <a:lnTo>
                    <a:pt x="1935" y="340"/>
                  </a:lnTo>
                  <a:lnTo>
                    <a:pt x="1935" y="340"/>
                  </a:lnTo>
                  <a:close/>
                  <a:moveTo>
                    <a:pt x="1665" y="205"/>
                  </a:moveTo>
                  <a:lnTo>
                    <a:pt x="1665" y="205"/>
                  </a:lnTo>
                  <a:lnTo>
                    <a:pt x="1642" y="252"/>
                  </a:lnTo>
                  <a:lnTo>
                    <a:pt x="1604" y="326"/>
                  </a:lnTo>
                  <a:lnTo>
                    <a:pt x="1604" y="326"/>
                  </a:lnTo>
                  <a:lnTo>
                    <a:pt x="1598" y="343"/>
                  </a:lnTo>
                  <a:lnTo>
                    <a:pt x="1588" y="367"/>
                  </a:lnTo>
                  <a:lnTo>
                    <a:pt x="1571" y="424"/>
                  </a:lnTo>
                  <a:lnTo>
                    <a:pt x="1554" y="487"/>
                  </a:lnTo>
                  <a:lnTo>
                    <a:pt x="1549" y="517"/>
                  </a:lnTo>
                  <a:lnTo>
                    <a:pt x="1544" y="542"/>
                  </a:lnTo>
                  <a:lnTo>
                    <a:pt x="1544" y="542"/>
                  </a:lnTo>
                  <a:lnTo>
                    <a:pt x="1535" y="590"/>
                  </a:lnTo>
                  <a:lnTo>
                    <a:pt x="1524" y="637"/>
                  </a:lnTo>
                  <a:lnTo>
                    <a:pt x="1503" y="718"/>
                  </a:lnTo>
                  <a:lnTo>
                    <a:pt x="1503" y="718"/>
                  </a:lnTo>
                  <a:lnTo>
                    <a:pt x="1495" y="765"/>
                  </a:lnTo>
                  <a:lnTo>
                    <a:pt x="1486" y="830"/>
                  </a:lnTo>
                  <a:lnTo>
                    <a:pt x="1476" y="907"/>
                  </a:lnTo>
                  <a:lnTo>
                    <a:pt x="1476" y="907"/>
                  </a:lnTo>
                  <a:lnTo>
                    <a:pt x="1490" y="877"/>
                  </a:lnTo>
                  <a:lnTo>
                    <a:pt x="1522" y="803"/>
                  </a:lnTo>
                  <a:lnTo>
                    <a:pt x="1540" y="755"/>
                  </a:lnTo>
                  <a:lnTo>
                    <a:pt x="1557" y="706"/>
                  </a:lnTo>
                  <a:lnTo>
                    <a:pt x="1572" y="659"/>
                  </a:lnTo>
                  <a:lnTo>
                    <a:pt x="1584" y="617"/>
                  </a:lnTo>
                  <a:lnTo>
                    <a:pt x="1584" y="617"/>
                  </a:lnTo>
                  <a:lnTo>
                    <a:pt x="1599" y="549"/>
                  </a:lnTo>
                  <a:lnTo>
                    <a:pt x="1610" y="498"/>
                  </a:lnTo>
                  <a:lnTo>
                    <a:pt x="1615" y="458"/>
                  </a:lnTo>
                  <a:lnTo>
                    <a:pt x="1618" y="421"/>
                  </a:lnTo>
                  <a:lnTo>
                    <a:pt x="1618" y="421"/>
                  </a:lnTo>
                  <a:lnTo>
                    <a:pt x="1620" y="397"/>
                  </a:lnTo>
                  <a:lnTo>
                    <a:pt x="1626" y="365"/>
                  </a:lnTo>
                  <a:lnTo>
                    <a:pt x="1642" y="294"/>
                  </a:lnTo>
                  <a:lnTo>
                    <a:pt x="1658" y="232"/>
                  </a:lnTo>
                  <a:lnTo>
                    <a:pt x="1665" y="205"/>
                  </a:lnTo>
                  <a:lnTo>
                    <a:pt x="1665" y="205"/>
                  </a:lnTo>
                  <a:close/>
                  <a:moveTo>
                    <a:pt x="1598" y="705"/>
                  </a:moveTo>
                  <a:lnTo>
                    <a:pt x="1598" y="705"/>
                  </a:lnTo>
                  <a:lnTo>
                    <a:pt x="1594" y="732"/>
                  </a:lnTo>
                  <a:lnTo>
                    <a:pt x="1591" y="759"/>
                  </a:lnTo>
                  <a:lnTo>
                    <a:pt x="1584" y="794"/>
                  </a:lnTo>
                  <a:lnTo>
                    <a:pt x="1574" y="836"/>
                  </a:lnTo>
                  <a:lnTo>
                    <a:pt x="1561" y="885"/>
                  </a:lnTo>
                  <a:lnTo>
                    <a:pt x="1542" y="938"/>
                  </a:lnTo>
                  <a:lnTo>
                    <a:pt x="1530" y="966"/>
                  </a:lnTo>
                  <a:lnTo>
                    <a:pt x="1517" y="995"/>
                  </a:lnTo>
                  <a:lnTo>
                    <a:pt x="1517" y="995"/>
                  </a:lnTo>
                  <a:lnTo>
                    <a:pt x="1492" y="1047"/>
                  </a:lnTo>
                  <a:lnTo>
                    <a:pt x="1470" y="1086"/>
                  </a:lnTo>
                  <a:lnTo>
                    <a:pt x="1438" y="1142"/>
                  </a:lnTo>
                  <a:lnTo>
                    <a:pt x="1426" y="1162"/>
                  </a:lnTo>
                  <a:lnTo>
                    <a:pt x="1417" y="1183"/>
                  </a:lnTo>
                  <a:lnTo>
                    <a:pt x="1412" y="1205"/>
                  </a:lnTo>
                  <a:lnTo>
                    <a:pt x="1409" y="1232"/>
                  </a:lnTo>
                  <a:lnTo>
                    <a:pt x="1409" y="1232"/>
                  </a:lnTo>
                  <a:lnTo>
                    <a:pt x="1409" y="1267"/>
                  </a:lnTo>
                  <a:lnTo>
                    <a:pt x="1411" y="1311"/>
                  </a:lnTo>
                  <a:lnTo>
                    <a:pt x="1416" y="1360"/>
                  </a:lnTo>
                  <a:lnTo>
                    <a:pt x="1421" y="1407"/>
                  </a:lnTo>
                  <a:lnTo>
                    <a:pt x="1431" y="1488"/>
                  </a:lnTo>
                  <a:lnTo>
                    <a:pt x="1436" y="1522"/>
                  </a:lnTo>
                  <a:lnTo>
                    <a:pt x="1436" y="1522"/>
                  </a:lnTo>
                  <a:lnTo>
                    <a:pt x="1441" y="1551"/>
                  </a:lnTo>
                  <a:lnTo>
                    <a:pt x="1443" y="1561"/>
                  </a:lnTo>
                  <a:lnTo>
                    <a:pt x="1444" y="1566"/>
                  </a:lnTo>
                  <a:lnTo>
                    <a:pt x="1446" y="1568"/>
                  </a:lnTo>
                  <a:lnTo>
                    <a:pt x="1448" y="1568"/>
                  </a:lnTo>
                  <a:lnTo>
                    <a:pt x="1449" y="1563"/>
                  </a:lnTo>
                  <a:lnTo>
                    <a:pt x="1449" y="1563"/>
                  </a:lnTo>
                  <a:lnTo>
                    <a:pt x="1453" y="1554"/>
                  </a:lnTo>
                  <a:lnTo>
                    <a:pt x="1456" y="1544"/>
                  </a:lnTo>
                  <a:lnTo>
                    <a:pt x="1466" y="1525"/>
                  </a:lnTo>
                  <a:lnTo>
                    <a:pt x="1471" y="1514"/>
                  </a:lnTo>
                  <a:lnTo>
                    <a:pt x="1476" y="1500"/>
                  </a:lnTo>
                  <a:lnTo>
                    <a:pt x="1480" y="1485"/>
                  </a:lnTo>
                  <a:lnTo>
                    <a:pt x="1483" y="1468"/>
                  </a:lnTo>
                  <a:lnTo>
                    <a:pt x="1483" y="1468"/>
                  </a:lnTo>
                  <a:lnTo>
                    <a:pt x="1485" y="1438"/>
                  </a:lnTo>
                  <a:lnTo>
                    <a:pt x="1486" y="1412"/>
                  </a:lnTo>
                  <a:lnTo>
                    <a:pt x="1483" y="1340"/>
                  </a:lnTo>
                  <a:lnTo>
                    <a:pt x="1483" y="1340"/>
                  </a:lnTo>
                  <a:lnTo>
                    <a:pt x="1481" y="1304"/>
                  </a:lnTo>
                  <a:lnTo>
                    <a:pt x="1478" y="1291"/>
                  </a:lnTo>
                  <a:lnTo>
                    <a:pt x="1478" y="1275"/>
                  </a:lnTo>
                  <a:lnTo>
                    <a:pt x="1483" y="1232"/>
                  </a:lnTo>
                  <a:lnTo>
                    <a:pt x="1483" y="1232"/>
                  </a:lnTo>
                  <a:lnTo>
                    <a:pt x="1488" y="1201"/>
                  </a:lnTo>
                  <a:lnTo>
                    <a:pt x="1493" y="1172"/>
                  </a:lnTo>
                  <a:lnTo>
                    <a:pt x="1500" y="1149"/>
                  </a:lnTo>
                  <a:lnTo>
                    <a:pt x="1507" y="1127"/>
                  </a:lnTo>
                  <a:lnTo>
                    <a:pt x="1515" y="1107"/>
                  </a:lnTo>
                  <a:lnTo>
                    <a:pt x="1522" y="1090"/>
                  </a:lnTo>
                  <a:lnTo>
                    <a:pt x="1537" y="1063"/>
                  </a:lnTo>
                  <a:lnTo>
                    <a:pt x="1537" y="1063"/>
                  </a:lnTo>
                  <a:lnTo>
                    <a:pt x="1561" y="1024"/>
                  </a:lnTo>
                  <a:lnTo>
                    <a:pt x="1569" y="1005"/>
                  </a:lnTo>
                  <a:lnTo>
                    <a:pt x="1577" y="982"/>
                  </a:lnTo>
                  <a:lnTo>
                    <a:pt x="1577" y="982"/>
                  </a:lnTo>
                  <a:lnTo>
                    <a:pt x="1581" y="960"/>
                  </a:lnTo>
                  <a:lnTo>
                    <a:pt x="1586" y="922"/>
                  </a:lnTo>
                  <a:lnTo>
                    <a:pt x="1593" y="826"/>
                  </a:lnTo>
                  <a:lnTo>
                    <a:pt x="1596" y="740"/>
                  </a:lnTo>
                  <a:lnTo>
                    <a:pt x="1598" y="705"/>
                  </a:lnTo>
                  <a:lnTo>
                    <a:pt x="1598" y="705"/>
                  </a:lnTo>
                  <a:close/>
                  <a:moveTo>
                    <a:pt x="1652" y="1117"/>
                  </a:moveTo>
                  <a:lnTo>
                    <a:pt x="1652" y="1117"/>
                  </a:lnTo>
                  <a:lnTo>
                    <a:pt x="1628" y="1203"/>
                  </a:lnTo>
                  <a:lnTo>
                    <a:pt x="1611" y="1265"/>
                  </a:lnTo>
                  <a:lnTo>
                    <a:pt x="1591" y="1326"/>
                  </a:lnTo>
                  <a:lnTo>
                    <a:pt x="1591" y="1326"/>
                  </a:lnTo>
                  <a:lnTo>
                    <a:pt x="1574" y="1379"/>
                  </a:lnTo>
                  <a:lnTo>
                    <a:pt x="1561" y="1417"/>
                  </a:lnTo>
                  <a:lnTo>
                    <a:pt x="1551" y="1455"/>
                  </a:lnTo>
                  <a:lnTo>
                    <a:pt x="1551" y="1455"/>
                  </a:lnTo>
                  <a:lnTo>
                    <a:pt x="1552" y="1460"/>
                  </a:lnTo>
                  <a:lnTo>
                    <a:pt x="1554" y="1461"/>
                  </a:lnTo>
                  <a:lnTo>
                    <a:pt x="1557" y="1463"/>
                  </a:lnTo>
                  <a:lnTo>
                    <a:pt x="1561" y="1465"/>
                  </a:lnTo>
                  <a:lnTo>
                    <a:pt x="1566" y="1463"/>
                  </a:lnTo>
                  <a:lnTo>
                    <a:pt x="1571" y="1461"/>
                  </a:lnTo>
                  <a:lnTo>
                    <a:pt x="1577" y="1455"/>
                  </a:lnTo>
                  <a:lnTo>
                    <a:pt x="1577" y="1455"/>
                  </a:lnTo>
                  <a:lnTo>
                    <a:pt x="1584" y="1449"/>
                  </a:lnTo>
                  <a:lnTo>
                    <a:pt x="1589" y="1448"/>
                  </a:lnTo>
                  <a:lnTo>
                    <a:pt x="1599" y="1449"/>
                  </a:lnTo>
                  <a:lnTo>
                    <a:pt x="1604" y="1448"/>
                  </a:lnTo>
                  <a:lnTo>
                    <a:pt x="1608" y="1441"/>
                  </a:lnTo>
                  <a:lnTo>
                    <a:pt x="1613" y="1428"/>
                  </a:lnTo>
                  <a:lnTo>
                    <a:pt x="1618" y="1407"/>
                  </a:lnTo>
                  <a:lnTo>
                    <a:pt x="1618" y="1407"/>
                  </a:lnTo>
                  <a:lnTo>
                    <a:pt x="1628" y="1365"/>
                  </a:lnTo>
                  <a:lnTo>
                    <a:pt x="1636" y="1341"/>
                  </a:lnTo>
                  <a:lnTo>
                    <a:pt x="1640" y="1336"/>
                  </a:lnTo>
                  <a:lnTo>
                    <a:pt x="1642" y="1333"/>
                  </a:lnTo>
                  <a:lnTo>
                    <a:pt x="1643" y="1331"/>
                  </a:lnTo>
                  <a:lnTo>
                    <a:pt x="1645" y="1333"/>
                  </a:lnTo>
                  <a:lnTo>
                    <a:pt x="1645" y="1333"/>
                  </a:lnTo>
                  <a:lnTo>
                    <a:pt x="1647" y="1335"/>
                  </a:lnTo>
                  <a:lnTo>
                    <a:pt x="1648" y="1336"/>
                  </a:lnTo>
                  <a:lnTo>
                    <a:pt x="1657" y="1338"/>
                  </a:lnTo>
                  <a:lnTo>
                    <a:pt x="1660" y="1338"/>
                  </a:lnTo>
                  <a:lnTo>
                    <a:pt x="1663" y="1338"/>
                  </a:lnTo>
                  <a:lnTo>
                    <a:pt x="1665" y="1336"/>
                  </a:lnTo>
                  <a:lnTo>
                    <a:pt x="1665" y="1333"/>
                  </a:lnTo>
                  <a:lnTo>
                    <a:pt x="1665" y="1333"/>
                  </a:lnTo>
                  <a:lnTo>
                    <a:pt x="1665" y="1318"/>
                  </a:lnTo>
                  <a:lnTo>
                    <a:pt x="1668" y="1291"/>
                  </a:lnTo>
                  <a:lnTo>
                    <a:pt x="1670" y="1260"/>
                  </a:lnTo>
                  <a:lnTo>
                    <a:pt x="1672" y="1238"/>
                  </a:lnTo>
                  <a:lnTo>
                    <a:pt x="1672" y="1238"/>
                  </a:lnTo>
                  <a:lnTo>
                    <a:pt x="1672" y="1232"/>
                  </a:lnTo>
                  <a:lnTo>
                    <a:pt x="1674" y="1225"/>
                  </a:lnTo>
                  <a:lnTo>
                    <a:pt x="1679" y="1216"/>
                  </a:lnTo>
                  <a:lnTo>
                    <a:pt x="1684" y="1213"/>
                  </a:lnTo>
                  <a:lnTo>
                    <a:pt x="1685" y="1211"/>
                  </a:lnTo>
                  <a:lnTo>
                    <a:pt x="1685" y="1211"/>
                  </a:lnTo>
                  <a:lnTo>
                    <a:pt x="1682" y="1193"/>
                  </a:lnTo>
                  <a:lnTo>
                    <a:pt x="1672" y="1154"/>
                  </a:lnTo>
                  <a:lnTo>
                    <a:pt x="1667" y="1134"/>
                  </a:lnTo>
                  <a:lnTo>
                    <a:pt x="1660" y="1120"/>
                  </a:lnTo>
                  <a:lnTo>
                    <a:pt x="1658" y="1115"/>
                  </a:lnTo>
                  <a:lnTo>
                    <a:pt x="1655" y="1113"/>
                  </a:lnTo>
                  <a:lnTo>
                    <a:pt x="1653" y="1113"/>
                  </a:lnTo>
                  <a:lnTo>
                    <a:pt x="1652" y="1117"/>
                  </a:lnTo>
                  <a:lnTo>
                    <a:pt x="1652" y="1117"/>
                  </a:lnTo>
                  <a:close/>
                  <a:moveTo>
                    <a:pt x="1139" y="907"/>
                  </a:moveTo>
                  <a:lnTo>
                    <a:pt x="1139" y="907"/>
                  </a:lnTo>
                  <a:lnTo>
                    <a:pt x="1116" y="1118"/>
                  </a:lnTo>
                  <a:lnTo>
                    <a:pt x="1094" y="1328"/>
                  </a:lnTo>
                  <a:lnTo>
                    <a:pt x="1094" y="1328"/>
                  </a:lnTo>
                  <a:lnTo>
                    <a:pt x="1112" y="1252"/>
                  </a:lnTo>
                  <a:lnTo>
                    <a:pt x="1144" y="1127"/>
                  </a:lnTo>
                  <a:lnTo>
                    <a:pt x="1200" y="921"/>
                  </a:lnTo>
                  <a:lnTo>
                    <a:pt x="1200" y="921"/>
                  </a:lnTo>
                  <a:lnTo>
                    <a:pt x="1210" y="875"/>
                  </a:lnTo>
                  <a:lnTo>
                    <a:pt x="1218" y="830"/>
                  </a:lnTo>
                  <a:lnTo>
                    <a:pt x="1229" y="784"/>
                  </a:lnTo>
                  <a:lnTo>
                    <a:pt x="1234" y="764"/>
                  </a:lnTo>
                  <a:lnTo>
                    <a:pt x="1240" y="745"/>
                  </a:lnTo>
                  <a:lnTo>
                    <a:pt x="1240" y="745"/>
                  </a:lnTo>
                  <a:lnTo>
                    <a:pt x="1252" y="713"/>
                  </a:lnTo>
                  <a:lnTo>
                    <a:pt x="1262" y="686"/>
                  </a:lnTo>
                  <a:lnTo>
                    <a:pt x="1266" y="662"/>
                  </a:lnTo>
                  <a:lnTo>
                    <a:pt x="1267" y="650"/>
                  </a:lnTo>
                  <a:lnTo>
                    <a:pt x="1267" y="637"/>
                  </a:lnTo>
                  <a:lnTo>
                    <a:pt x="1267" y="637"/>
                  </a:lnTo>
                  <a:lnTo>
                    <a:pt x="1269" y="618"/>
                  </a:lnTo>
                  <a:lnTo>
                    <a:pt x="1274" y="588"/>
                  </a:lnTo>
                  <a:lnTo>
                    <a:pt x="1289" y="515"/>
                  </a:lnTo>
                  <a:lnTo>
                    <a:pt x="1304" y="446"/>
                  </a:lnTo>
                  <a:lnTo>
                    <a:pt x="1315" y="407"/>
                  </a:lnTo>
                  <a:lnTo>
                    <a:pt x="1315" y="407"/>
                  </a:lnTo>
                  <a:lnTo>
                    <a:pt x="1330" y="357"/>
                  </a:lnTo>
                  <a:lnTo>
                    <a:pt x="1341" y="323"/>
                  </a:lnTo>
                  <a:lnTo>
                    <a:pt x="1355" y="292"/>
                  </a:lnTo>
                  <a:lnTo>
                    <a:pt x="1355" y="292"/>
                  </a:lnTo>
                  <a:lnTo>
                    <a:pt x="1367" y="270"/>
                  </a:lnTo>
                  <a:lnTo>
                    <a:pt x="1385" y="245"/>
                  </a:lnTo>
                  <a:lnTo>
                    <a:pt x="1422" y="194"/>
                  </a:lnTo>
                  <a:lnTo>
                    <a:pt x="1422" y="194"/>
                  </a:lnTo>
                  <a:lnTo>
                    <a:pt x="1368" y="213"/>
                  </a:lnTo>
                  <a:lnTo>
                    <a:pt x="1368" y="213"/>
                  </a:lnTo>
                  <a:lnTo>
                    <a:pt x="1341" y="250"/>
                  </a:lnTo>
                  <a:lnTo>
                    <a:pt x="1316" y="289"/>
                  </a:lnTo>
                  <a:lnTo>
                    <a:pt x="1294" y="324"/>
                  </a:lnTo>
                  <a:lnTo>
                    <a:pt x="1286" y="340"/>
                  </a:lnTo>
                  <a:lnTo>
                    <a:pt x="1281" y="353"/>
                  </a:lnTo>
                  <a:lnTo>
                    <a:pt x="1281" y="353"/>
                  </a:lnTo>
                  <a:lnTo>
                    <a:pt x="1272" y="385"/>
                  </a:lnTo>
                  <a:lnTo>
                    <a:pt x="1262" y="436"/>
                  </a:lnTo>
                  <a:lnTo>
                    <a:pt x="1237" y="568"/>
                  </a:lnTo>
                  <a:lnTo>
                    <a:pt x="1224" y="639"/>
                  </a:lnTo>
                  <a:lnTo>
                    <a:pt x="1210" y="703"/>
                  </a:lnTo>
                  <a:lnTo>
                    <a:pt x="1198" y="757"/>
                  </a:lnTo>
                  <a:lnTo>
                    <a:pt x="1191" y="777"/>
                  </a:lnTo>
                  <a:lnTo>
                    <a:pt x="1186" y="792"/>
                  </a:lnTo>
                  <a:lnTo>
                    <a:pt x="1186" y="792"/>
                  </a:lnTo>
                  <a:lnTo>
                    <a:pt x="1176" y="814"/>
                  </a:lnTo>
                  <a:lnTo>
                    <a:pt x="1168" y="831"/>
                  </a:lnTo>
                  <a:lnTo>
                    <a:pt x="1154" y="855"/>
                  </a:lnTo>
                  <a:lnTo>
                    <a:pt x="1149" y="865"/>
                  </a:lnTo>
                  <a:lnTo>
                    <a:pt x="1146" y="875"/>
                  </a:lnTo>
                  <a:lnTo>
                    <a:pt x="1143" y="890"/>
                  </a:lnTo>
                  <a:lnTo>
                    <a:pt x="1139" y="907"/>
                  </a:lnTo>
                  <a:lnTo>
                    <a:pt x="1139" y="907"/>
                  </a:lnTo>
                  <a:close/>
                  <a:moveTo>
                    <a:pt x="1092" y="1333"/>
                  </a:moveTo>
                  <a:lnTo>
                    <a:pt x="1092" y="1333"/>
                  </a:lnTo>
                  <a:lnTo>
                    <a:pt x="1094" y="1328"/>
                  </a:lnTo>
                  <a:lnTo>
                    <a:pt x="1094" y="1328"/>
                  </a:lnTo>
                  <a:lnTo>
                    <a:pt x="1092" y="1333"/>
                  </a:lnTo>
                  <a:lnTo>
                    <a:pt x="1092" y="1333"/>
                  </a:lnTo>
                  <a:close/>
                  <a:moveTo>
                    <a:pt x="1315" y="245"/>
                  </a:moveTo>
                  <a:lnTo>
                    <a:pt x="1315" y="245"/>
                  </a:lnTo>
                  <a:lnTo>
                    <a:pt x="1293" y="259"/>
                  </a:lnTo>
                  <a:lnTo>
                    <a:pt x="1271" y="274"/>
                  </a:lnTo>
                  <a:lnTo>
                    <a:pt x="1244" y="294"/>
                  </a:lnTo>
                  <a:lnTo>
                    <a:pt x="1217" y="319"/>
                  </a:lnTo>
                  <a:lnTo>
                    <a:pt x="1203" y="333"/>
                  </a:lnTo>
                  <a:lnTo>
                    <a:pt x="1191" y="346"/>
                  </a:lnTo>
                  <a:lnTo>
                    <a:pt x="1181" y="362"/>
                  </a:lnTo>
                  <a:lnTo>
                    <a:pt x="1171" y="377"/>
                  </a:lnTo>
                  <a:lnTo>
                    <a:pt x="1165" y="392"/>
                  </a:lnTo>
                  <a:lnTo>
                    <a:pt x="1159" y="407"/>
                  </a:lnTo>
                  <a:lnTo>
                    <a:pt x="1159" y="407"/>
                  </a:lnTo>
                  <a:lnTo>
                    <a:pt x="1153" y="443"/>
                  </a:lnTo>
                  <a:lnTo>
                    <a:pt x="1148" y="483"/>
                  </a:lnTo>
                  <a:lnTo>
                    <a:pt x="1144" y="527"/>
                  </a:lnTo>
                  <a:lnTo>
                    <a:pt x="1141" y="571"/>
                  </a:lnTo>
                  <a:lnTo>
                    <a:pt x="1138" y="644"/>
                  </a:lnTo>
                  <a:lnTo>
                    <a:pt x="1138" y="667"/>
                  </a:lnTo>
                  <a:lnTo>
                    <a:pt x="1139" y="678"/>
                  </a:lnTo>
                  <a:lnTo>
                    <a:pt x="1139" y="678"/>
                  </a:lnTo>
                  <a:lnTo>
                    <a:pt x="1141" y="676"/>
                  </a:lnTo>
                  <a:lnTo>
                    <a:pt x="1143" y="671"/>
                  </a:lnTo>
                  <a:lnTo>
                    <a:pt x="1146" y="645"/>
                  </a:lnTo>
                  <a:lnTo>
                    <a:pt x="1161" y="563"/>
                  </a:lnTo>
                  <a:lnTo>
                    <a:pt x="1180" y="465"/>
                  </a:lnTo>
                  <a:lnTo>
                    <a:pt x="1188" y="421"/>
                  </a:lnTo>
                  <a:lnTo>
                    <a:pt x="1197" y="387"/>
                  </a:lnTo>
                  <a:lnTo>
                    <a:pt x="1197" y="387"/>
                  </a:lnTo>
                  <a:lnTo>
                    <a:pt x="1210" y="363"/>
                  </a:lnTo>
                  <a:lnTo>
                    <a:pt x="1229" y="340"/>
                  </a:lnTo>
                  <a:lnTo>
                    <a:pt x="1247" y="316"/>
                  </a:lnTo>
                  <a:lnTo>
                    <a:pt x="1267" y="292"/>
                  </a:lnTo>
                  <a:lnTo>
                    <a:pt x="1301" y="259"/>
                  </a:lnTo>
                  <a:lnTo>
                    <a:pt x="1315" y="245"/>
                  </a:lnTo>
                  <a:lnTo>
                    <a:pt x="1315" y="245"/>
                  </a:lnTo>
                  <a:close/>
                  <a:moveTo>
                    <a:pt x="883" y="1313"/>
                  </a:moveTo>
                  <a:lnTo>
                    <a:pt x="883" y="1313"/>
                  </a:lnTo>
                  <a:lnTo>
                    <a:pt x="880" y="1277"/>
                  </a:lnTo>
                  <a:lnTo>
                    <a:pt x="873" y="1240"/>
                  </a:lnTo>
                  <a:lnTo>
                    <a:pt x="864" y="1184"/>
                  </a:lnTo>
                  <a:lnTo>
                    <a:pt x="864" y="1184"/>
                  </a:lnTo>
                  <a:lnTo>
                    <a:pt x="863" y="1238"/>
                  </a:lnTo>
                  <a:lnTo>
                    <a:pt x="863" y="1272"/>
                  </a:lnTo>
                  <a:lnTo>
                    <a:pt x="863" y="1306"/>
                  </a:lnTo>
                  <a:lnTo>
                    <a:pt x="863" y="1306"/>
                  </a:lnTo>
                  <a:lnTo>
                    <a:pt x="864" y="1350"/>
                  </a:lnTo>
                  <a:lnTo>
                    <a:pt x="868" y="1395"/>
                  </a:lnTo>
                  <a:lnTo>
                    <a:pt x="870" y="1443"/>
                  </a:lnTo>
                  <a:lnTo>
                    <a:pt x="870" y="1495"/>
                  </a:lnTo>
                  <a:lnTo>
                    <a:pt x="870" y="1495"/>
                  </a:lnTo>
                  <a:lnTo>
                    <a:pt x="870" y="1519"/>
                  </a:lnTo>
                  <a:lnTo>
                    <a:pt x="871" y="1534"/>
                  </a:lnTo>
                  <a:lnTo>
                    <a:pt x="873" y="1546"/>
                  </a:lnTo>
                  <a:lnTo>
                    <a:pt x="876" y="1554"/>
                  </a:lnTo>
                  <a:lnTo>
                    <a:pt x="886" y="1568"/>
                  </a:lnTo>
                  <a:lnTo>
                    <a:pt x="891" y="1576"/>
                  </a:lnTo>
                  <a:lnTo>
                    <a:pt x="897" y="1590"/>
                  </a:lnTo>
                  <a:lnTo>
                    <a:pt x="897" y="1590"/>
                  </a:lnTo>
                  <a:lnTo>
                    <a:pt x="913" y="1639"/>
                  </a:lnTo>
                  <a:lnTo>
                    <a:pt x="920" y="1659"/>
                  </a:lnTo>
                  <a:lnTo>
                    <a:pt x="923" y="1684"/>
                  </a:lnTo>
                  <a:lnTo>
                    <a:pt x="923" y="1684"/>
                  </a:lnTo>
                  <a:lnTo>
                    <a:pt x="925" y="1710"/>
                  </a:lnTo>
                  <a:lnTo>
                    <a:pt x="925" y="1727"/>
                  </a:lnTo>
                  <a:lnTo>
                    <a:pt x="923" y="1740"/>
                  </a:lnTo>
                  <a:lnTo>
                    <a:pt x="923" y="1752"/>
                  </a:lnTo>
                  <a:lnTo>
                    <a:pt x="923" y="1752"/>
                  </a:lnTo>
                  <a:lnTo>
                    <a:pt x="923" y="1754"/>
                  </a:lnTo>
                  <a:lnTo>
                    <a:pt x="925" y="1755"/>
                  </a:lnTo>
                  <a:lnTo>
                    <a:pt x="930" y="1752"/>
                  </a:lnTo>
                  <a:lnTo>
                    <a:pt x="937" y="1745"/>
                  </a:lnTo>
                  <a:lnTo>
                    <a:pt x="944" y="1737"/>
                  </a:lnTo>
                  <a:lnTo>
                    <a:pt x="952" y="1725"/>
                  </a:lnTo>
                  <a:lnTo>
                    <a:pt x="957" y="1713"/>
                  </a:lnTo>
                  <a:lnTo>
                    <a:pt x="962" y="1701"/>
                  </a:lnTo>
                  <a:lnTo>
                    <a:pt x="964" y="1691"/>
                  </a:lnTo>
                  <a:lnTo>
                    <a:pt x="964" y="1691"/>
                  </a:lnTo>
                  <a:lnTo>
                    <a:pt x="962" y="1681"/>
                  </a:lnTo>
                  <a:lnTo>
                    <a:pt x="961" y="1667"/>
                  </a:lnTo>
                  <a:lnTo>
                    <a:pt x="956" y="1634"/>
                  </a:lnTo>
                  <a:lnTo>
                    <a:pt x="952" y="1613"/>
                  </a:lnTo>
                  <a:lnTo>
                    <a:pt x="952" y="1593"/>
                  </a:lnTo>
                  <a:lnTo>
                    <a:pt x="954" y="1571"/>
                  </a:lnTo>
                  <a:lnTo>
                    <a:pt x="957" y="1549"/>
                  </a:lnTo>
                  <a:lnTo>
                    <a:pt x="957" y="1549"/>
                  </a:lnTo>
                  <a:lnTo>
                    <a:pt x="962" y="1524"/>
                  </a:lnTo>
                  <a:lnTo>
                    <a:pt x="969" y="1493"/>
                  </a:lnTo>
                  <a:lnTo>
                    <a:pt x="981" y="1422"/>
                  </a:lnTo>
                  <a:lnTo>
                    <a:pt x="991" y="1353"/>
                  </a:lnTo>
                  <a:lnTo>
                    <a:pt x="998" y="1299"/>
                  </a:lnTo>
                  <a:lnTo>
                    <a:pt x="998" y="1299"/>
                  </a:lnTo>
                  <a:lnTo>
                    <a:pt x="998" y="1289"/>
                  </a:lnTo>
                  <a:lnTo>
                    <a:pt x="998" y="1275"/>
                  </a:lnTo>
                  <a:lnTo>
                    <a:pt x="994" y="1248"/>
                  </a:lnTo>
                  <a:lnTo>
                    <a:pt x="984" y="1184"/>
                  </a:lnTo>
                  <a:lnTo>
                    <a:pt x="979" y="1149"/>
                  </a:lnTo>
                  <a:lnTo>
                    <a:pt x="979" y="1113"/>
                  </a:lnTo>
                  <a:lnTo>
                    <a:pt x="979" y="1095"/>
                  </a:lnTo>
                  <a:lnTo>
                    <a:pt x="982" y="1078"/>
                  </a:lnTo>
                  <a:lnTo>
                    <a:pt x="986" y="1059"/>
                  </a:lnTo>
                  <a:lnTo>
                    <a:pt x="991" y="1042"/>
                  </a:lnTo>
                  <a:lnTo>
                    <a:pt x="991" y="1042"/>
                  </a:lnTo>
                  <a:lnTo>
                    <a:pt x="1004" y="1002"/>
                  </a:lnTo>
                  <a:lnTo>
                    <a:pt x="1021" y="949"/>
                  </a:lnTo>
                  <a:lnTo>
                    <a:pt x="1057" y="831"/>
                  </a:lnTo>
                  <a:lnTo>
                    <a:pt x="1089" y="720"/>
                  </a:lnTo>
                  <a:lnTo>
                    <a:pt x="1106" y="650"/>
                  </a:lnTo>
                  <a:lnTo>
                    <a:pt x="1106" y="650"/>
                  </a:lnTo>
                  <a:lnTo>
                    <a:pt x="1109" y="632"/>
                  </a:lnTo>
                  <a:lnTo>
                    <a:pt x="1109" y="615"/>
                  </a:lnTo>
                  <a:lnTo>
                    <a:pt x="1109" y="581"/>
                  </a:lnTo>
                  <a:lnTo>
                    <a:pt x="1106" y="547"/>
                  </a:lnTo>
                  <a:lnTo>
                    <a:pt x="1106" y="529"/>
                  </a:lnTo>
                  <a:lnTo>
                    <a:pt x="1106" y="509"/>
                  </a:lnTo>
                  <a:lnTo>
                    <a:pt x="1106" y="509"/>
                  </a:lnTo>
                  <a:lnTo>
                    <a:pt x="1107" y="485"/>
                  </a:lnTo>
                  <a:lnTo>
                    <a:pt x="1111" y="461"/>
                  </a:lnTo>
                  <a:lnTo>
                    <a:pt x="1121" y="412"/>
                  </a:lnTo>
                  <a:lnTo>
                    <a:pt x="1132" y="360"/>
                  </a:lnTo>
                  <a:lnTo>
                    <a:pt x="1132" y="360"/>
                  </a:lnTo>
                  <a:lnTo>
                    <a:pt x="1109" y="406"/>
                  </a:lnTo>
                  <a:lnTo>
                    <a:pt x="1089" y="449"/>
                  </a:lnTo>
                  <a:lnTo>
                    <a:pt x="1080" y="473"/>
                  </a:lnTo>
                  <a:lnTo>
                    <a:pt x="1072" y="495"/>
                  </a:lnTo>
                  <a:lnTo>
                    <a:pt x="1072" y="495"/>
                  </a:lnTo>
                  <a:lnTo>
                    <a:pt x="1067" y="515"/>
                  </a:lnTo>
                  <a:lnTo>
                    <a:pt x="1065" y="534"/>
                  </a:lnTo>
                  <a:lnTo>
                    <a:pt x="1063" y="549"/>
                  </a:lnTo>
                  <a:lnTo>
                    <a:pt x="1065" y="564"/>
                  </a:lnTo>
                  <a:lnTo>
                    <a:pt x="1070" y="596"/>
                  </a:lnTo>
                  <a:lnTo>
                    <a:pt x="1072" y="612"/>
                  </a:lnTo>
                  <a:lnTo>
                    <a:pt x="1072" y="630"/>
                  </a:lnTo>
                  <a:lnTo>
                    <a:pt x="1072" y="630"/>
                  </a:lnTo>
                  <a:lnTo>
                    <a:pt x="1070" y="654"/>
                  </a:lnTo>
                  <a:lnTo>
                    <a:pt x="1063" y="684"/>
                  </a:lnTo>
                  <a:lnTo>
                    <a:pt x="1048" y="759"/>
                  </a:lnTo>
                  <a:lnTo>
                    <a:pt x="1018" y="880"/>
                  </a:lnTo>
                  <a:lnTo>
                    <a:pt x="1018" y="880"/>
                  </a:lnTo>
                  <a:lnTo>
                    <a:pt x="1013" y="897"/>
                  </a:lnTo>
                  <a:lnTo>
                    <a:pt x="1003" y="919"/>
                  </a:lnTo>
                  <a:lnTo>
                    <a:pt x="979" y="970"/>
                  </a:lnTo>
                  <a:lnTo>
                    <a:pt x="954" y="1025"/>
                  </a:lnTo>
                  <a:lnTo>
                    <a:pt x="940" y="1054"/>
                  </a:lnTo>
                  <a:lnTo>
                    <a:pt x="930" y="1083"/>
                  </a:lnTo>
                  <a:lnTo>
                    <a:pt x="930" y="1083"/>
                  </a:lnTo>
                  <a:lnTo>
                    <a:pt x="922" y="1107"/>
                  </a:lnTo>
                  <a:lnTo>
                    <a:pt x="917" y="1123"/>
                  </a:lnTo>
                  <a:lnTo>
                    <a:pt x="915" y="1137"/>
                  </a:lnTo>
                  <a:lnTo>
                    <a:pt x="915" y="1149"/>
                  </a:lnTo>
                  <a:lnTo>
                    <a:pt x="918" y="1184"/>
                  </a:lnTo>
                  <a:lnTo>
                    <a:pt x="920" y="1213"/>
                  </a:lnTo>
                  <a:lnTo>
                    <a:pt x="923" y="1252"/>
                  </a:lnTo>
                  <a:lnTo>
                    <a:pt x="923" y="1252"/>
                  </a:lnTo>
                  <a:lnTo>
                    <a:pt x="927" y="1291"/>
                  </a:lnTo>
                  <a:lnTo>
                    <a:pt x="929" y="1318"/>
                  </a:lnTo>
                  <a:lnTo>
                    <a:pt x="932" y="1336"/>
                  </a:lnTo>
                  <a:lnTo>
                    <a:pt x="935" y="1350"/>
                  </a:lnTo>
                  <a:lnTo>
                    <a:pt x="940" y="1367"/>
                  </a:lnTo>
                  <a:lnTo>
                    <a:pt x="942" y="1375"/>
                  </a:lnTo>
                  <a:lnTo>
                    <a:pt x="944" y="1387"/>
                  </a:lnTo>
                  <a:lnTo>
                    <a:pt x="944" y="1387"/>
                  </a:lnTo>
                  <a:lnTo>
                    <a:pt x="944" y="1400"/>
                  </a:lnTo>
                  <a:lnTo>
                    <a:pt x="942" y="1412"/>
                  </a:lnTo>
                  <a:lnTo>
                    <a:pt x="939" y="1422"/>
                  </a:lnTo>
                  <a:lnTo>
                    <a:pt x="934" y="1431"/>
                  </a:lnTo>
                  <a:lnTo>
                    <a:pt x="922" y="1446"/>
                  </a:lnTo>
                  <a:lnTo>
                    <a:pt x="910" y="1461"/>
                  </a:lnTo>
                  <a:lnTo>
                    <a:pt x="910" y="1461"/>
                  </a:lnTo>
                  <a:lnTo>
                    <a:pt x="907" y="1463"/>
                  </a:lnTo>
                  <a:lnTo>
                    <a:pt x="905" y="1463"/>
                  </a:lnTo>
                  <a:lnTo>
                    <a:pt x="902" y="1461"/>
                  </a:lnTo>
                  <a:lnTo>
                    <a:pt x="900" y="1456"/>
                  </a:lnTo>
                  <a:lnTo>
                    <a:pt x="895" y="1439"/>
                  </a:lnTo>
                  <a:lnTo>
                    <a:pt x="891" y="1417"/>
                  </a:lnTo>
                  <a:lnTo>
                    <a:pt x="886" y="1365"/>
                  </a:lnTo>
                  <a:lnTo>
                    <a:pt x="883" y="1313"/>
                  </a:lnTo>
                  <a:lnTo>
                    <a:pt x="883" y="1313"/>
                  </a:lnTo>
                  <a:close/>
                  <a:moveTo>
                    <a:pt x="863" y="1171"/>
                  </a:moveTo>
                  <a:lnTo>
                    <a:pt x="863" y="1171"/>
                  </a:lnTo>
                  <a:lnTo>
                    <a:pt x="863" y="1174"/>
                  </a:lnTo>
                  <a:lnTo>
                    <a:pt x="864" y="1184"/>
                  </a:lnTo>
                  <a:lnTo>
                    <a:pt x="864" y="1184"/>
                  </a:lnTo>
                  <a:lnTo>
                    <a:pt x="864" y="1174"/>
                  </a:lnTo>
                  <a:lnTo>
                    <a:pt x="863" y="1171"/>
                  </a:lnTo>
                  <a:lnTo>
                    <a:pt x="863" y="1171"/>
                  </a:lnTo>
                  <a:close/>
                  <a:moveTo>
                    <a:pt x="1031" y="569"/>
                  </a:moveTo>
                  <a:lnTo>
                    <a:pt x="1031" y="569"/>
                  </a:lnTo>
                  <a:lnTo>
                    <a:pt x="1031" y="571"/>
                  </a:lnTo>
                  <a:lnTo>
                    <a:pt x="1031" y="571"/>
                  </a:lnTo>
                  <a:lnTo>
                    <a:pt x="1031" y="569"/>
                  </a:lnTo>
                  <a:lnTo>
                    <a:pt x="1031" y="569"/>
                  </a:lnTo>
                  <a:close/>
                  <a:moveTo>
                    <a:pt x="1045" y="664"/>
                  </a:moveTo>
                  <a:lnTo>
                    <a:pt x="1045" y="664"/>
                  </a:lnTo>
                  <a:lnTo>
                    <a:pt x="1048" y="647"/>
                  </a:lnTo>
                  <a:lnTo>
                    <a:pt x="1048" y="630"/>
                  </a:lnTo>
                  <a:lnTo>
                    <a:pt x="1047" y="615"/>
                  </a:lnTo>
                  <a:lnTo>
                    <a:pt x="1043" y="601"/>
                  </a:lnTo>
                  <a:lnTo>
                    <a:pt x="1036" y="581"/>
                  </a:lnTo>
                  <a:lnTo>
                    <a:pt x="1031" y="571"/>
                  </a:lnTo>
                  <a:lnTo>
                    <a:pt x="1031" y="571"/>
                  </a:lnTo>
                  <a:lnTo>
                    <a:pt x="1021" y="623"/>
                  </a:lnTo>
                  <a:lnTo>
                    <a:pt x="1004" y="711"/>
                  </a:lnTo>
                  <a:lnTo>
                    <a:pt x="1004" y="711"/>
                  </a:lnTo>
                  <a:lnTo>
                    <a:pt x="991" y="767"/>
                  </a:lnTo>
                  <a:lnTo>
                    <a:pt x="972" y="833"/>
                  </a:lnTo>
                  <a:lnTo>
                    <a:pt x="954" y="889"/>
                  </a:lnTo>
                  <a:lnTo>
                    <a:pt x="944" y="921"/>
                  </a:lnTo>
                  <a:lnTo>
                    <a:pt x="944" y="921"/>
                  </a:lnTo>
                  <a:lnTo>
                    <a:pt x="898" y="1025"/>
                  </a:lnTo>
                  <a:lnTo>
                    <a:pt x="856" y="1117"/>
                  </a:lnTo>
                  <a:lnTo>
                    <a:pt x="856" y="1117"/>
                  </a:lnTo>
                  <a:lnTo>
                    <a:pt x="903" y="1037"/>
                  </a:lnTo>
                  <a:lnTo>
                    <a:pt x="939" y="978"/>
                  </a:lnTo>
                  <a:lnTo>
                    <a:pt x="954" y="955"/>
                  </a:lnTo>
                  <a:lnTo>
                    <a:pt x="964" y="941"/>
                  </a:lnTo>
                  <a:lnTo>
                    <a:pt x="964" y="941"/>
                  </a:lnTo>
                  <a:lnTo>
                    <a:pt x="967" y="934"/>
                  </a:lnTo>
                  <a:lnTo>
                    <a:pt x="972" y="924"/>
                  </a:lnTo>
                  <a:lnTo>
                    <a:pt x="982" y="895"/>
                  </a:lnTo>
                  <a:lnTo>
                    <a:pt x="994" y="858"/>
                  </a:lnTo>
                  <a:lnTo>
                    <a:pt x="1008" y="814"/>
                  </a:lnTo>
                  <a:lnTo>
                    <a:pt x="1030" y="726"/>
                  </a:lnTo>
                  <a:lnTo>
                    <a:pt x="1045" y="664"/>
                  </a:lnTo>
                  <a:lnTo>
                    <a:pt x="1045" y="664"/>
                  </a:lnTo>
                  <a:close/>
                  <a:moveTo>
                    <a:pt x="1085" y="394"/>
                  </a:moveTo>
                  <a:lnTo>
                    <a:pt x="1085" y="394"/>
                  </a:lnTo>
                  <a:lnTo>
                    <a:pt x="1080" y="395"/>
                  </a:lnTo>
                  <a:lnTo>
                    <a:pt x="1067" y="404"/>
                  </a:lnTo>
                  <a:lnTo>
                    <a:pt x="1057" y="409"/>
                  </a:lnTo>
                  <a:lnTo>
                    <a:pt x="1048" y="416"/>
                  </a:lnTo>
                  <a:lnTo>
                    <a:pt x="1040" y="424"/>
                  </a:lnTo>
                  <a:lnTo>
                    <a:pt x="1031" y="434"/>
                  </a:lnTo>
                  <a:lnTo>
                    <a:pt x="1031" y="434"/>
                  </a:lnTo>
                  <a:lnTo>
                    <a:pt x="1014" y="461"/>
                  </a:lnTo>
                  <a:lnTo>
                    <a:pt x="996" y="493"/>
                  </a:lnTo>
                  <a:lnTo>
                    <a:pt x="981" y="524"/>
                  </a:lnTo>
                  <a:lnTo>
                    <a:pt x="974" y="537"/>
                  </a:lnTo>
                  <a:lnTo>
                    <a:pt x="971" y="549"/>
                  </a:lnTo>
                  <a:lnTo>
                    <a:pt x="971" y="549"/>
                  </a:lnTo>
                  <a:lnTo>
                    <a:pt x="966" y="576"/>
                  </a:lnTo>
                  <a:lnTo>
                    <a:pt x="959" y="617"/>
                  </a:lnTo>
                  <a:lnTo>
                    <a:pt x="950" y="667"/>
                  </a:lnTo>
                  <a:lnTo>
                    <a:pt x="937" y="725"/>
                  </a:lnTo>
                  <a:lnTo>
                    <a:pt x="937" y="725"/>
                  </a:lnTo>
                  <a:lnTo>
                    <a:pt x="929" y="754"/>
                  </a:lnTo>
                  <a:lnTo>
                    <a:pt x="918" y="777"/>
                  </a:lnTo>
                  <a:lnTo>
                    <a:pt x="907" y="799"/>
                  </a:lnTo>
                  <a:lnTo>
                    <a:pt x="893" y="819"/>
                  </a:lnTo>
                  <a:lnTo>
                    <a:pt x="878" y="838"/>
                  </a:lnTo>
                  <a:lnTo>
                    <a:pt x="864" y="855"/>
                  </a:lnTo>
                  <a:lnTo>
                    <a:pt x="836" y="887"/>
                  </a:lnTo>
                  <a:lnTo>
                    <a:pt x="836" y="887"/>
                  </a:lnTo>
                  <a:lnTo>
                    <a:pt x="824" y="902"/>
                  </a:lnTo>
                  <a:lnTo>
                    <a:pt x="812" y="916"/>
                  </a:lnTo>
                  <a:lnTo>
                    <a:pt x="804" y="931"/>
                  </a:lnTo>
                  <a:lnTo>
                    <a:pt x="797" y="944"/>
                  </a:lnTo>
                  <a:lnTo>
                    <a:pt x="784" y="973"/>
                  </a:lnTo>
                  <a:lnTo>
                    <a:pt x="768" y="1009"/>
                  </a:lnTo>
                  <a:lnTo>
                    <a:pt x="768" y="1009"/>
                  </a:lnTo>
                  <a:lnTo>
                    <a:pt x="750" y="1046"/>
                  </a:lnTo>
                  <a:lnTo>
                    <a:pt x="730" y="1078"/>
                  </a:lnTo>
                  <a:lnTo>
                    <a:pt x="709" y="1107"/>
                  </a:lnTo>
                  <a:lnTo>
                    <a:pt x="687" y="1130"/>
                  </a:lnTo>
                  <a:lnTo>
                    <a:pt x="687" y="1130"/>
                  </a:lnTo>
                  <a:lnTo>
                    <a:pt x="667" y="1152"/>
                  </a:lnTo>
                  <a:lnTo>
                    <a:pt x="650" y="1174"/>
                  </a:lnTo>
                  <a:lnTo>
                    <a:pt x="620" y="1218"/>
                  </a:lnTo>
                  <a:lnTo>
                    <a:pt x="620" y="1218"/>
                  </a:lnTo>
                  <a:lnTo>
                    <a:pt x="613" y="1228"/>
                  </a:lnTo>
                  <a:lnTo>
                    <a:pt x="605" y="1235"/>
                  </a:lnTo>
                  <a:lnTo>
                    <a:pt x="598" y="1240"/>
                  </a:lnTo>
                  <a:lnTo>
                    <a:pt x="593" y="1243"/>
                  </a:lnTo>
                  <a:lnTo>
                    <a:pt x="583" y="1245"/>
                  </a:lnTo>
                  <a:lnTo>
                    <a:pt x="580" y="1245"/>
                  </a:lnTo>
                  <a:lnTo>
                    <a:pt x="580" y="1245"/>
                  </a:lnTo>
                  <a:lnTo>
                    <a:pt x="588" y="1247"/>
                  </a:lnTo>
                  <a:lnTo>
                    <a:pt x="610" y="1252"/>
                  </a:lnTo>
                  <a:lnTo>
                    <a:pt x="635" y="1254"/>
                  </a:lnTo>
                  <a:lnTo>
                    <a:pt x="645" y="1254"/>
                  </a:lnTo>
                  <a:lnTo>
                    <a:pt x="654" y="1252"/>
                  </a:lnTo>
                  <a:lnTo>
                    <a:pt x="654" y="1252"/>
                  </a:lnTo>
                  <a:lnTo>
                    <a:pt x="659" y="1247"/>
                  </a:lnTo>
                  <a:lnTo>
                    <a:pt x="664" y="1242"/>
                  </a:lnTo>
                  <a:lnTo>
                    <a:pt x="667" y="1233"/>
                  </a:lnTo>
                  <a:lnTo>
                    <a:pt x="669" y="1223"/>
                  </a:lnTo>
                  <a:lnTo>
                    <a:pt x="674" y="1206"/>
                  </a:lnTo>
                  <a:lnTo>
                    <a:pt x="677" y="1198"/>
                  </a:lnTo>
                  <a:lnTo>
                    <a:pt x="681" y="1191"/>
                  </a:lnTo>
                  <a:lnTo>
                    <a:pt x="681" y="1191"/>
                  </a:lnTo>
                  <a:lnTo>
                    <a:pt x="691" y="1181"/>
                  </a:lnTo>
                  <a:lnTo>
                    <a:pt x="703" y="1171"/>
                  </a:lnTo>
                  <a:lnTo>
                    <a:pt x="714" y="1164"/>
                  </a:lnTo>
                  <a:lnTo>
                    <a:pt x="728" y="1157"/>
                  </a:lnTo>
                  <a:lnTo>
                    <a:pt x="728" y="1157"/>
                  </a:lnTo>
                  <a:lnTo>
                    <a:pt x="735" y="1154"/>
                  </a:lnTo>
                  <a:lnTo>
                    <a:pt x="743" y="1147"/>
                  </a:lnTo>
                  <a:lnTo>
                    <a:pt x="758" y="1130"/>
                  </a:lnTo>
                  <a:lnTo>
                    <a:pt x="773" y="1108"/>
                  </a:lnTo>
                  <a:lnTo>
                    <a:pt x="789" y="1083"/>
                  </a:lnTo>
                  <a:lnTo>
                    <a:pt x="789" y="1083"/>
                  </a:lnTo>
                  <a:lnTo>
                    <a:pt x="795" y="1069"/>
                  </a:lnTo>
                  <a:lnTo>
                    <a:pt x="800" y="1056"/>
                  </a:lnTo>
                  <a:lnTo>
                    <a:pt x="811" y="1027"/>
                  </a:lnTo>
                  <a:lnTo>
                    <a:pt x="822" y="1000"/>
                  </a:lnTo>
                  <a:lnTo>
                    <a:pt x="829" y="987"/>
                  </a:lnTo>
                  <a:lnTo>
                    <a:pt x="836" y="975"/>
                  </a:lnTo>
                  <a:lnTo>
                    <a:pt x="836" y="975"/>
                  </a:lnTo>
                  <a:lnTo>
                    <a:pt x="863" y="936"/>
                  </a:lnTo>
                  <a:lnTo>
                    <a:pt x="902" y="875"/>
                  </a:lnTo>
                  <a:lnTo>
                    <a:pt x="940" y="806"/>
                  </a:lnTo>
                  <a:lnTo>
                    <a:pt x="957" y="774"/>
                  </a:lnTo>
                  <a:lnTo>
                    <a:pt x="971" y="745"/>
                  </a:lnTo>
                  <a:lnTo>
                    <a:pt x="971" y="745"/>
                  </a:lnTo>
                  <a:lnTo>
                    <a:pt x="979" y="723"/>
                  </a:lnTo>
                  <a:lnTo>
                    <a:pt x="984" y="705"/>
                  </a:lnTo>
                  <a:lnTo>
                    <a:pt x="988" y="691"/>
                  </a:lnTo>
                  <a:lnTo>
                    <a:pt x="989" y="681"/>
                  </a:lnTo>
                  <a:lnTo>
                    <a:pt x="988" y="657"/>
                  </a:lnTo>
                  <a:lnTo>
                    <a:pt x="989" y="642"/>
                  </a:lnTo>
                  <a:lnTo>
                    <a:pt x="991" y="623"/>
                  </a:lnTo>
                  <a:lnTo>
                    <a:pt x="991" y="623"/>
                  </a:lnTo>
                  <a:lnTo>
                    <a:pt x="996" y="585"/>
                  </a:lnTo>
                  <a:lnTo>
                    <a:pt x="1003" y="549"/>
                  </a:lnTo>
                  <a:lnTo>
                    <a:pt x="1006" y="532"/>
                  </a:lnTo>
                  <a:lnTo>
                    <a:pt x="1013" y="515"/>
                  </a:lnTo>
                  <a:lnTo>
                    <a:pt x="1021" y="497"/>
                  </a:lnTo>
                  <a:lnTo>
                    <a:pt x="1031" y="475"/>
                  </a:lnTo>
                  <a:lnTo>
                    <a:pt x="1031" y="475"/>
                  </a:lnTo>
                  <a:lnTo>
                    <a:pt x="1053" y="436"/>
                  </a:lnTo>
                  <a:lnTo>
                    <a:pt x="1070" y="411"/>
                  </a:lnTo>
                  <a:lnTo>
                    <a:pt x="1082" y="397"/>
                  </a:lnTo>
                  <a:lnTo>
                    <a:pt x="1085" y="394"/>
                  </a:lnTo>
                  <a:lnTo>
                    <a:pt x="1085" y="394"/>
                  </a:lnTo>
                  <a:close/>
                  <a:moveTo>
                    <a:pt x="1031" y="387"/>
                  </a:moveTo>
                  <a:lnTo>
                    <a:pt x="1031" y="387"/>
                  </a:lnTo>
                  <a:lnTo>
                    <a:pt x="950" y="522"/>
                  </a:lnTo>
                  <a:lnTo>
                    <a:pt x="950" y="522"/>
                  </a:lnTo>
                  <a:lnTo>
                    <a:pt x="932" y="553"/>
                  </a:lnTo>
                  <a:lnTo>
                    <a:pt x="920" y="574"/>
                  </a:lnTo>
                  <a:lnTo>
                    <a:pt x="912" y="596"/>
                  </a:lnTo>
                  <a:lnTo>
                    <a:pt x="903" y="623"/>
                  </a:lnTo>
                  <a:lnTo>
                    <a:pt x="903" y="623"/>
                  </a:lnTo>
                  <a:lnTo>
                    <a:pt x="897" y="652"/>
                  </a:lnTo>
                  <a:lnTo>
                    <a:pt x="890" y="681"/>
                  </a:lnTo>
                  <a:lnTo>
                    <a:pt x="881" y="706"/>
                  </a:lnTo>
                  <a:lnTo>
                    <a:pt x="876" y="720"/>
                  </a:lnTo>
                  <a:lnTo>
                    <a:pt x="870" y="732"/>
                  </a:lnTo>
                  <a:lnTo>
                    <a:pt x="870" y="732"/>
                  </a:lnTo>
                  <a:lnTo>
                    <a:pt x="854" y="752"/>
                  </a:lnTo>
                  <a:lnTo>
                    <a:pt x="843" y="765"/>
                  </a:lnTo>
                  <a:lnTo>
                    <a:pt x="829" y="782"/>
                  </a:lnTo>
                  <a:lnTo>
                    <a:pt x="822" y="792"/>
                  </a:lnTo>
                  <a:lnTo>
                    <a:pt x="816" y="806"/>
                  </a:lnTo>
                  <a:lnTo>
                    <a:pt x="816" y="806"/>
                  </a:lnTo>
                  <a:lnTo>
                    <a:pt x="792" y="851"/>
                  </a:lnTo>
                  <a:lnTo>
                    <a:pt x="775" y="887"/>
                  </a:lnTo>
                  <a:lnTo>
                    <a:pt x="775" y="887"/>
                  </a:lnTo>
                  <a:lnTo>
                    <a:pt x="763" y="911"/>
                  </a:lnTo>
                  <a:lnTo>
                    <a:pt x="748" y="941"/>
                  </a:lnTo>
                  <a:lnTo>
                    <a:pt x="730" y="971"/>
                  </a:lnTo>
                  <a:lnTo>
                    <a:pt x="714" y="995"/>
                  </a:lnTo>
                  <a:lnTo>
                    <a:pt x="714" y="995"/>
                  </a:lnTo>
                  <a:lnTo>
                    <a:pt x="704" y="1012"/>
                  </a:lnTo>
                  <a:lnTo>
                    <a:pt x="698" y="1024"/>
                  </a:lnTo>
                  <a:lnTo>
                    <a:pt x="694" y="1036"/>
                  </a:lnTo>
                  <a:lnTo>
                    <a:pt x="694" y="1036"/>
                  </a:lnTo>
                  <a:lnTo>
                    <a:pt x="725" y="990"/>
                  </a:lnTo>
                  <a:lnTo>
                    <a:pt x="753" y="949"/>
                  </a:lnTo>
                  <a:lnTo>
                    <a:pt x="782" y="907"/>
                  </a:lnTo>
                  <a:lnTo>
                    <a:pt x="782" y="907"/>
                  </a:lnTo>
                  <a:lnTo>
                    <a:pt x="807" y="870"/>
                  </a:lnTo>
                  <a:lnTo>
                    <a:pt x="831" y="836"/>
                  </a:lnTo>
                  <a:lnTo>
                    <a:pt x="851" y="806"/>
                  </a:lnTo>
                  <a:lnTo>
                    <a:pt x="870" y="779"/>
                  </a:lnTo>
                  <a:lnTo>
                    <a:pt x="870" y="779"/>
                  </a:lnTo>
                  <a:lnTo>
                    <a:pt x="880" y="762"/>
                  </a:lnTo>
                  <a:lnTo>
                    <a:pt x="890" y="740"/>
                  </a:lnTo>
                  <a:lnTo>
                    <a:pt x="900" y="713"/>
                  </a:lnTo>
                  <a:lnTo>
                    <a:pt x="910" y="686"/>
                  </a:lnTo>
                  <a:lnTo>
                    <a:pt x="923" y="637"/>
                  </a:lnTo>
                  <a:lnTo>
                    <a:pt x="930" y="610"/>
                  </a:lnTo>
                  <a:lnTo>
                    <a:pt x="930" y="610"/>
                  </a:lnTo>
                  <a:lnTo>
                    <a:pt x="935" y="596"/>
                  </a:lnTo>
                  <a:lnTo>
                    <a:pt x="945" y="569"/>
                  </a:lnTo>
                  <a:lnTo>
                    <a:pt x="981" y="493"/>
                  </a:lnTo>
                  <a:lnTo>
                    <a:pt x="1031" y="387"/>
                  </a:lnTo>
                  <a:lnTo>
                    <a:pt x="1031" y="387"/>
                  </a:lnTo>
                  <a:close/>
                  <a:moveTo>
                    <a:pt x="876" y="590"/>
                  </a:moveTo>
                  <a:lnTo>
                    <a:pt x="876" y="590"/>
                  </a:lnTo>
                  <a:lnTo>
                    <a:pt x="875" y="595"/>
                  </a:lnTo>
                  <a:lnTo>
                    <a:pt x="870" y="608"/>
                  </a:lnTo>
                  <a:lnTo>
                    <a:pt x="859" y="632"/>
                  </a:lnTo>
                  <a:lnTo>
                    <a:pt x="843" y="664"/>
                  </a:lnTo>
                  <a:lnTo>
                    <a:pt x="843" y="664"/>
                  </a:lnTo>
                  <a:lnTo>
                    <a:pt x="832" y="683"/>
                  </a:lnTo>
                  <a:lnTo>
                    <a:pt x="824" y="699"/>
                  </a:lnTo>
                  <a:lnTo>
                    <a:pt x="811" y="733"/>
                  </a:lnTo>
                  <a:lnTo>
                    <a:pt x="800" y="765"/>
                  </a:lnTo>
                  <a:lnTo>
                    <a:pt x="789" y="792"/>
                  </a:lnTo>
                  <a:lnTo>
                    <a:pt x="789" y="792"/>
                  </a:lnTo>
                  <a:lnTo>
                    <a:pt x="780" y="808"/>
                  </a:lnTo>
                  <a:lnTo>
                    <a:pt x="767" y="828"/>
                  </a:lnTo>
                  <a:lnTo>
                    <a:pt x="733" y="872"/>
                  </a:lnTo>
                  <a:lnTo>
                    <a:pt x="703" y="911"/>
                  </a:lnTo>
                  <a:lnTo>
                    <a:pt x="687" y="928"/>
                  </a:lnTo>
                  <a:lnTo>
                    <a:pt x="687" y="928"/>
                  </a:lnTo>
                  <a:lnTo>
                    <a:pt x="679" y="941"/>
                  </a:lnTo>
                  <a:lnTo>
                    <a:pt x="666" y="968"/>
                  </a:lnTo>
                  <a:lnTo>
                    <a:pt x="647" y="1009"/>
                  </a:lnTo>
                  <a:lnTo>
                    <a:pt x="647" y="1009"/>
                  </a:lnTo>
                  <a:lnTo>
                    <a:pt x="721" y="921"/>
                  </a:lnTo>
                  <a:lnTo>
                    <a:pt x="721" y="921"/>
                  </a:lnTo>
                  <a:lnTo>
                    <a:pt x="735" y="904"/>
                  </a:lnTo>
                  <a:lnTo>
                    <a:pt x="750" y="884"/>
                  </a:lnTo>
                  <a:lnTo>
                    <a:pt x="782" y="835"/>
                  </a:lnTo>
                  <a:lnTo>
                    <a:pt x="809" y="791"/>
                  </a:lnTo>
                  <a:lnTo>
                    <a:pt x="819" y="775"/>
                  </a:lnTo>
                  <a:lnTo>
                    <a:pt x="822" y="765"/>
                  </a:lnTo>
                  <a:lnTo>
                    <a:pt x="822" y="765"/>
                  </a:lnTo>
                  <a:lnTo>
                    <a:pt x="827" y="752"/>
                  </a:lnTo>
                  <a:lnTo>
                    <a:pt x="834" y="737"/>
                  </a:lnTo>
                  <a:lnTo>
                    <a:pt x="849" y="698"/>
                  </a:lnTo>
                  <a:lnTo>
                    <a:pt x="849" y="698"/>
                  </a:lnTo>
                  <a:lnTo>
                    <a:pt x="858" y="669"/>
                  </a:lnTo>
                  <a:lnTo>
                    <a:pt x="866" y="634"/>
                  </a:lnTo>
                  <a:lnTo>
                    <a:pt x="876" y="590"/>
                  </a:lnTo>
                  <a:lnTo>
                    <a:pt x="876" y="590"/>
                  </a:lnTo>
                  <a:close/>
                  <a:moveTo>
                    <a:pt x="863" y="529"/>
                  </a:moveTo>
                  <a:lnTo>
                    <a:pt x="863" y="529"/>
                  </a:lnTo>
                  <a:lnTo>
                    <a:pt x="851" y="541"/>
                  </a:lnTo>
                  <a:lnTo>
                    <a:pt x="824" y="571"/>
                  </a:lnTo>
                  <a:lnTo>
                    <a:pt x="790" y="610"/>
                  </a:lnTo>
                  <a:lnTo>
                    <a:pt x="775" y="630"/>
                  </a:lnTo>
                  <a:lnTo>
                    <a:pt x="762" y="650"/>
                  </a:lnTo>
                  <a:lnTo>
                    <a:pt x="762" y="650"/>
                  </a:lnTo>
                  <a:lnTo>
                    <a:pt x="757" y="661"/>
                  </a:lnTo>
                  <a:lnTo>
                    <a:pt x="752" y="674"/>
                  </a:lnTo>
                  <a:lnTo>
                    <a:pt x="743" y="703"/>
                  </a:lnTo>
                  <a:lnTo>
                    <a:pt x="736" y="735"/>
                  </a:lnTo>
                  <a:lnTo>
                    <a:pt x="731" y="767"/>
                  </a:lnTo>
                  <a:lnTo>
                    <a:pt x="728" y="797"/>
                  </a:lnTo>
                  <a:lnTo>
                    <a:pt x="728" y="823"/>
                  </a:lnTo>
                  <a:lnTo>
                    <a:pt x="728" y="840"/>
                  </a:lnTo>
                  <a:lnTo>
                    <a:pt x="728" y="846"/>
                  </a:lnTo>
                  <a:lnTo>
                    <a:pt x="728" y="846"/>
                  </a:lnTo>
                  <a:lnTo>
                    <a:pt x="730" y="843"/>
                  </a:lnTo>
                  <a:lnTo>
                    <a:pt x="733" y="831"/>
                  </a:lnTo>
                  <a:lnTo>
                    <a:pt x="741" y="794"/>
                  </a:lnTo>
                  <a:lnTo>
                    <a:pt x="752" y="750"/>
                  </a:lnTo>
                  <a:lnTo>
                    <a:pt x="757" y="732"/>
                  </a:lnTo>
                  <a:lnTo>
                    <a:pt x="762" y="718"/>
                  </a:lnTo>
                  <a:lnTo>
                    <a:pt x="762" y="718"/>
                  </a:lnTo>
                  <a:lnTo>
                    <a:pt x="787" y="664"/>
                  </a:lnTo>
                  <a:lnTo>
                    <a:pt x="804" y="634"/>
                  </a:lnTo>
                  <a:lnTo>
                    <a:pt x="822" y="603"/>
                  </a:lnTo>
                  <a:lnTo>
                    <a:pt x="822" y="603"/>
                  </a:lnTo>
                  <a:lnTo>
                    <a:pt x="841" y="574"/>
                  </a:lnTo>
                  <a:lnTo>
                    <a:pt x="853" y="551"/>
                  </a:lnTo>
                  <a:lnTo>
                    <a:pt x="863" y="529"/>
                  </a:lnTo>
                  <a:lnTo>
                    <a:pt x="863" y="529"/>
                  </a:lnTo>
                  <a:close/>
                  <a:moveTo>
                    <a:pt x="613" y="1313"/>
                  </a:moveTo>
                  <a:lnTo>
                    <a:pt x="613" y="1313"/>
                  </a:lnTo>
                  <a:lnTo>
                    <a:pt x="605" y="1318"/>
                  </a:lnTo>
                  <a:lnTo>
                    <a:pt x="596" y="1321"/>
                  </a:lnTo>
                  <a:lnTo>
                    <a:pt x="586" y="1324"/>
                  </a:lnTo>
                  <a:lnTo>
                    <a:pt x="580" y="1326"/>
                  </a:lnTo>
                  <a:lnTo>
                    <a:pt x="575" y="1333"/>
                  </a:lnTo>
                  <a:lnTo>
                    <a:pt x="568" y="1340"/>
                  </a:lnTo>
                  <a:lnTo>
                    <a:pt x="559" y="1353"/>
                  </a:lnTo>
                  <a:lnTo>
                    <a:pt x="559" y="1353"/>
                  </a:lnTo>
                  <a:lnTo>
                    <a:pt x="546" y="1377"/>
                  </a:lnTo>
                  <a:lnTo>
                    <a:pt x="543" y="1385"/>
                  </a:lnTo>
                  <a:lnTo>
                    <a:pt x="541" y="1392"/>
                  </a:lnTo>
                  <a:lnTo>
                    <a:pt x="541" y="1395"/>
                  </a:lnTo>
                  <a:lnTo>
                    <a:pt x="543" y="1399"/>
                  </a:lnTo>
                  <a:lnTo>
                    <a:pt x="546" y="1400"/>
                  </a:lnTo>
                  <a:lnTo>
                    <a:pt x="546" y="1400"/>
                  </a:lnTo>
                  <a:lnTo>
                    <a:pt x="553" y="1400"/>
                  </a:lnTo>
                  <a:lnTo>
                    <a:pt x="563" y="1400"/>
                  </a:lnTo>
                  <a:lnTo>
                    <a:pt x="566" y="1402"/>
                  </a:lnTo>
                  <a:lnTo>
                    <a:pt x="570" y="1404"/>
                  </a:lnTo>
                  <a:lnTo>
                    <a:pt x="573" y="1409"/>
                  </a:lnTo>
                  <a:lnTo>
                    <a:pt x="573" y="1414"/>
                  </a:lnTo>
                  <a:lnTo>
                    <a:pt x="573" y="1414"/>
                  </a:lnTo>
                  <a:lnTo>
                    <a:pt x="571" y="1449"/>
                  </a:lnTo>
                  <a:lnTo>
                    <a:pt x="573" y="1495"/>
                  </a:lnTo>
                  <a:lnTo>
                    <a:pt x="573" y="1495"/>
                  </a:lnTo>
                  <a:lnTo>
                    <a:pt x="573" y="1515"/>
                  </a:lnTo>
                  <a:lnTo>
                    <a:pt x="571" y="1520"/>
                  </a:lnTo>
                  <a:lnTo>
                    <a:pt x="571" y="1525"/>
                  </a:lnTo>
                  <a:lnTo>
                    <a:pt x="568" y="1525"/>
                  </a:lnTo>
                  <a:lnTo>
                    <a:pt x="566" y="1525"/>
                  </a:lnTo>
                  <a:lnTo>
                    <a:pt x="559" y="1515"/>
                  </a:lnTo>
                  <a:lnTo>
                    <a:pt x="559" y="1515"/>
                  </a:lnTo>
                  <a:lnTo>
                    <a:pt x="532" y="1471"/>
                  </a:lnTo>
                  <a:lnTo>
                    <a:pt x="519" y="1448"/>
                  </a:lnTo>
                  <a:lnTo>
                    <a:pt x="512" y="1434"/>
                  </a:lnTo>
                  <a:lnTo>
                    <a:pt x="512" y="1434"/>
                  </a:lnTo>
                  <a:lnTo>
                    <a:pt x="512" y="1428"/>
                  </a:lnTo>
                  <a:lnTo>
                    <a:pt x="511" y="1421"/>
                  </a:lnTo>
                  <a:lnTo>
                    <a:pt x="507" y="1421"/>
                  </a:lnTo>
                  <a:lnTo>
                    <a:pt x="504" y="1421"/>
                  </a:lnTo>
                  <a:lnTo>
                    <a:pt x="499" y="1422"/>
                  </a:lnTo>
                  <a:lnTo>
                    <a:pt x="492" y="1428"/>
                  </a:lnTo>
                  <a:lnTo>
                    <a:pt x="492" y="1428"/>
                  </a:lnTo>
                  <a:lnTo>
                    <a:pt x="477" y="1441"/>
                  </a:lnTo>
                  <a:lnTo>
                    <a:pt x="465" y="1453"/>
                  </a:lnTo>
                  <a:lnTo>
                    <a:pt x="452" y="1468"/>
                  </a:lnTo>
                  <a:lnTo>
                    <a:pt x="452" y="1468"/>
                  </a:lnTo>
                  <a:lnTo>
                    <a:pt x="452" y="1468"/>
                  </a:lnTo>
                  <a:lnTo>
                    <a:pt x="455" y="1468"/>
                  </a:lnTo>
                  <a:lnTo>
                    <a:pt x="465" y="1466"/>
                  </a:lnTo>
                  <a:lnTo>
                    <a:pt x="472" y="1465"/>
                  </a:lnTo>
                  <a:lnTo>
                    <a:pt x="478" y="1466"/>
                  </a:lnTo>
                  <a:lnTo>
                    <a:pt x="485" y="1470"/>
                  </a:lnTo>
                  <a:lnTo>
                    <a:pt x="492" y="1475"/>
                  </a:lnTo>
                  <a:lnTo>
                    <a:pt x="492" y="1475"/>
                  </a:lnTo>
                  <a:lnTo>
                    <a:pt x="507" y="1498"/>
                  </a:lnTo>
                  <a:lnTo>
                    <a:pt x="527" y="1531"/>
                  </a:lnTo>
                  <a:lnTo>
                    <a:pt x="539" y="1549"/>
                  </a:lnTo>
                  <a:lnTo>
                    <a:pt x="551" y="1564"/>
                  </a:lnTo>
                  <a:lnTo>
                    <a:pt x="563" y="1576"/>
                  </a:lnTo>
                  <a:lnTo>
                    <a:pt x="568" y="1580"/>
                  </a:lnTo>
                  <a:lnTo>
                    <a:pt x="573" y="1583"/>
                  </a:lnTo>
                  <a:lnTo>
                    <a:pt x="573" y="1583"/>
                  </a:lnTo>
                  <a:lnTo>
                    <a:pt x="581" y="1586"/>
                  </a:lnTo>
                  <a:lnTo>
                    <a:pt x="590" y="1588"/>
                  </a:lnTo>
                  <a:lnTo>
                    <a:pt x="595" y="1588"/>
                  </a:lnTo>
                  <a:lnTo>
                    <a:pt x="598" y="1585"/>
                  </a:lnTo>
                  <a:lnTo>
                    <a:pt x="600" y="1581"/>
                  </a:lnTo>
                  <a:lnTo>
                    <a:pt x="602" y="1576"/>
                  </a:lnTo>
                  <a:lnTo>
                    <a:pt x="600" y="1563"/>
                  </a:lnTo>
                  <a:lnTo>
                    <a:pt x="600" y="1563"/>
                  </a:lnTo>
                  <a:lnTo>
                    <a:pt x="598" y="1556"/>
                  </a:lnTo>
                  <a:lnTo>
                    <a:pt x="596" y="1553"/>
                  </a:lnTo>
                  <a:lnTo>
                    <a:pt x="593" y="1551"/>
                  </a:lnTo>
                  <a:lnTo>
                    <a:pt x="593" y="1549"/>
                  </a:lnTo>
                  <a:lnTo>
                    <a:pt x="593" y="1546"/>
                  </a:lnTo>
                  <a:lnTo>
                    <a:pt x="600" y="1529"/>
                  </a:lnTo>
                  <a:lnTo>
                    <a:pt x="600" y="1529"/>
                  </a:lnTo>
                  <a:lnTo>
                    <a:pt x="623" y="1475"/>
                  </a:lnTo>
                  <a:lnTo>
                    <a:pt x="634" y="1448"/>
                  </a:lnTo>
                  <a:lnTo>
                    <a:pt x="640" y="1421"/>
                  </a:lnTo>
                  <a:lnTo>
                    <a:pt x="640" y="1421"/>
                  </a:lnTo>
                  <a:lnTo>
                    <a:pt x="642" y="1409"/>
                  </a:lnTo>
                  <a:lnTo>
                    <a:pt x="642" y="1397"/>
                  </a:lnTo>
                  <a:lnTo>
                    <a:pt x="642" y="1387"/>
                  </a:lnTo>
                  <a:lnTo>
                    <a:pt x="640" y="1380"/>
                  </a:lnTo>
                  <a:lnTo>
                    <a:pt x="637" y="1367"/>
                  </a:lnTo>
                  <a:lnTo>
                    <a:pt x="634" y="1360"/>
                  </a:lnTo>
                  <a:lnTo>
                    <a:pt x="634" y="1360"/>
                  </a:lnTo>
                  <a:lnTo>
                    <a:pt x="634" y="1348"/>
                  </a:lnTo>
                  <a:lnTo>
                    <a:pt x="634" y="1328"/>
                  </a:lnTo>
                  <a:lnTo>
                    <a:pt x="632" y="1318"/>
                  </a:lnTo>
                  <a:lnTo>
                    <a:pt x="627" y="1313"/>
                  </a:lnTo>
                  <a:lnTo>
                    <a:pt x="625" y="1311"/>
                  </a:lnTo>
                  <a:lnTo>
                    <a:pt x="622" y="1309"/>
                  </a:lnTo>
                  <a:lnTo>
                    <a:pt x="618" y="1311"/>
                  </a:lnTo>
                  <a:lnTo>
                    <a:pt x="613" y="1313"/>
                  </a:lnTo>
                  <a:lnTo>
                    <a:pt x="613" y="1313"/>
                  </a:lnTo>
                  <a:close/>
                  <a:moveTo>
                    <a:pt x="4605" y="806"/>
                  </a:moveTo>
                  <a:lnTo>
                    <a:pt x="4605" y="806"/>
                  </a:lnTo>
                  <a:lnTo>
                    <a:pt x="4578" y="826"/>
                  </a:lnTo>
                  <a:lnTo>
                    <a:pt x="4547" y="848"/>
                  </a:lnTo>
                  <a:lnTo>
                    <a:pt x="4510" y="873"/>
                  </a:lnTo>
                  <a:lnTo>
                    <a:pt x="4510" y="873"/>
                  </a:lnTo>
                  <a:lnTo>
                    <a:pt x="4477" y="895"/>
                  </a:lnTo>
                  <a:lnTo>
                    <a:pt x="4456" y="911"/>
                  </a:lnTo>
                  <a:lnTo>
                    <a:pt x="4443" y="922"/>
                  </a:lnTo>
                  <a:lnTo>
                    <a:pt x="4436" y="934"/>
                  </a:lnTo>
                  <a:lnTo>
                    <a:pt x="4436" y="934"/>
                  </a:lnTo>
                  <a:lnTo>
                    <a:pt x="4424" y="960"/>
                  </a:lnTo>
                  <a:lnTo>
                    <a:pt x="4414" y="982"/>
                  </a:lnTo>
                  <a:lnTo>
                    <a:pt x="4403" y="1015"/>
                  </a:lnTo>
                  <a:lnTo>
                    <a:pt x="4403" y="1015"/>
                  </a:lnTo>
                  <a:lnTo>
                    <a:pt x="4382" y="1076"/>
                  </a:lnTo>
                  <a:lnTo>
                    <a:pt x="4374" y="1100"/>
                  </a:lnTo>
                  <a:lnTo>
                    <a:pt x="4362" y="1123"/>
                  </a:lnTo>
                  <a:lnTo>
                    <a:pt x="4362" y="1123"/>
                  </a:lnTo>
                  <a:lnTo>
                    <a:pt x="4355" y="1140"/>
                  </a:lnTo>
                  <a:lnTo>
                    <a:pt x="4349" y="1164"/>
                  </a:lnTo>
                  <a:lnTo>
                    <a:pt x="4342" y="1191"/>
                  </a:lnTo>
                  <a:lnTo>
                    <a:pt x="4338" y="1220"/>
                  </a:lnTo>
                  <a:lnTo>
                    <a:pt x="4330" y="1275"/>
                  </a:lnTo>
                  <a:lnTo>
                    <a:pt x="4328" y="1313"/>
                  </a:lnTo>
                  <a:lnTo>
                    <a:pt x="4328" y="1313"/>
                  </a:lnTo>
                  <a:lnTo>
                    <a:pt x="4330" y="1340"/>
                  </a:lnTo>
                  <a:lnTo>
                    <a:pt x="4335" y="1368"/>
                  </a:lnTo>
                  <a:lnTo>
                    <a:pt x="4338" y="1390"/>
                  </a:lnTo>
                  <a:lnTo>
                    <a:pt x="4340" y="1395"/>
                  </a:lnTo>
                  <a:lnTo>
                    <a:pt x="4342" y="1395"/>
                  </a:lnTo>
                  <a:lnTo>
                    <a:pt x="4342" y="1394"/>
                  </a:lnTo>
                  <a:lnTo>
                    <a:pt x="4342" y="1394"/>
                  </a:lnTo>
                  <a:lnTo>
                    <a:pt x="4345" y="1368"/>
                  </a:lnTo>
                  <a:lnTo>
                    <a:pt x="4349" y="1346"/>
                  </a:lnTo>
                  <a:lnTo>
                    <a:pt x="4354" y="1321"/>
                  </a:lnTo>
                  <a:lnTo>
                    <a:pt x="4362" y="1292"/>
                  </a:lnTo>
                  <a:lnTo>
                    <a:pt x="4374" y="1264"/>
                  </a:lnTo>
                  <a:lnTo>
                    <a:pt x="4382" y="1250"/>
                  </a:lnTo>
                  <a:lnTo>
                    <a:pt x="4389" y="1237"/>
                  </a:lnTo>
                  <a:lnTo>
                    <a:pt x="4399" y="1223"/>
                  </a:lnTo>
                  <a:lnTo>
                    <a:pt x="4409" y="1211"/>
                  </a:lnTo>
                  <a:lnTo>
                    <a:pt x="4409" y="1211"/>
                  </a:lnTo>
                  <a:lnTo>
                    <a:pt x="4455" y="1164"/>
                  </a:lnTo>
                  <a:lnTo>
                    <a:pt x="4500" y="1118"/>
                  </a:lnTo>
                  <a:lnTo>
                    <a:pt x="4539" y="1080"/>
                  </a:lnTo>
                  <a:lnTo>
                    <a:pt x="4554" y="1063"/>
                  </a:lnTo>
                  <a:lnTo>
                    <a:pt x="4564" y="1049"/>
                  </a:lnTo>
                  <a:lnTo>
                    <a:pt x="4564" y="1049"/>
                  </a:lnTo>
                  <a:lnTo>
                    <a:pt x="4598" y="997"/>
                  </a:lnTo>
                  <a:lnTo>
                    <a:pt x="4625" y="955"/>
                  </a:lnTo>
                  <a:lnTo>
                    <a:pt x="4625" y="955"/>
                  </a:lnTo>
                  <a:lnTo>
                    <a:pt x="4633" y="938"/>
                  </a:lnTo>
                  <a:lnTo>
                    <a:pt x="4642" y="919"/>
                  </a:lnTo>
                  <a:lnTo>
                    <a:pt x="4645" y="902"/>
                  </a:lnTo>
                  <a:lnTo>
                    <a:pt x="4647" y="897"/>
                  </a:lnTo>
                  <a:lnTo>
                    <a:pt x="4645" y="894"/>
                  </a:lnTo>
                  <a:lnTo>
                    <a:pt x="4645" y="894"/>
                  </a:lnTo>
                  <a:lnTo>
                    <a:pt x="4630" y="880"/>
                  </a:lnTo>
                  <a:lnTo>
                    <a:pt x="4623" y="872"/>
                  </a:lnTo>
                  <a:lnTo>
                    <a:pt x="4620" y="865"/>
                  </a:lnTo>
                  <a:lnTo>
                    <a:pt x="4618" y="860"/>
                  </a:lnTo>
                  <a:lnTo>
                    <a:pt x="4618" y="860"/>
                  </a:lnTo>
                  <a:lnTo>
                    <a:pt x="4615" y="845"/>
                  </a:lnTo>
                  <a:lnTo>
                    <a:pt x="4612" y="828"/>
                  </a:lnTo>
                  <a:lnTo>
                    <a:pt x="4605" y="806"/>
                  </a:lnTo>
                  <a:lnTo>
                    <a:pt x="4605" y="806"/>
                  </a:lnTo>
                  <a:close/>
                  <a:moveTo>
                    <a:pt x="4227" y="705"/>
                  </a:moveTo>
                  <a:lnTo>
                    <a:pt x="4227" y="705"/>
                  </a:lnTo>
                  <a:lnTo>
                    <a:pt x="4226" y="708"/>
                  </a:lnTo>
                  <a:lnTo>
                    <a:pt x="4227" y="705"/>
                  </a:lnTo>
                  <a:close/>
                  <a:moveTo>
                    <a:pt x="4214" y="928"/>
                  </a:moveTo>
                  <a:lnTo>
                    <a:pt x="4214" y="928"/>
                  </a:lnTo>
                  <a:lnTo>
                    <a:pt x="4214" y="870"/>
                  </a:lnTo>
                  <a:lnTo>
                    <a:pt x="4217" y="803"/>
                  </a:lnTo>
                  <a:lnTo>
                    <a:pt x="4222" y="742"/>
                  </a:lnTo>
                  <a:lnTo>
                    <a:pt x="4226" y="708"/>
                  </a:lnTo>
                  <a:lnTo>
                    <a:pt x="4226" y="708"/>
                  </a:lnTo>
                  <a:lnTo>
                    <a:pt x="4207" y="757"/>
                  </a:lnTo>
                  <a:lnTo>
                    <a:pt x="4193" y="791"/>
                  </a:lnTo>
                  <a:lnTo>
                    <a:pt x="4180" y="819"/>
                  </a:lnTo>
                  <a:lnTo>
                    <a:pt x="4180" y="819"/>
                  </a:lnTo>
                  <a:lnTo>
                    <a:pt x="4173" y="833"/>
                  </a:lnTo>
                  <a:lnTo>
                    <a:pt x="4170" y="845"/>
                  </a:lnTo>
                  <a:lnTo>
                    <a:pt x="4167" y="858"/>
                  </a:lnTo>
                  <a:lnTo>
                    <a:pt x="4163" y="872"/>
                  </a:lnTo>
                  <a:lnTo>
                    <a:pt x="4163" y="887"/>
                  </a:lnTo>
                  <a:lnTo>
                    <a:pt x="4163" y="902"/>
                  </a:lnTo>
                  <a:lnTo>
                    <a:pt x="4167" y="934"/>
                  </a:lnTo>
                  <a:lnTo>
                    <a:pt x="4167" y="934"/>
                  </a:lnTo>
                  <a:lnTo>
                    <a:pt x="4173" y="963"/>
                  </a:lnTo>
                  <a:lnTo>
                    <a:pt x="4178" y="988"/>
                  </a:lnTo>
                  <a:lnTo>
                    <a:pt x="4180" y="1000"/>
                  </a:lnTo>
                  <a:lnTo>
                    <a:pt x="4180" y="1014"/>
                  </a:lnTo>
                  <a:lnTo>
                    <a:pt x="4178" y="1031"/>
                  </a:lnTo>
                  <a:lnTo>
                    <a:pt x="4173" y="1049"/>
                  </a:lnTo>
                  <a:lnTo>
                    <a:pt x="4173" y="1049"/>
                  </a:lnTo>
                  <a:lnTo>
                    <a:pt x="4148" y="1139"/>
                  </a:lnTo>
                  <a:lnTo>
                    <a:pt x="4134" y="1181"/>
                  </a:lnTo>
                  <a:lnTo>
                    <a:pt x="4126" y="1201"/>
                  </a:lnTo>
                  <a:lnTo>
                    <a:pt x="4119" y="1218"/>
                  </a:lnTo>
                  <a:lnTo>
                    <a:pt x="4119" y="1218"/>
                  </a:lnTo>
                  <a:lnTo>
                    <a:pt x="4106" y="1247"/>
                  </a:lnTo>
                  <a:lnTo>
                    <a:pt x="4099" y="1260"/>
                  </a:lnTo>
                  <a:lnTo>
                    <a:pt x="4094" y="1274"/>
                  </a:lnTo>
                  <a:lnTo>
                    <a:pt x="4089" y="1291"/>
                  </a:lnTo>
                  <a:lnTo>
                    <a:pt x="4084" y="1311"/>
                  </a:lnTo>
                  <a:lnTo>
                    <a:pt x="4081" y="1336"/>
                  </a:lnTo>
                  <a:lnTo>
                    <a:pt x="4079" y="1367"/>
                  </a:lnTo>
                  <a:lnTo>
                    <a:pt x="4079" y="1367"/>
                  </a:lnTo>
                  <a:lnTo>
                    <a:pt x="4079" y="1402"/>
                  </a:lnTo>
                  <a:lnTo>
                    <a:pt x="4079" y="1439"/>
                  </a:lnTo>
                  <a:lnTo>
                    <a:pt x="4084" y="1510"/>
                  </a:lnTo>
                  <a:lnTo>
                    <a:pt x="4089" y="1563"/>
                  </a:lnTo>
                  <a:lnTo>
                    <a:pt x="4092" y="1583"/>
                  </a:lnTo>
                  <a:lnTo>
                    <a:pt x="4092" y="1583"/>
                  </a:lnTo>
                  <a:lnTo>
                    <a:pt x="4101" y="1556"/>
                  </a:lnTo>
                  <a:lnTo>
                    <a:pt x="4113" y="1509"/>
                  </a:lnTo>
                  <a:lnTo>
                    <a:pt x="4113" y="1509"/>
                  </a:lnTo>
                  <a:lnTo>
                    <a:pt x="4146" y="1353"/>
                  </a:lnTo>
                  <a:lnTo>
                    <a:pt x="4146" y="1353"/>
                  </a:lnTo>
                  <a:lnTo>
                    <a:pt x="4155" y="1321"/>
                  </a:lnTo>
                  <a:lnTo>
                    <a:pt x="4163" y="1294"/>
                  </a:lnTo>
                  <a:lnTo>
                    <a:pt x="4182" y="1245"/>
                  </a:lnTo>
                  <a:lnTo>
                    <a:pt x="4190" y="1223"/>
                  </a:lnTo>
                  <a:lnTo>
                    <a:pt x="4200" y="1199"/>
                  </a:lnTo>
                  <a:lnTo>
                    <a:pt x="4207" y="1172"/>
                  </a:lnTo>
                  <a:lnTo>
                    <a:pt x="4214" y="1144"/>
                  </a:lnTo>
                  <a:lnTo>
                    <a:pt x="4214" y="1144"/>
                  </a:lnTo>
                  <a:lnTo>
                    <a:pt x="4219" y="1113"/>
                  </a:lnTo>
                  <a:lnTo>
                    <a:pt x="4220" y="1085"/>
                  </a:lnTo>
                  <a:lnTo>
                    <a:pt x="4220" y="1058"/>
                  </a:lnTo>
                  <a:lnTo>
                    <a:pt x="4220" y="1031"/>
                  </a:lnTo>
                  <a:lnTo>
                    <a:pt x="4217" y="978"/>
                  </a:lnTo>
                  <a:lnTo>
                    <a:pt x="4214" y="928"/>
                  </a:lnTo>
                  <a:lnTo>
                    <a:pt x="4214" y="928"/>
                  </a:lnTo>
                  <a:close/>
                  <a:moveTo>
                    <a:pt x="4679" y="272"/>
                  </a:moveTo>
                  <a:lnTo>
                    <a:pt x="4679" y="272"/>
                  </a:lnTo>
                  <a:lnTo>
                    <a:pt x="4671" y="274"/>
                  </a:lnTo>
                  <a:lnTo>
                    <a:pt x="4647" y="282"/>
                  </a:lnTo>
                  <a:lnTo>
                    <a:pt x="4600" y="303"/>
                  </a:lnTo>
                  <a:lnTo>
                    <a:pt x="4517" y="340"/>
                  </a:lnTo>
                  <a:lnTo>
                    <a:pt x="4517" y="340"/>
                  </a:lnTo>
                  <a:lnTo>
                    <a:pt x="4472" y="360"/>
                  </a:lnTo>
                  <a:lnTo>
                    <a:pt x="4438" y="375"/>
                  </a:lnTo>
                  <a:lnTo>
                    <a:pt x="4396" y="392"/>
                  </a:lnTo>
                  <a:lnTo>
                    <a:pt x="4384" y="397"/>
                  </a:lnTo>
                  <a:lnTo>
                    <a:pt x="4377" y="402"/>
                  </a:lnTo>
                  <a:lnTo>
                    <a:pt x="4372" y="409"/>
                  </a:lnTo>
                  <a:lnTo>
                    <a:pt x="4369" y="421"/>
                  </a:lnTo>
                  <a:lnTo>
                    <a:pt x="4369" y="421"/>
                  </a:lnTo>
                  <a:lnTo>
                    <a:pt x="4359" y="451"/>
                  </a:lnTo>
                  <a:lnTo>
                    <a:pt x="4344" y="485"/>
                  </a:lnTo>
                  <a:lnTo>
                    <a:pt x="4332" y="514"/>
                  </a:lnTo>
                  <a:lnTo>
                    <a:pt x="4325" y="524"/>
                  </a:lnTo>
                  <a:lnTo>
                    <a:pt x="4322" y="529"/>
                  </a:lnTo>
                  <a:lnTo>
                    <a:pt x="4322" y="529"/>
                  </a:lnTo>
                  <a:lnTo>
                    <a:pt x="4320" y="529"/>
                  </a:lnTo>
                  <a:lnTo>
                    <a:pt x="4318" y="527"/>
                  </a:lnTo>
                  <a:lnTo>
                    <a:pt x="4315" y="519"/>
                  </a:lnTo>
                  <a:lnTo>
                    <a:pt x="4308" y="487"/>
                  </a:lnTo>
                  <a:lnTo>
                    <a:pt x="4301" y="441"/>
                  </a:lnTo>
                  <a:lnTo>
                    <a:pt x="4301" y="441"/>
                  </a:lnTo>
                  <a:lnTo>
                    <a:pt x="4296" y="444"/>
                  </a:lnTo>
                  <a:lnTo>
                    <a:pt x="4291" y="448"/>
                  </a:lnTo>
                  <a:lnTo>
                    <a:pt x="4285" y="453"/>
                  </a:lnTo>
                  <a:lnTo>
                    <a:pt x="4279" y="461"/>
                  </a:lnTo>
                  <a:lnTo>
                    <a:pt x="4274" y="470"/>
                  </a:lnTo>
                  <a:lnTo>
                    <a:pt x="4273" y="482"/>
                  </a:lnTo>
                  <a:lnTo>
                    <a:pt x="4274" y="495"/>
                  </a:lnTo>
                  <a:lnTo>
                    <a:pt x="4274" y="495"/>
                  </a:lnTo>
                  <a:lnTo>
                    <a:pt x="4281" y="520"/>
                  </a:lnTo>
                  <a:lnTo>
                    <a:pt x="4290" y="541"/>
                  </a:lnTo>
                  <a:lnTo>
                    <a:pt x="4293" y="553"/>
                  </a:lnTo>
                  <a:lnTo>
                    <a:pt x="4295" y="564"/>
                  </a:lnTo>
                  <a:lnTo>
                    <a:pt x="4295" y="580"/>
                  </a:lnTo>
                  <a:lnTo>
                    <a:pt x="4295" y="596"/>
                  </a:lnTo>
                  <a:lnTo>
                    <a:pt x="4295" y="596"/>
                  </a:lnTo>
                  <a:lnTo>
                    <a:pt x="4291" y="623"/>
                  </a:lnTo>
                  <a:lnTo>
                    <a:pt x="4288" y="637"/>
                  </a:lnTo>
                  <a:lnTo>
                    <a:pt x="4286" y="650"/>
                  </a:lnTo>
                  <a:lnTo>
                    <a:pt x="4281" y="684"/>
                  </a:lnTo>
                  <a:lnTo>
                    <a:pt x="4281" y="684"/>
                  </a:lnTo>
                  <a:lnTo>
                    <a:pt x="4276" y="752"/>
                  </a:lnTo>
                  <a:lnTo>
                    <a:pt x="4274" y="772"/>
                  </a:lnTo>
                  <a:lnTo>
                    <a:pt x="4335" y="556"/>
                  </a:lnTo>
                  <a:lnTo>
                    <a:pt x="4335" y="556"/>
                  </a:lnTo>
                  <a:lnTo>
                    <a:pt x="4340" y="556"/>
                  </a:lnTo>
                  <a:lnTo>
                    <a:pt x="4354" y="554"/>
                  </a:lnTo>
                  <a:lnTo>
                    <a:pt x="4362" y="551"/>
                  </a:lnTo>
                  <a:lnTo>
                    <a:pt x="4369" y="546"/>
                  </a:lnTo>
                  <a:lnTo>
                    <a:pt x="4377" y="539"/>
                  </a:lnTo>
                  <a:lnTo>
                    <a:pt x="4382" y="529"/>
                  </a:lnTo>
                  <a:lnTo>
                    <a:pt x="4382" y="529"/>
                  </a:lnTo>
                  <a:lnTo>
                    <a:pt x="4394" y="504"/>
                  </a:lnTo>
                  <a:lnTo>
                    <a:pt x="4408" y="476"/>
                  </a:lnTo>
                  <a:lnTo>
                    <a:pt x="4421" y="456"/>
                  </a:lnTo>
                  <a:lnTo>
                    <a:pt x="4426" y="451"/>
                  </a:lnTo>
                  <a:lnTo>
                    <a:pt x="4429" y="448"/>
                  </a:lnTo>
                  <a:lnTo>
                    <a:pt x="4429" y="448"/>
                  </a:lnTo>
                  <a:lnTo>
                    <a:pt x="4440" y="443"/>
                  </a:lnTo>
                  <a:lnTo>
                    <a:pt x="4456" y="434"/>
                  </a:lnTo>
                  <a:lnTo>
                    <a:pt x="4467" y="431"/>
                  </a:lnTo>
                  <a:lnTo>
                    <a:pt x="4477" y="428"/>
                  </a:lnTo>
                  <a:lnTo>
                    <a:pt x="4487" y="426"/>
                  </a:lnTo>
                  <a:lnTo>
                    <a:pt x="4497" y="428"/>
                  </a:lnTo>
                  <a:lnTo>
                    <a:pt x="4497" y="428"/>
                  </a:lnTo>
                  <a:lnTo>
                    <a:pt x="4507" y="429"/>
                  </a:lnTo>
                  <a:lnTo>
                    <a:pt x="4519" y="429"/>
                  </a:lnTo>
                  <a:lnTo>
                    <a:pt x="4541" y="426"/>
                  </a:lnTo>
                  <a:lnTo>
                    <a:pt x="4558" y="422"/>
                  </a:lnTo>
                  <a:lnTo>
                    <a:pt x="4564" y="421"/>
                  </a:lnTo>
                  <a:lnTo>
                    <a:pt x="4564" y="421"/>
                  </a:lnTo>
                  <a:lnTo>
                    <a:pt x="4532" y="407"/>
                  </a:lnTo>
                  <a:lnTo>
                    <a:pt x="4510" y="399"/>
                  </a:lnTo>
                  <a:lnTo>
                    <a:pt x="4505" y="395"/>
                  </a:lnTo>
                  <a:lnTo>
                    <a:pt x="4504" y="394"/>
                  </a:lnTo>
                  <a:lnTo>
                    <a:pt x="4504" y="394"/>
                  </a:lnTo>
                  <a:lnTo>
                    <a:pt x="4551" y="377"/>
                  </a:lnTo>
                  <a:lnTo>
                    <a:pt x="4585" y="365"/>
                  </a:lnTo>
                  <a:lnTo>
                    <a:pt x="4596" y="362"/>
                  </a:lnTo>
                  <a:lnTo>
                    <a:pt x="4605" y="360"/>
                  </a:lnTo>
                  <a:lnTo>
                    <a:pt x="4605" y="360"/>
                  </a:lnTo>
                  <a:lnTo>
                    <a:pt x="4640" y="353"/>
                  </a:lnTo>
                  <a:lnTo>
                    <a:pt x="4703" y="340"/>
                  </a:lnTo>
                  <a:lnTo>
                    <a:pt x="4780" y="319"/>
                  </a:lnTo>
                  <a:lnTo>
                    <a:pt x="4780" y="319"/>
                  </a:lnTo>
                  <a:lnTo>
                    <a:pt x="4750" y="321"/>
                  </a:lnTo>
                  <a:lnTo>
                    <a:pt x="4694" y="323"/>
                  </a:lnTo>
                  <a:lnTo>
                    <a:pt x="4618" y="326"/>
                  </a:lnTo>
                  <a:lnTo>
                    <a:pt x="4618" y="326"/>
                  </a:lnTo>
                  <a:lnTo>
                    <a:pt x="4650" y="299"/>
                  </a:lnTo>
                  <a:lnTo>
                    <a:pt x="4672" y="279"/>
                  </a:lnTo>
                  <a:lnTo>
                    <a:pt x="4679" y="272"/>
                  </a:lnTo>
                  <a:lnTo>
                    <a:pt x="4679" y="272"/>
                  </a:lnTo>
                  <a:close/>
                  <a:moveTo>
                    <a:pt x="4652" y="63"/>
                  </a:moveTo>
                  <a:lnTo>
                    <a:pt x="4652" y="63"/>
                  </a:lnTo>
                  <a:lnTo>
                    <a:pt x="4644" y="63"/>
                  </a:lnTo>
                  <a:lnTo>
                    <a:pt x="4625" y="66"/>
                  </a:lnTo>
                  <a:lnTo>
                    <a:pt x="4613" y="71"/>
                  </a:lnTo>
                  <a:lnTo>
                    <a:pt x="4598" y="76"/>
                  </a:lnTo>
                  <a:lnTo>
                    <a:pt x="4585" y="85"/>
                  </a:lnTo>
                  <a:lnTo>
                    <a:pt x="4571" y="96"/>
                  </a:lnTo>
                  <a:lnTo>
                    <a:pt x="4571" y="96"/>
                  </a:lnTo>
                  <a:lnTo>
                    <a:pt x="4546" y="118"/>
                  </a:lnTo>
                  <a:lnTo>
                    <a:pt x="4527" y="135"/>
                  </a:lnTo>
                  <a:lnTo>
                    <a:pt x="4519" y="142"/>
                  </a:lnTo>
                  <a:lnTo>
                    <a:pt x="4512" y="149"/>
                  </a:lnTo>
                  <a:lnTo>
                    <a:pt x="4507" y="156"/>
                  </a:lnTo>
                  <a:lnTo>
                    <a:pt x="4504" y="164"/>
                  </a:lnTo>
                  <a:lnTo>
                    <a:pt x="4504" y="164"/>
                  </a:lnTo>
                  <a:lnTo>
                    <a:pt x="4499" y="174"/>
                  </a:lnTo>
                  <a:lnTo>
                    <a:pt x="4494" y="184"/>
                  </a:lnTo>
                  <a:lnTo>
                    <a:pt x="4480" y="205"/>
                  </a:lnTo>
                  <a:lnTo>
                    <a:pt x="4475" y="213"/>
                  </a:lnTo>
                  <a:lnTo>
                    <a:pt x="4475" y="215"/>
                  </a:lnTo>
                  <a:lnTo>
                    <a:pt x="4477" y="216"/>
                  </a:lnTo>
                  <a:lnTo>
                    <a:pt x="4483" y="213"/>
                  </a:lnTo>
                  <a:lnTo>
                    <a:pt x="4497" y="205"/>
                  </a:lnTo>
                  <a:lnTo>
                    <a:pt x="4497" y="205"/>
                  </a:lnTo>
                  <a:lnTo>
                    <a:pt x="4544" y="176"/>
                  </a:lnTo>
                  <a:lnTo>
                    <a:pt x="4600" y="144"/>
                  </a:lnTo>
                  <a:lnTo>
                    <a:pt x="4655" y="117"/>
                  </a:lnTo>
                  <a:lnTo>
                    <a:pt x="4676" y="108"/>
                  </a:lnTo>
                  <a:lnTo>
                    <a:pt x="4692" y="103"/>
                  </a:lnTo>
                  <a:lnTo>
                    <a:pt x="4692" y="103"/>
                  </a:lnTo>
                  <a:lnTo>
                    <a:pt x="4731" y="96"/>
                  </a:lnTo>
                  <a:lnTo>
                    <a:pt x="4735" y="95"/>
                  </a:lnTo>
                  <a:lnTo>
                    <a:pt x="4736" y="93"/>
                  </a:lnTo>
                  <a:lnTo>
                    <a:pt x="4733" y="91"/>
                  </a:lnTo>
                  <a:lnTo>
                    <a:pt x="4726" y="90"/>
                  </a:lnTo>
                  <a:lnTo>
                    <a:pt x="4726" y="90"/>
                  </a:lnTo>
                  <a:lnTo>
                    <a:pt x="4704" y="83"/>
                  </a:lnTo>
                  <a:lnTo>
                    <a:pt x="4679" y="74"/>
                  </a:lnTo>
                  <a:lnTo>
                    <a:pt x="4652" y="63"/>
                  </a:lnTo>
                  <a:lnTo>
                    <a:pt x="4652" y="63"/>
                  </a:lnTo>
                  <a:close/>
                  <a:moveTo>
                    <a:pt x="4841" y="360"/>
                  </a:moveTo>
                  <a:lnTo>
                    <a:pt x="4841" y="360"/>
                  </a:lnTo>
                  <a:lnTo>
                    <a:pt x="4822" y="362"/>
                  </a:lnTo>
                  <a:lnTo>
                    <a:pt x="4777" y="368"/>
                  </a:lnTo>
                  <a:lnTo>
                    <a:pt x="4750" y="373"/>
                  </a:lnTo>
                  <a:lnTo>
                    <a:pt x="4724" y="380"/>
                  </a:lnTo>
                  <a:lnTo>
                    <a:pt x="4703" y="390"/>
                  </a:lnTo>
                  <a:lnTo>
                    <a:pt x="4694" y="395"/>
                  </a:lnTo>
                  <a:lnTo>
                    <a:pt x="4686" y="400"/>
                  </a:lnTo>
                  <a:lnTo>
                    <a:pt x="4686" y="400"/>
                  </a:lnTo>
                  <a:lnTo>
                    <a:pt x="4676" y="412"/>
                  </a:lnTo>
                  <a:lnTo>
                    <a:pt x="4669" y="422"/>
                  </a:lnTo>
                  <a:lnTo>
                    <a:pt x="4660" y="441"/>
                  </a:lnTo>
                  <a:lnTo>
                    <a:pt x="4654" y="448"/>
                  </a:lnTo>
                  <a:lnTo>
                    <a:pt x="4644" y="453"/>
                  </a:lnTo>
                  <a:lnTo>
                    <a:pt x="4628" y="458"/>
                  </a:lnTo>
                  <a:lnTo>
                    <a:pt x="4605" y="461"/>
                  </a:lnTo>
                  <a:lnTo>
                    <a:pt x="4605" y="461"/>
                  </a:lnTo>
                  <a:lnTo>
                    <a:pt x="4554" y="465"/>
                  </a:lnTo>
                  <a:lnTo>
                    <a:pt x="4514" y="466"/>
                  </a:lnTo>
                  <a:lnTo>
                    <a:pt x="4477" y="468"/>
                  </a:lnTo>
                  <a:lnTo>
                    <a:pt x="4477" y="468"/>
                  </a:lnTo>
                  <a:lnTo>
                    <a:pt x="4482" y="473"/>
                  </a:lnTo>
                  <a:lnTo>
                    <a:pt x="4488" y="478"/>
                  </a:lnTo>
                  <a:lnTo>
                    <a:pt x="4500" y="485"/>
                  </a:lnTo>
                  <a:lnTo>
                    <a:pt x="4514" y="490"/>
                  </a:lnTo>
                  <a:lnTo>
                    <a:pt x="4531" y="495"/>
                  </a:lnTo>
                  <a:lnTo>
                    <a:pt x="4553" y="497"/>
                  </a:lnTo>
                  <a:lnTo>
                    <a:pt x="4578" y="495"/>
                  </a:lnTo>
                  <a:lnTo>
                    <a:pt x="4578" y="495"/>
                  </a:lnTo>
                  <a:lnTo>
                    <a:pt x="4603" y="490"/>
                  </a:lnTo>
                  <a:lnTo>
                    <a:pt x="4627" y="482"/>
                  </a:lnTo>
                  <a:lnTo>
                    <a:pt x="4645" y="473"/>
                  </a:lnTo>
                  <a:lnTo>
                    <a:pt x="4662" y="463"/>
                  </a:lnTo>
                  <a:lnTo>
                    <a:pt x="4689" y="441"/>
                  </a:lnTo>
                  <a:lnTo>
                    <a:pt x="4701" y="433"/>
                  </a:lnTo>
                  <a:lnTo>
                    <a:pt x="4713" y="428"/>
                  </a:lnTo>
                  <a:lnTo>
                    <a:pt x="4713" y="428"/>
                  </a:lnTo>
                  <a:lnTo>
                    <a:pt x="4745" y="412"/>
                  </a:lnTo>
                  <a:lnTo>
                    <a:pt x="4787" y="389"/>
                  </a:lnTo>
                  <a:lnTo>
                    <a:pt x="4841" y="360"/>
                  </a:lnTo>
                  <a:lnTo>
                    <a:pt x="4841" y="360"/>
                  </a:lnTo>
                  <a:close/>
                  <a:moveTo>
                    <a:pt x="4976" y="569"/>
                  </a:moveTo>
                  <a:lnTo>
                    <a:pt x="4976" y="569"/>
                  </a:lnTo>
                  <a:lnTo>
                    <a:pt x="4939" y="595"/>
                  </a:lnTo>
                  <a:lnTo>
                    <a:pt x="4861" y="644"/>
                  </a:lnTo>
                  <a:lnTo>
                    <a:pt x="4861" y="644"/>
                  </a:lnTo>
                  <a:lnTo>
                    <a:pt x="4819" y="667"/>
                  </a:lnTo>
                  <a:lnTo>
                    <a:pt x="4773" y="689"/>
                  </a:lnTo>
                  <a:lnTo>
                    <a:pt x="4726" y="711"/>
                  </a:lnTo>
                  <a:lnTo>
                    <a:pt x="4969" y="617"/>
                  </a:lnTo>
                  <a:lnTo>
                    <a:pt x="4969" y="617"/>
                  </a:lnTo>
                  <a:lnTo>
                    <a:pt x="4965" y="627"/>
                  </a:lnTo>
                  <a:lnTo>
                    <a:pt x="4960" y="639"/>
                  </a:lnTo>
                  <a:lnTo>
                    <a:pt x="4952" y="654"/>
                  </a:lnTo>
                  <a:lnTo>
                    <a:pt x="4944" y="671"/>
                  </a:lnTo>
                  <a:lnTo>
                    <a:pt x="4930" y="688"/>
                  </a:lnTo>
                  <a:lnTo>
                    <a:pt x="4913" y="703"/>
                  </a:lnTo>
                  <a:lnTo>
                    <a:pt x="4895" y="718"/>
                  </a:lnTo>
                  <a:lnTo>
                    <a:pt x="4895" y="718"/>
                  </a:lnTo>
                  <a:lnTo>
                    <a:pt x="4826" y="764"/>
                  </a:lnTo>
                  <a:lnTo>
                    <a:pt x="4800" y="782"/>
                  </a:lnTo>
                  <a:lnTo>
                    <a:pt x="4780" y="799"/>
                  </a:lnTo>
                  <a:lnTo>
                    <a:pt x="4780" y="799"/>
                  </a:lnTo>
                  <a:lnTo>
                    <a:pt x="4765" y="814"/>
                  </a:lnTo>
                  <a:lnTo>
                    <a:pt x="4760" y="821"/>
                  </a:lnTo>
                  <a:lnTo>
                    <a:pt x="4756" y="830"/>
                  </a:lnTo>
                  <a:lnTo>
                    <a:pt x="4751" y="848"/>
                  </a:lnTo>
                  <a:lnTo>
                    <a:pt x="4746" y="873"/>
                  </a:lnTo>
                  <a:lnTo>
                    <a:pt x="4746" y="873"/>
                  </a:lnTo>
                  <a:lnTo>
                    <a:pt x="4741" y="899"/>
                  </a:lnTo>
                  <a:lnTo>
                    <a:pt x="4738" y="911"/>
                  </a:lnTo>
                  <a:lnTo>
                    <a:pt x="4738" y="912"/>
                  </a:lnTo>
                  <a:lnTo>
                    <a:pt x="4740" y="911"/>
                  </a:lnTo>
                  <a:lnTo>
                    <a:pt x="4753" y="894"/>
                  </a:lnTo>
                  <a:lnTo>
                    <a:pt x="4753" y="894"/>
                  </a:lnTo>
                  <a:lnTo>
                    <a:pt x="4780" y="863"/>
                  </a:lnTo>
                  <a:lnTo>
                    <a:pt x="4814" y="830"/>
                  </a:lnTo>
                  <a:lnTo>
                    <a:pt x="4834" y="813"/>
                  </a:lnTo>
                  <a:lnTo>
                    <a:pt x="4854" y="797"/>
                  </a:lnTo>
                  <a:lnTo>
                    <a:pt x="4874" y="782"/>
                  </a:lnTo>
                  <a:lnTo>
                    <a:pt x="4895" y="772"/>
                  </a:lnTo>
                  <a:lnTo>
                    <a:pt x="4895" y="772"/>
                  </a:lnTo>
                  <a:lnTo>
                    <a:pt x="4913" y="762"/>
                  </a:lnTo>
                  <a:lnTo>
                    <a:pt x="4930" y="748"/>
                  </a:lnTo>
                  <a:lnTo>
                    <a:pt x="4945" y="733"/>
                  </a:lnTo>
                  <a:lnTo>
                    <a:pt x="4959" y="718"/>
                  </a:lnTo>
                  <a:lnTo>
                    <a:pt x="4976" y="694"/>
                  </a:lnTo>
                  <a:lnTo>
                    <a:pt x="4982" y="684"/>
                  </a:lnTo>
                  <a:lnTo>
                    <a:pt x="4982" y="684"/>
                  </a:lnTo>
                  <a:lnTo>
                    <a:pt x="5003" y="596"/>
                  </a:lnTo>
                  <a:lnTo>
                    <a:pt x="5016" y="531"/>
                  </a:lnTo>
                  <a:lnTo>
                    <a:pt x="5023" y="488"/>
                  </a:lnTo>
                  <a:lnTo>
                    <a:pt x="5023" y="488"/>
                  </a:lnTo>
                  <a:lnTo>
                    <a:pt x="5024" y="483"/>
                  </a:lnTo>
                  <a:lnTo>
                    <a:pt x="5028" y="476"/>
                  </a:lnTo>
                  <a:lnTo>
                    <a:pt x="5038" y="461"/>
                  </a:lnTo>
                  <a:lnTo>
                    <a:pt x="5051" y="444"/>
                  </a:lnTo>
                  <a:lnTo>
                    <a:pt x="5067" y="428"/>
                  </a:lnTo>
                  <a:lnTo>
                    <a:pt x="5097" y="399"/>
                  </a:lnTo>
                  <a:lnTo>
                    <a:pt x="5110" y="387"/>
                  </a:lnTo>
                  <a:lnTo>
                    <a:pt x="5050" y="400"/>
                  </a:lnTo>
                  <a:lnTo>
                    <a:pt x="5050" y="400"/>
                  </a:lnTo>
                  <a:lnTo>
                    <a:pt x="5053" y="394"/>
                  </a:lnTo>
                  <a:lnTo>
                    <a:pt x="5058" y="385"/>
                  </a:lnTo>
                  <a:lnTo>
                    <a:pt x="5063" y="375"/>
                  </a:lnTo>
                  <a:lnTo>
                    <a:pt x="5073" y="365"/>
                  </a:lnTo>
                  <a:lnTo>
                    <a:pt x="5085" y="357"/>
                  </a:lnTo>
                  <a:lnTo>
                    <a:pt x="5099" y="346"/>
                  </a:lnTo>
                  <a:lnTo>
                    <a:pt x="5117" y="340"/>
                  </a:lnTo>
                  <a:lnTo>
                    <a:pt x="5117" y="340"/>
                  </a:lnTo>
                  <a:lnTo>
                    <a:pt x="5154" y="326"/>
                  </a:lnTo>
                  <a:lnTo>
                    <a:pt x="5188" y="314"/>
                  </a:lnTo>
                  <a:lnTo>
                    <a:pt x="5218" y="299"/>
                  </a:lnTo>
                  <a:lnTo>
                    <a:pt x="5218" y="299"/>
                  </a:lnTo>
                  <a:lnTo>
                    <a:pt x="5196" y="303"/>
                  </a:lnTo>
                  <a:lnTo>
                    <a:pt x="5144" y="311"/>
                  </a:lnTo>
                  <a:lnTo>
                    <a:pt x="5116" y="318"/>
                  </a:lnTo>
                  <a:lnTo>
                    <a:pt x="5087" y="324"/>
                  </a:lnTo>
                  <a:lnTo>
                    <a:pt x="5065" y="331"/>
                  </a:lnTo>
                  <a:lnTo>
                    <a:pt x="5057" y="336"/>
                  </a:lnTo>
                  <a:lnTo>
                    <a:pt x="5050" y="340"/>
                  </a:lnTo>
                  <a:lnTo>
                    <a:pt x="5050" y="340"/>
                  </a:lnTo>
                  <a:lnTo>
                    <a:pt x="5031" y="357"/>
                  </a:lnTo>
                  <a:lnTo>
                    <a:pt x="5024" y="365"/>
                  </a:lnTo>
                  <a:lnTo>
                    <a:pt x="5018" y="372"/>
                  </a:lnTo>
                  <a:lnTo>
                    <a:pt x="5013" y="380"/>
                  </a:lnTo>
                  <a:lnTo>
                    <a:pt x="5009" y="389"/>
                  </a:lnTo>
                  <a:lnTo>
                    <a:pt x="5009" y="399"/>
                  </a:lnTo>
                  <a:lnTo>
                    <a:pt x="5009" y="407"/>
                  </a:lnTo>
                  <a:lnTo>
                    <a:pt x="5009" y="407"/>
                  </a:lnTo>
                  <a:lnTo>
                    <a:pt x="5014" y="422"/>
                  </a:lnTo>
                  <a:lnTo>
                    <a:pt x="5018" y="434"/>
                  </a:lnTo>
                  <a:lnTo>
                    <a:pt x="5018" y="441"/>
                  </a:lnTo>
                  <a:lnTo>
                    <a:pt x="5018" y="449"/>
                  </a:lnTo>
                  <a:lnTo>
                    <a:pt x="5014" y="458"/>
                  </a:lnTo>
                  <a:lnTo>
                    <a:pt x="5009" y="468"/>
                  </a:lnTo>
                  <a:lnTo>
                    <a:pt x="5009" y="468"/>
                  </a:lnTo>
                  <a:lnTo>
                    <a:pt x="5003" y="482"/>
                  </a:lnTo>
                  <a:lnTo>
                    <a:pt x="4996" y="497"/>
                  </a:lnTo>
                  <a:lnTo>
                    <a:pt x="4986" y="531"/>
                  </a:lnTo>
                  <a:lnTo>
                    <a:pt x="4976" y="569"/>
                  </a:lnTo>
                  <a:lnTo>
                    <a:pt x="4976" y="569"/>
                  </a:lnTo>
                  <a:close/>
                  <a:moveTo>
                    <a:pt x="4767" y="1063"/>
                  </a:moveTo>
                  <a:lnTo>
                    <a:pt x="4767" y="1063"/>
                  </a:lnTo>
                  <a:lnTo>
                    <a:pt x="4758" y="1066"/>
                  </a:lnTo>
                  <a:lnTo>
                    <a:pt x="4743" y="1078"/>
                  </a:lnTo>
                  <a:lnTo>
                    <a:pt x="4733" y="1086"/>
                  </a:lnTo>
                  <a:lnTo>
                    <a:pt x="4726" y="1095"/>
                  </a:lnTo>
                  <a:lnTo>
                    <a:pt x="4721" y="1105"/>
                  </a:lnTo>
                  <a:lnTo>
                    <a:pt x="4719" y="1112"/>
                  </a:lnTo>
                  <a:lnTo>
                    <a:pt x="4719" y="1117"/>
                  </a:lnTo>
                  <a:lnTo>
                    <a:pt x="4719" y="1117"/>
                  </a:lnTo>
                  <a:lnTo>
                    <a:pt x="4721" y="1129"/>
                  </a:lnTo>
                  <a:lnTo>
                    <a:pt x="4724" y="1137"/>
                  </a:lnTo>
                  <a:lnTo>
                    <a:pt x="4731" y="1156"/>
                  </a:lnTo>
                  <a:lnTo>
                    <a:pt x="4735" y="1162"/>
                  </a:lnTo>
                  <a:lnTo>
                    <a:pt x="4735" y="1171"/>
                  </a:lnTo>
                  <a:lnTo>
                    <a:pt x="4733" y="1181"/>
                  </a:lnTo>
                  <a:lnTo>
                    <a:pt x="4726" y="1191"/>
                  </a:lnTo>
                  <a:lnTo>
                    <a:pt x="4726" y="1191"/>
                  </a:lnTo>
                  <a:lnTo>
                    <a:pt x="4714" y="1205"/>
                  </a:lnTo>
                  <a:lnTo>
                    <a:pt x="4708" y="1211"/>
                  </a:lnTo>
                  <a:lnTo>
                    <a:pt x="4697" y="1218"/>
                  </a:lnTo>
                  <a:lnTo>
                    <a:pt x="4679" y="1238"/>
                  </a:lnTo>
                  <a:lnTo>
                    <a:pt x="4679" y="1238"/>
                  </a:lnTo>
                  <a:lnTo>
                    <a:pt x="4669" y="1250"/>
                  </a:lnTo>
                  <a:lnTo>
                    <a:pt x="4664" y="1259"/>
                  </a:lnTo>
                  <a:lnTo>
                    <a:pt x="4660" y="1269"/>
                  </a:lnTo>
                  <a:lnTo>
                    <a:pt x="4657" y="1272"/>
                  </a:lnTo>
                  <a:lnTo>
                    <a:pt x="4649" y="1277"/>
                  </a:lnTo>
                  <a:lnTo>
                    <a:pt x="4612" y="1299"/>
                  </a:lnTo>
                  <a:lnTo>
                    <a:pt x="4612" y="1299"/>
                  </a:lnTo>
                  <a:lnTo>
                    <a:pt x="4581" y="1314"/>
                  </a:lnTo>
                  <a:lnTo>
                    <a:pt x="4551" y="1326"/>
                  </a:lnTo>
                  <a:lnTo>
                    <a:pt x="4520" y="1338"/>
                  </a:lnTo>
                  <a:lnTo>
                    <a:pt x="4492" y="1348"/>
                  </a:lnTo>
                  <a:lnTo>
                    <a:pt x="4448" y="1362"/>
                  </a:lnTo>
                  <a:lnTo>
                    <a:pt x="4429" y="1367"/>
                  </a:lnTo>
                  <a:lnTo>
                    <a:pt x="4429" y="1367"/>
                  </a:lnTo>
                  <a:lnTo>
                    <a:pt x="4431" y="1368"/>
                  </a:lnTo>
                  <a:lnTo>
                    <a:pt x="4435" y="1370"/>
                  </a:lnTo>
                  <a:lnTo>
                    <a:pt x="4441" y="1373"/>
                  </a:lnTo>
                  <a:lnTo>
                    <a:pt x="4456" y="1373"/>
                  </a:lnTo>
                  <a:lnTo>
                    <a:pt x="4477" y="1373"/>
                  </a:lnTo>
                  <a:lnTo>
                    <a:pt x="4507" y="1370"/>
                  </a:lnTo>
                  <a:lnTo>
                    <a:pt x="4546" y="1362"/>
                  </a:lnTo>
                  <a:lnTo>
                    <a:pt x="4598" y="1346"/>
                  </a:lnTo>
                  <a:lnTo>
                    <a:pt x="4598" y="1346"/>
                  </a:lnTo>
                  <a:lnTo>
                    <a:pt x="4625" y="1338"/>
                  </a:lnTo>
                  <a:lnTo>
                    <a:pt x="4650" y="1328"/>
                  </a:lnTo>
                  <a:lnTo>
                    <a:pt x="4674" y="1318"/>
                  </a:lnTo>
                  <a:lnTo>
                    <a:pt x="4694" y="1306"/>
                  </a:lnTo>
                  <a:lnTo>
                    <a:pt x="4713" y="1296"/>
                  </a:lnTo>
                  <a:lnTo>
                    <a:pt x="4728" y="1286"/>
                  </a:lnTo>
                  <a:lnTo>
                    <a:pt x="4755" y="1264"/>
                  </a:lnTo>
                  <a:lnTo>
                    <a:pt x="4773" y="1247"/>
                  </a:lnTo>
                  <a:lnTo>
                    <a:pt x="4785" y="1232"/>
                  </a:lnTo>
                  <a:lnTo>
                    <a:pt x="4794" y="1218"/>
                  </a:lnTo>
                  <a:lnTo>
                    <a:pt x="4746" y="1218"/>
                  </a:lnTo>
                  <a:lnTo>
                    <a:pt x="4800" y="1171"/>
                  </a:lnTo>
                  <a:lnTo>
                    <a:pt x="4780" y="1144"/>
                  </a:lnTo>
                  <a:lnTo>
                    <a:pt x="4794" y="1110"/>
                  </a:lnTo>
                  <a:lnTo>
                    <a:pt x="4794" y="1110"/>
                  </a:lnTo>
                  <a:lnTo>
                    <a:pt x="4782" y="1103"/>
                  </a:lnTo>
                  <a:lnTo>
                    <a:pt x="4773" y="1098"/>
                  </a:lnTo>
                  <a:lnTo>
                    <a:pt x="4768" y="1096"/>
                  </a:lnTo>
                  <a:lnTo>
                    <a:pt x="4767" y="1096"/>
                  </a:lnTo>
                  <a:lnTo>
                    <a:pt x="4767" y="1096"/>
                  </a:lnTo>
                  <a:lnTo>
                    <a:pt x="4765" y="1096"/>
                  </a:lnTo>
                  <a:lnTo>
                    <a:pt x="4765" y="1091"/>
                  </a:lnTo>
                  <a:lnTo>
                    <a:pt x="4765" y="1080"/>
                  </a:lnTo>
                  <a:lnTo>
                    <a:pt x="4767" y="1063"/>
                  </a:lnTo>
                  <a:lnTo>
                    <a:pt x="4767" y="1063"/>
                  </a:lnTo>
                  <a:close/>
                  <a:moveTo>
                    <a:pt x="4773" y="1434"/>
                  </a:moveTo>
                  <a:lnTo>
                    <a:pt x="4773" y="1434"/>
                  </a:lnTo>
                  <a:lnTo>
                    <a:pt x="4765" y="1449"/>
                  </a:lnTo>
                  <a:lnTo>
                    <a:pt x="4741" y="1483"/>
                  </a:lnTo>
                  <a:lnTo>
                    <a:pt x="4728" y="1502"/>
                  </a:lnTo>
                  <a:lnTo>
                    <a:pt x="4711" y="1522"/>
                  </a:lnTo>
                  <a:lnTo>
                    <a:pt x="4696" y="1539"/>
                  </a:lnTo>
                  <a:lnTo>
                    <a:pt x="4679" y="1551"/>
                  </a:lnTo>
                  <a:lnTo>
                    <a:pt x="4679" y="1551"/>
                  </a:lnTo>
                  <a:lnTo>
                    <a:pt x="4659" y="1564"/>
                  </a:lnTo>
                  <a:lnTo>
                    <a:pt x="4637" y="1576"/>
                  </a:lnTo>
                  <a:lnTo>
                    <a:pt x="4615" y="1588"/>
                  </a:lnTo>
                  <a:lnTo>
                    <a:pt x="4593" y="1598"/>
                  </a:lnTo>
                  <a:lnTo>
                    <a:pt x="4549" y="1615"/>
                  </a:lnTo>
                  <a:lnTo>
                    <a:pt x="4509" y="1629"/>
                  </a:lnTo>
                  <a:lnTo>
                    <a:pt x="4472" y="1639"/>
                  </a:lnTo>
                  <a:lnTo>
                    <a:pt x="4443" y="1645"/>
                  </a:lnTo>
                  <a:lnTo>
                    <a:pt x="4416" y="1650"/>
                  </a:lnTo>
                  <a:lnTo>
                    <a:pt x="4416" y="1650"/>
                  </a:lnTo>
                  <a:lnTo>
                    <a:pt x="4416" y="1650"/>
                  </a:lnTo>
                  <a:lnTo>
                    <a:pt x="4418" y="1652"/>
                  </a:lnTo>
                  <a:lnTo>
                    <a:pt x="4421" y="1654"/>
                  </a:lnTo>
                  <a:lnTo>
                    <a:pt x="4429" y="1656"/>
                  </a:lnTo>
                  <a:lnTo>
                    <a:pt x="4443" y="1656"/>
                  </a:lnTo>
                  <a:lnTo>
                    <a:pt x="4465" y="1654"/>
                  </a:lnTo>
                  <a:lnTo>
                    <a:pt x="4495" y="1650"/>
                  </a:lnTo>
                  <a:lnTo>
                    <a:pt x="4537" y="1644"/>
                  </a:lnTo>
                  <a:lnTo>
                    <a:pt x="4537" y="1644"/>
                  </a:lnTo>
                  <a:lnTo>
                    <a:pt x="4561" y="1639"/>
                  </a:lnTo>
                  <a:lnTo>
                    <a:pt x="4583" y="1634"/>
                  </a:lnTo>
                  <a:lnTo>
                    <a:pt x="4622" y="1622"/>
                  </a:lnTo>
                  <a:lnTo>
                    <a:pt x="4655" y="1607"/>
                  </a:lnTo>
                  <a:lnTo>
                    <a:pt x="4684" y="1593"/>
                  </a:lnTo>
                  <a:lnTo>
                    <a:pt x="4706" y="1578"/>
                  </a:lnTo>
                  <a:lnTo>
                    <a:pt x="4723" y="1566"/>
                  </a:lnTo>
                  <a:lnTo>
                    <a:pt x="4735" y="1556"/>
                  </a:lnTo>
                  <a:lnTo>
                    <a:pt x="4740" y="1549"/>
                  </a:lnTo>
                  <a:lnTo>
                    <a:pt x="4740" y="1549"/>
                  </a:lnTo>
                  <a:lnTo>
                    <a:pt x="4748" y="1527"/>
                  </a:lnTo>
                  <a:lnTo>
                    <a:pt x="4760" y="1487"/>
                  </a:lnTo>
                  <a:lnTo>
                    <a:pt x="4773" y="1434"/>
                  </a:lnTo>
                  <a:lnTo>
                    <a:pt x="4773" y="1434"/>
                  </a:lnTo>
                  <a:close/>
                  <a:moveTo>
                    <a:pt x="4167" y="1921"/>
                  </a:moveTo>
                  <a:lnTo>
                    <a:pt x="4167" y="1921"/>
                  </a:lnTo>
                  <a:lnTo>
                    <a:pt x="4172" y="1924"/>
                  </a:lnTo>
                  <a:lnTo>
                    <a:pt x="4192" y="1929"/>
                  </a:lnTo>
                  <a:lnTo>
                    <a:pt x="4209" y="1934"/>
                  </a:lnTo>
                  <a:lnTo>
                    <a:pt x="4234" y="1939"/>
                  </a:lnTo>
                  <a:lnTo>
                    <a:pt x="4266" y="1943"/>
                  </a:lnTo>
                  <a:lnTo>
                    <a:pt x="4308" y="1948"/>
                  </a:lnTo>
                  <a:lnTo>
                    <a:pt x="4308" y="1948"/>
                  </a:lnTo>
                  <a:lnTo>
                    <a:pt x="4347" y="1953"/>
                  </a:lnTo>
                  <a:lnTo>
                    <a:pt x="4374" y="1958"/>
                  </a:lnTo>
                  <a:lnTo>
                    <a:pt x="4404" y="1966"/>
                  </a:lnTo>
                  <a:lnTo>
                    <a:pt x="4418" y="1968"/>
                  </a:lnTo>
                  <a:lnTo>
                    <a:pt x="4431" y="1965"/>
                  </a:lnTo>
                  <a:lnTo>
                    <a:pt x="4453" y="1956"/>
                  </a:lnTo>
                  <a:lnTo>
                    <a:pt x="4483" y="1941"/>
                  </a:lnTo>
                  <a:lnTo>
                    <a:pt x="4483" y="1941"/>
                  </a:lnTo>
                  <a:lnTo>
                    <a:pt x="4515" y="1924"/>
                  </a:lnTo>
                  <a:lnTo>
                    <a:pt x="4541" y="1909"/>
                  </a:lnTo>
                  <a:lnTo>
                    <a:pt x="4559" y="1895"/>
                  </a:lnTo>
                  <a:lnTo>
                    <a:pt x="4574" y="1884"/>
                  </a:lnTo>
                  <a:lnTo>
                    <a:pt x="4583" y="1872"/>
                  </a:lnTo>
                  <a:lnTo>
                    <a:pt x="4591" y="1862"/>
                  </a:lnTo>
                  <a:lnTo>
                    <a:pt x="4605" y="1840"/>
                  </a:lnTo>
                  <a:lnTo>
                    <a:pt x="4605" y="1840"/>
                  </a:lnTo>
                  <a:lnTo>
                    <a:pt x="4633" y="1794"/>
                  </a:lnTo>
                  <a:lnTo>
                    <a:pt x="4645" y="1772"/>
                  </a:lnTo>
                  <a:lnTo>
                    <a:pt x="4645" y="1772"/>
                  </a:lnTo>
                  <a:lnTo>
                    <a:pt x="4642" y="1769"/>
                  </a:lnTo>
                  <a:lnTo>
                    <a:pt x="4638" y="1767"/>
                  </a:lnTo>
                  <a:lnTo>
                    <a:pt x="4633" y="1765"/>
                  </a:lnTo>
                  <a:lnTo>
                    <a:pt x="4625" y="1765"/>
                  </a:lnTo>
                  <a:lnTo>
                    <a:pt x="4617" y="1769"/>
                  </a:lnTo>
                  <a:lnTo>
                    <a:pt x="4605" y="1775"/>
                  </a:lnTo>
                  <a:lnTo>
                    <a:pt x="4591" y="1786"/>
                  </a:lnTo>
                  <a:lnTo>
                    <a:pt x="4591" y="1786"/>
                  </a:lnTo>
                  <a:lnTo>
                    <a:pt x="4579" y="1797"/>
                  </a:lnTo>
                  <a:lnTo>
                    <a:pt x="4573" y="1804"/>
                  </a:lnTo>
                  <a:lnTo>
                    <a:pt x="4566" y="1814"/>
                  </a:lnTo>
                  <a:lnTo>
                    <a:pt x="4561" y="1819"/>
                  </a:lnTo>
                  <a:lnTo>
                    <a:pt x="4553" y="1824"/>
                  </a:lnTo>
                  <a:lnTo>
                    <a:pt x="4517" y="1846"/>
                  </a:lnTo>
                  <a:lnTo>
                    <a:pt x="4517" y="1846"/>
                  </a:lnTo>
                  <a:lnTo>
                    <a:pt x="4480" y="1867"/>
                  </a:lnTo>
                  <a:lnTo>
                    <a:pt x="4461" y="1875"/>
                  </a:lnTo>
                  <a:lnTo>
                    <a:pt x="4446" y="1884"/>
                  </a:lnTo>
                  <a:lnTo>
                    <a:pt x="4416" y="1900"/>
                  </a:lnTo>
                  <a:lnTo>
                    <a:pt x="4416" y="1900"/>
                  </a:lnTo>
                  <a:lnTo>
                    <a:pt x="4381" y="1921"/>
                  </a:lnTo>
                  <a:lnTo>
                    <a:pt x="4359" y="1933"/>
                  </a:lnTo>
                  <a:lnTo>
                    <a:pt x="4350" y="1934"/>
                  </a:lnTo>
                  <a:lnTo>
                    <a:pt x="4345" y="1936"/>
                  </a:lnTo>
                  <a:lnTo>
                    <a:pt x="4340" y="1936"/>
                  </a:lnTo>
                  <a:lnTo>
                    <a:pt x="4335" y="1934"/>
                  </a:lnTo>
                  <a:lnTo>
                    <a:pt x="4335" y="1934"/>
                  </a:lnTo>
                  <a:lnTo>
                    <a:pt x="4261" y="1907"/>
                  </a:lnTo>
                  <a:lnTo>
                    <a:pt x="4261" y="1907"/>
                  </a:lnTo>
                  <a:lnTo>
                    <a:pt x="4251" y="1907"/>
                  </a:lnTo>
                  <a:lnTo>
                    <a:pt x="4242" y="1906"/>
                  </a:lnTo>
                  <a:lnTo>
                    <a:pt x="4234" y="1907"/>
                  </a:lnTo>
                  <a:lnTo>
                    <a:pt x="4234" y="1907"/>
                  </a:lnTo>
                  <a:lnTo>
                    <a:pt x="4167" y="1921"/>
                  </a:lnTo>
                  <a:lnTo>
                    <a:pt x="4167" y="1921"/>
                  </a:lnTo>
                  <a:close/>
                  <a:moveTo>
                    <a:pt x="5016" y="2171"/>
                  </a:moveTo>
                  <a:lnTo>
                    <a:pt x="5016" y="2171"/>
                  </a:lnTo>
                  <a:lnTo>
                    <a:pt x="5009" y="2172"/>
                  </a:lnTo>
                  <a:lnTo>
                    <a:pt x="4989" y="2179"/>
                  </a:lnTo>
                  <a:lnTo>
                    <a:pt x="4979" y="2184"/>
                  </a:lnTo>
                  <a:lnTo>
                    <a:pt x="4965" y="2191"/>
                  </a:lnTo>
                  <a:lnTo>
                    <a:pt x="4954" y="2201"/>
                  </a:lnTo>
                  <a:lnTo>
                    <a:pt x="4942" y="2211"/>
                  </a:lnTo>
                  <a:lnTo>
                    <a:pt x="4942" y="2211"/>
                  </a:lnTo>
                  <a:lnTo>
                    <a:pt x="4918" y="2233"/>
                  </a:lnTo>
                  <a:lnTo>
                    <a:pt x="4895" y="2254"/>
                  </a:lnTo>
                  <a:lnTo>
                    <a:pt x="4873" y="2272"/>
                  </a:lnTo>
                  <a:lnTo>
                    <a:pt x="4863" y="2282"/>
                  </a:lnTo>
                  <a:lnTo>
                    <a:pt x="4854" y="2292"/>
                  </a:lnTo>
                  <a:lnTo>
                    <a:pt x="4854" y="2292"/>
                  </a:lnTo>
                  <a:lnTo>
                    <a:pt x="4836" y="2314"/>
                  </a:lnTo>
                  <a:lnTo>
                    <a:pt x="4817" y="2336"/>
                  </a:lnTo>
                  <a:lnTo>
                    <a:pt x="4794" y="2360"/>
                  </a:lnTo>
                  <a:lnTo>
                    <a:pt x="4794" y="2360"/>
                  </a:lnTo>
                  <a:lnTo>
                    <a:pt x="4802" y="2352"/>
                  </a:lnTo>
                  <a:lnTo>
                    <a:pt x="4826" y="2333"/>
                  </a:lnTo>
                  <a:lnTo>
                    <a:pt x="4856" y="2311"/>
                  </a:lnTo>
                  <a:lnTo>
                    <a:pt x="4871" y="2301"/>
                  </a:lnTo>
                  <a:lnTo>
                    <a:pt x="4888" y="2292"/>
                  </a:lnTo>
                  <a:lnTo>
                    <a:pt x="4888" y="2292"/>
                  </a:lnTo>
                  <a:lnTo>
                    <a:pt x="4935" y="2270"/>
                  </a:lnTo>
                  <a:lnTo>
                    <a:pt x="4947" y="2264"/>
                  </a:lnTo>
                  <a:lnTo>
                    <a:pt x="4955" y="2259"/>
                  </a:lnTo>
                  <a:lnTo>
                    <a:pt x="4955" y="2259"/>
                  </a:lnTo>
                  <a:lnTo>
                    <a:pt x="4960" y="2254"/>
                  </a:lnTo>
                  <a:lnTo>
                    <a:pt x="4969" y="2242"/>
                  </a:lnTo>
                  <a:lnTo>
                    <a:pt x="4989" y="2211"/>
                  </a:lnTo>
                  <a:lnTo>
                    <a:pt x="5016" y="2171"/>
                  </a:lnTo>
                  <a:lnTo>
                    <a:pt x="5016" y="2171"/>
                  </a:lnTo>
                  <a:close/>
                  <a:moveTo>
                    <a:pt x="0" y="2367"/>
                  </a:moveTo>
                  <a:lnTo>
                    <a:pt x="0" y="2367"/>
                  </a:lnTo>
                  <a:lnTo>
                    <a:pt x="10" y="2372"/>
                  </a:lnTo>
                  <a:lnTo>
                    <a:pt x="32" y="2387"/>
                  </a:lnTo>
                  <a:lnTo>
                    <a:pt x="44" y="2397"/>
                  </a:lnTo>
                  <a:lnTo>
                    <a:pt x="54" y="2407"/>
                  </a:lnTo>
                  <a:lnTo>
                    <a:pt x="62" y="2417"/>
                  </a:lnTo>
                  <a:lnTo>
                    <a:pt x="67" y="2428"/>
                  </a:lnTo>
                  <a:lnTo>
                    <a:pt x="67" y="2428"/>
                  </a:lnTo>
                  <a:lnTo>
                    <a:pt x="74" y="2449"/>
                  </a:lnTo>
                  <a:lnTo>
                    <a:pt x="82" y="2471"/>
                  </a:lnTo>
                  <a:lnTo>
                    <a:pt x="89" y="2482"/>
                  </a:lnTo>
                  <a:lnTo>
                    <a:pt x="94" y="2490"/>
                  </a:lnTo>
                  <a:lnTo>
                    <a:pt x="101" y="2497"/>
                  </a:lnTo>
                  <a:lnTo>
                    <a:pt x="108" y="2502"/>
                  </a:lnTo>
                  <a:lnTo>
                    <a:pt x="108" y="2502"/>
                  </a:lnTo>
                  <a:lnTo>
                    <a:pt x="116" y="2504"/>
                  </a:lnTo>
                  <a:lnTo>
                    <a:pt x="126" y="2504"/>
                  </a:lnTo>
                  <a:lnTo>
                    <a:pt x="136" y="2502"/>
                  </a:lnTo>
                  <a:lnTo>
                    <a:pt x="148" y="2498"/>
                  </a:lnTo>
                  <a:lnTo>
                    <a:pt x="167" y="2492"/>
                  </a:lnTo>
                  <a:lnTo>
                    <a:pt x="175" y="2488"/>
                  </a:lnTo>
                  <a:lnTo>
                    <a:pt x="175" y="2488"/>
                  </a:lnTo>
                  <a:lnTo>
                    <a:pt x="167" y="2487"/>
                  </a:lnTo>
                  <a:lnTo>
                    <a:pt x="148" y="2482"/>
                  </a:lnTo>
                  <a:lnTo>
                    <a:pt x="136" y="2477"/>
                  </a:lnTo>
                  <a:lnTo>
                    <a:pt x="126" y="2471"/>
                  </a:lnTo>
                  <a:lnTo>
                    <a:pt x="116" y="2463"/>
                  </a:lnTo>
                  <a:lnTo>
                    <a:pt x="108" y="2455"/>
                  </a:lnTo>
                  <a:lnTo>
                    <a:pt x="108" y="2455"/>
                  </a:lnTo>
                  <a:lnTo>
                    <a:pt x="103" y="2444"/>
                  </a:lnTo>
                  <a:lnTo>
                    <a:pt x="98" y="2436"/>
                  </a:lnTo>
                  <a:lnTo>
                    <a:pt x="94" y="2417"/>
                  </a:lnTo>
                  <a:lnTo>
                    <a:pt x="91" y="2409"/>
                  </a:lnTo>
                  <a:lnTo>
                    <a:pt x="87" y="2402"/>
                  </a:lnTo>
                  <a:lnTo>
                    <a:pt x="82" y="2394"/>
                  </a:lnTo>
                  <a:lnTo>
                    <a:pt x="74" y="2387"/>
                  </a:lnTo>
                  <a:lnTo>
                    <a:pt x="74" y="2387"/>
                  </a:lnTo>
                  <a:lnTo>
                    <a:pt x="64" y="2380"/>
                  </a:lnTo>
                  <a:lnTo>
                    <a:pt x="52" y="2375"/>
                  </a:lnTo>
                  <a:lnTo>
                    <a:pt x="39" y="2372"/>
                  </a:lnTo>
                  <a:lnTo>
                    <a:pt x="27" y="2370"/>
                  </a:lnTo>
                  <a:lnTo>
                    <a:pt x="8" y="2367"/>
                  </a:lnTo>
                  <a:lnTo>
                    <a:pt x="0" y="2367"/>
                  </a:lnTo>
                  <a:lnTo>
                    <a:pt x="0" y="2367"/>
                  </a:lnTo>
                  <a:close/>
                  <a:moveTo>
                    <a:pt x="5313" y="786"/>
                  </a:moveTo>
                  <a:lnTo>
                    <a:pt x="5313" y="786"/>
                  </a:lnTo>
                  <a:lnTo>
                    <a:pt x="5303" y="784"/>
                  </a:lnTo>
                  <a:lnTo>
                    <a:pt x="5292" y="784"/>
                  </a:lnTo>
                  <a:lnTo>
                    <a:pt x="5279" y="786"/>
                  </a:lnTo>
                  <a:lnTo>
                    <a:pt x="5279" y="786"/>
                  </a:lnTo>
                  <a:lnTo>
                    <a:pt x="5252" y="792"/>
                  </a:lnTo>
                  <a:lnTo>
                    <a:pt x="5242" y="796"/>
                  </a:lnTo>
                  <a:lnTo>
                    <a:pt x="5239" y="797"/>
                  </a:lnTo>
                  <a:lnTo>
                    <a:pt x="5239" y="799"/>
                  </a:lnTo>
                  <a:lnTo>
                    <a:pt x="5239" y="799"/>
                  </a:lnTo>
                  <a:lnTo>
                    <a:pt x="5242" y="799"/>
                  </a:lnTo>
                  <a:lnTo>
                    <a:pt x="5249" y="799"/>
                  </a:lnTo>
                  <a:lnTo>
                    <a:pt x="5267" y="797"/>
                  </a:lnTo>
                  <a:lnTo>
                    <a:pt x="5277" y="797"/>
                  </a:lnTo>
                  <a:lnTo>
                    <a:pt x="5286" y="799"/>
                  </a:lnTo>
                  <a:lnTo>
                    <a:pt x="5289" y="801"/>
                  </a:lnTo>
                  <a:lnTo>
                    <a:pt x="5291" y="804"/>
                  </a:lnTo>
                  <a:lnTo>
                    <a:pt x="5292" y="808"/>
                  </a:lnTo>
                  <a:lnTo>
                    <a:pt x="5292" y="813"/>
                  </a:lnTo>
                  <a:lnTo>
                    <a:pt x="5292" y="813"/>
                  </a:lnTo>
                  <a:lnTo>
                    <a:pt x="5291" y="843"/>
                  </a:lnTo>
                  <a:lnTo>
                    <a:pt x="5291" y="863"/>
                  </a:lnTo>
                  <a:lnTo>
                    <a:pt x="5289" y="885"/>
                  </a:lnTo>
                  <a:lnTo>
                    <a:pt x="5284" y="909"/>
                  </a:lnTo>
                  <a:lnTo>
                    <a:pt x="5279" y="931"/>
                  </a:lnTo>
                  <a:lnTo>
                    <a:pt x="5271" y="951"/>
                  </a:lnTo>
                  <a:lnTo>
                    <a:pt x="5266" y="960"/>
                  </a:lnTo>
                  <a:lnTo>
                    <a:pt x="5259" y="968"/>
                  </a:lnTo>
                  <a:lnTo>
                    <a:pt x="5259" y="968"/>
                  </a:lnTo>
                  <a:lnTo>
                    <a:pt x="5233" y="998"/>
                  </a:lnTo>
                  <a:lnTo>
                    <a:pt x="5212" y="1025"/>
                  </a:lnTo>
                  <a:lnTo>
                    <a:pt x="5196" y="1047"/>
                  </a:lnTo>
                  <a:lnTo>
                    <a:pt x="5193" y="1056"/>
                  </a:lnTo>
                  <a:lnTo>
                    <a:pt x="5191" y="1063"/>
                  </a:lnTo>
                  <a:lnTo>
                    <a:pt x="5191" y="1063"/>
                  </a:lnTo>
                  <a:lnTo>
                    <a:pt x="5193" y="1069"/>
                  </a:lnTo>
                  <a:lnTo>
                    <a:pt x="5195" y="1076"/>
                  </a:lnTo>
                  <a:lnTo>
                    <a:pt x="5201" y="1091"/>
                  </a:lnTo>
                  <a:lnTo>
                    <a:pt x="5208" y="1105"/>
                  </a:lnTo>
                  <a:lnTo>
                    <a:pt x="5210" y="1112"/>
                  </a:lnTo>
                  <a:lnTo>
                    <a:pt x="5212" y="1117"/>
                  </a:lnTo>
                  <a:lnTo>
                    <a:pt x="5212" y="1117"/>
                  </a:lnTo>
                  <a:lnTo>
                    <a:pt x="5212" y="1144"/>
                  </a:lnTo>
                  <a:lnTo>
                    <a:pt x="5210" y="1161"/>
                  </a:lnTo>
                  <a:lnTo>
                    <a:pt x="5208" y="1169"/>
                  </a:lnTo>
                  <a:lnTo>
                    <a:pt x="5205" y="1178"/>
                  </a:lnTo>
                  <a:lnTo>
                    <a:pt x="5205" y="1178"/>
                  </a:lnTo>
                  <a:lnTo>
                    <a:pt x="5198" y="1188"/>
                  </a:lnTo>
                  <a:lnTo>
                    <a:pt x="5193" y="1196"/>
                  </a:lnTo>
                  <a:lnTo>
                    <a:pt x="5191" y="1205"/>
                  </a:lnTo>
                  <a:lnTo>
                    <a:pt x="5191" y="1225"/>
                  </a:lnTo>
                  <a:lnTo>
                    <a:pt x="5191" y="1225"/>
                  </a:lnTo>
                  <a:lnTo>
                    <a:pt x="5193" y="1260"/>
                  </a:lnTo>
                  <a:lnTo>
                    <a:pt x="5191" y="1279"/>
                  </a:lnTo>
                  <a:lnTo>
                    <a:pt x="5191" y="1279"/>
                  </a:lnTo>
                  <a:lnTo>
                    <a:pt x="5186" y="1304"/>
                  </a:lnTo>
                  <a:lnTo>
                    <a:pt x="5185" y="1318"/>
                  </a:lnTo>
                  <a:lnTo>
                    <a:pt x="5185" y="1323"/>
                  </a:lnTo>
                  <a:lnTo>
                    <a:pt x="5185" y="1326"/>
                  </a:lnTo>
                  <a:lnTo>
                    <a:pt x="5185" y="1326"/>
                  </a:lnTo>
                  <a:lnTo>
                    <a:pt x="5186" y="1328"/>
                  </a:lnTo>
                  <a:lnTo>
                    <a:pt x="5186" y="1326"/>
                  </a:lnTo>
                  <a:lnTo>
                    <a:pt x="5186" y="1324"/>
                  </a:lnTo>
                  <a:lnTo>
                    <a:pt x="5188" y="1324"/>
                  </a:lnTo>
                  <a:lnTo>
                    <a:pt x="5190" y="1326"/>
                  </a:lnTo>
                  <a:lnTo>
                    <a:pt x="5198" y="1340"/>
                  </a:lnTo>
                  <a:lnTo>
                    <a:pt x="5198" y="1340"/>
                  </a:lnTo>
                  <a:lnTo>
                    <a:pt x="5208" y="1362"/>
                  </a:lnTo>
                  <a:lnTo>
                    <a:pt x="5215" y="1382"/>
                  </a:lnTo>
                  <a:lnTo>
                    <a:pt x="5220" y="1390"/>
                  </a:lnTo>
                  <a:lnTo>
                    <a:pt x="5225" y="1399"/>
                  </a:lnTo>
                  <a:lnTo>
                    <a:pt x="5230" y="1404"/>
                  </a:lnTo>
                  <a:lnTo>
                    <a:pt x="5239" y="1407"/>
                  </a:lnTo>
                  <a:lnTo>
                    <a:pt x="5239" y="1407"/>
                  </a:lnTo>
                  <a:lnTo>
                    <a:pt x="5254" y="1414"/>
                  </a:lnTo>
                  <a:lnTo>
                    <a:pt x="5266" y="1417"/>
                  </a:lnTo>
                  <a:lnTo>
                    <a:pt x="5267" y="1419"/>
                  </a:lnTo>
                  <a:lnTo>
                    <a:pt x="5269" y="1417"/>
                  </a:lnTo>
                  <a:lnTo>
                    <a:pt x="5269" y="1414"/>
                  </a:lnTo>
                  <a:lnTo>
                    <a:pt x="5266" y="1407"/>
                  </a:lnTo>
                  <a:lnTo>
                    <a:pt x="5266" y="1407"/>
                  </a:lnTo>
                  <a:lnTo>
                    <a:pt x="5250" y="1382"/>
                  </a:lnTo>
                  <a:lnTo>
                    <a:pt x="5228" y="1348"/>
                  </a:lnTo>
                  <a:lnTo>
                    <a:pt x="5220" y="1331"/>
                  </a:lnTo>
                  <a:lnTo>
                    <a:pt x="5212" y="1316"/>
                  </a:lnTo>
                  <a:lnTo>
                    <a:pt x="5210" y="1306"/>
                  </a:lnTo>
                  <a:lnTo>
                    <a:pt x="5210" y="1301"/>
                  </a:lnTo>
                  <a:lnTo>
                    <a:pt x="5212" y="1299"/>
                  </a:lnTo>
                  <a:lnTo>
                    <a:pt x="5212" y="1299"/>
                  </a:lnTo>
                  <a:lnTo>
                    <a:pt x="5222" y="1296"/>
                  </a:lnTo>
                  <a:lnTo>
                    <a:pt x="5227" y="1292"/>
                  </a:lnTo>
                  <a:lnTo>
                    <a:pt x="5228" y="1291"/>
                  </a:lnTo>
                  <a:lnTo>
                    <a:pt x="5230" y="1287"/>
                  </a:lnTo>
                  <a:lnTo>
                    <a:pt x="5232" y="1272"/>
                  </a:lnTo>
                  <a:lnTo>
                    <a:pt x="5232" y="1272"/>
                  </a:lnTo>
                  <a:lnTo>
                    <a:pt x="5232" y="1252"/>
                  </a:lnTo>
                  <a:lnTo>
                    <a:pt x="5232" y="1233"/>
                  </a:lnTo>
                  <a:lnTo>
                    <a:pt x="5232" y="1218"/>
                  </a:lnTo>
                  <a:lnTo>
                    <a:pt x="5232" y="1205"/>
                  </a:lnTo>
                  <a:lnTo>
                    <a:pt x="5232" y="1205"/>
                  </a:lnTo>
                  <a:lnTo>
                    <a:pt x="5239" y="1144"/>
                  </a:lnTo>
                  <a:lnTo>
                    <a:pt x="5239" y="1144"/>
                  </a:lnTo>
                  <a:lnTo>
                    <a:pt x="5240" y="1139"/>
                  </a:lnTo>
                  <a:lnTo>
                    <a:pt x="5245" y="1134"/>
                  </a:lnTo>
                  <a:lnTo>
                    <a:pt x="5257" y="1118"/>
                  </a:lnTo>
                  <a:lnTo>
                    <a:pt x="5262" y="1112"/>
                  </a:lnTo>
                  <a:lnTo>
                    <a:pt x="5266" y="1105"/>
                  </a:lnTo>
                  <a:lnTo>
                    <a:pt x="5266" y="1103"/>
                  </a:lnTo>
                  <a:lnTo>
                    <a:pt x="5264" y="1100"/>
                  </a:lnTo>
                  <a:lnTo>
                    <a:pt x="5262" y="1098"/>
                  </a:lnTo>
                  <a:lnTo>
                    <a:pt x="5259" y="1096"/>
                  </a:lnTo>
                  <a:lnTo>
                    <a:pt x="5259" y="1096"/>
                  </a:lnTo>
                  <a:lnTo>
                    <a:pt x="5250" y="1095"/>
                  </a:lnTo>
                  <a:lnTo>
                    <a:pt x="5242" y="1093"/>
                  </a:lnTo>
                  <a:lnTo>
                    <a:pt x="5228" y="1091"/>
                  </a:lnTo>
                  <a:lnTo>
                    <a:pt x="5223" y="1090"/>
                  </a:lnTo>
                  <a:lnTo>
                    <a:pt x="5222" y="1088"/>
                  </a:lnTo>
                  <a:lnTo>
                    <a:pt x="5222" y="1083"/>
                  </a:lnTo>
                  <a:lnTo>
                    <a:pt x="5225" y="1076"/>
                  </a:lnTo>
                  <a:lnTo>
                    <a:pt x="5225" y="1076"/>
                  </a:lnTo>
                  <a:lnTo>
                    <a:pt x="5242" y="1053"/>
                  </a:lnTo>
                  <a:lnTo>
                    <a:pt x="5267" y="1020"/>
                  </a:lnTo>
                  <a:lnTo>
                    <a:pt x="5279" y="1004"/>
                  </a:lnTo>
                  <a:lnTo>
                    <a:pt x="5291" y="987"/>
                  </a:lnTo>
                  <a:lnTo>
                    <a:pt x="5301" y="970"/>
                  </a:lnTo>
                  <a:lnTo>
                    <a:pt x="5306" y="955"/>
                  </a:lnTo>
                  <a:lnTo>
                    <a:pt x="5306" y="955"/>
                  </a:lnTo>
                  <a:lnTo>
                    <a:pt x="5323" y="889"/>
                  </a:lnTo>
                  <a:lnTo>
                    <a:pt x="5330" y="857"/>
                  </a:lnTo>
                  <a:lnTo>
                    <a:pt x="5333" y="843"/>
                  </a:lnTo>
                  <a:lnTo>
                    <a:pt x="5333" y="833"/>
                  </a:lnTo>
                  <a:lnTo>
                    <a:pt x="5333" y="833"/>
                  </a:lnTo>
                  <a:lnTo>
                    <a:pt x="5331" y="823"/>
                  </a:lnTo>
                  <a:lnTo>
                    <a:pt x="5330" y="814"/>
                  </a:lnTo>
                  <a:lnTo>
                    <a:pt x="5323" y="799"/>
                  </a:lnTo>
                  <a:lnTo>
                    <a:pt x="5316" y="789"/>
                  </a:lnTo>
                  <a:lnTo>
                    <a:pt x="5313" y="786"/>
                  </a:lnTo>
                  <a:lnTo>
                    <a:pt x="5313" y="786"/>
                  </a:lnTo>
                  <a:close/>
                  <a:moveTo>
                    <a:pt x="5468" y="340"/>
                  </a:moveTo>
                  <a:lnTo>
                    <a:pt x="5468" y="340"/>
                  </a:lnTo>
                  <a:lnTo>
                    <a:pt x="5461" y="346"/>
                  </a:lnTo>
                  <a:lnTo>
                    <a:pt x="5456" y="353"/>
                  </a:lnTo>
                  <a:lnTo>
                    <a:pt x="5454" y="360"/>
                  </a:lnTo>
                  <a:lnTo>
                    <a:pt x="5454" y="360"/>
                  </a:lnTo>
                  <a:lnTo>
                    <a:pt x="5454" y="362"/>
                  </a:lnTo>
                  <a:lnTo>
                    <a:pt x="5456" y="363"/>
                  </a:lnTo>
                  <a:lnTo>
                    <a:pt x="5459" y="367"/>
                  </a:lnTo>
                  <a:lnTo>
                    <a:pt x="5459" y="367"/>
                  </a:lnTo>
                  <a:lnTo>
                    <a:pt x="5459" y="368"/>
                  </a:lnTo>
                  <a:lnTo>
                    <a:pt x="5454" y="373"/>
                  </a:lnTo>
                  <a:lnTo>
                    <a:pt x="5454" y="373"/>
                  </a:lnTo>
                  <a:lnTo>
                    <a:pt x="5446" y="379"/>
                  </a:lnTo>
                  <a:lnTo>
                    <a:pt x="5441" y="379"/>
                  </a:lnTo>
                  <a:lnTo>
                    <a:pt x="5434" y="380"/>
                  </a:lnTo>
                  <a:lnTo>
                    <a:pt x="5434" y="380"/>
                  </a:lnTo>
                  <a:lnTo>
                    <a:pt x="5434" y="380"/>
                  </a:lnTo>
                  <a:lnTo>
                    <a:pt x="5432" y="380"/>
                  </a:lnTo>
                  <a:lnTo>
                    <a:pt x="5432" y="377"/>
                  </a:lnTo>
                  <a:lnTo>
                    <a:pt x="5432" y="375"/>
                  </a:lnTo>
                  <a:lnTo>
                    <a:pt x="5431" y="373"/>
                  </a:lnTo>
                  <a:lnTo>
                    <a:pt x="5426" y="373"/>
                  </a:lnTo>
                  <a:lnTo>
                    <a:pt x="5421" y="373"/>
                  </a:lnTo>
                  <a:lnTo>
                    <a:pt x="5421" y="373"/>
                  </a:lnTo>
                  <a:lnTo>
                    <a:pt x="5410" y="377"/>
                  </a:lnTo>
                  <a:lnTo>
                    <a:pt x="5404" y="380"/>
                  </a:lnTo>
                  <a:lnTo>
                    <a:pt x="5397" y="385"/>
                  </a:lnTo>
                  <a:lnTo>
                    <a:pt x="5387" y="394"/>
                  </a:lnTo>
                  <a:lnTo>
                    <a:pt x="5387" y="394"/>
                  </a:lnTo>
                  <a:lnTo>
                    <a:pt x="5373" y="404"/>
                  </a:lnTo>
                  <a:lnTo>
                    <a:pt x="5360" y="416"/>
                  </a:lnTo>
                  <a:lnTo>
                    <a:pt x="5357" y="421"/>
                  </a:lnTo>
                  <a:lnTo>
                    <a:pt x="5353" y="424"/>
                  </a:lnTo>
                  <a:lnTo>
                    <a:pt x="5355" y="426"/>
                  </a:lnTo>
                  <a:lnTo>
                    <a:pt x="5360" y="428"/>
                  </a:lnTo>
                  <a:lnTo>
                    <a:pt x="5360" y="428"/>
                  </a:lnTo>
                  <a:lnTo>
                    <a:pt x="5368" y="426"/>
                  </a:lnTo>
                  <a:lnTo>
                    <a:pt x="5382" y="422"/>
                  </a:lnTo>
                  <a:lnTo>
                    <a:pt x="5410" y="411"/>
                  </a:lnTo>
                  <a:lnTo>
                    <a:pt x="5439" y="399"/>
                  </a:lnTo>
                  <a:lnTo>
                    <a:pt x="5454" y="394"/>
                  </a:lnTo>
                  <a:lnTo>
                    <a:pt x="5454" y="394"/>
                  </a:lnTo>
                  <a:lnTo>
                    <a:pt x="5463" y="392"/>
                  </a:lnTo>
                  <a:lnTo>
                    <a:pt x="5475" y="389"/>
                  </a:lnTo>
                  <a:lnTo>
                    <a:pt x="5483" y="384"/>
                  </a:lnTo>
                  <a:lnTo>
                    <a:pt x="5488" y="380"/>
                  </a:lnTo>
                  <a:lnTo>
                    <a:pt x="5488" y="380"/>
                  </a:lnTo>
                  <a:lnTo>
                    <a:pt x="5495" y="372"/>
                  </a:lnTo>
                  <a:lnTo>
                    <a:pt x="5501" y="367"/>
                  </a:lnTo>
                  <a:lnTo>
                    <a:pt x="5468" y="340"/>
                  </a:lnTo>
                  <a:close/>
                  <a:moveTo>
                    <a:pt x="5569" y="380"/>
                  </a:moveTo>
                  <a:lnTo>
                    <a:pt x="5569" y="380"/>
                  </a:lnTo>
                  <a:lnTo>
                    <a:pt x="5542" y="394"/>
                  </a:lnTo>
                  <a:lnTo>
                    <a:pt x="5528" y="402"/>
                  </a:lnTo>
                  <a:lnTo>
                    <a:pt x="5527" y="406"/>
                  </a:lnTo>
                  <a:lnTo>
                    <a:pt x="5527" y="407"/>
                  </a:lnTo>
                  <a:lnTo>
                    <a:pt x="5528" y="407"/>
                  </a:lnTo>
                  <a:lnTo>
                    <a:pt x="5528" y="407"/>
                  </a:lnTo>
                  <a:lnTo>
                    <a:pt x="5539" y="409"/>
                  </a:lnTo>
                  <a:lnTo>
                    <a:pt x="5545" y="409"/>
                  </a:lnTo>
                  <a:lnTo>
                    <a:pt x="5562" y="407"/>
                  </a:lnTo>
                  <a:lnTo>
                    <a:pt x="5562" y="407"/>
                  </a:lnTo>
                  <a:lnTo>
                    <a:pt x="5584" y="407"/>
                  </a:lnTo>
                  <a:lnTo>
                    <a:pt x="5596" y="407"/>
                  </a:lnTo>
                  <a:lnTo>
                    <a:pt x="5596" y="407"/>
                  </a:lnTo>
                  <a:lnTo>
                    <a:pt x="5584" y="394"/>
                  </a:lnTo>
                  <a:lnTo>
                    <a:pt x="5574" y="384"/>
                  </a:lnTo>
                  <a:lnTo>
                    <a:pt x="5571" y="380"/>
                  </a:lnTo>
                  <a:lnTo>
                    <a:pt x="5569" y="380"/>
                  </a:lnTo>
                  <a:lnTo>
                    <a:pt x="5569" y="380"/>
                  </a:lnTo>
                  <a:close/>
                  <a:moveTo>
                    <a:pt x="5475" y="434"/>
                  </a:moveTo>
                  <a:lnTo>
                    <a:pt x="5475" y="434"/>
                  </a:lnTo>
                  <a:lnTo>
                    <a:pt x="5439" y="446"/>
                  </a:lnTo>
                  <a:lnTo>
                    <a:pt x="5419" y="453"/>
                  </a:lnTo>
                  <a:lnTo>
                    <a:pt x="5407" y="455"/>
                  </a:lnTo>
                  <a:lnTo>
                    <a:pt x="5407" y="455"/>
                  </a:lnTo>
                  <a:lnTo>
                    <a:pt x="5404" y="456"/>
                  </a:lnTo>
                  <a:lnTo>
                    <a:pt x="5402" y="458"/>
                  </a:lnTo>
                  <a:lnTo>
                    <a:pt x="5404" y="465"/>
                  </a:lnTo>
                  <a:lnTo>
                    <a:pt x="5407" y="475"/>
                  </a:lnTo>
                  <a:lnTo>
                    <a:pt x="5407" y="475"/>
                  </a:lnTo>
                  <a:lnTo>
                    <a:pt x="5404" y="482"/>
                  </a:lnTo>
                  <a:lnTo>
                    <a:pt x="5404" y="487"/>
                  </a:lnTo>
                  <a:lnTo>
                    <a:pt x="5405" y="488"/>
                  </a:lnTo>
                  <a:lnTo>
                    <a:pt x="5407" y="488"/>
                  </a:lnTo>
                  <a:lnTo>
                    <a:pt x="5407" y="488"/>
                  </a:lnTo>
                  <a:lnTo>
                    <a:pt x="5414" y="490"/>
                  </a:lnTo>
                  <a:lnTo>
                    <a:pt x="5421" y="493"/>
                  </a:lnTo>
                  <a:lnTo>
                    <a:pt x="5426" y="493"/>
                  </a:lnTo>
                  <a:lnTo>
                    <a:pt x="5429" y="492"/>
                  </a:lnTo>
                  <a:lnTo>
                    <a:pt x="5434" y="488"/>
                  </a:lnTo>
                  <a:lnTo>
                    <a:pt x="5441" y="482"/>
                  </a:lnTo>
                  <a:lnTo>
                    <a:pt x="5441" y="482"/>
                  </a:lnTo>
                  <a:lnTo>
                    <a:pt x="5456" y="465"/>
                  </a:lnTo>
                  <a:lnTo>
                    <a:pt x="5471" y="448"/>
                  </a:lnTo>
                  <a:lnTo>
                    <a:pt x="5480" y="436"/>
                  </a:lnTo>
                  <a:lnTo>
                    <a:pt x="5478" y="434"/>
                  </a:lnTo>
                  <a:lnTo>
                    <a:pt x="5475" y="434"/>
                  </a:lnTo>
                  <a:lnTo>
                    <a:pt x="5475" y="434"/>
                  </a:lnTo>
                  <a:close/>
                  <a:moveTo>
                    <a:pt x="5562" y="455"/>
                  </a:moveTo>
                  <a:lnTo>
                    <a:pt x="5562" y="455"/>
                  </a:lnTo>
                  <a:lnTo>
                    <a:pt x="5562" y="453"/>
                  </a:lnTo>
                  <a:lnTo>
                    <a:pt x="5560" y="449"/>
                  </a:lnTo>
                  <a:lnTo>
                    <a:pt x="5559" y="448"/>
                  </a:lnTo>
                  <a:lnTo>
                    <a:pt x="5554" y="446"/>
                  </a:lnTo>
                  <a:lnTo>
                    <a:pt x="5549" y="446"/>
                  </a:lnTo>
                  <a:lnTo>
                    <a:pt x="5542" y="448"/>
                  </a:lnTo>
                  <a:lnTo>
                    <a:pt x="5542" y="448"/>
                  </a:lnTo>
                  <a:lnTo>
                    <a:pt x="5528" y="449"/>
                  </a:lnTo>
                  <a:lnTo>
                    <a:pt x="5518" y="451"/>
                  </a:lnTo>
                  <a:lnTo>
                    <a:pt x="5515" y="453"/>
                  </a:lnTo>
                  <a:lnTo>
                    <a:pt x="5512" y="455"/>
                  </a:lnTo>
                  <a:lnTo>
                    <a:pt x="5510" y="456"/>
                  </a:lnTo>
                  <a:lnTo>
                    <a:pt x="5508" y="461"/>
                  </a:lnTo>
                  <a:lnTo>
                    <a:pt x="5508" y="461"/>
                  </a:lnTo>
                  <a:lnTo>
                    <a:pt x="5503" y="475"/>
                  </a:lnTo>
                  <a:lnTo>
                    <a:pt x="5505" y="480"/>
                  </a:lnTo>
                  <a:lnTo>
                    <a:pt x="5508" y="488"/>
                  </a:lnTo>
                  <a:lnTo>
                    <a:pt x="5508" y="488"/>
                  </a:lnTo>
                  <a:lnTo>
                    <a:pt x="5510" y="493"/>
                  </a:lnTo>
                  <a:lnTo>
                    <a:pt x="5508" y="500"/>
                  </a:lnTo>
                  <a:lnTo>
                    <a:pt x="5505" y="505"/>
                  </a:lnTo>
                  <a:lnTo>
                    <a:pt x="5501" y="512"/>
                  </a:lnTo>
                  <a:lnTo>
                    <a:pt x="5493" y="524"/>
                  </a:lnTo>
                  <a:lnTo>
                    <a:pt x="5490" y="531"/>
                  </a:lnTo>
                  <a:lnTo>
                    <a:pt x="5488" y="536"/>
                  </a:lnTo>
                  <a:lnTo>
                    <a:pt x="5488" y="536"/>
                  </a:lnTo>
                  <a:lnTo>
                    <a:pt x="5486" y="547"/>
                  </a:lnTo>
                  <a:lnTo>
                    <a:pt x="5483" y="558"/>
                  </a:lnTo>
                  <a:lnTo>
                    <a:pt x="5481" y="561"/>
                  </a:lnTo>
                  <a:lnTo>
                    <a:pt x="5481" y="561"/>
                  </a:lnTo>
                  <a:lnTo>
                    <a:pt x="5488" y="556"/>
                  </a:lnTo>
                  <a:lnTo>
                    <a:pt x="5488" y="556"/>
                  </a:lnTo>
                  <a:lnTo>
                    <a:pt x="5510" y="532"/>
                  </a:lnTo>
                  <a:lnTo>
                    <a:pt x="5522" y="522"/>
                  </a:lnTo>
                  <a:lnTo>
                    <a:pt x="5522" y="522"/>
                  </a:lnTo>
                  <a:lnTo>
                    <a:pt x="5518" y="536"/>
                  </a:lnTo>
                  <a:lnTo>
                    <a:pt x="5515" y="564"/>
                  </a:lnTo>
                  <a:lnTo>
                    <a:pt x="5513" y="580"/>
                  </a:lnTo>
                  <a:lnTo>
                    <a:pt x="5513" y="590"/>
                  </a:lnTo>
                  <a:lnTo>
                    <a:pt x="5515" y="595"/>
                  </a:lnTo>
                  <a:lnTo>
                    <a:pt x="5517" y="596"/>
                  </a:lnTo>
                  <a:lnTo>
                    <a:pt x="5518" y="598"/>
                  </a:lnTo>
                  <a:lnTo>
                    <a:pt x="5522" y="596"/>
                  </a:lnTo>
                  <a:lnTo>
                    <a:pt x="5522" y="596"/>
                  </a:lnTo>
                  <a:lnTo>
                    <a:pt x="5539" y="581"/>
                  </a:lnTo>
                  <a:lnTo>
                    <a:pt x="5547" y="571"/>
                  </a:lnTo>
                  <a:lnTo>
                    <a:pt x="5555" y="561"/>
                  </a:lnTo>
                  <a:lnTo>
                    <a:pt x="5564" y="551"/>
                  </a:lnTo>
                  <a:lnTo>
                    <a:pt x="5569" y="539"/>
                  </a:lnTo>
                  <a:lnTo>
                    <a:pt x="5571" y="531"/>
                  </a:lnTo>
                  <a:lnTo>
                    <a:pt x="5571" y="525"/>
                  </a:lnTo>
                  <a:lnTo>
                    <a:pt x="5569" y="522"/>
                  </a:lnTo>
                  <a:lnTo>
                    <a:pt x="5569" y="522"/>
                  </a:lnTo>
                  <a:lnTo>
                    <a:pt x="5564" y="515"/>
                  </a:lnTo>
                  <a:lnTo>
                    <a:pt x="5559" y="510"/>
                  </a:lnTo>
                  <a:lnTo>
                    <a:pt x="5547" y="500"/>
                  </a:lnTo>
                  <a:lnTo>
                    <a:pt x="5539" y="493"/>
                  </a:lnTo>
                  <a:lnTo>
                    <a:pt x="5539" y="490"/>
                  </a:lnTo>
                  <a:lnTo>
                    <a:pt x="5542" y="488"/>
                  </a:lnTo>
                  <a:lnTo>
                    <a:pt x="5542" y="488"/>
                  </a:lnTo>
                  <a:lnTo>
                    <a:pt x="5564" y="480"/>
                  </a:lnTo>
                  <a:lnTo>
                    <a:pt x="5572" y="480"/>
                  </a:lnTo>
                  <a:lnTo>
                    <a:pt x="5574" y="480"/>
                  </a:lnTo>
                  <a:lnTo>
                    <a:pt x="5576" y="482"/>
                  </a:lnTo>
                  <a:lnTo>
                    <a:pt x="5576" y="482"/>
                  </a:lnTo>
                  <a:lnTo>
                    <a:pt x="5577" y="488"/>
                  </a:lnTo>
                  <a:lnTo>
                    <a:pt x="5582" y="497"/>
                  </a:lnTo>
                  <a:lnTo>
                    <a:pt x="5586" y="502"/>
                  </a:lnTo>
                  <a:lnTo>
                    <a:pt x="5587" y="504"/>
                  </a:lnTo>
                  <a:lnTo>
                    <a:pt x="5589" y="502"/>
                  </a:lnTo>
                  <a:lnTo>
                    <a:pt x="5589" y="502"/>
                  </a:lnTo>
                  <a:lnTo>
                    <a:pt x="5589" y="495"/>
                  </a:lnTo>
                  <a:lnTo>
                    <a:pt x="5589" y="488"/>
                  </a:lnTo>
                  <a:lnTo>
                    <a:pt x="5591" y="485"/>
                  </a:lnTo>
                  <a:lnTo>
                    <a:pt x="5593" y="482"/>
                  </a:lnTo>
                  <a:lnTo>
                    <a:pt x="5598" y="482"/>
                  </a:lnTo>
                  <a:lnTo>
                    <a:pt x="5603" y="482"/>
                  </a:lnTo>
                  <a:lnTo>
                    <a:pt x="5603" y="482"/>
                  </a:lnTo>
                  <a:lnTo>
                    <a:pt x="5640" y="490"/>
                  </a:lnTo>
                  <a:lnTo>
                    <a:pt x="5663" y="495"/>
                  </a:lnTo>
                  <a:lnTo>
                    <a:pt x="5663" y="495"/>
                  </a:lnTo>
                  <a:lnTo>
                    <a:pt x="5660" y="488"/>
                  </a:lnTo>
                  <a:lnTo>
                    <a:pt x="5650" y="475"/>
                  </a:lnTo>
                  <a:lnTo>
                    <a:pt x="5643" y="468"/>
                  </a:lnTo>
                  <a:lnTo>
                    <a:pt x="5636" y="461"/>
                  </a:lnTo>
                  <a:lnTo>
                    <a:pt x="5630" y="456"/>
                  </a:lnTo>
                  <a:lnTo>
                    <a:pt x="5623" y="455"/>
                  </a:lnTo>
                  <a:lnTo>
                    <a:pt x="5562" y="455"/>
                  </a:lnTo>
                  <a:close/>
                  <a:moveTo>
                    <a:pt x="5643" y="542"/>
                  </a:moveTo>
                  <a:lnTo>
                    <a:pt x="5643" y="542"/>
                  </a:lnTo>
                  <a:lnTo>
                    <a:pt x="5646" y="558"/>
                  </a:lnTo>
                  <a:lnTo>
                    <a:pt x="5655" y="585"/>
                  </a:lnTo>
                  <a:lnTo>
                    <a:pt x="5660" y="600"/>
                  </a:lnTo>
                  <a:lnTo>
                    <a:pt x="5665" y="610"/>
                  </a:lnTo>
                  <a:lnTo>
                    <a:pt x="5672" y="617"/>
                  </a:lnTo>
                  <a:lnTo>
                    <a:pt x="5673" y="618"/>
                  </a:lnTo>
                  <a:lnTo>
                    <a:pt x="5677" y="617"/>
                  </a:lnTo>
                  <a:lnTo>
                    <a:pt x="5677" y="617"/>
                  </a:lnTo>
                  <a:lnTo>
                    <a:pt x="5702" y="596"/>
                  </a:lnTo>
                  <a:lnTo>
                    <a:pt x="5711" y="588"/>
                  </a:lnTo>
                  <a:lnTo>
                    <a:pt x="5712" y="585"/>
                  </a:lnTo>
                  <a:lnTo>
                    <a:pt x="5711" y="583"/>
                  </a:lnTo>
                  <a:lnTo>
                    <a:pt x="5711" y="583"/>
                  </a:lnTo>
                  <a:lnTo>
                    <a:pt x="5697" y="574"/>
                  </a:lnTo>
                  <a:lnTo>
                    <a:pt x="5675" y="559"/>
                  </a:lnTo>
                  <a:lnTo>
                    <a:pt x="5653" y="546"/>
                  </a:lnTo>
                  <a:lnTo>
                    <a:pt x="5646" y="542"/>
                  </a:lnTo>
                  <a:lnTo>
                    <a:pt x="5643" y="542"/>
                  </a:lnTo>
                  <a:lnTo>
                    <a:pt x="5643" y="542"/>
                  </a:lnTo>
                  <a:close/>
                  <a:moveTo>
                    <a:pt x="5623" y="583"/>
                  </a:moveTo>
                  <a:lnTo>
                    <a:pt x="5623" y="583"/>
                  </a:lnTo>
                  <a:lnTo>
                    <a:pt x="5619" y="595"/>
                  </a:lnTo>
                  <a:lnTo>
                    <a:pt x="5618" y="601"/>
                  </a:lnTo>
                  <a:lnTo>
                    <a:pt x="5616" y="603"/>
                  </a:lnTo>
                  <a:lnTo>
                    <a:pt x="5616" y="603"/>
                  </a:lnTo>
                  <a:lnTo>
                    <a:pt x="5616" y="603"/>
                  </a:lnTo>
                  <a:lnTo>
                    <a:pt x="5609" y="600"/>
                  </a:lnTo>
                  <a:lnTo>
                    <a:pt x="5596" y="596"/>
                  </a:lnTo>
                  <a:lnTo>
                    <a:pt x="5582" y="595"/>
                  </a:lnTo>
                  <a:lnTo>
                    <a:pt x="5579" y="595"/>
                  </a:lnTo>
                  <a:lnTo>
                    <a:pt x="5576" y="596"/>
                  </a:lnTo>
                  <a:lnTo>
                    <a:pt x="5576" y="596"/>
                  </a:lnTo>
                  <a:lnTo>
                    <a:pt x="5574" y="601"/>
                  </a:lnTo>
                  <a:lnTo>
                    <a:pt x="5572" y="608"/>
                  </a:lnTo>
                  <a:lnTo>
                    <a:pt x="5572" y="615"/>
                  </a:lnTo>
                  <a:lnTo>
                    <a:pt x="5569" y="623"/>
                  </a:lnTo>
                  <a:lnTo>
                    <a:pt x="5569" y="623"/>
                  </a:lnTo>
                  <a:lnTo>
                    <a:pt x="5567" y="630"/>
                  </a:lnTo>
                  <a:lnTo>
                    <a:pt x="5567" y="635"/>
                  </a:lnTo>
                  <a:lnTo>
                    <a:pt x="5569" y="642"/>
                  </a:lnTo>
                  <a:lnTo>
                    <a:pt x="5569" y="650"/>
                  </a:lnTo>
                  <a:lnTo>
                    <a:pt x="5569" y="650"/>
                  </a:lnTo>
                  <a:lnTo>
                    <a:pt x="5571" y="664"/>
                  </a:lnTo>
                  <a:lnTo>
                    <a:pt x="5572" y="676"/>
                  </a:lnTo>
                  <a:lnTo>
                    <a:pt x="5576" y="691"/>
                  </a:lnTo>
                  <a:lnTo>
                    <a:pt x="5576" y="691"/>
                  </a:lnTo>
                  <a:lnTo>
                    <a:pt x="5584" y="678"/>
                  </a:lnTo>
                  <a:lnTo>
                    <a:pt x="5596" y="650"/>
                  </a:lnTo>
                  <a:lnTo>
                    <a:pt x="5596" y="650"/>
                  </a:lnTo>
                  <a:lnTo>
                    <a:pt x="5606" y="630"/>
                  </a:lnTo>
                  <a:lnTo>
                    <a:pt x="5609" y="623"/>
                  </a:lnTo>
                  <a:lnTo>
                    <a:pt x="5630" y="623"/>
                  </a:lnTo>
                  <a:lnTo>
                    <a:pt x="5650" y="617"/>
                  </a:lnTo>
                  <a:lnTo>
                    <a:pt x="5623" y="583"/>
                  </a:lnTo>
                  <a:close/>
                  <a:moveTo>
                    <a:pt x="5636" y="678"/>
                  </a:moveTo>
                  <a:lnTo>
                    <a:pt x="5636" y="678"/>
                  </a:lnTo>
                  <a:lnTo>
                    <a:pt x="5630" y="684"/>
                  </a:lnTo>
                  <a:lnTo>
                    <a:pt x="5626" y="691"/>
                  </a:lnTo>
                  <a:lnTo>
                    <a:pt x="5625" y="699"/>
                  </a:lnTo>
                  <a:lnTo>
                    <a:pt x="5623" y="711"/>
                  </a:lnTo>
                  <a:lnTo>
                    <a:pt x="5623" y="711"/>
                  </a:lnTo>
                  <a:lnTo>
                    <a:pt x="5619" y="735"/>
                  </a:lnTo>
                  <a:lnTo>
                    <a:pt x="5619" y="742"/>
                  </a:lnTo>
                  <a:lnTo>
                    <a:pt x="5621" y="743"/>
                  </a:lnTo>
                  <a:lnTo>
                    <a:pt x="5623" y="745"/>
                  </a:lnTo>
                  <a:lnTo>
                    <a:pt x="5623" y="745"/>
                  </a:lnTo>
                  <a:lnTo>
                    <a:pt x="5626" y="747"/>
                  </a:lnTo>
                  <a:lnTo>
                    <a:pt x="5628" y="748"/>
                  </a:lnTo>
                  <a:lnTo>
                    <a:pt x="5630" y="752"/>
                  </a:lnTo>
                  <a:lnTo>
                    <a:pt x="5631" y="754"/>
                  </a:lnTo>
                  <a:lnTo>
                    <a:pt x="5635" y="754"/>
                  </a:lnTo>
                  <a:lnTo>
                    <a:pt x="5638" y="750"/>
                  </a:lnTo>
                  <a:lnTo>
                    <a:pt x="5643" y="743"/>
                  </a:lnTo>
                  <a:lnTo>
                    <a:pt x="5650" y="732"/>
                  </a:lnTo>
                  <a:lnTo>
                    <a:pt x="5650" y="732"/>
                  </a:lnTo>
                  <a:lnTo>
                    <a:pt x="5662" y="710"/>
                  </a:lnTo>
                  <a:lnTo>
                    <a:pt x="5670" y="701"/>
                  </a:lnTo>
                  <a:lnTo>
                    <a:pt x="5672" y="696"/>
                  </a:lnTo>
                  <a:lnTo>
                    <a:pt x="5670" y="691"/>
                  </a:lnTo>
                  <a:lnTo>
                    <a:pt x="5670" y="691"/>
                  </a:lnTo>
                  <a:lnTo>
                    <a:pt x="5665" y="683"/>
                  </a:lnTo>
                  <a:lnTo>
                    <a:pt x="5657" y="676"/>
                  </a:lnTo>
                  <a:lnTo>
                    <a:pt x="5652" y="674"/>
                  </a:lnTo>
                  <a:lnTo>
                    <a:pt x="5646" y="674"/>
                  </a:lnTo>
                  <a:lnTo>
                    <a:pt x="5641" y="674"/>
                  </a:lnTo>
                  <a:lnTo>
                    <a:pt x="5636" y="678"/>
                  </a:lnTo>
                  <a:lnTo>
                    <a:pt x="5636" y="678"/>
                  </a:lnTo>
                  <a:close/>
                  <a:moveTo>
                    <a:pt x="5704" y="657"/>
                  </a:moveTo>
                  <a:lnTo>
                    <a:pt x="5704" y="657"/>
                  </a:lnTo>
                  <a:lnTo>
                    <a:pt x="5704" y="674"/>
                  </a:lnTo>
                  <a:lnTo>
                    <a:pt x="5705" y="706"/>
                  </a:lnTo>
                  <a:lnTo>
                    <a:pt x="5707" y="737"/>
                  </a:lnTo>
                  <a:lnTo>
                    <a:pt x="5709" y="745"/>
                  </a:lnTo>
                  <a:lnTo>
                    <a:pt x="5709" y="745"/>
                  </a:lnTo>
                  <a:lnTo>
                    <a:pt x="5711" y="745"/>
                  </a:lnTo>
                  <a:lnTo>
                    <a:pt x="5711" y="745"/>
                  </a:lnTo>
                  <a:lnTo>
                    <a:pt x="5716" y="732"/>
                  </a:lnTo>
                  <a:lnTo>
                    <a:pt x="5719" y="711"/>
                  </a:lnTo>
                  <a:lnTo>
                    <a:pt x="5724" y="684"/>
                  </a:lnTo>
                  <a:lnTo>
                    <a:pt x="5724" y="684"/>
                  </a:lnTo>
                  <a:lnTo>
                    <a:pt x="5754" y="696"/>
                  </a:lnTo>
                  <a:lnTo>
                    <a:pt x="5773" y="701"/>
                  </a:lnTo>
                  <a:lnTo>
                    <a:pt x="5778" y="701"/>
                  </a:lnTo>
                  <a:lnTo>
                    <a:pt x="5778" y="699"/>
                  </a:lnTo>
                  <a:lnTo>
                    <a:pt x="5778" y="698"/>
                  </a:lnTo>
                  <a:lnTo>
                    <a:pt x="5778" y="698"/>
                  </a:lnTo>
                  <a:lnTo>
                    <a:pt x="5775" y="693"/>
                  </a:lnTo>
                  <a:lnTo>
                    <a:pt x="5768" y="686"/>
                  </a:lnTo>
                  <a:lnTo>
                    <a:pt x="5754" y="672"/>
                  </a:lnTo>
                  <a:lnTo>
                    <a:pt x="5739" y="662"/>
                  </a:lnTo>
                  <a:lnTo>
                    <a:pt x="5731" y="657"/>
                  </a:lnTo>
                  <a:lnTo>
                    <a:pt x="5731" y="657"/>
                  </a:lnTo>
                  <a:lnTo>
                    <a:pt x="5716" y="656"/>
                  </a:lnTo>
                  <a:lnTo>
                    <a:pt x="5709" y="656"/>
                  </a:lnTo>
                  <a:lnTo>
                    <a:pt x="5705" y="656"/>
                  </a:lnTo>
                  <a:lnTo>
                    <a:pt x="5704" y="657"/>
                  </a:lnTo>
                  <a:lnTo>
                    <a:pt x="5704" y="657"/>
                  </a:lnTo>
                  <a:close/>
                  <a:moveTo>
                    <a:pt x="5407" y="536"/>
                  </a:moveTo>
                  <a:lnTo>
                    <a:pt x="5407" y="536"/>
                  </a:lnTo>
                  <a:lnTo>
                    <a:pt x="5402" y="541"/>
                  </a:lnTo>
                  <a:lnTo>
                    <a:pt x="5390" y="553"/>
                  </a:lnTo>
                  <a:lnTo>
                    <a:pt x="5384" y="559"/>
                  </a:lnTo>
                  <a:lnTo>
                    <a:pt x="5378" y="568"/>
                  </a:lnTo>
                  <a:lnTo>
                    <a:pt x="5375" y="576"/>
                  </a:lnTo>
                  <a:lnTo>
                    <a:pt x="5373" y="583"/>
                  </a:lnTo>
                  <a:lnTo>
                    <a:pt x="5373" y="583"/>
                  </a:lnTo>
                  <a:lnTo>
                    <a:pt x="5377" y="612"/>
                  </a:lnTo>
                  <a:lnTo>
                    <a:pt x="5380" y="625"/>
                  </a:lnTo>
                  <a:lnTo>
                    <a:pt x="5380" y="637"/>
                  </a:lnTo>
                  <a:lnTo>
                    <a:pt x="5380" y="637"/>
                  </a:lnTo>
                  <a:lnTo>
                    <a:pt x="5380" y="649"/>
                  </a:lnTo>
                  <a:lnTo>
                    <a:pt x="5382" y="659"/>
                  </a:lnTo>
                  <a:lnTo>
                    <a:pt x="5380" y="664"/>
                  </a:lnTo>
                  <a:lnTo>
                    <a:pt x="5377" y="669"/>
                  </a:lnTo>
                  <a:lnTo>
                    <a:pt x="5373" y="674"/>
                  </a:lnTo>
                  <a:lnTo>
                    <a:pt x="5367" y="678"/>
                  </a:lnTo>
                  <a:lnTo>
                    <a:pt x="5367" y="678"/>
                  </a:lnTo>
                  <a:lnTo>
                    <a:pt x="5326" y="698"/>
                  </a:lnTo>
                  <a:lnTo>
                    <a:pt x="5308" y="710"/>
                  </a:lnTo>
                  <a:lnTo>
                    <a:pt x="5301" y="713"/>
                  </a:lnTo>
                  <a:lnTo>
                    <a:pt x="5299" y="718"/>
                  </a:lnTo>
                  <a:lnTo>
                    <a:pt x="5299" y="718"/>
                  </a:lnTo>
                  <a:lnTo>
                    <a:pt x="5299" y="720"/>
                  </a:lnTo>
                  <a:lnTo>
                    <a:pt x="5301" y="721"/>
                  </a:lnTo>
                  <a:lnTo>
                    <a:pt x="5309" y="723"/>
                  </a:lnTo>
                  <a:lnTo>
                    <a:pt x="5318" y="723"/>
                  </a:lnTo>
                  <a:lnTo>
                    <a:pt x="5331" y="721"/>
                  </a:lnTo>
                  <a:lnTo>
                    <a:pt x="5345" y="718"/>
                  </a:lnTo>
                  <a:lnTo>
                    <a:pt x="5358" y="713"/>
                  </a:lnTo>
                  <a:lnTo>
                    <a:pt x="5370" y="706"/>
                  </a:lnTo>
                  <a:lnTo>
                    <a:pt x="5380" y="698"/>
                  </a:lnTo>
                  <a:lnTo>
                    <a:pt x="5380" y="698"/>
                  </a:lnTo>
                  <a:lnTo>
                    <a:pt x="5395" y="684"/>
                  </a:lnTo>
                  <a:lnTo>
                    <a:pt x="5407" y="674"/>
                  </a:lnTo>
                  <a:lnTo>
                    <a:pt x="5410" y="671"/>
                  </a:lnTo>
                  <a:lnTo>
                    <a:pt x="5412" y="666"/>
                  </a:lnTo>
                  <a:lnTo>
                    <a:pt x="5414" y="659"/>
                  </a:lnTo>
                  <a:lnTo>
                    <a:pt x="5414" y="650"/>
                  </a:lnTo>
                  <a:lnTo>
                    <a:pt x="5414" y="650"/>
                  </a:lnTo>
                  <a:lnTo>
                    <a:pt x="5412" y="635"/>
                  </a:lnTo>
                  <a:lnTo>
                    <a:pt x="5409" y="623"/>
                  </a:lnTo>
                  <a:lnTo>
                    <a:pt x="5409" y="615"/>
                  </a:lnTo>
                  <a:lnTo>
                    <a:pt x="5414" y="603"/>
                  </a:lnTo>
                  <a:lnTo>
                    <a:pt x="5414" y="603"/>
                  </a:lnTo>
                  <a:lnTo>
                    <a:pt x="5421" y="588"/>
                  </a:lnTo>
                  <a:lnTo>
                    <a:pt x="5424" y="576"/>
                  </a:lnTo>
                  <a:lnTo>
                    <a:pt x="5424" y="569"/>
                  </a:lnTo>
                  <a:lnTo>
                    <a:pt x="5422" y="568"/>
                  </a:lnTo>
                  <a:lnTo>
                    <a:pt x="5421" y="569"/>
                  </a:lnTo>
                  <a:lnTo>
                    <a:pt x="5421" y="569"/>
                  </a:lnTo>
                  <a:lnTo>
                    <a:pt x="5416" y="576"/>
                  </a:lnTo>
                  <a:lnTo>
                    <a:pt x="5410" y="583"/>
                  </a:lnTo>
                  <a:lnTo>
                    <a:pt x="5407" y="586"/>
                  </a:lnTo>
                  <a:lnTo>
                    <a:pt x="5405" y="588"/>
                  </a:lnTo>
                  <a:lnTo>
                    <a:pt x="5402" y="586"/>
                  </a:lnTo>
                  <a:lnTo>
                    <a:pt x="5400" y="583"/>
                  </a:lnTo>
                  <a:lnTo>
                    <a:pt x="5400" y="583"/>
                  </a:lnTo>
                  <a:lnTo>
                    <a:pt x="5399" y="576"/>
                  </a:lnTo>
                  <a:lnTo>
                    <a:pt x="5399" y="569"/>
                  </a:lnTo>
                  <a:lnTo>
                    <a:pt x="5402" y="554"/>
                  </a:lnTo>
                  <a:lnTo>
                    <a:pt x="5407" y="536"/>
                  </a:lnTo>
                  <a:lnTo>
                    <a:pt x="5407" y="536"/>
                  </a:lnTo>
                  <a:close/>
                  <a:moveTo>
                    <a:pt x="5549" y="860"/>
                  </a:moveTo>
                  <a:lnTo>
                    <a:pt x="5549" y="860"/>
                  </a:lnTo>
                  <a:lnTo>
                    <a:pt x="5542" y="838"/>
                  </a:lnTo>
                  <a:lnTo>
                    <a:pt x="5535" y="821"/>
                  </a:lnTo>
                  <a:lnTo>
                    <a:pt x="5528" y="806"/>
                  </a:lnTo>
                  <a:lnTo>
                    <a:pt x="5528" y="806"/>
                  </a:lnTo>
                  <a:lnTo>
                    <a:pt x="5517" y="782"/>
                  </a:lnTo>
                  <a:lnTo>
                    <a:pt x="5500" y="748"/>
                  </a:lnTo>
                  <a:lnTo>
                    <a:pt x="5490" y="732"/>
                  </a:lnTo>
                  <a:lnTo>
                    <a:pt x="5480" y="718"/>
                  </a:lnTo>
                  <a:lnTo>
                    <a:pt x="5475" y="713"/>
                  </a:lnTo>
                  <a:lnTo>
                    <a:pt x="5469" y="711"/>
                  </a:lnTo>
                  <a:lnTo>
                    <a:pt x="5464" y="710"/>
                  </a:lnTo>
                  <a:lnTo>
                    <a:pt x="5461" y="711"/>
                  </a:lnTo>
                  <a:lnTo>
                    <a:pt x="5461" y="711"/>
                  </a:lnTo>
                  <a:lnTo>
                    <a:pt x="5449" y="721"/>
                  </a:lnTo>
                  <a:lnTo>
                    <a:pt x="5444" y="726"/>
                  </a:lnTo>
                  <a:lnTo>
                    <a:pt x="5441" y="733"/>
                  </a:lnTo>
                  <a:lnTo>
                    <a:pt x="5436" y="747"/>
                  </a:lnTo>
                  <a:lnTo>
                    <a:pt x="5434" y="765"/>
                  </a:lnTo>
                  <a:lnTo>
                    <a:pt x="5434" y="765"/>
                  </a:lnTo>
                  <a:lnTo>
                    <a:pt x="5434" y="781"/>
                  </a:lnTo>
                  <a:lnTo>
                    <a:pt x="5436" y="787"/>
                  </a:lnTo>
                  <a:lnTo>
                    <a:pt x="5437" y="792"/>
                  </a:lnTo>
                  <a:lnTo>
                    <a:pt x="5441" y="799"/>
                  </a:lnTo>
                  <a:lnTo>
                    <a:pt x="5441" y="799"/>
                  </a:lnTo>
                  <a:lnTo>
                    <a:pt x="5446" y="808"/>
                  </a:lnTo>
                  <a:lnTo>
                    <a:pt x="5453" y="811"/>
                  </a:lnTo>
                  <a:lnTo>
                    <a:pt x="5468" y="819"/>
                  </a:lnTo>
                  <a:lnTo>
                    <a:pt x="5468" y="819"/>
                  </a:lnTo>
                  <a:lnTo>
                    <a:pt x="5481" y="828"/>
                  </a:lnTo>
                  <a:lnTo>
                    <a:pt x="5500" y="841"/>
                  </a:lnTo>
                  <a:lnTo>
                    <a:pt x="5522" y="860"/>
                  </a:lnTo>
                  <a:lnTo>
                    <a:pt x="5522" y="860"/>
                  </a:lnTo>
                  <a:lnTo>
                    <a:pt x="5515" y="860"/>
                  </a:lnTo>
                  <a:lnTo>
                    <a:pt x="5501" y="862"/>
                  </a:lnTo>
                  <a:lnTo>
                    <a:pt x="5495" y="863"/>
                  </a:lnTo>
                  <a:lnTo>
                    <a:pt x="5488" y="865"/>
                  </a:lnTo>
                  <a:lnTo>
                    <a:pt x="5483" y="868"/>
                  </a:lnTo>
                  <a:lnTo>
                    <a:pt x="5481" y="873"/>
                  </a:lnTo>
                  <a:lnTo>
                    <a:pt x="5481" y="873"/>
                  </a:lnTo>
                  <a:lnTo>
                    <a:pt x="5481" y="882"/>
                  </a:lnTo>
                  <a:lnTo>
                    <a:pt x="5485" y="885"/>
                  </a:lnTo>
                  <a:lnTo>
                    <a:pt x="5486" y="887"/>
                  </a:lnTo>
                  <a:lnTo>
                    <a:pt x="5488" y="894"/>
                  </a:lnTo>
                  <a:lnTo>
                    <a:pt x="5488" y="894"/>
                  </a:lnTo>
                  <a:lnTo>
                    <a:pt x="5488" y="904"/>
                  </a:lnTo>
                  <a:lnTo>
                    <a:pt x="5485" y="916"/>
                  </a:lnTo>
                  <a:lnTo>
                    <a:pt x="5481" y="934"/>
                  </a:lnTo>
                  <a:lnTo>
                    <a:pt x="5481" y="934"/>
                  </a:lnTo>
                  <a:lnTo>
                    <a:pt x="5478" y="943"/>
                  </a:lnTo>
                  <a:lnTo>
                    <a:pt x="5475" y="948"/>
                  </a:lnTo>
                  <a:lnTo>
                    <a:pt x="5475" y="948"/>
                  </a:lnTo>
                  <a:lnTo>
                    <a:pt x="5486" y="939"/>
                  </a:lnTo>
                  <a:lnTo>
                    <a:pt x="5498" y="933"/>
                  </a:lnTo>
                  <a:lnTo>
                    <a:pt x="5508" y="928"/>
                  </a:lnTo>
                  <a:lnTo>
                    <a:pt x="5508" y="928"/>
                  </a:lnTo>
                  <a:lnTo>
                    <a:pt x="5569" y="907"/>
                  </a:lnTo>
                  <a:lnTo>
                    <a:pt x="5569" y="907"/>
                  </a:lnTo>
                  <a:lnTo>
                    <a:pt x="5584" y="924"/>
                  </a:lnTo>
                  <a:lnTo>
                    <a:pt x="5598" y="938"/>
                  </a:lnTo>
                  <a:lnTo>
                    <a:pt x="5609" y="948"/>
                  </a:lnTo>
                  <a:lnTo>
                    <a:pt x="5609" y="948"/>
                  </a:lnTo>
                  <a:lnTo>
                    <a:pt x="5618" y="951"/>
                  </a:lnTo>
                  <a:lnTo>
                    <a:pt x="5626" y="953"/>
                  </a:lnTo>
                  <a:lnTo>
                    <a:pt x="5635" y="955"/>
                  </a:lnTo>
                  <a:lnTo>
                    <a:pt x="5638" y="958"/>
                  </a:lnTo>
                  <a:lnTo>
                    <a:pt x="5643" y="961"/>
                  </a:lnTo>
                  <a:lnTo>
                    <a:pt x="5643" y="961"/>
                  </a:lnTo>
                  <a:lnTo>
                    <a:pt x="5655" y="975"/>
                  </a:lnTo>
                  <a:lnTo>
                    <a:pt x="5665" y="990"/>
                  </a:lnTo>
                  <a:lnTo>
                    <a:pt x="5677" y="1009"/>
                  </a:lnTo>
                  <a:lnTo>
                    <a:pt x="5704" y="988"/>
                  </a:lnTo>
                  <a:lnTo>
                    <a:pt x="5704" y="988"/>
                  </a:lnTo>
                  <a:lnTo>
                    <a:pt x="5705" y="988"/>
                  </a:lnTo>
                  <a:lnTo>
                    <a:pt x="5711" y="987"/>
                  </a:lnTo>
                  <a:lnTo>
                    <a:pt x="5712" y="985"/>
                  </a:lnTo>
                  <a:lnTo>
                    <a:pt x="5712" y="982"/>
                  </a:lnTo>
                  <a:lnTo>
                    <a:pt x="5712" y="978"/>
                  </a:lnTo>
                  <a:lnTo>
                    <a:pt x="5711" y="975"/>
                  </a:lnTo>
                  <a:lnTo>
                    <a:pt x="5711" y="975"/>
                  </a:lnTo>
                  <a:lnTo>
                    <a:pt x="5704" y="966"/>
                  </a:lnTo>
                  <a:lnTo>
                    <a:pt x="5695" y="958"/>
                  </a:lnTo>
                  <a:lnTo>
                    <a:pt x="5689" y="949"/>
                  </a:lnTo>
                  <a:lnTo>
                    <a:pt x="5684" y="941"/>
                  </a:lnTo>
                  <a:lnTo>
                    <a:pt x="5684" y="941"/>
                  </a:lnTo>
                  <a:lnTo>
                    <a:pt x="5682" y="929"/>
                  </a:lnTo>
                  <a:lnTo>
                    <a:pt x="5682" y="914"/>
                  </a:lnTo>
                  <a:lnTo>
                    <a:pt x="5680" y="906"/>
                  </a:lnTo>
                  <a:lnTo>
                    <a:pt x="5678" y="900"/>
                  </a:lnTo>
                  <a:lnTo>
                    <a:pt x="5675" y="895"/>
                  </a:lnTo>
                  <a:lnTo>
                    <a:pt x="5670" y="894"/>
                  </a:lnTo>
                  <a:lnTo>
                    <a:pt x="5670" y="894"/>
                  </a:lnTo>
                  <a:lnTo>
                    <a:pt x="5657" y="894"/>
                  </a:lnTo>
                  <a:lnTo>
                    <a:pt x="5643" y="894"/>
                  </a:lnTo>
                  <a:lnTo>
                    <a:pt x="5626" y="895"/>
                  </a:lnTo>
                  <a:lnTo>
                    <a:pt x="5609" y="894"/>
                  </a:lnTo>
                  <a:lnTo>
                    <a:pt x="5609" y="894"/>
                  </a:lnTo>
                  <a:lnTo>
                    <a:pt x="5598" y="894"/>
                  </a:lnTo>
                  <a:lnTo>
                    <a:pt x="5591" y="894"/>
                  </a:lnTo>
                  <a:lnTo>
                    <a:pt x="5586" y="894"/>
                  </a:lnTo>
                  <a:lnTo>
                    <a:pt x="5576" y="887"/>
                  </a:lnTo>
                  <a:lnTo>
                    <a:pt x="5576" y="887"/>
                  </a:lnTo>
                  <a:lnTo>
                    <a:pt x="5562" y="877"/>
                  </a:lnTo>
                  <a:lnTo>
                    <a:pt x="5555" y="868"/>
                  </a:lnTo>
                  <a:lnTo>
                    <a:pt x="5549" y="860"/>
                  </a:lnTo>
                  <a:lnTo>
                    <a:pt x="5549" y="860"/>
                  </a:lnTo>
                  <a:close/>
                  <a:moveTo>
                    <a:pt x="5623" y="799"/>
                  </a:moveTo>
                  <a:lnTo>
                    <a:pt x="5623" y="799"/>
                  </a:lnTo>
                  <a:lnTo>
                    <a:pt x="5611" y="803"/>
                  </a:lnTo>
                  <a:lnTo>
                    <a:pt x="5601" y="806"/>
                  </a:lnTo>
                  <a:lnTo>
                    <a:pt x="5589" y="813"/>
                  </a:lnTo>
                  <a:lnTo>
                    <a:pt x="5589" y="813"/>
                  </a:lnTo>
                  <a:lnTo>
                    <a:pt x="5572" y="826"/>
                  </a:lnTo>
                  <a:lnTo>
                    <a:pt x="5569" y="831"/>
                  </a:lnTo>
                  <a:lnTo>
                    <a:pt x="5569" y="831"/>
                  </a:lnTo>
                  <a:lnTo>
                    <a:pt x="5569" y="833"/>
                  </a:lnTo>
                  <a:lnTo>
                    <a:pt x="5569" y="833"/>
                  </a:lnTo>
                  <a:lnTo>
                    <a:pt x="5569" y="835"/>
                  </a:lnTo>
                  <a:lnTo>
                    <a:pt x="5571" y="836"/>
                  </a:lnTo>
                  <a:lnTo>
                    <a:pt x="5571" y="841"/>
                  </a:lnTo>
                  <a:lnTo>
                    <a:pt x="5571" y="845"/>
                  </a:lnTo>
                  <a:lnTo>
                    <a:pt x="5572" y="848"/>
                  </a:lnTo>
                  <a:lnTo>
                    <a:pt x="5577" y="850"/>
                  </a:lnTo>
                  <a:lnTo>
                    <a:pt x="5582" y="853"/>
                  </a:lnTo>
                  <a:lnTo>
                    <a:pt x="5582" y="853"/>
                  </a:lnTo>
                  <a:lnTo>
                    <a:pt x="5596" y="860"/>
                  </a:lnTo>
                  <a:lnTo>
                    <a:pt x="5606" y="865"/>
                  </a:lnTo>
                  <a:lnTo>
                    <a:pt x="5616" y="873"/>
                  </a:lnTo>
                  <a:lnTo>
                    <a:pt x="5616" y="873"/>
                  </a:lnTo>
                  <a:lnTo>
                    <a:pt x="5623" y="853"/>
                  </a:lnTo>
                  <a:lnTo>
                    <a:pt x="5623" y="853"/>
                  </a:lnTo>
                  <a:lnTo>
                    <a:pt x="5625" y="851"/>
                  </a:lnTo>
                  <a:lnTo>
                    <a:pt x="5630" y="851"/>
                  </a:lnTo>
                  <a:lnTo>
                    <a:pt x="5641" y="850"/>
                  </a:lnTo>
                  <a:lnTo>
                    <a:pt x="5652" y="850"/>
                  </a:lnTo>
                  <a:lnTo>
                    <a:pt x="5655" y="848"/>
                  </a:lnTo>
                  <a:lnTo>
                    <a:pt x="5657" y="846"/>
                  </a:lnTo>
                  <a:lnTo>
                    <a:pt x="5657" y="846"/>
                  </a:lnTo>
                  <a:lnTo>
                    <a:pt x="5650" y="835"/>
                  </a:lnTo>
                  <a:lnTo>
                    <a:pt x="5643" y="826"/>
                  </a:lnTo>
                  <a:lnTo>
                    <a:pt x="5643" y="826"/>
                  </a:lnTo>
                  <a:lnTo>
                    <a:pt x="5635" y="813"/>
                  </a:lnTo>
                  <a:lnTo>
                    <a:pt x="5628" y="803"/>
                  </a:lnTo>
                  <a:lnTo>
                    <a:pt x="5625" y="799"/>
                  </a:lnTo>
                  <a:lnTo>
                    <a:pt x="5623" y="799"/>
                  </a:lnTo>
                  <a:lnTo>
                    <a:pt x="5623" y="799"/>
                  </a:lnTo>
                  <a:close/>
                  <a:moveTo>
                    <a:pt x="5427" y="873"/>
                  </a:moveTo>
                  <a:lnTo>
                    <a:pt x="5394" y="887"/>
                  </a:lnTo>
                  <a:lnTo>
                    <a:pt x="5394" y="887"/>
                  </a:lnTo>
                  <a:lnTo>
                    <a:pt x="5367" y="975"/>
                  </a:lnTo>
                  <a:lnTo>
                    <a:pt x="5367" y="975"/>
                  </a:lnTo>
                  <a:lnTo>
                    <a:pt x="5362" y="993"/>
                  </a:lnTo>
                  <a:lnTo>
                    <a:pt x="5360" y="1005"/>
                  </a:lnTo>
                  <a:lnTo>
                    <a:pt x="5358" y="1017"/>
                  </a:lnTo>
                  <a:lnTo>
                    <a:pt x="5353" y="1036"/>
                  </a:lnTo>
                  <a:lnTo>
                    <a:pt x="5353" y="1036"/>
                  </a:lnTo>
                  <a:lnTo>
                    <a:pt x="5348" y="1056"/>
                  </a:lnTo>
                  <a:lnTo>
                    <a:pt x="5346" y="1069"/>
                  </a:lnTo>
                  <a:lnTo>
                    <a:pt x="5345" y="1081"/>
                  </a:lnTo>
                  <a:lnTo>
                    <a:pt x="5343" y="1085"/>
                  </a:lnTo>
                  <a:lnTo>
                    <a:pt x="5340" y="1090"/>
                  </a:lnTo>
                  <a:lnTo>
                    <a:pt x="5340" y="1090"/>
                  </a:lnTo>
                  <a:lnTo>
                    <a:pt x="5333" y="1098"/>
                  </a:lnTo>
                  <a:lnTo>
                    <a:pt x="5328" y="1107"/>
                  </a:lnTo>
                  <a:lnTo>
                    <a:pt x="5321" y="1117"/>
                  </a:lnTo>
                  <a:lnTo>
                    <a:pt x="5313" y="1130"/>
                  </a:lnTo>
                  <a:lnTo>
                    <a:pt x="5313" y="1130"/>
                  </a:lnTo>
                  <a:lnTo>
                    <a:pt x="5291" y="1164"/>
                  </a:lnTo>
                  <a:lnTo>
                    <a:pt x="5282" y="1178"/>
                  </a:lnTo>
                  <a:lnTo>
                    <a:pt x="5279" y="1184"/>
                  </a:lnTo>
                  <a:lnTo>
                    <a:pt x="5279" y="1184"/>
                  </a:lnTo>
                  <a:lnTo>
                    <a:pt x="5277" y="1186"/>
                  </a:lnTo>
                  <a:lnTo>
                    <a:pt x="5276" y="1186"/>
                  </a:lnTo>
                  <a:lnTo>
                    <a:pt x="5269" y="1189"/>
                  </a:lnTo>
                  <a:lnTo>
                    <a:pt x="5267" y="1193"/>
                  </a:lnTo>
                  <a:lnTo>
                    <a:pt x="5266" y="1196"/>
                  </a:lnTo>
                  <a:lnTo>
                    <a:pt x="5267" y="1199"/>
                  </a:lnTo>
                  <a:lnTo>
                    <a:pt x="5272" y="1205"/>
                  </a:lnTo>
                  <a:lnTo>
                    <a:pt x="5272" y="1205"/>
                  </a:lnTo>
                  <a:lnTo>
                    <a:pt x="5287" y="1218"/>
                  </a:lnTo>
                  <a:lnTo>
                    <a:pt x="5291" y="1221"/>
                  </a:lnTo>
                  <a:lnTo>
                    <a:pt x="5292" y="1225"/>
                  </a:lnTo>
                  <a:lnTo>
                    <a:pt x="5292" y="1225"/>
                  </a:lnTo>
                  <a:lnTo>
                    <a:pt x="5296" y="1230"/>
                  </a:lnTo>
                  <a:lnTo>
                    <a:pt x="5301" y="1237"/>
                  </a:lnTo>
                  <a:lnTo>
                    <a:pt x="5304" y="1243"/>
                  </a:lnTo>
                  <a:lnTo>
                    <a:pt x="5306" y="1248"/>
                  </a:lnTo>
                  <a:lnTo>
                    <a:pt x="5306" y="1252"/>
                  </a:lnTo>
                  <a:lnTo>
                    <a:pt x="5306" y="1252"/>
                  </a:lnTo>
                  <a:lnTo>
                    <a:pt x="5304" y="1270"/>
                  </a:lnTo>
                  <a:lnTo>
                    <a:pt x="5304" y="1274"/>
                  </a:lnTo>
                  <a:lnTo>
                    <a:pt x="5306" y="1265"/>
                  </a:lnTo>
                  <a:lnTo>
                    <a:pt x="5306" y="1265"/>
                  </a:lnTo>
                  <a:lnTo>
                    <a:pt x="5308" y="1257"/>
                  </a:lnTo>
                  <a:lnTo>
                    <a:pt x="5308" y="1248"/>
                  </a:lnTo>
                  <a:lnTo>
                    <a:pt x="5306" y="1230"/>
                  </a:lnTo>
                  <a:lnTo>
                    <a:pt x="5306" y="1218"/>
                  </a:lnTo>
                  <a:lnTo>
                    <a:pt x="5306" y="1208"/>
                  </a:lnTo>
                  <a:lnTo>
                    <a:pt x="5309" y="1196"/>
                  </a:lnTo>
                  <a:lnTo>
                    <a:pt x="5313" y="1184"/>
                  </a:lnTo>
                  <a:lnTo>
                    <a:pt x="5313" y="1184"/>
                  </a:lnTo>
                  <a:lnTo>
                    <a:pt x="5321" y="1164"/>
                  </a:lnTo>
                  <a:lnTo>
                    <a:pt x="5328" y="1150"/>
                  </a:lnTo>
                  <a:lnTo>
                    <a:pt x="5331" y="1145"/>
                  </a:lnTo>
                  <a:lnTo>
                    <a:pt x="5336" y="1142"/>
                  </a:lnTo>
                  <a:lnTo>
                    <a:pt x="5343" y="1139"/>
                  </a:lnTo>
                  <a:lnTo>
                    <a:pt x="5353" y="1137"/>
                  </a:lnTo>
                  <a:lnTo>
                    <a:pt x="5353" y="1137"/>
                  </a:lnTo>
                  <a:lnTo>
                    <a:pt x="5384" y="1135"/>
                  </a:lnTo>
                  <a:lnTo>
                    <a:pt x="5421" y="1137"/>
                  </a:lnTo>
                  <a:lnTo>
                    <a:pt x="5453" y="1140"/>
                  </a:lnTo>
                  <a:lnTo>
                    <a:pt x="5463" y="1142"/>
                  </a:lnTo>
                  <a:lnTo>
                    <a:pt x="5468" y="1144"/>
                  </a:lnTo>
                  <a:lnTo>
                    <a:pt x="5468" y="1144"/>
                  </a:lnTo>
                  <a:lnTo>
                    <a:pt x="5469" y="1152"/>
                  </a:lnTo>
                  <a:lnTo>
                    <a:pt x="5469" y="1164"/>
                  </a:lnTo>
                  <a:lnTo>
                    <a:pt x="5471" y="1169"/>
                  </a:lnTo>
                  <a:lnTo>
                    <a:pt x="5473" y="1172"/>
                  </a:lnTo>
                  <a:lnTo>
                    <a:pt x="5476" y="1174"/>
                  </a:lnTo>
                  <a:lnTo>
                    <a:pt x="5481" y="1171"/>
                  </a:lnTo>
                  <a:lnTo>
                    <a:pt x="5481" y="1171"/>
                  </a:lnTo>
                  <a:lnTo>
                    <a:pt x="5493" y="1159"/>
                  </a:lnTo>
                  <a:lnTo>
                    <a:pt x="5505" y="1149"/>
                  </a:lnTo>
                  <a:lnTo>
                    <a:pt x="5515" y="1137"/>
                  </a:lnTo>
                  <a:lnTo>
                    <a:pt x="5515" y="1137"/>
                  </a:lnTo>
                  <a:lnTo>
                    <a:pt x="5501" y="1130"/>
                  </a:lnTo>
                  <a:lnTo>
                    <a:pt x="5488" y="1125"/>
                  </a:lnTo>
                  <a:lnTo>
                    <a:pt x="5481" y="1123"/>
                  </a:lnTo>
                  <a:lnTo>
                    <a:pt x="5475" y="1123"/>
                  </a:lnTo>
                  <a:lnTo>
                    <a:pt x="5475" y="1123"/>
                  </a:lnTo>
                  <a:lnTo>
                    <a:pt x="5463" y="1125"/>
                  </a:lnTo>
                  <a:lnTo>
                    <a:pt x="5449" y="1127"/>
                  </a:lnTo>
                  <a:lnTo>
                    <a:pt x="5443" y="1125"/>
                  </a:lnTo>
                  <a:lnTo>
                    <a:pt x="5436" y="1123"/>
                  </a:lnTo>
                  <a:lnTo>
                    <a:pt x="5426" y="1118"/>
                  </a:lnTo>
                  <a:lnTo>
                    <a:pt x="5414" y="1110"/>
                  </a:lnTo>
                  <a:lnTo>
                    <a:pt x="5414" y="1110"/>
                  </a:lnTo>
                  <a:lnTo>
                    <a:pt x="5394" y="1095"/>
                  </a:lnTo>
                  <a:lnTo>
                    <a:pt x="5382" y="1086"/>
                  </a:lnTo>
                  <a:lnTo>
                    <a:pt x="5377" y="1078"/>
                  </a:lnTo>
                  <a:lnTo>
                    <a:pt x="5373" y="1069"/>
                  </a:lnTo>
                  <a:lnTo>
                    <a:pt x="5373" y="1069"/>
                  </a:lnTo>
                  <a:lnTo>
                    <a:pt x="5373" y="1063"/>
                  </a:lnTo>
                  <a:lnTo>
                    <a:pt x="5375" y="1051"/>
                  </a:lnTo>
                  <a:lnTo>
                    <a:pt x="5382" y="1027"/>
                  </a:lnTo>
                  <a:lnTo>
                    <a:pt x="5394" y="995"/>
                  </a:lnTo>
                  <a:lnTo>
                    <a:pt x="5394" y="995"/>
                  </a:lnTo>
                  <a:lnTo>
                    <a:pt x="5405" y="985"/>
                  </a:lnTo>
                  <a:lnTo>
                    <a:pt x="5416" y="975"/>
                  </a:lnTo>
                  <a:lnTo>
                    <a:pt x="5427" y="961"/>
                  </a:lnTo>
                  <a:lnTo>
                    <a:pt x="5427" y="961"/>
                  </a:lnTo>
                  <a:lnTo>
                    <a:pt x="5437" y="951"/>
                  </a:lnTo>
                  <a:lnTo>
                    <a:pt x="5444" y="946"/>
                  </a:lnTo>
                  <a:lnTo>
                    <a:pt x="5448" y="941"/>
                  </a:lnTo>
                  <a:lnTo>
                    <a:pt x="5448" y="934"/>
                  </a:lnTo>
                  <a:lnTo>
                    <a:pt x="5448" y="934"/>
                  </a:lnTo>
                  <a:lnTo>
                    <a:pt x="5444" y="919"/>
                  </a:lnTo>
                  <a:lnTo>
                    <a:pt x="5437" y="899"/>
                  </a:lnTo>
                  <a:lnTo>
                    <a:pt x="5427" y="873"/>
                  </a:lnTo>
                  <a:lnTo>
                    <a:pt x="5427" y="873"/>
                  </a:lnTo>
                  <a:close/>
                  <a:moveTo>
                    <a:pt x="5124" y="853"/>
                  </a:moveTo>
                  <a:lnTo>
                    <a:pt x="5124" y="853"/>
                  </a:lnTo>
                  <a:lnTo>
                    <a:pt x="5107" y="922"/>
                  </a:lnTo>
                  <a:lnTo>
                    <a:pt x="5095" y="976"/>
                  </a:lnTo>
                  <a:lnTo>
                    <a:pt x="5092" y="997"/>
                  </a:lnTo>
                  <a:lnTo>
                    <a:pt x="5090" y="1009"/>
                  </a:lnTo>
                  <a:lnTo>
                    <a:pt x="5090" y="1009"/>
                  </a:lnTo>
                  <a:lnTo>
                    <a:pt x="5089" y="1017"/>
                  </a:lnTo>
                  <a:lnTo>
                    <a:pt x="5085" y="1029"/>
                  </a:lnTo>
                  <a:lnTo>
                    <a:pt x="5072" y="1059"/>
                  </a:lnTo>
                  <a:lnTo>
                    <a:pt x="5058" y="1091"/>
                  </a:lnTo>
                  <a:lnTo>
                    <a:pt x="5053" y="1108"/>
                  </a:lnTo>
                  <a:lnTo>
                    <a:pt x="5050" y="1123"/>
                  </a:lnTo>
                  <a:lnTo>
                    <a:pt x="5050" y="1123"/>
                  </a:lnTo>
                  <a:lnTo>
                    <a:pt x="5045" y="1167"/>
                  </a:lnTo>
                  <a:lnTo>
                    <a:pt x="5043" y="1205"/>
                  </a:lnTo>
                  <a:lnTo>
                    <a:pt x="5043" y="1205"/>
                  </a:lnTo>
                  <a:lnTo>
                    <a:pt x="5045" y="1213"/>
                  </a:lnTo>
                  <a:lnTo>
                    <a:pt x="5046" y="1220"/>
                  </a:lnTo>
                  <a:lnTo>
                    <a:pt x="5053" y="1227"/>
                  </a:lnTo>
                  <a:lnTo>
                    <a:pt x="5055" y="1228"/>
                  </a:lnTo>
                  <a:lnTo>
                    <a:pt x="5053" y="1232"/>
                  </a:lnTo>
                  <a:lnTo>
                    <a:pt x="5050" y="1237"/>
                  </a:lnTo>
                  <a:lnTo>
                    <a:pt x="5043" y="1245"/>
                  </a:lnTo>
                  <a:lnTo>
                    <a:pt x="5043" y="1245"/>
                  </a:lnTo>
                  <a:lnTo>
                    <a:pt x="5019" y="1272"/>
                  </a:lnTo>
                  <a:lnTo>
                    <a:pt x="4989" y="1309"/>
                  </a:lnTo>
                  <a:lnTo>
                    <a:pt x="4955" y="1353"/>
                  </a:lnTo>
                  <a:lnTo>
                    <a:pt x="4955" y="1353"/>
                  </a:lnTo>
                  <a:lnTo>
                    <a:pt x="4991" y="1338"/>
                  </a:lnTo>
                  <a:lnTo>
                    <a:pt x="5016" y="1324"/>
                  </a:lnTo>
                  <a:lnTo>
                    <a:pt x="5024" y="1318"/>
                  </a:lnTo>
                  <a:lnTo>
                    <a:pt x="5030" y="1313"/>
                  </a:lnTo>
                  <a:lnTo>
                    <a:pt x="5030" y="1313"/>
                  </a:lnTo>
                  <a:lnTo>
                    <a:pt x="5031" y="1308"/>
                  </a:lnTo>
                  <a:lnTo>
                    <a:pt x="5030" y="1303"/>
                  </a:lnTo>
                  <a:lnTo>
                    <a:pt x="5028" y="1296"/>
                  </a:lnTo>
                  <a:lnTo>
                    <a:pt x="5028" y="1291"/>
                  </a:lnTo>
                  <a:lnTo>
                    <a:pt x="5030" y="1287"/>
                  </a:lnTo>
                  <a:lnTo>
                    <a:pt x="5035" y="1284"/>
                  </a:lnTo>
                  <a:lnTo>
                    <a:pt x="5043" y="1279"/>
                  </a:lnTo>
                  <a:lnTo>
                    <a:pt x="5043" y="1279"/>
                  </a:lnTo>
                  <a:lnTo>
                    <a:pt x="5053" y="1275"/>
                  </a:lnTo>
                  <a:lnTo>
                    <a:pt x="5060" y="1274"/>
                  </a:lnTo>
                  <a:lnTo>
                    <a:pt x="5068" y="1274"/>
                  </a:lnTo>
                  <a:lnTo>
                    <a:pt x="5072" y="1274"/>
                  </a:lnTo>
                  <a:lnTo>
                    <a:pt x="5077" y="1270"/>
                  </a:lnTo>
                  <a:lnTo>
                    <a:pt x="5082" y="1267"/>
                  </a:lnTo>
                  <a:lnTo>
                    <a:pt x="5090" y="1259"/>
                  </a:lnTo>
                  <a:lnTo>
                    <a:pt x="5090" y="1259"/>
                  </a:lnTo>
                  <a:lnTo>
                    <a:pt x="5107" y="1240"/>
                  </a:lnTo>
                  <a:lnTo>
                    <a:pt x="5121" y="1223"/>
                  </a:lnTo>
                  <a:lnTo>
                    <a:pt x="5129" y="1211"/>
                  </a:lnTo>
                  <a:lnTo>
                    <a:pt x="5131" y="1206"/>
                  </a:lnTo>
                  <a:lnTo>
                    <a:pt x="5131" y="1205"/>
                  </a:lnTo>
                  <a:lnTo>
                    <a:pt x="5131" y="1205"/>
                  </a:lnTo>
                  <a:lnTo>
                    <a:pt x="5127" y="1196"/>
                  </a:lnTo>
                  <a:lnTo>
                    <a:pt x="5124" y="1178"/>
                  </a:lnTo>
                  <a:lnTo>
                    <a:pt x="5121" y="1147"/>
                  </a:lnTo>
                  <a:lnTo>
                    <a:pt x="5117" y="1103"/>
                  </a:lnTo>
                  <a:lnTo>
                    <a:pt x="5117" y="1103"/>
                  </a:lnTo>
                  <a:lnTo>
                    <a:pt x="5116" y="1081"/>
                  </a:lnTo>
                  <a:lnTo>
                    <a:pt x="5114" y="1066"/>
                  </a:lnTo>
                  <a:lnTo>
                    <a:pt x="5112" y="1049"/>
                  </a:lnTo>
                  <a:lnTo>
                    <a:pt x="5110" y="1044"/>
                  </a:lnTo>
                  <a:lnTo>
                    <a:pt x="5110" y="1039"/>
                  </a:lnTo>
                  <a:lnTo>
                    <a:pt x="5117" y="1022"/>
                  </a:lnTo>
                  <a:lnTo>
                    <a:pt x="5117" y="1022"/>
                  </a:lnTo>
                  <a:lnTo>
                    <a:pt x="5121" y="1005"/>
                  </a:lnTo>
                  <a:lnTo>
                    <a:pt x="5124" y="982"/>
                  </a:lnTo>
                  <a:lnTo>
                    <a:pt x="5126" y="955"/>
                  </a:lnTo>
                  <a:lnTo>
                    <a:pt x="5126" y="924"/>
                  </a:lnTo>
                  <a:lnTo>
                    <a:pt x="5126" y="875"/>
                  </a:lnTo>
                  <a:lnTo>
                    <a:pt x="5124" y="853"/>
                  </a:lnTo>
                  <a:lnTo>
                    <a:pt x="5124" y="853"/>
                  </a:lnTo>
                  <a:close/>
                  <a:moveTo>
                    <a:pt x="5522" y="961"/>
                  </a:moveTo>
                  <a:lnTo>
                    <a:pt x="5522" y="961"/>
                  </a:lnTo>
                  <a:lnTo>
                    <a:pt x="5518" y="971"/>
                  </a:lnTo>
                  <a:lnTo>
                    <a:pt x="5515" y="993"/>
                  </a:lnTo>
                  <a:lnTo>
                    <a:pt x="5513" y="1007"/>
                  </a:lnTo>
                  <a:lnTo>
                    <a:pt x="5513" y="1019"/>
                  </a:lnTo>
                  <a:lnTo>
                    <a:pt x="5517" y="1029"/>
                  </a:lnTo>
                  <a:lnTo>
                    <a:pt x="5518" y="1032"/>
                  </a:lnTo>
                  <a:lnTo>
                    <a:pt x="5522" y="1036"/>
                  </a:lnTo>
                  <a:lnTo>
                    <a:pt x="5522" y="1036"/>
                  </a:lnTo>
                  <a:lnTo>
                    <a:pt x="5534" y="1042"/>
                  </a:lnTo>
                  <a:lnTo>
                    <a:pt x="5544" y="1044"/>
                  </a:lnTo>
                  <a:lnTo>
                    <a:pt x="5562" y="1042"/>
                  </a:lnTo>
                  <a:lnTo>
                    <a:pt x="5562" y="1042"/>
                  </a:lnTo>
                  <a:lnTo>
                    <a:pt x="5593" y="1041"/>
                  </a:lnTo>
                  <a:lnTo>
                    <a:pt x="5604" y="1039"/>
                  </a:lnTo>
                  <a:lnTo>
                    <a:pt x="5608" y="1037"/>
                  </a:lnTo>
                  <a:lnTo>
                    <a:pt x="5609" y="1036"/>
                  </a:lnTo>
                  <a:lnTo>
                    <a:pt x="5609" y="1036"/>
                  </a:lnTo>
                  <a:lnTo>
                    <a:pt x="5609" y="1029"/>
                  </a:lnTo>
                  <a:lnTo>
                    <a:pt x="5608" y="1022"/>
                  </a:lnTo>
                  <a:lnTo>
                    <a:pt x="5608" y="1020"/>
                  </a:lnTo>
                  <a:lnTo>
                    <a:pt x="5604" y="1017"/>
                  </a:lnTo>
                  <a:lnTo>
                    <a:pt x="5601" y="1015"/>
                  </a:lnTo>
                  <a:lnTo>
                    <a:pt x="5596" y="1015"/>
                  </a:lnTo>
                  <a:lnTo>
                    <a:pt x="5569" y="1015"/>
                  </a:lnTo>
                  <a:lnTo>
                    <a:pt x="5569" y="1015"/>
                  </a:lnTo>
                  <a:lnTo>
                    <a:pt x="5559" y="1007"/>
                  </a:lnTo>
                  <a:lnTo>
                    <a:pt x="5552" y="1000"/>
                  </a:lnTo>
                  <a:lnTo>
                    <a:pt x="5549" y="995"/>
                  </a:lnTo>
                  <a:lnTo>
                    <a:pt x="5549" y="995"/>
                  </a:lnTo>
                  <a:lnTo>
                    <a:pt x="5545" y="988"/>
                  </a:lnTo>
                  <a:lnTo>
                    <a:pt x="5535" y="976"/>
                  </a:lnTo>
                  <a:lnTo>
                    <a:pt x="5522" y="961"/>
                  </a:lnTo>
                  <a:lnTo>
                    <a:pt x="5522" y="961"/>
                  </a:lnTo>
                  <a:close/>
                  <a:moveTo>
                    <a:pt x="5589" y="1069"/>
                  </a:moveTo>
                  <a:lnTo>
                    <a:pt x="5589" y="1069"/>
                  </a:lnTo>
                  <a:lnTo>
                    <a:pt x="5584" y="1069"/>
                  </a:lnTo>
                  <a:lnTo>
                    <a:pt x="5571" y="1073"/>
                  </a:lnTo>
                  <a:lnTo>
                    <a:pt x="5566" y="1074"/>
                  </a:lnTo>
                  <a:lnTo>
                    <a:pt x="5562" y="1076"/>
                  </a:lnTo>
                  <a:lnTo>
                    <a:pt x="5560" y="1080"/>
                  </a:lnTo>
                  <a:lnTo>
                    <a:pt x="5562" y="1083"/>
                  </a:lnTo>
                  <a:lnTo>
                    <a:pt x="5562" y="1083"/>
                  </a:lnTo>
                  <a:lnTo>
                    <a:pt x="5577" y="1096"/>
                  </a:lnTo>
                  <a:lnTo>
                    <a:pt x="5582" y="1102"/>
                  </a:lnTo>
                  <a:lnTo>
                    <a:pt x="5582" y="1103"/>
                  </a:lnTo>
                  <a:lnTo>
                    <a:pt x="5582" y="1103"/>
                  </a:lnTo>
                  <a:lnTo>
                    <a:pt x="5582" y="1103"/>
                  </a:lnTo>
                  <a:lnTo>
                    <a:pt x="5577" y="1107"/>
                  </a:lnTo>
                  <a:lnTo>
                    <a:pt x="5571" y="1113"/>
                  </a:lnTo>
                  <a:lnTo>
                    <a:pt x="5566" y="1120"/>
                  </a:lnTo>
                  <a:lnTo>
                    <a:pt x="5566" y="1122"/>
                  </a:lnTo>
                  <a:lnTo>
                    <a:pt x="5569" y="1123"/>
                  </a:lnTo>
                  <a:lnTo>
                    <a:pt x="5569" y="1123"/>
                  </a:lnTo>
                  <a:lnTo>
                    <a:pt x="5576" y="1123"/>
                  </a:lnTo>
                  <a:lnTo>
                    <a:pt x="5581" y="1125"/>
                  </a:lnTo>
                  <a:lnTo>
                    <a:pt x="5584" y="1125"/>
                  </a:lnTo>
                  <a:lnTo>
                    <a:pt x="5589" y="1123"/>
                  </a:lnTo>
                  <a:lnTo>
                    <a:pt x="5589" y="1123"/>
                  </a:lnTo>
                  <a:lnTo>
                    <a:pt x="5594" y="1120"/>
                  </a:lnTo>
                  <a:lnTo>
                    <a:pt x="5599" y="1118"/>
                  </a:lnTo>
                  <a:lnTo>
                    <a:pt x="5603" y="1117"/>
                  </a:lnTo>
                  <a:lnTo>
                    <a:pt x="5603" y="1113"/>
                  </a:lnTo>
                  <a:lnTo>
                    <a:pt x="5603" y="1110"/>
                  </a:lnTo>
                  <a:lnTo>
                    <a:pt x="5603" y="1110"/>
                  </a:lnTo>
                  <a:lnTo>
                    <a:pt x="5589" y="1069"/>
                  </a:lnTo>
                  <a:lnTo>
                    <a:pt x="5589" y="1069"/>
                  </a:lnTo>
                  <a:close/>
                  <a:moveTo>
                    <a:pt x="5643" y="1083"/>
                  </a:moveTo>
                  <a:lnTo>
                    <a:pt x="5643" y="1083"/>
                  </a:lnTo>
                  <a:lnTo>
                    <a:pt x="5636" y="1090"/>
                  </a:lnTo>
                  <a:lnTo>
                    <a:pt x="5621" y="1107"/>
                  </a:lnTo>
                  <a:lnTo>
                    <a:pt x="5613" y="1115"/>
                  </a:lnTo>
                  <a:lnTo>
                    <a:pt x="5608" y="1122"/>
                  </a:lnTo>
                  <a:lnTo>
                    <a:pt x="5606" y="1129"/>
                  </a:lnTo>
                  <a:lnTo>
                    <a:pt x="5608" y="1130"/>
                  </a:lnTo>
                  <a:lnTo>
                    <a:pt x="5609" y="1130"/>
                  </a:lnTo>
                  <a:lnTo>
                    <a:pt x="5609" y="1130"/>
                  </a:lnTo>
                  <a:lnTo>
                    <a:pt x="5613" y="1130"/>
                  </a:lnTo>
                  <a:lnTo>
                    <a:pt x="5614" y="1129"/>
                  </a:lnTo>
                  <a:lnTo>
                    <a:pt x="5621" y="1123"/>
                  </a:lnTo>
                  <a:lnTo>
                    <a:pt x="5626" y="1117"/>
                  </a:lnTo>
                  <a:lnTo>
                    <a:pt x="5631" y="1107"/>
                  </a:lnTo>
                  <a:lnTo>
                    <a:pt x="5640" y="1091"/>
                  </a:lnTo>
                  <a:lnTo>
                    <a:pt x="5643" y="1083"/>
                  </a:lnTo>
                  <a:lnTo>
                    <a:pt x="5643" y="1083"/>
                  </a:lnTo>
                  <a:close/>
                  <a:moveTo>
                    <a:pt x="5670" y="1103"/>
                  </a:moveTo>
                  <a:lnTo>
                    <a:pt x="5670" y="1103"/>
                  </a:lnTo>
                  <a:lnTo>
                    <a:pt x="5658" y="1132"/>
                  </a:lnTo>
                  <a:lnTo>
                    <a:pt x="5646" y="1154"/>
                  </a:lnTo>
                  <a:lnTo>
                    <a:pt x="5636" y="1171"/>
                  </a:lnTo>
                  <a:lnTo>
                    <a:pt x="5636" y="1171"/>
                  </a:lnTo>
                  <a:lnTo>
                    <a:pt x="5603" y="1211"/>
                  </a:lnTo>
                  <a:lnTo>
                    <a:pt x="5603" y="1211"/>
                  </a:lnTo>
                  <a:lnTo>
                    <a:pt x="5603" y="1213"/>
                  </a:lnTo>
                  <a:lnTo>
                    <a:pt x="5604" y="1216"/>
                  </a:lnTo>
                  <a:lnTo>
                    <a:pt x="5609" y="1220"/>
                  </a:lnTo>
                  <a:lnTo>
                    <a:pt x="5614" y="1221"/>
                  </a:lnTo>
                  <a:lnTo>
                    <a:pt x="5623" y="1221"/>
                  </a:lnTo>
                  <a:lnTo>
                    <a:pt x="5631" y="1218"/>
                  </a:lnTo>
                  <a:lnTo>
                    <a:pt x="5640" y="1210"/>
                  </a:lnTo>
                  <a:lnTo>
                    <a:pt x="5650" y="1198"/>
                  </a:lnTo>
                  <a:lnTo>
                    <a:pt x="5650" y="1198"/>
                  </a:lnTo>
                  <a:lnTo>
                    <a:pt x="5658" y="1183"/>
                  </a:lnTo>
                  <a:lnTo>
                    <a:pt x="5665" y="1166"/>
                  </a:lnTo>
                  <a:lnTo>
                    <a:pt x="5668" y="1150"/>
                  </a:lnTo>
                  <a:lnTo>
                    <a:pt x="5670" y="1135"/>
                  </a:lnTo>
                  <a:lnTo>
                    <a:pt x="5670" y="1112"/>
                  </a:lnTo>
                  <a:lnTo>
                    <a:pt x="5670" y="1103"/>
                  </a:lnTo>
                  <a:lnTo>
                    <a:pt x="5670" y="1103"/>
                  </a:lnTo>
                  <a:close/>
                  <a:moveTo>
                    <a:pt x="5589" y="1171"/>
                  </a:moveTo>
                  <a:lnTo>
                    <a:pt x="5589" y="1171"/>
                  </a:lnTo>
                  <a:lnTo>
                    <a:pt x="5587" y="1172"/>
                  </a:lnTo>
                  <a:lnTo>
                    <a:pt x="5587" y="1172"/>
                  </a:lnTo>
                  <a:lnTo>
                    <a:pt x="5589" y="1171"/>
                  </a:lnTo>
                  <a:lnTo>
                    <a:pt x="5589" y="1171"/>
                  </a:lnTo>
                  <a:close/>
                  <a:moveTo>
                    <a:pt x="5562" y="1218"/>
                  </a:moveTo>
                  <a:lnTo>
                    <a:pt x="5562" y="1218"/>
                  </a:lnTo>
                  <a:lnTo>
                    <a:pt x="5572" y="1199"/>
                  </a:lnTo>
                  <a:lnTo>
                    <a:pt x="5587" y="1172"/>
                  </a:lnTo>
                  <a:lnTo>
                    <a:pt x="5587" y="1172"/>
                  </a:lnTo>
                  <a:lnTo>
                    <a:pt x="5571" y="1183"/>
                  </a:lnTo>
                  <a:lnTo>
                    <a:pt x="5559" y="1193"/>
                  </a:lnTo>
                  <a:lnTo>
                    <a:pt x="5549" y="1205"/>
                  </a:lnTo>
                  <a:lnTo>
                    <a:pt x="5549" y="1205"/>
                  </a:lnTo>
                  <a:lnTo>
                    <a:pt x="5540" y="1220"/>
                  </a:lnTo>
                  <a:lnTo>
                    <a:pt x="5535" y="1230"/>
                  </a:lnTo>
                  <a:lnTo>
                    <a:pt x="5532" y="1235"/>
                  </a:lnTo>
                  <a:lnTo>
                    <a:pt x="5527" y="1238"/>
                  </a:lnTo>
                  <a:lnTo>
                    <a:pt x="5518" y="1242"/>
                  </a:lnTo>
                  <a:lnTo>
                    <a:pt x="5508" y="1245"/>
                  </a:lnTo>
                  <a:lnTo>
                    <a:pt x="5508" y="1245"/>
                  </a:lnTo>
                  <a:lnTo>
                    <a:pt x="5490" y="1250"/>
                  </a:lnTo>
                  <a:lnTo>
                    <a:pt x="5481" y="1255"/>
                  </a:lnTo>
                  <a:lnTo>
                    <a:pt x="5478" y="1259"/>
                  </a:lnTo>
                  <a:lnTo>
                    <a:pt x="5475" y="1259"/>
                  </a:lnTo>
                  <a:lnTo>
                    <a:pt x="5475" y="1259"/>
                  </a:lnTo>
                  <a:lnTo>
                    <a:pt x="5466" y="1257"/>
                  </a:lnTo>
                  <a:lnTo>
                    <a:pt x="5454" y="1257"/>
                  </a:lnTo>
                  <a:lnTo>
                    <a:pt x="5441" y="1257"/>
                  </a:lnTo>
                  <a:lnTo>
                    <a:pt x="5434" y="1259"/>
                  </a:lnTo>
                  <a:lnTo>
                    <a:pt x="5434" y="1259"/>
                  </a:lnTo>
                  <a:lnTo>
                    <a:pt x="5434" y="1260"/>
                  </a:lnTo>
                  <a:lnTo>
                    <a:pt x="5434" y="1264"/>
                  </a:lnTo>
                  <a:lnTo>
                    <a:pt x="5439" y="1272"/>
                  </a:lnTo>
                  <a:lnTo>
                    <a:pt x="5448" y="1286"/>
                  </a:lnTo>
                  <a:lnTo>
                    <a:pt x="5461" y="1286"/>
                  </a:lnTo>
                  <a:lnTo>
                    <a:pt x="5461" y="1286"/>
                  </a:lnTo>
                  <a:lnTo>
                    <a:pt x="5466" y="1284"/>
                  </a:lnTo>
                  <a:lnTo>
                    <a:pt x="5469" y="1282"/>
                  </a:lnTo>
                  <a:lnTo>
                    <a:pt x="5478" y="1275"/>
                  </a:lnTo>
                  <a:lnTo>
                    <a:pt x="5486" y="1267"/>
                  </a:lnTo>
                  <a:lnTo>
                    <a:pt x="5491" y="1265"/>
                  </a:lnTo>
                  <a:lnTo>
                    <a:pt x="5495" y="1265"/>
                  </a:lnTo>
                  <a:lnTo>
                    <a:pt x="5495" y="1265"/>
                  </a:lnTo>
                  <a:lnTo>
                    <a:pt x="5500" y="1265"/>
                  </a:lnTo>
                  <a:lnTo>
                    <a:pt x="5507" y="1264"/>
                  </a:lnTo>
                  <a:lnTo>
                    <a:pt x="5523" y="1259"/>
                  </a:lnTo>
                  <a:lnTo>
                    <a:pt x="5537" y="1252"/>
                  </a:lnTo>
                  <a:lnTo>
                    <a:pt x="5540" y="1248"/>
                  </a:lnTo>
                  <a:lnTo>
                    <a:pt x="5542" y="1245"/>
                  </a:lnTo>
                  <a:lnTo>
                    <a:pt x="5542" y="1245"/>
                  </a:lnTo>
                  <a:lnTo>
                    <a:pt x="5542" y="1242"/>
                  </a:lnTo>
                  <a:lnTo>
                    <a:pt x="5544" y="1237"/>
                  </a:lnTo>
                  <a:lnTo>
                    <a:pt x="5552" y="1228"/>
                  </a:lnTo>
                  <a:lnTo>
                    <a:pt x="5562" y="1218"/>
                  </a:lnTo>
                  <a:lnTo>
                    <a:pt x="5562" y="121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4548656E-F0B2-473C-861D-95A075754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7988" y="2259013"/>
              <a:ext cx="73025" cy="112713"/>
            </a:xfrm>
            <a:custGeom>
              <a:avLst/>
              <a:gdLst>
                <a:gd name="T0" fmla="*/ 9 w 46"/>
                <a:gd name="T1" fmla="*/ 30 h 71"/>
                <a:gd name="T2" fmla="*/ 9 w 46"/>
                <a:gd name="T3" fmla="*/ 30 h 71"/>
                <a:gd name="T4" fmla="*/ 16 w 46"/>
                <a:gd name="T5" fmla="*/ 17 h 71"/>
                <a:gd name="T6" fmla="*/ 24 w 46"/>
                <a:gd name="T7" fmla="*/ 6 h 71"/>
                <a:gd name="T8" fmla="*/ 27 w 46"/>
                <a:gd name="T9" fmla="*/ 3 h 71"/>
                <a:gd name="T10" fmla="*/ 31 w 46"/>
                <a:gd name="T11" fmla="*/ 1 h 71"/>
                <a:gd name="T12" fmla="*/ 34 w 46"/>
                <a:gd name="T13" fmla="*/ 0 h 71"/>
                <a:gd name="T14" fmla="*/ 37 w 46"/>
                <a:gd name="T15" fmla="*/ 1 h 71"/>
                <a:gd name="T16" fmla="*/ 37 w 46"/>
                <a:gd name="T17" fmla="*/ 1 h 71"/>
                <a:gd name="T18" fmla="*/ 41 w 46"/>
                <a:gd name="T19" fmla="*/ 5 h 71"/>
                <a:gd name="T20" fmla="*/ 43 w 46"/>
                <a:gd name="T21" fmla="*/ 8 h 71"/>
                <a:gd name="T22" fmla="*/ 46 w 46"/>
                <a:gd name="T23" fmla="*/ 18 h 71"/>
                <a:gd name="T24" fmla="*/ 46 w 46"/>
                <a:gd name="T25" fmla="*/ 30 h 71"/>
                <a:gd name="T26" fmla="*/ 43 w 46"/>
                <a:gd name="T27" fmla="*/ 44 h 71"/>
                <a:gd name="T28" fmla="*/ 43 w 46"/>
                <a:gd name="T29" fmla="*/ 44 h 71"/>
                <a:gd name="T30" fmla="*/ 34 w 46"/>
                <a:gd name="T31" fmla="*/ 55 h 71"/>
                <a:gd name="T32" fmla="*/ 26 w 46"/>
                <a:gd name="T33" fmla="*/ 66 h 71"/>
                <a:gd name="T34" fmla="*/ 21 w 46"/>
                <a:gd name="T35" fmla="*/ 69 h 71"/>
                <a:gd name="T36" fmla="*/ 17 w 46"/>
                <a:gd name="T37" fmla="*/ 71 h 71"/>
                <a:gd name="T38" fmla="*/ 12 w 46"/>
                <a:gd name="T39" fmla="*/ 71 h 71"/>
                <a:gd name="T40" fmla="*/ 7 w 46"/>
                <a:gd name="T41" fmla="*/ 69 h 71"/>
                <a:gd name="T42" fmla="*/ 7 w 46"/>
                <a:gd name="T43" fmla="*/ 69 h 71"/>
                <a:gd name="T44" fmla="*/ 4 w 46"/>
                <a:gd name="T45" fmla="*/ 67 h 71"/>
                <a:gd name="T46" fmla="*/ 2 w 46"/>
                <a:gd name="T47" fmla="*/ 64 h 71"/>
                <a:gd name="T48" fmla="*/ 0 w 46"/>
                <a:gd name="T49" fmla="*/ 59 h 71"/>
                <a:gd name="T50" fmla="*/ 0 w 46"/>
                <a:gd name="T51" fmla="*/ 54 h 71"/>
                <a:gd name="T52" fmla="*/ 4 w 46"/>
                <a:gd name="T53" fmla="*/ 44 h 71"/>
                <a:gd name="T54" fmla="*/ 9 w 46"/>
                <a:gd name="T55" fmla="*/ 30 h 71"/>
                <a:gd name="T56" fmla="*/ 9 w 46"/>
                <a:gd name="T57" fmla="*/ 3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" h="71">
                  <a:moveTo>
                    <a:pt x="9" y="30"/>
                  </a:moveTo>
                  <a:lnTo>
                    <a:pt x="9" y="30"/>
                  </a:lnTo>
                  <a:lnTo>
                    <a:pt x="16" y="17"/>
                  </a:lnTo>
                  <a:lnTo>
                    <a:pt x="24" y="6"/>
                  </a:lnTo>
                  <a:lnTo>
                    <a:pt x="27" y="3"/>
                  </a:lnTo>
                  <a:lnTo>
                    <a:pt x="31" y="1"/>
                  </a:lnTo>
                  <a:lnTo>
                    <a:pt x="34" y="0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41" y="5"/>
                  </a:lnTo>
                  <a:lnTo>
                    <a:pt x="43" y="8"/>
                  </a:lnTo>
                  <a:lnTo>
                    <a:pt x="46" y="18"/>
                  </a:lnTo>
                  <a:lnTo>
                    <a:pt x="46" y="30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34" y="55"/>
                  </a:lnTo>
                  <a:lnTo>
                    <a:pt x="26" y="66"/>
                  </a:lnTo>
                  <a:lnTo>
                    <a:pt x="21" y="69"/>
                  </a:lnTo>
                  <a:lnTo>
                    <a:pt x="17" y="71"/>
                  </a:lnTo>
                  <a:lnTo>
                    <a:pt x="12" y="71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4" y="67"/>
                  </a:lnTo>
                  <a:lnTo>
                    <a:pt x="2" y="64"/>
                  </a:lnTo>
                  <a:lnTo>
                    <a:pt x="0" y="59"/>
                  </a:lnTo>
                  <a:lnTo>
                    <a:pt x="0" y="54"/>
                  </a:lnTo>
                  <a:lnTo>
                    <a:pt x="4" y="44"/>
                  </a:lnTo>
                  <a:lnTo>
                    <a:pt x="9" y="30"/>
                  </a:lnTo>
                  <a:lnTo>
                    <a:pt x="9" y="3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D9802425-0C49-4D73-9CB8-25F2F972B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0213" y="2276475"/>
              <a:ext cx="46038" cy="77788"/>
            </a:xfrm>
            <a:custGeom>
              <a:avLst/>
              <a:gdLst>
                <a:gd name="T0" fmla="*/ 10 w 29"/>
                <a:gd name="T1" fmla="*/ 24 h 49"/>
                <a:gd name="T2" fmla="*/ 10 w 29"/>
                <a:gd name="T3" fmla="*/ 24 h 49"/>
                <a:gd name="T4" fmla="*/ 17 w 29"/>
                <a:gd name="T5" fmla="*/ 11 h 49"/>
                <a:gd name="T6" fmla="*/ 27 w 29"/>
                <a:gd name="T7" fmla="*/ 0 h 49"/>
                <a:gd name="T8" fmla="*/ 27 w 29"/>
                <a:gd name="T9" fmla="*/ 0 h 49"/>
                <a:gd name="T10" fmla="*/ 29 w 29"/>
                <a:gd name="T11" fmla="*/ 9 h 49"/>
                <a:gd name="T12" fmla="*/ 27 w 29"/>
                <a:gd name="T13" fmla="*/ 16 h 49"/>
                <a:gd name="T14" fmla="*/ 22 w 29"/>
                <a:gd name="T15" fmla="*/ 29 h 49"/>
                <a:gd name="T16" fmla="*/ 22 w 29"/>
                <a:gd name="T17" fmla="*/ 29 h 49"/>
                <a:gd name="T18" fmla="*/ 17 w 29"/>
                <a:gd name="T19" fmla="*/ 38 h 49"/>
                <a:gd name="T20" fmla="*/ 10 w 29"/>
                <a:gd name="T21" fmla="*/ 44 h 49"/>
                <a:gd name="T22" fmla="*/ 5 w 29"/>
                <a:gd name="T23" fmla="*/ 48 h 49"/>
                <a:gd name="T24" fmla="*/ 2 w 29"/>
                <a:gd name="T25" fmla="*/ 49 h 49"/>
                <a:gd name="T26" fmla="*/ 2 w 29"/>
                <a:gd name="T27" fmla="*/ 49 h 49"/>
                <a:gd name="T28" fmla="*/ 0 w 29"/>
                <a:gd name="T29" fmla="*/ 46 h 49"/>
                <a:gd name="T30" fmla="*/ 2 w 29"/>
                <a:gd name="T31" fmla="*/ 39 h 49"/>
                <a:gd name="T32" fmla="*/ 10 w 29"/>
                <a:gd name="T33" fmla="*/ 24 h 49"/>
                <a:gd name="T34" fmla="*/ 10 w 29"/>
                <a:gd name="T35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49">
                  <a:moveTo>
                    <a:pt x="10" y="24"/>
                  </a:moveTo>
                  <a:lnTo>
                    <a:pt x="10" y="24"/>
                  </a:lnTo>
                  <a:lnTo>
                    <a:pt x="17" y="1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9" y="9"/>
                  </a:lnTo>
                  <a:lnTo>
                    <a:pt x="27" y="16"/>
                  </a:lnTo>
                  <a:lnTo>
                    <a:pt x="22" y="29"/>
                  </a:lnTo>
                  <a:lnTo>
                    <a:pt x="22" y="29"/>
                  </a:lnTo>
                  <a:lnTo>
                    <a:pt x="17" y="38"/>
                  </a:lnTo>
                  <a:lnTo>
                    <a:pt x="10" y="44"/>
                  </a:lnTo>
                  <a:lnTo>
                    <a:pt x="5" y="48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0" y="46"/>
                  </a:lnTo>
                  <a:lnTo>
                    <a:pt x="2" y="39"/>
                  </a:lnTo>
                  <a:lnTo>
                    <a:pt x="10" y="24"/>
                  </a:lnTo>
                  <a:lnTo>
                    <a:pt x="10" y="24"/>
                  </a:lnTo>
                  <a:close/>
                </a:path>
              </a:pathLst>
            </a:custGeom>
            <a:solidFill>
              <a:srgbClr val="66FF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EBB08ACF-82A9-4170-A4DC-1A5EAF96DF74}"/>
              </a:ext>
            </a:extLst>
          </p:cNvPr>
          <p:cNvGrpSpPr/>
          <p:nvPr/>
        </p:nvGrpSpPr>
        <p:grpSpPr>
          <a:xfrm flipH="1">
            <a:off x="6791284" y="1114246"/>
            <a:ext cx="2850550" cy="2009954"/>
            <a:chOff x="107950" y="12700"/>
            <a:chExt cx="9690101" cy="6832600"/>
          </a:xfrm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D6422562-061C-4BA9-8943-E4046DD95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" y="581025"/>
              <a:ext cx="8555038" cy="6264275"/>
            </a:xfrm>
            <a:custGeom>
              <a:avLst/>
              <a:gdLst>
                <a:gd name="T0" fmla="*/ 4574 w 5389"/>
                <a:gd name="T1" fmla="*/ 59 h 3946"/>
                <a:gd name="T2" fmla="*/ 4340 w 5389"/>
                <a:gd name="T3" fmla="*/ 192 h 3946"/>
                <a:gd name="T4" fmla="*/ 4029 w 5389"/>
                <a:gd name="T5" fmla="*/ 320 h 3946"/>
                <a:gd name="T6" fmla="*/ 3631 w 5389"/>
                <a:gd name="T7" fmla="*/ 344 h 3946"/>
                <a:gd name="T8" fmla="*/ 2835 w 5389"/>
                <a:gd name="T9" fmla="*/ 260 h 3946"/>
                <a:gd name="T10" fmla="*/ 1740 w 5389"/>
                <a:gd name="T11" fmla="*/ 221 h 3946"/>
                <a:gd name="T12" fmla="*/ 1268 w 5389"/>
                <a:gd name="T13" fmla="*/ 340 h 3946"/>
                <a:gd name="T14" fmla="*/ 906 w 5389"/>
                <a:gd name="T15" fmla="*/ 540 h 3946"/>
                <a:gd name="T16" fmla="*/ 809 w 5389"/>
                <a:gd name="T17" fmla="*/ 726 h 3946"/>
                <a:gd name="T18" fmla="*/ 680 w 5389"/>
                <a:gd name="T19" fmla="*/ 1338 h 3946"/>
                <a:gd name="T20" fmla="*/ 585 w 5389"/>
                <a:gd name="T21" fmla="*/ 1622 h 3946"/>
                <a:gd name="T22" fmla="*/ 408 w 5389"/>
                <a:gd name="T23" fmla="*/ 1761 h 3946"/>
                <a:gd name="T24" fmla="*/ 239 w 5389"/>
                <a:gd name="T25" fmla="*/ 1751 h 3946"/>
                <a:gd name="T26" fmla="*/ 192 w 5389"/>
                <a:gd name="T27" fmla="*/ 1607 h 3946"/>
                <a:gd name="T28" fmla="*/ 282 w 5389"/>
                <a:gd name="T29" fmla="*/ 1418 h 3946"/>
                <a:gd name="T30" fmla="*/ 336 w 5389"/>
                <a:gd name="T31" fmla="*/ 1279 h 3946"/>
                <a:gd name="T32" fmla="*/ 237 w 5389"/>
                <a:gd name="T33" fmla="*/ 1223 h 3946"/>
                <a:gd name="T34" fmla="*/ 83 w 5389"/>
                <a:gd name="T35" fmla="*/ 1297 h 3946"/>
                <a:gd name="T36" fmla="*/ 4 w 5389"/>
                <a:gd name="T37" fmla="*/ 1494 h 3946"/>
                <a:gd name="T38" fmla="*/ 41 w 5389"/>
                <a:gd name="T39" fmla="*/ 1773 h 3946"/>
                <a:gd name="T40" fmla="*/ 206 w 5389"/>
                <a:gd name="T41" fmla="*/ 1930 h 3946"/>
                <a:gd name="T42" fmla="*/ 465 w 5389"/>
                <a:gd name="T43" fmla="*/ 1954 h 3946"/>
                <a:gd name="T44" fmla="*/ 645 w 5389"/>
                <a:gd name="T45" fmla="*/ 1868 h 3946"/>
                <a:gd name="T46" fmla="*/ 877 w 5389"/>
                <a:gd name="T47" fmla="*/ 1505 h 3946"/>
                <a:gd name="T48" fmla="*/ 943 w 5389"/>
                <a:gd name="T49" fmla="*/ 1642 h 3946"/>
                <a:gd name="T50" fmla="*/ 1017 w 5389"/>
                <a:gd name="T51" fmla="*/ 1997 h 3946"/>
                <a:gd name="T52" fmla="*/ 1054 w 5389"/>
                <a:gd name="T53" fmla="*/ 2352 h 3946"/>
                <a:gd name="T54" fmla="*/ 945 w 5389"/>
                <a:gd name="T55" fmla="*/ 2710 h 3946"/>
                <a:gd name="T56" fmla="*/ 799 w 5389"/>
                <a:gd name="T57" fmla="*/ 3057 h 3946"/>
                <a:gd name="T58" fmla="*/ 949 w 5389"/>
                <a:gd name="T59" fmla="*/ 3400 h 3946"/>
                <a:gd name="T60" fmla="*/ 1128 w 5389"/>
                <a:gd name="T61" fmla="*/ 3860 h 3946"/>
                <a:gd name="T62" fmla="*/ 1229 w 5389"/>
                <a:gd name="T63" fmla="*/ 3931 h 3946"/>
                <a:gd name="T64" fmla="*/ 1526 w 5389"/>
                <a:gd name="T65" fmla="*/ 3935 h 3946"/>
                <a:gd name="T66" fmla="*/ 1649 w 5389"/>
                <a:gd name="T67" fmla="*/ 3931 h 3946"/>
                <a:gd name="T68" fmla="*/ 1709 w 5389"/>
                <a:gd name="T69" fmla="*/ 3911 h 3946"/>
                <a:gd name="T70" fmla="*/ 1785 w 5389"/>
                <a:gd name="T71" fmla="*/ 3845 h 3946"/>
                <a:gd name="T72" fmla="*/ 1826 w 5389"/>
                <a:gd name="T73" fmla="*/ 3749 h 3946"/>
                <a:gd name="T74" fmla="*/ 1769 w 5389"/>
                <a:gd name="T75" fmla="*/ 3632 h 3946"/>
                <a:gd name="T76" fmla="*/ 1592 w 5389"/>
                <a:gd name="T77" fmla="*/ 3603 h 3946"/>
                <a:gd name="T78" fmla="*/ 1365 w 5389"/>
                <a:gd name="T79" fmla="*/ 3472 h 3946"/>
                <a:gd name="T80" fmla="*/ 1320 w 5389"/>
                <a:gd name="T81" fmla="*/ 3268 h 3946"/>
                <a:gd name="T82" fmla="*/ 1548 w 5389"/>
                <a:gd name="T83" fmla="*/ 2833 h 3946"/>
                <a:gd name="T84" fmla="*/ 4245 w 5389"/>
                <a:gd name="T85" fmla="*/ 2201 h 3946"/>
                <a:gd name="T86" fmla="*/ 4370 w 5389"/>
                <a:gd name="T87" fmla="*/ 2558 h 3946"/>
                <a:gd name="T88" fmla="*/ 4531 w 5389"/>
                <a:gd name="T89" fmla="*/ 3200 h 3946"/>
                <a:gd name="T90" fmla="*/ 4640 w 5389"/>
                <a:gd name="T91" fmla="*/ 3521 h 3946"/>
                <a:gd name="T92" fmla="*/ 4626 w 5389"/>
                <a:gd name="T93" fmla="*/ 3706 h 3946"/>
                <a:gd name="T94" fmla="*/ 4657 w 5389"/>
                <a:gd name="T95" fmla="*/ 3837 h 3946"/>
                <a:gd name="T96" fmla="*/ 4758 w 5389"/>
                <a:gd name="T97" fmla="*/ 3882 h 3946"/>
                <a:gd name="T98" fmla="*/ 5002 w 5389"/>
                <a:gd name="T99" fmla="*/ 3890 h 3946"/>
                <a:gd name="T100" fmla="*/ 5118 w 5389"/>
                <a:gd name="T101" fmla="*/ 3860 h 3946"/>
                <a:gd name="T102" fmla="*/ 5210 w 5389"/>
                <a:gd name="T103" fmla="*/ 3843 h 3946"/>
                <a:gd name="T104" fmla="*/ 5295 w 5389"/>
                <a:gd name="T105" fmla="*/ 3775 h 3946"/>
                <a:gd name="T106" fmla="*/ 5332 w 5389"/>
                <a:gd name="T107" fmla="*/ 3611 h 3946"/>
                <a:gd name="T108" fmla="*/ 5245 w 5389"/>
                <a:gd name="T109" fmla="*/ 3550 h 3946"/>
                <a:gd name="T110" fmla="*/ 4992 w 5389"/>
                <a:gd name="T111" fmla="*/ 3377 h 3946"/>
                <a:gd name="T112" fmla="*/ 5163 w 5389"/>
                <a:gd name="T113" fmla="*/ 2404 h 3946"/>
                <a:gd name="T114" fmla="*/ 5260 w 5389"/>
                <a:gd name="T115" fmla="*/ 1882 h 3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89" h="3946">
                  <a:moveTo>
                    <a:pt x="4922" y="0"/>
                  </a:moveTo>
                  <a:lnTo>
                    <a:pt x="4922" y="0"/>
                  </a:lnTo>
                  <a:lnTo>
                    <a:pt x="4869" y="6"/>
                  </a:lnTo>
                  <a:lnTo>
                    <a:pt x="4813" y="14"/>
                  </a:lnTo>
                  <a:lnTo>
                    <a:pt x="4747" y="24"/>
                  </a:lnTo>
                  <a:lnTo>
                    <a:pt x="4675" y="36"/>
                  </a:lnTo>
                  <a:lnTo>
                    <a:pt x="4605" y="51"/>
                  </a:lnTo>
                  <a:lnTo>
                    <a:pt x="4574" y="59"/>
                  </a:lnTo>
                  <a:lnTo>
                    <a:pt x="4547" y="67"/>
                  </a:lnTo>
                  <a:lnTo>
                    <a:pt x="4521" y="77"/>
                  </a:lnTo>
                  <a:lnTo>
                    <a:pt x="4502" y="86"/>
                  </a:lnTo>
                  <a:lnTo>
                    <a:pt x="4502" y="86"/>
                  </a:lnTo>
                  <a:lnTo>
                    <a:pt x="4469" y="106"/>
                  </a:lnTo>
                  <a:lnTo>
                    <a:pt x="4438" y="127"/>
                  </a:lnTo>
                  <a:lnTo>
                    <a:pt x="4373" y="170"/>
                  </a:lnTo>
                  <a:lnTo>
                    <a:pt x="4340" y="192"/>
                  </a:lnTo>
                  <a:lnTo>
                    <a:pt x="4303" y="215"/>
                  </a:lnTo>
                  <a:lnTo>
                    <a:pt x="4261" y="236"/>
                  </a:lnTo>
                  <a:lnTo>
                    <a:pt x="4214" y="258"/>
                  </a:lnTo>
                  <a:lnTo>
                    <a:pt x="4214" y="258"/>
                  </a:lnTo>
                  <a:lnTo>
                    <a:pt x="4160" y="279"/>
                  </a:lnTo>
                  <a:lnTo>
                    <a:pt x="4099" y="301"/>
                  </a:lnTo>
                  <a:lnTo>
                    <a:pt x="4066" y="310"/>
                  </a:lnTo>
                  <a:lnTo>
                    <a:pt x="4029" y="320"/>
                  </a:lnTo>
                  <a:lnTo>
                    <a:pt x="3990" y="330"/>
                  </a:lnTo>
                  <a:lnTo>
                    <a:pt x="3949" y="336"/>
                  </a:lnTo>
                  <a:lnTo>
                    <a:pt x="3905" y="342"/>
                  </a:lnTo>
                  <a:lnTo>
                    <a:pt x="3856" y="348"/>
                  </a:lnTo>
                  <a:lnTo>
                    <a:pt x="3806" y="349"/>
                  </a:lnTo>
                  <a:lnTo>
                    <a:pt x="3751" y="349"/>
                  </a:lnTo>
                  <a:lnTo>
                    <a:pt x="3693" y="348"/>
                  </a:lnTo>
                  <a:lnTo>
                    <a:pt x="3631" y="344"/>
                  </a:lnTo>
                  <a:lnTo>
                    <a:pt x="3564" y="336"/>
                  </a:lnTo>
                  <a:lnTo>
                    <a:pt x="3492" y="326"/>
                  </a:lnTo>
                  <a:lnTo>
                    <a:pt x="3492" y="326"/>
                  </a:lnTo>
                  <a:lnTo>
                    <a:pt x="3413" y="314"/>
                  </a:lnTo>
                  <a:lnTo>
                    <a:pt x="3317" y="303"/>
                  </a:lnTo>
                  <a:lnTo>
                    <a:pt x="3209" y="291"/>
                  </a:lnTo>
                  <a:lnTo>
                    <a:pt x="3090" y="281"/>
                  </a:lnTo>
                  <a:lnTo>
                    <a:pt x="2835" y="260"/>
                  </a:lnTo>
                  <a:lnTo>
                    <a:pt x="2567" y="244"/>
                  </a:lnTo>
                  <a:lnTo>
                    <a:pt x="2304" y="231"/>
                  </a:lnTo>
                  <a:lnTo>
                    <a:pt x="2067" y="221"/>
                  </a:lnTo>
                  <a:lnTo>
                    <a:pt x="1964" y="219"/>
                  </a:lnTo>
                  <a:lnTo>
                    <a:pt x="1873" y="219"/>
                  </a:lnTo>
                  <a:lnTo>
                    <a:pt x="1797" y="219"/>
                  </a:lnTo>
                  <a:lnTo>
                    <a:pt x="1740" y="221"/>
                  </a:lnTo>
                  <a:lnTo>
                    <a:pt x="1740" y="221"/>
                  </a:lnTo>
                  <a:lnTo>
                    <a:pt x="1690" y="227"/>
                  </a:lnTo>
                  <a:lnTo>
                    <a:pt x="1635" y="234"/>
                  </a:lnTo>
                  <a:lnTo>
                    <a:pt x="1579" y="246"/>
                  </a:lnTo>
                  <a:lnTo>
                    <a:pt x="1519" y="260"/>
                  </a:lnTo>
                  <a:lnTo>
                    <a:pt x="1456" y="277"/>
                  </a:lnTo>
                  <a:lnTo>
                    <a:pt x="1394" y="297"/>
                  </a:lnTo>
                  <a:lnTo>
                    <a:pt x="1330" y="318"/>
                  </a:lnTo>
                  <a:lnTo>
                    <a:pt x="1268" y="340"/>
                  </a:lnTo>
                  <a:lnTo>
                    <a:pt x="1207" y="365"/>
                  </a:lnTo>
                  <a:lnTo>
                    <a:pt x="1149" y="390"/>
                  </a:lnTo>
                  <a:lnTo>
                    <a:pt x="1095" y="416"/>
                  </a:lnTo>
                  <a:lnTo>
                    <a:pt x="1042" y="443"/>
                  </a:lnTo>
                  <a:lnTo>
                    <a:pt x="995" y="470"/>
                  </a:lnTo>
                  <a:lnTo>
                    <a:pt x="955" y="500"/>
                  </a:lnTo>
                  <a:lnTo>
                    <a:pt x="920" y="527"/>
                  </a:lnTo>
                  <a:lnTo>
                    <a:pt x="906" y="540"/>
                  </a:lnTo>
                  <a:lnTo>
                    <a:pt x="892" y="554"/>
                  </a:lnTo>
                  <a:lnTo>
                    <a:pt x="892" y="554"/>
                  </a:lnTo>
                  <a:lnTo>
                    <a:pt x="881" y="570"/>
                  </a:lnTo>
                  <a:lnTo>
                    <a:pt x="869" y="585"/>
                  </a:lnTo>
                  <a:lnTo>
                    <a:pt x="859" y="605"/>
                  </a:lnTo>
                  <a:lnTo>
                    <a:pt x="848" y="626"/>
                  </a:lnTo>
                  <a:lnTo>
                    <a:pt x="828" y="673"/>
                  </a:lnTo>
                  <a:lnTo>
                    <a:pt x="809" y="726"/>
                  </a:lnTo>
                  <a:lnTo>
                    <a:pt x="793" y="782"/>
                  </a:lnTo>
                  <a:lnTo>
                    <a:pt x="776" y="843"/>
                  </a:lnTo>
                  <a:lnTo>
                    <a:pt x="762" y="905"/>
                  </a:lnTo>
                  <a:lnTo>
                    <a:pt x="748" y="967"/>
                  </a:lnTo>
                  <a:lnTo>
                    <a:pt x="725" y="1092"/>
                  </a:lnTo>
                  <a:lnTo>
                    <a:pt x="706" y="1207"/>
                  </a:lnTo>
                  <a:lnTo>
                    <a:pt x="688" y="1301"/>
                  </a:lnTo>
                  <a:lnTo>
                    <a:pt x="680" y="1338"/>
                  </a:lnTo>
                  <a:lnTo>
                    <a:pt x="675" y="1365"/>
                  </a:lnTo>
                  <a:lnTo>
                    <a:pt x="675" y="1365"/>
                  </a:lnTo>
                  <a:lnTo>
                    <a:pt x="649" y="1465"/>
                  </a:lnTo>
                  <a:lnTo>
                    <a:pt x="634" y="1519"/>
                  </a:lnTo>
                  <a:lnTo>
                    <a:pt x="624" y="1544"/>
                  </a:lnTo>
                  <a:lnTo>
                    <a:pt x="612" y="1570"/>
                  </a:lnTo>
                  <a:lnTo>
                    <a:pt x="599" y="1597"/>
                  </a:lnTo>
                  <a:lnTo>
                    <a:pt x="585" y="1622"/>
                  </a:lnTo>
                  <a:lnTo>
                    <a:pt x="568" y="1646"/>
                  </a:lnTo>
                  <a:lnTo>
                    <a:pt x="548" y="1669"/>
                  </a:lnTo>
                  <a:lnTo>
                    <a:pt x="527" y="1691"/>
                  </a:lnTo>
                  <a:lnTo>
                    <a:pt x="502" y="1712"/>
                  </a:lnTo>
                  <a:lnTo>
                    <a:pt x="472" y="1730"/>
                  </a:lnTo>
                  <a:lnTo>
                    <a:pt x="441" y="1747"/>
                  </a:lnTo>
                  <a:lnTo>
                    <a:pt x="441" y="1747"/>
                  </a:lnTo>
                  <a:lnTo>
                    <a:pt x="408" y="1761"/>
                  </a:lnTo>
                  <a:lnTo>
                    <a:pt x="379" y="1773"/>
                  </a:lnTo>
                  <a:lnTo>
                    <a:pt x="352" y="1778"/>
                  </a:lnTo>
                  <a:lnTo>
                    <a:pt x="328" y="1782"/>
                  </a:lnTo>
                  <a:lnTo>
                    <a:pt x="305" y="1782"/>
                  </a:lnTo>
                  <a:lnTo>
                    <a:pt x="286" y="1778"/>
                  </a:lnTo>
                  <a:lnTo>
                    <a:pt x="268" y="1773"/>
                  </a:lnTo>
                  <a:lnTo>
                    <a:pt x="253" y="1763"/>
                  </a:lnTo>
                  <a:lnTo>
                    <a:pt x="239" y="1751"/>
                  </a:lnTo>
                  <a:lnTo>
                    <a:pt x="227" y="1737"/>
                  </a:lnTo>
                  <a:lnTo>
                    <a:pt x="218" y="1720"/>
                  </a:lnTo>
                  <a:lnTo>
                    <a:pt x="210" y="1700"/>
                  </a:lnTo>
                  <a:lnTo>
                    <a:pt x="202" y="1681"/>
                  </a:lnTo>
                  <a:lnTo>
                    <a:pt x="198" y="1658"/>
                  </a:lnTo>
                  <a:lnTo>
                    <a:pt x="194" y="1632"/>
                  </a:lnTo>
                  <a:lnTo>
                    <a:pt x="192" y="1607"/>
                  </a:lnTo>
                  <a:lnTo>
                    <a:pt x="192" y="1607"/>
                  </a:lnTo>
                  <a:lnTo>
                    <a:pt x="192" y="1593"/>
                  </a:lnTo>
                  <a:lnTo>
                    <a:pt x="192" y="1580"/>
                  </a:lnTo>
                  <a:lnTo>
                    <a:pt x="198" y="1554"/>
                  </a:lnTo>
                  <a:lnTo>
                    <a:pt x="208" y="1531"/>
                  </a:lnTo>
                  <a:lnTo>
                    <a:pt x="220" y="1505"/>
                  </a:lnTo>
                  <a:lnTo>
                    <a:pt x="233" y="1482"/>
                  </a:lnTo>
                  <a:lnTo>
                    <a:pt x="249" y="1461"/>
                  </a:lnTo>
                  <a:lnTo>
                    <a:pt x="282" y="1418"/>
                  </a:lnTo>
                  <a:lnTo>
                    <a:pt x="313" y="1377"/>
                  </a:lnTo>
                  <a:lnTo>
                    <a:pt x="325" y="1357"/>
                  </a:lnTo>
                  <a:lnTo>
                    <a:pt x="334" y="1340"/>
                  </a:lnTo>
                  <a:lnTo>
                    <a:pt x="340" y="1320"/>
                  </a:lnTo>
                  <a:lnTo>
                    <a:pt x="344" y="1305"/>
                  </a:lnTo>
                  <a:lnTo>
                    <a:pt x="342" y="1295"/>
                  </a:lnTo>
                  <a:lnTo>
                    <a:pt x="340" y="1287"/>
                  </a:lnTo>
                  <a:lnTo>
                    <a:pt x="336" y="1279"/>
                  </a:lnTo>
                  <a:lnTo>
                    <a:pt x="332" y="1272"/>
                  </a:lnTo>
                  <a:lnTo>
                    <a:pt x="332" y="1272"/>
                  </a:lnTo>
                  <a:lnTo>
                    <a:pt x="321" y="1258"/>
                  </a:lnTo>
                  <a:lnTo>
                    <a:pt x="307" y="1246"/>
                  </a:lnTo>
                  <a:lnTo>
                    <a:pt x="291" y="1236"/>
                  </a:lnTo>
                  <a:lnTo>
                    <a:pt x="274" y="1229"/>
                  </a:lnTo>
                  <a:lnTo>
                    <a:pt x="256" y="1225"/>
                  </a:lnTo>
                  <a:lnTo>
                    <a:pt x="237" y="1223"/>
                  </a:lnTo>
                  <a:lnTo>
                    <a:pt x="218" y="1223"/>
                  </a:lnTo>
                  <a:lnTo>
                    <a:pt x="198" y="1225"/>
                  </a:lnTo>
                  <a:lnTo>
                    <a:pt x="179" y="1231"/>
                  </a:lnTo>
                  <a:lnTo>
                    <a:pt x="157" y="1238"/>
                  </a:lnTo>
                  <a:lnTo>
                    <a:pt x="138" y="1250"/>
                  </a:lnTo>
                  <a:lnTo>
                    <a:pt x="120" y="1264"/>
                  </a:lnTo>
                  <a:lnTo>
                    <a:pt x="101" y="1279"/>
                  </a:lnTo>
                  <a:lnTo>
                    <a:pt x="83" y="1297"/>
                  </a:lnTo>
                  <a:lnTo>
                    <a:pt x="68" y="1318"/>
                  </a:lnTo>
                  <a:lnTo>
                    <a:pt x="52" y="1342"/>
                  </a:lnTo>
                  <a:lnTo>
                    <a:pt x="52" y="1342"/>
                  </a:lnTo>
                  <a:lnTo>
                    <a:pt x="39" y="1367"/>
                  </a:lnTo>
                  <a:lnTo>
                    <a:pt x="27" y="1396"/>
                  </a:lnTo>
                  <a:lnTo>
                    <a:pt x="17" y="1428"/>
                  </a:lnTo>
                  <a:lnTo>
                    <a:pt x="10" y="1461"/>
                  </a:lnTo>
                  <a:lnTo>
                    <a:pt x="4" y="1494"/>
                  </a:lnTo>
                  <a:lnTo>
                    <a:pt x="0" y="1529"/>
                  </a:lnTo>
                  <a:lnTo>
                    <a:pt x="0" y="1566"/>
                  </a:lnTo>
                  <a:lnTo>
                    <a:pt x="0" y="1601"/>
                  </a:lnTo>
                  <a:lnTo>
                    <a:pt x="4" y="1636"/>
                  </a:lnTo>
                  <a:lnTo>
                    <a:pt x="10" y="1673"/>
                  </a:lnTo>
                  <a:lnTo>
                    <a:pt x="17" y="1708"/>
                  </a:lnTo>
                  <a:lnTo>
                    <a:pt x="27" y="1741"/>
                  </a:lnTo>
                  <a:lnTo>
                    <a:pt x="41" y="1773"/>
                  </a:lnTo>
                  <a:lnTo>
                    <a:pt x="58" y="1804"/>
                  </a:lnTo>
                  <a:lnTo>
                    <a:pt x="78" y="1831"/>
                  </a:lnTo>
                  <a:lnTo>
                    <a:pt x="99" y="1856"/>
                  </a:lnTo>
                  <a:lnTo>
                    <a:pt x="99" y="1856"/>
                  </a:lnTo>
                  <a:lnTo>
                    <a:pt x="124" y="1880"/>
                  </a:lnTo>
                  <a:lnTo>
                    <a:pt x="150" y="1899"/>
                  </a:lnTo>
                  <a:lnTo>
                    <a:pt x="177" y="1917"/>
                  </a:lnTo>
                  <a:lnTo>
                    <a:pt x="206" y="1930"/>
                  </a:lnTo>
                  <a:lnTo>
                    <a:pt x="235" y="1942"/>
                  </a:lnTo>
                  <a:lnTo>
                    <a:pt x="266" y="1952"/>
                  </a:lnTo>
                  <a:lnTo>
                    <a:pt x="297" y="1960"/>
                  </a:lnTo>
                  <a:lnTo>
                    <a:pt x="330" y="1964"/>
                  </a:lnTo>
                  <a:lnTo>
                    <a:pt x="363" y="1966"/>
                  </a:lnTo>
                  <a:lnTo>
                    <a:pt x="396" y="1964"/>
                  </a:lnTo>
                  <a:lnTo>
                    <a:pt x="430" y="1960"/>
                  </a:lnTo>
                  <a:lnTo>
                    <a:pt x="465" y="1954"/>
                  </a:lnTo>
                  <a:lnTo>
                    <a:pt x="498" y="1946"/>
                  </a:lnTo>
                  <a:lnTo>
                    <a:pt x="531" y="1934"/>
                  </a:lnTo>
                  <a:lnTo>
                    <a:pt x="564" y="1921"/>
                  </a:lnTo>
                  <a:lnTo>
                    <a:pt x="597" y="1903"/>
                  </a:lnTo>
                  <a:lnTo>
                    <a:pt x="597" y="1903"/>
                  </a:lnTo>
                  <a:lnTo>
                    <a:pt x="612" y="1893"/>
                  </a:lnTo>
                  <a:lnTo>
                    <a:pt x="630" y="1882"/>
                  </a:lnTo>
                  <a:lnTo>
                    <a:pt x="645" y="1868"/>
                  </a:lnTo>
                  <a:lnTo>
                    <a:pt x="661" y="1852"/>
                  </a:lnTo>
                  <a:lnTo>
                    <a:pt x="692" y="1817"/>
                  </a:lnTo>
                  <a:lnTo>
                    <a:pt x="723" y="1776"/>
                  </a:lnTo>
                  <a:lnTo>
                    <a:pt x="752" y="1734"/>
                  </a:lnTo>
                  <a:lnTo>
                    <a:pt x="782" y="1689"/>
                  </a:lnTo>
                  <a:lnTo>
                    <a:pt x="809" y="1642"/>
                  </a:lnTo>
                  <a:lnTo>
                    <a:pt x="832" y="1595"/>
                  </a:lnTo>
                  <a:lnTo>
                    <a:pt x="877" y="1505"/>
                  </a:lnTo>
                  <a:lnTo>
                    <a:pt x="910" y="1429"/>
                  </a:lnTo>
                  <a:lnTo>
                    <a:pt x="931" y="1377"/>
                  </a:lnTo>
                  <a:lnTo>
                    <a:pt x="939" y="1357"/>
                  </a:lnTo>
                  <a:lnTo>
                    <a:pt x="939" y="1357"/>
                  </a:lnTo>
                  <a:lnTo>
                    <a:pt x="937" y="1426"/>
                  </a:lnTo>
                  <a:lnTo>
                    <a:pt x="937" y="1500"/>
                  </a:lnTo>
                  <a:lnTo>
                    <a:pt x="941" y="1591"/>
                  </a:lnTo>
                  <a:lnTo>
                    <a:pt x="943" y="1642"/>
                  </a:lnTo>
                  <a:lnTo>
                    <a:pt x="947" y="1695"/>
                  </a:lnTo>
                  <a:lnTo>
                    <a:pt x="955" y="1749"/>
                  </a:lnTo>
                  <a:lnTo>
                    <a:pt x="962" y="1802"/>
                  </a:lnTo>
                  <a:lnTo>
                    <a:pt x="972" y="1854"/>
                  </a:lnTo>
                  <a:lnTo>
                    <a:pt x="984" y="1905"/>
                  </a:lnTo>
                  <a:lnTo>
                    <a:pt x="999" y="1952"/>
                  </a:lnTo>
                  <a:lnTo>
                    <a:pt x="1017" y="1997"/>
                  </a:lnTo>
                  <a:lnTo>
                    <a:pt x="1017" y="1997"/>
                  </a:lnTo>
                  <a:lnTo>
                    <a:pt x="1034" y="2040"/>
                  </a:lnTo>
                  <a:lnTo>
                    <a:pt x="1046" y="2084"/>
                  </a:lnTo>
                  <a:lnTo>
                    <a:pt x="1056" y="2127"/>
                  </a:lnTo>
                  <a:lnTo>
                    <a:pt x="1062" y="2172"/>
                  </a:lnTo>
                  <a:lnTo>
                    <a:pt x="1064" y="2217"/>
                  </a:lnTo>
                  <a:lnTo>
                    <a:pt x="1062" y="2264"/>
                  </a:lnTo>
                  <a:lnTo>
                    <a:pt x="1060" y="2307"/>
                  </a:lnTo>
                  <a:lnTo>
                    <a:pt x="1054" y="2352"/>
                  </a:lnTo>
                  <a:lnTo>
                    <a:pt x="1046" y="2394"/>
                  </a:lnTo>
                  <a:lnTo>
                    <a:pt x="1038" y="2437"/>
                  </a:lnTo>
                  <a:lnTo>
                    <a:pt x="1029" y="2478"/>
                  </a:lnTo>
                  <a:lnTo>
                    <a:pt x="1017" y="2517"/>
                  </a:lnTo>
                  <a:lnTo>
                    <a:pt x="994" y="2589"/>
                  </a:lnTo>
                  <a:lnTo>
                    <a:pt x="970" y="2652"/>
                  </a:lnTo>
                  <a:lnTo>
                    <a:pt x="970" y="2652"/>
                  </a:lnTo>
                  <a:lnTo>
                    <a:pt x="945" y="2710"/>
                  </a:lnTo>
                  <a:lnTo>
                    <a:pt x="918" y="2769"/>
                  </a:lnTo>
                  <a:lnTo>
                    <a:pt x="861" y="2882"/>
                  </a:lnTo>
                  <a:lnTo>
                    <a:pt x="836" y="2934"/>
                  </a:lnTo>
                  <a:lnTo>
                    <a:pt x="817" y="2981"/>
                  </a:lnTo>
                  <a:lnTo>
                    <a:pt x="809" y="3003"/>
                  </a:lnTo>
                  <a:lnTo>
                    <a:pt x="803" y="3022"/>
                  </a:lnTo>
                  <a:lnTo>
                    <a:pt x="799" y="3042"/>
                  </a:lnTo>
                  <a:lnTo>
                    <a:pt x="799" y="3057"/>
                  </a:lnTo>
                  <a:lnTo>
                    <a:pt x="799" y="3057"/>
                  </a:lnTo>
                  <a:lnTo>
                    <a:pt x="801" y="3075"/>
                  </a:lnTo>
                  <a:lnTo>
                    <a:pt x="807" y="3094"/>
                  </a:lnTo>
                  <a:lnTo>
                    <a:pt x="813" y="3118"/>
                  </a:lnTo>
                  <a:lnTo>
                    <a:pt x="824" y="3143"/>
                  </a:lnTo>
                  <a:lnTo>
                    <a:pt x="850" y="3202"/>
                  </a:lnTo>
                  <a:lnTo>
                    <a:pt x="879" y="3266"/>
                  </a:lnTo>
                  <a:lnTo>
                    <a:pt x="949" y="3400"/>
                  </a:lnTo>
                  <a:lnTo>
                    <a:pt x="980" y="3467"/>
                  </a:lnTo>
                  <a:lnTo>
                    <a:pt x="1009" y="3525"/>
                  </a:lnTo>
                  <a:lnTo>
                    <a:pt x="1009" y="3525"/>
                  </a:lnTo>
                  <a:lnTo>
                    <a:pt x="1032" y="3584"/>
                  </a:lnTo>
                  <a:lnTo>
                    <a:pt x="1056" y="3644"/>
                  </a:lnTo>
                  <a:lnTo>
                    <a:pt x="1095" y="3763"/>
                  </a:lnTo>
                  <a:lnTo>
                    <a:pt x="1110" y="3816"/>
                  </a:lnTo>
                  <a:lnTo>
                    <a:pt x="1128" y="3860"/>
                  </a:lnTo>
                  <a:lnTo>
                    <a:pt x="1141" y="3896"/>
                  </a:lnTo>
                  <a:lnTo>
                    <a:pt x="1149" y="3907"/>
                  </a:lnTo>
                  <a:lnTo>
                    <a:pt x="1157" y="3915"/>
                  </a:lnTo>
                  <a:lnTo>
                    <a:pt x="1157" y="3915"/>
                  </a:lnTo>
                  <a:lnTo>
                    <a:pt x="1167" y="3921"/>
                  </a:lnTo>
                  <a:lnTo>
                    <a:pt x="1182" y="3925"/>
                  </a:lnTo>
                  <a:lnTo>
                    <a:pt x="1204" y="3929"/>
                  </a:lnTo>
                  <a:lnTo>
                    <a:pt x="1229" y="3931"/>
                  </a:lnTo>
                  <a:lnTo>
                    <a:pt x="1285" y="3933"/>
                  </a:lnTo>
                  <a:lnTo>
                    <a:pt x="1347" y="3931"/>
                  </a:lnTo>
                  <a:lnTo>
                    <a:pt x="1406" y="3929"/>
                  </a:lnTo>
                  <a:lnTo>
                    <a:pt x="1458" y="3927"/>
                  </a:lnTo>
                  <a:lnTo>
                    <a:pt x="1507" y="3923"/>
                  </a:lnTo>
                  <a:lnTo>
                    <a:pt x="1507" y="3923"/>
                  </a:lnTo>
                  <a:lnTo>
                    <a:pt x="1513" y="3927"/>
                  </a:lnTo>
                  <a:lnTo>
                    <a:pt x="1526" y="3935"/>
                  </a:lnTo>
                  <a:lnTo>
                    <a:pt x="1540" y="3940"/>
                  </a:lnTo>
                  <a:lnTo>
                    <a:pt x="1554" y="3944"/>
                  </a:lnTo>
                  <a:lnTo>
                    <a:pt x="1571" y="3946"/>
                  </a:lnTo>
                  <a:lnTo>
                    <a:pt x="1592" y="3946"/>
                  </a:lnTo>
                  <a:lnTo>
                    <a:pt x="1592" y="3946"/>
                  </a:lnTo>
                  <a:lnTo>
                    <a:pt x="1614" y="3944"/>
                  </a:lnTo>
                  <a:lnTo>
                    <a:pt x="1631" y="3938"/>
                  </a:lnTo>
                  <a:lnTo>
                    <a:pt x="1649" y="3931"/>
                  </a:lnTo>
                  <a:lnTo>
                    <a:pt x="1663" y="3923"/>
                  </a:lnTo>
                  <a:lnTo>
                    <a:pt x="1672" y="3913"/>
                  </a:lnTo>
                  <a:lnTo>
                    <a:pt x="1680" y="3907"/>
                  </a:lnTo>
                  <a:lnTo>
                    <a:pt x="1686" y="3899"/>
                  </a:lnTo>
                  <a:lnTo>
                    <a:pt x="1686" y="3899"/>
                  </a:lnTo>
                  <a:lnTo>
                    <a:pt x="1690" y="3903"/>
                  </a:lnTo>
                  <a:lnTo>
                    <a:pt x="1703" y="3911"/>
                  </a:lnTo>
                  <a:lnTo>
                    <a:pt x="1709" y="3911"/>
                  </a:lnTo>
                  <a:lnTo>
                    <a:pt x="1717" y="3911"/>
                  </a:lnTo>
                  <a:lnTo>
                    <a:pt x="1725" y="3907"/>
                  </a:lnTo>
                  <a:lnTo>
                    <a:pt x="1733" y="3899"/>
                  </a:lnTo>
                  <a:lnTo>
                    <a:pt x="1733" y="3899"/>
                  </a:lnTo>
                  <a:lnTo>
                    <a:pt x="1764" y="3853"/>
                  </a:lnTo>
                  <a:lnTo>
                    <a:pt x="1764" y="3853"/>
                  </a:lnTo>
                  <a:lnTo>
                    <a:pt x="1775" y="3851"/>
                  </a:lnTo>
                  <a:lnTo>
                    <a:pt x="1785" y="3845"/>
                  </a:lnTo>
                  <a:lnTo>
                    <a:pt x="1799" y="3837"/>
                  </a:lnTo>
                  <a:lnTo>
                    <a:pt x="1804" y="3829"/>
                  </a:lnTo>
                  <a:lnTo>
                    <a:pt x="1810" y="3821"/>
                  </a:lnTo>
                  <a:lnTo>
                    <a:pt x="1814" y="3812"/>
                  </a:lnTo>
                  <a:lnTo>
                    <a:pt x="1820" y="3798"/>
                  </a:lnTo>
                  <a:lnTo>
                    <a:pt x="1824" y="3784"/>
                  </a:lnTo>
                  <a:lnTo>
                    <a:pt x="1826" y="3769"/>
                  </a:lnTo>
                  <a:lnTo>
                    <a:pt x="1826" y="3749"/>
                  </a:lnTo>
                  <a:lnTo>
                    <a:pt x="1826" y="3728"/>
                  </a:lnTo>
                  <a:lnTo>
                    <a:pt x="1826" y="3728"/>
                  </a:lnTo>
                  <a:lnTo>
                    <a:pt x="1822" y="3706"/>
                  </a:lnTo>
                  <a:lnTo>
                    <a:pt x="1816" y="3687"/>
                  </a:lnTo>
                  <a:lnTo>
                    <a:pt x="1808" y="3669"/>
                  </a:lnTo>
                  <a:lnTo>
                    <a:pt x="1797" y="3656"/>
                  </a:lnTo>
                  <a:lnTo>
                    <a:pt x="1785" y="3644"/>
                  </a:lnTo>
                  <a:lnTo>
                    <a:pt x="1769" y="3632"/>
                  </a:lnTo>
                  <a:lnTo>
                    <a:pt x="1754" y="3625"/>
                  </a:lnTo>
                  <a:lnTo>
                    <a:pt x="1736" y="3617"/>
                  </a:lnTo>
                  <a:lnTo>
                    <a:pt x="1719" y="3611"/>
                  </a:lnTo>
                  <a:lnTo>
                    <a:pt x="1699" y="3607"/>
                  </a:lnTo>
                  <a:lnTo>
                    <a:pt x="1663" y="3601"/>
                  </a:lnTo>
                  <a:lnTo>
                    <a:pt x="1626" y="3601"/>
                  </a:lnTo>
                  <a:lnTo>
                    <a:pt x="1592" y="3603"/>
                  </a:lnTo>
                  <a:lnTo>
                    <a:pt x="1592" y="3603"/>
                  </a:lnTo>
                  <a:lnTo>
                    <a:pt x="1501" y="3613"/>
                  </a:lnTo>
                  <a:lnTo>
                    <a:pt x="1468" y="3619"/>
                  </a:lnTo>
                  <a:lnTo>
                    <a:pt x="1468" y="3619"/>
                  </a:lnTo>
                  <a:lnTo>
                    <a:pt x="1460" y="3609"/>
                  </a:lnTo>
                  <a:lnTo>
                    <a:pt x="1439" y="3586"/>
                  </a:lnTo>
                  <a:lnTo>
                    <a:pt x="1412" y="3547"/>
                  </a:lnTo>
                  <a:lnTo>
                    <a:pt x="1381" y="3500"/>
                  </a:lnTo>
                  <a:lnTo>
                    <a:pt x="1365" y="3472"/>
                  </a:lnTo>
                  <a:lnTo>
                    <a:pt x="1351" y="3445"/>
                  </a:lnTo>
                  <a:lnTo>
                    <a:pt x="1338" y="3416"/>
                  </a:lnTo>
                  <a:lnTo>
                    <a:pt x="1328" y="3387"/>
                  </a:lnTo>
                  <a:lnTo>
                    <a:pt x="1320" y="3356"/>
                  </a:lnTo>
                  <a:lnTo>
                    <a:pt x="1316" y="3326"/>
                  </a:lnTo>
                  <a:lnTo>
                    <a:pt x="1316" y="3297"/>
                  </a:lnTo>
                  <a:lnTo>
                    <a:pt x="1318" y="3281"/>
                  </a:lnTo>
                  <a:lnTo>
                    <a:pt x="1320" y="3268"/>
                  </a:lnTo>
                  <a:lnTo>
                    <a:pt x="1320" y="3268"/>
                  </a:lnTo>
                  <a:lnTo>
                    <a:pt x="1330" y="3237"/>
                  </a:lnTo>
                  <a:lnTo>
                    <a:pt x="1344" y="3200"/>
                  </a:lnTo>
                  <a:lnTo>
                    <a:pt x="1363" y="3159"/>
                  </a:lnTo>
                  <a:lnTo>
                    <a:pt x="1386" y="3114"/>
                  </a:lnTo>
                  <a:lnTo>
                    <a:pt x="1437" y="3018"/>
                  </a:lnTo>
                  <a:lnTo>
                    <a:pt x="1493" y="2923"/>
                  </a:lnTo>
                  <a:lnTo>
                    <a:pt x="1548" y="2833"/>
                  </a:lnTo>
                  <a:lnTo>
                    <a:pt x="1594" y="2759"/>
                  </a:lnTo>
                  <a:lnTo>
                    <a:pt x="1639" y="2691"/>
                  </a:lnTo>
                  <a:lnTo>
                    <a:pt x="2044" y="2075"/>
                  </a:lnTo>
                  <a:lnTo>
                    <a:pt x="2277" y="1856"/>
                  </a:lnTo>
                  <a:lnTo>
                    <a:pt x="4214" y="2075"/>
                  </a:lnTo>
                  <a:lnTo>
                    <a:pt x="4214" y="2075"/>
                  </a:lnTo>
                  <a:lnTo>
                    <a:pt x="4230" y="2135"/>
                  </a:lnTo>
                  <a:lnTo>
                    <a:pt x="4245" y="2201"/>
                  </a:lnTo>
                  <a:lnTo>
                    <a:pt x="4266" y="2277"/>
                  </a:lnTo>
                  <a:lnTo>
                    <a:pt x="4290" y="2361"/>
                  </a:lnTo>
                  <a:lnTo>
                    <a:pt x="4317" y="2439"/>
                  </a:lnTo>
                  <a:lnTo>
                    <a:pt x="4331" y="2476"/>
                  </a:lnTo>
                  <a:lnTo>
                    <a:pt x="4344" y="2508"/>
                  </a:lnTo>
                  <a:lnTo>
                    <a:pt x="4356" y="2537"/>
                  </a:lnTo>
                  <a:lnTo>
                    <a:pt x="4370" y="2558"/>
                  </a:lnTo>
                  <a:lnTo>
                    <a:pt x="4370" y="2558"/>
                  </a:lnTo>
                  <a:lnTo>
                    <a:pt x="4381" y="2582"/>
                  </a:lnTo>
                  <a:lnTo>
                    <a:pt x="4395" y="2613"/>
                  </a:lnTo>
                  <a:lnTo>
                    <a:pt x="4406" y="2650"/>
                  </a:lnTo>
                  <a:lnTo>
                    <a:pt x="4420" y="2695"/>
                  </a:lnTo>
                  <a:lnTo>
                    <a:pt x="4443" y="2794"/>
                  </a:lnTo>
                  <a:lnTo>
                    <a:pt x="4469" y="2903"/>
                  </a:lnTo>
                  <a:lnTo>
                    <a:pt x="4512" y="3116"/>
                  </a:lnTo>
                  <a:lnTo>
                    <a:pt x="4531" y="3200"/>
                  </a:lnTo>
                  <a:lnTo>
                    <a:pt x="4541" y="3235"/>
                  </a:lnTo>
                  <a:lnTo>
                    <a:pt x="4548" y="3260"/>
                  </a:lnTo>
                  <a:lnTo>
                    <a:pt x="4548" y="3260"/>
                  </a:lnTo>
                  <a:lnTo>
                    <a:pt x="4583" y="3348"/>
                  </a:lnTo>
                  <a:lnTo>
                    <a:pt x="4601" y="3393"/>
                  </a:lnTo>
                  <a:lnTo>
                    <a:pt x="4617" y="3435"/>
                  </a:lnTo>
                  <a:lnTo>
                    <a:pt x="4630" y="3478"/>
                  </a:lnTo>
                  <a:lnTo>
                    <a:pt x="4640" y="3521"/>
                  </a:lnTo>
                  <a:lnTo>
                    <a:pt x="4642" y="3543"/>
                  </a:lnTo>
                  <a:lnTo>
                    <a:pt x="4644" y="3562"/>
                  </a:lnTo>
                  <a:lnTo>
                    <a:pt x="4644" y="3584"/>
                  </a:lnTo>
                  <a:lnTo>
                    <a:pt x="4642" y="3603"/>
                  </a:lnTo>
                  <a:lnTo>
                    <a:pt x="4642" y="3603"/>
                  </a:lnTo>
                  <a:lnTo>
                    <a:pt x="4636" y="3640"/>
                  </a:lnTo>
                  <a:lnTo>
                    <a:pt x="4630" y="3675"/>
                  </a:lnTo>
                  <a:lnTo>
                    <a:pt x="4626" y="3706"/>
                  </a:lnTo>
                  <a:lnTo>
                    <a:pt x="4622" y="3734"/>
                  </a:lnTo>
                  <a:lnTo>
                    <a:pt x="4622" y="3761"/>
                  </a:lnTo>
                  <a:lnTo>
                    <a:pt x="4624" y="3773"/>
                  </a:lnTo>
                  <a:lnTo>
                    <a:pt x="4628" y="3786"/>
                  </a:lnTo>
                  <a:lnTo>
                    <a:pt x="4632" y="3798"/>
                  </a:lnTo>
                  <a:lnTo>
                    <a:pt x="4640" y="3812"/>
                  </a:lnTo>
                  <a:lnTo>
                    <a:pt x="4648" y="3823"/>
                  </a:lnTo>
                  <a:lnTo>
                    <a:pt x="4657" y="3837"/>
                  </a:lnTo>
                  <a:lnTo>
                    <a:pt x="4657" y="3837"/>
                  </a:lnTo>
                  <a:lnTo>
                    <a:pt x="4669" y="3849"/>
                  </a:lnTo>
                  <a:lnTo>
                    <a:pt x="4681" y="3858"/>
                  </a:lnTo>
                  <a:lnTo>
                    <a:pt x="4694" y="3866"/>
                  </a:lnTo>
                  <a:lnTo>
                    <a:pt x="4706" y="3872"/>
                  </a:lnTo>
                  <a:lnTo>
                    <a:pt x="4720" y="3878"/>
                  </a:lnTo>
                  <a:lnTo>
                    <a:pt x="4733" y="3880"/>
                  </a:lnTo>
                  <a:lnTo>
                    <a:pt x="4758" y="3882"/>
                  </a:lnTo>
                  <a:lnTo>
                    <a:pt x="4780" y="3882"/>
                  </a:lnTo>
                  <a:lnTo>
                    <a:pt x="4797" y="3880"/>
                  </a:lnTo>
                  <a:lnTo>
                    <a:pt x="4813" y="3876"/>
                  </a:lnTo>
                  <a:lnTo>
                    <a:pt x="4906" y="3876"/>
                  </a:lnTo>
                  <a:lnTo>
                    <a:pt x="4906" y="3876"/>
                  </a:lnTo>
                  <a:lnTo>
                    <a:pt x="4926" y="3880"/>
                  </a:lnTo>
                  <a:lnTo>
                    <a:pt x="4974" y="3886"/>
                  </a:lnTo>
                  <a:lnTo>
                    <a:pt x="5002" y="3890"/>
                  </a:lnTo>
                  <a:lnTo>
                    <a:pt x="5031" y="3890"/>
                  </a:lnTo>
                  <a:lnTo>
                    <a:pt x="5056" y="3890"/>
                  </a:lnTo>
                  <a:lnTo>
                    <a:pt x="5068" y="3886"/>
                  </a:lnTo>
                  <a:lnTo>
                    <a:pt x="5077" y="3884"/>
                  </a:lnTo>
                  <a:lnTo>
                    <a:pt x="5077" y="3884"/>
                  </a:lnTo>
                  <a:lnTo>
                    <a:pt x="5095" y="3876"/>
                  </a:lnTo>
                  <a:lnTo>
                    <a:pt x="5109" y="3868"/>
                  </a:lnTo>
                  <a:lnTo>
                    <a:pt x="5118" y="3860"/>
                  </a:lnTo>
                  <a:lnTo>
                    <a:pt x="5126" y="3855"/>
                  </a:lnTo>
                  <a:lnTo>
                    <a:pt x="5138" y="3841"/>
                  </a:lnTo>
                  <a:lnTo>
                    <a:pt x="5140" y="3837"/>
                  </a:lnTo>
                  <a:lnTo>
                    <a:pt x="5140" y="3837"/>
                  </a:lnTo>
                  <a:lnTo>
                    <a:pt x="5157" y="3841"/>
                  </a:lnTo>
                  <a:lnTo>
                    <a:pt x="5175" y="3845"/>
                  </a:lnTo>
                  <a:lnTo>
                    <a:pt x="5198" y="3843"/>
                  </a:lnTo>
                  <a:lnTo>
                    <a:pt x="5210" y="3843"/>
                  </a:lnTo>
                  <a:lnTo>
                    <a:pt x="5221" y="3839"/>
                  </a:lnTo>
                  <a:lnTo>
                    <a:pt x="5235" y="3833"/>
                  </a:lnTo>
                  <a:lnTo>
                    <a:pt x="5249" y="3827"/>
                  </a:lnTo>
                  <a:lnTo>
                    <a:pt x="5260" y="3818"/>
                  </a:lnTo>
                  <a:lnTo>
                    <a:pt x="5274" y="3806"/>
                  </a:lnTo>
                  <a:lnTo>
                    <a:pt x="5284" y="3792"/>
                  </a:lnTo>
                  <a:lnTo>
                    <a:pt x="5295" y="3775"/>
                  </a:lnTo>
                  <a:lnTo>
                    <a:pt x="5295" y="3775"/>
                  </a:lnTo>
                  <a:lnTo>
                    <a:pt x="5315" y="3738"/>
                  </a:lnTo>
                  <a:lnTo>
                    <a:pt x="5328" y="3704"/>
                  </a:lnTo>
                  <a:lnTo>
                    <a:pt x="5336" y="3675"/>
                  </a:lnTo>
                  <a:lnTo>
                    <a:pt x="5340" y="3660"/>
                  </a:lnTo>
                  <a:lnTo>
                    <a:pt x="5340" y="3646"/>
                  </a:lnTo>
                  <a:lnTo>
                    <a:pt x="5340" y="3634"/>
                  </a:lnTo>
                  <a:lnTo>
                    <a:pt x="5336" y="3623"/>
                  </a:lnTo>
                  <a:lnTo>
                    <a:pt x="5332" y="3611"/>
                  </a:lnTo>
                  <a:lnTo>
                    <a:pt x="5326" y="3601"/>
                  </a:lnTo>
                  <a:lnTo>
                    <a:pt x="5317" y="3589"/>
                  </a:lnTo>
                  <a:lnTo>
                    <a:pt x="5307" y="3582"/>
                  </a:lnTo>
                  <a:lnTo>
                    <a:pt x="5295" y="3572"/>
                  </a:lnTo>
                  <a:lnTo>
                    <a:pt x="5280" y="3564"/>
                  </a:lnTo>
                  <a:lnTo>
                    <a:pt x="5280" y="3564"/>
                  </a:lnTo>
                  <a:lnTo>
                    <a:pt x="5262" y="3556"/>
                  </a:lnTo>
                  <a:lnTo>
                    <a:pt x="5245" y="3550"/>
                  </a:lnTo>
                  <a:lnTo>
                    <a:pt x="5208" y="3541"/>
                  </a:lnTo>
                  <a:lnTo>
                    <a:pt x="5169" y="3533"/>
                  </a:lnTo>
                  <a:lnTo>
                    <a:pt x="5132" y="3529"/>
                  </a:lnTo>
                  <a:lnTo>
                    <a:pt x="5097" y="3527"/>
                  </a:lnTo>
                  <a:lnTo>
                    <a:pt x="5072" y="3525"/>
                  </a:lnTo>
                  <a:lnTo>
                    <a:pt x="5046" y="3525"/>
                  </a:lnTo>
                  <a:lnTo>
                    <a:pt x="4992" y="3377"/>
                  </a:lnTo>
                  <a:lnTo>
                    <a:pt x="4992" y="3377"/>
                  </a:lnTo>
                  <a:lnTo>
                    <a:pt x="5002" y="3340"/>
                  </a:lnTo>
                  <a:lnTo>
                    <a:pt x="5025" y="3240"/>
                  </a:lnTo>
                  <a:lnTo>
                    <a:pt x="5040" y="3170"/>
                  </a:lnTo>
                  <a:lnTo>
                    <a:pt x="5056" y="3092"/>
                  </a:lnTo>
                  <a:lnTo>
                    <a:pt x="5072" y="3009"/>
                  </a:lnTo>
                  <a:lnTo>
                    <a:pt x="5085" y="2917"/>
                  </a:lnTo>
                  <a:lnTo>
                    <a:pt x="5085" y="2917"/>
                  </a:lnTo>
                  <a:lnTo>
                    <a:pt x="5163" y="2404"/>
                  </a:lnTo>
                  <a:lnTo>
                    <a:pt x="5198" y="2166"/>
                  </a:lnTo>
                  <a:lnTo>
                    <a:pt x="5217" y="2051"/>
                  </a:lnTo>
                  <a:lnTo>
                    <a:pt x="5217" y="2051"/>
                  </a:lnTo>
                  <a:lnTo>
                    <a:pt x="5229" y="1995"/>
                  </a:lnTo>
                  <a:lnTo>
                    <a:pt x="5237" y="1964"/>
                  </a:lnTo>
                  <a:lnTo>
                    <a:pt x="5249" y="1927"/>
                  </a:lnTo>
                  <a:lnTo>
                    <a:pt x="5249" y="1927"/>
                  </a:lnTo>
                  <a:lnTo>
                    <a:pt x="5260" y="1882"/>
                  </a:lnTo>
                  <a:lnTo>
                    <a:pt x="5278" y="1798"/>
                  </a:lnTo>
                  <a:lnTo>
                    <a:pt x="5324" y="1568"/>
                  </a:lnTo>
                  <a:lnTo>
                    <a:pt x="5389" y="1248"/>
                  </a:lnTo>
                  <a:lnTo>
                    <a:pt x="4922" y="0"/>
                  </a:lnTo>
                  <a:close/>
                </a:path>
              </a:pathLst>
            </a:custGeom>
            <a:solidFill>
              <a:srgbClr val="FF99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3F647E57-1F81-4FAA-9E49-C7CBBACCB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700" y="2871788"/>
              <a:ext cx="3643313" cy="1571625"/>
            </a:xfrm>
            <a:custGeom>
              <a:avLst/>
              <a:gdLst>
                <a:gd name="T0" fmla="*/ 422 w 2295"/>
                <a:gd name="T1" fmla="*/ 70 h 990"/>
                <a:gd name="T2" fmla="*/ 345 w 2295"/>
                <a:gd name="T3" fmla="*/ 248 h 990"/>
                <a:gd name="T4" fmla="*/ 203 w 2295"/>
                <a:gd name="T5" fmla="*/ 406 h 990"/>
                <a:gd name="T6" fmla="*/ 39 w 2295"/>
                <a:gd name="T7" fmla="*/ 608 h 990"/>
                <a:gd name="T8" fmla="*/ 47 w 2295"/>
                <a:gd name="T9" fmla="*/ 655 h 990"/>
                <a:gd name="T10" fmla="*/ 234 w 2295"/>
                <a:gd name="T11" fmla="*/ 601 h 990"/>
                <a:gd name="T12" fmla="*/ 413 w 2295"/>
                <a:gd name="T13" fmla="*/ 624 h 990"/>
                <a:gd name="T14" fmla="*/ 568 w 2295"/>
                <a:gd name="T15" fmla="*/ 717 h 990"/>
                <a:gd name="T16" fmla="*/ 646 w 2295"/>
                <a:gd name="T17" fmla="*/ 827 h 990"/>
                <a:gd name="T18" fmla="*/ 755 w 2295"/>
                <a:gd name="T19" fmla="*/ 725 h 990"/>
                <a:gd name="T20" fmla="*/ 895 w 2295"/>
                <a:gd name="T21" fmla="*/ 827 h 990"/>
                <a:gd name="T22" fmla="*/ 910 w 2295"/>
                <a:gd name="T23" fmla="*/ 772 h 990"/>
                <a:gd name="T24" fmla="*/ 1035 w 2295"/>
                <a:gd name="T25" fmla="*/ 803 h 990"/>
                <a:gd name="T26" fmla="*/ 1146 w 2295"/>
                <a:gd name="T27" fmla="*/ 842 h 990"/>
                <a:gd name="T28" fmla="*/ 1198 w 2295"/>
                <a:gd name="T29" fmla="*/ 928 h 990"/>
                <a:gd name="T30" fmla="*/ 1377 w 2295"/>
                <a:gd name="T31" fmla="*/ 928 h 990"/>
                <a:gd name="T32" fmla="*/ 1408 w 2295"/>
                <a:gd name="T33" fmla="*/ 850 h 990"/>
                <a:gd name="T34" fmla="*/ 1525 w 2295"/>
                <a:gd name="T35" fmla="*/ 881 h 990"/>
                <a:gd name="T36" fmla="*/ 1681 w 2295"/>
                <a:gd name="T37" fmla="*/ 975 h 990"/>
                <a:gd name="T38" fmla="*/ 1719 w 2295"/>
                <a:gd name="T39" fmla="*/ 881 h 990"/>
                <a:gd name="T40" fmla="*/ 1859 w 2295"/>
                <a:gd name="T41" fmla="*/ 951 h 990"/>
                <a:gd name="T42" fmla="*/ 1900 w 2295"/>
                <a:gd name="T43" fmla="*/ 887 h 990"/>
                <a:gd name="T44" fmla="*/ 1928 w 2295"/>
                <a:gd name="T45" fmla="*/ 934 h 990"/>
                <a:gd name="T46" fmla="*/ 2093 w 2295"/>
                <a:gd name="T47" fmla="*/ 881 h 990"/>
                <a:gd name="T48" fmla="*/ 2295 w 2295"/>
                <a:gd name="T49" fmla="*/ 959 h 990"/>
                <a:gd name="T50" fmla="*/ 2233 w 2295"/>
                <a:gd name="T51" fmla="*/ 733 h 990"/>
                <a:gd name="T52" fmla="*/ 2248 w 2295"/>
                <a:gd name="T53" fmla="*/ 606 h 990"/>
                <a:gd name="T54" fmla="*/ 2169 w 2295"/>
                <a:gd name="T55" fmla="*/ 406 h 990"/>
                <a:gd name="T56" fmla="*/ 2116 w 2295"/>
                <a:gd name="T57" fmla="*/ 351 h 990"/>
                <a:gd name="T58" fmla="*/ 2011 w 2295"/>
                <a:gd name="T59" fmla="*/ 372 h 990"/>
                <a:gd name="T60" fmla="*/ 1922 w 2295"/>
                <a:gd name="T61" fmla="*/ 359 h 990"/>
                <a:gd name="T62" fmla="*/ 1910 w 2295"/>
                <a:gd name="T63" fmla="*/ 291 h 990"/>
                <a:gd name="T64" fmla="*/ 1852 w 2295"/>
                <a:gd name="T65" fmla="*/ 273 h 990"/>
                <a:gd name="T66" fmla="*/ 1731 w 2295"/>
                <a:gd name="T67" fmla="*/ 263 h 990"/>
                <a:gd name="T68" fmla="*/ 1694 w 2295"/>
                <a:gd name="T69" fmla="*/ 220 h 990"/>
                <a:gd name="T70" fmla="*/ 1702 w 2295"/>
                <a:gd name="T71" fmla="*/ 168 h 990"/>
                <a:gd name="T72" fmla="*/ 1577 w 2295"/>
                <a:gd name="T73" fmla="*/ 179 h 990"/>
                <a:gd name="T74" fmla="*/ 1430 w 2295"/>
                <a:gd name="T75" fmla="*/ 179 h 990"/>
                <a:gd name="T76" fmla="*/ 1428 w 2295"/>
                <a:gd name="T77" fmla="*/ 150 h 990"/>
                <a:gd name="T78" fmla="*/ 1428 w 2295"/>
                <a:gd name="T79" fmla="*/ 115 h 990"/>
                <a:gd name="T80" fmla="*/ 1307 w 2295"/>
                <a:gd name="T81" fmla="*/ 137 h 990"/>
                <a:gd name="T82" fmla="*/ 1198 w 2295"/>
                <a:gd name="T83" fmla="*/ 203 h 990"/>
                <a:gd name="T84" fmla="*/ 1070 w 2295"/>
                <a:gd name="T85" fmla="*/ 294 h 990"/>
                <a:gd name="T86" fmla="*/ 1027 w 2295"/>
                <a:gd name="T87" fmla="*/ 269 h 990"/>
                <a:gd name="T88" fmla="*/ 996 w 2295"/>
                <a:gd name="T89" fmla="*/ 273 h 990"/>
                <a:gd name="T90" fmla="*/ 926 w 2295"/>
                <a:gd name="T91" fmla="*/ 326 h 990"/>
                <a:gd name="T92" fmla="*/ 895 w 2295"/>
                <a:gd name="T93" fmla="*/ 320 h 990"/>
                <a:gd name="T94" fmla="*/ 866 w 2295"/>
                <a:gd name="T95" fmla="*/ 137 h 990"/>
                <a:gd name="T96" fmla="*/ 837 w 2295"/>
                <a:gd name="T97" fmla="*/ 107 h 990"/>
                <a:gd name="T98" fmla="*/ 718 w 2295"/>
                <a:gd name="T99" fmla="*/ 177 h 990"/>
                <a:gd name="T100" fmla="*/ 646 w 2295"/>
                <a:gd name="T101" fmla="*/ 172 h 990"/>
                <a:gd name="T102" fmla="*/ 570 w 2295"/>
                <a:gd name="T103" fmla="*/ 125 h 990"/>
                <a:gd name="T104" fmla="*/ 518 w 2295"/>
                <a:gd name="T105" fmla="*/ 43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95" h="990">
                  <a:moveTo>
                    <a:pt x="483" y="0"/>
                  </a:moveTo>
                  <a:lnTo>
                    <a:pt x="483" y="0"/>
                  </a:lnTo>
                  <a:lnTo>
                    <a:pt x="475" y="8"/>
                  </a:lnTo>
                  <a:lnTo>
                    <a:pt x="455" y="25"/>
                  </a:lnTo>
                  <a:lnTo>
                    <a:pt x="432" y="55"/>
                  </a:lnTo>
                  <a:lnTo>
                    <a:pt x="422" y="70"/>
                  </a:lnTo>
                  <a:lnTo>
                    <a:pt x="413" y="86"/>
                  </a:lnTo>
                  <a:lnTo>
                    <a:pt x="413" y="86"/>
                  </a:lnTo>
                  <a:lnTo>
                    <a:pt x="395" y="131"/>
                  </a:lnTo>
                  <a:lnTo>
                    <a:pt x="372" y="187"/>
                  </a:lnTo>
                  <a:lnTo>
                    <a:pt x="358" y="218"/>
                  </a:lnTo>
                  <a:lnTo>
                    <a:pt x="345" y="248"/>
                  </a:lnTo>
                  <a:lnTo>
                    <a:pt x="329" y="275"/>
                  </a:lnTo>
                  <a:lnTo>
                    <a:pt x="311" y="296"/>
                  </a:lnTo>
                  <a:lnTo>
                    <a:pt x="311" y="296"/>
                  </a:lnTo>
                  <a:lnTo>
                    <a:pt x="275" y="335"/>
                  </a:lnTo>
                  <a:lnTo>
                    <a:pt x="236" y="372"/>
                  </a:lnTo>
                  <a:lnTo>
                    <a:pt x="203" y="406"/>
                  </a:lnTo>
                  <a:lnTo>
                    <a:pt x="179" y="429"/>
                  </a:lnTo>
                  <a:lnTo>
                    <a:pt x="179" y="429"/>
                  </a:lnTo>
                  <a:lnTo>
                    <a:pt x="111" y="513"/>
                  </a:lnTo>
                  <a:lnTo>
                    <a:pt x="68" y="567"/>
                  </a:lnTo>
                  <a:lnTo>
                    <a:pt x="39" y="608"/>
                  </a:lnTo>
                  <a:lnTo>
                    <a:pt x="39" y="608"/>
                  </a:lnTo>
                  <a:lnTo>
                    <a:pt x="30" y="624"/>
                  </a:lnTo>
                  <a:lnTo>
                    <a:pt x="22" y="640"/>
                  </a:lnTo>
                  <a:lnTo>
                    <a:pt x="10" y="669"/>
                  </a:lnTo>
                  <a:lnTo>
                    <a:pt x="2" y="692"/>
                  </a:lnTo>
                  <a:lnTo>
                    <a:pt x="0" y="702"/>
                  </a:lnTo>
                  <a:lnTo>
                    <a:pt x="47" y="655"/>
                  </a:lnTo>
                  <a:lnTo>
                    <a:pt x="55" y="717"/>
                  </a:lnTo>
                  <a:lnTo>
                    <a:pt x="125" y="616"/>
                  </a:lnTo>
                  <a:lnTo>
                    <a:pt x="133" y="655"/>
                  </a:lnTo>
                  <a:lnTo>
                    <a:pt x="171" y="585"/>
                  </a:lnTo>
                  <a:lnTo>
                    <a:pt x="179" y="710"/>
                  </a:lnTo>
                  <a:lnTo>
                    <a:pt x="234" y="601"/>
                  </a:lnTo>
                  <a:lnTo>
                    <a:pt x="265" y="725"/>
                  </a:lnTo>
                  <a:lnTo>
                    <a:pt x="319" y="601"/>
                  </a:lnTo>
                  <a:lnTo>
                    <a:pt x="335" y="702"/>
                  </a:lnTo>
                  <a:lnTo>
                    <a:pt x="358" y="632"/>
                  </a:lnTo>
                  <a:lnTo>
                    <a:pt x="366" y="702"/>
                  </a:lnTo>
                  <a:lnTo>
                    <a:pt x="413" y="624"/>
                  </a:lnTo>
                  <a:lnTo>
                    <a:pt x="444" y="725"/>
                  </a:lnTo>
                  <a:lnTo>
                    <a:pt x="467" y="679"/>
                  </a:lnTo>
                  <a:lnTo>
                    <a:pt x="490" y="772"/>
                  </a:lnTo>
                  <a:lnTo>
                    <a:pt x="506" y="733"/>
                  </a:lnTo>
                  <a:lnTo>
                    <a:pt x="522" y="780"/>
                  </a:lnTo>
                  <a:lnTo>
                    <a:pt x="568" y="717"/>
                  </a:lnTo>
                  <a:lnTo>
                    <a:pt x="576" y="819"/>
                  </a:lnTo>
                  <a:lnTo>
                    <a:pt x="607" y="702"/>
                  </a:lnTo>
                  <a:lnTo>
                    <a:pt x="607" y="702"/>
                  </a:lnTo>
                  <a:lnTo>
                    <a:pt x="627" y="766"/>
                  </a:lnTo>
                  <a:lnTo>
                    <a:pt x="640" y="811"/>
                  </a:lnTo>
                  <a:lnTo>
                    <a:pt x="646" y="827"/>
                  </a:lnTo>
                  <a:lnTo>
                    <a:pt x="646" y="827"/>
                  </a:lnTo>
                  <a:lnTo>
                    <a:pt x="652" y="807"/>
                  </a:lnTo>
                  <a:lnTo>
                    <a:pt x="662" y="772"/>
                  </a:lnTo>
                  <a:lnTo>
                    <a:pt x="677" y="725"/>
                  </a:lnTo>
                  <a:lnTo>
                    <a:pt x="708" y="842"/>
                  </a:lnTo>
                  <a:lnTo>
                    <a:pt x="755" y="725"/>
                  </a:lnTo>
                  <a:lnTo>
                    <a:pt x="747" y="850"/>
                  </a:lnTo>
                  <a:lnTo>
                    <a:pt x="817" y="749"/>
                  </a:lnTo>
                  <a:lnTo>
                    <a:pt x="848" y="842"/>
                  </a:lnTo>
                  <a:lnTo>
                    <a:pt x="872" y="749"/>
                  </a:lnTo>
                  <a:lnTo>
                    <a:pt x="872" y="749"/>
                  </a:lnTo>
                  <a:lnTo>
                    <a:pt x="895" y="827"/>
                  </a:lnTo>
                  <a:lnTo>
                    <a:pt x="895" y="827"/>
                  </a:lnTo>
                  <a:lnTo>
                    <a:pt x="895" y="827"/>
                  </a:lnTo>
                  <a:lnTo>
                    <a:pt x="897" y="827"/>
                  </a:lnTo>
                  <a:lnTo>
                    <a:pt x="899" y="821"/>
                  </a:lnTo>
                  <a:lnTo>
                    <a:pt x="903" y="801"/>
                  </a:lnTo>
                  <a:lnTo>
                    <a:pt x="910" y="772"/>
                  </a:lnTo>
                  <a:lnTo>
                    <a:pt x="942" y="873"/>
                  </a:lnTo>
                  <a:lnTo>
                    <a:pt x="957" y="764"/>
                  </a:lnTo>
                  <a:lnTo>
                    <a:pt x="980" y="819"/>
                  </a:lnTo>
                  <a:lnTo>
                    <a:pt x="1004" y="780"/>
                  </a:lnTo>
                  <a:lnTo>
                    <a:pt x="1019" y="850"/>
                  </a:lnTo>
                  <a:lnTo>
                    <a:pt x="1035" y="803"/>
                  </a:lnTo>
                  <a:lnTo>
                    <a:pt x="1066" y="928"/>
                  </a:lnTo>
                  <a:lnTo>
                    <a:pt x="1097" y="889"/>
                  </a:lnTo>
                  <a:lnTo>
                    <a:pt x="1120" y="944"/>
                  </a:lnTo>
                  <a:lnTo>
                    <a:pt x="1120" y="944"/>
                  </a:lnTo>
                  <a:lnTo>
                    <a:pt x="1136" y="881"/>
                  </a:lnTo>
                  <a:lnTo>
                    <a:pt x="1146" y="842"/>
                  </a:lnTo>
                  <a:lnTo>
                    <a:pt x="1150" y="829"/>
                  </a:lnTo>
                  <a:lnTo>
                    <a:pt x="1152" y="827"/>
                  </a:lnTo>
                  <a:lnTo>
                    <a:pt x="1152" y="827"/>
                  </a:lnTo>
                  <a:lnTo>
                    <a:pt x="1152" y="827"/>
                  </a:lnTo>
                  <a:lnTo>
                    <a:pt x="1175" y="879"/>
                  </a:lnTo>
                  <a:lnTo>
                    <a:pt x="1198" y="928"/>
                  </a:lnTo>
                  <a:lnTo>
                    <a:pt x="1198" y="827"/>
                  </a:lnTo>
                  <a:lnTo>
                    <a:pt x="1276" y="920"/>
                  </a:lnTo>
                  <a:lnTo>
                    <a:pt x="1284" y="850"/>
                  </a:lnTo>
                  <a:lnTo>
                    <a:pt x="1307" y="897"/>
                  </a:lnTo>
                  <a:lnTo>
                    <a:pt x="1331" y="803"/>
                  </a:lnTo>
                  <a:lnTo>
                    <a:pt x="1377" y="928"/>
                  </a:lnTo>
                  <a:lnTo>
                    <a:pt x="1377" y="928"/>
                  </a:lnTo>
                  <a:lnTo>
                    <a:pt x="1393" y="885"/>
                  </a:lnTo>
                  <a:lnTo>
                    <a:pt x="1404" y="860"/>
                  </a:lnTo>
                  <a:lnTo>
                    <a:pt x="1406" y="852"/>
                  </a:lnTo>
                  <a:lnTo>
                    <a:pt x="1408" y="850"/>
                  </a:lnTo>
                  <a:lnTo>
                    <a:pt x="1408" y="850"/>
                  </a:lnTo>
                  <a:lnTo>
                    <a:pt x="1412" y="868"/>
                  </a:lnTo>
                  <a:lnTo>
                    <a:pt x="1420" y="899"/>
                  </a:lnTo>
                  <a:lnTo>
                    <a:pt x="1432" y="944"/>
                  </a:lnTo>
                  <a:lnTo>
                    <a:pt x="1471" y="858"/>
                  </a:lnTo>
                  <a:lnTo>
                    <a:pt x="1502" y="944"/>
                  </a:lnTo>
                  <a:lnTo>
                    <a:pt x="1525" y="881"/>
                  </a:lnTo>
                  <a:lnTo>
                    <a:pt x="1548" y="920"/>
                  </a:lnTo>
                  <a:lnTo>
                    <a:pt x="1595" y="850"/>
                  </a:lnTo>
                  <a:lnTo>
                    <a:pt x="1618" y="967"/>
                  </a:lnTo>
                  <a:lnTo>
                    <a:pt x="1642" y="873"/>
                  </a:lnTo>
                  <a:lnTo>
                    <a:pt x="1681" y="975"/>
                  </a:lnTo>
                  <a:lnTo>
                    <a:pt x="1681" y="975"/>
                  </a:lnTo>
                  <a:lnTo>
                    <a:pt x="1700" y="924"/>
                  </a:lnTo>
                  <a:lnTo>
                    <a:pt x="1712" y="891"/>
                  </a:lnTo>
                  <a:lnTo>
                    <a:pt x="1718" y="883"/>
                  </a:lnTo>
                  <a:lnTo>
                    <a:pt x="1719" y="881"/>
                  </a:lnTo>
                  <a:lnTo>
                    <a:pt x="1719" y="881"/>
                  </a:lnTo>
                  <a:lnTo>
                    <a:pt x="1719" y="881"/>
                  </a:lnTo>
                  <a:lnTo>
                    <a:pt x="1727" y="940"/>
                  </a:lnTo>
                  <a:lnTo>
                    <a:pt x="1735" y="990"/>
                  </a:lnTo>
                  <a:lnTo>
                    <a:pt x="1766" y="897"/>
                  </a:lnTo>
                  <a:lnTo>
                    <a:pt x="1805" y="975"/>
                  </a:lnTo>
                  <a:lnTo>
                    <a:pt x="1844" y="881"/>
                  </a:lnTo>
                  <a:lnTo>
                    <a:pt x="1859" y="951"/>
                  </a:lnTo>
                  <a:lnTo>
                    <a:pt x="1859" y="951"/>
                  </a:lnTo>
                  <a:lnTo>
                    <a:pt x="1865" y="940"/>
                  </a:lnTo>
                  <a:lnTo>
                    <a:pt x="1877" y="914"/>
                  </a:lnTo>
                  <a:lnTo>
                    <a:pt x="1885" y="903"/>
                  </a:lnTo>
                  <a:lnTo>
                    <a:pt x="1893" y="893"/>
                  </a:lnTo>
                  <a:lnTo>
                    <a:pt x="1900" y="887"/>
                  </a:lnTo>
                  <a:lnTo>
                    <a:pt x="1904" y="887"/>
                  </a:lnTo>
                  <a:lnTo>
                    <a:pt x="1906" y="889"/>
                  </a:lnTo>
                  <a:lnTo>
                    <a:pt x="1906" y="889"/>
                  </a:lnTo>
                  <a:lnTo>
                    <a:pt x="1912" y="897"/>
                  </a:lnTo>
                  <a:lnTo>
                    <a:pt x="1916" y="907"/>
                  </a:lnTo>
                  <a:lnTo>
                    <a:pt x="1928" y="934"/>
                  </a:lnTo>
                  <a:lnTo>
                    <a:pt x="1937" y="967"/>
                  </a:lnTo>
                  <a:lnTo>
                    <a:pt x="1961" y="897"/>
                  </a:lnTo>
                  <a:lnTo>
                    <a:pt x="1984" y="951"/>
                  </a:lnTo>
                  <a:lnTo>
                    <a:pt x="2015" y="873"/>
                  </a:lnTo>
                  <a:lnTo>
                    <a:pt x="2054" y="944"/>
                  </a:lnTo>
                  <a:lnTo>
                    <a:pt x="2093" y="881"/>
                  </a:lnTo>
                  <a:lnTo>
                    <a:pt x="2116" y="951"/>
                  </a:lnTo>
                  <a:lnTo>
                    <a:pt x="2140" y="873"/>
                  </a:lnTo>
                  <a:lnTo>
                    <a:pt x="2178" y="928"/>
                  </a:lnTo>
                  <a:lnTo>
                    <a:pt x="2186" y="881"/>
                  </a:lnTo>
                  <a:lnTo>
                    <a:pt x="2295" y="959"/>
                  </a:lnTo>
                  <a:lnTo>
                    <a:pt x="2295" y="959"/>
                  </a:lnTo>
                  <a:lnTo>
                    <a:pt x="2285" y="932"/>
                  </a:lnTo>
                  <a:lnTo>
                    <a:pt x="2264" y="870"/>
                  </a:lnTo>
                  <a:lnTo>
                    <a:pt x="2252" y="833"/>
                  </a:lnTo>
                  <a:lnTo>
                    <a:pt x="2243" y="795"/>
                  </a:lnTo>
                  <a:lnTo>
                    <a:pt x="2235" y="760"/>
                  </a:lnTo>
                  <a:lnTo>
                    <a:pt x="2233" y="733"/>
                  </a:lnTo>
                  <a:lnTo>
                    <a:pt x="2233" y="733"/>
                  </a:lnTo>
                  <a:lnTo>
                    <a:pt x="2235" y="712"/>
                  </a:lnTo>
                  <a:lnTo>
                    <a:pt x="2239" y="690"/>
                  </a:lnTo>
                  <a:lnTo>
                    <a:pt x="2246" y="651"/>
                  </a:lnTo>
                  <a:lnTo>
                    <a:pt x="2248" y="630"/>
                  </a:lnTo>
                  <a:lnTo>
                    <a:pt x="2248" y="606"/>
                  </a:lnTo>
                  <a:lnTo>
                    <a:pt x="2243" y="579"/>
                  </a:lnTo>
                  <a:lnTo>
                    <a:pt x="2233" y="546"/>
                  </a:lnTo>
                  <a:lnTo>
                    <a:pt x="2233" y="546"/>
                  </a:lnTo>
                  <a:lnTo>
                    <a:pt x="2202" y="474"/>
                  </a:lnTo>
                  <a:lnTo>
                    <a:pt x="2186" y="437"/>
                  </a:lnTo>
                  <a:lnTo>
                    <a:pt x="2169" y="406"/>
                  </a:lnTo>
                  <a:lnTo>
                    <a:pt x="2153" y="378"/>
                  </a:lnTo>
                  <a:lnTo>
                    <a:pt x="2138" y="359"/>
                  </a:lnTo>
                  <a:lnTo>
                    <a:pt x="2132" y="353"/>
                  </a:lnTo>
                  <a:lnTo>
                    <a:pt x="2126" y="349"/>
                  </a:lnTo>
                  <a:lnTo>
                    <a:pt x="2120" y="349"/>
                  </a:lnTo>
                  <a:lnTo>
                    <a:pt x="2116" y="351"/>
                  </a:lnTo>
                  <a:lnTo>
                    <a:pt x="2116" y="351"/>
                  </a:lnTo>
                  <a:lnTo>
                    <a:pt x="2110" y="355"/>
                  </a:lnTo>
                  <a:lnTo>
                    <a:pt x="2103" y="359"/>
                  </a:lnTo>
                  <a:lnTo>
                    <a:pt x="2077" y="365"/>
                  </a:lnTo>
                  <a:lnTo>
                    <a:pt x="2046" y="369"/>
                  </a:lnTo>
                  <a:lnTo>
                    <a:pt x="2011" y="372"/>
                  </a:lnTo>
                  <a:lnTo>
                    <a:pt x="1978" y="372"/>
                  </a:lnTo>
                  <a:lnTo>
                    <a:pt x="1949" y="370"/>
                  </a:lnTo>
                  <a:lnTo>
                    <a:pt x="1937" y="369"/>
                  </a:lnTo>
                  <a:lnTo>
                    <a:pt x="1929" y="367"/>
                  </a:lnTo>
                  <a:lnTo>
                    <a:pt x="1924" y="363"/>
                  </a:lnTo>
                  <a:lnTo>
                    <a:pt x="1922" y="359"/>
                  </a:lnTo>
                  <a:lnTo>
                    <a:pt x="1922" y="359"/>
                  </a:lnTo>
                  <a:lnTo>
                    <a:pt x="1922" y="333"/>
                  </a:lnTo>
                  <a:lnTo>
                    <a:pt x="1922" y="320"/>
                  </a:lnTo>
                  <a:lnTo>
                    <a:pt x="1918" y="304"/>
                  </a:lnTo>
                  <a:lnTo>
                    <a:pt x="1914" y="296"/>
                  </a:lnTo>
                  <a:lnTo>
                    <a:pt x="1910" y="291"/>
                  </a:lnTo>
                  <a:lnTo>
                    <a:pt x="1904" y="285"/>
                  </a:lnTo>
                  <a:lnTo>
                    <a:pt x="1898" y="279"/>
                  </a:lnTo>
                  <a:lnTo>
                    <a:pt x="1889" y="277"/>
                  </a:lnTo>
                  <a:lnTo>
                    <a:pt x="1879" y="273"/>
                  </a:lnTo>
                  <a:lnTo>
                    <a:pt x="1865" y="273"/>
                  </a:lnTo>
                  <a:lnTo>
                    <a:pt x="1852" y="273"/>
                  </a:lnTo>
                  <a:lnTo>
                    <a:pt x="1852" y="273"/>
                  </a:lnTo>
                  <a:lnTo>
                    <a:pt x="1823" y="275"/>
                  </a:lnTo>
                  <a:lnTo>
                    <a:pt x="1795" y="275"/>
                  </a:lnTo>
                  <a:lnTo>
                    <a:pt x="1770" y="273"/>
                  </a:lnTo>
                  <a:lnTo>
                    <a:pt x="1749" y="269"/>
                  </a:lnTo>
                  <a:lnTo>
                    <a:pt x="1731" y="263"/>
                  </a:lnTo>
                  <a:lnTo>
                    <a:pt x="1716" y="255"/>
                  </a:lnTo>
                  <a:lnTo>
                    <a:pt x="1704" y="246"/>
                  </a:lnTo>
                  <a:lnTo>
                    <a:pt x="1696" y="234"/>
                  </a:lnTo>
                  <a:lnTo>
                    <a:pt x="1696" y="234"/>
                  </a:lnTo>
                  <a:lnTo>
                    <a:pt x="1694" y="228"/>
                  </a:lnTo>
                  <a:lnTo>
                    <a:pt x="1694" y="220"/>
                  </a:lnTo>
                  <a:lnTo>
                    <a:pt x="1698" y="207"/>
                  </a:lnTo>
                  <a:lnTo>
                    <a:pt x="1704" y="193"/>
                  </a:lnTo>
                  <a:lnTo>
                    <a:pt x="1708" y="181"/>
                  </a:lnTo>
                  <a:lnTo>
                    <a:pt x="1708" y="176"/>
                  </a:lnTo>
                  <a:lnTo>
                    <a:pt x="1706" y="172"/>
                  </a:lnTo>
                  <a:lnTo>
                    <a:pt x="1702" y="168"/>
                  </a:lnTo>
                  <a:lnTo>
                    <a:pt x="1694" y="166"/>
                  </a:lnTo>
                  <a:lnTo>
                    <a:pt x="1683" y="166"/>
                  </a:lnTo>
                  <a:lnTo>
                    <a:pt x="1669" y="166"/>
                  </a:lnTo>
                  <a:lnTo>
                    <a:pt x="1626" y="172"/>
                  </a:lnTo>
                  <a:lnTo>
                    <a:pt x="1626" y="172"/>
                  </a:lnTo>
                  <a:lnTo>
                    <a:pt x="1577" y="179"/>
                  </a:lnTo>
                  <a:lnTo>
                    <a:pt x="1537" y="185"/>
                  </a:lnTo>
                  <a:lnTo>
                    <a:pt x="1504" y="189"/>
                  </a:lnTo>
                  <a:lnTo>
                    <a:pt x="1476" y="191"/>
                  </a:lnTo>
                  <a:lnTo>
                    <a:pt x="1455" y="189"/>
                  </a:lnTo>
                  <a:lnTo>
                    <a:pt x="1439" y="185"/>
                  </a:lnTo>
                  <a:lnTo>
                    <a:pt x="1430" y="179"/>
                  </a:lnTo>
                  <a:lnTo>
                    <a:pt x="1426" y="176"/>
                  </a:lnTo>
                  <a:lnTo>
                    <a:pt x="1424" y="172"/>
                  </a:lnTo>
                  <a:lnTo>
                    <a:pt x="1424" y="172"/>
                  </a:lnTo>
                  <a:lnTo>
                    <a:pt x="1422" y="166"/>
                  </a:lnTo>
                  <a:lnTo>
                    <a:pt x="1424" y="162"/>
                  </a:lnTo>
                  <a:lnTo>
                    <a:pt x="1428" y="150"/>
                  </a:lnTo>
                  <a:lnTo>
                    <a:pt x="1437" y="129"/>
                  </a:lnTo>
                  <a:lnTo>
                    <a:pt x="1439" y="125"/>
                  </a:lnTo>
                  <a:lnTo>
                    <a:pt x="1439" y="121"/>
                  </a:lnTo>
                  <a:lnTo>
                    <a:pt x="1437" y="119"/>
                  </a:lnTo>
                  <a:lnTo>
                    <a:pt x="1434" y="117"/>
                  </a:lnTo>
                  <a:lnTo>
                    <a:pt x="1428" y="115"/>
                  </a:lnTo>
                  <a:lnTo>
                    <a:pt x="1418" y="115"/>
                  </a:lnTo>
                  <a:lnTo>
                    <a:pt x="1393" y="117"/>
                  </a:lnTo>
                  <a:lnTo>
                    <a:pt x="1393" y="117"/>
                  </a:lnTo>
                  <a:lnTo>
                    <a:pt x="1362" y="123"/>
                  </a:lnTo>
                  <a:lnTo>
                    <a:pt x="1332" y="129"/>
                  </a:lnTo>
                  <a:lnTo>
                    <a:pt x="1307" y="137"/>
                  </a:lnTo>
                  <a:lnTo>
                    <a:pt x="1284" y="146"/>
                  </a:lnTo>
                  <a:lnTo>
                    <a:pt x="1262" y="158"/>
                  </a:lnTo>
                  <a:lnTo>
                    <a:pt x="1241" y="170"/>
                  </a:lnTo>
                  <a:lnTo>
                    <a:pt x="1220" y="185"/>
                  </a:lnTo>
                  <a:lnTo>
                    <a:pt x="1198" y="203"/>
                  </a:lnTo>
                  <a:lnTo>
                    <a:pt x="1198" y="203"/>
                  </a:lnTo>
                  <a:lnTo>
                    <a:pt x="1154" y="242"/>
                  </a:lnTo>
                  <a:lnTo>
                    <a:pt x="1130" y="259"/>
                  </a:lnTo>
                  <a:lnTo>
                    <a:pt x="1109" y="275"/>
                  </a:lnTo>
                  <a:lnTo>
                    <a:pt x="1087" y="289"/>
                  </a:lnTo>
                  <a:lnTo>
                    <a:pt x="1080" y="293"/>
                  </a:lnTo>
                  <a:lnTo>
                    <a:pt x="1070" y="294"/>
                  </a:lnTo>
                  <a:lnTo>
                    <a:pt x="1062" y="296"/>
                  </a:lnTo>
                  <a:lnTo>
                    <a:pt x="1054" y="296"/>
                  </a:lnTo>
                  <a:lnTo>
                    <a:pt x="1049" y="293"/>
                  </a:lnTo>
                  <a:lnTo>
                    <a:pt x="1043" y="289"/>
                  </a:lnTo>
                  <a:lnTo>
                    <a:pt x="1043" y="289"/>
                  </a:lnTo>
                  <a:lnTo>
                    <a:pt x="1027" y="269"/>
                  </a:lnTo>
                  <a:lnTo>
                    <a:pt x="1019" y="263"/>
                  </a:lnTo>
                  <a:lnTo>
                    <a:pt x="1015" y="259"/>
                  </a:lnTo>
                  <a:lnTo>
                    <a:pt x="1010" y="259"/>
                  </a:lnTo>
                  <a:lnTo>
                    <a:pt x="1006" y="261"/>
                  </a:lnTo>
                  <a:lnTo>
                    <a:pt x="1000" y="265"/>
                  </a:lnTo>
                  <a:lnTo>
                    <a:pt x="996" y="273"/>
                  </a:lnTo>
                  <a:lnTo>
                    <a:pt x="996" y="273"/>
                  </a:lnTo>
                  <a:lnTo>
                    <a:pt x="988" y="283"/>
                  </a:lnTo>
                  <a:lnTo>
                    <a:pt x="977" y="294"/>
                  </a:lnTo>
                  <a:lnTo>
                    <a:pt x="961" y="306"/>
                  </a:lnTo>
                  <a:lnTo>
                    <a:pt x="944" y="316"/>
                  </a:lnTo>
                  <a:lnTo>
                    <a:pt x="926" y="326"/>
                  </a:lnTo>
                  <a:lnTo>
                    <a:pt x="912" y="330"/>
                  </a:lnTo>
                  <a:lnTo>
                    <a:pt x="907" y="330"/>
                  </a:lnTo>
                  <a:lnTo>
                    <a:pt x="901" y="328"/>
                  </a:lnTo>
                  <a:lnTo>
                    <a:pt x="897" y="324"/>
                  </a:lnTo>
                  <a:lnTo>
                    <a:pt x="895" y="320"/>
                  </a:lnTo>
                  <a:lnTo>
                    <a:pt x="895" y="320"/>
                  </a:lnTo>
                  <a:lnTo>
                    <a:pt x="891" y="300"/>
                  </a:lnTo>
                  <a:lnTo>
                    <a:pt x="889" y="269"/>
                  </a:lnTo>
                  <a:lnTo>
                    <a:pt x="883" y="230"/>
                  </a:lnTo>
                  <a:lnTo>
                    <a:pt x="877" y="191"/>
                  </a:lnTo>
                  <a:lnTo>
                    <a:pt x="870" y="152"/>
                  </a:lnTo>
                  <a:lnTo>
                    <a:pt x="866" y="137"/>
                  </a:lnTo>
                  <a:lnTo>
                    <a:pt x="860" y="123"/>
                  </a:lnTo>
                  <a:lnTo>
                    <a:pt x="854" y="113"/>
                  </a:lnTo>
                  <a:lnTo>
                    <a:pt x="848" y="107"/>
                  </a:lnTo>
                  <a:lnTo>
                    <a:pt x="844" y="105"/>
                  </a:lnTo>
                  <a:lnTo>
                    <a:pt x="840" y="105"/>
                  </a:lnTo>
                  <a:lnTo>
                    <a:pt x="837" y="107"/>
                  </a:lnTo>
                  <a:lnTo>
                    <a:pt x="833" y="109"/>
                  </a:lnTo>
                  <a:lnTo>
                    <a:pt x="833" y="109"/>
                  </a:lnTo>
                  <a:lnTo>
                    <a:pt x="794" y="139"/>
                  </a:lnTo>
                  <a:lnTo>
                    <a:pt x="768" y="154"/>
                  </a:lnTo>
                  <a:lnTo>
                    <a:pt x="743" y="168"/>
                  </a:lnTo>
                  <a:lnTo>
                    <a:pt x="718" y="177"/>
                  </a:lnTo>
                  <a:lnTo>
                    <a:pt x="706" y="181"/>
                  </a:lnTo>
                  <a:lnTo>
                    <a:pt x="693" y="183"/>
                  </a:lnTo>
                  <a:lnTo>
                    <a:pt x="681" y="183"/>
                  </a:lnTo>
                  <a:lnTo>
                    <a:pt x="669" y="181"/>
                  </a:lnTo>
                  <a:lnTo>
                    <a:pt x="658" y="177"/>
                  </a:lnTo>
                  <a:lnTo>
                    <a:pt x="646" y="172"/>
                  </a:lnTo>
                  <a:lnTo>
                    <a:pt x="646" y="172"/>
                  </a:lnTo>
                  <a:lnTo>
                    <a:pt x="627" y="158"/>
                  </a:lnTo>
                  <a:lnTo>
                    <a:pt x="611" y="150"/>
                  </a:lnTo>
                  <a:lnTo>
                    <a:pt x="586" y="137"/>
                  </a:lnTo>
                  <a:lnTo>
                    <a:pt x="578" y="131"/>
                  </a:lnTo>
                  <a:lnTo>
                    <a:pt x="570" y="125"/>
                  </a:lnTo>
                  <a:lnTo>
                    <a:pt x="564" y="119"/>
                  </a:lnTo>
                  <a:lnTo>
                    <a:pt x="560" y="109"/>
                  </a:lnTo>
                  <a:lnTo>
                    <a:pt x="560" y="109"/>
                  </a:lnTo>
                  <a:lnTo>
                    <a:pt x="555" y="96"/>
                  </a:lnTo>
                  <a:lnTo>
                    <a:pt x="545" y="80"/>
                  </a:lnTo>
                  <a:lnTo>
                    <a:pt x="518" y="43"/>
                  </a:lnTo>
                  <a:lnTo>
                    <a:pt x="483" y="0"/>
                  </a:lnTo>
                  <a:lnTo>
                    <a:pt x="483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ECC5A351-9B9B-46C7-B9A8-C17B794B7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675" y="1981200"/>
              <a:ext cx="976313" cy="3960813"/>
            </a:xfrm>
            <a:custGeom>
              <a:avLst/>
              <a:gdLst>
                <a:gd name="T0" fmla="*/ 218 w 615"/>
                <a:gd name="T1" fmla="*/ 2495 h 2495"/>
                <a:gd name="T2" fmla="*/ 251 w 615"/>
                <a:gd name="T3" fmla="*/ 2358 h 2495"/>
                <a:gd name="T4" fmla="*/ 282 w 615"/>
                <a:gd name="T5" fmla="*/ 2210 h 2495"/>
                <a:gd name="T6" fmla="*/ 311 w 615"/>
                <a:gd name="T7" fmla="*/ 2035 h 2495"/>
                <a:gd name="T8" fmla="*/ 389 w 615"/>
                <a:gd name="T9" fmla="*/ 1522 h 2495"/>
                <a:gd name="T10" fmla="*/ 443 w 615"/>
                <a:gd name="T11" fmla="*/ 1169 h 2495"/>
                <a:gd name="T12" fmla="*/ 455 w 615"/>
                <a:gd name="T13" fmla="*/ 1113 h 2495"/>
                <a:gd name="T14" fmla="*/ 475 w 615"/>
                <a:gd name="T15" fmla="*/ 1045 h 2495"/>
                <a:gd name="T16" fmla="*/ 486 w 615"/>
                <a:gd name="T17" fmla="*/ 1000 h 2495"/>
                <a:gd name="T18" fmla="*/ 550 w 615"/>
                <a:gd name="T19" fmla="*/ 686 h 2495"/>
                <a:gd name="T20" fmla="*/ 496 w 615"/>
                <a:gd name="T21" fmla="*/ 46 h 2495"/>
                <a:gd name="T22" fmla="*/ 377 w 615"/>
                <a:gd name="T23" fmla="*/ 13 h 2495"/>
                <a:gd name="T24" fmla="*/ 327 w 615"/>
                <a:gd name="T25" fmla="*/ 0 h 2495"/>
                <a:gd name="T26" fmla="*/ 280 w 615"/>
                <a:gd name="T27" fmla="*/ 290 h 2495"/>
                <a:gd name="T28" fmla="*/ 265 w 615"/>
                <a:gd name="T29" fmla="*/ 405 h 2495"/>
                <a:gd name="T30" fmla="*/ 257 w 615"/>
                <a:gd name="T31" fmla="*/ 491 h 2495"/>
                <a:gd name="T32" fmla="*/ 247 w 615"/>
                <a:gd name="T33" fmla="*/ 567 h 2495"/>
                <a:gd name="T34" fmla="*/ 237 w 615"/>
                <a:gd name="T35" fmla="*/ 604 h 2495"/>
                <a:gd name="T36" fmla="*/ 224 w 615"/>
                <a:gd name="T37" fmla="*/ 641 h 2495"/>
                <a:gd name="T38" fmla="*/ 202 w 615"/>
                <a:gd name="T39" fmla="*/ 678 h 2495"/>
                <a:gd name="T40" fmla="*/ 171 w 615"/>
                <a:gd name="T41" fmla="*/ 717 h 2495"/>
                <a:gd name="T42" fmla="*/ 136 w 615"/>
                <a:gd name="T43" fmla="*/ 760 h 2495"/>
                <a:gd name="T44" fmla="*/ 76 w 615"/>
                <a:gd name="T45" fmla="*/ 852 h 2495"/>
                <a:gd name="T46" fmla="*/ 29 w 615"/>
                <a:gd name="T47" fmla="*/ 937 h 2495"/>
                <a:gd name="T48" fmla="*/ 4 w 615"/>
                <a:gd name="T49" fmla="*/ 998 h 2495"/>
                <a:gd name="T50" fmla="*/ 0 w 615"/>
                <a:gd name="T51" fmla="*/ 1013 h 2495"/>
                <a:gd name="T52" fmla="*/ 8 w 615"/>
                <a:gd name="T53" fmla="*/ 1050 h 2495"/>
                <a:gd name="T54" fmla="*/ 47 w 615"/>
                <a:gd name="T55" fmla="*/ 1163 h 2495"/>
                <a:gd name="T56" fmla="*/ 62 w 615"/>
                <a:gd name="T57" fmla="*/ 1193 h 2495"/>
                <a:gd name="T58" fmla="*/ 70 w 615"/>
                <a:gd name="T59" fmla="*/ 1201 h 2495"/>
                <a:gd name="T60" fmla="*/ 101 w 615"/>
                <a:gd name="T61" fmla="*/ 1257 h 2495"/>
                <a:gd name="T62" fmla="*/ 132 w 615"/>
                <a:gd name="T63" fmla="*/ 1317 h 2495"/>
                <a:gd name="T64" fmla="*/ 140 w 615"/>
                <a:gd name="T65" fmla="*/ 1407 h 2495"/>
                <a:gd name="T66" fmla="*/ 179 w 615"/>
                <a:gd name="T67" fmla="*/ 1910 h 2495"/>
                <a:gd name="T68" fmla="*/ 183 w 615"/>
                <a:gd name="T69" fmla="*/ 1984 h 2495"/>
                <a:gd name="T70" fmla="*/ 195 w 615"/>
                <a:gd name="T71" fmla="*/ 2228 h 2495"/>
                <a:gd name="T72" fmla="*/ 195 w 615"/>
                <a:gd name="T73" fmla="*/ 2284 h 2495"/>
                <a:gd name="T74" fmla="*/ 193 w 615"/>
                <a:gd name="T75" fmla="*/ 2294 h 2495"/>
                <a:gd name="T76" fmla="*/ 193 w 615"/>
                <a:gd name="T77" fmla="*/ 2368 h 2495"/>
                <a:gd name="T78" fmla="*/ 218 w 615"/>
                <a:gd name="T79" fmla="*/ 2495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5" h="2495">
                  <a:moveTo>
                    <a:pt x="218" y="2495"/>
                  </a:moveTo>
                  <a:lnTo>
                    <a:pt x="218" y="2495"/>
                  </a:lnTo>
                  <a:lnTo>
                    <a:pt x="228" y="2458"/>
                  </a:lnTo>
                  <a:lnTo>
                    <a:pt x="251" y="2358"/>
                  </a:lnTo>
                  <a:lnTo>
                    <a:pt x="266" y="2288"/>
                  </a:lnTo>
                  <a:lnTo>
                    <a:pt x="282" y="2210"/>
                  </a:lnTo>
                  <a:lnTo>
                    <a:pt x="298" y="2127"/>
                  </a:lnTo>
                  <a:lnTo>
                    <a:pt x="311" y="2035"/>
                  </a:lnTo>
                  <a:lnTo>
                    <a:pt x="311" y="2035"/>
                  </a:lnTo>
                  <a:lnTo>
                    <a:pt x="389" y="1522"/>
                  </a:lnTo>
                  <a:lnTo>
                    <a:pt x="424" y="1284"/>
                  </a:lnTo>
                  <a:lnTo>
                    <a:pt x="443" y="1169"/>
                  </a:lnTo>
                  <a:lnTo>
                    <a:pt x="443" y="1169"/>
                  </a:lnTo>
                  <a:lnTo>
                    <a:pt x="455" y="1113"/>
                  </a:lnTo>
                  <a:lnTo>
                    <a:pt x="463" y="1082"/>
                  </a:lnTo>
                  <a:lnTo>
                    <a:pt x="475" y="1045"/>
                  </a:lnTo>
                  <a:lnTo>
                    <a:pt x="475" y="1045"/>
                  </a:lnTo>
                  <a:lnTo>
                    <a:pt x="486" y="1000"/>
                  </a:lnTo>
                  <a:lnTo>
                    <a:pt x="504" y="916"/>
                  </a:lnTo>
                  <a:lnTo>
                    <a:pt x="550" y="686"/>
                  </a:lnTo>
                  <a:lnTo>
                    <a:pt x="615" y="36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377" y="13"/>
                  </a:lnTo>
                  <a:lnTo>
                    <a:pt x="327" y="0"/>
                  </a:lnTo>
                  <a:lnTo>
                    <a:pt x="327" y="0"/>
                  </a:lnTo>
                  <a:lnTo>
                    <a:pt x="301" y="158"/>
                  </a:lnTo>
                  <a:lnTo>
                    <a:pt x="280" y="290"/>
                  </a:lnTo>
                  <a:lnTo>
                    <a:pt x="265" y="405"/>
                  </a:lnTo>
                  <a:lnTo>
                    <a:pt x="265" y="405"/>
                  </a:lnTo>
                  <a:lnTo>
                    <a:pt x="261" y="448"/>
                  </a:lnTo>
                  <a:lnTo>
                    <a:pt x="257" y="491"/>
                  </a:lnTo>
                  <a:lnTo>
                    <a:pt x="253" y="530"/>
                  </a:lnTo>
                  <a:lnTo>
                    <a:pt x="247" y="567"/>
                  </a:lnTo>
                  <a:lnTo>
                    <a:pt x="243" y="586"/>
                  </a:lnTo>
                  <a:lnTo>
                    <a:pt x="237" y="604"/>
                  </a:lnTo>
                  <a:lnTo>
                    <a:pt x="231" y="622"/>
                  </a:lnTo>
                  <a:lnTo>
                    <a:pt x="224" y="641"/>
                  </a:lnTo>
                  <a:lnTo>
                    <a:pt x="214" y="659"/>
                  </a:lnTo>
                  <a:lnTo>
                    <a:pt x="202" y="678"/>
                  </a:lnTo>
                  <a:lnTo>
                    <a:pt x="187" y="698"/>
                  </a:lnTo>
                  <a:lnTo>
                    <a:pt x="171" y="717"/>
                  </a:lnTo>
                  <a:lnTo>
                    <a:pt x="171" y="717"/>
                  </a:lnTo>
                  <a:lnTo>
                    <a:pt x="136" y="760"/>
                  </a:lnTo>
                  <a:lnTo>
                    <a:pt x="105" y="805"/>
                  </a:lnTo>
                  <a:lnTo>
                    <a:pt x="76" y="852"/>
                  </a:lnTo>
                  <a:lnTo>
                    <a:pt x="51" y="896"/>
                  </a:lnTo>
                  <a:lnTo>
                    <a:pt x="29" y="937"/>
                  </a:lnTo>
                  <a:lnTo>
                    <a:pt x="14" y="972"/>
                  </a:lnTo>
                  <a:lnTo>
                    <a:pt x="4" y="998"/>
                  </a:lnTo>
                  <a:lnTo>
                    <a:pt x="0" y="1013"/>
                  </a:lnTo>
                  <a:lnTo>
                    <a:pt x="0" y="1013"/>
                  </a:lnTo>
                  <a:lnTo>
                    <a:pt x="2" y="1027"/>
                  </a:lnTo>
                  <a:lnTo>
                    <a:pt x="8" y="1050"/>
                  </a:lnTo>
                  <a:lnTo>
                    <a:pt x="25" y="1107"/>
                  </a:lnTo>
                  <a:lnTo>
                    <a:pt x="47" y="1163"/>
                  </a:lnTo>
                  <a:lnTo>
                    <a:pt x="54" y="1183"/>
                  </a:lnTo>
                  <a:lnTo>
                    <a:pt x="62" y="1193"/>
                  </a:lnTo>
                  <a:lnTo>
                    <a:pt x="62" y="1193"/>
                  </a:lnTo>
                  <a:lnTo>
                    <a:pt x="70" y="1201"/>
                  </a:lnTo>
                  <a:lnTo>
                    <a:pt x="80" y="1216"/>
                  </a:lnTo>
                  <a:lnTo>
                    <a:pt x="101" y="1257"/>
                  </a:lnTo>
                  <a:lnTo>
                    <a:pt x="132" y="1317"/>
                  </a:lnTo>
                  <a:lnTo>
                    <a:pt x="132" y="1317"/>
                  </a:lnTo>
                  <a:lnTo>
                    <a:pt x="136" y="1343"/>
                  </a:lnTo>
                  <a:lnTo>
                    <a:pt x="140" y="1407"/>
                  </a:lnTo>
                  <a:lnTo>
                    <a:pt x="156" y="1602"/>
                  </a:lnTo>
                  <a:lnTo>
                    <a:pt x="179" y="1910"/>
                  </a:lnTo>
                  <a:lnTo>
                    <a:pt x="179" y="1910"/>
                  </a:lnTo>
                  <a:lnTo>
                    <a:pt x="183" y="1984"/>
                  </a:lnTo>
                  <a:lnTo>
                    <a:pt x="191" y="2109"/>
                  </a:lnTo>
                  <a:lnTo>
                    <a:pt x="195" y="2228"/>
                  </a:lnTo>
                  <a:lnTo>
                    <a:pt x="195" y="2267"/>
                  </a:lnTo>
                  <a:lnTo>
                    <a:pt x="195" y="2284"/>
                  </a:lnTo>
                  <a:lnTo>
                    <a:pt x="195" y="2284"/>
                  </a:lnTo>
                  <a:lnTo>
                    <a:pt x="193" y="2294"/>
                  </a:lnTo>
                  <a:lnTo>
                    <a:pt x="193" y="2314"/>
                  </a:lnTo>
                  <a:lnTo>
                    <a:pt x="193" y="2368"/>
                  </a:lnTo>
                  <a:lnTo>
                    <a:pt x="195" y="2448"/>
                  </a:lnTo>
                  <a:lnTo>
                    <a:pt x="218" y="2495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id="{70682BA6-78BB-4593-A669-30CF162A46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50" y="1795463"/>
              <a:ext cx="1971675" cy="2809875"/>
            </a:xfrm>
            <a:custGeom>
              <a:avLst/>
              <a:gdLst>
                <a:gd name="T0" fmla="*/ 1242 w 1242"/>
                <a:gd name="T1" fmla="*/ 2 h 1770"/>
                <a:gd name="T2" fmla="*/ 1097 w 1242"/>
                <a:gd name="T3" fmla="*/ 491 h 1770"/>
                <a:gd name="T4" fmla="*/ 1207 w 1242"/>
                <a:gd name="T5" fmla="*/ 93 h 1770"/>
                <a:gd name="T6" fmla="*/ 1217 w 1242"/>
                <a:gd name="T7" fmla="*/ 11 h 1770"/>
                <a:gd name="T8" fmla="*/ 1110 w 1242"/>
                <a:gd name="T9" fmla="*/ 46 h 1770"/>
                <a:gd name="T10" fmla="*/ 1067 w 1242"/>
                <a:gd name="T11" fmla="*/ 128 h 1770"/>
                <a:gd name="T12" fmla="*/ 1027 w 1242"/>
                <a:gd name="T13" fmla="*/ 171 h 1770"/>
                <a:gd name="T14" fmla="*/ 1005 w 1242"/>
                <a:gd name="T15" fmla="*/ 177 h 1770"/>
                <a:gd name="T16" fmla="*/ 970 w 1242"/>
                <a:gd name="T17" fmla="*/ 327 h 1770"/>
                <a:gd name="T18" fmla="*/ 927 w 1242"/>
                <a:gd name="T19" fmla="*/ 397 h 1770"/>
                <a:gd name="T20" fmla="*/ 854 w 1242"/>
                <a:gd name="T21" fmla="*/ 470 h 1770"/>
                <a:gd name="T22" fmla="*/ 803 w 1242"/>
                <a:gd name="T23" fmla="*/ 495 h 1770"/>
                <a:gd name="T24" fmla="*/ 778 w 1242"/>
                <a:gd name="T25" fmla="*/ 477 h 1770"/>
                <a:gd name="T26" fmla="*/ 704 w 1242"/>
                <a:gd name="T27" fmla="*/ 446 h 1770"/>
                <a:gd name="T28" fmla="*/ 649 w 1242"/>
                <a:gd name="T29" fmla="*/ 700 h 1770"/>
                <a:gd name="T30" fmla="*/ 585 w 1242"/>
                <a:gd name="T31" fmla="*/ 857 h 1770"/>
                <a:gd name="T32" fmla="*/ 472 w 1242"/>
                <a:gd name="T33" fmla="*/ 965 h 1770"/>
                <a:gd name="T34" fmla="*/ 352 w 1242"/>
                <a:gd name="T35" fmla="*/ 1013 h 1770"/>
                <a:gd name="T36" fmla="*/ 253 w 1242"/>
                <a:gd name="T37" fmla="*/ 998 h 1770"/>
                <a:gd name="T38" fmla="*/ 202 w 1242"/>
                <a:gd name="T39" fmla="*/ 916 h 1770"/>
                <a:gd name="T40" fmla="*/ 192 w 1242"/>
                <a:gd name="T41" fmla="*/ 828 h 1770"/>
                <a:gd name="T42" fmla="*/ 233 w 1242"/>
                <a:gd name="T43" fmla="*/ 717 h 1770"/>
                <a:gd name="T44" fmla="*/ 334 w 1242"/>
                <a:gd name="T45" fmla="*/ 575 h 1770"/>
                <a:gd name="T46" fmla="*/ 336 w 1242"/>
                <a:gd name="T47" fmla="*/ 514 h 1770"/>
                <a:gd name="T48" fmla="*/ 291 w 1242"/>
                <a:gd name="T49" fmla="*/ 471 h 1770"/>
                <a:gd name="T50" fmla="*/ 198 w 1242"/>
                <a:gd name="T51" fmla="*/ 460 h 1770"/>
                <a:gd name="T52" fmla="*/ 101 w 1242"/>
                <a:gd name="T53" fmla="*/ 514 h 1770"/>
                <a:gd name="T54" fmla="*/ 39 w 1242"/>
                <a:gd name="T55" fmla="*/ 602 h 1770"/>
                <a:gd name="T56" fmla="*/ 0 w 1242"/>
                <a:gd name="T57" fmla="*/ 764 h 1770"/>
                <a:gd name="T58" fmla="*/ 17 w 1242"/>
                <a:gd name="T59" fmla="*/ 943 h 1770"/>
                <a:gd name="T60" fmla="*/ 99 w 1242"/>
                <a:gd name="T61" fmla="*/ 1091 h 1770"/>
                <a:gd name="T62" fmla="*/ 206 w 1242"/>
                <a:gd name="T63" fmla="*/ 1165 h 1770"/>
                <a:gd name="T64" fmla="*/ 363 w 1242"/>
                <a:gd name="T65" fmla="*/ 1201 h 1770"/>
                <a:gd name="T66" fmla="*/ 531 w 1242"/>
                <a:gd name="T67" fmla="*/ 1169 h 1770"/>
                <a:gd name="T68" fmla="*/ 630 w 1242"/>
                <a:gd name="T69" fmla="*/ 1117 h 1770"/>
                <a:gd name="T70" fmla="*/ 752 w 1242"/>
                <a:gd name="T71" fmla="*/ 969 h 1770"/>
                <a:gd name="T72" fmla="*/ 910 w 1242"/>
                <a:gd name="T73" fmla="*/ 664 h 1770"/>
                <a:gd name="T74" fmla="*/ 937 w 1242"/>
                <a:gd name="T75" fmla="*/ 735 h 1770"/>
                <a:gd name="T76" fmla="*/ 962 w 1242"/>
                <a:gd name="T77" fmla="*/ 1037 h 1770"/>
                <a:gd name="T78" fmla="*/ 1017 w 1242"/>
                <a:gd name="T79" fmla="*/ 1232 h 1770"/>
                <a:gd name="T80" fmla="*/ 1060 w 1242"/>
                <a:gd name="T81" fmla="*/ 1403 h 1770"/>
                <a:gd name="T82" fmla="*/ 1056 w 1242"/>
                <a:gd name="T83" fmla="*/ 1577 h 1770"/>
                <a:gd name="T84" fmla="*/ 1042 w 1242"/>
                <a:gd name="T85" fmla="*/ 1748 h 1770"/>
                <a:gd name="T86" fmla="*/ 1102 w 1242"/>
                <a:gd name="T87" fmla="*/ 1700 h 1770"/>
                <a:gd name="T88" fmla="*/ 1211 w 1242"/>
                <a:gd name="T89" fmla="*/ 1419 h 1770"/>
                <a:gd name="T90" fmla="*/ 1219 w 1242"/>
                <a:gd name="T91" fmla="*/ 1201 h 1770"/>
                <a:gd name="T92" fmla="*/ 1204 w 1242"/>
                <a:gd name="T93" fmla="*/ 1043 h 1770"/>
                <a:gd name="T94" fmla="*/ 1215 w 1242"/>
                <a:gd name="T95" fmla="*/ 848 h 1770"/>
                <a:gd name="T96" fmla="*/ 1211 w 1242"/>
                <a:gd name="T97" fmla="*/ 836 h 1770"/>
                <a:gd name="T98" fmla="*/ 1149 w 1242"/>
                <a:gd name="T99" fmla="*/ 935 h 1770"/>
                <a:gd name="T100" fmla="*/ 1116 w 1242"/>
                <a:gd name="T101" fmla="*/ 828 h 1770"/>
                <a:gd name="T102" fmla="*/ 1102 w 1242"/>
                <a:gd name="T103" fmla="*/ 664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42" h="1770">
                  <a:moveTo>
                    <a:pt x="1242" y="0"/>
                  </a:moveTo>
                  <a:lnTo>
                    <a:pt x="1242" y="0"/>
                  </a:lnTo>
                  <a:lnTo>
                    <a:pt x="1241" y="4"/>
                  </a:lnTo>
                  <a:lnTo>
                    <a:pt x="1241" y="4"/>
                  </a:lnTo>
                  <a:lnTo>
                    <a:pt x="1242" y="2"/>
                  </a:lnTo>
                  <a:lnTo>
                    <a:pt x="1242" y="0"/>
                  </a:lnTo>
                  <a:lnTo>
                    <a:pt x="1242" y="0"/>
                  </a:lnTo>
                  <a:close/>
                  <a:moveTo>
                    <a:pt x="1095" y="507"/>
                  </a:moveTo>
                  <a:lnTo>
                    <a:pt x="1095" y="507"/>
                  </a:lnTo>
                  <a:lnTo>
                    <a:pt x="1097" y="491"/>
                  </a:lnTo>
                  <a:lnTo>
                    <a:pt x="1100" y="470"/>
                  </a:lnTo>
                  <a:lnTo>
                    <a:pt x="1114" y="409"/>
                  </a:lnTo>
                  <a:lnTo>
                    <a:pt x="1135" y="335"/>
                  </a:lnTo>
                  <a:lnTo>
                    <a:pt x="1159" y="251"/>
                  </a:lnTo>
                  <a:lnTo>
                    <a:pt x="1207" y="93"/>
                  </a:lnTo>
                  <a:lnTo>
                    <a:pt x="1227" y="37"/>
                  </a:lnTo>
                  <a:lnTo>
                    <a:pt x="1241" y="4"/>
                  </a:lnTo>
                  <a:lnTo>
                    <a:pt x="1241" y="4"/>
                  </a:lnTo>
                  <a:lnTo>
                    <a:pt x="1231" y="7"/>
                  </a:lnTo>
                  <a:lnTo>
                    <a:pt x="1217" y="11"/>
                  </a:lnTo>
                  <a:lnTo>
                    <a:pt x="1180" y="21"/>
                  </a:lnTo>
                  <a:lnTo>
                    <a:pt x="1141" y="33"/>
                  </a:lnTo>
                  <a:lnTo>
                    <a:pt x="1124" y="39"/>
                  </a:lnTo>
                  <a:lnTo>
                    <a:pt x="1110" y="46"/>
                  </a:lnTo>
                  <a:lnTo>
                    <a:pt x="1110" y="46"/>
                  </a:lnTo>
                  <a:lnTo>
                    <a:pt x="1104" y="52"/>
                  </a:lnTo>
                  <a:lnTo>
                    <a:pt x="1099" y="60"/>
                  </a:lnTo>
                  <a:lnTo>
                    <a:pt x="1087" y="80"/>
                  </a:lnTo>
                  <a:lnTo>
                    <a:pt x="1075" y="103"/>
                  </a:lnTo>
                  <a:lnTo>
                    <a:pt x="1067" y="128"/>
                  </a:lnTo>
                  <a:lnTo>
                    <a:pt x="1054" y="175"/>
                  </a:lnTo>
                  <a:lnTo>
                    <a:pt x="1048" y="195"/>
                  </a:lnTo>
                  <a:lnTo>
                    <a:pt x="1048" y="195"/>
                  </a:lnTo>
                  <a:lnTo>
                    <a:pt x="1038" y="181"/>
                  </a:lnTo>
                  <a:lnTo>
                    <a:pt x="1027" y="171"/>
                  </a:lnTo>
                  <a:lnTo>
                    <a:pt x="1017" y="163"/>
                  </a:lnTo>
                  <a:lnTo>
                    <a:pt x="1017" y="163"/>
                  </a:lnTo>
                  <a:lnTo>
                    <a:pt x="1015" y="163"/>
                  </a:lnTo>
                  <a:lnTo>
                    <a:pt x="1011" y="165"/>
                  </a:lnTo>
                  <a:lnTo>
                    <a:pt x="1005" y="177"/>
                  </a:lnTo>
                  <a:lnTo>
                    <a:pt x="999" y="193"/>
                  </a:lnTo>
                  <a:lnTo>
                    <a:pt x="994" y="214"/>
                  </a:lnTo>
                  <a:lnTo>
                    <a:pt x="982" y="269"/>
                  </a:lnTo>
                  <a:lnTo>
                    <a:pt x="970" y="327"/>
                  </a:lnTo>
                  <a:lnTo>
                    <a:pt x="970" y="327"/>
                  </a:lnTo>
                  <a:lnTo>
                    <a:pt x="964" y="351"/>
                  </a:lnTo>
                  <a:lnTo>
                    <a:pt x="960" y="368"/>
                  </a:lnTo>
                  <a:lnTo>
                    <a:pt x="953" y="378"/>
                  </a:lnTo>
                  <a:lnTo>
                    <a:pt x="945" y="386"/>
                  </a:lnTo>
                  <a:lnTo>
                    <a:pt x="927" y="397"/>
                  </a:lnTo>
                  <a:lnTo>
                    <a:pt x="914" y="407"/>
                  </a:lnTo>
                  <a:lnTo>
                    <a:pt x="900" y="421"/>
                  </a:lnTo>
                  <a:lnTo>
                    <a:pt x="900" y="421"/>
                  </a:lnTo>
                  <a:lnTo>
                    <a:pt x="869" y="454"/>
                  </a:lnTo>
                  <a:lnTo>
                    <a:pt x="854" y="470"/>
                  </a:lnTo>
                  <a:lnTo>
                    <a:pt x="840" y="483"/>
                  </a:lnTo>
                  <a:lnTo>
                    <a:pt x="824" y="493"/>
                  </a:lnTo>
                  <a:lnTo>
                    <a:pt x="817" y="495"/>
                  </a:lnTo>
                  <a:lnTo>
                    <a:pt x="811" y="497"/>
                  </a:lnTo>
                  <a:lnTo>
                    <a:pt x="803" y="495"/>
                  </a:lnTo>
                  <a:lnTo>
                    <a:pt x="797" y="493"/>
                  </a:lnTo>
                  <a:lnTo>
                    <a:pt x="789" y="489"/>
                  </a:lnTo>
                  <a:lnTo>
                    <a:pt x="783" y="483"/>
                  </a:lnTo>
                  <a:lnTo>
                    <a:pt x="783" y="483"/>
                  </a:lnTo>
                  <a:lnTo>
                    <a:pt x="778" y="477"/>
                  </a:lnTo>
                  <a:lnTo>
                    <a:pt x="768" y="470"/>
                  </a:lnTo>
                  <a:lnTo>
                    <a:pt x="750" y="460"/>
                  </a:lnTo>
                  <a:lnTo>
                    <a:pt x="729" y="452"/>
                  </a:lnTo>
                  <a:lnTo>
                    <a:pt x="704" y="446"/>
                  </a:lnTo>
                  <a:lnTo>
                    <a:pt x="704" y="446"/>
                  </a:lnTo>
                  <a:lnTo>
                    <a:pt x="688" y="538"/>
                  </a:lnTo>
                  <a:lnTo>
                    <a:pt x="680" y="573"/>
                  </a:lnTo>
                  <a:lnTo>
                    <a:pt x="675" y="600"/>
                  </a:lnTo>
                  <a:lnTo>
                    <a:pt x="675" y="600"/>
                  </a:lnTo>
                  <a:lnTo>
                    <a:pt x="649" y="700"/>
                  </a:lnTo>
                  <a:lnTo>
                    <a:pt x="634" y="754"/>
                  </a:lnTo>
                  <a:lnTo>
                    <a:pt x="624" y="779"/>
                  </a:lnTo>
                  <a:lnTo>
                    <a:pt x="612" y="805"/>
                  </a:lnTo>
                  <a:lnTo>
                    <a:pt x="599" y="832"/>
                  </a:lnTo>
                  <a:lnTo>
                    <a:pt x="585" y="857"/>
                  </a:lnTo>
                  <a:lnTo>
                    <a:pt x="568" y="881"/>
                  </a:lnTo>
                  <a:lnTo>
                    <a:pt x="548" y="904"/>
                  </a:lnTo>
                  <a:lnTo>
                    <a:pt x="527" y="926"/>
                  </a:lnTo>
                  <a:lnTo>
                    <a:pt x="502" y="947"/>
                  </a:lnTo>
                  <a:lnTo>
                    <a:pt x="472" y="965"/>
                  </a:lnTo>
                  <a:lnTo>
                    <a:pt x="441" y="982"/>
                  </a:lnTo>
                  <a:lnTo>
                    <a:pt x="441" y="982"/>
                  </a:lnTo>
                  <a:lnTo>
                    <a:pt x="408" y="996"/>
                  </a:lnTo>
                  <a:lnTo>
                    <a:pt x="379" y="1008"/>
                  </a:lnTo>
                  <a:lnTo>
                    <a:pt x="352" y="1013"/>
                  </a:lnTo>
                  <a:lnTo>
                    <a:pt x="328" y="1017"/>
                  </a:lnTo>
                  <a:lnTo>
                    <a:pt x="305" y="1017"/>
                  </a:lnTo>
                  <a:lnTo>
                    <a:pt x="286" y="1013"/>
                  </a:lnTo>
                  <a:lnTo>
                    <a:pt x="268" y="1008"/>
                  </a:lnTo>
                  <a:lnTo>
                    <a:pt x="253" y="998"/>
                  </a:lnTo>
                  <a:lnTo>
                    <a:pt x="239" y="986"/>
                  </a:lnTo>
                  <a:lnTo>
                    <a:pt x="227" y="972"/>
                  </a:lnTo>
                  <a:lnTo>
                    <a:pt x="218" y="955"/>
                  </a:lnTo>
                  <a:lnTo>
                    <a:pt x="210" y="935"/>
                  </a:lnTo>
                  <a:lnTo>
                    <a:pt x="202" y="916"/>
                  </a:lnTo>
                  <a:lnTo>
                    <a:pt x="198" y="893"/>
                  </a:lnTo>
                  <a:lnTo>
                    <a:pt x="194" y="867"/>
                  </a:lnTo>
                  <a:lnTo>
                    <a:pt x="192" y="842"/>
                  </a:lnTo>
                  <a:lnTo>
                    <a:pt x="192" y="842"/>
                  </a:lnTo>
                  <a:lnTo>
                    <a:pt x="192" y="828"/>
                  </a:lnTo>
                  <a:lnTo>
                    <a:pt x="192" y="815"/>
                  </a:lnTo>
                  <a:lnTo>
                    <a:pt x="198" y="789"/>
                  </a:lnTo>
                  <a:lnTo>
                    <a:pt x="208" y="766"/>
                  </a:lnTo>
                  <a:lnTo>
                    <a:pt x="220" y="740"/>
                  </a:lnTo>
                  <a:lnTo>
                    <a:pt x="233" y="717"/>
                  </a:lnTo>
                  <a:lnTo>
                    <a:pt x="249" y="696"/>
                  </a:lnTo>
                  <a:lnTo>
                    <a:pt x="282" y="653"/>
                  </a:lnTo>
                  <a:lnTo>
                    <a:pt x="313" y="612"/>
                  </a:lnTo>
                  <a:lnTo>
                    <a:pt x="325" y="592"/>
                  </a:lnTo>
                  <a:lnTo>
                    <a:pt x="334" y="575"/>
                  </a:lnTo>
                  <a:lnTo>
                    <a:pt x="340" y="555"/>
                  </a:lnTo>
                  <a:lnTo>
                    <a:pt x="344" y="540"/>
                  </a:lnTo>
                  <a:lnTo>
                    <a:pt x="342" y="530"/>
                  </a:lnTo>
                  <a:lnTo>
                    <a:pt x="340" y="522"/>
                  </a:lnTo>
                  <a:lnTo>
                    <a:pt x="336" y="514"/>
                  </a:lnTo>
                  <a:lnTo>
                    <a:pt x="332" y="507"/>
                  </a:lnTo>
                  <a:lnTo>
                    <a:pt x="332" y="507"/>
                  </a:lnTo>
                  <a:lnTo>
                    <a:pt x="321" y="493"/>
                  </a:lnTo>
                  <a:lnTo>
                    <a:pt x="307" y="481"/>
                  </a:lnTo>
                  <a:lnTo>
                    <a:pt x="291" y="471"/>
                  </a:lnTo>
                  <a:lnTo>
                    <a:pt x="274" y="464"/>
                  </a:lnTo>
                  <a:lnTo>
                    <a:pt x="256" y="460"/>
                  </a:lnTo>
                  <a:lnTo>
                    <a:pt x="237" y="458"/>
                  </a:lnTo>
                  <a:lnTo>
                    <a:pt x="218" y="458"/>
                  </a:lnTo>
                  <a:lnTo>
                    <a:pt x="198" y="460"/>
                  </a:lnTo>
                  <a:lnTo>
                    <a:pt x="179" y="466"/>
                  </a:lnTo>
                  <a:lnTo>
                    <a:pt x="157" y="473"/>
                  </a:lnTo>
                  <a:lnTo>
                    <a:pt x="138" y="485"/>
                  </a:lnTo>
                  <a:lnTo>
                    <a:pt x="120" y="499"/>
                  </a:lnTo>
                  <a:lnTo>
                    <a:pt x="101" y="514"/>
                  </a:lnTo>
                  <a:lnTo>
                    <a:pt x="83" y="532"/>
                  </a:lnTo>
                  <a:lnTo>
                    <a:pt x="68" y="553"/>
                  </a:lnTo>
                  <a:lnTo>
                    <a:pt x="52" y="577"/>
                  </a:lnTo>
                  <a:lnTo>
                    <a:pt x="52" y="577"/>
                  </a:lnTo>
                  <a:lnTo>
                    <a:pt x="39" y="602"/>
                  </a:lnTo>
                  <a:lnTo>
                    <a:pt x="27" y="631"/>
                  </a:lnTo>
                  <a:lnTo>
                    <a:pt x="17" y="663"/>
                  </a:lnTo>
                  <a:lnTo>
                    <a:pt x="10" y="696"/>
                  </a:lnTo>
                  <a:lnTo>
                    <a:pt x="4" y="729"/>
                  </a:lnTo>
                  <a:lnTo>
                    <a:pt x="0" y="764"/>
                  </a:lnTo>
                  <a:lnTo>
                    <a:pt x="0" y="801"/>
                  </a:lnTo>
                  <a:lnTo>
                    <a:pt x="0" y="836"/>
                  </a:lnTo>
                  <a:lnTo>
                    <a:pt x="4" y="871"/>
                  </a:lnTo>
                  <a:lnTo>
                    <a:pt x="10" y="908"/>
                  </a:lnTo>
                  <a:lnTo>
                    <a:pt x="17" y="943"/>
                  </a:lnTo>
                  <a:lnTo>
                    <a:pt x="27" y="976"/>
                  </a:lnTo>
                  <a:lnTo>
                    <a:pt x="41" y="1008"/>
                  </a:lnTo>
                  <a:lnTo>
                    <a:pt x="58" y="1039"/>
                  </a:lnTo>
                  <a:lnTo>
                    <a:pt x="78" y="1066"/>
                  </a:lnTo>
                  <a:lnTo>
                    <a:pt x="99" y="1091"/>
                  </a:lnTo>
                  <a:lnTo>
                    <a:pt x="99" y="1091"/>
                  </a:lnTo>
                  <a:lnTo>
                    <a:pt x="124" y="1115"/>
                  </a:lnTo>
                  <a:lnTo>
                    <a:pt x="150" y="1134"/>
                  </a:lnTo>
                  <a:lnTo>
                    <a:pt x="177" y="1152"/>
                  </a:lnTo>
                  <a:lnTo>
                    <a:pt x="206" y="1165"/>
                  </a:lnTo>
                  <a:lnTo>
                    <a:pt x="235" y="1177"/>
                  </a:lnTo>
                  <a:lnTo>
                    <a:pt x="266" y="1187"/>
                  </a:lnTo>
                  <a:lnTo>
                    <a:pt x="297" y="1195"/>
                  </a:lnTo>
                  <a:lnTo>
                    <a:pt x="330" y="1199"/>
                  </a:lnTo>
                  <a:lnTo>
                    <a:pt x="363" y="1201"/>
                  </a:lnTo>
                  <a:lnTo>
                    <a:pt x="396" y="1199"/>
                  </a:lnTo>
                  <a:lnTo>
                    <a:pt x="430" y="1195"/>
                  </a:lnTo>
                  <a:lnTo>
                    <a:pt x="465" y="1189"/>
                  </a:lnTo>
                  <a:lnTo>
                    <a:pt x="498" y="1181"/>
                  </a:lnTo>
                  <a:lnTo>
                    <a:pt x="531" y="1169"/>
                  </a:lnTo>
                  <a:lnTo>
                    <a:pt x="564" y="1156"/>
                  </a:lnTo>
                  <a:lnTo>
                    <a:pt x="597" y="1138"/>
                  </a:lnTo>
                  <a:lnTo>
                    <a:pt x="597" y="1138"/>
                  </a:lnTo>
                  <a:lnTo>
                    <a:pt x="612" y="1128"/>
                  </a:lnTo>
                  <a:lnTo>
                    <a:pt x="630" y="1117"/>
                  </a:lnTo>
                  <a:lnTo>
                    <a:pt x="645" y="1103"/>
                  </a:lnTo>
                  <a:lnTo>
                    <a:pt x="661" y="1087"/>
                  </a:lnTo>
                  <a:lnTo>
                    <a:pt x="692" y="1052"/>
                  </a:lnTo>
                  <a:lnTo>
                    <a:pt x="723" y="1011"/>
                  </a:lnTo>
                  <a:lnTo>
                    <a:pt x="752" y="969"/>
                  </a:lnTo>
                  <a:lnTo>
                    <a:pt x="782" y="924"/>
                  </a:lnTo>
                  <a:lnTo>
                    <a:pt x="809" y="877"/>
                  </a:lnTo>
                  <a:lnTo>
                    <a:pt x="832" y="830"/>
                  </a:lnTo>
                  <a:lnTo>
                    <a:pt x="877" y="740"/>
                  </a:lnTo>
                  <a:lnTo>
                    <a:pt x="910" y="664"/>
                  </a:lnTo>
                  <a:lnTo>
                    <a:pt x="931" y="612"/>
                  </a:lnTo>
                  <a:lnTo>
                    <a:pt x="939" y="592"/>
                  </a:lnTo>
                  <a:lnTo>
                    <a:pt x="939" y="592"/>
                  </a:lnTo>
                  <a:lnTo>
                    <a:pt x="937" y="661"/>
                  </a:lnTo>
                  <a:lnTo>
                    <a:pt x="937" y="735"/>
                  </a:lnTo>
                  <a:lnTo>
                    <a:pt x="941" y="826"/>
                  </a:lnTo>
                  <a:lnTo>
                    <a:pt x="943" y="877"/>
                  </a:lnTo>
                  <a:lnTo>
                    <a:pt x="947" y="930"/>
                  </a:lnTo>
                  <a:lnTo>
                    <a:pt x="955" y="984"/>
                  </a:lnTo>
                  <a:lnTo>
                    <a:pt x="962" y="1037"/>
                  </a:lnTo>
                  <a:lnTo>
                    <a:pt x="972" y="1089"/>
                  </a:lnTo>
                  <a:lnTo>
                    <a:pt x="984" y="1140"/>
                  </a:lnTo>
                  <a:lnTo>
                    <a:pt x="999" y="1187"/>
                  </a:lnTo>
                  <a:lnTo>
                    <a:pt x="1017" y="1232"/>
                  </a:lnTo>
                  <a:lnTo>
                    <a:pt x="1017" y="1232"/>
                  </a:lnTo>
                  <a:lnTo>
                    <a:pt x="1030" y="1265"/>
                  </a:lnTo>
                  <a:lnTo>
                    <a:pt x="1042" y="1300"/>
                  </a:lnTo>
                  <a:lnTo>
                    <a:pt x="1050" y="1333"/>
                  </a:lnTo>
                  <a:lnTo>
                    <a:pt x="1056" y="1368"/>
                  </a:lnTo>
                  <a:lnTo>
                    <a:pt x="1060" y="1403"/>
                  </a:lnTo>
                  <a:lnTo>
                    <a:pt x="1062" y="1438"/>
                  </a:lnTo>
                  <a:lnTo>
                    <a:pt x="1064" y="1473"/>
                  </a:lnTo>
                  <a:lnTo>
                    <a:pt x="1062" y="1509"/>
                  </a:lnTo>
                  <a:lnTo>
                    <a:pt x="1060" y="1544"/>
                  </a:lnTo>
                  <a:lnTo>
                    <a:pt x="1056" y="1577"/>
                  </a:lnTo>
                  <a:lnTo>
                    <a:pt x="1044" y="1645"/>
                  </a:lnTo>
                  <a:lnTo>
                    <a:pt x="1029" y="1709"/>
                  </a:lnTo>
                  <a:lnTo>
                    <a:pt x="1011" y="1770"/>
                  </a:lnTo>
                  <a:lnTo>
                    <a:pt x="1011" y="1770"/>
                  </a:lnTo>
                  <a:lnTo>
                    <a:pt x="1042" y="1748"/>
                  </a:lnTo>
                  <a:lnTo>
                    <a:pt x="1069" y="1729"/>
                  </a:lnTo>
                  <a:lnTo>
                    <a:pt x="1091" y="1711"/>
                  </a:lnTo>
                  <a:lnTo>
                    <a:pt x="1099" y="1705"/>
                  </a:lnTo>
                  <a:lnTo>
                    <a:pt x="1102" y="1700"/>
                  </a:lnTo>
                  <a:lnTo>
                    <a:pt x="1102" y="1700"/>
                  </a:lnTo>
                  <a:lnTo>
                    <a:pt x="1110" y="1682"/>
                  </a:lnTo>
                  <a:lnTo>
                    <a:pt x="1124" y="1649"/>
                  </a:lnTo>
                  <a:lnTo>
                    <a:pt x="1157" y="1563"/>
                  </a:lnTo>
                  <a:lnTo>
                    <a:pt x="1211" y="1419"/>
                  </a:lnTo>
                  <a:lnTo>
                    <a:pt x="1211" y="1419"/>
                  </a:lnTo>
                  <a:lnTo>
                    <a:pt x="1215" y="1401"/>
                  </a:lnTo>
                  <a:lnTo>
                    <a:pt x="1219" y="1378"/>
                  </a:lnTo>
                  <a:lnTo>
                    <a:pt x="1221" y="1351"/>
                  </a:lnTo>
                  <a:lnTo>
                    <a:pt x="1221" y="1321"/>
                  </a:lnTo>
                  <a:lnTo>
                    <a:pt x="1219" y="1201"/>
                  </a:lnTo>
                  <a:lnTo>
                    <a:pt x="1219" y="1201"/>
                  </a:lnTo>
                  <a:lnTo>
                    <a:pt x="1219" y="1173"/>
                  </a:lnTo>
                  <a:lnTo>
                    <a:pt x="1215" y="1148"/>
                  </a:lnTo>
                  <a:lnTo>
                    <a:pt x="1209" y="1095"/>
                  </a:lnTo>
                  <a:lnTo>
                    <a:pt x="1204" y="1043"/>
                  </a:lnTo>
                  <a:lnTo>
                    <a:pt x="1204" y="1015"/>
                  </a:lnTo>
                  <a:lnTo>
                    <a:pt x="1204" y="990"/>
                  </a:lnTo>
                  <a:lnTo>
                    <a:pt x="1204" y="990"/>
                  </a:lnTo>
                  <a:lnTo>
                    <a:pt x="1211" y="887"/>
                  </a:lnTo>
                  <a:lnTo>
                    <a:pt x="1215" y="848"/>
                  </a:lnTo>
                  <a:lnTo>
                    <a:pt x="1219" y="826"/>
                  </a:lnTo>
                  <a:lnTo>
                    <a:pt x="1219" y="826"/>
                  </a:lnTo>
                  <a:lnTo>
                    <a:pt x="1219" y="824"/>
                  </a:lnTo>
                  <a:lnTo>
                    <a:pt x="1217" y="826"/>
                  </a:lnTo>
                  <a:lnTo>
                    <a:pt x="1211" y="836"/>
                  </a:lnTo>
                  <a:lnTo>
                    <a:pt x="1188" y="873"/>
                  </a:lnTo>
                  <a:lnTo>
                    <a:pt x="1165" y="914"/>
                  </a:lnTo>
                  <a:lnTo>
                    <a:pt x="1155" y="930"/>
                  </a:lnTo>
                  <a:lnTo>
                    <a:pt x="1149" y="935"/>
                  </a:lnTo>
                  <a:lnTo>
                    <a:pt x="1149" y="935"/>
                  </a:lnTo>
                  <a:lnTo>
                    <a:pt x="1147" y="935"/>
                  </a:lnTo>
                  <a:lnTo>
                    <a:pt x="1145" y="932"/>
                  </a:lnTo>
                  <a:lnTo>
                    <a:pt x="1139" y="920"/>
                  </a:lnTo>
                  <a:lnTo>
                    <a:pt x="1128" y="877"/>
                  </a:lnTo>
                  <a:lnTo>
                    <a:pt x="1116" y="828"/>
                  </a:lnTo>
                  <a:lnTo>
                    <a:pt x="1112" y="809"/>
                  </a:lnTo>
                  <a:lnTo>
                    <a:pt x="1110" y="795"/>
                  </a:lnTo>
                  <a:lnTo>
                    <a:pt x="1110" y="795"/>
                  </a:lnTo>
                  <a:lnTo>
                    <a:pt x="1108" y="746"/>
                  </a:lnTo>
                  <a:lnTo>
                    <a:pt x="1102" y="664"/>
                  </a:lnTo>
                  <a:lnTo>
                    <a:pt x="1097" y="575"/>
                  </a:lnTo>
                  <a:lnTo>
                    <a:pt x="1095" y="507"/>
                  </a:lnTo>
                  <a:lnTo>
                    <a:pt x="1095" y="507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14156A41-BE31-4BAB-BC49-820F16C4A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638" y="12700"/>
              <a:ext cx="2284413" cy="2698750"/>
            </a:xfrm>
            <a:custGeom>
              <a:avLst/>
              <a:gdLst>
                <a:gd name="T0" fmla="*/ 901 w 1439"/>
                <a:gd name="T1" fmla="*/ 103 h 1700"/>
                <a:gd name="T2" fmla="*/ 731 w 1439"/>
                <a:gd name="T3" fmla="*/ 86 h 1700"/>
                <a:gd name="T4" fmla="*/ 469 w 1439"/>
                <a:gd name="T5" fmla="*/ 127 h 1700"/>
                <a:gd name="T6" fmla="*/ 410 w 1439"/>
                <a:gd name="T7" fmla="*/ 111 h 1700"/>
                <a:gd name="T8" fmla="*/ 286 w 1439"/>
                <a:gd name="T9" fmla="*/ 6 h 1700"/>
                <a:gd name="T10" fmla="*/ 173 w 1439"/>
                <a:gd name="T11" fmla="*/ 13 h 1700"/>
                <a:gd name="T12" fmla="*/ 86 w 1439"/>
                <a:gd name="T13" fmla="*/ 78 h 1700"/>
                <a:gd name="T14" fmla="*/ 78 w 1439"/>
                <a:gd name="T15" fmla="*/ 210 h 1700"/>
                <a:gd name="T16" fmla="*/ 111 w 1439"/>
                <a:gd name="T17" fmla="*/ 281 h 1700"/>
                <a:gd name="T18" fmla="*/ 163 w 1439"/>
                <a:gd name="T19" fmla="*/ 339 h 1700"/>
                <a:gd name="T20" fmla="*/ 148 w 1439"/>
                <a:gd name="T21" fmla="*/ 390 h 1700"/>
                <a:gd name="T22" fmla="*/ 117 w 1439"/>
                <a:gd name="T23" fmla="*/ 452 h 1700"/>
                <a:gd name="T24" fmla="*/ 105 w 1439"/>
                <a:gd name="T25" fmla="*/ 516 h 1700"/>
                <a:gd name="T26" fmla="*/ 62 w 1439"/>
                <a:gd name="T27" fmla="*/ 569 h 1700"/>
                <a:gd name="T28" fmla="*/ 107 w 1439"/>
                <a:gd name="T29" fmla="*/ 563 h 1700"/>
                <a:gd name="T30" fmla="*/ 23 w 1439"/>
                <a:gd name="T31" fmla="*/ 725 h 1700"/>
                <a:gd name="T32" fmla="*/ 47 w 1439"/>
                <a:gd name="T33" fmla="*/ 717 h 1700"/>
                <a:gd name="T34" fmla="*/ 0 w 1439"/>
                <a:gd name="T35" fmla="*/ 928 h 1700"/>
                <a:gd name="T36" fmla="*/ 22 w 1439"/>
                <a:gd name="T37" fmla="*/ 1072 h 1700"/>
                <a:gd name="T38" fmla="*/ 23 w 1439"/>
                <a:gd name="T39" fmla="*/ 1113 h 1700"/>
                <a:gd name="T40" fmla="*/ 57 w 1439"/>
                <a:gd name="T41" fmla="*/ 1127 h 1700"/>
                <a:gd name="T42" fmla="*/ 218 w 1439"/>
                <a:gd name="T43" fmla="*/ 1247 h 1700"/>
                <a:gd name="T44" fmla="*/ 329 w 1439"/>
                <a:gd name="T45" fmla="*/ 1273 h 1700"/>
                <a:gd name="T46" fmla="*/ 358 w 1439"/>
                <a:gd name="T47" fmla="*/ 1271 h 1700"/>
                <a:gd name="T48" fmla="*/ 409 w 1439"/>
                <a:gd name="T49" fmla="*/ 1310 h 1700"/>
                <a:gd name="T50" fmla="*/ 449 w 1439"/>
                <a:gd name="T51" fmla="*/ 1400 h 1700"/>
                <a:gd name="T52" fmla="*/ 467 w 1439"/>
                <a:gd name="T53" fmla="*/ 1505 h 1700"/>
                <a:gd name="T54" fmla="*/ 477 w 1439"/>
                <a:gd name="T55" fmla="*/ 1587 h 1700"/>
                <a:gd name="T56" fmla="*/ 554 w 1439"/>
                <a:gd name="T57" fmla="*/ 1657 h 1700"/>
                <a:gd name="T58" fmla="*/ 585 w 1439"/>
                <a:gd name="T59" fmla="*/ 1674 h 1700"/>
                <a:gd name="T60" fmla="*/ 615 w 1439"/>
                <a:gd name="T61" fmla="*/ 1661 h 1700"/>
                <a:gd name="T62" fmla="*/ 708 w 1439"/>
                <a:gd name="T63" fmla="*/ 1700 h 1700"/>
                <a:gd name="T64" fmla="*/ 747 w 1439"/>
                <a:gd name="T65" fmla="*/ 1643 h 1700"/>
                <a:gd name="T66" fmla="*/ 801 w 1439"/>
                <a:gd name="T67" fmla="*/ 1630 h 1700"/>
                <a:gd name="T68" fmla="*/ 902 w 1439"/>
                <a:gd name="T69" fmla="*/ 1641 h 1700"/>
                <a:gd name="T70" fmla="*/ 922 w 1439"/>
                <a:gd name="T71" fmla="*/ 1540 h 1700"/>
                <a:gd name="T72" fmla="*/ 936 w 1439"/>
                <a:gd name="T73" fmla="*/ 1394 h 1700"/>
                <a:gd name="T74" fmla="*/ 971 w 1439"/>
                <a:gd name="T75" fmla="*/ 1306 h 1700"/>
                <a:gd name="T76" fmla="*/ 984 w 1439"/>
                <a:gd name="T77" fmla="*/ 1325 h 1700"/>
                <a:gd name="T78" fmla="*/ 1009 w 1439"/>
                <a:gd name="T79" fmla="*/ 1322 h 1700"/>
                <a:gd name="T80" fmla="*/ 1050 w 1439"/>
                <a:gd name="T81" fmla="*/ 1325 h 1700"/>
                <a:gd name="T82" fmla="*/ 1074 w 1439"/>
                <a:gd name="T83" fmla="*/ 1357 h 1700"/>
                <a:gd name="T84" fmla="*/ 1097 w 1439"/>
                <a:gd name="T85" fmla="*/ 1327 h 1700"/>
                <a:gd name="T86" fmla="*/ 1208 w 1439"/>
                <a:gd name="T87" fmla="*/ 1294 h 1700"/>
                <a:gd name="T88" fmla="*/ 1247 w 1439"/>
                <a:gd name="T89" fmla="*/ 1277 h 1700"/>
                <a:gd name="T90" fmla="*/ 1274 w 1439"/>
                <a:gd name="T91" fmla="*/ 1267 h 1700"/>
                <a:gd name="T92" fmla="*/ 1323 w 1439"/>
                <a:gd name="T93" fmla="*/ 1123 h 1700"/>
                <a:gd name="T94" fmla="*/ 1393 w 1439"/>
                <a:gd name="T95" fmla="*/ 936 h 1700"/>
                <a:gd name="T96" fmla="*/ 1408 w 1439"/>
                <a:gd name="T97" fmla="*/ 694 h 1700"/>
                <a:gd name="T98" fmla="*/ 1307 w 1439"/>
                <a:gd name="T99" fmla="*/ 429 h 1700"/>
                <a:gd name="T100" fmla="*/ 1317 w 1439"/>
                <a:gd name="T101" fmla="*/ 288 h 1700"/>
                <a:gd name="T102" fmla="*/ 1377 w 1439"/>
                <a:gd name="T103" fmla="*/ 218 h 1700"/>
                <a:gd name="T104" fmla="*/ 1391 w 1439"/>
                <a:gd name="T105" fmla="*/ 89 h 1700"/>
                <a:gd name="T106" fmla="*/ 1346 w 1439"/>
                <a:gd name="T107" fmla="*/ 31 h 1700"/>
                <a:gd name="T108" fmla="*/ 1221 w 1439"/>
                <a:gd name="T109" fmla="*/ 25 h 1700"/>
                <a:gd name="T110" fmla="*/ 1083 w 1439"/>
                <a:gd name="T111" fmla="*/ 127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39" h="1700">
                  <a:moveTo>
                    <a:pt x="1043" y="156"/>
                  </a:moveTo>
                  <a:lnTo>
                    <a:pt x="1043" y="156"/>
                  </a:lnTo>
                  <a:lnTo>
                    <a:pt x="1017" y="144"/>
                  </a:lnTo>
                  <a:lnTo>
                    <a:pt x="986" y="130"/>
                  </a:lnTo>
                  <a:lnTo>
                    <a:pt x="947" y="117"/>
                  </a:lnTo>
                  <a:lnTo>
                    <a:pt x="901" y="103"/>
                  </a:lnTo>
                  <a:lnTo>
                    <a:pt x="875" y="97"/>
                  </a:lnTo>
                  <a:lnTo>
                    <a:pt x="848" y="91"/>
                  </a:lnTo>
                  <a:lnTo>
                    <a:pt x="819" y="88"/>
                  </a:lnTo>
                  <a:lnTo>
                    <a:pt x="792" y="86"/>
                  </a:lnTo>
                  <a:lnTo>
                    <a:pt x="761" y="86"/>
                  </a:lnTo>
                  <a:lnTo>
                    <a:pt x="731" y="86"/>
                  </a:lnTo>
                  <a:lnTo>
                    <a:pt x="731" y="86"/>
                  </a:lnTo>
                  <a:lnTo>
                    <a:pt x="673" y="91"/>
                  </a:lnTo>
                  <a:lnTo>
                    <a:pt x="620" y="97"/>
                  </a:lnTo>
                  <a:lnTo>
                    <a:pt x="572" y="105"/>
                  </a:lnTo>
                  <a:lnTo>
                    <a:pt x="531" y="113"/>
                  </a:lnTo>
                  <a:lnTo>
                    <a:pt x="469" y="127"/>
                  </a:lnTo>
                  <a:lnTo>
                    <a:pt x="447" y="130"/>
                  </a:lnTo>
                  <a:lnTo>
                    <a:pt x="436" y="132"/>
                  </a:lnTo>
                  <a:lnTo>
                    <a:pt x="436" y="132"/>
                  </a:lnTo>
                  <a:lnTo>
                    <a:pt x="432" y="130"/>
                  </a:lnTo>
                  <a:lnTo>
                    <a:pt x="426" y="127"/>
                  </a:lnTo>
                  <a:lnTo>
                    <a:pt x="410" y="111"/>
                  </a:lnTo>
                  <a:lnTo>
                    <a:pt x="368" y="66"/>
                  </a:lnTo>
                  <a:lnTo>
                    <a:pt x="342" y="43"/>
                  </a:lnTo>
                  <a:lnTo>
                    <a:pt x="329" y="31"/>
                  </a:lnTo>
                  <a:lnTo>
                    <a:pt x="315" y="21"/>
                  </a:lnTo>
                  <a:lnTo>
                    <a:pt x="300" y="11"/>
                  </a:lnTo>
                  <a:lnTo>
                    <a:pt x="286" y="6"/>
                  </a:lnTo>
                  <a:lnTo>
                    <a:pt x="272" y="2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28" y="2"/>
                  </a:lnTo>
                  <a:lnTo>
                    <a:pt x="200" y="6"/>
                  </a:lnTo>
                  <a:lnTo>
                    <a:pt x="173" y="13"/>
                  </a:lnTo>
                  <a:lnTo>
                    <a:pt x="150" y="21"/>
                  </a:lnTo>
                  <a:lnTo>
                    <a:pt x="128" y="33"/>
                  </a:lnTo>
                  <a:lnTo>
                    <a:pt x="111" y="47"/>
                  </a:lnTo>
                  <a:lnTo>
                    <a:pt x="95" y="62"/>
                  </a:lnTo>
                  <a:lnTo>
                    <a:pt x="86" y="78"/>
                  </a:lnTo>
                  <a:lnTo>
                    <a:pt x="86" y="78"/>
                  </a:lnTo>
                  <a:lnTo>
                    <a:pt x="82" y="88"/>
                  </a:lnTo>
                  <a:lnTo>
                    <a:pt x="80" y="97"/>
                  </a:lnTo>
                  <a:lnTo>
                    <a:pt x="76" y="123"/>
                  </a:lnTo>
                  <a:lnTo>
                    <a:pt x="74" y="152"/>
                  </a:lnTo>
                  <a:lnTo>
                    <a:pt x="76" y="183"/>
                  </a:lnTo>
                  <a:lnTo>
                    <a:pt x="78" y="210"/>
                  </a:lnTo>
                  <a:lnTo>
                    <a:pt x="82" y="236"/>
                  </a:lnTo>
                  <a:lnTo>
                    <a:pt x="88" y="255"/>
                  </a:lnTo>
                  <a:lnTo>
                    <a:pt x="92" y="261"/>
                  </a:lnTo>
                  <a:lnTo>
                    <a:pt x="93" y="265"/>
                  </a:lnTo>
                  <a:lnTo>
                    <a:pt x="93" y="265"/>
                  </a:lnTo>
                  <a:lnTo>
                    <a:pt x="111" y="281"/>
                  </a:lnTo>
                  <a:lnTo>
                    <a:pt x="134" y="298"/>
                  </a:lnTo>
                  <a:lnTo>
                    <a:pt x="156" y="316"/>
                  </a:lnTo>
                  <a:lnTo>
                    <a:pt x="162" y="321"/>
                  </a:lnTo>
                  <a:lnTo>
                    <a:pt x="163" y="327"/>
                  </a:lnTo>
                  <a:lnTo>
                    <a:pt x="163" y="327"/>
                  </a:lnTo>
                  <a:lnTo>
                    <a:pt x="163" y="339"/>
                  </a:lnTo>
                  <a:lnTo>
                    <a:pt x="162" y="355"/>
                  </a:lnTo>
                  <a:lnTo>
                    <a:pt x="162" y="364"/>
                  </a:lnTo>
                  <a:lnTo>
                    <a:pt x="158" y="372"/>
                  </a:lnTo>
                  <a:lnTo>
                    <a:pt x="154" y="382"/>
                  </a:lnTo>
                  <a:lnTo>
                    <a:pt x="148" y="390"/>
                  </a:lnTo>
                  <a:lnTo>
                    <a:pt x="148" y="390"/>
                  </a:lnTo>
                  <a:lnTo>
                    <a:pt x="134" y="407"/>
                  </a:lnTo>
                  <a:lnTo>
                    <a:pt x="125" y="427"/>
                  </a:lnTo>
                  <a:lnTo>
                    <a:pt x="117" y="442"/>
                  </a:lnTo>
                  <a:lnTo>
                    <a:pt x="117" y="448"/>
                  </a:lnTo>
                  <a:lnTo>
                    <a:pt x="117" y="452"/>
                  </a:lnTo>
                  <a:lnTo>
                    <a:pt x="117" y="452"/>
                  </a:lnTo>
                  <a:lnTo>
                    <a:pt x="123" y="456"/>
                  </a:lnTo>
                  <a:lnTo>
                    <a:pt x="130" y="458"/>
                  </a:lnTo>
                  <a:lnTo>
                    <a:pt x="140" y="460"/>
                  </a:lnTo>
                  <a:lnTo>
                    <a:pt x="117" y="507"/>
                  </a:lnTo>
                  <a:lnTo>
                    <a:pt x="117" y="507"/>
                  </a:lnTo>
                  <a:lnTo>
                    <a:pt x="105" y="516"/>
                  </a:lnTo>
                  <a:lnTo>
                    <a:pt x="82" y="538"/>
                  </a:lnTo>
                  <a:lnTo>
                    <a:pt x="70" y="550"/>
                  </a:lnTo>
                  <a:lnTo>
                    <a:pt x="62" y="559"/>
                  </a:lnTo>
                  <a:lnTo>
                    <a:pt x="58" y="567"/>
                  </a:lnTo>
                  <a:lnTo>
                    <a:pt x="60" y="569"/>
                  </a:lnTo>
                  <a:lnTo>
                    <a:pt x="62" y="569"/>
                  </a:lnTo>
                  <a:lnTo>
                    <a:pt x="62" y="569"/>
                  </a:lnTo>
                  <a:lnTo>
                    <a:pt x="70" y="569"/>
                  </a:lnTo>
                  <a:lnTo>
                    <a:pt x="80" y="565"/>
                  </a:lnTo>
                  <a:lnTo>
                    <a:pt x="97" y="561"/>
                  </a:lnTo>
                  <a:lnTo>
                    <a:pt x="103" y="561"/>
                  </a:lnTo>
                  <a:lnTo>
                    <a:pt x="107" y="563"/>
                  </a:lnTo>
                  <a:lnTo>
                    <a:pt x="107" y="567"/>
                  </a:lnTo>
                  <a:lnTo>
                    <a:pt x="101" y="577"/>
                  </a:lnTo>
                  <a:lnTo>
                    <a:pt x="101" y="577"/>
                  </a:lnTo>
                  <a:lnTo>
                    <a:pt x="80" y="614"/>
                  </a:lnTo>
                  <a:lnTo>
                    <a:pt x="55" y="663"/>
                  </a:lnTo>
                  <a:lnTo>
                    <a:pt x="23" y="725"/>
                  </a:lnTo>
                  <a:lnTo>
                    <a:pt x="23" y="725"/>
                  </a:lnTo>
                  <a:lnTo>
                    <a:pt x="35" y="719"/>
                  </a:lnTo>
                  <a:lnTo>
                    <a:pt x="45" y="715"/>
                  </a:lnTo>
                  <a:lnTo>
                    <a:pt x="47" y="715"/>
                  </a:lnTo>
                  <a:lnTo>
                    <a:pt x="47" y="717"/>
                  </a:lnTo>
                  <a:lnTo>
                    <a:pt x="47" y="717"/>
                  </a:lnTo>
                  <a:lnTo>
                    <a:pt x="23" y="805"/>
                  </a:lnTo>
                  <a:lnTo>
                    <a:pt x="8" y="867"/>
                  </a:lnTo>
                  <a:lnTo>
                    <a:pt x="2" y="895"/>
                  </a:lnTo>
                  <a:lnTo>
                    <a:pt x="0" y="912"/>
                  </a:lnTo>
                  <a:lnTo>
                    <a:pt x="0" y="912"/>
                  </a:lnTo>
                  <a:lnTo>
                    <a:pt x="0" y="928"/>
                  </a:lnTo>
                  <a:lnTo>
                    <a:pt x="2" y="949"/>
                  </a:lnTo>
                  <a:lnTo>
                    <a:pt x="12" y="994"/>
                  </a:lnTo>
                  <a:lnTo>
                    <a:pt x="23" y="1053"/>
                  </a:lnTo>
                  <a:lnTo>
                    <a:pt x="23" y="1053"/>
                  </a:lnTo>
                  <a:lnTo>
                    <a:pt x="23" y="1062"/>
                  </a:lnTo>
                  <a:lnTo>
                    <a:pt x="22" y="1072"/>
                  </a:lnTo>
                  <a:lnTo>
                    <a:pt x="23" y="1084"/>
                  </a:lnTo>
                  <a:lnTo>
                    <a:pt x="23" y="1084"/>
                  </a:lnTo>
                  <a:lnTo>
                    <a:pt x="23" y="1095"/>
                  </a:lnTo>
                  <a:lnTo>
                    <a:pt x="22" y="1105"/>
                  </a:lnTo>
                  <a:lnTo>
                    <a:pt x="22" y="1109"/>
                  </a:lnTo>
                  <a:lnTo>
                    <a:pt x="23" y="1113"/>
                  </a:lnTo>
                  <a:lnTo>
                    <a:pt x="25" y="1115"/>
                  </a:lnTo>
                  <a:lnTo>
                    <a:pt x="31" y="1115"/>
                  </a:lnTo>
                  <a:lnTo>
                    <a:pt x="31" y="1115"/>
                  </a:lnTo>
                  <a:lnTo>
                    <a:pt x="39" y="1117"/>
                  </a:lnTo>
                  <a:lnTo>
                    <a:pt x="45" y="1119"/>
                  </a:lnTo>
                  <a:lnTo>
                    <a:pt x="57" y="1127"/>
                  </a:lnTo>
                  <a:lnTo>
                    <a:pt x="70" y="1138"/>
                  </a:lnTo>
                  <a:lnTo>
                    <a:pt x="62" y="1193"/>
                  </a:lnTo>
                  <a:lnTo>
                    <a:pt x="101" y="1185"/>
                  </a:lnTo>
                  <a:lnTo>
                    <a:pt x="125" y="1286"/>
                  </a:lnTo>
                  <a:lnTo>
                    <a:pt x="156" y="1255"/>
                  </a:lnTo>
                  <a:lnTo>
                    <a:pt x="218" y="1247"/>
                  </a:lnTo>
                  <a:lnTo>
                    <a:pt x="218" y="1286"/>
                  </a:lnTo>
                  <a:lnTo>
                    <a:pt x="296" y="1263"/>
                  </a:lnTo>
                  <a:lnTo>
                    <a:pt x="296" y="1286"/>
                  </a:lnTo>
                  <a:lnTo>
                    <a:pt x="296" y="1286"/>
                  </a:lnTo>
                  <a:lnTo>
                    <a:pt x="305" y="1281"/>
                  </a:lnTo>
                  <a:lnTo>
                    <a:pt x="329" y="1273"/>
                  </a:lnTo>
                  <a:lnTo>
                    <a:pt x="340" y="1267"/>
                  </a:lnTo>
                  <a:lnTo>
                    <a:pt x="350" y="1265"/>
                  </a:lnTo>
                  <a:lnTo>
                    <a:pt x="356" y="1267"/>
                  </a:lnTo>
                  <a:lnTo>
                    <a:pt x="358" y="1269"/>
                  </a:lnTo>
                  <a:lnTo>
                    <a:pt x="358" y="1271"/>
                  </a:lnTo>
                  <a:lnTo>
                    <a:pt x="358" y="1271"/>
                  </a:lnTo>
                  <a:lnTo>
                    <a:pt x="358" y="1275"/>
                  </a:lnTo>
                  <a:lnTo>
                    <a:pt x="360" y="1279"/>
                  </a:lnTo>
                  <a:lnTo>
                    <a:pt x="366" y="1284"/>
                  </a:lnTo>
                  <a:lnTo>
                    <a:pt x="375" y="1292"/>
                  </a:lnTo>
                  <a:lnTo>
                    <a:pt x="387" y="1298"/>
                  </a:lnTo>
                  <a:lnTo>
                    <a:pt x="409" y="1310"/>
                  </a:lnTo>
                  <a:lnTo>
                    <a:pt x="416" y="1316"/>
                  </a:lnTo>
                  <a:lnTo>
                    <a:pt x="420" y="1318"/>
                  </a:lnTo>
                  <a:lnTo>
                    <a:pt x="420" y="1318"/>
                  </a:lnTo>
                  <a:lnTo>
                    <a:pt x="436" y="1357"/>
                  </a:lnTo>
                  <a:lnTo>
                    <a:pt x="445" y="1386"/>
                  </a:lnTo>
                  <a:lnTo>
                    <a:pt x="449" y="1400"/>
                  </a:lnTo>
                  <a:lnTo>
                    <a:pt x="451" y="1411"/>
                  </a:lnTo>
                  <a:lnTo>
                    <a:pt x="451" y="1411"/>
                  </a:lnTo>
                  <a:lnTo>
                    <a:pt x="455" y="1431"/>
                  </a:lnTo>
                  <a:lnTo>
                    <a:pt x="459" y="1452"/>
                  </a:lnTo>
                  <a:lnTo>
                    <a:pt x="465" y="1476"/>
                  </a:lnTo>
                  <a:lnTo>
                    <a:pt x="467" y="1505"/>
                  </a:lnTo>
                  <a:lnTo>
                    <a:pt x="467" y="1505"/>
                  </a:lnTo>
                  <a:lnTo>
                    <a:pt x="467" y="1532"/>
                  </a:lnTo>
                  <a:lnTo>
                    <a:pt x="469" y="1555"/>
                  </a:lnTo>
                  <a:lnTo>
                    <a:pt x="469" y="1565"/>
                  </a:lnTo>
                  <a:lnTo>
                    <a:pt x="473" y="1577"/>
                  </a:lnTo>
                  <a:lnTo>
                    <a:pt x="477" y="1587"/>
                  </a:lnTo>
                  <a:lnTo>
                    <a:pt x="482" y="1598"/>
                  </a:lnTo>
                  <a:lnTo>
                    <a:pt x="482" y="1598"/>
                  </a:lnTo>
                  <a:lnTo>
                    <a:pt x="490" y="1610"/>
                  </a:lnTo>
                  <a:lnTo>
                    <a:pt x="502" y="1620"/>
                  </a:lnTo>
                  <a:lnTo>
                    <a:pt x="529" y="1639"/>
                  </a:lnTo>
                  <a:lnTo>
                    <a:pt x="554" y="1657"/>
                  </a:lnTo>
                  <a:lnTo>
                    <a:pt x="562" y="1663"/>
                  </a:lnTo>
                  <a:lnTo>
                    <a:pt x="568" y="1669"/>
                  </a:lnTo>
                  <a:lnTo>
                    <a:pt x="568" y="1669"/>
                  </a:lnTo>
                  <a:lnTo>
                    <a:pt x="572" y="1672"/>
                  </a:lnTo>
                  <a:lnTo>
                    <a:pt x="578" y="1674"/>
                  </a:lnTo>
                  <a:lnTo>
                    <a:pt x="585" y="1674"/>
                  </a:lnTo>
                  <a:lnTo>
                    <a:pt x="593" y="1674"/>
                  </a:lnTo>
                  <a:lnTo>
                    <a:pt x="601" y="1672"/>
                  </a:lnTo>
                  <a:lnTo>
                    <a:pt x="607" y="1669"/>
                  </a:lnTo>
                  <a:lnTo>
                    <a:pt x="613" y="1665"/>
                  </a:lnTo>
                  <a:lnTo>
                    <a:pt x="615" y="1661"/>
                  </a:lnTo>
                  <a:lnTo>
                    <a:pt x="615" y="1661"/>
                  </a:lnTo>
                  <a:lnTo>
                    <a:pt x="619" y="1651"/>
                  </a:lnTo>
                  <a:lnTo>
                    <a:pt x="622" y="1639"/>
                  </a:lnTo>
                  <a:lnTo>
                    <a:pt x="630" y="1630"/>
                  </a:lnTo>
                  <a:lnTo>
                    <a:pt x="646" y="1661"/>
                  </a:lnTo>
                  <a:lnTo>
                    <a:pt x="669" y="1645"/>
                  </a:lnTo>
                  <a:lnTo>
                    <a:pt x="708" y="1700"/>
                  </a:lnTo>
                  <a:lnTo>
                    <a:pt x="708" y="1700"/>
                  </a:lnTo>
                  <a:lnTo>
                    <a:pt x="727" y="1665"/>
                  </a:lnTo>
                  <a:lnTo>
                    <a:pt x="733" y="1653"/>
                  </a:lnTo>
                  <a:lnTo>
                    <a:pt x="739" y="1645"/>
                  </a:lnTo>
                  <a:lnTo>
                    <a:pt x="745" y="1641"/>
                  </a:lnTo>
                  <a:lnTo>
                    <a:pt x="747" y="1643"/>
                  </a:lnTo>
                  <a:lnTo>
                    <a:pt x="747" y="1645"/>
                  </a:lnTo>
                  <a:lnTo>
                    <a:pt x="747" y="1645"/>
                  </a:lnTo>
                  <a:lnTo>
                    <a:pt x="751" y="1661"/>
                  </a:lnTo>
                  <a:lnTo>
                    <a:pt x="755" y="1672"/>
                  </a:lnTo>
                  <a:lnTo>
                    <a:pt x="762" y="1684"/>
                  </a:lnTo>
                  <a:lnTo>
                    <a:pt x="801" y="1630"/>
                  </a:lnTo>
                  <a:lnTo>
                    <a:pt x="817" y="1684"/>
                  </a:lnTo>
                  <a:lnTo>
                    <a:pt x="848" y="1653"/>
                  </a:lnTo>
                  <a:lnTo>
                    <a:pt x="887" y="1676"/>
                  </a:lnTo>
                  <a:lnTo>
                    <a:pt x="887" y="1676"/>
                  </a:lnTo>
                  <a:lnTo>
                    <a:pt x="893" y="1667"/>
                  </a:lnTo>
                  <a:lnTo>
                    <a:pt x="902" y="1641"/>
                  </a:lnTo>
                  <a:lnTo>
                    <a:pt x="914" y="1614"/>
                  </a:lnTo>
                  <a:lnTo>
                    <a:pt x="918" y="1600"/>
                  </a:lnTo>
                  <a:lnTo>
                    <a:pt x="918" y="1591"/>
                  </a:lnTo>
                  <a:lnTo>
                    <a:pt x="918" y="1591"/>
                  </a:lnTo>
                  <a:lnTo>
                    <a:pt x="918" y="1567"/>
                  </a:lnTo>
                  <a:lnTo>
                    <a:pt x="922" y="1540"/>
                  </a:lnTo>
                  <a:lnTo>
                    <a:pt x="926" y="1511"/>
                  </a:lnTo>
                  <a:lnTo>
                    <a:pt x="926" y="1489"/>
                  </a:lnTo>
                  <a:lnTo>
                    <a:pt x="926" y="1489"/>
                  </a:lnTo>
                  <a:lnTo>
                    <a:pt x="926" y="1476"/>
                  </a:lnTo>
                  <a:lnTo>
                    <a:pt x="928" y="1454"/>
                  </a:lnTo>
                  <a:lnTo>
                    <a:pt x="936" y="1394"/>
                  </a:lnTo>
                  <a:lnTo>
                    <a:pt x="949" y="1310"/>
                  </a:lnTo>
                  <a:lnTo>
                    <a:pt x="949" y="1310"/>
                  </a:lnTo>
                  <a:lnTo>
                    <a:pt x="951" y="1308"/>
                  </a:lnTo>
                  <a:lnTo>
                    <a:pt x="955" y="1306"/>
                  </a:lnTo>
                  <a:lnTo>
                    <a:pt x="965" y="1304"/>
                  </a:lnTo>
                  <a:lnTo>
                    <a:pt x="971" y="1306"/>
                  </a:lnTo>
                  <a:lnTo>
                    <a:pt x="974" y="1308"/>
                  </a:lnTo>
                  <a:lnTo>
                    <a:pt x="978" y="1312"/>
                  </a:lnTo>
                  <a:lnTo>
                    <a:pt x="980" y="1318"/>
                  </a:lnTo>
                  <a:lnTo>
                    <a:pt x="980" y="1318"/>
                  </a:lnTo>
                  <a:lnTo>
                    <a:pt x="982" y="1322"/>
                  </a:lnTo>
                  <a:lnTo>
                    <a:pt x="984" y="1325"/>
                  </a:lnTo>
                  <a:lnTo>
                    <a:pt x="988" y="1327"/>
                  </a:lnTo>
                  <a:lnTo>
                    <a:pt x="992" y="1327"/>
                  </a:lnTo>
                  <a:lnTo>
                    <a:pt x="1000" y="1325"/>
                  </a:lnTo>
                  <a:lnTo>
                    <a:pt x="1004" y="1325"/>
                  </a:lnTo>
                  <a:lnTo>
                    <a:pt x="1004" y="1325"/>
                  </a:lnTo>
                  <a:lnTo>
                    <a:pt x="1009" y="1322"/>
                  </a:lnTo>
                  <a:lnTo>
                    <a:pt x="1025" y="1316"/>
                  </a:lnTo>
                  <a:lnTo>
                    <a:pt x="1033" y="1314"/>
                  </a:lnTo>
                  <a:lnTo>
                    <a:pt x="1041" y="1314"/>
                  </a:lnTo>
                  <a:lnTo>
                    <a:pt x="1046" y="1318"/>
                  </a:lnTo>
                  <a:lnTo>
                    <a:pt x="1050" y="1325"/>
                  </a:lnTo>
                  <a:lnTo>
                    <a:pt x="1050" y="1325"/>
                  </a:lnTo>
                  <a:lnTo>
                    <a:pt x="1054" y="1335"/>
                  </a:lnTo>
                  <a:lnTo>
                    <a:pt x="1058" y="1341"/>
                  </a:lnTo>
                  <a:lnTo>
                    <a:pt x="1066" y="1351"/>
                  </a:lnTo>
                  <a:lnTo>
                    <a:pt x="1072" y="1355"/>
                  </a:lnTo>
                  <a:lnTo>
                    <a:pt x="1074" y="1357"/>
                  </a:lnTo>
                  <a:lnTo>
                    <a:pt x="1074" y="1357"/>
                  </a:lnTo>
                  <a:lnTo>
                    <a:pt x="1074" y="1341"/>
                  </a:lnTo>
                  <a:lnTo>
                    <a:pt x="1076" y="1329"/>
                  </a:lnTo>
                  <a:lnTo>
                    <a:pt x="1078" y="1327"/>
                  </a:lnTo>
                  <a:lnTo>
                    <a:pt x="1081" y="1325"/>
                  </a:lnTo>
                  <a:lnTo>
                    <a:pt x="1081" y="1325"/>
                  </a:lnTo>
                  <a:lnTo>
                    <a:pt x="1097" y="1327"/>
                  </a:lnTo>
                  <a:lnTo>
                    <a:pt x="1120" y="1333"/>
                  </a:lnTo>
                  <a:lnTo>
                    <a:pt x="1151" y="1341"/>
                  </a:lnTo>
                  <a:lnTo>
                    <a:pt x="1136" y="1310"/>
                  </a:lnTo>
                  <a:lnTo>
                    <a:pt x="1206" y="1318"/>
                  </a:lnTo>
                  <a:lnTo>
                    <a:pt x="1206" y="1318"/>
                  </a:lnTo>
                  <a:lnTo>
                    <a:pt x="1208" y="1294"/>
                  </a:lnTo>
                  <a:lnTo>
                    <a:pt x="1210" y="1279"/>
                  </a:lnTo>
                  <a:lnTo>
                    <a:pt x="1212" y="1273"/>
                  </a:lnTo>
                  <a:lnTo>
                    <a:pt x="1214" y="1271"/>
                  </a:lnTo>
                  <a:lnTo>
                    <a:pt x="1214" y="1271"/>
                  </a:lnTo>
                  <a:lnTo>
                    <a:pt x="1225" y="1271"/>
                  </a:lnTo>
                  <a:lnTo>
                    <a:pt x="1247" y="1277"/>
                  </a:lnTo>
                  <a:lnTo>
                    <a:pt x="1266" y="1279"/>
                  </a:lnTo>
                  <a:lnTo>
                    <a:pt x="1272" y="1281"/>
                  </a:lnTo>
                  <a:lnTo>
                    <a:pt x="1276" y="1279"/>
                  </a:lnTo>
                  <a:lnTo>
                    <a:pt x="1276" y="1279"/>
                  </a:lnTo>
                  <a:lnTo>
                    <a:pt x="1276" y="1275"/>
                  </a:lnTo>
                  <a:lnTo>
                    <a:pt x="1274" y="1267"/>
                  </a:lnTo>
                  <a:lnTo>
                    <a:pt x="1268" y="1246"/>
                  </a:lnTo>
                  <a:lnTo>
                    <a:pt x="1260" y="1216"/>
                  </a:lnTo>
                  <a:lnTo>
                    <a:pt x="1307" y="1224"/>
                  </a:lnTo>
                  <a:lnTo>
                    <a:pt x="1315" y="1177"/>
                  </a:lnTo>
                  <a:lnTo>
                    <a:pt x="1354" y="1177"/>
                  </a:lnTo>
                  <a:lnTo>
                    <a:pt x="1323" y="1123"/>
                  </a:lnTo>
                  <a:lnTo>
                    <a:pt x="1385" y="1123"/>
                  </a:lnTo>
                  <a:lnTo>
                    <a:pt x="1354" y="1068"/>
                  </a:lnTo>
                  <a:lnTo>
                    <a:pt x="1385" y="1060"/>
                  </a:lnTo>
                  <a:lnTo>
                    <a:pt x="1377" y="990"/>
                  </a:lnTo>
                  <a:lnTo>
                    <a:pt x="1416" y="998"/>
                  </a:lnTo>
                  <a:lnTo>
                    <a:pt x="1393" y="936"/>
                  </a:lnTo>
                  <a:lnTo>
                    <a:pt x="1431" y="943"/>
                  </a:lnTo>
                  <a:lnTo>
                    <a:pt x="1393" y="850"/>
                  </a:lnTo>
                  <a:lnTo>
                    <a:pt x="1439" y="850"/>
                  </a:lnTo>
                  <a:lnTo>
                    <a:pt x="1377" y="748"/>
                  </a:lnTo>
                  <a:lnTo>
                    <a:pt x="1369" y="694"/>
                  </a:lnTo>
                  <a:lnTo>
                    <a:pt x="1408" y="694"/>
                  </a:lnTo>
                  <a:lnTo>
                    <a:pt x="1369" y="616"/>
                  </a:lnTo>
                  <a:lnTo>
                    <a:pt x="1400" y="624"/>
                  </a:lnTo>
                  <a:lnTo>
                    <a:pt x="1361" y="553"/>
                  </a:lnTo>
                  <a:lnTo>
                    <a:pt x="1408" y="546"/>
                  </a:lnTo>
                  <a:lnTo>
                    <a:pt x="1346" y="491"/>
                  </a:lnTo>
                  <a:lnTo>
                    <a:pt x="1307" y="429"/>
                  </a:lnTo>
                  <a:lnTo>
                    <a:pt x="1323" y="405"/>
                  </a:lnTo>
                  <a:lnTo>
                    <a:pt x="1268" y="343"/>
                  </a:lnTo>
                  <a:lnTo>
                    <a:pt x="1268" y="320"/>
                  </a:lnTo>
                  <a:lnTo>
                    <a:pt x="1268" y="320"/>
                  </a:lnTo>
                  <a:lnTo>
                    <a:pt x="1282" y="312"/>
                  </a:lnTo>
                  <a:lnTo>
                    <a:pt x="1317" y="288"/>
                  </a:lnTo>
                  <a:lnTo>
                    <a:pt x="1334" y="273"/>
                  </a:lnTo>
                  <a:lnTo>
                    <a:pt x="1352" y="255"/>
                  </a:lnTo>
                  <a:lnTo>
                    <a:pt x="1367" y="238"/>
                  </a:lnTo>
                  <a:lnTo>
                    <a:pt x="1373" y="228"/>
                  </a:lnTo>
                  <a:lnTo>
                    <a:pt x="1377" y="218"/>
                  </a:lnTo>
                  <a:lnTo>
                    <a:pt x="1377" y="218"/>
                  </a:lnTo>
                  <a:lnTo>
                    <a:pt x="1383" y="197"/>
                  </a:lnTo>
                  <a:lnTo>
                    <a:pt x="1389" y="171"/>
                  </a:lnTo>
                  <a:lnTo>
                    <a:pt x="1393" y="144"/>
                  </a:lnTo>
                  <a:lnTo>
                    <a:pt x="1394" y="115"/>
                  </a:lnTo>
                  <a:lnTo>
                    <a:pt x="1393" y="103"/>
                  </a:lnTo>
                  <a:lnTo>
                    <a:pt x="1391" y="89"/>
                  </a:lnTo>
                  <a:lnTo>
                    <a:pt x="1387" y="76"/>
                  </a:lnTo>
                  <a:lnTo>
                    <a:pt x="1381" y="64"/>
                  </a:lnTo>
                  <a:lnTo>
                    <a:pt x="1375" y="54"/>
                  </a:lnTo>
                  <a:lnTo>
                    <a:pt x="1367" y="45"/>
                  </a:lnTo>
                  <a:lnTo>
                    <a:pt x="1358" y="37"/>
                  </a:lnTo>
                  <a:lnTo>
                    <a:pt x="1346" y="31"/>
                  </a:lnTo>
                  <a:lnTo>
                    <a:pt x="1346" y="31"/>
                  </a:lnTo>
                  <a:lnTo>
                    <a:pt x="1321" y="23"/>
                  </a:lnTo>
                  <a:lnTo>
                    <a:pt x="1295" y="17"/>
                  </a:lnTo>
                  <a:lnTo>
                    <a:pt x="1270" y="17"/>
                  </a:lnTo>
                  <a:lnTo>
                    <a:pt x="1245" y="19"/>
                  </a:lnTo>
                  <a:lnTo>
                    <a:pt x="1221" y="25"/>
                  </a:lnTo>
                  <a:lnTo>
                    <a:pt x="1200" y="35"/>
                  </a:lnTo>
                  <a:lnTo>
                    <a:pt x="1179" y="47"/>
                  </a:lnTo>
                  <a:lnTo>
                    <a:pt x="1159" y="62"/>
                  </a:lnTo>
                  <a:lnTo>
                    <a:pt x="1159" y="62"/>
                  </a:lnTo>
                  <a:lnTo>
                    <a:pt x="1120" y="95"/>
                  </a:lnTo>
                  <a:lnTo>
                    <a:pt x="1083" y="127"/>
                  </a:lnTo>
                  <a:lnTo>
                    <a:pt x="1043" y="156"/>
                  </a:lnTo>
                  <a:lnTo>
                    <a:pt x="1043" y="156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id="{C2A24E7B-D6CB-45E6-B6F4-875FB75C0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0" y="149225"/>
              <a:ext cx="860425" cy="1708150"/>
            </a:xfrm>
            <a:custGeom>
              <a:avLst/>
              <a:gdLst>
                <a:gd name="T0" fmla="*/ 365 w 542"/>
                <a:gd name="T1" fmla="*/ 5 h 1076"/>
                <a:gd name="T2" fmla="*/ 256 w 542"/>
                <a:gd name="T3" fmla="*/ 0 h 1076"/>
                <a:gd name="T4" fmla="*/ 97 w 542"/>
                <a:gd name="T5" fmla="*/ 19 h 1076"/>
                <a:gd name="T6" fmla="*/ 37 w 542"/>
                <a:gd name="T7" fmla="*/ 46 h 1076"/>
                <a:gd name="T8" fmla="*/ 39 w 542"/>
                <a:gd name="T9" fmla="*/ 54 h 1076"/>
                <a:gd name="T10" fmla="*/ 122 w 542"/>
                <a:gd name="T11" fmla="*/ 66 h 1076"/>
                <a:gd name="T12" fmla="*/ 120 w 542"/>
                <a:gd name="T13" fmla="*/ 76 h 1076"/>
                <a:gd name="T14" fmla="*/ 72 w 542"/>
                <a:gd name="T15" fmla="*/ 134 h 1076"/>
                <a:gd name="T16" fmla="*/ 77 w 542"/>
                <a:gd name="T17" fmla="*/ 148 h 1076"/>
                <a:gd name="T18" fmla="*/ 126 w 542"/>
                <a:gd name="T19" fmla="*/ 152 h 1076"/>
                <a:gd name="T20" fmla="*/ 171 w 542"/>
                <a:gd name="T21" fmla="*/ 156 h 1076"/>
                <a:gd name="T22" fmla="*/ 216 w 542"/>
                <a:gd name="T23" fmla="*/ 157 h 1076"/>
                <a:gd name="T24" fmla="*/ 210 w 542"/>
                <a:gd name="T25" fmla="*/ 179 h 1076"/>
                <a:gd name="T26" fmla="*/ 157 w 542"/>
                <a:gd name="T27" fmla="*/ 226 h 1076"/>
                <a:gd name="T28" fmla="*/ 136 w 542"/>
                <a:gd name="T29" fmla="*/ 259 h 1076"/>
                <a:gd name="T30" fmla="*/ 147 w 542"/>
                <a:gd name="T31" fmla="*/ 286 h 1076"/>
                <a:gd name="T32" fmla="*/ 179 w 542"/>
                <a:gd name="T33" fmla="*/ 329 h 1076"/>
                <a:gd name="T34" fmla="*/ 171 w 542"/>
                <a:gd name="T35" fmla="*/ 354 h 1076"/>
                <a:gd name="T36" fmla="*/ 116 w 542"/>
                <a:gd name="T37" fmla="*/ 415 h 1076"/>
                <a:gd name="T38" fmla="*/ 109 w 542"/>
                <a:gd name="T39" fmla="*/ 452 h 1076"/>
                <a:gd name="T40" fmla="*/ 138 w 542"/>
                <a:gd name="T41" fmla="*/ 522 h 1076"/>
                <a:gd name="T42" fmla="*/ 138 w 542"/>
                <a:gd name="T43" fmla="*/ 569 h 1076"/>
                <a:gd name="T44" fmla="*/ 130 w 542"/>
                <a:gd name="T45" fmla="*/ 606 h 1076"/>
                <a:gd name="T46" fmla="*/ 89 w 542"/>
                <a:gd name="T47" fmla="*/ 581 h 1076"/>
                <a:gd name="T48" fmla="*/ 85 w 542"/>
                <a:gd name="T49" fmla="*/ 592 h 1076"/>
                <a:gd name="T50" fmla="*/ 72 w 542"/>
                <a:gd name="T51" fmla="*/ 668 h 1076"/>
                <a:gd name="T52" fmla="*/ 68 w 542"/>
                <a:gd name="T53" fmla="*/ 696 h 1076"/>
                <a:gd name="T54" fmla="*/ 23 w 542"/>
                <a:gd name="T55" fmla="*/ 818 h 1076"/>
                <a:gd name="T56" fmla="*/ 0 w 542"/>
                <a:gd name="T57" fmla="*/ 920 h 1076"/>
                <a:gd name="T58" fmla="*/ 101 w 542"/>
                <a:gd name="T59" fmla="*/ 928 h 1076"/>
                <a:gd name="T60" fmla="*/ 116 w 542"/>
                <a:gd name="T61" fmla="*/ 974 h 1076"/>
                <a:gd name="T62" fmla="*/ 163 w 542"/>
                <a:gd name="T63" fmla="*/ 1021 h 1076"/>
                <a:gd name="T64" fmla="*/ 252 w 542"/>
                <a:gd name="T65" fmla="*/ 1074 h 1076"/>
                <a:gd name="T66" fmla="*/ 282 w 542"/>
                <a:gd name="T67" fmla="*/ 1074 h 1076"/>
                <a:gd name="T68" fmla="*/ 377 w 542"/>
                <a:gd name="T69" fmla="*/ 1002 h 1076"/>
                <a:gd name="T70" fmla="*/ 443 w 542"/>
                <a:gd name="T71" fmla="*/ 943 h 1076"/>
                <a:gd name="T72" fmla="*/ 447 w 542"/>
                <a:gd name="T73" fmla="*/ 986 h 1076"/>
                <a:gd name="T74" fmla="*/ 459 w 542"/>
                <a:gd name="T75" fmla="*/ 1013 h 1076"/>
                <a:gd name="T76" fmla="*/ 486 w 542"/>
                <a:gd name="T77" fmla="*/ 992 h 1076"/>
                <a:gd name="T78" fmla="*/ 505 w 542"/>
                <a:gd name="T79" fmla="*/ 990 h 1076"/>
                <a:gd name="T80" fmla="*/ 531 w 542"/>
                <a:gd name="T81" fmla="*/ 988 h 1076"/>
                <a:gd name="T82" fmla="*/ 540 w 542"/>
                <a:gd name="T83" fmla="*/ 972 h 1076"/>
                <a:gd name="T84" fmla="*/ 538 w 542"/>
                <a:gd name="T85" fmla="*/ 933 h 1076"/>
                <a:gd name="T86" fmla="*/ 521 w 542"/>
                <a:gd name="T87" fmla="*/ 896 h 1076"/>
                <a:gd name="T88" fmla="*/ 482 w 542"/>
                <a:gd name="T89" fmla="*/ 733 h 1076"/>
                <a:gd name="T90" fmla="*/ 462 w 542"/>
                <a:gd name="T91" fmla="*/ 672 h 1076"/>
                <a:gd name="T92" fmla="*/ 445 w 542"/>
                <a:gd name="T93" fmla="*/ 647 h 1076"/>
                <a:gd name="T94" fmla="*/ 412 w 542"/>
                <a:gd name="T95" fmla="*/ 584 h 1076"/>
                <a:gd name="T96" fmla="*/ 420 w 542"/>
                <a:gd name="T97" fmla="*/ 530 h 1076"/>
                <a:gd name="T98" fmla="*/ 396 w 542"/>
                <a:gd name="T99" fmla="*/ 427 h 1076"/>
                <a:gd name="T100" fmla="*/ 383 w 542"/>
                <a:gd name="T101" fmla="*/ 378 h 1076"/>
                <a:gd name="T102" fmla="*/ 396 w 542"/>
                <a:gd name="T103" fmla="*/ 335 h 1076"/>
                <a:gd name="T104" fmla="*/ 439 w 542"/>
                <a:gd name="T105" fmla="*/ 284 h 1076"/>
                <a:gd name="T106" fmla="*/ 435 w 542"/>
                <a:gd name="T107" fmla="*/ 265 h 1076"/>
                <a:gd name="T108" fmla="*/ 373 w 542"/>
                <a:gd name="T109" fmla="*/ 210 h 1076"/>
                <a:gd name="T110" fmla="*/ 394 w 542"/>
                <a:gd name="T111" fmla="*/ 165 h 1076"/>
                <a:gd name="T112" fmla="*/ 396 w 542"/>
                <a:gd name="T113" fmla="*/ 156 h 1076"/>
                <a:gd name="T114" fmla="*/ 396 w 542"/>
                <a:gd name="T115" fmla="*/ 85 h 1076"/>
                <a:gd name="T116" fmla="*/ 420 w 542"/>
                <a:gd name="T117" fmla="*/ 62 h 1076"/>
                <a:gd name="T118" fmla="*/ 459 w 542"/>
                <a:gd name="T119" fmla="*/ 27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42" h="1076">
                  <a:moveTo>
                    <a:pt x="459" y="27"/>
                  </a:moveTo>
                  <a:lnTo>
                    <a:pt x="459" y="27"/>
                  </a:lnTo>
                  <a:lnTo>
                    <a:pt x="414" y="15"/>
                  </a:lnTo>
                  <a:lnTo>
                    <a:pt x="365" y="5"/>
                  </a:lnTo>
                  <a:lnTo>
                    <a:pt x="338" y="2"/>
                  </a:lnTo>
                  <a:lnTo>
                    <a:pt x="311" y="0"/>
                  </a:lnTo>
                  <a:lnTo>
                    <a:pt x="284" y="0"/>
                  </a:lnTo>
                  <a:lnTo>
                    <a:pt x="256" y="0"/>
                  </a:lnTo>
                  <a:lnTo>
                    <a:pt x="256" y="0"/>
                  </a:lnTo>
                  <a:lnTo>
                    <a:pt x="198" y="5"/>
                  </a:lnTo>
                  <a:lnTo>
                    <a:pt x="145" y="11"/>
                  </a:lnTo>
                  <a:lnTo>
                    <a:pt x="97" y="19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44" y="37"/>
                  </a:lnTo>
                  <a:lnTo>
                    <a:pt x="37" y="46"/>
                  </a:lnTo>
                  <a:lnTo>
                    <a:pt x="35" y="52"/>
                  </a:lnTo>
                  <a:lnTo>
                    <a:pt x="37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91" y="58"/>
                  </a:lnTo>
                  <a:lnTo>
                    <a:pt x="105" y="60"/>
                  </a:lnTo>
                  <a:lnTo>
                    <a:pt x="116" y="62"/>
                  </a:lnTo>
                  <a:lnTo>
                    <a:pt x="122" y="66"/>
                  </a:lnTo>
                  <a:lnTo>
                    <a:pt x="124" y="68"/>
                  </a:lnTo>
                  <a:lnTo>
                    <a:pt x="124" y="70"/>
                  </a:lnTo>
                  <a:lnTo>
                    <a:pt x="124" y="70"/>
                  </a:lnTo>
                  <a:lnTo>
                    <a:pt x="120" y="76"/>
                  </a:lnTo>
                  <a:lnTo>
                    <a:pt x="112" y="87"/>
                  </a:lnTo>
                  <a:lnTo>
                    <a:pt x="89" y="111"/>
                  </a:lnTo>
                  <a:lnTo>
                    <a:pt x="79" y="122"/>
                  </a:lnTo>
                  <a:lnTo>
                    <a:pt x="72" y="134"/>
                  </a:lnTo>
                  <a:lnTo>
                    <a:pt x="72" y="138"/>
                  </a:lnTo>
                  <a:lnTo>
                    <a:pt x="72" y="142"/>
                  </a:lnTo>
                  <a:lnTo>
                    <a:pt x="74" y="146"/>
                  </a:lnTo>
                  <a:lnTo>
                    <a:pt x="77" y="148"/>
                  </a:lnTo>
                  <a:lnTo>
                    <a:pt x="77" y="148"/>
                  </a:lnTo>
                  <a:lnTo>
                    <a:pt x="89" y="150"/>
                  </a:lnTo>
                  <a:lnTo>
                    <a:pt x="101" y="152"/>
                  </a:lnTo>
                  <a:lnTo>
                    <a:pt x="126" y="152"/>
                  </a:lnTo>
                  <a:lnTo>
                    <a:pt x="151" y="152"/>
                  </a:lnTo>
                  <a:lnTo>
                    <a:pt x="161" y="152"/>
                  </a:lnTo>
                  <a:lnTo>
                    <a:pt x="171" y="156"/>
                  </a:lnTo>
                  <a:lnTo>
                    <a:pt x="171" y="156"/>
                  </a:lnTo>
                  <a:lnTo>
                    <a:pt x="181" y="157"/>
                  </a:lnTo>
                  <a:lnTo>
                    <a:pt x="190" y="157"/>
                  </a:lnTo>
                  <a:lnTo>
                    <a:pt x="208" y="157"/>
                  </a:lnTo>
                  <a:lnTo>
                    <a:pt x="216" y="157"/>
                  </a:lnTo>
                  <a:lnTo>
                    <a:pt x="217" y="159"/>
                  </a:lnTo>
                  <a:lnTo>
                    <a:pt x="217" y="161"/>
                  </a:lnTo>
                  <a:lnTo>
                    <a:pt x="216" y="167"/>
                  </a:lnTo>
                  <a:lnTo>
                    <a:pt x="210" y="179"/>
                  </a:lnTo>
                  <a:lnTo>
                    <a:pt x="210" y="179"/>
                  </a:lnTo>
                  <a:lnTo>
                    <a:pt x="198" y="193"/>
                  </a:lnTo>
                  <a:lnTo>
                    <a:pt x="184" y="204"/>
                  </a:lnTo>
                  <a:lnTo>
                    <a:pt x="157" y="226"/>
                  </a:lnTo>
                  <a:lnTo>
                    <a:pt x="145" y="235"/>
                  </a:lnTo>
                  <a:lnTo>
                    <a:pt x="138" y="247"/>
                  </a:lnTo>
                  <a:lnTo>
                    <a:pt x="136" y="253"/>
                  </a:lnTo>
                  <a:lnTo>
                    <a:pt x="136" y="259"/>
                  </a:lnTo>
                  <a:lnTo>
                    <a:pt x="136" y="265"/>
                  </a:lnTo>
                  <a:lnTo>
                    <a:pt x="140" y="272"/>
                  </a:lnTo>
                  <a:lnTo>
                    <a:pt x="140" y="272"/>
                  </a:lnTo>
                  <a:lnTo>
                    <a:pt x="147" y="286"/>
                  </a:lnTo>
                  <a:lnTo>
                    <a:pt x="155" y="296"/>
                  </a:lnTo>
                  <a:lnTo>
                    <a:pt x="169" y="311"/>
                  </a:lnTo>
                  <a:lnTo>
                    <a:pt x="177" y="323"/>
                  </a:lnTo>
                  <a:lnTo>
                    <a:pt x="179" y="329"/>
                  </a:lnTo>
                  <a:lnTo>
                    <a:pt x="179" y="335"/>
                  </a:lnTo>
                  <a:lnTo>
                    <a:pt x="179" y="335"/>
                  </a:lnTo>
                  <a:lnTo>
                    <a:pt x="175" y="347"/>
                  </a:lnTo>
                  <a:lnTo>
                    <a:pt x="171" y="354"/>
                  </a:lnTo>
                  <a:lnTo>
                    <a:pt x="147" y="382"/>
                  </a:lnTo>
                  <a:lnTo>
                    <a:pt x="147" y="382"/>
                  </a:lnTo>
                  <a:lnTo>
                    <a:pt x="132" y="399"/>
                  </a:lnTo>
                  <a:lnTo>
                    <a:pt x="116" y="415"/>
                  </a:lnTo>
                  <a:lnTo>
                    <a:pt x="112" y="425"/>
                  </a:lnTo>
                  <a:lnTo>
                    <a:pt x="109" y="432"/>
                  </a:lnTo>
                  <a:lnTo>
                    <a:pt x="107" y="442"/>
                  </a:lnTo>
                  <a:lnTo>
                    <a:pt x="109" y="452"/>
                  </a:lnTo>
                  <a:lnTo>
                    <a:pt x="109" y="452"/>
                  </a:lnTo>
                  <a:lnTo>
                    <a:pt x="116" y="475"/>
                  </a:lnTo>
                  <a:lnTo>
                    <a:pt x="128" y="499"/>
                  </a:lnTo>
                  <a:lnTo>
                    <a:pt x="138" y="522"/>
                  </a:lnTo>
                  <a:lnTo>
                    <a:pt x="140" y="534"/>
                  </a:lnTo>
                  <a:lnTo>
                    <a:pt x="140" y="545"/>
                  </a:lnTo>
                  <a:lnTo>
                    <a:pt x="140" y="545"/>
                  </a:lnTo>
                  <a:lnTo>
                    <a:pt x="138" y="569"/>
                  </a:lnTo>
                  <a:lnTo>
                    <a:pt x="140" y="592"/>
                  </a:lnTo>
                  <a:lnTo>
                    <a:pt x="140" y="616"/>
                  </a:lnTo>
                  <a:lnTo>
                    <a:pt x="140" y="616"/>
                  </a:lnTo>
                  <a:lnTo>
                    <a:pt x="130" y="606"/>
                  </a:lnTo>
                  <a:lnTo>
                    <a:pt x="112" y="588"/>
                  </a:lnTo>
                  <a:lnTo>
                    <a:pt x="101" y="582"/>
                  </a:lnTo>
                  <a:lnTo>
                    <a:pt x="93" y="579"/>
                  </a:lnTo>
                  <a:lnTo>
                    <a:pt x="89" y="581"/>
                  </a:lnTo>
                  <a:lnTo>
                    <a:pt x="87" y="582"/>
                  </a:lnTo>
                  <a:lnTo>
                    <a:pt x="85" y="586"/>
                  </a:lnTo>
                  <a:lnTo>
                    <a:pt x="85" y="592"/>
                  </a:lnTo>
                  <a:lnTo>
                    <a:pt x="85" y="592"/>
                  </a:lnTo>
                  <a:lnTo>
                    <a:pt x="85" y="606"/>
                  </a:lnTo>
                  <a:lnTo>
                    <a:pt x="83" y="620"/>
                  </a:lnTo>
                  <a:lnTo>
                    <a:pt x="77" y="645"/>
                  </a:lnTo>
                  <a:lnTo>
                    <a:pt x="72" y="668"/>
                  </a:lnTo>
                  <a:lnTo>
                    <a:pt x="70" y="678"/>
                  </a:lnTo>
                  <a:lnTo>
                    <a:pt x="70" y="686"/>
                  </a:lnTo>
                  <a:lnTo>
                    <a:pt x="70" y="686"/>
                  </a:lnTo>
                  <a:lnTo>
                    <a:pt x="68" y="696"/>
                  </a:lnTo>
                  <a:lnTo>
                    <a:pt x="64" y="709"/>
                  </a:lnTo>
                  <a:lnTo>
                    <a:pt x="52" y="746"/>
                  </a:lnTo>
                  <a:lnTo>
                    <a:pt x="37" y="783"/>
                  </a:lnTo>
                  <a:lnTo>
                    <a:pt x="23" y="818"/>
                  </a:lnTo>
                  <a:lnTo>
                    <a:pt x="23" y="818"/>
                  </a:lnTo>
                  <a:lnTo>
                    <a:pt x="13" y="851"/>
                  </a:lnTo>
                  <a:lnTo>
                    <a:pt x="5" y="883"/>
                  </a:lnTo>
                  <a:lnTo>
                    <a:pt x="0" y="920"/>
                  </a:lnTo>
                  <a:lnTo>
                    <a:pt x="101" y="904"/>
                  </a:lnTo>
                  <a:lnTo>
                    <a:pt x="101" y="904"/>
                  </a:lnTo>
                  <a:lnTo>
                    <a:pt x="101" y="910"/>
                  </a:lnTo>
                  <a:lnTo>
                    <a:pt x="101" y="928"/>
                  </a:lnTo>
                  <a:lnTo>
                    <a:pt x="103" y="939"/>
                  </a:lnTo>
                  <a:lnTo>
                    <a:pt x="105" y="951"/>
                  </a:lnTo>
                  <a:lnTo>
                    <a:pt x="110" y="963"/>
                  </a:lnTo>
                  <a:lnTo>
                    <a:pt x="116" y="974"/>
                  </a:lnTo>
                  <a:lnTo>
                    <a:pt x="116" y="974"/>
                  </a:lnTo>
                  <a:lnTo>
                    <a:pt x="128" y="988"/>
                  </a:lnTo>
                  <a:lnTo>
                    <a:pt x="144" y="1004"/>
                  </a:lnTo>
                  <a:lnTo>
                    <a:pt x="163" y="1021"/>
                  </a:lnTo>
                  <a:lnTo>
                    <a:pt x="186" y="1039"/>
                  </a:lnTo>
                  <a:lnTo>
                    <a:pt x="210" y="1054"/>
                  </a:lnTo>
                  <a:lnTo>
                    <a:pt x="231" y="1066"/>
                  </a:lnTo>
                  <a:lnTo>
                    <a:pt x="252" y="1074"/>
                  </a:lnTo>
                  <a:lnTo>
                    <a:pt x="262" y="1076"/>
                  </a:lnTo>
                  <a:lnTo>
                    <a:pt x="272" y="1076"/>
                  </a:lnTo>
                  <a:lnTo>
                    <a:pt x="272" y="1076"/>
                  </a:lnTo>
                  <a:lnTo>
                    <a:pt x="282" y="1074"/>
                  </a:lnTo>
                  <a:lnTo>
                    <a:pt x="291" y="1068"/>
                  </a:lnTo>
                  <a:lnTo>
                    <a:pt x="319" y="1050"/>
                  </a:lnTo>
                  <a:lnTo>
                    <a:pt x="348" y="1027"/>
                  </a:lnTo>
                  <a:lnTo>
                    <a:pt x="377" y="1002"/>
                  </a:lnTo>
                  <a:lnTo>
                    <a:pt x="426" y="957"/>
                  </a:lnTo>
                  <a:lnTo>
                    <a:pt x="439" y="945"/>
                  </a:lnTo>
                  <a:lnTo>
                    <a:pt x="443" y="941"/>
                  </a:lnTo>
                  <a:lnTo>
                    <a:pt x="443" y="943"/>
                  </a:lnTo>
                  <a:lnTo>
                    <a:pt x="443" y="943"/>
                  </a:lnTo>
                  <a:lnTo>
                    <a:pt x="441" y="951"/>
                  </a:lnTo>
                  <a:lnTo>
                    <a:pt x="443" y="961"/>
                  </a:lnTo>
                  <a:lnTo>
                    <a:pt x="447" y="986"/>
                  </a:lnTo>
                  <a:lnTo>
                    <a:pt x="453" y="1007"/>
                  </a:lnTo>
                  <a:lnTo>
                    <a:pt x="457" y="1013"/>
                  </a:lnTo>
                  <a:lnTo>
                    <a:pt x="457" y="1013"/>
                  </a:lnTo>
                  <a:lnTo>
                    <a:pt x="459" y="1013"/>
                  </a:lnTo>
                  <a:lnTo>
                    <a:pt x="459" y="1013"/>
                  </a:lnTo>
                  <a:lnTo>
                    <a:pt x="466" y="1005"/>
                  </a:lnTo>
                  <a:lnTo>
                    <a:pt x="480" y="996"/>
                  </a:lnTo>
                  <a:lnTo>
                    <a:pt x="486" y="992"/>
                  </a:lnTo>
                  <a:lnTo>
                    <a:pt x="494" y="990"/>
                  </a:lnTo>
                  <a:lnTo>
                    <a:pt x="499" y="988"/>
                  </a:lnTo>
                  <a:lnTo>
                    <a:pt x="505" y="990"/>
                  </a:lnTo>
                  <a:lnTo>
                    <a:pt x="505" y="990"/>
                  </a:lnTo>
                  <a:lnTo>
                    <a:pt x="509" y="992"/>
                  </a:lnTo>
                  <a:lnTo>
                    <a:pt x="515" y="994"/>
                  </a:lnTo>
                  <a:lnTo>
                    <a:pt x="523" y="992"/>
                  </a:lnTo>
                  <a:lnTo>
                    <a:pt x="531" y="988"/>
                  </a:lnTo>
                  <a:lnTo>
                    <a:pt x="536" y="982"/>
                  </a:lnTo>
                  <a:lnTo>
                    <a:pt x="536" y="982"/>
                  </a:lnTo>
                  <a:lnTo>
                    <a:pt x="538" y="978"/>
                  </a:lnTo>
                  <a:lnTo>
                    <a:pt x="540" y="972"/>
                  </a:lnTo>
                  <a:lnTo>
                    <a:pt x="542" y="963"/>
                  </a:lnTo>
                  <a:lnTo>
                    <a:pt x="542" y="953"/>
                  </a:lnTo>
                  <a:lnTo>
                    <a:pt x="540" y="943"/>
                  </a:lnTo>
                  <a:lnTo>
                    <a:pt x="538" y="933"/>
                  </a:lnTo>
                  <a:lnTo>
                    <a:pt x="534" y="922"/>
                  </a:lnTo>
                  <a:lnTo>
                    <a:pt x="529" y="912"/>
                  </a:lnTo>
                  <a:lnTo>
                    <a:pt x="529" y="912"/>
                  </a:lnTo>
                  <a:lnTo>
                    <a:pt x="521" y="896"/>
                  </a:lnTo>
                  <a:lnTo>
                    <a:pt x="513" y="875"/>
                  </a:lnTo>
                  <a:lnTo>
                    <a:pt x="499" y="816"/>
                  </a:lnTo>
                  <a:lnTo>
                    <a:pt x="486" y="760"/>
                  </a:lnTo>
                  <a:lnTo>
                    <a:pt x="482" y="733"/>
                  </a:lnTo>
                  <a:lnTo>
                    <a:pt x="482" y="733"/>
                  </a:lnTo>
                  <a:lnTo>
                    <a:pt x="480" y="719"/>
                  </a:lnTo>
                  <a:lnTo>
                    <a:pt x="472" y="696"/>
                  </a:lnTo>
                  <a:lnTo>
                    <a:pt x="462" y="672"/>
                  </a:lnTo>
                  <a:lnTo>
                    <a:pt x="457" y="662"/>
                  </a:lnTo>
                  <a:lnTo>
                    <a:pt x="451" y="655"/>
                  </a:lnTo>
                  <a:lnTo>
                    <a:pt x="451" y="655"/>
                  </a:lnTo>
                  <a:lnTo>
                    <a:pt x="445" y="647"/>
                  </a:lnTo>
                  <a:lnTo>
                    <a:pt x="437" y="639"/>
                  </a:lnTo>
                  <a:lnTo>
                    <a:pt x="426" y="618"/>
                  </a:lnTo>
                  <a:lnTo>
                    <a:pt x="416" y="598"/>
                  </a:lnTo>
                  <a:lnTo>
                    <a:pt x="412" y="584"/>
                  </a:lnTo>
                  <a:lnTo>
                    <a:pt x="412" y="584"/>
                  </a:lnTo>
                  <a:lnTo>
                    <a:pt x="412" y="577"/>
                  </a:lnTo>
                  <a:lnTo>
                    <a:pt x="414" y="565"/>
                  </a:lnTo>
                  <a:lnTo>
                    <a:pt x="420" y="530"/>
                  </a:lnTo>
                  <a:lnTo>
                    <a:pt x="427" y="483"/>
                  </a:lnTo>
                  <a:lnTo>
                    <a:pt x="427" y="483"/>
                  </a:lnTo>
                  <a:lnTo>
                    <a:pt x="410" y="452"/>
                  </a:lnTo>
                  <a:lnTo>
                    <a:pt x="396" y="427"/>
                  </a:lnTo>
                  <a:lnTo>
                    <a:pt x="389" y="405"/>
                  </a:lnTo>
                  <a:lnTo>
                    <a:pt x="389" y="405"/>
                  </a:lnTo>
                  <a:lnTo>
                    <a:pt x="385" y="391"/>
                  </a:lnTo>
                  <a:lnTo>
                    <a:pt x="383" y="378"/>
                  </a:lnTo>
                  <a:lnTo>
                    <a:pt x="383" y="370"/>
                  </a:lnTo>
                  <a:lnTo>
                    <a:pt x="385" y="360"/>
                  </a:lnTo>
                  <a:lnTo>
                    <a:pt x="396" y="335"/>
                  </a:lnTo>
                  <a:lnTo>
                    <a:pt x="396" y="335"/>
                  </a:lnTo>
                  <a:lnTo>
                    <a:pt x="404" y="321"/>
                  </a:lnTo>
                  <a:lnTo>
                    <a:pt x="416" y="310"/>
                  </a:lnTo>
                  <a:lnTo>
                    <a:pt x="433" y="290"/>
                  </a:lnTo>
                  <a:lnTo>
                    <a:pt x="439" y="284"/>
                  </a:lnTo>
                  <a:lnTo>
                    <a:pt x="443" y="278"/>
                  </a:lnTo>
                  <a:lnTo>
                    <a:pt x="443" y="274"/>
                  </a:lnTo>
                  <a:lnTo>
                    <a:pt x="441" y="271"/>
                  </a:lnTo>
                  <a:lnTo>
                    <a:pt x="435" y="265"/>
                  </a:lnTo>
                  <a:lnTo>
                    <a:pt x="435" y="265"/>
                  </a:lnTo>
                  <a:lnTo>
                    <a:pt x="414" y="249"/>
                  </a:lnTo>
                  <a:lnTo>
                    <a:pt x="394" y="232"/>
                  </a:lnTo>
                  <a:lnTo>
                    <a:pt x="373" y="210"/>
                  </a:lnTo>
                  <a:lnTo>
                    <a:pt x="373" y="210"/>
                  </a:lnTo>
                  <a:lnTo>
                    <a:pt x="383" y="187"/>
                  </a:lnTo>
                  <a:lnTo>
                    <a:pt x="391" y="171"/>
                  </a:lnTo>
                  <a:lnTo>
                    <a:pt x="394" y="165"/>
                  </a:lnTo>
                  <a:lnTo>
                    <a:pt x="396" y="163"/>
                  </a:lnTo>
                  <a:lnTo>
                    <a:pt x="396" y="163"/>
                  </a:lnTo>
                  <a:lnTo>
                    <a:pt x="396" y="161"/>
                  </a:lnTo>
                  <a:lnTo>
                    <a:pt x="396" y="156"/>
                  </a:lnTo>
                  <a:lnTo>
                    <a:pt x="391" y="136"/>
                  </a:lnTo>
                  <a:lnTo>
                    <a:pt x="381" y="109"/>
                  </a:lnTo>
                  <a:lnTo>
                    <a:pt x="381" y="109"/>
                  </a:lnTo>
                  <a:lnTo>
                    <a:pt x="396" y="85"/>
                  </a:lnTo>
                  <a:lnTo>
                    <a:pt x="410" y="68"/>
                  </a:lnTo>
                  <a:lnTo>
                    <a:pt x="416" y="64"/>
                  </a:lnTo>
                  <a:lnTo>
                    <a:pt x="420" y="62"/>
                  </a:lnTo>
                  <a:lnTo>
                    <a:pt x="420" y="62"/>
                  </a:lnTo>
                  <a:lnTo>
                    <a:pt x="422" y="62"/>
                  </a:lnTo>
                  <a:lnTo>
                    <a:pt x="426" y="60"/>
                  </a:lnTo>
                  <a:lnTo>
                    <a:pt x="435" y="52"/>
                  </a:lnTo>
                  <a:lnTo>
                    <a:pt x="459" y="27"/>
                  </a:lnTo>
                  <a:lnTo>
                    <a:pt x="459" y="27"/>
                  </a:lnTo>
                  <a:close/>
                </a:path>
              </a:pathLst>
            </a:custGeom>
            <a:solidFill>
              <a:srgbClr val="FF99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34CFAF2F-DC39-4D57-A4A3-B727399EC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7563" y="1597025"/>
              <a:ext cx="477838" cy="247650"/>
            </a:xfrm>
            <a:custGeom>
              <a:avLst/>
              <a:gdLst>
                <a:gd name="T0" fmla="*/ 2 w 301"/>
                <a:gd name="T1" fmla="*/ 0 h 156"/>
                <a:gd name="T2" fmla="*/ 2 w 301"/>
                <a:gd name="T3" fmla="*/ 0 h 156"/>
                <a:gd name="T4" fmla="*/ 0 w 301"/>
                <a:gd name="T5" fmla="*/ 8 h 156"/>
                <a:gd name="T6" fmla="*/ 2 w 301"/>
                <a:gd name="T7" fmla="*/ 17 h 156"/>
                <a:gd name="T8" fmla="*/ 3 w 301"/>
                <a:gd name="T9" fmla="*/ 29 h 156"/>
                <a:gd name="T10" fmla="*/ 9 w 301"/>
                <a:gd name="T11" fmla="*/ 39 h 156"/>
                <a:gd name="T12" fmla="*/ 9 w 301"/>
                <a:gd name="T13" fmla="*/ 39 h 156"/>
                <a:gd name="T14" fmla="*/ 56 w 301"/>
                <a:gd name="T15" fmla="*/ 88 h 156"/>
                <a:gd name="T16" fmla="*/ 89 w 301"/>
                <a:gd name="T17" fmla="*/ 121 h 156"/>
                <a:gd name="T18" fmla="*/ 110 w 301"/>
                <a:gd name="T19" fmla="*/ 140 h 156"/>
                <a:gd name="T20" fmla="*/ 110 w 301"/>
                <a:gd name="T21" fmla="*/ 140 h 156"/>
                <a:gd name="T22" fmla="*/ 124 w 301"/>
                <a:gd name="T23" fmla="*/ 148 h 156"/>
                <a:gd name="T24" fmla="*/ 140 w 301"/>
                <a:gd name="T25" fmla="*/ 154 h 156"/>
                <a:gd name="T26" fmla="*/ 153 w 301"/>
                <a:gd name="T27" fmla="*/ 156 h 156"/>
                <a:gd name="T28" fmla="*/ 165 w 301"/>
                <a:gd name="T29" fmla="*/ 156 h 156"/>
                <a:gd name="T30" fmla="*/ 165 w 301"/>
                <a:gd name="T31" fmla="*/ 156 h 156"/>
                <a:gd name="T32" fmla="*/ 171 w 301"/>
                <a:gd name="T33" fmla="*/ 154 h 156"/>
                <a:gd name="T34" fmla="*/ 180 w 301"/>
                <a:gd name="T35" fmla="*/ 150 h 156"/>
                <a:gd name="T36" fmla="*/ 202 w 301"/>
                <a:gd name="T37" fmla="*/ 136 h 156"/>
                <a:gd name="T38" fmla="*/ 243 w 301"/>
                <a:gd name="T39" fmla="*/ 109 h 156"/>
                <a:gd name="T40" fmla="*/ 243 w 301"/>
                <a:gd name="T41" fmla="*/ 109 h 156"/>
                <a:gd name="T42" fmla="*/ 256 w 301"/>
                <a:gd name="T43" fmla="*/ 99 h 156"/>
                <a:gd name="T44" fmla="*/ 268 w 301"/>
                <a:gd name="T45" fmla="*/ 90 h 156"/>
                <a:gd name="T46" fmla="*/ 280 w 301"/>
                <a:gd name="T47" fmla="*/ 78 h 156"/>
                <a:gd name="T48" fmla="*/ 289 w 301"/>
                <a:gd name="T49" fmla="*/ 62 h 156"/>
                <a:gd name="T50" fmla="*/ 289 w 301"/>
                <a:gd name="T51" fmla="*/ 62 h 156"/>
                <a:gd name="T52" fmla="*/ 297 w 301"/>
                <a:gd name="T53" fmla="*/ 47 h 156"/>
                <a:gd name="T54" fmla="*/ 301 w 301"/>
                <a:gd name="T55" fmla="*/ 33 h 156"/>
                <a:gd name="T56" fmla="*/ 301 w 301"/>
                <a:gd name="T57" fmla="*/ 21 h 156"/>
                <a:gd name="T58" fmla="*/ 299 w 301"/>
                <a:gd name="T59" fmla="*/ 17 h 156"/>
                <a:gd name="T60" fmla="*/ 297 w 301"/>
                <a:gd name="T61" fmla="*/ 16 h 156"/>
                <a:gd name="T62" fmla="*/ 297 w 301"/>
                <a:gd name="T63" fmla="*/ 16 h 156"/>
                <a:gd name="T64" fmla="*/ 291 w 301"/>
                <a:gd name="T65" fmla="*/ 14 h 156"/>
                <a:gd name="T66" fmla="*/ 282 w 301"/>
                <a:gd name="T67" fmla="*/ 14 h 156"/>
                <a:gd name="T68" fmla="*/ 256 w 301"/>
                <a:gd name="T69" fmla="*/ 16 h 156"/>
                <a:gd name="T70" fmla="*/ 223 w 301"/>
                <a:gd name="T71" fmla="*/ 21 h 156"/>
                <a:gd name="T72" fmla="*/ 196 w 301"/>
                <a:gd name="T73" fmla="*/ 23 h 156"/>
                <a:gd name="T74" fmla="*/ 196 w 301"/>
                <a:gd name="T75" fmla="*/ 23 h 156"/>
                <a:gd name="T76" fmla="*/ 180 w 301"/>
                <a:gd name="T77" fmla="*/ 23 h 156"/>
                <a:gd name="T78" fmla="*/ 175 w 301"/>
                <a:gd name="T79" fmla="*/ 21 h 156"/>
                <a:gd name="T80" fmla="*/ 169 w 301"/>
                <a:gd name="T81" fmla="*/ 21 h 156"/>
                <a:gd name="T82" fmla="*/ 149 w 301"/>
                <a:gd name="T83" fmla="*/ 23 h 156"/>
                <a:gd name="T84" fmla="*/ 149 w 301"/>
                <a:gd name="T85" fmla="*/ 23 h 156"/>
                <a:gd name="T86" fmla="*/ 128 w 301"/>
                <a:gd name="T87" fmla="*/ 27 h 156"/>
                <a:gd name="T88" fmla="*/ 116 w 301"/>
                <a:gd name="T89" fmla="*/ 31 h 156"/>
                <a:gd name="T90" fmla="*/ 105 w 301"/>
                <a:gd name="T91" fmla="*/ 33 h 156"/>
                <a:gd name="T92" fmla="*/ 87 w 301"/>
                <a:gd name="T93" fmla="*/ 31 h 156"/>
                <a:gd name="T94" fmla="*/ 87 w 301"/>
                <a:gd name="T95" fmla="*/ 31 h 156"/>
                <a:gd name="T96" fmla="*/ 75 w 301"/>
                <a:gd name="T97" fmla="*/ 27 h 156"/>
                <a:gd name="T98" fmla="*/ 62 w 301"/>
                <a:gd name="T99" fmla="*/ 23 h 156"/>
                <a:gd name="T100" fmla="*/ 35 w 301"/>
                <a:gd name="T101" fmla="*/ 12 h 156"/>
                <a:gd name="T102" fmla="*/ 11 w 301"/>
                <a:gd name="T103" fmla="*/ 2 h 156"/>
                <a:gd name="T104" fmla="*/ 5 w 301"/>
                <a:gd name="T105" fmla="*/ 0 h 156"/>
                <a:gd name="T106" fmla="*/ 2 w 301"/>
                <a:gd name="T107" fmla="*/ 0 h 156"/>
                <a:gd name="T108" fmla="*/ 2 w 301"/>
                <a:gd name="T10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1" h="156">
                  <a:moveTo>
                    <a:pt x="2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3" y="2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56" y="88"/>
                  </a:lnTo>
                  <a:lnTo>
                    <a:pt x="89" y="121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124" y="148"/>
                  </a:lnTo>
                  <a:lnTo>
                    <a:pt x="140" y="154"/>
                  </a:lnTo>
                  <a:lnTo>
                    <a:pt x="153" y="156"/>
                  </a:lnTo>
                  <a:lnTo>
                    <a:pt x="165" y="156"/>
                  </a:lnTo>
                  <a:lnTo>
                    <a:pt x="165" y="156"/>
                  </a:lnTo>
                  <a:lnTo>
                    <a:pt x="171" y="154"/>
                  </a:lnTo>
                  <a:lnTo>
                    <a:pt x="180" y="150"/>
                  </a:lnTo>
                  <a:lnTo>
                    <a:pt x="202" y="136"/>
                  </a:lnTo>
                  <a:lnTo>
                    <a:pt x="243" y="109"/>
                  </a:lnTo>
                  <a:lnTo>
                    <a:pt x="243" y="109"/>
                  </a:lnTo>
                  <a:lnTo>
                    <a:pt x="256" y="99"/>
                  </a:lnTo>
                  <a:lnTo>
                    <a:pt x="268" y="90"/>
                  </a:lnTo>
                  <a:lnTo>
                    <a:pt x="280" y="78"/>
                  </a:lnTo>
                  <a:lnTo>
                    <a:pt x="289" y="62"/>
                  </a:lnTo>
                  <a:lnTo>
                    <a:pt x="289" y="62"/>
                  </a:lnTo>
                  <a:lnTo>
                    <a:pt x="297" y="47"/>
                  </a:lnTo>
                  <a:lnTo>
                    <a:pt x="301" y="33"/>
                  </a:lnTo>
                  <a:lnTo>
                    <a:pt x="301" y="21"/>
                  </a:lnTo>
                  <a:lnTo>
                    <a:pt x="299" y="17"/>
                  </a:lnTo>
                  <a:lnTo>
                    <a:pt x="297" y="16"/>
                  </a:lnTo>
                  <a:lnTo>
                    <a:pt x="297" y="16"/>
                  </a:lnTo>
                  <a:lnTo>
                    <a:pt x="291" y="14"/>
                  </a:lnTo>
                  <a:lnTo>
                    <a:pt x="282" y="14"/>
                  </a:lnTo>
                  <a:lnTo>
                    <a:pt x="256" y="16"/>
                  </a:lnTo>
                  <a:lnTo>
                    <a:pt x="223" y="21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180" y="23"/>
                  </a:lnTo>
                  <a:lnTo>
                    <a:pt x="175" y="21"/>
                  </a:lnTo>
                  <a:lnTo>
                    <a:pt x="169" y="21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28" y="27"/>
                  </a:lnTo>
                  <a:lnTo>
                    <a:pt x="116" y="31"/>
                  </a:lnTo>
                  <a:lnTo>
                    <a:pt x="105" y="33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75" y="27"/>
                  </a:lnTo>
                  <a:lnTo>
                    <a:pt x="62" y="23"/>
                  </a:lnTo>
                  <a:lnTo>
                    <a:pt x="35" y="12"/>
                  </a:lnTo>
                  <a:lnTo>
                    <a:pt x="11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3A4E4044-A4FF-47FD-9F6D-1FCBD0A90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142875"/>
              <a:ext cx="427038" cy="398463"/>
            </a:xfrm>
            <a:custGeom>
              <a:avLst/>
              <a:gdLst>
                <a:gd name="T0" fmla="*/ 249 w 269"/>
                <a:gd name="T1" fmla="*/ 93 h 251"/>
                <a:gd name="T2" fmla="*/ 199 w 269"/>
                <a:gd name="T3" fmla="*/ 29 h 251"/>
                <a:gd name="T4" fmla="*/ 175 w 269"/>
                <a:gd name="T5" fmla="*/ 9 h 251"/>
                <a:gd name="T6" fmla="*/ 164 w 269"/>
                <a:gd name="T7" fmla="*/ 23 h 251"/>
                <a:gd name="T8" fmla="*/ 144 w 269"/>
                <a:gd name="T9" fmla="*/ 37 h 251"/>
                <a:gd name="T10" fmla="*/ 139 w 269"/>
                <a:gd name="T11" fmla="*/ 29 h 251"/>
                <a:gd name="T12" fmla="*/ 104 w 269"/>
                <a:gd name="T13" fmla="*/ 4 h 251"/>
                <a:gd name="T14" fmla="*/ 88 w 269"/>
                <a:gd name="T15" fmla="*/ 2 h 251"/>
                <a:gd name="T16" fmla="*/ 92 w 269"/>
                <a:gd name="T17" fmla="*/ 13 h 251"/>
                <a:gd name="T18" fmla="*/ 94 w 269"/>
                <a:gd name="T19" fmla="*/ 29 h 251"/>
                <a:gd name="T20" fmla="*/ 80 w 269"/>
                <a:gd name="T21" fmla="*/ 27 h 251"/>
                <a:gd name="T22" fmla="*/ 37 w 269"/>
                <a:gd name="T23" fmla="*/ 27 h 251"/>
                <a:gd name="T24" fmla="*/ 33 w 269"/>
                <a:gd name="T25" fmla="*/ 35 h 251"/>
                <a:gd name="T26" fmla="*/ 53 w 269"/>
                <a:gd name="T27" fmla="*/ 50 h 251"/>
                <a:gd name="T28" fmla="*/ 57 w 269"/>
                <a:gd name="T29" fmla="*/ 58 h 251"/>
                <a:gd name="T30" fmla="*/ 20 w 269"/>
                <a:gd name="T31" fmla="*/ 56 h 251"/>
                <a:gd name="T32" fmla="*/ 16 w 269"/>
                <a:gd name="T33" fmla="*/ 62 h 251"/>
                <a:gd name="T34" fmla="*/ 28 w 269"/>
                <a:gd name="T35" fmla="*/ 76 h 251"/>
                <a:gd name="T36" fmla="*/ 39 w 269"/>
                <a:gd name="T37" fmla="*/ 93 h 251"/>
                <a:gd name="T38" fmla="*/ 33 w 269"/>
                <a:gd name="T39" fmla="*/ 97 h 251"/>
                <a:gd name="T40" fmla="*/ 2 w 269"/>
                <a:gd name="T41" fmla="*/ 109 h 251"/>
                <a:gd name="T42" fmla="*/ 2 w 269"/>
                <a:gd name="T43" fmla="*/ 113 h 251"/>
                <a:gd name="T44" fmla="*/ 26 w 269"/>
                <a:gd name="T45" fmla="*/ 140 h 251"/>
                <a:gd name="T46" fmla="*/ 26 w 269"/>
                <a:gd name="T47" fmla="*/ 144 h 251"/>
                <a:gd name="T48" fmla="*/ 16 w 269"/>
                <a:gd name="T49" fmla="*/ 146 h 251"/>
                <a:gd name="T50" fmla="*/ 43 w 269"/>
                <a:gd name="T51" fmla="*/ 160 h 251"/>
                <a:gd name="T52" fmla="*/ 80 w 269"/>
                <a:gd name="T53" fmla="*/ 191 h 251"/>
                <a:gd name="T54" fmla="*/ 107 w 269"/>
                <a:gd name="T55" fmla="*/ 234 h 251"/>
                <a:gd name="T56" fmla="*/ 123 w 269"/>
                <a:gd name="T57" fmla="*/ 251 h 251"/>
                <a:gd name="T58" fmla="*/ 127 w 269"/>
                <a:gd name="T59" fmla="*/ 245 h 251"/>
                <a:gd name="T60" fmla="*/ 129 w 269"/>
                <a:gd name="T61" fmla="*/ 234 h 251"/>
                <a:gd name="T62" fmla="*/ 140 w 269"/>
                <a:gd name="T63" fmla="*/ 226 h 251"/>
                <a:gd name="T64" fmla="*/ 142 w 269"/>
                <a:gd name="T65" fmla="*/ 222 h 251"/>
                <a:gd name="T66" fmla="*/ 139 w 269"/>
                <a:gd name="T67" fmla="*/ 187 h 251"/>
                <a:gd name="T68" fmla="*/ 150 w 269"/>
                <a:gd name="T69" fmla="*/ 183 h 251"/>
                <a:gd name="T70" fmla="*/ 170 w 269"/>
                <a:gd name="T71" fmla="*/ 199 h 251"/>
                <a:gd name="T72" fmla="*/ 179 w 269"/>
                <a:gd name="T73" fmla="*/ 202 h 251"/>
                <a:gd name="T74" fmla="*/ 185 w 269"/>
                <a:gd name="T75" fmla="*/ 189 h 251"/>
                <a:gd name="T76" fmla="*/ 189 w 269"/>
                <a:gd name="T77" fmla="*/ 175 h 251"/>
                <a:gd name="T78" fmla="*/ 197 w 269"/>
                <a:gd name="T79" fmla="*/ 175 h 251"/>
                <a:gd name="T80" fmla="*/ 220 w 269"/>
                <a:gd name="T81" fmla="*/ 175 h 251"/>
                <a:gd name="T82" fmla="*/ 220 w 269"/>
                <a:gd name="T83" fmla="*/ 156 h 251"/>
                <a:gd name="T84" fmla="*/ 224 w 269"/>
                <a:gd name="T85" fmla="*/ 144 h 251"/>
                <a:gd name="T86" fmla="*/ 234 w 269"/>
                <a:gd name="T87" fmla="*/ 144 h 251"/>
                <a:gd name="T88" fmla="*/ 249 w 269"/>
                <a:gd name="T89" fmla="*/ 124 h 251"/>
                <a:gd name="T90" fmla="*/ 255 w 269"/>
                <a:gd name="T91" fmla="*/ 122 h 251"/>
                <a:gd name="T92" fmla="*/ 269 w 269"/>
                <a:gd name="T93" fmla="*/ 119 h 251"/>
                <a:gd name="T94" fmla="*/ 259 w 269"/>
                <a:gd name="T95" fmla="*/ 10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9" h="251">
                  <a:moveTo>
                    <a:pt x="259" y="105"/>
                  </a:moveTo>
                  <a:lnTo>
                    <a:pt x="259" y="105"/>
                  </a:lnTo>
                  <a:lnTo>
                    <a:pt x="249" y="93"/>
                  </a:lnTo>
                  <a:lnTo>
                    <a:pt x="236" y="78"/>
                  </a:lnTo>
                  <a:lnTo>
                    <a:pt x="210" y="43"/>
                  </a:lnTo>
                  <a:lnTo>
                    <a:pt x="199" y="29"/>
                  </a:lnTo>
                  <a:lnTo>
                    <a:pt x="187" y="17"/>
                  </a:lnTo>
                  <a:lnTo>
                    <a:pt x="179" y="9"/>
                  </a:lnTo>
                  <a:lnTo>
                    <a:pt x="175" y="9"/>
                  </a:lnTo>
                  <a:lnTo>
                    <a:pt x="174" y="11"/>
                  </a:lnTo>
                  <a:lnTo>
                    <a:pt x="174" y="11"/>
                  </a:lnTo>
                  <a:lnTo>
                    <a:pt x="164" y="23"/>
                  </a:lnTo>
                  <a:lnTo>
                    <a:pt x="156" y="33"/>
                  </a:lnTo>
                  <a:lnTo>
                    <a:pt x="146" y="37"/>
                  </a:lnTo>
                  <a:lnTo>
                    <a:pt x="144" y="37"/>
                  </a:lnTo>
                  <a:lnTo>
                    <a:pt x="142" y="35"/>
                  </a:lnTo>
                  <a:lnTo>
                    <a:pt x="142" y="35"/>
                  </a:lnTo>
                  <a:lnTo>
                    <a:pt x="139" y="29"/>
                  </a:lnTo>
                  <a:lnTo>
                    <a:pt x="133" y="23"/>
                  </a:lnTo>
                  <a:lnTo>
                    <a:pt x="113" y="9"/>
                  </a:lnTo>
                  <a:lnTo>
                    <a:pt x="104" y="4"/>
                  </a:lnTo>
                  <a:lnTo>
                    <a:pt x="96" y="2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92" y="13"/>
                  </a:lnTo>
                  <a:lnTo>
                    <a:pt x="96" y="23"/>
                  </a:lnTo>
                  <a:lnTo>
                    <a:pt x="96" y="27"/>
                  </a:lnTo>
                  <a:lnTo>
                    <a:pt x="94" y="29"/>
                  </a:lnTo>
                  <a:lnTo>
                    <a:pt x="88" y="29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61" y="25"/>
                  </a:lnTo>
                  <a:lnTo>
                    <a:pt x="43" y="25"/>
                  </a:lnTo>
                  <a:lnTo>
                    <a:pt x="37" y="27"/>
                  </a:lnTo>
                  <a:lnTo>
                    <a:pt x="33" y="29"/>
                  </a:lnTo>
                  <a:lnTo>
                    <a:pt x="32" y="33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43" y="43"/>
                  </a:lnTo>
                  <a:lnTo>
                    <a:pt x="53" y="50"/>
                  </a:lnTo>
                  <a:lnTo>
                    <a:pt x="57" y="54"/>
                  </a:lnTo>
                  <a:lnTo>
                    <a:pt x="59" y="56"/>
                  </a:lnTo>
                  <a:lnTo>
                    <a:pt x="57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28" y="76"/>
                  </a:lnTo>
                  <a:lnTo>
                    <a:pt x="35" y="85"/>
                  </a:lnTo>
                  <a:lnTo>
                    <a:pt x="39" y="89"/>
                  </a:lnTo>
                  <a:lnTo>
                    <a:pt x="39" y="93"/>
                  </a:lnTo>
                  <a:lnTo>
                    <a:pt x="39" y="95"/>
                  </a:lnTo>
                  <a:lnTo>
                    <a:pt x="33" y="97"/>
                  </a:lnTo>
                  <a:lnTo>
                    <a:pt x="33" y="97"/>
                  </a:lnTo>
                  <a:lnTo>
                    <a:pt x="20" y="101"/>
                  </a:lnTo>
                  <a:lnTo>
                    <a:pt x="8" y="105"/>
                  </a:lnTo>
                  <a:lnTo>
                    <a:pt x="2" y="109"/>
                  </a:lnTo>
                  <a:lnTo>
                    <a:pt x="0" y="111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10" y="119"/>
                  </a:lnTo>
                  <a:lnTo>
                    <a:pt x="20" y="130"/>
                  </a:lnTo>
                  <a:lnTo>
                    <a:pt x="26" y="140"/>
                  </a:lnTo>
                  <a:lnTo>
                    <a:pt x="26" y="142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16" y="146"/>
                  </a:lnTo>
                  <a:lnTo>
                    <a:pt x="26" y="152"/>
                  </a:lnTo>
                  <a:lnTo>
                    <a:pt x="26" y="152"/>
                  </a:lnTo>
                  <a:lnTo>
                    <a:pt x="43" y="160"/>
                  </a:lnTo>
                  <a:lnTo>
                    <a:pt x="59" y="169"/>
                  </a:lnTo>
                  <a:lnTo>
                    <a:pt x="70" y="179"/>
                  </a:lnTo>
                  <a:lnTo>
                    <a:pt x="80" y="191"/>
                  </a:lnTo>
                  <a:lnTo>
                    <a:pt x="80" y="191"/>
                  </a:lnTo>
                  <a:lnTo>
                    <a:pt x="92" y="210"/>
                  </a:lnTo>
                  <a:lnTo>
                    <a:pt x="107" y="234"/>
                  </a:lnTo>
                  <a:lnTo>
                    <a:pt x="115" y="243"/>
                  </a:lnTo>
                  <a:lnTo>
                    <a:pt x="121" y="249"/>
                  </a:lnTo>
                  <a:lnTo>
                    <a:pt x="123" y="251"/>
                  </a:lnTo>
                  <a:lnTo>
                    <a:pt x="125" y="251"/>
                  </a:lnTo>
                  <a:lnTo>
                    <a:pt x="127" y="249"/>
                  </a:lnTo>
                  <a:lnTo>
                    <a:pt x="127" y="245"/>
                  </a:lnTo>
                  <a:lnTo>
                    <a:pt x="127" y="245"/>
                  </a:lnTo>
                  <a:lnTo>
                    <a:pt x="127" y="238"/>
                  </a:lnTo>
                  <a:lnTo>
                    <a:pt x="129" y="234"/>
                  </a:lnTo>
                  <a:lnTo>
                    <a:pt x="133" y="230"/>
                  </a:lnTo>
                  <a:lnTo>
                    <a:pt x="135" y="228"/>
                  </a:lnTo>
                  <a:lnTo>
                    <a:pt x="140" y="226"/>
                  </a:lnTo>
                  <a:lnTo>
                    <a:pt x="142" y="226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40" y="210"/>
                  </a:lnTo>
                  <a:lnTo>
                    <a:pt x="139" y="195"/>
                  </a:lnTo>
                  <a:lnTo>
                    <a:pt x="139" y="187"/>
                  </a:lnTo>
                  <a:lnTo>
                    <a:pt x="140" y="183"/>
                  </a:lnTo>
                  <a:lnTo>
                    <a:pt x="144" y="181"/>
                  </a:lnTo>
                  <a:lnTo>
                    <a:pt x="150" y="183"/>
                  </a:lnTo>
                  <a:lnTo>
                    <a:pt x="150" y="183"/>
                  </a:lnTo>
                  <a:lnTo>
                    <a:pt x="162" y="193"/>
                  </a:lnTo>
                  <a:lnTo>
                    <a:pt x="170" y="199"/>
                  </a:lnTo>
                  <a:lnTo>
                    <a:pt x="174" y="202"/>
                  </a:lnTo>
                  <a:lnTo>
                    <a:pt x="175" y="202"/>
                  </a:lnTo>
                  <a:lnTo>
                    <a:pt x="179" y="202"/>
                  </a:lnTo>
                  <a:lnTo>
                    <a:pt x="181" y="199"/>
                  </a:lnTo>
                  <a:lnTo>
                    <a:pt x="181" y="199"/>
                  </a:lnTo>
                  <a:lnTo>
                    <a:pt x="185" y="189"/>
                  </a:lnTo>
                  <a:lnTo>
                    <a:pt x="187" y="181"/>
                  </a:lnTo>
                  <a:lnTo>
                    <a:pt x="187" y="177"/>
                  </a:lnTo>
                  <a:lnTo>
                    <a:pt x="189" y="175"/>
                  </a:lnTo>
                  <a:lnTo>
                    <a:pt x="193" y="173"/>
                  </a:lnTo>
                  <a:lnTo>
                    <a:pt x="197" y="175"/>
                  </a:lnTo>
                  <a:lnTo>
                    <a:pt x="197" y="175"/>
                  </a:lnTo>
                  <a:lnTo>
                    <a:pt x="212" y="181"/>
                  </a:lnTo>
                  <a:lnTo>
                    <a:pt x="218" y="179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65"/>
                  </a:lnTo>
                  <a:lnTo>
                    <a:pt x="220" y="156"/>
                  </a:lnTo>
                  <a:lnTo>
                    <a:pt x="220" y="150"/>
                  </a:lnTo>
                  <a:lnTo>
                    <a:pt x="220" y="146"/>
                  </a:lnTo>
                  <a:lnTo>
                    <a:pt x="224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34" y="144"/>
                  </a:lnTo>
                  <a:lnTo>
                    <a:pt x="238" y="142"/>
                  </a:lnTo>
                  <a:lnTo>
                    <a:pt x="245" y="132"/>
                  </a:lnTo>
                  <a:lnTo>
                    <a:pt x="249" y="124"/>
                  </a:lnTo>
                  <a:lnTo>
                    <a:pt x="251" y="121"/>
                  </a:lnTo>
                  <a:lnTo>
                    <a:pt x="251" y="121"/>
                  </a:lnTo>
                  <a:lnTo>
                    <a:pt x="255" y="122"/>
                  </a:lnTo>
                  <a:lnTo>
                    <a:pt x="265" y="122"/>
                  </a:lnTo>
                  <a:lnTo>
                    <a:pt x="269" y="121"/>
                  </a:lnTo>
                  <a:lnTo>
                    <a:pt x="269" y="119"/>
                  </a:lnTo>
                  <a:lnTo>
                    <a:pt x="267" y="113"/>
                  </a:lnTo>
                  <a:lnTo>
                    <a:pt x="259" y="105"/>
                  </a:lnTo>
                  <a:lnTo>
                    <a:pt x="259" y="105"/>
                  </a:lnTo>
                  <a:close/>
                </a:path>
              </a:pathLst>
            </a:custGeom>
            <a:solidFill>
              <a:srgbClr val="999999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5E4D1305-4DD7-4B81-9EC6-BCC8F221E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5" y="173038"/>
              <a:ext cx="385763" cy="328613"/>
            </a:xfrm>
            <a:custGeom>
              <a:avLst/>
              <a:gdLst>
                <a:gd name="T0" fmla="*/ 0 w 243"/>
                <a:gd name="T1" fmla="*/ 94 h 207"/>
                <a:gd name="T2" fmla="*/ 17 w 243"/>
                <a:gd name="T3" fmla="*/ 76 h 207"/>
                <a:gd name="T4" fmla="*/ 82 w 243"/>
                <a:gd name="T5" fmla="*/ 27 h 207"/>
                <a:gd name="T6" fmla="*/ 124 w 243"/>
                <a:gd name="T7" fmla="*/ 4 h 207"/>
                <a:gd name="T8" fmla="*/ 140 w 243"/>
                <a:gd name="T9" fmla="*/ 0 h 207"/>
                <a:gd name="T10" fmla="*/ 167 w 243"/>
                <a:gd name="T11" fmla="*/ 0 h 207"/>
                <a:gd name="T12" fmla="*/ 171 w 243"/>
                <a:gd name="T13" fmla="*/ 2 h 207"/>
                <a:gd name="T14" fmla="*/ 171 w 243"/>
                <a:gd name="T15" fmla="*/ 8 h 207"/>
                <a:gd name="T16" fmla="*/ 175 w 243"/>
                <a:gd name="T17" fmla="*/ 20 h 207"/>
                <a:gd name="T18" fmla="*/ 210 w 243"/>
                <a:gd name="T19" fmla="*/ 16 h 207"/>
                <a:gd name="T20" fmla="*/ 206 w 243"/>
                <a:gd name="T21" fmla="*/ 24 h 207"/>
                <a:gd name="T22" fmla="*/ 202 w 243"/>
                <a:gd name="T23" fmla="*/ 39 h 207"/>
                <a:gd name="T24" fmla="*/ 204 w 243"/>
                <a:gd name="T25" fmla="*/ 41 h 207"/>
                <a:gd name="T26" fmla="*/ 218 w 243"/>
                <a:gd name="T27" fmla="*/ 41 h 207"/>
                <a:gd name="T28" fmla="*/ 227 w 243"/>
                <a:gd name="T29" fmla="*/ 43 h 207"/>
                <a:gd name="T30" fmla="*/ 226 w 243"/>
                <a:gd name="T31" fmla="*/ 47 h 207"/>
                <a:gd name="T32" fmla="*/ 214 w 243"/>
                <a:gd name="T33" fmla="*/ 61 h 207"/>
                <a:gd name="T34" fmla="*/ 212 w 243"/>
                <a:gd name="T35" fmla="*/ 66 h 207"/>
                <a:gd name="T36" fmla="*/ 218 w 243"/>
                <a:gd name="T37" fmla="*/ 70 h 207"/>
                <a:gd name="T38" fmla="*/ 224 w 243"/>
                <a:gd name="T39" fmla="*/ 72 h 207"/>
                <a:gd name="T40" fmla="*/ 237 w 243"/>
                <a:gd name="T41" fmla="*/ 72 h 207"/>
                <a:gd name="T42" fmla="*/ 243 w 243"/>
                <a:gd name="T43" fmla="*/ 74 h 207"/>
                <a:gd name="T44" fmla="*/ 241 w 243"/>
                <a:gd name="T45" fmla="*/ 78 h 207"/>
                <a:gd name="T46" fmla="*/ 239 w 243"/>
                <a:gd name="T47" fmla="*/ 92 h 207"/>
                <a:gd name="T48" fmla="*/ 226 w 243"/>
                <a:gd name="T49" fmla="*/ 102 h 207"/>
                <a:gd name="T50" fmla="*/ 210 w 243"/>
                <a:gd name="T51" fmla="*/ 109 h 207"/>
                <a:gd name="T52" fmla="*/ 202 w 243"/>
                <a:gd name="T53" fmla="*/ 117 h 207"/>
                <a:gd name="T54" fmla="*/ 163 w 243"/>
                <a:gd name="T55" fmla="*/ 156 h 207"/>
                <a:gd name="T56" fmla="*/ 138 w 243"/>
                <a:gd name="T57" fmla="*/ 189 h 207"/>
                <a:gd name="T58" fmla="*/ 122 w 243"/>
                <a:gd name="T59" fmla="*/ 205 h 207"/>
                <a:gd name="T60" fmla="*/ 117 w 243"/>
                <a:gd name="T61" fmla="*/ 205 h 207"/>
                <a:gd name="T62" fmla="*/ 117 w 243"/>
                <a:gd name="T63" fmla="*/ 203 h 207"/>
                <a:gd name="T64" fmla="*/ 111 w 243"/>
                <a:gd name="T65" fmla="*/ 185 h 207"/>
                <a:gd name="T66" fmla="*/ 101 w 243"/>
                <a:gd name="T67" fmla="*/ 180 h 207"/>
                <a:gd name="T68" fmla="*/ 99 w 243"/>
                <a:gd name="T69" fmla="*/ 178 h 207"/>
                <a:gd name="T70" fmla="*/ 103 w 243"/>
                <a:gd name="T71" fmla="*/ 162 h 207"/>
                <a:gd name="T72" fmla="*/ 103 w 243"/>
                <a:gd name="T73" fmla="*/ 152 h 207"/>
                <a:gd name="T74" fmla="*/ 93 w 243"/>
                <a:gd name="T75" fmla="*/ 148 h 207"/>
                <a:gd name="T76" fmla="*/ 80 w 243"/>
                <a:gd name="T77" fmla="*/ 150 h 207"/>
                <a:gd name="T78" fmla="*/ 62 w 243"/>
                <a:gd name="T79" fmla="*/ 150 h 207"/>
                <a:gd name="T80" fmla="*/ 56 w 243"/>
                <a:gd name="T81" fmla="*/ 144 h 207"/>
                <a:gd name="T82" fmla="*/ 54 w 243"/>
                <a:gd name="T83" fmla="*/ 141 h 207"/>
                <a:gd name="T84" fmla="*/ 52 w 243"/>
                <a:gd name="T85" fmla="*/ 123 h 207"/>
                <a:gd name="T86" fmla="*/ 47 w 243"/>
                <a:gd name="T87" fmla="*/ 117 h 207"/>
                <a:gd name="T88" fmla="*/ 39 w 243"/>
                <a:gd name="T89" fmla="*/ 117 h 207"/>
                <a:gd name="T90" fmla="*/ 21 w 243"/>
                <a:gd name="T91" fmla="*/ 117 h 207"/>
                <a:gd name="T92" fmla="*/ 16 w 243"/>
                <a:gd name="T93" fmla="*/ 109 h 207"/>
                <a:gd name="T94" fmla="*/ 16 w 243"/>
                <a:gd name="T95" fmla="*/ 107 h 207"/>
                <a:gd name="T96" fmla="*/ 8 w 243"/>
                <a:gd name="T97" fmla="*/ 102 h 207"/>
                <a:gd name="T98" fmla="*/ 0 w 243"/>
                <a:gd name="T99" fmla="*/ 9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3" h="207">
                  <a:moveTo>
                    <a:pt x="0" y="94"/>
                  </a:moveTo>
                  <a:lnTo>
                    <a:pt x="0" y="94"/>
                  </a:lnTo>
                  <a:lnTo>
                    <a:pt x="4" y="88"/>
                  </a:lnTo>
                  <a:lnTo>
                    <a:pt x="17" y="76"/>
                  </a:lnTo>
                  <a:lnTo>
                    <a:pt x="58" y="45"/>
                  </a:lnTo>
                  <a:lnTo>
                    <a:pt x="82" y="27"/>
                  </a:lnTo>
                  <a:lnTo>
                    <a:pt x="103" y="14"/>
                  </a:lnTo>
                  <a:lnTo>
                    <a:pt x="124" y="4"/>
                  </a:lnTo>
                  <a:lnTo>
                    <a:pt x="132" y="2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67" y="0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8"/>
                  </a:lnTo>
                  <a:lnTo>
                    <a:pt x="171" y="8"/>
                  </a:lnTo>
                  <a:lnTo>
                    <a:pt x="173" y="14"/>
                  </a:lnTo>
                  <a:lnTo>
                    <a:pt x="175" y="20"/>
                  </a:lnTo>
                  <a:lnTo>
                    <a:pt x="179" y="24"/>
                  </a:lnTo>
                  <a:lnTo>
                    <a:pt x="210" y="16"/>
                  </a:lnTo>
                  <a:lnTo>
                    <a:pt x="210" y="16"/>
                  </a:lnTo>
                  <a:lnTo>
                    <a:pt x="206" y="24"/>
                  </a:lnTo>
                  <a:lnTo>
                    <a:pt x="202" y="31"/>
                  </a:lnTo>
                  <a:lnTo>
                    <a:pt x="202" y="39"/>
                  </a:lnTo>
                  <a:lnTo>
                    <a:pt x="202" y="39"/>
                  </a:lnTo>
                  <a:lnTo>
                    <a:pt x="204" y="41"/>
                  </a:lnTo>
                  <a:lnTo>
                    <a:pt x="208" y="41"/>
                  </a:lnTo>
                  <a:lnTo>
                    <a:pt x="218" y="41"/>
                  </a:lnTo>
                  <a:lnTo>
                    <a:pt x="226" y="41"/>
                  </a:lnTo>
                  <a:lnTo>
                    <a:pt x="227" y="43"/>
                  </a:lnTo>
                  <a:lnTo>
                    <a:pt x="226" y="47"/>
                  </a:lnTo>
                  <a:lnTo>
                    <a:pt x="226" y="47"/>
                  </a:lnTo>
                  <a:lnTo>
                    <a:pt x="220" y="55"/>
                  </a:lnTo>
                  <a:lnTo>
                    <a:pt x="214" y="61"/>
                  </a:lnTo>
                  <a:lnTo>
                    <a:pt x="212" y="65"/>
                  </a:lnTo>
                  <a:lnTo>
                    <a:pt x="212" y="66"/>
                  </a:lnTo>
                  <a:lnTo>
                    <a:pt x="214" y="68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72"/>
                  </a:lnTo>
                  <a:lnTo>
                    <a:pt x="227" y="72"/>
                  </a:lnTo>
                  <a:lnTo>
                    <a:pt x="237" y="72"/>
                  </a:lnTo>
                  <a:lnTo>
                    <a:pt x="243" y="72"/>
                  </a:lnTo>
                  <a:lnTo>
                    <a:pt x="243" y="74"/>
                  </a:lnTo>
                  <a:lnTo>
                    <a:pt x="241" y="78"/>
                  </a:lnTo>
                  <a:lnTo>
                    <a:pt x="241" y="78"/>
                  </a:lnTo>
                  <a:lnTo>
                    <a:pt x="239" y="86"/>
                  </a:lnTo>
                  <a:lnTo>
                    <a:pt x="239" y="92"/>
                  </a:lnTo>
                  <a:lnTo>
                    <a:pt x="235" y="96"/>
                  </a:lnTo>
                  <a:lnTo>
                    <a:pt x="226" y="102"/>
                  </a:lnTo>
                  <a:lnTo>
                    <a:pt x="226" y="102"/>
                  </a:lnTo>
                  <a:lnTo>
                    <a:pt x="210" y="109"/>
                  </a:lnTo>
                  <a:lnTo>
                    <a:pt x="202" y="117"/>
                  </a:lnTo>
                  <a:lnTo>
                    <a:pt x="202" y="117"/>
                  </a:lnTo>
                  <a:lnTo>
                    <a:pt x="181" y="137"/>
                  </a:lnTo>
                  <a:lnTo>
                    <a:pt x="163" y="156"/>
                  </a:lnTo>
                  <a:lnTo>
                    <a:pt x="163" y="156"/>
                  </a:lnTo>
                  <a:lnTo>
                    <a:pt x="138" y="189"/>
                  </a:lnTo>
                  <a:lnTo>
                    <a:pt x="130" y="199"/>
                  </a:lnTo>
                  <a:lnTo>
                    <a:pt x="122" y="205"/>
                  </a:lnTo>
                  <a:lnTo>
                    <a:pt x="119" y="207"/>
                  </a:lnTo>
                  <a:lnTo>
                    <a:pt x="117" y="205"/>
                  </a:lnTo>
                  <a:lnTo>
                    <a:pt x="117" y="203"/>
                  </a:lnTo>
                  <a:lnTo>
                    <a:pt x="117" y="203"/>
                  </a:lnTo>
                  <a:lnTo>
                    <a:pt x="115" y="193"/>
                  </a:lnTo>
                  <a:lnTo>
                    <a:pt x="111" y="185"/>
                  </a:lnTo>
                  <a:lnTo>
                    <a:pt x="105" y="181"/>
                  </a:lnTo>
                  <a:lnTo>
                    <a:pt x="101" y="180"/>
                  </a:lnTo>
                  <a:lnTo>
                    <a:pt x="101" y="180"/>
                  </a:lnTo>
                  <a:lnTo>
                    <a:pt x="99" y="178"/>
                  </a:lnTo>
                  <a:lnTo>
                    <a:pt x="101" y="174"/>
                  </a:lnTo>
                  <a:lnTo>
                    <a:pt x="103" y="162"/>
                  </a:lnTo>
                  <a:lnTo>
                    <a:pt x="103" y="158"/>
                  </a:lnTo>
                  <a:lnTo>
                    <a:pt x="103" y="152"/>
                  </a:lnTo>
                  <a:lnTo>
                    <a:pt x="99" y="148"/>
                  </a:lnTo>
                  <a:lnTo>
                    <a:pt x="93" y="148"/>
                  </a:lnTo>
                  <a:lnTo>
                    <a:pt x="93" y="148"/>
                  </a:lnTo>
                  <a:lnTo>
                    <a:pt x="80" y="150"/>
                  </a:lnTo>
                  <a:lnTo>
                    <a:pt x="66" y="150"/>
                  </a:lnTo>
                  <a:lnTo>
                    <a:pt x="62" y="150"/>
                  </a:lnTo>
                  <a:lnTo>
                    <a:pt x="58" y="148"/>
                  </a:lnTo>
                  <a:lnTo>
                    <a:pt x="56" y="144"/>
                  </a:lnTo>
                  <a:lnTo>
                    <a:pt x="54" y="141"/>
                  </a:lnTo>
                  <a:lnTo>
                    <a:pt x="54" y="141"/>
                  </a:lnTo>
                  <a:lnTo>
                    <a:pt x="52" y="131"/>
                  </a:lnTo>
                  <a:lnTo>
                    <a:pt x="52" y="123"/>
                  </a:lnTo>
                  <a:lnTo>
                    <a:pt x="51" y="119"/>
                  </a:lnTo>
                  <a:lnTo>
                    <a:pt x="47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29" y="117"/>
                  </a:lnTo>
                  <a:lnTo>
                    <a:pt x="21" y="117"/>
                  </a:lnTo>
                  <a:lnTo>
                    <a:pt x="16" y="113"/>
                  </a:lnTo>
                  <a:lnTo>
                    <a:pt x="16" y="109"/>
                  </a:lnTo>
                  <a:lnTo>
                    <a:pt x="16" y="109"/>
                  </a:lnTo>
                  <a:lnTo>
                    <a:pt x="16" y="107"/>
                  </a:lnTo>
                  <a:lnTo>
                    <a:pt x="14" y="103"/>
                  </a:lnTo>
                  <a:lnTo>
                    <a:pt x="8" y="102"/>
                  </a:lnTo>
                  <a:lnTo>
                    <a:pt x="2" y="98"/>
                  </a:lnTo>
                  <a:lnTo>
                    <a:pt x="0" y="9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999999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FFB974C5-CB3F-4C5E-BDCA-B203B4F40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5000" y="1844675"/>
              <a:ext cx="703263" cy="631825"/>
            </a:xfrm>
            <a:custGeom>
              <a:avLst/>
              <a:gdLst>
                <a:gd name="T0" fmla="*/ 10 w 443"/>
                <a:gd name="T1" fmla="*/ 97 h 398"/>
                <a:gd name="T2" fmla="*/ 93 w 443"/>
                <a:gd name="T3" fmla="*/ 115 h 398"/>
                <a:gd name="T4" fmla="*/ 128 w 443"/>
                <a:gd name="T5" fmla="*/ 117 h 398"/>
                <a:gd name="T6" fmla="*/ 189 w 443"/>
                <a:gd name="T7" fmla="*/ 101 h 398"/>
                <a:gd name="T8" fmla="*/ 247 w 443"/>
                <a:gd name="T9" fmla="*/ 68 h 398"/>
                <a:gd name="T10" fmla="*/ 264 w 443"/>
                <a:gd name="T11" fmla="*/ 54 h 398"/>
                <a:gd name="T12" fmla="*/ 280 w 443"/>
                <a:gd name="T13" fmla="*/ 0 h 398"/>
                <a:gd name="T14" fmla="*/ 288 w 443"/>
                <a:gd name="T15" fmla="*/ 53 h 398"/>
                <a:gd name="T16" fmla="*/ 295 w 443"/>
                <a:gd name="T17" fmla="*/ 70 h 398"/>
                <a:gd name="T18" fmla="*/ 344 w 443"/>
                <a:gd name="T19" fmla="*/ 109 h 398"/>
                <a:gd name="T20" fmla="*/ 385 w 443"/>
                <a:gd name="T21" fmla="*/ 121 h 398"/>
                <a:gd name="T22" fmla="*/ 428 w 443"/>
                <a:gd name="T23" fmla="*/ 125 h 398"/>
                <a:gd name="T24" fmla="*/ 443 w 443"/>
                <a:gd name="T25" fmla="*/ 140 h 398"/>
                <a:gd name="T26" fmla="*/ 443 w 443"/>
                <a:gd name="T27" fmla="*/ 156 h 398"/>
                <a:gd name="T28" fmla="*/ 434 w 443"/>
                <a:gd name="T29" fmla="*/ 218 h 398"/>
                <a:gd name="T30" fmla="*/ 420 w 443"/>
                <a:gd name="T31" fmla="*/ 288 h 398"/>
                <a:gd name="T32" fmla="*/ 426 w 443"/>
                <a:gd name="T33" fmla="*/ 320 h 398"/>
                <a:gd name="T34" fmla="*/ 426 w 443"/>
                <a:gd name="T35" fmla="*/ 335 h 398"/>
                <a:gd name="T36" fmla="*/ 408 w 443"/>
                <a:gd name="T37" fmla="*/ 333 h 398"/>
                <a:gd name="T38" fmla="*/ 385 w 443"/>
                <a:gd name="T39" fmla="*/ 331 h 398"/>
                <a:gd name="T40" fmla="*/ 371 w 443"/>
                <a:gd name="T41" fmla="*/ 343 h 398"/>
                <a:gd name="T42" fmla="*/ 362 w 443"/>
                <a:gd name="T43" fmla="*/ 355 h 398"/>
                <a:gd name="T44" fmla="*/ 350 w 443"/>
                <a:gd name="T45" fmla="*/ 366 h 398"/>
                <a:gd name="T46" fmla="*/ 336 w 443"/>
                <a:gd name="T47" fmla="*/ 388 h 398"/>
                <a:gd name="T48" fmla="*/ 319 w 443"/>
                <a:gd name="T49" fmla="*/ 398 h 398"/>
                <a:gd name="T50" fmla="*/ 309 w 443"/>
                <a:gd name="T51" fmla="*/ 392 h 398"/>
                <a:gd name="T52" fmla="*/ 288 w 443"/>
                <a:gd name="T53" fmla="*/ 382 h 398"/>
                <a:gd name="T54" fmla="*/ 264 w 443"/>
                <a:gd name="T55" fmla="*/ 368 h 398"/>
                <a:gd name="T56" fmla="*/ 241 w 443"/>
                <a:gd name="T57" fmla="*/ 366 h 398"/>
                <a:gd name="T58" fmla="*/ 216 w 443"/>
                <a:gd name="T59" fmla="*/ 368 h 398"/>
                <a:gd name="T60" fmla="*/ 202 w 443"/>
                <a:gd name="T61" fmla="*/ 374 h 398"/>
                <a:gd name="T62" fmla="*/ 202 w 443"/>
                <a:gd name="T63" fmla="*/ 394 h 398"/>
                <a:gd name="T64" fmla="*/ 187 w 443"/>
                <a:gd name="T65" fmla="*/ 390 h 398"/>
                <a:gd name="T66" fmla="*/ 157 w 443"/>
                <a:gd name="T67" fmla="*/ 374 h 398"/>
                <a:gd name="T68" fmla="*/ 148 w 443"/>
                <a:gd name="T69" fmla="*/ 366 h 398"/>
                <a:gd name="T70" fmla="*/ 144 w 443"/>
                <a:gd name="T71" fmla="*/ 347 h 398"/>
                <a:gd name="T72" fmla="*/ 132 w 443"/>
                <a:gd name="T73" fmla="*/ 335 h 398"/>
                <a:gd name="T74" fmla="*/ 97 w 443"/>
                <a:gd name="T75" fmla="*/ 335 h 398"/>
                <a:gd name="T76" fmla="*/ 70 w 443"/>
                <a:gd name="T77" fmla="*/ 335 h 398"/>
                <a:gd name="T78" fmla="*/ 39 w 443"/>
                <a:gd name="T79" fmla="*/ 335 h 398"/>
                <a:gd name="T80" fmla="*/ 35 w 443"/>
                <a:gd name="T81" fmla="*/ 347 h 398"/>
                <a:gd name="T82" fmla="*/ 31 w 443"/>
                <a:gd name="T83" fmla="*/ 335 h 398"/>
                <a:gd name="T84" fmla="*/ 23 w 443"/>
                <a:gd name="T85" fmla="*/ 257 h 398"/>
                <a:gd name="T86" fmla="*/ 23 w 443"/>
                <a:gd name="T87" fmla="*/ 214 h 398"/>
                <a:gd name="T88" fmla="*/ 23 w 443"/>
                <a:gd name="T89" fmla="*/ 171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3" h="398">
                  <a:moveTo>
                    <a:pt x="0" y="93"/>
                  </a:moveTo>
                  <a:lnTo>
                    <a:pt x="0" y="93"/>
                  </a:lnTo>
                  <a:lnTo>
                    <a:pt x="10" y="97"/>
                  </a:lnTo>
                  <a:lnTo>
                    <a:pt x="35" y="105"/>
                  </a:lnTo>
                  <a:lnTo>
                    <a:pt x="72" y="113"/>
                  </a:lnTo>
                  <a:lnTo>
                    <a:pt x="93" y="115"/>
                  </a:lnTo>
                  <a:lnTo>
                    <a:pt x="117" y="117"/>
                  </a:lnTo>
                  <a:lnTo>
                    <a:pt x="117" y="117"/>
                  </a:lnTo>
                  <a:lnTo>
                    <a:pt x="128" y="117"/>
                  </a:lnTo>
                  <a:lnTo>
                    <a:pt x="140" y="115"/>
                  </a:lnTo>
                  <a:lnTo>
                    <a:pt x="165" y="109"/>
                  </a:lnTo>
                  <a:lnTo>
                    <a:pt x="189" y="101"/>
                  </a:lnTo>
                  <a:lnTo>
                    <a:pt x="212" y="90"/>
                  </a:lnTo>
                  <a:lnTo>
                    <a:pt x="231" y="80"/>
                  </a:lnTo>
                  <a:lnTo>
                    <a:pt x="247" y="68"/>
                  </a:lnTo>
                  <a:lnTo>
                    <a:pt x="259" y="60"/>
                  </a:lnTo>
                  <a:lnTo>
                    <a:pt x="264" y="54"/>
                  </a:lnTo>
                  <a:lnTo>
                    <a:pt x="264" y="54"/>
                  </a:lnTo>
                  <a:lnTo>
                    <a:pt x="270" y="43"/>
                  </a:lnTo>
                  <a:lnTo>
                    <a:pt x="274" y="23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84" y="29"/>
                  </a:lnTo>
                  <a:lnTo>
                    <a:pt x="288" y="53"/>
                  </a:lnTo>
                  <a:lnTo>
                    <a:pt x="292" y="62"/>
                  </a:lnTo>
                  <a:lnTo>
                    <a:pt x="295" y="70"/>
                  </a:lnTo>
                  <a:lnTo>
                    <a:pt x="295" y="70"/>
                  </a:lnTo>
                  <a:lnTo>
                    <a:pt x="307" y="84"/>
                  </a:lnTo>
                  <a:lnTo>
                    <a:pt x="325" y="95"/>
                  </a:lnTo>
                  <a:lnTo>
                    <a:pt x="344" y="109"/>
                  </a:lnTo>
                  <a:lnTo>
                    <a:pt x="365" y="117"/>
                  </a:lnTo>
                  <a:lnTo>
                    <a:pt x="365" y="117"/>
                  </a:lnTo>
                  <a:lnTo>
                    <a:pt x="385" y="121"/>
                  </a:lnTo>
                  <a:lnTo>
                    <a:pt x="404" y="123"/>
                  </a:lnTo>
                  <a:lnTo>
                    <a:pt x="428" y="125"/>
                  </a:lnTo>
                  <a:lnTo>
                    <a:pt x="428" y="125"/>
                  </a:lnTo>
                  <a:lnTo>
                    <a:pt x="434" y="129"/>
                  </a:lnTo>
                  <a:lnTo>
                    <a:pt x="437" y="132"/>
                  </a:lnTo>
                  <a:lnTo>
                    <a:pt x="443" y="140"/>
                  </a:lnTo>
                  <a:lnTo>
                    <a:pt x="443" y="140"/>
                  </a:lnTo>
                  <a:lnTo>
                    <a:pt x="443" y="144"/>
                  </a:lnTo>
                  <a:lnTo>
                    <a:pt x="443" y="156"/>
                  </a:lnTo>
                  <a:lnTo>
                    <a:pt x="443" y="156"/>
                  </a:lnTo>
                  <a:lnTo>
                    <a:pt x="441" y="177"/>
                  </a:lnTo>
                  <a:lnTo>
                    <a:pt x="434" y="218"/>
                  </a:lnTo>
                  <a:lnTo>
                    <a:pt x="424" y="261"/>
                  </a:lnTo>
                  <a:lnTo>
                    <a:pt x="420" y="288"/>
                  </a:lnTo>
                  <a:lnTo>
                    <a:pt x="420" y="288"/>
                  </a:lnTo>
                  <a:lnTo>
                    <a:pt x="420" y="296"/>
                  </a:lnTo>
                  <a:lnTo>
                    <a:pt x="422" y="304"/>
                  </a:lnTo>
                  <a:lnTo>
                    <a:pt x="426" y="320"/>
                  </a:lnTo>
                  <a:lnTo>
                    <a:pt x="428" y="325"/>
                  </a:lnTo>
                  <a:lnTo>
                    <a:pt x="428" y="331"/>
                  </a:lnTo>
                  <a:lnTo>
                    <a:pt x="426" y="335"/>
                  </a:lnTo>
                  <a:lnTo>
                    <a:pt x="420" y="335"/>
                  </a:lnTo>
                  <a:lnTo>
                    <a:pt x="420" y="335"/>
                  </a:lnTo>
                  <a:lnTo>
                    <a:pt x="408" y="333"/>
                  </a:lnTo>
                  <a:lnTo>
                    <a:pt x="399" y="329"/>
                  </a:lnTo>
                  <a:lnTo>
                    <a:pt x="391" y="329"/>
                  </a:lnTo>
                  <a:lnTo>
                    <a:pt x="385" y="331"/>
                  </a:lnTo>
                  <a:lnTo>
                    <a:pt x="381" y="335"/>
                  </a:lnTo>
                  <a:lnTo>
                    <a:pt x="381" y="335"/>
                  </a:lnTo>
                  <a:lnTo>
                    <a:pt x="371" y="343"/>
                  </a:lnTo>
                  <a:lnTo>
                    <a:pt x="365" y="351"/>
                  </a:lnTo>
                  <a:lnTo>
                    <a:pt x="365" y="351"/>
                  </a:lnTo>
                  <a:lnTo>
                    <a:pt x="362" y="355"/>
                  </a:lnTo>
                  <a:lnTo>
                    <a:pt x="358" y="359"/>
                  </a:lnTo>
                  <a:lnTo>
                    <a:pt x="354" y="361"/>
                  </a:lnTo>
                  <a:lnTo>
                    <a:pt x="350" y="366"/>
                  </a:lnTo>
                  <a:lnTo>
                    <a:pt x="350" y="366"/>
                  </a:lnTo>
                  <a:lnTo>
                    <a:pt x="344" y="376"/>
                  </a:lnTo>
                  <a:lnTo>
                    <a:pt x="336" y="388"/>
                  </a:lnTo>
                  <a:lnTo>
                    <a:pt x="329" y="396"/>
                  </a:lnTo>
                  <a:lnTo>
                    <a:pt x="323" y="398"/>
                  </a:lnTo>
                  <a:lnTo>
                    <a:pt x="319" y="398"/>
                  </a:lnTo>
                  <a:lnTo>
                    <a:pt x="319" y="398"/>
                  </a:lnTo>
                  <a:lnTo>
                    <a:pt x="313" y="396"/>
                  </a:lnTo>
                  <a:lnTo>
                    <a:pt x="309" y="392"/>
                  </a:lnTo>
                  <a:lnTo>
                    <a:pt x="303" y="388"/>
                  </a:lnTo>
                  <a:lnTo>
                    <a:pt x="288" y="382"/>
                  </a:lnTo>
                  <a:lnTo>
                    <a:pt x="288" y="382"/>
                  </a:lnTo>
                  <a:lnTo>
                    <a:pt x="278" y="378"/>
                  </a:lnTo>
                  <a:lnTo>
                    <a:pt x="272" y="374"/>
                  </a:lnTo>
                  <a:lnTo>
                    <a:pt x="264" y="368"/>
                  </a:lnTo>
                  <a:lnTo>
                    <a:pt x="260" y="366"/>
                  </a:lnTo>
                  <a:lnTo>
                    <a:pt x="257" y="364"/>
                  </a:lnTo>
                  <a:lnTo>
                    <a:pt x="241" y="366"/>
                  </a:lnTo>
                  <a:lnTo>
                    <a:pt x="241" y="366"/>
                  </a:lnTo>
                  <a:lnTo>
                    <a:pt x="225" y="368"/>
                  </a:lnTo>
                  <a:lnTo>
                    <a:pt x="216" y="368"/>
                  </a:lnTo>
                  <a:lnTo>
                    <a:pt x="210" y="368"/>
                  </a:lnTo>
                  <a:lnTo>
                    <a:pt x="202" y="374"/>
                  </a:lnTo>
                  <a:lnTo>
                    <a:pt x="202" y="374"/>
                  </a:lnTo>
                  <a:lnTo>
                    <a:pt x="198" y="378"/>
                  </a:lnTo>
                  <a:lnTo>
                    <a:pt x="198" y="384"/>
                  </a:lnTo>
                  <a:lnTo>
                    <a:pt x="202" y="394"/>
                  </a:lnTo>
                  <a:lnTo>
                    <a:pt x="202" y="396"/>
                  </a:lnTo>
                  <a:lnTo>
                    <a:pt x="200" y="398"/>
                  </a:lnTo>
                  <a:lnTo>
                    <a:pt x="187" y="390"/>
                  </a:lnTo>
                  <a:lnTo>
                    <a:pt x="187" y="390"/>
                  </a:lnTo>
                  <a:lnTo>
                    <a:pt x="167" y="380"/>
                  </a:lnTo>
                  <a:lnTo>
                    <a:pt x="157" y="374"/>
                  </a:lnTo>
                  <a:lnTo>
                    <a:pt x="152" y="372"/>
                  </a:lnTo>
                  <a:lnTo>
                    <a:pt x="148" y="366"/>
                  </a:lnTo>
                  <a:lnTo>
                    <a:pt x="148" y="366"/>
                  </a:lnTo>
                  <a:lnTo>
                    <a:pt x="146" y="362"/>
                  </a:lnTo>
                  <a:lnTo>
                    <a:pt x="146" y="357"/>
                  </a:lnTo>
                  <a:lnTo>
                    <a:pt x="144" y="347"/>
                  </a:lnTo>
                  <a:lnTo>
                    <a:pt x="142" y="343"/>
                  </a:lnTo>
                  <a:lnTo>
                    <a:pt x="138" y="339"/>
                  </a:lnTo>
                  <a:lnTo>
                    <a:pt x="132" y="335"/>
                  </a:lnTo>
                  <a:lnTo>
                    <a:pt x="124" y="335"/>
                  </a:lnTo>
                  <a:lnTo>
                    <a:pt x="124" y="335"/>
                  </a:lnTo>
                  <a:lnTo>
                    <a:pt x="97" y="335"/>
                  </a:lnTo>
                  <a:lnTo>
                    <a:pt x="85" y="337"/>
                  </a:lnTo>
                  <a:lnTo>
                    <a:pt x="70" y="335"/>
                  </a:lnTo>
                  <a:lnTo>
                    <a:pt x="70" y="335"/>
                  </a:lnTo>
                  <a:lnTo>
                    <a:pt x="47" y="335"/>
                  </a:lnTo>
                  <a:lnTo>
                    <a:pt x="39" y="335"/>
                  </a:lnTo>
                  <a:lnTo>
                    <a:pt x="39" y="335"/>
                  </a:lnTo>
                  <a:lnTo>
                    <a:pt x="37" y="337"/>
                  </a:lnTo>
                  <a:lnTo>
                    <a:pt x="37" y="339"/>
                  </a:lnTo>
                  <a:lnTo>
                    <a:pt x="35" y="347"/>
                  </a:lnTo>
                  <a:lnTo>
                    <a:pt x="33" y="349"/>
                  </a:lnTo>
                  <a:lnTo>
                    <a:pt x="33" y="347"/>
                  </a:lnTo>
                  <a:lnTo>
                    <a:pt x="31" y="335"/>
                  </a:lnTo>
                  <a:lnTo>
                    <a:pt x="31" y="335"/>
                  </a:lnTo>
                  <a:lnTo>
                    <a:pt x="27" y="290"/>
                  </a:lnTo>
                  <a:lnTo>
                    <a:pt x="23" y="257"/>
                  </a:lnTo>
                  <a:lnTo>
                    <a:pt x="23" y="257"/>
                  </a:lnTo>
                  <a:lnTo>
                    <a:pt x="23" y="240"/>
                  </a:lnTo>
                  <a:lnTo>
                    <a:pt x="23" y="214"/>
                  </a:lnTo>
                  <a:lnTo>
                    <a:pt x="25" y="187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15">
              <a:extLst>
                <a:ext uri="{FF2B5EF4-FFF2-40B4-BE49-F238E27FC236}">
                  <a16:creationId xmlns:a16="http://schemas.microsoft.com/office/drawing/2014/main" id="{D6224F20-92CC-4D72-A4C5-2BF6E7A3B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1850" y="2092325"/>
              <a:ext cx="395288" cy="160338"/>
            </a:xfrm>
            <a:custGeom>
              <a:avLst/>
              <a:gdLst>
                <a:gd name="T0" fmla="*/ 0 w 249"/>
                <a:gd name="T1" fmla="*/ 54 h 101"/>
                <a:gd name="T2" fmla="*/ 0 w 249"/>
                <a:gd name="T3" fmla="*/ 54 h 101"/>
                <a:gd name="T4" fmla="*/ 2 w 249"/>
                <a:gd name="T5" fmla="*/ 45 h 101"/>
                <a:gd name="T6" fmla="*/ 4 w 249"/>
                <a:gd name="T7" fmla="*/ 35 h 101"/>
                <a:gd name="T8" fmla="*/ 10 w 249"/>
                <a:gd name="T9" fmla="*/ 25 h 101"/>
                <a:gd name="T10" fmla="*/ 18 w 249"/>
                <a:gd name="T11" fmla="*/ 13 h 101"/>
                <a:gd name="T12" fmla="*/ 28 w 249"/>
                <a:gd name="T13" fmla="*/ 6 h 101"/>
                <a:gd name="T14" fmla="*/ 35 w 249"/>
                <a:gd name="T15" fmla="*/ 2 h 101"/>
                <a:gd name="T16" fmla="*/ 43 w 249"/>
                <a:gd name="T17" fmla="*/ 0 h 101"/>
                <a:gd name="T18" fmla="*/ 53 w 249"/>
                <a:gd name="T19" fmla="*/ 0 h 101"/>
                <a:gd name="T20" fmla="*/ 63 w 249"/>
                <a:gd name="T21" fmla="*/ 0 h 101"/>
                <a:gd name="T22" fmla="*/ 63 w 249"/>
                <a:gd name="T23" fmla="*/ 0 h 101"/>
                <a:gd name="T24" fmla="*/ 80 w 249"/>
                <a:gd name="T25" fmla="*/ 2 h 101"/>
                <a:gd name="T26" fmla="*/ 94 w 249"/>
                <a:gd name="T27" fmla="*/ 6 h 101"/>
                <a:gd name="T28" fmla="*/ 107 w 249"/>
                <a:gd name="T29" fmla="*/ 10 h 101"/>
                <a:gd name="T30" fmla="*/ 119 w 249"/>
                <a:gd name="T31" fmla="*/ 15 h 101"/>
                <a:gd name="T32" fmla="*/ 129 w 249"/>
                <a:gd name="T33" fmla="*/ 15 h 101"/>
                <a:gd name="T34" fmla="*/ 140 w 249"/>
                <a:gd name="T35" fmla="*/ 15 h 101"/>
                <a:gd name="T36" fmla="*/ 140 w 249"/>
                <a:gd name="T37" fmla="*/ 15 h 101"/>
                <a:gd name="T38" fmla="*/ 171 w 249"/>
                <a:gd name="T39" fmla="*/ 13 h 101"/>
                <a:gd name="T40" fmla="*/ 203 w 249"/>
                <a:gd name="T41" fmla="*/ 10 h 101"/>
                <a:gd name="T42" fmla="*/ 228 w 249"/>
                <a:gd name="T43" fmla="*/ 6 h 101"/>
                <a:gd name="T44" fmla="*/ 236 w 249"/>
                <a:gd name="T45" fmla="*/ 6 h 101"/>
                <a:gd name="T46" fmla="*/ 241 w 249"/>
                <a:gd name="T47" fmla="*/ 8 h 101"/>
                <a:gd name="T48" fmla="*/ 241 w 249"/>
                <a:gd name="T49" fmla="*/ 8 h 101"/>
                <a:gd name="T50" fmla="*/ 245 w 249"/>
                <a:gd name="T51" fmla="*/ 12 h 101"/>
                <a:gd name="T52" fmla="*/ 247 w 249"/>
                <a:gd name="T53" fmla="*/ 19 h 101"/>
                <a:gd name="T54" fmla="*/ 249 w 249"/>
                <a:gd name="T55" fmla="*/ 39 h 101"/>
                <a:gd name="T56" fmla="*/ 249 w 249"/>
                <a:gd name="T57" fmla="*/ 70 h 101"/>
                <a:gd name="T58" fmla="*/ 249 w 249"/>
                <a:gd name="T59" fmla="*/ 70 h 101"/>
                <a:gd name="T60" fmla="*/ 247 w 249"/>
                <a:gd name="T61" fmla="*/ 74 h 101"/>
                <a:gd name="T62" fmla="*/ 245 w 249"/>
                <a:gd name="T63" fmla="*/ 78 h 101"/>
                <a:gd name="T64" fmla="*/ 234 w 249"/>
                <a:gd name="T65" fmla="*/ 88 h 101"/>
                <a:gd name="T66" fmla="*/ 218 w 249"/>
                <a:gd name="T67" fmla="*/ 101 h 101"/>
                <a:gd name="T68" fmla="*/ 24 w 249"/>
                <a:gd name="T69" fmla="*/ 101 h 101"/>
                <a:gd name="T70" fmla="*/ 0 w 249"/>
                <a:gd name="T71" fmla="*/ 5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9" h="101">
                  <a:moveTo>
                    <a:pt x="0" y="54"/>
                  </a:moveTo>
                  <a:lnTo>
                    <a:pt x="0" y="54"/>
                  </a:lnTo>
                  <a:lnTo>
                    <a:pt x="2" y="45"/>
                  </a:lnTo>
                  <a:lnTo>
                    <a:pt x="4" y="35"/>
                  </a:lnTo>
                  <a:lnTo>
                    <a:pt x="10" y="25"/>
                  </a:lnTo>
                  <a:lnTo>
                    <a:pt x="18" y="13"/>
                  </a:lnTo>
                  <a:lnTo>
                    <a:pt x="28" y="6"/>
                  </a:lnTo>
                  <a:lnTo>
                    <a:pt x="35" y="2"/>
                  </a:lnTo>
                  <a:lnTo>
                    <a:pt x="4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80" y="2"/>
                  </a:lnTo>
                  <a:lnTo>
                    <a:pt x="94" y="6"/>
                  </a:lnTo>
                  <a:lnTo>
                    <a:pt x="107" y="10"/>
                  </a:lnTo>
                  <a:lnTo>
                    <a:pt x="119" y="15"/>
                  </a:lnTo>
                  <a:lnTo>
                    <a:pt x="129" y="15"/>
                  </a:lnTo>
                  <a:lnTo>
                    <a:pt x="140" y="15"/>
                  </a:lnTo>
                  <a:lnTo>
                    <a:pt x="140" y="15"/>
                  </a:lnTo>
                  <a:lnTo>
                    <a:pt x="171" y="13"/>
                  </a:lnTo>
                  <a:lnTo>
                    <a:pt x="203" y="10"/>
                  </a:lnTo>
                  <a:lnTo>
                    <a:pt x="228" y="6"/>
                  </a:lnTo>
                  <a:lnTo>
                    <a:pt x="236" y="6"/>
                  </a:lnTo>
                  <a:lnTo>
                    <a:pt x="241" y="8"/>
                  </a:lnTo>
                  <a:lnTo>
                    <a:pt x="241" y="8"/>
                  </a:lnTo>
                  <a:lnTo>
                    <a:pt x="245" y="12"/>
                  </a:lnTo>
                  <a:lnTo>
                    <a:pt x="247" y="19"/>
                  </a:lnTo>
                  <a:lnTo>
                    <a:pt x="249" y="39"/>
                  </a:lnTo>
                  <a:lnTo>
                    <a:pt x="249" y="70"/>
                  </a:lnTo>
                  <a:lnTo>
                    <a:pt x="249" y="70"/>
                  </a:lnTo>
                  <a:lnTo>
                    <a:pt x="247" y="74"/>
                  </a:lnTo>
                  <a:lnTo>
                    <a:pt x="245" y="78"/>
                  </a:lnTo>
                  <a:lnTo>
                    <a:pt x="234" y="88"/>
                  </a:lnTo>
                  <a:lnTo>
                    <a:pt x="218" y="101"/>
                  </a:lnTo>
                  <a:lnTo>
                    <a:pt x="24" y="101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FF9999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E00215B7-0CF3-42C3-8C32-375F4C4FE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4863" y="2079625"/>
              <a:ext cx="441325" cy="211138"/>
            </a:xfrm>
            <a:custGeom>
              <a:avLst/>
              <a:gdLst>
                <a:gd name="T0" fmla="*/ 8 w 278"/>
                <a:gd name="T1" fmla="*/ 16 h 133"/>
                <a:gd name="T2" fmla="*/ 0 w 278"/>
                <a:gd name="T3" fmla="*/ 115 h 133"/>
                <a:gd name="T4" fmla="*/ 2 w 278"/>
                <a:gd name="T5" fmla="*/ 125 h 133"/>
                <a:gd name="T6" fmla="*/ 25 w 278"/>
                <a:gd name="T7" fmla="*/ 119 h 133"/>
                <a:gd name="T8" fmla="*/ 64 w 278"/>
                <a:gd name="T9" fmla="*/ 117 h 133"/>
                <a:gd name="T10" fmla="*/ 132 w 278"/>
                <a:gd name="T11" fmla="*/ 121 h 133"/>
                <a:gd name="T12" fmla="*/ 188 w 278"/>
                <a:gd name="T13" fmla="*/ 125 h 133"/>
                <a:gd name="T14" fmla="*/ 214 w 278"/>
                <a:gd name="T15" fmla="*/ 123 h 133"/>
                <a:gd name="T16" fmla="*/ 227 w 278"/>
                <a:gd name="T17" fmla="*/ 125 h 133"/>
                <a:gd name="T18" fmla="*/ 253 w 278"/>
                <a:gd name="T19" fmla="*/ 131 h 133"/>
                <a:gd name="T20" fmla="*/ 262 w 278"/>
                <a:gd name="T21" fmla="*/ 131 h 133"/>
                <a:gd name="T22" fmla="*/ 266 w 278"/>
                <a:gd name="T23" fmla="*/ 125 h 133"/>
                <a:gd name="T24" fmla="*/ 276 w 278"/>
                <a:gd name="T25" fmla="*/ 70 h 133"/>
                <a:gd name="T26" fmla="*/ 278 w 278"/>
                <a:gd name="T27" fmla="*/ 37 h 133"/>
                <a:gd name="T28" fmla="*/ 276 w 278"/>
                <a:gd name="T29" fmla="*/ 25 h 133"/>
                <a:gd name="T30" fmla="*/ 274 w 278"/>
                <a:gd name="T31" fmla="*/ 23 h 133"/>
                <a:gd name="T32" fmla="*/ 266 w 278"/>
                <a:gd name="T33" fmla="*/ 27 h 133"/>
                <a:gd name="T34" fmla="*/ 258 w 278"/>
                <a:gd name="T35" fmla="*/ 49 h 133"/>
                <a:gd name="T36" fmla="*/ 251 w 278"/>
                <a:gd name="T37" fmla="*/ 62 h 133"/>
                <a:gd name="T38" fmla="*/ 243 w 278"/>
                <a:gd name="T39" fmla="*/ 74 h 133"/>
                <a:gd name="T40" fmla="*/ 231 w 278"/>
                <a:gd name="T41" fmla="*/ 92 h 133"/>
                <a:gd name="T42" fmla="*/ 227 w 278"/>
                <a:gd name="T43" fmla="*/ 94 h 133"/>
                <a:gd name="T44" fmla="*/ 216 w 278"/>
                <a:gd name="T45" fmla="*/ 94 h 133"/>
                <a:gd name="T46" fmla="*/ 165 w 278"/>
                <a:gd name="T47" fmla="*/ 101 h 133"/>
                <a:gd name="T48" fmla="*/ 161 w 278"/>
                <a:gd name="T49" fmla="*/ 101 h 133"/>
                <a:gd name="T50" fmla="*/ 150 w 278"/>
                <a:gd name="T51" fmla="*/ 101 h 133"/>
                <a:gd name="T52" fmla="*/ 142 w 278"/>
                <a:gd name="T53" fmla="*/ 101 h 133"/>
                <a:gd name="T54" fmla="*/ 136 w 278"/>
                <a:gd name="T55" fmla="*/ 101 h 133"/>
                <a:gd name="T56" fmla="*/ 111 w 278"/>
                <a:gd name="T57" fmla="*/ 101 h 133"/>
                <a:gd name="T58" fmla="*/ 76 w 278"/>
                <a:gd name="T59" fmla="*/ 103 h 133"/>
                <a:gd name="T60" fmla="*/ 64 w 278"/>
                <a:gd name="T61" fmla="*/ 101 h 133"/>
                <a:gd name="T62" fmla="*/ 48 w 278"/>
                <a:gd name="T63" fmla="*/ 98 h 133"/>
                <a:gd name="T64" fmla="*/ 39 w 278"/>
                <a:gd name="T65" fmla="*/ 88 h 133"/>
                <a:gd name="T66" fmla="*/ 39 w 278"/>
                <a:gd name="T67" fmla="*/ 84 h 133"/>
                <a:gd name="T68" fmla="*/ 23 w 278"/>
                <a:gd name="T69" fmla="*/ 23 h 133"/>
                <a:gd name="T70" fmla="*/ 13 w 278"/>
                <a:gd name="T71" fmla="*/ 0 h 133"/>
                <a:gd name="T72" fmla="*/ 10 w 278"/>
                <a:gd name="T73" fmla="*/ 2 h 133"/>
                <a:gd name="T74" fmla="*/ 8 w 278"/>
                <a:gd name="T75" fmla="*/ 1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8" h="133">
                  <a:moveTo>
                    <a:pt x="8" y="16"/>
                  </a:moveTo>
                  <a:lnTo>
                    <a:pt x="8" y="16"/>
                  </a:lnTo>
                  <a:lnTo>
                    <a:pt x="0" y="90"/>
                  </a:lnTo>
                  <a:lnTo>
                    <a:pt x="0" y="115"/>
                  </a:lnTo>
                  <a:lnTo>
                    <a:pt x="0" y="123"/>
                  </a:lnTo>
                  <a:lnTo>
                    <a:pt x="2" y="125"/>
                  </a:lnTo>
                  <a:lnTo>
                    <a:pt x="2" y="125"/>
                  </a:lnTo>
                  <a:lnTo>
                    <a:pt x="25" y="119"/>
                  </a:lnTo>
                  <a:lnTo>
                    <a:pt x="45" y="117"/>
                  </a:lnTo>
                  <a:lnTo>
                    <a:pt x="64" y="117"/>
                  </a:lnTo>
                  <a:lnTo>
                    <a:pt x="64" y="117"/>
                  </a:lnTo>
                  <a:lnTo>
                    <a:pt x="132" y="121"/>
                  </a:lnTo>
                  <a:lnTo>
                    <a:pt x="188" y="125"/>
                  </a:lnTo>
                  <a:lnTo>
                    <a:pt x="188" y="125"/>
                  </a:lnTo>
                  <a:lnTo>
                    <a:pt x="204" y="125"/>
                  </a:lnTo>
                  <a:lnTo>
                    <a:pt x="214" y="123"/>
                  </a:lnTo>
                  <a:lnTo>
                    <a:pt x="227" y="125"/>
                  </a:lnTo>
                  <a:lnTo>
                    <a:pt x="227" y="125"/>
                  </a:lnTo>
                  <a:lnTo>
                    <a:pt x="241" y="129"/>
                  </a:lnTo>
                  <a:lnTo>
                    <a:pt x="253" y="131"/>
                  </a:lnTo>
                  <a:lnTo>
                    <a:pt x="258" y="133"/>
                  </a:lnTo>
                  <a:lnTo>
                    <a:pt x="262" y="131"/>
                  </a:lnTo>
                  <a:lnTo>
                    <a:pt x="264" y="129"/>
                  </a:lnTo>
                  <a:lnTo>
                    <a:pt x="266" y="125"/>
                  </a:lnTo>
                  <a:lnTo>
                    <a:pt x="266" y="125"/>
                  </a:lnTo>
                  <a:lnTo>
                    <a:pt x="276" y="70"/>
                  </a:lnTo>
                  <a:lnTo>
                    <a:pt x="278" y="53"/>
                  </a:lnTo>
                  <a:lnTo>
                    <a:pt x="278" y="37"/>
                  </a:lnTo>
                  <a:lnTo>
                    <a:pt x="278" y="27"/>
                  </a:lnTo>
                  <a:lnTo>
                    <a:pt x="276" y="25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0" y="23"/>
                  </a:lnTo>
                  <a:lnTo>
                    <a:pt x="266" y="27"/>
                  </a:lnTo>
                  <a:lnTo>
                    <a:pt x="262" y="37"/>
                  </a:lnTo>
                  <a:lnTo>
                    <a:pt x="258" y="49"/>
                  </a:lnTo>
                  <a:lnTo>
                    <a:pt x="255" y="57"/>
                  </a:lnTo>
                  <a:lnTo>
                    <a:pt x="251" y="62"/>
                  </a:lnTo>
                  <a:lnTo>
                    <a:pt x="251" y="62"/>
                  </a:lnTo>
                  <a:lnTo>
                    <a:pt x="243" y="74"/>
                  </a:lnTo>
                  <a:lnTo>
                    <a:pt x="237" y="84"/>
                  </a:lnTo>
                  <a:lnTo>
                    <a:pt x="231" y="92"/>
                  </a:lnTo>
                  <a:lnTo>
                    <a:pt x="229" y="94"/>
                  </a:lnTo>
                  <a:lnTo>
                    <a:pt x="227" y="94"/>
                  </a:lnTo>
                  <a:lnTo>
                    <a:pt x="227" y="94"/>
                  </a:lnTo>
                  <a:lnTo>
                    <a:pt x="216" y="94"/>
                  </a:lnTo>
                  <a:lnTo>
                    <a:pt x="196" y="96"/>
                  </a:lnTo>
                  <a:lnTo>
                    <a:pt x="165" y="101"/>
                  </a:lnTo>
                  <a:lnTo>
                    <a:pt x="165" y="101"/>
                  </a:lnTo>
                  <a:lnTo>
                    <a:pt x="161" y="101"/>
                  </a:lnTo>
                  <a:lnTo>
                    <a:pt x="155" y="101"/>
                  </a:lnTo>
                  <a:lnTo>
                    <a:pt x="150" y="101"/>
                  </a:lnTo>
                  <a:lnTo>
                    <a:pt x="142" y="101"/>
                  </a:lnTo>
                  <a:lnTo>
                    <a:pt x="142" y="101"/>
                  </a:lnTo>
                  <a:lnTo>
                    <a:pt x="138" y="101"/>
                  </a:lnTo>
                  <a:lnTo>
                    <a:pt x="136" y="101"/>
                  </a:lnTo>
                  <a:lnTo>
                    <a:pt x="130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76" y="103"/>
                  </a:lnTo>
                  <a:lnTo>
                    <a:pt x="64" y="101"/>
                  </a:lnTo>
                  <a:lnTo>
                    <a:pt x="64" y="101"/>
                  </a:lnTo>
                  <a:lnTo>
                    <a:pt x="56" y="99"/>
                  </a:lnTo>
                  <a:lnTo>
                    <a:pt x="48" y="98"/>
                  </a:lnTo>
                  <a:lnTo>
                    <a:pt x="43" y="92"/>
                  </a:lnTo>
                  <a:lnTo>
                    <a:pt x="39" y="88"/>
                  </a:lnTo>
                  <a:lnTo>
                    <a:pt x="39" y="84"/>
                  </a:lnTo>
                  <a:lnTo>
                    <a:pt x="39" y="84"/>
                  </a:lnTo>
                  <a:lnTo>
                    <a:pt x="33" y="59"/>
                  </a:lnTo>
                  <a:lnTo>
                    <a:pt x="23" y="23"/>
                  </a:lnTo>
                  <a:lnTo>
                    <a:pt x="19" y="1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2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CCCCCC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17">
              <a:extLst>
                <a:ext uri="{FF2B5EF4-FFF2-40B4-BE49-F238E27FC236}">
                  <a16:creationId xmlns:a16="http://schemas.microsoft.com/office/drawing/2014/main" id="{BFEC21C6-E04E-45B1-B479-984B64B2B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0950" y="1744663"/>
              <a:ext cx="728663" cy="644525"/>
            </a:xfrm>
            <a:custGeom>
              <a:avLst/>
              <a:gdLst>
                <a:gd name="T0" fmla="*/ 319 w 459"/>
                <a:gd name="T1" fmla="*/ 0 h 406"/>
                <a:gd name="T2" fmla="*/ 319 w 459"/>
                <a:gd name="T3" fmla="*/ 0 h 406"/>
                <a:gd name="T4" fmla="*/ 233 w 459"/>
                <a:gd name="T5" fmla="*/ 61 h 406"/>
                <a:gd name="T6" fmla="*/ 177 w 459"/>
                <a:gd name="T7" fmla="*/ 102 h 406"/>
                <a:gd name="T8" fmla="*/ 163 w 459"/>
                <a:gd name="T9" fmla="*/ 114 h 406"/>
                <a:gd name="T10" fmla="*/ 161 w 459"/>
                <a:gd name="T11" fmla="*/ 117 h 406"/>
                <a:gd name="T12" fmla="*/ 163 w 459"/>
                <a:gd name="T13" fmla="*/ 117 h 406"/>
                <a:gd name="T14" fmla="*/ 163 w 459"/>
                <a:gd name="T15" fmla="*/ 117 h 406"/>
                <a:gd name="T16" fmla="*/ 175 w 459"/>
                <a:gd name="T17" fmla="*/ 114 h 406"/>
                <a:gd name="T18" fmla="*/ 192 w 459"/>
                <a:gd name="T19" fmla="*/ 104 h 406"/>
                <a:gd name="T20" fmla="*/ 237 w 459"/>
                <a:gd name="T21" fmla="*/ 80 h 406"/>
                <a:gd name="T22" fmla="*/ 274 w 459"/>
                <a:gd name="T23" fmla="*/ 59 h 406"/>
                <a:gd name="T24" fmla="*/ 285 w 459"/>
                <a:gd name="T25" fmla="*/ 51 h 406"/>
                <a:gd name="T26" fmla="*/ 287 w 459"/>
                <a:gd name="T27" fmla="*/ 47 h 406"/>
                <a:gd name="T28" fmla="*/ 287 w 459"/>
                <a:gd name="T29" fmla="*/ 47 h 406"/>
                <a:gd name="T30" fmla="*/ 282 w 459"/>
                <a:gd name="T31" fmla="*/ 51 h 406"/>
                <a:gd name="T32" fmla="*/ 266 w 459"/>
                <a:gd name="T33" fmla="*/ 61 h 406"/>
                <a:gd name="T34" fmla="*/ 227 w 459"/>
                <a:gd name="T35" fmla="*/ 94 h 406"/>
                <a:gd name="T36" fmla="*/ 171 w 459"/>
                <a:gd name="T37" fmla="*/ 141 h 406"/>
                <a:gd name="T38" fmla="*/ 272 w 459"/>
                <a:gd name="T39" fmla="*/ 86 h 406"/>
                <a:gd name="T40" fmla="*/ 194 w 459"/>
                <a:gd name="T41" fmla="*/ 164 h 406"/>
                <a:gd name="T42" fmla="*/ 272 w 459"/>
                <a:gd name="T43" fmla="*/ 117 h 406"/>
                <a:gd name="T44" fmla="*/ 272 w 459"/>
                <a:gd name="T45" fmla="*/ 117 h 406"/>
                <a:gd name="T46" fmla="*/ 0 w 459"/>
                <a:gd name="T47" fmla="*/ 406 h 406"/>
                <a:gd name="T48" fmla="*/ 0 w 459"/>
                <a:gd name="T49" fmla="*/ 406 h 406"/>
                <a:gd name="T50" fmla="*/ 157 w 459"/>
                <a:gd name="T51" fmla="*/ 266 h 406"/>
                <a:gd name="T52" fmla="*/ 258 w 459"/>
                <a:gd name="T53" fmla="*/ 178 h 406"/>
                <a:gd name="T54" fmla="*/ 291 w 459"/>
                <a:gd name="T55" fmla="*/ 151 h 406"/>
                <a:gd name="T56" fmla="*/ 303 w 459"/>
                <a:gd name="T57" fmla="*/ 141 h 406"/>
                <a:gd name="T58" fmla="*/ 303 w 459"/>
                <a:gd name="T59" fmla="*/ 141 h 406"/>
                <a:gd name="T60" fmla="*/ 299 w 459"/>
                <a:gd name="T61" fmla="*/ 149 h 406"/>
                <a:gd name="T62" fmla="*/ 285 w 459"/>
                <a:gd name="T63" fmla="*/ 162 h 406"/>
                <a:gd name="T64" fmla="*/ 247 w 459"/>
                <a:gd name="T65" fmla="*/ 205 h 406"/>
                <a:gd name="T66" fmla="*/ 210 w 459"/>
                <a:gd name="T67" fmla="*/ 248 h 406"/>
                <a:gd name="T68" fmla="*/ 194 w 459"/>
                <a:gd name="T69" fmla="*/ 266 h 406"/>
                <a:gd name="T70" fmla="*/ 194 w 459"/>
                <a:gd name="T71" fmla="*/ 266 h 406"/>
                <a:gd name="T72" fmla="*/ 258 w 459"/>
                <a:gd name="T73" fmla="*/ 219 h 406"/>
                <a:gd name="T74" fmla="*/ 301 w 459"/>
                <a:gd name="T75" fmla="*/ 188 h 406"/>
                <a:gd name="T76" fmla="*/ 315 w 459"/>
                <a:gd name="T77" fmla="*/ 178 h 406"/>
                <a:gd name="T78" fmla="*/ 319 w 459"/>
                <a:gd name="T79" fmla="*/ 172 h 406"/>
                <a:gd name="T80" fmla="*/ 319 w 459"/>
                <a:gd name="T81" fmla="*/ 172 h 406"/>
                <a:gd name="T82" fmla="*/ 315 w 459"/>
                <a:gd name="T83" fmla="*/ 174 h 406"/>
                <a:gd name="T84" fmla="*/ 307 w 459"/>
                <a:gd name="T85" fmla="*/ 186 h 406"/>
                <a:gd name="T86" fmla="*/ 284 w 459"/>
                <a:gd name="T87" fmla="*/ 217 h 406"/>
                <a:gd name="T88" fmla="*/ 256 w 459"/>
                <a:gd name="T89" fmla="*/ 258 h 406"/>
                <a:gd name="T90" fmla="*/ 256 w 459"/>
                <a:gd name="T91" fmla="*/ 258 h 406"/>
                <a:gd name="T92" fmla="*/ 297 w 459"/>
                <a:gd name="T93" fmla="*/ 219 h 406"/>
                <a:gd name="T94" fmla="*/ 334 w 459"/>
                <a:gd name="T95" fmla="*/ 188 h 406"/>
                <a:gd name="T96" fmla="*/ 233 w 459"/>
                <a:gd name="T97" fmla="*/ 336 h 406"/>
                <a:gd name="T98" fmla="*/ 350 w 459"/>
                <a:gd name="T99" fmla="*/ 195 h 406"/>
                <a:gd name="T100" fmla="*/ 303 w 459"/>
                <a:gd name="T101" fmla="*/ 305 h 406"/>
                <a:gd name="T102" fmla="*/ 459 w 459"/>
                <a:gd name="T103" fmla="*/ 149 h 406"/>
                <a:gd name="T104" fmla="*/ 319 w 459"/>
                <a:gd name="T105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9" h="406">
                  <a:moveTo>
                    <a:pt x="319" y="0"/>
                  </a:moveTo>
                  <a:lnTo>
                    <a:pt x="319" y="0"/>
                  </a:lnTo>
                  <a:lnTo>
                    <a:pt x="233" y="61"/>
                  </a:lnTo>
                  <a:lnTo>
                    <a:pt x="177" y="102"/>
                  </a:lnTo>
                  <a:lnTo>
                    <a:pt x="163" y="114"/>
                  </a:lnTo>
                  <a:lnTo>
                    <a:pt x="161" y="117"/>
                  </a:lnTo>
                  <a:lnTo>
                    <a:pt x="163" y="117"/>
                  </a:lnTo>
                  <a:lnTo>
                    <a:pt x="163" y="117"/>
                  </a:lnTo>
                  <a:lnTo>
                    <a:pt x="175" y="114"/>
                  </a:lnTo>
                  <a:lnTo>
                    <a:pt x="192" y="104"/>
                  </a:lnTo>
                  <a:lnTo>
                    <a:pt x="237" y="80"/>
                  </a:lnTo>
                  <a:lnTo>
                    <a:pt x="274" y="59"/>
                  </a:lnTo>
                  <a:lnTo>
                    <a:pt x="285" y="51"/>
                  </a:lnTo>
                  <a:lnTo>
                    <a:pt x="287" y="47"/>
                  </a:lnTo>
                  <a:lnTo>
                    <a:pt x="287" y="47"/>
                  </a:lnTo>
                  <a:lnTo>
                    <a:pt x="282" y="51"/>
                  </a:lnTo>
                  <a:lnTo>
                    <a:pt x="266" y="61"/>
                  </a:lnTo>
                  <a:lnTo>
                    <a:pt x="227" y="94"/>
                  </a:lnTo>
                  <a:lnTo>
                    <a:pt x="171" y="141"/>
                  </a:lnTo>
                  <a:lnTo>
                    <a:pt x="272" y="86"/>
                  </a:lnTo>
                  <a:lnTo>
                    <a:pt x="194" y="164"/>
                  </a:lnTo>
                  <a:lnTo>
                    <a:pt x="272" y="117"/>
                  </a:lnTo>
                  <a:lnTo>
                    <a:pt x="272" y="117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157" y="266"/>
                  </a:lnTo>
                  <a:lnTo>
                    <a:pt x="258" y="178"/>
                  </a:lnTo>
                  <a:lnTo>
                    <a:pt x="291" y="151"/>
                  </a:lnTo>
                  <a:lnTo>
                    <a:pt x="303" y="141"/>
                  </a:lnTo>
                  <a:lnTo>
                    <a:pt x="303" y="141"/>
                  </a:lnTo>
                  <a:lnTo>
                    <a:pt x="299" y="149"/>
                  </a:lnTo>
                  <a:lnTo>
                    <a:pt x="285" y="162"/>
                  </a:lnTo>
                  <a:lnTo>
                    <a:pt x="247" y="205"/>
                  </a:lnTo>
                  <a:lnTo>
                    <a:pt x="210" y="248"/>
                  </a:lnTo>
                  <a:lnTo>
                    <a:pt x="194" y="266"/>
                  </a:lnTo>
                  <a:lnTo>
                    <a:pt x="194" y="266"/>
                  </a:lnTo>
                  <a:lnTo>
                    <a:pt x="258" y="219"/>
                  </a:lnTo>
                  <a:lnTo>
                    <a:pt x="301" y="188"/>
                  </a:lnTo>
                  <a:lnTo>
                    <a:pt x="315" y="178"/>
                  </a:lnTo>
                  <a:lnTo>
                    <a:pt x="319" y="172"/>
                  </a:lnTo>
                  <a:lnTo>
                    <a:pt x="319" y="172"/>
                  </a:lnTo>
                  <a:lnTo>
                    <a:pt x="315" y="174"/>
                  </a:lnTo>
                  <a:lnTo>
                    <a:pt x="307" y="186"/>
                  </a:lnTo>
                  <a:lnTo>
                    <a:pt x="284" y="217"/>
                  </a:lnTo>
                  <a:lnTo>
                    <a:pt x="256" y="258"/>
                  </a:lnTo>
                  <a:lnTo>
                    <a:pt x="256" y="258"/>
                  </a:lnTo>
                  <a:lnTo>
                    <a:pt x="297" y="219"/>
                  </a:lnTo>
                  <a:lnTo>
                    <a:pt x="334" y="188"/>
                  </a:lnTo>
                  <a:lnTo>
                    <a:pt x="233" y="336"/>
                  </a:lnTo>
                  <a:lnTo>
                    <a:pt x="350" y="195"/>
                  </a:lnTo>
                  <a:lnTo>
                    <a:pt x="303" y="305"/>
                  </a:lnTo>
                  <a:lnTo>
                    <a:pt x="459" y="149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EE261E49-CB84-403D-B793-3F0C606C1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0950" y="1744663"/>
              <a:ext cx="728663" cy="644525"/>
            </a:xfrm>
            <a:custGeom>
              <a:avLst/>
              <a:gdLst>
                <a:gd name="T0" fmla="*/ 319 w 459"/>
                <a:gd name="T1" fmla="*/ 0 h 406"/>
                <a:gd name="T2" fmla="*/ 319 w 459"/>
                <a:gd name="T3" fmla="*/ 0 h 406"/>
                <a:gd name="T4" fmla="*/ 233 w 459"/>
                <a:gd name="T5" fmla="*/ 61 h 406"/>
                <a:gd name="T6" fmla="*/ 177 w 459"/>
                <a:gd name="T7" fmla="*/ 102 h 406"/>
                <a:gd name="T8" fmla="*/ 163 w 459"/>
                <a:gd name="T9" fmla="*/ 114 h 406"/>
                <a:gd name="T10" fmla="*/ 161 w 459"/>
                <a:gd name="T11" fmla="*/ 117 h 406"/>
                <a:gd name="T12" fmla="*/ 163 w 459"/>
                <a:gd name="T13" fmla="*/ 117 h 406"/>
                <a:gd name="T14" fmla="*/ 163 w 459"/>
                <a:gd name="T15" fmla="*/ 117 h 406"/>
                <a:gd name="T16" fmla="*/ 175 w 459"/>
                <a:gd name="T17" fmla="*/ 114 h 406"/>
                <a:gd name="T18" fmla="*/ 192 w 459"/>
                <a:gd name="T19" fmla="*/ 104 h 406"/>
                <a:gd name="T20" fmla="*/ 237 w 459"/>
                <a:gd name="T21" fmla="*/ 80 h 406"/>
                <a:gd name="T22" fmla="*/ 274 w 459"/>
                <a:gd name="T23" fmla="*/ 59 h 406"/>
                <a:gd name="T24" fmla="*/ 285 w 459"/>
                <a:gd name="T25" fmla="*/ 51 h 406"/>
                <a:gd name="T26" fmla="*/ 287 w 459"/>
                <a:gd name="T27" fmla="*/ 47 h 406"/>
                <a:gd name="T28" fmla="*/ 287 w 459"/>
                <a:gd name="T29" fmla="*/ 47 h 406"/>
                <a:gd name="T30" fmla="*/ 282 w 459"/>
                <a:gd name="T31" fmla="*/ 51 h 406"/>
                <a:gd name="T32" fmla="*/ 266 w 459"/>
                <a:gd name="T33" fmla="*/ 61 h 406"/>
                <a:gd name="T34" fmla="*/ 227 w 459"/>
                <a:gd name="T35" fmla="*/ 94 h 406"/>
                <a:gd name="T36" fmla="*/ 171 w 459"/>
                <a:gd name="T37" fmla="*/ 141 h 406"/>
                <a:gd name="T38" fmla="*/ 272 w 459"/>
                <a:gd name="T39" fmla="*/ 86 h 406"/>
                <a:gd name="T40" fmla="*/ 194 w 459"/>
                <a:gd name="T41" fmla="*/ 164 h 406"/>
                <a:gd name="T42" fmla="*/ 272 w 459"/>
                <a:gd name="T43" fmla="*/ 117 h 406"/>
                <a:gd name="T44" fmla="*/ 272 w 459"/>
                <a:gd name="T45" fmla="*/ 117 h 406"/>
                <a:gd name="T46" fmla="*/ 0 w 459"/>
                <a:gd name="T47" fmla="*/ 406 h 406"/>
                <a:gd name="T48" fmla="*/ 0 w 459"/>
                <a:gd name="T49" fmla="*/ 406 h 406"/>
                <a:gd name="T50" fmla="*/ 157 w 459"/>
                <a:gd name="T51" fmla="*/ 266 h 406"/>
                <a:gd name="T52" fmla="*/ 258 w 459"/>
                <a:gd name="T53" fmla="*/ 178 h 406"/>
                <a:gd name="T54" fmla="*/ 291 w 459"/>
                <a:gd name="T55" fmla="*/ 151 h 406"/>
                <a:gd name="T56" fmla="*/ 303 w 459"/>
                <a:gd name="T57" fmla="*/ 141 h 406"/>
                <a:gd name="T58" fmla="*/ 303 w 459"/>
                <a:gd name="T59" fmla="*/ 141 h 406"/>
                <a:gd name="T60" fmla="*/ 299 w 459"/>
                <a:gd name="T61" fmla="*/ 149 h 406"/>
                <a:gd name="T62" fmla="*/ 285 w 459"/>
                <a:gd name="T63" fmla="*/ 162 h 406"/>
                <a:gd name="T64" fmla="*/ 247 w 459"/>
                <a:gd name="T65" fmla="*/ 205 h 406"/>
                <a:gd name="T66" fmla="*/ 210 w 459"/>
                <a:gd name="T67" fmla="*/ 248 h 406"/>
                <a:gd name="T68" fmla="*/ 194 w 459"/>
                <a:gd name="T69" fmla="*/ 266 h 406"/>
                <a:gd name="T70" fmla="*/ 194 w 459"/>
                <a:gd name="T71" fmla="*/ 266 h 406"/>
                <a:gd name="T72" fmla="*/ 258 w 459"/>
                <a:gd name="T73" fmla="*/ 219 h 406"/>
                <a:gd name="T74" fmla="*/ 301 w 459"/>
                <a:gd name="T75" fmla="*/ 188 h 406"/>
                <a:gd name="T76" fmla="*/ 315 w 459"/>
                <a:gd name="T77" fmla="*/ 178 h 406"/>
                <a:gd name="T78" fmla="*/ 319 w 459"/>
                <a:gd name="T79" fmla="*/ 172 h 406"/>
                <a:gd name="T80" fmla="*/ 319 w 459"/>
                <a:gd name="T81" fmla="*/ 172 h 406"/>
                <a:gd name="T82" fmla="*/ 315 w 459"/>
                <a:gd name="T83" fmla="*/ 174 h 406"/>
                <a:gd name="T84" fmla="*/ 307 w 459"/>
                <a:gd name="T85" fmla="*/ 186 h 406"/>
                <a:gd name="T86" fmla="*/ 284 w 459"/>
                <a:gd name="T87" fmla="*/ 217 h 406"/>
                <a:gd name="T88" fmla="*/ 256 w 459"/>
                <a:gd name="T89" fmla="*/ 258 h 406"/>
                <a:gd name="T90" fmla="*/ 256 w 459"/>
                <a:gd name="T91" fmla="*/ 258 h 406"/>
                <a:gd name="T92" fmla="*/ 297 w 459"/>
                <a:gd name="T93" fmla="*/ 219 h 406"/>
                <a:gd name="T94" fmla="*/ 334 w 459"/>
                <a:gd name="T95" fmla="*/ 188 h 406"/>
                <a:gd name="T96" fmla="*/ 233 w 459"/>
                <a:gd name="T97" fmla="*/ 336 h 406"/>
                <a:gd name="T98" fmla="*/ 350 w 459"/>
                <a:gd name="T99" fmla="*/ 195 h 406"/>
                <a:gd name="T100" fmla="*/ 303 w 459"/>
                <a:gd name="T101" fmla="*/ 305 h 406"/>
                <a:gd name="T102" fmla="*/ 459 w 459"/>
                <a:gd name="T103" fmla="*/ 149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9" h="406">
                  <a:moveTo>
                    <a:pt x="319" y="0"/>
                  </a:moveTo>
                  <a:lnTo>
                    <a:pt x="319" y="0"/>
                  </a:lnTo>
                  <a:lnTo>
                    <a:pt x="233" y="61"/>
                  </a:lnTo>
                  <a:lnTo>
                    <a:pt x="177" y="102"/>
                  </a:lnTo>
                  <a:lnTo>
                    <a:pt x="163" y="114"/>
                  </a:lnTo>
                  <a:lnTo>
                    <a:pt x="161" y="117"/>
                  </a:lnTo>
                  <a:lnTo>
                    <a:pt x="163" y="117"/>
                  </a:lnTo>
                  <a:lnTo>
                    <a:pt x="163" y="117"/>
                  </a:lnTo>
                  <a:lnTo>
                    <a:pt x="175" y="114"/>
                  </a:lnTo>
                  <a:lnTo>
                    <a:pt x="192" y="104"/>
                  </a:lnTo>
                  <a:lnTo>
                    <a:pt x="237" y="80"/>
                  </a:lnTo>
                  <a:lnTo>
                    <a:pt x="274" y="59"/>
                  </a:lnTo>
                  <a:lnTo>
                    <a:pt x="285" y="51"/>
                  </a:lnTo>
                  <a:lnTo>
                    <a:pt x="287" y="47"/>
                  </a:lnTo>
                  <a:lnTo>
                    <a:pt x="287" y="47"/>
                  </a:lnTo>
                  <a:lnTo>
                    <a:pt x="282" y="51"/>
                  </a:lnTo>
                  <a:lnTo>
                    <a:pt x="266" y="61"/>
                  </a:lnTo>
                  <a:lnTo>
                    <a:pt x="227" y="94"/>
                  </a:lnTo>
                  <a:lnTo>
                    <a:pt x="171" y="141"/>
                  </a:lnTo>
                  <a:lnTo>
                    <a:pt x="272" y="86"/>
                  </a:lnTo>
                  <a:lnTo>
                    <a:pt x="194" y="164"/>
                  </a:lnTo>
                  <a:lnTo>
                    <a:pt x="272" y="117"/>
                  </a:lnTo>
                  <a:lnTo>
                    <a:pt x="272" y="117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157" y="266"/>
                  </a:lnTo>
                  <a:lnTo>
                    <a:pt x="258" y="178"/>
                  </a:lnTo>
                  <a:lnTo>
                    <a:pt x="291" y="151"/>
                  </a:lnTo>
                  <a:lnTo>
                    <a:pt x="303" y="141"/>
                  </a:lnTo>
                  <a:lnTo>
                    <a:pt x="303" y="141"/>
                  </a:lnTo>
                  <a:lnTo>
                    <a:pt x="299" y="149"/>
                  </a:lnTo>
                  <a:lnTo>
                    <a:pt x="285" y="162"/>
                  </a:lnTo>
                  <a:lnTo>
                    <a:pt x="247" y="205"/>
                  </a:lnTo>
                  <a:lnTo>
                    <a:pt x="210" y="248"/>
                  </a:lnTo>
                  <a:lnTo>
                    <a:pt x="194" y="266"/>
                  </a:lnTo>
                  <a:lnTo>
                    <a:pt x="194" y="266"/>
                  </a:lnTo>
                  <a:lnTo>
                    <a:pt x="258" y="219"/>
                  </a:lnTo>
                  <a:lnTo>
                    <a:pt x="301" y="188"/>
                  </a:lnTo>
                  <a:lnTo>
                    <a:pt x="315" y="178"/>
                  </a:lnTo>
                  <a:lnTo>
                    <a:pt x="319" y="172"/>
                  </a:lnTo>
                  <a:lnTo>
                    <a:pt x="319" y="172"/>
                  </a:lnTo>
                  <a:lnTo>
                    <a:pt x="315" y="174"/>
                  </a:lnTo>
                  <a:lnTo>
                    <a:pt x="307" y="186"/>
                  </a:lnTo>
                  <a:lnTo>
                    <a:pt x="284" y="217"/>
                  </a:lnTo>
                  <a:lnTo>
                    <a:pt x="256" y="258"/>
                  </a:lnTo>
                  <a:lnTo>
                    <a:pt x="256" y="258"/>
                  </a:lnTo>
                  <a:lnTo>
                    <a:pt x="297" y="219"/>
                  </a:lnTo>
                  <a:lnTo>
                    <a:pt x="334" y="188"/>
                  </a:lnTo>
                  <a:lnTo>
                    <a:pt x="233" y="336"/>
                  </a:lnTo>
                  <a:lnTo>
                    <a:pt x="350" y="195"/>
                  </a:lnTo>
                  <a:lnTo>
                    <a:pt x="303" y="305"/>
                  </a:lnTo>
                  <a:lnTo>
                    <a:pt x="459" y="14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19">
              <a:extLst>
                <a:ext uri="{FF2B5EF4-FFF2-40B4-BE49-F238E27FC236}">
                  <a16:creationId xmlns:a16="http://schemas.microsoft.com/office/drawing/2014/main" id="{8BCF7987-8C49-4D23-A6D1-BA14394DD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1819275"/>
              <a:ext cx="569913" cy="458788"/>
            </a:xfrm>
            <a:custGeom>
              <a:avLst/>
              <a:gdLst>
                <a:gd name="T0" fmla="*/ 0 w 359"/>
                <a:gd name="T1" fmla="*/ 145 h 289"/>
                <a:gd name="T2" fmla="*/ 0 w 359"/>
                <a:gd name="T3" fmla="*/ 145 h 289"/>
                <a:gd name="T4" fmla="*/ 87 w 359"/>
                <a:gd name="T5" fmla="*/ 211 h 289"/>
                <a:gd name="T6" fmla="*/ 147 w 359"/>
                <a:gd name="T7" fmla="*/ 256 h 289"/>
                <a:gd name="T8" fmla="*/ 173 w 359"/>
                <a:gd name="T9" fmla="*/ 273 h 289"/>
                <a:gd name="T10" fmla="*/ 173 w 359"/>
                <a:gd name="T11" fmla="*/ 273 h 289"/>
                <a:gd name="T12" fmla="*/ 149 w 359"/>
                <a:gd name="T13" fmla="*/ 240 h 289"/>
                <a:gd name="T14" fmla="*/ 126 w 359"/>
                <a:gd name="T15" fmla="*/ 211 h 289"/>
                <a:gd name="T16" fmla="*/ 235 w 359"/>
                <a:gd name="T17" fmla="*/ 289 h 289"/>
                <a:gd name="T18" fmla="*/ 103 w 359"/>
                <a:gd name="T19" fmla="*/ 148 h 289"/>
                <a:gd name="T20" fmla="*/ 274 w 359"/>
                <a:gd name="T21" fmla="*/ 234 h 289"/>
                <a:gd name="T22" fmla="*/ 142 w 359"/>
                <a:gd name="T23" fmla="*/ 109 h 289"/>
                <a:gd name="T24" fmla="*/ 142 w 359"/>
                <a:gd name="T25" fmla="*/ 109 h 289"/>
                <a:gd name="T26" fmla="*/ 251 w 359"/>
                <a:gd name="T27" fmla="*/ 158 h 289"/>
                <a:gd name="T28" fmla="*/ 326 w 359"/>
                <a:gd name="T29" fmla="*/ 189 h 289"/>
                <a:gd name="T30" fmla="*/ 359 w 359"/>
                <a:gd name="T31" fmla="*/ 203 h 289"/>
                <a:gd name="T32" fmla="*/ 359 w 359"/>
                <a:gd name="T33" fmla="*/ 203 h 289"/>
                <a:gd name="T34" fmla="*/ 330 w 359"/>
                <a:gd name="T35" fmla="*/ 182 h 289"/>
                <a:gd name="T36" fmla="*/ 266 w 359"/>
                <a:gd name="T37" fmla="*/ 139 h 289"/>
                <a:gd name="T38" fmla="*/ 204 w 359"/>
                <a:gd name="T39" fmla="*/ 96 h 289"/>
                <a:gd name="T40" fmla="*/ 182 w 359"/>
                <a:gd name="T41" fmla="*/ 82 h 289"/>
                <a:gd name="T42" fmla="*/ 173 w 359"/>
                <a:gd name="T43" fmla="*/ 78 h 289"/>
                <a:gd name="T44" fmla="*/ 173 w 359"/>
                <a:gd name="T45" fmla="*/ 78 h 289"/>
                <a:gd name="T46" fmla="*/ 200 w 359"/>
                <a:gd name="T47" fmla="*/ 86 h 289"/>
                <a:gd name="T48" fmla="*/ 266 w 359"/>
                <a:gd name="T49" fmla="*/ 104 h 289"/>
                <a:gd name="T50" fmla="*/ 328 w 359"/>
                <a:gd name="T51" fmla="*/ 119 h 289"/>
                <a:gd name="T52" fmla="*/ 352 w 359"/>
                <a:gd name="T53" fmla="*/ 125 h 289"/>
                <a:gd name="T54" fmla="*/ 352 w 359"/>
                <a:gd name="T55" fmla="*/ 125 h 289"/>
                <a:gd name="T56" fmla="*/ 221 w 359"/>
                <a:gd name="T57" fmla="*/ 61 h 289"/>
                <a:gd name="T58" fmla="*/ 103 w 359"/>
                <a:gd name="T59" fmla="*/ 0 h 289"/>
                <a:gd name="T60" fmla="*/ 0 w 359"/>
                <a:gd name="T61" fmla="*/ 14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9" h="289">
                  <a:moveTo>
                    <a:pt x="0" y="145"/>
                  </a:moveTo>
                  <a:lnTo>
                    <a:pt x="0" y="145"/>
                  </a:lnTo>
                  <a:lnTo>
                    <a:pt x="87" y="211"/>
                  </a:lnTo>
                  <a:lnTo>
                    <a:pt x="147" y="256"/>
                  </a:lnTo>
                  <a:lnTo>
                    <a:pt x="173" y="273"/>
                  </a:lnTo>
                  <a:lnTo>
                    <a:pt x="173" y="273"/>
                  </a:lnTo>
                  <a:lnTo>
                    <a:pt x="149" y="240"/>
                  </a:lnTo>
                  <a:lnTo>
                    <a:pt x="126" y="211"/>
                  </a:lnTo>
                  <a:lnTo>
                    <a:pt x="235" y="289"/>
                  </a:lnTo>
                  <a:lnTo>
                    <a:pt x="103" y="148"/>
                  </a:lnTo>
                  <a:lnTo>
                    <a:pt x="274" y="234"/>
                  </a:lnTo>
                  <a:lnTo>
                    <a:pt x="142" y="109"/>
                  </a:lnTo>
                  <a:lnTo>
                    <a:pt x="142" y="109"/>
                  </a:lnTo>
                  <a:lnTo>
                    <a:pt x="251" y="158"/>
                  </a:lnTo>
                  <a:lnTo>
                    <a:pt x="326" y="189"/>
                  </a:lnTo>
                  <a:lnTo>
                    <a:pt x="359" y="203"/>
                  </a:lnTo>
                  <a:lnTo>
                    <a:pt x="359" y="203"/>
                  </a:lnTo>
                  <a:lnTo>
                    <a:pt x="330" y="182"/>
                  </a:lnTo>
                  <a:lnTo>
                    <a:pt x="266" y="139"/>
                  </a:lnTo>
                  <a:lnTo>
                    <a:pt x="204" y="96"/>
                  </a:lnTo>
                  <a:lnTo>
                    <a:pt x="182" y="82"/>
                  </a:lnTo>
                  <a:lnTo>
                    <a:pt x="173" y="78"/>
                  </a:lnTo>
                  <a:lnTo>
                    <a:pt x="173" y="78"/>
                  </a:lnTo>
                  <a:lnTo>
                    <a:pt x="200" y="86"/>
                  </a:lnTo>
                  <a:lnTo>
                    <a:pt x="266" y="104"/>
                  </a:lnTo>
                  <a:lnTo>
                    <a:pt x="328" y="119"/>
                  </a:lnTo>
                  <a:lnTo>
                    <a:pt x="352" y="125"/>
                  </a:lnTo>
                  <a:lnTo>
                    <a:pt x="352" y="125"/>
                  </a:lnTo>
                  <a:lnTo>
                    <a:pt x="221" y="61"/>
                  </a:lnTo>
                  <a:lnTo>
                    <a:pt x="103" y="0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20">
              <a:extLst>
                <a:ext uri="{FF2B5EF4-FFF2-40B4-BE49-F238E27FC236}">
                  <a16:creationId xmlns:a16="http://schemas.microsoft.com/office/drawing/2014/main" id="{A2D53562-3D3A-4313-9BAE-E5C8F9D33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1819275"/>
              <a:ext cx="569913" cy="458788"/>
            </a:xfrm>
            <a:custGeom>
              <a:avLst/>
              <a:gdLst>
                <a:gd name="T0" fmla="*/ 0 w 359"/>
                <a:gd name="T1" fmla="*/ 145 h 289"/>
                <a:gd name="T2" fmla="*/ 0 w 359"/>
                <a:gd name="T3" fmla="*/ 145 h 289"/>
                <a:gd name="T4" fmla="*/ 87 w 359"/>
                <a:gd name="T5" fmla="*/ 211 h 289"/>
                <a:gd name="T6" fmla="*/ 147 w 359"/>
                <a:gd name="T7" fmla="*/ 256 h 289"/>
                <a:gd name="T8" fmla="*/ 173 w 359"/>
                <a:gd name="T9" fmla="*/ 273 h 289"/>
                <a:gd name="T10" fmla="*/ 173 w 359"/>
                <a:gd name="T11" fmla="*/ 273 h 289"/>
                <a:gd name="T12" fmla="*/ 149 w 359"/>
                <a:gd name="T13" fmla="*/ 240 h 289"/>
                <a:gd name="T14" fmla="*/ 126 w 359"/>
                <a:gd name="T15" fmla="*/ 211 h 289"/>
                <a:gd name="T16" fmla="*/ 235 w 359"/>
                <a:gd name="T17" fmla="*/ 289 h 289"/>
                <a:gd name="T18" fmla="*/ 103 w 359"/>
                <a:gd name="T19" fmla="*/ 148 h 289"/>
                <a:gd name="T20" fmla="*/ 274 w 359"/>
                <a:gd name="T21" fmla="*/ 234 h 289"/>
                <a:gd name="T22" fmla="*/ 142 w 359"/>
                <a:gd name="T23" fmla="*/ 109 h 289"/>
                <a:gd name="T24" fmla="*/ 142 w 359"/>
                <a:gd name="T25" fmla="*/ 109 h 289"/>
                <a:gd name="T26" fmla="*/ 251 w 359"/>
                <a:gd name="T27" fmla="*/ 158 h 289"/>
                <a:gd name="T28" fmla="*/ 326 w 359"/>
                <a:gd name="T29" fmla="*/ 189 h 289"/>
                <a:gd name="T30" fmla="*/ 359 w 359"/>
                <a:gd name="T31" fmla="*/ 203 h 289"/>
                <a:gd name="T32" fmla="*/ 359 w 359"/>
                <a:gd name="T33" fmla="*/ 203 h 289"/>
                <a:gd name="T34" fmla="*/ 330 w 359"/>
                <a:gd name="T35" fmla="*/ 182 h 289"/>
                <a:gd name="T36" fmla="*/ 266 w 359"/>
                <a:gd name="T37" fmla="*/ 139 h 289"/>
                <a:gd name="T38" fmla="*/ 204 w 359"/>
                <a:gd name="T39" fmla="*/ 96 h 289"/>
                <a:gd name="T40" fmla="*/ 182 w 359"/>
                <a:gd name="T41" fmla="*/ 82 h 289"/>
                <a:gd name="T42" fmla="*/ 173 w 359"/>
                <a:gd name="T43" fmla="*/ 78 h 289"/>
                <a:gd name="T44" fmla="*/ 173 w 359"/>
                <a:gd name="T45" fmla="*/ 78 h 289"/>
                <a:gd name="T46" fmla="*/ 200 w 359"/>
                <a:gd name="T47" fmla="*/ 86 h 289"/>
                <a:gd name="T48" fmla="*/ 266 w 359"/>
                <a:gd name="T49" fmla="*/ 104 h 289"/>
                <a:gd name="T50" fmla="*/ 328 w 359"/>
                <a:gd name="T51" fmla="*/ 119 h 289"/>
                <a:gd name="T52" fmla="*/ 352 w 359"/>
                <a:gd name="T53" fmla="*/ 125 h 289"/>
                <a:gd name="T54" fmla="*/ 352 w 359"/>
                <a:gd name="T55" fmla="*/ 125 h 289"/>
                <a:gd name="T56" fmla="*/ 221 w 359"/>
                <a:gd name="T57" fmla="*/ 61 h 289"/>
                <a:gd name="T58" fmla="*/ 103 w 359"/>
                <a:gd name="T5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59" h="289">
                  <a:moveTo>
                    <a:pt x="0" y="145"/>
                  </a:moveTo>
                  <a:lnTo>
                    <a:pt x="0" y="145"/>
                  </a:lnTo>
                  <a:lnTo>
                    <a:pt x="87" y="211"/>
                  </a:lnTo>
                  <a:lnTo>
                    <a:pt x="147" y="256"/>
                  </a:lnTo>
                  <a:lnTo>
                    <a:pt x="173" y="273"/>
                  </a:lnTo>
                  <a:lnTo>
                    <a:pt x="173" y="273"/>
                  </a:lnTo>
                  <a:lnTo>
                    <a:pt x="149" y="240"/>
                  </a:lnTo>
                  <a:lnTo>
                    <a:pt x="126" y="211"/>
                  </a:lnTo>
                  <a:lnTo>
                    <a:pt x="235" y="289"/>
                  </a:lnTo>
                  <a:lnTo>
                    <a:pt x="103" y="148"/>
                  </a:lnTo>
                  <a:lnTo>
                    <a:pt x="274" y="234"/>
                  </a:lnTo>
                  <a:lnTo>
                    <a:pt x="142" y="109"/>
                  </a:lnTo>
                  <a:lnTo>
                    <a:pt x="142" y="109"/>
                  </a:lnTo>
                  <a:lnTo>
                    <a:pt x="251" y="158"/>
                  </a:lnTo>
                  <a:lnTo>
                    <a:pt x="326" y="189"/>
                  </a:lnTo>
                  <a:lnTo>
                    <a:pt x="359" y="203"/>
                  </a:lnTo>
                  <a:lnTo>
                    <a:pt x="359" y="203"/>
                  </a:lnTo>
                  <a:lnTo>
                    <a:pt x="330" y="182"/>
                  </a:lnTo>
                  <a:lnTo>
                    <a:pt x="266" y="139"/>
                  </a:lnTo>
                  <a:lnTo>
                    <a:pt x="204" y="96"/>
                  </a:lnTo>
                  <a:lnTo>
                    <a:pt x="182" y="82"/>
                  </a:lnTo>
                  <a:lnTo>
                    <a:pt x="173" y="78"/>
                  </a:lnTo>
                  <a:lnTo>
                    <a:pt x="173" y="78"/>
                  </a:lnTo>
                  <a:lnTo>
                    <a:pt x="200" y="86"/>
                  </a:lnTo>
                  <a:lnTo>
                    <a:pt x="266" y="104"/>
                  </a:lnTo>
                  <a:lnTo>
                    <a:pt x="328" y="119"/>
                  </a:lnTo>
                  <a:lnTo>
                    <a:pt x="352" y="125"/>
                  </a:lnTo>
                  <a:lnTo>
                    <a:pt x="352" y="125"/>
                  </a:lnTo>
                  <a:lnTo>
                    <a:pt x="221" y="61"/>
                  </a:lnTo>
                  <a:lnTo>
                    <a:pt x="1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21">
              <a:extLst>
                <a:ext uri="{FF2B5EF4-FFF2-40B4-BE49-F238E27FC236}">
                  <a16:creationId xmlns:a16="http://schemas.microsoft.com/office/drawing/2014/main" id="{F0DD8D79-5DD4-4100-9C3A-E7F6B19BD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176213"/>
              <a:ext cx="1704975" cy="1792288"/>
            </a:xfrm>
            <a:custGeom>
              <a:avLst/>
              <a:gdLst>
                <a:gd name="T0" fmla="*/ 1031 w 1074"/>
                <a:gd name="T1" fmla="*/ 872 h 1129"/>
                <a:gd name="T2" fmla="*/ 889 w 1074"/>
                <a:gd name="T3" fmla="*/ 396 h 1129"/>
                <a:gd name="T4" fmla="*/ 910 w 1074"/>
                <a:gd name="T5" fmla="*/ 536 h 1129"/>
                <a:gd name="T6" fmla="*/ 832 w 1074"/>
                <a:gd name="T7" fmla="*/ 708 h 1129"/>
                <a:gd name="T8" fmla="*/ 926 w 1074"/>
                <a:gd name="T9" fmla="*/ 581 h 1129"/>
                <a:gd name="T10" fmla="*/ 840 w 1074"/>
                <a:gd name="T11" fmla="*/ 638 h 1129"/>
                <a:gd name="T12" fmla="*/ 970 w 1074"/>
                <a:gd name="T13" fmla="*/ 692 h 1129"/>
                <a:gd name="T14" fmla="*/ 934 w 1074"/>
                <a:gd name="T15" fmla="*/ 840 h 1129"/>
                <a:gd name="T16" fmla="*/ 934 w 1074"/>
                <a:gd name="T17" fmla="*/ 944 h 1129"/>
                <a:gd name="T18" fmla="*/ 994 w 1074"/>
                <a:gd name="T19" fmla="*/ 833 h 1129"/>
                <a:gd name="T20" fmla="*/ 941 w 1074"/>
                <a:gd name="T21" fmla="*/ 435 h 1129"/>
                <a:gd name="T22" fmla="*/ 891 w 1074"/>
                <a:gd name="T23" fmla="*/ 333 h 1129"/>
                <a:gd name="T24" fmla="*/ 196 w 1074"/>
                <a:gd name="T25" fmla="*/ 464 h 1129"/>
                <a:gd name="T26" fmla="*/ 119 w 1074"/>
                <a:gd name="T27" fmla="*/ 503 h 1129"/>
                <a:gd name="T28" fmla="*/ 216 w 1074"/>
                <a:gd name="T29" fmla="*/ 944 h 1129"/>
                <a:gd name="T30" fmla="*/ 210 w 1074"/>
                <a:gd name="T31" fmla="*/ 782 h 1129"/>
                <a:gd name="T32" fmla="*/ 187 w 1074"/>
                <a:gd name="T33" fmla="*/ 528 h 1129"/>
                <a:gd name="T34" fmla="*/ 233 w 1074"/>
                <a:gd name="T35" fmla="*/ 302 h 1129"/>
                <a:gd name="T36" fmla="*/ 552 w 1074"/>
                <a:gd name="T37" fmla="*/ 137 h 1129"/>
                <a:gd name="T38" fmla="*/ 346 w 1074"/>
                <a:gd name="T39" fmla="*/ 257 h 1129"/>
                <a:gd name="T40" fmla="*/ 537 w 1074"/>
                <a:gd name="T41" fmla="*/ 248 h 1129"/>
                <a:gd name="T42" fmla="*/ 576 w 1074"/>
                <a:gd name="T43" fmla="*/ 185 h 1129"/>
                <a:gd name="T44" fmla="*/ 755 w 1074"/>
                <a:gd name="T45" fmla="*/ 205 h 1129"/>
                <a:gd name="T46" fmla="*/ 755 w 1074"/>
                <a:gd name="T47" fmla="*/ 179 h 1129"/>
                <a:gd name="T48" fmla="*/ 702 w 1074"/>
                <a:gd name="T49" fmla="*/ 37 h 1129"/>
                <a:gd name="T50" fmla="*/ 360 w 1074"/>
                <a:gd name="T51" fmla="*/ 49 h 1129"/>
                <a:gd name="T52" fmla="*/ 550 w 1074"/>
                <a:gd name="T53" fmla="*/ 76 h 1129"/>
                <a:gd name="T54" fmla="*/ 801 w 1074"/>
                <a:gd name="T55" fmla="*/ 105 h 1129"/>
                <a:gd name="T56" fmla="*/ 856 w 1074"/>
                <a:gd name="T57" fmla="*/ 170 h 1129"/>
                <a:gd name="T58" fmla="*/ 996 w 1074"/>
                <a:gd name="T59" fmla="*/ 341 h 1129"/>
                <a:gd name="T60" fmla="*/ 941 w 1074"/>
                <a:gd name="T61" fmla="*/ 232 h 1129"/>
                <a:gd name="T62" fmla="*/ 420 w 1074"/>
                <a:gd name="T63" fmla="*/ 271 h 1129"/>
                <a:gd name="T64" fmla="*/ 712 w 1074"/>
                <a:gd name="T65" fmla="*/ 296 h 1129"/>
                <a:gd name="T66" fmla="*/ 793 w 1074"/>
                <a:gd name="T67" fmla="*/ 427 h 1129"/>
                <a:gd name="T68" fmla="*/ 873 w 1074"/>
                <a:gd name="T69" fmla="*/ 460 h 1129"/>
                <a:gd name="T70" fmla="*/ 284 w 1074"/>
                <a:gd name="T71" fmla="*/ 445 h 1129"/>
                <a:gd name="T72" fmla="*/ 545 w 1074"/>
                <a:gd name="T73" fmla="*/ 326 h 1129"/>
                <a:gd name="T74" fmla="*/ 496 w 1074"/>
                <a:gd name="T75" fmla="*/ 435 h 1129"/>
                <a:gd name="T76" fmla="*/ 554 w 1074"/>
                <a:gd name="T77" fmla="*/ 445 h 1129"/>
                <a:gd name="T78" fmla="*/ 591 w 1074"/>
                <a:gd name="T79" fmla="*/ 320 h 1129"/>
                <a:gd name="T80" fmla="*/ 642 w 1074"/>
                <a:gd name="T81" fmla="*/ 351 h 1129"/>
                <a:gd name="T82" fmla="*/ 708 w 1074"/>
                <a:gd name="T83" fmla="*/ 474 h 1129"/>
                <a:gd name="T84" fmla="*/ 558 w 1074"/>
                <a:gd name="T85" fmla="*/ 289 h 1129"/>
                <a:gd name="T86" fmla="*/ 459 w 1074"/>
                <a:gd name="T87" fmla="*/ 351 h 1129"/>
                <a:gd name="T88" fmla="*/ 443 w 1074"/>
                <a:gd name="T89" fmla="*/ 435 h 1129"/>
                <a:gd name="T90" fmla="*/ 325 w 1074"/>
                <a:gd name="T91" fmla="*/ 657 h 1129"/>
                <a:gd name="T92" fmla="*/ 171 w 1074"/>
                <a:gd name="T93" fmla="*/ 624 h 1129"/>
                <a:gd name="T94" fmla="*/ 224 w 1074"/>
                <a:gd name="T95" fmla="*/ 634 h 1129"/>
                <a:gd name="T96" fmla="*/ 243 w 1074"/>
                <a:gd name="T97" fmla="*/ 778 h 1129"/>
                <a:gd name="T98" fmla="*/ 825 w 1074"/>
                <a:gd name="T99" fmla="*/ 1063 h 1129"/>
                <a:gd name="T100" fmla="*/ 856 w 1074"/>
                <a:gd name="T101" fmla="*/ 1105 h 1129"/>
                <a:gd name="T102" fmla="*/ 356 w 1074"/>
                <a:gd name="T103" fmla="*/ 1072 h 1129"/>
                <a:gd name="T104" fmla="*/ 193 w 1074"/>
                <a:gd name="T105" fmla="*/ 166 h 1129"/>
                <a:gd name="T106" fmla="*/ 132 w 1074"/>
                <a:gd name="T107" fmla="*/ 310 h 1129"/>
                <a:gd name="T108" fmla="*/ 230 w 1074"/>
                <a:gd name="T109" fmla="*/ 203 h 1129"/>
                <a:gd name="T110" fmla="*/ 31 w 1074"/>
                <a:gd name="T111" fmla="*/ 552 h 1129"/>
                <a:gd name="T112" fmla="*/ 78 w 1074"/>
                <a:gd name="T113" fmla="*/ 1008 h 1129"/>
                <a:gd name="T114" fmla="*/ 49 w 1074"/>
                <a:gd name="T115" fmla="*/ 698 h 1129"/>
                <a:gd name="T116" fmla="*/ 389 w 1074"/>
                <a:gd name="T117" fmla="*/ 552 h 1129"/>
                <a:gd name="T118" fmla="*/ 327 w 1074"/>
                <a:gd name="T119" fmla="*/ 581 h 1129"/>
                <a:gd name="T120" fmla="*/ 743 w 1074"/>
                <a:gd name="T121" fmla="*/ 677 h 1129"/>
                <a:gd name="T122" fmla="*/ 846 w 1074"/>
                <a:gd name="T123" fmla="*/ 513 h 1129"/>
                <a:gd name="T124" fmla="*/ 702 w 1074"/>
                <a:gd name="T125" fmla="*/ 579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4" h="1129">
                  <a:moveTo>
                    <a:pt x="1066" y="404"/>
                  </a:moveTo>
                  <a:lnTo>
                    <a:pt x="1066" y="404"/>
                  </a:lnTo>
                  <a:lnTo>
                    <a:pt x="1060" y="406"/>
                  </a:lnTo>
                  <a:lnTo>
                    <a:pt x="1048" y="410"/>
                  </a:lnTo>
                  <a:lnTo>
                    <a:pt x="1040" y="411"/>
                  </a:lnTo>
                  <a:lnTo>
                    <a:pt x="1035" y="415"/>
                  </a:lnTo>
                  <a:lnTo>
                    <a:pt x="1029" y="421"/>
                  </a:lnTo>
                  <a:lnTo>
                    <a:pt x="1027" y="427"/>
                  </a:lnTo>
                  <a:lnTo>
                    <a:pt x="1027" y="427"/>
                  </a:lnTo>
                  <a:lnTo>
                    <a:pt x="1023" y="462"/>
                  </a:lnTo>
                  <a:lnTo>
                    <a:pt x="1019" y="525"/>
                  </a:lnTo>
                  <a:lnTo>
                    <a:pt x="1019" y="560"/>
                  </a:lnTo>
                  <a:lnTo>
                    <a:pt x="1019" y="591"/>
                  </a:lnTo>
                  <a:lnTo>
                    <a:pt x="1023" y="618"/>
                  </a:lnTo>
                  <a:lnTo>
                    <a:pt x="1025" y="630"/>
                  </a:lnTo>
                  <a:lnTo>
                    <a:pt x="1027" y="638"/>
                  </a:lnTo>
                  <a:lnTo>
                    <a:pt x="1027" y="638"/>
                  </a:lnTo>
                  <a:lnTo>
                    <a:pt x="1037" y="659"/>
                  </a:lnTo>
                  <a:lnTo>
                    <a:pt x="1044" y="671"/>
                  </a:lnTo>
                  <a:lnTo>
                    <a:pt x="1048" y="686"/>
                  </a:lnTo>
                  <a:lnTo>
                    <a:pt x="1050" y="716"/>
                  </a:lnTo>
                  <a:lnTo>
                    <a:pt x="1050" y="716"/>
                  </a:lnTo>
                  <a:lnTo>
                    <a:pt x="1050" y="737"/>
                  </a:lnTo>
                  <a:lnTo>
                    <a:pt x="1046" y="762"/>
                  </a:lnTo>
                  <a:lnTo>
                    <a:pt x="1037" y="817"/>
                  </a:lnTo>
                  <a:lnTo>
                    <a:pt x="1031" y="840"/>
                  </a:lnTo>
                  <a:lnTo>
                    <a:pt x="1029" y="860"/>
                  </a:lnTo>
                  <a:lnTo>
                    <a:pt x="1031" y="872"/>
                  </a:lnTo>
                  <a:lnTo>
                    <a:pt x="1031" y="872"/>
                  </a:lnTo>
                  <a:lnTo>
                    <a:pt x="1035" y="872"/>
                  </a:lnTo>
                  <a:lnTo>
                    <a:pt x="1035" y="872"/>
                  </a:lnTo>
                  <a:lnTo>
                    <a:pt x="1039" y="868"/>
                  </a:lnTo>
                  <a:lnTo>
                    <a:pt x="1042" y="862"/>
                  </a:lnTo>
                  <a:lnTo>
                    <a:pt x="1050" y="842"/>
                  </a:lnTo>
                  <a:lnTo>
                    <a:pt x="1056" y="817"/>
                  </a:lnTo>
                  <a:lnTo>
                    <a:pt x="1064" y="788"/>
                  </a:lnTo>
                  <a:lnTo>
                    <a:pt x="1072" y="731"/>
                  </a:lnTo>
                  <a:lnTo>
                    <a:pt x="1074" y="708"/>
                  </a:lnTo>
                  <a:lnTo>
                    <a:pt x="1074" y="692"/>
                  </a:lnTo>
                  <a:lnTo>
                    <a:pt x="1074" y="692"/>
                  </a:lnTo>
                  <a:lnTo>
                    <a:pt x="1072" y="682"/>
                  </a:lnTo>
                  <a:lnTo>
                    <a:pt x="1070" y="675"/>
                  </a:lnTo>
                  <a:lnTo>
                    <a:pt x="1062" y="663"/>
                  </a:lnTo>
                  <a:lnTo>
                    <a:pt x="1060" y="657"/>
                  </a:lnTo>
                  <a:lnTo>
                    <a:pt x="1058" y="651"/>
                  </a:lnTo>
                  <a:lnTo>
                    <a:pt x="1056" y="641"/>
                  </a:lnTo>
                  <a:lnTo>
                    <a:pt x="1058" y="630"/>
                  </a:lnTo>
                  <a:lnTo>
                    <a:pt x="1058" y="630"/>
                  </a:lnTo>
                  <a:lnTo>
                    <a:pt x="1062" y="579"/>
                  </a:lnTo>
                  <a:lnTo>
                    <a:pt x="1064" y="503"/>
                  </a:lnTo>
                  <a:lnTo>
                    <a:pt x="1066" y="404"/>
                  </a:lnTo>
                  <a:lnTo>
                    <a:pt x="1066" y="404"/>
                  </a:lnTo>
                  <a:close/>
                  <a:moveTo>
                    <a:pt x="918" y="380"/>
                  </a:moveTo>
                  <a:lnTo>
                    <a:pt x="918" y="380"/>
                  </a:lnTo>
                  <a:lnTo>
                    <a:pt x="899" y="388"/>
                  </a:lnTo>
                  <a:lnTo>
                    <a:pt x="889" y="396"/>
                  </a:lnTo>
                  <a:lnTo>
                    <a:pt x="887" y="400"/>
                  </a:lnTo>
                  <a:lnTo>
                    <a:pt x="887" y="404"/>
                  </a:lnTo>
                  <a:lnTo>
                    <a:pt x="887" y="404"/>
                  </a:lnTo>
                  <a:lnTo>
                    <a:pt x="895" y="425"/>
                  </a:lnTo>
                  <a:lnTo>
                    <a:pt x="902" y="443"/>
                  </a:lnTo>
                  <a:lnTo>
                    <a:pt x="902" y="443"/>
                  </a:lnTo>
                  <a:lnTo>
                    <a:pt x="906" y="447"/>
                  </a:lnTo>
                  <a:lnTo>
                    <a:pt x="912" y="448"/>
                  </a:lnTo>
                  <a:lnTo>
                    <a:pt x="912" y="452"/>
                  </a:lnTo>
                  <a:lnTo>
                    <a:pt x="914" y="454"/>
                  </a:lnTo>
                  <a:lnTo>
                    <a:pt x="912" y="460"/>
                  </a:lnTo>
                  <a:lnTo>
                    <a:pt x="910" y="466"/>
                  </a:lnTo>
                  <a:lnTo>
                    <a:pt x="910" y="466"/>
                  </a:lnTo>
                  <a:lnTo>
                    <a:pt x="906" y="472"/>
                  </a:lnTo>
                  <a:lnTo>
                    <a:pt x="902" y="476"/>
                  </a:lnTo>
                  <a:lnTo>
                    <a:pt x="895" y="480"/>
                  </a:lnTo>
                  <a:lnTo>
                    <a:pt x="893" y="482"/>
                  </a:lnTo>
                  <a:lnTo>
                    <a:pt x="891" y="486"/>
                  </a:lnTo>
                  <a:lnTo>
                    <a:pt x="891" y="489"/>
                  </a:lnTo>
                  <a:lnTo>
                    <a:pt x="895" y="497"/>
                  </a:lnTo>
                  <a:lnTo>
                    <a:pt x="895" y="497"/>
                  </a:lnTo>
                  <a:lnTo>
                    <a:pt x="899" y="505"/>
                  </a:lnTo>
                  <a:lnTo>
                    <a:pt x="904" y="511"/>
                  </a:lnTo>
                  <a:lnTo>
                    <a:pt x="914" y="519"/>
                  </a:lnTo>
                  <a:lnTo>
                    <a:pt x="916" y="523"/>
                  </a:lnTo>
                  <a:lnTo>
                    <a:pt x="916" y="526"/>
                  </a:lnTo>
                  <a:lnTo>
                    <a:pt x="914" y="530"/>
                  </a:lnTo>
                  <a:lnTo>
                    <a:pt x="910" y="536"/>
                  </a:lnTo>
                  <a:lnTo>
                    <a:pt x="910" y="536"/>
                  </a:lnTo>
                  <a:lnTo>
                    <a:pt x="906" y="542"/>
                  </a:lnTo>
                  <a:lnTo>
                    <a:pt x="904" y="548"/>
                  </a:lnTo>
                  <a:lnTo>
                    <a:pt x="902" y="558"/>
                  </a:lnTo>
                  <a:lnTo>
                    <a:pt x="902" y="562"/>
                  </a:lnTo>
                  <a:lnTo>
                    <a:pt x="900" y="565"/>
                  </a:lnTo>
                  <a:lnTo>
                    <a:pt x="895" y="571"/>
                  </a:lnTo>
                  <a:lnTo>
                    <a:pt x="887" y="575"/>
                  </a:lnTo>
                  <a:lnTo>
                    <a:pt x="887" y="575"/>
                  </a:lnTo>
                  <a:lnTo>
                    <a:pt x="854" y="591"/>
                  </a:lnTo>
                  <a:lnTo>
                    <a:pt x="842" y="597"/>
                  </a:lnTo>
                  <a:lnTo>
                    <a:pt x="832" y="606"/>
                  </a:lnTo>
                  <a:lnTo>
                    <a:pt x="832" y="606"/>
                  </a:lnTo>
                  <a:lnTo>
                    <a:pt x="823" y="616"/>
                  </a:lnTo>
                  <a:lnTo>
                    <a:pt x="815" y="624"/>
                  </a:lnTo>
                  <a:lnTo>
                    <a:pt x="809" y="630"/>
                  </a:lnTo>
                  <a:lnTo>
                    <a:pt x="809" y="634"/>
                  </a:lnTo>
                  <a:lnTo>
                    <a:pt x="809" y="638"/>
                  </a:lnTo>
                  <a:lnTo>
                    <a:pt x="809" y="638"/>
                  </a:lnTo>
                  <a:lnTo>
                    <a:pt x="811" y="655"/>
                  </a:lnTo>
                  <a:lnTo>
                    <a:pt x="817" y="684"/>
                  </a:lnTo>
                  <a:lnTo>
                    <a:pt x="819" y="696"/>
                  </a:lnTo>
                  <a:lnTo>
                    <a:pt x="823" y="706"/>
                  </a:lnTo>
                  <a:lnTo>
                    <a:pt x="825" y="708"/>
                  </a:lnTo>
                  <a:lnTo>
                    <a:pt x="827" y="710"/>
                  </a:lnTo>
                  <a:lnTo>
                    <a:pt x="830" y="710"/>
                  </a:lnTo>
                  <a:lnTo>
                    <a:pt x="832" y="708"/>
                  </a:lnTo>
                  <a:lnTo>
                    <a:pt x="832" y="708"/>
                  </a:lnTo>
                  <a:lnTo>
                    <a:pt x="836" y="702"/>
                  </a:lnTo>
                  <a:lnTo>
                    <a:pt x="838" y="696"/>
                  </a:lnTo>
                  <a:lnTo>
                    <a:pt x="836" y="688"/>
                  </a:lnTo>
                  <a:lnTo>
                    <a:pt x="838" y="686"/>
                  </a:lnTo>
                  <a:lnTo>
                    <a:pt x="840" y="684"/>
                  </a:lnTo>
                  <a:lnTo>
                    <a:pt x="856" y="684"/>
                  </a:lnTo>
                  <a:lnTo>
                    <a:pt x="856" y="684"/>
                  </a:lnTo>
                  <a:lnTo>
                    <a:pt x="879" y="686"/>
                  </a:lnTo>
                  <a:lnTo>
                    <a:pt x="897" y="684"/>
                  </a:lnTo>
                  <a:lnTo>
                    <a:pt x="912" y="679"/>
                  </a:lnTo>
                  <a:lnTo>
                    <a:pt x="920" y="675"/>
                  </a:lnTo>
                  <a:lnTo>
                    <a:pt x="926" y="669"/>
                  </a:lnTo>
                  <a:lnTo>
                    <a:pt x="926" y="669"/>
                  </a:lnTo>
                  <a:lnTo>
                    <a:pt x="937" y="661"/>
                  </a:lnTo>
                  <a:lnTo>
                    <a:pt x="945" y="653"/>
                  </a:lnTo>
                  <a:lnTo>
                    <a:pt x="949" y="649"/>
                  </a:lnTo>
                  <a:lnTo>
                    <a:pt x="951" y="643"/>
                  </a:lnTo>
                  <a:lnTo>
                    <a:pt x="951" y="634"/>
                  </a:lnTo>
                  <a:lnTo>
                    <a:pt x="949" y="622"/>
                  </a:lnTo>
                  <a:lnTo>
                    <a:pt x="949" y="622"/>
                  </a:lnTo>
                  <a:lnTo>
                    <a:pt x="947" y="610"/>
                  </a:lnTo>
                  <a:lnTo>
                    <a:pt x="949" y="601"/>
                  </a:lnTo>
                  <a:lnTo>
                    <a:pt x="953" y="589"/>
                  </a:lnTo>
                  <a:lnTo>
                    <a:pt x="953" y="585"/>
                  </a:lnTo>
                  <a:lnTo>
                    <a:pt x="953" y="583"/>
                  </a:lnTo>
                  <a:lnTo>
                    <a:pt x="941" y="583"/>
                  </a:lnTo>
                  <a:lnTo>
                    <a:pt x="941" y="583"/>
                  </a:lnTo>
                  <a:lnTo>
                    <a:pt x="926" y="581"/>
                  </a:lnTo>
                  <a:lnTo>
                    <a:pt x="916" y="579"/>
                  </a:lnTo>
                  <a:lnTo>
                    <a:pt x="912" y="579"/>
                  </a:lnTo>
                  <a:lnTo>
                    <a:pt x="910" y="581"/>
                  </a:lnTo>
                  <a:lnTo>
                    <a:pt x="910" y="591"/>
                  </a:lnTo>
                  <a:lnTo>
                    <a:pt x="910" y="591"/>
                  </a:lnTo>
                  <a:lnTo>
                    <a:pt x="912" y="608"/>
                  </a:lnTo>
                  <a:lnTo>
                    <a:pt x="910" y="622"/>
                  </a:lnTo>
                  <a:lnTo>
                    <a:pt x="910" y="622"/>
                  </a:lnTo>
                  <a:lnTo>
                    <a:pt x="910" y="626"/>
                  </a:lnTo>
                  <a:lnTo>
                    <a:pt x="912" y="628"/>
                  </a:lnTo>
                  <a:lnTo>
                    <a:pt x="918" y="632"/>
                  </a:lnTo>
                  <a:lnTo>
                    <a:pt x="920" y="632"/>
                  </a:lnTo>
                  <a:lnTo>
                    <a:pt x="918" y="632"/>
                  </a:lnTo>
                  <a:lnTo>
                    <a:pt x="910" y="638"/>
                  </a:lnTo>
                  <a:lnTo>
                    <a:pt x="910" y="638"/>
                  </a:lnTo>
                  <a:lnTo>
                    <a:pt x="899" y="643"/>
                  </a:lnTo>
                  <a:lnTo>
                    <a:pt x="891" y="649"/>
                  </a:lnTo>
                  <a:lnTo>
                    <a:pt x="885" y="651"/>
                  </a:lnTo>
                  <a:lnTo>
                    <a:pt x="871" y="653"/>
                  </a:lnTo>
                  <a:lnTo>
                    <a:pt x="871" y="653"/>
                  </a:lnTo>
                  <a:lnTo>
                    <a:pt x="858" y="655"/>
                  </a:lnTo>
                  <a:lnTo>
                    <a:pt x="848" y="659"/>
                  </a:lnTo>
                  <a:lnTo>
                    <a:pt x="842" y="659"/>
                  </a:lnTo>
                  <a:lnTo>
                    <a:pt x="842" y="657"/>
                  </a:lnTo>
                  <a:lnTo>
                    <a:pt x="840" y="653"/>
                  </a:lnTo>
                  <a:lnTo>
                    <a:pt x="840" y="653"/>
                  </a:lnTo>
                  <a:lnTo>
                    <a:pt x="838" y="645"/>
                  </a:lnTo>
                  <a:lnTo>
                    <a:pt x="840" y="638"/>
                  </a:lnTo>
                  <a:lnTo>
                    <a:pt x="844" y="630"/>
                  </a:lnTo>
                  <a:lnTo>
                    <a:pt x="856" y="622"/>
                  </a:lnTo>
                  <a:lnTo>
                    <a:pt x="856" y="622"/>
                  </a:lnTo>
                  <a:lnTo>
                    <a:pt x="875" y="606"/>
                  </a:lnTo>
                  <a:lnTo>
                    <a:pt x="899" y="581"/>
                  </a:lnTo>
                  <a:lnTo>
                    <a:pt x="926" y="552"/>
                  </a:lnTo>
                  <a:lnTo>
                    <a:pt x="926" y="552"/>
                  </a:lnTo>
                  <a:lnTo>
                    <a:pt x="926" y="546"/>
                  </a:lnTo>
                  <a:lnTo>
                    <a:pt x="924" y="536"/>
                  </a:lnTo>
                  <a:lnTo>
                    <a:pt x="926" y="530"/>
                  </a:lnTo>
                  <a:lnTo>
                    <a:pt x="926" y="525"/>
                  </a:lnTo>
                  <a:lnTo>
                    <a:pt x="930" y="521"/>
                  </a:lnTo>
                  <a:lnTo>
                    <a:pt x="934" y="521"/>
                  </a:lnTo>
                  <a:lnTo>
                    <a:pt x="934" y="521"/>
                  </a:lnTo>
                  <a:lnTo>
                    <a:pt x="945" y="523"/>
                  </a:lnTo>
                  <a:lnTo>
                    <a:pt x="955" y="525"/>
                  </a:lnTo>
                  <a:lnTo>
                    <a:pt x="965" y="528"/>
                  </a:lnTo>
                  <a:lnTo>
                    <a:pt x="965" y="528"/>
                  </a:lnTo>
                  <a:lnTo>
                    <a:pt x="965" y="536"/>
                  </a:lnTo>
                  <a:lnTo>
                    <a:pt x="965" y="567"/>
                  </a:lnTo>
                  <a:lnTo>
                    <a:pt x="965" y="567"/>
                  </a:lnTo>
                  <a:lnTo>
                    <a:pt x="967" y="591"/>
                  </a:lnTo>
                  <a:lnTo>
                    <a:pt x="972" y="616"/>
                  </a:lnTo>
                  <a:lnTo>
                    <a:pt x="974" y="643"/>
                  </a:lnTo>
                  <a:lnTo>
                    <a:pt x="974" y="659"/>
                  </a:lnTo>
                  <a:lnTo>
                    <a:pt x="972" y="677"/>
                  </a:lnTo>
                  <a:lnTo>
                    <a:pt x="972" y="677"/>
                  </a:lnTo>
                  <a:lnTo>
                    <a:pt x="970" y="692"/>
                  </a:lnTo>
                  <a:lnTo>
                    <a:pt x="970" y="704"/>
                  </a:lnTo>
                  <a:lnTo>
                    <a:pt x="972" y="721"/>
                  </a:lnTo>
                  <a:lnTo>
                    <a:pt x="972" y="727"/>
                  </a:lnTo>
                  <a:lnTo>
                    <a:pt x="972" y="733"/>
                  </a:lnTo>
                  <a:lnTo>
                    <a:pt x="970" y="739"/>
                  </a:lnTo>
                  <a:lnTo>
                    <a:pt x="965" y="747"/>
                  </a:lnTo>
                  <a:lnTo>
                    <a:pt x="965" y="747"/>
                  </a:lnTo>
                  <a:lnTo>
                    <a:pt x="953" y="762"/>
                  </a:lnTo>
                  <a:lnTo>
                    <a:pt x="943" y="776"/>
                  </a:lnTo>
                  <a:lnTo>
                    <a:pt x="932" y="786"/>
                  </a:lnTo>
                  <a:lnTo>
                    <a:pt x="926" y="790"/>
                  </a:lnTo>
                  <a:lnTo>
                    <a:pt x="918" y="794"/>
                  </a:lnTo>
                  <a:lnTo>
                    <a:pt x="918" y="794"/>
                  </a:lnTo>
                  <a:lnTo>
                    <a:pt x="904" y="797"/>
                  </a:lnTo>
                  <a:lnTo>
                    <a:pt x="895" y="797"/>
                  </a:lnTo>
                  <a:lnTo>
                    <a:pt x="891" y="799"/>
                  </a:lnTo>
                  <a:lnTo>
                    <a:pt x="889" y="801"/>
                  </a:lnTo>
                  <a:lnTo>
                    <a:pt x="887" y="805"/>
                  </a:lnTo>
                  <a:lnTo>
                    <a:pt x="887" y="809"/>
                  </a:lnTo>
                  <a:lnTo>
                    <a:pt x="887" y="809"/>
                  </a:lnTo>
                  <a:lnTo>
                    <a:pt x="885" y="831"/>
                  </a:lnTo>
                  <a:lnTo>
                    <a:pt x="885" y="836"/>
                  </a:lnTo>
                  <a:lnTo>
                    <a:pt x="887" y="840"/>
                  </a:lnTo>
                  <a:lnTo>
                    <a:pt x="887" y="840"/>
                  </a:lnTo>
                  <a:lnTo>
                    <a:pt x="895" y="840"/>
                  </a:lnTo>
                  <a:lnTo>
                    <a:pt x="906" y="840"/>
                  </a:lnTo>
                  <a:lnTo>
                    <a:pt x="922" y="838"/>
                  </a:lnTo>
                  <a:lnTo>
                    <a:pt x="934" y="840"/>
                  </a:lnTo>
                  <a:lnTo>
                    <a:pt x="934" y="840"/>
                  </a:lnTo>
                  <a:lnTo>
                    <a:pt x="939" y="840"/>
                  </a:lnTo>
                  <a:lnTo>
                    <a:pt x="945" y="838"/>
                  </a:lnTo>
                  <a:lnTo>
                    <a:pt x="955" y="834"/>
                  </a:lnTo>
                  <a:lnTo>
                    <a:pt x="959" y="834"/>
                  </a:lnTo>
                  <a:lnTo>
                    <a:pt x="963" y="836"/>
                  </a:lnTo>
                  <a:lnTo>
                    <a:pt x="965" y="840"/>
                  </a:lnTo>
                  <a:lnTo>
                    <a:pt x="965" y="848"/>
                  </a:lnTo>
                  <a:lnTo>
                    <a:pt x="965" y="848"/>
                  </a:lnTo>
                  <a:lnTo>
                    <a:pt x="965" y="858"/>
                  </a:lnTo>
                  <a:lnTo>
                    <a:pt x="967" y="864"/>
                  </a:lnTo>
                  <a:lnTo>
                    <a:pt x="970" y="872"/>
                  </a:lnTo>
                  <a:lnTo>
                    <a:pt x="972" y="875"/>
                  </a:lnTo>
                  <a:lnTo>
                    <a:pt x="972" y="877"/>
                  </a:lnTo>
                  <a:lnTo>
                    <a:pt x="970" y="881"/>
                  </a:lnTo>
                  <a:lnTo>
                    <a:pt x="965" y="887"/>
                  </a:lnTo>
                  <a:lnTo>
                    <a:pt x="965" y="887"/>
                  </a:lnTo>
                  <a:lnTo>
                    <a:pt x="939" y="905"/>
                  </a:lnTo>
                  <a:lnTo>
                    <a:pt x="904" y="926"/>
                  </a:lnTo>
                  <a:lnTo>
                    <a:pt x="873" y="946"/>
                  </a:lnTo>
                  <a:lnTo>
                    <a:pt x="865" y="953"/>
                  </a:lnTo>
                  <a:lnTo>
                    <a:pt x="864" y="955"/>
                  </a:lnTo>
                  <a:lnTo>
                    <a:pt x="864" y="957"/>
                  </a:lnTo>
                  <a:lnTo>
                    <a:pt x="864" y="957"/>
                  </a:lnTo>
                  <a:lnTo>
                    <a:pt x="869" y="959"/>
                  </a:lnTo>
                  <a:lnTo>
                    <a:pt x="877" y="957"/>
                  </a:lnTo>
                  <a:lnTo>
                    <a:pt x="904" y="953"/>
                  </a:lnTo>
                  <a:lnTo>
                    <a:pt x="934" y="944"/>
                  </a:lnTo>
                  <a:lnTo>
                    <a:pt x="947" y="940"/>
                  </a:lnTo>
                  <a:lnTo>
                    <a:pt x="957" y="934"/>
                  </a:lnTo>
                  <a:lnTo>
                    <a:pt x="957" y="934"/>
                  </a:lnTo>
                  <a:lnTo>
                    <a:pt x="961" y="932"/>
                  </a:lnTo>
                  <a:lnTo>
                    <a:pt x="963" y="934"/>
                  </a:lnTo>
                  <a:lnTo>
                    <a:pt x="967" y="938"/>
                  </a:lnTo>
                  <a:lnTo>
                    <a:pt x="969" y="942"/>
                  </a:lnTo>
                  <a:lnTo>
                    <a:pt x="970" y="955"/>
                  </a:lnTo>
                  <a:lnTo>
                    <a:pt x="974" y="973"/>
                  </a:lnTo>
                  <a:lnTo>
                    <a:pt x="976" y="988"/>
                  </a:lnTo>
                  <a:lnTo>
                    <a:pt x="978" y="1002"/>
                  </a:lnTo>
                  <a:lnTo>
                    <a:pt x="982" y="1012"/>
                  </a:lnTo>
                  <a:lnTo>
                    <a:pt x="984" y="1012"/>
                  </a:lnTo>
                  <a:lnTo>
                    <a:pt x="988" y="1012"/>
                  </a:lnTo>
                  <a:lnTo>
                    <a:pt x="988" y="1012"/>
                  </a:lnTo>
                  <a:lnTo>
                    <a:pt x="994" y="1010"/>
                  </a:lnTo>
                  <a:lnTo>
                    <a:pt x="1000" y="1010"/>
                  </a:lnTo>
                  <a:lnTo>
                    <a:pt x="1009" y="1012"/>
                  </a:lnTo>
                  <a:lnTo>
                    <a:pt x="1011" y="1012"/>
                  </a:lnTo>
                  <a:lnTo>
                    <a:pt x="1013" y="1008"/>
                  </a:lnTo>
                  <a:lnTo>
                    <a:pt x="1011" y="988"/>
                  </a:lnTo>
                  <a:lnTo>
                    <a:pt x="1011" y="988"/>
                  </a:lnTo>
                  <a:lnTo>
                    <a:pt x="1004" y="953"/>
                  </a:lnTo>
                  <a:lnTo>
                    <a:pt x="994" y="918"/>
                  </a:lnTo>
                  <a:lnTo>
                    <a:pt x="980" y="879"/>
                  </a:lnTo>
                  <a:lnTo>
                    <a:pt x="980" y="879"/>
                  </a:lnTo>
                  <a:lnTo>
                    <a:pt x="988" y="854"/>
                  </a:lnTo>
                  <a:lnTo>
                    <a:pt x="994" y="833"/>
                  </a:lnTo>
                  <a:lnTo>
                    <a:pt x="996" y="823"/>
                  </a:lnTo>
                  <a:lnTo>
                    <a:pt x="996" y="817"/>
                  </a:lnTo>
                  <a:lnTo>
                    <a:pt x="996" y="817"/>
                  </a:lnTo>
                  <a:lnTo>
                    <a:pt x="992" y="794"/>
                  </a:lnTo>
                  <a:lnTo>
                    <a:pt x="988" y="782"/>
                  </a:lnTo>
                  <a:lnTo>
                    <a:pt x="988" y="770"/>
                  </a:lnTo>
                  <a:lnTo>
                    <a:pt x="988" y="770"/>
                  </a:lnTo>
                  <a:lnTo>
                    <a:pt x="990" y="739"/>
                  </a:lnTo>
                  <a:lnTo>
                    <a:pt x="996" y="692"/>
                  </a:lnTo>
                  <a:lnTo>
                    <a:pt x="996" y="692"/>
                  </a:lnTo>
                  <a:lnTo>
                    <a:pt x="1000" y="647"/>
                  </a:lnTo>
                  <a:lnTo>
                    <a:pt x="1002" y="581"/>
                  </a:lnTo>
                  <a:lnTo>
                    <a:pt x="1000" y="523"/>
                  </a:lnTo>
                  <a:lnTo>
                    <a:pt x="998" y="503"/>
                  </a:lnTo>
                  <a:lnTo>
                    <a:pt x="998" y="499"/>
                  </a:lnTo>
                  <a:lnTo>
                    <a:pt x="996" y="497"/>
                  </a:lnTo>
                  <a:lnTo>
                    <a:pt x="996" y="497"/>
                  </a:lnTo>
                  <a:lnTo>
                    <a:pt x="986" y="501"/>
                  </a:lnTo>
                  <a:lnTo>
                    <a:pt x="980" y="503"/>
                  </a:lnTo>
                  <a:lnTo>
                    <a:pt x="972" y="503"/>
                  </a:lnTo>
                  <a:lnTo>
                    <a:pt x="967" y="501"/>
                  </a:lnTo>
                  <a:lnTo>
                    <a:pt x="959" y="499"/>
                  </a:lnTo>
                  <a:lnTo>
                    <a:pt x="953" y="491"/>
                  </a:lnTo>
                  <a:lnTo>
                    <a:pt x="949" y="482"/>
                  </a:lnTo>
                  <a:lnTo>
                    <a:pt x="949" y="482"/>
                  </a:lnTo>
                  <a:lnTo>
                    <a:pt x="943" y="460"/>
                  </a:lnTo>
                  <a:lnTo>
                    <a:pt x="941" y="447"/>
                  </a:lnTo>
                  <a:lnTo>
                    <a:pt x="941" y="435"/>
                  </a:lnTo>
                  <a:lnTo>
                    <a:pt x="941" y="435"/>
                  </a:lnTo>
                  <a:lnTo>
                    <a:pt x="939" y="423"/>
                  </a:lnTo>
                  <a:lnTo>
                    <a:pt x="939" y="415"/>
                  </a:lnTo>
                  <a:lnTo>
                    <a:pt x="939" y="413"/>
                  </a:lnTo>
                  <a:lnTo>
                    <a:pt x="941" y="411"/>
                  </a:lnTo>
                  <a:lnTo>
                    <a:pt x="941" y="411"/>
                  </a:lnTo>
                  <a:lnTo>
                    <a:pt x="945" y="408"/>
                  </a:lnTo>
                  <a:lnTo>
                    <a:pt x="949" y="404"/>
                  </a:lnTo>
                  <a:lnTo>
                    <a:pt x="957" y="396"/>
                  </a:lnTo>
                  <a:lnTo>
                    <a:pt x="957" y="396"/>
                  </a:lnTo>
                  <a:lnTo>
                    <a:pt x="957" y="392"/>
                  </a:lnTo>
                  <a:lnTo>
                    <a:pt x="957" y="384"/>
                  </a:lnTo>
                  <a:lnTo>
                    <a:pt x="951" y="361"/>
                  </a:lnTo>
                  <a:lnTo>
                    <a:pt x="943" y="335"/>
                  </a:lnTo>
                  <a:lnTo>
                    <a:pt x="939" y="326"/>
                  </a:lnTo>
                  <a:lnTo>
                    <a:pt x="934" y="318"/>
                  </a:lnTo>
                  <a:lnTo>
                    <a:pt x="934" y="318"/>
                  </a:lnTo>
                  <a:lnTo>
                    <a:pt x="920" y="308"/>
                  </a:lnTo>
                  <a:lnTo>
                    <a:pt x="904" y="298"/>
                  </a:lnTo>
                  <a:lnTo>
                    <a:pt x="897" y="296"/>
                  </a:lnTo>
                  <a:lnTo>
                    <a:pt x="889" y="294"/>
                  </a:lnTo>
                  <a:lnTo>
                    <a:pt x="883" y="296"/>
                  </a:lnTo>
                  <a:lnTo>
                    <a:pt x="879" y="302"/>
                  </a:lnTo>
                  <a:lnTo>
                    <a:pt x="879" y="302"/>
                  </a:lnTo>
                  <a:lnTo>
                    <a:pt x="879" y="306"/>
                  </a:lnTo>
                  <a:lnTo>
                    <a:pt x="879" y="310"/>
                  </a:lnTo>
                  <a:lnTo>
                    <a:pt x="883" y="322"/>
                  </a:lnTo>
                  <a:lnTo>
                    <a:pt x="891" y="333"/>
                  </a:lnTo>
                  <a:lnTo>
                    <a:pt x="899" y="347"/>
                  </a:lnTo>
                  <a:lnTo>
                    <a:pt x="914" y="371"/>
                  </a:lnTo>
                  <a:lnTo>
                    <a:pt x="918" y="376"/>
                  </a:lnTo>
                  <a:lnTo>
                    <a:pt x="918" y="380"/>
                  </a:lnTo>
                  <a:lnTo>
                    <a:pt x="918" y="380"/>
                  </a:lnTo>
                  <a:close/>
                  <a:moveTo>
                    <a:pt x="233" y="302"/>
                  </a:moveTo>
                  <a:lnTo>
                    <a:pt x="233" y="302"/>
                  </a:lnTo>
                  <a:lnTo>
                    <a:pt x="216" y="316"/>
                  </a:lnTo>
                  <a:lnTo>
                    <a:pt x="193" y="339"/>
                  </a:lnTo>
                  <a:lnTo>
                    <a:pt x="183" y="353"/>
                  </a:lnTo>
                  <a:lnTo>
                    <a:pt x="175" y="365"/>
                  </a:lnTo>
                  <a:lnTo>
                    <a:pt x="171" y="378"/>
                  </a:lnTo>
                  <a:lnTo>
                    <a:pt x="169" y="382"/>
                  </a:lnTo>
                  <a:lnTo>
                    <a:pt x="171" y="388"/>
                  </a:lnTo>
                  <a:lnTo>
                    <a:pt x="171" y="388"/>
                  </a:lnTo>
                  <a:lnTo>
                    <a:pt x="175" y="396"/>
                  </a:lnTo>
                  <a:lnTo>
                    <a:pt x="179" y="400"/>
                  </a:lnTo>
                  <a:lnTo>
                    <a:pt x="183" y="402"/>
                  </a:lnTo>
                  <a:lnTo>
                    <a:pt x="187" y="402"/>
                  </a:lnTo>
                  <a:lnTo>
                    <a:pt x="191" y="404"/>
                  </a:lnTo>
                  <a:lnTo>
                    <a:pt x="193" y="406"/>
                  </a:lnTo>
                  <a:lnTo>
                    <a:pt x="195" y="411"/>
                  </a:lnTo>
                  <a:lnTo>
                    <a:pt x="195" y="419"/>
                  </a:lnTo>
                  <a:lnTo>
                    <a:pt x="195" y="419"/>
                  </a:lnTo>
                  <a:lnTo>
                    <a:pt x="195" y="439"/>
                  </a:lnTo>
                  <a:lnTo>
                    <a:pt x="196" y="452"/>
                  </a:lnTo>
                  <a:lnTo>
                    <a:pt x="196" y="462"/>
                  </a:lnTo>
                  <a:lnTo>
                    <a:pt x="196" y="464"/>
                  </a:lnTo>
                  <a:lnTo>
                    <a:pt x="195" y="466"/>
                  </a:lnTo>
                  <a:lnTo>
                    <a:pt x="195" y="466"/>
                  </a:lnTo>
                  <a:lnTo>
                    <a:pt x="191" y="464"/>
                  </a:lnTo>
                  <a:lnTo>
                    <a:pt x="185" y="462"/>
                  </a:lnTo>
                  <a:lnTo>
                    <a:pt x="181" y="462"/>
                  </a:lnTo>
                  <a:lnTo>
                    <a:pt x="179" y="462"/>
                  </a:lnTo>
                  <a:lnTo>
                    <a:pt x="179" y="466"/>
                  </a:lnTo>
                  <a:lnTo>
                    <a:pt x="179" y="466"/>
                  </a:lnTo>
                  <a:lnTo>
                    <a:pt x="179" y="474"/>
                  </a:lnTo>
                  <a:lnTo>
                    <a:pt x="183" y="482"/>
                  </a:lnTo>
                  <a:lnTo>
                    <a:pt x="183" y="489"/>
                  </a:lnTo>
                  <a:lnTo>
                    <a:pt x="181" y="493"/>
                  </a:lnTo>
                  <a:lnTo>
                    <a:pt x="179" y="497"/>
                  </a:lnTo>
                  <a:lnTo>
                    <a:pt x="179" y="497"/>
                  </a:lnTo>
                  <a:lnTo>
                    <a:pt x="163" y="521"/>
                  </a:lnTo>
                  <a:lnTo>
                    <a:pt x="163" y="521"/>
                  </a:lnTo>
                  <a:lnTo>
                    <a:pt x="163" y="519"/>
                  </a:lnTo>
                  <a:lnTo>
                    <a:pt x="161" y="513"/>
                  </a:lnTo>
                  <a:lnTo>
                    <a:pt x="156" y="507"/>
                  </a:lnTo>
                  <a:lnTo>
                    <a:pt x="152" y="505"/>
                  </a:lnTo>
                  <a:lnTo>
                    <a:pt x="148" y="505"/>
                  </a:lnTo>
                  <a:lnTo>
                    <a:pt x="148" y="505"/>
                  </a:lnTo>
                  <a:lnTo>
                    <a:pt x="142" y="505"/>
                  </a:lnTo>
                  <a:lnTo>
                    <a:pt x="138" y="501"/>
                  </a:lnTo>
                  <a:lnTo>
                    <a:pt x="128" y="497"/>
                  </a:lnTo>
                  <a:lnTo>
                    <a:pt x="123" y="495"/>
                  </a:lnTo>
                  <a:lnTo>
                    <a:pt x="121" y="497"/>
                  </a:lnTo>
                  <a:lnTo>
                    <a:pt x="119" y="503"/>
                  </a:lnTo>
                  <a:lnTo>
                    <a:pt x="117" y="513"/>
                  </a:lnTo>
                  <a:lnTo>
                    <a:pt x="117" y="513"/>
                  </a:lnTo>
                  <a:lnTo>
                    <a:pt x="117" y="575"/>
                  </a:lnTo>
                  <a:lnTo>
                    <a:pt x="117" y="638"/>
                  </a:lnTo>
                  <a:lnTo>
                    <a:pt x="117" y="638"/>
                  </a:lnTo>
                  <a:lnTo>
                    <a:pt x="115" y="667"/>
                  </a:lnTo>
                  <a:lnTo>
                    <a:pt x="111" y="694"/>
                  </a:lnTo>
                  <a:lnTo>
                    <a:pt x="109" y="719"/>
                  </a:lnTo>
                  <a:lnTo>
                    <a:pt x="109" y="739"/>
                  </a:lnTo>
                  <a:lnTo>
                    <a:pt x="109" y="739"/>
                  </a:lnTo>
                  <a:lnTo>
                    <a:pt x="113" y="792"/>
                  </a:lnTo>
                  <a:lnTo>
                    <a:pt x="117" y="821"/>
                  </a:lnTo>
                  <a:lnTo>
                    <a:pt x="121" y="833"/>
                  </a:lnTo>
                  <a:lnTo>
                    <a:pt x="125" y="840"/>
                  </a:lnTo>
                  <a:lnTo>
                    <a:pt x="125" y="840"/>
                  </a:lnTo>
                  <a:lnTo>
                    <a:pt x="134" y="860"/>
                  </a:lnTo>
                  <a:lnTo>
                    <a:pt x="148" y="883"/>
                  </a:lnTo>
                  <a:lnTo>
                    <a:pt x="160" y="909"/>
                  </a:lnTo>
                  <a:lnTo>
                    <a:pt x="171" y="926"/>
                  </a:lnTo>
                  <a:lnTo>
                    <a:pt x="171" y="926"/>
                  </a:lnTo>
                  <a:lnTo>
                    <a:pt x="185" y="940"/>
                  </a:lnTo>
                  <a:lnTo>
                    <a:pt x="200" y="950"/>
                  </a:lnTo>
                  <a:lnTo>
                    <a:pt x="208" y="953"/>
                  </a:lnTo>
                  <a:lnTo>
                    <a:pt x="214" y="955"/>
                  </a:lnTo>
                  <a:lnTo>
                    <a:pt x="218" y="953"/>
                  </a:lnTo>
                  <a:lnTo>
                    <a:pt x="218" y="950"/>
                  </a:lnTo>
                  <a:lnTo>
                    <a:pt x="218" y="950"/>
                  </a:lnTo>
                  <a:lnTo>
                    <a:pt x="216" y="944"/>
                  </a:lnTo>
                  <a:lnTo>
                    <a:pt x="210" y="938"/>
                  </a:lnTo>
                  <a:lnTo>
                    <a:pt x="196" y="924"/>
                  </a:lnTo>
                  <a:lnTo>
                    <a:pt x="183" y="909"/>
                  </a:lnTo>
                  <a:lnTo>
                    <a:pt x="175" y="903"/>
                  </a:lnTo>
                  <a:lnTo>
                    <a:pt x="171" y="895"/>
                  </a:lnTo>
                  <a:lnTo>
                    <a:pt x="171" y="895"/>
                  </a:lnTo>
                  <a:lnTo>
                    <a:pt x="161" y="877"/>
                  </a:lnTo>
                  <a:lnTo>
                    <a:pt x="152" y="858"/>
                  </a:lnTo>
                  <a:lnTo>
                    <a:pt x="148" y="850"/>
                  </a:lnTo>
                  <a:lnTo>
                    <a:pt x="148" y="842"/>
                  </a:lnTo>
                  <a:lnTo>
                    <a:pt x="150" y="836"/>
                  </a:lnTo>
                  <a:lnTo>
                    <a:pt x="156" y="833"/>
                  </a:lnTo>
                  <a:lnTo>
                    <a:pt x="156" y="833"/>
                  </a:lnTo>
                  <a:lnTo>
                    <a:pt x="175" y="829"/>
                  </a:lnTo>
                  <a:lnTo>
                    <a:pt x="195" y="829"/>
                  </a:lnTo>
                  <a:lnTo>
                    <a:pt x="210" y="827"/>
                  </a:lnTo>
                  <a:lnTo>
                    <a:pt x="216" y="827"/>
                  </a:lnTo>
                  <a:lnTo>
                    <a:pt x="218" y="825"/>
                  </a:lnTo>
                  <a:lnTo>
                    <a:pt x="218" y="825"/>
                  </a:lnTo>
                  <a:lnTo>
                    <a:pt x="220" y="817"/>
                  </a:lnTo>
                  <a:lnTo>
                    <a:pt x="224" y="805"/>
                  </a:lnTo>
                  <a:lnTo>
                    <a:pt x="224" y="797"/>
                  </a:lnTo>
                  <a:lnTo>
                    <a:pt x="224" y="792"/>
                  </a:lnTo>
                  <a:lnTo>
                    <a:pt x="222" y="788"/>
                  </a:lnTo>
                  <a:lnTo>
                    <a:pt x="218" y="786"/>
                  </a:lnTo>
                  <a:lnTo>
                    <a:pt x="218" y="786"/>
                  </a:lnTo>
                  <a:lnTo>
                    <a:pt x="214" y="784"/>
                  </a:lnTo>
                  <a:lnTo>
                    <a:pt x="210" y="782"/>
                  </a:lnTo>
                  <a:lnTo>
                    <a:pt x="202" y="776"/>
                  </a:lnTo>
                  <a:lnTo>
                    <a:pt x="198" y="774"/>
                  </a:lnTo>
                  <a:lnTo>
                    <a:pt x="195" y="772"/>
                  </a:lnTo>
                  <a:lnTo>
                    <a:pt x="187" y="770"/>
                  </a:lnTo>
                  <a:lnTo>
                    <a:pt x="179" y="770"/>
                  </a:lnTo>
                  <a:lnTo>
                    <a:pt x="179" y="770"/>
                  </a:lnTo>
                  <a:lnTo>
                    <a:pt x="150" y="774"/>
                  </a:lnTo>
                  <a:lnTo>
                    <a:pt x="140" y="774"/>
                  </a:lnTo>
                  <a:lnTo>
                    <a:pt x="136" y="772"/>
                  </a:lnTo>
                  <a:lnTo>
                    <a:pt x="132" y="770"/>
                  </a:lnTo>
                  <a:lnTo>
                    <a:pt x="132" y="770"/>
                  </a:lnTo>
                  <a:lnTo>
                    <a:pt x="130" y="762"/>
                  </a:lnTo>
                  <a:lnTo>
                    <a:pt x="130" y="747"/>
                  </a:lnTo>
                  <a:lnTo>
                    <a:pt x="132" y="704"/>
                  </a:lnTo>
                  <a:lnTo>
                    <a:pt x="140" y="630"/>
                  </a:lnTo>
                  <a:lnTo>
                    <a:pt x="140" y="630"/>
                  </a:lnTo>
                  <a:lnTo>
                    <a:pt x="142" y="595"/>
                  </a:lnTo>
                  <a:lnTo>
                    <a:pt x="144" y="577"/>
                  </a:lnTo>
                  <a:lnTo>
                    <a:pt x="148" y="567"/>
                  </a:lnTo>
                  <a:lnTo>
                    <a:pt x="148" y="567"/>
                  </a:lnTo>
                  <a:lnTo>
                    <a:pt x="156" y="552"/>
                  </a:lnTo>
                  <a:lnTo>
                    <a:pt x="160" y="546"/>
                  </a:lnTo>
                  <a:lnTo>
                    <a:pt x="161" y="544"/>
                  </a:lnTo>
                  <a:lnTo>
                    <a:pt x="163" y="544"/>
                  </a:lnTo>
                  <a:lnTo>
                    <a:pt x="163" y="544"/>
                  </a:lnTo>
                  <a:lnTo>
                    <a:pt x="169" y="544"/>
                  </a:lnTo>
                  <a:lnTo>
                    <a:pt x="175" y="538"/>
                  </a:lnTo>
                  <a:lnTo>
                    <a:pt x="187" y="528"/>
                  </a:lnTo>
                  <a:lnTo>
                    <a:pt x="187" y="528"/>
                  </a:lnTo>
                  <a:lnTo>
                    <a:pt x="195" y="523"/>
                  </a:lnTo>
                  <a:lnTo>
                    <a:pt x="210" y="517"/>
                  </a:lnTo>
                  <a:lnTo>
                    <a:pt x="224" y="511"/>
                  </a:lnTo>
                  <a:lnTo>
                    <a:pt x="233" y="505"/>
                  </a:lnTo>
                  <a:lnTo>
                    <a:pt x="233" y="505"/>
                  </a:lnTo>
                  <a:lnTo>
                    <a:pt x="235" y="501"/>
                  </a:lnTo>
                  <a:lnTo>
                    <a:pt x="233" y="497"/>
                  </a:lnTo>
                  <a:lnTo>
                    <a:pt x="228" y="489"/>
                  </a:lnTo>
                  <a:lnTo>
                    <a:pt x="220" y="482"/>
                  </a:lnTo>
                  <a:lnTo>
                    <a:pt x="218" y="478"/>
                  </a:lnTo>
                  <a:lnTo>
                    <a:pt x="218" y="474"/>
                  </a:lnTo>
                  <a:lnTo>
                    <a:pt x="218" y="474"/>
                  </a:lnTo>
                  <a:lnTo>
                    <a:pt x="220" y="456"/>
                  </a:lnTo>
                  <a:lnTo>
                    <a:pt x="222" y="447"/>
                  </a:lnTo>
                  <a:lnTo>
                    <a:pt x="226" y="435"/>
                  </a:lnTo>
                  <a:lnTo>
                    <a:pt x="226" y="435"/>
                  </a:lnTo>
                  <a:lnTo>
                    <a:pt x="231" y="421"/>
                  </a:lnTo>
                  <a:lnTo>
                    <a:pt x="233" y="411"/>
                  </a:lnTo>
                  <a:lnTo>
                    <a:pt x="233" y="396"/>
                  </a:lnTo>
                  <a:lnTo>
                    <a:pt x="233" y="396"/>
                  </a:lnTo>
                  <a:lnTo>
                    <a:pt x="235" y="367"/>
                  </a:lnTo>
                  <a:lnTo>
                    <a:pt x="239" y="335"/>
                  </a:lnTo>
                  <a:lnTo>
                    <a:pt x="239" y="320"/>
                  </a:lnTo>
                  <a:lnTo>
                    <a:pt x="239" y="310"/>
                  </a:lnTo>
                  <a:lnTo>
                    <a:pt x="237" y="302"/>
                  </a:lnTo>
                  <a:lnTo>
                    <a:pt x="235" y="302"/>
                  </a:lnTo>
                  <a:lnTo>
                    <a:pt x="233" y="302"/>
                  </a:lnTo>
                  <a:lnTo>
                    <a:pt x="233" y="302"/>
                  </a:lnTo>
                  <a:close/>
                  <a:moveTo>
                    <a:pt x="335" y="193"/>
                  </a:moveTo>
                  <a:lnTo>
                    <a:pt x="335" y="193"/>
                  </a:lnTo>
                  <a:lnTo>
                    <a:pt x="336" y="193"/>
                  </a:lnTo>
                  <a:lnTo>
                    <a:pt x="336" y="193"/>
                  </a:lnTo>
                  <a:lnTo>
                    <a:pt x="366" y="178"/>
                  </a:lnTo>
                  <a:lnTo>
                    <a:pt x="366" y="178"/>
                  </a:lnTo>
                  <a:lnTo>
                    <a:pt x="424" y="148"/>
                  </a:lnTo>
                  <a:lnTo>
                    <a:pt x="459" y="131"/>
                  </a:lnTo>
                  <a:lnTo>
                    <a:pt x="459" y="131"/>
                  </a:lnTo>
                  <a:lnTo>
                    <a:pt x="469" y="123"/>
                  </a:lnTo>
                  <a:lnTo>
                    <a:pt x="478" y="115"/>
                  </a:lnTo>
                  <a:lnTo>
                    <a:pt x="482" y="111"/>
                  </a:lnTo>
                  <a:lnTo>
                    <a:pt x="488" y="109"/>
                  </a:lnTo>
                  <a:lnTo>
                    <a:pt x="496" y="107"/>
                  </a:lnTo>
                  <a:lnTo>
                    <a:pt x="506" y="107"/>
                  </a:lnTo>
                  <a:lnTo>
                    <a:pt x="506" y="107"/>
                  </a:lnTo>
                  <a:lnTo>
                    <a:pt x="523" y="107"/>
                  </a:lnTo>
                  <a:lnTo>
                    <a:pt x="533" y="107"/>
                  </a:lnTo>
                  <a:lnTo>
                    <a:pt x="539" y="109"/>
                  </a:lnTo>
                  <a:lnTo>
                    <a:pt x="545" y="115"/>
                  </a:lnTo>
                  <a:lnTo>
                    <a:pt x="545" y="115"/>
                  </a:lnTo>
                  <a:lnTo>
                    <a:pt x="548" y="121"/>
                  </a:lnTo>
                  <a:lnTo>
                    <a:pt x="550" y="121"/>
                  </a:lnTo>
                  <a:lnTo>
                    <a:pt x="552" y="123"/>
                  </a:lnTo>
                  <a:lnTo>
                    <a:pt x="552" y="131"/>
                  </a:lnTo>
                  <a:lnTo>
                    <a:pt x="552" y="131"/>
                  </a:lnTo>
                  <a:lnTo>
                    <a:pt x="552" y="137"/>
                  </a:lnTo>
                  <a:lnTo>
                    <a:pt x="550" y="140"/>
                  </a:lnTo>
                  <a:lnTo>
                    <a:pt x="543" y="146"/>
                  </a:lnTo>
                  <a:lnTo>
                    <a:pt x="533" y="154"/>
                  </a:lnTo>
                  <a:lnTo>
                    <a:pt x="521" y="162"/>
                  </a:lnTo>
                  <a:lnTo>
                    <a:pt x="521" y="162"/>
                  </a:lnTo>
                  <a:lnTo>
                    <a:pt x="517" y="168"/>
                  </a:lnTo>
                  <a:lnTo>
                    <a:pt x="513" y="172"/>
                  </a:lnTo>
                  <a:lnTo>
                    <a:pt x="512" y="179"/>
                  </a:lnTo>
                  <a:lnTo>
                    <a:pt x="508" y="185"/>
                  </a:lnTo>
                  <a:lnTo>
                    <a:pt x="504" y="189"/>
                  </a:lnTo>
                  <a:lnTo>
                    <a:pt x="498" y="193"/>
                  </a:lnTo>
                  <a:lnTo>
                    <a:pt x="498" y="193"/>
                  </a:lnTo>
                  <a:lnTo>
                    <a:pt x="477" y="205"/>
                  </a:lnTo>
                  <a:lnTo>
                    <a:pt x="469" y="209"/>
                  </a:lnTo>
                  <a:lnTo>
                    <a:pt x="467" y="209"/>
                  </a:lnTo>
                  <a:lnTo>
                    <a:pt x="467" y="209"/>
                  </a:lnTo>
                  <a:lnTo>
                    <a:pt x="459" y="207"/>
                  </a:lnTo>
                  <a:lnTo>
                    <a:pt x="443" y="205"/>
                  </a:lnTo>
                  <a:lnTo>
                    <a:pt x="420" y="201"/>
                  </a:lnTo>
                  <a:lnTo>
                    <a:pt x="420" y="201"/>
                  </a:lnTo>
                  <a:lnTo>
                    <a:pt x="405" y="209"/>
                  </a:lnTo>
                  <a:lnTo>
                    <a:pt x="377" y="226"/>
                  </a:lnTo>
                  <a:lnTo>
                    <a:pt x="352" y="244"/>
                  </a:lnTo>
                  <a:lnTo>
                    <a:pt x="344" y="252"/>
                  </a:lnTo>
                  <a:lnTo>
                    <a:pt x="342" y="254"/>
                  </a:lnTo>
                  <a:lnTo>
                    <a:pt x="342" y="255"/>
                  </a:lnTo>
                  <a:lnTo>
                    <a:pt x="342" y="255"/>
                  </a:lnTo>
                  <a:lnTo>
                    <a:pt x="346" y="257"/>
                  </a:lnTo>
                  <a:lnTo>
                    <a:pt x="352" y="257"/>
                  </a:lnTo>
                  <a:lnTo>
                    <a:pt x="370" y="255"/>
                  </a:lnTo>
                  <a:lnTo>
                    <a:pt x="389" y="248"/>
                  </a:lnTo>
                  <a:lnTo>
                    <a:pt x="397" y="244"/>
                  </a:lnTo>
                  <a:lnTo>
                    <a:pt x="405" y="240"/>
                  </a:lnTo>
                  <a:lnTo>
                    <a:pt x="405" y="240"/>
                  </a:lnTo>
                  <a:lnTo>
                    <a:pt x="414" y="230"/>
                  </a:lnTo>
                  <a:lnTo>
                    <a:pt x="422" y="224"/>
                  </a:lnTo>
                  <a:lnTo>
                    <a:pt x="426" y="222"/>
                  </a:lnTo>
                  <a:lnTo>
                    <a:pt x="430" y="222"/>
                  </a:lnTo>
                  <a:lnTo>
                    <a:pt x="436" y="222"/>
                  </a:lnTo>
                  <a:lnTo>
                    <a:pt x="443" y="224"/>
                  </a:lnTo>
                  <a:lnTo>
                    <a:pt x="443" y="224"/>
                  </a:lnTo>
                  <a:lnTo>
                    <a:pt x="465" y="234"/>
                  </a:lnTo>
                  <a:lnTo>
                    <a:pt x="475" y="234"/>
                  </a:lnTo>
                  <a:lnTo>
                    <a:pt x="490" y="232"/>
                  </a:lnTo>
                  <a:lnTo>
                    <a:pt x="490" y="232"/>
                  </a:lnTo>
                  <a:lnTo>
                    <a:pt x="527" y="224"/>
                  </a:lnTo>
                  <a:lnTo>
                    <a:pt x="541" y="224"/>
                  </a:lnTo>
                  <a:lnTo>
                    <a:pt x="545" y="224"/>
                  </a:lnTo>
                  <a:lnTo>
                    <a:pt x="545" y="224"/>
                  </a:lnTo>
                  <a:lnTo>
                    <a:pt x="545" y="228"/>
                  </a:lnTo>
                  <a:lnTo>
                    <a:pt x="548" y="236"/>
                  </a:lnTo>
                  <a:lnTo>
                    <a:pt x="548" y="240"/>
                  </a:lnTo>
                  <a:lnTo>
                    <a:pt x="547" y="242"/>
                  </a:lnTo>
                  <a:lnTo>
                    <a:pt x="543" y="246"/>
                  </a:lnTo>
                  <a:lnTo>
                    <a:pt x="537" y="248"/>
                  </a:lnTo>
                  <a:lnTo>
                    <a:pt x="537" y="248"/>
                  </a:lnTo>
                  <a:lnTo>
                    <a:pt x="510" y="252"/>
                  </a:lnTo>
                  <a:lnTo>
                    <a:pt x="490" y="255"/>
                  </a:lnTo>
                  <a:lnTo>
                    <a:pt x="490" y="255"/>
                  </a:lnTo>
                  <a:lnTo>
                    <a:pt x="484" y="257"/>
                  </a:lnTo>
                  <a:lnTo>
                    <a:pt x="484" y="259"/>
                  </a:lnTo>
                  <a:lnTo>
                    <a:pt x="484" y="263"/>
                  </a:lnTo>
                  <a:lnTo>
                    <a:pt x="482" y="263"/>
                  </a:lnTo>
                  <a:lnTo>
                    <a:pt x="482" y="263"/>
                  </a:lnTo>
                  <a:lnTo>
                    <a:pt x="482" y="263"/>
                  </a:lnTo>
                  <a:lnTo>
                    <a:pt x="482" y="265"/>
                  </a:lnTo>
                  <a:lnTo>
                    <a:pt x="486" y="269"/>
                  </a:lnTo>
                  <a:lnTo>
                    <a:pt x="494" y="273"/>
                  </a:lnTo>
                  <a:lnTo>
                    <a:pt x="500" y="273"/>
                  </a:lnTo>
                  <a:lnTo>
                    <a:pt x="506" y="271"/>
                  </a:lnTo>
                  <a:lnTo>
                    <a:pt x="506" y="271"/>
                  </a:lnTo>
                  <a:lnTo>
                    <a:pt x="541" y="259"/>
                  </a:lnTo>
                  <a:lnTo>
                    <a:pt x="568" y="248"/>
                  </a:lnTo>
                  <a:lnTo>
                    <a:pt x="568" y="248"/>
                  </a:lnTo>
                  <a:lnTo>
                    <a:pt x="570" y="242"/>
                  </a:lnTo>
                  <a:lnTo>
                    <a:pt x="570" y="232"/>
                  </a:lnTo>
                  <a:lnTo>
                    <a:pt x="566" y="205"/>
                  </a:lnTo>
                  <a:lnTo>
                    <a:pt x="566" y="191"/>
                  </a:lnTo>
                  <a:lnTo>
                    <a:pt x="568" y="183"/>
                  </a:lnTo>
                  <a:lnTo>
                    <a:pt x="568" y="181"/>
                  </a:lnTo>
                  <a:lnTo>
                    <a:pt x="570" y="179"/>
                  </a:lnTo>
                  <a:lnTo>
                    <a:pt x="572" y="181"/>
                  </a:lnTo>
                  <a:lnTo>
                    <a:pt x="576" y="185"/>
                  </a:lnTo>
                  <a:lnTo>
                    <a:pt x="576" y="185"/>
                  </a:lnTo>
                  <a:lnTo>
                    <a:pt x="578" y="191"/>
                  </a:lnTo>
                  <a:lnTo>
                    <a:pt x="580" y="195"/>
                  </a:lnTo>
                  <a:lnTo>
                    <a:pt x="580" y="205"/>
                  </a:lnTo>
                  <a:lnTo>
                    <a:pt x="576" y="220"/>
                  </a:lnTo>
                  <a:lnTo>
                    <a:pt x="576" y="226"/>
                  </a:lnTo>
                  <a:lnTo>
                    <a:pt x="578" y="228"/>
                  </a:lnTo>
                  <a:lnTo>
                    <a:pt x="580" y="230"/>
                  </a:lnTo>
                  <a:lnTo>
                    <a:pt x="589" y="232"/>
                  </a:lnTo>
                  <a:lnTo>
                    <a:pt x="607" y="232"/>
                  </a:lnTo>
                  <a:lnTo>
                    <a:pt x="607" y="232"/>
                  </a:lnTo>
                  <a:lnTo>
                    <a:pt x="646" y="228"/>
                  </a:lnTo>
                  <a:lnTo>
                    <a:pt x="673" y="222"/>
                  </a:lnTo>
                  <a:lnTo>
                    <a:pt x="692" y="220"/>
                  </a:lnTo>
                  <a:lnTo>
                    <a:pt x="700" y="222"/>
                  </a:lnTo>
                  <a:lnTo>
                    <a:pt x="708" y="224"/>
                  </a:lnTo>
                  <a:lnTo>
                    <a:pt x="708" y="224"/>
                  </a:lnTo>
                  <a:lnTo>
                    <a:pt x="762" y="257"/>
                  </a:lnTo>
                  <a:lnTo>
                    <a:pt x="774" y="263"/>
                  </a:lnTo>
                  <a:lnTo>
                    <a:pt x="786" y="267"/>
                  </a:lnTo>
                  <a:lnTo>
                    <a:pt x="788" y="267"/>
                  </a:lnTo>
                  <a:lnTo>
                    <a:pt x="790" y="265"/>
                  </a:lnTo>
                  <a:lnTo>
                    <a:pt x="788" y="261"/>
                  </a:lnTo>
                  <a:lnTo>
                    <a:pt x="786" y="255"/>
                  </a:lnTo>
                  <a:lnTo>
                    <a:pt x="786" y="255"/>
                  </a:lnTo>
                  <a:lnTo>
                    <a:pt x="774" y="232"/>
                  </a:lnTo>
                  <a:lnTo>
                    <a:pt x="766" y="215"/>
                  </a:lnTo>
                  <a:lnTo>
                    <a:pt x="760" y="209"/>
                  </a:lnTo>
                  <a:lnTo>
                    <a:pt x="755" y="205"/>
                  </a:lnTo>
                  <a:lnTo>
                    <a:pt x="745" y="201"/>
                  </a:lnTo>
                  <a:lnTo>
                    <a:pt x="731" y="201"/>
                  </a:lnTo>
                  <a:lnTo>
                    <a:pt x="731" y="201"/>
                  </a:lnTo>
                  <a:lnTo>
                    <a:pt x="700" y="205"/>
                  </a:lnTo>
                  <a:lnTo>
                    <a:pt x="671" y="209"/>
                  </a:lnTo>
                  <a:lnTo>
                    <a:pt x="648" y="211"/>
                  </a:lnTo>
                  <a:lnTo>
                    <a:pt x="638" y="211"/>
                  </a:lnTo>
                  <a:lnTo>
                    <a:pt x="630" y="209"/>
                  </a:lnTo>
                  <a:lnTo>
                    <a:pt x="630" y="209"/>
                  </a:lnTo>
                  <a:lnTo>
                    <a:pt x="615" y="201"/>
                  </a:lnTo>
                  <a:lnTo>
                    <a:pt x="599" y="191"/>
                  </a:lnTo>
                  <a:lnTo>
                    <a:pt x="591" y="187"/>
                  </a:lnTo>
                  <a:lnTo>
                    <a:pt x="585" y="181"/>
                  </a:lnTo>
                  <a:lnTo>
                    <a:pt x="583" y="176"/>
                  </a:lnTo>
                  <a:lnTo>
                    <a:pt x="583" y="170"/>
                  </a:lnTo>
                  <a:lnTo>
                    <a:pt x="583" y="170"/>
                  </a:lnTo>
                  <a:lnTo>
                    <a:pt x="591" y="158"/>
                  </a:lnTo>
                  <a:lnTo>
                    <a:pt x="601" y="146"/>
                  </a:lnTo>
                  <a:lnTo>
                    <a:pt x="607" y="142"/>
                  </a:lnTo>
                  <a:lnTo>
                    <a:pt x="615" y="140"/>
                  </a:lnTo>
                  <a:lnTo>
                    <a:pt x="622" y="139"/>
                  </a:lnTo>
                  <a:lnTo>
                    <a:pt x="630" y="139"/>
                  </a:lnTo>
                  <a:lnTo>
                    <a:pt x="630" y="139"/>
                  </a:lnTo>
                  <a:lnTo>
                    <a:pt x="642" y="142"/>
                  </a:lnTo>
                  <a:lnTo>
                    <a:pt x="661" y="148"/>
                  </a:lnTo>
                  <a:lnTo>
                    <a:pt x="710" y="166"/>
                  </a:lnTo>
                  <a:lnTo>
                    <a:pt x="735" y="174"/>
                  </a:lnTo>
                  <a:lnTo>
                    <a:pt x="755" y="179"/>
                  </a:lnTo>
                  <a:lnTo>
                    <a:pt x="766" y="181"/>
                  </a:lnTo>
                  <a:lnTo>
                    <a:pt x="770" y="179"/>
                  </a:lnTo>
                  <a:lnTo>
                    <a:pt x="770" y="178"/>
                  </a:lnTo>
                  <a:lnTo>
                    <a:pt x="770" y="178"/>
                  </a:lnTo>
                  <a:lnTo>
                    <a:pt x="762" y="160"/>
                  </a:lnTo>
                  <a:lnTo>
                    <a:pt x="757" y="150"/>
                  </a:lnTo>
                  <a:lnTo>
                    <a:pt x="749" y="140"/>
                  </a:lnTo>
                  <a:lnTo>
                    <a:pt x="737" y="129"/>
                  </a:lnTo>
                  <a:lnTo>
                    <a:pt x="722" y="119"/>
                  </a:lnTo>
                  <a:lnTo>
                    <a:pt x="702" y="109"/>
                  </a:lnTo>
                  <a:lnTo>
                    <a:pt x="677" y="100"/>
                  </a:lnTo>
                  <a:lnTo>
                    <a:pt x="677" y="100"/>
                  </a:lnTo>
                  <a:lnTo>
                    <a:pt x="652" y="92"/>
                  </a:lnTo>
                  <a:lnTo>
                    <a:pt x="628" y="86"/>
                  </a:lnTo>
                  <a:lnTo>
                    <a:pt x="593" y="82"/>
                  </a:lnTo>
                  <a:lnTo>
                    <a:pt x="574" y="78"/>
                  </a:lnTo>
                  <a:lnTo>
                    <a:pt x="570" y="78"/>
                  </a:lnTo>
                  <a:lnTo>
                    <a:pt x="568" y="76"/>
                  </a:lnTo>
                  <a:lnTo>
                    <a:pt x="576" y="45"/>
                  </a:lnTo>
                  <a:lnTo>
                    <a:pt x="576" y="45"/>
                  </a:lnTo>
                  <a:lnTo>
                    <a:pt x="667" y="49"/>
                  </a:lnTo>
                  <a:lnTo>
                    <a:pt x="723" y="49"/>
                  </a:lnTo>
                  <a:lnTo>
                    <a:pt x="739" y="49"/>
                  </a:lnTo>
                  <a:lnTo>
                    <a:pt x="741" y="47"/>
                  </a:lnTo>
                  <a:lnTo>
                    <a:pt x="739" y="45"/>
                  </a:lnTo>
                  <a:lnTo>
                    <a:pt x="739" y="45"/>
                  </a:lnTo>
                  <a:lnTo>
                    <a:pt x="725" y="41"/>
                  </a:lnTo>
                  <a:lnTo>
                    <a:pt x="702" y="37"/>
                  </a:lnTo>
                  <a:lnTo>
                    <a:pt x="644" y="29"/>
                  </a:lnTo>
                  <a:lnTo>
                    <a:pt x="568" y="22"/>
                  </a:lnTo>
                  <a:lnTo>
                    <a:pt x="568" y="22"/>
                  </a:lnTo>
                  <a:lnTo>
                    <a:pt x="564" y="20"/>
                  </a:lnTo>
                  <a:lnTo>
                    <a:pt x="562" y="14"/>
                  </a:lnTo>
                  <a:lnTo>
                    <a:pt x="560" y="6"/>
                  </a:lnTo>
                  <a:lnTo>
                    <a:pt x="560" y="6"/>
                  </a:lnTo>
                  <a:lnTo>
                    <a:pt x="558" y="2"/>
                  </a:lnTo>
                  <a:lnTo>
                    <a:pt x="556" y="0"/>
                  </a:lnTo>
                  <a:lnTo>
                    <a:pt x="552" y="0"/>
                  </a:lnTo>
                  <a:lnTo>
                    <a:pt x="548" y="0"/>
                  </a:lnTo>
                  <a:lnTo>
                    <a:pt x="537" y="6"/>
                  </a:lnTo>
                  <a:lnTo>
                    <a:pt x="537" y="6"/>
                  </a:lnTo>
                  <a:lnTo>
                    <a:pt x="541" y="10"/>
                  </a:lnTo>
                  <a:lnTo>
                    <a:pt x="545" y="18"/>
                  </a:lnTo>
                  <a:lnTo>
                    <a:pt x="547" y="24"/>
                  </a:lnTo>
                  <a:lnTo>
                    <a:pt x="547" y="27"/>
                  </a:lnTo>
                  <a:lnTo>
                    <a:pt x="543" y="29"/>
                  </a:lnTo>
                  <a:lnTo>
                    <a:pt x="537" y="29"/>
                  </a:lnTo>
                  <a:lnTo>
                    <a:pt x="537" y="29"/>
                  </a:lnTo>
                  <a:lnTo>
                    <a:pt x="519" y="27"/>
                  </a:lnTo>
                  <a:lnTo>
                    <a:pt x="500" y="25"/>
                  </a:lnTo>
                  <a:lnTo>
                    <a:pt x="478" y="25"/>
                  </a:lnTo>
                  <a:lnTo>
                    <a:pt x="451" y="29"/>
                  </a:lnTo>
                  <a:lnTo>
                    <a:pt x="451" y="29"/>
                  </a:lnTo>
                  <a:lnTo>
                    <a:pt x="391" y="41"/>
                  </a:lnTo>
                  <a:lnTo>
                    <a:pt x="368" y="45"/>
                  </a:lnTo>
                  <a:lnTo>
                    <a:pt x="360" y="49"/>
                  </a:lnTo>
                  <a:lnTo>
                    <a:pt x="358" y="53"/>
                  </a:lnTo>
                  <a:lnTo>
                    <a:pt x="358" y="53"/>
                  </a:lnTo>
                  <a:lnTo>
                    <a:pt x="358" y="61"/>
                  </a:lnTo>
                  <a:lnTo>
                    <a:pt x="358" y="63"/>
                  </a:lnTo>
                  <a:lnTo>
                    <a:pt x="362" y="64"/>
                  </a:lnTo>
                  <a:lnTo>
                    <a:pt x="366" y="64"/>
                  </a:lnTo>
                  <a:lnTo>
                    <a:pt x="373" y="64"/>
                  </a:lnTo>
                  <a:lnTo>
                    <a:pt x="397" y="61"/>
                  </a:lnTo>
                  <a:lnTo>
                    <a:pt x="397" y="61"/>
                  </a:lnTo>
                  <a:lnTo>
                    <a:pt x="418" y="55"/>
                  </a:lnTo>
                  <a:lnTo>
                    <a:pt x="430" y="51"/>
                  </a:lnTo>
                  <a:lnTo>
                    <a:pt x="443" y="47"/>
                  </a:lnTo>
                  <a:lnTo>
                    <a:pt x="475" y="45"/>
                  </a:lnTo>
                  <a:lnTo>
                    <a:pt x="475" y="45"/>
                  </a:lnTo>
                  <a:lnTo>
                    <a:pt x="510" y="43"/>
                  </a:lnTo>
                  <a:lnTo>
                    <a:pt x="531" y="41"/>
                  </a:lnTo>
                  <a:lnTo>
                    <a:pt x="541" y="41"/>
                  </a:lnTo>
                  <a:lnTo>
                    <a:pt x="543" y="43"/>
                  </a:lnTo>
                  <a:lnTo>
                    <a:pt x="545" y="45"/>
                  </a:lnTo>
                  <a:lnTo>
                    <a:pt x="545" y="45"/>
                  </a:lnTo>
                  <a:lnTo>
                    <a:pt x="548" y="59"/>
                  </a:lnTo>
                  <a:lnTo>
                    <a:pt x="548" y="63"/>
                  </a:lnTo>
                  <a:lnTo>
                    <a:pt x="545" y="68"/>
                  </a:lnTo>
                  <a:lnTo>
                    <a:pt x="545" y="68"/>
                  </a:lnTo>
                  <a:lnTo>
                    <a:pt x="545" y="70"/>
                  </a:lnTo>
                  <a:lnTo>
                    <a:pt x="547" y="72"/>
                  </a:lnTo>
                  <a:lnTo>
                    <a:pt x="552" y="74"/>
                  </a:lnTo>
                  <a:lnTo>
                    <a:pt x="550" y="76"/>
                  </a:lnTo>
                  <a:lnTo>
                    <a:pt x="543" y="78"/>
                  </a:lnTo>
                  <a:lnTo>
                    <a:pt x="498" y="84"/>
                  </a:lnTo>
                  <a:lnTo>
                    <a:pt x="498" y="84"/>
                  </a:lnTo>
                  <a:lnTo>
                    <a:pt x="465" y="90"/>
                  </a:lnTo>
                  <a:lnTo>
                    <a:pt x="438" y="98"/>
                  </a:lnTo>
                  <a:lnTo>
                    <a:pt x="412" y="107"/>
                  </a:lnTo>
                  <a:lnTo>
                    <a:pt x="393" y="119"/>
                  </a:lnTo>
                  <a:lnTo>
                    <a:pt x="377" y="129"/>
                  </a:lnTo>
                  <a:lnTo>
                    <a:pt x="364" y="139"/>
                  </a:lnTo>
                  <a:lnTo>
                    <a:pt x="356" y="148"/>
                  </a:lnTo>
                  <a:lnTo>
                    <a:pt x="350" y="154"/>
                  </a:lnTo>
                  <a:lnTo>
                    <a:pt x="350" y="154"/>
                  </a:lnTo>
                  <a:lnTo>
                    <a:pt x="342" y="166"/>
                  </a:lnTo>
                  <a:lnTo>
                    <a:pt x="335" y="179"/>
                  </a:lnTo>
                  <a:lnTo>
                    <a:pt x="333" y="189"/>
                  </a:lnTo>
                  <a:lnTo>
                    <a:pt x="333" y="193"/>
                  </a:lnTo>
                  <a:lnTo>
                    <a:pt x="335" y="193"/>
                  </a:lnTo>
                  <a:lnTo>
                    <a:pt x="335" y="193"/>
                  </a:lnTo>
                  <a:close/>
                  <a:moveTo>
                    <a:pt x="653" y="68"/>
                  </a:moveTo>
                  <a:lnTo>
                    <a:pt x="653" y="68"/>
                  </a:lnTo>
                  <a:lnTo>
                    <a:pt x="696" y="82"/>
                  </a:lnTo>
                  <a:lnTo>
                    <a:pt x="762" y="100"/>
                  </a:lnTo>
                  <a:lnTo>
                    <a:pt x="762" y="100"/>
                  </a:lnTo>
                  <a:lnTo>
                    <a:pt x="784" y="105"/>
                  </a:lnTo>
                  <a:lnTo>
                    <a:pt x="793" y="107"/>
                  </a:lnTo>
                  <a:lnTo>
                    <a:pt x="793" y="107"/>
                  </a:lnTo>
                  <a:lnTo>
                    <a:pt x="797" y="107"/>
                  </a:lnTo>
                  <a:lnTo>
                    <a:pt x="801" y="105"/>
                  </a:lnTo>
                  <a:lnTo>
                    <a:pt x="805" y="103"/>
                  </a:lnTo>
                  <a:lnTo>
                    <a:pt x="805" y="100"/>
                  </a:lnTo>
                  <a:lnTo>
                    <a:pt x="807" y="92"/>
                  </a:lnTo>
                  <a:lnTo>
                    <a:pt x="809" y="84"/>
                  </a:lnTo>
                  <a:lnTo>
                    <a:pt x="809" y="84"/>
                  </a:lnTo>
                  <a:lnTo>
                    <a:pt x="807" y="80"/>
                  </a:lnTo>
                  <a:lnTo>
                    <a:pt x="803" y="78"/>
                  </a:lnTo>
                  <a:lnTo>
                    <a:pt x="784" y="72"/>
                  </a:lnTo>
                  <a:lnTo>
                    <a:pt x="758" y="70"/>
                  </a:lnTo>
                  <a:lnTo>
                    <a:pt x="731" y="68"/>
                  </a:lnTo>
                  <a:lnTo>
                    <a:pt x="731" y="68"/>
                  </a:lnTo>
                  <a:lnTo>
                    <a:pt x="704" y="66"/>
                  </a:lnTo>
                  <a:lnTo>
                    <a:pt x="679" y="68"/>
                  </a:lnTo>
                  <a:lnTo>
                    <a:pt x="653" y="68"/>
                  </a:lnTo>
                  <a:lnTo>
                    <a:pt x="653" y="68"/>
                  </a:lnTo>
                  <a:close/>
                  <a:moveTo>
                    <a:pt x="895" y="146"/>
                  </a:moveTo>
                  <a:lnTo>
                    <a:pt x="895" y="146"/>
                  </a:lnTo>
                  <a:lnTo>
                    <a:pt x="897" y="158"/>
                  </a:lnTo>
                  <a:lnTo>
                    <a:pt x="897" y="166"/>
                  </a:lnTo>
                  <a:lnTo>
                    <a:pt x="895" y="170"/>
                  </a:lnTo>
                  <a:lnTo>
                    <a:pt x="895" y="170"/>
                  </a:lnTo>
                  <a:lnTo>
                    <a:pt x="891" y="174"/>
                  </a:lnTo>
                  <a:lnTo>
                    <a:pt x="883" y="178"/>
                  </a:lnTo>
                  <a:lnTo>
                    <a:pt x="877" y="179"/>
                  </a:lnTo>
                  <a:lnTo>
                    <a:pt x="871" y="178"/>
                  </a:lnTo>
                  <a:lnTo>
                    <a:pt x="865" y="176"/>
                  </a:lnTo>
                  <a:lnTo>
                    <a:pt x="856" y="170"/>
                  </a:lnTo>
                  <a:lnTo>
                    <a:pt x="856" y="170"/>
                  </a:lnTo>
                  <a:lnTo>
                    <a:pt x="836" y="160"/>
                  </a:lnTo>
                  <a:lnTo>
                    <a:pt x="823" y="152"/>
                  </a:lnTo>
                  <a:lnTo>
                    <a:pt x="811" y="150"/>
                  </a:lnTo>
                  <a:lnTo>
                    <a:pt x="809" y="152"/>
                  </a:lnTo>
                  <a:lnTo>
                    <a:pt x="809" y="154"/>
                  </a:lnTo>
                  <a:lnTo>
                    <a:pt x="809" y="154"/>
                  </a:lnTo>
                  <a:lnTo>
                    <a:pt x="811" y="158"/>
                  </a:lnTo>
                  <a:lnTo>
                    <a:pt x="817" y="164"/>
                  </a:lnTo>
                  <a:lnTo>
                    <a:pt x="836" y="179"/>
                  </a:lnTo>
                  <a:lnTo>
                    <a:pt x="879" y="217"/>
                  </a:lnTo>
                  <a:lnTo>
                    <a:pt x="879" y="217"/>
                  </a:lnTo>
                  <a:lnTo>
                    <a:pt x="899" y="236"/>
                  </a:lnTo>
                  <a:lnTo>
                    <a:pt x="914" y="255"/>
                  </a:lnTo>
                  <a:lnTo>
                    <a:pt x="926" y="271"/>
                  </a:lnTo>
                  <a:lnTo>
                    <a:pt x="934" y="279"/>
                  </a:lnTo>
                  <a:lnTo>
                    <a:pt x="934" y="279"/>
                  </a:lnTo>
                  <a:lnTo>
                    <a:pt x="937" y="281"/>
                  </a:lnTo>
                  <a:lnTo>
                    <a:pt x="945" y="283"/>
                  </a:lnTo>
                  <a:lnTo>
                    <a:pt x="953" y="289"/>
                  </a:lnTo>
                  <a:lnTo>
                    <a:pt x="965" y="302"/>
                  </a:lnTo>
                  <a:lnTo>
                    <a:pt x="965" y="302"/>
                  </a:lnTo>
                  <a:lnTo>
                    <a:pt x="974" y="318"/>
                  </a:lnTo>
                  <a:lnTo>
                    <a:pt x="978" y="330"/>
                  </a:lnTo>
                  <a:lnTo>
                    <a:pt x="982" y="333"/>
                  </a:lnTo>
                  <a:lnTo>
                    <a:pt x="984" y="337"/>
                  </a:lnTo>
                  <a:lnTo>
                    <a:pt x="990" y="339"/>
                  </a:lnTo>
                  <a:lnTo>
                    <a:pt x="996" y="341"/>
                  </a:lnTo>
                  <a:lnTo>
                    <a:pt x="996" y="341"/>
                  </a:lnTo>
                  <a:lnTo>
                    <a:pt x="1009" y="345"/>
                  </a:lnTo>
                  <a:lnTo>
                    <a:pt x="1023" y="349"/>
                  </a:lnTo>
                  <a:lnTo>
                    <a:pt x="1031" y="351"/>
                  </a:lnTo>
                  <a:lnTo>
                    <a:pt x="1033" y="351"/>
                  </a:lnTo>
                  <a:lnTo>
                    <a:pt x="1035" y="349"/>
                  </a:lnTo>
                  <a:lnTo>
                    <a:pt x="1035" y="349"/>
                  </a:lnTo>
                  <a:lnTo>
                    <a:pt x="1035" y="341"/>
                  </a:lnTo>
                  <a:lnTo>
                    <a:pt x="1031" y="330"/>
                  </a:lnTo>
                  <a:lnTo>
                    <a:pt x="1025" y="320"/>
                  </a:lnTo>
                  <a:lnTo>
                    <a:pt x="1019" y="310"/>
                  </a:lnTo>
                  <a:lnTo>
                    <a:pt x="1019" y="310"/>
                  </a:lnTo>
                  <a:lnTo>
                    <a:pt x="1013" y="300"/>
                  </a:lnTo>
                  <a:lnTo>
                    <a:pt x="1011" y="291"/>
                  </a:lnTo>
                  <a:lnTo>
                    <a:pt x="1009" y="283"/>
                  </a:lnTo>
                  <a:lnTo>
                    <a:pt x="1005" y="281"/>
                  </a:lnTo>
                  <a:lnTo>
                    <a:pt x="1004" y="279"/>
                  </a:lnTo>
                  <a:lnTo>
                    <a:pt x="1004" y="279"/>
                  </a:lnTo>
                  <a:lnTo>
                    <a:pt x="996" y="279"/>
                  </a:lnTo>
                  <a:lnTo>
                    <a:pt x="990" y="281"/>
                  </a:lnTo>
                  <a:lnTo>
                    <a:pt x="986" y="281"/>
                  </a:lnTo>
                  <a:lnTo>
                    <a:pt x="982" y="279"/>
                  </a:lnTo>
                  <a:lnTo>
                    <a:pt x="976" y="277"/>
                  </a:lnTo>
                  <a:lnTo>
                    <a:pt x="972" y="271"/>
                  </a:lnTo>
                  <a:lnTo>
                    <a:pt x="972" y="271"/>
                  </a:lnTo>
                  <a:lnTo>
                    <a:pt x="955" y="248"/>
                  </a:lnTo>
                  <a:lnTo>
                    <a:pt x="949" y="240"/>
                  </a:lnTo>
                  <a:lnTo>
                    <a:pt x="941" y="232"/>
                  </a:lnTo>
                  <a:lnTo>
                    <a:pt x="941" y="232"/>
                  </a:lnTo>
                  <a:lnTo>
                    <a:pt x="932" y="224"/>
                  </a:lnTo>
                  <a:lnTo>
                    <a:pt x="924" y="217"/>
                  </a:lnTo>
                  <a:lnTo>
                    <a:pt x="916" y="209"/>
                  </a:lnTo>
                  <a:lnTo>
                    <a:pt x="916" y="205"/>
                  </a:lnTo>
                  <a:lnTo>
                    <a:pt x="918" y="201"/>
                  </a:lnTo>
                  <a:lnTo>
                    <a:pt x="918" y="201"/>
                  </a:lnTo>
                  <a:lnTo>
                    <a:pt x="926" y="193"/>
                  </a:lnTo>
                  <a:lnTo>
                    <a:pt x="930" y="191"/>
                  </a:lnTo>
                  <a:lnTo>
                    <a:pt x="934" y="185"/>
                  </a:lnTo>
                  <a:lnTo>
                    <a:pt x="934" y="185"/>
                  </a:lnTo>
                  <a:lnTo>
                    <a:pt x="934" y="181"/>
                  </a:lnTo>
                  <a:lnTo>
                    <a:pt x="930" y="174"/>
                  </a:lnTo>
                  <a:lnTo>
                    <a:pt x="916" y="160"/>
                  </a:lnTo>
                  <a:lnTo>
                    <a:pt x="902" y="148"/>
                  </a:lnTo>
                  <a:lnTo>
                    <a:pt x="897" y="146"/>
                  </a:lnTo>
                  <a:lnTo>
                    <a:pt x="895" y="146"/>
                  </a:lnTo>
                  <a:lnTo>
                    <a:pt x="895" y="146"/>
                  </a:lnTo>
                  <a:lnTo>
                    <a:pt x="895" y="146"/>
                  </a:lnTo>
                  <a:close/>
                  <a:moveTo>
                    <a:pt x="428" y="302"/>
                  </a:moveTo>
                  <a:lnTo>
                    <a:pt x="428" y="302"/>
                  </a:lnTo>
                  <a:lnTo>
                    <a:pt x="428" y="296"/>
                  </a:lnTo>
                  <a:lnTo>
                    <a:pt x="430" y="289"/>
                  </a:lnTo>
                  <a:lnTo>
                    <a:pt x="436" y="277"/>
                  </a:lnTo>
                  <a:lnTo>
                    <a:pt x="436" y="273"/>
                  </a:lnTo>
                  <a:lnTo>
                    <a:pt x="436" y="271"/>
                  </a:lnTo>
                  <a:lnTo>
                    <a:pt x="430" y="271"/>
                  </a:lnTo>
                  <a:lnTo>
                    <a:pt x="420" y="271"/>
                  </a:lnTo>
                  <a:lnTo>
                    <a:pt x="420" y="271"/>
                  </a:lnTo>
                  <a:lnTo>
                    <a:pt x="397" y="277"/>
                  </a:lnTo>
                  <a:lnTo>
                    <a:pt x="375" y="283"/>
                  </a:lnTo>
                  <a:lnTo>
                    <a:pt x="368" y="287"/>
                  </a:lnTo>
                  <a:lnTo>
                    <a:pt x="362" y="293"/>
                  </a:lnTo>
                  <a:lnTo>
                    <a:pt x="358" y="296"/>
                  </a:lnTo>
                  <a:lnTo>
                    <a:pt x="358" y="302"/>
                  </a:lnTo>
                  <a:lnTo>
                    <a:pt x="358" y="302"/>
                  </a:lnTo>
                  <a:lnTo>
                    <a:pt x="360" y="304"/>
                  </a:lnTo>
                  <a:lnTo>
                    <a:pt x="362" y="308"/>
                  </a:lnTo>
                  <a:lnTo>
                    <a:pt x="371" y="312"/>
                  </a:lnTo>
                  <a:lnTo>
                    <a:pt x="383" y="314"/>
                  </a:lnTo>
                  <a:lnTo>
                    <a:pt x="395" y="314"/>
                  </a:lnTo>
                  <a:lnTo>
                    <a:pt x="408" y="314"/>
                  </a:lnTo>
                  <a:lnTo>
                    <a:pt x="418" y="312"/>
                  </a:lnTo>
                  <a:lnTo>
                    <a:pt x="426" y="308"/>
                  </a:lnTo>
                  <a:lnTo>
                    <a:pt x="428" y="306"/>
                  </a:lnTo>
                  <a:lnTo>
                    <a:pt x="428" y="302"/>
                  </a:lnTo>
                  <a:lnTo>
                    <a:pt x="428" y="302"/>
                  </a:lnTo>
                  <a:close/>
                  <a:moveTo>
                    <a:pt x="692" y="255"/>
                  </a:moveTo>
                  <a:lnTo>
                    <a:pt x="692" y="255"/>
                  </a:lnTo>
                  <a:lnTo>
                    <a:pt x="690" y="259"/>
                  </a:lnTo>
                  <a:lnTo>
                    <a:pt x="688" y="263"/>
                  </a:lnTo>
                  <a:lnTo>
                    <a:pt x="683" y="265"/>
                  </a:lnTo>
                  <a:lnTo>
                    <a:pt x="681" y="267"/>
                  </a:lnTo>
                  <a:lnTo>
                    <a:pt x="681" y="269"/>
                  </a:lnTo>
                  <a:lnTo>
                    <a:pt x="692" y="279"/>
                  </a:lnTo>
                  <a:lnTo>
                    <a:pt x="692" y="279"/>
                  </a:lnTo>
                  <a:lnTo>
                    <a:pt x="712" y="296"/>
                  </a:lnTo>
                  <a:lnTo>
                    <a:pt x="731" y="314"/>
                  </a:lnTo>
                  <a:lnTo>
                    <a:pt x="739" y="320"/>
                  </a:lnTo>
                  <a:lnTo>
                    <a:pt x="749" y="326"/>
                  </a:lnTo>
                  <a:lnTo>
                    <a:pt x="757" y="328"/>
                  </a:lnTo>
                  <a:lnTo>
                    <a:pt x="762" y="326"/>
                  </a:lnTo>
                  <a:lnTo>
                    <a:pt x="762" y="326"/>
                  </a:lnTo>
                  <a:lnTo>
                    <a:pt x="772" y="320"/>
                  </a:lnTo>
                  <a:lnTo>
                    <a:pt x="776" y="320"/>
                  </a:lnTo>
                  <a:lnTo>
                    <a:pt x="776" y="318"/>
                  </a:lnTo>
                  <a:lnTo>
                    <a:pt x="776" y="316"/>
                  </a:lnTo>
                  <a:lnTo>
                    <a:pt x="774" y="312"/>
                  </a:lnTo>
                  <a:lnTo>
                    <a:pt x="762" y="302"/>
                  </a:lnTo>
                  <a:lnTo>
                    <a:pt x="762" y="302"/>
                  </a:lnTo>
                  <a:lnTo>
                    <a:pt x="743" y="285"/>
                  </a:lnTo>
                  <a:lnTo>
                    <a:pt x="720" y="267"/>
                  </a:lnTo>
                  <a:lnTo>
                    <a:pt x="700" y="254"/>
                  </a:lnTo>
                  <a:lnTo>
                    <a:pt x="694" y="254"/>
                  </a:lnTo>
                  <a:lnTo>
                    <a:pt x="692" y="254"/>
                  </a:lnTo>
                  <a:lnTo>
                    <a:pt x="692" y="255"/>
                  </a:lnTo>
                  <a:lnTo>
                    <a:pt x="692" y="255"/>
                  </a:lnTo>
                  <a:close/>
                  <a:moveTo>
                    <a:pt x="848" y="419"/>
                  </a:moveTo>
                  <a:lnTo>
                    <a:pt x="848" y="419"/>
                  </a:lnTo>
                  <a:lnTo>
                    <a:pt x="832" y="421"/>
                  </a:lnTo>
                  <a:lnTo>
                    <a:pt x="815" y="423"/>
                  </a:lnTo>
                  <a:lnTo>
                    <a:pt x="801" y="423"/>
                  </a:lnTo>
                  <a:lnTo>
                    <a:pt x="797" y="425"/>
                  </a:lnTo>
                  <a:lnTo>
                    <a:pt x="793" y="427"/>
                  </a:lnTo>
                  <a:lnTo>
                    <a:pt x="793" y="427"/>
                  </a:lnTo>
                  <a:lnTo>
                    <a:pt x="792" y="431"/>
                  </a:lnTo>
                  <a:lnTo>
                    <a:pt x="793" y="435"/>
                  </a:lnTo>
                  <a:lnTo>
                    <a:pt x="799" y="443"/>
                  </a:lnTo>
                  <a:lnTo>
                    <a:pt x="803" y="450"/>
                  </a:lnTo>
                  <a:lnTo>
                    <a:pt x="803" y="454"/>
                  </a:lnTo>
                  <a:lnTo>
                    <a:pt x="801" y="458"/>
                  </a:lnTo>
                  <a:lnTo>
                    <a:pt x="801" y="458"/>
                  </a:lnTo>
                  <a:lnTo>
                    <a:pt x="793" y="466"/>
                  </a:lnTo>
                  <a:lnTo>
                    <a:pt x="786" y="474"/>
                  </a:lnTo>
                  <a:lnTo>
                    <a:pt x="784" y="478"/>
                  </a:lnTo>
                  <a:lnTo>
                    <a:pt x="784" y="482"/>
                  </a:lnTo>
                  <a:lnTo>
                    <a:pt x="788" y="482"/>
                  </a:lnTo>
                  <a:lnTo>
                    <a:pt x="793" y="482"/>
                  </a:lnTo>
                  <a:lnTo>
                    <a:pt x="793" y="482"/>
                  </a:lnTo>
                  <a:lnTo>
                    <a:pt x="809" y="476"/>
                  </a:lnTo>
                  <a:lnTo>
                    <a:pt x="821" y="470"/>
                  </a:lnTo>
                  <a:lnTo>
                    <a:pt x="832" y="466"/>
                  </a:lnTo>
                  <a:lnTo>
                    <a:pt x="836" y="464"/>
                  </a:lnTo>
                  <a:lnTo>
                    <a:pt x="840" y="466"/>
                  </a:lnTo>
                  <a:lnTo>
                    <a:pt x="840" y="466"/>
                  </a:lnTo>
                  <a:lnTo>
                    <a:pt x="848" y="470"/>
                  </a:lnTo>
                  <a:lnTo>
                    <a:pt x="858" y="474"/>
                  </a:lnTo>
                  <a:lnTo>
                    <a:pt x="862" y="474"/>
                  </a:lnTo>
                  <a:lnTo>
                    <a:pt x="865" y="474"/>
                  </a:lnTo>
                  <a:lnTo>
                    <a:pt x="869" y="470"/>
                  </a:lnTo>
                  <a:lnTo>
                    <a:pt x="871" y="466"/>
                  </a:lnTo>
                  <a:lnTo>
                    <a:pt x="871" y="466"/>
                  </a:lnTo>
                  <a:lnTo>
                    <a:pt x="873" y="460"/>
                  </a:lnTo>
                  <a:lnTo>
                    <a:pt x="873" y="452"/>
                  </a:lnTo>
                  <a:lnTo>
                    <a:pt x="871" y="443"/>
                  </a:lnTo>
                  <a:lnTo>
                    <a:pt x="869" y="435"/>
                  </a:lnTo>
                  <a:lnTo>
                    <a:pt x="865" y="427"/>
                  </a:lnTo>
                  <a:lnTo>
                    <a:pt x="860" y="423"/>
                  </a:lnTo>
                  <a:lnTo>
                    <a:pt x="854" y="419"/>
                  </a:lnTo>
                  <a:lnTo>
                    <a:pt x="848" y="419"/>
                  </a:lnTo>
                  <a:lnTo>
                    <a:pt x="848" y="419"/>
                  </a:lnTo>
                  <a:close/>
                  <a:moveTo>
                    <a:pt x="303" y="396"/>
                  </a:moveTo>
                  <a:lnTo>
                    <a:pt x="303" y="396"/>
                  </a:lnTo>
                  <a:lnTo>
                    <a:pt x="294" y="400"/>
                  </a:lnTo>
                  <a:lnTo>
                    <a:pt x="286" y="404"/>
                  </a:lnTo>
                  <a:lnTo>
                    <a:pt x="272" y="413"/>
                  </a:lnTo>
                  <a:lnTo>
                    <a:pt x="263" y="425"/>
                  </a:lnTo>
                  <a:lnTo>
                    <a:pt x="257" y="435"/>
                  </a:lnTo>
                  <a:lnTo>
                    <a:pt x="257" y="435"/>
                  </a:lnTo>
                  <a:lnTo>
                    <a:pt x="255" y="445"/>
                  </a:lnTo>
                  <a:lnTo>
                    <a:pt x="255" y="456"/>
                  </a:lnTo>
                  <a:lnTo>
                    <a:pt x="255" y="460"/>
                  </a:lnTo>
                  <a:lnTo>
                    <a:pt x="257" y="462"/>
                  </a:lnTo>
                  <a:lnTo>
                    <a:pt x="261" y="466"/>
                  </a:lnTo>
                  <a:lnTo>
                    <a:pt x="265" y="466"/>
                  </a:lnTo>
                  <a:lnTo>
                    <a:pt x="265" y="466"/>
                  </a:lnTo>
                  <a:lnTo>
                    <a:pt x="268" y="466"/>
                  </a:lnTo>
                  <a:lnTo>
                    <a:pt x="272" y="464"/>
                  </a:lnTo>
                  <a:lnTo>
                    <a:pt x="276" y="456"/>
                  </a:lnTo>
                  <a:lnTo>
                    <a:pt x="282" y="448"/>
                  </a:lnTo>
                  <a:lnTo>
                    <a:pt x="284" y="445"/>
                  </a:lnTo>
                  <a:lnTo>
                    <a:pt x="288" y="443"/>
                  </a:lnTo>
                  <a:lnTo>
                    <a:pt x="288" y="443"/>
                  </a:lnTo>
                  <a:lnTo>
                    <a:pt x="298" y="439"/>
                  </a:lnTo>
                  <a:lnTo>
                    <a:pt x="307" y="437"/>
                  </a:lnTo>
                  <a:lnTo>
                    <a:pt x="315" y="433"/>
                  </a:lnTo>
                  <a:lnTo>
                    <a:pt x="319" y="431"/>
                  </a:lnTo>
                  <a:lnTo>
                    <a:pt x="319" y="427"/>
                  </a:lnTo>
                  <a:lnTo>
                    <a:pt x="319" y="427"/>
                  </a:lnTo>
                  <a:lnTo>
                    <a:pt x="321" y="417"/>
                  </a:lnTo>
                  <a:lnTo>
                    <a:pt x="321" y="406"/>
                  </a:lnTo>
                  <a:lnTo>
                    <a:pt x="319" y="400"/>
                  </a:lnTo>
                  <a:lnTo>
                    <a:pt x="317" y="396"/>
                  </a:lnTo>
                  <a:lnTo>
                    <a:pt x="311" y="396"/>
                  </a:lnTo>
                  <a:lnTo>
                    <a:pt x="303" y="396"/>
                  </a:lnTo>
                  <a:lnTo>
                    <a:pt x="303" y="396"/>
                  </a:lnTo>
                  <a:close/>
                  <a:moveTo>
                    <a:pt x="467" y="333"/>
                  </a:moveTo>
                  <a:lnTo>
                    <a:pt x="467" y="333"/>
                  </a:lnTo>
                  <a:lnTo>
                    <a:pt x="461" y="345"/>
                  </a:lnTo>
                  <a:lnTo>
                    <a:pt x="461" y="345"/>
                  </a:lnTo>
                  <a:lnTo>
                    <a:pt x="469" y="343"/>
                  </a:lnTo>
                  <a:lnTo>
                    <a:pt x="482" y="341"/>
                  </a:lnTo>
                  <a:lnTo>
                    <a:pt x="482" y="341"/>
                  </a:lnTo>
                  <a:lnTo>
                    <a:pt x="498" y="339"/>
                  </a:lnTo>
                  <a:lnTo>
                    <a:pt x="512" y="337"/>
                  </a:lnTo>
                  <a:lnTo>
                    <a:pt x="531" y="333"/>
                  </a:lnTo>
                  <a:lnTo>
                    <a:pt x="541" y="328"/>
                  </a:lnTo>
                  <a:lnTo>
                    <a:pt x="545" y="326"/>
                  </a:lnTo>
                  <a:lnTo>
                    <a:pt x="545" y="326"/>
                  </a:lnTo>
                  <a:lnTo>
                    <a:pt x="552" y="308"/>
                  </a:lnTo>
                  <a:lnTo>
                    <a:pt x="556" y="300"/>
                  </a:lnTo>
                  <a:lnTo>
                    <a:pt x="558" y="300"/>
                  </a:lnTo>
                  <a:lnTo>
                    <a:pt x="560" y="302"/>
                  </a:lnTo>
                  <a:lnTo>
                    <a:pt x="560" y="302"/>
                  </a:lnTo>
                  <a:lnTo>
                    <a:pt x="562" y="316"/>
                  </a:lnTo>
                  <a:lnTo>
                    <a:pt x="560" y="335"/>
                  </a:lnTo>
                  <a:lnTo>
                    <a:pt x="560" y="357"/>
                  </a:lnTo>
                  <a:lnTo>
                    <a:pt x="560" y="357"/>
                  </a:lnTo>
                  <a:lnTo>
                    <a:pt x="558" y="355"/>
                  </a:lnTo>
                  <a:lnTo>
                    <a:pt x="552" y="351"/>
                  </a:lnTo>
                  <a:lnTo>
                    <a:pt x="548" y="351"/>
                  </a:lnTo>
                  <a:lnTo>
                    <a:pt x="543" y="351"/>
                  </a:lnTo>
                  <a:lnTo>
                    <a:pt x="537" y="353"/>
                  </a:lnTo>
                  <a:lnTo>
                    <a:pt x="529" y="357"/>
                  </a:lnTo>
                  <a:lnTo>
                    <a:pt x="529" y="357"/>
                  </a:lnTo>
                  <a:lnTo>
                    <a:pt x="517" y="365"/>
                  </a:lnTo>
                  <a:lnTo>
                    <a:pt x="510" y="371"/>
                  </a:lnTo>
                  <a:lnTo>
                    <a:pt x="504" y="378"/>
                  </a:lnTo>
                  <a:lnTo>
                    <a:pt x="498" y="388"/>
                  </a:lnTo>
                  <a:lnTo>
                    <a:pt x="498" y="388"/>
                  </a:lnTo>
                  <a:lnTo>
                    <a:pt x="496" y="394"/>
                  </a:lnTo>
                  <a:lnTo>
                    <a:pt x="494" y="400"/>
                  </a:lnTo>
                  <a:lnTo>
                    <a:pt x="496" y="410"/>
                  </a:lnTo>
                  <a:lnTo>
                    <a:pt x="498" y="419"/>
                  </a:lnTo>
                  <a:lnTo>
                    <a:pt x="498" y="427"/>
                  </a:lnTo>
                  <a:lnTo>
                    <a:pt x="498" y="427"/>
                  </a:lnTo>
                  <a:lnTo>
                    <a:pt x="496" y="435"/>
                  </a:lnTo>
                  <a:lnTo>
                    <a:pt x="498" y="443"/>
                  </a:lnTo>
                  <a:lnTo>
                    <a:pt x="498" y="450"/>
                  </a:lnTo>
                  <a:lnTo>
                    <a:pt x="498" y="450"/>
                  </a:lnTo>
                  <a:lnTo>
                    <a:pt x="500" y="452"/>
                  </a:lnTo>
                  <a:lnTo>
                    <a:pt x="504" y="452"/>
                  </a:lnTo>
                  <a:lnTo>
                    <a:pt x="508" y="452"/>
                  </a:lnTo>
                  <a:lnTo>
                    <a:pt x="510" y="452"/>
                  </a:lnTo>
                  <a:lnTo>
                    <a:pt x="512" y="448"/>
                  </a:lnTo>
                  <a:lnTo>
                    <a:pt x="513" y="443"/>
                  </a:lnTo>
                  <a:lnTo>
                    <a:pt x="513" y="443"/>
                  </a:lnTo>
                  <a:lnTo>
                    <a:pt x="515" y="435"/>
                  </a:lnTo>
                  <a:lnTo>
                    <a:pt x="519" y="427"/>
                  </a:lnTo>
                  <a:lnTo>
                    <a:pt x="529" y="411"/>
                  </a:lnTo>
                  <a:lnTo>
                    <a:pt x="545" y="388"/>
                  </a:lnTo>
                  <a:lnTo>
                    <a:pt x="545" y="388"/>
                  </a:lnTo>
                  <a:lnTo>
                    <a:pt x="548" y="380"/>
                  </a:lnTo>
                  <a:lnTo>
                    <a:pt x="550" y="378"/>
                  </a:lnTo>
                  <a:lnTo>
                    <a:pt x="552" y="380"/>
                  </a:lnTo>
                  <a:lnTo>
                    <a:pt x="552" y="380"/>
                  </a:lnTo>
                  <a:lnTo>
                    <a:pt x="556" y="386"/>
                  </a:lnTo>
                  <a:lnTo>
                    <a:pt x="560" y="396"/>
                  </a:lnTo>
                  <a:lnTo>
                    <a:pt x="560" y="396"/>
                  </a:lnTo>
                  <a:lnTo>
                    <a:pt x="560" y="406"/>
                  </a:lnTo>
                  <a:lnTo>
                    <a:pt x="556" y="415"/>
                  </a:lnTo>
                  <a:lnTo>
                    <a:pt x="554" y="427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4" y="445"/>
                  </a:lnTo>
                  <a:lnTo>
                    <a:pt x="560" y="452"/>
                  </a:lnTo>
                  <a:lnTo>
                    <a:pt x="562" y="456"/>
                  </a:lnTo>
                  <a:lnTo>
                    <a:pt x="564" y="454"/>
                  </a:lnTo>
                  <a:lnTo>
                    <a:pt x="566" y="450"/>
                  </a:lnTo>
                  <a:lnTo>
                    <a:pt x="568" y="443"/>
                  </a:lnTo>
                  <a:lnTo>
                    <a:pt x="568" y="443"/>
                  </a:lnTo>
                  <a:lnTo>
                    <a:pt x="572" y="408"/>
                  </a:lnTo>
                  <a:lnTo>
                    <a:pt x="574" y="398"/>
                  </a:lnTo>
                  <a:lnTo>
                    <a:pt x="574" y="396"/>
                  </a:lnTo>
                  <a:lnTo>
                    <a:pt x="576" y="396"/>
                  </a:lnTo>
                  <a:lnTo>
                    <a:pt x="576" y="396"/>
                  </a:lnTo>
                  <a:lnTo>
                    <a:pt x="587" y="400"/>
                  </a:lnTo>
                  <a:lnTo>
                    <a:pt x="593" y="402"/>
                  </a:lnTo>
                  <a:lnTo>
                    <a:pt x="599" y="404"/>
                  </a:lnTo>
                  <a:lnTo>
                    <a:pt x="599" y="404"/>
                  </a:lnTo>
                  <a:lnTo>
                    <a:pt x="607" y="408"/>
                  </a:lnTo>
                  <a:lnTo>
                    <a:pt x="615" y="410"/>
                  </a:lnTo>
                  <a:lnTo>
                    <a:pt x="617" y="410"/>
                  </a:lnTo>
                  <a:lnTo>
                    <a:pt x="618" y="410"/>
                  </a:lnTo>
                  <a:lnTo>
                    <a:pt x="618" y="408"/>
                  </a:lnTo>
                  <a:lnTo>
                    <a:pt x="615" y="404"/>
                  </a:lnTo>
                  <a:lnTo>
                    <a:pt x="615" y="404"/>
                  </a:lnTo>
                  <a:lnTo>
                    <a:pt x="589" y="380"/>
                  </a:lnTo>
                  <a:lnTo>
                    <a:pt x="576" y="365"/>
                  </a:lnTo>
                  <a:lnTo>
                    <a:pt x="576" y="294"/>
                  </a:lnTo>
                  <a:lnTo>
                    <a:pt x="576" y="294"/>
                  </a:lnTo>
                  <a:lnTo>
                    <a:pt x="583" y="310"/>
                  </a:lnTo>
                  <a:lnTo>
                    <a:pt x="591" y="320"/>
                  </a:lnTo>
                  <a:lnTo>
                    <a:pt x="595" y="324"/>
                  </a:lnTo>
                  <a:lnTo>
                    <a:pt x="599" y="326"/>
                  </a:lnTo>
                  <a:lnTo>
                    <a:pt x="599" y="326"/>
                  </a:lnTo>
                  <a:lnTo>
                    <a:pt x="605" y="326"/>
                  </a:lnTo>
                  <a:lnTo>
                    <a:pt x="611" y="326"/>
                  </a:lnTo>
                  <a:lnTo>
                    <a:pt x="615" y="328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1" y="355"/>
                  </a:lnTo>
                  <a:lnTo>
                    <a:pt x="611" y="365"/>
                  </a:lnTo>
                  <a:lnTo>
                    <a:pt x="613" y="371"/>
                  </a:lnTo>
                  <a:lnTo>
                    <a:pt x="615" y="372"/>
                  </a:lnTo>
                  <a:lnTo>
                    <a:pt x="615" y="372"/>
                  </a:lnTo>
                  <a:lnTo>
                    <a:pt x="617" y="376"/>
                  </a:lnTo>
                  <a:lnTo>
                    <a:pt x="618" y="382"/>
                  </a:lnTo>
                  <a:lnTo>
                    <a:pt x="622" y="396"/>
                  </a:lnTo>
                  <a:lnTo>
                    <a:pt x="624" y="400"/>
                  </a:lnTo>
                  <a:lnTo>
                    <a:pt x="626" y="404"/>
                  </a:lnTo>
                  <a:lnTo>
                    <a:pt x="628" y="402"/>
                  </a:lnTo>
                  <a:lnTo>
                    <a:pt x="630" y="396"/>
                  </a:lnTo>
                  <a:lnTo>
                    <a:pt x="630" y="396"/>
                  </a:lnTo>
                  <a:lnTo>
                    <a:pt x="632" y="378"/>
                  </a:lnTo>
                  <a:lnTo>
                    <a:pt x="634" y="363"/>
                  </a:lnTo>
                  <a:lnTo>
                    <a:pt x="634" y="353"/>
                  </a:lnTo>
                  <a:lnTo>
                    <a:pt x="636" y="351"/>
                  </a:lnTo>
                  <a:lnTo>
                    <a:pt x="638" y="349"/>
                  </a:lnTo>
                  <a:lnTo>
                    <a:pt x="638" y="349"/>
                  </a:lnTo>
                  <a:lnTo>
                    <a:pt x="642" y="351"/>
                  </a:lnTo>
                  <a:lnTo>
                    <a:pt x="646" y="357"/>
                  </a:lnTo>
                  <a:lnTo>
                    <a:pt x="653" y="372"/>
                  </a:lnTo>
                  <a:lnTo>
                    <a:pt x="653" y="372"/>
                  </a:lnTo>
                  <a:lnTo>
                    <a:pt x="659" y="380"/>
                  </a:lnTo>
                  <a:lnTo>
                    <a:pt x="665" y="386"/>
                  </a:lnTo>
                  <a:lnTo>
                    <a:pt x="671" y="394"/>
                  </a:lnTo>
                  <a:lnTo>
                    <a:pt x="677" y="404"/>
                  </a:lnTo>
                  <a:lnTo>
                    <a:pt x="677" y="404"/>
                  </a:lnTo>
                  <a:lnTo>
                    <a:pt x="683" y="427"/>
                  </a:lnTo>
                  <a:lnTo>
                    <a:pt x="685" y="443"/>
                  </a:lnTo>
                  <a:lnTo>
                    <a:pt x="685" y="443"/>
                  </a:lnTo>
                  <a:lnTo>
                    <a:pt x="685" y="445"/>
                  </a:lnTo>
                  <a:lnTo>
                    <a:pt x="681" y="443"/>
                  </a:lnTo>
                  <a:lnTo>
                    <a:pt x="669" y="437"/>
                  </a:lnTo>
                  <a:lnTo>
                    <a:pt x="659" y="431"/>
                  </a:lnTo>
                  <a:lnTo>
                    <a:pt x="655" y="431"/>
                  </a:lnTo>
                  <a:lnTo>
                    <a:pt x="653" y="435"/>
                  </a:lnTo>
                  <a:lnTo>
                    <a:pt x="653" y="435"/>
                  </a:lnTo>
                  <a:lnTo>
                    <a:pt x="655" y="441"/>
                  </a:lnTo>
                  <a:lnTo>
                    <a:pt x="661" y="450"/>
                  </a:lnTo>
                  <a:lnTo>
                    <a:pt x="669" y="460"/>
                  </a:lnTo>
                  <a:lnTo>
                    <a:pt x="679" y="470"/>
                  </a:lnTo>
                  <a:lnTo>
                    <a:pt x="687" y="478"/>
                  </a:lnTo>
                  <a:lnTo>
                    <a:pt x="696" y="482"/>
                  </a:lnTo>
                  <a:lnTo>
                    <a:pt x="700" y="482"/>
                  </a:lnTo>
                  <a:lnTo>
                    <a:pt x="704" y="482"/>
                  </a:lnTo>
                  <a:lnTo>
                    <a:pt x="706" y="478"/>
                  </a:lnTo>
                  <a:lnTo>
                    <a:pt x="708" y="474"/>
                  </a:lnTo>
                  <a:lnTo>
                    <a:pt x="708" y="474"/>
                  </a:lnTo>
                  <a:lnTo>
                    <a:pt x="712" y="452"/>
                  </a:lnTo>
                  <a:lnTo>
                    <a:pt x="714" y="435"/>
                  </a:lnTo>
                  <a:lnTo>
                    <a:pt x="714" y="421"/>
                  </a:lnTo>
                  <a:lnTo>
                    <a:pt x="712" y="415"/>
                  </a:lnTo>
                  <a:lnTo>
                    <a:pt x="708" y="411"/>
                  </a:lnTo>
                  <a:lnTo>
                    <a:pt x="708" y="411"/>
                  </a:lnTo>
                  <a:lnTo>
                    <a:pt x="704" y="406"/>
                  </a:lnTo>
                  <a:lnTo>
                    <a:pt x="700" y="398"/>
                  </a:lnTo>
                  <a:lnTo>
                    <a:pt x="690" y="378"/>
                  </a:lnTo>
                  <a:lnTo>
                    <a:pt x="679" y="357"/>
                  </a:lnTo>
                  <a:lnTo>
                    <a:pt x="675" y="347"/>
                  </a:lnTo>
                  <a:lnTo>
                    <a:pt x="669" y="341"/>
                  </a:lnTo>
                  <a:lnTo>
                    <a:pt x="669" y="341"/>
                  </a:lnTo>
                  <a:lnTo>
                    <a:pt x="636" y="314"/>
                  </a:lnTo>
                  <a:lnTo>
                    <a:pt x="618" y="300"/>
                  </a:lnTo>
                  <a:lnTo>
                    <a:pt x="607" y="294"/>
                  </a:lnTo>
                  <a:lnTo>
                    <a:pt x="607" y="294"/>
                  </a:lnTo>
                  <a:lnTo>
                    <a:pt x="603" y="293"/>
                  </a:lnTo>
                  <a:lnTo>
                    <a:pt x="599" y="287"/>
                  </a:lnTo>
                  <a:lnTo>
                    <a:pt x="589" y="273"/>
                  </a:lnTo>
                  <a:lnTo>
                    <a:pt x="580" y="263"/>
                  </a:lnTo>
                  <a:lnTo>
                    <a:pt x="578" y="261"/>
                  </a:lnTo>
                  <a:lnTo>
                    <a:pt x="576" y="263"/>
                  </a:lnTo>
                  <a:lnTo>
                    <a:pt x="576" y="263"/>
                  </a:lnTo>
                  <a:lnTo>
                    <a:pt x="572" y="273"/>
                  </a:lnTo>
                  <a:lnTo>
                    <a:pt x="564" y="285"/>
                  </a:lnTo>
                  <a:lnTo>
                    <a:pt x="558" y="289"/>
                  </a:lnTo>
                  <a:lnTo>
                    <a:pt x="552" y="291"/>
                  </a:lnTo>
                  <a:lnTo>
                    <a:pt x="545" y="294"/>
                  </a:lnTo>
                  <a:lnTo>
                    <a:pt x="537" y="294"/>
                  </a:lnTo>
                  <a:lnTo>
                    <a:pt x="537" y="294"/>
                  </a:lnTo>
                  <a:lnTo>
                    <a:pt x="515" y="294"/>
                  </a:lnTo>
                  <a:lnTo>
                    <a:pt x="508" y="296"/>
                  </a:lnTo>
                  <a:lnTo>
                    <a:pt x="498" y="302"/>
                  </a:lnTo>
                  <a:lnTo>
                    <a:pt x="498" y="302"/>
                  </a:lnTo>
                  <a:lnTo>
                    <a:pt x="486" y="310"/>
                  </a:lnTo>
                  <a:lnTo>
                    <a:pt x="480" y="314"/>
                  </a:lnTo>
                  <a:lnTo>
                    <a:pt x="475" y="322"/>
                  </a:lnTo>
                  <a:lnTo>
                    <a:pt x="467" y="333"/>
                  </a:lnTo>
                  <a:lnTo>
                    <a:pt x="467" y="333"/>
                  </a:lnTo>
                  <a:close/>
                  <a:moveTo>
                    <a:pt x="461" y="345"/>
                  </a:moveTo>
                  <a:lnTo>
                    <a:pt x="461" y="345"/>
                  </a:lnTo>
                  <a:lnTo>
                    <a:pt x="459" y="347"/>
                  </a:lnTo>
                  <a:lnTo>
                    <a:pt x="459" y="351"/>
                  </a:lnTo>
                  <a:lnTo>
                    <a:pt x="459" y="351"/>
                  </a:lnTo>
                  <a:lnTo>
                    <a:pt x="461" y="345"/>
                  </a:lnTo>
                  <a:lnTo>
                    <a:pt x="461" y="345"/>
                  </a:lnTo>
                  <a:close/>
                  <a:moveTo>
                    <a:pt x="467" y="380"/>
                  </a:moveTo>
                  <a:lnTo>
                    <a:pt x="467" y="380"/>
                  </a:lnTo>
                  <a:lnTo>
                    <a:pt x="469" y="376"/>
                  </a:lnTo>
                  <a:lnTo>
                    <a:pt x="467" y="372"/>
                  </a:lnTo>
                  <a:lnTo>
                    <a:pt x="465" y="365"/>
                  </a:lnTo>
                  <a:lnTo>
                    <a:pt x="461" y="357"/>
                  </a:lnTo>
                  <a:lnTo>
                    <a:pt x="459" y="351"/>
                  </a:lnTo>
                  <a:lnTo>
                    <a:pt x="459" y="351"/>
                  </a:lnTo>
                  <a:lnTo>
                    <a:pt x="457" y="361"/>
                  </a:lnTo>
                  <a:lnTo>
                    <a:pt x="451" y="372"/>
                  </a:lnTo>
                  <a:lnTo>
                    <a:pt x="451" y="372"/>
                  </a:lnTo>
                  <a:lnTo>
                    <a:pt x="447" y="382"/>
                  </a:lnTo>
                  <a:lnTo>
                    <a:pt x="445" y="388"/>
                  </a:lnTo>
                  <a:lnTo>
                    <a:pt x="443" y="394"/>
                  </a:lnTo>
                  <a:lnTo>
                    <a:pt x="436" y="404"/>
                  </a:lnTo>
                  <a:lnTo>
                    <a:pt x="436" y="404"/>
                  </a:lnTo>
                  <a:lnTo>
                    <a:pt x="428" y="413"/>
                  </a:lnTo>
                  <a:lnTo>
                    <a:pt x="424" y="419"/>
                  </a:lnTo>
                  <a:lnTo>
                    <a:pt x="422" y="425"/>
                  </a:lnTo>
                  <a:lnTo>
                    <a:pt x="420" y="435"/>
                  </a:lnTo>
                  <a:lnTo>
                    <a:pt x="420" y="435"/>
                  </a:lnTo>
                  <a:lnTo>
                    <a:pt x="420" y="448"/>
                  </a:lnTo>
                  <a:lnTo>
                    <a:pt x="424" y="462"/>
                  </a:lnTo>
                  <a:lnTo>
                    <a:pt x="430" y="476"/>
                  </a:lnTo>
                  <a:lnTo>
                    <a:pt x="436" y="489"/>
                  </a:lnTo>
                  <a:lnTo>
                    <a:pt x="436" y="489"/>
                  </a:lnTo>
                  <a:lnTo>
                    <a:pt x="443" y="501"/>
                  </a:lnTo>
                  <a:lnTo>
                    <a:pt x="449" y="509"/>
                  </a:lnTo>
                  <a:lnTo>
                    <a:pt x="451" y="509"/>
                  </a:lnTo>
                  <a:lnTo>
                    <a:pt x="453" y="507"/>
                  </a:lnTo>
                  <a:lnTo>
                    <a:pt x="451" y="489"/>
                  </a:lnTo>
                  <a:lnTo>
                    <a:pt x="451" y="489"/>
                  </a:lnTo>
                  <a:lnTo>
                    <a:pt x="447" y="470"/>
                  </a:lnTo>
                  <a:lnTo>
                    <a:pt x="445" y="456"/>
                  </a:lnTo>
                  <a:lnTo>
                    <a:pt x="443" y="447"/>
                  </a:lnTo>
                  <a:lnTo>
                    <a:pt x="443" y="435"/>
                  </a:lnTo>
                  <a:lnTo>
                    <a:pt x="443" y="435"/>
                  </a:lnTo>
                  <a:lnTo>
                    <a:pt x="447" y="421"/>
                  </a:lnTo>
                  <a:lnTo>
                    <a:pt x="453" y="408"/>
                  </a:lnTo>
                  <a:lnTo>
                    <a:pt x="461" y="394"/>
                  </a:lnTo>
                  <a:lnTo>
                    <a:pt x="467" y="380"/>
                  </a:lnTo>
                  <a:lnTo>
                    <a:pt x="467" y="380"/>
                  </a:lnTo>
                  <a:close/>
                  <a:moveTo>
                    <a:pt x="233" y="544"/>
                  </a:moveTo>
                  <a:lnTo>
                    <a:pt x="233" y="544"/>
                  </a:lnTo>
                  <a:lnTo>
                    <a:pt x="212" y="548"/>
                  </a:lnTo>
                  <a:lnTo>
                    <a:pt x="210" y="550"/>
                  </a:lnTo>
                  <a:lnTo>
                    <a:pt x="210" y="552"/>
                  </a:lnTo>
                  <a:lnTo>
                    <a:pt x="218" y="560"/>
                  </a:lnTo>
                  <a:lnTo>
                    <a:pt x="218" y="560"/>
                  </a:lnTo>
                  <a:lnTo>
                    <a:pt x="230" y="573"/>
                  </a:lnTo>
                  <a:lnTo>
                    <a:pt x="245" y="589"/>
                  </a:lnTo>
                  <a:lnTo>
                    <a:pt x="259" y="604"/>
                  </a:lnTo>
                  <a:lnTo>
                    <a:pt x="265" y="610"/>
                  </a:lnTo>
                  <a:lnTo>
                    <a:pt x="272" y="614"/>
                  </a:lnTo>
                  <a:lnTo>
                    <a:pt x="272" y="614"/>
                  </a:lnTo>
                  <a:lnTo>
                    <a:pt x="288" y="622"/>
                  </a:lnTo>
                  <a:lnTo>
                    <a:pt x="303" y="630"/>
                  </a:lnTo>
                  <a:lnTo>
                    <a:pt x="315" y="640"/>
                  </a:lnTo>
                  <a:lnTo>
                    <a:pt x="319" y="643"/>
                  </a:lnTo>
                  <a:lnTo>
                    <a:pt x="319" y="645"/>
                  </a:lnTo>
                  <a:lnTo>
                    <a:pt x="319" y="645"/>
                  </a:lnTo>
                  <a:lnTo>
                    <a:pt x="319" y="649"/>
                  </a:lnTo>
                  <a:lnTo>
                    <a:pt x="323" y="655"/>
                  </a:lnTo>
                  <a:lnTo>
                    <a:pt x="325" y="657"/>
                  </a:lnTo>
                  <a:lnTo>
                    <a:pt x="327" y="655"/>
                  </a:lnTo>
                  <a:lnTo>
                    <a:pt x="327" y="653"/>
                  </a:lnTo>
                  <a:lnTo>
                    <a:pt x="327" y="653"/>
                  </a:lnTo>
                  <a:lnTo>
                    <a:pt x="329" y="640"/>
                  </a:lnTo>
                  <a:lnTo>
                    <a:pt x="329" y="636"/>
                  </a:lnTo>
                  <a:lnTo>
                    <a:pt x="327" y="632"/>
                  </a:lnTo>
                  <a:lnTo>
                    <a:pt x="325" y="626"/>
                  </a:lnTo>
                  <a:lnTo>
                    <a:pt x="319" y="622"/>
                  </a:lnTo>
                  <a:lnTo>
                    <a:pt x="319" y="622"/>
                  </a:lnTo>
                  <a:lnTo>
                    <a:pt x="301" y="610"/>
                  </a:lnTo>
                  <a:lnTo>
                    <a:pt x="296" y="606"/>
                  </a:lnTo>
                  <a:lnTo>
                    <a:pt x="288" y="599"/>
                  </a:lnTo>
                  <a:lnTo>
                    <a:pt x="288" y="599"/>
                  </a:lnTo>
                  <a:lnTo>
                    <a:pt x="276" y="583"/>
                  </a:lnTo>
                  <a:lnTo>
                    <a:pt x="263" y="564"/>
                  </a:lnTo>
                  <a:lnTo>
                    <a:pt x="255" y="556"/>
                  </a:lnTo>
                  <a:lnTo>
                    <a:pt x="249" y="548"/>
                  </a:lnTo>
                  <a:lnTo>
                    <a:pt x="241" y="544"/>
                  </a:lnTo>
                  <a:lnTo>
                    <a:pt x="233" y="544"/>
                  </a:lnTo>
                  <a:lnTo>
                    <a:pt x="233" y="544"/>
                  </a:lnTo>
                  <a:close/>
                  <a:moveTo>
                    <a:pt x="187" y="583"/>
                  </a:moveTo>
                  <a:lnTo>
                    <a:pt x="187" y="583"/>
                  </a:lnTo>
                  <a:lnTo>
                    <a:pt x="179" y="587"/>
                  </a:lnTo>
                  <a:lnTo>
                    <a:pt x="175" y="593"/>
                  </a:lnTo>
                  <a:lnTo>
                    <a:pt x="171" y="601"/>
                  </a:lnTo>
                  <a:lnTo>
                    <a:pt x="171" y="614"/>
                  </a:lnTo>
                  <a:lnTo>
                    <a:pt x="171" y="614"/>
                  </a:lnTo>
                  <a:lnTo>
                    <a:pt x="171" y="624"/>
                  </a:lnTo>
                  <a:lnTo>
                    <a:pt x="169" y="632"/>
                  </a:lnTo>
                  <a:lnTo>
                    <a:pt x="165" y="645"/>
                  </a:lnTo>
                  <a:lnTo>
                    <a:pt x="165" y="649"/>
                  </a:lnTo>
                  <a:lnTo>
                    <a:pt x="169" y="655"/>
                  </a:lnTo>
                  <a:lnTo>
                    <a:pt x="175" y="659"/>
                  </a:lnTo>
                  <a:lnTo>
                    <a:pt x="187" y="661"/>
                  </a:lnTo>
                  <a:lnTo>
                    <a:pt x="187" y="661"/>
                  </a:lnTo>
                  <a:lnTo>
                    <a:pt x="222" y="665"/>
                  </a:lnTo>
                  <a:lnTo>
                    <a:pt x="241" y="669"/>
                  </a:lnTo>
                  <a:lnTo>
                    <a:pt x="241" y="669"/>
                  </a:lnTo>
                  <a:lnTo>
                    <a:pt x="247" y="671"/>
                  </a:lnTo>
                  <a:lnTo>
                    <a:pt x="255" y="675"/>
                  </a:lnTo>
                  <a:lnTo>
                    <a:pt x="266" y="684"/>
                  </a:lnTo>
                  <a:lnTo>
                    <a:pt x="270" y="688"/>
                  </a:lnTo>
                  <a:lnTo>
                    <a:pt x="274" y="690"/>
                  </a:lnTo>
                  <a:lnTo>
                    <a:pt x="278" y="690"/>
                  </a:lnTo>
                  <a:lnTo>
                    <a:pt x="280" y="684"/>
                  </a:lnTo>
                  <a:lnTo>
                    <a:pt x="280" y="684"/>
                  </a:lnTo>
                  <a:lnTo>
                    <a:pt x="284" y="673"/>
                  </a:lnTo>
                  <a:lnTo>
                    <a:pt x="286" y="665"/>
                  </a:lnTo>
                  <a:lnTo>
                    <a:pt x="284" y="661"/>
                  </a:lnTo>
                  <a:lnTo>
                    <a:pt x="282" y="659"/>
                  </a:lnTo>
                  <a:lnTo>
                    <a:pt x="272" y="653"/>
                  </a:lnTo>
                  <a:lnTo>
                    <a:pt x="272" y="653"/>
                  </a:lnTo>
                  <a:lnTo>
                    <a:pt x="251" y="645"/>
                  </a:lnTo>
                  <a:lnTo>
                    <a:pt x="233" y="638"/>
                  </a:lnTo>
                  <a:lnTo>
                    <a:pt x="233" y="638"/>
                  </a:lnTo>
                  <a:lnTo>
                    <a:pt x="224" y="634"/>
                  </a:lnTo>
                  <a:lnTo>
                    <a:pt x="218" y="632"/>
                  </a:lnTo>
                  <a:lnTo>
                    <a:pt x="212" y="628"/>
                  </a:lnTo>
                  <a:lnTo>
                    <a:pt x="210" y="622"/>
                  </a:lnTo>
                  <a:lnTo>
                    <a:pt x="210" y="622"/>
                  </a:lnTo>
                  <a:lnTo>
                    <a:pt x="208" y="610"/>
                  </a:lnTo>
                  <a:lnTo>
                    <a:pt x="202" y="595"/>
                  </a:lnTo>
                  <a:lnTo>
                    <a:pt x="198" y="589"/>
                  </a:lnTo>
                  <a:lnTo>
                    <a:pt x="195" y="585"/>
                  </a:lnTo>
                  <a:lnTo>
                    <a:pt x="191" y="581"/>
                  </a:lnTo>
                  <a:lnTo>
                    <a:pt x="187" y="583"/>
                  </a:lnTo>
                  <a:lnTo>
                    <a:pt x="187" y="583"/>
                  </a:lnTo>
                  <a:close/>
                  <a:moveTo>
                    <a:pt x="233" y="700"/>
                  </a:moveTo>
                  <a:lnTo>
                    <a:pt x="233" y="700"/>
                  </a:lnTo>
                  <a:lnTo>
                    <a:pt x="230" y="700"/>
                  </a:lnTo>
                  <a:lnTo>
                    <a:pt x="228" y="702"/>
                  </a:lnTo>
                  <a:lnTo>
                    <a:pt x="226" y="708"/>
                  </a:lnTo>
                  <a:lnTo>
                    <a:pt x="226" y="708"/>
                  </a:lnTo>
                  <a:lnTo>
                    <a:pt x="224" y="714"/>
                  </a:lnTo>
                  <a:lnTo>
                    <a:pt x="222" y="714"/>
                  </a:lnTo>
                  <a:lnTo>
                    <a:pt x="222" y="718"/>
                  </a:lnTo>
                  <a:lnTo>
                    <a:pt x="226" y="723"/>
                  </a:lnTo>
                  <a:lnTo>
                    <a:pt x="226" y="723"/>
                  </a:lnTo>
                  <a:lnTo>
                    <a:pt x="231" y="735"/>
                  </a:lnTo>
                  <a:lnTo>
                    <a:pt x="233" y="747"/>
                  </a:lnTo>
                  <a:lnTo>
                    <a:pt x="233" y="747"/>
                  </a:lnTo>
                  <a:lnTo>
                    <a:pt x="235" y="758"/>
                  </a:lnTo>
                  <a:lnTo>
                    <a:pt x="239" y="770"/>
                  </a:lnTo>
                  <a:lnTo>
                    <a:pt x="243" y="778"/>
                  </a:lnTo>
                  <a:lnTo>
                    <a:pt x="245" y="778"/>
                  </a:lnTo>
                  <a:lnTo>
                    <a:pt x="249" y="778"/>
                  </a:lnTo>
                  <a:lnTo>
                    <a:pt x="249" y="778"/>
                  </a:lnTo>
                  <a:lnTo>
                    <a:pt x="255" y="776"/>
                  </a:lnTo>
                  <a:lnTo>
                    <a:pt x="261" y="774"/>
                  </a:lnTo>
                  <a:lnTo>
                    <a:pt x="265" y="770"/>
                  </a:lnTo>
                  <a:lnTo>
                    <a:pt x="265" y="762"/>
                  </a:lnTo>
                  <a:lnTo>
                    <a:pt x="265" y="762"/>
                  </a:lnTo>
                  <a:lnTo>
                    <a:pt x="263" y="753"/>
                  </a:lnTo>
                  <a:lnTo>
                    <a:pt x="257" y="743"/>
                  </a:lnTo>
                  <a:lnTo>
                    <a:pt x="251" y="733"/>
                  </a:lnTo>
                  <a:lnTo>
                    <a:pt x="249" y="723"/>
                  </a:lnTo>
                  <a:lnTo>
                    <a:pt x="249" y="723"/>
                  </a:lnTo>
                  <a:lnTo>
                    <a:pt x="245" y="714"/>
                  </a:lnTo>
                  <a:lnTo>
                    <a:pt x="241" y="706"/>
                  </a:lnTo>
                  <a:lnTo>
                    <a:pt x="233" y="700"/>
                  </a:lnTo>
                  <a:lnTo>
                    <a:pt x="233" y="700"/>
                  </a:lnTo>
                  <a:close/>
                  <a:moveTo>
                    <a:pt x="669" y="1074"/>
                  </a:moveTo>
                  <a:lnTo>
                    <a:pt x="669" y="1074"/>
                  </a:lnTo>
                  <a:lnTo>
                    <a:pt x="681" y="1074"/>
                  </a:lnTo>
                  <a:lnTo>
                    <a:pt x="698" y="1074"/>
                  </a:lnTo>
                  <a:lnTo>
                    <a:pt x="723" y="1072"/>
                  </a:lnTo>
                  <a:lnTo>
                    <a:pt x="755" y="1074"/>
                  </a:lnTo>
                  <a:lnTo>
                    <a:pt x="755" y="1074"/>
                  </a:lnTo>
                  <a:lnTo>
                    <a:pt x="772" y="1074"/>
                  </a:lnTo>
                  <a:lnTo>
                    <a:pt x="790" y="1072"/>
                  </a:lnTo>
                  <a:lnTo>
                    <a:pt x="807" y="1066"/>
                  </a:lnTo>
                  <a:lnTo>
                    <a:pt x="825" y="1063"/>
                  </a:lnTo>
                  <a:lnTo>
                    <a:pt x="854" y="1051"/>
                  </a:lnTo>
                  <a:lnTo>
                    <a:pt x="869" y="1043"/>
                  </a:lnTo>
                  <a:lnTo>
                    <a:pt x="869" y="1043"/>
                  </a:lnTo>
                  <a:lnTo>
                    <a:pt x="860" y="1047"/>
                  </a:lnTo>
                  <a:lnTo>
                    <a:pt x="832" y="1051"/>
                  </a:lnTo>
                  <a:lnTo>
                    <a:pt x="832" y="1051"/>
                  </a:lnTo>
                  <a:lnTo>
                    <a:pt x="790" y="1055"/>
                  </a:lnTo>
                  <a:lnTo>
                    <a:pt x="755" y="1059"/>
                  </a:lnTo>
                  <a:lnTo>
                    <a:pt x="755" y="1059"/>
                  </a:lnTo>
                  <a:lnTo>
                    <a:pt x="696" y="1066"/>
                  </a:lnTo>
                  <a:lnTo>
                    <a:pt x="673" y="1072"/>
                  </a:lnTo>
                  <a:lnTo>
                    <a:pt x="667" y="1072"/>
                  </a:lnTo>
                  <a:lnTo>
                    <a:pt x="667" y="1074"/>
                  </a:lnTo>
                  <a:lnTo>
                    <a:pt x="669" y="1074"/>
                  </a:lnTo>
                  <a:lnTo>
                    <a:pt x="669" y="1074"/>
                  </a:lnTo>
                  <a:close/>
                  <a:moveTo>
                    <a:pt x="700" y="1105"/>
                  </a:moveTo>
                  <a:lnTo>
                    <a:pt x="700" y="1105"/>
                  </a:lnTo>
                  <a:lnTo>
                    <a:pt x="733" y="1117"/>
                  </a:lnTo>
                  <a:lnTo>
                    <a:pt x="760" y="1127"/>
                  </a:lnTo>
                  <a:lnTo>
                    <a:pt x="774" y="1129"/>
                  </a:lnTo>
                  <a:lnTo>
                    <a:pt x="786" y="1129"/>
                  </a:lnTo>
                  <a:lnTo>
                    <a:pt x="786" y="1129"/>
                  </a:lnTo>
                  <a:lnTo>
                    <a:pt x="811" y="1125"/>
                  </a:lnTo>
                  <a:lnTo>
                    <a:pt x="836" y="1117"/>
                  </a:lnTo>
                  <a:lnTo>
                    <a:pt x="854" y="1109"/>
                  </a:lnTo>
                  <a:lnTo>
                    <a:pt x="858" y="1107"/>
                  </a:lnTo>
                  <a:lnTo>
                    <a:pt x="858" y="1105"/>
                  </a:lnTo>
                  <a:lnTo>
                    <a:pt x="856" y="1105"/>
                  </a:lnTo>
                  <a:lnTo>
                    <a:pt x="856" y="1105"/>
                  </a:lnTo>
                  <a:lnTo>
                    <a:pt x="821" y="1104"/>
                  </a:lnTo>
                  <a:lnTo>
                    <a:pt x="799" y="1104"/>
                  </a:lnTo>
                  <a:lnTo>
                    <a:pt x="778" y="1105"/>
                  </a:lnTo>
                  <a:lnTo>
                    <a:pt x="778" y="1105"/>
                  </a:lnTo>
                  <a:lnTo>
                    <a:pt x="757" y="1107"/>
                  </a:lnTo>
                  <a:lnTo>
                    <a:pt x="731" y="1107"/>
                  </a:lnTo>
                  <a:lnTo>
                    <a:pt x="700" y="1105"/>
                  </a:lnTo>
                  <a:lnTo>
                    <a:pt x="700" y="1105"/>
                  </a:lnTo>
                  <a:close/>
                  <a:moveTo>
                    <a:pt x="412" y="1074"/>
                  </a:moveTo>
                  <a:lnTo>
                    <a:pt x="412" y="1074"/>
                  </a:lnTo>
                  <a:lnTo>
                    <a:pt x="414" y="1074"/>
                  </a:lnTo>
                  <a:lnTo>
                    <a:pt x="414" y="1072"/>
                  </a:lnTo>
                  <a:lnTo>
                    <a:pt x="406" y="1068"/>
                  </a:lnTo>
                  <a:lnTo>
                    <a:pt x="377" y="1059"/>
                  </a:lnTo>
                  <a:lnTo>
                    <a:pt x="311" y="1035"/>
                  </a:lnTo>
                  <a:lnTo>
                    <a:pt x="311" y="1035"/>
                  </a:lnTo>
                  <a:lnTo>
                    <a:pt x="276" y="1024"/>
                  </a:lnTo>
                  <a:lnTo>
                    <a:pt x="265" y="1020"/>
                  </a:lnTo>
                  <a:lnTo>
                    <a:pt x="265" y="1020"/>
                  </a:lnTo>
                  <a:lnTo>
                    <a:pt x="266" y="1026"/>
                  </a:lnTo>
                  <a:lnTo>
                    <a:pt x="274" y="1041"/>
                  </a:lnTo>
                  <a:lnTo>
                    <a:pt x="284" y="1057"/>
                  </a:lnTo>
                  <a:lnTo>
                    <a:pt x="290" y="1063"/>
                  </a:lnTo>
                  <a:lnTo>
                    <a:pt x="296" y="1066"/>
                  </a:lnTo>
                  <a:lnTo>
                    <a:pt x="296" y="1066"/>
                  </a:lnTo>
                  <a:lnTo>
                    <a:pt x="319" y="1070"/>
                  </a:lnTo>
                  <a:lnTo>
                    <a:pt x="356" y="1072"/>
                  </a:lnTo>
                  <a:lnTo>
                    <a:pt x="391" y="1074"/>
                  </a:lnTo>
                  <a:lnTo>
                    <a:pt x="412" y="1074"/>
                  </a:lnTo>
                  <a:lnTo>
                    <a:pt x="412" y="1074"/>
                  </a:lnTo>
                  <a:close/>
                  <a:moveTo>
                    <a:pt x="405" y="1020"/>
                  </a:moveTo>
                  <a:lnTo>
                    <a:pt x="405" y="1020"/>
                  </a:lnTo>
                  <a:lnTo>
                    <a:pt x="385" y="1004"/>
                  </a:lnTo>
                  <a:lnTo>
                    <a:pt x="370" y="994"/>
                  </a:lnTo>
                  <a:lnTo>
                    <a:pt x="358" y="988"/>
                  </a:lnTo>
                  <a:lnTo>
                    <a:pt x="358" y="988"/>
                  </a:lnTo>
                  <a:lnTo>
                    <a:pt x="319" y="983"/>
                  </a:lnTo>
                  <a:lnTo>
                    <a:pt x="296" y="981"/>
                  </a:lnTo>
                  <a:lnTo>
                    <a:pt x="280" y="981"/>
                  </a:lnTo>
                  <a:lnTo>
                    <a:pt x="280" y="981"/>
                  </a:lnTo>
                  <a:lnTo>
                    <a:pt x="280" y="981"/>
                  </a:lnTo>
                  <a:lnTo>
                    <a:pt x="282" y="983"/>
                  </a:lnTo>
                  <a:lnTo>
                    <a:pt x="294" y="987"/>
                  </a:lnTo>
                  <a:lnTo>
                    <a:pt x="335" y="1000"/>
                  </a:lnTo>
                  <a:lnTo>
                    <a:pt x="405" y="1020"/>
                  </a:lnTo>
                  <a:lnTo>
                    <a:pt x="405" y="1020"/>
                  </a:lnTo>
                  <a:close/>
                  <a:moveTo>
                    <a:pt x="226" y="178"/>
                  </a:moveTo>
                  <a:lnTo>
                    <a:pt x="226" y="178"/>
                  </a:lnTo>
                  <a:lnTo>
                    <a:pt x="216" y="170"/>
                  </a:lnTo>
                  <a:lnTo>
                    <a:pt x="212" y="164"/>
                  </a:lnTo>
                  <a:lnTo>
                    <a:pt x="208" y="162"/>
                  </a:lnTo>
                  <a:lnTo>
                    <a:pt x="202" y="162"/>
                  </a:lnTo>
                  <a:lnTo>
                    <a:pt x="202" y="162"/>
                  </a:lnTo>
                  <a:lnTo>
                    <a:pt x="196" y="164"/>
                  </a:lnTo>
                  <a:lnTo>
                    <a:pt x="193" y="166"/>
                  </a:lnTo>
                  <a:lnTo>
                    <a:pt x="189" y="172"/>
                  </a:lnTo>
                  <a:lnTo>
                    <a:pt x="187" y="185"/>
                  </a:lnTo>
                  <a:lnTo>
                    <a:pt x="187" y="185"/>
                  </a:lnTo>
                  <a:lnTo>
                    <a:pt x="185" y="193"/>
                  </a:lnTo>
                  <a:lnTo>
                    <a:pt x="183" y="201"/>
                  </a:lnTo>
                  <a:lnTo>
                    <a:pt x="179" y="213"/>
                  </a:lnTo>
                  <a:lnTo>
                    <a:pt x="177" y="220"/>
                  </a:lnTo>
                  <a:lnTo>
                    <a:pt x="177" y="222"/>
                  </a:lnTo>
                  <a:lnTo>
                    <a:pt x="179" y="224"/>
                  </a:lnTo>
                  <a:lnTo>
                    <a:pt x="179" y="224"/>
                  </a:lnTo>
                  <a:lnTo>
                    <a:pt x="183" y="224"/>
                  </a:lnTo>
                  <a:lnTo>
                    <a:pt x="187" y="222"/>
                  </a:lnTo>
                  <a:lnTo>
                    <a:pt x="195" y="218"/>
                  </a:lnTo>
                  <a:lnTo>
                    <a:pt x="196" y="218"/>
                  </a:lnTo>
                  <a:lnTo>
                    <a:pt x="198" y="220"/>
                  </a:lnTo>
                  <a:lnTo>
                    <a:pt x="196" y="224"/>
                  </a:lnTo>
                  <a:lnTo>
                    <a:pt x="195" y="232"/>
                  </a:lnTo>
                  <a:lnTo>
                    <a:pt x="195" y="232"/>
                  </a:lnTo>
                  <a:lnTo>
                    <a:pt x="191" y="244"/>
                  </a:lnTo>
                  <a:lnTo>
                    <a:pt x="193" y="248"/>
                  </a:lnTo>
                  <a:lnTo>
                    <a:pt x="191" y="252"/>
                  </a:lnTo>
                  <a:lnTo>
                    <a:pt x="179" y="263"/>
                  </a:lnTo>
                  <a:lnTo>
                    <a:pt x="179" y="263"/>
                  </a:lnTo>
                  <a:lnTo>
                    <a:pt x="150" y="296"/>
                  </a:lnTo>
                  <a:lnTo>
                    <a:pt x="140" y="306"/>
                  </a:lnTo>
                  <a:lnTo>
                    <a:pt x="136" y="310"/>
                  </a:lnTo>
                  <a:lnTo>
                    <a:pt x="132" y="310"/>
                  </a:lnTo>
                  <a:lnTo>
                    <a:pt x="132" y="310"/>
                  </a:lnTo>
                  <a:lnTo>
                    <a:pt x="103" y="308"/>
                  </a:lnTo>
                  <a:lnTo>
                    <a:pt x="86" y="308"/>
                  </a:lnTo>
                  <a:lnTo>
                    <a:pt x="80" y="308"/>
                  </a:lnTo>
                  <a:lnTo>
                    <a:pt x="78" y="310"/>
                  </a:lnTo>
                  <a:lnTo>
                    <a:pt x="78" y="310"/>
                  </a:lnTo>
                  <a:lnTo>
                    <a:pt x="80" y="312"/>
                  </a:lnTo>
                  <a:lnTo>
                    <a:pt x="84" y="314"/>
                  </a:lnTo>
                  <a:lnTo>
                    <a:pt x="97" y="318"/>
                  </a:lnTo>
                  <a:lnTo>
                    <a:pt x="111" y="322"/>
                  </a:lnTo>
                  <a:lnTo>
                    <a:pt x="115" y="324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23" y="324"/>
                  </a:lnTo>
                  <a:lnTo>
                    <a:pt x="136" y="314"/>
                  </a:lnTo>
                  <a:lnTo>
                    <a:pt x="152" y="302"/>
                  </a:lnTo>
                  <a:lnTo>
                    <a:pt x="163" y="294"/>
                  </a:lnTo>
                  <a:lnTo>
                    <a:pt x="163" y="294"/>
                  </a:lnTo>
                  <a:lnTo>
                    <a:pt x="173" y="287"/>
                  </a:lnTo>
                  <a:lnTo>
                    <a:pt x="189" y="275"/>
                  </a:lnTo>
                  <a:lnTo>
                    <a:pt x="210" y="255"/>
                  </a:lnTo>
                  <a:lnTo>
                    <a:pt x="210" y="255"/>
                  </a:lnTo>
                  <a:lnTo>
                    <a:pt x="214" y="248"/>
                  </a:lnTo>
                  <a:lnTo>
                    <a:pt x="220" y="232"/>
                  </a:lnTo>
                  <a:lnTo>
                    <a:pt x="226" y="209"/>
                  </a:lnTo>
                  <a:lnTo>
                    <a:pt x="226" y="209"/>
                  </a:lnTo>
                  <a:lnTo>
                    <a:pt x="230" y="203"/>
                  </a:lnTo>
                  <a:lnTo>
                    <a:pt x="233" y="195"/>
                  </a:lnTo>
                  <a:lnTo>
                    <a:pt x="233" y="191"/>
                  </a:lnTo>
                  <a:lnTo>
                    <a:pt x="233" y="187"/>
                  </a:lnTo>
                  <a:lnTo>
                    <a:pt x="231" y="181"/>
                  </a:lnTo>
                  <a:lnTo>
                    <a:pt x="226" y="178"/>
                  </a:lnTo>
                  <a:lnTo>
                    <a:pt x="226" y="178"/>
                  </a:lnTo>
                  <a:close/>
                  <a:moveTo>
                    <a:pt x="86" y="388"/>
                  </a:moveTo>
                  <a:lnTo>
                    <a:pt x="86" y="388"/>
                  </a:lnTo>
                  <a:lnTo>
                    <a:pt x="56" y="382"/>
                  </a:lnTo>
                  <a:lnTo>
                    <a:pt x="37" y="382"/>
                  </a:lnTo>
                  <a:lnTo>
                    <a:pt x="29" y="384"/>
                  </a:lnTo>
                  <a:lnTo>
                    <a:pt x="25" y="386"/>
                  </a:lnTo>
                  <a:lnTo>
                    <a:pt x="23" y="390"/>
                  </a:lnTo>
                  <a:lnTo>
                    <a:pt x="23" y="396"/>
                  </a:lnTo>
                  <a:lnTo>
                    <a:pt x="23" y="396"/>
                  </a:lnTo>
                  <a:lnTo>
                    <a:pt x="25" y="402"/>
                  </a:lnTo>
                  <a:lnTo>
                    <a:pt x="27" y="404"/>
                  </a:lnTo>
                  <a:lnTo>
                    <a:pt x="35" y="410"/>
                  </a:lnTo>
                  <a:lnTo>
                    <a:pt x="37" y="411"/>
                  </a:lnTo>
                  <a:lnTo>
                    <a:pt x="39" y="415"/>
                  </a:lnTo>
                  <a:lnTo>
                    <a:pt x="41" y="421"/>
                  </a:lnTo>
                  <a:lnTo>
                    <a:pt x="39" y="427"/>
                  </a:lnTo>
                  <a:lnTo>
                    <a:pt x="39" y="427"/>
                  </a:lnTo>
                  <a:lnTo>
                    <a:pt x="37" y="450"/>
                  </a:lnTo>
                  <a:lnTo>
                    <a:pt x="35" y="486"/>
                  </a:lnTo>
                  <a:lnTo>
                    <a:pt x="33" y="523"/>
                  </a:lnTo>
                  <a:lnTo>
                    <a:pt x="31" y="552"/>
                  </a:lnTo>
                  <a:lnTo>
                    <a:pt x="31" y="552"/>
                  </a:lnTo>
                  <a:lnTo>
                    <a:pt x="31" y="579"/>
                  </a:lnTo>
                  <a:lnTo>
                    <a:pt x="31" y="610"/>
                  </a:lnTo>
                  <a:lnTo>
                    <a:pt x="33" y="640"/>
                  </a:lnTo>
                  <a:lnTo>
                    <a:pt x="33" y="651"/>
                  </a:lnTo>
                  <a:lnTo>
                    <a:pt x="31" y="661"/>
                  </a:lnTo>
                  <a:lnTo>
                    <a:pt x="31" y="661"/>
                  </a:lnTo>
                  <a:lnTo>
                    <a:pt x="16" y="716"/>
                  </a:lnTo>
                  <a:lnTo>
                    <a:pt x="16" y="716"/>
                  </a:lnTo>
                  <a:lnTo>
                    <a:pt x="10" y="725"/>
                  </a:lnTo>
                  <a:lnTo>
                    <a:pt x="4" y="735"/>
                  </a:lnTo>
                  <a:lnTo>
                    <a:pt x="0" y="747"/>
                  </a:lnTo>
                  <a:lnTo>
                    <a:pt x="0" y="747"/>
                  </a:lnTo>
                  <a:lnTo>
                    <a:pt x="0" y="758"/>
                  </a:lnTo>
                  <a:lnTo>
                    <a:pt x="2" y="770"/>
                  </a:lnTo>
                  <a:lnTo>
                    <a:pt x="6" y="780"/>
                  </a:lnTo>
                  <a:lnTo>
                    <a:pt x="8" y="786"/>
                  </a:lnTo>
                  <a:lnTo>
                    <a:pt x="8" y="786"/>
                  </a:lnTo>
                  <a:lnTo>
                    <a:pt x="31" y="817"/>
                  </a:lnTo>
                  <a:lnTo>
                    <a:pt x="31" y="817"/>
                  </a:lnTo>
                  <a:lnTo>
                    <a:pt x="39" y="895"/>
                  </a:lnTo>
                  <a:lnTo>
                    <a:pt x="47" y="955"/>
                  </a:lnTo>
                  <a:lnTo>
                    <a:pt x="51" y="981"/>
                  </a:lnTo>
                  <a:lnTo>
                    <a:pt x="55" y="996"/>
                  </a:lnTo>
                  <a:lnTo>
                    <a:pt x="55" y="996"/>
                  </a:lnTo>
                  <a:lnTo>
                    <a:pt x="58" y="1004"/>
                  </a:lnTo>
                  <a:lnTo>
                    <a:pt x="64" y="1008"/>
                  </a:lnTo>
                  <a:lnTo>
                    <a:pt x="70" y="1008"/>
                  </a:lnTo>
                  <a:lnTo>
                    <a:pt x="78" y="1008"/>
                  </a:lnTo>
                  <a:lnTo>
                    <a:pt x="90" y="1000"/>
                  </a:lnTo>
                  <a:lnTo>
                    <a:pt x="93" y="996"/>
                  </a:lnTo>
                  <a:lnTo>
                    <a:pt x="93" y="996"/>
                  </a:lnTo>
                  <a:lnTo>
                    <a:pt x="123" y="981"/>
                  </a:lnTo>
                  <a:lnTo>
                    <a:pt x="142" y="971"/>
                  </a:lnTo>
                  <a:lnTo>
                    <a:pt x="148" y="967"/>
                  </a:lnTo>
                  <a:lnTo>
                    <a:pt x="148" y="965"/>
                  </a:lnTo>
                  <a:lnTo>
                    <a:pt x="148" y="965"/>
                  </a:lnTo>
                  <a:lnTo>
                    <a:pt x="134" y="955"/>
                  </a:lnTo>
                  <a:lnTo>
                    <a:pt x="111" y="934"/>
                  </a:lnTo>
                  <a:lnTo>
                    <a:pt x="88" y="911"/>
                  </a:lnTo>
                  <a:lnTo>
                    <a:pt x="80" y="901"/>
                  </a:lnTo>
                  <a:lnTo>
                    <a:pt x="78" y="895"/>
                  </a:lnTo>
                  <a:lnTo>
                    <a:pt x="78" y="895"/>
                  </a:lnTo>
                  <a:lnTo>
                    <a:pt x="76" y="881"/>
                  </a:lnTo>
                  <a:lnTo>
                    <a:pt x="74" y="860"/>
                  </a:lnTo>
                  <a:lnTo>
                    <a:pt x="68" y="836"/>
                  </a:lnTo>
                  <a:lnTo>
                    <a:pt x="62" y="817"/>
                  </a:lnTo>
                  <a:lnTo>
                    <a:pt x="62" y="817"/>
                  </a:lnTo>
                  <a:lnTo>
                    <a:pt x="53" y="799"/>
                  </a:lnTo>
                  <a:lnTo>
                    <a:pt x="43" y="782"/>
                  </a:lnTo>
                  <a:lnTo>
                    <a:pt x="33" y="766"/>
                  </a:lnTo>
                  <a:lnTo>
                    <a:pt x="31" y="760"/>
                  </a:lnTo>
                  <a:lnTo>
                    <a:pt x="31" y="755"/>
                  </a:lnTo>
                  <a:lnTo>
                    <a:pt x="31" y="755"/>
                  </a:lnTo>
                  <a:lnTo>
                    <a:pt x="35" y="741"/>
                  </a:lnTo>
                  <a:lnTo>
                    <a:pt x="41" y="721"/>
                  </a:lnTo>
                  <a:lnTo>
                    <a:pt x="49" y="698"/>
                  </a:lnTo>
                  <a:lnTo>
                    <a:pt x="55" y="677"/>
                  </a:lnTo>
                  <a:lnTo>
                    <a:pt x="55" y="677"/>
                  </a:lnTo>
                  <a:lnTo>
                    <a:pt x="60" y="645"/>
                  </a:lnTo>
                  <a:lnTo>
                    <a:pt x="66" y="597"/>
                  </a:lnTo>
                  <a:lnTo>
                    <a:pt x="78" y="497"/>
                  </a:lnTo>
                  <a:lnTo>
                    <a:pt x="78" y="497"/>
                  </a:lnTo>
                  <a:lnTo>
                    <a:pt x="82" y="478"/>
                  </a:lnTo>
                  <a:lnTo>
                    <a:pt x="88" y="458"/>
                  </a:lnTo>
                  <a:lnTo>
                    <a:pt x="101" y="427"/>
                  </a:lnTo>
                  <a:lnTo>
                    <a:pt x="105" y="413"/>
                  </a:lnTo>
                  <a:lnTo>
                    <a:pt x="105" y="408"/>
                  </a:lnTo>
                  <a:lnTo>
                    <a:pt x="105" y="402"/>
                  </a:lnTo>
                  <a:lnTo>
                    <a:pt x="103" y="398"/>
                  </a:lnTo>
                  <a:lnTo>
                    <a:pt x="99" y="394"/>
                  </a:lnTo>
                  <a:lnTo>
                    <a:pt x="93" y="390"/>
                  </a:lnTo>
                  <a:lnTo>
                    <a:pt x="86" y="388"/>
                  </a:lnTo>
                  <a:lnTo>
                    <a:pt x="86" y="388"/>
                  </a:lnTo>
                  <a:close/>
                  <a:moveTo>
                    <a:pt x="412" y="630"/>
                  </a:moveTo>
                  <a:lnTo>
                    <a:pt x="412" y="630"/>
                  </a:lnTo>
                  <a:lnTo>
                    <a:pt x="412" y="630"/>
                  </a:lnTo>
                  <a:lnTo>
                    <a:pt x="412" y="626"/>
                  </a:lnTo>
                  <a:lnTo>
                    <a:pt x="410" y="614"/>
                  </a:lnTo>
                  <a:lnTo>
                    <a:pt x="405" y="601"/>
                  </a:lnTo>
                  <a:lnTo>
                    <a:pt x="397" y="591"/>
                  </a:lnTo>
                  <a:lnTo>
                    <a:pt x="397" y="591"/>
                  </a:lnTo>
                  <a:lnTo>
                    <a:pt x="391" y="583"/>
                  </a:lnTo>
                  <a:lnTo>
                    <a:pt x="389" y="575"/>
                  </a:lnTo>
                  <a:lnTo>
                    <a:pt x="389" y="552"/>
                  </a:lnTo>
                  <a:lnTo>
                    <a:pt x="389" y="552"/>
                  </a:lnTo>
                  <a:lnTo>
                    <a:pt x="389" y="540"/>
                  </a:lnTo>
                  <a:lnTo>
                    <a:pt x="387" y="536"/>
                  </a:lnTo>
                  <a:lnTo>
                    <a:pt x="385" y="534"/>
                  </a:lnTo>
                  <a:lnTo>
                    <a:pt x="381" y="528"/>
                  </a:lnTo>
                  <a:lnTo>
                    <a:pt x="381" y="528"/>
                  </a:lnTo>
                  <a:lnTo>
                    <a:pt x="377" y="525"/>
                  </a:lnTo>
                  <a:lnTo>
                    <a:pt x="371" y="521"/>
                  </a:lnTo>
                  <a:lnTo>
                    <a:pt x="354" y="513"/>
                  </a:lnTo>
                  <a:lnTo>
                    <a:pt x="319" y="497"/>
                  </a:lnTo>
                  <a:lnTo>
                    <a:pt x="319" y="497"/>
                  </a:lnTo>
                  <a:lnTo>
                    <a:pt x="311" y="495"/>
                  </a:lnTo>
                  <a:lnTo>
                    <a:pt x="303" y="495"/>
                  </a:lnTo>
                  <a:lnTo>
                    <a:pt x="296" y="495"/>
                  </a:lnTo>
                  <a:lnTo>
                    <a:pt x="288" y="499"/>
                  </a:lnTo>
                  <a:lnTo>
                    <a:pt x="274" y="505"/>
                  </a:lnTo>
                  <a:lnTo>
                    <a:pt x="268" y="509"/>
                  </a:lnTo>
                  <a:lnTo>
                    <a:pt x="265" y="513"/>
                  </a:lnTo>
                  <a:lnTo>
                    <a:pt x="265" y="513"/>
                  </a:lnTo>
                  <a:lnTo>
                    <a:pt x="265" y="519"/>
                  </a:lnTo>
                  <a:lnTo>
                    <a:pt x="266" y="525"/>
                  </a:lnTo>
                  <a:lnTo>
                    <a:pt x="270" y="534"/>
                  </a:lnTo>
                  <a:lnTo>
                    <a:pt x="278" y="542"/>
                  </a:lnTo>
                  <a:lnTo>
                    <a:pt x="294" y="562"/>
                  </a:lnTo>
                  <a:lnTo>
                    <a:pt x="311" y="575"/>
                  </a:lnTo>
                  <a:lnTo>
                    <a:pt x="311" y="575"/>
                  </a:lnTo>
                  <a:lnTo>
                    <a:pt x="319" y="579"/>
                  </a:lnTo>
                  <a:lnTo>
                    <a:pt x="327" y="581"/>
                  </a:lnTo>
                  <a:lnTo>
                    <a:pt x="333" y="581"/>
                  </a:lnTo>
                  <a:lnTo>
                    <a:pt x="338" y="581"/>
                  </a:lnTo>
                  <a:lnTo>
                    <a:pt x="346" y="577"/>
                  </a:lnTo>
                  <a:lnTo>
                    <a:pt x="350" y="575"/>
                  </a:lnTo>
                  <a:lnTo>
                    <a:pt x="350" y="575"/>
                  </a:lnTo>
                  <a:lnTo>
                    <a:pt x="362" y="585"/>
                  </a:lnTo>
                  <a:lnTo>
                    <a:pt x="370" y="593"/>
                  </a:lnTo>
                  <a:lnTo>
                    <a:pt x="373" y="599"/>
                  </a:lnTo>
                  <a:lnTo>
                    <a:pt x="373" y="599"/>
                  </a:lnTo>
                  <a:lnTo>
                    <a:pt x="375" y="603"/>
                  </a:lnTo>
                  <a:lnTo>
                    <a:pt x="379" y="610"/>
                  </a:lnTo>
                  <a:lnTo>
                    <a:pt x="387" y="620"/>
                  </a:lnTo>
                  <a:lnTo>
                    <a:pt x="397" y="630"/>
                  </a:lnTo>
                  <a:lnTo>
                    <a:pt x="397" y="630"/>
                  </a:lnTo>
                  <a:lnTo>
                    <a:pt x="406" y="634"/>
                  </a:lnTo>
                  <a:lnTo>
                    <a:pt x="408" y="634"/>
                  </a:lnTo>
                  <a:lnTo>
                    <a:pt x="410" y="634"/>
                  </a:lnTo>
                  <a:lnTo>
                    <a:pt x="410" y="632"/>
                  </a:lnTo>
                  <a:lnTo>
                    <a:pt x="410" y="630"/>
                  </a:lnTo>
                  <a:lnTo>
                    <a:pt x="412" y="630"/>
                  </a:lnTo>
                  <a:lnTo>
                    <a:pt x="412" y="630"/>
                  </a:lnTo>
                  <a:close/>
                  <a:moveTo>
                    <a:pt x="708" y="606"/>
                  </a:moveTo>
                  <a:lnTo>
                    <a:pt x="708" y="606"/>
                  </a:lnTo>
                  <a:lnTo>
                    <a:pt x="710" y="612"/>
                  </a:lnTo>
                  <a:lnTo>
                    <a:pt x="716" y="630"/>
                  </a:lnTo>
                  <a:lnTo>
                    <a:pt x="716" y="630"/>
                  </a:lnTo>
                  <a:lnTo>
                    <a:pt x="733" y="663"/>
                  </a:lnTo>
                  <a:lnTo>
                    <a:pt x="743" y="677"/>
                  </a:lnTo>
                  <a:lnTo>
                    <a:pt x="745" y="679"/>
                  </a:lnTo>
                  <a:lnTo>
                    <a:pt x="747" y="677"/>
                  </a:lnTo>
                  <a:lnTo>
                    <a:pt x="747" y="677"/>
                  </a:lnTo>
                  <a:lnTo>
                    <a:pt x="745" y="663"/>
                  </a:lnTo>
                  <a:lnTo>
                    <a:pt x="743" y="643"/>
                  </a:lnTo>
                  <a:lnTo>
                    <a:pt x="743" y="634"/>
                  </a:lnTo>
                  <a:lnTo>
                    <a:pt x="745" y="626"/>
                  </a:lnTo>
                  <a:lnTo>
                    <a:pt x="749" y="618"/>
                  </a:lnTo>
                  <a:lnTo>
                    <a:pt x="755" y="614"/>
                  </a:lnTo>
                  <a:lnTo>
                    <a:pt x="755" y="614"/>
                  </a:lnTo>
                  <a:lnTo>
                    <a:pt x="770" y="610"/>
                  </a:lnTo>
                  <a:lnTo>
                    <a:pt x="784" y="606"/>
                  </a:lnTo>
                  <a:lnTo>
                    <a:pt x="799" y="603"/>
                  </a:lnTo>
                  <a:lnTo>
                    <a:pt x="807" y="597"/>
                  </a:lnTo>
                  <a:lnTo>
                    <a:pt x="817" y="591"/>
                  </a:lnTo>
                  <a:lnTo>
                    <a:pt x="817" y="591"/>
                  </a:lnTo>
                  <a:lnTo>
                    <a:pt x="832" y="577"/>
                  </a:lnTo>
                  <a:lnTo>
                    <a:pt x="844" y="564"/>
                  </a:lnTo>
                  <a:lnTo>
                    <a:pt x="852" y="554"/>
                  </a:lnTo>
                  <a:lnTo>
                    <a:pt x="856" y="544"/>
                  </a:lnTo>
                  <a:lnTo>
                    <a:pt x="856" y="544"/>
                  </a:lnTo>
                  <a:lnTo>
                    <a:pt x="862" y="526"/>
                  </a:lnTo>
                  <a:lnTo>
                    <a:pt x="864" y="519"/>
                  </a:lnTo>
                  <a:lnTo>
                    <a:pt x="864" y="513"/>
                  </a:lnTo>
                  <a:lnTo>
                    <a:pt x="864" y="513"/>
                  </a:lnTo>
                  <a:lnTo>
                    <a:pt x="862" y="513"/>
                  </a:lnTo>
                  <a:lnTo>
                    <a:pt x="858" y="513"/>
                  </a:lnTo>
                  <a:lnTo>
                    <a:pt x="846" y="513"/>
                  </a:lnTo>
                  <a:lnTo>
                    <a:pt x="830" y="515"/>
                  </a:lnTo>
                  <a:lnTo>
                    <a:pt x="825" y="515"/>
                  </a:lnTo>
                  <a:lnTo>
                    <a:pt x="817" y="513"/>
                  </a:lnTo>
                  <a:lnTo>
                    <a:pt x="817" y="513"/>
                  </a:lnTo>
                  <a:lnTo>
                    <a:pt x="803" y="509"/>
                  </a:lnTo>
                  <a:lnTo>
                    <a:pt x="788" y="509"/>
                  </a:lnTo>
                  <a:lnTo>
                    <a:pt x="774" y="509"/>
                  </a:lnTo>
                  <a:lnTo>
                    <a:pt x="762" y="513"/>
                  </a:lnTo>
                  <a:lnTo>
                    <a:pt x="762" y="513"/>
                  </a:lnTo>
                  <a:lnTo>
                    <a:pt x="758" y="517"/>
                  </a:lnTo>
                  <a:lnTo>
                    <a:pt x="753" y="521"/>
                  </a:lnTo>
                  <a:lnTo>
                    <a:pt x="745" y="534"/>
                  </a:lnTo>
                  <a:lnTo>
                    <a:pt x="739" y="548"/>
                  </a:lnTo>
                  <a:lnTo>
                    <a:pt x="739" y="554"/>
                  </a:lnTo>
                  <a:lnTo>
                    <a:pt x="739" y="560"/>
                  </a:lnTo>
                  <a:lnTo>
                    <a:pt x="739" y="560"/>
                  </a:lnTo>
                  <a:lnTo>
                    <a:pt x="741" y="567"/>
                  </a:lnTo>
                  <a:lnTo>
                    <a:pt x="745" y="573"/>
                  </a:lnTo>
                  <a:lnTo>
                    <a:pt x="745" y="577"/>
                  </a:lnTo>
                  <a:lnTo>
                    <a:pt x="739" y="583"/>
                  </a:lnTo>
                  <a:lnTo>
                    <a:pt x="739" y="583"/>
                  </a:lnTo>
                  <a:lnTo>
                    <a:pt x="722" y="601"/>
                  </a:lnTo>
                  <a:lnTo>
                    <a:pt x="718" y="603"/>
                  </a:lnTo>
                  <a:lnTo>
                    <a:pt x="714" y="604"/>
                  </a:lnTo>
                  <a:lnTo>
                    <a:pt x="710" y="603"/>
                  </a:lnTo>
                  <a:lnTo>
                    <a:pt x="708" y="599"/>
                  </a:lnTo>
                  <a:lnTo>
                    <a:pt x="708" y="599"/>
                  </a:lnTo>
                  <a:lnTo>
                    <a:pt x="702" y="579"/>
                  </a:lnTo>
                  <a:lnTo>
                    <a:pt x="700" y="569"/>
                  </a:lnTo>
                  <a:lnTo>
                    <a:pt x="700" y="560"/>
                  </a:lnTo>
                  <a:lnTo>
                    <a:pt x="700" y="560"/>
                  </a:lnTo>
                  <a:lnTo>
                    <a:pt x="702" y="554"/>
                  </a:lnTo>
                  <a:lnTo>
                    <a:pt x="706" y="546"/>
                  </a:lnTo>
                  <a:lnTo>
                    <a:pt x="718" y="528"/>
                  </a:lnTo>
                  <a:lnTo>
                    <a:pt x="727" y="515"/>
                  </a:lnTo>
                  <a:lnTo>
                    <a:pt x="731" y="509"/>
                  </a:lnTo>
                  <a:lnTo>
                    <a:pt x="731" y="505"/>
                  </a:lnTo>
                  <a:lnTo>
                    <a:pt x="731" y="505"/>
                  </a:lnTo>
                  <a:lnTo>
                    <a:pt x="729" y="503"/>
                  </a:lnTo>
                  <a:lnTo>
                    <a:pt x="727" y="503"/>
                  </a:lnTo>
                  <a:lnTo>
                    <a:pt x="718" y="505"/>
                  </a:lnTo>
                  <a:lnTo>
                    <a:pt x="700" y="513"/>
                  </a:lnTo>
                  <a:lnTo>
                    <a:pt x="700" y="513"/>
                  </a:lnTo>
                  <a:lnTo>
                    <a:pt x="696" y="515"/>
                  </a:lnTo>
                  <a:lnTo>
                    <a:pt x="694" y="521"/>
                  </a:lnTo>
                  <a:lnTo>
                    <a:pt x="688" y="530"/>
                  </a:lnTo>
                  <a:lnTo>
                    <a:pt x="685" y="544"/>
                  </a:lnTo>
                  <a:lnTo>
                    <a:pt x="692" y="599"/>
                  </a:lnTo>
                  <a:lnTo>
                    <a:pt x="708" y="606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22">
              <a:extLst>
                <a:ext uri="{FF2B5EF4-FFF2-40B4-BE49-F238E27FC236}">
                  <a16:creationId xmlns:a16="http://schemas.microsoft.com/office/drawing/2014/main" id="{A5FBD94C-552D-4C64-9998-EB3975B37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0" y="1658938"/>
              <a:ext cx="169863" cy="160338"/>
            </a:xfrm>
            <a:custGeom>
              <a:avLst/>
              <a:gdLst>
                <a:gd name="T0" fmla="*/ 0 w 107"/>
                <a:gd name="T1" fmla="*/ 0 h 101"/>
                <a:gd name="T2" fmla="*/ 0 w 107"/>
                <a:gd name="T3" fmla="*/ 0 h 101"/>
                <a:gd name="T4" fmla="*/ 4 w 107"/>
                <a:gd name="T5" fmla="*/ 14 h 101"/>
                <a:gd name="T6" fmla="*/ 10 w 107"/>
                <a:gd name="T7" fmla="*/ 27 h 101"/>
                <a:gd name="T8" fmla="*/ 15 w 107"/>
                <a:gd name="T9" fmla="*/ 39 h 101"/>
                <a:gd name="T10" fmla="*/ 15 w 107"/>
                <a:gd name="T11" fmla="*/ 39 h 101"/>
                <a:gd name="T12" fmla="*/ 21 w 107"/>
                <a:gd name="T13" fmla="*/ 45 h 101"/>
                <a:gd name="T14" fmla="*/ 33 w 107"/>
                <a:gd name="T15" fmla="*/ 54 h 101"/>
                <a:gd name="T16" fmla="*/ 62 w 107"/>
                <a:gd name="T17" fmla="*/ 76 h 101"/>
                <a:gd name="T18" fmla="*/ 101 w 107"/>
                <a:gd name="T19" fmla="*/ 101 h 101"/>
                <a:gd name="T20" fmla="*/ 101 w 107"/>
                <a:gd name="T21" fmla="*/ 101 h 101"/>
                <a:gd name="T22" fmla="*/ 103 w 107"/>
                <a:gd name="T23" fmla="*/ 99 h 101"/>
                <a:gd name="T24" fmla="*/ 107 w 107"/>
                <a:gd name="T25" fmla="*/ 95 h 101"/>
                <a:gd name="T26" fmla="*/ 107 w 107"/>
                <a:gd name="T27" fmla="*/ 92 h 101"/>
                <a:gd name="T28" fmla="*/ 107 w 107"/>
                <a:gd name="T29" fmla="*/ 86 h 101"/>
                <a:gd name="T30" fmla="*/ 105 w 107"/>
                <a:gd name="T31" fmla="*/ 78 h 101"/>
                <a:gd name="T32" fmla="*/ 101 w 107"/>
                <a:gd name="T33" fmla="*/ 70 h 101"/>
                <a:gd name="T34" fmla="*/ 101 w 107"/>
                <a:gd name="T35" fmla="*/ 70 h 101"/>
                <a:gd name="T36" fmla="*/ 95 w 107"/>
                <a:gd name="T37" fmla="*/ 62 h 101"/>
                <a:gd name="T38" fmla="*/ 87 w 107"/>
                <a:gd name="T39" fmla="*/ 54 h 101"/>
                <a:gd name="T40" fmla="*/ 70 w 107"/>
                <a:gd name="T41" fmla="*/ 43 h 101"/>
                <a:gd name="T42" fmla="*/ 54 w 107"/>
                <a:gd name="T43" fmla="*/ 37 h 101"/>
                <a:gd name="T44" fmla="*/ 49 w 107"/>
                <a:gd name="T45" fmla="*/ 33 h 101"/>
                <a:gd name="T46" fmla="*/ 47 w 107"/>
                <a:gd name="T47" fmla="*/ 31 h 101"/>
                <a:gd name="T48" fmla="*/ 47 w 107"/>
                <a:gd name="T49" fmla="*/ 31 h 101"/>
                <a:gd name="T50" fmla="*/ 37 w 107"/>
                <a:gd name="T51" fmla="*/ 23 h 101"/>
                <a:gd name="T52" fmla="*/ 21 w 107"/>
                <a:gd name="T53" fmla="*/ 14 h 101"/>
                <a:gd name="T54" fmla="*/ 0 w 107"/>
                <a:gd name="T55" fmla="*/ 0 h 101"/>
                <a:gd name="T56" fmla="*/ 0 w 107"/>
                <a:gd name="T5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7" h="101">
                  <a:moveTo>
                    <a:pt x="0" y="0"/>
                  </a:moveTo>
                  <a:lnTo>
                    <a:pt x="0" y="0"/>
                  </a:lnTo>
                  <a:lnTo>
                    <a:pt x="4" y="14"/>
                  </a:lnTo>
                  <a:lnTo>
                    <a:pt x="10" y="27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21" y="45"/>
                  </a:lnTo>
                  <a:lnTo>
                    <a:pt x="33" y="54"/>
                  </a:lnTo>
                  <a:lnTo>
                    <a:pt x="62" y="76"/>
                  </a:lnTo>
                  <a:lnTo>
                    <a:pt x="101" y="101"/>
                  </a:lnTo>
                  <a:lnTo>
                    <a:pt x="101" y="101"/>
                  </a:lnTo>
                  <a:lnTo>
                    <a:pt x="103" y="99"/>
                  </a:lnTo>
                  <a:lnTo>
                    <a:pt x="107" y="95"/>
                  </a:lnTo>
                  <a:lnTo>
                    <a:pt x="107" y="92"/>
                  </a:lnTo>
                  <a:lnTo>
                    <a:pt x="107" y="86"/>
                  </a:lnTo>
                  <a:lnTo>
                    <a:pt x="105" y="78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95" y="62"/>
                  </a:lnTo>
                  <a:lnTo>
                    <a:pt x="87" y="54"/>
                  </a:lnTo>
                  <a:lnTo>
                    <a:pt x="70" y="43"/>
                  </a:lnTo>
                  <a:lnTo>
                    <a:pt x="54" y="37"/>
                  </a:lnTo>
                  <a:lnTo>
                    <a:pt x="49" y="33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37" y="23"/>
                  </a:lnTo>
                  <a:lnTo>
                    <a:pt x="21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23">
              <a:extLst>
                <a:ext uri="{FF2B5EF4-FFF2-40B4-BE49-F238E27FC236}">
                  <a16:creationId xmlns:a16="http://schemas.microsoft.com/office/drawing/2014/main" id="{B4CAD136-86F0-4130-8CB5-9F780EA04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5538" y="1643063"/>
              <a:ext cx="176213" cy="176213"/>
            </a:xfrm>
            <a:custGeom>
              <a:avLst/>
              <a:gdLst>
                <a:gd name="T0" fmla="*/ 2 w 111"/>
                <a:gd name="T1" fmla="*/ 111 h 111"/>
                <a:gd name="T2" fmla="*/ 2 w 111"/>
                <a:gd name="T3" fmla="*/ 111 h 111"/>
                <a:gd name="T4" fmla="*/ 0 w 111"/>
                <a:gd name="T5" fmla="*/ 103 h 111"/>
                <a:gd name="T6" fmla="*/ 0 w 111"/>
                <a:gd name="T7" fmla="*/ 96 h 111"/>
                <a:gd name="T8" fmla="*/ 0 w 111"/>
                <a:gd name="T9" fmla="*/ 88 h 111"/>
                <a:gd name="T10" fmla="*/ 0 w 111"/>
                <a:gd name="T11" fmla="*/ 78 h 111"/>
                <a:gd name="T12" fmla="*/ 6 w 111"/>
                <a:gd name="T13" fmla="*/ 68 h 111"/>
                <a:gd name="T14" fmla="*/ 14 w 111"/>
                <a:gd name="T15" fmla="*/ 63 h 111"/>
                <a:gd name="T16" fmla="*/ 20 w 111"/>
                <a:gd name="T17" fmla="*/ 59 h 111"/>
                <a:gd name="T18" fmla="*/ 25 w 111"/>
                <a:gd name="T19" fmla="*/ 57 h 111"/>
                <a:gd name="T20" fmla="*/ 25 w 111"/>
                <a:gd name="T21" fmla="*/ 57 h 111"/>
                <a:gd name="T22" fmla="*/ 47 w 111"/>
                <a:gd name="T23" fmla="*/ 51 h 111"/>
                <a:gd name="T24" fmla="*/ 58 w 111"/>
                <a:gd name="T25" fmla="*/ 43 h 111"/>
                <a:gd name="T26" fmla="*/ 64 w 111"/>
                <a:gd name="T27" fmla="*/ 37 h 111"/>
                <a:gd name="T28" fmla="*/ 72 w 111"/>
                <a:gd name="T29" fmla="*/ 33 h 111"/>
                <a:gd name="T30" fmla="*/ 72 w 111"/>
                <a:gd name="T31" fmla="*/ 33 h 111"/>
                <a:gd name="T32" fmla="*/ 78 w 111"/>
                <a:gd name="T33" fmla="*/ 29 h 111"/>
                <a:gd name="T34" fmla="*/ 84 w 111"/>
                <a:gd name="T35" fmla="*/ 26 h 111"/>
                <a:gd name="T36" fmla="*/ 95 w 111"/>
                <a:gd name="T37" fmla="*/ 12 h 111"/>
                <a:gd name="T38" fmla="*/ 107 w 111"/>
                <a:gd name="T39" fmla="*/ 2 h 111"/>
                <a:gd name="T40" fmla="*/ 109 w 111"/>
                <a:gd name="T41" fmla="*/ 0 h 111"/>
                <a:gd name="T42" fmla="*/ 111 w 111"/>
                <a:gd name="T43" fmla="*/ 2 h 111"/>
                <a:gd name="T44" fmla="*/ 111 w 111"/>
                <a:gd name="T45" fmla="*/ 2 h 111"/>
                <a:gd name="T46" fmla="*/ 111 w 111"/>
                <a:gd name="T47" fmla="*/ 6 h 111"/>
                <a:gd name="T48" fmla="*/ 109 w 111"/>
                <a:gd name="T49" fmla="*/ 12 h 111"/>
                <a:gd name="T50" fmla="*/ 101 w 111"/>
                <a:gd name="T51" fmla="*/ 26 h 111"/>
                <a:gd name="T52" fmla="*/ 86 w 111"/>
                <a:gd name="T53" fmla="*/ 45 h 111"/>
                <a:gd name="T54" fmla="*/ 64 w 111"/>
                <a:gd name="T55" fmla="*/ 64 h 111"/>
                <a:gd name="T56" fmla="*/ 64 w 111"/>
                <a:gd name="T57" fmla="*/ 64 h 111"/>
                <a:gd name="T58" fmla="*/ 41 w 111"/>
                <a:gd name="T59" fmla="*/ 84 h 111"/>
                <a:gd name="T60" fmla="*/ 21 w 111"/>
                <a:gd name="T61" fmla="*/ 100 h 111"/>
                <a:gd name="T62" fmla="*/ 2 w 111"/>
                <a:gd name="T63" fmla="*/ 111 h 111"/>
                <a:gd name="T64" fmla="*/ 2 w 111"/>
                <a:gd name="T65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" h="111">
                  <a:moveTo>
                    <a:pt x="2" y="111"/>
                  </a:moveTo>
                  <a:lnTo>
                    <a:pt x="2" y="111"/>
                  </a:lnTo>
                  <a:lnTo>
                    <a:pt x="0" y="103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78"/>
                  </a:lnTo>
                  <a:lnTo>
                    <a:pt x="6" y="68"/>
                  </a:lnTo>
                  <a:lnTo>
                    <a:pt x="14" y="63"/>
                  </a:lnTo>
                  <a:lnTo>
                    <a:pt x="20" y="59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47" y="51"/>
                  </a:lnTo>
                  <a:lnTo>
                    <a:pt x="58" y="43"/>
                  </a:lnTo>
                  <a:lnTo>
                    <a:pt x="64" y="37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8" y="29"/>
                  </a:lnTo>
                  <a:lnTo>
                    <a:pt x="84" y="26"/>
                  </a:lnTo>
                  <a:lnTo>
                    <a:pt x="95" y="12"/>
                  </a:lnTo>
                  <a:lnTo>
                    <a:pt x="107" y="2"/>
                  </a:lnTo>
                  <a:lnTo>
                    <a:pt x="109" y="0"/>
                  </a:lnTo>
                  <a:lnTo>
                    <a:pt x="111" y="2"/>
                  </a:lnTo>
                  <a:lnTo>
                    <a:pt x="111" y="2"/>
                  </a:lnTo>
                  <a:lnTo>
                    <a:pt x="111" y="6"/>
                  </a:lnTo>
                  <a:lnTo>
                    <a:pt x="109" y="12"/>
                  </a:lnTo>
                  <a:lnTo>
                    <a:pt x="101" y="26"/>
                  </a:lnTo>
                  <a:lnTo>
                    <a:pt x="86" y="45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41" y="84"/>
                  </a:lnTo>
                  <a:lnTo>
                    <a:pt x="21" y="100"/>
                  </a:lnTo>
                  <a:lnTo>
                    <a:pt x="2" y="111"/>
                  </a:lnTo>
                  <a:lnTo>
                    <a:pt x="2" y="11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24">
              <a:extLst>
                <a:ext uri="{FF2B5EF4-FFF2-40B4-BE49-F238E27FC236}">
                  <a16:creationId xmlns:a16="http://schemas.microsoft.com/office/drawing/2014/main" id="{EFC55631-59D3-4D32-BDD5-30E4B8D86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50" y="2568575"/>
              <a:ext cx="1460500" cy="1133475"/>
            </a:xfrm>
            <a:custGeom>
              <a:avLst/>
              <a:gdLst>
                <a:gd name="T0" fmla="*/ 735 w 920"/>
                <a:gd name="T1" fmla="*/ 55 h 714"/>
                <a:gd name="T2" fmla="*/ 854 w 920"/>
                <a:gd name="T3" fmla="*/ 121 h 714"/>
                <a:gd name="T4" fmla="*/ 729 w 920"/>
                <a:gd name="T5" fmla="*/ 144 h 714"/>
                <a:gd name="T6" fmla="*/ 659 w 920"/>
                <a:gd name="T7" fmla="*/ 207 h 714"/>
                <a:gd name="T8" fmla="*/ 758 w 920"/>
                <a:gd name="T9" fmla="*/ 183 h 714"/>
                <a:gd name="T10" fmla="*/ 879 w 920"/>
                <a:gd name="T11" fmla="*/ 248 h 714"/>
                <a:gd name="T12" fmla="*/ 885 w 920"/>
                <a:gd name="T13" fmla="*/ 99 h 714"/>
                <a:gd name="T14" fmla="*/ 729 w 920"/>
                <a:gd name="T15" fmla="*/ 2 h 714"/>
                <a:gd name="T16" fmla="*/ 647 w 920"/>
                <a:gd name="T17" fmla="*/ 361 h 714"/>
                <a:gd name="T18" fmla="*/ 735 w 920"/>
                <a:gd name="T19" fmla="*/ 400 h 714"/>
                <a:gd name="T20" fmla="*/ 791 w 920"/>
                <a:gd name="T21" fmla="*/ 417 h 714"/>
                <a:gd name="T22" fmla="*/ 760 w 920"/>
                <a:gd name="T23" fmla="*/ 285 h 714"/>
                <a:gd name="T24" fmla="*/ 649 w 920"/>
                <a:gd name="T25" fmla="*/ 246 h 714"/>
                <a:gd name="T26" fmla="*/ 665 w 920"/>
                <a:gd name="T27" fmla="*/ 287 h 714"/>
                <a:gd name="T28" fmla="*/ 741 w 920"/>
                <a:gd name="T29" fmla="*/ 331 h 714"/>
                <a:gd name="T30" fmla="*/ 682 w 920"/>
                <a:gd name="T31" fmla="*/ 331 h 714"/>
                <a:gd name="T32" fmla="*/ 605 w 920"/>
                <a:gd name="T33" fmla="*/ 326 h 714"/>
                <a:gd name="T34" fmla="*/ 560 w 920"/>
                <a:gd name="T35" fmla="*/ 433 h 714"/>
                <a:gd name="T36" fmla="*/ 593 w 920"/>
                <a:gd name="T37" fmla="*/ 452 h 714"/>
                <a:gd name="T38" fmla="*/ 659 w 920"/>
                <a:gd name="T39" fmla="*/ 511 h 714"/>
                <a:gd name="T40" fmla="*/ 715 w 920"/>
                <a:gd name="T41" fmla="*/ 536 h 714"/>
                <a:gd name="T42" fmla="*/ 661 w 920"/>
                <a:gd name="T43" fmla="*/ 425 h 714"/>
                <a:gd name="T44" fmla="*/ 570 w 920"/>
                <a:gd name="T45" fmla="*/ 380 h 714"/>
                <a:gd name="T46" fmla="*/ 509 w 920"/>
                <a:gd name="T47" fmla="*/ 480 h 714"/>
                <a:gd name="T48" fmla="*/ 605 w 920"/>
                <a:gd name="T49" fmla="*/ 573 h 714"/>
                <a:gd name="T50" fmla="*/ 636 w 920"/>
                <a:gd name="T51" fmla="*/ 624 h 714"/>
                <a:gd name="T52" fmla="*/ 577 w 920"/>
                <a:gd name="T53" fmla="*/ 485 h 714"/>
                <a:gd name="T54" fmla="*/ 509 w 920"/>
                <a:gd name="T55" fmla="*/ 446 h 714"/>
                <a:gd name="T56" fmla="*/ 449 w 920"/>
                <a:gd name="T57" fmla="*/ 550 h 714"/>
                <a:gd name="T58" fmla="*/ 503 w 920"/>
                <a:gd name="T59" fmla="*/ 643 h 714"/>
                <a:gd name="T60" fmla="*/ 558 w 920"/>
                <a:gd name="T61" fmla="*/ 651 h 714"/>
                <a:gd name="T62" fmla="*/ 517 w 920"/>
                <a:gd name="T63" fmla="*/ 546 h 714"/>
                <a:gd name="T64" fmla="*/ 344 w 920"/>
                <a:gd name="T65" fmla="*/ 532 h 714"/>
                <a:gd name="T66" fmla="*/ 332 w 920"/>
                <a:gd name="T67" fmla="*/ 585 h 714"/>
                <a:gd name="T68" fmla="*/ 363 w 920"/>
                <a:gd name="T69" fmla="*/ 690 h 714"/>
                <a:gd name="T70" fmla="*/ 447 w 920"/>
                <a:gd name="T71" fmla="*/ 651 h 714"/>
                <a:gd name="T72" fmla="*/ 358 w 920"/>
                <a:gd name="T73" fmla="*/ 528 h 714"/>
                <a:gd name="T74" fmla="*/ 251 w 920"/>
                <a:gd name="T75" fmla="*/ 519 h 714"/>
                <a:gd name="T76" fmla="*/ 223 w 920"/>
                <a:gd name="T77" fmla="*/ 597 h 714"/>
                <a:gd name="T78" fmla="*/ 239 w 920"/>
                <a:gd name="T79" fmla="*/ 692 h 714"/>
                <a:gd name="T80" fmla="*/ 278 w 920"/>
                <a:gd name="T81" fmla="*/ 597 h 714"/>
                <a:gd name="T82" fmla="*/ 272 w 920"/>
                <a:gd name="T83" fmla="*/ 521 h 714"/>
                <a:gd name="T84" fmla="*/ 142 w 920"/>
                <a:gd name="T85" fmla="*/ 569 h 714"/>
                <a:gd name="T86" fmla="*/ 138 w 920"/>
                <a:gd name="T87" fmla="*/ 639 h 714"/>
                <a:gd name="T88" fmla="*/ 212 w 920"/>
                <a:gd name="T89" fmla="*/ 567 h 714"/>
                <a:gd name="T90" fmla="*/ 204 w 920"/>
                <a:gd name="T91" fmla="*/ 435 h 714"/>
                <a:gd name="T92" fmla="*/ 50 w 920"/>
                <a:gd name="T93" fmla="*/ 464 h 714"/>
                <a:gd name="T94" fmla="*/ 66 w 920"/>
                <a:gd name="T95" fmla="*/ 530 h 714"/>
                <a:gd name="T96" fmla="*/ 142 w 920"/>
                <a:gd name="T97" fmla="*/ 538 h 714"/>
                <a:gd name="T98" fmla="*/ 221 w 920"/>
                <a:gd name="T99" fmla="*/ 474 h 714"/>
                <a:gd name="T100" fmla="*/ 344 w 920"/>
                <a:gd name="T101" fmla="*/ 47 h 714"/>
                <a:gd name="T102" fmla="*/ 299 w 920"/>
                <a:gd name="T103" fmla="*/ 18 h 714"/>
                <a:gd name="T104" fmla="*/ 183 w 920"/>
                <a:gd name="T105" fmla="*/ 59 h 714"/>
                <a:gd name="T106" fmla="*/ 177 w 920"/>
                <a:gd name="T107" fmla="*/ 84 h 714"/>
                <a:gd name="T108" fmla="*/ 221 w 920"/>
                <a:gd name="T109" fmla="*/ 174 h 714"/>
                <a:gd name="T110" fmla="*/ 8 w 920"/>
                <a:gd name="T111" fmla="*/ 224 h 714"/>
                <a:gd name="T112" fmla="*/ 33 w 920"/>
                <a:gd name="T113" fmla="*/ 337 h 714"/>
                <a:gd name="T114" fmla="*/ 161 w 920"/>
                <a:gd name="T115" fmla="*/ 296 h 714"/>
                <a:gd name="T116" fmla="*/ 173 w 920"/>
                <a:gd name="T117" fmla="*/ 232 h 714"/>
                <a:gd name="T118" fmla="*/ 101 w 920"/>
                <a:gd name="T119" fmla="*/ 224 h 714"/>
                <a:gd name="T120" fmla="*/ 76 w 920"/>
                <a:gd name="T121" fmla="*/ 17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0" h="714">
                  <a:moveTo>
                    <a:pt x="698" y="0"/>
                  </a:moveTo>
                  <a:lnTo>
                    <a:pt x="698" y="0"/>
                  </a:lnTo>
                  <a:lnTo>
                    <a:pt x="688" y="47"/>
                  </a:lnTo>
                  <a:lnTo>
                    <a:pt x="688" y="47"/>
                  </a:lnTo>
                  <a:lnTo>
                    <a:pt x="713" y="43"/>
                  </a:lnTo>
                  <a:lnTo>
                    <a:pt x="713" y="43"/>
                  </a:lnTo>
                  <a:lnTo>
                    <a:pt x="717" y="43"/>
                  </a:lnTo>
                  <a:lnTo>
                    <a:pt x="721" y="47"/>
                  </a:lnTo>
                  <a:lnTo>
                    <a:pt x="735" y="55"/>
                  </a:lnTo>
                  <a:lnTo>
                    <a:pt x="768" y="82"/>
                  </a:lnTo>
                  <a:lnTo>
                    <a:pt x="768" y="82"/>
                  </a:lnTo>
                  <a:lnTo>
                    <a:pt x="778" y="88"/>
                  </a:lnTo>
                  <a:lnTo>
                    <a:pt x="787" y="94"/>
                  </a:lnTo>
                  <a:lnTo>
                    <a:pt x="811" y="101"/>
                  </a:lnTo>
                  <a:lnTo>
                    <a:pt x="834" y="111"/>
                  </a:lnTo>
                  <a:lnTo>
                    <a:pt x="844" y="115"/>
                  </a:lnTo>
                  <a:lnTo>
                    <a:pt x="854" y="121"/>
                  </a:lnTo>
                  <a:lnTo>
                    <a:pt x="854" y="121"/>
                  </a:lnTo>
                  <a:lnTo>
                    <a:pt x="859" y="127"/>
                  </a:lnTo>
                  <a:lnTo>
                    <a:pt x="863" y="133"/>
                  </a:lnTo>
                  <a:lnTo>
                    <a:pt x="863" y="138"/>
                  </a:lnTo>
                  <a:lnTo>
                    <a:pt x="863" y="142"/>
                  </a:lnTo>
                  <a:lnTo>
                    <a:pt x="857" y="150"/>
                  </a:lnTo>
                  <a:lnTo>
                    <a:pt x="854" y="152"/>
                  </a:lnTo>
                  <a:lnTo>
                    <a:pt x="854" y="152"/>
                  </a:lnTo>
                  <a:lnTo>
                    <a:pt x="797" y="148"/>
                  </a:lnTo>
                  <a:lnTo>
                    <a:pt x="729" y="144"/>
                  </a:lnTo>
                  <a:lnTo>
                    <a:pt x="729" y="144"/>
                  </a:lnTo>
                  <a:lnTo>
                    <a:pt x="717" y="144"/>
                  </a:lnTo>
                  <a:lnTo>
                    <a:pt x="702" y="148"/>
                  </a:lnTo>
                  <a:lnTo>
                    <a:pt x="663" y="158"/>
                  </a:lnTo>
                  <a:lnTo>
                    <a:pt x="663" y="158"/>
                  </a:lnTo>
                  <a:lnTo>
                    <a:pt x="649" y="207"/>
                  </a:lnTo>
                  <a:lnTo>
                    <a:pt x="649" y="207"/>
                  </a:lnTo>
                  <a:lnTo>
                    <a:pt x="659" y="207"/>
                  </a:lnTo>
                  <a:lnTo>
                    <a:pt x="659" y="207"/>
                  </a:lnTo>
                  <a:lnTo>
                    <a:pt x="663" y="207"/>
                  </a:lnTo>
                  <a:lnTo>
                    <a:pt x="669" y="205"/>
                  </a:lnTo>
                  <a:lnTo>
                    <a:pt x="684" y="197"/>
                  </a:lnTo>
                  <a:lnTo>
                    <a:pt x="704" y="187"/>
                  </a:lnTo>
                  <a:lnTo>
                    <a:pt x="713" y="185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43" y="183"/>
                  </a:lnTo>
                  <a:lnTo>
                    <a:pt x="758" y="183"/>
                  </a:lnTo>
                  <a:lnTo>
                    <a:pt x="776" y="185"/>
                  </a:lnTo>
                  <a:lnTo>
                    <a:pt x="793" y="189"/>
                  </a:lnTo>
                  <a:lnTo>
                    <a:pt x="811" y="195"/>
                  </a:lnTo>
                  <a:lnTo>
                    <a:pt x="830" y="203"/>
                  </a:lnTo>
                  <a:lnTo>
                    <a:pt x="846" y="214"/>
                  </a:lnTo>
                  <a:lnTo>
                    <a:pt x="846" y="214"/>
                  </a:lnTo>
                  <a:lnTo>
                    <a:pt x="865" y="232"/>
                  </a:lnTo>
                  <a:lnTo>
                    <a:pt x="879" y="248"/>
                  </a:lnTo>
                  <a:lnTo>
                    <a:pt x="879" y="248"/>
                  </a:lnTo>
                  <a:lnTo>
                    <a:pt x="920" y="156"/>
                  </a:lnTo>
                  <a:lnTo>
                    <a:pt x="920" y="156"/>
                  </a:lnTo>
                  <a:lnTo>
                    <a:pt x="914" y="144"/>
                  </a:lnTo>
                  <a:lnTo>
                    <a:pt x="908" y="129"/>
                  </a:lnTo>
                  <a:lnTo>
                    <a:pt x="908" y="129"/>
                  </a:lnTo>
                  <a:lnTo>
                    <a:pt x="904" y="117"/>
                  </a:lnTo>
                  <a:lnTo>
                    <a:pt x="898" y="109"/>
                  </a:lnTo>
                  <a:lnTo>
                    <a:pt x="892" y="103"/>
                  </a:lnTo>
                  <a:lnTo>
                    <a:pt x="885" y="99"/>
                  </a:lnTo>
                  <a:lnTo>
                    <a:pt x="867" y="90"/>
                  </a:lnTo>
                  <a:lnTo>
                    <a:pt x="857" y="84"/>
                  </a:lnTo>
                  <a:lnTo>
                    <a:pt x="846" y="74"/>
                  </a:lnTo>
                  <a:lnTo>
                    <a:pt x="846" y="74"/>
                  </a:lnTo>
                  <a:lnTo>
                    <a:pt x="817" y="53"/>
                  </a:lnTo>
                  <a:lnTo>
                    <a:pt x="785" y="33"/>
                  </a:lnTo>
                  <a:lnTo>
                    <a:pt x="737" y="4"/>
                  </a:lnTo>
                  <a:lnTo>
                    <a:pt x="737" y="4"/>
                  </a:lnTo>
                  <a:lnTo>
                    <a:pt x="729" y="2"/>
                  </a:lnTo>
                  <a:lnTo>
                    <a:pt x="719" y="0"/>
                  </a:lnTo>
                  <a:lnTo>
                    <a:pt x="698" y="0"/>
                  </a:lnTo>
                  <a:lnTo>
                    <a:pt x="698" y="0"/>
                  </a:lnTo>
                  <a:close/>
                  <a:moveTo>
                    <a:pt x="599" y="331"/>
                  </a:moveTo>
                  <a:lnTo>
                    <a:pt x="599" y="331"/>
                  </a:lnTo>
                  <a:lnTo>
                    <a:pt x="591" y="347"/>
                  </a:lnTo>
                  <a:lnTo>
                    <a:pt x="591" y="347"/>
                  </a:lnTo>
                  <a:lnTo>
                    <a:pt x="626" y="357"/>
                  </a:lnTo>
                  <a:lnTo>
                    <a:pt x="647" y="361"/>
                  </a:lnTo>
                  <a:lnTo>
                    <a:pt x="659" y="363"/>
                  </a:lnTo>
                  <a:lnTo>
                    <a:pt x="659" y="363"/>
                  </a:lnTo>
                  <a:lnTo>
                    <a:pt x="663" y="363"/>
                  </a:lnTo>
                  <a:lnTo>
                    <a:pt x="669" y="367"/>
                  </a:lnTo>
                  <a:lnTo>
                    <a:pt x="684" y="374"/>
                  </a:lnTo>
                  <a:lnTo>
                    <a:pt x="704" y="384"/>
                  </a:lnTo>
                  <a:lnTo>
                    <a:pt x="721" y="394"/>
                  </a:lnTo>
                  <a:lnTo>
                    <a:pt x="721" y="394"/>
                  </a:lnTo>
                  <a:lnTo>
                    <a:pt x="735" y="400"/>
                  </a:lnTo>
                  <a:lnTo>
                    <a:pt x="739" y="404"/>
                  </a:lnTo>
                  <a:lnTo>
                    <a:pt x="741" y="409"/>
                  </a:lnTo>
                  <a:lnTo>
                    <a:pt x="747" y="421"/>
                  </a:lnTo>
                  <a:lnTo>
                    <a:pt x="752" y="441"/>
                  </a:lnTo>
                  <a:lnTo>
                    <a:pt x="752" y="441"/>
                  </a:lnTo>
                  <a:lnTo>
                    <a:pt x="758" y="456"/>
                  </a:lnTo>
                  <a:lnTo>
                    <a:pt x="764" y="466"/>
                  </a:lnTo>
                  <a:lnTo>
                    <a:pt x="764" y="466"/>
                  </a:lnTo>
                  <a:lnTo>
                    <a:pt x="791" y="417"/>
                  </a:lnTo>
                  <a:lnTo>
                    <a:pt x="819" y="368"/>
                  </a:lnTo>
                  <a:lnTo>
                    <a:pt x="815" y="347"/>
                  </a:lnTo>
                  <a:lnTo>
                    <a:pt x="815" y="347"/>
                  </a:lnTo>
                  <a:lnTo>
                    <a:pt x="813" y="337"/>
                  </a:lnTo>
                  <a:lnTo>
                    <a:pt x="809" y="330"/>
                  </a:lnTo>
                  <a:lnTo>
                    <a:pt x="803" y="324"/>
                  </a:lnTo>
                  <a:lnTo>
                    <a:pt x="797" y="318"/>
                  </a:lnTo>
                  <a:lnTo>
                    <a:pt x="782" y="302"/>
                  </a:lnTo>
                  <a:lnTo>
                    <a:pt x="760" y="285"/>
                  </a:lnTo>
                  <a:lnTo>
                    <a:pt x="760" y="285"/>
                  </a:lnTo>
                  <a:lnTo>
                    <a:pt x="747" y="275"/>
                  </a:lnTo>
                  <a:lnTo>
                    <a:pt x="733" y="267"/>
                  </a:lnTo>
                  <a:lnTo>
                    <a:pt x="717" y="261"/>
                  </a:lnTo>
                  <a:lnTo>
                    <a:pt x="702" y="255"/>
                  </a:lnTo>
                  <a:lnTo>
                    <a:pt x="677" y="250"/>
                  </a:lnTo>
                  <a:lnTo>
                    <a:pt x="659" y="246"/>
                  </a:lnTo>
                  <a:lnTo>
                    <a:pt x="659" y="246"/>
                  </a:lnTo>
                  <a:lnTo>
                    <a:pt x="649" y="246"/>
                  </a:lnTo>
                  <a:lnTo>
                    <a:pt x="636" y="252"/>
                  </a:lnTo>
                  <a:lnTo>
                    <a:pt x="636" y="252"/>
                  </a:lnTo>
                  <a:lnTo>
                    <a:pt x="620" y="287"/>
                  </a:lnTo>
                  <a:lnTo>
                    <a:pt x="620" y="287"/>
                  </a:lnTo>
                  <a:lnTo>
                    <a:pt x="647" y="285"/>
                  </a:lnTo>
                  <a:lnTo>
                    <a:pt x="655" y="285"/>
                  </a:lnTo>
                  <a:lnTo>
                    <a:pt x="659" y="285"/>
                  </a:lnTo>
                  <a:lnTo>
                    <a:pt x="659" y="285"/>
                  </a:lnTo>
                  <a:lnTo>
                    <a:pt x="665" y="287"/>
                  </a:lnTo>
                  <a:lnTo>
                    <a:pt x="678" y="291"/>
                  </a:lnTo>
                  <a:lnTo>
                    <a:pt x="700" y="296"/>
                  </a:lnTo>
                  <a:lnTo>
                    <a:pt x="729" y="308"/>
                  </a:lnTo>
                  <a:lnTo>
                    <a:pt x="729" y="308"/>
                  </a:lnTo>
                  <a:lnTo>
                    <a:pt x="743" y="314"/>
                  </a:lnTo>
                  <a:lnTo>
                    <a:pt x="748" y="320"/>
                  </a:lnTo>
                  <a:lnTo>
                    <a:pt x="750" y="322"/>
                  </a:lnTo>
                  <a:lnTo>
                    <a:pt x="748" y="326"/>
                  </a:lnTo>
                  <a:lnTo>
                    <a:pt x="741" y="331"/>
                  </a:lnTo>
                  <a:lnTo>
                    <a:pt x="737" y="333"/>
                  </a:lnTo>
                  <a:lnTo>
                    <a:pt x="737" y="339"/>
                  </a:lnTo>
                  <a:lnTo>
                    <a:pt x="737" y="339"/>
                  </a:lnTo>
                  <a:lnTo>
                    <a:pt x="737" y="343"/>
                  </a:lnTo>
                  <a:lnTo>
                    <a:pt x="735" y="345"/>
                  </a:lnTo>
                  <a:lnTo>
                    <a:pt x="729" y="345"/>
                  </a:lnTo>
                  <a:lnTo>
                    <a:pt x="723" y="343"/>
                  </a:lnTo>
                  <a:lnTo>
                    <a:pt x="706" y="337"/>
                  </a:lnTo>
                  <a:lnTo>
                    <a:pt x="682" y="331"/>
                  </a:lnTo>
                  <a:lnTo>
                    <a:pt x="682" y="331"/>
                  </a:lnTo>
                  <a:lnTo>
                    <a:pt x="663" y="326"/>
                  </a:lnTo>
                  <a:lnTo>
                    <a:pt x="651" y="322"/>
                  </a:lnTo>
                  <a:lnTo>
                    <a:pt x="642" y="318"/>
                  </a:lnTo>
                  <a:lnTo>
                    <a:pt x="628" y="316"/>
                  </a:lnTo>
                  <a:lnTo>
                    <a:pt x="628" y="316"/>
                  </a:lnTo>
                  <a:lnTo>
                    <a:pt x="620" y="316"/>
                  </a:lnTo>
                  <a:lnTo>
                    <a:pt x="612" y="320"/>
                  </a:lnTo>
                  <a:lnTo>
                    <a:pt x="605" y="326"/>
                  </a:lnTo>
                  <a:lnTo>
                    <a:pt x="599" y="331"/>
                  </a:lnTo>
                  <a:lnTo>
                    <a:pt x="599" y="331"/>
                  </a:lnTo>
                  <a:close/>
                  <a:moveTo>
                    <a:pt x="570" y="380"/>
                  </a:moveTo>
                  <a:lnTo>
                    <a:pt x="570" y="380"/>
                  </a:lnTo>
                  <a:lnTo>
                    <a:pt x="552" y="402"/>
                  </a:lnTo>
                  <a:lnTo>
                    <a:pt x="533" y="423"/>
                  </a:lnTo>
                  <a:lnTo>
                    <a:pt x="533" y="423"/>
                  </a:lnTo>
                  <a:lnTo>
                    <a:pt x="552" y="431"/>
                  </a:lnTo>
                  <a:lnTo>
                    <a:pt x="560" y="433"/>
                  </a:lnTo>
                  <a:lnTo>
                    <a:pt x="566" y="433"/>
                  </a:lnTo>
                  <a:lnTo>
                    <a:pt x="566" y="433"/>
                  </a:lnTo>
                  <a:lnTo>
                    <a:pt x="570" y="433"/>
                  </a:lnTo>
                  <a:lnTo>
                    <a:pt x="572" y="435"/>
                  </a:lnTo>
                  <a:lnTo>
                    <a:pt x="577" y="439"/>
                  </a:lnTo>
                  <a:lnTo>
                    <a:pt x="585" y="445"/>
                  </a:lnTo>
                  <a:lnTo>
                    <a:pt x="589" y="448"/>
                  </a:lnTo>
                  <a:lnTo>
                    <a:pt x="589" y="448"/>
                  </a:lnTo>
                  <a:lnTo>
                    <a:pt x="593" y="452"/>
                  </a:lnTo>
                  <a:lnTo>
                    <a:pt x="599" y="458"/>
                  </a:lnTo>
                  <a:lnTo>
                    <a:pt x="607" y="470"/>
                  </a:lnTo>
                  <a:lnTo>
                    <a:pt x="620" y="487"/>
                  </a:lnTo>
                  <a:lnTo>
                    <a:pt x="620" y="487"/>
                  </a:lnTo>
                  <a:lnTo>
                    <a:pt x="636" y="501"/>
                  </a:lnTo>
                  <a:lnTo>
                    <a:pt x="645" y="509"/>
                  </a:lnTo>
                  <a:lnTo>
                    <a:pt x="653" y="511"/>
                  </a:lnTo>
                  <a:lnTo>
                    <a:pt x="659" y="511"/>
                  </a:lnTo>
                  <a:lnTo>
                    <a:pt x="659" y="511"/>
                  </a:lnTo>
                  <a:lnTo>
                    <a:pt x="661" y="513"/>
                  </a:lnTo>
                  <a:lnTo>
                    <a:pt x="665" y="521"/>
                  </a:lnTo>
                  <a:lnTo>
                    <a:pt x="669" y="540"/>
                  </a:lnTo>
                  <a:lnTo>
                    <a:pt x="673" y="565"/>
                  </a:lnTo>
                  <a:lnTo>
                    <a:pt x="675" y="587"/>
                  </a:lnTo>
                  <a:lnTo>
                    <a:pt x="675" y="587"/>
                  </a:lnTo>
                  <a:lnTo>
                    <a:pt x="694" y="563"/>
                  </a:lnTo>
                  <a:lnTo>
                    <a:pt x="715" y="536"/>
                  </a:lnTo>
                  <a:lnTo>
                    <a:pt x="715" y="536"/>
                  </a:lnTo>
                  <a:lnTo>
                    <a:pt x="710" y="511"/>
                  </a:lnTo>
                  <a:lnTo>
                    <a:pt x="706" y="495"/>
                  </a:lnTo>
                  <a:lnTo>
                    <a:pt x="706" y="495"/>
                  </a:lnTo>
                  <a:lnTo>
                    <a:pt x="700" y="480"/>
                  </a:lnTo>
                  <a:lnTo>
                    <a:pt x="682" y="448"/>
                  </a:lnTo>
                  <a:lnTo>
                    <a:pt x="682" y="448"/>
                  </a:lnTo>
                  <a:lnTo>
                    <a:pt x="671" y="431"/>
                  </a:lnTo>
                  <a:lnTo>
                    <a:pt x="667" y="427"/>
                  </a:lnTo>
                  <a:lnTo>
                    <a:pt x="661" y="425"/>
                  </a:lnTo>
                  <a:lnTo>
                    <a:pt x="649" y="419"/>
                  </a:lnTo>
                  <a:lnTo>
                    <a:pt x="642" y="411"/>
                  </a:lnTo>
                  <a:lnTo>
                    <a:pt x="628" y="402"/>
                  </a:lnTo>
                  <a:lnTo>
                    <a:pt x="628" y="402"/>
                  </a:lnTo>
                  <a:lnTo>
                    <a:pt x="612" y="390"/>
                  </a:lnTo>
                  <a:lnTo>
                    <a:pt x="597" y="384"/>
                  </a:lnTo>
                  <a:lnTo>
                    <a:pt x="581" y="380"/>
                  </a:lnTo>
                  <a:lnTo>
                    <a:pt x="570" y="380"/>
                  </a:lnTo>
                  <a:lnTo>
                    <a:pt x="570" y="380"/>
                  </a:lnTo>
                  <a:close/>
                  <a:moveTo>
                    <a:pt x="509" y="446"/>
                  </a:moveTo>
                  <a:lnTo>
                    <a:pt x="509" y="446"/>
                  </a:lnTo>
                  <a:lnTo>
                    <a:pt x="490" y="462"/>
                  </a:lnTo>
                  <a:lnTo>
                    <a:pt x="470" y="476"/>
                  </a:lnTo>
                  <a:lnTo>
                    <a:pt x="470" y="476"/>
                  </a:lnTo>
                  <a:lnTo>
                    <a:pt x="492" y="480"/>
                  </a:lnTo>
                  <a:lnTo>
                    <a:pt x="503" y="480"/>
                  </a:lnTo>
                  <a:lnTo>
                    <a:pt x="503" y="480"/>
                  </a:lnTo>
                  <a:lnTo>
                    <a:pt x="509" y="480"/>
                  </a:lnTo>
                  <a:lnTo>
                    <a:pt x="523" y="485"/>
                  </a:lnTo>
                  <a:lnTo>
                    <a:pt x="538" y="495"/>
                  </a:lnTo>
                  <a:lnTo>
                    <a:pt x="548" y="503"/>
                  </a:lnTo>
                  <a:lnTo>
                    <a:pt x="558" y="511"/>
                  </a:lnTo>
                  <a:lnTo>
                    <a:pt x="558" y="511"/>
                  </a:lnTo>
                  <a:lnTo>
                    <a:pt x="575" y="530"/>
                  </a:lnTo>
                  <a:lnTo>
                    <a:pt x="589" y="550"/>
                  </a:lnTo>
                  <a:lnTo>
                    <a:pt x="599" y="563"/>
                  </a:lnTo>
                  <a:lnTo>
                    <a:pt x="605" y="573"/>
                  </a:lnTo>
                  <a:lnTo>
                    <a:pt x="605" y="573"/>
                  </a:lnTo>
                  <a:lnTo>
                    <a:pt x="608" y="579"/>
                  </a:lnTo>
                  <a:lnTo>
                    <a:pt x="608" y="585"/>
                  </a:lnTo>
                  <a:lnTo>
                    <a:pt x="610" y="597"/>
                  </a:lnTo>
                  <a:lnTo>
                    <a:pt x="612" y="612"/>
                  </a:lnTo>
                  <a:lnTo>
                    <a:pt x="612" y="612"/>
                  </a:lnTo>
                  <a:lnTo>
                    <a:pt x="616" y="638"/>
                  </a:lnTo>
                  <a:lnTo>
                    <a:pt x="616" y="638"/>
                  </a:lnTo>
                  <a:lnTo>
                    <a:pt x="636" y="624"/>
                  </a:lnTo>
                  <a:lnTo>
                    <a:pt x="636" y="624"/>
                  </a:lnTo>
                  <a:lnTo>
                    <a:pt x="634" y="602"/>
                  </a:lnTo>
                  <a:lnTo>
                    <a:pt x="632" y="585"/>
                  </a:lnTo>
                  <a:lnTo>
                    <a:pt x="628" y="558"/>
                  </a:lnTo>
                  <a:lnTo>
                    <a:pt x="628" y="558"/>
                  </a:lnTo>
                  <a:lnTo>
                    <a:pt x="626" y="550"/>
                  </a:lnTo>
                  <a:lnTo>
                    <a:pt x="618" y="540"/>
                  </a:lnTo>
                  <a:lnTo>
                    <a:pt x="599" y="513"/>
                  </a:lnTo>
                  <a:lnTo>
                    <a:pt x="577" y="485"/>
                  </a:lnTo>
                  <a:lnTo>
                    <a:pt x="558" y="464"/>
                  </a:lnTo>
                  <a:lnTo>
                    <a:pt x="558" y="464"/>
                  </a:lnTo>
                  <a:lnTo>
                    <a:pt x="546" y="454"/>
                  </a:lnTo>
                  <a:lnTo>
                    <a:pt x="538" y="450"/>
                  </a:lnTo>
                  <a:lnTo>
                    <a:pt x="531" y="450"/>
                  </a:lnTo>
                  <a:lnTo>
                    <a:pt x="519" y="448"/>
                  </a:lnTo>
                  <a:lnTo>
                    <a:pt x="519" y="448"/>
                  </a:lnTo>
                  <a:lnTo>
                    <a:pt x="509" y="446"/>
                  </a:lnTo>
                  <a:lnTo>
                    <a:pt x="509" y="446"/>
                  </a:lnTo>
                  <a:close/>
                  <a:moveTo>
                    <a:pt x="435" y="499"/>
                  </a:moveTo>
                  <a:lnTo>
                    <a:pt x="435" y="499"/>
                  </a:lnTo>
                  <a:lnTo>
                    <a:pt x="418" y="509"/>
                  </a:lnTo>
                  <a:lnTo>
                    <a:pt x="400" y="517"/>
                  </a:lnTo>
                  <a:lnTo>
                    <a:pt x="400" y="517"/>
                  </a:lnTo>
                  <a:lnTo>
                    <a:pt x="426" y="532"/>
                  </a:lnTo>
                  <a:lnTo>
                    <a:pt x="439" y="542"/>
                  </a:lnTo>
                  <a:lnTo>
                    <a:pt x="449" y="550"/>
                  </a:lnTo>
                  <a:lnTo>
                    <a:pt x="449" y="550"/>
                  </a:lnTo>
                  <a:lnTo>
                    <a:pt x="470" y="569"/>
                  </a:lnTo>
                  <a:lnTo>
                    <a:pt x="480" y="581"/>
                  </a:lnTo>
                  <a:lnTo>
                    <a:pt x="488" y="597"/>
                  </a:lnTo>
                  <a:lnTo>
                    <a:pt x="488" y="597"/>
                  </a:lnTo>
                  <a:lnTo>
                    <a:pt x="494" y="610"/>
                  </a:lnTo>
                  <a:lnTo>
                    <a:pt x="496" y="618"/>
                  </a:lnTo>
                  <a:lnTo>
                    <a:pt x="498" y="628"/>
                  </a:lnTo>
                  <a:lnTo>
                    <a:pt x="503" y="643"/>
                  </a:lnTo>
                  <a:lnTo>
                    <a:pt x="503" y="643"/>
                  </a:lnTo>
                  <a:lnTo>
                    <a:pt x="505" y="649"/>
                  </a:lnTo>
                  <a:lnTo>
                    <a:pt x="507" y="657"/>
                  </a:lnTo>
                  <a:lnTo>
                    <a:pt x="505" y="669"/>
                  </a:lnTo>
                  <a:lnTo>
                    <a:pt x="498" y="694"/>
                  </a:lnTo>
                  <a:lnTo>
                    <a:pt x="498" y="694"/>
                  </a:lnTo>
                  <a:lnTo>
                    <a:pt x="527" y="682"/>
                  </a:lnTo>
                  <a:lnTo>
                    <a:pt x="556" y="671"/>
                  </a:lnTo>
                  <a:lnTo>
                    <a:pt x="556" y="671"/>
                  </a:lnTo>
                  <a:lnTo>
                    <a:pt x="558" y="651"/>
                  </a:lnTo>
                  <a:lnTo>
                    <a:pt x="558" y="651"/>
                  </a:lnTo>
                  <a:lnTo>
                    <a:pt x="558" y="618"/>
                  </a:lnTo>
                  <a:lnTo>
                    <a:pt x="554" y="604"/>
                  </a:lnTo>
                  <a:lnTo>
                    <a:pt x="550" y="589"/>
                  </a:lnTo>
                  <a:lnTo>
                    <a:pt x="550" y="589"/>
                  </a:lnTo>
                  <a:lnTo>
                    <a:pt x="546" y="581"/>
                  </a:lnTo>
                  <a:lnTo>
                    <a:pt x="542" y="573"/>
                  </a:lnTo>
                  <a:lnTo>
                    <a:pt x="531" y="558"/>
                  </a:lnTo>
                  <a:lnTo>
                    <a:pt x="517" y="546"/>
                  </a:lnTo>
                  <a:lnTo>
                    <a:pt x="503" y="534"/>
                  </a:lnTo>
                  <a:lnTo>
                    <a:pt x="503" y="534"/>
                  </a:lnTo>
                  <a:lnTo>
                    <a:pt x="492" y="526"/>
                  </a:lnTo>
                  <a:lnTo>
                    <a:pt x="474" y="517"/>
                  </a:lnTo>
                  <a:lnTo>
                    <a:pt x="435" y="499"/>
                  </a:lnTo>
                  <a:lnTo>
                    <a:pt x="435" y="499"/>
                  </a:lnTo>
                  <a:close/>
                  <a:moveTo>
                    <a:pt x="358" y="528"/>
                  </a:moveTo>
                  <a:lnTo>
                    <a:pt x="358" y="528"/>
                  </a:lnTo>
                  <a:lnTo>
                    <a:pt x="344" y="532"/>
                  </a:lnTo>
                  <a:lnTo>
                    <a:pt x="330" y="532"/>
                  </a:lnTo>
                  <a:lnTo>
                    <a:pt x="317" y="532"/>
                  </a:lnTo>
                  <a:lnTo>
                    <a:pt x="305" y="530"/>
                  </a:lnTo>
                  <a:lnTo>
                    <a:pt x="305" y="530"/>
                  </a:lnTo>
                  <a:lnTo>
                    <a:pt x="315" y="552"/>
                  </a:lnTo>
                  <a:lnTo>
                    <a:pt x="325" y="573"/>
                  </a:lnTo>
                  <a:lnTo>
                    <a:pt x="325" y="573"/>
                  </a:lnTo>
                  <a:lnTo>
                    <a:pt x="328" y="579"/>
                  </a:lnTo>
                  <a:lnTo>
                    <a:pt x="332" y="585"/>
                  </a:lnTo>
                  <a:lnTo>
                    <a:pt x="342" y="595"/>
                  </a:lnTo>
                  <a:lnTo>
                    <a:pt x="350" y="606"/>
                  </a:lnTo>
                  <a:lnTo>
                    <a:pt x="354" y="612"/>
                  </a:lnTo>
                  <a:lnTo>
                    <a:pt x="356" y="620"/>
                  </a:lnTo>
                  <a:lnTo>
                    <a:pt x="356" y="620"/>
                  </a:lnTo>
                  <a:lnTo>
                    <a:pt x="363" y="659"/>
                  </a:lnTo>
                  <a:lnTo>
                    <a:pt x="365" y="677"/>
                  </a:lnTo>
                  <a:lnTo>
                    <a:pt x="363" y="690"/>
                  </a:lnTo>
                  <a:lnTo>
                    <a:pt x="363" y="690"/>
                  </a:lnTo>
                  <a:lnTo>
                    <a:pt x="358" y="714"/>
                  </a:lnTo>
                  <a:lnTo>
                    <a:pt x="358" y="714"/>
                  </a:lnTo>
                  <a:lnTo>
                    <a:pt x="383" y="714"/>
                  </a:lnTo>
                  <a:lnTo>
                    <a:pt x="406" y="712"/>
                  </a:lnTo>
                  <a:lnTo>
                    <a:pt x="432" y="708"/>
                  </a:lnTo>
                  <a:lnTo>
                    <a:pt x="455" y="704"/>
                  </a:lnTo>
                  <a:lnTo>
                    <a:pt x="455" y="704"/>
                  </a:lnTo>
                  <a:lnTo>
                    <a:pt x="451" y="669"/>
                  </a:lnTo>
                  <a:lnTo>
                    <a:pt x="447" y="651"/>
                  </a:lnTo>
                  <a:lnTo>
                    <a:pt x="441" y="636"/>
                  </a:lnTo>
                  <a:lnTo>
                    <a:pt x="441" y="636"/>
                  </a:lnTo>
                  <a:lnTo>
                    <a:pt x="430" y="614"/>
                  </a:lnTo>
                  <a:lnTo>
                    <a:pt x="422" y="600"/>
                  </a:lnTo>
                  <a:lnTo>
                    <a:pt x="412" y="591"/>
                  </a:lnTo>
                  <a:lnTo>
                    <a:pt x="402" y="581"/>
                  </a:lnTo>
                  <a:lnTo>
                    <a:pt x="402" y="581"/>
                  </a:lnTo>
                  <a:lnTo>
                    <a:pt x="379" y="554"/>
                  </a:lnTo>
                  <a:lnTo>
                    <a:pt x="358" y="528"/>
                  </a:lnTo>
                  <a:lnTo>
                    <a:pt x="358" y="528"/>
                  </a:lnTo>
                  <a:close/>
                  <a:moveTo>
                    <a:pt x="272" y="521"/>
                  </a:moveTo>
                  <a:lnTo>
                    <a:pt x="272" y="521"/>
                  </a:lnTo>
                  <a:lnTo>
                    <a:pt x="255" y="509"/>
                  </a:lnTo>
                  <a:lnTo>
                    <a:pt x="255" y="509"/>
                  </a:lnTo>
                  <a:lnTo>
                    <a:pt x="255" y="511"/>
                  </a:lnTo>
                  <a:lnTo>
                    <a:pt x="255" y="511"/>
                  </a:lnTo>
                  <a:lnTo>
                    <a:pt x="255" y="515"/>
                  </a:lnTo>
                  <a:lnTo>
                    <a:pt x="251" y="519"/>
                  </a:lnTo>
                  <a:lnTo>
                    <a:pt x="245" y="532"/>
                  </a:lnTo>
                  <a:lnTo>
                    <a:pt x="235" y="548"/>
                  </a:lnTo>
                  <a:lnTo>
                    <a:pt x="233" y="558"/>
                  </a:lnTo>
                  <a:lnTo>
                    <a:pt x="231" y="565"/>
                  </a:lnTo>
                  <a:lnTo>
                    <a:pt x="231" y="565"/>
                  </a:lnTo>
                  <a:lnTo>
                    <a:pt x="231" y="585"/>
                  </a:lnTo>
                  <a:lnTo>
                    <a:pt x="229" y="589"/>
                  </a:lnTo>
                  <a:lnTo>
                    <a:pt x="223" y="597"/>
                  </a:lnTo>
                  <a:lnTo>
                    <a:pt x="223" y="597"/>
                  </a:lnTo>
                  <a:lnTo>
                    <a:pt x="204" y="624"/>
                  </a:lnTo>
                  <a:lnTo>
                    <a:pt x="192" y="636"/>
                  </a:lnTo>
                  <a:lnTo>
                    <a:pt x="185" y="643"/>
                  </a:lnTo>
                  <a:lnTo>
                    <a:pt x="185" y="643"/>
                  </a:lnTo>
                  <a:lnTo>
                    <a:pt x="165" y="657"/>
                  </a:lnTo>
                  <a:lnTo>
                    <a:pt x="165" y="657"/>
                  </a:lnTo>
                  <a:lnTo>
                    <a:pt x="200" y="677"/>
                  </a:lnTo>
                  <a:lnTo>
                    <a:pt x="239" y="692"/>
                  </a:lnTo>
                  <a:lnTo>
                    <a:pt x="239" y="692"/>
                  </a:lnTo>
                  <a:lnTo>
                    <a:pt x="247" y="682"/>
                  </a:lnTo>
                  <a:lnTo>
                    <a:pt x="247" y="682"/>
                  </a:lnTo>
                  <a:lnTo>
                    <a:pt x="268" y="653"/>
                  </a:lnTo>
                  <a:lnTo>
                    <a:pt x="278" y="636"/>
                  </a:lnTo>
                  <a:lnTo>
                    <a:pt x="278" y="636"/>
                  </a:lnTo>
                  <a:lnTo>
                    <a:pt x="280" y="626"/>
                  </a:lnTo>
                  <a:lnTo>
                    <a:pt x="282" y="616"/>
                  </a:lnTo>
                  <a:lnTo>
                    <a:pt x="280" y="604"/>
                  </a:lnTo>
                  <a:lnTo>
                    <a:pt x="278" y="597"/>
                  </a:lnTo>
                  <a:lnTo>
                    <a:pt x="278" y="597"/>
                  </a:lnTo>
                  <a:lnTo>
                    <a:pt x="274" y="591"/>
                  </a:lnTo>
                  <a:lnTo>
                    <a:pt x="270" y="587"/>
                  </a:lnTo>
                  <a:lnTo>
                    <a:pt x="268" y="577"/>
                  </a:lnTo>
                  <a:lnTo>
                    <a:pt x="270" y="558"/>
                  </a:lnTo>
                  <a:lnTo>
                    <a:pt x="270" y="558"/>
                  </a:lnTo>
                  <a:lnTo>
                    <a:pt x="272" y="536"/>
                  </a:lnTo>
                  <a:lnTo>
                    <a:pt x="272" y="521"/>
                  </a:lnTo>
                  <a:lnTo>
                    <a:pt x="272" y="521"/>
                  </a:lnTo>
                  <a:close/>
                  <a:moveTo>
                    <a:pt x="243" y="499"/>
                  </a:moveTo>
                  <a:lnTo>
                    <a:pt x="243" y="499"/>
                  </a:lnTo>
                  <a:lnTo>
                    <a:pt x="237" y="493"/>
                  </a:lnTo>
                  <a:lnTo>
                    <a:pt x="237" y="493"/>
                  </a:lnTo>
                  <a:lnTo>
                    <a:pt x="216" y="511"/>
                  </a:lnTo>
                  <a:lnTo>
                    <a:pt x="190" y="532"/>
                  </a:lnTo>
                  <a:lnTo>
                    <a:pt x="153" y="565"/>
                  </a:lnTo>
                  <a:lnTo>
                    <a:pt x="153" y="565"/>
                  </a:lnTo>
                  <a:lnTo>
                    <a:pt x="142" y="569"/>
                  </a:lnTo>
                  <a:lnTo>
                    <a:pt x="120" y="573"/>
                  </a:lnTo>
                  <a:lnTo>
                    <a:pt x="97" y="577"/>
                  </a:lnTo>
                  <a:lnTo>
                    <a:pt x="76" y="577"/>
                  </a:lnTo>
                  <a:lnTo>
                    <a:pt x="76" y="577"/>
                  </a:lnTo>
                  <a:lnTo>
                    <a:pt x="87" y="591"/>
                  </a:lnTo>
                  <a:lnTo>
                    <a:pt x="99" y="604"/>
                  </a:lnTo>
                  <a:lnTo>
                    <a:pt x="99" y="604"/>
                  </a:lnTo>
                  <a:lnTo>
                    <a:pt x="118" y="622"/>
                  </a:lnTo>
                  <a:lnTo>
                    <a:pt x="138" y="639"/>
                  </a:lnTo>
                  <a:lnTo>
                    <a:pt x="146" y="636"/>
                  </a:lnTo>
                  <a:lnTo>
                    <a:pt x="146" y="636"/>
                  </a:lnTo>
                  <a:lnTo>
                    <a:pt x="157" y="628"/>
                  </a:lnTo>
                  <a:lnTo>
                    <a:pt x="169" y="618"/>
                  </a:lnTo>
                  <a:lnTo>
                    <a:pt x="192" y="597"/>
                  </a:lnTo>
                  <a:lnTo>
                    <a:pt x="192" y="597"/>
                  </a:lnTo>
                  <a:lnTo>
                    <a:pt x="200" y="587"/>
                  </a:lnTo>
                  <a:lnTo>
                    <a:pt x="206" y="577"/>
                  </a:lnTo>
                  <a:lnTo>
                    <a:pt x="212" y="567"/>
                  </a:lnTo>
                  <a:lnTo>
                    <a:pt x="216" y="558"/>
                  </a:lnTo>
                  <a:lnTo>
                    <a:pt x="216" y="558"/>
                  </a:lnTo>
                  <a:lnTo>
                    <a:pt x="227" y="532"/>
                  </a:lnTo>
                  <a:lnTo>
                    <a:pt x="243" y="499"/>
                  </a:lnTo>
                  <a:lnTo>
                    <a:pt x="243" y="499"/>
                  </a:lnTo>
                  <a:close/>
                  <a:moveTo>
                    <a:pt x="221" y="474"/>
                  </a:moveTo>
                  <a:lnTo>
                    <a:pt x="221" y="474"/>
                  </a:lnTo>
                  <a:lnTo>
                    <a:pt x="212" y="456"/>
                  </a:lnTo>
                  <a:lnTo>
                    <a:pt x="204" y="435"/>
                  </a:lnTo>
                  <a:lnTo>
                    <a:pt x="198" y="413"/>
                  </a:lnTo>
                  <a:lnTo>
                    <a:pt x="194" y="392"/>
                  </a:lnTo>
                  <a:lnTo>
                    <a:pt x="194" y="392"/>
                  </a:lnTo>
                  <a:lnTo>
                    <a:pt x="142" y="419"/>
                  </a:lnTo>
                  <a:lnTo>
                    <a:pt x="76" y="456"/>
                  </a:lnTo>
                  <a:lnTo>
                    <a:pt x="76" y="456"/>
                  </a:lnTo>
                  <a:lnTo>
                    <a:pt x="66" y="460"/>
                  </a:lnTo>
                  <a:lnTo>
                    <a:pt x="58" y="464"/>
                  </a:lnTo>
                  <a:lnTo>
                    <a:pt x="50" y="464"/>
                  </a:lnTo>
                  <a:lnTo>
                    <a:pt x="43" y="466"/>
                  </a:lnTo>
                  <a:lnTo>
                    <a:pt x="29" y="462"/>
                  </a:lnTo>
                  <a:lnTo>
                    <a:pt x="17" y="456"/>
                  </a:lnTo>
                  <a:lnTo>
                    <a:pt x="17" y="456"/>
                  </a:lnTo>
                  <a:lnTo>
                    <a:pt x="29" y="493"/>
                  </a:lnTo>
                  <a:lnTo>
                    <a:pt x="45" y="526"/>
                  </a:lnTo>
                  <a:lnTo>
                    <a:pt x="45" y="526"/>
                  </a:lnTo>
                  <a:lnTo>
                    <a:pt x="54" y="528"/>
                  </a:lnTo>
                  <a:lnTo>
                    <a:pt x="66" y="530"/>
                  </a:lnTo>
                  <a:lnTo>
                    <a:pt x="78" y="534"/>
                  </a:lnTo>
                  <a:lnTo>
                    <a:pt x="91" y="542"/>
                  </a:lnTo>
                  <a:lnTo>
                    <a:pt x="91" y="542"/>
                  </a:lnTo>
                  <a:lnTo>
                    <a:pt x="103" y="550"/>
                  </a:lnTo>
                  <a:lnTo>
                    <a:pt x="111" y="552"/>
                  </a:lnTo>
                  <a:lnTo>
                    <a:pt x="116" y="552"/>
                  </a:lnTo>
                  <a:lnTo>
                    <a:pt x="120" y="550"/>
                  </a:lnTo>
                  <a:lnTo>
                    <a:pt x="132" y="542"/>
                  </a:lnTo>
                  <a:lnTo>
                    <a:pt x="142" y="538"/>
                  </a:lnTo>
                  <a:lnTo>
                    <a:pt x="153" y="534"/>
                  </a:lnTo>
                  <a:lnTo>
                    <a:pt x="153" y="534"/>
                  </a:lnTo>
                  <a:lnTo>
                    <a:pt x="165" y="530"/>
                  </a:lnTo>
                  <a:lnTo>
                    <a:pt x="175" y="526"/>
                  </a:lnTo>
                  <a:lnTo>
                    <a:pt x="185" y="519"/>
                  </a:lnTo>
                  <a:lnTo>
                    <a:pt x="194" y="511"/>
                  </a:lnTo>
                  <a:lnTo>
                    <a:pt x="210" y="493"/>
                  </a:lnTo>
                  <a:lnTo>
                    <a:pt x="221" y="474"/>
                  </a:lnTo>
                  <a:lnTo>
                    <a:pt x="221" y="474"/>
                  </a:lnTo>
                  <a:close/>
                  <a:moveTo>
                    <a:pt x="268" y="189"/>
                  </a:moveTo>
                  <a:lnTo>
                    <a:pt x="268" y="189"/>
                  </a:lnTo>
                  <a:lnTo>
                    <a:pt x="303" y="140"/>
                  </a:lnTo>
                  <a:lnTo>
                    <a:pt x="319" y="119"/>
                  </a:lnTo>
                  <a:lnTo>
                    <a:pt x="330" y="98"/>
                  </a:lnTo>
                  <a:lnTo>
                    <a:pt x="340" y="76"/>
                  </a:lnTo>
                  <a:lnTo>
                    <a:pt x="342" y="66"/>
                  </a:lnTo>
                  <a:lnTo>
                    <a:pt x="344" y="57"/>
                  </a:lnTo>
                  <a:lnTo>
                    <a:pt x="344" y="47"/>
                  </a:lnTo>
                  <a:lnTo>
                    <a:pt x="342" y="37"/>
                  </a:lnTo>
                  <a:lnTo>
                    <a:pt x="338" y="29"/>
                  </a:lnTo>
                  <a:lnTo>
                    <a:pt x="332" y="20"/>
                  </a:lnTo>
                  <a:lnTo>
                    <a:pt x="332" y="20"/>
                  </a:lnTo>
                  <a:lnTo>
                    <a:pt x="325" y="10"/>
                  </a:lnTo>
                  <a:lnTo>
                    <a:pt x="317" y="0"/>
                  </a:lnTo>
                  <a:lnTo>
                    <a:pt x="317" y="0"/>
                  </a:lnTo>
                  <a:lnTo>
                    <a:pt x="309" y="10"/>
                  </a:lnTo>
                  <a:lnTo>
                    <a:pt x="299" y="18"/>
                  </a:lnTo>
                  <a:lnTo>
                    <a:pt x="286" y="27"/>
                  </a:lnTo>
                  <a:lnTo>
                    <a:pt x="270" y="35"/>
                  </a:lnTo>
                  <a:lnTo>
                    <a:pt x="270" y="35"/>
                  </a:lnTo>
                  <a:lnTo>
                    <a:pt x="235" y="51"/>
                  </a:lnTo>
                  <a:lnTo>
                    <a:pt x="223" y="55"/>
                  </a:lnTo>
                  <a:lnTo>
                    <a:pt x="208" y="59"/>
                  </a:lnTo>
                  <a:lnTo>
                    <a:pt x="208" y="59"/>
                  </a:lnTo>
                  <a:lnTo>
                    <a:pt x="196" y="59"/>
                  </a:lnTo>
                  <a:lnTo>
                    <a:pt x="183" y="59"/>
                  </a:lnTo>
                  <a:lnTo>
                    <a:pt x="157" y="53"/>
                  </a:lnTo>
                  <a:lnTo>
                    <a:pt x="150" y="53"/>
                  </a:lnTo>
                  <a:lnTo>
                    <a:pt x="144" y="55"/>
                  </a:lnTo>
                  <a:lnTo>
                    <a:pt x="144" y="55"/>
                  </a:lnTo>
                  <a:lnTo>
                    <a:pt x="146" y="59"/>
                  </a:lnTo>
                  <a:lnTo>
                    <a:pt x="153" y="66"/>
                  </a:lnTo>
                  <a:lnTo>
                    <a:pt x="153" y="66"/>
                  </a:lnTo>
                  <a:lnTo>
                    <a:pt x="165" y="76"/>
                  </a:lnTo>
                  <a:lnTo>
                    <a:pt x="177" y="84"/>
                  </a:lnTo>
                  <a:lnTo>
                    <a:pt x="196" y="96"/>
                  </a:lnTo>
                  <a:lnTo>
                    <a:pt x="204" y="101"/>
                  </a:lnTo>
                  <a:lnTo>
                    <a:pt x="210" y="107"/>
                  </a:lnTo>
                  <a:lnTo>
                    <a:pt x="214" y="113"/>
                  </a:lnTo>
                  <a:lnTo>
                    <a:pt x="216" y="121"/>
                  </a:lnTo>
                  <a:lnTo>
                    <a:pt x="216" y="121"/>
                  </a:lnTo>
                  <a:lnTo>
                    <a:pt x="218" y="156"/>
                  </a:lnTo>
                  <a:lnTo>
                    <a:pt x="220" y="170"/>
                  </a:lnTo>
                  <a:lnTo>
                    <a:pt x="221" y="174"/>
                  </a:lnTo>
                  <a:lnTo>
                    <a:pt x="223" y="176"/>
                  </a:lnTo>
                  <a:lnTo>
                    <a:pt x="223" y="176"/>
                  </a:lnTo>
                  <a:lnTo>
                    <a:pt x="239" y="181"/>
                  </a:lnTo>
                  <a:lnTo>
                    <a:pt x="253" y="185"/>
                  </a:lnTo>
                  <a:lnTo>
                    <a:pt x="268" y="189"/>
                  </a:lnTo>
                  <a:lnTo>
                    <a:pt x="268" y="189"/>
                  </a:lnTo>
                  <a:close/>
                  <a:moveTo>
                    <a:pt x="15" y="187"/>
                  </a:moveTo>
                  <a:lnTo>
                    <a:pt x="15" y="187"/>
                  </a:lnTo>
                  <a:lnTo>
                    <a:pt x="8" y="224"/>
                  </a:lnTo>
                  <a:lnTo>
                    <a:pt x="2" y="263"/>
                  </a:lnTo>
                  <a:lnTo>
                    <a:pt x="0" y="302"/>
                  </a:lnTo>
                  <a:lnTo>
                    <a:pt x="0" y="341"/>
                  </a:lnTo>
                  <a:lnTo>
                    <a:pt x="0" y="341"/>
                  </a:lnTo>
                  <a:lnTo>
                    <a:pt x="6" y="339"/>
                  </a:lnTo>
                  <a:lnTo>
                    <a:pt x="13" y="339"/>
                  </a:lnTo>
                  <a:lnTo>
                    <a:pt x="13" y="339"/>
                  </a:lnTo>
                  <a:lnTo>
                    <a:pt x="23" y="339"/>
                  </a:lnTo>
                  <a:lnTo>
                    <a:pt x="33" y="337"/>
                  </a:lnTo>
                  <a:lnTo>
                    <a:pt x="41" y="333"/>
                  </a:lnTo>
                  <a:lnTo>
                    <a:pt x="52" y="331"/>
                  </a:lnTo>
                  <a:lnTo>
                    <a:pt x="52" y="331"/>
                  </a:lnTo>
                  <a:lnTo>
                    <a:pt x="68" y="330"/>
                  </a:lnTo>
                  <a:lnTo>
                    <a:pt x="85" y="324"/>
                  </a:lnTo>
                  <a:lnTo>
                    <a:pt x="138" y="308"/>
                  </a:lnTo>
                  <a:lnTo>
                    <a:pt x="138" y="308"/>
                  </a:lnTo>
                  <a:lnTo>
                    <a:pt x="151" y="302"/>
                  </a:lnTo>
                  <a:lnTo>
                    <a:pt x="161" y="296"/>
                  </a:lnTo>
                  <a:lnTo>
                    <a:pt x="167" y="291"/>
                  </a:lnTo>
                  <a:lnTo>
                    <a:pt x="169" y="283"/>
                  </a:lnTo>
                  <a:lnTo>
                    <a:pt x="173" y="265"/>
                  </a:lnTo>
                  <a:lnTo>
                    <a:pt x="177" y="246"/>
                  </a:lnTo>
                  <a:lnTo>
                    <a:pt x="177" y="246"/>
                  </a:lnTo>
                  <a:lnTo>
                    <a:pt x="177" y="240"/>
                  </a:lnTo>
                  <a:lnTo>
                    <a:pt x="177" y="238"/>
                  </a:lnTo>
                  <a:lnTo>
                    <a:pt x="177" y="234"/>
                  </a:lnTo>
                  <a:lnTo>
                    <a:pt x="173" y="232"/>
                  </a:lnTo>
                  <a:lnTo>
                    <a:pt x="165" y="232"/>
                  </a:lnTo>
                  <a:lnTo>
                    <a:pt x="155" y="232"/>
                  </a:lnTo>
                  <a:lnTo>
                    <a:pt x="134" y="236"/>
                  </a:lnTo>
                  <a:lnTo>
                    <a:pt x="122" y="238"/>
                  </a:lnTo>
                  <a:lnTo>
                    <a:pt x="115" y="238"/>
                  </a:lnTo>
                  <a:lnTo>
                    <a:pt x="115" y="238"/>
                  </a:lnTo>
                  <a:lnTo>
                    <a:pt x="109" y="236"/>
                  </a:lnTo>
                  <a:lnTo>
                    <a:pt x="105" y="230"/>
                  </a:lnTo>
                  <a:lnTo>
                    <a:pt x="101" y="224"/>
                  </a:lnTo>
                  <a:lnTo>
                    <a:pt x="99" y="216"/>
                  </a:lnTo>
                  <a:lnTo>
                    <a:pt x="99" y="197"/>
                  </a:lnTo>
                  <a:lnTo>
                    <a:pt x="99" y="176"/>
                  </a:lnTo>
                  <a:lnTo>
                    <a:pt x="99" y="176"/>
                  </a:lnTo>
                  <a:lnTo>
                    <a:pt x="99" y="168"/>
                  </a:lnTo>
                  <a:lnTo>
                    <a:pt x="97" y="164"/>
                  </a:lnTo>
                  <a:lnTo>
                    <a:pt x="95" y="162"/>
                  </a:lnTo>
                  <a:lnTo>
                    <a:pt x="89" y="164"/>
                  </a:lnTo>
                  <a:lnTo>
                    <a:pt x="76" y="174"/>
                  </a:lnTo>
                  <a:lnTo>
                    <a:pt x="66" y="179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33" y="187"/>
                  </a:lnTo>
                  <a:lnTo>
                    <a:pt x="15" y="187"/>
                  </a:lnTo>
                  <a:lnTo>
                    <a:pt x="15" y="187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25">
              <a:extLst>
                <a:ext uri="{FF2B5EF4-FFF2-40B4-BE49-F238E27FC236}">
                  <a16:creationId xmlns:a16="http://schemas.microsoft.com/office/drawing/2014/main" id="{0650E186-FBC6-438F-B381-3420A7D88B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075" y="655638"/>
              <a:ext cx="7350125" cy="5391150"/>
            </a:xfrm>
            <a:custGeom>
              <a:avLst/>
              <a:gdLst>
                <a:gd name="T0" fmla="*/ 3800 w 4630"/>
                <a:gd name="T1" fmla="*/ 172 h 3396"/>
                <a:gd name="T2" fmla="*/ 3465 w 4630"/>
                <a:gd name="T3" fmla="*/ 507 h 3396"/>
                <a:gd name="T4" fmla="*/ 3290 w 4630"/>
                <a:gd name="T5" fmla="*/ 503 h 3396"/>
                <a:gd name="T6" fmla="*/ 3084 w 4630"/>
                <a:gd name="T7" fmla="*/ 585 h 3396"/>
                <a:gd name="T8" fmla="*/ 2946 w 4630"/>
                <a:gd name="T9" fmla="*/ 683 h 3396"/>
                <a:gd name="T10" fmla="*/ 2427 w 4630"/>
                <a:gd name="T11" fmla="*/ 320 h 3396"/>
                <a:gd name="T12" fmla="*/ 2063 w 4630"/>
                <a:gd name="T13" fmla="*/ 577 h 3396"/>
                <a:gd name="T14" fmla="*/ 1581 w 4630"/>
                <a:gd name="T15" fmla="*/ 182 h 3396"/>
                <a:gd name="T16" fmla="*/ 1266 w 4630"/>
                <a:gd name="T17" fmla="*/ 924 h 3396"/>
                <a:gd name="T18" fmla="*/ 865 w 4630"/>
                <a:gd name="T19" fmla="*/ 238 h 3396"/>
                <a:gd name="T20" fmla="*/ 776 w 4630"/>
                <a:gd name="T21" fmla="*/ 1269 h 3396"/>
                <a:gd name="T22" fmla="*/ 974 w 4630"/>
                <a:gd name="T23" fmla="*/ 568 h 3396"/>
                <a:gd name="T24" fmla="*/ 618 w 4630"/>
                <a:gd name="T25" fmla="*/ 1162 h 3396"/>
                <a:gd name="T26" fmla="*/ 581 w 4630"/>
                <a:gd name="T27" fmla="*/ 1404 h 3396"/>
                <a:gd name="T28" fmla="*/ 587 w 4630"/>
                <a:gd name="T29" fmla="*/ 359 h 3396"/>
                <a:gd name="T30" fmla="*/ 501 w 4630"/>
                <a:gd name="T31" fmla="*/ 538 h 3396"/>
                <a:gd name="T32" fmla="*/ 215 w 4630"/>
                <a:gd name="T33" fmla="*/ 683 h 3396"/>
                <a:gd name="T34" fmla="*/ 322 w 4630"/>
                <a:gd name="T35" fmla="*/ 1373 h 3396"/>
                <a:gd name="T36" fmla="*/ 217 w 4630"/>
                <a:gd name="T37" fmla="*/ 1024 h 3396"/>
                <a:gd name="T38" fmla="*/ 237 w 4630"/>
                <a:gd name="T39" fmla="*/ 998 h 3396"/>
                <a:gd name="T40" fmla="*/ 256 w 4630"/>
                <a:gd name="T41" fmla="*/ 2687 h 3396"/>
                <a:gd name="T42" fmla="*/ 577 w 4630"/>
                <a:gd name="T43" fmla="*/ 3108 h 3396"/>
                <a:gd name="T44" fmla="*/ 789 w 4630"/>
                <a:gd name="T45" fmla="*/ 2846 h 3396"/>
                <a:gd name="T46" fmla="*/ 698 w 4630"/>
                <a:gd name="T47" fmla="*/ 2503 h 3396"/>
                <a:gd name="T48" fmla="*/ 336 w 4630"/>
                <a:gd name="T49" fmla="*/ 2628 h 3396"/>
                <a:gd name="T50" fmla="*/ 1007 w 4630"/>
                <a:gd name="T51" fmla="*/ 2425 h 3396"/>
                <a:gd name="T52" fmla="*/ 919 w 4630"/>
                <a:gd name="T53" fmla="*/ 2347 h 3396"/>
                <a:gd name="T54" fmla="*/ 377 w 4630"/>
                <a:gd name="T55" fmla="*/ 2449 h 3396"/>
                <a:gd name="T56" fmla="*/ 1007 w 4630"/>
                <a:gd name="T57" fmla="*/ 2277 h 3396"/>
                <a:gd name="T58" fmla="*/ 1977 w 4630"/>
                <a:gd name="T59" fmla="*/ 1133 h 3396"/>
                <a:gd name="T60" fmla="*/ 1730 w 4630"/>
                <a:gd name="T61" fmla="*/ 1443 h 3396"/>
                <a:gd name="T62" fmla="*/ 2639 w 4630"/>
                <a:gd name="T63" fmla="*/ 1930 h 3396"/>
                <a:gd name="T64" fmla="*/ 3029 w 4630"/>
                <a:gd name="T65" fmla="*/ 655 h 3396"/>
                <a:gd name="T66" fmla="*/ 2991 w 4630"/>
                <a:gd name="T67" fmla="*/ 1599 h 3396"/>
                <a:gd name="T68" fmla="*/ 3829 w 4630"/>
                <a:gd name="T69" fmla="*/ 589 h 3396"/>
                <a:gd name="T70" fmla="*/ 4220 w 4630"/>
                <a:gd name="T71" fmla="*/ 1303 h 3396"/>
                <a:gd name="T72" fmla="*/ 3638 w 4630"/>
                <a:gd name="T73" fmla="*/ 1673 h 3396"/>
                <a:gd name="T74" fmla="*/ 3949 w 4630"/>
                <a:gd name="T75" fmla="*/ 1527 h 3396"/>
                <a:gd name="T76" fmla="*/ 4515 w 4630"/>
                <a:gd name="T77" fmla="*/ 1749 h 3396"/>
                <a:gd name="T78" fmla="*/ 4259 w 4630"/>
                <a:gd name="T79" fmla="*/ 2145 h 3396"/>
                <a:gd name="T80" fmla="*/ 4408 w 4630"/>
                <a:gd name="T81" fmla="*/ 1310 h 3396"/>
                <a:gd name="T82" fmla="*/ 4496 w 4630"/>
                <a:gd name="T83" fmla="*/ 1158 h 3396"/>
                <a:gd name="T84" fmla="*/ 4266 w 4630"/>
                <a:gd name="T85" fmla="*/ 2464 h 3396"/>
                <a:gd name="T86" fmla="*/ 3238 w 4630"/>
                <a:gd name="T87" fmla="*/ 1336 h 3396"/>
                <a:gd name="T88" fmla="*/ 3220 w 4630"/>
                <a:gd name="T89" fmla="*/ 1636 h 3396"/>
                <a:gd name="T90" fmla="*/ 2205 w 4630"/>
                <a:gd name="T91" fmla="*/ 657 h 3396"/>
                <a:gd name="T92" fmla="*/ 2137 w 4630"/>
                <a:gd name="T93" fmla="*/ 1751 h 3396"/>
                <a:gd name="T94" fmla="*/ 2477 w 4630"/>
                <a:gd name="T95" fmla="*/ 850 h 3396"/>
                <a:gd name="T96" fmla="*/ 2543 w 4630"/>
                <a:gd name="T97" fmla="*/ 934 h 3396"/>
                <a:gd name="T98" fmla="*/ 2032 w 4630"/>
                <a:gd name="T99" fmla="*/ 1634 h 3396"/>
                <a:gd name="T100" fmla="*/ 1948 w 4630"/>
                <a:gd name="T101" fmla="*/ 244 h 3396"/>
                <a:gd name="T102" fmla="*/ 1940 w 4630"/>
                <a:gd name="T103" fmla="*/ 764 h 3396"/>
                <a:gd name="T104" fmla="*/ 1703 w 4630"/>
                <a:gd name="T105" fmla="*/ 279 h 3396"/>
                <a:gd name="T106" fmla="*/ 1598 w 4630"/>
                <a:gd name="T107" fmla="*/ 1474 h 3396"/>
                <a:gd name="T108" fmla="*/ 1353 w 4630"/>
                <a:gd name="T109" fmla="*/ 1708 h 3396"/>
                <a:gd name="T110" fmla="*/ 1044 w 4630"/>
                <a:gd name="T111" fmla="*/ 1365 h 3396"/>
                <a:gd name="T112" fmla="*/ 1196 w 4630"/>
                <a:gd name="T113" fmla="*/ 1948 h 3396"/>
                <a:gd name="T114" fmla="*/ 945 w 4630"/>
                <a:gd name="T115" fmla="*/ 1724 h 3396"/>
                <a:gd name="T116" fmla="*/ 1100 w 4630"/>
                <a:gd name="T117" fmla="*/ 2199 h 3396"/>
                <a:gd name="T118" fmla="*/ 1030 w 4630"/>
                <a:gd name="T119" fmla="*/ 1039 h 3396"/>
                <a:gd name="T120" fmla="*/ 478 w 4630"/>
                <a:gd name="T121" fmla="*/ 1092 h 3396"/>
                <a:gd name="T122" fmla="*/ 105 w 4630"/>
                <a:gd name="T123" fmla="*/ 1135 h 3396"/>
                <a:gd name="T124" fmla="*/ 431 w 4630"/>
                <a:gd name="T125" fmla="*/ 3242 h 3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30" h="3396">
                  <a:moveTo>
                    <a:pt x="3908" y="0"/>
                  </a:moveTo>
                  <a:lnTo>
                    <a:pt x="3908" y="0"/>
                  </a:lnTo>
                  <a:lnTo>
                    <a:pt x="3862" y="14"/>
                  </a:lnTo>
                  <a:lnTo>
                    <a:pt x="3821" y="26"/>
                  </a:lnTo>
                  <a:lnTo>
                    <a:pt x="3821" y="26"/>
                  </a:lnTo>
                  <a:lnTo>
                    <a:pt x="3802" y="55"/>
                  </a:lnTo>
                  <a:lnTo>
                    <a:pt x="3782" y="82"/>
                  </a:lnTo>
                  <a:lnTo>
                    <a:pt x="3768" y="108"/>
                  </a:lnTo>
                  <a:lnTo>
                    <a:pt x="3763" y="117"/>
                  </a:lnTo>
                  <a:lnTo>
                    <a:pt x="3761" y="125"/>
                  </a:lnTo>
                  <a:lnTo>
                    <a:pt x="3761" y="125"/>
                  </a:lnTo>
                  <a:lnTo>
                    <a:pt x="3751" y="178"/>
                  </a:lnTo>
                  <a:lnTo>
                    <a:pt x="3735" y="263"/>
                  </a:lnTo>
                  <a:lnTo>
                    <a:pt x="3720" y="359"/>
                  </a:lnTo>
                  <a:lnTo>
                    <a:pt x="3716" y="402"/>
                  </a:lnTo>
                  <a:lnTo>
                    <a:pt x="3714" y="437"/>
                  </a:lnTo>
                  <a:lnTo>
                    <a:pt x="3714" y="437"/>
                  </a:lnTo>
                  <a:lnTo>
                    <a:pt x="3714" y="505"/>
                  </a:lnTo>
                  <a:lnTo>
                    <a:pt x="3714" y="577"/>
                  </a:lnTo>
                  <a:lnTo>
                    <a:pt x="3712" y="610"/>
                  </a:lnTo>
                  <a:lnTo>
                    <a:pt x="3708" y="638"/>
                  </a:lnTo>
                  <a:lnTo>
                    <a:pt x="3704" y="659"/>
                  </a:lnTo>
                  <a:lnTo>
                    <a:pt x="3702" y="665"/>
                  </a:lnTo>
                  <a:lnTo>
                    <a:pt x="3698" y="671"/>
                  </a:lnTo>
                  <a:lnTo>
                    <a:pt x="3698" y="671"/>
                  </a:lnTo>
                  <a:lnTo>
                    <a:pt x="3691" y="683"/>
                  </a:lnTo>
                  <a:lnTo>
                    <a:pt x="3681" y="700"/>
                  </a:lnTo>
                  <a:lnTo>
                    <a:pt x="3669" y="724"/>
                  </a:lnTo>
                  <a:lnTo>
                    <a:pt x="3660" y="749"/>
                  </a:lnTo>
                  <a:lnTo>
                    <a:pt x="3650" y="778"/>
                  </a:lnTo>
                  <a:lnTo>
                    <a:pt x="3644" y="807"/>
                  </a:lnTo>
                  <a:lnTo>
                    <a:pt x="3638" y="835"/>
                  </a:lnTo>
                  <a:lnTo>
                    <a:pt x="3636" y="858"/>
                  </a:lnTo>
                  <a:lnTo>
                    <a:pt x="3636" y="858"/>
                  </a:lnTo>
                  <a:lnTo>
                    <a:pt x="3638" y="889"/>
                  </a:lnTo>
                  <a:lnTo>
                    <a:pt x="3646" y="932"/>
                  </a:lnTo>
                  <a:lnTo>
                    <a:pt x="3658" y="985"/>
                  </a:lnTo>
                  <a:lnTo>
                    <a:pt x="3669" y="1039"/>
                  </a:lnTo>
                  <a:lnTo>
                    <a:pt x="3695" y="1143"/>
                  </a:lnTo>
                  <a:lnTo>
                    <a:pt x="3706" y="1180"/>
                  </a:lnTo>
                  <a:lnTo>
                    <a:pt x="3714" y="1201"/>
                  </a:lnTo>
                  <a:lnTo>
                    <a:pt x="3714" y="1201"/>
                  </a:lnTo>
                  <a:lnTo>
                    <a:pt x="3730" y="1244"/>
                  </a:lnTo>
                  <a:lnTo>
                    <a:pt x="3763" y="1336"/>
                  </a:lnTo>
                  <a:lnTo>
                    <a:pt x="3852" y="1603"/>
                  </a:lnTo>
                  <a:lnTo>
                    <a:pt x="3978" y="1981"/>
                  </a:lnTo>
                  <a:lnTo>
                    <a:pt x="3978" y="1981"/>
                  </a:lnTo>
                  <a:lnTo>
                    <a:pt x="3975" y="1897"/>
                  </a:lnTo>
                  <a:lnTo>
                    <a:pt x="3969" y="1839"/>
                  </a:lnTo>
                  <a:lnTo>
                    <a:pt x="3965" y="1817"/>
                  </a:lnTo>
                  <a:lnTo>
                    <a:pt x="3963" y="1809"/>
                  </a:lnTo>
                  <a:lnTo>
                    <a:pt x="3963" y="1809"/>
                  </a:lnTo>
                  <a:lnTo>
                    <a:pt x="3955" y="1792"/>
                  </a:lnTo>
                  <a:lnTo>
                    <a:pt x="3938" y="1749"/>
                  </a:lnTo>
                  <a:lnTo>
                    <a:pt x="3887" y="1614"/>
                  </a:lnTo>
                  <a:lnTo>
                    <a:pt x="3838" y="1474"/>
                  </a:lnTo>
                  <a:lnTo>
                    <a:pt x="3823" y="1419"/>
                  </a:lnTo>
                  <a:lnTo>
                    <a:pt x="3817" y="1400"/>
                  </a:lnTo>
                  <a:lnTo>
                    <a:pt x="3815" y="1388"/>
                  </a:lnTo>
                  <a:lnTo>
                    <a:pt x="3815" y="1388"/>
                  </a:lnTo>
                  <a:lnTo>
                    <a:pt x="3809" y="1353"/>
                  </a:lnTo>
                  <a:lnTo>
                    <a:pt x="3796" y="1287"/>
                  </a:lnTo>
                  <a:lnTo>
                    <a:pt x="3755" y="1108"/>
                  </a:lnTo>
                  <a:lnTo>
                    <a:pt x="3691" y="835"/>
                  </a:lnTo>
                  <a:lnTo>
                    <a:pt x="3691" y="835"/>
                  </a:lnTo>
                  <a:lnTo>
                    <a:pt x="3691" y="827"/>
                  </a:lnTo>
                  <a:lnTo>
                    <a:pt x="3691" y="815"/>
                  </a:lnTo>
                  <a:lnTo>
                    <a:pt x="3695" y="792"/>
                  </a:lnTo>
                  <a:lnTo>
                    <a:pt x="3702" y="763"/>
                  </a:lnTo>
                  <a:lnTo>
                    <a:pt x="3712" y="733"/>
                  </a:lnTo>
                  <a:lnTo>
                    <a:pt x="3730" y="681"/>
                  </a:lnTo>
                  <a:lnTo>
                    <a:pt x="3737" y="655"/>
                  </a:lnTo>
                  <a:lnTo>
                    <a:pt x="3737" y="655"/>
                  </a:lnTo>
                  <a:lnTo>
                    <a:pt x="3766" y="423"/>
                  </a:lnTo>
                  <a:lnTo>
                    <a:pt x="3800" y="172"/>
                  </a:lnTo>
                  <a:lnTo>
                    <a:pt x="3800" y="172"/>
                  </a:lnTo>
                  <a:lnTo>
                    <a:pt x="3803" y="160"/>
                  </a:lnTo>
                  <a:lnTo>
                    <a:pt x="3811" y="145"/>
                  </a:lnTo>
                  <a:lnTo>
                    <a:pt x="3838" y="102"/>
                  </a:lnTo>
                  <a:lnTo>
                    <a:pt x="3873" y="51"/>
                  </a:lnTo>
                  <a:lnTo>
                    <a:pt x="3908" y="0"/>
                  </a:lnTo>
                  <a:lnTo>
                    <a:pt x="3908" y="0"/>
                  </a:lnTo>
                  <a:close/>
                  <a:moveTo>
                    <a:pt x="3739" y="72"/>
                  </a:moveTo>
                  <a:lnTo>
                    <a:pt x="3739" y="72"/>
                  </a:lnTo>
                  <a:lnTo>
                    <a:pt x="3683" y="111"/>
                  </a:lnTo>
                  <a:lnTo>
                    <a:pt x="3683" y="111"/>
                  </a:lnTo>
                  <a:lnTo>
                    <a:pt x="3661" y="201"/>
                  </a:lnTo>
                  <a:lnTo>
                    <a:pt x="3638" y="304"/>
                  </a:lnTo>
                  <a:lnTo>
                    <a:pt x="3621" y="396"/>
                  </a:lnTo>
                  <a:lnTo>
                    <a:pt x="3615" y="429"/>
                  </a:lnTo>
                  <a:lnTo>
                    <a:pt x="3613" y="453"/>
                  </a:lnTo>
                  <a:lnTo>
                    <a:pt x="3613" y="453"/>
                  </a:lnTo>
                  <a:lnTo>
                    <a:pt x="3613" y="472"/>
                  </a:lnTo>
                  <a:lnTo>
                    <a:pt x="3617" y="490"/>
                  </a:lnTo>
                  <a:lnTo>
                    <a:pt x="3623" y="519"/>
                  </a:lnTo>
                  <a:lnTo>
                    <a:pt x="3628" y="544"/>
                  </a:lnTo>
                  <a:lnTo>
                    <a:pt x="3628" y="556"/>
                  </a:lnTo>
                  <a:lnTo>
                    <a:pt x="3628" y="570"/>
                  </a:lnTo>
                  <a:lnTo>
                    <a:pt x="3628" y="570"/>
                  </a:lnTo>
                  <a:lnTo>
                    <a:pt x="3615" y="735"/>
                  </a:lnTo>
                  <a:lnTo>
                    <a:pt x="3605" y="874"/>
                  </a:lnTo>
                  <a:lnTo>
                    <a:pt x="3660" y="468"/>
                  </a:lnTo>
                  <a:lnTo>
                    <a:pt x="3660" y="468"/>
                  </a:lnTo>
                  <a:lnTo>
                    <a:pt x="3671" y="373"/>
                  </a:lnTo>
                  <a:lnTo>
                    <a:pt x="3683" y="273"/>
                  </a:lnTo>
                  <a:lnTo>
                    <a:pt x="3683" y="273"/>
                  </a:lnTo>
                  <a:lnTo>
                    <a:pt x="3702" y="197"/>
                  </a:lnTo>
                  <a:lnTo>
                    <a:pt x="3739" y="72"/>
                  </a:lnTo>
                  <a:lnTo>
                    <a:pt x="3739" y="72"/>
                  </a:lnTo>
                  <a:close/>
                  <a:moveTo>
                    <a:pt x="3632" y="145"/>
                  </a:moveTo>
                  <a:lnTo>
                    <a:pt x="3632" y="145"/>
                  </a:lnTo>
                  <a:lnTo>
                    <a:pt x="3590" y="170"/>
                  </a:lnTo>
                  <a:lnTo>
                    <a:pt x="3590" y="170"/>
                  </a:lnTo>
                  <a:lnTo>
                    <a:pt x="3582" y="211"/>
                  </a:lnTo>
                  <a:lnTo>
                    <a:pt x="3582" y="211"/>
                  </a:lnTo>
                  <a:lnTo>
                    <a:pt x="3578" y="234"/>
                  </a:lnTo>
                  <a:lnTo>
                    <a:pt x="3576" y="258"/>
                  </a:lnTo>
                  <a:lnTo>
                    <a:pt x="3574" y="297"/>
                  </a:lnTo>
                  <a:lnTo>
                    <a:pt x="3574" y="297"/>
                  </a:lnTo>
                  <a:lnTo>
                    <a:pt x="3574" y="320"/>
                  </a:lnTo>
                  <a:lnTo>
                    <a:pt x="3574" y="357"/>
                  </a:lnTo>
                  <a:lnTo>
                    <a:pt x="3574" y="406"/>
                  </a:lnTo>
                  <a:lnTo>
                    <a:pt x="3574" y="406"/>
                  </a:lnTo>
                  <a:lnTo>
                    <a:pt x="3586" y="361"/>
                  </a:lnTo>
                  <a:lnTo>
                    <a:pt x="3593" y="322"/>
                  </a:lnTo>
                  <a:lnTo>
                    <a:pt x="3595" y="304"/>
                  </a:lnTo>
                  <a:lnTo>
                    <a:pt x="3597" y="289"/>
                  </a:lnTo>
                  <a:lnTo>
                    <a:pt x="3597" y="289"/>
                  </a:lnTo>
                  <a:lnTo>
                    <a:pt x="3599" y="265"/>
                  </a:lnTo>
                  <a:lnTo>
                    <a:pt x="3603" y="244"/>
                  </a:lnTo>
                  <a:lnTo>
                    <a:pt x="3613" y="203"/>
                  </a:lnTo>
                  <a:lnTo>
                    <a:pt x="3613" y="203"/>
                  </a:lnTo>
                  <a:lnTo>
                    <a:pt x="3621" y="176"/>
                  </a:lnTo>
                  <a:lnTo>
                    <a:pt x="3632" y="145"/>
                  </a:lnTo>
                  <a:lnTo>
                    <a:pt x="3632" y="145"/>
                  </a:lnTo>
                  <a:close/>
                  <a:moveTo>
                    <a:pt x="3545" y="191"/>
                  </a:moveTo>
                  <a:lnTo>
                    <a:pt x="3545" y="191"/>
                  </a:lnTo>
                  <a:lnTo>
                    <a:pt x="3504" y="211"/>
                  </a:lnTo>
                  <a:lnTo>
                    <a:pt x="3504" y="211"/>
                  </a:lnTo>
                  <a:lnTo>
                    <a:pt x="3481" y="221"/>
                  </a:lnTo>
                  <a:lnTo>
                    <a:pt x="3481" y="221"/>
                  </a:lnTo>
                  <a:lnTo>
                    <a:pt x="3467" y="269"/>
                  </a:lnTo>
                  <a:lnTo>
                    <a:pt x="3461" y="297"/>
                  </a:lnTo>
                  <a:lnTo>
                    <a:pt x="3457" y="320"/>
                  </a:lnTo>
                  <a:lnTo>
                    <a:pt x="3457" y="320"/>
                  </a:lnTo>
                  <a:lnTo>
                    <a:pt x="3455" y="341"/>
                  </a:lnTo>
                  <a:lnTo>
                    <a:pt x="3455" y="365"/>
                  </a:lnTo>
                  <a:lnTo>
                    <a:pt x="3457" y="410"/>
                  </a:lnTo>
                  <a:lnTo>
                    <a:pt x="3461" y="456"/>
                  </a:lnTo>
                  <a:lnTo>
                    <a:pt x="3465" y="507"/>
                  </a:lnTo>
                  <a:lnTo>
                    <a:pt x="3465" y="507"/>
                  </a:lnTo>
                  <a:lnTo>
                    <a:pt x="3475" y="634"/>
                  </a:lnTo>
                  <a:lnTo>
                    <a:pt x="3481" y="710"/>
                  </a:lnTo>
                  <a:lnTo>
                    <a:pt x="3481" y="710"/>
                  </a:lnTo>
                  <a:lnTo>
                    <a:pt x="3496" y="577"/>
                  </a:lnTo>
                  <a:lnTo>
                    <a:pt x="3508" y="480"/>
                  </a:lnTo>
                  <a:lnTo>
                    <a:pt x="3512" y="421"/>
                  </a:lnTo>
                  <a:lnTo>
                    <a:pt x="3512" y="421"/>
                  </a:lnTo>
                  <a:lnTo>
                    <a:pt x="3512" y="410"/>
                  </a:lnTo>
                  <a:lnTo>
                    <a:pt x="3514" y="400"/>
                  </a:lnTo>
                  <a:lnTo>
                    <a:pt x="3520" y="382"/>
                  </a:lnTo>
                  <a:lnTo>
                    <a:pt x="3525" y="359"/>
                  </a:lnTo>
                  <a:lnTo>
                    <a:pt x="3527" y="345"/>
                  </a:lnTo>
                  <a:lnTo>
                    <a:pt x="3527" y="328"/>
                  </a:lnTo>
                  <a:lnTo>
                    <a:pt x="3527" y="328"/>
                  </a:lnTo>
                  <a:lnTo>
                    <a:pt x="3529" y="297"/>
                  </a:lnTo>
                  <a:lnTo>
                    <a:pt x="3533" y="260"/>
                  </a:lnTo>
                  <a:lnTo>
                    <a:pt x="3545" y="191"/>
                  </a:lnTo>
                  <a:lnTo>
                    <a:pt x="3545" y="191"/>
                  </a:lnTo>
                  <a:close/>
                  <a:moveTo>
                    <a:pt x="3381" y="258"/>
                  </a:moveTo>
                  <a:lnTo>
                    <a:pt x="3381" y="258"/>
                  </a:lnTo>
                  <a:lnTo>
                    <a:pt x="3337" y="269"/>
                  </a:lnTo>
                  <a:lnTo>
                    <a:pt x="3286" y="281"/>
                  </a:lnTo>
                  <a:lnTo>
                    <a:pt x="3286" y="281"/>
                  </a:lnTo>
                  <a:lnTo>
                    <a:pt x="3271" y="332"/>
                  </a:lnTo>
                  <a:lnTo>
                    <a:pt x="3265" y="351"/>
                  </a:lnTo>
                  <a:lnTo>
                    <a:pt x="3263" y="367"/>
                  </a:lnTo>
                  <a:lnTo>
                    <a:pt x="3263" y="367"/>
                  </a:lnTo>
                  <a:lnTo>
                    <a:pt x="3261" y="425"/>
                  </a:lnTo>
                  <a:lnTo>
                    <a:pt x="3259" y="472"/>
                  </a:lnTo>
                  <a:lnTo>
                    <a:pt x="3263" y="538"/>
                  </a:lnTo>
                  <a:lnTo>
                    <a:pt x="3263" y="538"/>
                  </a:lnTo>
                  <a:lnTo>
                    <a:pt x="3267" y="571"/>
                  </a:lnTo>
                  <a:lnTo>
                    <a:pt x="3271" y="597"/>
                  </a:lnTo>
                  <a:lnTo>
                    <a:pt x="3278" y="634"/>
                  </a:lnTo>
                  <a:lnTo>
                    <a:pt x="3282" y="651"/>
                  </a:lnTo>
                  <a:lnTo>
                    <a:pt x="3286" y="673"/>
                  </a:lnTo>
                  <a:lnTo>
                    <a:pt x="3290" y="702"/>
                  </a:lnTo>
                  <a:lnTo>
                    <a:pt x="3294" y="741"/>
                  </a:lnTo>
                  <a:lnTo>
                    <a:pt x="3294" y="741"/>
                  </a:lnTo>
                  <a:lnTo>
                    <a:pt x="3298" y="835"/>
                  </a:lnTo>
                  <a:lnTo>
                    <a:pt x="3302" y="922"/>
                  </a:lnTo>
                  <a:lnTo>
                    <a:pt x="3302" y="1014"/>
                  </a:lnTo>
                  <a:lnTo>
                    <a:pt x="3302" y="1014"/>
                  </a:lnTo>
                  <a:lnTo>
                    <a:pt x="3302" y="1047"/>
                  </a:lnTo>
                  <a:lnTo>
                    <a:pt x="3304" y="1080"/>
                  </a:lnTo>
                  <a:lnTo>
                    <a:pt x="3302" y="1115"/>
                  </a:lnTo>
                  <a:lnTo>
                    <a:pt x="3302" y="1115"/>
                  </a:lnTo>
                  <a:lnTo>
                    <a:pt x="3296" y="1215"/>
                  </a:lnTo>
                  <a:lnTo>
                    <a:pt x="3294" y="1264"/>
                  </a:lnTo>
                  <a:lnTo>
                    <a:pt x="3294" y="1287"/>
                  </a:lnTo>
                  <a:lnTo>
                    <a:pt x="3294" y="1287"/>
                  </a:lnTo>
                  <a:lnTo>
                    <a:pt x="3298" y="1320"/>
                  </a:lnTo>
                  <a:lnTo>
                    <a:pt x="3306" y="1388"/>
                  </a:lnTo>
                  <a:lnTo>
                    <a:pt x="3317" y="1497"/>
                  </a:lnTo>
                  <a:lnTo>
                    <a:pt x="3317" y="1497"/>
                  </a:lnTo>
                  <a:lnTo>
                    <a:pt x="3319" y="1529"/>
                  </a:lnTo>
                  <a:lnTo>
                    <a:pt x="3321" y="1540"/>
                  </a:lnTo>
                  <a:lnTo>
                    <a:pt x="3323" y="1544"/>
                  </a:lnTo>
                  <a:lnTo>
                    <a:pt x="3325" y="1544"/>
                  </a:lnTo>
                  <a:lnTo>
                    <a:pt x="3325" y="1544"/>
                  </a:lnTo>
                  <a:lnTo>
                    <a:pt x="3327" y="1540"/>
                  </a:lnTo>
                  <a:lnTo>
                    <a:pt x="3327" y="1527"/>
                  </a:lnTo>
                  <a:lnTo>
                    <a:pt x="3329" y="1484"/>
                  </a:lnTo>
                  <a:lnTo>
                    <a:pt x="3333" y="1353"/>
                  </a:lnTo>
                  <a:lnTo>
                    <a:pt x="3333" y="1162"/>
                  </a:lnTo>
                  <a:lnTo>
                    <a:pt x="3333" y="889"/>
                  </a:lnTo>
                  <a:lnTo>
                    <a:pt x="3333" y="889"/>
                  </a:lnTo>
                  <a:lnTo>
                    <a:pt x="3329" y="837"/>
                  </a:lnTo>
                  <a:lnTo>
                    <a:pt x="3321" y="749"/>
                  </a:lnTo>
                  <a:lnTo>
                    <a:pt x="3311" y="659"/>
                  </a:lnTo>
                  <a:lnTo>
                    <a:pt x="3302" y="593"/>
                  </a:lnTo>
                  <a:lnTo>
                    <a:pt x="3302" y="593"/>
                  </a:lnTo>
                  <a:lnTo>
                    <a:pt x="3294" y="548"/>
                  </a:lnTo>
                  <a:lnTo>
                    <a:pt x="3290" y="503"/>
                  </a:lnTo>
                  <a:lnTo>
                    <a:pt x="3286" y="458"/>
                  </a:lnTo>
                  <a:lnTo>
                    <a:pt x="3286" y="421"/>
                  </a:lnTo>
                  <a:lnTo>
                    <a:pt x="3286" y="421"/>
                  </a:lnTo>
                  <a:lnTo>
                    <a:pt x="3290" y="386"/>
                  </a:lnTo>
                  <a:lnTo>
                    <a:pt x="3296" y="351"/>
                  </a:lnTo>
                  <a:lnTo>
                    <a:pt x="3304" y="324"/>
                  </a:lnTo>
                  <a:lnTo>
                    <a:pt x="3308" y="316"/>
                  </a:lnTo>
                  <a:lnTo>
                    <a:pt x="3309" y="312"/>
                  </a:lnTo>
                  <a:lnTo>
                    <a:pt x="3309" y="312"/>
                  </a:lnTo>
                  <a:lnTo>
                    <a:pt x="3311" y="318"/>
                  </a:lnTo>
                  <a:lnTo>
                    <a:pt x="3313" y="334"/>
                  </a:lnTo>
                  <a:lnTo>
                    <a:pt x="3319" y="388"/>
                  </a:lnTo>
                  <a:lnTo>
                    <a:pt x="3325" y="484"/>
                  </a:lnTo>
                  <a:lnTo>
                    <a:pt x="3325" y="484"/>
                  </a:lnTo>
                  <a:lnTo>
                    <a:pt x="3331" y="519"/>
                  </a:lnTo>
                  <a:lnTo>
                    <a:pt x="3343" y="577"/>
                  </a:lnTo>
                  <a:lnTo>
                    <a:pt x="3356" y="644"/>
                  </a:lnTo>
                  <a:lnTo>
                    <a:pt x="3360" y="675"/>
                  </a:lnTo>
                  <a:lnTo>
                    <a:pt x="3364" y="702"/>
                  </a:lnTo>
                  <a:lnTo>
                    <a:pt x="3364" y="702"/>
                  </a:lnTo>
                  <a:lnTo>
                    <a:pt x="3366" y="739"/>
                  </a:lnTo>
                  <a:lnTo>
                    <a:pt x="3366" y="794"/>
                  </a:lnTo>
                  <a:lnTo>
                    <a:pt x="3366" y="932"/>
                  </a:lnTo>
                  <a:lnTo>
                    <a:pt x="3366" y="998"/>
                  </a:lnTo>
                  <a:lnTo>
                    <a:pt x="3370" y="1049"/>
                  </a:lnTo>
                  <a:lnTo>
                    <a:pt x="3372" y="1069"/>
                  </a:lnTo>
                  <a:lnTo>
                    <a:pt x="3374" y="1082"/>
                  </a:lnTo>
                  <a:lnTo>
                    <a:pt x="3376" y="1086"/>
                  </a:lnTo>
                  <a:lnTo>
                    <a:pt x="3378" y="1086"/>
                  </a:lnTo>
                  <a:lnTo>
                    <a:pt x="3380" y="1084"/>
                  </a:lnTo>
                  <a:lnTo>
                    <a:pt x="3380" y="1084"/>
                  </a:lnTo>
                  <a:lnTo>
                    <a:pt x="3383" y="1074"/>
                  </a:lnTo>
                  <a:lnTo>
                    <a:pt x="3385" y="1059"/>
                  </a:lnTo>
                  <a:lnTo>
                    <a:pt x="3391" y="1014"/>
                  </a:lnTo>
                  <a:lnTo>
                    <a:pt x="3393" y="956"/>
                  </a:lnTo>
                  <a:lnTo>
                    <a:pt x="3395" y="891"/>
                  </a:lnTo>
                  <a:lnTo>
                    <a:pt x="3395" y="768"/>
                  </a:lnTo>
                  <a:lnTo>
                    <a:pt x="3395" y="694"/>
                  </a:lnTo>
                  <a:lnTo>
                    <a:pt x="3395" y="694"/>
                  </a:lnTo>
                  <a:lnTo>
                    <a:pt x="3393" y="675"/>
                  </a:lnTo>
                  <a:lnTo>
                    <a:pt x="3391" y="651"/>
                  </a:lnTo>
                  <a:lnTo>
                    <a:pt x="3380" y="595"/>
                  </a:lnTo>
                  <a:lnTo>
                    <a:pt x="3370" y="538"/>
                  </a:lnTo>
                  <a:lnTo>
                    <a:pt x="3366" y="513"/>
                  </a:lnTo>
                  <a:lnTo>
                    <a:pt x="3364" y="492"/>
                  </a:lnTo>
                  <a:lnTo>
                    <a:pt x="3364" y="492"/>
                  </a:lnTo>
                  <a:lnTo>
                    <a:pt x="3362" y="476"/>
                  </a:lnTo>
                  <a:lnTo>
                    <a:pt x="3360" y="464"/>
                  </a:lnTo>
                  <a:lnTo>
                    <a:pt x="3354" y="449"/>
                  </a:lnTo>
                  <a:lnTo>
                    <a:pt x="3352" y="441"/>
                  </a:lnTo>
                  <a:lnTo>
                    <a:pt x="3352" y="429"/>
                  </a:lnTo>
                  <a:lnTo>
                    <a:pt x="3352" y="414"/>
                  </a:lnTo>
                  <a:lnTo>
                    <a:pt x="3356" y="390"/>
                  </a:lnTo>
                  <a:lnTo>
                    <a:pt x="3356" y="390"/>
                  </a:lnTo>
                  <a:lnTo>
                    <a:pt x="3381" y="258"/>
                  </a:lnTo>
                  <a:lnTo>
                    <a:pt x="3381" y="258"/>
                  </a:lnTo>
                  <a:close/>
                  <a:moveTo>
                    <a:pt x="3179" y="297"/>
                  </a:moveTo>
                  <a:lnTo>
                    <a:pt x="3179" y="297"/>
                  </a:lnTo>
                  <a:lnTo>
                    <a:pt x="3125" y="301"/>
                  </a:lnTo>
                  <a:lnTo>
                    <a:pt x="3066" y="302"/>
                  </a:lnTo>
                  <a:lnTo>
                    <a:pt x="3066" y="302"/>
                  </a:lnTo>
                  <a:lnTo>
                    <a:pt x="3070" y="318"/>
                  </a:lnTo>
                  <a:lnTo>
                    <a:pt x="3076" y="328"/>
                  </a:lnTo>
                  <a:lnTo>
                    <a:pt x="3076" y="328"/>
                  </a:lnTo>
                  <a:lnTo>
                    <a:pt x="3086" y="339"/>
                  </a:lnTo>
                  <a:lnTo>
                    <a:pt x="3090" y="347"/>
                  </a:lnTo>
                  <a:lnTo>
                    <a:pt x="3094" y="355"/>
                  </a:lnTo>
                  <a:lnTo>
                    <a:pt x="3098" y="365"/>
                  </a:lnTo>
                  <a:lnTo>
                    <a:pt x="3099" y="378"/>
                  </a:lnTo>
                  <a:lnTo>
                    <a:pt x="3099" y="394"/>
                  </a:lnTo>
                  <a:lnTo>
                    <a:pt x="3099" y="414"/>
                  </a:lnTo>
                  <a:lnTo>
                    <a:pt x="3099" y="414"/>
                  </a:lnTo>
                  <a:lnTo>
                    <a:pt x="3094" y="501"/>
                  </a:lnTo>
                  <a:lnTo>
                    <a:pt x="3090" y="544"/>
                  </a:lnTo>
                  <a:lnTo>
                    <a:pt x="3084" y="585"/>
                  </a:lnTo>
                  <a:lnTo>
                    <a:pt x="3084" y="585"/>
                  </a:lnTo>
                  <a:lnTo>
                    <a:pt x="3072" y="651"/>
                  </a:lnTo>
                  <a:lnTo>
                    <a:pt x="3068" y="681"/>
                  </a:lnTo>
                  <a:lnTo>
                    <a:pt x="3068" y="710"/>
                  </a:lnTo>
                  <a:lnTo>
                    <a:pt x="3068" y="710"/>
                  </a:lnTo>
                  <a:lnTo>
                    <a:pt x="3070" y="725"/>
                  </a:lnTo>
                  <a:lnTo>
                    <a:pt x="3074" y="743"/>
                  </a:lnTo>
                  <a:lnTo>
                    <a:pt x="3084" y="776"/>
                  </a:lnTo>
                  <a:lnTo>
                    <a:pt x="3096" y="802"/>
                  </a:lnTo>
                  <a:lnTo>
                    <a:pt x="3099" y="811"/>
                  </a:lnTo>
                  <a:lnTo>
                    <a:pt x="3099" y="811"/>
                  </a:lnTo>
                  <a:lnTo>
                    <a:pt x="3105" y="749"/>
                  </a:lnTo>
                  <a:lnTo>
                    <a:pt x="3109" y="696"/>
                  </a:lnTo>
                  <a:lnTo>
                    <a:pt x="3115" y="648"/>
                  </a:lnTo>
                  <a:lnTo>
                    <a:pt x="3115" y="648"/>
                  </a:lnTo>
                  <a:lnTo>
                    <a:pt x="3117" y="624"/>
                  </a:lnTo>
                  <a:lnTo>
                    <a:pt x="3119" y="595"/>
                  </a:lnTo>
                  <a:lnTo>
                    <a:pt x="3123" y="529"/>
                  </a:lnTo>
                  <a:lnTo>
                    <a:pt x="3129" y="460"/>
                  </a:lnTo>
                  <a:lnTo>
                    <a:pt x="3133" y="431"/>
                  </a:lnTo>
                  <a:lnTo>
                    <a:pt x="3138" y="406"/>
                  </a:lnTo>
                  <a:lnTo>
                    <a:pt x="3138" y="406"/>
                  </a:lnTo>
                  <a:lnTo>
                    <a:pt x="3148" y="378"/>
                  </a:lnTo>
                  <a:lnTo>
                    <a:pt x="3158" y="349"/>
                  </a:lnTo>
                  <a:lnTo>
                    <a:pt x="3179" y="297"/>
                  </a:lnTo>
                  <a:lnTo>
                    <a:pt x="3179" y="297"/>
                  </a:lnTo>
                  <a:close/>
                  <a:moveTo>
                    <a:pt x="2952" y="299"/>
                  </a:moveTo>
                  <a:lnTo>
                    <a:pt x="2952" y="299"/>
                  </a:lnTo>
                  <a:lnTo>
                    <a:pt x="2893" y="293"/>
                  </a:lnTo>
                  <a:lnTo>
                    <a:pt x="2833" y="285"/>
                  </a:lnTo>
                  <a:lnTo>
                    <a:pt x="2833" y="285"/>
                  </a:lnTo>
                  <a:lnTo>
                    <a:pt x="2851" y="312"/>
                  </a:lnTo>
                  <a:lnTo>
                    <a:pt x="2851" y="312"/>
                  </a:lnTo>
                  <a:lnTo>
                    <a:pt x="2868" y="341"/>
                  </a:lnTo>
                  <a:lnTo>
                    <a:pt x="2882" y="371"/>
                  </a:lnTo>
                  <a:lnTo>
                    <a:pt x="2893" y="400"/>
                  </a:lnTo>
                  <a:lnTo>
                    <a:pt x="2903" y="429"/>
                  </a:lnTo>
                  <a:lnTo>
                    <a:pt x="2909" y="456"/>
                  </a:lnTo>
                  <a:lnTo>
                    <a:pt x="2913" y="484"/>
                  </a:lnTo>
                  <a:lnTo>
                    <a:pt x="2915" y="507"/>
                  </a:lnTo>
                  <a:lnTo>
                    <a:pt x="2913" y="531"/>
                  </a:lnTo>
                  <a:lnTo>
                    <a:pt x="2913" y="531"/>
                  </a:lnTo>
                  <a:lnTo>
                    <a:pt x="2909" y="552"/>
                  </a:lnTo>
                  <a:lnTo>
                    <a:pt x="2905" y="573"/>
                  </a:lnTo>
                  <a:lnTo>
                    <a:pt x="2891" y="616"/>
                  </a:lnTo>
                  <a:lnTo>
                    <a:pt x="2878" y="661"/>
                  </a:lnTo>
                  <a:lnTo>
                    <a:pt x="2866" y="702"/>
                  </a:lnTo>
                  <a:lnTo>
                    <a:pt x="2866" y="702"/>
                  </a:lnTo>
                  <a:lnTo>
                    <a:pt x="2827" y="874"/>
                  </a:lnTo>
                  <a:lnTo>
                    <a:pt x="2827" y="874"/>
                  </a:lnTo>
                  <a:lnTo>
                    <a:pt x="2817" y="915"/>
                  </a:lnTo>
                  <a:lnTo>
                    <a:pt x="2806" y="952"/>
                  </a:lnTo>
                  <a:lnTo>
                    <a:pt x="2796" y="989"/>
                  </a:lnTo>
                  <a:lnTo>
                    <a:pt x="2788" y="1030"/>
                  </a:lnTo>
                  <a:lnTo>
                    <a:pt x="2788" y="1030"/>
                  </a:lnTo>
                  <a:lnTo>
                    <a:pt x="2782" y="1055"/>
                  </a:lnTo>
                  <a:lnTo>
                    <a:pt x="2773" y="1084"/>
                  </a:lnTo>
                  <a:lnTo>
                    <a:pt x="2759" y="1115"/>
                  </a:lnTo>
                  <a:lnTo>
                    <a:pt x="2746" y="1147"/>
                  </a:lnTo>
                  <a:lnTo>
                    <a:pt x="2722" y="1195"/>
                  </a:lnTo>
                  <a:lnTo>
                    <a:pt x="2711" y="1217"/>
                  </a:lnTo>
                  <a:lnTo>
                    <a:pt x="2711" y="1217"/>
                  </a:lnTo>
                  <a:lnTo>
                    <a:pt x="2728" y="1193"/>
                  </a:lnTo>
                  <a:lnTo>
                    <a:pt x="2773" y="1133"/>
                  </a:lnTo>
                  <a:lnTo>
                    <a:pt x="2796" y="1094"/>
                  </a:lnTo>
                  <a:lnTo>
                    <a:pt x="2821" y="1051"/>
                  </a:lnTo>
                  <a:lnTo>
                    <a:pt x="2843" y="1008"/>
                  </a:lnTo>
                  <a:lnTo>
                    <a:pt x="2851" y="987"/>
                  </a:lnTo>
                  <a:lnTo>
                    <a:pt x="2858" y="967"/>
                  </a:lnTo>
                  <a:lnTo>
                    <a:pt x="2858" y="967"/>
                  </a:lnTo>
                  <a:lnTo>
                    <a:pt x="2886" y="885"/>
                  </a:lnTo>
                  <a:lnTo>
                    <a:pt x="2915" y="802"/>
                  </a:lnTo>
                  <a:lnTo>
                    <a:pt x="2926" y="761"/>
                  </a:lnTo>
                  <a:lnTo>
                    <a:pt x="2938" y="722"/>
                  </a:lnTo>
                  <a:lnTo>
                    <a:pt x="2946" y="683"/>
                  </a:lnTo>
                  <a:lnTo>
                    <a:pt x="2952" y="648"/>
                  </a:lnTo>
                  <a:lnTo>
                    <a:pt x="2952" y="648"/>
                  </a:lnTo>
                  <a:lnTo>
                    <a:pt x="2959" y="579"/>
                  </a:lnTo>
                  <a:lnTo>
                    <a:pt x="2965" y="513"/>
                  </a:lnTo>
                  <a:lnTo>
                    <a:pt x="2969" y="462"/>
                  </a:lnTo>
                  <a:lnTo>
                    <a:pt x="2969" y="443"/>
                  </a:lnTo>
                  <a:lnTo>
                    <a:pt x="2967" y="429"/>
                  </a:lnTo>
                  <a:lnTo>
                    <a:pt x="2967" y="429"/>
                  </a:lnTo>
                  <a:lnTo>
                    <a:pt x="2958" y="377"/>
                  </a:lnTo>
                  <a:lnTo>
                    <a:pt x="2954" y="349"/>
                  </a:lnTo>
                  <a:lnTo>
                    <a:pt x="2952" y="328"/>
                  </a:lnTo>
                  <a:lnTo>
                    <a:pt x="2952" y="328"/>
                  </a:lnTo>
                  <a:lnTo>
                    <a:pt x="2952" y="299"/>
                  </a:lnTo>
                  <a:lnTo>
                    <a:pt x="2952" y="299"/>
                  </a:lnTo>
                  <a:close/>
                  <a:moveTo>
                    <a:pt x="2709" y="267"/>
                  </a:moveTo>
                  <a:lnTo>
                    <a:pt x="2709" y="267"/>
                  </a:lnTo>
                  <a:lnTo>
                    <a:pt x="2576" y="252"/>
                  </a:lnTo>
                  <a:lnTo>
                    <a:pt x="2576" y="252"/>
                  </a:lnTo>
                  <a:lnTo>
                    <a:pt x="2584" y="281"/>
                  </a:lnTo>
                  <a:lnTo>
                    <a:pt x="2594" y="304"/>
                  </a:lnTo>
                  <a:lnTo>
                    <a:pt x="2594" y="304"/>
                  </a:lnTo>
                  <a:lnTo>
                    <a:pt x="2615" y="345"/>
                  </a:lnTo>
                  <a:lnTo>
                    <a:pt x="2637" y="394"/>
                  </a:lnTo>
                  <a:lnTo>
                    <a:pt x="2656" y="439"/>
                  </a:lnTo>
                  <a:lnTo>
                    <a:pt x="2662" y="456"/>
                  </a:lnTo>
                  <a:lnTo>
                    <a:pt x="2664" y="468"/>
                  </a:lnTo>
                  <a:lnTo>
                    <a:pt x="2664" y="468"/>
                  </a:lnTo>
                  <a:lnTo>
                    <a:pt x="2666" y="499"/>
                  </a:lnTo>
                  <a:lnTo>
                    <a:pt x="2662" y="556"/>
                  </a:lnTo>
                  <a:lnTo>
                    <a:pt x="2660" y="589"/>
                  </a:lnTo>
                  <a:lnTo>
                    <a:pt x="2656" y="624"/>
                  </a:lnTo>
                  <a:lnTo>
                    <a:pt x="2648" y="659"/>
                  </a:lnTo>
                  <a:lnTo>
                    <a:pt x="2641" y="694"/>
                  </a:lnTo>
                  <a:lnTo>
                    <a:pt x="2641" y="694"/>
                  </a:lnTo>
                  <a:lnTo>
                    <a:pt x="2633" y="729"/>
                  </a:lnTo>
                  <a:lnTo>
                    <a:pt x="2625" y="768"/>
                  </a:lnTo>
                  <a:lnTo>
                    <a:pt x="2621" y="807"/>
                  </a:lnTo>
                  <a:lnTo>
                    <a:pt x="2617" y="842"/>
                  </a:lnTo>
                  <a:lnTo>
                    <a:pt x="2615" y="903"/>
                  </a:lnTo>
                  <a:lnTo>
                    <a:pt x="2615" y="920"/>
                  </a:lnTo>
                  <a:lnTo>
                    <a:pt x="2617" y="928"/>
                  </a:lnTo>
                  <a:lnTo>
                    <a:pt x="2617" y="928"/>
                  </a:lnTo>
                  <a:lnTo>
                    <a:pt x="2623" y="922"/>
                  </a:lnTo>
                  <a:lnTo>
                    <a:pt x="2637" y="901"/>
                  </a:lnTo>
                  <a:lnTo>
                    <a:pt x="2656" y="870"/>
                  </a:lnTo>
                  <a:lnTo>
                    <a:pt x="2677" y="831"/>
                  </a:lnTo>
                  <a:lnTo>
                    <a:pt x="2697" y="786"/>
                  </a:lnTo>
                  <a:lnTo>
                    <a:pt x="2714" y="739"/>
                  </a:lnTo>
                  <a:lnTo>
                    <a:pt x="2722" y="716"/>
                  </a:lnTo>
                  <a:lnTo>
                    <a:pt x="2728" y="692"/>
                  </a:lnTo>
                  <a:lnTo>
                    <a:pt x="2732" y="669"/>
                  </a:lnTo>
                  <a:lnTo>
                    <a:pt x="2734" y="648"/>
                  </a:lnTo>
                  <a:lnTo>
                    <a:pt x="2734" y="648"/>
                  </a:lnTo>
                  <a:lnTo>
                    <a:pt x="2740" y="486"/>
                  </a:lnTo>
                  <a:lnTo>
                    <a:pt x="2742" y="425"/>
                  </a:lnTo>
                  <a:lnTo>
                    <a:pt x="2742" y="390"/>
                  </a:lnTo>
                  <a:lnTo>
                    <a:pt x="2742" y="390"/>
                  </a:lnTo>
                  <a:lnTo>
                    <a:pt x="2740" y="380"/>
                  </a:lnTo>
                  <a:lnTo>
                    <a:pt x="2736" y="369"/>
                  </a:lnTo>
                  <a:lnTo>
                    <a:pt x="2726" y="341"/>
                  </a:lnTo>
                  <a:lnTo>
                    <a:pt x="2716" y="316"/>
                  </a:lnTo>
                  <a:lnTo>
                    <a:pt x="2711" y="297"/>
                  </a:lnTo>
                  <a:lnTo>
                    <a:pt x="2711" y="297"/>
                  </a:lnTo>
                  <a:lnTo>
                    <a:pt x="2709" y="267"/>
                  </a:lnTo>
                  <a:lnTo>
                    <a:pt x="2709" y="267"/>
                  </a:lnTo>
                  <a:close/>
                  <a:moveTo>
                    <a:pt x="2450" y="240"/>
                  </a:moveTo>
                  <a:lnTo>
                    <a:pt x="2450" y="240"/>
                  </a:lnTo>
                  <a:lnTo>
                    <a:pt x="2372" y="232"/>
                  </a:lnTo>
                  <a:lnTo>
                    <a:pt x="2372" y="232"/>
                  </a:lnTo>
                  <a:lnTo>
                    <a:pt x="2399" y="281"/>
                  </a:lnTo>
                  <a:lnTo>
                    <a:pt x="2413" y="301"/>
                  </a:lnTo>
                  <a:lnTo>
                    <a:pt x="2423" y="312"/>
                  </a:lnTo>
                  <a:lnTo>
                    <a:pt x="2423" y="312"/>
                  </a:lnTo>
                  <a:lnTo>
                    <a:pt x="2425" y="314"/>
                  </a:lnTo>
                  <a:lnTo>
                    <a:pt x="2427" y="320"/>
                  </a:lnTo>
                  <a:lnTo>
                    <a:pt x="2429" y="332"/>
                  </a:lnTo>
                  <a:lnTo>
                    <a:pt x="2429" y="347"/>
                  </a:lnTo>
                  <a:lnTo>
                    <a:pt x="2429" y="363"/>
                  </a:lnTo>
                  <a:lnTo>
                    <a:pt x="2425" y="392"/>
                  </a:lnTo>
                  <a:lnTo>
                    <a:pt x="2423" y="406"/>
                  </a:lnTo>
                  <a:lnTo>
                    <a:pt x="2423" y="406"/>
                  </a:lnTo>
                  <a:lnTo>
                    <a:pt x="2335" y="230"/>
                  </a:lnTo>
                  <a:lnTo>
                    <a:pt x="2257" y="223"/>
                  </a:lnTo>
                  <a:lnTo>
                    <a:pt x="2257" y="223"/>
                  </a:lnTo>
                  <a:lnTo>
                    <a:pt x="2277" y="263"/>
                  </a:lnTo>
                  <a:lnTo>
                    <a:pt x="2306" y="316"/>
                  </a:lnTo>
                  <a:lnTo>
                    <a:pt x="2335" y="367"/>
                  </a:lnTo>
                  <a:lnTo>
                    <a:pt x="2360" y="406"/>
                  </a:lnTo>
                  <a:lnTo>
                    <a:pt x="2360" y="406"/>
                  </a:lnTo>
                  <a:lnTo>
                    <a:pt x="2370" y="419"/>
                  </a:lnTo>
                  <a:lnTo>
                    <a:pt x="2378" y="433"/>
                  </a:lnTo>
                  <a:lnTo>
                    <a:pt x="2382" y="445"/>
                  </a:lnTo>
                  <a:lnTo>
                    <a:pt x="2384" y="456"/>
                  </a:lnTo>
                  <a:lnTo>
                    <a:pt x="2384" y="470"/>
                  </a:lnTo>
                  <a:lnTo>
                    <a:pt x="2382" y="486"/>
                  </a:lnTo>
                  <a:lnTo>
                    <a:pt x="2376" y="531"/>
                  </a:lnTo>
                  <a:lnTo>
                    <a:pt x="2376" y="531"/>
                  </a:lnTo>
                  <a:lnTo>
                    <a:pt x="2370" y="562"/>
                  </a:lnTo>
                  <a:lnTo>
                    <a:pt x="2364" y="597"/>
                  </a:lnTo>
                  <a:lnTo>
                    <a:pt x="2347" y="669"/>
                  </a:lnTo>
                  <a:lnTo>
                    <a:pt x="2322" y="764"/>
                  </a:lnTo>
                  <a:lnTo>
                    <a:pt x="2322" y="764"/>
                  </a:lnTo>
                  <a:lnTo>
                    <a:pt x="2322" y="766"/>
                  </a:lnTo>
                  <a:lnTo>
                    <a:pt x="2324" y="766"/>
                  </a:lnTo>
                  <a:lnTo>
                    <a:pt x="2329" y="763"/>
                  </a:lnTo>
                  <a:lnTo>
                    <a:pt x="2353" y="739"/>
                  </a:lnTo>
                  <a:lnTo>
                    <a:pt x="2380" y="704"/>
                  </a:lnTo>
                  <a:lnTo>
                    <a:pt x="2394" y="685"/>
                  </a:lnTo>
                  <a:lnTo>
                    <a:pt x="2407" y="663"/>
                  </a:lnTo>
                  <a:lnTo>
                    <a:pt x="2407" y="663"/>
                  </a:lnTo>
                  <a:lnTo>
                    <a:pt x="2417" y="644"/>
                  </a:lnTo>
                  <a:lnTo>
                    <a:pt x="2425" y="626"/>
                  </a:lnTo>
                  <a:lnTo>
                    <a:pt x="2430" y="610"/>
                  </a:lnTo>
                  <a:lnTo>
                    <a:pt x="2434" y="595"/>
                  </a:lnTo>
                  <a:lnTo>
                    <a:pt x="2442" y="560"/>
                  </a:lnTo>
                  <a:lnTo>
                    <a:pt x="2454" y="515"/>
                  </a:lnTo>
                  <a:lnTo>
                    <a:pt x="2454" y="515"/>
                  </a:lnTo>
                  <a:lnTo>
                    <a:pt x="2462" y="488"/>
                  </a:lnTo>
                  <a:lnTo>
                    <a:pt x="2465" y="456"/>
                  </a:lnTo>
                  <a:lnTo>
                    <a:pt x="2469" y="425"/>
                  </a:lnTo>
                  <a:lnTo>
                    <a:pt x="2471" y="394"/>
                  </a:lnTo>
                  <a:lnTo>
                    <a:pt x="2471" y="336"/>
                  </a:lnTo>
                  <a:lnTo>
                    <a:pt x="2469" y="289"/>
                  </a:lnTo>
                  <a:lnTo>
                    <a:pt x="2469" y="289"/>
                  </a:lnTo>
                  <a:lnTo>
                    <a:pt x="2467" y="277"/>
                  </a:lnTo>
                  <a:lnTo>
                    <a:pt x="2464" y="263"/>
                  </a:lnTo>
                  <a:lnTo>
                    <a:pt x="2456" y="252"/>
                  </a:lnTo>
                  <a:lnTo>
                    <a:pt x="2450" y="240"/>
                  </a:lnTo>
                  <a:lnTo>
                    <a:pt x="2450" y="240"/>
                  </a:lnTo>
                  <a:close/>
                  <a:moveTo>
                    <a:pt x="2168" y="217"/>
                  </a:moveTo>
                  <a:lnTo>
                    <a:pt x="2168" y="217"/>
                  </a:lnTo>
                  <a:lnTo>
                    <a:pt x="2026" y="207"/>
                  </a:lnTo>
                  <a:lnTo>
                    <a:pt x="2026" y="207"/>
                  </a:lnTo>
                  <a:lnTo>
                    <a:pt x="2034" y="242"/>
                  </a:lnTo>
                  <a:lnTo>
                    <a:pt x="2034" y="242"/>
                  </a:lnTo>
                  <a:lnTo>
                    <a:pt x="2038" y="262"/>
                  </a:lnTo>
                  <a:lnTo>
                    <a:pt x="2045" y="289"/>
                  </a:lnTo>
                  <a:lnTo>
                    <a:pt x="2053" y="322"/>
                  </a:lnTo>
                  <a:lnTo>
                    <a:pt x="2057" y="351"/>
                  </a:lnTo>
                  <a:lnTo>
                    <a:pt x="2057" y="351"/>
                  </a:lnTo>
                  <a:lnTo>
                    <a:pt x="2061" y="386"/>
                  </a:lnTo>
                  <a:lnTo>
                    <a:pt x="2067" y="433"/>
                  </a:lnTo>
                  <a:lnTo>
                    <a:pt x="2071" y="480"/>
                  </a:lnTo>
                  <a:lnTo>
                    <a:pt x="2073" y="499"/>
                  </a:lnTo>
                  <a:lnTo>
                    <a:pt x="2073" y="515"/>
                  </a:lnTo>
                  <a:lnTo>
                    <a:pt x="2073" y="515"/>
                  </a:lnTo>
                  <a:lnTo>
                    <a:pt x="2069" y="540"/>
                  </a:lnTo>
                  <a:lnTo>
                    <a:pt x="2065" y="564"/>
                  </a:lnTo>
                  <a:lnTo>
                    <a:pt x="2063" y="571"/>
                  </a:lnTo>
                  <a:lnTo>
                    <a:pt x="2063" y="577"/>
                  </a:lnTo>
                  <a:lnTo>
                    <a:pt x="2067" y="583"/>
                  </a:lnTo>
                  <a:lnTo>
                    <a:pt x="2073" y="585"/>
                  </a:lnTo>
                  <a:lnTo>
                    <a:pt x="2073" y="585"/>
                  </a:lnTo>
                  <a:lnTo>
                    <a:pt x="2086" y="585"/>
                  </a:lnTo>
                  <a:lnTo>
                    <a:pt x="2090" y="583"/>
                  </a:lnTo>
                  <a:lnTo>
                    <a:pt x="2094" y="579"/>
                  </a:lnTo>
                  <a:lnTo>
                    <a:pt x="2098" y="571"/>
                  </a:lnTo>
                  <a:lnTo>
                    <a:pt x="2102" y="560"/>
                  </a:lnTo>
                  <a:lnTo>
                    <a:pt x="2112" y="523"/>
                  </a:lnTo>
                  <a:lnTo>
                    <a:pt x="2112" y="523"/>
                  </a:lnTo>
                  <a:lnTo>
                    <a:pt x="2127" y="470"/>
                  </a:lnTo>
                  <a:lnTo>
                    <a:pt x="2145" y="416"/>
                  </a:lnTo>
                  <a:lnTo>
                    <a:pt x="2158" y="369"/>
                  </a:lnTo>
                  <a:lnTo>
                    <a:pt x="2164" y="349"/>
                  </a:lnTo>
                  <a:lnTo>
                    <a:pt x="2166" y="336"/>
                  </a:lnTo>
                  <a:lnTo>
                    <a:pt x="2166" y="336"/>
                  </a:lnTo>
                  <a:lnTo>
                    <a:pt x="2170" y="295"/>
                  </a:lnTo>
                  <a:lnTo>
                    <a:pt x="2174" y="275"/>
                  </a:lnTo>
                  <a:lnTo>
                    <a:pt x="2174" y="250"/>
                  </a:lnTo>
                  <a:lnTo>
                    <a:pt x="2174" y="250"/>
                  </a:lnTo>
                  <a:lnTo>
                    <a:pt x="2172" y="232"/>
                  </a:lnTo>
                  <a:lnTo>
                    <a:pt x="2168" y="217"/>
                  </a:lnTo>
                  <a:lnTo>
                    <a:pt x="2168" y="217"/>
                  </a:lnTo>
                  <a:close/>
                  <a:moveTo>
                    <a:pt x="1868" y="197"/>
                  </a:moveTo>
                  <a:lnTo>
                    <a:pt x="1868" y="197"/>
                  </a:lnTo>
                  <a:lnTo>
                    <a:pt x="1723" y="189"/>
                  </a:lnTo>
                  <a:lnTo>
                    <a:pt x="1723" y="189"/>
                  </a:lnTo>
                  <a:lnTo>
                    <a:pt x="1723" y="195"/>
                  </a:lnTo>
                  <a:lnTo>
                    <a:pt x="1723" y="195"/>
                  </a:lnTo>
                  <a:lnTo>
                    <a:pt x="1725" y="203"/>
                  </a:lnTo>
                  <a:lnTo>
                    <a:pt x="1728" y="213"/>
                  </a:lnTo>
                  <a:lnTo>
                    <a:pt x="1744" y="230"/>
                  </a:lnTo>
                  <a:lnTo>
                    <a:pt x="1760" y="248"/>
                  </a:lnTo>
                  <a:lnTo>
                    <a:pt x="1765" y="256"/>
                  </a:lnTo>
                  <a:lnTo>
                    <a:pt x="1769" y="265"/>
                  </a:lnTo>
                  <a:lnTo>
                    <a:pt x="1769" y="265"/>
                  </a:lnTo>
                  <a:lnTo>
                    <a:pt x="1773" y="271"/>
                  </a:lnTo>
                  <a:lnTo>
                    <a:pt x="1775" y="275"/>
                  </a:lnTo>
                  <a:lnTo>
                    <a:pt x="1779" y="279"/>
                  </a:lnTo>
                  <a:lnTo>
                    <a:pt x="1781" y="283"/>
                  </a:lnTo>
                  <a:lnTo>
                    <a:pt x="1783" y="287"/>
                  </a:lnTo>
                  <a:lnTo>
                    <a:pt x="1783" y="297"/>
                  </a:lnTo>
                  <a:lnTo>
                    <a:pt x="1777" y="336"/>
                  </a:lnTo>
                  <a:lnTo>
                    <a:pt x="1777" y="336"/>
                  </a:lnTo>
                  <a:lnTo>
                    <a:pt x="1767" y="382"/>
                  </a:lnTo>
                  <a:lnTo>
                    <a:pt x="1758" y="416"/>
                  </a:lnTo>
                  <a:lnTo>
                    <a:pt x="1750" y="443"/>
                  </a:lnTo>
                  <a:lnTo>
                    <a:pt x="1748" y="455"/>
                  </a:lnTo>
                  <a:lnTo>
                    <a:pt x="1746" y="468"/>
                  </a:lnTo>
                  <a:lnTo>
                    <a:pt x="1746" y="468"/>
                  </a:lnTo>
                  <a:lnTo>
                    <a:pt x="1740" y="521"/>
                  </a:lnTo>
                  <a:lnTo>
                    <a:pt x="1740" y="531"/>
                  </a:lnTo>
                  <a:lnTo>
                    <a:pt x="1740" y="536"/>
                  </a:lnTo>
                  <a:lnTo>
                    <a:pt x="1742" y="540"/>
                  </a:lnTo>
                  <a:lnTo>
                    <a:pt x="1746" y="538"/>
                  </a:lnTo>
                  <a:lnTo>
                    <a:pt x="1746" y="538"/>
                  </a:lnTo>
                  <a:lnTo>
                    <a:pt x="1752" y="532"/>
                  </a:lnTo>
                  <a:lnTo>
                    <a:pt x="1758" y="521"/>
                  </a:lnTo>
                  <a:lnTo>
                    <a:pt x="1775" y="492"/>
                  </a:lnTo>
                  <a:lnTo>
                    <a:pt x="1789" y="456"/>
                  </a:lnTo>
                  <a:lnTo>
                    <a:pt x="1800" y="429"/>
                  </a:lnTo>
                  <a:lnTo>
                    <a:pt x="1800" y="429"/>
                  </a:lnTo>
                  <a:lnTo>
                    <a:pt x="1804" y="421"/>
                  </a:lnTo>
                  <a:lnTo>
                    <a:pt x="1810" y="416"/>
                  </a:lnTo>
                  <a:lnTo>
                    <a:pt x="1820" y="404"/>
                  </a:lnTo>
                  <a:lnTo>
                    <a:pt x="1826" y="398"/>
                  </a:lnTo>
                  <a:lnTo>
                    <a:pt x="1830" y="386"/>
                  </a:lnTo>
                  <a:lnTo>
                    <a:pt x="1835" y="369"/>
                  </a:lnTo>
                  <a:lnTo>
                    <a:pt x="1839" y="343"/>
                  </a:lnTo>
                  <a:lnTo>
                    <a:pt x="1839" y="343"/>
                  </a:lnTo>
                  <a:lnTo>
                    <a:pt x="1847" y="297"/>
                  </a:lnTo>
                  <a:lnTo>
                    <a:pt x="1855" y="254"/>
                  </a:lnTo>
                  <a:lnTo>
                    <a:pt x="1868" y="197"/>
                  </a:lnTo>
                  <a:lnTo>
                    <a:pt x="1868" y="197"/>
                  </a:lnTo>
                  <a:close/>
                  <a:moveTo>
                    <a:pt x="1581" y="182"/>
                  </a:moveTo>
                  <a:lnTo>
                    <a:pt x="1581" y="182"/>
                  </a:lnTo>
                  <a:lnTo>
                    <a:pt x="1472" y="178"/>
                  </a:lnTo>
                  <a:lnTo>
                    <a:pt x="1466" y="281"/>
                  </a:lnTo>
                  <a:lnTo>
                    <a:pt x="1466" y="281"/>
                  </a:lnTo>
                  <a:lnTo>
                    <a:pt x="1460" y="332"/>
                  </a:lnTo>
                  <a:lnTo>
                    <a:pt x="1452" y="398"/>
                  </a:lnTo>
                  <a:lnTo>
                    <a:pt x="1435" y="515"/>
                  </a:lnTo>
                  <a:lnTo>
                    <a:pt x="1435" y="515"/>
                  </a:lnTo>
                  <a:lnTo>
                    <a:pt x="1431" y="566"/>
                  </a:lnTo>
                  <a:lnTo>
                    <a:pt x="1425" y="630"/>
                  </a:lnTo>
                  <a:lnTo>
                    <a:pt x="1425" y="679"/>
                  </a:lnTo>
                  <a:lnTo>
                    <a:pt x="1425" y="690"/>
                  </a:lnTo>
                  <a:lnTo>
                    <a:pt x="1425" y="690"/>
                  </a:lnTo>
                  <a:lnTo>
                    <a:pt x="1427" y="686"/>
                  </a:lnTo>
                  <a:lnTo>
                    <a:pt x="1427" y="686"/>
                  </a:lnTo>
                  <a:lnTo>
                    <a:pt x="1437" y="651"/>
                  </a:lnTo>
                  <a:lnTo>
                    <a:pt x="1454" y="603"/>
                  </a:lnTo>
                  <a:lnTo>
                    <a:pt x="1474" y="550"/>
                  </a:lnTo>
                  <a:lnTo>
                    <a:pt x="1489" y="507"/>
                  </a:lnTo>
                  <a:lnTo>
                    <a:pt x="1489" y="507"/>
                  </a:lnTo>
                  <a:lnTo>
                    <a:pt x="1511" y="460"/>
                  </a:lnTo>
                  <a:lnTo>
                    <a:pt x="1520" y="431"/>
                  </a:lnTo>
                  <a:lnTo>
                    <a:pt x="1536" y="382"/>
                  </a:lnTo>
                  <a:lnTo>
                    <a:pt x="1536" y="382"/>
                  </a:lnTo>
                  <a:lnTo>
                    <a:pt x="1550" y="336"/>
                  </a:lnTo>
                  <a:lnTo>
                    <a:pt x="1561" y="283"/>
                  </a:lnTo>
                  <a:lnTo>
                    <a:pt x="1581" y="182"/>
                  </a:lnTo>
                  <a:lnTo>
                    <a:pt x="1581" y="182"/>
                  </a:lnTo>
                  <a:close/>
                  <a:moveTo>
                    <a:pt x="1371" y="174"/>
                  </a:moveTo>
                  <a:lnTo>
                    <a:pt x="1371" y="174"/>
                  </a:lnTo>
                  <a:lnTo>
                    <a:pt x="1264" y="172"/>
                  </a:lnTo>
                  <a:lnTo>
                    <a:pt x="1264" y="226"/>
                  </a:lnTo>
                  <a:lnTo>
                    <a:pt x="1264" y="226"/>
                  </a:lnTo>
                  <a:lnTo>
                    <a:pt x="1264" y="254"/>
                  </a:lnTo>
                  <a:lnTo>
                    <a:pt x="1260" y="279"/>
                  </a:lnTo>
                  <a:lnTo>
                    <a:pt x="1256" y="320"/>
                  </a:lnTo>
                  <a:lnTo>
                    <a:pt x="1256" y="320"/>
                  </a:lnTo>
                  <a:lnTo>
                    <a:pt x="1256" y="343"/>
                  </a:lnTo>
                  <a:lnTo>
                    <a:pt x="1258" y="378"/>
                  </a:lnTo>
                  <a:lnTo>
                    <a:pt x="1264" y="460"/>
                  </a:lnTo>
                  <a:lnTo>
                    <a:pt x="1264" y="460"/>
                  </a:lnTo>
                  <a:lnTo>
                    <a:pt x="1264" y="480"/>
                  </a:lnTo>
                  <a:lnTo>
                    <a:pt x="1262" y="503"/>
                  </a:lnTo>
                  <a:lnTo>
                    <a:pt x="1256" y="548"/>
                  </a:lnTo>
                  <a:lnTo>
                    <a:pt x="1246" y="589"/>
                  </a:lnTo>
                  <a:lnTo>
                    <a:pt x="1240" y="624"/>
                  </a:lnTo>
                  <a:lnTo>
                    <a:pt x="1240" y="624"/>
                  </a:lnTo>
                  <a:lnTo>
                    <a:pt x="1227" y="747"/>
                  </a:lnTo>
                  <a:lnTo>
                    <a:pt x="1221" y="831"/>
                  </a:lnTo>
                  <a:lnTo>
                    <a:pt x="1217" y="905"/>
                  </a:lnTo>
                  <a:lnTo>
                    <a:pt x="1217" y="905"/>
                  </a:lnTo>
                  <a:lnTo>
                    <a:pt x="1219" y="948"/>
                  </a:lnTo>
                  <a:lnTo>
                    <a:pt x="1223" y="1008"/>
                  </a:lnTo>
                  <a:lnTo>
                    <a:pt x="1233" y="1078"/>
                  </a:lnTo>
                  <a:lnTo>
                    <a:pt x="1242" y="1152"/>
                  </a:lnTo>
                  <a:lnTo>
                    <a:pt x="1260" y="1281"/>
                  </a:lnTo>
                  <a:lnTo>
                    <a:pt x="1268" y="1324"/>
                  </a:lnTo>
                  <a:lnTo>
                    <a:pt x="1271" y="1342"/>
                  </a:lnTo>
                  <a:lnTo>
                    <a:pt x="1271" y="1342"/>
                  </a:lnTo>
                  <a:lnTo>
                    <a:pt x="1273" y="1357"/>
                  </a:lnTo>
                  <a:lnTo>
                    <a:pt x="1277" y="1388"/>
                  </a:lnTo>
                  <a:lnTo>
                    <a:pt x="1283" y="1486"/>
                  </a:lnTo>
                  <a:lnTo>
                    <a:pt x="1287" y="1583"/>
                  </a:lnTo>
                  <a:lnTo>
                    <a:pt x="1287" y="1638"/>
                  </a:lnTo>
                  <a:lnTo>
                    <a:pt x="1287" y="1638"/>
                  </a:lnTo>
                  <a:lnTo>
                    <a:pt x="1310" y="1466"/>
                  </a:lnTo>
                  <a:lnTo>
                    <a:pt x="1310" y="1466"/>
                  </a:lnTo>
                  <a:lnTo>
                    <a:pt x="1291" y="1301"/>
                  </a:lnTo>
                  <a:lnTo>
                    <a:pt x="1271" y="1108"/>
                  </a:lnTo>
                  <a:lnTo>
                    <a:pt x="1271" y="1108"/>
                  </a:lnTo>
                  <a:lnTo>
                    <a:pt x="1268" y="1032"/>
                  </a:lnTo>
                  <a:lnTo>
                    <a:pt x="1264" y="959"/>
                  </a:lnTo>
                  <a:lnTo>
                    <a:pt x="1264" y="959"/>
                  </a:lnTo>
                  <a:lnTo>
                    <a:pt x="1264" y="940"/>
                  </a:lnTo>
                  <a:lnTo>
                    <a:pt x="1266" y="924"/>
                  </a:lnTo>
                  <a:lnTo>
                    <a:pt x="1271" y="889"/>
                  </a:lnTo>
                  <a:lnTo>
                    <a:pt x="1271" y="889"/>
                  </a:lnTo>
                  <a:lnTo>
                    <a:pt x="1277" y="862"/>
                  </a:lnTo>
                  <a:lnTo>
                    <a:pt x="1285" y="835"/>
                  </a:lnTo>
                  <a:lnTo>
                    <a:pt x="1291" y="802"/>
                  </a:lnTo>
                  <a:lnTo>
                    <a:pt x="1295" y="764"/>
                  </a:lnTo>
                  <a:lnTo>
                    <a:pt x="1295" y="764"/>
                  </a:lnTo>
                  <a:lnTo>
                    <a:pt x="1301" y="679"/>
                  </a:lnTo>
                  <a:lnTo>
                    <a:pt x="1310" y="585"/>
                  </a:lnTo>
                  <a:lnTo>
                    <a:pt x="1310" y="585"/>
                  </a:lnTo>
                  <a:lnTo>
                    <a:pt x="1318" y="532"/>
                  </a:lnTo>
                  <a:lnTo>
                    <a:pt x="1328" y="472"/>
                  </a:lnTo>
                  <a:lnTo>
                    <a:pt x="1338" y="421"/>
                  </a:lnTo>
                  <a:lnTo>
                    <a:pt x="1341" y="390"/>
                  </a:lnTo>
                  <a:lnTo>
                    <a:pt x="1341" y="390"/>
                  </a:lnTo>
                  <a:lnTo>
                    <a:pt x="1343" y="359"/>
                  </a:lnTo>
                  <a:lnTo>
                    <a:pt x="1351" y="302"/>
                  </a:lnTo>
                  <a:lnTo>
                    <a:pt x="1371" y="174"/>
                  </a:lnTo>
                  <a:lnTo>
                    <a:pt x="1371" y="174"/>
                  </a:lnTo>
                  <a:close/>
                  <a:moveTo>
                    <a:pt x="1186" y="172"/>
                  </a:moveTo>
                  <a:lnTo>
                    <a:pt x="1186" y="172"/>
                  </a:lnTo>
                  <a:lnTo>
                    <a:pt x="1073" y="172"/>
                  </a:lnTo>
                  <a:lnTo>
                    <a:pt x="1073" y="172"/>
                  </a:lnTo>
                  <a:lnTo>
                    <a:pt x="1071" y="189"/>
                  </a:lnTo>
                  <a:lnTo>
                    <a:pt x="1071" y="207"/>
                  </a:lnTo>
                  <a:lnTo>
                    <a:pt x="1073" y="224"/>
                  </a:lnTo>
                  <a:lnTo>
                    <a:pt x="1077" y="242"/>
                  </a:lnTo>
                  <a:lnTo>
                    <a:pt x="1077" y="242"/>
                  </a:lnTo>
                  <a:lnTo>
                    <a:pt x="1087" y="275"/>
                  </a:lnTo>
                  <a:lnTo>
                    <a:pt x="1108" y="320"/>
                  </a:lnTo>
                  <a:lnTo>
                    <a:pt x="1108" y="320"/>
                  </a:lnTo>
                  <a:lnTo>
                    <a:pt x="1126" y="357"/>
                  </a:lnTo>
                  <a:lnTo>
                    <a:pt x="1133" y="378"/>
                  </a:lnTo>
                  <a:lnTo>
                    <a:pt x="1139" y="400"/>
                  </a:lnTo>
                  <a:lnTo>
                    <a:pt x="1147" y="429"/>
                  </a:lnTo>
                  <a:lnTo>
                    <a:pt x="1147" y="429"/>
                  </a:lnTo>
                  <a:lnTo>
                    <a:pt x="1151" y="449"/>
                  </a:lnTo>
                  <a:lnTo>
                    <a:pt x="1155" y="470"/>
                  </a:lnTo>
                  <a:lnTo>
                    <a:pt x="1159" y="511"/>
                  </a:lnTo>
                  <a:lnTo>
                    <a:pt x="1163" y="593"/>
                  </a:lnTo>
                  <a:lnTo>
                    <a:pt x="1163" y="593"/>
                  </a:lnTo>
                  <a:lnTo>
                    <a:pt x="1164" y="671"/>
                  </a:lnTo>
                  <a:lnTo>
                    <a:pt x="1166" y="698"/>
                  </a:lnTo>
                  <a:lnTo>
                    <a:pt x="1168" y="708"/>
                  </a:lnTo>
                  <a:lnTo>
                    <a:pt x="1170" y="710"/>
                  </a:lnTo>
                  <a:lnTo>
                    <a:pt x="1170" y="710"/>
                  </a:lnTo>
                  <a:lnTo>
                    <a:pt x="1172" y="708"/>
                  </a:lnTo>
                  <a:lnTo>
                    <a:pt x="1174" y="702"/>
                  </a:lnTo>
                  <a:lnTo>
                    <a:pt x="1176" y="685"/>
                  </a:lnTo>
                  <a:lnTo>
                    <a:pt x="1184" y="620"/>
                  </a:lnTo>
                  <a:lnTo>
                    <a:pt x="1190" y="542"/>
                  </a:lnTo>
                  <a:lnTo>
                    <a:pt x="1194" y="468"/>
                  </a:lnTo>
                  <a:lnTo>
                    <a:pt x="1194" y="468"/>
                  </a:lnTo>
                  <a:lnTo>
                    <a:pt x="1198" y="353"/>
                  </a:lnTo>
                  <a:lnTo>
                    <a:pt x="1198" y="308"/>
                  </a:lnTo>
                  <a:lnTo>
                    <a:pt x="1196" y="289"/>
                  </a:lnTo>
                  <a:lnTo>
                    <a:pt x="1194" y="273"/>
                  </a:lnTo>
                  <a:lnTo>
                    <a:pt x="1194" y="273"/>
                  </a:lnTo>
                  <a:lnTo>
                    <a:pt x="1190" y="246"/>
                  </a:lnTo>
                  <a:lnTo>
                    <a:pt x="1188" y="219"/>
                  </a:lnTo>
                  <a:lnTo>
                    <a:pt x="1186" y="172"/>
                  </a:lnTo>
                  <a:lnTo>
                    <a:pt x="1186" y="172"/>
                  </a:lnTo>
                  <a:close/>
                  <a:moveTo>
                    <a:pt x="1013" y="176"/>
                  </a:moveTo>
                  <a:lnTo>
                    <a:pt x="1013" y="176"/>
                  </a:lnTo>
                  <a:lnTo>
                    <a:pt x="964" y="182"/>
                  </a:lnTo>
                  <a:lnTo>
                    <a:pt x="964" y="182"/>
                  </a:lnTo>
                  <a:lnTo>
                    <a:pt x="937" y="203"/>
                  </a:lnTo>
                  <a:lnTo>
                    <a:pt x="914" y="219"/>
                  </a:lnTo>
                  <a:lnTo>
                    <a:pt x="914" y="219"/>
                  </a:lnTo>
                  <a:lnTo>
                    <a:pt x="904" y="223"/>
                  </a:lnTo>
                  <a:lnTo>
                    <a:pt x="894" y="224"/>
                  </a:lnTo>
                  <a:lnTo>
                    <a:pt x="881" y="224"/>
                  </a:lnTo>
                  <a:lnTo>
                    <a:pt x="875" y="226"/>
                  </a:lnTo>
                  <a:lnTo>
                    <a:pt x="869" y="230"/>
                  </a:lnTo>
                  <a:lnTo>
                    <a:pt x="865" y="238"/>
                  </a:lnTo>
                  <a:lnTo>
                    <a:pt x="859" y="250"/>
                  </a:lnTo>
                  <a:lnTo>
                    <a:pt x="859" y="250"/>
                  </a:lnTo>
                  <a:lnTo>
                    <a:pt x="853" y="275"/>
                  </a:lnTo>
                  <a:lnTo>
                    <a:pt x="849" y="295"/>
                  </a:lnTo>
                  <a:lnTo>
                    <a:pt x="851" y="308"/>
                  </a:lnTo>
                  <a:lnTo>
                    <a:pt x="851" y="312"/>
                  </a:lnTo>
                  <a:lnTo>
                    <a:pt x="851" y="312"/>
                  </a:lnTo>
                  <a:lnTo>
                    <a:pt x="865" y="291"/>
                  </a:lnTo>
                  <a:lnTo>
                    <a:pt x="875" y="275"/>
                  </a:lnTo>
                  <a:lnTo>
                    <a:pt x="882" y="265"/>
                  </a:lnTo>
                  <a:lnTo>
                    <a:pt x="882" y="265"/>
                  </a:lnTo>
                  <a:lnTo>
                    <a:pt x="888" y="260"/>
                  </a:lnTo>
                  <a:lnTo>
                    <a:pt x="896" y="250"/>
                  </a:lnTo>
                  <a:lnTo>
                    <a:pt x="908" y="240"/>
                  </a:lnTo>
                  <a:lnTo>
                    <a:pt x="914" y="236"/>
                  </a:lnTo>
                  <a:lnTo>
                    <a:pt x="921" y="234"/>
                  </a:lnTo>
                  <a:lnTo>
                    <a:pt x="921" y="234"/>
                  </a:lnTo>
                  <a:lnTo>
                    <a:pt x="929" y="230"/>
                  </a:lnTo>
                  <a:lnTo>
                    <a:pt x="935" y="226"/>
                  </a:lnTo>
                  <a:lnTo>
                    <a:pt x="945" y="217"/>
                  </a:lnTo>
                  <a:lnTo>
                    <a:pt x="949" y="215"/>
                  </a:lnTo>
                  <a:lnTo>
                    <a:pt x="951" y="213"/>
                  </a:lnTo>
                  <a:lnTo>
                    <a:pt x="953" y="217"/>
                  </a:lnTo>
                  <a:lnTo>
                    <a:pt x="953" y="226"/>
                  </a:lnTo>
                  <a:lnTo>
                    <a:pt x="953" y="226"/>
                  </a:lnTo>
                  <a:lnTo>
                    <a:pt x="951" y="248"/>
                  </a:lnTo>
                  <a:lnTo>
                    <a:pt x="947" y="265"/>
                  </a:lnTo>
                  <a:lnTo>
                    <a:pt x="939" y="281"/>
                  </a:lnTo>
                  <a:lnTo>
                    <a:pt x="929" y="297"/>
                  </a:lnTo>
                  <a:lnTo>
                    <a:pt x="929" y="297"/>
                  </a:lnTo>
                  <a:lnTo>
                    <a:pt x="921" y="306"/>
                  </a:lnTo>
                  <a:lnTo>
                    <a:pt x="918" y="314"/>
                  </a:lnTo>
                  <a:lnTo>
                    <a:pt x="916" y="324"/>
                  </a:lnTo>
                  <a:lnTo>
                    <a:pt x="914" y="351"/>
                  </a:lnTo>
                  <a:lnTo>
                    <a:pt x="914" y="351"/>
                  </a:lnTo>
                  <a:lnTo>
                    <a:pt x="910" y="388"/>
                  </a:lnTo>
                  <a:lnTo>
                    <a:pt x="910" y="423"/>
                  </a:lnTo>
                  <a:lnTo>
                    <a:pt x="910" y="458"/>
                  </a:lnTo>
                  <a:lnTo>
                    <a:pt x="914" y="492"/>
                  </a:lnTo>
                  <a:lnTo>
                    <a:pt x="914" y="492"/>
                  </a:lnTo>
                  <a:lnTo>
                    <a:pt x="916" y="529"/>
                  </a:lnTo>
                  <a:lnTo>
                    <a:pt x="918" y="570"/>
                  </a:lnTo>
                  <a:lnTo>
                    <a:pt x="919" y="610"/>
                  </a:lnTo>
                  <a:lnTo>
                    <a:pt x="921" y="648"/>
                  </a:lnTo>
                  <a:lnTo>
                    <a:pt x="921" y="648"/>
                  </a:lnTo>
                  <a:lnTo>
                    <a:pt x="927" y="700"/>
                  </a:lnTo>
                  <a:lnTo>
                    <a:pt x="929" y="749"/>
                  </a:lnTo>
                  <a:lnTo>
                    <a:pt x="929" y="749"/>
                  </a:lnTo>
                  <a:lnTo>
                    <a:pt x="927" y="763"/>
                  </a:lnTo>
                  <a:lnTo>
                    <a:pt x="925" y="776"/>
                  </a:lnTo>
                  <a:lnTo>
                    <a:pt x="919" y="788"/>
                  </a:lnTo>
                  <a:lnTo>
                    <a:pt x="914" y="800"/>
                  </a:lnTo>
                  <a:lnTo>
                    <a:pt x="900" y="823"/>
                  </a:lnTo>
                  <a:lnTo>
                    <a:pt x="890" y="842"/>
                  </a:lnTo>
                  <a:lnTo>
                    <a:pt x="890" y="842"/>
                  </a:lnTo>
                  <a:lnTo>
                    <a:pt x="881" y="874"/>
                  </a:lnTo>
                  <a:lnTo>
                    <a:pt x="869" y="917"/>
                  </a:lnTo>
                  <a:lnTo>
                    <a:pt x="857" y="963"/>
                  </a:lnTo>
                  <a:lnTo>
                    <a:pt x="851" y="998"/>
                  </a:lnTo>
                  <a:lnTo>
                    <a:pt x="851" y="998"/>
                  </a:lnTo>
                  <a:lnTo>
                    <a:pt x="849" y="1022"/>
                  </a:lnTo>
                  <a:lnTo>
                    <a:pt x="846" y="1043"/>
                  </a:lnTo>
                  <a:lnTo>
                    <a:pt x="836" y="1084"/>
                  </a:lnTo>
                  <a:lnTo>
                    <a:pt x="836" y="1084"/>
                  </a:lnTo>
                  <a:lnTo>
                    <a:pt x="830" y="1106"/>
                  </a:lnTo>
                  <a:lnTo>
                    <a:pt x="820" y="1129"/>
                  </a:lnTo>
                  <a:lnTo>
                    <a:pt x="805" y="1170"/>
                  </a:lnTo>
                  <a:lnTo>
                    <a:pt x="805" y="1170"/>
                  </a:lnTo>
                  <a:lnTo>
                    <a:pt x="801" y="1180"/>
                  </a:lnTo>
                  <a:lnTo>
                    <a:pt x="799" y="1189"/>
                  </a:lnTo>
                  <a:lnTo>
                    <a:pt x="797" y="1201"/>
                  </a:lnTo>
                  <a:lnTo>
                    <a:pt x="789" y="1225"/>
                  </a:lnTo>
                  <a:lnTo>
                    <a:pt x="789" y="1225"/>
                  </a:lnTo>
                  <a:lnTo>
                    <a:pt x="781" y="1250"/>
                  </a:lnTo>
                  <a:lnTo>
                    <a:pt x="776" y="1269"/>
                  </a:lnTo>
                  <a:lnTo>
                    <a:pt x="772" y="1289"/>
                  </a:lnTo>
                  <a:lnTo>
                    <a:pt x="766" y="1310"/>
                  </a:lnTo>
                  <a:lnTo>
                    <a:pt x="766" y="1310"/>
                  </a:lnTo>
                  <a:lnTo>
                    <a:pt x="750" y="1349"/>
                  </a:lnTo>
                  <a:lnTo>
                    <a:pt x="744" y="1367"/>
                  </a:lnTo>
                  <a:lnTo>
                    <a:pt x="744" y="1371"/>
                  </a:lnTo>
                  <a:lnTo>
                    <a:pt x="744" y="1371"/>
                  </a:lnTo>
                  <a:lnTo>
                    <a:pt x="746" y="1371"/>
                  </a:lnTo>
                  <a:lnTo>
                    <a:pt x="746" y="1371"/>
                  </a:lnTo>
                  <a:lnTo>
                    <a:pt x="746" y="1369"/>
                  </a:lnTo>
                  <a:lnTo>
                    <a:pt x="748" y="1371"/>
                  </a:lnTo>
                  <a:lnTo>
                    <a:pt x="746" y="1375"/>
                  </a:lnTo>
                  <a:lnTo>
                    <a:pt x="741" y="1394"/>
                  </a:lnTo>
                  <a:lnTo>
                    <a:pt x="727" y="1427"/>
                  </a:lnTo>
                  <a:lnTo>
                    <a:pt x="797" y="1271"/>
                  </a:lnTo>
                  <a:lnTo>
                    <a:pt x="797" y="1271"/>
                  </a:lnTo>
                  <a:lnTo>
                    <a:pt x="836" y="1186"/>
                  </a:lnTo>
                  <a:lnTo>
                    <a:pt x="836" y="1186"/>
                  </a:lnTo>
                  <a:lnTo>
                    <a:pt x="846" y="1149"/>
                  </a:lnTo>
                  <a:lnTo>
                    <a:pt x="861" y="1078"/>
                  </a:lnTo>
                  <a:lnTo>
                    <a:pt x="882" y="983"/>
                  </a:lnTo>
                  <a:lnTo>
                    <a:pt x="882" y="983"/>
                  </a:lnTo>
                  <a:lnTo>
                    <a:pt x="908" y="893"/>
                  </a:lnTo>
                  <a:lnTo>
                    <a:pt x="927" y="833"/>
                  </a:lnTo>
                  <a:lnTo>
                    <a:pt x="935" y="813"/>
                  </a:lnTo>
                  <a:lnTo>
                    <a:pt x="939" y="809"/>
                  </a:lnTo>
                  <a:lnTo>
                    <a:pt x="941" y="807"/>
                  </a:lnTo>
                  <a:lnTo>
                    <a:pt x="941" y="807"/>
                  </a:lnTo>
                  <a:lnTo>
                    <a:pt x="945" y="809"/>
                  </a:lnTo>
                  <a:lnTo>
                    <a:pt x="947" y="805"/>
                  </a:lnTo>
                  <a:lnTo>
                    <a:pt x="951" y="794"/>
                  </a:lnTo>
                  <a:lnTo>
                    <a:pt x="953" y="772"/>
                  </a:lnTo>
                  <a:lnTo>
                    <a:pt x="953" y="772"/>
                  </a:lnTo>
                  <a:lnTo>
                    <a:pt x="953" y="813"/>
                  </a:lnTo>
                  <a:lnTo>
                    <a:pt x="954" y="842"/>
                  </a:lnTo>
                  <a:lnTo>
                    <a:pt x="953" y="858"/>
                  </a:lnTo>
                  <a:lnTo>
                    <a:pt x="953" y="858"/>
                  </a:lnTo>
                  <a:lnTo>
                    <a:pt x="937" y="901"/>
                  </a:lnTo>
                  <a:lnTo>
                    <a:pt x="927" y="930"/>
                  </a:lnTo>
                  <a:lnTo>
                    <a:pt x="921" y="952"/>
                  </a:lnTo>
                  <a:lnTo>
                    <a:pt x="921" y="952"/>
                  </a:lnTo>
                  <a:lnTo>
                    <a:pt x="918" y="1002"/>
                  </a:lnTo>
                  <a:lnTo>
                    <a:pt x="912" y="1035"/>
                  </a:lnTo>
                  <a:lnTo>
                    <a:pt x="910" y="1049"/>
                  </a:lnTo>
                  <a:lnTo>
                    <a:pt x="906" y="1061"/>
                  </a:lnTo>
                  <a:lnTo>
                    <a:pt x="906" y="1061"/>
                  </a:lnTo>
                  <a:lnTo>
                    <a:pt x="900" y="1082"/>
                  </a:lnTo>
                  <a:lnTo>
                    <a:pt x="896" y="1104"/>
                  </a:lnTo>
                  <a:lnTo>
                    <a:pt x="894" y="1125"/>
                  </a:lnTo>
                  <a:lnTo>
                    <a:pt x="890" y="1147"/>
                  </a:lnTo>
                  <a:lnTo>
                    <a:pt x="890" y="1147"/>
                  </a:lnTo>
                  <a:lnTo>
                    <a:pt x="881" y="1184"/>
                  </a:lnTo>
                  <a:lnTo>
                    <a:pt x="867" y="1225"/>
                  </a:lnTo>
                  <a:lnTo>
                    <a:pt x="867" y="1225"/>
                  </a:lnTo>
                  <a:lnTo>
                    <a:pt x="861" y="1236"/>
                  </a:lnTo>
                  <a:lnTo>
                    <a:pt x="853" y="1252"/>
                  </a:lnTo>
                  <a:lnTo>
                    <a:pt x="832" y="1287"/>
                  </a:lnTo>
                  <a:lnTo>
                    <a:pt x="805" y="1326"/>
                  </a:lnTo>
                  <a:lnTo>
                    <a:pt x="851" y="1295"/>
                  </a:lnTo>
                  <a:lnTo>
                    <a:pt x="851" y="1295"/>
                  </a:lnTo>
                  <a:lnTo>
                    <a:pt x="877" y="1246"/>
                  </a:lnTo>
                  <a:lnTo>
                    <a:pt x="894" y="1211"/>
                  </a:lnTo>
                  <a:lnTo>
                    <a:pt x="906" y="1186"/>
                  </a:lnTo>
                  <a:lnTo>
                    <a:pt x="906" y="1186"/>
                  </a:lnTo>
                  <a:lnTo>
                    <a:pt x="916" y="1141"/>
                  </a:lnTo>
                  <a:lnTo>
                    <a:pt x="931" y="1061"/>
                  </a:lnTo>
                  <a:lnTo>
                    <a:pt x="953" y="944"/>
                  </a:lnTo>
                  <a:lnTo>
                    <a:pt x="953" y="944"/>
                  </a:lnTo>
                  <a:lnTo>
                    <a:pt x="984" y="811"/>
                  </a:lnTo>
                  <a:lnTo>
                    <a:pt x="984" y="811"/>
                  </a:lnTo>
                  <a:lnTo>
                    <a:pt x="968" y="663"/>
                  </a:lnTo>
                  <a:lnTo>
                    <a:pt x="968" y="663"/>
                  </a:lnTo>
                  <a:lnTo>
                    <a:pt x="968" y="648"/>
                  </a:lnTo>
                  <a:lnTo>
                    <a:pt x="970" y="626"/>
                  </a:lnTo>
                  <a:lnTo>
                    <a:pt x="974" y="568"/>
                  </a:lnTo>
                  <a:lnTo>
                    <a:pt x="980" y="511"/>
                  </a:lnTo>
                  <a:lnTo>
                    <a:pt x="984" y="484"/>
                  </a:lnTo>
                  <a:lnTo>
                    <a:pt x="984" y="484"/>
                  </a:lnTo>
                  <a:lnTo>
                    <a:pt x="984" y="478"/>
                  </a:lnTo>
                  <a:lnTo>
                    <a:pt x="982" y="464"/>
                  </a:lnTo>
                  <a:lnTo>
                    <a:pt x="974" y="429"/>
                  </a:lnTo>
                  <a:lnTo>
                    <a:pt x="960" y="375"/>
                  </a:lnTo>
                  <a:lnTo>
                    <a:pt x="960" y="375"/>
                  </a:lnTo>
                  <a:lnTo>
                    <a:pt x="960" y="363"/>
                  </a:lnTo>
                  <a:lnTo>
                    <a:pt x="962" y="347"/>
                  </a:lnTo>
                  <a:lnTo>
                    <a:pt x="968" y="320"/>
                  </a:lnTo>
                  <a:lnTo>
                    <a:pt x="968" y="320"/>
                  </a:lnTo>
                  <a:lnTo>
                    <a:pt x="991" y="234"/>
                  </a:lnTo>
                  <a:lnTo>
                    <a:pt x="999" y="195"/>
                  </a:lnTo>
                  <a:lnTo>
                    <a:pt x="1013" y="176"/>
                  </a:lnTo>
                  <a:close/>
                  <a:moveTo>
                    <a:pt x="812" y="213"/>
                  </a:moveTo>
                  <a:lnTo>
                    <a:pt x="812" y="213"/>
                  </a:lnTo>
                  <a:lnTo>
                    <a:pt x="717" y="238"/>
                  </a:lnTo>
                  <a:lnTo>
                    <a:pt x="717" y="238"/>
                  </a:lnTo>
                  <a:lnTo>
                    <a:pt x="713" y="265"/>
                  </a:lnTo>
                  <a:lnTo>
                    <a:pt x="709" y="281"/>
                  </a:lnTo>
                  <a:lnTo>
                    <a:pt x="704" y="297"/>
                  </a:lnTo>
                  <a:lnTo>
                    <a:pt x="704" y="297"/>
                  </a:lnTo>
                  <a:lnTo>
                    <a:pt x="694" y="312"/>
                  </a:lnTo>
                  <a:lnTo>
                    <a:pt x="686" y="322"/>
                  </a:lnTo>
                  <a:lnTo>
                    <a:pt x="678" y="334"/>
                  </a:lnTo>
                  <a:lnTo>
                    <a:pt x="672" y="343"/>
                  </a:lnTo>
                  <a:lnTo>
                    <a:pt x="672" y="343"/>
                  </a:lnTo>
                  <a:lnTo>
                    <a:pt x="671" y="351"/>
                  </a:lnTo>
                  <a:lnTo>
                    <a:pt x="671" y="361"/>
                  </a:lnTo>
                  <a:lnTo>
                    <a:pt x="671" y="388"/>
                  </a:lnTo>
                  <a:lnTo>
                    <a:pt x="672" y="445"/>
                  </a:lnTo>
                  <a:lnTo>
                    <a:pt x="672" y="445"/>
                  </a:lnTo>
                  <a:lnTo>
                    <a:pt x="676" y="492"/>
                  </a:lnTo>
                  <a:lnTo>
                    <a:pt x="684" y="566"/>
                  </a:lnTo>
                  <a:lnTo>
                    <a:pt x="692" y="640"/>
                  </a:lnTo>
                  <a:lnTo>
                    <a:pt x="696" y="686"/>
                  </a:lnTo>
                  <a:lnTo>
                    <a:pt x="696" y="686"/>
                  </a:lnTo>
                  <a:lnTo>
                    <a:pt x="694" y="731"/>
                  </a:lnTo>
                  <a:lnTo>
                    <a:pt x="686" y="803"/>
                  </a:lnTo>
                  <a:lnTo>
                    <a:pt x="676" y="878"/>
                  </a:lnTo>
                  <a:lnTo>
                    <a:pt x="671" y="907"/>
                  </a:lnTo>
                  <a:lnTo>
                    <a:pt x="665" y="928"/>
                  </a:lnTo>
                  <a:lnTo>
                    <a:pt x="665" y="928"/>
                  </a:lnTo>
                  <a:lnTo>
                    <a:pt x="647" y="967"/>
                  </a:lnTo>
                  <a:lnTo>
                    <a:pt x="624" y="1014"/>
                  </a:lnTo>
                  <a:lnTo>
                    <a:pt x="601" y="1063"/>
                  </a:lnTo>
                  <a:lnTo>
                    <a:pt x="593" y="1082"/>
                  </a:lnTo>
                  <a:lnTo>
                    <a:pt x="587" y="1100"/>
                  </a:lnTo>
                  <a:lnTo>
                    <a:pt x="587" y="1100"/>
                  </a:lnTo>
                  <a:lnTo>
                    <a:pt x="573" y="1145"/>
                  </a:lnTo>
                  <a:lnTo>
                    <a:pt x="552" y="1207"/>
                  </a:lnTo>
                  <a:lnTo>
                    <a:pt x="531" y="1269"/>
                  </a:lnTo>
                  <a:lnTo>
                    <a:pt x="517" y="1310"/>
                  </a:lnTo>
                  <a:lnTo>
                    <a:pt x="517" y="1310"/>
                  </a:lnTo>
                  <a:lnTo>
                    <a:pt x="511" y="1338"/>
                  </a:lnTo>
                  <a:lnTo>
                    <a:pt x="509" y="1369"/>
                  </a:lnTo>
                  <a:lnTo>
                    <a:pt x="509" y="1386"/>
                  </a:lnTo>
                  <a:lnTo>
                    <a:pt x="511" y="1404"/>
                  </a:lnTo>
                  <a:lnTo>
                    <a:pt x="513" y="1419"/>
                  </a:lnTo>
                  <a:lnTo>
                    <a:pt x="517" y="1435"/>
                  </a:lnTo>
                  <a:lnTo>
                    <a:pt x="517" y="1435"/>
                  </a:lnTo>
                  <a:lnTo>
                    <a:pt x="519" y="1441"/>
                  </a:lnTo>
                  <a:lnTo>
                    <a:pt x="523" y="1441"/>
                  </a:lnTo>
                  <a:lnTo>
                    <a:pt x="527" y="1437"/>
                  </a:lnTo>
                  <a:lnTo>
                    <a:pt x="531" y="1431"/>
                  </a:lnTo>
                  <a:lnTo>
                    <a:pt x="540" y="1410"/>
                  </a:lnTo>
                  <a:lnTo>
                    <a:pt x="552" y="1382"/>
                  </a:lnTo>
                  <a:lnTo>
                    <a:pt x="571" y="1318"/>
                  </a:lnTo>
                  <a:lnTo>
                    <a:pt x="587" y="1271"/>
                  </a:lnTo>
                  <a:lnTo>
                    <a:pt x="587" y="1271"/>
                  </a:lnTo>
                  <a:lnTo>
                    <a:pt x="597" y="1242"/>
                  </a:lnTo>
                  <a:lnTo>
                    <a:pt x="606" y="1211"/>
                  </a:lnTo>
                  <a:lnTo>
                    <a:pt x="618" y="1162"/>
                  </a:lnTo>
                  <a:lnTo>
                    <a:pt x="618" y="1162"/>
                  </a:lnTo>
                  <a:lnTo>
                    <a:pt x="628" y="1123"/>
                  </a:lnTo>
                  <a:lnTo>
                    <a:pt x="634" y="1084"/>
                  </a:lnTo>
                  <a:lnTo>
                    <a:pt x="634" y="1084"/>
                  </a:lnTo>
                  <a:lnTo>
                    <a:pt x="636" y="1072"/>
                  </a:lnTo>
                  <a:lnTo>
                    <a:pt x="641" y="1059"/>
                  </a:lnTo>
                  <a:lnTo>
                    <a:pt x="659" y="1024"/>
                  </a:lnTo>
                  <a:lnTo>
                    <a:pt x="676" y="985"/>
                  </a:lnTo>
                  <a:lnTo>
                    <a:pt x="684" y="967"/>
                  </a:lnTo>
                  <a:lnTo>
                    <a:pt x="688" y="952"/>
                  </a:lnTo>
                  <a:lnTo>
                    <a:pt x="688" y="952"/>
                  </a:lnTo>
                  <a:lnTo>
                    <a:pt x="711" y="852"/>
                  </a:lnTo>
                  <a:lnTo>
                    <a:pt x="727" y="794"/>
                  </a:lnTo>
                  <a:lnTo>
                    <a:pt x="735" y="749"/>
                  </a:lnTo>
                  <a:lnTo>
                    <a:pt x="735" y="749"/>
                  </a:lnTo>
                  <a:lnTo>
                    <a:pt x="737" y="727"/>
                  </a:lnTo>
                  <a:lnTo>
                    <a:pt x="737" y="698"/>
                  </a:lnTo>
                  <a:lnTo>
                    <a:pt x="737" y="624"/>
                  </a:lnTo>
                  <a:lnTo>
                    <a:pt x="735" y="552"/>
                  </a:lnTo>
                  <a:lnTo>
                    <a:pt x="735" y="507"/>
                  </a:lnTo>
                  <a:lnTo>
                    <a:pt x="735" y="507"/>
                  </a:lnTo>
                  <a:lnTo>
                    <a:pt x="735" y="488"/>
                  </a:lnTo>
                  <a:lnTo>
                    <a:pt x="735" y="470"/>
                  </a:lnTo>
                  <a:lnTo>
                    <a:pt x="737" y="464"/>
                  </a:lnTo>
                  <a:lnTo>
                    <a:pt x="739" y="456"/>
                  </a:lnTo>
                  <a:lnTo>
                    <a:pt x="744" y="451"/>
                  </a:lnTo>
                  <a:lnTo>
                    <a:pt x="750" y="445"/>
                  </a:lnTo>
                  <a:lnTo>
                    <a:pt x="750" y="445"/>
                  </a:lnTo>
                  <a:lnTo>
                    <a:pt x="754" y="443"/>
                  </a:lnTo>
                  <a:lnTo>
                    <a:pt x="758" y="445"/>
                  </a:lnTo>
                  <a:lnTo>
                    <a:pt x="760" y="451"/>
                  </a:lnTo>
                  <a:lnTo>
                    <a:pt x="764" y="458"/>
                  </a:lnTo>
                  <a:lnTo>
                    <a:pt x="768" y="480"/>
                  </a:lnTo>
                  <a:lnTo>
                    <a:pt x="774" y="507"/>
                  </a:lnTo>
                  <a:lnTo>
                    <a:pt x="781" y="566"/>
                  </a:lnTo>
                  <a:lnTo>
                    <a:pt x="785" y="595"/>
                  </a:lnTo>
                  <a:lnTo>
                    <a:pt x="789" y="616"/>
                  </a:lnTo>
                  <a:lnTo>
                    <a:pt x="789" y="616"/>
                  </a:lnTo>
                  <a:lnTo>
                    <a:pt x="793" y="636"/>
                  </a:lnTo>
                  <a:lnTo>
                    <a:pt x="793" y="657"/>
                  </a:lnTo>
                  <a:lnTo>
                    <a:pt x="793" y="679"/>
                  </a:lnTo>
                  <a:lnTo>
                    <a:pt x="791" y="700"/>
                  </a:lnTo>
                  <a:lnTo>
                    <a:pt x="785" y="735"/>
                  </a:lnTo>
                  <a:lnTo>
                    <a:pt x="781" y="757"/>
                  </a:lnTo>
                  <a:lnTo>
                    <a:pt x="781" y="757"/>
                  </a:lnTo>
                  <a:lnTo>
                    <a:pt x="770" y="856"/>
                  </a:lnTo>
                  <a:lnTo>
                    <a:pt x="762" y="922"/>
                  </a:lnTo>
                  <a:lnTo>
                    <a:pt x="758" y="959"/>
                  </a:lnTo>
                  <a:lnTo>
                    <a:pt x="758" y="959"/>
                  </a:lnTo>
                  <a:lnTo>
                    <a:pt x="756" y="969"/>
                  </a:lnTo>
                  <a:lnTo>
                    <a:pt x="750" y="987"/>
                  </a:lnTo>
                  <a:lnTo>
                    <a:pt x="735" y="1028"/>
                  </a:lnTo>
                  <a:lnTo>
                    <a:pt x="717" y="1069"/>
                  </a:lnTo>
                  <a:lnTo>
                    <a:pt x="704" y="1092"/>
                  </a:lnTo>
                  <a:lnTo>
                    <a:pt x="704" y="1092"/>
                  </a:lnTo>
                  <a:lnTo>
                    <a:pt x="694" y="1108"/>
                  </a:lnTo>
                  <a:lnTo>
                    <a:pt x="684" y="1131"/>
                  </a:lnTo>
                  <a:lnTo>
                    <a:pt x="672" y="1152"/>
                  </a:lnTo>
                  <a:lnTo>
                    <a:pt x="669" y="1158"/>
                  </a:lnTo>
                  <a:lnTo>
                    <a:pt x="665" y="1162"/>
                  </a:lnTo>
                  <a:lnTo>
                    <a:pt x="665" y="1162"/>
                  </a:lnTo>
                  <a:lnTo>
                    <a:pt x="663" y="1168"/>
                  </a:lnTo>
                  <a:lnTo>
                    <a:pt x="659" y="1182"/>
                  </a:lnTo>
                  <a:lnTo>
                    <a:pt x="657" y="1225"/>
                  </a:lnTo>
                  <a:lnTo>
                    <a:pt x="653" y="1275"/>
                  </a:lnTo>
                  <a:lnTo>
                    <a:pt x="649" y="1310"/>
                  </a:lnTo>
                  <a:lnTo>
                    <a:pt x="649" y="1310"/>
                  </a:lnTo>
                  <a:lnTo>
                    <a:pt x="645" y="1326"/>
                  </a:lnTo>
                  <a:lnTo>
                    <a:pt x="643" y="1332"/>
                  </a:lnTo>
                  <a:lnTo>
                    <a:pt x="639" y="1334"/>
                  </a:lnTo>
                  <a:lnTo>
                    <a:pt x="632" y="1340"/>
                  </a:lnTo>
                  <a:lnTo>
                    <a:pt x="618" y="1349"/>
                  </a:lnTo>
                  <a:lnTo>
                    <a:pt x="618" y="1349"/>
                  </a:lnTo>
                  <a:lnTo>
                    <a:pt x="610" y="1359"/>
                  </a:lnTo>
                  <a:lnTo>
                    <a:pt x="601" y="1373"/>
                  </a:lnTo>
                  <a:lnTo>
                    <a:pt x="581" y="1404"/>
                  </a:lnTo>
                  <a:lnTo>
                    <a:pt x="566" y="1439"/>
                  </a:lnTo>
                  <a:lnTo>
                    <a:pt x="556" y="1466"/>
                  </a:lnTo>
                  <a:lnTo>
                    <a:pt x="556" y="1466"/>
                  </a:lnTo>
                  <a:lnTo>
                    <a:pt x="556" y="1470"/>
                  </a:lnTo>
                  <a:lnTo>
                    <a:pt x="556" y="1472"/>
                  </a:lnTo>
                  <a:lnTo>
                    <a:pt x="558" y="1474"/>
                  </a:lnTo>
                  <a:lnTo>
                    <a:pt x="562" y="1472"/>
                  </a:lnTo>
                  <a:lnTo>
                    <a:pt x="569" y="1466"/>
                  </a:lnTo>
                  <a:lnTo>
                    <a:pt x="583" y="1457"/>
                  </a:lnTo>
                  <a:lnTo>
                    <a:pt x="618" y="1423"/>
                  </a:lnTo>
                  <a:lnTo>
                    <a:pt x="657" y="1388"/>
                  </a:lnTo>
                  <a:lnTo>
                    <a:pt x="657" y="1388"/>
                  </a:lnTo>
                  <a:lnTo>
                    <a:pt x="674" y="1373"/>
                  </a:lnTo>
                  <a:lnTo>
                    <a:pt x="684" y="1361"/>
                  </a:lnTo>
                  <a:lnTo>
                    <a:pt x="692" y="1351"/>
                  </a:lnTo>
                  <a:lnTo>
                    <a:pt x="696" y="1343"/>
                  </a:lnTo>
                  <a:lnTo>
                    <a:pt x="698" y="1328"/>
                  </a:lnTo>
                  <a:lnTo>
                    <a:pt x="700" y="1320"/>
                  </a:lnTo>
                  <a:lnTo>
                    <a:pt x="704" y="1310"/>
                  </a:lnTo>
                  <a:lnTo>
                    <a:pt x="704" y="1310"/>
                  </a:lnTo>
                  <a:lnTo>
                    <a:pt x="709" y="1297"/>
                  </a:lnTo>
                  <a:lnTo>
                    <a:pt x="711" y="1277"/>
                  </a:lnTo>
                  <a:lnTo>
                    <a:pt x="713" y="1256"/>
                  </a:lnTo>
                  <a:lnTo>
                    <a:pt x="713" y="1232"/>
                  </a:lnTo>
                  <a:lnTo>
                    <a:pt x="713" y="1189"/>
                  </a:lnTo>
                  <a:lnTo>
                    <a:pt x="711" y="1162"/>
                  </a:lnTo>
                  <a:lnTo>
                    <a:pt x="711" y="1162"/>
                  </a:lnTo>
                  <a:lnTo>
                    <a:pt x="713" y="1152"/>
                  </a:lnTo>
                  <a:lnTo>
                    <a:pt x="717" y="1137"/>
                  </a:lnTo>
                  <a:lnTo>
                    <a:pt x="735" y="1096"/>
                  </a:lnTo>
                  <a:lnTo>
                    <a:pt x="766" y="1030"/>
                  </a:lnTo>
                  <a:lnTo>
                    <a:pt x="766" y="1030"/>
                  </a:lnTo>
                  <a:lnTo>
                    <a:pt x="768" y="1020"/>
                  </a:lnTo>
                  <a:lnTo>
                    <a:pt x="770" y="1006"/>
                  </a:lnTo>
                  <a:lnTo>
                    <a:pt x="772" y="971"/>
                  </a:lnTo>
                  <a:lnTo>
                    <a:pt x="774" y="932"/>
                  </a:lnTo>
                  <a:lnTo>
                    <a:pt x="777" y="913"/>
                  </a:lnTo>
                  <a:lnTo>
                    <a:pt x="781" y="897"/>
                  </a:lnTo>
                  <a:lnTo>
                    <a:pt x="781" y="897"/>
                  </a:lnTo>
                  <a:lnTo>
                    <a:pt x="793" y="860"/>
                  </a:lnTo>
                  <a:lnTo>
                    <a:pt x="807" y="811"/>
                  </a:lnTo>
                  <a:lnTo>
                    <a:pt x="818" y="759"/>
                  </a:lnTo>
                  <a:lnTo>
                    <a:pt x="828" y="710"/>
                  </a:lnTo>
                  <a:lnTo>
                    <a:pt x="828" y="710"/>
                  </a:lnTo>
                  <a:lnTo>
                    <a:pt x="832" y="685"/>
                  </a:lnTo>
                  <a:lnTo>
                    <a:pt x="832" y="653"/>
                  </a:lnTo>
                  <a:lnTo>
                    <a:pt x="832" y="583"/>
                  </a:lnTo>
                  <a:lnTo>
                    <a:pt x="830" y="521"/>
                  </a:lnTo>
                  <a:lnTo>
                    <a:pt x="828" y="484"/>
                  </a:lnTo>
                  <a:lnTo>
                    <a:pt x="828" y="484"/>
                  </a:lnTo>
                  <a:lnTo>
                    <a:pt x="824" y="474"/>
                  </a:lnTo>
                  <a:lnTo>
                    <a:pt x="816" y="462"/>
                  </a:lnTo>
                  <a:lnTo>
                    <a:pt x="795" y="439"/>
                  </a:lnTo>
                  <a:lnTo>
                    <a:pt x="772" y="414"/>
                  </a:lnTo>
                  <a:lnTo>
                    <a:pt x="764" y="402"/>
                  </a:lnTo>
                  <a:lnTo>
                    <a:pt x="758" y="390"/>
                  </a:lnTo>
                  <a:lnTo>
                    <a:pt x="758" y="390"/>
                  </a:lnTo>
                  <a:lnTo>
                    <a:pt x="756" y="380"/>
                  </a:lnTo>
                  <a:lnTo>
                    <a:pt x="756" y="371"/>
                  </a:lnTo>
                  <a:lnTo>
                    <a:pt x="758" y="363"/>
                  </a:lnTo>
                  <a:lnTo>
                    <a:pt x="760" y="357"/>
                  </a:lnTo>
                  <a:lnTo>
                    <a:pt x="768" y="345"/>
                  </a:lnTo>
                  <a:lnTo>
                    <a:pt x="774" y="336"/>
                  </a:lnTo>
                  <a:lnTo>
                    <a:pt x="774" y="336"/>
                  </a:lnTo>
                  <a:lnTo>
                    <a:pt x="789" y="289"/>
                  </a:lnTo>
                  <a:lnTo>
                    <a:pt x="812" y="213"/>
                  </a:lnTo>
                  <a:lnTo>
                    <a:pt x="812" y="213"/>
                  </a:lnTo>
                  <a:close/>
                  <a:moveTo>
                    <a:pt x="636" y="265"/>
                  </a:moveTo>
                  <a:lnTo>
                    <a:pt x="636" y="265"/>
                  </a:lnTo>
                  <a:lnTo>
                    <a:pt x="579" y="285"/>
                  </a:lnTo>
                  <a:lnTo>
                    <a:pt x="579" y="289"/>
                  </a:lnTo>
                  <a:lnTo>
                    <a:pt x="579" y="289"/>
                  </a:lnTo>
                  <a:lnTo>
                    <a:pt x="579" y="312"/>
                  </a:lnTo>
                  <a:lnTo>
                    <a:pt x="583" y="336"/>
                  </a:lnTo>
                  <a:lnTo>
                    <a:pt x="587" y="359"/>
                  </a:lnTo>
                  <a:lnTo>
                    <a:pt x="626" y="289"/>
                  </a:lnTo>
                  <a:lnTo>
                    <a:pt x="636" y="265"/>
                  </a:lnTo>
                  <a:close/>
                  <a:moveTo>
                    <a:pt x="531" y="304"/>
                  </a:moveTo>
                  <a:lnTo>
                    <a:pt x="531" y="304"/>
                  </a:lnTo>
                  <a:lnTo>
                    <a:pt x="494" y="320"/>
                  </a:lnTo>
                  <a:lnTo>
                    <a:pt x="494" y="320"/>
                  </a:lnTo>
                  <a:lnTo>
                    <a:pt x="494" y="320"/>
                  </a:lnTo>
                  <a:lnTo>
                    <a:pt x="494" y="326"/>
                  </a:lnTo>
                  <a:lnTo>
                    <a:pt x="495" y="328"/>
                  </a:lnTo>
                  <a:lnTo>
                    <a:pt x="499" y="330"/>
                  </a:lnTo>
                  <a:lnTo>
                    <a:pt x="499" y="332"/>
                  </a:lnTo>
                  <a:lnTo>
                    <a:pt x="499" y="334"/>
                  </a:lnTo>
                  <a:lnTo>
                    <a:pt x="494" y="351"/>
                  </a:lnTo>
                  <a:lnTo>
                    <a:pt x="494" y="351"/>
                  </a:lnTo>
                  <a:lnTo>
                    <a:pt x="484" y="378"/>
                  </a:lnTo>
                  <a:lnTo>
                    <a:pt x="478" y="406"/>
                  </a:lnTo>
                  <a:lnTo>
                    <a:pt x="478" y="406"/>
                  </a:lnTo>
                  <a:lnTo>
                    <a:pt x="472" y="429"/>
                  </a:lnTo>
                  <a:lnTo>
                    <a:pt x="468" y="449"/>
                  </a:lnTo>
                  <a:lnTo>
                    <a:pt x="466" y="464"/>
                  </a:lnTo>
                  <a:lnTo>
                    <a:pt x="462" y="476"/>
                  </a:lnTo>
                  <a:lnTo>
                    <a:pt x="462" y="476"/>
                  </a:lnTo>
                  <a:lnTo>
                    <a:pt x="459" y="490"/>
                  </a:lnTo>
                  <a:lnTo>
                    <a:pt x="457" y="505"/>
                  </a:lnTo>
                  <a:lnTo>
                    <a:pt x="455" y="523"/>
                  </a:lnTo>
                  <a:lnTo>
                    <a:pt x="455" y="523"/>
                  </a:lnTo>
                  <a:lnTo>
                    <a:pt x="439" y="505"/>
                  </a:lnTo>
                  <a:lnTo>
                    <a:pt x="429" y="490"/>
                  </a:lnTo>
                  <a:lnTo>
                    <a:pt x="425" y="482"/>
                  </a:lnTo>
                  <a:lnTo>
                    <a:pt x="424" y="476"/>
                  </a:lnTo>
                  <a:lnTo>
                    <a:pt x="424" y="476"/>
                  </a:lnTo>
                  <a:lnTo>
                    <a:pt x="425" y="460"/>
                  </a:lnTo>
                  <a:lnTo>
                    <a:pt x="429" y="443"/>
                  </a:lnTo>
                  <a:lnTo>
                    <a:pt x="435" y="425"/>
                  </a:lnTo>
                  <a:lnTo>
                    <a:pt x="439" y="414"/>
                  </a:lnTo>
                  <a:lnTo>
                    <a:pt x="439" y="414"/>
                  </a:lnTo>
                  <a:lnTo>
                    <a:pt x="443" y="406"/>
                  </a:lnTo>
                  <a:lnTo>
                    <a:pt x="445" y="396"/>
                  </a:lnTo>
                  <a:lnTo>
                    <a:pt x="447" y="367"/>
                  </a:lnTo>
                  <a:lnTo>
                    <a:pt x="447" y="367"/>
                  </a:lnTo>
                  <a:lnTo>
                    <a:pt x="449" y="339"/>
                  </a:lnTo>
                  <a:lnTo>
                    <a:pt x="449" y="339"/>
                  </a:lnTo>
                  <a:lnTo>
                    <a:pt x="396" y="363"/>
                  </a:lnTo>
                  <a:lnTo>
                    <a:pt x="396" y="363"/>
                  </a:lnTo>
                  <a:lnTo>
                    <a:pt x="398" y="386"/>
                  </a:lnTo>
                  <a:lnTo>
                    <a:pt x="402" y="408"/>
                  </a:lnTo>
                  <a:lnTo>
                    <a:pt x="406" y="425"/>
                  </a:lnTo>
                  <a:lnTo>
                    <a:pt x="408" y="437"/>
                  </a:lnTo>
                  <a:lnTo>
                    <a:pt x="408" y="437"/>
                  </a:lnTo>
                  <a:lnTo>
                    <a:pt x="406" y="449"/>
                  </a:lnTo>
                  <a:lnTo>
                    <a:pt x="400" y="462"/>
                  </a:lnTo>
                  <a:lnTo>
                    <a:pt x="394" y="474"/>
                  </a:lnTo>
                  <a:lnTo>
                    <a:pt x="392" y="480"/>
                  </a:lnTo>
                  <a:lnTo>
                    <a:pt x="392" y="484"/>
                  </a:lnTo>
                  <a:lnTo>
                    <a:pt x="392" y="484"/>
                  </a:lnTo>
                  <a:lnTo>
                    <a:pt x="394" y="501"/>
                  </a:lnTo>
                  <a:lnTo>
                    <a:pt x="396" y="511"/>
                  </a:lnTo>
                  <a:lnTo>
                    <a:pt x="400" y="523"/>
                  </a:lnTo>
                  <a:lnTo>
                    <a:pt x="400" y="523"/>
                  </a:lnTo>
                  <a:lnTo>
                    <a:pt x="408" y="544"/>
                  </a:lnTo>
                  <a:lnTo>
                    <a:pt x="420" y="579"/>
                  </a:lnTo>
                  <a:lnTo>
                    <a:pt x="431" y="624"/>
                  </a:lnTo>
                  <a:lnTo>
                    <a:pt x="416" y="671"/>
                  </a:lnTo>
                  <a:lnTo>
                    <a:pt x="416" y="671"/>
                  </a:lnTo>
                  <a:lnTo>
                    <a:pt x="435" y="630"/>
                  </a:lnTo>
                  <a:lnTo>
                    <a:pt x="451" y="599"/>
                  </a:lnTo>
                  <a:lnTo>
                    <a:pt x="462" y="577"/>
                  </a:lnTo>
                  <a:lnTo>
                    <a:pt x="462" y="577"/>
                  </a:lnTo>
                  <a:lnTo>
                    <a:pt x="466" y="571"/>
                  </a:lnTo>
                  <a:lnTo>
                    <a:pt x="474" y="570"/>
                  </a:lnTo>
                  <a:lnTo>
                    <a:pt x="486" y="564"/>
                  </a:lnTo>
                  <a:lnTo>
                    <a:pt x="494" y="560"/>
                  </a:lnTo>
                  <a:lnTo>
                    <a:pt x="497" y="554"/>
                  </a:lnTo>
                  <a:lnTo>
                    <a:pt x="501" y="548"/>
                  </a:lnTo>
                  <a:lnTo>
                    <a:pt x="501" y="538"/>
                  </a:lnTo>
                  <a:lnTo>
                    <a:pt x="501" y="538"/>
                  </a:lnTo>
                  <a:lnTo>
                    <a:pt x="499" y="509"/>
                  </a:lnTo>
                  <a:lnTo>
                    <a:pt x="494" y="484"/>
                  </a:lnTo>
                  <a:lnTo>
                    <a:pt x="494" y="484"/>
                  </a:lnTo>
                  <a:lnTo>
                    <a:pt x="490" y="466"/>
                  </a:lnTo>
                  <a:lnTo>
                    <a:pt x="490" y="449"/>
                  </a:lnTo>
                  <a:lnTo>
                    <a:pt x="494" y="427"/>
                  </a:lnTo>
                  <a:lnTo>
                    <a:pt x="501" y="398"/>
                  </a:lnTo>
                  <a:lnTo>
                    <a:pt x="501" y="398"/>
                  </a:lnTo>
                  <a:lnTo>
                    <a:pt x="513" y="367"/>
                  </a:lnTo>
                  <a:lnTo>
                    <a:pt x="523" y="345"/>
                  </a:lnTo>
                  <a:lnTo>
                    <a:pt x="531" y="330"/>
                  </a:lnTo>
                  <a:lnTo>
                    <a:pt x="532" y="320"/>
                  </a:lnTo>
                  <a:lnTo>
                    <a:pt x="532" y="320"/>
                  </a:lnTo>
                  <a:lnTo>
                    <a:pt x="531" y="304"/>
                  </a:lnTo>
                  <a:lnTo>
                    <a:pt x="531" y="304"/>
                  </a:lnTo>
                  <a:close/>
                  <a:moveTo>
                    <a:pt x="334" y="396"/>
                  </a:moveTo>
                  <a:lnTo>
                    <a:pt x="334" y="396"/>
                  </a:lnTo>
                  <a:lnTo>
                    <a:pt x="285" y="423"/>
                  </a:lnTo>
                  <a:lnTo>
                    <a:pt x="285" y="423"/>
                  </a:lnTo>
                  <a:lnTo>
                    <a:pt x="305" y="429"/>
                  </a:lnTo>
                  <a:lnTo>
                    <a:pt x="315" y="433"/>
                  </a:lnTo>
                  <a:lnTo>
                    <a:pt x="322" y="437"/>
                  </a:lnTo>
                  <a:lnTo>
                    <a:pt x="322" y="437"/>
                  </a:lnTo>
                  <a:lnTo>
                    <a:pt x="330" y="445"/>
                  </a:lnTo>
                  <a:lnTo>
                    <a:pt x="336" y="453"/>
                  </a:lnTo>
                  <a:lnTo>
                    <a:pt x="338" y="460"/>
                  </a:lnTo>
                  <a:lnTo>
                    <a:pt x="340" y="466"/>
                  </a:lnTo>
                  <a:lnTo>
                    <a:pt x="340" y="480"/>
                  </a:lnTo>
                  <a:lnTo>
                    <a:pt x="338" y="484"/>
                  </a:lnTo>
                  <a:lnTo>
                    <a:pt x="338" y="484"/>
                  </a:lnTo>
                  <a:lnTo>
                    <a:pt x="342" y="478"/>
                  </a:lnTo>
                  <a:lnTo>
                    <a:pt x="348" y="462"/>
                  </a:lnTo>
                  <a:lnTo>
                    <a:pt x="352" y="453"/>
                  </a:lnTo>
                  <a:lnTo>
                    <a:pt x="354" y="441"/>
                  </a:lnTo>
                  <a:lnTo>
                    <a:pt x="354" y="427"/>
                  </a:lnTo>
                  <a:lnTo>
                    <a:pt x="354" y="414"/>
                  </a:lnTo>
                  <a:lnTo>
                    <a:pt x="354" y="414"/>
                  </a:lnTo>
                  <a:lnTo>
                    <a:pt x="352" y="408"/>
                  </a:lnTo>
                  <a:lnTo>
                    <a:pt x="348" y="402"/>
                  </a:lnTo>
                  <a:lnTo>
                    <a:pt x="342" y="398"/>
                  </a:lnTo>
                  <a:lnTo>
                    <a:pt x="334" y="396"/>
                  </a:lnTo>
                  <a:lnTo>
                    <a:pt x="334" y="396"/>
                  </a:lnTo>
                  <a:close/>
                  <a:moveTo>
                    <a:pt x="196" y="492"/>
                  </a:moveTo>
                  <a:lnTo>
                    <a:pt x="196" y="492"/>
                  </a:lnTo>
                  <a:lnTo>
                    <a:pt x="182" y="507"/>
                  </a:lnTo>
                  <a:lnTo>
                    <a:pt x="182" y="507"/>
                  </a:lnTo>
                  <a:lnTo>
                    <a:pt x="171" y="523"/>
                  </a:lnTo>
                  <a:lnTo>
                    <a:pt x="171" y="523"/>
                  </a:lnTo>
                  <a:lnTo>
                    <a:pt x="206" y="515"/>
                  </a:lnTo>
                  <a:lnTo>
                    <a:pt x="206" y="515"/>
                  </a:lnTo>
                  <a:lnTo>
                    <a:pt x="229" y="511"/>
                  </a:lnTo>
                  <a:lnTo>
                    <a:pt x="245" y="515"/>
                  </a:lnTo>
                  <a:lnTo>
                    <a:pt x="245" y="515"/>
                  </a:lnTo>
                  <a:lnTo>
                    <a:pt x="252" y="519"/>
                  </a:lnTo>
                  <a:lnTo>
                    <a:pt x="258" y="523"/>
                  </a:lnTo>
                  <a:lnTo>
                    <a:pt x="260" y="527"/>
                  </a:lnTo>
                  <a:lnTo>
                    <a:pt x="262" y="534"/>
                  </a:lnTo>
                  <a:lnTo>
                    <a:pt x="262" y="550"/>
                  </a:lnTo>
                  <a:lnTo>
                    <a:pt x="260" y="570"/>
                  </a:lnTo>
                  <a:lnTo>
                    <a:pt x="260" y="570"/>
                  </a:lnTo>
                  <a:lnTo>
                    <a:pt x="260" y="649"/>
                  </a:lnTo>
                  <a:lnTo>
                    <a:pt x="262" y="702"/>
                  </a:lnTo>
                  <a:lnTo>
                    <a:pt x="264" y="725"/>
                  </a:lnTo>
                  <a:lnTo>
                    <a:pt x="268" y="749"/>
                  </a:lnTo>
                  <a:lnTo>
                    <a:pt x="268" y="749"/>
                  </a:lnTo>
                  <a:lnTo>
                    <a:pt x="284" y="850"/>
                  </a:lnTo>
                  <a:lnTo>
                    <a:pt x="284" y="850"/>
                  </a:lnTo>
                  <a:lnTo>
                    <a:pt x="256" y="817"/>
                  </a:lnTo>
                  <a:lnTo>
                    <a:pt x="235" y="792"/>
                  </a:lnTo>
                  <a:lnTo>
                    <a:pt x="221" y="772"/>
                  </a:lnTo>
                  <a:lnTo>
                    <a:pt x="221" y="772"/>
                  </a:lnTo>
                  <a:lnTo>
                    <a:pt x="219" y="761"/>
                  </a:lnTo>
                  <a:lnTo>
                    <a:pt x="217" y="739"/>
                  </a:lnTo>
                  <a:lnTo>
                    <a:pt x="215" y="683"/>
                  </a:lnTo>
                  <a:lnTo>
                    <a:pt x="217" y="632"/>
                  </a:lnTo>
                  <a:lnTo>
                    <a:pt x="219" y="614"/>
                  </a:lnTo>
                  <a:lnTo>
                    <a:pt x="221" y="609"/>
                  </a:lnTo>
                  <a:lnTo>
                    <a:pt x="221" y="609"/>
                  </a:lnTo>
                  <a:lnTo>
                    <a:pt x="227" y="612"/>
                  </a:lnTo>
                  <a:lnTo>
                    <a:pt x="235" y="618"/>
                  </a:lnTo>
                  <a:lnTo>
                    <a:pt x="241" y="624"/>
                  </a:lnTo>
                  <a:lnTo>
                    <a:pt x="243" y="624"/>
                  </a:lnTo>
                  <a:lnTo>
                    <a:pt x="245" y="624"/>
                  </a:lnTo>
                  <a:lnTo>
                    <a:pt x="245" y="624"/>
                  </a:lnTo>
                  <a:lnTo>
                    <a:pt x="245" y="620"/>
                  </a:lnTo>
                  <a:lnTo>
                    <a:pt x="241" y="612"/>
                  </a:lnTo>
                  <a:lnTo>
                    <a:pt x="227" y="589"/>
                  </a:lnTo>
                  <a:lnTo>
                    <a:pt x="212" y="568"/>
                  </a:lnTo>
                  <a:lnTo>
                    <a:pt x="204" y="558"/>
                  </a:lnTo>
                  <a:lnTo>
                    <a:pt x="198" y="554"/>
                  </a:lnTo>
                  <a:lnTo>
                    <a:pt x="198" y="554"/>
                  </a:lnTo>
                  <a:lnTo>
                    <a:pt x="188" y="550"/>
                  </a:lnTo>
                  <a:lnTo>
                    <a:pt x="179" y="550"/>
                  </a:lnTo>
                  <a:lnTo>
                    <a:pt x="151" y="552"/>
                  </a:lnTo>
                  <a:lnTo>
                    <a:pt x="151" y="552"/>
                  </a:lnTo>
                  <a:lnTo>
                    <a:pt x="136" y="585"/>
                  </a:lnTo>
                  <a:lnTo>
                    <a:pt x="136" y="585"/>
                  </a:lnTo>
                  <a:lnTo>
                    <a:pt x="149" y="587"/>
                  </a:lnTo>
                  <a:lnTo>
                    <a:pt x="161" y="593"/>
                  </a:lnTo>
                  <a:lnTo>
                    <a:pt x="167" y="597"/>
                  </a:lnTo>
                  <a:lnTo>
                    <a:pt x="171" y="603"/>
                  </a:lnTo>
                  <a:lnTo>
                    <a:pt x="175" y="609"/>
                  </a:lnTo>
                  <a:lnTo>
                    <a:pt x="175" y="616"/>
                  </a:lnTo>
                  <a:lnTo>
                    <a:pt x="175" y="616"/>
                  </a:lnTo>
                  <a:lnTo>
                    <a:pt x="175" y="636"/>
                  </a:lnTo>
                  <a:lnTo>
                    <a:pt x="179" y="661"/>
                  </a:lnTo>
                  <a:lnTo>
                    <a:pt x="188" y="724"/>
                  </a:lnTo>
                  <a:lnTo>
                    <a:pt x="198" y="782"/>
                  </a:lnTo>
                  <a:lnTo>
                    <a:pt x="206" y="819"/>
                  </a:lnTo>
                  <a:lnTo>
                    <a:pt x="206" y="819"/>
                  </a:lnTo>
                  <a:lnTo>
                    <a:pt x="210" y="829"/>
                  </a:lnTo>
                  <a:lnTo>
                    <a:pt x="215" y="839"/>
                  </a:lnTo>
                  <a:lnTo>
                    <a:pt x="221" y="846"/>
                  </a:lnTo>
                  <a:lnTo>
                    <a:pt x="231" y="854"/>
                  </a:lnTo>
                  <a:lnTo>
                    <a:pt x="247" y="866"/>
                  </a:lnTo>
                  <a:lnTo>
                    <a:pt x="260" y="874"/>
                  </a:lnTo>
                  <a:lnTo>
                    <a:pt x="260" y="874"/>
                  </a:lnTo>
                  <a:lnTo>
                    <a:pt x="266" y="878"/>
                  </a:lnTo>
                  <a:lnTo>
                    <a:pt x="270" y="885"/>
                  </a:lnTo>
                  <a:lnTo>
                    <a:pt x="276" y="905"/>
                  </a:lnTo>
                  <a:lnTo>
                    <a:pt x="280" y="926"/>
                  </a:lnTo>
                  <a:lnTo>
                    <a:pt x="284" y="944"/>
                  </a:lnTo>
                  <a:lnTo>
                    <a:pt x="284" y="944"/>
                  </a:lnTo>
                  <a:lnTo>
                    <a:pt x="285" y="957"/>
                  </a:lnTo>
                  <a:lnTo>
                    <a:pt x="287" y="971"/>
                  </a:lnTo>
                  <a:lnTo>
                    <a:pt x="291" y="1006"/>
                  </a:lnTo>
                  <a:lnTo>
                    <a:pt x="291" y="1006"/>
                  </a:lnTo>
                  <a:lnTo>
                    <a:pt x="293" y="1030"/>
                  </a:lnTo>
                  <a:lnTo>
                    <a:pt x="291" y="1061"/>
                  </a:lnTo>
                  <a:lnTo>
                    <a:pt x="289" y="1092"/>
                  </a:lnTo>
                  <a:lnTo>
                    <a:pt x="291" y="1115"/>
                  </a:lnTo>
                  <a:lnTo>
                    <a:pt x="291" y="1115"/>
                  </a:lnTo>
                  <a:lnTo>
                    <a:pt x="293" y="1143"/>
                  </a:lnTo>
                  <a:lnTo>
                    <a:pt x="291" y="1182"/>
                  </a:lnTo>
                  <a:lnTo>
                    <a:pt x="284" y="1264"/>
                  </a:lnTo>
                  <a:lnTo>
                    <a:pt x="284" y="1264"/>
                  </a:lnTo>
                  <a:lnTo>
                    <a:pt x="282" y="1287"/>
                  </a:lnTo>
                  <a:lnTo>
                    <a:pt x="280" y="1293"/>
                  </a:lnTo>
                  <a:lnTo>
                    <a:pt x="276" y="1293"/>
                  </a:lnTo>
                  <a:lnTo>
                    <a:pt x="272" y="1293"/>
                  </a:lnTo>
                  <a:lnTo>
                    <a:pt x="268" y="1295"/>
                  </a:lnTo>
                  <a:lnTo>
                    <a:pt x="268" y="1295"/>
                  </a:lnTo>
                  <a:lnTo>
                    <a:pt x="266" y="1297"/>
                  </a:lnTo>
                  <a:lnTo>
                    <a:pt x="266" y="1301"/>
                  </a:lnTo>
                  <a:lnTo>
                    <a:pt x="272" y="1310"/>
                  </a:lnTo>
                  <a:lnTo>
                    <a:pt x="280" y="1324"/>
                  </a:lnTo>
                  <a:lnTo>
                    <a:pt x="291" y="1338"/>
                  </a:lnTo>
                  <a:lnTo>
                    <a:pt x="313" y="1361"/>
                  </a:lnTo>
                  <a:lnTo>
                    <a:pt x="322" y="1373"/>
                  </a:lnTo>
                  <a:lnTo>
                    <a:pt x="322" y="1373"/>
                  </a:lnTo>
                  <a:lnTo>
                    <a:pt x="320" y="1351"/>
                  </a:lnTo>
                  <a:lnTo>
                    <a:pt x="320" y="1306"/>
                  </a:lnTo>
                  <a:lnTo>
                    <a:pt x="320" y="1250"/>
                  </a:lnTo>
                  <a:lnTo>
                    <a:pt x="322" y="1201"/>
                  </a:lnTo>
                  <a:lnTo>
                    <a:pt x="322" y="1201"/>
                  </a:lnTo>
                  <a:lnTo>
                    <a:pt x="324" y="1166"/>
                  </a:lnTo>
                  <a:lnTo>
                    <a:pt x="322" y="1137"/>
                  </a:lnTo>
                  <a:lnTo>
                    <a:pt x="322" y="1110"/>
                  </a:lnTo>
                  <a:lnTo>
                    <a:pt x="322" y="1076"/>
                  </a:lnTo>
                  <a:lnTo>
                    <a:pt x="322" y="1076"/>
                  </a:lnTo>
                  <a:lnTo>
                    <a:pt x="326" y="1047"/>
                  </a:lnTo>
                  <a:lnTo>
                    <a:pt x="330" y="1028"/>
                  </a:lnTo>
                  <a:lnTo>
                    <a:pt x="338" y="1014"/>
                  </a:lnTo>
                  <a:lnTo>
                    <a:pt x="346" y="998"/>
                  </a:lnTo>
                  <a:lnTo>
                    <a:pt x="346" y="998"/>
                  </a:lnTo>
                  <a:lnTo>
                    <a:pt x="350" y="989"/>
                  </a:lnTo>
                  <a:lnTo>
                    <a:pt x="352" y="977"/>
                  </a:lnTo>
                  <a:lnTo>
                    <a:pt x="352" y="956"/>
                  </a:lnTo>
                  <a:lnTo>
                    <a:pt x="350" y="938"/>
                  </a:lnTo>
                  <a:lnTo>
                    <a:pt x="346" y="928"/>
                  </a:lnTo>
                  <a:lnTo>
                    <a:pt x="346" y="928"/>
                  </a:lnTo>
                  <a:lnTo>
                    <a:pt x="344" y="928"/>
                  </a:lnTo>
                  <a:lnTo>
                    <a:pt x="340" y="928"/>
                  </a:lnTo>
                  <a:lnTo>
                    <a:pt x="334" y="934"/>
                  </a:lnTo>
                  <a:lnTo>
                    <a:pt x="328" y="940"/>
                  </a:lnTo>
                  <a:lnTo>
                    <a:pt x="322" y="944"/>
                  </a:lnTo>
                  <a:lnTo>
                    <a:pt x="322" y="944"/>
                  </a:lnTo>
                  <a:lnTo>
                    <a:pt x="320" y="944"/>
                  </a:lnTo>
                  <a:lnTo>
                    <a:pt x="320" y="940"/>
                  </a:lnTo>
                  <a:lnTo>
                    <a:pt x="320" y="930"/>
                  </a:lnTo>
                  <a:lnTo>
                    <a:pt x="320" y="893"/>
                  </a:lnTo>
                  <a:lnTo>
                    <a:pt x="322" y="854"/>
                  </a:lnTo>
                  <a:lnTo>
                    <a:pt x="322" y="827"/>
                  </a:lnTo>
                  <a:lnTo>
                    <a:pt x="322" y="827"/>
                  </a:lnTo>
                  <a:lnTo>
                    <a:pt x="317" y="800"/>
                  </a:lnTo>
                  <a:lnTo>
                    <a:pt x="309" y="761"/>
                  </a:lnTo>
                  <a:lnTo>
                    <a:pt x="299" y="714"/>
                  </a:lnTo>
                  <a:lnTo>
                    <a:pt x="291" y="671"/>
                  </a:lnTo>
                  <a:lnTo>
                    <a:pt x="291" y="671"/>
                  </a:lnTo>
                  <a:lnTo>
                    <a:pt x="289" y="651"/>
                  </a:lnTo>
                  <a:lnTo>
                    <a:pt x="289" y="630"/>
                  </a:lnTo>
                  <a:lnTo>
                    <a:pt x="289" y="587"/>
                  </a:lnTo>
                  <a:lnTo>
                    <a:pt x="291" y="552"/>
                  </a:lnTo>
                  <a:lnTo>
                    <a:pt x="291" y="531"/>
                  </a:lnTo>
                  <a:lnTo>
                    <a:pt x="291" y="531"/>
                  </a:lnTo>
                  <a:lnTo>
                    <a:pt x="287" y="519"/>
                  </a:lnTo>
                  <a:lnTo>
                    <a:pt x="278" y="507"/>
                  </a:lnTo>
                  <a:lnTo>
                    <a:pt x="264" y="495"/>
                  </a:lnTo>
                  <a:lnTo>
                    <a:pt x="245" y="484"/>
                  </a:lnTo>
                  <a:lnTo>
                    <a:pt x="245" y="484"/>
                  </a:lnTo>
                  <a:lnTo>
                    <a:pt x="237" y="482"/>
                  </a:lnTo>
                  <a:lnTo>
                    <a:pt x="225" y="484"/>
                  </a:lnTo>
                  <a:lnTo>
                    <a:pt x="212" y="486"/>
                  </a:lnTo>
                  <a:lnTo>
                    <a:pt x="196" y="492"/>
                  </a:lnTo>
                  <a:lnTo>
                    <a:pt x="196" y="492"/>
                  </a:lnTo>
                  <a:close/>
                  <a:moveTo>
                    <a:pt x="81" y="735"/>
                  </a:moveTo>
                  <a:lnTo>
                    <a:pt x="81" y="735"/>
                  </a:lnTo>
                  <a:lnTo>
                    <a:pt x="72" y="772"/>
                  </a:lnTo>
                  <a:lnTo>
                    <a:pt x="72" y="772"/>
                  </a:lnTo>
                  <a:lnTo>
                    <a:pt x="89" y="780"/>
                  </a:lnTo>
                  <a:lnTo>
                    <a:pt x="89" y="780"/>
                  </a:lnTo>
                  <a:lnTo>
                    <a:pt x="97" y="792"/>
                  </a:lnTo>
                  <a:lnTo>
                    <a:pt x="109" y="813"/>
                  </a:lnTo>
                  <a:lnTo>
                    <a:pt x="120" y="839"/>
                  </a:lnTo>
                  <a:lnTo>
                    <a:pt x="128" y="858"/>
                  </a:lnTo>
                  <a:lnTo>
                    <a:pt x="128" y="858"/>
                  </a:lnTo>
                  <a:lnTo>
                    <a:pt x="151" y="936"/>
                  </a:lnTo>
                  <a:lnTo>
                    <a:pt x="151" y="936"/>
                  </a:lnTo>
                  <a:lnTo>
                    <a:pt x="157" y="948"/>
                  </a:lnTo>
                  <a:lnTo>
                    <a:pt x="165" y="957"/>
                  </a:lnTo>
                  <a:lnTo>
                    <a:pt x="180" y="975"/>
                  </a:lnTo>
                  <a:lnTo>
                    <a:pt x="206" y="1006"/>
                  </a:lnTo>
                  <a:lnTo>
                    <a:pt x="206" y="1006"/>
                  </a:lnTo>
                  <a:lnTo>
                    <a:pt x="217" y="1024"/>
                  </a:lnTo>
                  <a:lnTo>
                    <a:pt x="225" y="1039"/>
                  </a:lnTo>
                  <a:lnTo>
                    <a:pt x="231" y="1053"/>
                  </a:lnTo>
                  <a:lnTo>
                    <a:pt x="231" y="1063"/>
                  </a:lnTo>
                  <a:lnTo>
                    <a:pt x="231" y="1072"/>
                  </a:lnTo>
                  <a:lnTo>
                    <a:pt x="229" y="1080"/>
                  </a:lnTo>
                  <a:lnTo>
                    <a:pt x="229" y="1086"/>
                  </a:lnTo>
                  <a:lnTo>
                    <a:pt x="229" y="1092"/>
                  </a:lnTo>
                  <a:lnTo>
                    <a:pt x="229" y="1092"/>
                  </a:lnTo>
                  <a:lnTo>
                    <a:pt x="229" y="1094"/>
                  </a:lnTo>
                  <a:lnTo>
                    <a:pt x="225" y="1092"/>
                  </a:lnTo>
                  <a:lnTo>
                    <a:pt x="214" y="1078"/>
                  </a:lnTo>
                  <a:lnTo>
                    <a:pt x="202" y="1059"/>
                  </a:lnTo>
                  <a:lnTo>
                    <a:pt x="190" y="1045"/>
                  </a:lnTo>
                  <a:lnTo>
                    <a:pt x="190" y="1045"/>
                  </a:lnTo>
                  <a:lnTo>
                    <a:pt x="163" y="1020"/>
                  </a:lnTo>
                  <a:lnTo>
                    <a:pt x="147" y="1002"/>
                  </a:lnTo>
                  <a:lnTo>
                    <a:pt x="136" y="991"/>
                  </a:lnTo>
                  <a:lnTo>
                    <a:pt x="136" y="991"/>
                  </a:lnTo>
                  <a:lnTo>
                    <a:pt x="132" y="983"/>
                  </a:lnTo>
                  <a:lnTo>
                    <a:pt x="128" y="975"/>
                  </a:lnTo>
                  <a:lnTo>
                    <a:pt x="126" y="963"/>
                  </a:lnTo>
                  <a:lnTo>
                    <a:pt x="120" y="944"/>
                  </a:lnTo>
                  <a:lnTo>
                    <a:pt x="120" y="944"/>
                  </a:lnTo>
                  <a:lnTo>
                    <a:pt x="112" y="924"/>
                  </a:lnTo>
                  <a:lnTo>
                    <a:pt x="107" y="911"/>
                  </a:lnTo>
                  <a:lnTo>
                    <a:pt x="101" y="899"/>
                  </a:lnTo>
                  <a:lnTo>
                    <a:pt x="97" y="889"/>
                  </a:lnTo>
                  <a:lnTo>
                    <a:pt x="97" y="889"/>
                  </a:lnTo>
                  <a:lnTo>
                    <a:pt x="91" y="876"/>
                  </a:lnTo>
                  <a:lnTo>
                    <a:pt x="85" y="860"/>
                  </a:lnTo>
                  <a:lnTo>
                    <a:pt x="77" y="846"/>
                  </a:lnTo>
                  <a:lnTo>
                    <a:pt x="75" y="842"/>
                  </a:lnTo>
                  <a:lnTo>
                    <a:pt x="73" y="842"/>
                  </a:lnTo>
                  <a:lnTo>
                    <a:pt x="73" y="842"/>
                  </a:lnTo>
                  <a:lnTo>
                    <a:pt x="72" y="842"/>
                  </a:lnTo>
                  <a:lnTo>
                    <a:pt x="68" y="841"/>
                  </a:lnTo>
                  <a:lnTo>
                    <a:pt x="58" y="833"/>
                  </a:lnTo>
                  <a:lnTo>
                    <a:pt x="58" y="833"/>
                  </a:lnTo>
                  <a:lnTo>
                    <a:pt x="50" y="870"/>
                  </a:lnTo>
                  <a:lnTo>
                    <a:pt x="50" y="870"/>
                  </a:lnTo>
                  <a:lnTo>
                    <a:pt x="58" y="879"/>
                  </a:lnTo>
                  <a:lnTo>
                    <a:pt x="68" y="895"/>
                  </a:lnTo>
                  <a:lnTo>
                    <a:pt x="89" y="928"/>
                  </a:lnTo>
                  <a:lnTo>
                    <a:pt x="89" y="928"/>
                  </a:lnTo>
                  <a:lnTo>
                    <a:pt x="93" y="938"/>
                  </a:lnTo>
                  <a:lnTo>
                    <a:pt x="97" y="948"/>
                  </a:lnTo>
                  <a:lnTo>
                    <a:pt x="97" y="965"/>
                  </a:lnTo>
                  <a:lnTo>
                    <a:pt x="99" y="985"/>
                  </a:lnTo>
                  <a:lnTo>
                    <a:pt x="101" y="998"/>
                  </a:lnTo>
                  <a:lnTo>
                    <a:pt x="105" y="1014"/>
                  </a:lnTo>
                  <a:lnTo>
                    <a:pt x="105" y="1014"/>
                  </a:lnTo>
                  <a:lnTo>
                    <a:pt x="110" y="1030"/>
                  </a:lnTo>
                  <a:lnTo>
                    <a:pt x="118" y="1041"/>
                  </a:lnTo>
                  <a:lnTo>
                    <a:pt x="128" y="1053"/>
                  </a:lnTo>
                  <a:lnTo>
                    <a:pt x="140" y="1061"/>
                  </a:lnTo>
                  <a:lnTo>
                    <a:pt x="163" y="1078"/>
                  </a:lnTo>
                  <a:lnTo>
                    <a:pt x="177" y="1088"/>
                  </a:lnTo>
                  <a:lnTo>
                    <a:pt x="190" y="1100"/>
                  </a:lnTo>
                  <a:lnTo>
                    <a:pt x="190" y="1100"/>
                  </a:lnTo>
                  <a:lnTo>
                    <a:pt x="237" y="1145"/>
                  </a:lnTo>
                  <a:lnTo>
                    <a:pt x="252" y="1158"/>
                  </a:lnTo>
                  <a:lnTo>
                    <a:pt x="256" y="1162"/>
                  </a:lnTo>
                  <a:lnTo>
                    <a:pt x="260" y="1162"/>
                  </a:lnTo>
                  <a:lnTo>
                    <a:pt x="260" y="1162"/>
                  </a:lnTo>
                  <a:lnTo>
                    <a:pt x="262" y="1160"/>
                  </a:lnTo>
                  <a:lnTo>
                    <a:pt x="264" y="1154"/>
                  </a:lnTo>
                  <a:lnTo>
                    <a:pt x="264" y="1137"/>
                  </a:lnTo>
                  <a:lnTo>
                    <a:pt x="264" y="1113"/>
                  </a:lnTo>
                  <a:lnTo>
                    <a:pt x="260" y="1084"/>
                  </a:lnTo>
                  <a:lnTo>
                    <a:pt x="260" y="1084"/>
                  </a:lnTo>
                  <a:lnTo>
                    <a:pt x="254" y="1057"/>
                  </a:lnTo>
                  <a:lnTo>
                    <a:pt x="250" y="1035"/>
                  </a:lnTo>
                  <a:lnTo>
                    <a:pt x="245" y="1016"/>
                  </a:lnTo>
                  <a:lnTo>
                    <a:pt x="237" y="998"/>
                  </a:lnTo>
                  <a:lnTo>
                    <a:pt x="237" y="998"/>
                  </a:lnTo>
                  <a:lnTo>
                    <a:pt x="231" y="987"/>
                  </a:lnTo>
                  <a:lnTo>
                    <a:pt x="223" y="975"/>
                  </a:lnTo>
                  <a:lnTo>
                    <a:pt x="202" y="942"/>
                  </a:lnTo>
                  <a:lnTo>
                    <a:pt x="177" y="909"/>
                  </a:lnTo>
                  <a:lnTo>
                    <a:pt x="159" y="881"/>
                  </a:lnTo>
                  <a:lnTo>
                    <a:pt x="159" y="881"/>
                  </a:lnTo>
                  <a:lnTo>
                    <a:pt x="151" y="868"/>
                  </a:lnTo>
                  <a:lnTo>
                    <a:pt x="145" y="850"/>
                  </a:lnTo>
                  <a:lnTo>
                    <a:pt x="132" y="811"/>
                  </a:lnTo>
                  <a:lnTo>
                    <a:pt x="116" y="774"/>
                  </a:lnTo>
                  <a:lnTo>
                    <a:pt x="110" y="759"/>
                  </a:lnTo>
                  <a:lnTo>
                    <a:pt x="105" y="749"/>
                  </a:lnTo>
                  <a:lnTo>
                    <a:pt x="105" y="749"/>
                  </a:lnTo>
                  <a:lnTo>
                    <a:pt x="101" y="745"/>
                  </a:lnTo>
                  <a:lnTo>
                    <a:pt x="95" y="741"/>
                  </a:lnTo>
                  <a:lnTo>
                    <a:pt x="81" y="735"/>
                  </a:lnTo>
                  <a:lnTo>
                    <a:pt x="81" y="735"/>
                  </a:lnTo>
                  <a:close/>
                  <a:moveTo>
                    <a:pt x="338" y="2041"/>
                  </a:moveTo>
                  <a:lnTo>
                    <a:pt x="338" y="2041"/>
                  </a:lnTo>
                  <a:lnTo>
                    <a:pt x="344" y="2075"/>
                  </a:lnTo>
                  <a:lnTo>
                    <a:pt x="348" y="2106"/>
                  </a:lnTo>
                  <a:lnTo>
                    <a:pt x="352" y="2137"/>
                  </a:lnTo>
                  <a:lnTo>
                    <a:pt x="354" y="2170"/>
                  </a:lnTo>
                  <a:lnTo>
                    <a:pt x="354" y="2170"/>
                  </a:lnTo>
                  <a:lnTo>
                    <a:pt x="377" y="2184"/>
                  </a:lnTo>
                  <a:lnTo>
                    <a:pt x="402" y="2195"/>
                  </a:lnTo>
                  <a:lnTo>
                    <a:pt x="422" y="2205"/>
                  </a:lnTo>
                  <a:lnTo>
                    <a:pt x="431" y="2207"/>
                  </a:lnTo>
                  <a:lnTo>
                    <a:pt x="431" y="2207"/>
                  </a:lnTo>
                  <a:lnTo>
                    <a:pt x="431" y="2203"/>
                  </a:lnTo>
                  <a:lnTo>
                    <a:pt x="429" y="2195"/>
                  </a:lnTo>
                  <a:lnTo>
                    <a:pt x="425" y="2184"/>
                  </a:lnTo>
                  <a:lnTo>
                    <a:pt x="416" y="2168"/>
                  </a:lnTo>
                  <a:lnTo>
                    <a:pt x="416" y="2168"/>
                  </a:lnTo>
                  <a:lnTo>
                    <a:pt x="408" y="2152"/>
                  </a:lnTo>
                  <a:lnTo>
                    <a:pt x="402" y="2137"/>
                  </a:lnTo>
                  <a:lnTo>
                    <a:pt x="392" y="2098"/>
                  </a:lnTo>
                  <a:lnTo>
                    <a:pt x="392" y="2098"/>
                  </a:lnTo>
                  <a:lnTo>
                    <a:pt x="390" y="2092"/>
                  </a:lnTo>
                  <a:lnTo>
                    <a:pt x="387" y="2084"/>
                  </a:lnTo>
                  <a:lnTo>
                    <a:pt x="373" y="2071"/>
                  </a:lnTo>
                  <a:lnTo>
                    <a:pt x="357" y="2057"/>
                  </a:lnTo>
                  <a:lnTo>
                    <a:pt x="338" y="2041"/>
                  </a:lnTo>
                  <a:lnTo>
                    <a:pt x="338" y="2041"/>
                  </a:lnTo>
                  <a:close/>
                  <a:moveTo>
                    <a:pt x="309" y="2466"/>
                  </a:moveTo>
                  <a:lnTo>
                    <a:pt x="309" y="2466"/>
                  </a:lnTo>
                  <a:lnTo>
                    <a:pt x="297" y="2503"/>
                  </a:lnTo>
                  <a:lnTo>
                    <a:pt x="297" y="2503"/>
                  </a:lnTo>
                  <a:lnTo>
                    <a:pt x="311" y="2515"/>
                  </a:lnTo>
                  <a:lnTo>
                    <a:pt x="320" y="2525"/>
                  </a:lnTo>
                  <a:lnTo>
                    <a:pt x="328" y="2531"/>
                  </a:lnTo>
                  <a:lnTo>
                    <a:pt x="330" y="2535"/>
                  </a:lnTo>
                  <a:lnTo>
                    <a:pt x="330" y="2535"/>
                  </a:lnTo>
                  <a:lnTo>
                    <a:pt x="332" y="2538"/>
                  </a:lnTo>
                  <a:lnTo>
                    <a:pt x="334" y="2540"/>
                  </a:lnTo>
                  <a:lnTo>
                    <a:pt x="342" y="2546"/>
                  </a:lnTo>
                  <a:lnTo>
                    <a:pt x="348" y="2546"/>
                  </a:lnTo>
                  <a:lnTo>
                    <a:pt x="352" y="2544"/>
                  </a:lnTo>
                  <a:lnTo>
                    <a:pt x="354" y="2540"/>
                  </a:lnTo>
                  <a:lnTo>
                    <a:pt x="354" y="2535"/>
                  </a:lnTo>
                  <a:lnTo>
                    <a:pt x="354" y="2535"/>
                  </a:lnTo>
                  <a:lnTo>
                    <a:pt x="354" y="2523"/>
                  </a:lnTo>
                  <a:lnTo>
                    <a:pt x="352" y="2513"/>
                  </a:lnTo>
                  <a:lnTo>
                    <a:pt x="344" y="2501"/>
                  </a:lnTo>
                  <a:lnTo>
                    <a:pt x="322" y="2480"/>
                  </a:lnTo>
                  <a:lnTo>
                    <a:pt x="322" y="2480"/>
                  </a:lnTo>
                  <a:lnTo>
                    <a:pt x="309" y="2466"/>
                  </a:lnTo>
                  <a:lnTo>
                    <a:pt x="309" y="2466"/>
                  </a:lnTo>
                  <a:close/>
                  <a:moveTo>
                    <a:pt x="252" y="2626"/>
                  </a:moveTo>
                  <a:lnTo>
                    <a:pt x="252" y="2626"/>
                  </a:lnTo>
                  <a:lnTo>
                    <a:pt x="233" y="2667"/>
                  </a:lnTo>
                  <a:lnTo>
                    <a:pt x="233" y="2667"/>
                  </a:lnTo>
                  <a:lnTo>
                    <a:pt x="252" y="2683"/>
                  </a:lnTo>
                  <a:lnTo>
                    <a:pt x="252" y="2683"/>
                  </a:lnTo>
                  <a:lnTo>
                    <a:pt x="256" y="2687"/>
                  </a:lnTo>
                  <a:lnTo>
                    <a:pt x="258" y="2694"/>
                  </a:lnTo>
                  <a:lnTo>
                    <a:pt x="264" y="2710"/>
                  </a:lnTo>
                  <a:lnTo>
                    <a:pt x="268" y="2730"/>
                  </a:lnTo>
                  <a:lnTo>
                    <a:pt x="272" y="2737"/>
                  </a:lnTo>
                  <a:lnTo>
                    <a:pt x="276" y="2745"/>
                  </a:lnTo>
                  <a:lnTo>
                    <a:pt x="276" y="2745"/>
                  </a:lnTo>
                  <a:lnTo>
                    <a:pt x="282" y="2751"/>
                  </a:lnTo>
                  <a:lnTo>
                    <a:pt x="289" y="2757"/>
                  </a:lnTo>
                  <a:lnTo>
                    <a:pt x="313" y="2770"/>
                  </a:lnTo>
                  <a:lnTo>
                    <a:pt x="338" y="2782"/>
                  </a:lnTo>
                  <a:lnTo>
                    <a:pt x="361" y="2792"/>
                  </a:lnTo>
                  <a:lnTo>
                    <a:pt x="361" y="2792"/>
                  </a:lnTo>
                  <a:lnTo>
                    <a:pt x="369" y="2794"/>
                  </a:lnTo>
                  <a:lnTo>
                    <a:pt x="373" y="2792"/>
                  </a:lnTo>
                  <a:lnTo>
                    <a:pt x="373" y="2790"/>
                  </a:lnTo>
                  <a:lnTo>
                    <a:pt x="373" y="2784"/>
                  </a:lnTo>
                  <a:lnTo>
                    <a:pt x="365" y="2772"/>
                  </a:lnTo>
                  <a:lnTo>
                    <a:pt x="361" y="2761"/>
                  </a:lnTo>
                  <a:lnTo>
                    <a:pt x="361" y="2761"/>
                  </a:lnTo>
                  <a:lnTo>
                    <a:pt x="359" y="2755"/>
                  </a:lnTo>
                  <a:lnTo>
                    <a:pt x="354" y="2749"/>
                  </a:lnTo>
                  <a:lnTo>
                    <a:pt x="340" y="2735"/>
                  </a:lnTo>
                  <a:lnTo>
                    <a:pt x="324" y="2720"/>
                  </a:lnTo>
                  <a:lnTo>
                    <a:pt x="319" y="2714"/>
                  </a:lnTo>
                  <a:lnTo>
                    <a:pt x="315" y="2706"/>
                  </a:lnTo>
                  <a:lnTo>
                    <a:pt x="315" y="2706"/>
                  </a:lnTo>
                  <a:lnTo>
                    <a:pt x="307" y="2691"/>
                  </a:lnTo>
                  <a:lnTo>
                    <a:pt x="295" y="2673"/>
                  </a:lnTo>
                  <a:lnTo>
                    <a:pt x="284" y="2653"/>
                  </a:lnTo>
                  <a:lnTo>
                    <a:pt x="276" y="2636"/>
                  </a:lnTo>
                  <a:lnTo>
                    <a:pt x="276" y="2636"/>
                  </a:lnTo>
                  <a:lnTo>
                    <a:pt x="272" y="2632"/>
                  </a:lnTo>
                  <a:lnTo>
                    <a:pt x="268" y="2628"/>
                  </a:lnTo>
                  <a:lnTo>
                    <a:pt x="260" y="2626"/>
                  </a:lnTo>
                  <a:lnTo>
                    <a:pt x="252" y="2626"/>
                  </a:lnTo>
                  <a:lnTo>
                    <a:pt x="252" y="2626"/>
                  </a:lnTo>
                  <a:close/>
                  <a:moveTo>
                    <a:pt x="114" y="3100"/>
                  </a:moveTo>
                  <a:lnTo>
                    <a:pt x="114" y="3100"/>
                  </a:lnTo>
                  <a:lnTo>
                    <a:pt x="132" y="3139"/>
                  </a:lnTo>
                  <a:lnTo>
                    <a:pt x="132" y="3139"/>
                  </a:lnTo>
                  <a:lnTo>
                    <a:pt x="175" y="3125"/>
                  </a:lnTo>
                  <a:lnTo>
                    <a:pt x="221" y="3112"/>
                  </a:lnTo>
                  <a:lnTo>
                    <a:pt x="221" y="3112"/>
                  </a:lnTo>
                  <a:lnTo>
                    <a:pt x="241" y="3104"/>
                  </a:lnTo>
                  <a:lnTo>
                    <a:pt x="252" y="3102"/>
                  </a:lnTo>
                  <a:lnTo>
                    <a:pt x="330" y="3088"/>
                  </a:lnTo>
                  <a:lnTo>
                    <a:pt x="330" y="3088"/>
                  </a:lnTo>
                  <a:lnTo>
                    <a:pt x="377" y="3078"/>
                  </a:lnTo>
                  <a:lnTo>
                    <a:pt x="385" y="3077"/>
                  </a:lnTo>
                  <a:lnTo>
                    <a:pt x="385" y="3077"/>
                  </a:lnTo>
                  <a:lnTo>
                    <a:pt x="385" y="3077"/>
                  </a:lnTo>
                  <a:lnTo>
                    <a:pt x="371" y="3075"/>
                  </a:lnTo>
                  <a:lnTo>
                    <a:pt x="363" y="3075"/>
                  </a:lnTo>
                  <a:lnTo>
                    <a:pt x="361" y="3073"/>
                  </a:lnTo>
                  <a:lnTo>
                    <a:pt x="361" y="3073"/>
                  </a:lnTo>
                  <a:lnTo>
                    <a:pt x="355" y="3071"/>
                  </a:lnTo>
                  <a:lnTo>
                    <a:pt x="340" y="3071"/>
                  </a:lnTo>
                  <a:lnTo>
                    <a:pt x="293" y="3073"/>
                  </a:lnTo>
                  <a:lnTo>
                    <a:pt x="241" y="3077"/>
                  </a:lnTo>
                  <a:lnTo>
                    <a:pt x="206" y="3080"/>
                  </a:lnTo>
                  <a:lnTo>
                    <a:pt x="206" y="3080"/>
                  </a:lnTo>
                  <a:lnTo>
                    <a:pt x="167" y="3090"/>
                  </a:lnTo>
                  <a:lnTo>
                    <a:pt x="140" y="3096"/>
                  </a:lnTo>
                  <a:lnTo>
                    <a:pt x="114" y="3100"/>
                  </a:lnTo>
                  <a:lnTo>
                    <a:pt x="114" y="3100"/>
                  </a:lnTo>
                  <a:close/>
                  <a:moveTo>
                    <a:pt x="641" y="3137"/>
                  </a:moveTo>
                  <a:lnTo>
                    <a:pt x="641" y="3137"/>
                  </a:lnTo>
                  <a:lnTo>
                    <a:pt x="663" y="3092"/>
                  </a:lnTo>
                  <a:lnTo>
                    <a:pt x="663" y="3092"/>
                  </a:lnTo>
                  <a:lnTo>
                    <a:pt x="612" y="3100"/>
                  </a:lnTo>
                  <a:lnTo>
                    <a:pt x="591" y="3104"/>
                  </a:lnTo>
                  <a:lnTo>
                    <a:pt x="579" y="3104"/>
                  </a:lnTo>
                  <a:lnTo>
                    <a:pt x="579" y="3104"/>
                  </a:lnTo>
                  <a:lnTo>
                    <a:pt x="577" y="3104"/>
                  </a:lnTo>
                  <a:lnTo>
                    <a:pt x="577" y="3108"/>
                  </a:lnTo>
                  <a:lnTo>
                    <a:pt x="575" y="3116"/>
                  </a:lnTo>
                  <a:lnTo>
                    <a:pt x="573" y="3117"/>
                  </a:lnTo>
                  <a:lnTo>
                    <a:pt x="571" y="3119"/>
                  </a:lnTo>
                  <a:lnTo>
                    <a:pt x="566" y="3117"/>
                  </a:lnTo>
                  <a:lnTo>
                    <a:pt x="556" y="3112"/>
                  </a:lnTo>
                  <a:lnTo>
                    <a:pt x="556" y="3112"/>
                  </a:lnTo>
                  <a:lnTo>
                    <a:pt x="497" y="3067"/>
                  </a:lnTo>
                  <a:lnTo>
                    <a:pt x="482" y="3057"/>
                  </a:lnTo>
                  <a:lnTo>
                    <a:pt x="470" y="3049"/>
                  </a:lnTo>
                  <a:lnTo>
                    <a:pt x="460" y="3047"/>
                  </a:lnTo>
                  <a:lnTo>
                    <a:pt x="457" y="3047"/>
                  </a:lnTo>
                  <a:lnTo>
                    <a:pt x="455" y="3049"/>
                  </a:lnTo>
                  <a:lnTo>
                    <a:pt x="455" y="3049"/>
                  </a:lnTo>
                  <a:lnTo>
                    <a:pt x="451" y="3053"/>
                  </a:lnTo>
                  <a:lnTo>
                    <a:pt x="443" y="3057"/>
                  </a:lnTo>
                  <a:lnTo>
                    <a:pt x="429" y="3059"/>
                  </a:lnTo>
                  <a:lnTo>
                    <a:pt x="427" y="3063"/>
                  </a:lnTo>
                  <a:lnTo>
                    <a:pt x="429" y="3069"/>
                  </a:lnTo>
                  <a:lnTo>
                    <a:pt x="437" y="3077"/>
                  </a:lnTo>
                  <a:lnTo>
                    <a:pt x="455" y="3088"/>
                  </a:lnTo>
                  <a:lnTo>
                    <a:pt x="455" y="3088"/>
                  </a:lnTo>
                  <a:lnTo>
                    <a:pt x="474" y="3102"/>
                  </a:lnTo>
                  <a:lnTo>
                    <a:pt x="492" y="3116"/>
                  </a:lnTo>
                  <a:lnTo>
                    <a:pt x="515" y="3137"/>
                  </a:lnTo>
                  <a:lnTo>
                    <a:pt x="531" y="3153"/>
                  </a:lnTo>
                  <a:lnTo>
                    <a:pt x="534" y="3156"/>
                  </a:lnTo>
                  <a:lnTo>
                    <a:pt x="540" y="3158"/>
                  </a:lnTo>
                  <a:lnTo>
                    <a:pt x="540" y="3158"/>
                  </a:lnTo>
                  <a:lnTo>
                    <a:pt x="550" y="3160"/>
                  </a:lnTo>
                  <a:lnTo>
                    <a:pt x="564" y="3162"/>
                  </a:lnTo>
                  <a:lnTo>
                    <a:pt x="571" y="3162"/>
                  </a:lnTo>
                  <a:lnTo>
                    <a:pt x="581" y="3160"/>
                  </a:lnTo>
                  <a:lnTo>
                    <a:pt x="595" y="3156"/>
                  </a:lnTo>
                  <a:lnTo>
                    <a:pt x="610" y="3151"/>
                  </a:lnTo>
                  <a:lnTo>
                    <a:pt x="610" y="3151"/>
                  </a:lnTo>
                  <a:lnTo>
                    <a:pt x="641" y="3137"/>
                  </a:lnTo>
                  <a:lnTo>
                    <a:pt x="641" y="3137"/>
                  </a:lnTo>
                  <a:close/>
                  <a:moveTo>
                    <a:pt x="774" y="2893"/>
                  </a:moveTo>
                  <a:lnTo>
                    <a:pt x="781" y="2880"/>
                  </a:lnTo>
                  <a:lnTo>
                    <a:pt x="766" y="2885"/>
                  </a:lnTo>
                  <a:lnTo>
                    <a:pt x="649" y="2901"/>
                  </a:lnTo>
                  <a:lnTo>
                    <a:pt x="649" y="2901"/>
                  </a:lnTo>
                  <a:lnTo>
                    <a:pt x="622" y="2899"/>
                  </a:lnTo>
                  <a:lnTo>
                    <a:pt x="597" y="2897"/>
                  </a:lnTo>
                  <a:lnTo>
                    <a:pt x="571" y="2893"/>
                  </a:lnTo>
                  <a:lnTo>
                    <a:pt x="571" y="2893"/>
                  </a:lnTo>
                  <a:lnTo>
                    <a:pt x="558" y="2889"/>
                  </a:lnTo>
                  <a:lnTo>
                    <a:pt x="554" y="2887"/>
                  </a:lnTo>
                  <a:lnTo>
                    <a:pt x="556" y="2885"/>
                  </a:lnTo>
                  <a:lnTo>
                    <a:pt x="558" y="2880"/>
                  </a:lnTo>
                  <a:lnTo>
                    <a:pt x="558" y="2876"/>
                  </a:lnTo>
                  <a:lnTo>
                    <a:pt x="556" y="2870"/>
                  </a:lnTo>
                  <a:lnTo>
                    <a:pt x="556" y="2870"/>
                  </a:lnTo>
                  <a:lnTo>
                    <a:pt x="501" y="2753"/>
                  </a:lnTo>
                  <a:lnTo>
                    <a:pt x="501" y="2753"/>
                  </a:lnTo>
                  <a:lnTo>
                    <a:pt x="534" y="2798"/>
                  </a:lnTo>
                  <a:lnTo>
                    <a:pt x="562" y="2835"/>
                  </a:lnTo>
                  <a:lnTo>
                    <a:pt x="575" y="2850"/>
                  </a:lnTo>
                  <a:lnTo>
                    <a:pt x="587" y="2862"/>
                  </a:lnTo>
                  <a:lnTo>
                    <a:pt x="587" y="2862"/>
                  </a:lnTo>
                  <a:lnTo>
                    <a:pt x="604" y="2876"/>
                  </a:lnTo>
                  <a:lnTo>
                    <a:pt x="618" y="2882"/>
                  </a:lnTo>
                  <a:lnTo>
                    <a:pt x="632" y="2884"/>
                  </a:lnTo>
                  <a:lnTo>
                    <a:pt x="649" y="2885"/>
                  </a:lnTo>
                  <a:lnTo>
                    <a:pt x="649" y="2885"/>
                  </a:lnTo>
                  <a:lnTo>
                    <a:pt x="671" y="2887"/>
                  </a:lnTo>
                  <a:lnTo>
                    <a:pt x="694" y="2884"/>
                  </a:lnTo>
                  <a:lnTo>
                    <a:pt x="719" y="2878"/>
                  </a:lnTo>
                  <a:lnTo>
                    <a:pt x="742" y="2870"/>
                  </a:lnTo>
                  <a:lnTo>
                    <a:pt x="742" y="2870"/>
                  </a:lnTo>
                  <a:lnTo>
                    <a:pt x="776" y="2854"/>
                  </a:lnTo>
                  <a:lnTo>
                    <a:pt x="783" y="2850"/>
                  </a:lnTo>
                  <a:lnTo>
                    <a:pt x="789" y="2846"/>
                  </a:lnTo>
                  <a:lnTo>
                    <a:pt x="789" y="2846"/>
                  </a:lnTo>
                  <a:lnTo>
                    <a:pt x="789" y="2846"/>
                  </a:lnTo>
                  <a:lnTo>
                    <a:pt x="787" y="2845"/>
                  </a:lnTo>
                  <a:lnTo>
                    <a:pt x="781" y="2845"/>
                  </a:lnTo>
                  <a:lnTo>
                    <a:pt x="756" y="2848"/>
                  </a:lnTo>
                  <a:lnTo>
                    <a:pt x="723" y="2852"/>
                  </a:lnTo>
                  <a:lnTo>
                    <a:pt x="696" y="2854"/>
                  </a:lnTo>
                  <a:lnTo>
                    <a:pt x="696" y="2854"/>
                  </a:lnTo>
                  <a:lnTo>
                    <a:pt x="676" y="2856"/>
                  </a:lnTo>
                  <a:lnTo>
                    <a:pt x="661" y="2858"/>
                  </a:lnTo>
                  <a:lnTo>
                    <a:pt x="641" y="2862"/>
                  </a:lnTo>
                  <a:lnTo>
                    <a:pt x="641" y="2862"/>
                  </a:lnTo>
                  <a:lnTo>
                    <a:pt x="637" y="2860"/>
                  </a:lnTo>
                  <a:lnTo>
                    <a:pt x="630" y="2856"/>
                  </a:lnTo>
                  <a:lnTo>
                    <a:pt x="608" y="2843"/>
                  </a:lnTo>
                  <a:lnTo>
                    <a:pt x="587" y="2823"/>
                  </a:lnTo>
                  <a:lnTo>
                    <a:pt x="577" y="2815"/>
                  </a:lnTo>
                  <a:lnTo>
                    <a:pt x="571" y="2808"/>
                  </a:lnTo>
                  <a:lnTo>
                    <a:pt x="571" y="2808"/>
                  </a:lnTo>
                  <a:lnTo>
                    <a:pt x="562" y="2794"/>
                  </a:lnTo>
                  <a:lnTo>
                    <a:pt x="548" y="2780"/>
                  </a:lnTo>
                  <a:lnTo>
                    <a:pt x="542" y="2770"/>
                  </a:lnTo>
                  <a:lnTo>
                    <a:pt x="536" y="2761"/>
                  </a:lnTo>
                  <a:lnTo>
                    <a:pt x="531" y="2747"/>
                  </a:lnTo>
                  <a:lnTo>
                    <a:pt x="525" y="2730"/>
                  </a:lnTo>
                  <a:lnTo>
                    <a:pt x="525" y="2730"/>
                  </a:lnTo>
                  <a:lnTo>
                    <a:pt x="515" y="2696"/>
                  </a:lnTo>
                  <a:lnTo>
                    <a:pt x="515" y="2696"/>
                  </a:lnTo>
                  <a:lnTo>
                    <a:pt x="513" y="2696"/>
                  </a:lnTo>
                  <a:lnTo>
                    <a:pt x="513" y="2698"/>
                  </a:lnTo>
                  <a:lnTo>
                    <a:pt x="509" y="2698"/>
                  </a:lnTo>
                  <a:lnTo>
                    <a:pt x="509" y="2698"/>
                  </a:lnTo>
                  <a:lnTo>
                    <a:pt x="466" y="2698"/>
                  </a:lnTo>
                  <a:lnTo>
                    <a:pt x="431" y="2698"/>
                  </a:lnTo>
                  <a:lnTo>
                    <a:pt x="431" y="2698"/>
                  </a:lnTo>
                  <a:lnTo>
                    <a:pt x="445" y="2728"/>
                  </a:lnTo>
                  <a:lnTo>
                    <a:pt x="460" y="2757"/>
                  </a:lnTo>
                  <a:lnTo>
                    <a:pt x="478" y="2792"/>
                  </a:lnTo>
                  <a:lnTo>
                    <a:pt x="478" y="2792"/>
                  </a:lnTo>
                  <a:lnTo>
                    <a:pt x="492" y="2821"/>
                  </a:lnTo>
                  <a:lnTo>
                    <a:pt x="497" y="2841"/>
                  </a:lnTo>
                  <a:lnTo>
                    <a:pt x="503" y="2858"/>
                  </a:lnTo>
                  <a:lnTo>
                    <a:pt x="509" y="2878"/>
                  </a:lnTo>
                  <a:lnTo>
                    <a:pt x="509" y="2878"/>
                  </a:lnTo>
                  <a:lnTo>
                    <a:pt x="519" y="2897"/>
                  </a:lnTo>
                  <a:lnTo>
                    <a:pt x="531" y="2913"/>
                  </a:lnTo>
                  <a:lnTo>
                    <a:pt x="542" y="2926"/>
                  </a:lnTo>
                  <a:lnTo>
                    <a:pt x="556" y="2940"/>
                  </a:lnTo>
                  <a:lnTo>
                    <a:pt x="556" y="2940"/>
                  </a:lnTo>
                  <a:lnTo>
                    <a:pt x="564" y="2944"/>
                  </a:lnTo>
                  <a:lnTo>
                    <a:pt x="575" y="2946"/>
                  </a:lnTo>
                  <a:lnTo>
                    <a:pt x="585" y="2944"/>
                  </a:lnTo>
                  <a:lnTo>
                    <a:pt x="597" y="2940"/>
                  </a:lnTo>
                  <a:lnTo>
                    <a:pt x="620" y="2930"/>
                  </a:lnTo>
                  <a:lnTo>
                    <a:pt x="632" y="2926"/>
                  </a:lnTo>
                  <a:lnTo>
                    <a:pt x="641" y="2924"/>
                  </a:lnTo>
                  <a:lnTo>
                    <a:pt x="641" y="2924"/>
                  </a:lnTo>
                  <a:lnTo>
                    <a:pt x="690" y="2913"/>
                  </a:lnTo>
                  <a:lnTo>
                    <a:pt x="774" y="2893"/>
                  </a:lnTo>
                  <a:lnTo>
                    <a:pt x="774" y="2893"/>
                  </a:lnTo>
                  <a:close/>
                  <a:moveTo>
                    <a:pt x="873" y="2730"/>
                  </a:moveTo>
                  <a:lnTo>
                    <a:pt x="873" y="2730"/>
                  </a:lnTo>
                  <a:lnTo>
                    <a:pt x="900" y="2689"/>
                  </a:lnTo>
                  <a:lnTo>
                    <a:pt x="900" y="2689"/>
                  </a:lnTo>
                  <a:lnTo>
                    <a:pt x="867" y="2659"/>
                  </a:lnTo>
                  <a:lnTo>
                    <a:pt x="867" y="2659"/>
                  </a:lnTo>
                  <a:lnTo>
                    <a:pt x="853" y="2648"/>
                  </a:lnTo>
                  <a:lnTo>
                    <a:pt x="840" y="2638"/>
                  </a:lnTo>
                  <a:lnTo>
                    <a:pt x="814" y="2622"/>
                  </a:lnTo>
                  <a:lnTo>
                    <a:pt x="801" y="2613"/>
                  </a:lnTo>
                  <a:lnTo>
                    <a:pt x="787" y="2603"/>
                  </a:lnTo>
                  <a:lnTo>
                    <a:pt x="774" y="2589"/>
                  </a:lnTo>
                  <a:lnTo>
                    <a:pt x="758" y="2574"/>
                  </a:lnTo>
                  <a:lnTo>
                    <a:pt x="758" y="2574"/>
                  </a:lnTo>
                  <a:lnTo>
                    <a:pt x="713" y="2519"/>
                  </a:lnTo>
                  <a:lnTo>
                    <a:pt x="706" y="2509"/>
                  </a:lnTo>
                  <a:lnTo>
                    <a:pt x="698" y="2503"/>
                  </a:lnTo>
                  <a:lnTo>
                    <a:pt x="690" y="2498"/>
                  </a:lnTo>
                  <a:lnTo>
                    <a:pt x="680" y="2496"/>
                  </a:lnTo>
                  <a:lnTo>
                    <a:pt x="680" y="2496"/>
                  </a:lnTo>
                  <a:lnTo>
                    <a:pt x="659" y="2492"/>
                  </a:lnTo>
                  <a:lnTo>
                    <a:pt x="637" y="2490"/>
                  </a:lnTo>
                  <a:lnTo>
                    <a:pt x="595" y="2488"/>
                  </a:lnTo>
                  <a:lnTo>
                    <a:pt x="595" y="2488"/>
                  </a:lnTo>
                  <a:lnTo>
                    <a:pt x="573" y="2488"/>
                  </a:lnTo>
                  <a:lnTo>
                    <a:pt x="554" y="2488"/>
                  </a:lnTo>
                  <a:lnTo>
                    <a:pt x="544" y="2490"/>
                  </a:lnTo>
                  <a:lnTo>
                    <a:pt x="536" y="2494"/>
                  </a:lnTo>
                  <a:lnTo>
                    <a:pt x="531" y="2498"/>
                  </a:lnTo>
                  <a:lnTo>
                    <a:pt x="525" y="2503"/>
                  </a:lnTo>
                  <a:lnTo>
                    <a:pt x="525" y="2503"/>
                  </a:lnTo>
                  <a:lnTo>
                    <a:pt x="513" y="2521"/>
                  </a:lnTo>
                  <a:lnTo>
                    <a:pt x="509" y="2527"/>
                  </a:lnTo>
                  <a:lnTo>
                    <a:pt x="501" y="2535"/>
                  </a:lnTo>
                  <a:lnTo>
                    <a:pt x="501" y="2535"/>
                  </a:lnTo>
                  <a:lnTo>
                    <a:pt x="497" y="2538"/>
                  </a:lnTo>
                  <a:lnTo>
                    <a:pt x="495" y="2542"/>
                  </a:lnTo>
                  <a:lnTo>
                    <a:pt x="494" y="2550"/>
                  </a:lnTo>
                  <a:lnTo>
                    <a:pt x="494" y="2552"/>
                  </a:lnTo>
                  <a:lnTo>
                    <a:pt x="490" y="2554"/>
                  </a:lnTo>
                  <a:lnTo>
                    <a:pt x="486" y="2556"/>
                  </a:lnTo>
                  <a:lnTo>
                    <a:pt x="478" y="2558"/>
                  </a:lnTo>
                  <a:lnTo>
                    <a:pt x="478" y="2558"/>
                  </a:lnTo>
                  <a:lnTo>
                    <a:pt x="464" y="2558"/>
                  </a:lnTo>
                  <a:lnTo>
                    <a:pt x="453" y="2558"/>
                  </a:lnTo>
                  <a:lnTo>
                    <a:pt x="431" y="2558"/>
                  </a:lnTo>
                  <a:lnTo>
                    <a:pt x="431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31" y="2558"/>
                  </a:lnTo>
                  <a:lnTo>
                    <a:pt x="431" y="2558"/>
                  </a:lnTo>
                  <a:lnTo>
                    <a:pt x="439" y="2554"/>
                  </a:lnTo>
                  <a:lnTo>
                    <a:pt x="445" y="2550"/>
                  </a:lnTo>
                  <a:lnTo>
                    <a:pt x="451" y="2544"/>
                  </a:lnTo>
                  <a:lnTo>
                    <a:pt x="455" y="2535"/>
                  </a:lnTo>
                  <a:lnTo>
                    <a:pt x="455" y="2535"/>
                  </a:lnTo>
                  <a:lnTo>
                    <a:pt x="460" y="2494"/>
                  </a:lnTo>
                  <a:lnTo>
                    <a:pt x="462" y="2478"/>
                  </a:lnTo>
                  <a:lnTo>
                    <a:pt x="462" y="2472"/>
                  </a:lnTo>
                  <a:lnTo>
                    <a:pt x="462" y="2472"/>
                  </a:lnTo>
                  <a:lnTo>
                    <a:pt x="459" y="2472"/>
                  </a:lnTo>
                  <a:lnTo>
                    <a:pt x="453" y="2474"/>
                  </a:lnTo>
                  <a:lnTo>
                    <a:pt x="447" y="2476"/>
                  </a:lnTo>
                  <a:lnTo>
                    <a:pt x="443" y="2480"/>
                  </a:lnTo>
                  <a:lnTo>
                    <a:pt x="437" y="2486"/>
                  </a:lnTo>
                  <a:lnTo>
                    <a:pt x="431" y="2496"/>
                  </a:lnTo>
                  <a:lnTo>
                    <a:pt x="431" y="2496"/>
                  </a:lnTo>
                  <a:lnTo>
                    <a:pt x="424" y="2513"/>
                  </a:lnTo>
                  <a:lnTo>
                    <a:pt x="418" y="2527"/>
                  </a:lnTo>
                  <a:lnTo>
                    <a:pt x="412" y="2537"/>
                  </a:lnTo>
                  <a:lnTo>
                    <a:pt x="406" y="2538"/>
                  </a:lnTo>
                  <a:lnTo>
                    <a:pt x="400" y="2542"/>
                  </a:lnTo>
                  <a:lnTo>
                    <a:pt x="400" y="2542"/>
                  </a:lnTo>
                  <a:lnTo>
                    <a:pt x="387" y="2548"/>
                  </a:lnTo>
                  <a:lnTo>
                    <a:pt x="375" y="2554"/>
                  </a:lnTo>
                  <a:lnTo>
                    <a:pt x="361" y="2566"/>
                  </a:lnTo>
                  <a:lnTo>
                    <a:pt x="361" y="2566"/>
                  </a:lnTo>
                  <a:lnTo>
                    <a:pt x="357" y="2568"/>
                  </a:lnTo>
                  <a:lnTo>
                    <a:pt x="352" y="2570"/>
                  </a:lnTo>
                  <a:lnTo>
                    <a:pt x="346" y="2574"/>
                  </a:lnTo>
                  <a:lnTo>
                    <a:pt x="338" y="2581"/>
                  </a:lnTo>
                  <a:lnTo>
                    <a:pt x="338" y="2581"/>
                  </a:lnTo>
                  <a:lnTo>
                    <a:pt x="320" y="2607"/>
                  </a:lnTo>
                  <a:lnTo>
                    <a:pt x="315" y="2615"/>
                  </a:lnTo>
                  <a:lnTo>
                    <a:pt x="315" y="2620"/>
                  </a:lnTo>
                  <a:lnTo>
                    <a:pt x="315" y="2620"/>
                  </a:lnTo>
                  <a:lnTo>
                    <a:pt x="319" y="2624"/>
                  </a:lnTo>
                  <a:lnTo>
                    <a:pt x="324" y="2628"/>
                  </a:lnTo>
                  <a:lnTo>
                    <a:pt x="330" y="2628"/>
                  </a:lnTo>
                  <a:lnTo>
                    <a:pt x="336" y="2628"/>
                  </a:lnTo>
                  <a:lnTo>
                    <a:pt x="344" y="2626"/>
                  </a:lnTo>
                  <a:lnTo>
                    <a:pt x="354" y="2620"/>
                  </a:lnTo>
                  <a:lnTo>
                    <a:pt x="354" y="2620"/>
                  </a:lnTo>
                  <a:lnTo>
                    <a:pt x="390" y="2597"/>
                  </a:lnTo>
                  <a:lnTo>
                    <a:pt x="398" y="2593"/>
                  </a:lnTo>
                  <a:lnTo>
                    <a:pt x="404" y="2593"/>
                  </a:lnTo>
                  <a:lnTo>
                    <a:pt x="406" y="2593"/>
                  </a:lnTo>
                  <a:lnTo>
                    <a:pt x="408" y="2597"/>
                  </a:lnTo>
                  <a:lnTo>
                    <a:pt x="408" y="2597"/>
                  </a:lnTo>
                  <a:lnTo>
                    <a:pt x="406" y="2611"/>
                  </a:lnTo>
                  <a:lnTo>
                    <a:pt x="402" y="2628"/>
                  </a:lnTo>
                  <a:lnTo>
                    <a:pt x="400" y="2636"/>
                  </a:lnTo>
                  <a:lnTo>
                    <a:pt x="400" y="2644"/>
                  </a:lnTo>
                  <a:lnTo>
                    <a:pt x="402" y="2650"/>
                  </a:lnTo>
                  <a:lnTo>
                    <a:pt x="408" y="2652"/>
                  </a:lnTo>
                  <a:lnTo>
                    <a:pt x="408" y="2652"/>
                  </a:lnTo>
                  <a:lnTo>
                    <a:pt x="420" y="2655"/>
                  </a:lnTo>
                  <a:lnTo>
                    <a:pt x="424" y="2657"/>
                  </a:lnTo>
                  <a:lnTo>
                    <a:pt x="429" y="2659"/>
                  </a:lnTo>
                  <a:lnTo>
                    <a:pt x="435" y="2659"/>
                  </a:lnTo>
                  <a:lnTo>
                    <a:pt x="445" y="2657"/>
                  </a:lnTo>
                  <a:lnTo>
                    <a:pt x="455" y="2652"/>
                  </a:lnTo>
                  <a:lnTo>
                    <a:pt x="470" y="2644"/>
                  </a:lnTo>
                  <a:lnTo>
                    <a:pt x="470" y="2644"/>
                  </a:lnTo>
                  <a:lnTo>
                    <a:pt x="501" y="2626"/>
                  </a:lnTo>
                  <a:lnTo>
                    <a:pt x="527" y="2613"/>
                  </a:lnTo>
                  <a:lnTo>
                    <a:pt x="546" y="2601"/>
                  </a:lnTo>
                  <a:lnTo>
                    <a:pt x="552" y="2595"/>
                  </a:lnTo>
                  <a:lnTo>
                    <a:pt x="556" y="2589"/>
                  </a:lnTo>
                  <a:lnTo>
                    <a:pt x="556" y="2589"/>
                  </a:lnTo>
                  <a:lnTo>
                    <a:pt x="558" y="2583"/>
                  </a:lnTo>
                  <a:lnTo>
                    <a:pt x="558" y="2576"/>
                  </a:lnTo>
                  <a:lnTo>
                    <a:pt x="560" y="2562"/>
                  </a:lnTo>
                  <a:lnTo>
                    <a:pt x="564" y="2558"/>
                  </a:lnTo>
                  <a:lnTo>
                    <a:pt x="567" y="2558"/>
                  </a:lnTo>
                  <a:lnTo>
                    <a:pt x="575" y="2560"/>
                  </a:lnTo>
                  <a:lnTo>
                    <a:pt x="587" y="2566"/>
                  </a:lnTo>
                  <a:lnTo>
                    <a:pt x="587" y="2566"/>
                  </a:lnTo>
                  <a:lnTo>
                    <a:pt x="606" y="2579"/>
                  </a:lnTo>
                  <a:lnTo>
                    <a:pt x="616" y="2591"/>
                  </a:lnTo>
                  <a:lnTo>
                    <a:pt x="624" y="2603"/>
                  </a:lnTo>
                  <a:lnTo>
                    <a:pt x="634" y="2620"/>
                  </a:lnTo>
                  <a:lnTo>
                    <a:pt x="634" y="2620"/>
                  </a:lnTo>
                  <a:lnTo>
                    <a:pt x="645" y="2640"/>
                  </a:lnTo>
                  <a:lnTo>
                    <a:pt x="649" y="2648"/>
                  </a:lnTo>
                  <a:lnTo>
                    <a:pt x="655" y="2653"/>
                  </a:lnTo>
                  <a:lnTo>
                    <a:pt x="663" y="2657"/>
                  </a:lnTo>
                  <a:lnTo>
                    <a:pt x="672" y="2661"/>
                  </a:lnTo>
                  <a:lnTo>
                    <a:pt x="686" y="2665"/>
                  </a:lnTo>
                  <a:lnTo>
                    <a:pt x="704" y="2667"/>
                  </a:lnTo>
                  <a:lnTo>
                    <a:pt x="704" y="2667"/>
                  </a:lnTo>
                  <a:lnTo>
                    <a:pt x="721" y="2667"/>
                  </a:lnTo>
                  <a:lnTo>
                    <a:pt x="731" y="2665"/>
                  </a:lnTo>
                  <a:lnTo>
                    <a:pt x="739" y="2663"/>
                  </a:lnTo>
                  <a:lnTo>
                    <a:pt x="742" y="2661"/>
                  </a:lnTo>
                  <a:lnTo>
                    <a:pt x="746" y="2661"/>
                  </a:lnTo>
                  <a:lnTo>
                    <a:pt x="752" y="2661"/>
                  </a:lnTo>
                  <a:lnTo>
                    <a:pt x="774" y="2675"/>
                  </a:lnTo>
                  <a:lnTo>
                    <a:pt x="774" y="2675"/>
                  </a:lnTo>
                  <a:lnTo>
                    <a:pt x="791" y="2685"/>
                  </a:lnTo>
                  <a:lnTo>
                    <a:pt x="807" y="2692"/>
                  </a:lnTo>
                  <a:lnTo>
                    <a:pt x="834" y="2702"/>
                  </a:lnTo>
                  <a:lnTo>
                    <a:pt x="855" y="2712"/>
                  </a:lnTo>
                  <a:lnTo>
                    <a:pt x="861" y="2716"/>
                  </a:lnTo>
                  <a:lnTo>
                    <a:pt x="867" y="2722"/>
                  </a:lnTo>
                  <a:lnTo>
                    <a:pt x="867" y="2722"/>
                  </a:lnTo>
                  <a:lnTo>
                    <a:pt x="873" y="2730"/>
                  </a:lnTo>
                  <a:lnTo>
                    <a:pt x="873" y="2730"/>
                  </a:lnTo>
                  <a:close/>
                  <a:moveTo>
                    <a:pt x="999" y="2538"/>
                  </a:moveTo>
                  <a:lnTo>
                    <a:pt x="1026" y="2496"/>
                  </a:lnTo>
                  <a:lnTo>
                    <a:pt x="1026" y="2496"/>
                  </a:lnTo>
                  <a:lnTo>
                    <a:pt x="1019" y="2459"/>
                  </a:lnTo>
                  <a:lnTo>
                    <a:pt x="1013" y="2441"/>
                  </a:lnTo>
                  <a:lnTo>
                    <a:pt x="1007" y="2425"/>
                  </a:lnTo>
                  <a:lnTo>
                    <a:pt x="1007" y="2425"/>
                  </a:lnTo>
                  <a:lnTo>
                    <a:pt x="993" y="2390"/>
                  </a:lnTo>
                  <a:lnTo>
                    <a:pt x="982" y="2353"/>
                  </a:lnTo>
                  <a:lnTo>
                    <a:pt x="968" y="2318"/>
                  </a:lnTo>
                  <a:lnTo>
                    <a:pt x="960" y="2301"/>
                  </a:lnTo>
                  <a:lnTo>
                    <a:pt x="953" y="2285"/>
                  </a:lnTo>
                  <a:lnTo>
                    <a:pt x="953" y="2285"/>
                  </a:lnTo>
                  <a:lnTo>
                    <a:pt x="935" y="2258"/>
                  </a:lnTo>
                  <a:lnTo>
                    <a:pt x="919" y="2232"/>
                  </a:lnTo>
                  <a:lnTo>
                    <a:pt x="898" y="2205"/>
                  </a:lnTo>
                  <a:lnTo>
                    <a:pt x="875" y="2176"/>
                  </a:lnTo>
                  <a:lnTo>
                    <a:pt x="875" y="2176"/>
                  </a:lnTo>
                  <a:lnTo>
                    <a:pt x="834" y="2127"/>
                  </a:lnTo>
                  <a:lnTo>
                    <a:pt x="814" y="2106"/>
                  </a:lnTo>
                  <a:lnTo>
                    <a:pt x="781" y="2075"/>
                  </a:lnTo>
                  <a:lnTo>
                    <a:pt x="781" y="2075"/>
                  </a:lnTo>
                  <a:lnTo>
                    <a:pt x="762" y="2057"/>
                  </a:lnTo>
                  <a:lnTo>
                    <a:pt x="744" y="2037"/>
                  </a:lnTo>
                  <a:lnTo>
                    <a:pt x="715" y="2006"/>
                  </a:lnTo>
                  <a:lnTo>
                    <a:pt x="702" y="1993"/>
                  </a:lnTo>
                  <a:lnTo>
                    <a:pt x="692" y="1983"/>
                  </a:lnTo>
                  <a:lnTo>
                    <a:pt x="682" y="1975"/>
                  </a:lnTo>
                  <a:lnTo>
                    <a:pt x="672" y="1973"/>
                  </a:lnTo>
                  <a:lnTo>
                    <a:pt x="672" y="1973"/>
                  </a:lnTo>
                  <a:lnTo>
                    <a:pt x="653" y="1975"/>
                  </a:lnTo>
                  <a:lnTo>
                    <a:pt x="630" y="1979"/>
                  </a:lnTo>
                  <a:lnTo>
                    <a:pt x="595" y="1989"/>
                  </a:lnTo>
                  <a:lnTo>
                    <a:pt x="595" y="1989"/>
                  </a:lnTo>
                  <a:lnTo>
                    <a:pt x="566" y="2000"/>
                  </a:lnTo>
                  <a:lnTo>
                    <a:pt x="546" y="2010"/>
                  </a:lnTo>
                  <a:lnTo>
                    <a:pt x="532" y="2020"/>
                  </a:lnTo>
                  <a:lnTo>
                    <a:pt x="532" y="2020"/>
                  </a:lnTo>
                  <a:lnTo>
                    <a:pt x="525" y="2030"/>
                  </a:lnTo>
                  <a:lnTo>
                    <a:pt x="521" y="2037"/>
                  </a:lnTo>
                  <a:lnTo>
                    <a:pt x="517" y="2051"/>
                  </a:lnTo>
                  <a:lnTo>
                    <a:pt x="517" y="2051"/>
                  </a:lnTo>
                  <a:lnTo>
                    <a:pt x="501" y="2073"/>
                  </a:lnTo>
                  <a:lnTo>
                    <a:pt x="497" y="2076"/>
                  </a:lnTo>
                  <a:lnTo>
                    <a:pt x="497" y="2080"/>
                  </a:lnTo>
                  <a:lnTo>
                    <a:pt x="501" y="2078"/>
                  </a:lnTo>
                  <a:lnTo>
                    <a:pt x="509" y="2075"/>
                  </a:lnTo>
                  <a:lnTo>
                    <a:pt x="509" y="2075"/>
                  </a:lnTo>
                  <a:lnTo>
                    <a:pt x="534" y="2059"/>
                  </a:lnTo>
                  <a:lnTo>
                    <a:pt x="562" y="2043"/>
                  </a:lnTo>
                  <a:lnTo>
                    <a:pt x="587" y="2032"/>
                  </a:lnTo>
                  <a:lnTo>
                    <a:pt x="597" y="2028"/>
                  </a:lnTo>
                  <a:lnTo>
                    <a:pt x="602" y="2028"/>
                  </a:lnTo>
                  <a:lnTo>
                    <a:pt x="602" y="2028"/>
                  </a:lnTo>
                  <a:lnTo>
                    <a:pt x="608" y="2028"/>
                  </a:lnTo>
                  <a:lnTo>
                    <a:pt x="614" y="2024"/>
                  </a:lnTo>
                  <a:lnTo>
                    <a:pt x="628" y="2014"/>
                  </a:lnTo>
                  <a:lnTo>
                    <a:pt x="636" y="2012"/>
                  </a:lnTo>
                  <a:lnTo>
                    <a:pt x="643" y="2010"/>
                  </a:lnTo>
                  <a:lnTo>
                    <a:pt x="653" y="2014"/>
                  </a:lnTo>
                  <a:lnTo>
                    <a:pt x="665" y="2020"/>
                  </a:lnTo>
                  <a:lnTo>
                    <a:pt x="665" y="2020"/>
                  </a:lnTo>
                  <a:lnTo>
                    <a:pt x="674" y="2026"/>
                  </a:lnTo>
                  <a:lnTo>
                    <a:pt x="682" y="2030"/>
                  </a:lnTo>
                  <a:lnTo>
                    <a:pt x="688" y="2030"/>
                  </a:lnTo>
                  <a:lnTo>
                    <a:pt x="694" y="2032"/>
                  </a:lnTo>
                  <a:lnTo>
                    <a:pt x="702" y="2037"/>
                  </a:lnTo>
                  <a:lnTo>
                    <a:pt x="711" y="2049"/>
                  </a:lnTo>
                  <a:lnTo>
                    <a:pt x="729" y="2069"/>
                  </a:lnTo>
                  <a:lnTo>
                    <a:pt x="750" y="2098"/>
                  </a:lnTo>
                  <a:lnTo>
                    <a:pt x="750" y="2098"/>
                  </a:lnTo>
                  <a:lnTo>
                    <a:pt x="793" y="2156"/>
                  </a:lnTo>
                  <a:lnTo>
                    <a:pt x="824" y="2191"/>
                  </a:lnTo>
                  <a:lnTo>
                    <a:pt x="846" y="2219"/>
                  </a:lnTo>
                  <a:lnTo>
                    <a:pt x="853" y="2232"/>
                  </a:lnTo>
                  <a:lnTo>
                    <a:pt x="859" y="2246"/>
                  </a:lnTo>
                  <a:lnTo>
                    <a:pt x="859" y="2246"/>
                  </a:lnTo>
                  <a:lnTo>
                    <a:pt x="867" y="2262"/>
                  </a:lnTo>
                  <a:lnTo>
                    <a:pt x="875" y="2277"/>
                  </a:lnTo>
                  <a:lnTo>
                    <a:pt x="896" y="2308"/>
                  </a:lnTo>
                  <a:lnTo>
                    <a:pt x="914" y="2336"/>
                  </a:lnTo>
                  <a:lnTo>
                    <a:pt x="919" y="2347"/>
                  </a:lnTo>
                  <a:lnTo>
                    <a:pt x="921" y="2355"/>
                  </a:lnTo>
                  <a:lnTo>
                    <a:pt x="921" y="2355"/>
                  </a:lnTo>
                  <a:lnTo>
                    <a:pt x="931" y="2394"/>
                  </a:lnTo>
                  <a:lnTo>
                    <a:pt x="937" y="2418"/>
                  </a:lnTo>
                  <a:lnTo>
                    <a:pt x="937" y="2418"/>
                  </a:lnTo>
                  <a:lnTo>
                    <a:pt x="912" y="2381"/>
                  </a:lnTo>
                  <a:lnTo>
                    <a:pt x="886" y="2347"/>
                  </a:lnTo>
                  <a:lnTo>
                    <a:pt x="859" y="2316"/>
                  </a:lnTo>
                  <a:lnTo>
                    <a:pt x="859" y="2316"/>
                  </a:lnTo>
                  <a:lnTo>
                    <a:pt x="844" y="2301"/>
                  </a:lnTo>
                  <a:lnTo>
                    <a:pt x="830" y="2279"/>
                  </a:lnTo>
                  <a:lnTo>
                    <a:pt x="797" y="2236"/>
                  </a:lnTo>
                  <a:lnTo>
                    <a:pt x="768" y="2193"/>
                  </a:lnTo>
                  <a:lnTo>
                    <a:pt x="742" y="2160"/>
                  </a:lnTo>
                  <a:lnTo>
                    <a:pt x="742" y="2160"/>
                  </a:lnTo>
                  <a:lnTo>
                    <a:pt x="723" y="2139"/>
                  </a:lnTo>
                  <a:lnTo>
                    <a:pt x="707" y="2121"/>
                  </a:lnTo>
                  <a:lnTo>
                    <a:pt x="692" y="2108"/>
                  </a:lnTo>
                  <a:lnTo>
                    <a:pt x="682" y="2102"/>
                  </a:lnTo>
                  <a:lnTo>
                    <a:pt x="672" y="2098"/>
                  </a:lnTo>
                  <a:lnTo>
                    <a:pt x="672" y="2098"/>
                  </a:lnTo>
                  <a:lnTo>
                    <a:pt x="643" y="2088"/>
                  </a:lnTo>
                  <a:lnTo>
                    <a:pt x="608" y="2076"/>
                  </a:lnTo>
                  <a:lnTo>
                    <a:pt x="575" y="2067"/>
                  </a:lnTo>
                  <a:lnTo>
                    <a:pt x="564" y="2067"/>
                  </a:lnTo>
                  <a:lnTo>
                    <a:pt x="556" y="2067"/>
                  </a:lnTo>
                  <a:lnTo>
                    <a:pt x="556" y="2067"/>
                  </a:lnTo>
                  <a:lnTo>
                    <a:pt x="548" y="2073"/>
                  </a:lnTo>
                  <a:lnTo>
                    <a:pt x="544" y="2076"/>
                  </a:lnTo>
                  <a:lnTo>
                    <a:pt x="540" y="2084"/>
                  </a:lnTo>
                  <a:lnTo>
                    <a:pt x="532" y="2090"/>
                  </a:lnTo>
                  <a:lnTo>
                    <a:pt x="532" y="2090"/>
                  </a:lnTo>
                  <a:lnTo>
                    <a:pt x="513" y="2102"/>
                  </a:lnTo>
                  <a:lnTo>
                    <a:pt x="509" y="2104"/>
                  </a:lnTo>
                  <a:lnTo>
                    <a:pt x="507" y="2108"/>
                  </a:lnTo>
                  <a:lnTo>
                    <a:pt x="507" y="2110"/>
                  </a:lnTo>
                  <a:lnTo>
                    <a:pt x="509" y="2113"/>
                  </a:lnTo>
                  <a:lnTo>
                    <a:pt x="509" y="2113"/>
                  </a:lnTo>
                  <a:lnTo>
                    <a:pt x="513" y="2117"/>
                  </a:lnTo>
                  <a:lnTo>
                    <a:pt x="517" y="2119"/>
                  </a:lnTo>
                  <a:lnTo>
                    <a:pt x="529" y="2123"/>
                  </a:lnTo>
                  <a:lnTo>
                    <a:pt x="546" y="2123"/>
                  </a:lnTo>
                  <a:lnTo>
                    <a:pt x="571" y="2121"/>
                  </a:lnTo>
                  <a:lnTo>
                    <a:pt x="571" y="2121"/>
                  </a:lnTo>
                  <a:lnTo>
                    <a:pt x="614" y="2115"/>
                  </a:lnTo>
                  <a:lnTo>
                    <a:pt x="624" y="2117"/>
                  </a:lnTo>
                  <a:lnTo>
                    <a:pt x="626" y="2119"/>
                  </a:lnTo>
                  <a:lnTo>
                    <a:pt x="626" y="2121"/>
                  </a:lnTo>
                  <a:lnTo>
                    <a:pt x="626" y="2121"/>
                  </a:lnTo>
                  <a:lnTo>
                    <a:pt x="624" y="2125"/>
                  </a:lnTo>
                  <a:lnTo>
                    <a:pt x="618" y="2129"/>
                  </a:lnTo>
                  <a:lnTo>
                    <a:pt x="602" y="2139"/>
                  </a:lnTo>
                  <a:lnTo>
                    <a:pt x="581" y="2152"/>
                  </a:lnTo>
                  <a:lnTo>
                    <a:pt x="571" y="2160"/>
                  </a:lnTo>
                  <a:lnTo>
                    <a:pt x="564" y="2168"/>
                  </a:lnTo>
                  <a:lnTo>
                    <a:pt x="564" y="2168"/>
                  </a:lnTo>
                  <a:lnTo>
                    <a:pt x="548" y="2184"/>
                  </a:lnTo>
                  <a:lnTo>
                    <a:pt x="534" y="2195"/>
                  </a:lnTo>
                  <a:lnTo>
                    <a:pt x="523" y="2207"/>
                  </a:lnTo>
                  <a:lnTo>
                    <a:pt x="509" y="2223"/>
                  </a:lnTo>
                  <a:lnTo>
                    <a:pt x="509" y="2223"/>
                  </a:lnTo>
                  <a:lnTo>
                    <a:pt x="482" y="2262"/>
                  </a:lnTo>
                  <a:lnTo>
                    <a:pt x="462" y="2293"/>
                  </a:lnTo>
                  <a:lnTo>
                    <a:pt x="462" y="2293"/>
                  </a:lnTo>
                  <a:lnTo>
                    <a:pt x="451" y="2316"/>
                  </a:lnTo>
                  <a:lnTo>
                    <a:pt x="443" y="2330"/>
                  </a:lnTo>
                  <a:lnTo>
                    <a:pt x="431" y="2347"/>
                  </a:lnTo>
                  <a:lnTo>
                    <a:pt x="431" y="2347"/>
                  </a:lnTo>
                  <a:lnTo>
                    <a:pt x="412" y="2375"/>
                  </a:lnTo>
                  <a:lnTo>
                    <a:pt x="392" y="2412"/>
                  </a:lnTo>
                  <a:lnTo>
                    <a:pt x="377" y="2441"/>
                  </a:lnTo>
                  <a:lnTo>
                    <a:pt x="375" y="2449"/>
                  </a:lnTo>
                  <a:lnTo>
                    <a:pt x="375" y="2449"/>
                  </a:lnTo>
                  <a:lnTo>
                    <a:pt x="377" y="2449"/>
                  </a:lnTo>
                  <a:lnTo>
                    <a:pt x="377" y="2449"/>
                  </a:lnTo>
                  <a:lnTo>
                    <a:pt x="385" y="2441"/>
                  </a:lnTo>
                  <a:lnTo>
                    <a:pt x="398" y="2425"/>
                  </a:lnTo>
                  <a:lnTo>
                    <a:pt x="431" y="2384"/>
                  </a:lnTo>
                  <a:lnTo>
                    <a:pt x="464" y="2340"/>
                  </a:lnTo>
                  <a:lnTo>
                    <a:pt x="486" y="2308"/>
                  </a:lnTo>
                  <a:lnTo>
                    <a:pt x="486" y="2308"/>
                  </a:lnTo>
                  <a:lnTo>
                    <a:pt x="488" y="2305"/>
                  </a:lnTo>
                  <a:lnTo>
                    <a:pt x="488" y="2303"/>
                  </a:lnTo>
                  <a:lnTo>
                    <a:pt x="486" y="2297"/>
                  </a:lnTo>
                  <a:lnTo>
                    <a:pt x="482" y="2295"/>
                  </a:lnTo>
                  <a:lnTo>
                    <a:pt x="478" y="2291"/>
                  </a:lnTo>
                  <a:lnTo>
                    <a:pt x="480" y="2289"/>
                  </a:lnTo>
                  <a:lnTo>
                    <a:pt x="480" y="2285"/>
                  </a:lnTo>
                  <a:lnTo>
                    <a:pt x="490" y="2273"/>
                  </a:lnTo>
                  <a:lnTo>
                    <a:pt x="509" y="2256"/>
                  </a:lnTo>
                  <a:lnTo>
                    <a:pt x="540" y="2230"/>
                  </a:lnTo>
                  <a:lnTo>
                    <a:pt x="540" y="2230"/>
                  </a:lnTo>
                  <a:lnTo>
                    <a:pt x="602" y="2184"/>
                  </a:lnTo>
                  <a:lnTo>
                    <a:pt x="634" y="2162"/>
                  </a:lnTo>
                  <a:lnTo>
                    <a:pt x="647" y="2152"/>
                  </a:lnTo>
                  <a:lnTo>
                    <a:pt x="649" y="2152"/>
                  </a:lnTo>
                  <a:lnTo>
                    <a:pt x="649" y="2152"/>
                  </a:lnTo>
                  <a:lnTo>
                    <a:pt x="680" y="2180"/>
                  </a:lnTo>
                  <a:lnTo>
                    <a:pt x="704" y="2203"/>
                  </a:lnTo>
                  <a:lnTo>
                    <a:pt x="713" y="2213"/>
                  </a:lnTo>
                  <a:lnTo>
                    <a:pt x="719" y="2223"/>
                  </a:lnTo>
                  <a:lnTo>
                    <a:pt x="719" y="2223"/>
                  </a:lnTo>
                  <a:lnTo>
                    <a:pt x="729" y="2242"/>
                  </a:lnTo>
                  <a:lnTo>
                    <a:pt x="739" y="2266"/>
                  </a:lnTo>
                  <a:lnTo>
                    <a:pt x="746" y="2289"/>
                  </a:lnTo>
                  <a:lnTo>
                    <a:pt x="750" y="2299"/>
                  </a:lnTo>
                  <a:lnTo>
                    <a:pt x="750" y="2308"/>
                  </a:lnTo>
                  <a:lnTo>
                    <a:pt x="750" y="2308"/>
                  </a:lnTo>
                  <a:lnTo>
                    <a:pt x="750" y="2316"/>
                  </a:lnTo>
                  <a:lnTo>
                    <a:pt x="754" y="2320"/>
                  </a:lnTo>
                  <a:lnTo>
                    <a:pt x="756" y="2324"/>
                  </a:lnTo>
                  <a:lnTo>
                    <a:pt x="762" y="2326"/>
                  </a:lnTo>
                  <a:lnTo>
                    <a:pt x="774" y="2334"/>
                  </a:lnTo>
                  <a:lnTo>
                    <a:pt x="781" y="2340"/>
                  </a:lnTo>
                  <a:lnTo>
                    <a:pt x="789" y="2347"/>
                  </a:lnTo>
                  <a:lnTo>
                    <a:pt x="789" y="2347"/>
                  </a:lnTo>
                  <a:lnTo>
                    <a:pt x="820" y="2381"/>
                  </a:lnTo>
                  <a:lnTo>
                    <a:pt x="851" y="2410"/>
                  </a:lnTo>
                  <a:lnTo>
                    <a:pt x="851" y="2410"/>
                  </a:lnTo>
                  <a:lnTo>
                    <a:pt x="871" y="2425"/>
                  </a:lnTo>
                  <a:lnTo>
                    <a:pt x="896" y="2441"/>
                  </a:lnTo>
                  <a:lnTo>
                    <a:pt x="923" y="2462"/>
                  </a:lnTo>
                  <a:lnTo>
                    <a:pt x="953" y="2488"/>
                  </a:lnTo>
                  <a:lnTo>
                    <a:pt x="953" y="2488"/>
                  </a:lnTo>
                  <a:lnTo>
                    <a:pt x="976" y="2513"/>
                  </a:lnTo>
                  <a:lnTo>
                    <a:pt x="999" y="2538"/>
                  </a:lnTo>
                  <a:lnTo>
                    <a:pt x="999" y="2538"/>
                  </a:lnTo>
                  <a:close/>
                  <a:moveTo>
                    <a:pt x="1050" y="2461"/>
                  </a:moveTo>
                  <a:lnTo>
                    <a:pt x="1089" y="2402"/>
                  </a:lnTo>
                  <a:lnTo>
                    <a:pt x="1089" y="2402"/>
                  </a:lnTo>
                  <a:lnTo>
                    <a:pt x="1087" y="2384"/>
                  </a:lnTo>
                  <a:lnTo>
                    <a:pt x="1085" y="2371"/>
                  </a:lnTo>
                  <a:lnTo>
                    <a:pt x="1085" y="2371"/>
                  </a:lnTo>
                  <a:lnTo>
                    <a:pt x="1079" y="2349"/>
                  </a:lnTo>
                  <a:lnTo>
                    <a:pt x="1075" y="2336"/>
                  </a:lnTo>
                  <a:lnTo>
                    <a:pt x="1067" y="2326"/>
                  </a:lnTo>
                  <a:lnTo>
                    <a:pt x="1054" y="2308"/>
                  </a:lnTo>
                  <a:lnTo>
                    <a:pt x="1054" y="2308"/>
                  </a:lnTo>
                  <a:lnTo>
                    <a:pt x="1001" y="2230"/>
                  </a:lnTo>
                  <a:lnTo>
                    <a:pt x="974" y="2193"/>
                  </a:lnTo>
                  <a:lnTo>
                    <a:pt x="964" y="2184"/>
                  </a:lnTo>
                  <a:lnTo>
                    <a:pt x="962" y="2184"/>
                  </a:lnTo>
                  <a:lnTo>
                    <a:pt x="960" y="2184"/>
                  </a:lnTo>
                  <a:lnTo>
                    <a:pt x="960" y="2184"/>
                  </a:lnTo>
                  <a:lnTo>
                    <a:pt x="960" y="2190"/>
                  </a:lnTo>
                  <a:lnTo>
                    <a:pt x="964" y="2199"/>
                  </a:lnTo>
                  <a:lnTo>
                    <a:pt x="978" y="2225"/>
                  </a:lnTo>
                  <a:lnTo>
                    <a:pt x="995" y="2252"/>
                  </a:lnTo>
                  <a:lnTo>
                    <a:pt x="1007" y="2277"/>
                  </a:lnTo>
                  <a:lnTo>
                    <a:pt x="1007" y="2277"/>
                  </a:lnTo>
                  <a:lnTo>
                    <a:pt x="1011" y="2287"/>
                  </a:lnTo>
                  <a:lnTo>
                    <a:pt x="1011" y="2297"/>
                  </a:lnTo>
                  <a:lnTo>
                    <a:pt x="1013" y="2312"/>
                  </a:lnTo>
                  <a:lnTo>
                    <a:pt x="1015" y="2328"/>
                  </a:lnTo>
                  <a:lnTo>
                    <a:pt x="1017" y="2334"/>
                  </a:lnTo>
                  <a:lnTo>
                    <a:pt x="1023" y="2340"/>
                  </a:lnTo>
                  <a:lnTo>
                    <a:pt x="1023" y="2340"/>
                  </a:lnTo>
                  <a:lnTo>
                    <a:pt x="1034" y="2347"/>
                  </a:lnTo>
                  <a:lnTo>
                    <a:pt x="1044" y="2353"/>
                  </a:lnTo>
                  <a:lnTo>
                    <a:pt x="1048" y="2357"/>
                  </a:lnTo>
                  <a:lnTo>
                    <a:pt x="1052" y="2359"/>
                  </a:lnTo>
                  <a:lnTo>
                    <a:pt x="1054" y="2365"/>
                  </a:lnTo>
                  <a:lnTo>
                    <a:pt x="1054" y="2371"/>
                  </a:lnTo>
                  <a:lnTo>
                    <a:pt x="1054" y="2371"/>
                  </a:lnTo>
                  <a:lnTo>
                    <a:pt x="1050" y="2461"/>
                  </a:lnTo>
                  <a:lnTo>
                    <a:pt x="1050" y="2461"/>
                  </a:lnTo>
                  <a:close/>
                  <a:moveTo>
                    <a:pt x="1281" y="2108"/>
                  </a:moveTo>
                  <a:lnTo>
                    <a:pt x="1316" y="2055"/>
                  </a:lnTo>
                  <a:lnTo>
                    <a:pt x="1316" y="2055"/>
                  </a:lnTo>
                  <a:lnTo>
                    <a:pt x="1310" y="1950"/>
                  </a:lnTo>
                  <a:lnTo>
                    <a:pt x="1271" y="1802"/>
                  </a:lnTo>
                  <a:lnTo>
                    <a:pt x="1271" y="1802"/>
                  </a:lnTo>
                  <a:lnTo>
                    <a:pt x="1268" y="1856"/>
                  </a:lnTo>
                  <a:lnTo>
                    <a:pt x="1266" y="1899"/>
                  </a:lnTo>
                  <a:lnTo>
                    <a:pt x="1264" y="1934"/>
                  </a:lnTo>
                  <a:lnTo>
                    <a:pt x="1264" y="1934"/>
                  </a:lnTo>
                  <a:lnTo>
                    <a:pt x="1266" y="1961"/>
                  </a:lnTo>
                  <a:lnTo>
                    <a:pt x="1268" y="1993"/>
                  </a:lnTo>
                  <a:lnTo>
                    <a:pt x="1279" y="2090"/>
                  </a:lnTo>
                  <a:lnTo>
                    <a:pt x="1281" y="2108"/>
                  </a:lnTo>
                  <a:close/>
                  <a:moveTo>
                    <a:pt x="1812" y="1837"/>
                  </a:moveTo>
                  <a:lnTo>
                    <a:pt x="1820" y="1839"/>
                  </a:lnTo>
                  <a:lnTo>
                    <a:pt x="1820" y="1839"/>
                  </a:lnTo>
                  <a:lnTo>
                    <a:pt x="1837" y="1788"/>
                  </a:lnTo>
                  <a:lnTo>
                    <a:pt x="1861" y="1720"/>
                  </a:lnTo>
                  <a:lnTo>
                    <a:pt x="1880" y="1655"/>
                  </a:lnTo>
                  <a:lnTo>
                    <a:pt x="1886" y="1634"/>
                  </a:lnTo>
                  <a:lnTo>
                    <a:pt x="1886" y="1626"/>
                  </a:lnTo>
                  <a:lnTo>
                    <a:pt x="1886" y="1622"/>
                  </a:lnTo>
                  <a:lnTo>
                    <a:pt x="1886" y="1622"/>
                  </a:lnTo>
                  <a:lnTo>
                    <a:pt x="1861" y="1579"/>
                  </a:lnTo>
                  <a:lnTo>
                    <a:pt x="1845" y="1552"/>
                  </a:lnTo>
                  <a:lnTo>
                    <a:pt x="1841" y="1540"/>
                  </a:lnTo>
                  <a:lnTo>
                    <a:pt x="1839" y="1529"/>
                  </a:lnTo>
                  <a:lnTo>
                    <a:pt x="1839" y="1529"/>
                  </a:lnTo>
                  <a:lnTo>
                    <a:pt x="1841" y="1519"/>
                  </a:lnTo>
                  <a:lnTo>
                    <a:pt x="1845" y="1507"/>
                  </a:lnTo>
                  <a:lnTo>
                    <a:pt x="1859" y="1486"/>
                  </a:lnTo>
                  <a:lnTo>
                    <a:pt x="1872" y="1462"/>
                  </a:lnTo>
                  <a:lnTo>
                    <a:pt x="1876" y="1453"/>
                  </a:lnTo>
                  <a:lnTo>
                    <a:pt x="1878" y="1443"/>
                  </a:lnTo>
                  <a:lnTo>
                    <a:pt x="1878" y="1443"/>
                  </a:lnTo>
                  <a:lnTo>
                    <a:pt x="1880" y="1427"/>
                  </a:lnTo>
                  <a:lnTo>
                    <a:pt x="1882" y="1416"/>
                  </a:lnTo>
                  <a:lnTo>
                    <a:pt x="1884" y="1402"/>
                  </a:lnTo>
                  <a:lnTo>
                    <a:pt x="1886" y="1381"/>
                  </a:lnTo>
                  <a:lnTo>
                    <a:pt x="1886" y="1381"/>
                  </a:lnTo>
                  <a:lnTo>
                    <a:pt x="1886" y="1369"/>
                  </a:lnTo>
                  <a:lnTo>
                    <a:pt x="1884" y="1361"/>
                  </a:lnTo>
                  <a:lnTo>
                    <a:pt x="1880" y="1349"/>
                  </a:lnTo>
                  <a:lnTo>
                    <a:pt x="1880" y="1345"/>
                  </a:lnTo>
                  <a:lnTo>
                    <a:pt x="1880" y="1342"/>
                  </a:lnTo>
                  <a:lnTo>
                    <a:pt x="1882" y="1334"/>
                  </a:lnTo>
                  <a:lnTo>
                    <a:pt x="1886" y="1326"/>
                  </a:lnTo>
                  <a:lnTo>
                    <a:pt x="1886" y="1326"/>
                  </a:lnTo>
                  <a:lnTo>
                    <a:pt x="1915" y="1275"/>
                  </a:lnTo>
                  <a:lnTo>
                    <a:pt x="1929" y="1248"/>
                  </a:lnTo>
                  <a:lnTo>
                    <a:pt x="1940" y="1232"/>
                  </a:lnTo>
                  <a:lnTo>
                    <a:pt x="1940" y="1232"/>
                  </a:lnTo>
                  <a:lnTo>
                    <a:pt x="1948" y="1219"/>
                  </a:lnTo>
                  <a:lnTo>
                    <a:pt x="1958" y="1201"/>
                  </a:lnTo>
                  <a:lnTo>
                    <a:pt x="1966" y="1182"/>
                  </a:lnTo>
                  <a:lnTo>
                    <a:pt x="1972" y="1162"/>
                  </a:lnTo>
                  <a:lnTo>
                    <a:pt x="1972" y="1162"/>
                  </a:lnTo>
                  <a:lnTo>
                    <a:pt x="1977" y="1133"/>
                  </a:lnTo>
                  <a:lnTo>
                    <a:pt x="1979" y="1115"/>
                  </a:lnTo>
                  <a:lnTo>
                    <a:pt x="1979" y="1115"/>
                  </a:lnTo>
                  <a:lnTo>
                    <a:pt x="1987" y="1094"/>
                  </a:lnTo>
                  <a:lnTo>
                    <a:pt x="1993" y="1080"/>
                  </a:lnTo>
                  <a:lnTo>
                    <a:pt x="1995" y="1069"/>
                  </a:lnTo>
                  <a:lnTo>
                    <a:pt x="1995" y="1069"/>
                  </a:lnTo>
                  <a:lnTo>
                    <a:pt x="1995" y="1024"/>
                  </a:lnTo>
                  <a:lnTo>
                    <a:pt x="1993" y="995"/>
                  </a:lnTo>
                  <a:lnTo>
                    <a:pt x="1995" y="975"/>
                  </a:lnTo>
                  <a:lnTo>
                    <a:pt x="1995" y="975"/>
                  </a:lnTo>
                  <a:lnTo>
                    <a:pt x="2005" y="926"/>
                  </a:lnTo>
                  <a:lnTo>
                    <a:pt x="2012" y="899"/>
                  </a:lnTo>
                  <a:lnTo>
                    <a:pt x="2018" y="881"/>
                  </a:lnTo>
                  <a:lnTo>
                    <a:pt x="2018" y="881"/>
                  </a:lnTo>
                  <a:lnTo>
                    <a:pt x="2047" y="827"/>
                  </a:lnTo>
                  <a:lnTo>
                    <a:pt x="2061" y="796"/>
                  </a:lnTo>
                  <a:lnTo>
                    <a:pt x="2065" y="784"/>
                  </a:lnTo>
                  <a:lnTo>
                    <a:pt x="2065" y="780"/>
                  </a:lnTo>
                  <a:lnTo>
                    <a:pt x="2065" y="780"/>
                  </a:lnTo>
                  <a:lnTo>
                    <a:pt x="2057" y="784"/>
                  </a:lnTo>
                  <a:lnTo>
                    <a:pt x="2042" y="798"/>
                  </a:lnTo>
                  <a:lnTo>
                    <a:pt x="2020" y="815"/>
                  </a:lnTo>
                  <a:lnTo>
                    <a:pt x="1997" y="841"/>
                  </a:lnTo>
                  <a:lnTo>
                    <a:pt x="1972" y="868"/>
                  </a:lnTo>
                  <a:lnTo>
                    <a:pt x="1950" y="897"/>
                  </a:lnTo>
                  <a:lnTo>
                    <a:pt x="1940" y="911"/>
                  </a:lnTo>
                  <a:lnTo>
                    <a:pt x="1935" y="926"/>
                  </a:lnTo>
                  <a:lnTo>
                    <a:pt x="1929" y="940"/>
                  </a:lnTo>
                  <a:lnTo>
                    <a:pt x="1925" y="952"/>
                  </a:lnTo>
                  <a:lnTo>
                    <a:pt x="1925" y="952"/>
                  </a:lnTo>
                  <a:lnTo>
                    <a:pt x="1919" y="975"/>
                  </a:lnTo>
                  <a:lnTo>
                    <a:pt x="1911" y="996"/>
                  </a:lnTo>
                  <a:lnTo>
                    <a:pt x="1902" y="1016"/>
                  </a:lnTo>
                  <a:lnTo>
                    <a:pt x="1892" y="1033"/>
                  </a:lnTo>
                  <a:lnTo>
                    <a:pt x="1870" y="1065"/>
                  </a:lnTo>
                  <a:lnTo>
                    <a:pt x="1863" y="1078"/>
                  </a:lnTo>
                  <a:lnTo>
                    <a:pt x="1855" y="1092"/>
                  </a:lnTo>
                  <a:lnTo>
                    <a:pt x="1855" y="1092"/>
                  </a:lnTo>
                  <a:lnTo>
                    <a:pt x="1839" y="1127"/>
                  </a:lnTo>
                  <a:lnTo>
                    <a:pt x="1830" y="1143"/>
                  </a:lnTo>
                  <a:lnTo>
                    <a:pt x="1816" y="1162"/>
                  </a:lnTo>
                  <a:lnTo>
                    <a:pt x="1816" y="1162"/>
                  </a:lnTo>
                  <a:lnTo>
                    <a:pt x="1802" y="1178"/>
                  </a:lnTo>
                  <a:lnTo>
                    <a:pt x="1793" y="1188"/>
                  </a:lnTo>
                  <a:lnTo>
                    <a:pt x="1783" y="1197"/>
                  </a:lnTo>
                  <a:lnTo>
                    <a:pt x="1769" y="1217"/>
                  </a:lnTo>
                  <a:lnTo>
                    <a:pt x="1769" y="1217"/>
                  </a:lnTo>
                  <a:lnTo>
                    <a:pt x="1752" y="1250"/>
                  </a:lnTo>
                  <a:lnTo>
                    <a:pt x="1738" y="1271"/>
                  </a:lnTo>
                  <a:lnTo>
                    <a:pt x="1738" y="1271"/>
                  </a:lnTo>
                  <a:lnTo>
                    <a:pt x="1732" y="1281"/>
                  </a:lnTo>
                  <a:lnTo>
                    <a:pt x="1726" y="1293"/>
                  </a:lnTo>
                  <a:lnTo>
                    <a:pt x="1717" y="1320"/>
                  </a:lnTo>
                  <a:lnTo>
                    <a:pt x="1711" y="1345"/>
                  </a:lnTo>
                  <a:lnTo>
                    <a:pt x="1707" y="1365"/>
                  </a:lnTo>
                  <a:lnTo>
                    <a:pt x="1707" y="1365"/>
                  </a:lnTo>
                  <a:lnTo>
                    <a:pt x="1707" y="1367"/>
                  </a:lnTo>
                  <a:lnTo>
                    <a:pt x="1705" y="1367"/>
                  </a:lnTo>
                  <a:lnTo>
                    <a:pt x="1703" y="1365"/>
                  </a:lnTo>
                  <a:lnTo>
                    <a:pt x="1695" y="1355"/>
                  </a:lnTo>
                  <a:lnTo>
                    <a:pt x="1693" y="1355"/>
                  </a:lnTo>
                  <a:lnTo>
                    <a:pt x="1693" y="1355"/>
                  </a:lnTo>
                  <a:lnTo>
                    <a:pt x="1693" y="1361"/>
                  </a:lnTo>
                  <a:lnTo>
                    <a:pt x="1693" y="1381"/>
                  </a:lnTo>
                  <a:lnTo>
                    <a:pt x="1699" y="1412"/>
                  </a:lnTo>
                  <a:lnTo>
                    <a:pt x="1699" y="1412"/>
                  </a:lnTo>
                  <a:lnTo>
                    <a:pt x="1705" y="1445"/>
                  </a:lnTo>
                  <a:lnTo>
                    <a:pt x="1711" y="1464"/>
                  </a:lnTo>
                  <a:lnTo>
                    <a:pt x="1717" y="1474"/>
                  </a:lnTo>
                  <a:lnTo>
                    <a:pt x="1719" y="1476"/>
                  </a:lnTo>
                  <a:lnTo>
                    <a:pt x="1721" y="1476"/>
                  </a:lnTo>
                  <a:lnTo>
                    <a:pt x="1725" y="1470"/>
                  </a:lnTo>
                  <a:lnTo>
                    <a:pt x="1726" y="1462"/>
                  </a:lnTo>
                  <a:lnTo>
                    <a:pt x="1730" y="1443"/>
                  </a:lnTo>
                  <a:lnTo>
                    <a:pt x="1730" y="1443"/>
                  </a:lnTo>
                  <a:lnTo>
                    <a:pt x="1736" y="1418"/>
                  </a:lnTo>
                  <a:lnTo>
                    <a:pt x="1748" y="1377"/>
                  </a:lnTo>
                  <a:lnTo>
                    <a:pt x="1763" y="1336"/>
                  </a:lnTo>
                  <a:lnTo>
                    <a:pt x="1777" y="1303"/>
                  </a:lnTo>
                  <a:lnTo>
                    <a:pt x="1777" y="1303"/>
                  </a:lnTo>
                  <a:lnTo>
                    <a:pt x="1787" y="1281"/>
                  </a:lnTo>
                  <a:lnTo>
                    <a:pt x="1793" y="1267"/>
                  </a:lnTo>
                  <a:lnTo>
                    <a:pt x="1798" y="1258"/>
                  </a:lnTo>
                  <a:lnTo>
                    <a:pt x="1808" y="1248"/>
                  </a:lnTo>
                  <a:lnTo>
                    <a:pt x="1808" y="1248"/>
                  </a:lnTo>
                  <a:lnTo>
                    <a:pt x="1818" y="1236"/>
                  </a:lnTo>
                  <a:lnTo>
                    <a:pt x="1833" y="1211"/>
                  </a:lnTo>
                  <a:lnTo>
                    <a:pt x="1874" y="1147"/>
                  </a:lnTo>
                  <a:lnTo>
                    <a:pt x="1894" y="1115"/>
                  </a:lnTo>
                  <a:lnTo>
                    <a:pt x="1909" y="1092"/>
                  </a:lnTo>
                  <a:lnTo>
                    <a:pt x="1917" y="1084"/>
                  </a:lnTo>
                  <a:lnTo>
                    <a:pt x="1921" y="1080"/>
                  </a:lnTo>
                  <a:lnTo>
                    <a:pt x="1925" y="1080"/>
                  </a:lnTo>
                  <a:lnTo>
                    <a:pt x="1925" y="1084"/>
                  </a:lnTo>
                  <a:lnTo>
                    <a:pt x="1925" y="1084"/>
                  </a:lnTo>
                  <a:lnTo>
                    <a:pt x="1925" y="1098"/>
                  </a:lnTo>
                  <a:lnTo>
                    <a:pt x="1925" y="1111"/>
                  </a:lnTo>
                  <a:lnTo>
                    <a:pt x="1927" y="1135"/>
                  </a:lnTo>
                  <a:lnTo>
                    <a:pt x="1925" y="1147"/>
                  </a:lnTo>
                  <a:lnTo>
                    <a:pt x="1921" y="1158"/>
                  </a:lnTo>
                  <a:lnTo>
                    <a:pt x="1913" y="1172"/>
                  </a:lnTo>
                  <a:lnTo>
                    <a:pt x="1902" y="1186"/>
                  </a:lnTo>
                  <a:lnTo>
                    <a:pt x="1902" y="1186"/>
                  </a:lnTo>
                  <a:lnTo>
                    <a:pt x="1859" y="1230"/>
                  </a:lnTo>
                  <a:lnTo>
                    <a:pt x="1847" y="1248"/>
                  </a:lnTo>
                  <a:lnTo>
                    <a:pt x="1841" y="1256"/>
                  </a:lnTo>
                  <a:lnTo>
                    <a:pt x="1839" y="1264"/>
                  </a:lnTo>
                  <a:lnTo>
                    <a:pt x="1839" y="1264"/>
                  </a:lnTo>
                  <a:lnTo>
                    <a:pt x="1835" y="1277"/>
                  </a:lnTo>
                  <a:lnTo>
                    <a:pt x="1830" y="1291"/>
                  </a:lnTo>
                  <a:lnTo>
                    <a:pt x="1826" y="1312"/>
                  </a:lnTo>
                  <a:lnTo>
                    <a:pt x="1824" y="1349"/>
                  </a:lnTo>
                  <a:lnTo>
                    <a:pt x="1824" y="1349"/>
                  </a:lnTo>
                  <a:lnTo>
                    <a:pt x="1826" y="1369"/>
                  </a:lnTo>
                  <a:lnTo>
                    <a:pt x="1828" y="1382"/>
                  </a:lnTo>
                  <a:lnTo>
                    <a:pt x="1835" y="1400"/>
                  </a:lnTo>
                  <a:lnTo>
                    <a:pt x="1835" y="1408"/>
                  </a:lnTo>
                  <a:lnTo>
                    <a:pt x="1835" y="1416"/>
                  </a:lnTo>
                  <a:lnTo>
                    <a:pt x="1832" y="1427"/>
                  </a:lnTo>
                  <a:lnTo>
                    <a:pt x="1824" y="1443"/>
                  </a:lnTo>
                  <a:lnTo>
                    <a:pt x="1824" y="1443"/>
                  </a:lnTo>
                  <a:lnTo>
                    <a:pt x="1804" y="1474"/>
                  </a:lnTo>
                  <a:lnTo>
                    <a:pt x="1789" y="1496"/>
                  </a:lnTo>
                  <a:lnTo>
                    <a:pt x="1781" y="1509"/>
                  </a:lnTo>
                  <a:lnTo>
                    <a:pt x="1777" y="1515"/>
                  </a:lnTo>
                  <a:lnTo>
                    <a:pt x="1777" y="1521"/>
                  </a:lnTo>
                  <a:lnTo>
                    <a:pt x="1777" y="1521"/>
                  </a:lnTo>
                  <a:lnTo>
                    <a:pt x="1777" y="1523"/>
                  </a:lnTo>
                  <a:lnTo>
                    <a:pt x="1775" y="1525"/>
                  </a:lnTo>
                  <a:lnTo>
                    <a:pt x="1769" y="1521"/>
                  </a:lnTo>
                  <a:lnTo>
                    <a:pt x="1756" y="1505"/>
                  </a:lnTo>
                  <a:lnTo>
                    <a:pt x="1748" y="1497"/>
                  </a:lnTo>
                  <a:lnTo>
                    <a:pt x="1742" y="1492"/>
                  </a:lnTo>
                  <a:lnTo>
                    <a:pt x="1740" y="1490"/>
                  </a:lnTo>
                  <a:lnTo>
                    <a:pt x="1738" y="1492"/>
                  </a:lnTo>
                  <a:lnTo>
                    <a:pt x="1738" y="1497"/>
                  </a:lnTo>
                  <a:lnTo>
                    <a:pt x="1738" y="1497"/>
                  </a:lnTo>
                  <a:lnTo>
                    <a:pt x="1742" y="1540"/>
                  </a:lnTo>
                  <a:lnTo>
                    <a:pt x="1746" y="1607"/>
                  </a:lnTo>
                  <a:lnTo>
                    <a:pt x="1748" y="1669"/>
                  </a:lnTo>
                  <a:lnTo>
                    <a:pt x="1752" y="1690"/>
                  </a:lnTo>
                  <a:lnTo>
                    <a:pt x="1754" y="1700"/>
                  </a:lnTo>
                  <a:lnTo>
                    <a:pt x="1754" y="1700"/>
                  </a:lnTo>
                  <a:lnTo>
                    <a:pt x="1763" y="1720"/>
                  </a:lnTo>
                  <a:lnTo>
                    <a:pt x="1779" y="1759"/>
                  </a:lnTo>
                  <a:lnTo>
                    <a:pt x="1812" y="1837"/>
                  </a:lnTo>
                  <a:lnTo>
                    <a:pt x="1812" y="1837"/>
                  </a:lnTo>
                  <a:close/>
                  <a:moveTo>
                    <a:pt x="2606" y="1926"/>
                  </a:moveTo>
                  <a:lnTo>
                    <a:pt x="2639" y="1930"/>
                  </a:lnTo>
                  <a:lnTo>
                    <a:pt x="2639" y="1930"/>
                  </a:lnTo>
                  <a:lnTo>
                    <a:pt x="2652" y="1913"/>
                  </a:lnTo>
                  <a:lnTo>
                    <a:pt x="2666" y="1893"/>
                  </a:lnTo>
                  <a:lnTo>
                    <a:pt x="2677" y="1870"/>
                  </a:lnTo>
                  <a:lnTo>
                    <a:pt x="2689" y="1846"/>
                  </a:lnTo>
                  <a:lnTo>
                    <a:pt x="2712" y="1802"/>
                  </a:lnTo>
                  <a:lnTo>
                    <a:pt x="2722" y="1780"/>
                  </a:lnTo>
                  <a:lnTo>
                    <a:pt x="2734" y="1763"/>
                  </a:lnTo>
                  <a:lnTo>
                    <a:pt x="2734" y="1763"/>
                  </a:lnTo>
                  <a:lnTo>
                    <a:pt x="2751" y="1735"/>
                  </a:lnTo>
                  <a:lnTo>
                    <a:pt x="2759" y="1718"/>
                  </a:lnTo>
                  <a:lnTo>
                    <a:pt x="2771" y="1698"/>
                  </a:lnTo>
                  <a:lnTo>
                    <a:pt x="2796" y="1661"/>
                  </a:lnTo>
                  <a:lnTo>
                    <a:pt x="2796" y="1661"/>
                  </a:lnTo>
                  <a:lnTo>
                    <a:pt x="2814" y="1632"/>
                  </a:lnTo>
                  <a:lnTo>
                    <a:pt x="2833" y="1599"/>
                  </a:lnTo>
                  <a:lnTo>
                    <a:pt x="2851" y="1560"/>
                  </a:lnTo>
                  <a:lnTo>
                    <a:pt x="2868" y="1521"/>
                  </a:lnTo>
                  <a:lnTo>
                    <a:pt x="2895" y="1455"/>
                  </a:lnTo>
                  <a:lnTo>
                    <a:pt x="2903" y="1431"/>
                  </a:lnTo>
                  <a:lnTo>
                    <a:pt x="2905" y="1419"/>
                  </a:lnTo>
                  <a:lnTo>
                    <a:pt x="2905" y="1419"/>
                  </a:lnTo>
                  <a:lnTo>
                    <a:pt x="2921" y="1289"/>
                  </a:lnTo>
                  <a:lnTo>
                    <a:pt x="2936" y="1170"/>
                  </a:lnTo>
                  <a:lnTo>
                    <a:pt x="2936" y="1170"/>
                  </a:lnTo>
                  <a:lnTo>
                    <a:pt x="2940" y="1117"/>
                  </a:lnTo>
                  <a:lnTo>
                    <a:pt x="2944" y="1053"/>
                  </a:lnTo>
                  <a:lnTo>
                    <a:pt x="2944" y="1053"/>
                  </a:lnTo>
                  <a:lnTo>
                    <a:pt x="2946" y="1047"/>
                  </a:lnTo>
                  <a:lnTo>
                    <a:pt x="2950" y="1039"/>
                  </a:lnTo>
                  <a:lnTo>
                    <a:pt x="2959" y="1020"/>
                  </a:lnTo>
                  <a:lnTo>
                    <a:pt x="2969" y="1000"/>
                  </a:lnTo>
                  <a:lnTo>
                    <a:pt x="2973" y="991"/>
                  </a:lnTo>
                  <a:lnTo>
                    <a:pt x="2975" y="983"/>
                  </a:lnTo>
                  <a:lnTo>
                    <a:pt x="2975" y="983"/>
                  </a:lnTo>
                  <a:lnTo>
                    <a:pt x="2981" y="952"/>
                  </a:lnTo>
                  <a:lnTo>
                    <a:pt x="2991" y="901"/>
                  </a:lnTo>
                  <a:lnTo>
                    <a:pt x="3006" y="835"/>
                  </a:lnTo>
                  <a:lnTo>
                    <a:pt x="3006" y="1108"/>
                  </a:lnTo>
                  <a:lnTo>
                    <a:pt x="3006" y="1108"/>
                  </a:lnTo>
                  <a:lnTo>
                    <a:pt x="3008" y="1162"/>
                  </a:lnTo>
                  <a:lnTo>
                    <a:pt x="3010" y="1193"/>
                  </a:lnTo>
                  <a:lnTo>
                    <a:pt x="3012" y="1201"/>
                  </a:lnTo>
                  <a:lnTo>
                    <a:pt x="3012" y="1203"/>
                  </a:lnTo>
                  <a:lnTo>
                    <a:pt x="3014" y="1201"/>
                  </a:lnTo>
                  <a:lnTo>
                    <a:pt x="3014" y="1201"/>
                  </a:lnTo>
                  <a:lnTo>
                    <a:pt x="3018" y="1191"/>
                  </a:lnTo>
                  <a:lnTo>
                    <a:pt x="3020" y="1174"/>
                  </a:lnTo>
                  <a:lnTo>
                    <a:pt x="3026" y="1121"/>
                  </a:lnTo>
                  <a:lnTo>
                    <a:pt x="3037" y="1014"/>
                  </a:lnTo>
                  <a:lnTo>
                    <a:pt x="3037" y="1014"/>
                  </a:lnTo>
                  <a:lnTo>
                    <a:pt x="3041" y="961"/>
                  </a:lnTo>
                  <a:lnTo>
                    <a:pt x="3041" y="893"/>
                  </a:lnTo>
                  <a:lnTo>
                    <a:pt x="3041" y="833"/>
                  </a:lnTo>
                  <a:lnTo>
                    <a:pt x="3039" y="813"/>
                  </a:lnTo>
                  <a:lnTo>
                    <a:pt x="3037" y="803"/>
                  </a:lnTo>
                  <a:lnTo>
                    <a:pt x="3037" y="803"/>
                  </a:lnTo>
                  <a:lnTo>
                    <a:pt x="3033" y="792"/>
                  </a:lnTo>
                  <a:lnTo>
                    <a:pt x="3031" y="778"/>
                  </a:lnTo>
                  <a:lnTo>
                    <a:pt x="3031" y="764"/>
                  </a:lnTo>
                  <a:lnTo>
                    <a:pt x="3029" y="757"/>
                  </a:lnTo>
                  <a:lnTo>
                    <a:pt x="3029" y="757"/>
                  </a:lnTo>
                  <a:lnTo>
                    <a:pt x="3029" y="751"/>
                  </a:lnTo>
                  <a:lnTo>
                    <a:pt x="3031" y="739"/>
                  </a:lnTo>
                  <a:lnTo>
                    <a:pt x="3041" y="708"/>
                  </a:lnTo>
                  <a:lnTo>
                    <a:pt x="3053" y="663"/>
                  </a:lnTo>
                  <a:lnTo>
                    <a:pt x="3061" y="523"/>
                  </a:lnTo>
                  <a:lnTo>
                    <a:pt x="3029" y="445"/>
                  </a:lnTo>
                  <a:lnTo>
                    <a:pt x="3029" y="445"/>
                  </a:lnTo>
                  <a:lnTo>
                    <a:pt x="3033" y="468"/>
                  </a:lnTo>
                  <a:lnTo>
                    <a:pt x="3039" y="527"/>
                  </a:lnTo>
                  <a:lnTo>
                    <a:pt x="3039" y="562"/>
                  </a:lnTo>
                  <a:lnTo>
                    <a:pt x="3039" y="597"/>
                  </a:lnTo>
                  <a:lnTo>
                    <a:pt x="3035" y="628"/>
                  </a:lnTo>
                  <a:lnTo>
                    <a:pt x="3033" y="644"/>
                  </a:lnTo>
                  <a:lnTo>
                    <a:pt x="3029" y="655"/>
                  </a:lnTo>
                  <a:lnTo>
                    <a:pt x="3029" y="655"/>
                  </a:lnTo>
                  <a:lnTo>
                    <a:pt x="3016" y="696"/>
                  </a:lnTo>
                  <a:lnTo>
                    <a:pt x="3006" y="729"/>
                  </a:lnTo>
                  <a:lnTo>
                    <a:pt x="2996" y="764"/>
                  </a:lnTo>
                  <a:lnTo>
                    <a:pt x="2983" y="811"/>
                  </a:lnTo>
                  <a:lnTo>
                    <a:pt x="2983" y="811"/>
                  </a:lnTo>
                  <a:lnTo>
                    <a:pt x="2958" y="891"/>
                  </a:lnTo>
                  <a:lnTo>
                    <a:pt x="2946" y="924"/>
                  </a:lnTo>
                  <a:lnTo>
                    <a:pt x="2928" y="967"/>
                  </a:lnTo>
                  <a:lnTo>
                    <a:pt x="2928" y="967"/>
                  </a:lnTo>
                  <a:lnTo>
                    <a:pt x="2909" y="1010"/>
                  </a:lnTo>
                  <a:lnTo>
                    <a:pt x="2897" y="1043"/>
                  </a:lnTo>
                  <a:lnTo>
                    <a:pt x="2893" y="1057"/>
                  </a:lnTo>
                  <a:lnTo>
                    <a:pt x="2891" y="1071"/>
                  </a:lnTo>
                  <a:lnTo>
                    <a:pt x="2889" y="1084"/>
                  </a:lnTo>
                  <a:lnTo>
                    <a:pt x="2889" y="1100"/>
                  </a:lnTo>
                  <a:lnTo>
                    <a:pt x="2889" y="1100"/>
                  </a:lnTo>
                  <a:lnTo>
                    <a:pt x="2891" y="1113"/>
                  </a:lnTo>
                  <a:lnTo>
                    <a:pt x="2897" y="1121"/>
                  </a:lnTo>
                  <a:lnTo>
                    <a:pt x="2907" y="1131"/>
                  </a:lnTo>
                  <a:lnTo>
                    <a:pt x="2909" y="1139"/>
                  </a:lnTo>
                  <a:lnTo>
                    <a:pt x="2909" y="1149"/>
                  </a:lnTo>
                  <a:lnTo>
                    <a:pt x="2903" y="1164"/>
                  </a:lnTo>
                  <a:lnTo>
                    <a:pt x="2889" y="1186"/>
                  </a:lnTo>
                  <a:lnTo>
                    <a:pt x="2889" y="1186"/>
                  </a:lnTo>
                  <a:lnTo>
                    <a:pt x="2839" y="1267"/>
                  </a:lnTo>
                  <a:lnTo>
                    <a:pt x="2804" y="1326"/>
                  </a:lnTo>
                  <a:lnTo>
                    <a:pt x="2804" y="1326"/>
                  </a:lnTo>
                  <a:lnTo>
                    <a:pt x="2773" y="1381"/>
                  </a:lnTo>
                  <a:lnTo>
                    <a:pt x="2757" y="1410"/>
                  </a:lnTo>
                  <a:lnTo>
                    <a:pt x="2742" y="1443"/>
                  </a:lnTo>
                  <a:lnTo>
                    <a:pt x="2742" y="1443"/>
                  </a:lnTo>
                  <a:lnTo>
                    <a:pt x="2730" y="1474"/>
                  </a:lnTo>
                  <a:lnTo>
                    <a:pt x="2722" y="1496"/>
                  </a:lnTo>
                  <a:lnTo>
                    <a:pt x="2716" y="1517"/>
                  </a:lnTo>
                  <a:lnTo>
                    <a:pt x="2703" y="1544"/>
                  </a:lnTo>
                  <a:lnTo>
                    <a:pt x="2703" y="1544"/>
                  </a:lnTo>
                  <a:lnTo>
                    <a:pt x="2670" y="1605"/>
                  </a:lnTo>
                  <a:lnTo>
                    <a:pt x="2656" y="1626"/>
                  </a:lnTo>
                  <a:lnTo>
                    <a:pt x="2648" y="1638"/>
                  </a:lnTo>
                  <a:lnTo>
                    <a:pt x="2648" y="1638"/>
                  </a:lnTo>
                  <a:lnTo>
                    <a:pt x="2644" y="1642"/>
                  </a:lnTo>
                  <a:lnTo>
                    <a:pt x="2641" y="1651"/>
                  </a:lnTo>
                  <a:lnTo>
                    <a:pt x="2633" y="1681"/>
                  </a:lnTo>
                  <a:lnTo>
                    <a:pt x="2627" y="1714"/>
                  </a:lnTo>
                  <a:lnTo>
                    <a:pt x="2625" y="1728"/>
                  </a:lnTo>
                  <a:lnTo>
                    <a:pt x="2625" y="1739"/>
                  </a:lnTo>
                  <a:lnTo>
                    <a:pt x="2625" y="1739"/>
                  </a:lnTo>
                  <a:lnTo>
                    <a:pt x="2625" y="1751"/>
                  </a:lnTo>
                  <a:lnTo>
                    <a:pt x="2621" y="1770"/>
                  </a:lnTo>
                  <a:lnTo>
                    <a:pt x="2613" y="1821"/>
                  </a:lnTo>
                  <a:lnTo>
                    <a:pt x="2607" y="1880"/>
                  </a:lnTo>
                  <a:lnTo>
                    <a:pt x="2606" y="1905"/>
                  </a:lnTo>
                  <a:lnTo>
                    <a:pt x="2606" y="1926"/>
                  </a:lnTo>
                  <a:lnTo>
                    <a:pt x="2606" y="1926"/>
                  </a:lnTo>
                  <a:close/>
                  <a:moveTo>
                    <a:pt x="2728" y="1940"/>
                  </a:moveTo>
                  <a:lnTo>
                    <a:pt x="2938" y="1963"/>
                  </a:lnTo>
                  <a:lnTo>
                    <a:pt x="2938" y="1963"/>
                  </a:lnTo>
                  <a:lnTo>
                    <a:pt x="2967" y="1950"/>
                  </a:lnTo>
                  <a:lnTo>
                    <a:pt x="2993" y="1934"/>
                  </a:lnTo>
                  <a:lnTo>
                    <a:pt x="3016" y="1919"/>
                  </a:lnTo>
                  <a:lnTo>
                    <a:pt x="3024" y="1911"/>
                  </a:lnTo>
                  <a:lnTo>
                    <a:pt x="3029" y="1903"/>
                  </a:lnTo>
                  <a:lnTo>
                    <a:pt x="3029" y="1903"/>
                  </a:lnTo>
                  <a:lnTo>
                    <a:pt x="3031" y="1895"/>
                  </a:lnTo>
                  <a:lnTo>
                    <a:pt x="3033" y="1885"/>
                  </a:lnTo>
                  <a:lnTo>
                    <a:pt x="3035" y="1860"/>
                  </a:lnTo>
                  <a:lnTo>
                    <a:pt x="3031" y="1831"/>
                  </a:lnTo>
                  <a:lnTo>
                    <a:pt x="3028" y="1798"/>
                  </a:lnTo>
                  <a:lnTo>
                    <a:pt x="3016" y="1733"/>
                  </a:lnTo>
                  <a:lnTo>
                    <a:pt x="3006" y="1692"/>
                  </a:lnTo>
                  <a:lnTo>
                    <a:pt x="3006" y="1692"/>
                  </a:lnTo>
                  <a:lnTo>
                    <a:pt x="3000" y="1665"/>
                  </a:lnTo>
                  <a:lnTo>
                    <a:pt x="2996" y="1634"/>
                  </a:lnTo>
                  <a:lnTo>
                    <a:pt x="2991" y="1599"/>
                  </a:lnTo>
                  <a:lnTo>
                    <a:pt x="2998" y="1544"/>
                  </a:lnTo>
                  <a:lnTo>
                    <a:pt x="2998" y="1544"/>
                  </a:lnTo>
                  <a:lnTo>
                    <a:pt x="2993" y="1558"/>
                  </a:lnTo>
                  <a:lnTo>
                    <a:pt x="2979" y="1591"/>
                  </a:lnTo>
                  <a:lnTo>
                    <a:pt x="2961" y="1638"/>
                  </a:lnTo>
                  <a:lnTo>
                    <a:pt x="2956" y="1661"/>
                  </a:lnTo>
                  <a:lnTo>
                    <a:pt x="2952" y="1685"/>
                  </a:lnTo>
                  <a:lnTo>
                    <a:pt x="2952" y="1685"/>
                  </a:lnTo>
                  <a:lnTo>
                    <a:pt x="2948" y="1720"/>
                  </a:lnTo>
                  <a:lnTo>
                    <a:pt x="2948" y="1743"/>
                  </a:lnTo>
                  <a:lnTo>
                    <a:pt x="2946" y="1765"/>
                  </a:lnTo>
                  <a:lnTo>
                    <a:pt x="2944" y="1794"/>
                  </a:lnTo>
                  <a:lnTo>
                    <a:pt x="2944" y="1794"/>
                  </a:lnTo>
                  <a:lnTo>
                    <a:pt x="2944" y="1811"/>
                  </a:lnTo>
                  <a:lnTo>
                    <a:pt x="2944" y="1825"/>
                  </a:lnTo>
                  <a:lnTo>
                    <a:pt x="2946" y="1846"/>
                  </a:lnTo>
                  <a:lnTo>
                    <a:pt x="2946" y="1856"/>
                  </a:lnTo>
                  <a:lnTo>
                    <a:pt x="2944" y="1866"/>
                  </a:lnTo>
                  <a:lnTo>
                    <a:pt x="2938" y="1876"/>
                  </a:lnTo>
                  <a:lnTo>
                    <a:pt x="2928" y="1887"/>
                  </a:lnTo>
                  <a:lnTo>
                    <a:pt x="2928" y="1887"/>
                  </a:lnTo>
                  <a:lnTo>
                    <a:pt x="2907" y="1907"/>
                  </a:lnTo>
                  <a:lnTo>
                    <a:pt x="2891" y="1919"/>
                  </a:lnTo>
                  <a:lnTo>
                    <a:pt x="2882" y="1924"/>
                  </a:lnTo>
                  <a:lnTo>
                    <a:pt x="2874" y="1926"/>
                  </a:lnTo>
                  <a:lnTo>
                    <a:pt x="2874" y="1926"/>
                  </a:lnTo>
                  <a:lnTo>
                    <a:pt x="2870" y="1926"/>
                  </a:lnTo>
                  <a:lnTo>
                    <a:pt x="2866" y="1924"/>
                  </a:lnTo>
                  <a:lnTo>
                    <a:pt x="2862" y="1922"/>
                  </a:lnTo>
                  <a:lnTo>
                    <a:pt x="2858" y="1917"/>
                  </a:lnTo>
                  <a:lnTo>
                    <a:pt x="2856" y="1909"/>
                  </a:lnTo>
                  <a:lnTo>
                    <a:pt x="2854" y="1899"/>
                  </a:lnTo>
                  <a:lnTo>
                    <a:pt x="2854" y="1887"/>
                  </a:lnTo>
                  <a:lnTo>
                    <a:pt x="2858" y="1872"/>
                  </a:lnTo>
                  <a:lnTo>
                    <a:pt x="2858" y="1872"/>
                  </a:lnTo>
                  <a:lnTo>
                    <a:pt x="2866" y="1841"/>
                  </a:lnTo>
                  <a:lnTo>
                    <a:pt x="2872" y="1811"/>
                  </a:lnTo>
                  <a:lnTo>
                    <a:pt x="2874" y="1786"/>
                  </a:lnTo>
                  <a:lnTo>
                    <a:pt x="2851" y="1778"/>
                  </a:lnTo>
                  <a:lnTo>
                    <a:pt x="2851" y="1778"/>
                  </a:lnTo>
                  <a:lnTo>
                    <a:pt x="2847" y="1792"/>
                  </a:lnTo>
                  <a:lnTo>
                    <a:pt x="2841" y="1805"/>
                  </a:lnTo>
                  <a:lnTo>
                    <a:pt x="2835" y="1823"/>
                  </a:lnTo>
                  <a:lnTo>
                    <a:pt x="2823" y="1843"/>
                  </a:lnTo>
                  <a:lnTo>
                    <a:pt x="2810" y="1864"/>
                  </a:lnTo>
                  <a:lnTo>
                    <a:pt x="2794" y="1883"/>
                  </a:lnTo>
                  <a:lnTo>
                    <a:pt x="2773" y="1903"/>
                  </a:lnTo>
                  <a:lnTo>
                    <a:pt x="2773" y="1903"/>
                  </a:lnTo>
                  <a:lnTo>
                    <a:pt x="2728" y="1940"/>
                  </a:lnTo>
                  <a:lnTo>
                    <a:pt x="2728" y="1940"/>
                  </a:lnTo>
                  <a:close/>
                  <a:moveTo>
                    <a:pt x="3986" y="24"/>
                  </a:moveTo>
                  <a:lnTo>
                    <a:pt x="3986" y="24"/>
                  </a:lnTo>
                  <a:lnTo>
                    <a:pt x="3971" y="57"/>
                  </a:lnTo>
                  <a:lnTo>
                    <a:pt x="3953" y="90"/>
                  </a:lnTo>
                  <a:lnTo>
                    <a:pt x="3932" y="125"/>
                  </a:lnTo>
                  <a:lnTo>
                    <a:pt x="3932" y="125"/>
                  </a:lnTo>
                  <a:lnTo>
                    <a:pt x="3912" y="156"/>
                  </a:lnTo>
                  <a:lnTo>
                    <a:pt x="3897" y="185"/>
                  </a:lnTo>
                  <a:lnTo>
                    <a:pt x="3885" y="213"/>
                  </a:lnTo>
                  <a:lnTo>
                    <a:pt x="3877" y="234"/>
                  </a:lnTo>
                  <a:lnTo>
                    <a:pt x="3877" y="234"/>
                  </a:lnTo>
                  <a:lnTo>
                    <a:pt x="3866" y="275"/>
                  </a:lnTo>
                  <a:lnTo>
                    <a:pt x="3858" y="297"/>
                  </a:lnTo>
                  <a:lnTo>
                    <a:pt x="3854" y="320"/>
                  </a:lnTo>
                  <a:lnTo>
                    <a:pt x="3854" y="320"/>
                  </a:lnTo>
                  <a:lnTo>
                    <a:pt x="3844" y="390"/>
                  </a:lnTo>
                  <a:lnTo>
                    <a:pt x="3840" y="429"/>
                  </a:lnTo>
                  <a:lnTo>
                    <a:pt x="3838" y="460"/>
                  </a:lnTo>
                  <a:lnTo>
                    <a:pt x="3838" y="460"/>
                  </a:lnTo>
                  <a:lnTo>
                    <a:pt x="3838" y="476"/>
                  </a:lnTo>
                  <a:lnTo>
                    <a:pt x="3837" y="497"/>
                  </a:lnTo>
                  <a:lnTo>
                    <a:pt x="3831" y="546"/>
                  </a:lnTo>
                  <a:lnTo>
                    <a:pt x="3829" y="570"/>
                  </a:lnTo>
                  <a:lnTo>
                    <a:pt x="3829" y="585"/>
                  </a:lnTo>
                  <a:lnTo>
                    <a:pt x="3829" y="589"/>
                  </a:lnTo>
                  <a:lnTo>
                    <a:pt x="3831" y="591"/>
                  </a:lnTo>
                  <a:lnTo>
                    <a:pt x="3835" y="589"/>
                  </a:lnTo>
                  <a:lnTo>
                    <a:pt x="3838" y="585"/>
                  </a:lnTo>
                  <a:lnTo>
                    <a:pt x="3838" y="585"/>
                  </a:lnTo>
                  <a:lnTo>
                    <a:pt x="3842" y="577"/>
                  </a:lnTo>
                  <a:lnTo>
                    <a:pt x="3846" y="566"/>
                  </a:lnTo>
                  <a:lnTo>
                    <a:pt x="3854" y="532"/>
                  </a:lnTo>
                  <a:lnTo>
                    <a:pt x="3860" y="490"/>
                  </a:lnTo>
                  <a:lnTo>
                    <a:pt x="3866" y="443"/>
                  </a:lnTo>
                  <a:lnTo>
                    <a:pt x="3875" y="355"/>
                  </a:lnTo>
                  <a:lnTo>
                    <a:pt x="3879" y="320"/>
                  </a:lnTo>
                  <a:lnTo>
                    <a:pt x="3885" y="297"/>
                  </a:lnTo>
                  <a:lnTo>
                    <a:pt x="3885" y="297"/>
                  </a:lnTo>
                  <a:lnTo>
                    <a:pt x="3895" y="265"/>
                  </a:lnTo>
                  <a:lnTo>
                    <a:pt x="3905" y="232"/>
                  </a:lnTo>
                  <a:lnTo>
                    <a:pt x="3916" y="201"/>
                  </a:lnTo>
                  <a:lnTo>
                    <a:pt x="3922" y="185"/>
                  </a:lnTo>
                  <a:lnTo>
                    <a:pt x="3932" y="172"/>
                  </a:lnTo>
                  <a:lnTo>
                    <a:pt x="3932" y="172"/>
                  </a:lnTo>
                  <a:lnTo>
                    <a:pt x="3942" y="156"/>
                  </a:lnTo>
                  <a:lnTo>
                    <a:pt x="3953" y="135"/>
                  </a:lnTo>
                  <a:lnTo>
                    <a:pt x="3963" y="109"/>
                  </a:lnTo>
                  <a:lnTo>
                    <a:pt x="3973" y="86"/>
                  </a:lnTo>
                  <a:lnTo>
                    <a:pt x="3980" y="63"/>
                  </a:lnTo>
                  <a:lnTo>
                    <a:pt x="3986" y="43"/>
                  </a:lnTo>
                  <a:lnTo>
                    <a:pt x="3988" y="30"/>
                  </a:lnTo>
                  <a:lnTo>
                    <a:pt x="3988" y="26"/>
                  </a:lnTo>
                  <a:lnTo>
                    <a:pt x="3986" y="24"/>
                  </a:lnTo>
                  <a:lnTo>
                    <a:pt x="3986" y="24"/>
                  </a:lnTo>
                  <a:close/>
                  <a:moveTo>
                    <a:pt x="4002" y="850"/>
                  </a:moveTo>
                  <a:lnTo>
                    <a:pt x="4002" y="850"/>
                  </a:lnTo>
                  <a:lnTo>
                    <a:pt x="4008" y="876"/>
                  </a:lnTo>
                  <a:lnTo>
                    <a:pt x="4021" y="917"/>
                  </a:lnTo>
                  <a:lnTo>
                    <a:pt x="4060" y="1028"/>
                  </a:lnTo>
                  <a:lnTo>
                    <a:pt x="4105" y="1147"/>
                  </a:lnTo>
                  <a:lnTo>
                    <a:pt x="4142" y="1232"/>
                  </a:lnTo>
                  <a:lnTo>
                    <a:pt x="4142" y="1232"/>
                  </a:lnTo>
                  <a:lnTo>
                    <a:pt x="4155" y="1269"/>
                  </a:lnTo>
                  <a:lnTo>
                    <a:pt x="4175" y="1330"/>
                  </a:lnTo>
                  <a:lnTo>
                    <a:pt x="4224" y="1480"/>
                  </a:lnTo>
                  <a:lnTo>
                    <a:pt x="4266" y="1611"/>
                  </a:lnTo>
                  <a:lnTo>
                    <a:pt x="4278" y="1646"/>
                  </a:lnTo>
                  <a:lnTo>
                    <a:pt x="4282" y="1651"/>
                  </a:lnTo>
                  <a:lnTo>
                    <a:pt x="4282" y="1648"/>
                  </a:lnTo>
                  <a:lnTo>
                    <a:pt x="4282" y="1648"/>
                  </a:lnTo>
                  <a:lnTo>
                    <a:pt x="4282" y="1636"/>
                  </a:lnTo>
                  <a:lnTo>
                    <a:pt x="4282" y="1634"/>
                  </a:lnTo>
                  <a:lnTo>
                    <a:pt x="4284" y="1636"/>
                  </a:lnTo>
                  <a:lnTo>
                    <a:pt x="4292" y="1659"/>
                  </a:lnTo>
                  <a:lnTo>
                    <a:pt x="4305" y="1716"/>
                  </a:lnTo>
                  <a:lnTo>
                    <a:pt x="4305" y="1716"/>
                  </a:lnTo>
                  <a:lnTo>
                    <a:pt x="4319" y="1745"/>
                  </a:lnTo>
                  <a:lnTo>
                    <a:pt x="4330" y="1768"/>
                  </a:lnTo>
                  <a:lnTo>
                    <a:pt x="4336" y="1776"/>
                  </a:lnTo>
                  <a:lnTo>
                    <a:pt x="4340" y="1780"/>
                  </a:lnTo>
                  <a:lnTo>
                    <a:pt x="4342" y="1780"/>
                  </a:lnTo>
                  <a:lnTo>
                    <a:pt x="4342" y="1778"/>
                  </a:lnTo>
                  <a:lnTo>
                    <a:pt x="4344" y="1770"/>
                  </a:lnTo>
                  <a:lnTo>
                    <a:pt x="4344" y="1770"/>
                  </a:lnTo>
                  <a:lnTo>
                    <a:pt x="4344" y="1739"/>
                  </a:lnTo>
                  <a:lnTo>
                    <a:pt x="4342" y="1694"/>
                  </a:lnTo>
                  <a:lnTo>
                    <a:pt x="4340" y="1673"/>
                  </a:lnTo>
                  <a:lnTo>
                    <a:pt x="4336" y="1651"/>
                  </a:lnTo>
                  <a:lnTo>
                    <a:pt x="4330" y="1632"/>
                  </a:lnTo>
                  <a:lnTo>
                    <a:pt x="4321" y="1614"/>
                  </a:lnTo>
                  <a:lnTo>
                    <a:pt x="4321" y="1614"/>
                  </a:lnTo>
                  <a:lnTo>
                    <a:pt x="4315" y="1605"/>
                  </a:lnTo>
                  <a:lnTo>
                    <a:pt x="4311" y="1593"/>
                  </a:lnTo>
                  <a:lnTo>
                    <a:pt x="4299" y="1558"/>
                  </a:lnTo>
                  <a:lnTo>
                    <a:pt x="4274" y="1468"/>
                  </a:lnTo>
                  <a:lnTo>
                    <a:pt x="4262" y="1419"/>
                  </a:lnTo>
                  <a:lnTo>
                    <a:pt x="4249" y="1375"/>
                  </a:lnTo>
                  <a:lnTo>
                    <a:pt x="4233" y="1334"/>
                  </a:lnTo>
                  <a:lnTo>
                    <a:pt x="4227" y="1316"/>
                  </a:lnTo>
                  <a:lnTo>
                    <a:pt x="4220" y="1303"/>
                  </a:lnTo>
                  <a:lnTo>
                    <a:pt x="4220" y="1303"/>
                  </a:lnTo>
                  <a:lnTo>
                    <a:pt x="4187" y="1246"/>
                  </a:lnTo>
                  <a:lnTo>
                    <a:pt x="4155" y="1184"/>
                  </a:lnTo>
                  <a:lnTo>
                    <a:pt x="4118" y="1115"/>
                  </a:lnTo>
                  <a:lnTo>
                    <a:pt x="4118" y="1115"/>
                  </a:lnTo>
                  <a:lnTo>
                    <a:pt x="4058" y="967"/>
                  </a:lnTo>
                  <a:lnTo>
                    <a:pt x="4037" y="915"/>
                  </a:lnTo>
                  <a:lnTo>
                    <a:pt x="4019" y="874"/>
                  </a:lnTo>
                  <a:lnTo>
                    <a:pt x="4006" y="850"/>
                  </a:lnTo>
                  <a:lnTo>
                    <a:pt x="4002" y="846"/>
                  </a:lnTo>
                  <a:lnTo>
                    <a:pt x="4002" y="850"/>
                  </a:lnTo>
                  <a:lnTo>
                    <a:pt x="4002" y="850"/>
                  </a:lnTo>
                  <a:close/>
                  <a:moveTo>
                    <a:pt x="4017" y="1209"/>
                  </a:moveTo>
                  <a:lnTo>
                    <a:pt x="4017" y="1209"/>
                  </a:lnTo>
                  <a:lnTo>
                    <a:pt x="4017" y="1215"/>
                  </a:lnTo>
                  <a:lnTo>
                    <a:pt x="4019" y="1226"/>
                  </a:lnTo>
                  <a:lnTo>
                    <a:pt x="4029" y="1267"/>
                  </a:lnTo>
                  <a:lnTo>
                    <a:pt x="4064" y="1394"/>
                  </a:lnTo>
                  <a:lnTo>
                    <a:pt x="4101" y="1533"/>
                  </a:lnTo>
                  <a:lnTo>
                    <a:pt x="4126" y="1622"/>
                  </a:lnTo>
                  <a:lnTo>
                    <a:pt x="4126" y="1622"/>
                  </a:lnTo>
                  <a:lnTo>
                    <a:pt x="4136" y="1651"/>
                  </a:lnTo>
                  <a:lnTo>
                    <a:pt x="4150" y="1689"/>
                  </a:lnTo>
                  <a:lnTo>
                    <a:pt x="4169" y="1729"/>
                  </a:lnTo>
                  <a:lnTo>
                    <a:pt x="4189" y="1770"/>
                  </a:lnTo>
                  <a:lnTo>
                    <a:pt x="4206" y="1807"/>
                  </a:lnTo>
                  <a:lnTo>
                    <a:pt x="4222" y="1833"/>
                  </a:lnTo>
                  <a:lnTo>
                    <a:pt x="4227" y="1843"/>
                  </a:lnTo>
                  <a:lnTo>
                    <a:pt x="4231" y="1846"/>
                  </a:lnTo>
                  <a:lnTo>
                    <a:pt x="4233" y="1846"/>
                  </a:lnTo>
                  <a:lnTo>
                    <a:pt x="4235" y="1846"/>
                  </a:lnTo>
                  <a:lnTo>
                    <a:pt x="4235" y="1841"/>
                  </a:lnTo>
                  <a:lnTo>
                    <a:pt x="4235" y="1841"/>
                  </a:lnTo>
                  <a:lnTo>
                    <a:pt x="4231" y="1821"/>
                  </a:lnTo>
                  <a:lnTo>
                    <a:pt x="4225" y="1796"/>
                  </a:lnTo>
                  <a:lnTo>
                    <a:pt x="4208" y="1739"/>
                  </a:lnTo>
                  <a:lnTo>
                    <a:pt x="4181" y="1661"/>
                  </a:lnTo>
                  <a:lnTo>
                    <a:pt x="4181" y="1661"/>
                  </a:lnTo>
                  <a:lnTo>
                    <a:pt x="4101" y="1427"/>
                  </a:lnTo>
                  <a:lnTo>
                    <a:pt x="4047" y="1275"/>
                  </a:lnTo>
                  <a:lnTo>
                    <a:pt x="4027" y="1226"/>
                  </a:lnTo>
                  <a:lnTo>
                    <a:pt x="4021" y="1213"/>
                  </a:lnTo>
                  <a:lnTo>
                    <a:pt x="4017" y="1209"/>
                  </a:lnTo>
                  <a:lnTo>
                    <a:pt x="4017" y="1209"/>
                  </a:lnTo>
                  <a:close/>
                  <a:moveTo>
                    <a:pt x="3543" y="593"/>
                  </a:moveTo>
                  <a:lnTo>
                    <a:pt x="3543" y="593"/>
                  </a:lnTo>
                  <a:lnTo>
                    <a:pt x="3545" y="632"/>
                  </a:lnTo>
                  <a:lnTo>
                    <a:pt x="3547" y="714"/>
                  </a:lnTo>
                  <a:lnTo>
                    <a:pt x="3547" y="763"/>
                  </a:lnTo>
                  <a:lnTo>
                    <a:pt x="3545" y="813"/>
                  </a:lnTo>
                  <a:lnTo>
                    <a:pt x="3541" y="862"/>
                  </a:lnTo>
                  <a:lnTo>
                    <a:pt x="3535" y="905"/>
                  </a:lnTo>
                  <a:lnTo>
                    <a:pt x="3535" y="905"/>
                  </a:lnTo>
                  <a:lnTo>
                    <a:pt x="3529" y="946"/>
                  </a:lnTo>
                  <a:lnTo>
                    <a:pt x="3525" y="985"/>
                  </a:lnTo>
                  <a:lnTo>
                    <a:pt x="3523" y="1024"/>
                  </a:lnTo>
                  <a:lnTo>
                    <a:pt x="3523" y="1061"/>
                  </a:lnTo>
                  <a:lnTo>
                    <a:pt x="3525" y="1127"/>
                  </a:lnTo>
                  <a:lnTo>
                    <a:pt x="3527" y="1178"/>
                  </a:lnTo>
                  <a:lnTo>
                    <a:pt x="3527" y="1178"/>
                  </a:lnTo>
                  <a:lnTo>
                    <a:pt x="3531" y="1205"/>
                  </a:lnTo>
                  <a:lnTo>
                    <a:pt x="3539" y="1246"/>
                  </a:lnTo>
                  <a:lnTo>
                    <a:pt x="3566" y="1342"/>
                  </a:lnTo>
                  <a:lnTo>
                    <a:pt x="3590" y="1435"/>
                  </a:lnTo>
                  <a:lnTo>
                    <a:pt x="3595" y="1470"/>
                  </a:lnTo>
                  <a:lnTo>
                    <a:pt x="3597" y="1482"/>
                  </a:lnTo>
                  <a:lnTo>
                    <a:pt x="3597" y="1490"/>
                  </a:lnTo>
                  <a:lnTo>
                    <a:pt x="3597" y="1490"/>
                  </a:lnTo>
                  <a:lnTo>
                    <a:pt x="3593" y="1513"/>
                  </a:lnTo>
                  <a:lnTo>
                    <a:pt x="3593" y="1533"/>
                  </a:lnTo>
                  <a:lnTo>
                    <a:pt x="3595" y="1552"/>
                  </a:lnTo>
                  <a:lnTo>
                    <a:pt x="3597" y="1568"/>
                  </a:lnTo>
                  <a:lnTo>
                    <a:pt x="3597" y="1568"/>
                  </a:lnTo>
                  <a:lnTo>
                    <a:pt x="3611" y="1607"/>
                  </a:lnTo>
                  <a:lnTo>
                    <a:pt x="3638" y="1673"/>
                  </a:lnTo>
                  <a:lnTo>
                    <a:pt x="3675" y="1763"/>
                  </a:lnTo>
                  <a:lnTo>
                    <a:pt x="3675" y="1763"/>
                  </a:lnTo>
                  <a:lnTo>
                    <a:pt x="3658" y="1669"/>
                  </a:lnTo>
                  <a:lnTo>
                    <a:pt x="3644" y="1605"/>
                  </a:lnTo>
                  <a:lnTo>
                    <a:pt x="3640" y="1583"/>
                  </a:lnTo>
                  <a:lnTo>
                    <a:pt x="3636" y="1575"/>
                  </a:lnTo>
                  <a:lnTo>
                    <a:pt x="3636" y="1575"/>
                  </a:lnTo>
                  <a:lnTo>
                    <a:pt x="3634" y="1573"/>
                  </a:lnTo>
                  <a:lnTo>
                    <a:pt x="3634" y="1568"/>
                  </a:lnTo>
                  <a:lnTo>
                    <a:pt x="3634" y="1548"/>
                  </a:lnTo>
                  <a:lnTo>
                    <a:pt x="3636" y="1521"/>
                  </a:lnTo>
                  <a:lnTo>
                    <a:pt x="3636" y="1521"/>
                  </a:lnTo>
                  <a:lnTo>
                    <a:pt x="3675" y="1583"/>
                  </a:lnTo>
                  <a:lnTo>
                    <a:pt x="3704" y="1634"/>
                  </a:lnTo>
                  <a:lnTo>
                    <a:pt x="3716" y="1653"/>
                  </a:lnTo>
                  <a:lnTo>
                    <a:pt x="3722" y="1669"/>
                  </a:lnTo>
                  <a:lnTo>
                    <a:pt x="3722" y="1669"/>
                  </a:lnTo>
                  <a:lnTo>
                    <a:pt x="3784" y="1835"/>
                  </a:lnTo>
                  <a:lnTo>
                    <a:pt x="3825" y="1938"/>
                  </a:lnTo>
                  <a:lnTo>
                    <a:pt x="3846" y="1989"/>
                  </a:lnTo>
                  <a:lnTo>
                    <a:pt x="3846" y="1989"/>
                  </a:lnTo>
                  <a:lnTo>
                    <a:pt x="3864" y="2030"/>
                  </a:lnTo>
                  <a:lnTo>
                    <a:pt x="3893" y="2108"/>
                  </a:lnTo>
                  <a:lnTo>
                    <a:pt x="3922" y="2186"/>
                  </a:lnTo>
                  <a:lnTo>
                    <a:pt x="3934" y="2211"/>
                  </a:lnTo>
                  <a:lnTo>
                    <a:pt x="3940" y="2223"/>
                  </a:lnTo>
                  <a:lnTo>
                    <a:pt x="3940" y="2223"/>
                  </a:lnTo>
                  <a:lnTo>
                    <a:pt x="3957" y="2244"/>
                  </a:lnTo>
                  <a:lnTo>
                    <a:pt x="3986" y="2283"/>
                  </a:lnTo>
                  <a:lnTo>
                    <a:pt x="4025" y="2340"/>
                  </a:lnTo>
                  <a:lnTo>
                    <a:pt x="4025" y="2340"/>
                  </a:lnTo>
                  <a:lnTo>
                    <a:pt x="3955" y="2191"/>
                  </a:lnTo>
                  <a:lnTo>
                    <a:pt x="3955" y="2191"/>
                  </a:lnTo>
                  <a:lnTo>
                    <a:pt x="3914" y="2071"/>
                  </a:lnTo>
                  <a:lnTo>
                    <a:pt x="3885" y="1989"/>
                  </a:lnTo>
                  <a:lnTo>
                    <a:pt x="3875" y="1961"/>
                  </a:lnTo>
                  <a:lnTo>
                    <a:pt x="3870" y="1950"/>
                  </a:lnTo>
                  <a:lnTo>
                    <a:pt x="3870" y="1950"/>
                  </a:lnTo>
                  <a:lnTo>
                    <a:pt x="3864" y="1940"/>
                  </a:lnTo>
                  <a:lnTo>
                    <a:pt x="3856" y="1919"/>
                  </a:lnTo>
                  <a:lnTo>
                    <a:pt x="3831" y="1854"/>
                  </a:lnTo>
                  <a:lnTo>
                    <a:pt x="3807" y="1790"/>
                  </a:lnTo>
                  <a:lnTo>
                    <a:pt x="3792" y="1755"/>
                  </a:lnTo>
                  <a:lnTo>
                    <a:pt x="3792" y="1755"/>
                  </a:lnTo>
                  <a:lnTo>
                    <a:pt x="3730" y="1636"/>
                  </a:lnTo>
                  <a:lnTo>
                    <a:pt x="3675" y="1529"/>
                  </a:lnTo>
                  <a:lnTo>
                    <a:pt x="3675" y="1529"/>
                  </a:lnTo>
                  <a:lnTo>
                    <a:pt x="3646" y="1484"/>
                  </a:lnTo>
                  <a:lnTo>
                    <a:pt x="3628" y="1451"/>
                  </a:lnTo>
                  <a:lnTo>
                    <a:pt x="3623" y="1441"/>
                  </a:lnTo>
                  <a:lnTo>
                    <a:pt x="3621" y="1435"/>
                  </a:lnTo>
                  <a:lnTo>
                    <a:pt x="3621" y="1435"/>
                  </a:lnTo>
                  <a:lnTo>
                    <a:pt x="3619" y="1421"/>
                  </a:lnTo>
                  <a:lnTo>
                    <a:pt x="3613" y="1386"/>
                  </a:lnTo>
                  <a:lnTo>
                    <a:pt x="3591" y="1281"/>
                  </a:lnTo>
                  <a:lnTo>
                    <a:pt x="3558" y="1131"/>
                  </a:lnTo>
                  <a:lnTo>
                    <a:pt x="3574" y="718"/>
                  </a:lnTo>
                  <a:lnTo>
                    <a:pt x="3566" y="640"/>
                  </a:lnTo>
                  <a:lnTo>
                    <a:pt x="3566" y="640"/>
                  </a:lnTo>
                  <a:lnTo>
                    <a:pt x="3555" y="610"/>
                  </a:lnTo>
                  <a:lnTo>
                    <a:pt x="3547" y="595"/>
                  </a:lnTo>
                  <a:lnTo>
                    <a:pt x="3545" y="591"/>
                  </a:lnTo>
                  <a:lnTo>
                    <a:pt x="3543" y="591"/>
                  </a:lnTo>
                  <a:lnTo>
                    <a:pt x="3543" y="593"/>
                  </a:lnTo>
                  <a:lnTo>
                    <a:pt x="3543" y="593"/>
                  </a:lnTo>
                  <a:close/>
                  <a:moveTo>
                    <a:pt x="3955" y="1435"/>
                  </a:moveTo>
                  <a:lnTo>
                    <a:pt x="3955" y="1435"/>
                  </a:lnTo>
                  <a:lnTo>
                    <a:pt x="3955" y="1439"/>
                  </a:lnTo>
                  <a:lnTo>
                    <a:pt x="3957" y="1451"/>
                  </a:lnTo>
                  <a:lnTo>
                    <a:pt x="3965" y="1490"/>
                  </a:lnTo>
                  <a:lnTo>
                    <a:pt x="3978" y="1544"/>
                  </a:lnTo>
                  <a:lnTo>
                    <a:pt x="3978" y="1544"/>
                  </a:lnTo>
                  <a:lnTo>
                    <a:pt x="3963" y="1533"/>
                  </a:lnTo>
                  <a:lnTo>
                    <a:pt x="3953" y="1527"/>
                  </a:lnTo>
                  <a:lnTo>
                    <a:pt x="3949" y="1527"/>
                  </a:lnTo>
                  <a:lnTo>
                    <a:pt x="3947" y="1529"/>
                  </a:lnTo>
                  <a:lnTo>
                    <a:pt x="3947" y="1529"/>
                  </a:lnTo>
                  <a:lnTo>
                    <a:pt x="3949" y="1540"/>
                  </a:lnTo>
                  <a:lnTo>
                    <a:pt x="3957" y="1562"/>
                  </a:lnTo>
                  <a:lnTo>
                    <a:pt x="3984" y="1628"/>
                  </a:lnTo>
                  <a:lnTo>
                    <a:pt x="4010" y="1698"/>
                  </a:lnTo>
                  <a:lnTo>
                    <a:pt x="4019" y="1728"/>
                  </a:lnTo>
                  <a:lnTo>
                    <a:pt x="4025" y="1747"/>
                  </a:lnTo>
                  <a:lnTo>
                    <a:pt x="4025" y="1747"/>
                  </a:lnTo>
                  <a:lnTo>
                    <a:pt x="4031" y="1780"/>
                  </a:lnTo>
                  <a:lnTo>
                    <a:pt x="4041" y="1823"/>
                  </a:lnTo>
                  <a:lnTo>
                    <a:pt x="4047" y="1843"/>
                  </a:lnTo>
                  <a:lnTo>
                    <a:pt x="4054" y="1864"/>
                  </a:lnTo>
                  <a:lnTo>
                    <a:pt x="4062" y="1882"/>
                  </a:lnTo>
                  <a:lnTo>
                    <a:pt x="4072" y="1895"/>
                  </a:lnTo>
                  <a:lnTo>
                    <a:pt x="4072" y="1895"/>
                  </a:lnTo>
                  <a:lnTo>
                    <a:pt x="4093" y="1926"/>
                  </a:lnTo>
                  <a:lnTo>
                    <a:pt x="4117" y="1961"/>
                  </a:lnTo>
                  <a:lnTo>
                    <a:pt x="4150" y="2012"/>
                  </a:lnTo>
                  <a:lnTo>
                    <a:pt x="4150" y="2012"/>
                  </a:lnTo>
                  <a:lnTo>
                    <a:pt x="4212" y="2098"/>
                  </a:lnTo>
                  <a:lnTo>
                    <a:pt x="4212" y="2098"/>
                  </a:lnTo>
                  <a:lnTo>
                    <a:pt x="4218" y="2084"/>
                  </a:lnTo>
                  <a:lnTo>
                    <a:pt x="4224" y="2073"/>
                  </a:lnTo>
                  <a:lnTo>
                    <a:pt x="4227" y="2067"/>
                  </a:lnTo>
                  <a:lnTo>
                    <a:pt x="4227" y="2067"/>
                  </a:lnTo>
                  <a:lnTo>
                    <a:pt x="4241" y="2047"/>
                  </a:lnTo>
                  <a:lnTo>
                    <a:pt x="4247" y="2036"/>
                  </a:lnTo>
                  <a:lnTo>
                    <a:pt x="4251" y="2028"/>
                  </a:lnTo>
                  <a:lnTo>
                    <a:pt x="4251" y="2028"/>
                  </a:lnTo>
                  <a:lnTo>
                    <a:pt x="4249" y="2026"/>
                  </a:lnTo>
                  <a:lnTo>
                    <a:pt x="4247" y="2024"/>
                  </a:lnTo>
                  <a:lnTo>
                    <a:pt x="4237" y="2020"/>
                  </a:lnTo>
                  <a:lnTo>
                    <a:pt x="4222" y="2012"/>
                  </a:lnTo>
                  <a:lnTo>
                    <a:pt x="4212" y="2004"/>
                  </a:lnTo>
                  <a:lnTo>
                    <a:pt x="4204" y="1997"/>
                  </a:lnTo>
                  <a:lnTo>
                    <a:pt x="4204" y="1997"/>
                  </a:lnTo>
                  <a:lnTo>
                    <a:pt x="4181" y="1969"/>
                  </a:lnTo>
                  <a:lnTo>
                    <a:pt x="4152" y="1932"/>
                  </a:lnTo>
                  <a:lnTo>
                    <a:pt x="4136" y="1913"/>
                  </a:lnTo>
                  <a:lnTo>
                    <a:pt x="4124" y="1895"/>
                  </a:lnTo>
                  <a:lnTo>
                    <a:pt x="4115" y="1878"/>
                  </a:lnTo>
                  <a:lnTo>
                    <a:pt x="4111" y="1864"/>
                  </a:lnTo>
                  <a:lnTo>
                    <a:pt x="4111" y="1864"/>
                  </a:lnTo>
                  <a:lnTo>
                    <a:pt x="4107" y="1843"/>
                  </a:lnTo>
                  <a:lnTo>
                    <a:pt x="4101" y="1823"/>
                  </a:lnTo>
                  <a:lnTo>
                    <a:pt x="4095" y="1807"/>
                  </a:lnTo>
                  <a:lnTo>
                    <a:pt x="4087" y="1794"/>
                  </a:lnTo>
                  <a:lnTo>
                    <a:pt x="4087" y="1794"/>
                  </a:lnTo>
                  <a:lnTo>
                    <a:pt x="4068" y="1757"/>
                  </a:lnTo>
                  <a:lnTo>
                    <a:pt x="4060" y="1737"/>
                  </a:lnTo>
                  <a:lnTo>
                    <a:pt x="4056" y="1724"/>
                  </a:lnTo>
                  <a:lnTo>
                    <a:pt x="4056" y="1724"/>
                  </a:lnTo>
                  <a:lnTo>
                    <a:pt x="4050" y="1700"/>
                  </a:lnTo>
                  <a:lnTo>
                    <a:pt x="4037" y="1657"/>
                  </a:lnTo>
                  <a:lnTo>
                    <a:pt x="4017" y="1599"/>
                  </a:lnTo>
                  <a:lnTo>
                    <a:pt x="3986" y="1482"/>
                  </a:lnTo>
                  <a:lnTo>
                    <a:pt x="3986" y="1482"/>
                  </a:lnTo>
                  <a:lnTo>
                    <a:pt x="3973" y="1458"/>
                  </a:lnTo>
                  <a:lnTo>
                    <a:pt x="3961" y="1443"/>
                  </a:lnTo>
                  <a:lnTo>
                    <a:pt x="3955" y="1435"/>
                  </a:lnTo>
                  <a:lnTo>
                    <a:pt x="3955" y="1435"/>
                  </a:lnTo>
                  <a:close/>
                  <a:moveTo>
                    <a:pt x="4531" y="1716"/>
                  </a:moveTo>
                  <a:lnTo>
                    <a:pt x="4531" y="1716"/>
                  </a:lnTo>
                  <a:lnTo>
                    <a:pt x="4529" y="1714"/>
                  </a:lnTo>
                  <a:lnTo>
                    <a:pt x="4525" y="1714"/>
                  </a:lnTo>
                  <a:lnTo>
                    <a:pt x="4515" y="1718"/>
                  </a:lnTo>
                  <a:lnTo>
                    <a:pt x="4511" y="1720"/>
                  </a:lnTo>
                  <a:lnTo>
                    <a:pt x="4509" y="1724"/>
                  </a:lnTo>
                  <a:lnTo>
                    <a:pt x="4507" y="1728"/>
                  </a:lnTo>
                  <a:lnTo>
                    <a:pt x="4507" y="1731"/>
                  </a:lnTo>
                  <a:lnTo>
                    <a:pt x="4507" y="1731"/>
                  </a:lnTo>
                  <a:lnTo>
                    <a:pt x="4511" y="1739"/>
                  </a:lnTo>
                  <a:lnTo>
                    <a:pt x="4515" y="1745"/>
                  </a:lnTo>
                  <a:lnTo>
                    <a:pt x="4515" y="1749"/>
                  </a:lnTo>
                  <a:lnTo>
                    <a:pt x="4513" y="1753"/>
                  </a:lnTo>
                  <a:lnTo>
                    <a:pt x="4507" y="1757"/>
                  </a:lnTo>
                  <a:lnTo>
                    <a:pt x="4500" y="1763"/>
                  </a:lnTo>
                  <a:lnTo>
                    <a:pt x="4500" y="1763"/>
                  </a:lnTo>
                  <a:lnTo>
                    <a:pt x="4490" y="1768"/>
                  </a:lnTo>
                  <a:lnTo>
                    <a:pt x="4482" y="1770"/>
                  </a:lnTo>
                  <a:lnTo>
                    <a:pt x="4470" y="1774"/>
                  </a:lnTo>
                  <a:lnTo>
                    <a:pt x="4467" y="1776"/>
                  </a:lnTo>
                  <a:lnTo>
                    <a:pt x="4463" y="1778"/>
                  </a:lnTo>
                  <a:lnTo>
                    <a:pt x="4461" y="1784"/>
                  </a:lnTo>
                  <a:lnTo>
                    <a:pt x="4461" y="1794"/>
                  </a:lnTo>
                  <a:lnTo>
                    <a:pt x="4461" y="1794"/>
                  </a:lnTo>
                  <a:lnTo>
                    <a:pt x="4463" y="1815"/>
                  </a:lnTo>
                  <a:lnTo>
                    <a:pt x="4467" y="1837"/>
                  </a:lnTo>
                  <a:lnTo>
                    <a:pt x="4469" y="1844"/>
                  </a:lnTo>
                  <a:lnTo>
                    <a:pt x="4467" y="1852"/>
                  </a:lnTo>
                  <a:lnTo>
                    <a:pt x="4465" y="1860"/>
                  </a:lnTo>
                  <a:lnTo>
                    <a:pt x="4461" y="1864"/>
                  </a:lnTo>
                  <a:lnTo>
                    <a:pt x="4461" y="1864"/>
                  </a:lnTo>
                  <a:lnTo>
                    <a:pt x="4449" y="1872"/>
                  </a:lnTo>
                  <a:lnTo>
                    <a:pt x="4439" y="1878"/>
                  </a:lnTo>
                  <a:lnTo>
                    <a:pt x="4432" y="1885"/>
                  </a:lnTo>
                  <a:lnTo>
                    <a:pt x="4430" y="1891"/>
                  </a:lnTo>
                  <a:lnTo>
                    <a:pt x="4430" y="1895"/>
                  </a:lnTo>
                  <a:lnTo>
                    <a:pt x="4430" y="1895"/>
                  </a:lnTo>
                  <a:lnTo>
                    <a:pt x="4430" y="1905"/>
                  </a:lnTo>
                  <a:lnTo>
                    <a:pt x="4432" y="1913"/>
                  </a:lnTo>
                  <a:lnTo>
                    <a:pt x="4435" y="1919"/>
                  </a:lnTo>
                  <a:lnTo>
                    <a:pt x="4435" y="1919"/>
                  </a:lnTo>
                  <a:lnTo>
                    <a:pt x="4437" y="1919"/>
                  </a:lnTo>
                  <a:lnTo>
                    <a:pt x="4437" y="1919"/>
                  </a:lnTo>
                  <a:lnTo>
                    <a:pt x="4453" y="1907"/>
                  </a:lnTo>
                  <a:lnTo>
                    <a:pt x="4469" y="1895"/>
                  </a:lnTo>
                  <a:lnTo>
                    <a:pt x="4469" y="1895"/>
                  </a:lnTo>
                  <a:lnTo>
                    <a:pt x="4474" y="1885"/>
                  </a:lnTo>
                  <a:lnTo>
                    <a:pt x="4484" y="1868"/>
                  </a:lnTo>
                  <a:lnTo>
                    <a:pt x="4494" y="1850"/>
                  </a:lnTo>
                  <a:lnTo>
                    <a:pt x="4500" y="1841"/>
                  </a:lnTo>
                  <a:lnTo>
                    <a:pt x="4500" y="1841"/>
                  </a:lnTo>
                  <a:lnTo>
                    <a:pt x="4515" y="1823"/>
                  </a:lnTo>
                  <a:lnTo>
                    <a:pt x="4525" y="1811"/>
                  </a:lnTo>
                  <a:lnTo>
                    <a:pt x="4531" y="1802"/>
                  </a:lnTo>
                  <a:lnTo>
                    <a:pt x="4531" y="1802"/>
                  </a:lnTo>
                  <a:lnTo>
                    <a:pt x="4548" y="1770"/>
                  </a:lnTo>
                  <a:lnTo>
                    <a:pt x="4562" y="1747"/>
                  </a:lnTo>
                  <a:lnTo>
                    <a:pt x="4531" y="1716"/>
                  </a:lnTo>
                  <a:close/>
                  <a:moveTo>
                    <a:pt x="4469" y="2028"/>
                  </a:moveTo>
                  <a:lnTo>
                    <a:pt x="4469" y="2028"/>
                  </a:lnTo>
                  <a:lnTo>
                    <a:pt x="4459" y="2026"/>
                  </a:lnTo>
                  <a:lnTo>
                    <a:pt x="4445" y="2022"/>
                  </a:lnTo>
                  <a:lnTo>
                    <a:pt x="4437" y="2020"/>
                  </a:lnTo>
                  <a:lnTo>
                    <a:pt x="4430" y="2022"/>
                  </a:lnTo>
                  <a:lnTo>
                    <a:pt x="4422" y="2024"/>
                  </a:lnTo>
                  <a:lnTo>
                    <a:pt x="4414" y="2028"/>
                  </a:lnTo>
                  <a:lnTo>
                    <a:pt x="4414" y="2028"/>
                  </a:lnTo>
                  <a:lnTo>
                    <a:pt x="4408" y="2034"/>
                  </a:lnTo>
                  <a:lnTo>
                    <a:pt x="4404" y="2037"/>
                  </a:lnTo>
                  <a:lnTo>
                    <a:pt x="4400" y="2045"/>
                  </a:lnTo>
                  <a:lnTo>
                    <a:pt x="4399" y="2049"/>
                  </a:lnTo>
                  <a:lnTo>
                    <a:pt x="4397" y="2053"/>
                  </a:lnTo>
                  <a:lnTo>
                    <a:pt x="4391" y="2055"/>
                  </a:lnTo>
                  <a:lnTo>
                    <a:pt x="4383" y="2059"/>
                  </a:lnTo>
                  <a:lnTo>
                    <a:pt x="4383" y="2059"/>
                  </a:lnTo>
                  <a:lnTo>
                    <a:pt x="4373" y="2063"/>
                  </a:lnTo>
                  <a:lnTo>
                    <a:pt x="4373" y="2065"/>
                  </a:lnTo>
                  <a:lnTo>
                    <a:pt x="4371" y="2067"/>
                  </a:lnTo>
                  <a:lnTo>
                    <a:pt x="4367" y="2071"/>
                  </a:lnTo>
                  <a:lnTo>
                    <a:pt x="4344" y="2082"/>
                  </a:lnTo>
                  <a:lnTo>
                    <a:pt x="4344" y="2082"/>
                  </a:lnTo>
                  <a:lnTo>
                    <a:pt x="4315" y="2096"/>
                  </a:lnTo>
                  <a:lnTo>
                    <a:pt x="4301" y="2104"/>
                  </a:lnTo>
                  <a:lnTo>
                    <a:pt x="4282" y="2121"/>
                  </a:lnTo>
                  <a:lnTo>
                    <a:pt x="4282" y="2121"/>
                  </a:lnTo>
                  <a:lnTo>
                    <a:pt x="4270" y="2133"/>
                  </a:lnTo>
                  <a:lnTo>
                    <a:pt x="4259" y="2145"/>
                  </a:lnTo>
                  <a:lnTo>
                    <a:pt x="4259" y="2145"/>
                  </a:lnTo>
                  <a:lnTo>
                    <a:pt x="4231" y="2168"/>
                  </a:lnTo>
                  <a:lnTo>
                    <a:pt x="4222" y="2180"/>
                  </a:lnTo>
                  <a:lnTo>
                    <a:pt x="4220" y="2186"/>
                  </a:lnTo>
                  <a:lnTo>
                    <a:pt x="4220" y="2191"/>
                  </a:lnTo>
                  <a:lnTo>
                    <a:pt x="4220" y="2191"/>
                  </a:lnTo>
                  <a:lnTo>
                    <a:pt x="4224" y="2201"/>
                  </a:lnTo>
                  <a:lnTo>
                    <a:pt x="4229" y="2209"/>
                  </a:lnTo>
                  <a:lnTo>
                    <a:pt x="4235" y="2215"/>
                  </a:lnTo>
                  <a:lnTo>
                    <a:pt x="4235" y="2215"/>
                  </a:lnTo>
                  <a:lnTo>
                    <a:pt x="4259" y="2195"/>
                  </a:lnTo>
                  <a:lnTo>
                    <a:pt x="4276" y="2178"/>
                  </a:lnTo>
                  <a:lnTo>
                    <a:pt x="4290" y="2160"/>
                  </a:lnTo>
                  <a:lnTo>
                    <a:pt x="4290" y="2160"/>
                  </a:lnTo>
                  <a:lnTo>
                    <a:pt x="4299" y="2145"/>
                  </a:lnTo>
                  <a:lnTo>
                    <a:pt x="4311" y="2127"/>
                  </a:lnTo>
                  <a:lnTo>
                    <a:pt x="4319" y="2119"/>
                  </a:lnTo>
                  <a:lnTo>
                    <a:pt x="4327" y="2113"/>
                  </a:lnTo>
                  <a:lnTo>
                    <a:pt x="4334" y="2108"/>
                  </a:lnTo>
                  <a:lnTo>
                    <a:pt x="4344" y="2106"/>
                  </a:lnTo>
                  <a:lnTo>
                    <a:pt x="4344" y="2106"/>
                  </a:lnTo>
                  <a:lnTo>
                    <a:pt x="4383" y="2098"/>
                  </a:lnTo>
                  <a:lnTo>
                    <a:pt x="4399" y="2094"/>
                  </a:lnTo>
                  <a:lnTo>
                    <a:pt x="4406" y="2090"/>
                  </a:lnTo>
                  <a:lnTo>
                    <a:pt x="4406" y="2090"/>
                  </a:lnTo>
                  <a:lnTo>
                    <a:pt x="4422" y="2076"/>
                  </a:lnTo>
                  <a:lnTo>
                    <a:pt x="4432" y="2071"/>
                  </a:lnTo>
                  <a:lnTo>
                    <a:pt x="4437" y="2067"/>
                  </a:lnTo>
                  <a:lnTo>
                    <a:pt x="4437" y="2067"/>
                  </a:lnTo>
                  <a:lnTo>
                    <a:pt x="4447" y="2059"/>
                  </a:lnTo>
                  <a:lnTo>
                    <a:pt x="4459" y="2047"/>
                  </a:lnTo>
                  <a:lnTo>
                    <a:pt x="4469" y="2034"/>
                  </a:lnTo>
                  <a:lnTo>
                    <a:pt x="4470" y="2030"/>
                  </a:lnTo>
                  <a:lnTo>
                    <a:pt x="4470" y="2028"/>
                  </a:lnTo>
                  <a:lnTo>
                    <a:pt x="4469" y="2028"/>
                  </a:lnTo>
                  <a:lnTo>
                    <a:pt x="4469" y="2028"/>
                  </a:lnTo>
                  <a:close/>
                  <a:moveTo>
                    <a:pt x="4243" y="975"/>
                  </a:moveTo>
                  <a:lnTo>
                    <a:pt x="4243" y="975"/>
                  </a:lnTo>
                  <a:lnTo>
                    <a:pt x="4247" y="996"/>
                  </a:lnTo>
                  <a:lnTo>
                    <a:pt x="4259" y="1049"/>
                  </a:lnTo>
                  <a:lnTo>
                    <a:pt x="4272" y="1110"/>
                  </a:lnTo>
                  <a:lnTo>
                    <a:pt x="4282" y="1135"/>
                  </a:lnTo>
                  <a:lnTo>
                    <a:pt x="4290" y="1154"/>
                  </a:lnTo>
                  <a:lnTo>
                    <a:pt x="4290" y="1154"/>
                  </a:lnTo>
                  <a:lnTo>
                    <a:pt x="4309" y="1189"/>
                  </a:lnTo>
                  <a:lnTo>
                    <a:pt x="4332" y="1232"/>
                  </a:lnTo>
                  <a:lnTo>
                    <a:pt x="4354" y="1273"/>
                  </a:lnTo>
                  <a:lnTo>
                    <a:pt x="4362" y="1293"/>
                  </a:lnTo>
                  <a:lnTo>
                    <a:pt x="4367" y="1310"/>
                  </a:lnTo>
                  <a:lnTo>
                    <a:pt x="4367" y="1310"/>
                  </a:lnTo>
                  <a:lnTo>
                    <a:pt x="4385" y="1369"/>
                  </a:lnTo>
                  <a:lnTo>
                    <a:pt x="4393" y="1396"/>
                  </a:lnTo>
                  <a:lnTo>
                    <a:pt x="4399" y="1427"/>
                  </a:lnTo>
                  <a:lnTo>
                    <a:pt x="4399" y="1427"/>
                  </a:lnTo>
                  <a:lnTo>
                    <a:pt x="4402" y="1455"/>
                  </a:lnTo>
                  <a:lnTo>
                    <a:pt x="4406" y="1472"/>
                  </a:lnTo>
                  <a:lnTo>
                    <a:pt x="4412" y="1484"/>
                  </a:lnTo>
                  <a:lnTo>
                    <a:pt x="4422" y="1497"/>
                  </a:lnTo>
                  <a:lnTo>
                    <a:pt x="4422" y="1497"/>
                  </a:lnTo>
                  <a:lnTo>
                    <a:pt x="4435" y="1515"/>
                  </a:lnTo>
                  <a:lnTo>
                    <a:pt x="4447" y="1529"/>
                  </a:lnTo>
                  <a:lnTo>
                    <a:pt x="4451" y="1535"/>
                  </a:lnTo>
                  <a:lnTo>
                    <a:pt x="4453" y="1535"/>
                  </a:lnTo>
                  <a:lnTo>
                    <a:pt x="4455" y="1531"/>
                  </a:lnTo>
                  <a:lnTo>
                    <a:pt x="4453" y="1521"/>
                  </a:lnTo>
                  <a:lnTo>
                    <a:pt x="4453" y="1521"/>
                  </a:lnTo>
                  <a:lnTo>
                    <a:pt x="4445" y="1496"/>
                  </a:lnTo>
                  <a:lnTo>
                    <a:pt x="4434" y="1468"/>
                  </a:lnTo>
                  <a:lnTo>
                    <a:pt x="4424" y="1437"/>
                  </a:lnTo>
                  <a:lnTo>
                    <a:pt x="4418" y="1418"/>
                  </a:lnTo>
                  <a:lnTo>
                    <a:pt x="4414" y="1396"/>
                  </a:lnTo>
                  <a:lnTo>
                    <a:pt x="4414" y="1396"/>
                  </a:lnTo>
                  <a:lnTo>
                    <a:pt x="4410" y="1359"/>
                  </a:lnTo>
                  <a:lnTo>
                    <a:pt x="4408" y="1334"/>
                  </a:lnTo>
                  <a:lnTo>
                    <a:pt x="4408" y="1310"/>
                  </a:lnTo>
                  <a:lnTo>
                    <a:pt x="4406" y="1279"/>
                  </a:lnTo>
                  <a:lnTo>
                    <a:pt x="4406" y="1279"/>
                  </a:lnTo>
                  <a:lnTo>
                    <a:pt x="4400" y="1232"/>
                  </a:lnTo>
                  <a:lnTo>
                    <a:pt x="4391" y="1193"/>
                  </a:lnTo>
                  <a:lnTo>
                    <a:pt x="4391" y="1193"/>
                  </a:lnTo>
                  <a:lnTo>
                    <a:pt x="4389" y="1188"/>
                  </a:lnTo>
                  <a:lnTo>
                    <a:pt x="4391" y="1184"/>
                  </a:lnTo>
                  <a:lnTo>
                    <a:pt x="4391" y="1180"/>
                  </a:lnTo>
                  <a:lnTo>
                    <a:pt x="4395" y="1180"/>
                  </a:lnTo>
                  <a:lnTo>
                    <a:pt x="4400" y="1180"/>
                  </a:lnTo>
                  <a:lnTo>
                    <a:pt x="4410" y="1184"/>
                  </a:lnTo>
                  <a:lnTo>
                    <a:pt x="4420" y="1191"/>
                  </a:lnTo>
                  <a:lnTo>
                    <a:pt x="4428" y="1201"/>
                  </a:lnTo>
                  <a:lnTo>
                    <a:pt x="4434" y="1209"/>
                  </a:lnTo>
                  <a:lnTo>
                    <a:pt x="4437" y="1217"/>
                  </a:lnTo>
                  <a:lnTo>
                    <a:pt x="4437" y="1217"/>
                  </a:lnTo>
                  <a:lnTo>
                    <a:pt x="4443" y="1238"/>
                  </a:lnTo>
                  <a:lnTo>
                    <a:pt x="4453" y="1271"/>
                  </a:lnTo>
                  <a:lnTo>
                    <a:pt x="4469" y="1310"/>
                  </a:lnTo>
                  <a:lnTo>
                    <a:pt x="4469" y="1310"/>
                  </a:lnTo>
                  <a:lnTo>
                    <a:pt x="4470" y="1306"/>
                  </a:lnTo>
                  <a:lnTo>
                    <a:pt x="4474" y="1303"/>
                  </a:lnTo>
                  <a:lnTo>
                    <a:pt x="4478" y="1301"/>
                  </a:lnTo>
                  <a:lnTo>
                    <a:pt x="4482" y="1303"/>
                  </a:lnTo>
                  <a:lnTo>
                    <a:pt x="4488" y="1304"/>
                  </a:lnTo>
                  <a:lnTo>
                    <a:pt x="4494" y="1312"/>
                  </a:lnTo>
                  <a:lnTo>
                    <a:pt x="4500" y="1326"/>
                  </a:lnTo>
                  <a:lnTo>
                    <a:pt x="4500" y="1326"/>
                  </a:lnTo>
                  <a:lnTo>
                    <a:pt x="4511" y="1355"/>
                  </a:lnTo>
                  <a:lnTo>
                    <a:pt x="4517" y="1377"/>
                  </a:lnTo>
                  <a:lnTo>
                    <a:pt x="4521" y="1386"/>
                  </a:lnTo>
                  <a:lnTo>
                    <a:pt x="4523" y="1386"/>
                  </a:lnTo>
                  <a:lnTo>
                    <a:pt x="4523" y="1381"/>
                  </a:lnTo>
                  <a:lnTo>
                    <a:pt x="4523" y="1381"/>
                  </a:lnTo>
                  <a:lnTo>
                    <a:pt x="4531" y="1310"/>
                  </a:lnTo>
                  <a:lnTo>
                    <a:pt x="4554" y="1334"/>
                  </a:lnTo>
                  <a:lnTo>
                    <a:pt x="4554" y="1334"/>
                  </a:lnTo>
                  <a:lnTo>
                    <a:pt x="4560" y="1318"/>
                  </a:lnTo>
                  <a:lnTo>
                    <a:pt x="4564" y="1306"/>
                  </a:lnTo>
                  <a:lnTo>
                    <a:pt x="4568" y="1304"/>
                  </a:lnTo>
                  <a:lnTo>
                    <a:pt x="4570" y="1303"/>
                  </a:lnTo>
                  <a:lnTo>
                    <a:pt x="4570" y="1303"/>
                  </a:lnTo>
                  <a:lnTo>
                    <a:pt x="4581" y="1304"/>
                  </a:lnTo>
                  <a:lnTo>
                    <a:pt x="4591" y="1306"/>
                  </a:lnTo>
                  <a:lnTo>
                    <a:pt x="4603" y="1306"/>
                  </a:lnTo>
                  <a:lnTo>
                    <a:pt x="4612" y="1303"/>
                  </a:lnTo>
                  <a:lnTo>
                    <a:pt x="4616" y="1301"/>
                  </a:lnTo>
                  <a:lnTo>
                    <a:pt x="4618" y="1297"/>
                  </a:lnTo>
                  <a:lnTo>
                    <a:pt x="4622" y="1293"/>
                  </a:lnTo>
                  <a:lnTo>
                    <a:pt x="4624" y="1287"/>
                  </a:lnTo>
                  <a:lnTo>
                    <a:pt x="4624" y="1279"/>
                  </a:lnTo>
                  <a:lnTo>
                    <a:pt x="4624" y="1271"/>
                  </a:lnTo>
                  <a:lnTo>
                    <a:pt x="4624" y="1271"/>
                  </a:lnTo>
                  <a:lnTo>
                    <a:pt x="4624" y="1252"/>
                  </a:lnTo>
                  <a:lnTo>
                    <a:pt x="4626" y="1234"/>
                  </a:lnTo>
                  <a:lnTo>
                    <a:pt x="4630" y="1201"/>
                  </a:lnTo>
                  <a:lnTo>
                    <a:pt x="4630" y="1191"/>
                  </a:lnTo>
                  <a:lnTo>
                    <a:pt x="4630" y="1188"/>
                  </a:lnTo>
                  <a:lnTo>
                    <a:pt x="4626" y="1184"/>
                  </a:lnTo>
                  <a:lnTo>
                    <a:pt x="4622" y="1182"/>
                  </a:lnTo>
                  <a:lnTo>
                    <a:pt x="4616" y="1182"/>
                  </a:lnTo>
                  <a:lnTo>
                    <a:pt x="4601" y="1186"/>
                  </a:lnTo>
                  <a:lnTo>
                    <a:pt x="4601" y="1186"/>
                  </a:lnTo>
                  <a:lnTo>
                    <a:pt x="4591" y="1189"/>
                  </a:lnTo>
                  <a:lnTo>
                    <a:pt x="4583" y="1195"/>
                  </a:lnTo>
                  <a:lnTo>
                    <a:pt x="4572" y="1205"/>
                  </a:lnTo>
                  <a:lnTo>
                    <a:pt x="4558" y="1225"/>
                  </a:lnTo>
                  <a:lnTo>
                    <a:pt x="4556" y="1226"/>
                  </a:lnTo>
                  <a:lnTo>
                    <a:pt x="4552" y="1228"/>
                  </a:lnTo>
                  <a:lnTo>
                    <a:pt x="4548" y="1226"/>
                  </a:lnTo>
                  <a:lnTo>
                    <a:pt x="4544" y="1225"/>
                  </a:lnTo>
                  <a:lnTo>
                    <a:pt x="4533" y="1211"/>
                  </a:lnTo>
                  <a:lnTo>
                    <a:pt x="4515" y="1186"/>
                  </a:lnTo>
                  <a:lnTo>
                    <a:pt x="4515" y="1186"/>
                  </a:lnTo>
                  <a:lnTo>
                    <a:pt x="4496" y="1158"/>
                  </a:lnTo>
                  <a:lnTo>
                    <a:pt x="4480" y="1137"/>
                  </a:lnTo>
                  <a:lnTo>
                    <a:pt x="4457" y="1110"/>
                  </a:lnTo>
                  <a:lnTo>
                    <a:pt x="4443" y="1096"/>
                  </a:lnTo>
                  <a:lnTo>
                    <a:pt x="4439" y="1090"/>
                  </a:lnTo>
                  <a:lnTo>
                    <a:pt x="4437" y="1084"/>
                  </a:lnTo>
                  <a:lnTo>
                    <a:pt x="4437" y="1084"/>
                  </a:lnTo>
                  <a:lnTo>
                    <a:pt x="4420" y="1024"/>
                  </a:lnTo>
                  <a:lnTo>
                    <a:pt x="4406" y="975"/>
                  </a:lnTo>
                  <a:lnTo>
                    <a:pt x="4406" y="975"/>
                  </a:lnTo>
                  <a:lnTo>
                    <a:pt x="4408" y="971"/>
                  </a:lnTo>
                  <a:lnTo>
                    <a:pt x="4410" y="967"/>
                  </a:lnTo>
                  <a:lnTo>
                    <a:pt x="4410" y="961"/>
                  </a:lnTo>
                  <a:lnTo>
                    <a:pt x="4408" y="957"/>
                  </a:lnTo>
                  <a:lnTo>
                    <a:pt x="4402" y="956"/>
                  </a:lnTo>
                  <a:lnTo>
                    <a:pt x="4391" y="956"/>
                  </a:lnTo>
                  <a:lnTo>
                    <a:pt x="4375" y="959"/>
                  </a:lnTo>
                  <a:lnTo>
                    <a:pt x="4375" y="959"/>
                  </a:lnTo>
                  <a:lnTo>
                    <a:pt x="4303" y="977"/>
                  </a:lnTo>
                  <a:lnTo>
                    <a:pt x="4266" y="983"/>
                  </a:lnTo>
                  <a:lnTo>
                    <a:pt x="4266" y="983"/>
                  </a:lnTo>
                  <a:lnTo>
                    <a:pt x="4260" y="981"/>
                  </a:lnTo>
                  <a:lnTo>
                    <a:pt x="4253" y="979"/>
                  </a:lnTo>
                  <a:lnTo>
                    <a:pt x="4243" y="975"/>
                  </a:lnTo>
                  <a:lnTo>
                    <a:pt x="4243" y="975"/>
                  </a:lnTo>
                  <a:close/>
                  <a:moveTo>
                    <a:pt x="4243" y="2566"/>
                  </a:moveTo>
                  <a:lnTo>
                    <a:pt x="4243" y="2597"/>
                  </a:lnTo>
                  <a:lnTo>
                    <a:pt x="4243" y="2597"/>
                  </a:lnTo>
                  <a:lnTo>
                    <a:pt x="4266" y="2613"/>
                  </a:lnTo>
                  <a:lnTo>
                    <a:pt x="4266" y="2613"/>
                  </a:lnTo>
                  <a:lnTo>
                    <a:pt x="4274" y="2616"/>
                  </a:lnTo>
                  <a:lnTo>
                    <a:pt x="4284" y="2616"/>
                  </a:lnTo>
                  <a:lnTo>
                    <a:pt x="4294" y="2615"/>
                  </a:lnTo>
                  <a:lnTo>
                    <a:pt x="4305" y="2613"/>
                  </a:lnTo>
                  <a:lnTo>
                    <a:pt x="4305" y="2613"/>
                  </a:lnTo>
                  <a:lnTo>
                    <a:pt x="4309" y="2611"/>
                  </a:lnTo>
                  <a:lnTo>
                    <a:pt x="4315" y="2607"/>
                  </a:lnTo>
                  <a:lnTo>
                    <a:pt x="4323" y="2597"/>
                  </a:lnTo>
                  <a:lnTo>
                    <a:pt x="4334" y="2585"/>
                  </a:lnTo>
                  <a:lnTo>
                    <a:pt x="4342" y="2579"/>
                  </a:lnTo>
                  <a:lnTo>
                    <a:pt x="4352" y="2574"/>
                  </a:lnTo>
                  <a:lnTo>
                    <a:pt x="4352" y="2574"/>
                  </a:lnTo>
                  <a:lnTo>
                    <a:pt x="4362" y="2568"/>
                  </a:lnTo>
                  <a:lnTo>
                    <a:pt x="4365" y="2564"/>
                  </a:lnTo>
                  <a:lnTo>
                    <a:pt x="4369" y="2560"/>
                  </a:lnTo>
                  <a:lnTo>
                    <a:pt x="4369" y="2554"/>
                  </a:lnTo>
                  <a:lnTo>
                    <a:pt x="4371" y="2540"/>
                  </a:lnTo>
                  <a:lnTo>
                    <a:pt x="4371" y="2531"/>
                  </a:lnTo>
                  <a:lnTo>
                    <a:pt x="4375" y="2519"/>
                  </a:lnTo>
                  <a:lnTo>
                    <a:pt x="4375" y="2519"/>
                  </a:lnTo>
                  <a:lnTo>
                    <a:pt x="4399" y="2449"/>
                  </a:lnTo>
                  <a:lnTo>
                    <a:pt x="4399" y="2449"/>
                  </a:lnTo>
                  <a:lnTo>
                    <a:pt x="4385" y="2472"/>
                  </a:lnTo>
                  <a:lnTo>
                    <a:pt x="4377" y="2482"/>
                  </a:lnTo>
                  <a:lnTo>
                    <a:pt x="4369" y="2492"/>
                  </a:lnTo>
                  <a:lnTo>
                    <a:pt x="4360" y="2499"/>
                  </a:lnTo>
                  <a:lnTo>
                    <a:pt x="4352" y="2503"/>
                  </a:lnTo>
                  <a:lnTo>
                    <a:pt x="4352" y="2503"/>
                  </a:lnTo>
                  <a:lnTo>
                    <a:pt x="4340" y="2507"/>
                  </a:lnTo>
                  <a:lnTo>
                    <a:pt x="4334" y="2511"/>
                  </a:lnTo>
                  <a:lnTo>
                    <a:pt x="4330" y="2517"/>
                  </a:lnTo>
                  <a:lnTo>
                    <a:pt x="4321" y="2527"/>
                  </a:lnTo>
                  <a:lnTo>
                    <a:pt x="4321" y="2527"/>
                  </a:lnTo>
                  <a:lnTo>
                    <a:pt x="4311" y="2537"/>
                  </a:lnTo>
                  <a:lnTo>
                    <a:pt x="4307" y="2544"/>
                  </a:lnTo>
                  <a:lnTo>
                    <a:pt x="4301" y="2554"/>
                  </a:lnTo>
                  <a:lnTo>
                    <a:pt x="4290" y="2566"/>
                  </a:lnTo>
                  <a:lnTo>
                    <a:pt x="4290" y="2566"/>
                  </a:lnTo>
                  <a:lnTo>
                    <a:pt x="4282" y="2572"/>
                  </a:lnTo>
                  <a:lnTo>
                    <a:pt x="4274" y="2574"/>
                  </a:lnTo>
                  <a:lnTo>
                    <a:pt x="4266" y="2574"/>
                  </a:lnTo>
                  <a:lnTo>
                    <a:pt x="4259" y="2574"/>
                  </a:lnTo>
                  <a:lnTo>
                    <a:pt x="4247" y="2568"/>
                  </a:lnTo>
                  <a:lnTo>
                    <a:pt x="4243" y="2566"/>
                  </a:lnTo>
                  <a:lnTo>
                    <a:pt x="4243" y="2566"/>
                  </a:lnTo>
                  <a:close/>
                  <a:moveTo>
                    <a:pt x="4266" y="2464"/>
                  </a:moveTo>
                  <a:lnTo>
                    <a:pt x="4266" y="2464"/>
                  </a:lnTo>
                  <a:lnTo>
                    <a:pt x="4259" y="2492"/>
                  </a:lnTo>
                  <a:lnTo>
                    <a:pt x="4255" y="2513"/>
                  </a:lnTo>
                  <a:lnTo>
                    <a:pt x="4255" y="2521"/>
                  </a:lnTo>
                  <a:lnTo>
                    <a:pt x="4257" y="2527"/>
                  </a:lnTo>
                  <a:lnTo>
                    <a:pt x="4260" y="2529"/>
                  </a:lnTo>
                  <a:lnTo>
                    <a:pt x="4266" y="2527"/>
                  </a:lnTo>
                  <a:lnTo>
                    <a:pt x="4266" y="2527"/>
                  </a:lnTo>
                  <a:lnTo>
                    <a:pt x="4284" y="2517"/>
                  </a:lnTo>
                  <a:lnTo>
                    <a:pt x="4301" y="2505"/>
                  </a:lnTo>
                  <a:lnTo>
                    <a:pt x="4315" y="2492"/>
                  </a:lnTo>
                  <a:lnTo>
                    <a:pt x="4319" y="2486"/>
                  </a:lnTo>
                  <a:lnTo>
                    <a:pt x="4321" y="2480"/>
                  </a:lnTo>
                  <a:lnTo>
                    <a:pt x="4321" y="2480"/>
                  </a:lnTo>
                  <a:lnTo>
                    <a:pt x="4319" y="2474"/>
                  </a:lnTo>
                  <a:lnTo>
                    <a:pt x="4313" y="2466"/>
                  </a:lnTo>
                  <a:lnTo>
                    <a:pt x="4305" y="2459"/>
                  </a:lnTo>
                  <a:lnTo>
                    <a:pt x="4297" y="2453"/>
                  </a:lnTo>
                  <a:lnTo>
                    <a:pt x="4288" y="2449"/>
                  </a:lnTo>
                  <a:lnTo>
                    <a:pt x="4284" y="2447"/>
                  </a:lnTo>
                  <a:lnTo>
                    <a:pt x="4278" y="2449"/>
                  </a:lnTo>
                  <a:lnTo>
                    <a:pt x="4274" y="2449"/>
                  </a:lnTo>
                  <a:lnTo>
                    <a:pt x="4272" y="2453"/>
                  </a:lnTo>
                  <a:lnTo>
                    <a:pt x="4268" y="2459"/>
                  </a:lnTo>
                  <a:lnTo>
                    <a:pt x="4266" y="2464"/>
                  </a:lnTo>
                  <a:lnTo>
                    <a:pt x="4266" y="2464"/>
                  </a:lnTo>
                  <a:close/>
                  <a:moveTo>
                    <a:pt x="4266" y="2706"/>
                  </a:moveTo>
                  <a:lnTo>
                    <a:pt x="4266" y="2706"/>
                  </a:lnTo>
                  <a:lnTo>
                    <a:pt x="4268" y="2720"/>
                  </a:lnTo>
                  <a:lnTo>
                    <a:pt x="4274" y="2728"/>
                  </a:lnTo>
                  <a:lnTo>
                    <a:pt x="4276" y="2735"/>
                  </a:lnTo>
                  <a:lnTo>
                    <a:pt x="4276" y="2739"/>
                  </a:lnTo>
                  <a:lnTo>
                    <a:pt x="4274" y="2745"/>
                  </a:lnTo>
                  <a:lnTo>
                    <a:pt x="4274" y="2745"/>
                  </a:lnTo>
                  <a:lnTo>
                    <a:pt x="4270" y="2751"/>
                  </a:lnTo>
                  <a:lnTo>
                    <a:pt x="4266" y="2757"/>
                  </a:lnTo>
                  <a:lnTo>
                    <a:pt x="4259" y="2767"/>
                  </a:lnTo>
                  <a:lnTo>
                    <a:pt x="4257" y="2770"/>
                  </a:lnTo>
                  <a:lnTo>
                    <a:pt x="4257" y="2774"/>
                  </a:lnTo>
                  <a:lnTo>
                    <a:pt x="4259" y="2776"/>
                  </a:lnTo>
                  <a:lnTo>
                    <a:pt x="4266" y="2776"/>
                  </a:lnTo>
                  <a:lnTo>
                    <a:pt x="4266" y="2776"/>
                  </a:lnTo>
                  <a:lnTo>
                    <a:pt x="4309" y="2778"/>
                  </a:lnTo>
                  <a:lnTo>
                    <a:pt x="4327" y="2778"/>
                  </a:lnTo>
                  <a:lnTo>
                    <a:pt x="4332" y="2778"/>
                  </a:lnTo>
                  <a:lnTo>
                    <a:pt x="4336" y="2776"/>
                  </a:lnTo>
                  <a:lnTo>
                    <a:pt x="4336" y="2776"/>
                  </a:lnTo>
                  <a:lnTo>
                    <a:pt x="4336" y="2774"/>
                  </a:lnTo>
                  <a:lnTo>
                    <a:pt x="4332" y="2769"/>
                  </a:lnTo>
                  <a:lnTo>
                    <a:pt x="4319" y="2757"/>
                  </a:lnTo>
                  <a:lnTo>
                    <a:pt x="4305" y="2745"/>
                  </a:lnTo>
                  <a:lnTo>
                    <a:pt x="4297" y="2737"/>
                  </a:lnTo>
                  <a:lnTo>
                    <a:pt x="4297" y="2737"/>
                  </a:lnTo>
                  <a:lnTo>
                    <a:pt x="4292" y="2726"/>
                  </a:lnTo>
                  <a:lnTo>
                    <a:pt x="4280" y="2710"/>
                  </a:lnTo>
                  <a:lnTo>
                    <a:pt x="4274" y="2704"/>
                  </a:lnTo>
                  <a:lnTo>
                    <a:pt x="4270" y="2700"/>
                  </a:lnTo>
                  <a:lnTo>
                    <a:pt x="4268" y="2698"/>
                  </a:lnTo>
                  <a:lnTo>
                    <a:pt x="4266" y="2700"/>
                  </a:lnTo>
                  <a:lnTo>
                    <a:pt x="4266" y="2706"/>
                  </a:lnTo>
                  <a:lnTo>
                    <a:pt x="4266" y="2706"/>
                  </a:lnTo>
                  <a:close/>
                  <a:moveTo>
                    <a:pt x="3263" y="1201"/>
                  </a:moveTo>
                  <a:lnTo>
                    <a:pt x="3263" y="1201"/>
                  </a:lnTo>
                  <a:lnTo>
                    <a:pt x="3261" y="1205"/>
                  </a:lnTo>
                  <a:lnTo>
                    <a:pt x="3261" y="1225"/>
                  </a:lnTo>
                  <a:lnTo>
                    <a:pt x="3261" y="1225"/>
                  </a:lnTo>
                  <a:lnTo>
                    <a:pt x="3263" y="1201"/>
                  </a:lnTo>
                  <a:lnTo>
                    <a:pt x="3263" y="1201"/>
                  </a:lnTo>
                  <a:close/>
                  <a:moveTo>
                    <a:pt x="3255" y="1381"/>
                  </a:moveTo>
                  <a:lnTo>
                    <a:pt x="3255" y="1381"/>
                  </a:lnTo>
                  <a:lnTo>
                    <a:pt x="3257" y="1312"/>
                  </a:lnTo>
                  <a:lnTo>
                    <a:pt x="3261" y="1225"/>
                  </a:lnTo>
                  <a:lnTo>
                    <a:pt x="3261" y="1225"/>
                  </a:lnTo>
                  <a:lnTo>
                    <a:pt x="3251" y="1273"/>
                  </a:lnTo>
                  <a:lnTo>
                    <a:pt x="3238" y="1336"/>
                  </a:lnTo>
                  <a:lnTo>
                    <a:pt x="3222" y="1394"/>
                  </a:lnTo>
                  <a:lnTo>
                    <a:pt x="3214" y="1418"/>
                  </a:lnTo>
                  <a:lnTo>
                    <a:pt x="3208" y="1435"/>
                  </a:lnTo>
                  <a:lnTo>
                    <a:pt x="3208" y="1435"/>
                  </a:lnTo>
                  <a:lnTo>
                    <a:pt x="3201" y="1453"/>
                  </a:lnTo>
                  <a:lnTo>
                    <a:pt x="3193" y="1474"/>
                  </a:lnTo>
                  <a:lnTo>
                    <a:pt x="3181" y="1521"/>
                  </a:lnTo>
                  <a:lnTo>
                    <a:pt x="3171" y="1566"/>
                  </a:lnTo>
                  <a:lnTo>
                    <a:pt x="3169" y="1583"/>
                  </a:lnTo>
                  <a:lnTo>
                    <a:pt x="3169" y="1599"/>
                  </a:lnTo>
                  <a:lnTo>
                    <a:pt x="3169" y="1599"/>
                  </a:lnTo>
                  <a:lnTo>
                    <a:pt x="3175" y="1657"/>
                  </a:lnTo>
                  <a:lnTo>
                    <a:pt x="3179" y="1689"/>
                  </a:lnTo>
                  <a:lnTo>
                    <a:pt x="3185" y="1716"/>
                  </a:lnTo>
                  <a:lnTo>
                    <a:pt x="3185" y="1716"/>
                  </a:lnTo>
                  <a:lnTo>
                    <a:pt x="3195" y="1755"/>
                  </a:lnTo>
                  <a:lnTo>
                    <a:pt x="3212" y="1807"/>
                  </a:lnTo>
                  <a:lnTo>
                    <a:pt x="3232" y="1860"/>
                  </a:lnTo>
                  <a:lnTo>
                    <a:pt x="3239" y="1882"/>
                  </a:lnTo>
                  <a:lnTo>
                    <a:pt x="3247" y="1895"/>
                  </a:lnTo>
                  <a:lnTo>
                    <a:pt x="3247" y="1895"/>
                  </a:lnTo>
                  <a:lnTo>
                    <a:pt x="3261" y="1917"/>
                  </a:lnTo>
                  <a:lnTo>
                    <a:pt x="3273" y="1940"/>
                  </a:lnTo>
                  <a:lnTo>
                    <a:pt x="3282" y="1961"/>
                  </a:lnTo>
                  <a:lnTo>
                    <a:pt x="3286" y="1981"/>
                  </a:lnTo>
                  <a:lnTo>
                    <a:pt x="3286" y="1981"/>
                  </a:lnTo>
                  <a:lnTo>
                    <a:pt x="3288" y="1987"/>
                  </a:lnTo>
                  <a:lnTo>
                    <a:pt x="3292" y="1987"/>
                  </a:lnTo>
                  <a:lnTo>
                    <a:pt x="3296" y="1985"/>
                  </a:lnTo>
                  <a:lnTo>
                    <a:pt x="3302" y="1979"/>
                  </a:lnTo>
                  <a:lnTo>
                    <a:pt x="3306" y="1969"/>
                  </a:lnTo>
                  <a:lnTo>
                    <a:pt x="3308" y="1961"/>
                  </a:lnTo>
                  <a:lnTo>
                    <a:pt x="3309" y="1952"/>
                  </a:lnTo>
                  <a:lnTo>
                    <a:pt x="3309" y="1942"/>
                  </a:lnTo>
                  <a:lnTo>
                    <a:pt x="3309" y="1942"/>
                  </a:lnTo>
                  <a:lnTo>
                    <a:pt x="3302" y="1917"/>
                  </a:lnTo>
                  <a:lnTo>
                    <a:pt x="3288" y="1878"/>
                  </a:lnTo>
                  <a:lnTo>
                    <a:pt x="3282" y="1856"/>
                  </a:lnTo>
                  <a:lnTo>
                    <a:pt x="3276" y="1835"/>
                  </a:lnTo>
                  <a:lnTo>
                    <a:pt x="3273" y="1813"/>
                  </a:lnTo>
                  <a:lnTo>
                    <a:pt x="3271" y="1794"/>
                  </a:lnTo>
                  <a:lnTo>
                    <a:pt x="3271" y="1794"/>
                  </a:lnTo>
                  <a:lnTo>
                    <a:pt x="3269" y="1763"/>
                  </a:lnTo>
                  <a:lnTo>
                    <a:pt x="3265" y="1741"/>
                  </a:lnTo>
                  <a:lnTo>
                    <a:pt x="3265" y="1733"/>
                  </a:lnTo>
                  <a:lnTo>
                    <a:pt x="3265" y="1724"/>
                  </a:lnTo>
                  <a:lnTo>
                    <a:pt x="3267" y="1716"/>
                  </a:lnTo>
                  <a:lnTo>
                    <a:pt x="3271" y="1708"/>
                  </a:lnTo>
                  <a:lnTo>
                    <a:pt x="3271" y="1708"/>
                  </a:lnTo>
                  <a:lnTo>
                    <a:pt x="3278" y="1692"/>
                  </a:lnTo>
                  <a:lnTo>
                    <a:pt x="3282" y="1677"/>
                  </a:lnTo>
                  <a:lnTo>
                    <a:pt x="3284" y="1659"/>
                  </a:lnTo>
                  <a:lnTo>
                    <a:pt x="3286" y="1638"/>
                  </a:lnTo>
                  <a:lnTo>
                    <a:pt x="3286" y="1638"/>
                  </a:lnTo>
                  <a:lnTo>
                    <a:pt x="3288" y="1607"/>
                  </a:lnTo>
                  <a:lnTo>
                    <a:pt x="3286" y="1572"/>
                  </a:lnTo>
                  <a:lnTo>
                    <a:pt x="3286" y="1529"/>
                  </a:lnTo>
                  <a:lnTo>
                    <a:pt x="3286" y="1529"/>
                  </a:lnTo>
                  <a:lnTo>
                    <a:pt x="3263" y="1622"/>
                  </a:lnTo>
                  <a:lnTo>
                    <a:pt x="3263" y="1622"/>
                  </a:lnTo>
                  <a:lnTo>
                    <a:pt x="3255" y="1657"/>
                  </a:lnTo>
                  <a:lnTo>
                    <a:pt x="3253" y="1671"/>
                  </a:lnTo>
                  <a:lnTo>
                    <a:pt x="3249" y="1675"/>
                  </a:lnTo>
                  <a:lnTo>
                    <a:pt x="3247" y="1677"/>
                  </a:lnTo>
                  <a:lnTo>
                    <a:pt x="3247" y="1677"/>
                  </a:lnTo>
                  <a:lnTo>
                    <a:pt x="3245" y="1679"/>
                  </a:lnTo>
                  <a:lnTo>
                    <a:pt x="3241" y="1683"/>
                  </a:lnTo>
                  <a:lnTo>
                    <a:pt x="3239" y="1685"/>
                  </a:lnTo>
                  <a:lnTo>
                    <a:pt x="3236" y="1687"/>
                  </a:lnTo>
                  <a:lnTo>
                    <a:pt x="3234" y="1685"/>
                  </a:lnTo>
                  <a:lnTo>
                    <a:pt x="3232" y="1681"/>
                  </a:lnTo>
                  <a:lnTo>
                    <a:pt x="3228" y="1671"/>
                  </a:lnTo>
                  <a:lnTo>
                    <a:pt x="3224" y="1653"/>
                  </a:lnTo>
                  <a:lnTo>
                    <a:pt x="3224" y="1653"/>
                  </a:lnTo>
                  <a:lnTo>
                    <a:pt x="3220" y="1636"/>
                  </a:lnTo>
                  <a:lnTo>
                    <a:pt x="3216" y="1624"/>
                  </a:lnTo>
                  <a:lnTo>
                    <a:pt x="3210" y="1607"/>
                  </a:lnTo>
                  <a:lnTo>
                    <a:pt x="3208" y="1601"/>
                  </a:lnTo>
                  <a:lnTo>
                    <a:pt x="3210" y="1591"/>
                  </a:lnTo>
                  <a:lnTo>
                    <a:pt x="3216" y="1560"/>
                  </a:lnTo>
                  <a:lnTo>
                    <a:pt x="3216" y="1560"/>
                  </a:lnTo>
                  <a:lnTo>
                    <a:pt x="3226" y="1521"/>
                  </a:lnTo>
                  <a:lnTo>
                    <a:pt x="3232" y="1492"/>
                  </a:lnTo>
                  <a:lnTo>
                    <a:pt x="3239" y="1451"/>
                  </a:lnTo>
                  <a:lnTo>
                    <a:pt x="3239" y="1451"/>
                  </a:lnTo>
                  <a:lnTo>
                    <a:pt x="3249" y="1416"/>
                  </a:lnTo>
                  <a:lnTo>
                    <a:pt x="3253" y="1398"/>
                  </a:lnTo>
                  <a:lnTo>
                    <a:pt x="3255" y="1381"/>
                  </a:lnTo>
                  <a:lnTo>
                    <a:pt x="3255" y="1381"/>
                  </a:lnTo>
                  <a:close/>
                  <a:moveTo>
                    <a:pt x="2322" y="1895"/>
                  </a:moveTo>
                  <a:lnTo>
                    <a:pt x="2458" y="1909"/>
                  </a:lnTo>
                  <a:lnTo>
                    <a:pt x="2458" y="1909"/>
                  </a:lnTo>
                  <a:lnTo>
                    <a:pt x="2462" y="1899"/>
                  </a:lnTo>
                  <a:lnTo>
                    <a:pt x="2469" y="1887"/>
                  </a:lnTo>
                  <a:lnTo>
                    <a:pt x="2469" y="1887"/>
                  </a:lnTo>
                  <a:lnTo>
                    <a:pt x="2479" y="1876"/>
                  </a:lnTo>
                  <a:lnTo>
                    <a:pt x="2489" y="1862"/>
                  </a:lnTo>
                  <a:lnTo>
                    <a:pt x="2506" y="1831"/>
                  </a:lnTo>
                  <a:lnTo>
                    <a:pt x="2524" y="1794"/>
                  </a:lnTo>
                  <a:lnTo>
                    <a:pt x="2524" y="1794"/>
                  </a:lnTo>
                  <a:lnTo>
                    <a:pt x="2537" y="1729"/>
                  </a:lnTo>
                  <a:lnTo>
                    <a:pt x="2541" y="1706"/>
                  </a:lnTo>
                  <a:lnTo>
                    <a:pt x="2543" y="1689"/>
                  </a:lnTo>
                  <a:lnTo>
                    <a:pt x="2543" y="1677"/>
                  </a:lnTo>
                  <a:lnTo>
                    <a:pt x="2541" y="1675"/>
                  </a:lnTo>
                  <a:lnTo>
                    <a:pt x="2539" y="1677"/>
                  </a:lnTo>
                  <a:lnTo>
                    <a:pt x="2539" y="1677"/>
                  </a:lnTo>
                  <a:lnTo>
                    <a:pt x="2532" y="1683"/>
                  </a:lnTo>
                  <a:lnTo>
                    <a:pt x="2518" y="1692"/>
                  </a:lnTo>
                  <a:lnTo>
                    <a:pt x="2485" y="1712"/>
                  </a:lnTo>
                  <a:lnTo>
                    <a:pt x="2467" y="1724"/>
                  </a:lnTo>
                  <a:lnTo>
                    <a:pt x="2450" y="1735"/>
                  </a:lnTo>
                  <a:lnTo>
                    <a:pt x="2434" y="1749"/>
                  </a:lnTo>
                  <a:lnTo>
                    <a:pt x="2423" y="1763"/>
                  </a:lnTo>
                  <a:lnTo>
                    <a:pt x="2423" y="1763"/>
                  </a:lnTo>
                  <a:lnTo>
                    <a:pt x="2415" y="1776"/>
                  </a:lnTo>
                  <a:lnTo>
                    <a:pt x="2409" y="1792"/>
                  </a:lnTo>
                  <a:lnTo>
                    <a:pt x="2403" y="1807"/>
                  </a:lnTo>
                  <a:lnTo>
                    <a:pt x="2401" y="1823"/>
                  </a:lnTo>
                  <a:lnTo>
                    <a:pt x="2397" y="1848"/>
                  </a:lnTo>
                  <a:lnTo>
                    <a:pt x="2395" y="1858"/>
                  </a:lnTo>
                  <a:lnTo>
                    <a:pt x="2392" y="1864"/>
                  </a:lnTo>
                  <a:lnTo>
                    <a:pt x="2392" y="1864"/>
                  </a:lnTo>
                  <a:lnTo>
                    <a:pt x="2388" y="1868"/>
                  </a:lnTo>
                  <a:lnTo>
                    <a:pt x="2380" y="1870"/>
                  </a:lnTo>
                  <a:lnTo>
                    <a:pt x="2366" y="1870"/>
                  </a:lnTo>
                  <a:lnTo>
                    <a:pt x="2353" y="1868"/>
                  </a:lnTo>
                  <a:lnTo>
                    <a:pt x="2345" y="1864"/>
                  </a:lnTo>
                  <a:lnTo>
                    <a:pt x="2345" y="1864"/>
                  </a:lnTo>
                  <a:lnTo>
                    <a:pt x="2341" y="1862"/>
                  </a:lnTo>
                  <a:lnTo>
                    <a:pt x="2335" y="1864"/>
                  </a:lnTo>
                  <a:lnTo>
                    <a:pt x="2329" y="1866"/>
                  </a:lnTo>
                  <a:lnTo>
                    <a:pt x="2324" y="1868"/>
                  </a:lnTo>
                  <a:lnTo>
                    <a:pt x="2318" y="1874"/>
                  </a:lnTo>
                  <a:lnTo>
                    <a:pt x="2314" y="1880"/>
                  </a:lnTo>
                  <a:lnTo>
                    <a:pt x="2316" y="1885"/>
                  </a:lnTo>
                  <a:lnTo>
                    <a:pt x="2322" y="1895"/>
                  </a:lnTo>
                  <a:lnTo>
                    <a:pt x="2322" y="1895"/>
                  </a:lnTo>
                  <a:close/>
                  <a:moveTo>
                    <a:pt x="2314" y="484"/>
                  </a:moveTo>
                  <a:lnTo>
                    <a:pt x="2314" y="484"/>
                  </a:lnTo>
                  <a:lnTo>
                    <a:pt x="2304" y="503"/>
                  </a:lnTo>
                  <a:lnTo>
                    <a:pt x="2294" y="521"/>
                  </a:lnTo>
                  <a:lnTo>
                    <a:pt x="2281" y="554"/>
                  </a:lnTo>
                  <a:lnTo>
                    <a:pt x="2267" y="583"/>
                  </a:lnTo>
                  <a:lnTo>
                    <a:pt x="2261" y="597"/>
                  </a:lnTo>
                  <a:lnTo>
                    <a:pt x="2252" y="609"/>
                  </a:lnTo>
                  <a:lnTo>
                    <a:pt x="2252" y="609"/>
                  </a:lnTo>
                  <a:lnTo>
                    <a:pt x="2232" y="630"/>
                  </a:lnTo>
                  <a:lnTo>
                    <a:pt x="2215" y="648"/>
                  </a:lnTo>
                  <a:lnTo>
                    <a:pt x="2205" y="657"/>
                  </a:lnTo>
                  <a:lnTo>
                    <a:pt x="2199" y="665"/>
                  </a:lnTo>
                  <a:lnTo>
                    <a:pt x="2193" y="675"/>
                  </a:lnTo>
                  <a:lnTo>
                    <a:pt x="2189" y="686"/>
                  </a:lnTo>
                  <a:lnTo>
                    <a:pt x="2189" y="686"/>
                  </a:lnTo>
                  <a:lnTo>
                    <a:pt x="2178" y="739"/>
                  </a:lnTo>
                  <a:lnTo>
                    <a:pt x="2170" y="770"/>
                  </a:lnTo>
                  <a:lnTo>
                    <a:pt x="2166" y="803"/>
                  </a:lnTo>
                  <a:lnTo>
                    <a:pt x="2166" y="803"/>
                  </a:lnTo>
                  <a:lnTo>
                    <a:pt x="2164" y="813"/>
                  </a:lnTo>
                  <a:lnTo>
                    <a:pt x="2160" y="825"/>
                  </a:lnTo>
                  <a:lnTo>
                    <a:pt x="2149" y="850"/>
                  </a:lnTo>
                  <a:lnTo>
                    <a:pt x="2131" y="881"/>
                  </a:lnTo>
                  <a:lnTo>
                    <a:pt x="2113" y="911"/>
                  </a:lnTo>
                  <a:lnTo>
                    <a:pt x="2080" y="961"/>
                  </a:lnTo>
                  <a:lnTo>
                    <a:pt x="2065" y="983"/>
                  </a:lnTo>
                  <a:lnTo>
                    <a:pt x="2065" y="983"/>
                  </a:lnTo>
                  <a:lnTo>
                    <a:pt x="2061" y="989"/>
                  </a:lnTo>
                  <a:lnTo>
                    <a:pt x="2055" y="1000"/>
                  </a:lnTo>
                  <a:lnTo>
                    <a:pt x="2055" y="1008"/>
                  </a:lnTo>
                  <a:lnTo>
                    <a:pt x="2055" y="1012"/>
                  </a:lnTo>
                  <a:lnTo>
                    <a:pt x="2061" y="1014"/>
                  </a:lnTo>
                  <a:lnTo>
                    <a:pt x="2073" y="1014"/>
                  </a:lnTo>
                  <a:lnTo>
                    <a:pt x="2073" y="1014"/>
                  </a:lnTo>
                  <a:lnTo>
                    <a:pt x="2086" y="1010"/>
                  </a:lnTo>
                  <a:lnTo>
                    <a:pt x="2102" y="1002"/>
                  </a:lnTo>
                  <a:lnTo>
                    <a:pt x="2115" y="991"/>
                  </a:lnTo>
                  <a:lnTo>
                    <a:pt x="2131" y="979"/>
                  </a:lnTo>
                  <a:lnTo>
                    <a:pt x="2147" y="965"/>
                  </a:lnTo>
                  <a:lnTo>
                    <a:pt x="2160" y="948"/>
                  </a:lnTo>
                  <a:lnTo>
                    <a:pt x="2189" y="913"/>
                  </a:lnTo>
                  <a:lnTo>
                    <a:pt x="2189" y="913"/>
                  </a:lnTo>
                  <a:lnTo>
                    <a:pt x="2203" y="891"/>
                  </a:lnTo>
                  <a:lnTo>
                    <a:pt x="2219" y="864"/>
                  </a:lnTo>
                  <a:lnTo>
                    <a:pt x="2250" y="803"/>
                  </a:lnTo>
                  <a:lnTo>
                    <a:pt x="2275" y="745"/>
                  </a:lnTo>
                  <a:lnTo>
                    <a:pt x="2285" y="720"/>
                  </a:lnTo>
                  <a:lnTo>
                    <a:pt x="2290" y="702"/>
                  </a:lnTo>
                  <a:lnTo>
                    <a:pt x="2290" y="702"/>
                  </a:lnTo>
                  <a:lnTo>
                    <a:pt x="2300" y="673"/>
                  </a:lnTo>
                  <a:lnTo>
                    <a:pt x="2310" y="648"/>
                  </a:lnTo>
                  <a:lnTo>
                    <a:pt x="2320" y="620"/>
                  </a:lnTo>
                  <a:lnTo>
                    <a:pt x="2329" y="593"/>
                  </a:lnTo>
                  <a:lnTo>
                    <a:pt x="2329" y="593"/>
                  </a:lnTo>
                  <a:lnTo>
                    <a:pt x="2337" y="564"/>
                  </a:lnTo>
                  <a:lnTo>
                    <a:pt x="2343" y="531"/>
                  </a:lnTo>
                  <a:lnTo>
                    <a:pt x="2349" y="505"/>
                  </a:lnTo>
                  <a:lnTo>
                    <a:pt x="2353" y="492"/>
                  </a:lnTo>
                  <a:lnTo>
                    <a:pt x="2353" y="492"/>
                  </a:lnTo>
                  <a:lnTo>
                    <a:pt x="2355" y="488"/>
                  </a:lnTo>
                  <a:lnTo>
                    <a:pt x="2353" y="480"/>
                  </a:lnTo>
                  <a:lnTo>
                    <a:pt x="2351" y="472"/>
                  </a:lnTo>
                  <a:lnTo>
                    <a:pt x="2347" y="464"/>
                  </a:lnTo>
                  <a:lnTo>
                    <a:pt x="2341" y="460"/>
                  </a:lnTo>
                  <a:lnTo>
                    <a:pt x="2337" y="460"/>
                  </a:lnTo>
                  <a:lnTo>
                    <a:pt x="2333" y="462"/>
                  </a:lnTo>
                  <a:lnTo>
                    <a:pt x="2329" y="464"/>
                  </a:lnTo>
                  <a:lnTo>
                    <a:pt x="2325" y="468"/>
                  </a:lnTo>
                  <a:lnTo>
                    <a:pt x="2314" y="484"/>
                  </a:lnTo>
                  <a:lnTo>
                    <a:pt x="2314" y="484"/>
                  </a:lnTo>
                  <a:close/>
                  <a:moveTo>
                    <a:pt x="2119" y="1872"/>
                  </a:moveTo>
                  <a:lnTo>
                    <a:pt x="2195" y="1880"/>
                  </a:lnTo>
                  <a:lnTo>
                    <a:pt x="2195" y="1880"/>
                  </a:lnTo>
                  <a:lnTo>
                    <a:pt x="2187" y="1835"/>
                  </a:lnTo>
                  <a:lnTo>
                    <a:pt x="2185" y="1813"/>
                  </a:lnTo>
                  <a:lnTo>
                    <a:pt x="2182" y="1802"/>
                  </a:lnTo>
                  <a:lnTo>
                    <a:pt x="2182" y="1802"/>
                  </a:lnTo>
                  <a:lnTo>
                    <a:pt x="2168" y="1774"/>
                  </a:lnTo>
                  <a:lnTo>
                    <a:pt x="2162" y="1759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8" y="1745"/>
                  </a:lnTo>
                  <a:lnTo>
                    <a:pt x="2156" y="1745"/>
                  </a:lnTo>
                  <a:lnTo>
                    <a:pt x="2150" y="1745"/>
                  </a:lnTo>
                  <a:lnTo>
                    <a:pt x="2141" y="1751"/>
                  </a:lnTo>
                  <a:lnTo>
                    <a:pt x="2137" y="1751"/>
                  </a:lnTo>
                  <a:lnTo>
                    <a:pt x="2137" y="1751"/>
                  </a:lnTo>
                  <a:lnTo>
                    <a:pt x="2137" y="1745"/>
                  </a:lnTo>
                  <a:lnTo>
                    <a:pt x="2141" y="1731"/>
                  </a:lnTo>
                  <a:lnTo>
                    <a:pt x="2150" y="1708"/>
                  </a:lnTo>
                  <a:lnTo>
                    <a:pt x="2150" y="1708"/>
                  </a:lnTo>
                  <a:lnTo>
                    <a:pt x="2162" y="1681"/>
                  </a:lnTo>
                  <a:lnTo>
                    <a:pt x="2168" y="1655"/>
                  </a:lnTo>
                  <a:lnTo>
                    <a:pt x="2172" y="1632"/>
                  </a:lnTo>
                  <a:lnTo>
                    <a:pt x="2172" y="1612"/>
                  </a:lnTo>
                  <a:lnTo>
                    <a:pt x="2170" y="1597"/>
                  </a:lnTo>
                  <a:lnTo>
                    <a:pt x="2168" y="1585"/>
                  </a:lnTo>
                  <a:lnTo>
                    <a:pt x="2166" y="1575"/>
                  </a:lnTo>
                  <a:lnTo>
                    <a:pt x="2166" y="1575"/>
                  </a:lnTo>
                  <a:lnTo>
                    <a:pt x="2172" y="1562"/>
                  </a:lnTo>
                  <a:lnTo>
                    <a:pt x="2184" y="1533"/>
                  </a:lnTo>
                  <a:lnTo>
                    <a:pt x="2191" y="1519"/>
                  </a:lnTo>
                  <a:lnTo>
                    <a:pt x="2199" y="1507"/>
                  </a:lnTo>
                  <a:lnTo>
                    <a:pt x="2203" y="1503"/>
                  </a:lnTo>
                  <a:lnTo>
                    <a:pt x="2207" y="1501"/>
                  </a:lnTo>
                  <a:lnTo>
                    <a:pt x="2211" y="1503"/>
                  </a:lnTo>
                  <a:lnTo>
                    <a:pt x="2213" y="1505"/>
                  </a:lnTo>
                  <a:lnTo>
                    <a:pt x="2213" y="1505"/>
                  </a:lnTo>
                  <a:lnTo>
                    <a:pt x="2219" y="1513"/>
                  </a:lnTo>
                  <a:lnTo>
                    <a:pt x="2222" y="1517"/>
                  </a:lnTo>
                  <a:lnTo>
                    <a:pt x="2234" y="1527"/>
                  </a:lnTo>
                  <a:lnTo>
                    <a:pt x="2238" y="1533"/>
                  </a:lnTo>
                  <a:lnTo>
                    <a:pt x="2240" y="1538"/>
                  </a:lnTo>
                  <a:lnTo>
                    <a:pt x="2244" y="1548"/>
                  </a:lnTo>
                  <a:lnTo>
                    <a:pt x="2244" y="1560"/>
                  </a:lnTo>
                  <a:lnTo>
                    <a:pt x="2244" y="1560"/>
                  </a:lnTo>
                  <a:lnTo>
                    <a:pt x="2244" y="1628"/>
                  </a:lnTo>
                  <a:lnTo>
                    <a:pt x="2246" y="1665"/>
                  </a:lnTo>
                  <a:lnTo>
                    <a:pt x="2244" y="1692"/>
                  </a:lnTo>
                  <a:lnTo>
                    <a:pt x="2244" y="1692"/>
                  </a:lnTo>
                  <a:lnTo>
                    <a:pt x="2242" y="1728"/>
                  </a:lnTo>
                  <a:lnTo>
                    <a:pt x="2242" y="1776"/>
                  </a:lnTo>
                  <a:lnTo>
                    <a:pt x="2242" y="1817"/>
                  </a:lnTo>
                  <a:lnTo>
                    <a:pt x="2242" y="1829"/>
                  </a:lnTo>
                  <a:lnTo>
                    <a:pt x="2244" y="1833"/>
                  </a:lnTo>
                  <a:lnTo>
                    <a:pt x="2244" y="1833"/>
                  </a:lnTo>
                  <a:lnTo>
                    <a:pt x="2244" y="1833"/>
                  </a:lnTo>
                  <a:lnTo>
                    <a:pt x="2259" y="1811"/>
                  </a:lnTo>
                  <a:lnTo>
                    <a:pt x="2290" y="1765"/>
                  </a:lnTo>
                  <a:lnTo>
                    <a:pt x="2322" y="1714"/>
                  </a:lnTo>
                  <a:lnTo>
                    <a:pt x="2331" y="1692"/>
                  </a:lnTo>
                  <a:lnTo>
                    <a:pt x="2337" y="1677"/>
                  </a:lnTo>
                  <a:lnTo>
                    <a:pt x="2337" y="1677"/>
                  </a:lnTo>
                  <a:lnTo>
                    <a:pt x="2341" y="1646"/>
                  </a:lnTo>
                  <a:lnTo>
                    <a:pt x="2347" y="1609"/>
                  </a:lnTo>
                  <a:lnTo>
                    <a:pt x="2347" y="1591"/>
                  </a:lnTo>
                  <a:lnTo>
                    <a:pt x="2345" y="1573"/>
                  </a:lnTo>
                  <a:lnTo>
                    <a:pt x="2343" y="1560"/>
                  </a:lnTo>
                  <a:lnTo>
                    <a:pt x="2341" y="1556"/>
                  </a:lnTo>
                  <a:lnTo>
                    <a:pt x="2337" y="1552"/>
                  </a:lnTo>
                  <a:lnTo>
                    <a:pt x="2337" y="1552"/>
                  </a:lnTo>
                  <a:lnTo>
                    <a:pt x="2325" y="1538"/>
                  </a:lnTo>
                  <a:lnTo>
                    <a:pt x="2316" y="1527"/>
                  </a:lnTo>
                  <a:lnTo>
                    <a:pt x="2306" y="1513"/>
                  </a:lnTo>
                  <a:lnTo>
                    <a:pt x="2283" y="1474"/>
                  </a:lnTo>
                  <a:lnTo>
                    <a:pt x="2283" y="1474"/>
                  </a:lnTo>
                  <a:lnTo>
                    <a:pt x="2308" y="1375"/>
                  </a:lnTo>
                  <a:lnTo>
                    <a:pt x="2325" y="1297"/>
                  </a:lnTo>
                  <a:lnTo>
                    <a:pt x="2337" y="1240"/>
                  </a:lnTo>
                  <a:lnTo>
                    <a:pt x="2337" y="1240"/>
                  </a:lnTo>
                  <a:lnTo>
                    <a:pt x="2345" y="1201"/>
                  </a:lnTo>
                  <a:lnTo>
                    <a:pt x="2353" y="1160"/>
                  </a:lnTo>
                  <a:lnTo>
                    <a:pt x="2368" y="1100"/>
                  </a:lnTo>
                  <a:lnTo>
                    <a:pt x="2368" y="1100"/>
                  </a:lnTo>
                  <a:lnTo>
                    <a:pt x="2380" y="1069"/>
                  </a:lnTo>
                  <a:lnTo>
                    <a:pt x="2397" y="1024"/>
                  </a:lnTo>
                  <a:lnTo>
                    <a:pt x="2430" y="944"/>
                  </a:lnTo>
                  <a:lnTo>
                    <a:pt x="2430" y="944"/>
                  </a:lnTo>
                  <a:lnTo>
                    <a:pt x="2460" y="885"/>
                  </a:lnTo>
                  <a:lnTo>
                    <a:pt x="2477" y="850"/>
                  </a:lnTo>
                  <a:lnTo>
                    <a:pt x="2477" y="850"/>
                  </a:lnTo>
                  <a:lnTo>
                    <a:pt x="2450" y="973"/>
                  </a:lnTo>
                  <a:lnTo>
                    <a:pt x="2429" y="1067"/>
                  </a:lnTo>
                  <a:lnTo>
                    <a:pt x="2415" y="1131"/>
                  </a:lnTo>
                  <a:lnTo>
                    <a:pt x="2415" y="1131"/>
                  </a:lnTo>
                  <a:lnTo>
                    <a:pt x="2411" y="1162"/>
                  </a:lnTo>
                  <a:lnTo>
                    <a:pt x="2407" y="1189"/>
                  </a:lnTo>
                  <a:lnTo>
                    <a:pt x="2407" y="1215"/>
                  </a:lnTo>
                  <a:lnTo>
                    <a:pt x="2407" y="1240"/>
                  </a:lnTo>
                  <a:lnTo>
                    <a:pt x="2407" y="1240"/>
                  </a:lnTo>
                  <a:lnTo>
                    <a:pt x="2411" y="1283"/>
                  </a:lnTo>
                  <a:lnTo>
                    <a:pt x="2411" y="1303"/>
                  </a:lnTo>
                  <a:lnTo>
                    <a:pt x="2407" y="1334"/>
                  </a:lnTo>
                  <a:lnTo>
                    <a:pt x="2407" y="1334"/>
                  </a:lnTo>
                  <a:lnTo>
                    <a:pt x="2405" y="1349"/>
                  </a:lnTo>
                  <a:lnTo>
                    <a:pt x="2405" y="1363"/>
                  </a:lnTo>
                  <a:lnTo>
                    <a:pt x="2407" y="1377"/>
                  </a:lnTo>
                  <a:lnTo>
                    <a:pt x="2407" y="1382"/>
                  </a:lnTo>
                  <a:lnTo>
                    <a:pt x="2407" y="1386"/>
                  </a:lnTo>
                  <a:lnTo>
                    <a:pt x="2405" y="1390"/>
                  </a:lnTo>
                  <a:lnTo>
                    <a:pt x="2399" y="1396"/>
                  </a:lnTo>
                  <a:lnTo>
                    <a:pt x="2399" y="1396"/>
                  </a:lnTo>
                  <a:lnTo>
                    <a:pt x="2372" y="1419"/>
                  </a:lnTo>
                  <a:lnTo>
                    <a:pt x="2360" y="1431"/>
                  </a:lnTo>
                  <a:lnTo>
                    <a:pt x="2353" y="1443"/>
                  </a:lnTo>
                  <a:lnTo>
                    <a:pt x="2353" y="1443"/>
                  </a:lnTo>
                  <a:lnTo>
                    <a:pt x="2347" y="1457"/>
                  </a:lnTo>
                  <a:lnTo>
                    <a:pt x="2341" y="1472"/>
                  </a:lnTo>
                  <a:lnTo>
                    <a:pt x="2339" y="1482"/>
                  </a:lnTo>
                  <a:lnTo>
                    <a:pt x="2341" y="1484"/>
                  </a:lnTo>
                  <a:lnTo>
                    <a:pt x="2345" y="1482"/>
                  </a:lnTo>
                  <a:lnTo>
                    <a:pt x="2345" y="1482"/>
                  </a:lnTo>
                  <a:lnTo>
                    <a:pt x="2362" y="1470"/>
                  </a:lnTo>
                  <a:lnTo>
                    <a:pt x="2368" y="1466"/>
                  </a:lnTo>
                  <a:lnTo>
                    <a:pt x="2392" y="1451"/>
                  </a:lnTo>
                  <a:lnTo>
                    <a:pt x="2392" y="1451"/>
                  </a:lnTo>
                  <a:lnTo>
                    <a:pt x="2390" y="1511"/>
                  </a:lnTo>
                  <a:lnTo>
                    <a:pt x="2390" y="1554"/>
                  </a:lnTo>
                  <a:lnTo>
                    <a:pt x="2390" y="1568"/>
                  </a:lnTo>
                  <a:lnTo>
                    <a:pt x="2392" y="1575"/>
                  </a:lnTo>
                  <a:lnTo>
                    <a:pt x="2392" y="1575"/>
                  </a:lnTo>
                  <a:lnTo>
                    <a:pt x="2394" y="1575"/>
                  </a:lnTo>
                  <a:lnTo>
                    <a:pt x="2397" y="1575"/>
                  </a:lnTo>
                  <a:lnTo>
                    <a:pt x="2401" y="1572"/>
                  </a:lnTo>
                  <a:lnTo>
                    <a:pt x="2407" y="1566"/>
                  </a:lnTo>
                  <a:lnTo>
                    <a:pt x="2413" y="1558"/>
                  </a:lnTo>
                  <a:lnTo>
                    <a:pt x="2419" y="1546"/>
                  </a:lnTo>
                  <a:lnTo>
                    <a:pt x="2425" y="1531"/>
                  </a:lnTo>
                  <a:lnTo>
                    <a:pt x="2430" y="1513"/>
                  </a:lnTo>
                  <a:lnTo>
                    <a:pt x="2430" y="1513"/>
                  </a:lnTo>
                  <a:lnTo>
                    <a:pt x="2442" y="1478"/>
                  </a:lnTo>
                  <a:lnTo>
                    <a:pt x="2456" y="1445"/>
                  </a:lnTo>
                  <a:lnTo>
                    <a:pt x="2464" y="1416"/>
                  </a:lnTo>
                  <a:lnTo>
                    <a:pt x="2467" y="1398"/>
                  </a:lnTo>
                  <a:lnTo>
                    <a:pt x="2469" y="1381"/>
                  </a:lnTo>
                  <a:lnTo>
                    <a:pt x="2469" y="1381"/>
                  </a:lnTo>
                  <a:lnTo>
                    <a:pt x="2471" y="1312"/>
                  </a:lnTo>
                  <a:lnTo>
                    <a:pt x="2477" y="1275"/>
                  </a:lnTo>
                  <a:lnTo>
                    <a:pt x="2485" y="1232"/>
                  </a:lnTo>
                  <a:lnTo>
                    <a:pt x="2485" y="1232"/>
                  </a:lnTo>
                  <a:lnTo>
                    <a:pt x="2489" y="1211"/>
                  </a:lnTo>
                  <a:lnTo>
                    <a:pt x="2493" y="1195"/>
                  </a:lnTo>
                  <a:lnTo>
                    <a:pt x="2495" y="1168"/>
                  </a:lnTo>
                  <a:lnTo>
                    <a:pt x="2499" y="1156"/>
                  </a:lnTo>
                  <a:lnTo>
                    <a:pt x="2500" y="1143"/>
                  </a:lnTo>
                  <a:lnTo>
                    <a:pt x="2506" y="1127"/>
                  </a:lnTo>
                  <a:lnTo>
                    <a:pt x="2516" y="1108"/>
                  </a:lnTo>
                  <a:lnTo>
                    <a:pt x="2516" y="1108"/>
                  </a:lnTo>
                  <a:lnTo>
                    <a:pt x="2534" y="1074"/>
                  </a:lnTo>
                  <a:lnTo>
                    <a:pt x="2539" y="1065"/>
                  </a:lnTo>
                  <a:lnTo>
                    <a:pt x="2543" y="1055"/>
                  </a:lnTo>
                  <a:lnTo>
                    <a:pt x="2545" y="1043"/>
                  </a:lnTo>
                  <a:lnTo>
                    <a:pt x="2547" y="1030"/>
                  </a:lnTo>
                  <a:lnTo>
                    <a:pt x="2547" y="991"/>
                  </a:lnTo>
                  <a:lnTo>
                    <a:pt x="2547" y="991"/>
                  </a:lnTo>
                  <a:lnTo>
                    <a:pt x="2543" y="934"/>
                  </a:lnTo>
                  <a:lnTo>
                    <a:pt x="2539" y="874"/>
                  </a:lnTo>
                  <a:lnTo>
                    <a:pt x="2532" y="803"/>
                  </a:lnTo>
                  <a:lnTo>
                    <a:pt x="2532" y="803"/>
                  </a:lnTo>
                  <a:lnTo>
                    <a:pt x="2530" y="757"/>
                  </a:lnTo>
                  <a:lnTo>
                    <a:pt x="2530" y="722"/>
                  </a:lnTo>
                  <a:lnTo>
                    <a:pt x="2532" y="694"/>
                  </a:lnTo>
                  <a:lnTo>
                    <a:pt x="2532" y="694"/>
                  </a:lnTo>
                  <a:lnTo>
                    <a:pt x="2541" y="659"/>
                  </a:lnTo>
                  <a:lnTo>
                    <a:pt x="2557" y="609"/>
                  </a:lnTo>
                  <a:lnTo>
                    <a:pt x="2578" y="546"/>
                  </a:lnTo>
                  <a:lnTo>
                    <a:pt x="2563" y="507"/>
                  </a:lnTo>
                  <a:lnTo>
                    <a:pt x="2563" y="507"/>
                  </a:lnTo>
                  <a:lnTo>
                    <a:pt x="2545" y="550"/>
                  </a:lnTo>
                  <a:lnTo>
                    <a:pt x="2508" y="646"/>
                  </a:lnTo>
                  <a:lnTo>
                    <a:pt x="2485" y="696"/>
                  </a:lnTo>
                  <a:lnTo>
                    <a:pt x="2464" y="743"/>
                  </a:lnTo>
                  <a:lnTo>
                    <a:pt x="2444" y="778"/>
                  </a:lnTo>
                  <a:lnTo>
                    <a:pt x="2436" y="790"/>
                  </a:lnTo>
                  <a:lnTo>
                    <a:pt x="2430" y="796"/>
                  </a:lnTo>
                  <a:lnTo>
                    <a:pt x="2430" y="796"/>
                  </a:lnTo>
                  <a:lnTo>
                    <a:pt x="2421" y="802"/>
                  </a:lnTo>
                  <a:lnTo>
                    <a:pt x="2411" y="805"/>
                  </a:lnTo>
                  <a:lnTo>
                    <a:pt x="2395" y="811"/>
                  </a:lnTo>
                  <a:lnTo>
                    <a:pt x="2392" y="817"/>
                  </a:lnTo>
                  <a:lnTo>
                    <a:pt x="2388" y="823"/>
                  </a:lnTo>
                  <a:lnTo>
                    <a:pt x="2384" y="831"/>
                  </a:lnTo>
                  <a:lnTo>
                    <a:pt x="2384" y="842"/>
                  </a:lnTo>
                  <a:lnTo>
                    <a:pt x="2384" y="842"/>
                  </a:lnTo>
                  <a:lnTo>
                    <a:pt x="2384" y="854"/>
                  </a:lnTo>
                  <a:lnTo>
                    <a:pt x="2388" y="864"/>
                  </a:lnTo>
                  <a:lnTo>
                    <a:pt x="2392" y="878"/>
                  </a:lnTo>
                  <a:lnTo>
                    <a:pt x="2390" y="883"/>
                  </a:lnTo>
                  <a:lnTo>
                    <a:pt x="2388" y="893"/>
                  </a:lnTo>
                  <a:lnTo>
                    <a:pt x="2380" y="905"/>
                  </a:lnTo>
                  <a:lnTo>
                    <a:pt x="2368" y="920"/>
                  </a:lnTo>
                  <a:lnTo>
                    <a:pt x="2368" y="920"/>
                  </a:lnTo>
                  <a:lnTo>
                    <a:pt x="2343" y="950"/>
                  </a:lnTo>
                  <a:lnTo>
                    <a:pt x="2324" y="969"/>
                  </a:lnTo>
                  <a:lnTo>
                    <a:pt x="2316" y="979"/>
                  </a:lnTo>
                  <a:lnTo>
                    <a:pt x="2310" y="989"/>
                  </a:lnTo>
                  <a:lnTo>
                    <a:pt x="2304" y="1000"/>
                  </a:lnTo>
                  <a:lnTo>
                    <a:pt x="2298" y="1014"/>
                  </a:lnTo>
                  <a:lnTo>
                    <a:pt x="2298" y="1014"/>
                  </a:lnTo>
                  <a:lnTo>
                    <a:pt x="2271" y="1104"/>
                  </a:lnTo>
                  <a:lnTo>
                    <a:pt x="2257" y="1150"/>
                  </a:lnTo>
                  <a:lnTo>
                    <a:pt x="2254" y="1170"/>
                  </a:lnTo>
                  <a:lnTo>
                    <a:pt x="2252" y="1186"/>
                  </a:lnTo>
                  <a:lnTo>
                    <a:pt x="2252" y="1186"/>
                  </a:lnTo>
                  <a:lnTo>
                    <a:pt x="2250" y="1199"/>
                  </a:lnTo>
                  <a:lnTo>
                    <a:pt x="2250" y="1203"/>
                  </a:lnTo>
                  <a:lnTo>
                    <a:pt x="2244" y="1217"/>
                  </a:lnTo>
                  <a:lnTo>
                    <a:pt x="2236" y="1256"/>
                  </a:lnTo>
                  <a:lnTo>
                    <a:pt x="2236" y="1256"/>
                  </a:lnTo>
                  <a:lnTo>
                    <a:pt x="2215" y="1365"/>
                  </a:lnTo>
                  <a:lnTo>
                    <a:pt x="2205" y="1410"/>
                  </a:lnTo>
                  <a:lnTo>
                    <a:pt x="2197" y="1435"/>
                  </a:lnTo>
                  <a:lnTo>
                    <a:pt x="2197" y="1435"/>
                  </a:lnTo>
                  <a:lnTo>
                    <a:pt x="2182" y="1474"/>
                  </a:lnTo>
                  <a:lnTo>
                    <a:pt x="2182" y="1474"/>
                  </a:lnTo>
                  <a:lnTo>
                    <a:pt x="2176" y="1490"/>
                  </a:lnTo>
                  <a:lnTo>
                    <a:pt x="2170" y="1497"/>
                  </a:lnTo>
                  <a:lnTo>
                    <a:pt x="2158" y="1513"/>
                  </a:lnTo>
                  <a:lnTo>
                    <a:pt x="2158" y="1513"/>
                  </a:lnTo>
                  <a:lnTo>
                    <a:pt x="2113" y="1562"/>
                  </a:lnTo>
                  <a:lnTo>
                    <a:pt x="2073" y="1607"/>
                  </a:lnTo>
                  <a:lnTo>
                    <a:pt x="2073" y="1607"/>
                  </a:lnTo>
                  <a:lnTo>
                    <a:pt x="2071" y="1609"/>
                  </a:lnTo>
                  <a:lnTo>
                    <a:pt x="2069" y="1607"/>
                  </a:lnTo>
                  <a:lnTo>
                    <a:pt x="2063" y="1603"/>
                  </a:lnTo>
                  <a:lnTo>
                    <a:pt x="2061" y="1603"/>
                  </a:lnTo>
                  <a:lnTo>
                    <a:pt x="2055" y="1605"/>
                  </a:lnTo>
                  <a:lnTo>
                    <a:pt x="2049" y="1611"/>
                  </a:lnTo>
                  <a:lnTo>
                    <a:pt x="2042" y="1622"/>
                  </a:lnTo>
                  <a:lnTo>
                    <a:pt x="2042" y="1622"/>
                  </a:lnTo>
                  <a:lnTo>
                    <a:pt x="2032" y="1634"/>
                  </a:lnTo>
                  <a:lnTo>
                    <a:pt x="2024" y="1642"/>
                  </a:lnTo>
                  <a:lnTo>
                    <a:pt x="2010" y="1648"/>
                  </a:lnTo>
                  <a:lnTo>
                    <a:pt x="2007" y="1653"/>
                  </a:lnTo>
                  <a:lnTo>
                    <a:pt x="2007" y="1661"/>
                  </a:lnTo>
                  <a:lnTo>
                    <a:pt x="2010" y="1673"/>
                  </a:lnTo>
                  <a:lnTo>
                    <a:pt x="2018" y="1692"/>
                  </a:lnTo>
                  <a:lnTo>
                    <a:pt x="2018" y="1692"/>
                  </a:lnTo>
                  <a:lnTo>
                    <a:pt x="2038" y="1733"/>
                  </a:lnTo>
                  <a:lnTo>
                    <a:pt x="2057" y="1765"/>
                  </a:lnTo>
                  <a:lnTo>
                    <a:pt x="2073" y="1790"/>
                  </a:lnTo>
                  <a:lnTo>
                    <a:pt x="2088" y="1809"/>
                  </a:lnTo>
                  <a:lnTo>
                    <a:pt x="2088" y="1809"/>
                  </a:lnTo>
                  <a:lnTo>
                    <a:pt x="2094" y="1817"/>
                  </a:lnTo>
                  <a:lnTo>
                    <a:pt x="2100" y="1821"/>
                  </a:lnTo>
                  <a:lnTo>
                    <a:pt x="2106" y="1825"/>
                  </a:lnTo>
                  <a:lnTo>
                    <a:pt x="2110" y="1831"/>
                  </a:lnTo>
                  <a:lnTo>
                    <a:pt x="2112" y="1839"/>
                  </a:lnTo>
                  <a:lnTo>
                    <a:pt x="2119" y="1872"/>
                  </a:lnTo>
                  <a:lnTo>
                    <a:pt x="2119" y="1872"/>
                  </a:lnTo>
                  <a:close/>
                  <a:moveTo>
                    <a:pt x="1925" y="234"/>
                  </a:moveTo>
                  <a:lnTo>
                    <a:pt x="1925" y="234"/>
                  </a:lnTo>
                  <a:lnTo>
                    <a:pt x="1929" y="248"/>
                  </a:lnTo>
                  <a:lnTo>
                    <a:pt x="1933" y="262"/>
                  </a:lnTo>
                  <a:lnTo>
                    <a:pt x="1935" y="277"/>
                  </a:lnTo>
                  <a:lnTo>
                    <a:pt x="1935" y="299"/>
                  </a:lnTo>
                  <a:lnTo>
                    <a:pt x="1933" y="322"/>
                  </a:lnTo>
                  <a:lnTo>
                    <a:pt x="1927" y="347"/>
                  </a:lnTo>
                  <a:lnTo>
                    <a:pt x="1917" y="375"/>
                  </a:lnTo>
                  <a:lnTo>
                    <a:pt x="1917" y="375"/>
                  </a:lnTo>
                  <a:lnTo>
                    <a:pt x="1888" y="441"/>
                  </a:lnTo>
                  <a:lnTo>
                    <a:pt x="1878" y="460"/>
                  </a:lnTo>
                  <a:lnTo>
                    <a:pt x="1878" y="460"/>
                  </a:lnTo>
                  <a:lnTo>
                    <a:pt x="1870" y="492"/>
                  </a:lnTo>
                  <a:lnTo>
                    <a:pt x="1863" y="531"/>
                  </a:lnTo>
                  <a:lnTo>
                    <a:pt x="1863" y="531"/>
                  </a:lnTo>
                  <a:lnTo>
                    <a:pt x="1861" y="538"/>
                  </a:lnTo>
                  <a:lnTo>
                    <a:pt x="1861" y="542"/>
                  </a:lnTo>
                  <a:lnTo>
                    <a:pt x="1863" y="550"/>
                  </a:lnTo>
                  <a:lnTo>
                    <a:pt x="1863" y="554"/>
                  </a:lnTo>
                  <a:lnTo>
                    <a:pt x="1859" y="562"/>
                  </a:lnTo>
                  <a:lnTo>
                    <a:pt x="1847" y="585"/>
                  </a:lnTo>
                  <a:lnTo>
                    <a:pt x="1847" y="585"/>
                  </a:lnTo>
                  <a:lnTo>
                    <a:pt x="1835" y="603"/>
                  </a:lnTo>
                  <a:lnTo>
                    <a:pt x="1820" y="622"/>
                  </a:lnTo>
                  <a:lnTo>
                    <a:pt x="1789" y="657"/>
                  </a:lnTo>
                  <a:lnTo>
                    <a:pt x="1762" y="688"/>
                  </a:lnTo>
                  <a:lnTo>
                    <a:pt x="1754" y="698"/>
                  </a:lnTo>
                  <a:lnTo>
                    <a:pt x="1754" y="700"/>
                  </a:lnTo>
                  <a:lnTo>
                    <a:pt x="1754" y="702"/>
                  </a:lnTo>
                  <a:lnTo>
                    <a:pt x="1754" y="702"/>
                  </a:lnTo>
                  <a:lnTo>
                    <a:pt x="1760" y="702"/>
                  </a:lnTo>
                  <a:lnTo>
                    <a:pt x="1771" y="696"/>
                  </a:lnTo>
                  <a:lnTo>
                    <a:pt x="1804" y="677"/>
                  </a:lnTo>
                  <a:lnTo>
                    <a:pt x="1835" y="653"/>
                  </a:lnTo>
                  <a:lnTo>
                    <a:pt x="1847" y="642"/>
                  </a:lnTo>
                  <a:lnTo>
                    <a:pt x="1855" y="632"/>
                  </a:lnTo>
                  <a:lnTo>
                    <a:pt x="1855" y="632"/>
                  </a:lnTo>
                  <a:lnTo>
                    <a:pt x="1865" y="609"/>
                  </a:lnTo>
                  <a:lnTo>
                    <a:pt x="1876" y="579"/>
                  </a:lnTo>
                  <a:lnTo>
                    <a:pt x="1890" y="550"/>
                  </a:lnTo>
                  <a:lnTo>
                    <a:pt x="1896" y="538"/>
                  </a:lnTo>
                  <a:lnTo>
                    <a:pt x="1902" y="531"/>
                  </a:lnTo>
                  <a:lnTo>
                    <a:pt x="1902" y="531"/>
                  </a:lnTo>
                  <a:lnTo>
                    <a:pt x="1915" y="515"/>
                  </a:lnTo>
                  <a:lnTo>
                    <a:pt x="1929" y="495"/>
                  </a:lnTo>
                  <a:lnTo>
                    <a:pt x="1956" y="453"/>
                  </a:lnTo>
                  <a:lnTo>
                    <a:pt x="1956" y="453"/>
                  </a:lnTo>
                  <a:lnTo>
                    <a:pt x="1966" y="431"/>
                  </a:lnTo>
                  <a:lnTo>
                    <a:pt x="1973" y="410"/>
                  </a:lnTo>
                  <a:lnTo>
                    <a:pt x="1979" y="388"/>
                  </a:lnTo>
                  <a:lnTo>
                    <a:pt x="1979" y="367"/>
                  </a:lnTo>
                  <a:lnTo>
                    <a:pt x="1979" y="367"/>
                  </a:lnTo>
                  <a:lnTo>
                    <a:pt x="1972" y="258"/>
                  </a:lnTo>
                  <a:lnTo>
                    <a:pt x="1972" y="258"/>
                  </a:lnTo>
                  <a:lnTo>
                    <a:pt x="1948" y="244"/>
                  </a:lnTo>
                  <a:lnTo>
                    <a:pt x="1931" y="236"/>
                  </a:lnTo>
                  <a:lnTo>
                    <a:pt x="1927" y="234"/>
                  </a:lnTo>
                  <a:lnTo>
                    <a:pt x="1925" y="234"/>
                  </a:lnTo>
                  <a:lnTo>
                    <a:pt x="1925" y="234"/>
                  </a:lnTo>
                  <a:close/>
                  <a:moveTo>
                    <a:pt x="2003" y="437"/>
                  </a:moveTo>
                  <a:lnTo>
                    <a:pt x="2003" y="437"/>
                  </a:lnTo>
                  <a:lnTo>
                    <a:pt x="1995" y="464"/>
                  </a:lnTo>
                  <a:lnTo>
                    <a:pt x="1985" y="501"/>
                  </a:lnTo>
                  <a:lnTo>
                    <a:pt x="1964" y="562"/>
                  </a:lnTo>
                  <a:lnTo>
                    <a:pt x="1964" y="562"/>
                  </a:lnTo>
                  <a:lnTo>
                    <a:pt x="1956" y="579"/>
                  </a:lnTo>
                  <a:lnTo>
                    <a:pt x="1950" y="591"/>
                  </a:lnTo>
                  <a:lnTo>
                    <a:pt x="1942" y="605"/>
                  </a:lnTo>
                  <a:lnTo>
                    <a:pt x="1933" y="616"/>
                  </a:lnTo>
                  <a:lnTo>
                    <a:pt x="1933" y="616"/>
                  </a:lnTo>
                  <a:lnTo>
                    <a:pt x="1929" y="620"/>
                  </a:lnTo>
                  <a:lnTo>
                    <a:pt x="1929" y="618"/>
                  </a:lnTo>
                  <a:lnTo>
                    <a:pt x="1927" y="618"/>
                  </a:lnTo>
                  <a:lnTo>
                    <a:pt x="1911" y="634"/>
                  </a:lnTo>
                  <a:lnTo>
                    <a:pt x="1863" y="686"/>
                  </a:lnTo>
                  <a:lnTo>
                    <a:pt x="1863" y="686"/>
                  </a:lnTo>
                  <a:lnTo>
                    <a:pt x="1810" y="745"/>
                  </a:lnTo>
                  <a:lnTo>
                    <a:pt x="1783" y="772"/>
                  </a:lnTo>
                  <a:lnTo>
                    <a:pt x="1771" y="784"/>
                  </a:lnTo>
                  <a:lnTo>
                    <a:pt x="1762" y="796"/>
                  </a:lnTo>
                  <a:lnTo>
                    <a:pt x="1762" y="796"/>
                  </a:lnTo>
                  <a:lnTo>
                    <a:pt x="1730" y="839"/>
                  </a:lnTo>
                  <a:lnTo>
                    <a:pt x="1699" y="881"/>
                  </a:lnTo>
                  <a:lnTo>
                    <a:pt x="1699" y="881"/>
                  </a:lnTo>
                  <a:lnTo>
                    <a:pt x="1688" y="899"/>
                  </a:lnTo>
                  <a:lnTo>
                    <a:pt x="1668" y="936"/>
                  </a:lnTo>
                  <a:lnTo>
                    <a:pt x="1668" y="936"/>
                  </a:lnTo>
                  <a:lnTo>
                    <a:pt x="1651" y="965"/>
                  </a:lnTo>
                  <a:lnTo>
                    <a:pt x="1637" y="991"/>
                  </a:lnTo>
                  <a:lnTo>
                    <a:pt x="1621" y="1014"/>
                  </a:lnTo>
                  <a:lnTo>
                    <a:pt x="1606" y="1045"/>
                  </a:lnTo>
                  <a:lnTo>
                    <a:pt x="1606" y="1045"/>
                  </a:lnTo>
                  <a:lnTo>
                    <a:pt x="1602" y="1055"/>
                  </a:lnTo>
                  <a:lnTo>
                    <a:pt x="1600" y="1069"/>
                  </a:lnTo>
                  <a:lnTo>
                    <a:pt x="1596" y="1098"/>
                  </a:lnTo>
                  <a:lnTo>
                    <a:pt x="1596" y="1131"/>
                  </a:lnTo>
                  <a:lnTo>
                    <a:pt x="1598" y="1164"/>
                  </a:lnTo>
                  <a:lnTo>
                    <a:pt x="1602" y="1195"/>
                  </a:lnTo>
                  <a:lnTo>
                    <a:pt x="1608" y="1219"/>
                  </a:lnTo>
                  <a:lnTo>
                    <a:pt x="1612" y="1232"/>
                  </a:lnTo>
                  <a:lnTo>
                    <a:pt x="1612" y="1234"/>
                  </a:lnTo>
                  <a:lnTo>
                    <a:pt x="1614" y="1232"/>
                  </a:lnTo>
                  <a:lnTo>
                    <a:pt x="1614" y="1232"/>
                  </a:lnTo>
                  <a:lnTo>
                    <a:pt x="1620" y="1217"/>
                  </a:lnTo>
                  <a:lnTo>
                    <a:pt x="1635" y="1186"/>
                  </a:lnTo>
                  <a:lnTo>
                    <a:pt x="1676" y="1102"/>
                  </a:lnTo>
                  <a:lnTo>
                    <a:pt x="1719" y="1014"/>
                  </a:lnTo>
                  <a:lnTo>
                    <a:pt x="1746" y="959"/>
                  </a:lnTo>
                  <a:lnTo>
                    <a:pt x="1746" y="959"/>
                  </a:lnTo>
                  <a:lnTo>
                    <a:pt x="1771" y="901"/>
                  </a:lnTo>
                  <a:lnTo>
                    <a:pt x="1785" y="872"/>
                  </a:lnTo>
                  <a:lnTo>
                    <a:pt x="1800" y="842"/>
                  </a:lnTo>
                  <a:lnTo>
                    <a:pt x="1800" y="842"/>
                  </a:lnTo>
                  <a:lnTo>
                    <a:pt x="1835" y="792"/>
                  </a:lnTo>
                  <a:lnTo>
                    <a:pt x="1888" y="722"/>
                  </a:lnTo>
                  <a:lnTo>
                    <a:pt x="1913" y="690"/>
                  </a:lnTo>
                  <a:lnTo>
                    <a:pt x="1937" y="667"/>
                  </a:lnTo>
                  <a:lnTo>
                    <a:pt x="1944" y="659"/>
                  </a:lnTo>
                  <a:lnTo>
                    <a:pt x="1950" y="655"/>
                  </a:lnTo>
                  <a:lnTo>
                    <a:pt x="1954" y="655"/>
                  </a:lnTo>
                  <a:lnTo>
                    <a:pt x="1954" y="657"/>
                  </a:lnTo>
                  <a:lnTo>
                    <a:pt x="1956" y="663"/>
                  </a:lnTo>
                  <a:lnTo>
                    <a:pt x="1956" y="663"/>
                  </a:lnTo>
                  <a:lnTo>
                    <a:pt x="1956" y="694"/>
                  </a:lnTo>
                  <a:lnTo>
                    <a:pt x="1956" y="720"/>
                  </a:lnTo>
                  <a:lnTo>
                    <a:pt x="1954" y="731"/>
                  </a:lnTo>
                  <a:lnTo>
                    <a:pt x="1952" y="743"/>
                  </a:lnTo>
                  <a:lnTo>
                    <a:pt x="1946" y="755"/>
                  </a:lnTo>
                  <a:lnTo>
                    <a:pt x="1940" y="764"/>
                  </a:lnTo>
                  <a:lnTo>
                    <a:pt x="1940" y="764"/>
                  </a:lnTo>
                  <a:lnTo>
                    <a:pt x="1880" y="848"/>
                  </a:lnTo>
                  <a:lnTo>
                    <a:pt x="1853" y="891"/>
                  </a:lnTo>
                  <a:lnTo>
                    <a:pt x="1845" y="903"/>
                  </a:lnTo>
                  <a:lnTo>
                    <a:pt x="1845" y="905"/>
                  </a:lnTo>
                  <a:lnTo>
                    <a:pt x="1847" y="905"/>
                  </a:lnTo>
                  <a:lnTo>
                    <a:pt x="1847" y="905"/>
                  </a:lnTo>
                  <a:lnTo>
                    <a:pt x="1857" y="899"/>
                  </a:lnTo>
                  <a:lnTo>
                    <a:pt x="1872" y="885"/>
                  </a:lnTo>
                  <a:lnTo>
                    <a:pt x="1913" y="846"/>
                  </a:lnTo>
                  <a:lnTo>
                    <a:pt x="1933" y="825"/>
                  </a:lnTo>
                  <a:lnTo>
                    <a:pt x="1950" y="803"/>
                  </a:lnTo>
                  <a:lnTo>
                    <a:pt x="1964" y="786"/>
                  </a:lnTo>
                  <a:lnTo>
                    <a:pt x="1972" y="772"/>
                  </a:lnTo>
                  <a:lnTo>
                    <a:pt x="1972" y="772"/>
                  </a:lnTo>
                  <a:lnTo>
                    <a:pt x="1995" y="685"/>
                  </a:lnTo>
                  <a:lnTo>
                    <a:pt x="2008" y="636"/>
                  </a:lnTo>
                  <a:lnTo>
                    <a:pt x="2018" y="609"/>
                  </a:lnTo>
                  <a:lnTo>
                    <a:pt x="2018" y="609"/>
                  </a:lnTo>
                  <a:lnTo>
                    <a:pt x="2020" y="601"/>
                  </a:lnTo>
                  <a:lnTo>
                    <a:pt x="2022" y="587"/>
                  </a:lnTo>
                  <a:lnTo>
                    <a:pt x="2022" y="552"/>
                  </a:lnTo>
                  <a:lnTo>
                    <a:pt x="2018" y="507"/>
                  </a:lnTo>
                  <a:lnTo>
                    <a:pt x="2018" y="507"/>
                  </a:lnTo>
                  <a:lnTo>
                    <a:pt x="2012" y="460"/>
                  </a:lnTo>
                  <a:lnTo>
                    <a:pt x="2007" y="435"/>
                  </a:lnTo>
                  <a:lnTo>
                    <a:pt x="2005" y="431"/>
                  </a:lnTo>
                  <a:lnTo>
                    <a:pt x="2003" y="437"/>
                  </a:lnTo>
                  <a:lnTo>
                    <a:pt x="2003" y="437"/>
                  </a:lnTo>
                  <a:close/>
                  <a:moveTo>
                    <a:pt x="1684" y="242"/>
                  </a:moveTo>
                  <a:lnTo>
                    <a:pt x="1684" y="242"/>
                  </a:lnTo>
                  <a:lnTo>
                    <a:pt x="1676" y="291"/>
                  </a:lnTo>
                  <a:lnTo>
                    <a:pt x="1656" y="392"/>
                  </a:lnTo>
                  <a:lnTo>
                    <a:pt x="1645" y="449"/>
                  </a:lnTo>
                  <a:lnTo>
                    <a:pt x="1631" y="503"/>
                  </a:lnTo>
                  <a:lnTo>
                    <a:pt x="1618" y="546"/>
                  </a:lnTo>
                  <a:lnTo>
                    <a:pt x="1612" y="564"/>
                  </a:lnTo>
                  <a:lnTo>
                    <a:pt x="1606" y="577"/>
                  </a:lnTo>
                  <a:lnTo>
                    <a:pt x="1606" y="577"/>
                  </a:lnTo>
                  <a:lnTo>
                    <a:pt x="1592" y="601"/>
                  </a:lnTo>
                  <a:lnTo>
                    <a:pt x="1575" y="626"/>
                  </a:lnTo>
                  <a:lnTo>
                    <a:pt x="1534" y="679"/>
                  </a:lnTo>
                  <a:lnTo>
                    <a:pt x="1513" y="706"/>
                  </a:lnTo>
                  <a:lnTo>
                    <a:pt x="1495" y="729"/>
                  </a:lnTo>
                  <a:lnTo>
                    <a:pt x="1481" y="753"/>
                  </a:lnTo>
                  <a:lnTo>
                    <a:pt x="1474" y="772"/>
                  </a:lnTo>
                  <a:lnTo>
                    <a:pt x="1474" y="772"/>
                  </a:lnTo>
                  <a:lnTo>
                    <a:pt x="1470" y="796"/>
                  </a:lnTo>
                  <a:lnTo>
                    <a:pt x="1464" y="827"/>
                  </a:lnTo>
                  <a:lnTo>
                    <a:pt x="1456" y="899"/>
                  </a:lnTo>
                  <a:lnTo>
                    <a:pt x="1450" y="991"/>
                  </a:lnTo>
                  <a:lnTo>
                    <a:pt x="1450" y="991"/>
                  </a:lnTo>
                  <a:lnTo>
                    <a:pt x="1483" y="924"/>
                  </a:lnTo>
                  <a:lnTo>
                    <a:pt x="1511" y="874"/>
                  </a:lnTo>
                  <a:lnTo>
                    <a:pt x="1528" y="835"/>
                  </a:lnTo>
                  <a:lnTo>
                    <a:pt x="1528" y="835"/>
                  </a:lnTo>
                  <a:lnTo>
                    <a:pt x="1536" y="819"/>
                  </a:lnTo>
                  <a:lnTo>
                    <a:pt x="1551" y="796"/>
                  </a:lnTo>
                  <a:lnTo>
                    <a:pt x="1590" y="737"/>
                  </a:lnTo>
                  <a:lnTo>
                    <a:pt x="1631" y="675"/>
                  </a:lnTo>
                  <a:lnTo>
                    <a:pt x="1649" y="648"/>
                  </a:lnTo>
                  <a:lnTo>
                    <a:pt x="1660" y="624"/>
                  </a:lnTo>
                  <a:lnTo>
                    <a:pt x="1660" y="624"/>
                  </a:lnTo>
                  <a:lnTo>
                    <a:pt x="1678" y="589"/>
                  </a:lnTo>
                  <a:lnTo>
                    <a:pt x="1693" y="564"/>
                  </a:lnTo>
                  <a:lnTo>
                    <a:pt x="1697" y="552"/>
                  </a:lnTo>
                  <a:lnTo>
                    <a:pt x="1703" y="538"/>
                  </a:lnTo>
                  <a:lnTo>
                    <a:pt x="1705" y="525"/>
                  </a:lnTo>
                  <a:lnTo>
                    <a:pt x="1707" y="507"/>
                  </a:lnTo>
                  <a:lnTo>
                    <a:pt x="1707" y="507"/>
                  </a:lnTo>
                  <a:lnTo>
                    <a:pt x="1711" y="460"/>
                  </a:lnTo>
                  <a:lnTo>
                    <a:pt x="1717" y="402"/>
                  </a:lnTo>
                  <a:lnTo>
                    <a:pt x="1721" y="353"/>
                  </a:lnTo>
                  <a:lnTo>
                    <a:pt x="1723" y="328"/>
                  </a:lnTo>
                  <a:lnTo>
                    <a:pt x="1723" y="328"/>
                  </a:lnTo>
                  <a:lnTo>
                    <a:pt x="1703" y="279"/>
                  </a:lnTo>
                  <a:lnTo>
                    <a:pt x="1690" y="250"/>
                  </a:lnTo>
                  <a:lnTo>
                    <a:pt x="1686" y="242"/>
                  </a:lnTo>
                  <a:lnTo>
                    <a:pt x="1684" y="242"/>
                  </a:lnTo>
                  <a:lnTo>
                    <a:pt x="1684" y="242"/>
                  </a:lnTo>
                  <a:lnTo>
                    <a:pt x="1684" y="242"/>
                  </a:lnTo>
                  <a:close/>
                  <a:moveTo>
                    <a:pt x="1614" y="803"/>
                  </a:moveTo>
                  <a:lnTo>
                    <a:pt x="1614" y="803"/>
                  </a:lnTo>
                  <a:lnTo>
                    <a:pt x="1571" y="881"/>
                  </a:lnTo>
                  <a:lnTo>
                    <a:pt x="1520" y="967"/>
                  </a:lnTo>
                  <a:lnTo>
                    <a:pt x="1520" y="967"/>
                  </a:lnTo>
                  <a:lnTo>
                    <a:pt x="1516" y="977"/>
                  </a:lnTo>
                  <a:lnTo>
                    <a:pt x="1511" y="993"/>
                  </a:lnTo>
                  <a:lnTo>
                    <a:pt x="1499" y="1039"/>
                  </a:lnTo>
                  <a:lnTo>
                    <a:pt x="1481" y="1115"/>
                  </a:lnTo>
                  <a:lnTo>
                    <a:pt x="1481" y="1115"/>
                  </a:lnTo>
                  <a:lnTo>
                    <a:pt x="1476" y="1180"/>
                  </a:lnTo>
                  <a:lnTo>
                    <a:pt x="1468" y="1308"/>
                  </a:lnTo>
                  <a:lnTo>
                    <a:pt x="1460" y="1443"/>
                  </a:lnTo>
                  <a:lnTo>
                    <a:pt x="1458" y="1494"/>
                  </a:lnTo>
                  <a:lnTo>
                    <a:pt x="1458" y="1521"/>
                  </a:lnTo>
                  <a:lnTo>
                    <a:pt x="1458" y="1521"/>
                  </a:lnTo>
                  <a:lnTo>
                    <a:pt x="1464" y="1570"/>
                  </a:lnTo>
                  <a:lnTo>
                    <a:pt x="1472" y="1640"/>
                  </a:lnTo>
                  <a:lnTo>
                    <a:pt x="1489" y="1770"/>
                  </a:lnTo>
                  <a:lnTo>
                    <a:pt x="1489" y="1770"/>
                  </a:lnTo>
                  <a:lnTo>
                    <a:pt x="1493" y="1784"/>
                  </a:lnTo>
                  <a:lnTo>
                    <a:pt x="1495" y="1788"/>
                  </a:lnTo>
                  <a:lnTo>
                    <a:pt x="1497" y="1788"/>
                  </a:lnTo>
                  <a:lnTo>
                    <a:pt x="1499" y="1788"/>
                  </a:lnTo>
                  <a:lnTo>
                    <a:pt x="1503" y="1784"/>
                  </a:lnTo>
                  <a:lnTo>
                    <a:pt x="1509" y="1776"/>
                  </a:lnTo>
                  <a:lnTo>
                    <a:pt x="1513" y="1763"/>
                  </a:lnTo>
                  <a:lnTo>
                    <a:pt x="1516" y="1751"/>
                  </a:lnTo>
                  <a:lnTo>
                    <a:pt x="1520" y="1739"/>
                  </a:lnTo>
                  <a:lnTo>
                    <a:pt x="1520" y="1731"/>
                  </a:lnTo>
                  <a:lnTo>
                    <a:pt x="1520" y="1731"/>
                  </a:lnTo>
                  <a:lnTo>
                    <a:pt x="1516" y="1696"/>
                  </a:lnTo>
                  <a:lnTo>
                    <a:pt x="1513" y="1675"/>
                  </a:lnTo>
                  <a:lnTo>
                    <a:pt x="1513" y="1653"/>
                  </a:lnTo>
                  <a:lnTo>
                    <a:pt x="1513" y="1653"/>
                  </a:lnTo>
                  <a:lnTo>
                    <a:pt x="1511" y="1628"/>
                  </a:lnTo>
                  <a:lnTo>
                    <a:pt x="1503" y="1595"/>
                  </a:lnTo>
                  <a:lnTo>
                    <a:pt x="1495" y="1554"/>
                  </a:lnTo>
                  <a:lnTo>
                    <a:pt x="1489" y="1513"/>
                  </a:lnTo>
                  <a:lnTo>
                    <a:pt x="1489" y="1513"/>
                  </a:lnTo>
                  <a:lnTo>
                    <a:pt x="1489" y="1484"/>
                  </a:lnTo>
                  <a:lnTo>
                    <a:pt x="1489" y="1441"/>
                  </a:lnTo>
                  <a:lnTo>
                    <a:pt x="1495" y="1330"/>
                  </a:lnTo>
                  <a:lnTo>
                    <a:pt x="1505" y="1219"/>
                  </a:lnTo>
                  <a:lnTo>
                    <a:pt x="1509" y="1176"/>
                  </a:lnTo>
                  <a:lnTo>
                    <a:pt x="1513" y="1147"/>
                  </a:lnTo>
                  <a:lnTo>
                    <a:pt x="1513" y="1147"/>
                  </a:lnTo>
                  <a:lnTo>
                    <a:pt x="1520" y="1111"/>
                  </a:lnTo>
                  <a:lnTo>
                    <a:pt x="1528" y="1076"/>
                  </a:lnTo>
                  <a:lnTo>
                    <a:pt x="1534" y="1061"/>
                  </a:lnTo>
                  <a:lnTo>
                    <a:pt x="1542" y="1041"/>
                  </a:lnTo>
                  <a:lnTo>
                    <a:pt x="1553" y="1022"/>
                  </a:lnTo>
                  <a:lnTo>
                    <a:pt x="1567" y="998"/>
                  </a:lnTo>
                  <a:lnTo>
                    <a:pt x="1567" y="998"/>
                  </a:lnTo>
                  <a:lnTo>
                    <a:pt x="1575" y="985"/>
                  </a:lnTo>
                  <a:lnTo>
                    <a:pt x="1581" y="971"/>
                  </a:lnTo>
                  <a:lnTo>
                    <a:pt x="1592" y="940"/>
                  </a:lnTo>
                  <a:lnTo>
                    <a:pt x="1600" y="909"/>
                  </a:lnTo>
                  <a:lnTo>
                    <a:pt x="1606" y="878"/>
                  </a:lnTo>
                  <a:lnTo>
                    <a:pt x="1612" y="825"/>
                  </a:lnTo>
                  <a:lnTo>
                    <a:pt x="1614" y="803"/>
                  </a:lnTo>
                  <a:lnTo>
                    <a:pt x="1614" y="803"/>
                  </a:lnTo>
                  <a:close/>
                  <a:moveTo>
                    <a:pt x="1598" y="1349"/>
                  </a:moveTo>
                  <a:lnTo>
                    <a:pt x="1598" y="1349"/>
                  </a:lnTo>
                  <a:lnTo>
                    <a:pt x="1596" y="1359"/>
                  </a:lnTo>
                  <a:lnTo>
                    <a:pt x="1594" y="1369"/>
                  </a:lnTo>
                  <a:lnTo>
                    <a:pt x="1596" y="1394"/>
                  </a:lnTo>
                  <a:lnTo>
                    <a:pt x="1598" y="1427"/>
                  </a:lnTo>
                  <a:lnTo>
                    <a:pt x="1600" y="1449"/>
                  </a:lnTo>
                  <a:lnTo>
                    <a:pt x="1598" y="1474"/>
                  </a:lnTo>
                  <a:lnTo>
                    <a:pt x="1598" y="1474"/>
                  </a:lnTo>
                  <a:lnTo>
                    <a:pt x="1596" y="1499"/>
                  </a:lnTo>
                  <a:lnTo>
                    <a:pt x="1592" y="1527"/>
                  </a:lnTo>
                  <a:lnTo>
                    <a:pt x="1583" y="1573"/>
                  </a:lnTo>
                  <a:lnTo>
                    <a:pt x="1573" y="1616"/>
                  </a:lnTo>
                  <a:lnTo>
                    <a:pt x="1567" y="1646"/>
                  </a:lnTo>
                  <a:lnTo>
                    <a:pt x="1567" y="1646"/>
                  </a:lnTo>
                  <a:lnTo>
                    <a:pt x="1567" y="1653"/>
                  </a:lnTo>
                  <a:lnTo>
                    <a:pt x="1567" y="1661"/>
                  </a:lnTo>
                  <a:lnTo>
                    <a:pt x="1573" y="1683"/>
                  </a:lnTo>
                  <a:lnTo>
                    <a:pt x="1583" y="1708"/>
                  </a:lnTo>
                  <a:lnTo>
                    <a:pt x="1592" y="1735"/>
                  </a:lnTo>
                  <a:lnTo>
                    <a:pt x="1612" y="1782"/>
                  </a:lnTo>
                  <a:lnTo>
                    <a:pt x="1621" y="1802"/>
                  </a:lnTo>
                  <a:lnTo>
                    <a:pt x="1621" y="1802"/>
                  </a:lnTo>
                  <a:lnTo>
                    <a:pt x="1618" y="1737"/>
                  </a:lnTo>
                  <a:lnTo>
                    <a:pt x="1614" y="1685"/>
                  </a:lnTo>
                  <a:lnTo>
                    <a:pt x="1614" y="1646"/>
                  </a:lnTo>
                  <a:lnTo>
                    <a:pt x="1614" y="1646"/>
                  </a:lnTo>
                  <a:lnTo>
                    <a:pt x="1616" y="1630"/>
                  </a:lnTo>
                  <a:lnTo>
                    <a:pt x="1620" y="1612"/>
                  </a:lnTo>
                  <a:lnTo>
                    <a:pt x="1629" y="1572"/>
                  </a:lnTo>
                  <a:lnTo>
                    <a:pt x="1641" y="1536"/>
                  </a:lnTo>
                  <a:lnTo>
                    <a:pt x="1643" y="1523"/>
                  </a:lnTo>
                  <a:lnTo>
                    <a:pt x="1645" y="1513"/>
                  </a:lnTo>
                  <a:lnTo>
                    <a:pt x="1645" y="1513"/>
                  </a:lnTo>
                  <a:lnTo>
                    <a:pt x="1639" y="1476"/>
                  </a:lnTo>
                  <a:lnTo>
                    <a:pt x="1625" y="1416"/>
                  </a:lnTo>
                  <a:lnTo>
                    <a:pt x="1618" y="1386"/>
                  </a:lnTo>
                  <a:lnTo>
                    <a:pt x="1610" y="1363"/>
                  </a:lnTo>
                  <a:lnTo>
                    <a:pt x="1604" y="1349"/>
                  </a:lnTo>
                  <a:lnTo>
                    <a:pt x="1600" y="1347"/>
                  </a:lnTo>
                  <a:lnTo>
                    <a:pt x="1598" y="1349"/>
                  </a:lnTo>
                  <a:lnTo>
                    <a:pt x="1598" y="1349"/>
                  </a:lnTo>
                  <a:close/>
                  <a:moveTo>
                    <a:pt x="1528" y="593"/>
                  </a:moveTo>
                  <a:lnTo>
                    <a:pt x="1528" y="593"/>
                  </a:lnTo>
                  <a:lnTo>
                    <a:pt x="1528" y="595"/>
                  </a:lnTo>
                  <a:lnTo>
                    <a:pt x="1528" y="595"/>
                  </a:lnTo>
                  <a:lnTo>
                    <a:pt x="1528" y="593"/>
                  </a:lnTo>
                  <a:lnTo>
                    <a:pt x="1528" y="593"/>
                  </a:lnTo>
                  <a:close/>
                  <a:moveTo>
                    <a:pt x="1411" y="905"/>
                  </a:moveTo>
                  <a:lnTo>
                    <a:pt x="1411" y="905"/>
                  </a:lnTo>
                  <a:lnTo>
                    <a:pt x="1470" y="739"/>
                  </a:lnTo>
                  <a:lnTo>
                    <a:pt x="1505" y="646"/>
                  </a:lnTo>
                  <a:lnTo>
                    <a:pt x="1518" y="612"/>
                  </a:lnTo>
                  <a:lnTo>
                    <a:pt x="1528" y="595"/>
                  </a:lnTo>
                  <a:lnTo>
                    <a:pt x="1528" y="595"/>
                  </a:lnTo>
                  <a:lnTo>
                    <a:pt x="1388" y="780"/>
                  </a:lnTo>
                  <a:lnTo>
                    <a:pt x="1341" y="1022"/>
                  </a:lnTo>
                  <a:lnTo>
                    <a:pt x="1380" y="1303"/>
                  </a:lnTo>
                  <a:lnTo>
                    <a:pt x="1380" y="1303"/>
                  </a:lnTo>
                  <a:lnTo>
                    <a:pt x="1376" y="1478"/>
                  </a:lnTo>
                  <a:lnTo>
                    <a:pt x="1375" y="1603"/>
                  </a:lnTo>
                  <a:lnTo>
                    <a:pt x="1373" y="1661"/>
                  </a:lnTo>
                  <a:lnTo>
                    <a:pt x="1373" y="1661"/>
                  </a:lnTo>
                  <a:lnTo>
                    <a:pt x="1371" y="1655"/>
                  </a:lnTo>
                  <a:lnTo>
                    <a:pt x="1369" y="1632"/>
                  </a:lnTo>
                  <a:lnTo>
                    <a:pt x="1365" y="1558"/>
                  </a:lnTo>
                  <a:lnTo>
                    <a:pt x="1357" y="1451"/>
                  </a:lnTo>
                  <a:lnTo>
                    <a:pt x="1357" y="1271"/>
                  </a:lnTo>
                  <a:lnTo>
                    <a:pt x="1295" y="1037"/>
                  </a:lnTo>
                  <a:lnTo>
                    <a:pt x="1295" y="1037"/>
                  </a:lnTo>
                  <a:lnTo>
                    <a:pt x="1312" y="1154"/>
                  </a:lnTo>
                  <a:lnTo>
                    <a:pt x="1334" y="1295"/>
                  </a:lnTo>
                  <a:lnTo>
                    <a:pt x="1334" y="1295"/>
                  </a:lnTo>
                  <a:lnTo>
                    <a:pt x="1338" y="1340"/>
                  </a:lnTo>
                  <a:lnTo>
                    <a:pt x="1340" y="1416"/>
                  </a:lnTo>
                  <a:lnTo>
                    <a:pt x="1341" y="1536"/>
                  </a:lnTo>
                  <a:lnTo>
                    <a:pt x="1341" y="1536"/>
                  </a:lnTo>
                  <a:lnTo>
                    <a:pt x="1343" y="1611"/>
                  </a:lnTo>
                  <a:lnTo>
                    <a:pt x="1345" y="1651"/>
                  </a:lnTo>
                  <a:lnTo>
                    <a:pt x="1347" y="1669"/>
                  </a:lnTo>
                  <a:lnTo>
                    <a:pt x="1349" y="1685"/>
                  </a:lnTo>
                  <a:lnTo>
                    <a:pt x="1349" y="1685"/>
                  </a:lnTo>
                  <a:lnTo>
                    <a:pt x="1353" y="1708"/>
                  </a:lnTo>
                  <a:lnTo>
                    <a:pt x="1355" y="1728"/>
                  </a:lnTo>
                  <a:lnTo>
                    <a:pt x="1357" y="1770"/>
                  </a:lnTo>
                  <a:lnTo>
                    <a:pt x="1357" y="1770"/>
                  </a:lnTo>
                  <a:lnTo>
                    <a:pt x="1363" y="1825"/>
                  </a:lnTo>
                  <a:lnTo>
                    <a:pt x="1365" y="1858"/>
                  </a:lnTo>
                  <a:lnTo>
                    <a:pt x="1365" y="1895"/>
                  </a:lnTo>
                  <a:lnTo>
                    <a:pt x="1365" y="1895"/>
                  </a:lnTo>
                  <a:lnTo>
                    <a:pt x="1365" y="1913"/>
                  </a:lnTo>
                  <a:lnTo>
                    <a:pt x="1367" y="1930"/>
                  </a:lnTo>
                  <a:lnTo>
                    <a:pt x="1371" y="1942"/>
                  </a:lnTo>
                  <a:lnTo>
                    <a:pt x="1376" y="1954"/>
                  </a:lnTo>
                  <a:lnTo>
                    <a:pt x="1384" y="1969"/>
                  </a:lnTo>
                  <a:lnTo>
                    <a:pt x="1388" y="1973"/>
                  </a:lnTo>
                  <a:lnTo>
                    <a:pt x="1388" y="1973"/>
                  </a:lnTo>
                  <a:lnTo>
                    <a:pt x="1392" y="1895"/>
                  </a:lnTo>
                  <a:lnTo>
                    <a:pt x="1396" y="1802"/>
                  </a:lnTo>
                  <a:lnTo>
                    <a:pt x="1396" y="1802"/>
                  </a:lnTo>
                  <a:lnTo>
                    <a:pt x="1396" y="1792"/>
                  </a:lnTo>
                  <a:lnTo>
                    <a:pt x="1400" y="1778"/>
                  </a:lnTo>
                  <a:lnTo>
                    <a:pt x="1408" y="1749"/>
                  </a:lnTo>
                  <a:lnTo>
                    <a:pt x="1419" y="1708"/>
                  </a:lnTo>
                  <a:lnTo>
                    <a:pt x="1419" y="1708"/>
                  </a:lnTo>
                  <a:lnTo>
                    <a:pt x="1419" y="1659"/>
                  </a:lnTo>
                  <a:lnTo>
                    <a:pt x="1417" y="1562"/>
                  </a:lnTo>
                  <a:lnTo>
                    <a:pt x="1413" y="1460"/>
                  </a:lnTo>
                  <a:lnTo>
                    <a:pt x="1411" y="1404"/>
                  </a:lnTo>
                  <a:lnTo>
                    <a:pt x="1411" y="1404"/>
                  </a:lnTo>
                  <a:lnTo>
                    <a:pt x="1406" y="1330"/>
                  </a:lnTo>
                  <a:lnTo>
                    <a:pt x="1396" y="1248"/>
                  </a:lnTo>
                  <a:lnTo>
                    <a:pt x="1396" y="1248"/>
                  </a:lnTo>
                  <a:lnTo>
                    <a:pt x="1386" y="1170"/>
                  </a:lnTo>
                  <a:lnTo>
                    <a:pt x="1382" y="1129"/>
                  </a:lnTo>
                  <a:lnTo>
                    <a:pt x="1380" y="1100"/>
                  </a:lnTo>
                  <a:lnTo>
                    <a:pt x="1380" y="1100"/>
                  </a:lnTo>
                  <a:lnTo>
                    <a:pt x="1382" y="1065"/>
                  </a:lnTo>
                  <a:lnTo>
                    <a:pt x="1390" y="1012"/>
                  </a:lnTo>
                  <a:lnTo>
                    <a:pt x="1400" y="954"/>
                  </a:lnTo>
                  <a:lnTo>
                    <a:pt x="1406" y="928"/>
                  </a:lnTo>
                  <a:lnTo>
                    <a:pt x="1411" y="905"/>
                  </a:lnTo>
                  <a:lnTo>
                    <a:pt x="1411" y="905"/>
                  </a:lnTo>
                  <a:close/>
                  <a:moveTo>
                    <a:pt x="1023" y="273"/>
                  </a:moveTo>
                  <a:lnTo>
                    <a:pt x="1023" y="273"/>
                  </a:lnTo>
                  <a:lnTo>
                    <a:pt x="1017" y="283"/>
                  </a:lnTo>
                  <a:lnTo>
                    <a:pt x="1009" y="297"/>
                  </a:lnTo>
                  <a:lnTo>
                    <a:pt x="1005" y="302"/>
                  </a:lnTo>
                  <a:lnTo>
                    <a:pt x="1005" y="308"/>
                  </a:lnTo>
                  <a:lnTo>
                    <a:pt x="1005" y="314"/>
                  </a:lnTo>
                  <a:lnTo>
                    <a:pt x="1007" y="320"/>
                  </a:lnTo>
                  <a:lnTo>
                    <a:pt x="1007" y="320"/>
                  </a:lnTo>
                  <a:lnTo>
                    <a:pt x="1019" y="339"/>
                  </a:lnTo>
                  <a:lnTo>
                    <a:pt x="1034" y="373"/>
                  </a:lnTo>
                  <a:lnTo>
                    <a:pt x="1042" y="392"/>
                  </a:lnTo>
                  <a:lnTo>
                    <a:pt x="1050" y="414"/>
                  </a:lnTo>
                  <a:lnTo>
                    <a:pt x="1056" y="437"/>
                  </a:lnTo>
                  <a:lnTo>
                    <a:pt x="1061" y="460"/>
                  </a:lnTo>
                  <a:lnTo>
                    <a:pt x="1061" y="460"/>
                  </a:lnTo>
                  <a:lnTo>
                    <a:pt x="1069" y="515"/>
                  </a:lnTo>
                  <a:lnTo>
                    <a:pt x="1077" y="577"/>
                  </a:lnTo>
                  <a:lnTo>
                    <a:pt x="1083" y="648"/>
                  </a:lnTo>
                  <a:lnTo>
                    <a:pt x="1085" y="683"/>
                  </a:lnTo>
                  <a:lnTo>
                    <a:pt x="1085" y="718"/>
                  </a:lnTo>
                  <a:lnTo>
                    <a:pt x="1085" y="718"/>
                  </a:lnTo>
                  <a:lnTo>
                    <a:pt x="1081" y="829"/>
                  </a:lnTo>
                  <a:lnTo>
                    <a:pt x="1073" y="985"/>
                  </a:lnTo>
                  <a:lnTo>
                    <a:pt x="1063" y="1131"/>
                  </a:lnTo>
                  <a:lnTo>
                    <a:pt x="1058" y="1186"/>
                  </a:lnTo>
                  <a:lnTo>
                    <a:pt x="1054" y="1217"/>
                  </a:lnTo>
                  <a:lnTo>
                    <a:pt x="1054" y="1217"/>
                  </a:lnTo>
                  <a:lnTo>
                    <a:pt x="1046" y="1244"/>
                  </a:lnTo>
                  <a:lnTo>
                    <a:pt x="1040" y="1264"/>
                  </a:lnTo>
                  <a:lnTo>
                    <a:pt x="1038" y="1273"/>
                  </a:lnTo>
                  <a:lnTo>
                    <a:pt x="1036" y="1283"/>
                  </a:lnTo>
                  <a:lnTo>
                    <a:pt x="1038" y="1318"/>
                  </a:lnTo>
                  <a:lnTo>
                    <a:pt x="1038" y="1318"/>
                  </a:lnTo>
                  <a:lnTo>
                    <a:pt x="1044" y="1365"/>
                  </a:lnTo>
                  <a:lnTo>
                    <a:pt x="1052" y="1412"/>
                  </a:lnTo>
                  <a:lnTo>
                    <a:pt x="1059" y="1447"/>
                  </a:lnTo>
                  <a:lnTo>
                    <a:pt x="1065" y="1458"/>
                  </a:lnTo>
                  <a:lnTo>
                    <a:pt x="1069" y="1466"/>
                  </a:lnTo>
                  <a:lnTo>
                    <a:pt x="1069" y="1466"/>
                  </a:lnTo>
                  <a:lnTo>
                    <a:pt x="1081" y="1476"/>
                  </a:lnTo>
                  <a:lnTo>
                    <a:pt x="1094" y="1490"/>
                  </a:lnTo>
                  <a:lnTo>
                    <a:pt x="1100" y="1501"/>
                  </a:lnTo>
                  <a:lnTo>
                    <a:pt x="1108" y="1513"/>
                  </a:lnTo>
                  <a:lnTo>
                    <a:pt x="1112" y="1527"/>
                  </a:lnTo>
                  <a:lnTo>
                    <a:pt x="1116" y="1544"/>
                  </a:lnTo>
                  <a:lnTo>
                    <a:pt x="1116" y="1544"/>
                  </a:lnTo>
                  <a:lnTo>
                    <a:pt x="1126" y="1611"/>
                  </a:lnTo>
                  <a:lnTo>
                    <a:pt x="1131" y="1661"/>
                  </a:lnTo>
                  <a:lnTo>
                    <a:pt x="1131" y="1661"/>
                  </a:lnTo>
                  <a:lnTo>
                    <a:pt x="1131" y="1687"/>
                  </a:lnTo>
                  <a:lnTo>
                    <a:pt x="1128" y="1716"/>
                  </a:lnTo>
                  <a:lnTo>
                    <a:pt x="1124" y="1747"/>
                  </a:lnTo>
                  <a:lnTo>
                    <a:pt x="1124" y="1747"/>
                  </a:lnTo>
                  <a:lnTo>
                    <a:pt x="1110" y="1728"/>
                  </a:lnTo>
                  <a:lnTo>
                    <a:pt x="1100" y="1710"/>
                  </a:lnTo>
                  <a:lnTo>
                    <a:pt x="1094" y="1702"/>
                  </a:lnTo>
                  <a:lnTo>
                    <a:pt x="1093" y="1692"/>
                  </a:lnTo>
                  <a:lnTo>
                    <a:pt x="1093" y="1692"/>
                  </a:lnTo>
                  <a:lnTo>
                    <a:pt x="1087" y="1657"/>
                  </a:lnTo>
                  <a:lnTo>
                    <a:pt x="1081" y="1605"/>
                  </a:lnTo>
                  <a:lnTo>
                    <a:pt x="1075" y="1552"/>
                  </a:lnTo>
                  <a:lnTo>
                    <a:pt x="1069" y="1521"/>
                  </a:lnTo>
                  <a:lnTo>
                    <a:pt x="1069" y="1521"/>
                  </a:lnTo>
                  <a:lnTo>
                    <a:pt x="1056" y="1482"/>
                  </a:lnTo>
                  <a:lnTo>
                    <a:pt x="1028" y="1418"/>
                  </a:lnTo>
                  <a:lnTo>
                    <a:pt x="991" y="1326"/>
                  </a:lnTo>
                  <a:lnTo>
                    <a:pt x="991" y="1326"/>
                  </a:lnTo>
                  <a:lnTo>
                    <a:pt x="989" y="1361"/>
                  </a:lnTo>
                  <a:lnTo>
                    <a:pt x="989" y="1390"/>
                  </a:lnTo>
                  <a:lnTo>
                    <a:pt x="989" y="1402"/>
                  </a:lnTo>
                  <a:lnTo>
                    <a:pt x="991" y="1412"/>
                  </a:lnTo>
                  <a:lnTo>
                    <a:pt x="991" y="1412"/>
                  </a:lnTo>
                  <a:lnTo>
                    <a:pt x="1021" y="1511"/>
                  </a:lnTo>
                  <a:lnTo>
                    <a:pt x="1038" y="1575"/>
                  </a:lnTo>
                  <a:lnTo>
                    <a:pt x="1044" y="1599"/>
                  </a:lnTo>
                  <a:lnTo>
                    <a:pt x="1046" y="1614"/>
                  </a:lnTo>
                  <a:lnTo>
                    <a:pt x="1046" y="1614"/>
                  </a:lnTo>
                  <a:lnTo>
                    <a:pt x="1048" y="1646"/>
                  </a:lnTo>
                  <a:lnTo>
                    <a:pt x="1050" y="1690"/>
                  </a:lnTo>
                  <a:lnTo>
                    <a:pt x="1056" y="1737"/>
                  </a:lnTo>
                  <a:lnTo>
                    <a:pt x="1058" y="1757"/>
                  </a:lnTo>
                  <a:lnTo>
                    <a:pt x="1061" y="1770"/>
                  </a:lnTo>
                  <a:lnTo>
                    <a:pt x="1061" y="1770"/>
                  </a:lnTo>
                  <a:lnTo>
                    <a:pt x="1069" y="1788"/>
                  </a:lnTo>
                  <a:lnTo>
                    <a:pt x="1081" y="1805"/>
                  </a:lnTo>
                  <a:lnTo>
                    <a:pt x="1116" y="1848"/>
                  </a:lnTo>
                  <a:lnTo>
                    <a:pt x="1116" y="1848"/>
                  </a:lnTo>
                  <a:lnTo>
                    <a:pt x="1135" y="1874"/>
                  </a:lnTo>
                  <a:lnTo>
                    <a:pt x="1149" y="1891"/>
                  </a:lnTo>
                  <a:lnTo>
                    <a:pt x="1155" y="1911"/>
                  </a:lnTo>
                  <a:lnTo>
                    <a:pt x="1163" y="1934"/>
                  </a:lnTo>
                  <a:lnTo>
                    <a:pt x="1163" y="1934"/>
                  </a:lnTo>
                  <a:lnTo>
                    <a:pt x="1166" y="1950"/>
                  </a:lnTo>
                  <a:lnTo>
                    <a:pt x="1168" y="1969"/>
                  </a:lnTo>
                  <a:lnTo>
                    <a:pt x="1172" y="2008"/>
                  </a:lnTo>
                  <a:lnTo>
                    <a:pt x="1174" y="2041"/>
                  </a:lnTo>
                  <a:lnTo>
                    <a:pt x="1176" y="2053"/>
                  </a:lnTo>
                  <a:lnTo>
                    <a:pt x="1178" y="2059"/>
                  </a:lnTo>
                  <a:lnTo>
                    <a:pt x="1178" y="2059"/>
                  </a:lnTo>
                  <a:lnTo>
                    <a:pt x="1184" y="2069"/>
                  </a:lnTo>
                  <a:lnTo>
                    <a:pt x="1192" y="2080"/>
                  </a:lnTo>
                  <a:lnTo>
                    <a:pt x="1194" y="2082"/>
                  </a:lnTo>
                  <a:lnTo>
                    <a:pt x="1198" y="2082"/>
                  </a:lnTo>
                  <a:lnTo>
                    <a:pt x="1199" y="2076"/>
                  </a:lnTo>
                  <a:lnTo>
                    <a:pt x="1201" y="2067"/>
                  </a:lnTo>
                  <a:lnTo>
                    <a:pt x="1201" y="2067"/>
                  </a:lnTo>
                  <a:lnTo>
                    <a:pt x="1201" y="2047"/>
                  </a:lnTo>
                  <a:lnTo>
                    <a:pt x="1199" y="2020"/>
                  </a:lnTo>
                  <a:lnTo>
                    <a:pt x="1196" y="1948"/>
                  </a:lnTo>
                  <a:lnTo>
                    <a:pt x="1186" y="1833"/>
                  </a:lnTo>
                  <a:lnTo>
                    <a:pt x="1186" y="1833"/>
                  </a:lnTo>
                  <a:lnTo>
                    <a:pt x="1184" y="1813"/>
                  </a:lnTo>
                  <a:lnTo>
                    <a:pt x="1180" y="1798"/>
                  </a:lnTo>
                  <a:lnTo>
                    <a:pt x="1178" y="1786"/>
                  </a:lnTo>
                  <a:lnTo>
                    <a:pt x="1178" y="1770"/>
                  </a:lnTo>
                  <a:lnTo>
                    <a:pt x="1178" y="1770"/>
                  </a:lnTo>
                  <a:lnTo>
                    <a:pt x="1184" y="1722"/>
                  </a:lnTo>
                  <a:lnTo>
                    <a:pt x="1186" y="1690"/>
                  </a:lnTo>
                  <a:lnTo>
                    <a:pt x="1186" y="1661"/>
                  </a:lnTo>
                  <a:lnTo>
                    <a:pt x="1186" y="1661"/>
                  </a:lnTo>
                  <a:lnTo>
                    <a:pt x="1182" y="1568"/>
                  </a:lnTo>
                  <a:lnTo>
                    <a:pt x="1178" y="1474"/>
                  </a:lnTo>
                  <a:lnTo>
                    <a:pt x="1178" y="1474"/>
                  </a:lnTo>
                  <a:lnTo>
                    <a:pt x="1174" y="1455"/>
                  </a:lnTo>
                  <a:lnTo>
                    <a:pt x="1166" y="1425"/>
                  </a:lnTo>
                  <a:lnTo>
                    <a:pt x="1145" y="1355"/>
                  </a:lnTo>
                  <a:lnTo>
                    <a:pt x="1122" y="1279"/>
                  </a:lnTo>
                  <a:lnTo>
                    <a:pt x="1112" y="1248"/>
                  </a:lnTo>
                  <a:lnTo>
                    <a:pt x="1108" y="1225"/>
                  </a:lnTo>
                  <a:lnTo>
                    <a:pt x="1108" y="1225"/>
                  </a:lnTo>
                  <a:lnTo>
                    <a:pt x="1106" y="1193"/>
                  </a:lnTo>
                  <a:lnTo>
                    <a:pt x="1108" y="1145"/>
                  </a:lnTo>
                  <a:lnTo>
                    <a:pt x="1110" y="1020"/>
                  </a:lnTo>
                  <a:lnTo>
                    <a:pt x="1116" y="905"/>
                  </a:lnTo>
                  <a:lnTo>
                    <a:pt x="1116" y="850"/>
                  </a:lnTo>
                  <a:lnTo>
                    <a:pt x="1116" y="850"/>
                  </a:lnTo>
                  <a:lnTo>
                    <a:pt x="1116" y="817"/>
                  </a:lnTo>
                  <a:lnTo>
                    <a:pt x="1120" y="745"/>
                  </a:lnTo>
                  <a:lnTo>
                    <a:pt x="1122" y="659"/>
                  </a:lnTo>
                  <a:lnTo>
                    <a:pt x="1124" y="585"/>
                  </a:lnTo>
                  <a:lnTo>
                    <a:pt x="1124" y="585"/>
                  </a:lnTo>
                  <a:lnTo>
                    <a:pt x="1122" y="554"/>
                  </a:lnTo>
                  <a:lnTo>
                    <a:pt x="1118" y="525"/>
                  </a:lnTo>
                  <a:lnTo>
                    <a:pt x="1112" y="495"/>
                  </a:lnTo>
                  <a:lnTo>
                    <a:pt x="1106" y="468"/>
                  </a:lnTo>
                  <a:lnTo>
                    <a:pt x="1093" y="425"/>
                  </a:lnTo>
                  <a:lnTo>
                    <a:pt x="1085" y="406"/>
                  </a:lnTo>
                  <a:lnTo>
                    <a:pt x="1085" y="406"/>
                  </a:lnTo>
                  <a:lnTo>
                    <a:pt x="1073" y="380"/>
                  </a:lnTo>
                  <a:lnTo>
                    <a:pt x="1054" y="332"/>
                  </a:lnTo>
                  <a:lnTo>
                    <a:pt x="1034" y="287"/>
                  </a:lnTo>
                  <a:lnTo>
                    <a:pt x="1026" y="275"/>
                  </a:lnTo>
                  <a:lnTo>
                    <a:pt x="1024" y="273"/>
                  </a:lnTo>
                  <a:lnTo>
                    <a:pt x="1023" y="273"/>
                  </a:lnTo>
                  <a:lnTo>
                    <a:pt x="1023" y="273"/>
                  </a:lnTo>
                  <a:close/>
                  <a:moveTo>
                    <a:pt x="921" y="1279"/>
                  </a:moveTo>
                  <a:lnTo>
                    <a:pt x="921" y="1279"/>
                  </a:lnTo>
                  <a:lnTo>
                    <a:pt x="918" y="1291"/>
                  </a:lnTo>
                  <a:lnTo>
                    <a:pt x="914" y="1314"/>
                  </a:lnTo>
                  <a:lnTo>
                    <a:pt x="914" y="1314"/>
                  </a:lnTo>
                  <a:lnTo>
                    <a:pt x="921" y="1285"/>
                  </a:lnTo>
                  <a:lnTo>
                    <a:pt x="921" y="1279"/>
                  </a:lnTo>
                  <a:lnTo>
                    <a:pt x="921" y="1277"/>
                  </a:lnTo>
                  <a:lnTo>
                    <a:pt x="921" y="1279"/>
                  </a:lnTo>
                  <a:lnTo>
                    <a:pt x="921" y="1279"/>
                  </a:lnTo>
                  <a:close/>
                  <a:moveTo>
                    <a:pt x="906" y="1497"/>
                  </a:moveTo>
                  <a:lnTo>
                    <a:pt x="906" y="1497"/>
                  </a:lnTo>
                  <a:lnTo>
                    <a:pt x="904" y="1484"/>
                  </a:lnTo>
                  <a:lnTo>
                    <a:pt x="902" y="1464"/>
                  </a:lnTo>
                  <a:lnTo>
                    <a:pt x="904" y="1416"/>
                  </a:lnTo>
                  <a:lnTo>
                    <a:pt x="908" y="1361"/>
                  </a:lnTo>
                  <a:lnTo>
                    <a:pt x="914" y="1314"/>
                  </a:lnTo>
                  <a:lnTo>
                    <a:pt x="914" y="1314"/>
                  </a:lnTo>
                  <a:lnTo>
                    <a:pt x="892" y="1398"/>
                  </a:lnTo>
                  <a:lnTo>
                    <a:pt x="884" y="1433"/>
                  </a:lnTo>
                  <a:lnTo>
                    <a:pt x="882" y="1451"/>
                  </a:lnTo>
                  <a:lnTo>
                    <a:pt x="882" y="1451"/>
                  </a:lnTo>
                  <a:lnTo>
                    <a:pt x="892" y="1519"/>
                  </a:lnTo>
                  <a:lnTo>
                    <a:pt x="906" y="1607"/>
                  </a:lnTo>
                  <a:lnTo>
                    <a:pt x="906" y="1607"/>
                  </a:lnTo>
                  <a:lnTo>
                    <a:pt x="910" y="1632"/>
                  </a:lnTo>
                  <a:lnTo>
                    <a:pt x="918" y="1655"/>
                  </a:lnTo>
                  <a:lnTo>
                    <a:pt x="929" y="1685"/>
                  </a:lnTo>
                  <a:lnTo>
                    <a:pt x="945" y="1724"/>
                  </a:lnTo>
                  <a:lnTo>
                    <a:pt x="945" y="1724"/>
                  </a:lnTo>
                  <a:lnTo>
                    <a:pt x="953" y="1745"/>
                  </a:lnTo>
                  <a:lnTo>
                    <a:pt x="956" y="1761"/>
                  </a:lnTo>
                  <a:lnTo>
                    <a:pt x="956" y="1772"/>
                  </a:lnTo>
                  <a:lnTo>
                    <a:pt x="954" y="1780"/>
                  </a:lnTo>
                  <a:lnTo>
                    <a:pt x="953" y="1788"/>
                  </a:lnTo>
                  <a:lnTo>
                    <a:pt x="949" y="1792"/>
                  </a:lnTo>
                  <a:lnTo>
                    <a:pt x="947" y="1798"/>
                  </a:lnTo>
                  <a:lnTo>
                    <a:pt x="945" y="1802"/>
                  </a:lnTo>
                  <a:lnTo>
                    <a:pt x="945" y="1802"/>
                  </a:lnTo>
                  <a:lnTo>
                    <a:pt x="945" y="1805"/>
                  </a:lnTo>
                  <a:lnTo>
                    <a:pt x="943" y="1805"/>
                  </a:lnTo>
                  <a:lnTo>
                    <a:pt x="941" y="1800"/>
                  </a:lnTo>
                  <a:lnTo>
                    <a:pt x="935" y="1792"/>
                  </a:lnTo>
                  <a:lnTo>
                    <a:pt x="933" y="1788"/>
                  </a:lnTo>
                  <a:lnTo>
                    <a:pt x="929" y="1786"/>
                  </a:lnTo>
                  <a:lnTo>
                    <a:pt x="929" y="1786"/>
                  </a:lnTo>
                  <a:lnTo>
                    <a:pt x="925" y="1784"/>
                  </a:lnTo>
                  <a:lnTo>
                    <a:pt x="919" y="1778"/>
                  </a:lnTo>
                  <a:lnTo>
                    <a:pt x="906" y="1763"/>
                  </a:lnTo>
                  <a:lnTo>
                    <a:pt x="892" y="1741"/>
                  </a:lnTo>
                  <a:lnTo>
                    <a:pt x="882" y="1724"/>
                  </a:lnTo>
                  <a:lnTo>
                    <a:pt x="882" y="1724"/>
                  </a:lnTo>
                  <a:lnTo>
                    <a:pt x="881" y="1712"/>
                  </a:lnTo>
                  <a:lnTo>
                    <a:pt x="877" y="1696"/>
                  </a:lnTo>
                  <a:lnTo>
                    <a:pt x="875" y="1651"/>
                  </a:lnTo>
                  <a:lnTo>
                    <a:pt x="871" y="1605"/>
                  </a:lnTo>
                  <a:lnTo>
                    <a:pt x="867" y="1568"/>
                  </a:lnTo>
                  <a:lnTo>
                    <a:pt x="867" y="1568"/>
                  </a:lnTo>
                  <a:lnTo>
                    <a:pt x="861" y="1527"/>
                  </a:lnTo>
                  <a:lnTo>
                    <a:pt x="851" y="1470"/>
                  </a:lnTo>
                  <a:lnTo>
                    <a:pt x="840" y="1419"/>
                  </a:lnTo>
                  <a:lnTo>
                    <a:pt x="834" y="1400"/>
                  </a:lnTo>
                  <a:lnTo>
                    <a:pt x="828" y="1388"/>
                  </a:lnTo>
                  <a:lnTo>
                    <a:pt x="828" y="1388"/>
                  </a:lnTo>
                  <a:lnTo>
                    <a:pt x="826" y="1386"/>
                  </a:lnTo>
                  <a:lnTo>
                    <a:pt x="824" y="1388"/>
                  </a:lnTo>
                  <a:lnTo>
                    <a:pt x="822" y="1398"/>
                  </a:lnTo>
                  <a:lnTo>
                    <a:pt x="824" y="1437"/>
                  </a:lnTo>
                  <a:lnTo>
                    <a:pt x="828" y="1484"/>
                  </a:lnTo>
                  <a:lnTo>
                    <a:pt x="828" y="1513"/>
                  </a:lnTo>
                  <a:lnTo>
                    <a:pt x="828" y="1513"/>
                  </a:lnTo>
                  <a:lnTo>
                    <a:pt x="828" y="1546"/>
                  </a:lnTo>
                  <a:lnTo>
                    <a:pt x="830" y="1603"/>
                  </a:lnTo>
                  <a:lnTo>
                    <a:pt x="832" y="1665"/>
                  </a:lnTo>
                  <a:lnTo>
                    <a:pt x="836" y="1716"/>
                  </a:lnTo>
                  <a:lnTo>
                    <a:pt x="836" y="1716"/>
                  </a:lnTo>
                  <a:lnTo>
                    <a:pt x="838" y="1733"/>
                  </a:lnTo>
                  <a:lnTo>
                    <a:pt x="844" y="1749"/>
                  </a:lnTo>
                  <a:lnTo>
                    <a:pt x="849" y="1763"/>
                  </a:lnTo>
                  <a:lnTo>
                    <a:pt x="855" y="1774"/>
                  </a:lnTo>
                  <a:lnTo>
                    <a:pt x="869" y="1794"/>
                  </a:lnTo>
                  <a:lnTo>
                    <a:pt x="882" y="1809"/>
                  </a:lnTo>
                  <a:lnTo>
                    <a:pt x="882" y="1809"/>
                  </a:lnTo>
                  <a:lnTo>
                    <a:pt x="898" y="1827"/>
                  </a:lnTo>
                  <a:lnTo>
                    <a:pt x="918" y="1852"/>
                  </a:lnTo>
                  <a:lnTo>
                    <a:pt x="937" y="1882"/>
                  </a:lnTo>
                  <a:lnTo>
                    <a:pt x="953" y="1911"/>
                  </a:lnTo>
                  <a:lnTo>
                    <a:pt x="953" y="1911"/>
                  </a:lnTo>
                  <a:lnTo>
                    <a:pt x="974" y="1950"/>
                  </a:lnTo>
                  <a:lnTo>
                    <a:pt x="980" y="1963"/>
                  </a:lnTo>
                  <a:lnTo>
                    <a:pt x="984" y="1973"/>
                  </a:lnTo>
                  <a:lnTo>
                    <a:pt x="984" y="1973"/>
                  </a:lnTo>
                  <a:lnTo>
                    <a:pt x="986" y="1998"/>
                  </a:lnTo>
                  <a:lnTo>
                    <a:pt x="988" y="2039"/>
                  </a:lnTo>
                  <a:lnTo>
                    <a:pt x="991" y="2113"/>
                  </a:lnTo>
                  <a:lnTo>
                    <a:pt x="991" y="2113"/>
                  </a:lnTo>
                  <a:lnTo>
                    <a:pt x="991" y="2117"/>
                  </a:lnTo>
                  <a:lnTo>
                    <a:pt x="993" y="2121"/>
                  </a:lnTo>
                  <a:lnTo>
                    <a:pt x="1003" y="2129"/>
                  </a:lnTo>
                  <a:lnTo>
                    <a:pt x="1015" y="2137"/>
                  </a:lnTo>
                  <a:lnTo>
                    <a:pt x="1028" y="2147"/>
                  </a:lnTo>
                  <a:lnTo>
                    <a:pt x="1065" y="2170"/>
                  </a:lnTo>
                  <a:lnTo>
                    <a:pt x="1083" y="2184"/>
                  </a:lnTo>
                  <a:lnTo>
                    <a:pt x="1100" y="2199"/>
                  </a:lnTo>
                  <a:lnTo>
                    <a:pt x="1100" y="2199"/>
                  </a:lnTo>
                  <a:lnTo>
                    <a:pt x="1126" y="2229"/>
                  </a:lnTo>
                  <a:lnTo>
                    <a:pt x="1141" y="2248"/>
                  </a:lnTo>
                  <a:lnTo>
                    <a:pt x="1145" y="2258"/>
                  </a:lnTo>
                  <a:lnTo>
                    <a:pt x="1147" y="2262"/>
                  </a:lnTo>
                  <a:lnTo>
                    <a:pt x="1147" y="2262"/>
                  </a:lnTo>
                  <a:lnTo>
                    <a:pt x="1139" y="2207"/>
                  </a:lnTo>
                  <a:lnTo>
                    <a:pt x="1139" y="2207"/>
                  </a:lnTo>
                  <a:lnTo>
                    <a:pt x="1133" y="2180"/>
                  </a:lnTo>
                  <a:lnTo>
                    <a:pt x="1131" y="2160"/>
                  </a:lnTo>
                  <a:lnTo>
                    <a:pt x="1131" y="2160"/>
                  </a:lnTo>
                  <a:lnTo>
                    <a:pt x="1129" y="2129"/>
                  </a:lnTo>
                  <a:lnTo>
                    <a:pt x="1124" y="2090"/>
                  </a:lnTo>
                  <a:lnTo>
                    <a:pt x="1124" y="2090"/>
                  </a:lnTo>
                  <a:lnTo>
                    <a:pt x="1116" y="2047"/>
                  </a:lnTo>
                  <a:lnTo>
                    <a:pt x="1110" y="2020"/>
                  </a:lnTo>
                  <a:lnTo>
                    <a:pt x="1100" y="1981"/>
                  </a:lnTo>
                  <a:lnTo>
                    <a:pt x="1100" y="1981"/>
                  </a:lnTo>
                  <a:lnTo>
                    <a:pt x="1094" y="1961"/>
                  </a:lnTo>
                  <a:lnTo>
                    <a:pt x="1089" y="1948"/>
                  </a:lnTo>
                  <a:lnTo>
                    <a:pt x="1085" y="1942"/>
                  </a:lnTo>
                  <a:lnTo>
                    <a:pt x="1081" y="1938"/>
                  </a:lnTo>
                  <a:lnTo>
                    <a:pt x="1075" y="1936"/>
                  </a:lnTo>
                  <a:lnTo>
                    <a:pt x="1071" y="1932"/>
                  </a:lnTo>
                  <a:lnTo>
                    <a:pt x="1069" y="1926"/>
                  </a:lnTo>
                  <a:lnTo>
                    <a:pt x="1069" y="1926"/>
                  </a:lnTo>
                  <a:lnTo>
                    <a:pt x="1063" y="1911"/>
                  </a:lnTo>
                  <a:lnTo>
                    <a:pt x="1052" y="1899"/>
                  </a:lnTo>
                  <a:lnTo>
                    <a:pt x="1034" y="1880"/>
                  </a:lnTo>
                  <a:lnTo>
                    <a:pt x="1007" y="1848"/>
                  </a:lnTo>
                  <a:lnTo>
                    <a:pt x="1007" y="1848"/>
                  </a:lnTo>
                  <a:lnTo>
                    <a:pt x="993" y="1831"/>
                  </a:lnTo>
                  <a:lnTo>
                    <a:pt x="988" y="1819"/>
                  </a:lnTo>
                  <a:lnTo>
                    <a:pt x="986" y="1809"/>
                  </a:lnTo>
                  <a:lnTo>
                    <a:pt x="986" y="1802"/>
                  </a:lnTo>
                  <a:lnTo>
                    <a:pt x="991" y="1780"/>
                  </a:lnTo>
                  <a:lnTo>
                    <a:pt x="993" y="1763"/>
                  </a:lnTo>
                  <a:lnTo>
                    <a:pt x="991" y="1739"/>
                  </a:lnTo>
                  <a:lnTo>
                    <a:pt x="991" y="1739"/>
                  </a:lnTo>
                  <a:lnTo>
                    <a:pt x="986" y="1683"/>
                  </a:lnTo>
                  <a:lnTo>
                    <a:pt x="984" y="1669"/>
                  </a:lnTo>
                  <a:lnTo>
                    <a:pt x="976" y="1646"/>
                  </a:lnTo>
                  <a:lnTo>
                    <a:pt x="976" y="1646"/>
                  </a:lnTo>
                  <a:lnTo>
                    <a:pt x="970" y="1628"/>
                  </a:lnTo>
                  <a:lnTo>
                    <a:pt x="960" y="1609"/>
                  </a:lnTo>
                  <a:lnTo>
                    <a:pt x="939" y="1570"/>
                  </a:lnTo>
                  <a:lnTo>
                    <a:pt x="919" y="1531"/>
                  </a:lnTo>
                  <a:lnTo>
                    <a:pt x="912" y="1513"/>
                  </a:lnTo>
                  <a:lnTo>
                    <a:pt x="906" y="1497"/>
                  </a:lnTo>
                  <a:lnTo>
                    <a:pt x="906" y="1497"/>
                  </a:lnTo>
                  <a:close/>
                  <a:moveTo>
                    <a:pt x="1030" y="562"/>
                  </a:moveTo>
                  <a:lnTo>
                    <a:pt x="1030" y="562"/>
                  </a:lnTo>
                  <a:lnTo>
                    <a:pt x="1024" y="609"/>
                  </a:lnTo>
                  <a:lnTo>
                    <a:pt x="1015" y="681"/>
                  </a:lnTo>
                  <a:lnTo>
                    <a:pt x="999" y="796"/>
                  </a:lnTo>
                  <a:lnTo>
                    <a:pt x="999" y="796"/>
                  </a:lnTo>
                  <a:lnTo>
                    <a:pt x="997" y="835"/>
                  </a:lnTo>
                  <a:lnTo>
                    <a:pt x="999" y="895"/>
                  </a:lnTo>
                  <a:lnTo>
                    <a:pt x="999" y="991"/>
                  </a:lnTo>
                  <a:lnTo>
                    <a:pt x="999" y="991"/>
                  </a:lnTo>
                  <a:lnTo>
                    <a:pt x="1001" y="1006"/>
                  </a:lnTo>
                  <a:lnTo>
                    <a:pt x="991" y="1069"/>
                  </a:lnTo>
                  <a:lnTo>
                    <a:pt x="991" y="1069"/>
                  </a:lnTo>
                  <a:lnTo>
                    <a:pt x="982" y="1145"/>
                  </a:lnTo>
                  <a:lnTo>
                    <a:pt x="972" y="1228"/>
                  </a:lnTo>
                  <a:lnTo>
                    <a:pt x="968" y="1287"/>
                  </a:lnTo>
                  <a:lnTo>
                    <a:pt x="966" y="1299"/>
                  </a:lnTo>
                  <a:lnTo>
                    <a:pt x="968" y="1295"/>
                  </a:lnTo>
                  <a:lnTo>
                    <a:pt x="968" y="1295"/>
                  </a:lnTo>
                  <a:lnTo>
                    <a:pt x="976" y="1256"/>
                  </a:lnTo>
                  <a:lnTo>
                    <a:pt x="989" y="1205"/>
                  </a:lnTo>
                  <a:lnTo>
                    <a:pt x="1015" y="1108"/>
                  </a:lnTo>
                  <a:lnTo>
                    <a:pt x="1015" y="1108"/>
                  </a:lnTo>
                  <a:lnTo>
                    <a:pt x="1023" y="1072"/>
                  </a:lnTo>
                  <a:lnTo>
                    <a:pt x="1030" y="1039"/>
                  </a:lnTo>
                  <a:lnTo>
                    <a:pt x="1038" y="991"/>
                  </a:lnTo>
                  <a:lnTo>
                    <a:pt x="1038" y="991"/>
                  </a:lnTo>
                  <a:lnTo>
                    <a:pt x="1040" y="975"/>
                  </a:lnTo>
                  <a:lnTo>
                    <a:pt x="1040" y="946"/>
                  </a:lnTo>
                  <a:lnTo>
                    <a:pt x="1036" y="872"/>
                  </a:lnTo>
                  <a:lnTo>
                    <a:pt x="1030" y="772"/>
                  </a:lnTo>
                  <a:lnTo>
                    <a:pt x="1046" y="671"/>
                  </a:lnTo>
                  <a:lnTo>
                    <a:pt x="1046" y="671"/>
                  </a:lnTo>
                  <a:lnTo>
                    <a:pt x="1038" y="605"/>
                  </a:lnTo>
                  <a:lnTo>
                    <a:pt x="1034" y="564"/>
                  </a:lnTo>
                  <a:lnTo>
                    <a:pt x="1032" y="556"/>
                  </a:lnTo>
                  <a:lnTo>
                    <a:pt x="1030" y="558"/>
                  </a:lnTo>
                  <a:lnTo>
                    <a:pt x="1030" y="562"/>
                  </a:lnTo>
                  <a:lnTo>
                    <a:pt x="1030" y="562"/>
                  </a:lnTo>
                  <a:close/>
                  <a:moveTo>
                    <a:pt x="641" y="390"/>
                  </a:moveTo>
                  <a:lnTo>
                    <a:pt x="641" y="390"/>
                  </a:lnTo>
                  <a:lnTo>
                    <a:pt x="641" y="388"/>
                  </a:lnTo>
                  <a:lnTo>
                    <a:pt x="641" y="390"/>
                  </a:lnTo>
                  <a:lnTo>
                    <a:pt x="637" y="394"/>
                  </a:lnTo>
                  <a:lnTo>
                    <a:pt x="626" y="412"/>
                  </a:lnTo>
                  <a:lnTo>
                    <a:pt x="616" y="431"/>
                  </a:lnTo>
                  <a:lnTo>
                    <a:pt x="610" y="445"/>
                  </a:lnTo>
                  <a:lnTo>
                    <a:pt x="610" y="445"/>
                  </a:lnTo>
                  <a:lnTo>
                    <a:pt x="606" y="466"/>
                  </a:lnTo>
                  <a:lnTo>
                    <a:pt x="595" y="507"/>
                  </a:lnTo>
                  <a:lnTo>
                    <a:pt x="579" y="570"/>
                  </a:lnTo>
                  <a:lnTo>
                    <a:pt x="579" y="570"/>
                  </a:lnTo>
                  <a:lnTo>
                    <a:pt x="579" y="644"/>
                  </a:lnTo>
                  <a:lnTo>
                    <a:pt x="575" y="696"/>
                  </a:lnTo>
                  <a:lnTo>
                    <a:pt x="573" y="716"/>
                  </a:lnTo>
                  <a:lnTo>
                    <a:pt x="571" y="725"/>
                  </a:lnTo>
                  <a:lnTo>
                    <a:pt x="571" y="725"/>
                  </a:lnTo>
                  <a:lnTo>
                    <a:pt x="536" y="778"/>
                  </a:lnTo>
                  <a:lnTo>
                    <a:pt x="509" y="819"/>
                  </a:lnTo>
                  <a:lnTo>
                    <a:pt x="478" y="858"/>
                  </a:lnTo>
                  <a:lnTo>
                    <a:pt x="478" y="858"/>
                  </a:lnTo>
                  <a:lnTo>
                    <a:pt x="455" y="887"/>
                  </a:lnTo>
                  <a:lnTo>
                    <a:pt x="441" y="907"/>
                  </a:lnTo>
                  <a:lnTo>
                    <a:pt x="433" y="924"/>
                  </a:lnTo>
                  <a:lnTo>
                    <a:pt x="424" y="952"/>
                  </a:lnTo>
                  <a:lnTo>
                    <a:pt x="424" y="952"/>
                  </a:lnTo>
                  <a:lnTo>
                    <a:pt x="418" y="971"/>
                  </a:lnTo>
                  <a:lnTo>
                    <a:pt x="416" y="995"/>
                  </a:lnTo>
                  <a:lnTo>
                    <a:pt x="410" y="1047"/>
                  </a:lnTo>
                  <a:lnTo>
                    <a:pt x="408" y="1139"/>
                  </a:lnTo>
                  <a:lnTo>
                    <a:pt x="408" y="1139"/>
                  </a:lnTo>
                  <a:lnTo>
                    <a:pt x="406" y="1184"/>
                  </a:lnTo>
                  <a:lnTo>
                    <a:pt x="406" y="1248"/>
                  </a:lnTo>
                  <a:lnTo>
                    <a:pt x="406" y="1312"/>
                  </a:lnTo>
                  <a:lnTo>
                    <a:pt x="408" y="1357"/>
                  </a:lnTo>
                  <a:lnTo>
                    <a:pt x="408" y="1357"/>
                  </a:lnTo>
                  <a:lnTo>
                    <a:pt x="410" y="1390"/>
                  </a:lnTo>
                  <a:lnTo>
                    <a:pt x="410" y="1429"/>
                  </a:lnTo>
                  <a:lnTo>
                    <a:pt x="412" y="1462"/>
                  </a:lnTo>
                  <a:lnTo>
                    <a:pt x="414" y="1472"/>
                  </a:lnTo>
                  <a:lnTo>
                    <a:pt x="414" y="1474"/>
                  </a:lnTo>
                  <a:lnTo>
                    <a:pt x="416" y="1474"/>
                  </a:lnTo>
                  <a:lnTo>
                    <a:pt x="416" y="1474"/>
                  </a:lnTo>
                  <a:lnTo>
                    <a:pt x="427" y="1472"/>
                  </a:lnTo>
                  <a:lnTo>
                    <a:pt x="439" y="1466"/>
                  </a:lnTo>
                  <a:lnTo>
                    <a:pt x="439" y="1466"/>
                  </a:lnTo>
                  <a:lnTo>
                    <a:pt x="443" y="1464"/>
                  </a:lnTo>
                  <a:lnTo>
                    <a:pt x="445" y="1458"/>
                  </a:lnTo>
                  <a:lnTo>
                    <a:pt x="451" y="1449"/>
                  </a:lnTo>
                  <a:lnTo>
                    <a:pt x="455" y="1435"/>
                  </a:lnTo>
                  <a:lnTo>
                    <a:pt x="455" y="1334"/>
                  </a:lnTo>
                  <a:lnTo>
                    <a:pt x="455" y="1334"/>
                  </a:lnTo>
                  <a:lnTo>
                    <a:pt x="453" y="1316"/>
                  </a:lnTo>
                  <a:lnTo>
                    <a:pt x="451" y="1310"/>
                  </a:lnTo>
                  <a:lnTo>
                    <a:pt x="449" y="1310"/>
                  </a:lnTo>
                  <a:lnTo>
                    <a:pt x="447" y="1310"/>
                  </a:lnTo>
                  <a:lnTo>
                    <a:pt x="462" y="1178"/>
                  </a:lnTo>
                  <a:lnTo>
                    <a:pt x="462" y="1178"/>
                  </a:lnTo>
                  <a:lnTo>
                    <a:pt x="468" y="1135"/>
                  </a:lnTo>
                  <a:lnTo>
                    <a:pt x="478" y="1092"/>
                  </a:lnTo>
                  <a:lnTo>
                    <a:pt x="478" y="1092"/>
                  </a:lnTo>
                  <a:lnTo>
                    <a:pt x="486" y="1065"/>
                  </a:lnTo>
                  <a:lnTo>
                    <a:pt x="494" y="1045"/>
                  </a:lnTo>
                  <a:lnTo>
                    <a:pt x="517" y="998"/>
                  </a:lnTo>
                  <a:lnTo>
                    <a:pt x="517" y="998"/>
                  </a:lnTo>
                  <a:lnTo>
                    <a:pt x="523" y="983"/>
                  </a:lnTo>
                  <a:lnTo>
                    <a:pt x="527" y="969"/>
                  </a:lnTo>
                  <a:lnTo>
                    <a:pt x="527" y="957"/>
                  </a:lnTo>
                  <a:lnTo>
                    <a:pt x="527" y="946"/>
                  </a:lnTo>
                  <a:lnTo>
                    <a:pt x="525" y="926"/>
                  </a:lnTo>
                  <a:lnTo>
                    <a:pt x="523" y="915"/>
                  </a:lnTo>
                  <a:lnTo>
                    <a:pt x="525" y="905"/>
                  </a:lnTo>
                  <a:lnTo>
                    <a:pt x="525" y="905"/>
                  </a:lnTo>
                  <a:lnTo>
                    <a:pt x="532" y="876"/>
                  </a:lnTo>
                  <a:lnTo>
                    <a:pt x="546" y="837"/>
                  </a:lnTo>
                  <a:lnTo>
                    <a:pt x="562" y="800"/>
                  </a:lnTo>
                  <a:lnTo>
                    <a:pt x="571" y="784"/>
                  </a:lnTo>
                  <a:lnTo>
                    <a:pt x="579" y="772"/>
                  </a:lnTo>
                  <a:lnTo>
                    <a:pt x="579" y="772"/>
                  </a:lnTo>
                  <a:lnTo>
                    <a:pt x="587" y="763"/>
                  </a:lnTo>
                  <a:lnTo>
                    <a:pt x="593" y="751"/>
                  </a:lnTo>
                  <a:lnTo>
                    <a:pt x="604" y="727"/>
                  </a:lnTo>
                  <a:lnTo>
                    <a:pt x="618" y="700"/>
                  </a:lnTo>
                  <a:lnTo>
                    <a:pt x="634" y="671"/>
                  </a:lnTo>
                  <a:lnTo>
                    <a:pt x="634" y="671"/>
                  </a:lnTo>
                  <a:lnTo>
                    <a:pt x="641" y="657"/>
                  </a:lnTo>
                  <a:lnTo>
                    <a:pt x="645" y="649"/>
                  </a:lnTo>
                  <a:lnTo>
                    <a:pt x="645" y="644"/>
                  </a:lnTo>
                  <a:lnTo>
                    <a:pt x="645" y="638"/>
                  </a:lnTo>
                  <a:lnTo>
                    <a:pt x="641" y="616"/>
                  </a:lnTo>
                  <a:lnTo>
                    <a:pt x="641" y="597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3" y="507"/>
                  </a:lnTo>
                  <a:lnTo>
                    <a:pt x="643" y="451"/>
                  </a:lnTo>
                  <a:lnTo>
                    <a:pt x="641" y="410"/>
                  </a:lnTo>
                  <a:lnTo>
                    <a:pt x="641" y="390"/>
                  </a:lnTo>
                  <a:lnTo>
                    <a:pt x="641" y="390"/>
                  </a:lnTo>
                  <a:close/>
                  <a:moveTo>
                    <a:pt x="136" y="1162"/>
                  </a:moveTo>
                  <a:lnTo>
                    <a:pt x="136" y="1162"/>
                  </a:lnTo>
                  <a:lnTo>
                    <a:pt x="163" y="1182"/>
                  </a:lnTo>
                  <a:lnTo>
                    <a:pt x="192" y="1201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3" y="1209"/>
                  </a:lnTo>
                  <a:lnTo>
                    <a:pt x="217" y="1199"/>
                  </a:lnTo>
                  <a:lnTo>
                    <a:pt x="214" y="1193"/>
                  </a:lnTo>
                  <a:lnTo>
                    <a:pt x="214" y="1193"/>
                  </a:lnTo>
                  <a:lnTo>
                    <a:pt x="171" y="1150"/>
                  </a:lnTo>
                  <a:lnTo>
                    <a:pt x="105" y="1084"/>
                  </a:lnTo>
                  <a:lnTo>
                    <a:pt x="105" y="1084"/>
                  </a:lnTo>
                  <a:lnTo>
                    <a:pt x="81" y="1063"/>
                  </a:lnTo>
                  <a:lnTo>
                    <a:pt x="64" y="1047"/>
                  </a:lnTo>
                  <a:lnTo>
                    <a:pt x="48" y="1035"/>
                  </a:lnTo>
                  <a:lnTo>
                    <a:pt x="27" y="1022"/>
                  </a:lnTo>
                  <a:lnTo>
                    <a:pt x="27" y="1022"/>
                  </a:lnTo>
                  <a:lnTo>
                    <a:pt x="19" y="1018"/>
                  </a:lnTo>
                  <a:lnTo>
                    <a:pt x="13" y="1057"/>
                  </a:lnTo>
                  <a:lnTo>
                    <a:pt x="13" y="1057"/>
                  </a:lnTo>
                  <a:lnTo>
                    <a:pt x="33" y="1057"/>
                  </a:lnTo>
                  <a:lnTo>
                    <a:pt x="50" y="1061"/>
                  </a:lnTo>
                  <a:lnTo>
                    <a:pt x="50" y="1061"/>
                  </a:lnTo>
                  <a:lnTo>
                    <a:pt x="58" y="1065"/>
                  </a:lnTo>
                  <a:lnTo>
                    <a:pt x="66" y="1071"/>
                  </a:lnTo>
                  <a:lnTo>
                    <a:pt x="73" y="1078"/>
                  </a:lnTo>
                  <a:lnTo>
                    <a:pt x="79" y="1086"/>
                  </a:lnTo>
                  <a:lnTo>
                    <a:pt x="87" y="1102"/>
                  </a:lnTo>
                  <a:lnTo>
                    <a:pt x="89" y="1108"/>
                  </a:lnTo>
                  <a:lnTo>
                    <a:pt x="3" y="1108"/>
                  </a:lnTo>
                  <a:lnTo>
                    <a:pt x="0" y="1135"/>
                  </a:lnTo>
                  <a:lnTo>
                    <a:pt x="0" y="1135"/>
                  </a:lnTo>
                  <a:lnTo>
                    <a:pt x="81" y="1131"/>
                  </a:lnTo>
                  <a:lnTo>
                    <a:pt x="81" y="1131"/>
                  </a:lnTo>
                  <a:lnTo>
                    <a:pt x="93" y="1131"/>
                  </a:lnTo>
                  <a:lnTo>
                    <a:pt x="105" y="1135"/>
                  </a:lnTo>
                  <a:lnTo>
                    <a:pt x="116" y="1145"/>
                  </a:lnTo>
                  <a:lnTo>
                    <a:pt x="136" y="1162"/>
                  </a:lnTo>
                  <a:lnTo>
                    <a:pt x="136" y="1162"/>
                  </a:lnTo>
                  <a:close/>
                  <a:moveTo>
                    <a:pt x="229" y="1225"/>
                  </a:move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close/>
                  <a:moveTo>
                    <a:pt x="276" y="1638"/>
                  </a:moveTo>
                  <a:lnTo>
                    <a:pt x="276" y="1638"/>
                  </a:lnTo>
                  <a:lnTo>
                    <a:pt x="330" y="1786"/>
                  </a:lnTo>
                  <a:lnTo>
                    <a:pt x="330" y="1786"/>
                  </a:lnTo>
                  <a:lnTo>
                    <a:pt x="340" y="1811"/>
                  </a:lnTo>
                  <a:lnTo>
                    <a:pt x="350" y="1835"/>
                  </a:lnTo>
                  <a:lnTo>
                    <a:pt x="361" y="1860"/>
                  </a:lnTo>
                  <a:lnTo>
                    <a:pt x="377" y="1887"/>
                  </a:lnTo>
                  <a:lnTo>
                    <a:pt x="377" y="1887"/>
                  </a:lnTo>
                  <a:lnTo>
                    <a:pt x="418" y="1952"/>
                  </a:lnTo>
                  <a:lnTo>
                    <a:pt x="435" y="1983"/>
                  </a:lnTo>
                  <a:lnTo>
                    <a:pt x="443" y="1998"/>
                  </a:lnTo>
                  <a:lnTo>
                    <a:pt x="447" y="2012"/>
                  </a:lnTo>
                  <a:lnTo>
                    <a:pt x="447" y="2012"/>
                  </a:lnTo>
                  <a:lnTo>
                    <a:pt x="451" y="2026"/>
                  </a:lnTo>
                  <a:lnTo>
                    <a:pt x="457" y="2037"/>
                  </a:lnTo>
                  <a:lnTo>
                    <a:pt x="462" y="2047"/>
                  </a:lnTo>
                  <a:lnTo>
                    <a:pt x="466" y="2053"/>
                  </a:lnTo>
                  <a:lnTo>
                    <a:pt x="468" y="2055"/>
                  </a:lnTo>
                  <a:lnTo>
                    <a:pt x="470" y="2055"/>
                  </a:lnTo>
                  <a:lnTo>
                    <a:pt x="472" y="2049"/>
                  </a:lnTo>
                  <a:lnTo>
                    <a:pt x="468" y="2036"/>
                  </a:lnTo>
                  <a:lnTo>
                    <a:pt x="462" y="2012"/>
                  </a:lnTo>
                  <a:lnTo>
                    <a:pt x="462" y="2012"/>
                  </a:lnTo>
                  <a:lnTo>
                    <a:pt x="437" y="1932"/>
                  </a:lnTo>
                  <a:lnTo>
                    <a:pt x="424" y="1880"/>
                  </a:lnTo>
                  <a:lnTo>
                    <a:pt x="424" y="1880"/>
                  </a:lnTo>
                  <a:lnTo>
                    <a:pt x="416" y="1841"/>
                  </a:lnTo>
                  <a:lnTo>
                    <a:pt x="410" y="1829"/>
                  </a:lnTo>
                  <a:lnTo>
                    <a:pt x="400" y="1817"/>
                  </a:lnTo>
                  <a:lnTo>
                    <a:pt x="400" y="1817"/>
                  </a:lnTo>
                  <a:lnTo>
                    <a:pt x="375" y="1790"/>
                  </a:lnTo>
                  <a:lnTo>
                    <a:pt x="363" y="1778"/>
                  </a:lnTo>
                  <a:lnTo>
                    <a:pt x="354" y="1763"/>
                  </a:lnTo>
                  <a:lnTo>
                    <a:pt x="354" y="1763"/>
                  </a:lnTo>
                  <a:lnTo>
                    <a:pt x="276" y="1638"/>
                  </a:lnTo>
                  <a:lnTo>
                    <a:pt x="276" y="1638"/>
                  </a:lnTo>
                  <a:close/>
                  <a:moveTo>
                    <a:pt x="245" y="3229"/>
                  </a:moveTo>
                  <a:lnTo>
                    <a:pt x="245" y="3229"/>
                  </a:lnTo>
                  <a:lnTo>
                    <a:pt x="245" y="3234"/>
                  </a:lnTo>
                  <a:lnTo>
                    <a:pt x="249" y="3246"/>
                  </a:lnTo>
                  <a:lnTo>
                    <a:pt x="260" y="3279"/>
                  </a:lnTo>
                  <a:lnTo>
                    <a:pt x="272" y="3312"/>
                  </a:lnTo>
                  <a:lnTo>
                    <a:pt x="276" y="3324"/>
                  </a:lnTo>
                  <a:lnTo>
                    <a:pt x="276" y="3330"/>
                  </a:lnTo>
                  <a:lnTo>
                    <a:pt x="276" y="3330"/>
                  </a:lnTo>
                  <a:lnTo>
                    <a:pt x="276" y="3346"/>
                  </a:lnTo>
                  <a:lnTo>
                    <a:pt x="276" y="3373"/>
                  </a:lnTo>
                  <a:lnTo>
                    <a:pt x="280" y="3392"/>
                  </a:lnTo>
                  <a:lnTo>
                    <a:pt x="282" y="3396"/>
                  </a:lnTo>
                  <a:lnTo>
                    <a:pt x="284" y="3392"/>
                  </a:lnTo>
                  <a:lnTo>
                    <a:pt x="284" y="3392"/>
                  </a:lnTo>
                  <a:lnTo>
                    <a:pt x="285" y="3383"/>
                  </a:lnTo>
                  <a:lnTo>
                    <a:pt x="285" y="3371"/>
                  </a:lnTo>
                  <a:lnTo>
                    <a:pt x="285" y="3344"/>
                  </a:lnTo>
                  <a:lnTo>
                    <a:pt x="287" y="3318"/>
                  </a:lnTo>
                  <a:lnTo>
                    <a:pt x="289" y="3310"/>
                  </a:lnTo>
                  <a:lnTo>
                    <a:pt x="291" y="3307"/>
                  </a:lnTo>
                  <a:lnTo>
                    <a:pt x="291" y="3307"/>
                  </a:lnTo>
                  <a:lnTo>
                    <a:pt x="357" y="3283"/>
                  </a:lnTo>
                  <a:lnTo>
                    <a:pt x="396" y="3270"/>
                  </a:lnTo>
                  <a:lnTo>
                    <a:pt x="410" y="3264"/>
                  </a:lnTo>
                  <a:lnTo>
                    <a:pt x="416" y="3260"/>
                  </a:lnTo>
                  <a:lnTo>
                    <a:pt x="416" y="3260"/>
                  </a:lnTo>
                  <a:lnTo>
                    <a:pt x="422" y="3252"/>
                  </a:lnTo>
                  <a:lnTo>
                    <a:pt x="431" y="3242"/>
                  </a:lnTo>
                  <a:lnTo>
                    <a:pt x="441" y="3231"/>
                  </a:lnTo>
                  <a:lnTo>
                    <a:pt x="445" y="3225"/>
                  </a:lnTo>
                  <a:lnTo>
                    <a:pt x="447" y="3221"/>
                  </a:lnTo>
                  <a:lnTo>
                    <a:pt x="447" y="3221"/>
                  </a:lnTo>
                  <a:lnTo>
                    <a:pt x="451" y="3211"/>
                  </a:lnTo>
                  <a:lnTo>
                    <a:pt x="459" y="3199"/>
                  </a:lnTo>
                  <a:lnTo>
                    <a:pt x="468" y="3192"/>
                  </a:lnTo>
                  <a:lnTo>
                    <a:pt x="474" y="3190"/>
                  </a:lnTo>
                  <a:lnTo>
                    <a:pt x="478" y="3190"/>
                  </a:lnTo>
                  <a:lnTo>
                    <a:pt x="478" y="3190"/>
                  </a:lnTo>
                  <a:lnTo>
                    <a:pt x="503" y="3201"/>
                  </a:lnTo>
                  <a:lnTo>
                    <a:pt x="509" y="3203"/>
                  </a:lnTo>
                  <a:lnTo>
                    <a:pt x="511" y="3201"/>
                  </a:lnTo>
                  <a:lnTo>
                    <a:pt x="509" y="3197"/>
                  </a:lnTo>
                  <a:lnTo>
                    <a:pt x="501" y="3190"/>
                  </a:lnTo>
                  <a:lnTo>
                    <a:pt x="501" y="3190"/>
                  </a:lnTo>
                  <a:lnTo>
                    <a:pt x="466" y="3153"/>
                  </a:lnTo>
                  <a:lnTo>
                    <a:pt x="455" y="3143"/>
                  </a:lnTo>
                  <a:lnTo>
                    <a:pt x="451" y="3141"/>
                  </a:lnTo>
                  <a:lnTo>
                    <a:pt x="447" y="3143"/>
                  </a:lnTo>
                  <a:lnTo>
                    <a:pt x="447" y="3143"/>
                  </a:lnTo>
                  <a:lnTo>
                    <a:pt x="441" y="3153"/>
                  </a:lnTo>
                  <a:lnTo>
                    <a:pt x="437" y="3164"/>
                  </a:lnTo>
                  <a:lnTo>
                    <a:pt x="431" y="3182"/>
                  </a:lnTo>
                  <a:lnTo>
                    <a:pt x="431" y="3182"/>
                  </a:lnTo>
                  <a:lnTo>
                    <a:pt x="420" y="3199"/>
                  </a:lnTo>
                  <a:lnTo>
                    <a:pt x="410" y="3211"/>
                  </a:lnTo>
                  <a:lnTo>
                    <a:pt x="400" y="3221"/>
                  </a:lnTo>
                  <a:lnTo>
                    <a:pt x="400" y="3221"/>
                  </a:lnTo>
                  <a:lnTo>
                    <a:pt x="392" y="3229"/>
                  </a:lnTo>
                  <a:lnTo>
                    <a:pt x="389" y="3236"/>
                  </a:lnTo>
                  <a:lnTo>
                    <a:pt x="381" y="3244"/>
                  </a:lnTo>
                  <a:lnTo>
                    <a:pt x="369" y="3252"/>
                  </a:lnTo>
                  <a:lnTo>
                    <a:pt x="369" y="3252"/>
                  </a:lnTo>
                  <a:lnTo>
                    <a:pt x="346" y="3264"/>
                  </a:lnTo>
                  <a:lnTo>
                    <a:pt x="330" y="3268"/>
                  </a:lnTo>
                  <a:lnTo>
                    <a:pt x="330" y="3268"/>
                  </a:lnTo>
                  <a:lnTo>
                    <a:pt x="326" y="3270"/>
                  </a:lnTo>
                  <a:lnTo>
                    <a:pt x="322" y="3271"/>
                  </a:lnTo>
                  <a:lnTo>
                    <a:pt x="320" y="3273"/>
                  </a:lnTo>
                  <a:lnTo>
                    <a:pt x="315" y="3275"/>
                  </a:lnTo>
                  <a:lnTo>
                    <a:pt x="291" y="3275"/>
                  </a:lnTo>
                  <a:lnTo>
                    <a:pt x="291" y="3275"/>
                  </a:lnTo>
                  <a:lnTo>
                    <a:pt x="289" y="3275"/>
                  </a:lnTo>
                  <a:lnTo>
                    <a:pt x="284" y="3275"/>
                  </a:lnTo>
                  <a:lnTo>
                    <a:pt x="284" y="3275"/>
                  </a:lnTo>
                  <a:lnTo>
                    <a:pt x="282" y="3273"/>
                  </a:lnTo>
                  <a:lnTo>
                    <a:pt x="276" y="3268"/>
                  </a:lnTo>
                  <a:lnTo>
                    <a:pt x="264" y="3248"/>
                  </a:lnTo>
                  <a:lnTo>
                    <a:pt x="250" y="3232"/>
                  </a:lnTo>
                  <a:lnTo>
                    <a:pt x="247" y="3229"/>
                  </a:lnTo>
                  <a:lnTo>
                    <a:pt x="245" y="3229"/>
                  </a:lnTo>
                  <a:lnTo>
                    <a:pt x="245" y="3229"/>
                  </a:lnTo>
                  <a:lnTo>
                    <a:pt x="245" y="322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26">
              <a:extLst>
                <a:ext uri="{FF2B5EF4-FFF2-40B4-BE49-F238E27FC236}">
                  <a16:creationId xmlns:a16="http://schemas.microsoft.com/office/drawing/2014/main" id="{8F48DB56-181D-46CD-9689-97CFE17A6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875" y="993775"/>
              <a:ext cx="104775" cy="85725"/>
            </a:xfrm>
            <a:custGeom>
              <a:avLst/>
              <a:gdLst>
                <a:gd name="T0" fmla="*/ 2 w 66"/>
                <a:gd name="T1" fmla="*/ 10 h 54"/>
                <a:gd name="T2" fmla="*/ 2 w 66"/>
                <a:gd name="T3" fmla="*/ 10 h 54"/>
                <a:gd name="T4" fmla="*/ 5 w 66"/>
                <a:gd name="T5" fmla="*/ 6 h 54"/>
                <a:gd name="T6" fmla="*/ 9 w 66"/>
                <a:gd name="T7" fmla="*/ 4 h 54"/>
                <a:gd name="T8" fmla="*/ 19 w 66"/>
                <a:gd name="T9" fmla="*/ 0 h 54"/>
                <a:gd name="T10" fmla="*/ 31 w 66"/>
                <a:gd name="T11" fmla="*/ 0 h 54"/>
                <a:gd name="T12" fmla="*/ 42 w 66"/>
                <a:gd name="T13" fmla="*/ 4 h 54"/>
                <a:gd name="T14" fmla="*/ 42 w 66"/>
                <a:gd name="T15" fmla="*/ 4 h 54"/>
                <a:gd name="T16" fmla="*/ 54 w 66"/>
                <a:gd name="T17" fmla="*/ 13 h 54"/>
                <a:gd name="T18" fmla="*/ 62 w 66"/>
                <a:gd name="T19" fmla="*/ 23 h 54"/>
                <a:gd name="T20" fmla="*/ 64 w 66"/>
                <a:gd name="T21" fmla="*/ 29 h 54"/>
                <a:gd name="T22" fmla="*/ 66 w 66"/>
                <a:gd name="T23" fmla="*/ 33 h 54"/>
                <a:gd name="T24" fmla="*/ 66 w 66"/>
                <a:gd name="T25" fmla="*/ 39 h 54"/>
                <a:gd name="T26" fmla="*/ 64 w 66"/>
                <a:gd name="T27" fmla="*/ 45 h 54"/>
                <a:gd name="T28" fmla="*/ 64 w 66"/>
                <a:gd name="T29" fmla="*/ 45 h 54"/>
                <a:gd name="T30" fmla="*/ 62 w 66"/>
                <a:gd name="T31" fmla="*/ 49 h 54"/>
                <a:gd name="T32" fmla="*/ 56 w 66"/>
                <a:gd name="T33" fmla="*/ 52 h 54"/>
                <a:gd name="T34" fmla="*/ 52 w 66"/>
                <a:gd name="T35" fmla="*/ 54 h 54"/>
                <a:gd name="T36" fmla="*/ 46 w 66"/>
                <a:gd name="T37" fmla="*/ 54 h 54"/>
                <a:gd name="T38" fmla="*/ 33 w 66"/>
                <a:gd name="T39" fmla="*/ 52 h 54"/>
                <a:gd name="T40" fmla="*/ 19 w 66"/>
                <a:gd name="T41" fmla="*/ 47 h 54"/>
                <a:gd name="T42" fmla="*/ 19 w 66"/>
                <a:gd name="T43" fmla="*/ 47 h 54"/>
                <a:gd name="T44" fmla="*/ 7 w 66"/>
                <a:gd name="T45" fmla="*/ 39 h 54"/>
                <a:gd name="T46" fmla="*/ 2 w 66"/>
                <a:gd name="T47" fmla="*/ 29 h 54"/>
                <a:gd name="T48" fmla="*/ 0 w 66"/>
                <a:gd name="T49" fmla="*/ 17 h 54"/>
                <a:gd name="T50" fmla="*/ 0 w 66"/>
                <a:gd name="T51" fmla="*/ 13 h 54"/>
                <a:gd name="T52" fmla="*/ 2 w 66"/>
                <a:gd name="T53" fmla="*/ 10 h 54"/>
                <a:gd name="T54" fmla="*/ 2 w 66"/>
                <a:gd name="T55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54">
                  <a:moveTo>
                    <a:pt x="2" y="10"/>
                  </a:moveTo>
                  <a:lnTo>
                    <a:pt x="2" y="10"/>
                  </a:lnTo>
                  <a:lnTo>
                    <a:pt x="5" y="6"/>
                  </a:lnTo>
                  <a:lnTo>
                    <a:pt x="9" y="4"/>
                  </a:lnTo>
                  <a:lnTo>
                    <a:pt x="19" y="0"/>
                  </a:lnTo>
                  <a:lnTo>
                    <a:pt x="31" y="0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54" y="13"/>
                  </a:lnTo>
                  <a:lnTo>
                    <a:pt x="62" y="23"/>
                  </a:lnTo>
                  <a:lnTo>
                    <a:pt x="64" y="29"/>
                  </a:lnTo>
                  <a:lnTo>
                    <a:pt x="66" y="33"/>
                  </a:lnTo>
                  <a:lnTo>
                    <a:pt x="66" y="39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2" y="49"/>
                  </a:lnTo>
                  <a:lnTo>
                    <a:pt x="56" y="52"/>
                  </a:lnTo>
                  <a:lnTo>
                    <a:pt x="52" y="54"/>
                  </a:lnTo>
                  <a:lnTo>
                    <a:pt x="46" y="54"/>
                  </a:lnTo>
                  <a:lnTo>
                    <a:pt x="33" y="52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7" y="39"/>
                  </a:lnTo>
                  <a:lnTo>
                    <a:pt x="2" y="29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27">
              <a:extLst>
                <a:ext uri="{FF2B5EF4-FFF2-40B4-BE49-F238E27FC236}">
                  <a16:creationId xmlns:a16="http://schemas.microsoft.com/office/drawing/2014/main" id="{CBA0E342-06C9-4A80-A952-4626A7637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3350" y="1017588"/>
              <a:ext cx="104775" cy="87313"/>
            </a:xfrm>
            <a:custGeom>
              <a:avLst/>
              <a:gdLst>
                <a:gd name="T0" fmla="*/ 64 w 66"/>
                <a:gd name="T1" fmla="*/ 10 h 55"/>
                <a:gd name="T2" fmla="*/ 64 w 66"/>
                <a:gd name="T3" fmla="*/ 10 h 55"/>
                <a:gd name="T4" fmla="*/ 60 w 66"/>
                <a:gd name="T5" fmla="*/ 6 h 55"/>
                <a:gd name="T6" fmla="*/ 56 w 66"/>
                <a:gd name="T7" fmla="*/ 4 h 55"/>
                <a:gd name="T8" fmla="*/ 47 w 66"/>
                <a:gd name="T9" fmla="*/ 0 h 55"/>
                <a:gd name="T10" fmla="*/ 35 w 66"/>
                <a:gd name="T11" fmla="*/ 0 h 55"/>
                <a:gd name="T12" fmla="*/ 23 w 66"/>
                <a:gd name="T13" fmla="*/ 4 h 55"/>
                <a:gd name="T14" fmla="*/ 23 w 66"/>
                <a:gd name="T15" fmla="*/ 4 h 55"/>
                <a:gd name="T16" fmla="*/ 12 w 66"/>
                <a:gd name="T17" fmla="*/ 14 h 55"/>
                <a:gd name="T18" fmla="*/ 4 w 66"/>
                <a:gd name="T19" fmla="*/ 24 h 55"/>
                <a:gd name="T20" fmla="*/ 2 w 66"/>
                <a:gd name="T21" fmla="*/ 30 h 55"/>
                <a:gd name="T22" fmla="*/ 0 w 66"/>
                <a:gd name="T23" fmla="*/ 34 h 55"/>
                <a:gd name="T24" fmla="*/ 0 w 66"/>
                <a:gd name="T25" fmla="*/ 39 h 55"/>
                <a:gd name="T26" fmla="*/ 2 w 66"/>
                <a:gd name="T27" fmla="*/ 45 h 55"/>
                <a:gd name="T28" fmla="*/ 2 w 66"/>
                <a:gd name="T29" fmla="*/ 45 h 55"/>
                <a:gd name="T30" fmla="*/ 4 w 66"/>
                <a:gd name="T31" fmla="*/ 49 h 55"/>
                <a:gd name="T32" fmla="*/ 10 w 66"/>
                <a:gd name="T33" fmla="*/ 53 h 55"/>
                <a:gd name="T34" fmla="*/ 14 w 66"/>
                <a:gd name="T35" fmla="*/ 55 h 55"/>
                <a:gd name="T36" fmla="*/ 20 w 66"/>
                <a:gd name="T37" fmla="*/ 55 h 55"/>
                <a:gd name="T38" fmla="*/ 33 w 66"/>
                <a:gd name="T39" fmla="*/ 53 h 55"/>
                <a:gd name="T40" fmla="*/ 47 w 66"/>
                <a:gd name="T41" fmla="*/ 47 h 55"/>
                <a:gd name="T42" fmla="*/ 47 w 66"/>
                <a:gd name="T43" fmla="*/ 47 h 55"/>
                <a:gd name="T44" fmla="*/ 58 w 66"/>
                <a:gd name="T45" fmla="*/ 39 h 55"/>
                <a:gd name="T46" fmla="*/ 64 w 66"/>
                <a:gd name="T47" fmla="*/ 30 h 55"/>
                <a:gd name="T48" fmla="*/ 66 w 66"/>
                <a:gd name="T49" fmla="*/ 18 h 55"/>
                <a:gd name="T50" fmla="*/ 66 w 66"/>
                <a:gd name="T51" fmla="*/ 14 h 55"/>
                <a:gd name="T52" fmla="*/ 64 w 66"/>
                <a:gd name="T53" fmla="*/ 10 h 55"/>
                <a:gd name="T54" fmla="*/ 64 w 66"/>
                <a:gd name="T55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55">
                  <a:moveTo>
                    <a:pt x="64" y="10"/>
                  </a:moveTo>
                  <a:lnTo>
                    <a:pt x="64" y="10"/>
                  </a:lnTo>
                  <a:lnTo>
                    <a:pt x="60" y="6"/>
                  </a:lnTo>
                  <a:lnTo>
                    <a:pt x="56" y="4"/>
                  </a:lnTo>
                  <a:lnTo>
                    <a:pt x="47" y="0"/>
                  </a:lnTo>
                  <a:lnTo>
                    <a:pt x="35" y="0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12" y="14"/>
                  </a:lnTo>
                  <a:lnTo>
                    <a:pt x="4" y="24"/>
                  </a:lnTo>
                  <a:lnTo>
                    <a:pt x="2" y="30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4" y="49"/>
                  </a:lnTo>
                  <a:lnTo>
                    <a:pt x="10" y="53"/>
                  </a:lnTo>
                  <a:lnTo>
                    <a:pt x="14" y="55"/>
                  </a:lnTo>
                  <a:lnTo>
                    <a:pt x="20" y="55"/>
                  </a:lnTo>
                  <a:lnTo>
                    <a:pt x="33" y="53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58" y="39"/>
                  </a:lnTo>
                  <a:lnTo>
                    <a:pt x="64" y="30"/>
                  </a:lnTo>
                  <a:lnTo>
                    <a:pt x="66" y="18"/>
                  </a:lnTo>
                  <a:lnTo>
                    <a:pt x="66" y="14"/>
                  </a:lnTo>
                  <a:lnTo>
                    <a:pt x="64" y="10"/>
                  </a:lnTo>
                  <a:lnTo>
                    <a:pt x="64" y="1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FE9EE38-AF0F-44B5-A8D2-EF473FF4F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4213" y="1003300"/>
              <a:ext cx="49213" cy="61913"/>
            </a:xfrm>
            <a:custGeom>
              <a:avLst/>
              <a:gdLst>
                <a:gd name="T0" fmla="*/ 0 w 31"/>
                <a:gd name="T1" fmla="*/ 19 h 39"/>
                <a:gd name="T2" fmla="*/ 0 w 31"/>
                <a:gd name="T3" fmla="*/ 19 h 39"/>
                <a:gd name="T4" fmla="*/ 2 w 31"/>
                <a:gd name="T5" fmla="*/ 11 h 39"/>
                <a:gd name="T6" fmla="*/ 4 w 31"/>
                <a:gd name="T7" fmla="*/ 5 h 39"/>
                <a:gd name="T8" fmla="*/ 10 w 31"/>
                <a:gd name="T9" fmla="*/ 2 h 39"/>
                <a:gd name="T10" fmla="*/ 16 w 31"/>
                <a:gd name="T11" fmla="*/ 0 h 39"/>
                <a:gd name="T12" fmla="*/ 16 w 31"/>
                <a:gd name="T13" fmla="*/ 0 h 39"/>
                <a:gd name="T14" fmla="*/ 21 w 31"/>
                <a:gd name="T15" fmla="*/ 2 h 39"/>
                <a:gd name="T16" fmla="*/ 27 w 31"/>
                <a:gd name="T17" fmla="*/ 5 h 39"/>
                <a:gd name="T18" fmla="*/ 29 w 31"/>
                <a:gd name="T19" fmla="*/ 11 h 39"/>
                <a:gd name="T20" fmla="*/ 31 w 31"/>
                <a:gd name="T21" fmla="*/ 19 h 39"/>
                <a:gd name="T22" fmla="*/ 31 w 31"/>
                <a:gd name="T23" fmla="*/ 19 h 39"/>
                <a:gd name="T24" fmla="*/ 29 w 31"/>
                <a:gd name="T25" fmla="*/ 27 h 39"/>
                <a:gd name="T26" fmla="*/ 27 w 31"/>
                <a:gd name="T27" fmla="*/ 33 h 39"/>
                <a:gd name="T28" fmla="*/ 21 w 31"/>
                <a:gd name="T29" fmla="*/ 37 h 39"/>
                <a:gd name="T30" fmla="*/ 16 w 31"/>
                <a:gd name="T31" fmla="*/ 39 h 39"/>
                <a:gd name="T32" fmla="*/ 16 w 31"/>
                <a:gd name="T33" fmla="*/ 39 h 39"/>
                <a:gd name="T34" fmla="*/ 10 w 31"/>
                <a:gd name="T35" fmla="*/ 37 h 39"/>
                <a:gd name="T36" fmla="*/ 4 w 31"/>
                <a:gd name="T37" fmla="*/ 33 h 39"/>
                <a:gd name="T38" fmla="*/ 2 w 31"/>
                <a:gd name="T39" fmla="*/ 27 h 39"/>
                <a:gd name="T40" fmla="*/ 0 w 31"/>
                <a:gd name="T41" fmla="*/ 19 h 39"/>
                <a:gd name="T42" fmla="*/ 0 w 31"/>
                <a:gd name="T4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39">
                  <a:moveTo>
                    <a:pt x="0" y="19"/>
                  </a:moveTo>
                  <a:lnTo>
                    <a:pt x="0" y="19"/>
                  </a:lnTo>
                  <a:lnTo>
                    <a:pt x="2" y="11"/>
                  </a:lnTo>
                  <a:lnTo>
                    <a:pt x="4" y="5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2"/>
                  </a:lnTo>
                  <a:lnTo>
                    <a:pt x="27" y="5"/>
                  </a:lnTo>
                  <a:lnTo>
                    <a:pt x="29" y="11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29" y="27"/>
                  </a:lnTo>
                  <a:lnTo>
                    <a:pt x="27" y="33"/>
                  </a:lnTo>
                  <a:lnTo>
                    <a:pt x="21" y="37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0" y="37"/>
                  </a:lnTo>
                  <a:lnTo>
                    <a:pt x="4" y="33"/>
                  </a:lnTo>
                  <a:lnTo>
                    <a:pt x="2" y="27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29">
              <a:extLst>
                <a:ext uri="{FF2B5EF4-FFF2-40B4-BE49-F238E27FC236}">
                  <a16:creationId xmlns:a16="http://schemas.microsoft.com/office/drawing/2014/main" id="{E5FB88A6-63F5-4A7A-8420-F4DF4F91F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5575" y="1027113"/>
              <a:ext cx="49213" cy="61913"/>
            </a:xfrm>
            <a:custGeom>
              <a:avLst/>
              <a:gdLst>
                <a:gd name="T0" fmla="*/ 0 w 31"/>
                <a:gd name="T1" fmla="*/ 20 h 39"/>
                <a:gd name="T2" fmla="*/ 0 w 31"/>
                <a:gd name="T3" fmla="*/ 20 h 39"/>
                <a:gd name="T4" fmla="*/ 2 w 31"/>
                <a:gd name="T5" fmla="*/ 12 h 39"/>
                <a:gd name="T6" fmla="*/ 4 w 31"/>
                <a:gd name="T7" fmla="*/ 6 h 39"/>
                <a:gd name="T8" fmla="*/ 9 w 31"/>
                <a:gd name="T9" fmla="*/ 2 h 39"/>
                <a:gd name="T10" fmla="*/ 15 w 31"/>
                <a:gd name="T11" fmla="*/ 0 h 39"/>
                <a:gd name="T12" fmla="*/ 15 w 31"/>
                <a:gd name="T13" fmla="*/ 0 h 39"/>
                <a:gd name="T14" fmla="*/ 21 w 31"/>
                <a:gd name="T15" fmla="*/ 2 h 39"/>
                <a:gd name="T16" fmla="*/ 27 w 31"/>
                <a:gd name="T17" fmla="*/ 6 h 39"/>
                <a:gd name="T18" fmla="*/ 29 w 31"/>
                <a:gd name="T19" fmla="*/ 12 h 39"/>
                <a:gd name="T20" fmla="*/ 31 w 31"/>
                <a:gd name="T21" fmla="*/ 20 h 39"/>
                <a:gd name="T22" fmla="*/ 31 w 31"/>
                <a:gd name="T23" fmla="*/ 20 h 39"/>
                <a:gd name="T24" fmla="*/ 29 w 31"/>
                <a:gd name="T25" fmla="*/ 28 h 39"/>
                <a:gd name="T26" fmla="*/ 27 w 31"/>
                <a:gd name="T27" fmla="*/ 33 h 39"/>
                <a:gd name="T28" fmla="*/ 21 w 31"/>
                <a:gd name="T29" fmla="*/ 37 h 39"/>
                <a:gd name="T30" fmla="*/ 15 w 31"/>
                <a:gd name="T31" fmla="*/ 39 h 39"/>
                <a:gd name="T32" fmla="*/ 15 w 31"/>
                <a:gd name="T33" fmla="*/ 39 h 39"/>
                <a:gd name="T34" fmla="*/ 9 w 31"/>
                <a:gd name="T35" fmla="*/ 37 h 39"/>
                <a:gd name="T36" fmla="*/ 4 w 31"/>
                <a:gd name="T37" fmla="*/ 33 h 39"/>
                <a:gd name="T38" fmla="*/ 2 w 31"/>
                <a:gd name="T39" fmla="*/ 28 h 39"/>
                <a:gd name="T40" fmla="*/ 0 w 31"/>
                <a:gd name="T41" fmla="*/ 20 h 39"/>
                <a:gd name="T42" fmla="*/ 0 w 31"/>
                <a:gd name="T43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39">
                  <a:moveTo>
                    <a:pt x="0" y="20"/>
                  </a:moveTo>
                  <a:lnTo>
                    <a:pt x="0" y="20"/>
                  </a:lnTo>
                  <a:lnTo>
                    <a:pt x="2" y="12"/>
                  </a:lnTo>
                  <a:lnTo>
                    <a:pt x="4" y="6"/>
                  </a:lnTo>
                  <a:lnTo>
                    <a:pt x="9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7" y="6"/>
                  </a:lnTo>
                  <a:lnTo>
                    <a:pt x="29" y="12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9" y="28"/>
                  </a:lnTo>
                  <a:lnTo>
                    <a:pt x="27" y="33"/>
                  </a:lnTo>
                  <a:lnTo>
                    <a:pt x="21" y="37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9" y="37"/>
                  </a:lnTo>
                  <a:lnTo>
                    <a:pt x="4" y="33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39A04E09-9C21-461A-A706-8CE2758043BF}"/>
              </a:ext>
            </a:extLst>
          </p:cNvPr>
          <p:cNvGrpSpPr/>
          <p:nvPr/>
        </p:nvGrpSpPr>
        <p:grpSpPr>
          <a:xfrm>
            <a:off x="4137106" y="941835"/>
            <a:ext cx="2377716" cy="2177380"/>
            <a:chOff x="1222375" y="12700"/>
            <a:chExt cx="7461251" cy="6832600"/>
          </a:xfrm>
        </p:grpSpPr>
        <p:sp>
          <p:nvSpPr>
            <p:cNvPr id="59" name="Freeform 5">
              <a:extLst>
                <a:ext uri="{FF2B5EF4-FFF2-40B4-BE49-F238E27FC236}">
                  <a16:creationId xmlns:a16="http://schemas.microsoft.com/office/drawing/2014/main" id="{C304A638-6E78-4824-BEFD-3BCA484B6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236538"/>
              <a:ext cx="2967038" cy="1754188"/>
            </a:xfrm>
            <a:custGeom>
              <a:avLst/>
              <a:gdLst>
                <a:gd name="T0" fmla="*/ 21 w 1869"/>
                <a:gd name="T1" fmla="*/ 19 h 1105"/>
                <a:gd name="T2" fmla="*/ 131 w 1869"/>
                <a:gd name="T3" fmla="*/ 120 h 1105"/>
                <a:gd name="T4" fmla="*/ 177 w 1869"/>
                <a:gd name="T5" fmla="*/ 170 h 1105"/>
                <a:gd name="T6" fmla="*/ 349 w 1869"/>
                <a:gd name="T7" fmla="*/ 365 h 1105"/>
                <a:gd name="T8" fmla="*/ 511 w 1869"/>
                <a:gd name="T9" fmla="*/ 553 h 1105"/>
                <a:gd name="T10" fmla="*/ 565 w 1869"/>
                <a:gd name="T11" fmla="*/ 626 h 1105"/>
                <a:gd name="T12" fmla="*/ 634 w 1869"/>
                <a:gd name="T13" fmla="*/ 701 h 1105"/>
                <a:gd name="T14" fmla="*/ 724 w 1869"/>
                <a:gd name="T15" fmla="*/ 783 h 1105"/>
                <a:gd name="T16" fmla="*/ 829 w 1869"/>
                <a:gd name="T17" fmla="*/ 856 h 1105"/>
                <a:gd name="T18" fmla="*/ 933 w 1869"/>
                <a:gd name="T19" fmla="*/ 912 h 1105"/>
                <a:gd name="T20" fmla="*/ 1033 w 1869"/>
                <a:gd name="T21" fmla="*/ 943 h 1105"/>
                <a:gd name="T22" fmla="*/ 1154 w 1869"/>
                <a:gd name="T23" fmla="*/ 957 h 1105"/>
                <a:gd name="T24" fmla="*/ 1274 w 1869"/>
                <a:gd name="T25" fmla="*/ 957 h 1105"/>
                <a:gd name="T26" fmla="*/ 1366 w 1869"/>
                <a:gd name="T27" fmla="*/ 943 h 1105"/>
                <a:gd name="T28" fmla="*/ 1465 w 1869"/>
                <a:gd name="T29" fmla="*/ 916 h 1105"/>
                <a:gd name="T30" fmla="*/ 1534 w 1869"/>
                <a:gd name="T31" fmla="*/ 889 h 1105"/>
                <a:gd name="T32" fmla="*/ 1625 w 1869"/>
                <a:gd name="T33" fmla="*/ 835 h 1105"/>
                <a:gd name="T34" fmla="*/ 1684 w 1869"/>
                <a:gd name="T35" fmla="*/ 771 h 1105"/>
                <a:gd name="T36" fmla="*/ 1717 w 1869"/>
                <a:gd name="T37" fmla="*/ 705 h 1105"/>
                <a:gd name="T38" fmla="*/ 1729 w 1869"/>
                <a:gd name="T39" fmla="*/ 645 h 1105"/>
                <a:gd name="T40" fmla="*/ 1723 w 1869"/>
                <a:gd name="T41" fmla="*/ 599 h 1105"/>
                <a:gd name="T42" fmla="*/ 1707 w 1869"/>
                <a:gd name="T43" fmla="*/ 566 h 1105"/>
                <a:gd name="T44" fmla="*/ 1661 w 1869"/>
                <a:gd name="T45" fmla="*/ 493 h 1105"/>
                <a:gd name="T46" fmla="*/ 1648 w 1869"/>
                <a:gd name="T47" fmla="*/ 450 h 1105"/>
                <a:gd name="T48" fmla="*/ 1663 w 1869"/>
                <a:gd name="T49" fmla="*/ 429 h 1105"/>
                <a:gd name="T50" fmla="*/ 1686 w 1869"/>
                <a:gd name="T51" fmla="*/ 423 h 1105"/>
                <a:gd name="T52" fmla="*/ 1731 w 1869"/>
                <a:gd name="T53" fmla="*/ 429 h 1105"/>
                <a:gd name="T54" fmla="*/ 1777 w 1869"/>
                <a:gd name="T55" fmla="*/ 450 h 1105"/>
                <a:gd name="T56" fmla="*/ 1819 w 1869"/>
                <a:gd name="T57" fmla="*/ 483 h 1105"/>
                <a:gd name="T58" fmla="*/ 1852 w 1869"/>
                <a:gd name="T59" fmla="*/ 520 h 1105"/>
                <a:gd name="T60" fmla="*/ 1865 w 1869"/>
                <a:gd name="T61" fmla="*/ 557 h 1105"/>
                <a:gd name="T62" fmla="*/ 1869 w 1869"/>
                <a:gd name="T63" fmla="*/ 614 h 1105"/>
                <a:gd name="T64" fmla="*/ 1858 w 1869"/>
                <a:gd name="T65" fmla="*/ 711 h 1105"/>
                <a:gd name="T66" fmla="*/ 1835 w 1869"/>
                <a:gd name="T67" fmla="*/ 775 h 1105"/>
                <a:gd name="T68" fmla="*/ 1792 w 1869"/>
                <a:gd name="T69" fmla="*/ 839 h 1105"/>
                <a:gd name="T70" fmla="*/ 1750 w 1869"/>
                <a:gd name="T71" fmla="*/ 877 h 1105"/>
                <a:gd name="T72" fmla="*/ 1665 w 1869"/>
                <a:gd name="T73" fmla="*/ 941 h 1105"/>
                <a:gd name="T74" fmla="*/ 1555 w 1869"/>
                <a:gd name="T75" fmla="*/ 1005 h 1105"/>
                <a:gd name="T76" fmla="*/ 1424 w 1869"/>
                <a:gd name="T77" fmla="*/ 1057 h 1105"/>
                <a:gd name="T78" fmla="*/ 1274 w 1869"/>
                <a:gd name="T79" fmla="*/ 1094 h 1105"/>
                <a:gd name="T80" fmla="*/ 1110 w 1869"/>
                <a:gd name="T81" fmla="*/ 1105 h 1105"/>
                <a:gd name="T82" fmla="*/ 996 w 1869"/>
                <a:gd name="T83" fmla="*/ 1094 h 1105"/>
                <a:gd name="T84" fmla="*/ 832 w 1869"/>
                <a:gd name="T85" fmla="*/ 1053 h 1105"/>
                <a:gd name="T86" fmla="*/ 680 w 1869"/>
                <a:gd name="T87" fmla="*/ 989 h 1105"/>
                <a:gd name="T88" fmla="*/ 549 w 1869"/>
                <a:gd name="T89" fmla="*/ 912 h 1105"/>
                <a:gd name="T90" fmla="*/ 449 w 1869"/>
                <a:gd name="T91" fmla="*/ 827 h 1105"/>
                <a:gd name="T92" fmla="*/ 401 w 1869"/>
                <a:gd name="T93" fmla="*/ 773 h 1105"/>
                <a:gd name="T94" fmla="*/ 216 w 1869"/>
                <a:gd name="T95" fmla="*/ 545 h 1105"/>
                <a:gd name="T96" fmla="*/ 108 w 1869"/>
                <a:gd name="T97" fmla="*/ 417 h 1105"/>
                <a:gd name="T98" fmla="*/ 54 w 1869"/>
                <a:gd name="T99" fmla="*/ 2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69" h="1105">
                  <a:moveTo>
                    <a:pt x="0" y="0"/>
                  </a:moveTo>
                  <a:lnTo>
                    <a:pt x="0" y="0"/>
                  </a:lnTo>
                  <a:lnTo>
                    <a:pt x="21" y="19"/>
                  </a:lnTo>
                  <a:lnTo>
                    <a:pt x="73" y="64"/>
                  </a:lnTo>
                  <a:lnTo>
                    <a:pt x="102" y="91"/>
                  </a:lnTo>
                  <a:lnTo>
                    <a:pt x="131" y="120"/>
                  </a:lnTo>
                  <a:lnTo>
                    <a:pt x="158" y="147"/>
                  </a:lnTo>
                  <a:lnTo>
                    <a:pt x="177" y="170"/>
                  </a:lnTo>
                  <a:lnTo>
                    <a:pt x="177" y="170"/>
                  </a:lnTo>
                  <a:lnTo>
                    <a:pt x="202" y="201"/>
                  </a:lnTo>
                  <a:lnTo>
                    <a:pt x="241" y="245"/>
                  </a:lnTo>
                  <a:lnTo>
                    <a:pt x="349" y="365"/>
                  </a:lnTo>
                  <a:lnTo>
                    <a:pt x="407" y="431"/>
                  </a:lnTo>
                  <a:lnTo>
                    <a:pt x="460" y="495"/>
                  </a:lnTo>
                  <a:lnTo>
                    <a:pt x="511" y="553"/>
                  </a:lnTo>
                  <a:lnTo>
                    <a:pt x="547" y="603"/>
                  </a:lnTo>
                  <a:lnTo>
                    <a:pt x="547" y="603"/>
                  </a:lnTo>
                  <a:lnTo>
                    <a:pt x="565" y="626"/>
                  </a:lnTo>
                  <a:lnTo>
                    <a:pt x="584" y="649"/>
                  </a:lnTo>
                  <a:lnTo>
                    <a:pt x="607" y="674"/>
                  </a:lnTo>
                  <a:lnTo>
                    <a:pt x="634" y="701"/>
                  </a:lnTo>
                  <a:lnTo>
                    <a:pt x="663" y="729"/>
                  </a:lnTo>
                  <a:lnTo>
                    <a:pt x="694" y="756"/>
                  </a:lnTo>
                  <a:lnTo>
                    <a:pt x="724" y="783"/>
                  </a:lnTo>
                  <a:lnTo>
                    <a:pt x="759" y="808"/>
                  </a:lnTo>
                  <a:lnTo>
                    <a:pt x="792" y="833"/>
                  </a:lnTo>
                  <a:lnTo>
                    <a:pt x="829" y="856"/>
                  </a:lnTo>
                  <a:lnTo>
                    <a:pt x="863" y="877"/>
                  </a:lnTo>
                  <a:lnTo>
                    <a:pt x="898" y="897"/>
                  </a:lnTo>
                  <a:lnTo>
                    <a:pt x="933" y="912"/>
                  </a:lnTo>
                  <a:lnTo>
                    <a:pt x="967" y="926"/>
                  </a:lnTo>
                  <a:lnTo>
                    <a:pt x="1000" y="937"/>
                  </a:lnTo>
                  <a:lnTo>
                    <a:pt x="1033" y="943"/>
                  </a:lnTo>
                  <a:lnTo>
                    <a:pt x="1033" y="943"/>
                  </a:lnTo>
                  <a:lnTo>
                    <a:pt x="1095" y="951"/>
                  </a:lnTo>
                  <a:lnTo>
                    <a:pt x="1154" y="957"/>
                  </a:lnTo>
                  <a:lnTo>
                    <a:pt x="1214" y="959"/>
                  </a:lnTo>
                  <a:lnTo>
                    <a:pt x="1243" y="959"/>
                  </a:lnTo>
                  <a:lnTo>
                    <a:pt x="1274" y="957"/>
                  </a:lnTo>
                  <a:lnTo>
                    <a:pt x="1303" y="955"/>
                  </a:lnTo>
                  <a:lnTo>
                    <a:pt x="1334" y="949"/>
                  </a:lnTo>
                  <a:lnTo>
                    <a:pt x="1366" y="943"/>
                  </a:lnTo>
                  <a:lnTo>
                    <a:pt x="1397" y="937"/>
                  </a:lnTo>
                  <a:lnTo>
                    <a:pt x="1430" y="928"/>
                  </a:lnTo>
                  <a:lnTo>
                    <a:pt x="1465" y="916"/>
                  </a:lnTo>
                  <a:lnTo>
                    <a:pt x="1499" y="904"/>
                  </a:lnTo>
                  <a:lnTo>
                    <a:pt x="1534" y="889"/>
                  </a:lnTo>
                  <a:lnTo>
                    <a:pt x="1534" y="889"/>
                  </a:lnTo>
                  <a:lnTo>
                    <a:pt x="1569" y="872"/>
                  </a:lnTo>
                  <a:lnTo>
                    <a:pt x="1598" y="854"/>
                  </a:lnTo>
                  <a:lnTo>
                    <a:pt x="1625" y="835"/>
                  </a:lnTo>
                  <a:lnTo>
                    <a:pt x="1648" y="814"/>
                  </a:lnTo>
                  <a:lnTo>
                    <a:pt x="1667" y="792"/>
                  </a:lnTo>
                  <a:lnTo>
                    <a:pt x="1684" y="771"/>
                  </a:lnTo>
                  <a:lnTo>
                    <a:pt x="1698" y="748"/>
                  </a:lnTo>
                  <a:lnTo>
                    <a:pt x="1709" y="727"/>
                  </a:lnTo>
                  <a:lnTo>
                    <a:pt x="1717" y="705"/>
                  </a:lnTo>
                  <a:lnTo>
                    <a:pt x="1723" y="684"/>
                  </a:lnTo>
                  <a:lnTo>
                    <a:pt x="1727" y="665"/>
                  </a:lnTo>
                  <a:lnTo>
                    <a:pt x="1729" y="645"/>
                  </a:lnTo>
                  <a:lnTo>
                    <a:pt x="1729" y="628"/>
                  </a:lnTo>
                  <a:lnTo>
                    <a:pt x="1727" y="613"/>
                  </a:lnTo>
                  <a:lnTo>
                    <a:pt x="1723" y="599"/>
                  </a:lnTo>
                  <a:lnTo>
                    <a:pt x="1719" y="587"/>
                  </a:lnTo>
                  <a:lnTo>
                    <a:pt x="1719" y="587"/>
                  </a:lnTo>
                  <a:lnTo>
                    <a:pt x="1707" y="566"/>
                  </a:lnTo>
                  <a:lnTo>
                    <a:pt x="1692" y="541"/>
                  </a:lnTo>
                  <a:lnTo>
                    <a:pt x="1675" y="518"/>
                  </a:lnTo>
                  <a:lnTo>
                    <a:pt x="1661" y="493"/>
                  </a:lnTo>
                  <a:lnTo>
                    <a:pt x="1652" y="471"/>
                  </a:lnTo>
                  <a:lnTo>
                    <a:pt x="1650" y="460"/>
                  </a:lnTo>
                  <a:lnTo>
                    <a:pt x="1648" y="450"/>
                  </a:lnTo>
                  <a:lnTo>
                    <a:pt x="1650" y="442"/>
                  </a:lnTo>
                  <a:lnTo>
                    <a:pt x="1655" y="435"/>
                  </a:lnTo>
                  <a:lnTo>
                    <a:pt x="1663" y="429"/>
                  </a:lnTo>
                  <a:lnTo>
                    <a:pt x="1673" y="425"/>
                  </a:lnTo>
                  <a:lnTo>
                    <a:pt x="1673" y="425"/>
                  </a:lnTo>
                  <a:lnTo>
                    <a:pt x="1686" y="423"/>
                  </a:lnTo>
                  <a:lnTo>
                    <a:pt x="1700" y="423"/>
                  </a:lnTo>
                  <a:lnTo>
                    <a:pt x="1715" y="425"/>
                  </a:lnTo>
                  <a:lnTo>
                    <a:pt x="1731" y="429"/>
                  </a:lnTo>
                  <a:lnTo>
                    <a:pt x="1746" y="435"/>
                  </a:lnTo>
                  <a:lnTo>
                    <a:pt x="1761" y="442"/>
                  </a:lnTo>
                  <a:lnTo>
                    <a:pt x="1777" y="450"/>
                  </a:lnTo>
                  <a:lnTo>
                    <a:pt x="1792" y="460"/>
                  </a:lnTo>
                  <a:lnTo>
                    <a:pt x="1806" y="471"/>
                  </a:lnTo>
                  <a:lnTo>
                    <a:pt x="1819" y="483"/>
                  </a:lnTo>
                  <a:lnTo>
                    <a:pt x="1833" y="495"/>
                  </a:lnTo>
                  <a:lnTo>
                    <a:pt x="1842" y="506"/>
                  </a:lnTo>
                  <a:lnTo>
                    <a:pt x="1852" y="520"/>
                  </a:lnTo>
                  <a:lnTo>
                    <a:pt x="1860" y="531"/>
                  </a:lnTo>
                  <a:lnTo>
                    <a:pt x="1864" y="545"/>
                  </a:lnTo>
                  <a:lnTo>
                    <a:pt x="1865" y="557"/>
                  </a:lnTo>
                  <a:lnTo>
                    <a:pt x="1865" y="557"/>
                  </a:lnTo>
                  <a:lnTo>
                    <a:pt x="1867" y="584"/>
                  </a:lnTo>
                  <a:lnTo>
                    <a:pt x="1869" y="614"/>
                  </a:lnTo>
                  <a:lnTo>
                    <a:pt x="1867" y="651"/>
                  </a:lnTo>
                  <a:lnTo>
                    <a:pt x="1864" y="692"/>
                  </a:lnTo>
                  <a:lnTo>
                    <a:pt x="1858" y="711"/>
                  </a:lnTo>
                  <a:lnTo>
                    <a:pt x="1852" y="732"/>
                  </a:lnTo>
                  <a:lnTo>
                    <a:pt x="1844" y="754"/>
                  </a:lnTo>
                  <a:lnTo>
                    <a:pt x="1835" y="775"/>
                  </a:lnTo>
                  <a:lnTo>
                    <a:pt x="1823" y="796"/>
                  </a:lnTo>
                  <a:lnTo>
                    <a:pt x="1810" y="817"/>
                  </a:lnTo>
                  <a:lnTo>
                    <a:pt x="1792" y="839"/>
                  </a:lnTo>
                  <a:lnTo>
                    <a:pt x="1773" y="858"/>
                  </a:lnTo>
                  <a:lnTo>
                    <a:pt x="1773" y="858"/>
                  </a:lnTo>
                  <a:lnTo>
                    <a:pt x="1750" y="877"/>
                  </a:lnTo>
                  <a:lnTo>
                    <a:pt x="1725" y="899"/>
                  </a:lnTo>
                  <a:lnTo>
                    <a:pt x="1696" y="920"/>
                  </a:lnTo>
                  <a:lnTo>
                    <a:pt x="1665" y="941"/>
                  </a:lnTo>
                  <a:lnTo>
                    <a:pt x="1630" y="962"/>
                  </a:lnTo>
                  <a:lnTo>
                    <a:pt x="1594" y="984"/>
                  </a:lnTo>
                  <a:lnTo>
                    <a:pt x="1555" y="1005"/>
                  </a:lnTo>
                  <a:lnTo>
                    <a:pt x="1515" y="1024"/>
                  </a:lnTo>
                  <a:lnTo>
                    <a:pt x="1470" y="1042"/>
                  </a:lnTo>
                  <a:lnTo>
                    <a:pt x="1424" y="1057"/>
                  </a:lnTo>
                  <a:lnTo>
                    <a:pt x="1376" y="1073"/>
                  </a:lnTo>
                  <a:lnTo>
                    <a:pt x="1326" y="1084"/>
                  </a:lnTo>
                  <a:lnTo>
                    <a:pt x="1274" y="1094"/>
                  </a:lnTo>
                  <a:lnTo>
                    <a:pt x="1222" y="1102"/>
                  </a:lnTo>
                  <a:lnTo>
                    <a:pt x="1166" y="1105"/>
                  </a:lnTo>
                  <a:lnTo>
                    <a:pt x="1110" y="1105"/>
                  </a:lnTo>
                  <a:lnTo>
                    <a:pt x="1110" y="1105"/>
                  </a:lnTo>
                  <a:lnTo>
                    <a:pt x="1052" y="1102"/>
                  </a:lnTo>
                  <a:lnTo>
                    <a:pt x="996" y="1094"/>
                  </a:lnTo>
                  <a:lnTo>
                    <a:pt x="940" y="1084"/>
                  </a:lnTo>
                  <a:lnTo>
                    <a:pt x="884" y="1071"/>
                  </a:lnTo>
                  <a:lnTo>
                    <a:pt x="832" y="1053"/>
                  </a:lnTo>
                  <a:lnTo>
                    <a:pt x="778" y="1034"/>
                  </a:lnTo>
                  <a:lnTo>
                    <a:pt x="728" y="1013"/>
                  </a:lnTo>
                  <a:lnTo>
                    <a:pt x="680" y="989"/>
                  </a:lnTo>
                  <a:lnTo>
                    <a:pt x="634" y="964"/>
                  </a:lnTo>
                  <a:lnTo>
                    <a:pt x="592" y="939"/>
                  </a:lnTo>
                  <a:lnTo>
                    <a:pt x="549" y="912"/>
                  </a:lnTo>
                  <a:lnTo>
                    <a:pt x="513" y="885"/>
                  </a:lnTo>
                  <a:lnTo>
                    <a:pt x="478" y="856"/>
                  </a:lnTo>
                  <a:lnTo>
                    <a:pt x="449" y="827"/>
                  </a:lnTo>
                  <a:lnTo>
                    <a:pt x="422" y="800"/>
                  </a:lnTo>
                  <a:lnTo>
                    <a:pt x="401" y="773"/>
                  </a:lnTo>
                  <a:lnTo>
                    <a:pt x="401" y="773"/>
                  </a:lnTo>
                  <a:lnTo>
                    <a:pt x="358" y="717"/>
                  </a:lnTo>
                  <a:lnTo>
                    <a:pt x="310" y="659"/>
                  </a:lnTo>
                  <a:lnTo>
                    <a:pt x="216" y="545"/>
                  </a:lnTo>
                  <a:lnTo>
                    <a:pt x="139" y="456"/>
                  </a:lnTo>
                  <a:lnTo>
                    <a:pt x="115" y="429"/>
                  </a:lnTo>
                  <a:lnTo>
                    <a:pt x="108" y="417"/>
                  </a:lnTo>
                  <a:lnTo>
                    <a:pt x="108" y="417"/>
                  </a:lnTo>
                  <a:lnTo>
                    <a:pt x="90" y="350"/>
                  </a:lnTo>
                  <a:lnTo>
                    <a:pt x="54" y="20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6">
              <a:extLst>
                <a:ext uri="{FF2B5EF4-FFF2-40B4-BE49-F238E27FC236}">
                  <a16:creationId xmlns:a16="http://schemas.microsoft.com/office/drawing/2014/main" id="{B037B3A4-8097-4E0C-8A89-6B094D4063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6625" y="696913"/>
              <a:ext cx="2663825" cy="1289050"/>
            </a:xfrm>
            <a:custGeom>
              <a:avLst/>
              <a:gdLst>
                <a:gd name="T0" fmla="*/ 165 w 1678"/>
                <a:gd name="T1" fmla="*/ 336 h 812"/>
                <a:gd name="T2" fmla="*/ 275 w 1678"/>
                <a:gd name="T3" fmla="*/ 209 h 812"/>
                <a:gd name="T4" fmla="*/ 243 w 1678"/>
                <a:gd name="T5" fmla="*/ 218 h 812"/>
                <a:gd name="T6" fmla="*/ 173 w 1678"/>
                <a:gd name="T7" fmla="*/ 282 h 812"/>
                <a:gd name="T8" fmla="*/ 106 w 1678"/>
                <a:gd name="T9" fmla="*/ 286 h 812"/>
                <a:gd name="T10" fmla="*/ 119 w 1678"/>
                <a:gd name="T11" fmla="*/ 243 h 812"/>
                <a:gd name="T12" fmla="*/ 202 w 1678"/>
                <a:gd name="T13" fmla="*/ 199 h 812"/>
                <a:gd name="T14" fmla="*/ 208 w 1678"/>
                <a:gd name="T15" fmla="*/ 139 h 812"/>
                <a:gd name="T16" fmla="*/ 158 w 1678"/>
                <a:gd name="T17" fmla="*/ 197 h 812"/>
                <a:gd name="T18" fmla="*/ 88 w 1678"/>
                <a:gd name="T19" fmla="*/ 197 h 812"/>
                <a:gd name="T20" fmla="*/ 127 w 1678"/>
                <a:gd name="T21" fmla="*/ 135 h 812"/>
                <a:gd name="T22" fmla="*/ 73 w 1678"/>
                <a:gd name="T23" fmla="*/ 96 h 812"/>
                <a:gd name="T24" fmla="*/ 34 w 1678"/>
                <a:gd name="T25" fmla="*/ 181 h 812"/>
                <a:gd name="T26" fmla="*/ 212 w 1678"/>
                <a:gd name="T27" fmla="*/ 483 h 812"/>
                <a:gd name="T28" fmla="*/ 349 w 1678"/>
                <a:gd name="T29" fmla="*/ 591 h 812"/>
                <a:gd name="T30" fmla="*/ 370 w 1678"/>
                <a:gd name="T31" fmla="*/ 520 h 812"/>
                <a:gd name="T32" fmla="*/ 428 w 1678"/>
                <a:gd name="T33" fmla="*/ 394 h 812"/>
                <a:gd name="T34" fmla="*/ 360 w 1678"/>
                <a:gd name="T35" fmla="*/ 469 h 812"/>
                <a:gd name="T36" fmla="*/ 320 w 1678"/>
                <a:gd name="T37" fmla="*/ 506 h 812"/>
                <a:gd name="T38" fmla="*/ 235 w 1678"/>
                <a:gd name="T39" fmla="*/ 444 h 812"/>
                <a:gd name="T40" fmla="*/ 285 w 1678"/>
                <a:gd name="T41" fmla="*/ 396 h 812"/>
                <a:gd name="T42" fmla="*/ 358 w 1678"/>
                <a:gd name="T43" fmla="*/ 313 h 812"/>
                <a:gd name="T44" fmla="*/ 308 w 1678"/>
                <a:gd name="T45" fmla="*/ 342 h 812"/>
                <a:gd name="T46" fmla="*/ 196 w 1678"/>
                <a:gd name="T47" fmla="*/ 462 h 812"/>
                <a:gd name="T48" fmla="*/ 599 w 1678"/>
                <a:gd name="T49" fmla="*/ 709 h 812"/>
                <a:gd name="T50" fmla="*/ 674 w 1678"/>
                <a:gd name="T51" fmla="*/ 607 h 812"/>
                <a:gd name="T52" fmla="*/ 593 w 1678"/>
                <a:gd name="T53" fmla="*/ 566 h 812"/>
                <a:gd name="T54" fmla="*/ 578 w 1678"/>
                <a:gd name="T55" fmla="*/ 524 h 812"/>
                <a:gd name="T56" fmla="*/ 512 w 1678"/>
                <a:gd name="T57" fmla="*/ 657 h 812"/>
                <a:gd name="T58" fmla="*/ 771 w 1678"/>
                <a:gd name="T59" fmla="*/ 798 h 812"/>
                <a:gd name="T60" fmla="*/ 875 w 1678"/>
                <a:gd name="T61" fmla="*/ 730 h 812"/>
                <a:gd name="T62" fmla="*/ 850 w 1678"/>
                <a:gd name="T63" fmla="*/ 676 h 812"/>
                <a:gd name="T64" fmla="*/ 796 w 1678"/>
                <a:gd name="T65" fmla="*/ 641 h 812"/>
                <a:gd name="T66" fmla="*/ 763 w 1678"/>
                <a:gd name="T67" fmla="*/ 699 h 812"/>
                <a:gd name="T68" fmla="*/ 1162 w 1678"/>
                <a:gd name="T69" fmla="*/ 779 h 812"/>
                <a:gd name="T70" fmla="*/ 1146 w 1678"/>
                <a:gd name="T71" fmla="*/ 659 h 812"/>
                <a:gd name="T72" fmla="*/ 1052 w 1678"/>
                <a:gd name="T73" fmla="*/ 730 h 812"/>
                <a:gd name="T74" fmla="*/ 1276 w 1678"/>
                <a:gd name="T75" fmla="*/ 754 h 812"/>
                <a:gd name="T76" fmla="*/ 1314 w 1678"/>
                <a:gd name="T77" fmla="*/ 645 h 812"/>
                <a:gd name="T78" fmla="*/ 1283 w 1678"/>
                <a:gd name="T79" fmla="*/ 653 h 812"/>
                <a:gd name="T80" fmla="*/ 1291 w 1678"/>
                <a:gd name="T81" fmla="*/ 699 h 812"/>
                <a:gd name="T82" fmla="*/ 1233 w 1678"/>
                <a:gd name="T83" fmla="*/ 769 h 812"/>
                <a:gd name="T84" fmla="*/ 1437 w 1678"/>
                <a:gd name="T85" fmla="*/ 630 h 812"/>
                <a:gd name="T86" fmla="*/ 1337 w 1678"/>
                <a:gd name="T87" fmla="*/ 603 h 812"/>
                <a:gd name="T88" fmla="*/ 1547 w 1678"/>
                <a:gd name="T89" fmla="*/ 601 h 812"/>
                <a:gd name="T90" fmla="*/ 1526 w 1678"/>
                <a:gd name="T91" fmla="*/ 497 h 812"/>
                <a:gd name="T92" fmla="*/ 1459 w 1678"/>
                <a:gd name="T93" fmla="*/ 524 h 812"/>
                <a:gd name="T94" fmla="*/ 1545 w 1678"/>
                <a:gd name="T95" fmla="*/ 599 h 812"/>
                <a:gd name="T96" fmla="*/ 1678 w 1678"/>
                <a:gd name="T97" fmla="*/ 367 h 812"/>
                <a:gd name="T98" fmla="*/ 1594 w 1678"/>
                <a:gd name="T99" fmla="*/ 398 h 812"/>
                <a:gd name="T100" fmla="*/ 1651 w 1678"/>
                <a:gd name="T101" fmla="*/ 410 h 812"/>
                <a:gd name="T102" fmla="*/ 1582 w 1678"/>
                <a:gd name="T103" fmla="*/ 156 h 812"/>
                <a:gd name="T104" fmla="*/ 1474 w 1678"/>
                <a:gd name="T105" fmla="*/ 139 h 812"/>
                <a:gd name="T106" fmla="*/ 1495 w 1678"/>
                <a:gd name="T107" fmla="*/ 241 h 812"/>
                <a:gd name="T108" fmla="*/ 1576 w 1678"/>
                <a:gd name="T109" fmla="*/ 251 h 812"/>
                <a:gd name="T110" fmla="*/ 493 w 1678"/>
                <a:gd name="T111" fmla="*/ 456 h 812"/>
                <a:gd name="T112" fmla="*/ 435 w 1678"/>
                <a:gd name="T113" fmla="*/ 529 h 812"/>
                <a:gd name="T114" fmla="*/ 418 w 1678"/>
                <a:gd name="T115" fmla="*/ 599 h 812"/>
                <a:gd name="T116" fmla="*/ 472 w 1678"/>
                <a:gd name="T117" fmla="*/ 543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78" h="812">
                  <a:moveTo>
                    <a:pt x="0" y="224"/>
                  </a:moveTo>
                  <a:lnTo>
                    <a:pt x="0" y="224"/>
                  </a:lnTo>
                  <a:lnTo>
                    <a:pt x="56" y="288"/>
                  </a:lnTo>
                  <a:lnTo>
                    <a:pt x="115" y="359"/>
                  </a:lnTo>
                  <a:lnTo>
                    <a:pt x="115" y="359"/>
                  </a:lnTo>
                  <a:lnTo>
                    <a:pt x="140" y="350"/>
                  </a:lnTo>
                  <a:lnTo>
                    <a:pt x="165" y="336"/>
                  </a:lnTo>
                  <a:lnTo>
                    <a:pt x="165" y="336"/>
                  </a:lnTo>
                  <a:lnTo>
                    <a:pt x="179" y="326"/>
                  </a:lnTo>
                  <a:lnTo>
                    <a:pt x="196" y="311"/>
                  </a:lnTo>
                  <a:lnTo>
                    <a:pt x="229" y="276"/>
                  </a:lnTo>
                  <a:lnTo>
                    <a:pt x="260" y="241"/>
                  </a:lnTo>
                  <a:lnTo>
                    <a:pt x="270" y="228"/>
                  </a:lnTo>
                  <a:lnTo>
                    <a:pt x="273" y="220"/>
                  </a:lnTo>
                  <a:lnTo>
                    <a:pt x="273" y="220"/>
                  </a:lnTo>
                  <a:lnTo>
                    <a:pt x="275" y="209"/>
                  </a:lnTo>
                  <a:lnTo>
                    <a:pt x="275" y="209"/>
                  </a:lnTo>
                  <a:lnTo>
                    <a:pt x="250" y="180"/>
                  </a:lnTo>
                  <a:lnTo>
                    <a:pt x="250" y="180"/>
                  </a:lnTo>
                  <a:lnTo>
                    <a:pt x="248" y="189"/>
                  </a:lnTo>
                  <a:lnTo>
                    <a:pt x="243" y="205"/>
                  </a:lnTo>
                  <a:lnTo>
                    <a:pt x="243" y="205"/>
                  </a:lnTo>
                  <a:lnTo>
                    <a:pt x="241" y="212"/>
                  </a:lnTo>
                  <a:lnTo>
                    <a:pt x="243" y="218"/>
                  </a:lnTo>
                  <a:lnTo>
                    <a:pt x="246" y="226"/>
                  </a:lnTo>
                  <a:lnTo>
                    <a:pt x="246" y="230"/>
                  </a:lnTo>
                  <a:lnTo>
                    <a:pt x="241" y="238"/>
                  </a:lnTo>
                  <a:lnTo>
                    <a:pt x="231" y="245"/>
                  </a:lnTo>
                  <a:lnTo>
                    <a:pt x="212" y="259"/>
                  </a:lnTo>
                  <a:lnTo>
                    <a:pt x="212" y="259"/>
                  </a:lnTo>
                  <a:lnTo>
                    <a:pt x="191" y="272"/>
                  </a:lnTo>
                  <a:lnTo>
                    <a:pt x="173" y="282"/>
                  </a:lnTo>
                  <a:lnTo>
                    <a:pt x="158" y="290"/>
                  </a:lnTo>
                  <a:lnTo>
                    <a:pt x="144" y="294"/>
                  </a:lnTo>
                  <a:lnTo>
                    <a:pt x="135" y="295"/>
                  </a:lnTo>
                  <a:lnTo>
                    <a:pt x="125" y="295"/>
                  </a:lnTo>
                  <a:lnTo>
                    <a:pt x="117" y="294"/>
                  </a:lnTo>
                  <a:lnTo>
                    <a:pt x="112" y="290"/>
                  </a:lnTo>
                  <a:lnTo>
                    <a:pt x="112" y="290"/>
                  </a:lnTo>
                  <a:lnTo>
                    <a:pt x="106" y="286"/>
                  </a:lnTo>
                  <a:lnTo>
                    <a:pt x="102" y="280"/>
                  </a:lnTo>
                  <a:lnTo>
                    <a:pt x="100" y="272"/>
                  </a:lnTo>
                  <a:lnTo>
                    <a:pt x="98" y="267"/>
                  </a:lnTo>
                  <a:lnTo>
                    <a:pt x="100" y="261"/>
                  </a:lnTo>
                  <a:lnTo>
                    <a:pt x="104" y="253"/>
                  </a:lnTo>
                  <a:lnTo>
                    <a:pt x="110" y="247"/>
                  </a:lnTo>
                  <a:lnTo>
                    <a:pt x="119" y="243"/>
                  </a:lnTo>
                  <a:lnTo>
                    <a:pt x="119" y="243"/>
                  </a:lnTo>
                  <a:lnTo>
                    <a:pt x="140" y="234"/>
                  </a:lnTo>
                  <a:lnTo>
                    <a:pt x="156" y="224"/>
                  </a:lnTo>
                  <a:lnTo>
                    <a:pt x="169" y="216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7" y="210"/>
                  </a:lnTo>
                  <a:lnTo>
                    <a:pt x="191" y="207"/>
                  </a:lnTo>
                  <a:lnTo>
                    <a:pt x="202" y="199"/>
                  </a:lnTo>
                  <a:lnTo>
                    <a:pt x="208" y="187"/>
                  </a:lnTo>
                  <a:lnTo>
                    <a:pt x="212" y="181"/>
                  </a:lnTo>
                  <a:lnTo>
                    <a:pt x="212" y="181"/>
                  </a:lnTo>
                  <a:lnTo>
                    <a:pt x="216" y="168"/>
                  </a:lnTo>
                  <a:lnTo>
                    <a:pt x="223" y="147"/>
                  </a:lnTo>
                  <a:lnTo>
                    <a:pt x="214" y="137"/>
                  </a:lnTo>
                  <a:lnTo>
                    <a:pt x="214" y="137"/>
                  </a:lnTo>
                  <a:lnTo>
                    <a:pt x="208" y="139"/>
                  </a:lnTo>
                  <a:lnTo>
                    <a:pt x="202" y="145"/>
                  </a:lnTo>
                  <a:lnTo>
                    <a:pt x="194" y="151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79" y="174"/>
                  </a:lnTo>
                  <a:lnTo>
                    <a:pt x="175" y="181"/>
                  </a:lnTo>
                  <a:lnTo>
                    <a:pt x="169" y="189"/>
                  </a:lnTo>
                  <a:lnTo>
                    <a:pt x="158" y="197"/>
                  </a:lnTo>
                  <a:lnTo>
                    <a:pt x="158" y="197"/>
                  </a:lnTo>
                  <a:lnTo>
                    <a:pt x="137" y="209"/>
                  </a:lnTo>
                  <a:lnTo>
                    <a:pt x="108" y="222"/>
                  </a:lnTo>
                  <a:lnTo>
                    <a:pt x="73" y="236"/>
                  </a:lnTo>
                  <a:lnTo>
                    <a:pt x="73" y="236"/>
                  </a:lnTo>
                  <a:lnTo>
                    <a:pt x="75" y="226"/>
                  </a:lnTo>
                  <a:lnTo>
                    <a:pt x="81" y="214"/>
                  </a:lnTo>
                  <a:lnTo>
                    <a:pt x="88" y="197"/>
                  </a:lnTo>
                  <a:lnTo>
                    <a:pt x="88" y="197"/>
                  </a:lnTo>
                  <a:lnTo>
                    <a:pt x="94" y="187"/>
                  </a:lnTo>
                  <a:lnTo>
                    <a:pt x="100" y="180"/>
                  </a:lnTo>
                  <a:lnTo>
                    <a:pt x="112" y="166"/>
                  </a:lnTo>
                  <a:lnTo>
                    <a:pt x="121" y="152"/>
                  </a:lnTo>
                  <a:lnTo>
                    <a:pt x="125" y="145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35" y="50"/>
                  </a:lnTo>
                  <a:lnTo>
                    <a:pt x="135" y="48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0" y="29"/>
                  </a:lnTo>
                  <a:lnTo>
                    <a:pt x="86" y="56"/>
                  </a:lnTo>
                  <a:lnTo>
                    <a:pt x="81" y="79"/>
                  </a:lnTo>
                  <a:lnTo>
                    <a:pt x="73" y="96"/>
                  </a:lnTo>
                  <a:lnTo>
                    <a:pt x="73" y="96"/>
                  </a:lnTo>
                  <a:lnTo>
                    <a:pt x="65" y="114"/>
                  </a:lnTo>
                  <a:lnTo>
                    <a:pt x="58" y="129"/>
                  </a:lnTo>
                  <a:lnTo>
                    <a:pt x="50" y="154"/>
                  </a:lnTo>
                  <a:lnTo>
                    <a:pt x="42" y="174"/>
                  </a:lnTo>
                  <a:lnTo>
                    <a:pt x="38" y="178"/>
                  </a:lnTo>
                  <a:lnTo>
                    <a:pt x="34" y="181"/>
                  </a:lnTo>
                  <a:lnTo>
                    <a:pt x="34" y="181"/>
                  </a:lnTo>
                  <a:lnTo>
                    <a:pt x="27" y="187"/>
                  </a:lnTo>
                  <a:lnTo>
                    <a:pt x="17" y="199"/>
                  </a:lnTo>
                  <a:lnTo>
                    <a:pt x="7" y="212"/>
                  </a:lnTo>
                  <a:lnTo>
                    <a:pt x="0" y="224"/>
                  </a:lnTo>
                  <a:lnTo>
                    <a:pt x="0" y="224"/>
                  </a:lnTo>
                  <a:close/>
                  <a:moveTo>
                    <a:pt x="196" y="462"/>
                  </a:moveTo>
                  <a:lnTo>
                    <a:pt x="196" y="462"/>
                  </a:lnTo>
                  <a:lnTo>
                    <a:pt x="212" y="483"/>
                  </a:lnTo>
                  <a:lnTo>
                    <a:pt x="212" y="483"/>
                  </a:lnTo>
                  <a:lnTo>
                    <a:pt x="235" y="512"/>
                  </a:lnTo>
                  <a:lnTo>
                    <a:pt x="264" y="543"/>
                  </a:lnTo>
                  <a:lnTo>
                    <a:pt x="298" y="574"/>
                  </a:lnTo>
                  <a:lnTo>
                    <a:pt x="337" y="605"/>
                  </a:lnTo>
                  <a:lnTo>
                    <a:pt x="337" y="605"/>
                  </a:lnTo>
                  <a:lnTo>
                    <a:pt x="343" y="599"/>
                  </a:lnTo>
                  <a:lnTo>
                    <a:pt x="349" y="591"/>
                  </a:lnTo>
                  <a:lnTo>
                    <a:pt x="354" y="582"/>
                  </a:lnTo>
                  <a:lnTo>
                    <a:pt x="358" y="568"/>
                  </a:lnTo>
                  <a:lnTo>
                    <a:pt x="358" y="568"/>
                  </a:lnTo>
                  <a:lnTo>
                    <a:pt x="360" y="558"/>
                  </a:lnTo>
                  <a:lnTo>
                    <a:pt x="362" y="551"/>
                  </a:lnTo>
                  <a:lnTo>
                    <a:pt x="362" y="535"/>
                  </a:lnTo>
                  <a:lnTo>
                    <a:pt x="366" y="527"/>
                  </a:lnTo>
                  <a:lnTo>
                    <a:pt x="370" y="520"/>
                  </a:lnTo>
                  <a:lnTo>
                    <a:pt x="377" y="510"/>
                  </a:lnTo>
                  <a:lnTo>
                    <a:pt x="389" y="498"/>
                  </a:lnTo>
                  <a:lnTo>
                    <a:pt x="389" y="498"/>
                  </a:lnTo>
                  <a:lnTo>
                    <a:pt x="426" y="464"/>
                  </a:lnTo>
                  <a:lnTo>
                    <a:pt x="460" y="427"/>
                  </a:lnTo>
                  <a:lnTo>
                    <a:pt x="460" y="427"/>
                  </a:lnTo>
                  <a:lnTo>
                    <a:pt x="428" y="394"/>
                  </a:lnTo>
                  <a:lnTo>
                    <a:pt x="428" y="394"/>
                  </a:lnTo>
                  <a:lnTo>
                    <a:pt x="420" y="406"/>
                  </a:lnTo>
                  <a:lnTo>
                    <a:pt x="420" y="406"/>
                  </a:lnTo>
                  <a:lnTo>
                    <a:pt x="401" y="433"/>
                  </a:lnTo>
                  <a:lnTo>
                    <a:pt x="393" y="442"/>
                  </a:lnTo>
                  <a:lnTo>
                    <a:pt x="381" y="452"/>
                  </a:lnTo>
                  <a:lnTo>
                    <a:pt x="381" y="452"/>
                  </a:lnTo>
                  <a:lnTo>
                    <a:pt x="370" y="462"/>
                  </a:lnTo>
                  <a:lnTo>
                    <a:pt x="360" y="469"/>
                  </a:lnTo>
                  <a:lnTo>
                    <a:pt x="350" y="483"/>
                  </a:lnTo>
                  <a:lnTo>
                    <a:pt x="350" y="483"/>
                  </a:lnTo>
                  <a:lnTo>
                    <a:pt x="347" y="489"/>
                  </a:lnTo>
                  <a:lnTo>
                    <a:pt x="341" y="497"/>
                  </a:lnTo>
                  <a:lnTo>
                    <a:pt x="331" y="504"/>
                  </a:lnTo>
                  <a:lnTo>
                    <a:pt x="325" y="506"/>
                  </a:lnTo>
                  <a:lnTo>
                    <a:pt x="320" y="506"/>
                  </a:lnTo>
                  <a:lnTo>
                    <a:pt x="320" y="506"/>
                  </a:lnTo>
                  <a:lnTo>
                    <a:pt x="306" y="506"/>
                  </a:lnTo>
                  <a:lnTo>
                    <a:pt x="293" y="502"/>
                  </a:lnTo>
                  <a:lnTo>
                    <a:pt x="273" y="498"/>
                  </a:lnTo>
                  <a:lnTo>
                    <a:pt x="273" y="498"/>
                  </a:lnTo>
                  <a:lnTo>
                    <a:pt x="266" y="489"/>
                  </a:lnTo>
                  <a:lnTo>
                    <a:pt x="252" y="471"/>
                  </a:lnTo>
                  <a:lnTo>
                    <a:pt x="235" y="444"/>
                  </a:lnTo>
                  <a:lnTo>
                    <a:pt x="235" y="444"/>
                  </a:lnTo>
                  <a:lnTo>
                    <a:pt x="233" y="440"/>
                  </a:lnTo>
                  <a:lnTo>
                    <a:pt x="231" y="431"/>
                  </a:lnTo>
                  <a:lnTo>
                    <a:pt x="229" y="427"/>
                  </a:lnTo>
                  <a:lnTo>
                    <a:pt x="231" y="421"/>
                  </a:lnTo>
                  <a:lnTo>
                    <a:pt x="235" y="417"/>
                  </a:lnTo>
                  <a:lnTo>
                    <a:pt x="243" y="413"/>
                  </a:lnTo>
                  <a:lnTo>
                    <a:pt x="243" y="413"/>
                  </a:lnTo>
                  <a:lnTo>
                    <a:pt x="285" y="396"/>
                  </a:lnTo>
                  <a:lnTo>
                    <a:pt x="308" y="386"/>
                  </a:lnTo>
                  <a:lnTo>
                    <a:pt x="327" y="375"/>
                  </a:lnTo>
                  <a:lnTo>
                    <a:pt x="327" y="375"/>
                  </a:lnTo>
                  <a:lnTo>
                    <a:pt x="349" y="359"/>
                  </a:lnTo>
                  <a:lnTo>
                    <a:pt x="376" y="338"/>
                  </a:lnTo>
                  <a:lnTo>
                    <a:pt x="376" y="338"/>
                  </a:lnTo>
                  <a:lnTo>
                    <a:pt x="358" y="313"/>
                  </a:lnTo>
                  <a:lnTo>
                    <a:pt x="358" y="313"/>
                  </a:lnTo>
                  <a:lnTo>
                    <a:pt x="329" y="274"/>
                  </a:lnTo>
                  <a:lnTo>
                    <a:pt x="329" y="274"/>
                  </a:lnTo>
                  <a:lnTo>
                    <a:pt x="312" y="313"/>
                  </a:lnTo>
                  <a:lnTo>
                    <a:pt x="312" y="313"/>
                  </a:lnTo>
                  <a:lnTo>
                    <a:pt x="308" y="321"/>
                  </a:lnTo>
                  <a:lnTo>
                    <a:pt x="308" y="328"/>
                  </a:lnTo>
                  <a:lnTo>
                    <a:pt x="310" y="336"/>
                  </a:lnTo>
                  <a:lnTo>
                    <a:pt x="308" y="342"/>
                  </a:lnTo>
                  <a:lnTo>
                    <a:pt x="304" y="346"/>
                  </a:lnTo>
                  <a:lnTo>
                    <a:pt x="297" y="352"/>
                  </a:lnTo>
                  <a:lnTo>
                    <a:pt x="281" y="359"/>
                  </a:lnTo>
                  <a:lnTo>
                    <a:pt x="281" y="359"/>
                  </a:lnTo>
                  <a:lnTo>
                    <a:pt x="246" y="375"/>
                  </a:lnTo>
                  <a:lnTo>
                    <a:pt x="221" y="382"/>
                  </a:lnTo>
                  <a:lnTo>
                    <a:pt x="196" y="390"/>
                  </a:lnTo>
                  <a:lnTo>
                    <a:pt x="196" y="462"/>
                  </a:lnTo>
                  <a:close/>
                  <a:moveTo>
                    <a:pt x="439" y="672"/>
                  </a:moveTo>
                  <a:lnTo>
                    <a:pt x="439" y="672"/>
                  </a:lnTo>
                  <a:lnTo>
                    <a:pt x="476" y="692"/>
                  </a:lnTo>
                  <a:lnTo>
                    <a:pt x="512" y="711"/>
                  </a:lnTo>
                  <a:lnTo>
                    <a:pt x="551" y="728"/>
                  </a:lnTo>
                  <a:lnTo>
                    <a:pt x="589" y="744"/>
                  </a:lnTo>
                  <a:lnTo>
                    <a:pt x="589" y="744"/>
                  </a:lnTo>
                  <a:lnTo>
                    <a:pt x="599" y="709"/>
                  </a:lnTo>
                  <a:lnTo>
                    <a:pt x="607" y="684"/>
                  </a:lnTo>
                  <a:lnTo>
                    <a:pt x="611" y="669"/>
                  </a:lnTo>
                  <a:lnTo>
                    <a:pt x="615" y="665"/>
                  </a:lnTo>
                  <a:lnTo>
                    <a:pt x="620" y="661"/>
                  </a:lnTo>
                  <a:lnTo>
                    <a:pt x="620" y="661"/>
                  </a:lnTo>
                  <a:lnTo>
                    <a:pt x="632" y="651"/>
                  </a:lnTo>
                  <a:lnTo>
                    <a:pt x="647" y="638"/>
                  </a:lnTo>
                  <a:lnTo>
                    <a:pt x="674" y="607"/>
                  </a:lnTo>
                  <a:lnTo>
                    <a:pt x="686" y="595"/>
                  </a:lnTo>
                  <a:lnTo>
                    <a:pt x="686" y="595"/>
                  </a:lnTo>
                  <a:lnTo>
                    <a:pt x="645" y="570"/>
                  </a:lnTo>
                  <a:lnTo>
                    <a:pt x="620" y="591"/>
                  </a:lnTo>
                  <a:lnTo>
                    <a:pt x="605" y="607"/>
                  </a:lnTo>
                  <a:lnTo>
                    <a:pt x="597" y="583"/>
                  </a:lnTo>
                  <a:lnTo>
                    <a:pt x="597" y="583"/>
                  </a:lnTo>
                  <a:lnTo>
                    <a:pt x="593" y="566"/>
                  </a:lnTo>
                  <a:lnTo>
                    <a:pt x="593" y="553"/>
                  </a:lnTo>
                  <a:lnTo>
                    <a:pt x="593" y="549"/>
                  </a:lnTo>
                  <a:lnTo>
                    <a:pt x="597" y="545"/>
                  </a:lnTo>
                  <a:lnTo>
                    <a:pt x="597" y="545"/>
                  </a:lnTo>
                  <a:lnTo>
                    <a:pt x="601" y="541"/>
                  </a:lnTo>
                  <a:lnTo>
                    <a:pt x="601" y="541"/>
                  </a:lnTo>
                  <a:lnTo>
                    <a:pt x="578" y="524"/>
                  </a:lnTo>
                  <a:lnTo>
                    <a:pt x="578" y="524"/>
                  </a:lnTo>
                  <a:lnTo>
                    <a:pt x="566" y="553"/>
                  </a:lnTo>
                  <a:lnTo>
                    <a:pt x="566" y="553"/>
                  </a:lnTo>
                  <a:lnTo>
                    <a:pt x="549" y="589"/>
                  </a:lnTo>
                  <a:lnTo>
                    <a:pt x="528" y="638"/>
                  </a:lnTo>
                  <a:lnTo>
                    <a:pt x="528" y="638"/>
                  </a:lnTo>
                  <a:lnTo>
                    <a:pt x="524" y="645"/>
                  </a:lnTo>
                  <a:lnTo>
                    <a:pt x="518" y="651"/>
                  </a:lnTo>
                  <a:lnTo>
                    <a:pt x="512" y="657"/>
                  </a:lnTo>
                  <a:lnTo>
                    <a:pt x="507" y="661"/>
                  </a:lnTo>
                  <a:lnTo>
                    <a:pt x="491" y="667"/>
                  </a:lnTo>
                  <a:lnTo>
                    <a:pt x="476" y="670"/>
                  </a:lnTo>
                  <a:lnTo>
                    <a:pt x="460" y="670"/>
                  </a:lnTo>
                  <a:lnTo>
                    <a:pt x="447" y="670"/>
                  </a:lnTo>
                  <a:lnTo>
                    <a:pt x="435" y="669"/>
                  </a:lnTo>
                  <a:lnTo>
                    <a:pt x="439" y="672"/>
                  </a:lnTo>
                  <a:close/>
                  <a:moveTo>
                    <a:pt x="771" y="798"/>
                  </a:moveTo>
                  <a:lnTo>
                    <a:pt x="771" y="798"/>
                  </a:lnTo>
                  <a:lnTo>
                    <a:pt x="811" y="806"/>
                  </a:lnTo>
                  <a:lnTo>
                    <a:pt x="852" y="812"/>
                  </a:lnTo>
                  <a:lnTo>
                    <a:pt x="852" y="812"/>
                  </a:lnTo>
                  <a:lnTo>
                    <a:pt x="861" y="769"/>
                  </a:lnTo>
                  <a:lnTo>
                    <a:pt x="867" y="748"/>
                  </a:lnTo>
                  <a:lnTo>
                    <a:pt x="875" y="730"/>
                  </a:lnTo>
                  <a:lnTo>
                    <a:pt x="875" y="730"/>
                  </a:lnTo>
                  <a:lnTo>
                    <a:pt x="890" y="698"/>
                  </a:lnTo>
                  <a:lnTo>
                    <a:pt x="906" y="661"/>
                  </a:lnTo>
                  <a:lnTo>
                    <a:pt x="906" y="661"/>
                  </a:lnTo>
                  <a:lnTo>
                    <a:pt x="863" y="655"/>
                  </a:lnTo>
                  <a:lnTo>
                    <a:pt x="863" y="655"/>
                  </a:lnTo>
                  <a:lnTo>
                    <a:pt x="859" y="665"/>
                  </a:lnTo>
                  <a:lnTo>
                    <a:pt x="855" y="672"/>
                  </a:lnTo>
                  <a:lnTo>
                    <a:pt x="850" y="676"/>
                  </a:lnTo>
                  <a:lnTo>
                    <a:pt x="844" y="676"/>
                  </a:lnTo>
                  <a:lnTo>
                    <a:pt x="844" y="676"/>
                  </a:lnTo>
                  <a:lnTo>
                    <a:pt x="838" y="672"/>
                  </a:lnTo>
                  <a:lnTo>
                    <a:pt x="832" y="667"/>
                  </a:lnTo>
                  <a:lnTo>
                    <a:pt x="827" y="659"/>
                  </a:lnTo>
                  <a:lnTo>
                    <a:pt x="823" y="649"/>
                  </a:lnTo>
                  <a:lnTo>
                    <a:pt x="823" y="649"/>
                  </a:lnTo>
                  <a:lnTo>
                    <a:pt x="796" y="641"/>
                  </a:lnTo>
                  <a:lnTo>
                    <a:pt x="767" y="632"/>
                  </a:lnTo>
                  <a:lnTo>
                    <a:pt x="767" y="632"/>
                  </a:lnTo>
                  <a:lnTo>
                    <a:pt x="769" y="665"/>
                  </a:lnTo>
                  <a:lnTo>
                    <a:pt x="769" y="676"/>
                  </a:lnTo>
                  <a:lnTo>
                    <a:pt x="767" y="684"/>
                  </a:lnTo>
                  <a:lnTo>
                    <a:pt x="767" y="684"/>
                  </a:lnTo>
                  <a:lnTo>
                    <a:pt x="765" y="690"/>
                  </a:lnTo>
                  <a:lnTo>
                    <a:pt x="763" y="699"/>
                  </a:lnTo>
                  <a:lnTo>
                    <a:pt x="765" y="728"/>
                  </a:lnTo>
                  <a:lnTo>
                    <a:pt x="771" y="798"/>
                  </a:lnTo>
                  <a:lnTo>
                    <a:pt x="771" y="798"/>
                  </a:lnTo>
                  <a:close/>
                  <a:moveTo>
                    <a:pt x="1094" y="804"/>
                  </a:moveTo>
                  <a:lnTo>
                    <a:pt x="1094" y="804"/>
                  </a:lnTo>
                  <a:lnTo>
                    <a:pt x="1158" y="790"/>
                  </a:lnTo>
                  <a:lnTo>
                    <a:pt x="1158" y="790"/>
                  </a:lnTo>
                  <a:lnTo>
                    <a:pt x="1162" y="779"/>
                  </a:lnTo>
                  <a:lnTo>
                    <a:pt x="1166" y="767"/>
                  </a:lnTo>
                  <a:lnTo>
                    <a:pt x="1168" y="752"/>
                  </a:lnTo>
                  <a:lnTo>
                    <a:pt x="1168" y="730"/>
                  </a:lnTo>
                  <a:lnTo>
                    <a:pt x="1168" y="730"/>
                  </a:lnTo>
                  <a:lnTo>
                    <a:pt x="1164" y="711"/>
                  </a:lnTo>
                  <a:lnTo>
                    <a:pt x="1160" y="694"/>
                  </a:lnTo>
                  <a:lnTo>
                    <a:pt x="1154" y="674"/>
                  </a:lnTo>
                  <a:lnTo>
                    <a:pt x="1146" y="659"/>
                  </a:lnTo>
                  <a:lnTo>
                    <a:pt x="1146" y="659"/>
                  </a:lnTo>
                  <a:lnTo>
                    <a:pt x="1114" y="665"/>
                  </a:lnTo>
                  <a:lnTo>
                    <a:pt x="1081" y="667"/>
                  </a:lnTo>
                  <a:lnTo>
                    <a:pt x="1050" y="669"/>
                  </a:lnTo>
                  <a:lnTo>
                    <a:pt x="1017" y="669"/>
                  </a:lnTo>
                  <a:lnTo>
                    <a:pt x="1017" y="669"/>
                  </a:lnTo>
                  <a:lnTo>
                    <a:pt x="1039" y="705"/>
                  </a:lnTo>
                  <a:lnTo>
                    <a:pt x="1052" y="730"/>
                  </a:lnTo>
                  <a:lnTo>
                    <a:pt x="1052" y="730"/>
                  </a:lnTo>
                  <a:lnTo>
                    <a:pt x="1060" y="746"/>
                  </a:lnTo>
                  <a:lnTo>
                    <a:pt x="1071" y="767"/>
                  </a:lnTo>
                  <a:lnTo>
                    <a:pt x="1094" y="804"/>
                  </a:lnTo>
                  <a:lnTo>
                    <a:pt x="1094" y="804"/>
                  </a:lnTo>
                  <a:close/>
                  <a:moveTo>
                    <a:pt x="1233" y="769"/>
                  </a:moveTo>
                  <a:lnTo>
                    <a:pt x="1233" y="769"/>
                  </a:lnTo>
                  <a:lnTo>
                    <a:pt x="1276" y="754"/>
                  </a:lnTo>
                  <a:lnTo>
                    <a:pt x="1316" y="738"/>
                  </a:lnTo>
                  <a:lnTo>
                    <a:pt x="1353" y="721"/>
                  </a:lnTo>
                  <a:lnTo>
                    <a:pt x="1389" y="703"/>
                  </a:lnTo>
                  <a:lnTo>
                    <a:pt x="1389" y="703"/>
                  </a:lnTo>
                  <a:lnTo>
                    <a:pt x="1387" y="698"/>
                  </a:lnTo>
                  <a:lnTo>
                    <a:pt x="1383" y="692"/>
                  </a:lnTo>
                  <a:lnTo>
                    <a:pt x="1383" y="692"/>
                  </a:lnTo>
                  <a:lnTo>
                    <a:pt x="1314" y="645"/>
                  </a:lnTo>
                  <a:lnTo>
                    <a:pt x="1287" y="622"/>
                  </a:lnTo>
                  <a:lnTo>
                    <a:pt x="1287" y="622"/>
                  </a:lnTo>
                  <a:lnTo>
                    <a:pt x="1256" y="634"/>
                  </a:lnTo>
                  <a:lnTo>
                    <a:pt x="1256" y="634"/>
                  </a:lnTo>
                  <a:lnTo>
                    <a:pt x="1276" y="645"/>
                  </a:lnTo>
                  <a:lnTo>
                    <a:pt x="1281" y="649"/>
                  </a:lnTo>
                  <a:lnTo>
                    <a:pt x="1283" y="653"/>
                  </a:lnTo>
                  <a:lnTo>
                    <a:pt x="1283" y="653"/>
                  </a:lnTo>
                  <a:lnTo>
                    <a:pt x="1285" y="657"/>
                  </a:lnTo>
                  <a:lnTo>
                    <a:pt x="1291" y="661"/>
                  </a:lnTo>
                  <a:lnTo>
                    <a:pt x="1303" y="672"/>
                  </a:lnTo>
                  <a:lnTo>
                    <a:pt x="1304" y="678"/>
                  </a:lnTo>
                  <a:lnTo>
                    <a:pt x="1304" y="684"/>
                  </a:lnTo>
                  <a:lnTo>
                    <a:pt x="1301" y="692"/>
                  </a:lnTo>
                  <a:lnTo>
                    <a:pt x="1291" y="699"/>
                  </a:lnTo>
                  <a:lnTo>
                    <a:pt x="1291" y="699"/>
                  </a:lnTo>
                  <a:lnTo>
                    <a:pt x="1270" y="713"/>
                  </a:lnTo>
                  <a:lnTo>
                    <a:pt x="1256" y="721"/>
                  </a:lnTo>
                  <a:lnTo>
                    <a:pt x="1245" y="730"/>
                  </a:lnTo>
                  <a:lnTo>
                    <a:pt x="1245" y="730"/>
                  </a:lnTo>
                  <a:lnTo>
                    <a:pt x="1241" y="736"/>
                  </a:lnTo>
                  <a:lnTo>
                    <a:pt x="1237" y="746"/>
                  </a:lnTo>
                  <a:lnTo>
                    <a:pt x="1235" y="757"/>
                  </a:lnTo>
                  <a:lnTo>
                    <a:pt x="1233" y="769"/>
                  </a:lnTo>
                  <a:lnTo>
                    <a:pt x="1233" y="769"/>
                  </a:lnTo>
                  <a:close/>
                  <a:moveTo>
                    <a:pt x="1422" y="686"/>
                  </a:moveTo>
                  <a:lnTo>
                    <a:pt x="1422" y="686"/>
                  </a:lnTo>
                  <a:lnTo>
                    <a:pt x="1470" y="655"/>
                  </a:lnTo>
                  <a:lnTo>
                    <a:pt x="1470" y="655"/>
                  </a:lnTo>
                  <a:lnTo>
                    <a:pt x="1453" y="640"/>
                  </a:lnTo>
                  <a:lnTo>
                    <a:pt x="1437" y="630"/>
                  </a:lnTo>
                  <a:lnTo>
                    <a:pt x="1437" y="630"/>
                  </a:lnTo>
                  <a:lnTo>
                    <a:pt x="1426" y="622"/>
                  </a:lnTo>
                  <a:lnTo>
                    <a:pt x="1412" y="611"/>
                  </a:lnTo>
                  <a:lnTo>
                    <a:pt x="1391" y="591"/>
                  </a:lnTo>
                  <a:lnTo>
                    <a:pt x="1391" y="591"/>
                  </a:lnTo>
                  <a:lnTo>
                    <a:pt x="1382" y="580"/>
                  </a:lnTo>
                  <a:lnTo>
                    <a:pt x="1382" y="580"/>
                  </a:lnTo>
                  <a:lnTo>
                    <a:pt x="1345" y="599"/>
                  </a:lnTo>
                  <a:lnTo>
                    <a:pt x="1337" y="603"/>
                  </a:lnTo>
                  <a:lnTo>
                    <a:pt x="1337" y="603"/>
                  </a:lnTo>
                  <a:lnTo>
                    <a:pt x="1383" y="653"/>
                  </a:lnTo>
                  <a:lnTo>
                    <a:pt x="1383" y="653"/>
                  </a:lnTo>
                  <a:lnTo>
                    <a:pt x="1403" y="670"/>
                  </a:lnTo>
                  <a:lnTo>
                    <a:pt x="1422" y="686"/>
                  </a:lnTo>
                  <a:lnTo>
                    <a:pt x="1422" y="686"/>
                  </a:lnTo>
                  <a:close/>
                  <a:moveTo>
                    <a:pt x="1547" y="601"/>
                  </a:moveTo>
                  <a:lnTo>
                    <a:pt x="1547" y="601"/>
                  </a:lnTo>
                  <a:lnTo>
                    <a:pt x="1584" y="568"/>
                  </a:lnTo>
                  <a:lnTo>
                    <a:pt x="1584" y="568"/>
                  </a:lnTo>
                  <a:lnTo>
                    <a:pt x="1607" y="545"/>
                  </a:lnTo>
                  <a:lnTo>
                    <a:pt x="1607" y="545"/>
                  </a:lnTo>
                  <a:lnTo>
                    <a:pt x="1567" y="526"/>
                  </a:lnTo>
                  <a:lnTo>
                    <a:pt x="1545" y="514"/>
                  </a:lnTo>
                  <a:lnTo>
                    <a:pt x="1545" y="514"/>
                  </a:lnTo>
                  <a:lnTo>
                    <a:pt x="1526" y="497"/>
                  </a:lnTo>
                  <a:lnTo>
                    <a:pt x="1511" y="487"/>
                  </a:lnTo>
                  <a:lnTo>
                    <a:pt x="1505" y="485"/>
                  </a:lnTo>
                  <a:lnTo>
                    <a:pt x="1499" y="483"/>
                  </a:lnTo>
                  <a:lnTo>
                    <a:pt x="1499" y="483"/>
                  </a:lnTo>
                  <a:lnTo>
                    <a:pt x="1493" y="483"/>
                  </a:lnTo>
                  <a:lnTo>
                    <a:pt x="1493" y="483"/>
                  </a:lnTo>
                  <a:lnTo>
                    <a:pt x="1478" y="504"/>
                  </a:lnTo>
                  <a:lnTo>
                    <a:pt x="1459" y="524"/>
                  </a:lnTo>
                  <a:lnTo>
                    <a:pt x="1459" y="524"/>
                  </a:lnTo>
                  <a:lnTo>
                    <a:pt x="1480" y="533"/>
                  </a:lnTo>
                  <a:lnTo>
                    <a:pt x="1489" y="537"/>
                  </a:lnTo>
                  <a:lnTo>
                    <a:pt x="1499" y="545"/>
                  </a:lnTo>
                  <a:lnTo>
                    <a:pt x="1499" y="545"/>
                  </a:lnTo>
                  <a:lnTo>
                    <a:pt x="1528" y="576"/>
                  </a:lnTo>
                  <a:lnTo>
                    <a:pt x="1540" y="589"/>
                  </a:lnTo>
                  <a:lnTo>
                    <a:pt x="1545" y="599"/>
                  </a:lnTo>
                  <a:lnTo>
                    <a:pt x="1545" y="599"/>
                  </a:lnTo>
                  <a:lnTo>
                    <a:pt x="1547" y="601"/>
                  </a:lnTo>
                  <a:lnTo>
                    <a:pt x="1547" y="601"/>
                  </a:lnTo>
                  <a:close/>
                  <a:moveTo>
                    <a:pt x="1655" y="464"/>
                  </a:moveTo>
                  <a:lnTo>
                    <a:pt x="1655" y="464"/>
                  </a:lnTo>
                  <a:lnTo>
                    <a:pt x="1667" y="431"/>
                  </a:lnTo>
                  <a:lnTo>
                    <a:pt x="1675" y="398"/>
                  </a:lnTo>
                  <a:lnTo>
                    <a:pt x="1678" y="367"/>
                  </a:lnTo>
                  <a:lnTo>
                    <a:pt x="1678" y="338"/>
                  </a:lnTo>
                  <a:lnTo>
                    <a:pt x="1678" y="338"/>
                  </a:lnTo>
                  <a:lnTo>
                    <a:pt x="1540" y="352"/>
                  </a:lnTo>
                  <a:lnTo>
                    <a:pt x="1540" y="352"/>
                  </a:lnTo>
                  <a:lnTo>
                    <a:pt x="1538" y="377"/>
                  </a:lnTo>
                  <a:lnTo>
                    <a:pt x="1532" y="404"/>
                  </a:lnTo>
                  <a:lnTo>
                    <a:pt x="1532" y="404"/>
                  </a:lnTo>
                  <a:lnTo>
                    <a:pt x="1594" y="398"/>
                  </a:lnTo>
                  <a:lnTo>
                    <a:pt x="1622" y="394"/>
                  </a:lnTo>
                  <a:lnTo>
                    <a:pt x="1632" y="392"/>
                  </a:lnTo>
                  <a:lnTo>
                    <a:pt x="1638" y="390"/>
                  </a:lnTo>
                  <a:lnTo>
                    <a:pt x="1638" y="390"/>
                  </a:lnTo>
                  <a:lnTo>
                    <a:pt x="1642" y="390"/>
                  </a:lnTo>
                  <a:lnTo>
                    <a:pt x="1646" y="394"/>
                  </a:lnTo>
                  <a:lnTo>
                    <a:pt x="1648" y="400"/>
                  </a:lnTo>
                  <a:lnTo>
                    <a:pt x="1651" y="410"/>
                  </a:lnTo>
                  <a:lnTo>
                    <a:pt x="1653" y="431"/>
                  </a:lnTo>
                  <a:lnTo>
                    <a:pt x="1653" y="452"/>
                  </a:lnTo>
                  <a:lnTo>
                    <a:pt x="1653" y="452"/>
                  </a:lnTo>
                  <a:lnTo>
                    <a:pt x="1653" y="458"/>
                  </a:lnTo>
                  <a:lnTo>
                    <a:pt x="1655" y="464"/>
                  </a:lnTo>
                  <a:lnTo>
                    <a:pt x="1655" y="464"/>
                  </a:lnTo>
                  <a:close/>
                  <a:moveTo>
                    <a:pt x="1582" y="156"/>
                  </a:moveTo>
                  <a:lnTo>
                    <a:pt x="1582" y="156"/>
                  </a:lnTo>
                  <a:lnTo>
                    <a:pt x="1557" y="145"/>
                  </a:lnTo>
                  <a:lnTo>
                    <a:pt x="1530" y="135"/>
                  </a:lnTo>
                  <a:lnTo>
                    <a:pt x="1518" y="133"/>
                  </a:lnTo>
                  <a:lnTo>
                    <a:pt x="1505" y="133"/>
                  </a:lnTo>
                  <a:lnTo>
                    <a:pt x="1493" y="133"/>
                  </a:lnTo>
                  <a:lnTo>
                    <a:pt x="1484" y="135"/>
                  </a:lnTo>
                  <a:lnTo>
                    <a:pt x="1484" y="135"/>
                  </a:lnTo>
                  <a:lnTo>
                    <a:pt x="1474" y="139"/>
                  </a:lnTo>
                  <a:lnTo>
                    <a:pt x="1466" y="145"/>
                  </a:lnTo>
                  <a:lnTo>
                    <a:pt x="1463" y="151"/>
                  </a:lnTo>
                  <a:lnTo>
                    <a:pt x="1461" y="158"/>
                  </a:lnTo>
                  <a:lnTo>
                    <a:pt x="1459" y="166"/>
                  </a:lnTo>
                  <a:lnTo>
                    <a:pt x="1461" y="176"/>
                  </a:lnTo>
                  <a:lnTo>
                    <a:pt x="1468" y="197"/>
                  </a:lnTo>
                  <a:lnTo>
                    <a:pt x="1480" y="218"/>
                  </a:lnTo>
                  <a:lnTo>
                    <a:pt x="1495" y="241"/>
                  </a:lnTo>
                  <a:lnTo>
                    <a:pt x="1522" y="284"/>
                  </a:lnTo>
                  <a:lnTo>
                    <a:pt x="1522" y="284"/>
                  </a:lnTo>
                  <a:lnTo>
                    <a:pt x="1540" y="280"/>
                  </a:lnTo>
                  <a:lnTo>
                    <a:pt x="1555" y="272"/>
                  </a:lnTo>
                  <a:lnTo>
                    <a:pt x="1569" y="263"/>
                  </a:lnTo>
                  <a:lnTo>
                    <a:pt x="1572" y="257"/>
                  </a:lnTo>
                  <a:lnTo>
                    <a:pt x="1576" y="251"/>
                  </a:lnTo>
                  <a:lnTo>
                    <a:pt x="1576" y="251"/>
                  </a:lnTo>
                  <a:lnTo>
                    <a:pt x="1582" y="230"/>
                  </a:lnTo>
                  <a:lnTo>
                    <a:pt x="1584" y="207"/>
                  </a:lnTo>
                  <a:lnTo>
                    <a:pt x="1584" y="181"/>
                  </a:lnTo>
                  <a:lnTo>
                    <a:pt x="1582" y="156"/>
                  </a:lnTo>
                  <a:lnTo>
                    <a:pt x="1582" y="156"/>
                  </a:lnTo>
                  <a:close/>
                  <a:moveTo>
                    <a:pt x="539" y="495"/>
                  </a:moveTo>
                  <a:lnTo>
                    <a:pt x="539" y="495"/>
                  </a:lnTo>
                  <a:lnTo>
                    <a:pt x="493" y="456"/>
                  </a:lnTo>
                  <a:lnTo>
                    <a:pt x="493" y="456"/>
                  </a:lnTo>
                  <a:lnTo>
                    <a:pt x="466" y="483"/>
                  </a:lnTo>
                  <a:lnTo>
                    <a:pt x="466" y="483"/>
                  </a:lnTo>
                  <a:lnTo>
                    <a:pt x="455" y="497"/>
                  </a:lnTo>
                  <a:lnTo>
                    <a:pt x="449" y="506"/>
                  </a:lnTo>
                  <a:lnTo>
                    <a:pt x="443" y="516"/>
                  </a:lnTo>
                  <a:lnTo>
                    <a:pt x="435" y="529"/>
                  </a:lnTo>
                  <a:lnTo>
                    <a:pt x="435" y="529"/>
                  </a:lnTo>
                  <a:lnTo>
                    <a:pt x="428" y="541"/>
                  </a:lnTo>
                  <a:lnTo>
                    <a:pt x="422" y="545"/>
                  </a:lnTo>
                  <a:lnTo>
                    <a:pt x="422" y="551"/>
                  </a:lnTo>
                  <a:lnTo>
                    <a:pt x="420" y="560"/>
                  </a:lnTo>
                  <a:lnTo>
                    <a:pt x="420" y="560"/>
                  </a:lnTo>
                  <a:lnTo>
                    <a:pt x="418" y="587"/>
                  </a:lnTo>
                  <a:lnTo>
                    <a:pt x="418" y="595"/>
                  </a:lnTo>
                  <a:lnTo>
                    <a:pt x="418" y="599"/>
                  </a:lnTo>
                  <a:lnTo>
                    <a:pt x="420" y="599"/>
                  </a:lnTo>
                  <a:lnTo>
                    <a:pt x="420" y="599"/>
                  </a:lnTo>
                  <a:lnTo>
                    <a:pt x="426" y="597"/>
                  </a:lnTo>
                  <a:lnTo>
                    <a:pt x="435" y="589"/>
                  </a:lnTo>
                  <a:lnTo>
                    <a:pt x="447" y="578"/>
                  </a:lnTo>
                  <a:lnTo>
                    <a:pt x="458" y="560"/>
                  </a:lnTo>
                  <a:lnTo>
                    <a:pt x="458" y="560"/>
                  </a:lnTo>
                  <a:lnTo>
                    <a:pt x="472" y="543"/>
                  </a:lnTo>
                  <a:lnTo>
                    <a:pt x="485" y="531"/>
                  </a:lnTo>
                  <a:lnTo>
                    <a:pt x="505" y="514"/>
                  </a:lnTo>
                  <a:lnTo>
                    <a:pt x="505" y="514"/>
                  </a:lnTo>
                  <a:lnTo>
                    <a:pt x="518" y="506"/>
                  </a:lnTo>
                  <a:lnTo>
                    <a:pt x="539" y="495"/>
                  </a:lnTo>
                  <a:lnTo>
                    <a:pt x="539" y="495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7">
              <a:extLst>
                <a:ext uri="{FF2B5EF4-FFF2-40B4-BE49-F238E27FC236}">
                  <a16:creationId xmlns:a16="http://schemas.microsoft.com/office/drawing/2014/main" id="{7CA80C12-3178-4F70-B706-756AD135C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9438" y="12700"/>
              <a:ext cx="4081463" cy="6832600"/>
            </a:xfrm>
            <a:custGeom>
              <a:avLst/>
              <a:gdLst>
                <a:gd name="T0" fmla="*/ 164 w 2571"/>
                <a:gd name="T1" fmla="*/ 1426 h 4304"/>
                <a:gd name="T2" fmla="*/ 8 w 2571"/>
                <a:gd name="T3" fmla="*/ 1788 h 4304"/>
                <a:gd name="T4" fmla="*/ 33 w 2571"/>
                <a:gd name="T5" fmla="*/ 2058 h 4304"/>
                <a:gd name="T6" fmla="*/ 131 w 2571"/>
                <a:gd name="T7" fmla="*/ 2344 h 4304"/>
                <a:gd name="T8" fmla="*/ 389 w 2571"/>
                <a:gd name="T9" fmla="*/ 3293 h 4304"/>
                <a:gd name="T10" fmla="*/ 534 w 2571"/>
                <a:gd name="T11" fmla="*/ 3838 h 4304"/>
                <a:gd name="T12" fmla="*/ 397 w 2571"/>
                <a:gd name="T13" fmla="*/ 3978 h 4304"/>
                <a:gd name="T14" fmla="*/ 351 w 2571"/>
                <a:gd name="T15" fmla="*/ 4047 h 4304"/>
                <a:gd name="T16" fmla="*/ 370 w 2571"/>
                <a:gd name="T17" fmla="*/ 4200 h 4304"/>
                <a:gd name="T18" fmla="*/ 432 w 2571"/>
                <a:gd name="T19" fmla="*/ 4221 h 4304"/>
                <a:gd name="T20" fmla="*/ 491 w 2571"/>
                <a:gd name="T21" fmla="*/ 4211 h 4304"/>
                <a:gd name="T22" fmla="*/ 574 w 2571"/>
                <a:gd name="T23" fmla="*/ 4215 h 4304"/>
                <a:gd name="T24" fmla="*/ 595 w 2571"/>
                <a:gd name="T25" fmla="*/ 4250 h 4304"/>
                <a:gd name="T26" fmla="*/ 696 w 2571"/>
                <a:gd name="T27" fmla="*/ 4291 h 4304"/>
                <a:gd name="T28" fmla="*/ 803 w 2571"/>
                <a:gd name="T29" fmla="*/ 4300 h 4304"/>
                <a:gd name="T30" fmla="*/ 917 w 2571"/>
                <a:gd name="T31" fmla="*/ 4300 h 4304"/>
                <a:gd name="T32" fmla="*/ 1006 w 2571"/>
                <a:gd name="T33" fmla="*/ 4295 h 4304"/>
                <a:gd name="T34" fmla="*/ 1071 w 2571"/>
                <a:gd name="T35" fmla="*/ 4273 h 4304"/>
                <a:gd name="T36" fmla="*/ 1073 w 2571"/>
                <a:gd name="T37" fmla="*/ 4150 h 4304"/>
                <a:gd name="T38" fmla="*/ 1041 w 2571"/>
                <a:gd name="T39" fmla="*/ 3831 h 4304"/>
                <a:gd name="T40" fmla="*/ 1158 w 2571"/>
                <a:gd name="T41" fmla="*/ 3210 h 4304"/>
                <a:gd name="T42" fmla="*/ 1214 w 2571"/>
                <a:gd name="T43" fmla="*/ 2936 h 4304"/>
                <a:gd name="T44" fmla="*/ 1227 w 2571"/>
                <a:gd name="T45" fmla="*/ 2427 h 4304"/>
                <a:gd name="T46" fmla="*/ 1395 w 2571"/>
                <a:gd name="T47" fmla="*/ 1911 h 4304"/>
                <a:gd name="T48" fmla="*/ 1534 w 2571"/>
                <a:gd name="T49" fmla="*/ 1705 h 4304"/>
                <a:gd name="T50" fmla="*/ 1680 w 2571"/>
                <a:gd name="T51" fmla="*/ 1370 h 4304"/>
                <a:gd name="T52" fmla="*/ 1971 w 2571"/>
                <a:gd name="T53" fmla="*/ 2244 h 4304"/>
                <a:gd name="T54" fmla="*/ 2025 w 2571"/>
                <a:gd name="T55" fmla="*/ 2518 h 4304"/>
                <a:gd name="T56" fmla="*/ 1979 w 2571"/>
                <a:gd name="T57" fmla="*/ 2795 h 4304"/>
                <a:gd name="T58" fmla="*/ 1889 w 2571"/>
                <a:gd name="T59" fmla="*/ 2990 h 4304"/>
                <a:gd name="T60" fmla="*/ 1790 w 2571"/>
                <a:gd name="T61" fmla="*/ 3038 h 4304"/>
                <a:gd name="T62" fmla="*/ 1721 w 2571"/>
                <a:gd name="T63" fmla="*/ 3127 h 4304"/>
                <a:gd name="T64" fmla="*/ 1711 w 2571"/>
                <a:gd name="T65" fmla="*/ 3226 h 4304"/>
                <a:gd name="T66" fmla="*/ 1796 w 2571"/>
                <a:gd name="T67" fmla="*/ 3245 h 4304"/>
                <a:gd name="T68" fmla="*/ 1889 w 2571"/>
                <a:gd name="T69" fmla="*/ 3266 h 4304"/>
                <a:gd name="T70" fmla="*/ 1996 w 2571"/>
                <a:gd name="T71" fmla="*/ 3261 h 4304"/>
                <a:gd name="T72" fmla="*/ 2060 w 2571"/>
                <a:gd name="T73" fmla="*/ 3262 h 4304"/>
                <a:gd name="T74" fmla="*/ 2133 w 2571"/>
                <a:gd name="T75" fmla="*/ 3249 h 4304"/>
                <a:gd name="T76" fmla="*/ 2197 w 2571"/>
                <a:gd name="T77" fmla="*/ 3125 h 4304"/>
                <a:gd name="T78" fmla="*/ 2247 w 2571"/>
                <a:gd name="T79" fmla="*/ 2810 h 4304"/>
                <a:gd name="T80" fmla="*/ 2328 w 2571"/>
                <a:gd name="T81" fmla="*/ 2594 h 4304"/>
                <a:gd name="T82" fmla="*/ 2334 w 2571"/>
                <a:gd name="T83" fmla="*/ 2400 h 4304"/>
                <a:gd name="T84" fmla="*/ 2301 w 2571"/>
                <a:gd name="T85" fmla="*/ 2136 h 4304"/>
                <a:gd name="T86" fmla="*/ 2318 w 2571"/>
                <a:gd name="T87" fmla="*/ 1716 h 4304"/>
                <a:gd name="T88" fmla="*/ 2442 w 2571"/>
                <a:gd name="T89" fmla="*/ 1272 h 4304"/>
                <a:gd name="T90" fmla="*/ 2563 w 2571"/>
                <a:gd name="T91" fmla="*/ 535 h 4304"/>
                <a:gd name="T92" fmla="*/ 2551 w 2571"/>
                <a:gd name="T93" fmla="*/ 253 h 4304"/>
                <a:gd name="T94" fmla="*/ 2417 w 2571"/>
                <a:gd name="T95" fmla="*/ 100 h 4304"/>
                <a:gd name="T96" fmla="*/ 2232 w 2571"/>
                <a:gd name="T97" fmla="*/ 31 h 4304"/>
                <a:gd name="T98" fmla="*/ 1796 w 2571"/>
                <a:gd name="T99" fmla="*/ 17 h 4304"/>
                <a:gd name="T100" fmla="*/ 1642 w 2571"/>
                <a:gd name="T101" fmla="*/ 2 h 4304"/>
                <a:gd name="T102" fmla="*/ 1443 w 2571"/>
                <a:gd name="T103" fmla="*/ 89 h 4304"/>
                <a:gd name="T104" fmla="*/ 817 w 2571"/>
                <a:gd name="T105" fmla="*/ 551 h 4304"/>
                <a:gd name="T106" fmla="*/ 707 w 2571"/>
                <a:gd name="T107" fmla="*/ 605 h 4304"/>
                <a:gd name="T108" fmla="*/ 678 w 2571"/>
                <a:gd name="T109" fmla="*/ 2576 h 4304"/>
                <a:gd name="T110" fmla="*/ 763 w 2571"/>
                <a:gd name="T111" fmla="*/ 2752 h 4304"/>
                <a:gd name="T112" fmla="*/ 803 w 2571"/>
                <a:gd name="T113" fmla="*/ 3003 h 4304"/>
                <a:gd name="T114" fmla="*/ 782 w 2571"/>
                <a:gd name="T115" fmla="*/ 3299 h 4304"/>
                <a:gd name="T116" fmla="*/ 738 w 2571"/>
                <a:gd name="T117" fmla="*/ 3243 h 4304"/>
                <a:gd name="T118" fmla="*/ 678 w 2571"/>
                <a:gd name="T119" fmla="*/ 2576 h 4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71" h="4304">
                  <a:moveTo>
                    <a:pt x="601" y="612"/>
                  </a:moveTo>
                  <a:lnTo>
                    <a:pt x="601" y="612"/>
                  </a:lnTo>
                  <a:lnTo>
                    <a:pt x="514" y="769"/>
                  </a:lnTo>
                  <a:lnTo>
                    <a:pt x="426" y="931"/>
                  </a:lnTo>
                  <a:lnTo>
                    <a:pt x="322" y="1125"/>
                  </a:lnTo>
                  <a:lnTo>
                    <a:pt x="214" y="1330"/>
                  </a:lnTo>
                  <a:lnTo>
                    <a:pt x="164" y="1426"/>
                  </a:lnTo>
                  <a:lnTo>
                    <a:pt x="119" y="1521"/>
                  </a:lnTo>
                  <a:lnTo>
                    <a:pt x="79" y="1606"/>
                  </a:lnTo>
                  <a:lnTo>
                    <a:pt x="46" y="1679"/>
                  </a:lnTo>
                  <a:lnTo>
                    <a:pt x="21" y="1741"/>
                  </a:lnTo>
                  <a:lnTo>
                    <a:pt x="13" y="1766"/>
                  </a:lnTo>
                  <a:lnTo>
                    <a:pt x="8" y="1788"/>
                  </a:lnTo>
                  <a:lnTo>
                    <a:pt x="8" y="1788"/>
                  </a:lnTo>
                  <a:lnTo>
                    <a:pt x="2" y="1824"/>
                  </a:lnTo>
                  <a:lnTo>
                    <a:pt x="0" y="1863"/>
                  </a:lnTo>
                  <a:lnTo>
                    <a:pt x="0" y="1904"/>
                  </a:lnTo>
                  <a:lnTo>
                    <a:pt x="6" y="1942"/>
                  </a:lnTo>
                  <a:lnTo>
                    <a:pt x="11" y="1981"/>
                  </a:lnTo>
                  <a:lnTo>
                    <a:pt x="21" y="2020"/>
                  </a:lnTo>
                  <a:lnTo>
                    <a:pt x="33" y="2058"/>
                  </a:lnTo>
                  <a:lnTo>
                    <a:pt x="44" y="2097"/>
                  </a:lnTo>
                  <a:lnTo>
                    <a:pt x="69" y="2170"/>
                  </a:lnTo>
                  <a:lnTo>
                    <a:pt x="96" y="2236"/>
                  </a:lnTo>
                  <a:lnTo>
                    <a:pt x="117" y="2296"/>
                  </a:lnTo>
                  <a:lnTo>
                    <a:pt x="125" y="2321"/>
                  </a:lnTo>
                  <a:lnTo>
                    <a:pt x="131" y="2344"/>
                  </a:lnTo>
                  <a:lnTo>
                    <a:pt x="131" y="2344"/>
                  </a:lnTo>
                  <a:lnTo>
                    <a:pt x="146" y="2410"/>
                  </a:lnTo>
                  <a:lnTo>
                    <a:pt x="173" y="2516"/>
                  </a:lnTo>
                  <a:lnTo>
                    <a:pt x="208" y="2654"/>
                  </a:lnTo>
                  <a:lnTo>
                    <a:pt x="250" y="2808"/>
                  </a:lnTo>
                  <a:lnTo>
                    <a:pt x="295" y="2973"/>
                  </a:lnTo>
                  <a:lnTo>
                    <a:pt x="343" y="3139"/>
                  </a:lnTo>
                  <a:lnTo>
                    <a:pt x="389" y="3293"/>
                  </a:lnTo>
                  <a:lnTo>
                    <a:pt x="432" y="3427"/>
                  </a:lnTo>
                  <a:lnTo>
                    <a:pt x="432" y="3427"/>
                  </a:lnTo>
                  <a:lnTo>
                    <a:pt x="466" y="3541"/>
                  </a:lnTo>
                  <a:lnTo>
                    <a:pt x="493" y="3637"/>
                  </a:lnTo>
                  <a:lnTo>
                    <a:pt x="512" y="3721"/>
                  </a:lnTo>
                  <a:lnTo>
                    <a:pt x="526" y="3788"/>
                  </a:lnTo>
                  <a:lnTo>
                    <a:pt x="534" y="3838"/>
                  </a:lnTo>
                  <a:lnTo>
                    <a:pt x="538" y="3877"/>
                  </a:lnTo>
                  <a:lnTo>
                    <a:pt x="539" y="3906"/>
                  </a:lnTo>
                  <a:lnTo>
                    <a:pt x="539" y="3906"/>
                  </a:lnTo>
                  <a:lnTo>
                    <a:pt x="520" y="3914"/>
                  </a:lnTo>
                  <a:lnTo>
                    <a:pt x="476" y="3935"/>
                  </a:lnTo>
                  <a:lnTo>
                    <a:pt x="422" y="3962"/>
                  </a:lnTo>
                  <a:lnTo>
                    <a:pt x="397" y="3978"/>
                  </a:lnTo>
                  <a:lnTo>
                    <a:pt x="378" y="3991"/>
                  </a:lnTo>
                  <a:lnTo>
                    <a:pt x="378" y="3991"/>
                  </a:lnTo>
                  <a:lnTo>
                    <a:pt x="370" y="3999"/>
                  </a:lnTo>
                  <a:lnTo>
                    <a:pt x="364" y="4009"/>
                  </a:lnTo>
                  <a:lnTo>
                    <a:pt x="358" y="4020"/>
                  </a:lnTo>
                  <a:lnTo>
                    <a:pt x="354" y="4034"/>
                  </a:lnTo>
                  <a:lnTo>
                    <a:pt x="351" y="4047"/>
                  </a:lnTo>
                  <a:lnTo>
                    <a:pt x="349" y="4063"/>
                  </a:lnTo>
                  <a:lnTo>
                    <a:pt x="345" y="4096"/>
                  </a:lnTo>
                  <a:lnTo>
                    <a:pt x="347" y="4126"/>
                  </a:lnTo>
                  <a:lnTo>
                    <a:pt x="352" y="4155"/>
                  </a:lnTo>
                  <a:lnTo>
                    <a:pt x="360" y="4181"/>
                  </a:lnTo>
                  <a:lnTo>
                    <a:pt x="364" y="4192"/>
                  </a:lnTo>
                  <a:lnTo>
                    <a:pt x="370" y="4200"/>
                  </a:lnTo>
                  <a:lnTo>
                    <a:pt x="370" y="4200"/>
                  </a:lnTo>
                  <a:lnTo>
                    <a:pt x="376" y="4206"/>
                  </a:lnTo>
                  <a:lnTo>
                    <a:pt x="383" y="4211"/>
                  </a:lnTo>
                  <a:lnTo>
                    <a:pt x="391" y="4215"/>
                  </a:lnTo>
                  <a:lnTo>
                    <a:pt x="399" y="4219"/>
                  </a:lnTo>
                  <a:lnTo>
                    <a:pt x="414" y="4221"/>
                  </a:lnTo>
                  <a:lnTo>
                    <a:pt x="432" y="4221"/>
                  </a:lnTo>
                  <a:lnTo>
                    <a:pt x="447" y="4221"/>
                  </a:lnTo>
                  <a:lnTo>
                    <a:pt x="458" y="4219"/>
                  </a:lnTo>
                  <a:lnTo>
                    <a:pt x="470" y="4215"/>
                  </a:lnTo>
                  <a:lnTo>
                    <a:pt x="470" y="4215"/>
                  </a:lnTo>
                  <a:lnTo>
                    <a:pt x="472" y="4213"/>
                  </a:lnTo>
                  <a:lnTo>
                    <a:pt x="480" y="4211"/>
                  </a:lnTo>
                  <a:lnTo>
                    <a:pt x="491" y="4211"/>
                  </a:lnTo>
                  <a:lnTo>
                    <a:pt x="509" y="4215"/>
                  </a:lnTo>
                  <a:lnTo>
                    <a:pt x="509" y="4215"/>
                  </a:lnTo>
                  <a:lnTo>
                    <a:pt x="518" y="4217"/>
                  </a:lnTo>
                  <a:lnTo>
                    <a:pt x="530" y="4217"/>
                  </a:lnTo>
                  <a:lnTo>
                    <a:pt x="553" y="4213"/>
                  </a:lnTo>
                  <a:lnTo>
                    <a:pt x="564" y="4213"/>
                  </a:lnTo>
                  <a:lnTo>
                    <a:pt x="574" y="4215"/>
                  </a:lnTo>
                  <a:lnTo>
                    <a:pt x="578" y="4217"/>
                  </a:lnTo>
                  <a:lnTo>
                    <a:pt x="582" y="4221"/>
                  </a:lnTo>
                  <a:lnTo>
                    <a:pt x="584" y="4225"/>
                  </a:lnTo>
                  <a:lnTo>
                    <a:pt x="586" y="4231"/>
                  </a:lnTo>
                  <a:lnTo>
                    <a:pt x="586" y="4231"/>
                  </a:lnTo>
                  <a:lnTo>
                    <a:pt x="590" y="4242"/>
                  </a:lnTo>
                  <a:lnTo>
                    <a:pt x="595" y="4250"/>
                  </a:lnTo>
                  <a:lnTo>
                    <a:pt x="601" y="4256"/>
                  </a:lnTo>
                  <a:lnTo>
                    <a:pt x="609" y="4258"/>
                  </a:lnTo>
                  <a:lnTo>
                    <a:pt x="618" y="4262"/>
                  </a:lnTo>
                  <a:lnTo>
                    <a:pt x="624" y="4262"/>
                  </a:lnTo>
                  <a:lnTo>
                    <a:pt x="624" y="4262"/>
                  </a:lnTo>
                  <a:lnTo>
                    <a:pt x="661" y="4277"/>
                  </a:lnTo>
                  <a:lnTo>
                    <a:pt x="696" y="4291"/>
                  </a:lnTo>
                  <a:lnTo>
                    <a:pt x="713" y="4297"/>
                  </a:lnTo>
                  <a:lnTo>
                    <a:pt x="732" y="4300"/>
                  </a:lnTo>
                  <a:lnTo>
                    <a:pt x="732" y="4300"/>
                  </a:lnTo>
                  <a:lnTo>
                    <a:pt x="751" y="4302"/>
                  </a:lnTo>
                  <a:lnTo>
                    <a:pt x="769" y="4304"/>
                  </a:lnTo>
                  <a:lnTo>
                    <a:pt x="788" y="4302"/>
                  </a:lnTo>
                  <a:lnTo>
                    <a:pt x="803" y="4300"/>
                  </a:lnTo>
                  <a:lnTo>
                    <a:pt x="830" y="4295"/>
                  </a:lnTo>
                  <a:lnTo>
                    <a:pt x="840" y="4293"/>
                  </a:lnTo>
                  <a:lnTo>
                    <a:pt x="840" y="4293"/>
                  </a:lnTo>
                  <a:lnTo>
                    <a:pt x="859" y="4297"/>
                  </a:lnTo>
                  <a:lnTo>
                    <a:pt x="882" y="4298"/>
                  </a:lnTo>
                  <a:lnTo>
                    <a:pt x="917" y="4300"/>
                  </a:lnTo>
                  <a:lnTo>
                    <a:pt x="917" y="4300"/>
                  </a:lnTo>
                  <a:lnTo>
                    <a:pt x="936" y="4300"/>
                  </a:lnTo>
                  <a:lnTo>
                    <a:pt x="952" y="4300"/>
                  </a:lnTo>
                  <a:lnTo>
                    <a:pt x="977" y="4297"/>
                  </a:lnTo>
                  <a:lnTo>
                    <a:pt x="994" y="4293"/>
                  </a:lnTo>
                  <a:lnTo>
                    <a:pt x="1002" y="4293"/>
                  </a:lnTo>
                  <a:lnTo>
                    <a:pt x="1002" y="4293"/>
                  </a:lnTo>
                  <a:lnTo>
                    <a:pt x="1006" y="4295"/>
                  </a:lnTo>
                  <a:lnTo>
                    <a:pt x="1014" y="4295"/>
                  </a:lnTo>
                  <a:lnTo>
                    <a:pt x="1023" y="4295"/>
                  </a:lnTo>
                  <a:lnTo>
                    <a:pt x="1041" y="4293"/>
                  </a:lnTo>
                  <a:lnTo>
                    <a:pt x="1041" y="4293"/>
                  </a:lnTo>
                  <a:lnTo>
                    <a:pt x="1052" y="4289"/>
                  </a:lnTo>
                  <a:lnTo>
                    <a:pt x="1062" y="4283"/>
                  </a:lnTo>
                  <a:lnTo>
                    <a:pt x="1071" y="4273"/>
                  </a:lnTo>
                  <a:lnTo>
                    <a:pt x="1081" y="4262"/>
                  </a:lnTo>
                  <a:lnTo>
                    <a:pt x="1087" y="4248"/>
                  </a:lnTo>
                  <a:lnTo>
                    <a:pt x="1091" y="4233"/>
                  </a:lnTo>
                  <a:lnTo>
                    <a:pt x="1091" y="4217"/>
                  </a:lnTo>
                  <a:lnTo>
                    <a:pt x="1087" y="4200"/>
                  </a:lnTo>
                  <a:lnTo>
                    <a:pt x="1087" y="4200"/>
                  </a:lnTo>
                  <a:lnTo>
                    <a:pt x="1073" y="4150"/>
                  </a:lnTo>
                  <a:lnTo>
                    <a:pt x="1058" y="4080"/>
                  </a:lnTo>
                  <a:lnTo>
                    <a:pt x="1046" y="4009"/>
                  </a:lnTo>
                  <a:lnTo>
                    <a:pt x="1042" y="3978"/>
                  </a:lnTo>
                  <a:lnTo>
                    <a:pt x="1041" y="3952"/>
                  </a:lnTo>
                  <a:lnTo>
                    <a:pt x="1041" y="3952"/>
                  </a:lnTo>
                  <a:lnTo>
                    <a:pt x="1041" y="3898"/>
                  </a:lnTo>
                  <a:lnTo>
                    <a:pt x="1041" y="3831"/>
                  </a:lnTo>
                  <a:lnTo>
                    <a:pt x="1044" y="3761"/>
                  </a:lnTo>
                  <a:lnTo>
                    <a:pt x="1048" y="3705"/>
                  </a:lnTo>
                  <a:lnTo>
                    <a:pt x="1048" y="3705"/>
                  </a:lnTo>
                  <a:lnTo>
                    <a:pt x="1056" y="3666"/>
                  </a:lnTo>
                  <a:lnTo>
                    <a:pt x="1069" y="3599"/>
                  </a:lnTo>
                  <a:lnTo>
                    <a:pt x="1110" y="3409"/>
                  </a:lnTo>
                  <a:lnTo>
                    <a:pt x="1158" y="3210"/>
                  </a:lnTo>
                  <a:lnTo>
                    <a:pt x="1179" y="3125"/>
                  </a:lnTo>
                  <a:lnTo>
                    <a:pt x="1195" y="3063"/>
                  </a:lnTo>
                  <a:lnTo>
                    <a:pt x="1195" y="3063"/>
                  </a:lnTo>
                  <a:lnTo>
                    <a:pt x="1200" y="3036"/>
                  </a:lnTo>
                  <a:lnTo>
                    <a:pt x="1206" y="3007"/>
                  </a:lnTo>
                  <a:lnTo>
                    <a:pt x="1210" y="2973"/>
                  </a:lnTo>
                  <a:lnTo>
                    <a:pt x="1214" y="2936"/>
                  </a:lnTo>
                  <a:lnTo>
                    <a:pt x="1218" y="2857"/>
                  </a:lnTo>
                  <a:lnTo>
                    <a:pt x="1222" y="2771"/>
                  </a:lnTo>
                  <a:lnTo>
                    <a:pt x="1222" y="2609"/>
                  </a:lnTo>
                  <a:lnTo>
                    <a:pt x="1224" y="2540"/>
                  </a:lnTo>
                  <a:lnTo>
                    <a:pt x="1226" y="2483"/>
                  </a:lnTo>
                  <a:lnTo>
                    <a:pt x="1226" y="2483"/>
                  </a:lnTo>
                  <a:lnTo>
                    <a:pt x="1227" y="2427"/>
                  </a:lnTo>
                  <a:lnTo>
                    <a:pt x="1226" y="2360"/>
                  </a:lnTo>
                  <a:lnTo>
                    <a:pt x="1222" y="2213"/>
                  </a:lnTo>
                  <a:lnTo>
                    <a:pt x="1214" y="2087"/>
                  </a:lnTo>
                  <a:lnTo>
                    <a:pt x="1210" y="2035"/>
                  </a:lnTo>
                  <a:lnTo>
                    <a:pt x="1210" y="2035"/>
                  </a:lnTo>
                  <a:lnTo>
                    <a:pt x="1395" y="1911"/>
                  </a:lnTo>
                  <a:lnTo>
                    <a:pt x="1395" y="1911"/>
                  </a:lnTo>
                  <a:lnTo>
                    <a:pt x="1424" y="1888"/>
                  </a:lnTo>
                  <a:lnTo>
                    <a:pt x="1447" y="1867"/>
                  </a:lnTo>
                  <a:lnTo>
                    <a:pt x="1466" y="1842"/>
                  </a:lnTo>
                  <a:lnTo>
                    <a:pt x="1482" y="1813"/>
                  </a:lnTo>
                  <a:lnTo>
                    <a:pt x="1499" y="1782"/>
                  </a:lnTo>
                  <a:lnTo>
                    <a:pt x="1515" y="1747"/>
                  </a:lnTo>
                  <a:lnTo>
                    <a:pt x="1534" y="1705"/>
                  </a:lnTo>
                  <a:lnTo>
                    <a:pt x="1557" y="1656"/>
                  </a:lnTo>
                  <a:lnTo>
                    <a:pt x="1557" y="1656"/>
                  </a:lnTo>
                  <a:lnTo>
                    <a:pt x="1582" y="1604"/>
                  </a:lnTo>
                  <a:lnTo>
                    <a:pt x="1605" y="1552"/>
                  </a:lnTo>
                  <a:lnTo>
                    <a:pt x="1646" y="1461"/>
                  </a:lnTo>
                  <a:lnTo>
                    <a:pt x="1680" y="1370"/>
                  </a:lnTo>
                  <a:lnTo>
                    <a:pt x="1680" y="1370"/>
                  </a:lnTo>
                  <a:lnTo>
                    <a:pt x="1777" y="1560"/>
                  </a:lnTo>
                  <a:lnTo>
                    <a:pt x="1873" y="1749"/>
                  </a:lnTo>
                  <a:lnTo>
                    <a:pt x="1873" y="1749"/>
                  </a:lnTo>
                  <a:lnTo>
                    <a:pt x="1917" y="1967"/>
                  </a:lnTo>
                  <a:lnTo>
                    <a:pt x="1966" y="2221"/>
                  </a:lnTo>
                  <a:lnTo>
                    <a:pt x="1966" y="2221"/>
                  </a:lnTo>
                  <a:lnTo>
                    <a:pt x="1971" y="2244"/>
                  </a:lnTo>
                  <a:lnTo>
                    <a:pt x="1981" y="2277"/>
                  </a:lnTo>
                  <a:lnTo>
                    <a:pt x="1993" y="2321"/>
                  </a:lnTo>
                  <a:lnTo>
                    <a:pt x="2004" y="2371"/>
                  </a:lnTo>
                  <a:lnTo>
                    <a:pt x="2016" y="2427"/>
                  </a:lnTo>
                  <a:lnTo>
                    <a:pt x="2020" y="2456"/>
                  </a:lnTo>
                  <a:lnTo>
                    <a:pt x="2023" y="2487"/>
                  </a:lnTo>
                  <a:lnTo>
                    <a:pt x="2025" y="2518"/>
                  </a:lnTo>
                  <a:lnTo>
                    <a:pt x="2025" y="2551"/>
                  </a:lnTo>
                  <a:lnTo>
                    <a:pt x="2023" y="2582"/>
                  </a:lnTo>
                  <a:lnTo>
                    <a:pt x="2020" y="2615"/>
                  </a:lnTo>
                  <a:lnTo>
                    <a:pt x="2020" y="2615"/>
                  </a:lnTo>
                  <a:lnTo>
                    <a:pt x="2008" y="2679"/>
                  </a:lnTo>
                  <a:lnTo>
                    <a:pt x="1995" y="2739"/>
                  </a:lnTo>
                  <a:lnTo>
                    <a:pt x="1979" y="2795"/>
                  </a:lnTo>
                  <a:lnTo>
                    <a:pt x="1962" y="2845"/>
                  </a:lnTo>
                  <a:lnTo>
                    <a:pt x="1944" y="2889"/>
                  </a:lnTo>
                  <a:lnTo>
                    <a:pt x="1929" y="2926"/>
                  </a:lnTo>
                  <a:lnTo>
                    <a:pt x="1915" y="2953"/>
                  </a:lnTo>
                  <a:lnTo>
                    <a:pt x="1904" y="2971"/>
                  </a:lnTo>
                  <a:lnTo>
                    <a:pt x="1904" y="2971"/>
                  </a:lnTo>
                  <a:lnTo>
                    <a:pt x="1889" y="2990"/>
                  </a:lnTo>
                  <a:lnTo>
                    <a:pt x="1881" y="2996"/>
                  </a:lnTo>
                  <a:lnTo>
                    <a:pt x="1873" y="3002"/>
                  </a:lnTo>
                  <a:lnTo>
                    <a:pt x="1863" y="3009"/>
                  </a:lnTo>
                  <a:lnTo>
                    <a:pt x="1848" y="3015"/>
                  </a:lnTo>
                  <a:lnTo>
                    <a:pt x="1804" y="3032"/>
                  </a:lnTo>
                  <a:lnTo>
                    <a:pt x="1804" y="3032"/>
                  </a:lnTo>
                  <a:lnTo>
                    <a:pt x="1790" y="3038"/>
                  </a:lnTo>
                  <a:lnTo>
                    <a:pt x="1777" y="3048"/>
                  </a:lnTo>
                  <a:lnTo>
                    <a:pt x="1765" y="3058"/>
                  </a:lnTo>
                  <a:lnTo>
                    <a:pt x="1754" y="3069"/>
                  </a:lnTo>
                  <a:lnTo>
                    <a:pt x="1744" y="3083"/>
                  </a:lnTo>
                  <a:lnTo>
                    <a:pt x="1734" y="3098"/>
                  </a:lnTo>
                  <a:lnTo>
                    <a:pt x="1727" y="3112"/>
                  </a:lnTo>
                  <a:lnTo>
                    <a:pt x="1721" y="3127"/>
                  </a:lnTo>
                  <a:lnTo>
                    <a:pt x="1709" y="3158"/>
                  </a:lnTo>
                  <a:lnTo>
                    <a:pt x="1705" y="3185"/>
                  </a:lnTo>
                  <a:lnTo>
                    <a:pt x="1705" y="3199"/>
                  </a:lnTo>
                  <a:lnTo>
                    <a:pt x="1705" y="3208"/>
                  </a:lnTo>
                  <a:lnTo>
                    <a:pt x="1707" y="3218"/>
                  </a:lnTo>
                  <a:lnTo>
                    <a:pt x="1711" y="3226"/>
                  </a:lnTo>
                  <a:lnTo>
                    <a:pt x="1711" y="3226"/>
                  </a:lnTo>
                  <a:lnTo>
                    <a:pt x="1717" y="3232"/>
                  </a:lnTo>
                  <a:lnTo>
                    <a:pt x="1723" y="3235"/>
                  </a:lnTo>
                  <a:lnTo>
                    <a:pt x="1730" y="3239"/>
                  </a:lnTo>
                  <a:lnTo>
                    <a:pt x="1738" y="3243"/>
                  </a:lnTo>
                  <a:lnTo>
                    <a:pt x="1757" y="3245"/>
                  </a:lnTo>
                  <a:lnTo>
                    <a:pt x="1779" y="3245"/>
                  </a:lnTo>
                  <a:lnTo>
                    <a:pt x="1796" y="3245"/>
                  </a:lnTo>
                  <a:lnTo>
                    <a:pt x="1811" y="3243"/>
                  </a:lnTo>
                  <a:lnTo>
                    <a:pt x="1827" y="3241"/>
                  </a:lnTo>
                  <a:lnTo>
                    <a:pt x="1827" y="3241"/>
                  </a:lnTo>
                  <a:lnTo>
                    <a:pt x="1835" y="3245"/>
                  </a:lnTo>
                  <a:lnTo>
                    <a:pt x="1856" y="3257"/>
                  </a:lnTo>
                  <a:lnTo>
                    <a:pt x="1869" y="3262"/>
                  </a:lnTo>
                  <a:lnTo>
                    <a:pt x="1889" y="3266"/>
                  </a:lnTo>
                  <a:lnTo>
                    <a:pt x="1910" y="3270"/>
                  </a:lnTo>
                  <a:lnTo>
                    <a:pt x="1935" y="3272"/>
                  </a:lnTo>
                  <a:lnTo>
                    <a:pt x="1935" y="3272"/>
                  </a:lnTo>
                  <a:lnTo>
                    <a:pt x="1958" y="3270"/>
                  </a:lnTo>
                  <a:lnTo>
                    <a:pt x="1975" y="3268"/>
                  </a:lnTo>
                  <a:lnTo>
                    <a:pt x="1987" y="3264"/>
                  </a:lnTo>
                  <a:lnTo>
                    <a:pt x="1996" y="3261"/>
                  </a:lnTo>
                  <a:lnTo>
                    <a:pt x="2000" y="3257"/>
                  </a:lnTo>
                  <a:lnTo>
                    <a:pt x="2002" y="3253"/>
                  </a:lnTo>
                  <a:lnTo>
                    <a:pt x="2004" y="3249"/>
                  </a:lnTo>
                  <a:lnTo>
                    <a:pt x="2004" y="3249"/>
                  </a:lnTo>
                  <a:lnTo>
                    <a:pt x="2012" y="3251"/>
                  </a:lnTo>
                  <a:lnTo>
                    <a:pt x="2031" y="3257"/>
                  </a:lnTo>
                  <a:lnTo>
                    <a:pt x="2060" y="3262"/>
                  </a:lnTo>
                  <a:lnTo>
                    <a:pt x="2077" y="3264"/>
                  </a:lnTo>
                  <a:lnTo>
                    <a:pt x="2097" y="3264"/>
                  </a:lnTo>
                  <a:lnTo>
                    <a:pt x="2097" y="3264"/>
                  </a:lnTo>
                  <a:lnTo>
                    <a:pt x="2106" y="3262"/>
                  </a:lnTo>
                  <a:lnTo>
                    <a:pt x="2116" y="3261"/>
                  </a:lnTo>
                  <a:lnTo>
                    <a:pt x="2126" y="3255"/>
                  </a:lnTo>
                  <a:lnTo>
                    <a:pt x="2133" y="3249"/>
                  </a:lnTo>
                  <a:lnTo>
                    <a:pt x="2151" y="3232"/>
                  </a:lnTo>
                  <a:lnTo>
                    <a:pt x="2166" y="3212"/>
                  </a:lnTo>
                  <a:lnTo>
                    <a:pt x="2180" y="3189"/>
                  </a:lnTo>
                  <a:lnTo>
                    <a:pt x="2189" y="3166"/>
                  </a:lnTo>
                  <a:lnTo>
                    <a:pt x="2195" y="3145"/>
                  </a:lnTo>
                  <a:lnTo>
                    <a:pt x="2197" y="3125"/>
                  </a:lnTo>
                  <a:lnTo>
                    <a:pt x="2197" y="3125"/>
                  </a:lnTo>
                  <a:lnTo>
                    <a:pt x="2199" y="3065"/>
                  </a:lnTo>
                  <a:lnTo>
                    <a:pt x="2203" y="3021"/>
                  </a:lnTo>
                  <a:lnTo>
                    <a:pt x="2208" y="2973"/>
                  </a:lnTo>
                  <a:lnTo>
                    <a:pt x="2218" y="2918"/>
                  </a:lnTo>
                  <a:lnTo>
                    <a:pt x="2230" y="2862"/>
                  </a:lnTo>
                  <a:lnTo>
                    <a:pt x="2237" y="2837"/>
                  </a:lnTo>
                  <a:lnTo>
                    <a:pt x="2247" y="2810"/>
                  </a:lnTo>
                  <a:lnTo>
                    <a:pt x="2257" y="2785"/>
                  </a:lnTo>
                  <a:lnTo>
                    <a:pt x="2266" y="2762"/>
                  </a:lnTo>
                  <a:lnTo>
                    <a:pt x="2266" y="2762"/>
                  </a:lnTo>
                  <a:lnTo>
                    <a:pt x="2287" y="2717"/>
                  </a:lnTo>
                  <a:lnTo>
                    <a:pt x="2303" y="2673"/>
                  </a:lnTo>
                  <a:lnTo>
                    <a:pt x="2316" y="2632"/>
                  </a:lnTo>
                  <a:lnTo>
                    <a:pt x="2328" y="2594"/>
                  </a:lnTo>
                  <a:lnTo>
                    <a:pt x="2336" y="2557"/>
                  </a:lnTo>
                  <a:lnTo>
                    <a:pt x="2341" y="2524"/>
                  </a:lnTo>
                  <a:lnTo>
                    <a:pt x="2343" y="2495"/>
                  </a:lnTo>
                  <a:lnTo>
                    <a:pt x="2343" y="2468"/>
                  </a:lnTo>
                  <a:lnTo>
                    <a:pt x="2343" y="2468"/>
                  </a:lnTo>
                  <a:lnTo>
                    <a:pt x="2339" y="2429"/>
                  </a:lnTo>
                  <a:lnTo>
                    <a:pt x="2334" y="2400"/>
                  </a:lnTo>
                  <a:lnTo>
                    <a:pt x="2324" y="2373"/>
                  </a:lnTo>
                  <a:lnTo>
                    <a:pt x="2313" y="2337"/>
                  </a:lnTo>
                  <a:lnTo>
                    <a:pt x="2313" y="2337"/>
                  </a:lnTo>
                  <a:lnTo>
                    <a:pt x="2309" y="2321"/>
                  </a:lnTo>
                  <a:lnTo>
                    <a:pt x="2307" y="2296"/>
                  </a:lnTo>
                  <a:lnTo>
                    <a:pt x="2303" y="2226"/>
                  </a:lnTo>
                  <a:lnTo>
                    <a:pt x="2301" y="2136"/>
                  </a:lnTo>
                  <a:lnTo>
                    <a:pt x="2301" y="2037"/>
                  </a:lnTo>
                  <a:lnTo>
                    <a:pt x="2303" y="1938"/>
                  </a:lnTo>
                  <a:lnTo>
                    <a:pt x="2305" y="1850"/>
                  </a:lnTo>
                  <a:lnTo>
                    <a:pt x="2309" y="1780"/>
                  </a:lnTo>
                  <a:lnTo>
                    <a:pt x="2313" y="1741"/>
                  </a:lnTo>
                  <a:lnTo>
                    <a:pt x="2313" y="1741"/>
                  </a:lnTo>
                  <a:lnTo>
                    <a:pt x="2318" y="1716"/>
                  </a:lnTo>
                  <a:lnTo>
                    <a:pt x="2330" y="1679"/>
                  </a:lnTo>
                  <a:lnTo>
                    <a:pt x="2357" y="1590"/>
                  </a:lnTo>
                  <a:lnTo>
                    <a:pt x="2388" y="1494"/>
                  </a:lnTo>
                  <a:lnTo>
                    <a:pt x="2413" y="1409"/>
                  </a:lnTo>
                  <a:lnTo>
                    <a:pt x="2413" y="1409"/>
                  </a:lnTo>
                  <a:lnTo>
                    <a:pt x="2426" y="1355"/>
                  </a:lnTo>
                  <a:lnTo>
                    <a:pt x="2442" y="1272"/>
                  </a:lnTo>
                  <a:lnTo>
                    <a:pt x="2482" y="1059"/>
                  </a:lnTo>
                  <a:lnTo>
                    <a:pt x="2521" y="844"/>
                  </a:lnTo>
                  <a:lnTo>
                    <a:pt x="2544" y="705"/>
                  </a:lnTo>
                  <a:lnTo>
                    <a:pt x="2544" y="705"/>
                  </a:lnTo>
                  <a:lnTo>
                    <a:pt x="2550" y="659"/>
                  </a:lnTo>
                  <a:lnTo>
                    <a:pt x="2557" y="601"/>
                  </a:lnTo>
                  <a:lnTo>
                    <a:pt x="2563" y="535"/>
                  </a:lnTo>
                  <a:lnTo>
                    <a:pt x="2569" y="466"/>
                  </a:lnTo>
                  <a:lnTo>
                    <a:pt x="2571" y="396"/>
                  </a:lnTo>
                  <a:lnTo>
                    <a:pt x="2569" y="363"/>
                  </a:lnTo>
                  <a:lnTo>
                    <a:pt x="2567" y="330"/>
                  </a:lnTo>
                  <a:lnTo>
                    <a:pt x="2563" y="301"/>
                  </a:lnTo>
                  <a:lnTo>
                    <a:pt x="2559" y="276"/>
                  </a:lnTo>
                  <a:lnTo>
                    <a:pt x="2551" y="253"/>
                  </a:lnTo>
                  <a:lnTo>
                    <a:pt x="2544" y="234"/>
                  </a:lnTo>
                  <a:lnTo>
                    <a:pt x="2544" y="234"/>
                  </a:lnTo>
                  <a:lnTo>
                    <a:pt x="2523" y="201"/>
                  </a:lnTo>
                  <a:lnTo>
                    <a:pt x="2499" y="172"/>
                  </a:lnTo>
                  <a:lnTo>
                    <a:pt x="2474" y="145"/>
                  </a:lnTo>
                  <a:lnTo>
                    <a:pt x="2445" y="122"/>
                  </a:lnTo>
                  <a:lnTo>
                    <a:pt x="2417" y="100"/>
                  </a:lnTo>
                  <a:lnTo>
                    <a:pt x="2388" y="83"/>
                  </a:lnTo>
                  <a:lnTo>
                    <a:pt x="2357" y="67"/>
                  </a:lnTo>
                  <a:lnTo>
                    <a:pt x="2328" y="56"/>
                  </a:lnTo>
                  <a:lnTo>
                    <a:pt x="2328" y="56"/>
                  </a:lnTo>
                  <a:lnTo>
                    <a:pt x="2278" y="40"/>
                  </a:lnTo>
                  <a:lnTo>
                    <a:pt x="2255" y="35"/>
                  </a:lnTo>
                  <a:lnTo>
                    <a:pt x="2232" y="31"/>
                  </a:lnTo>
                  <a:lnTo>
                    <a:pt x="2208" y="27"/>
                  </a:lnTo>
                  <a:lnTo>
                    <a:pt x="2181" y="27"/>
                  </a:lnTo>
                  <a:lnTo>
                    <a:pt x="2112" y="25"/>
                  </a:lnTo>
                  <a:lnTo>
                    <a:pt x="2112" y="25"/>
                  </a:lnTo>
                  <a:lnTo>
                    <a:pt x="2018" y="23"/>
                  </a:lnTo>
                  <a:lnTo>
                    <a:pt x="1914" y="21"/>
                  </a:lnTo>
                  <a:lnTo>
                    <a:pt x="1796" y="17"/>
                  </a:lnTo>
                  <a:lnTo>
                    <a:pt x="1796" y="17"/>
                  </a:lnTo>
                  <a:lnTo>
                    <a:pt x="1783" y="13"/>
                  </a:lnTo>
                  <a:lnTo>
                    <a:pt x="1748" y="6"/>
                  </a:lnTo>
                  <a:lnTo>
                    <a:pt x="1725" y="4"/>
                  </a:lnTo>
                  <a:lnTo>
                    <a:pt x="1698" y="2"/>
                  </a:lnTo>
                  <a:lnTo>
                    <a:pt x="1671" y="0"/>
                  </a:lnTo>
                  <a:lnTo>
                    <a:pt x="1642" y="2"/>
                  </a:lnTo>
                  <a:lnTo>
                    <a:pt x="1642" y="2"/>
                  </a:lnTo>
                  <a:lnTo>
                    <a:pt x="1626" y="4"/>
                  </a:lnTo>
                  <a:lnTo>
                    <a:pt x="1611" y="7"/>
                  </a:lnTo>
                  <a:lnTo>
                    <a:pt x="1572" y="21"/>
                  </a:lnTo>
                  <a:lnTo>
                    <a:pt x="1532" y="38"/>
                  </a:lnTo>
                  <a:lnTo>
                    <a:pt x="1490" y="62"/>
                  </a:lnTo>
                  <a:lnTo>
                    <a:pt x="1443" y="89"/>
                  </a:lnTo>
                  <a:lnTo>
                    <a:pt x="1399" y="118"/>
                  </a:lnTo>
                  <a:lnTo>
                    <a:pt x="1353" y="149"/>
                  </a:lnTo>
                  <a:lnTo>
                    <a:pt x="1310" y="179"/>
                  </a:lnTo>
                  <a:lnTo>
                    <a:pt x="1310" y="179"/>
                  </a:lnTo>
                  <a:lnTo>
                    <a:pt x="1058" y="367"/>
                  </a:lnTo>
                  <a:lnTo>
                    <a:pt x="919" y="471"/>
                  </a:lnTo>
                  <a:lnTo>
                    <a:pt x="817" y="551"/>
                  </a:lnTo>
                  <a:lnTo>
                    <a:pt x="817" y="551"/>
                  </a:lnTo>
                  <a:lnTo>
                    <a:pt x="800" y="564"/>
                  </a:lnTo>
                  <a:lnTo>
                    <a:pt x="780" y="576"/>
                  </a:lnTo>
                  <a:lnTo>
                    <a:pt x="761" y="585"/>
                  </a:lnTo>
                  <a:lnTo>
                    <a:pt x="742" y="593"/>
                  </a:lnTo>
                  <a:lnTo>
                    <a:pt x="724" y="599"/>
                  </a:lnTo>
                  <a:lnTo>
                    <a:pt x="707" y="605"/>
                  </a:lnTo>
                  <a:lnTo>
                    <a:pt x="672" y="611"/>
                  </a:lnTo>
                  <a:lnTo>
                    <a:pt x="644" y="612"/>
                  </a:lnTo>
                  <a:lnTo>
                    <a:pt x="620" y="614"/>
                  </a:lnTo>
                  <a:lnTo>
                    <a:pt x="601" y="612"/>
                  </a:lnTo>
                  <a:lnTo>
                    <a:pt x="601" y="612"/>
                  </a:lnTo>
                  <a:close/>
                  <a:moveTo>
                    <a:pt x="678" y="2576"/>
                  </a:moveTo>
                  <a:lnTo>
                    <a:pt x="678" y="2576"/>
                  </a:lnTo>
                  <a:lnTo>
                    <a:pt x="692" y="2594"/>
                  </a:lnTo>
                  <a:lnTo>
                    <a:pt x="705" y="2613"/>
                  </a:lnTo>
                  <a:lnTo>
                    <a:pt x="721" y="2638"/>
                  </a:lnTo>
                  <a:lnTo>
                    <a:pt x="736" y="2671"/>
                  </a:lnTo>
                  <a:lnTo>
                    <a:pt x="751" y="2710"/>
                  </a:lnTo>
                  <a:lnTo>
                    <a:pt x="757" y="2731"/>
                  </a:lnTo>
                  <a:lnTo>
                    <a:pt x="763" y="2752"/>
                  </a:lnTo>
                  <a:lnTo>
                    <a:pt x="767" y="2775"/>
                  </a:lnTo>
                  <a:lnTo>
                    <a:pt x="771" y="2800"/>
                  </a:lnTo>
                  <a:lnTo>
                    <a:pt x="771" y="2800"/>
                  </a:lnTo>
                  <a:lnTo>
                    <a:pt x="776" y="2847"/>
                  </a:lnTo>
                  <a:lnTo>
                    <a:pt x="782" y="2889"/>
                  </a:lnTo>
                  <a:lnTo>
                    <a:pt x="798" y="2965"/>
                  </a:lnTo>
                  <a:lnTo>
                    <a:pt x="803" y="3003"/>
                  </a:lnTo>
                  <a:lnTo>
                    <a:pt x="807" y="3040"/>
                  </a:lnTo>
                  <a:lnTo>
                    <a:pt x="811" y="3081"/>
                  </a:lnTo>
                  <a:lnTo>
                    <a:pt x="809" y="3125"/>
                  </a:lnTo>
                  <a:lnTo>
                    <a:pt x="809" y="3125"/>
                  </a:lnTo>
                  <a:lnTo>
                    <a:pt x="803" y="3177"/>
                  </a:lnTo>
                  <a:lnTo>
                    <a:pt x="794" y="3237"/>
                  </a:lnTo>
                  <a:lnTo>
                    <a:pt x="782" y="3299"/>
                  </a:lnTo>
                  <a:lnTo>
                    <a:pt x="769" y="3361"/>
                  </a:lnTo>
                  <a:lnTo>
                    <a:pt x="744" y="3462"/>
                  </a:lnTo>
                  <a:lnTo>
                    <a:pt x="732" y="3504"/>
                  </a:lnTo>
                  <a:lnTo>
                    <a:pt x="732" y="3504"/>
                  </a:lnTo>
                  <a:lnTo>
                    <a:pt x="734" y="3460"/>
                  </a:lnTo>
                  <a:lnTo>
                    <a:pt x="736" y="3359"/>
                  </a:lnTo>
                  <a:lnTo>
                    <a:pt x="738" y="3243"/>
                  </a:lnTo>
                  <a:lnTo>
                    <a:pt x="736" y="3193"/>
                  </a:lnTo>
                  <a:lnTo>
                    <a:pt x="732" y="3156"/>
                  </a:lnTo>
                  <a:lnTo>
                    <a:pt x="732" y="3156"/>
                  </a:lnTo>
                  <a:lnTo>
                    <a:pt x="726" y="3110"/>
                  </a:lnTo>
                  <a:lnTo>
                    <a:pt x="719" y="3032"/>
                  </a:lnTo>
                  <a:lnTo>
                    <a:pt x="701" y="2837"/>
                  </a:lnTo>
                  <a:lnTo>
                    <a:pt x="678" y="2576"/>
                  </a:lnTo>
                  <a:lnTo>
                    <a:pt x="678" y="2576"/>
                  </a:lnTo>
                  <a:close/>
                </a:path>
              </a:pathLst>
            </a:custGeom>
            <a:solidFill>
              <a:srgbClr val="FF99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8">
              <a:extLst>
                <a:ext uri="{FF2B5EF4-FFF2-40B4-BE49-F238E27FC236}">
                  <a16:creationId xmlns:a16="http://schemas.microsoft.com/office/drawing/2014/main" id="{1D6D70C4-8832-438B-8B3E-371467AA4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125" y="2586038"/>
              <a:ext cx="811213" cy="2620963"/>
            </a:xfrm>
            <a:custGeom>
              <a:avLst/>
              <a:gdLst>
                <a:gd name="T0" fmla="*/ 168 w 511"/>
                <a:gd name="T1" fmla="*/ 128 h 1651"/>
                <a:gd name="T2" fmla="*/ 261 w 511"/>
                <a:gd name="T3" fmla="*/ 600 h 1651"/>
                <a:gd name="T4" fmla="*/ 288 w 511"/>
                <a:gd name="T5" fmla="*/ 700 h 1651"/>
                <a:gd name="T6" fmla="*/ 315 w 511"/>
                <a:gd name="T7" fmla="*/ 835 h 1651"/>
                <a:gd name="T8" fmla="*/ 320 w 511"/>
                <a:gd name="T9" fmla="*/ 930 h 1651"/>
                <a:gd name="T10" fmla="*/ 315 w 511"/>
                <a:gd name="T11" fmla="*/ 994 h 1651"/>
                <a:gd name="T12" fmla="*/ 274 w 511"/>
                <a:gd name="T13" fmla="*/ 1174 h 1651"/>
                <a:gd name="T14" fmla="*/ 224 w 511"/>
                <a:gd name="T15" fmla="*/ 1305 h 1651"/>
                <a:gd name="T16" fmla="*/ 199 w 511"/>
                <a:gd name="T17" fmla="*/ 1350 h 1651"/>
                <a:gd name="T18" fmla="*/ 168 w 511"/>
                <a:gd name="T19" fmla="*/ 1381 h 1651"/>
                <a:gd name="T20" fmla="*/ 99 w 511"/>
                <a:gd name="T21" fmla="*/ 1411 h 1651"/>
                <a:gd name="T22" fmla="*/ 72 w 511"/>
                <a:gd name="T23" fmla="*/ 1427 h 1651"/>
                <a:gd name="T24" fmla="*/ 39 w 511"/>
                <a:gd name="T25" fmla="*/ 1462 h 1651"/>
                <a:gd name="T26" fmla="*/ 16 w 511"/>
                <a:gd name="T27" fmla="*/ 1506 h 1651"/>
                <a:gd name="T28" fmla="*/ 0 w 511"/>
                <a:gd name="T29" fmla="*/ 1578 h 1651"/>
                <a:gd name="T30" fmla="*/ 6 w 511"/>
                <a:gd name="T31" fmla="*/ 1605 h 1651"/>
                <a:gd name="T32" fmla="*/ 18 w 511"/>
                <a:gd name="T33" fmla="*/ 1614 h 1651"/>
                <a:gd name="T34" fmla="*/ 52 w 511"/>
                <a:gd name="T35" fmla="*/ 1624 h 1651"/>
                <a:gd name="T36" fmla="*/ 106 w 511"/>
                <a:gd name="T37" fmla="*/ 1622 h 1651"/>
                <a:gd name="T38" fmla="*/ 130 w 511"/>
                <a:gd name="T39" fmla="*/ 1624 h 1651"/>
                <a:gd name="T40" fmla="*/ 184 w 511"/>
                <a:gd name="T41" fmla="*/ 1645 h 1651"/>
                <a:gd name="T42" fmla="*/ 230 w 511"/>
                <a:gd name="T43" fmla="*/ 1651 h 1651"/>
                <a:gd name="T44" fmla="*/ 282 w 511"/>
                <a:gd name="T45" fmla="*/ 1643 h 1651"/>
                <a:gd name="T46" fmla="*/ 297 w 511"/>
                <a:gd name="T47" fmla="*/ 1632 h 1651"/>
                <a:gd name="T48" fmla="*/ 307 w 511"/>
                <a:gd name="T49" fmla="*/ 1630 h 1651"/>
                <a:gd name="T50" fmla="*/ 372 w 511"/>
                <a:gd name="T51" fmla="*/ 1643 h 1651"/>
                <a:gd name="T52" fmla="*/ 401 w 511"/>
                <a:gd name="T53" fmla="*/ 1641 h 1651"/>
                <a:gd name="T54" fmla="*/ 428 w 511"/>
                <a:gd name="T55" fmla="*/ 1628 h 1651"/>
                <a:gd name="T56" fmla="*/ 475 w 511"/>
                <a:gd name="T57" fmla="*/ 1568 h 1651"/>
                <a:gd name="T58" fmla="*/ 492 w 511"/>
                <a:gd name="T59" fmla="*/ 1504 h 1651"/>
                <a:gd name="T60" fmla="*/ 496 w 511"/>
                <a:gd name="T61" fmla="*/ 1427 h 1651"/>
                <a:gd name="T62" fmla="*/ 511 w 511"/>
                <a:gd name="T63" fmla="*/ 1305 h 1651"/>
                <a:gd name="T64" fmla="*/ 453 w 511"/>
                <a:gd name="T65" fmla="*/ 1230 h 1651"/>
                <a:gd name="T66" fmla="*/ 444 w 511"/>
                <a:gd name="T67" fmla="*/ 1152 h 1651"/>
                <a:gd name="T68" fmla="*/ 453 w 511"/>
                <a:gd name="T69" fmla="*/ 1021 h 1651"/>
                <a:gd name="T70" fmla="*/ 461 w 511"/>
                <a:gd name="T71" fmla="*/ 824 h 1651"/>
                <a:gd name="T72" fmla="*/ 482 w 511"/>
                <a:gd name="T73" fmla="*/ 708 h 1651"/>
                <a:gd name="T74" fmla="*/ 484 w 511"/>
                <a:gd name="T75" fmla="*/ 594 h 1651"/>
                <a:gd name="T76" fmla="*/ 467 w 511"/>
                <a:gd name="T77" fmla="*/ 464 h 1651"/>
                <a:gd name="T78" fmla="*/ 461 w 511"/>
                <a:gd name="T79" fmla="*/ 344 h 1651"/>
                <a:gd name="T80" fmla="*/ 453 w 511"/>
                <a:gd name="T81" fmla="*/ 236 h 1651"/>
                <a:gd name="T82" fmla="*/ 430 w 511"/>
                <a:gd name="T83" fmla="*/ 155 h 1651"/>
                <a:gd name="T84" fmla="*/ 378 w 511"/>
                <a:gd name="T85" fmla="*/ 41 h 1651"/>
                <a:gd name="T86" fmla="*/ 349 w 511"/>
                <a:gd name="T87" fmla="*/ 8 h 1651"/>
                <a:gd name="T88" fmla="*/ 322 w 511"/>
                <a:gd name="T89" fmla="*/ 4 h 1651"/>
                <a:gd name="T90" fmla="*/ 168 w 511"/>
                <a:gd name="T91" fmla="*/ 105 h 1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1" h="1651">
                  <a:moveTo>
                    <a:pt x="162" y="118"/>
                  </a:moveTo>
                  <a:lnTo>
                    <a:pt x="168" y="128"/>
                  </a:lnTo>
                  <a:lnTo>
                    <a:pt x="168" y="128"/>
                  </a:lnTo>
                  <a:lnTo>
                    <a:pt x="212" y="346"/>
                  </a:lnTo>
                  <a:lnTo>
                    <a:pt x="261" y="600"/>
                  </a:lnTo>
                  <a:lnTo>
                    <a:pt x="261" y="600"/>
                  </a:lnTo>
                  <a:lnTo>
                    <a:pt x="266" y="623"/>
                  </a:lnTo>
                  <a:lnTo>
                    <a:pt x="276" y="656"/>
                  </a:lnTo>
                  <a:lnTo>
                    <a:pt x="288" y="700"/>
                  </a:lnTo>
                  <a:lnTo>
                    <a:pt x="299" y="750"/>
                  </a:lnTo>
                  <a:lnTo>
                    <a:pt x="311" y="806"/>
                  </a:lnTo>
                  <a:lnTo>
                    <a:pt x="315" y="835"/>
                  </a:lnTo>
                  <a:lnTo>
                    <a:pt x="318" y="866"/>
                  </a:lnTo>
                  <a:lnTo>
                    <a:pt x="320" y="897"/>
                  </a:lnTo>
                  <a:lnTo>
                    <a:pt x="320" y="930"/>
                  </a:lnTo>
                  <a:lnTo>
                    <a:pt x="318" y="961"/>
                  </a:lnTo>
                  <a:lnTo>
                    <a:pt x="315" y="994"/>
                  </a:lnTo>
                  <a:lnTo>
                    <a:pt x="315" y="994"/>
                  </a:lnTo>
                  <a:lnTo>
                    <a:pt x="303" y="1058"/>
                  </a:lnTo>
                  <a:lnTo>
                    <a:pt x="290" y="1118"/>
                  </a:lnTo>
                  <a:lnTo>
                    <a:pt x="274" y="1174"/>
                  </a:lnTo>
                  <a:lnTo>
                    <a:pt x="257" y="1224"/>
                  </a:lnTo>
                  <a:lnTo>
                    <a:pt x="239" y="1268"/>
                  </a:lnTo>
                  <a:lnTo>
                    <a:pt x="224" y="1305"/>
                  </a:lnTo>
                  <a:lnTo>
                    <a:pt x="210" y="1332"/>
                  </a:lnTo>
                  <a:lnTo>
                    <a:pt x="199" y="1350"/>
                  </a:lnTo>
                  <a:lnTo>
                    <a:pt x="199" y="1350"/>
                  </a:lnTo>
                  <a:lnTo>
                    <a:pt x="184" y="1369"/>
                  </a:lnTo>
                  <a:lnTo>
                    <a:pt x="176" y="1375"/>
                  </a:lnTo>
                  <a:lnTo>
                    <a:pt x="168" y="1381"/>
                  </a:lnTo>
                  <a:lnTo>
                    <a:pt x="158" y="1388"/>
                  </a:lnTo>
                  <a:lnTo>
                    <a:pt x="143" y="1394"/>
                  </a:lnTo>
                  <a:lnTo>
                    <a:pt x="99" y="1411"/>
                  </a:lnTo>
                  <a:lnTo>
                    <a:pt x="99" y="1411"/>
                  </a:lnTo>
                  <a:lnTo>
                    <a:pt x="85" y="1417"/>
                  </a:lnTo>
                  <a:lnTo>
                    <a:pt x="72" y="1427"/>
                  </a:lnTo>
                  <a:lnTo>
                    <a:pt x="60" y="1437"/>
                  </a:lnTo>
                  <a:lnTo>
                    <a:pt x="49" y="1448"/>
                  </a:lnTo>
                  <a:lnTo>
                    <a:pt x="39" y="1462"/>
                  </a:lnTo>
                  <a:lnTo>
                    <a:pt x="29" y="1477"/>
                  </a:lnTo>
                  <a:lnTo>
                    <a:pt x="22" y="1491"/>
                  </a:lnTo>
                  <a:lnTo>
                    <a:pt x="16" y="1506"/>
                  </a:lnTo>
                  <a:lnTo>
                    <a:pt x="4" y="1537"/>
                  </a:lnTo>
                  <a:lnTo>
                    <a:pt x="0" y="1564"/>
                  </a:lnTo>
                  <a:lnTo>
                    <a:pt x="0" y="1578"/>
                  </a:lnTo>
                  <a:lnTo>
                    <a:pt x="0" y="1587"/>
                  </a:lnTo>
                  <a:lnTo>
                    <a:pt x="2" y="1597"/>
                  </a:lnTo>
                  <a:lnTo>
                    <a:pt x="6" y="1605"/>
                  </a:lnTo>
                  <a:lnTo>
                    <a:pt x="6" y="1605"/>
                  </a:lnTo>
                  <a:lnTo>
                    <a:pt x="12" y="1611"/>
                  </a:lnTo>
                  <a:lnTo>
                    <a:pt x="18" y="1614"/>
                  </a:lnTo>
                  <a:lnTo>
                    <a:pt x="25" y="1618"/>
                  </a:lnTo>
                  <a:lnTo>
                    <a:pt x="33" y="1622"/>
                  </a:lnTo>
                  <a:lnTo>
                    <a:pt x="52" y="1624"/>
                  </a:lnTo>
                  <a:lnTo>
                    <a:pt x="74" y="1624"/>
                  </a:lnTo>
                  <a:lnTo>
                    <a:pt x="91" y="1624"/>
                  </a:lnTo>
                  <a:lnTo>
                    <a:pt x="106" y="1622"/>
                  </a:lnTo>
                  <a:lnTo>
                    <a:pt x="122" y="1620"/>
                  </a:lnTo>
                  <a:lnTo>
                    <a:pt x="122" y="1620"/>
                  </a:lnTo>
                  <a:lnTo>
                    <a:pt x="130" y="1624"/>
                  </a:lnTo>
                  <a:lnTo>
                    <a:pt x="151" y="1636"/>
                  </a:lnTo>
                  <a:lnTo>
                    <a:pt x="164" y="1641"/>
                  </a:lnTo>
                  <a:lnTo>
                    <a:pt x="184" y="1645"/>
                  </a:lnTo>
                  <a:lnTo>
                    <a:pt x="205" y="1649"/>
                  </a:lnTo>
                  <a:lnTo>
                    <a:pt x="230" y="1651"/>
                  </a:lnTo>
                  <a:lnTo>
                    <a:pt x="230" y="1651"/>
                  </a:lnTo>
                  <a:lnTo>
                    <a:pt x="253" y="1649"/>
                  </a:lnTo>
                  <a:lnTo>
                    <a:pt x="270" y="1647"/>
                  </a:lnTo>
                  <a:lnTo>
                    <a:pt x="282" y="1643"/>
                  </a:lnTo>
                  <a:lnTo>
                    <a:pt x="291" y="1640"/>
                  </a:lnTo>
                  <a:lnTo>
                    <a:pt x="295" y="1636"/>
                  </a:lnTo>
                  <a:lnTo>
                    <a:pt x="297" y="1632"/>
                  </a:lnTo>
                  <a:lnTo>
                    <a:pt x="299" y="1628"/>
                  </a:lnTo>
                  <a:lnTo>
                    <a:pt x="299" y="1628"/>
                  </a:lnTo>
                  <a:lnTo>
                    <a:pt x="307" y="1630"/>
                  </a:lnTo>
                  <a:lnTo>
                    <a:pt x="326" y="1636"/>
                  </a:lnTo>
                  <a:lnTo>
                    <a:pt x="355" y="1641"/>
                  </a:lnTo>
                  <a:lnTo>
                    <a:pt x="372" y="1643"/>
                  </a:lnTo>
                  <a:lnTo>
                    <a:pt x="392" y="1643"/>
                  </a:lnTo>
                  <a:lnTo>
                    <a:pt x="392" y="1643"/>
                  </a:lnTo>
                  <a:lnTo>
                    <a:pt x="401" y="1641"/>
                  </a:lnTo>
                  <a:lnTo>
                    <a:pt x="411" y="1640"/>
                  </a:lnTo>
                  <a:lnTo>
                    <a:pt x="421" y="1634"/>
                  </a:lnTo>
                  <a:lnTo>
                    <a:pt x="428" y="1628"/>
                  </a:lnTo>
                  <a:lnTo>
                    <a:pt x="446" y="1611"/>
                  </a:lnTo>
                  <a:lnTo>
                    <a:pt x="461" y="1591"/>
                  </a:lnTo>
                  <a:lnTo>
                    <a:pt x="475" y="1568"/>
                  </a:lnTo>
                  <a:lnTo>
                    <a:pt x="484" y="1545"/>
                  </a:lnTo>
                  <a:lnTo>
                    <a:pt x="490" y="1524"/>
                  </a:lnTo>
                  <a:lnTo>
                    <a:pt x="492" y="1504"/>
                  </a:lnTo>
                  <a:lnTo>
                    <a:pt x="492" y="1504"/>
                  </a:lnTo>
                  <a:lnTo>
                    <a:pt x="492" y="1473"/>
                  </a:lnTo>
                  <a:lnTo>
                    <a:pt x="496" y="1427"/>
                  </a:lnTo>
                  <a:lnTo>
                    <a:pt x="502" y="1369"/>
                  </a:lnTo>
                  <a:lnTo>
                    <a:pt x="511" y="1305"/>
                  </a:lnTo>
                  <a:lnTo>
                    <a:pt x="511" y="1305"/>
                  </a:lnTo>
                  <a:lnTo>
                    <a:pt x="475" y="1265"/>
                  </a:lnTo>
                  <a:lnTo>
                    <a:pt x="463" y="1247"/>
                  </a:lnTo>
                  <a:lnTo>
                    <a:pt x="453" y="1230"/>
                  </a:lnTo>
                  <a:lnTo>
                    <a:pt x="446" y="1210"/>
                  </a:lnTo>
                  <a:lnTo>
                    <a:pt x="444" y="1183"/>
                  </a:lnTo>
                  <a:lnTo>
                    <a:pt x="444" y="1152"/>
                  </a:lnTo>
                  <a:lnTo>
                    <a:pt x="446" y="1110"/>
                  </a:lnTo>
                  <a:lnTo>
                    <a:pt x="446" y="1110"/>
                  </a:lnTo>
                  <a:lnTo>
                    <a:pt x="453" y="1021"/>
                  </a:lnTo>
                  <a:lnTo>
                    <a:pt x="457" y="957"/>
                  </a:lnTo>
                  <a:lnTo>
                    <a:pt x="461" y="824"/>
                  </a:lnTo>
                  <a:lnTo>
                    <a:pt x="461" y="824"/>
                  </a:lnTo>
                  <a:lnTo>
                    <a:pt x="465" y="785"/>
                  </a:lnTo>
                  <a:lnTo>
                    <a:pt x="469" y="756"/>
                  </a:lnTo>
                  <a:lnTo>
                    <a:pt x="482" y="708"/>
                  </a:lnTo>
                  <a:lnTo>
                    <a:pt x="486" y="679"/>
                  </a:lnTo>
                  <a:lnTo>
                    <a:pt x="488" y="642"/>
                  </a:lnTo>
                  <a:lnTo>
                    <a:pt x="484" y="594"/>
                  </a:lnTo>
                  <a:lnTo>
                    <a:pt x="476" y="530"/>
                  </a:lnTo>
                  <a:lnTo>
                    <a:pt x="476" y="530"/>
                  </a:lnTo>
                  <a:lnTo>
                    <a:pt x="467" y="464"/>
                  </a:lnTo>
                  <a:lnTo>
                    <a:pt x="463" y="414"/>
                  </a:lnTo>
                  <a:lnTo>
                    <a:pt x="461" y="375"/>
                  </a:lnTo>
                  <a:lnTo>
                    <a:pt x="461" y="344"/>
                  </a:lnTo>
                  <a:lnTo>
                    <a:pt x="461" y="294"/>
                  </a:lnTo>
                  <a:lnTo>
                    <a:pt x="459" y="269"/>
                  </a:lnTo>
                  <a:lnTo>
                    <a:pt x="453" y="236"/>
                  </a:lnTo>
                  <a:lnTo>
                    <a:pt x="453" y="236"/>
                  </a:lnTo>
                  <a:lnTo>
                    <a:pt x="444" y="198"/>
                  </a:lnTo>
                  <a:lnTo>
                    <a:pt x="430" y="155"/>
                  </a:lnTo>
                  <a:lnTo>
                    <a:pt x="415" y="113"/>
                  </a:lnTo>
                  <a:lnTo>
                    <a:pt x="397" y="74"/>
                  </a:lnTo>
                  <a:lnTo>
                    <a:pt x="378" y="41"/>
                  </a:lnTo>
                  <a:lnTo>
                    <a:pt x="369" y="27"/>
                  </a:lnTo>
                  <a:lnTo>
                    <a:pt x="359" y="16"/>
                  </a:lnTo>
                  <a:lnTo>
                    <a:pt x="349" y="8"/>
                  </a:lnTo>
                  <a:lnTo>
                    <a:pt x="340" y="2"/>
                  </a:lnTo>
                  <a:lnTo>
                    <a:pt x="330" y="0"/>
                  </a:lnTo>
                  <a:lnTo>
                    <a:pt x="322" y="4"/>
                  </a:lnTo>
                  <a:lnTo>
                    <a:pt x="322" y="4"/>
                  </a:lnTo>
                  <a:lnTo>
                    <a:pt x="168" y="105"/>
                  </a:lnTo>
                  <a:lnTo>
                    <a:pt x="168" y="105"/>
                  </a:lnTo>
                  <a:lnTo>
                    <a:pt x="162" y="118"/>
                  </a:lnTo>
                  <a:lnTo>
                    <a:pt x="162" y="118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9">
              <a:extLst>
                <a:ext uri="{FF2B5EF4-FFF2-40B4-BE49-F238E27FC236}">
                  <a16:creationId xmlns:a16="http://schemas.microsoft.com/office/drawing/2014/main" id="{F3F1DA52-8B69-4897-9901-8F25E128C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00" y="2212975"/>
              <a:ext cx="428625" cy="1625600"/>
            </a:xfrm>
            <a:custGeom>
              <a:avLst/>
              <a:gdLst>
                <a:gd name="T0" fmla="*/ 147 w 270"/>
                <a:gd name="T1" fmla="*/ 0 h 1024"/>
                <a:gd name="T2" fmla="*/ 164 w 270"/>
                <a:gd name="T3" fmla="*/ 34 h 1024"/>
                <a:gd name="T4" fmla="*/ 185 w 270"/>
                <a:gd name="T5" fmla="*/ 90 h 1024"/>
                <a:gd name="T6" fmla="*/ 199 w 270"/>
                <a:gd name="T7" fmla="*/ 170 h 1024"/>
                <a:gd name="T8" fmla="*/ 201 w 270"/>
                <a:gd name="T9" fmla="*/ 216 h 1024"/>
                <a:gd name="T10" fmla="*/ 199 w 270"/>
                <a:gd name="T11" fmla="*/ 315 h 1024"/>
                <a:gd name="T12" fmla="*/ 203 w 270"/>
                <a:gd name="T13" fmla="*/ 452 h 1024"/>
                <a:gd name="T14" fmla="*/ 210 w 270"/>
                <a:gd name="T15" fmla="*/ 523 h 1024"/>
                <a:gd name="T16" fmla="*/ 216 w 270"/>
                <a:gd name="T17" fmla="*/ 549 h 1024"/>
                <a:gd name="T18" fmla="*/ 232 w 270"/>
                <a:gd name="T19" fmla="*/ 589 h 1024"/>
                <a:gd name="T20" fmla="*/ 261 w 270"/>
                <a:gd name="T21" fmla="*/ 647 h 1024"/>
                <a:gd name="T22" fmla="*/ 270 w 270"/>
                <a:gd name="T23" fmla="*/ 694 h 1024"/>
                <a:gd name="T24" fmla="*/ 270 w 270"/>
                <a:gd name="T25" fmla="*/ 719 h 1024"/>
                <a:gd name="T26" fmla="*/ 263 w 270"/>
                <a:gd name="T27" fmla="*/ 779 h 1024"/>
                <a:gd name="T28" fmla="*/ 251 w 270"/>
                <a:gd name="T29" fmla="*/ 846 h 1024"/>
                <a:gd name="T30" fmla="*/ 232 w 270"/>
                <a:gd name="T31" fmla="*/ 908 h 1024"/>
                <a:gd name="T32" fmla="*/ 210 w 270"/>
                <a:gd name="T33" fmla="*/ 947 h 1024"/>
                <a:gd name="T34" fmla="*/ 201 w 270"/>
                <a:gd name="T35" fmla="*/ 958 h 1024"/>
                <a:gd name="T36" fmla="*/ 162 w 270"/>
                <a:gd name="T37" fmla="*/ 993 h 1024"/>
                <a:gd name="T38" fmla="*/ 126 w 270"/>
                <a:gd name="T39" fmla="*/ 1014 h 1024"/>
                <a:gd name="T40" fmla="*/ 93 w 270"/>
                <a:gd name="T41" fmla="*/ 1024 h 1024"/>
                <a:gd name="T42" fmla="*/ 70 w 270"/>
                <a:gd name="T43" fmla="*/ 1020 h 1024"/>
                <a:gd name="T44" fmla="*/ 66 w 270"/>
                <a:gd name="T45" fmla="*/ 1016 h 1024"/>
                <a:gd name="T46" fmla="*/ 49 w 270"/>
                <a:gd name="T47" fmla="*/ 987 h 1024"/>
                <a:gd name="T48" fmla="*/ 24 w 270"/>
                <a:gd name="T49" fmla="*/ 922 h 1024"/>
                <a:gd name="T50" fmla="*/ 4 w 270"/>
                <a:gd name="T51" fmla="*/ 831 h 1024"/>
                <a:gd name="T52" fmla="*/ 0 w 270"/>
                <a:gd name="T53" fmla="*/ 753 h 1024"/>
                <a:gd name="T54" fmla="*/ 0 w 270"/>
                <a:gd name="T55" fmla="*/ 726 h 1024"/>
                <a:gd name="T56" fmla="*/ 10 w 270"/>
                <a:gd name="T57" fmla="*/ 485 h 1024"/>
                <a:gd name="T58" fmla="*/ 20 w 270"/>
                <a:gd name="T59" fmla="*/ 332 h 1024"/>
                <a:gd name="T60" fmla="*/ 24 w 270"/>
                <a:gd name="T61" fmla="*/ 301 h 1024"/>
                <a:gd name="T62" fmla="*/ 49 w 270"/>
                <a:gd name="T63" fmla="*/ 226 h 1024"/>
                <a:gd name="T64" fmla="*/ 89 w 270"/>
                <a:gd name="T65" fmla="*/ 125 h 1024"/>
                <a:gd name="T66" fmla="*/ 147 w 270"/>
                <a:gd name="T67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0" h="1024">
                  <a:moveTo>
                    <a:pt x="147" y="0"/>
                  </a:moveTo>
                  <a:lnTo>
                    <a:pt x="147" y="0"/>
                  </a:lnTo>
                  <a:lnTo>
                    <a:pt x="157" y="15"/>
                  </a:lnTo>
                  <a:lnTo>
                    <a:pt x="164" y="34"/>
                  </a:lnTo>
                  <a:lnTo>
                    <a:pt x="176" y="58"/>
                  </a:lnTo>
                  <a:lnTo>
                    <a:pt x="185" y="90"/>
                  </a:lnTo>
                  <a:lnTo>
                    <a:pt x="193" y="127"/>
                  </a:lnTo>
                  <a:lnTo>
                    <a:pt x="199" y="170"/>
                  </a:lnTo>
                  <a:lnTo>
                    <a:pt x="201" y="193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199" y="315"/>
                  </a:lnTo>
                  <a:lnTo>
                    <a:pt x="201" y="409"/>
                  </a:lnTo>
                  <a:lnTo>
                    <a:pt x="203" y="452"/>
                  </a:lnTo>
                  <a:lnTo>
                    <a:pt x="207" y="491"/>
                  </a:lnTo>
                  <a:lnTo>
                    <a:pt x="210" y="523"/>
                  </a:lnTo>
                  <a:lnTo>
                    <a:pt x="216" y="549"/>
                  </a:lnTo>
                  <a:lnTo>
                    <a:pt x="216" y="549"/>
                  </a:lnTo>
                  <a:lnTo>
                    <a:pt x="224" y="570"/>
                  </a:lnTo>
                  <a:lnTo>
                    <a:pt x="232" y="589"/>
                  </a:lnTo>
                  <a:lnTo>
                    <a:pt x="253" y="628"/>
                  </a:lnTo>
                  <a:lnTo>
                    <a:pt x="261" y="647"/>
                  </a:lnTo>
                  <a:lnTo>
                    <a:pt x="266" y="668"/>
                  </a:lnTo>
                  <a:lnTo>
                    <a:pt x="270" y="694"/>
                  </a:lnTo>
                  <a:lnTo>
                    <a:pt x="270" y="705"/>
                  </a:lnTo>
                  <a:lnTo>
                    <a:pt x="270" y="719"/>
                  </a:lnTo>
                  <a:lnTo>
                    <a:pt x="270" y="719"/>
                  </a:lnTo>
                  <a:lnTo>
                    <a:pt x="263" y="779"/>
                  </a:lnTo>
                  <a:lnTo>
                    <a:pt x="259" y="813"/>
                  </a:lnTo>
                  <a:lnTo>
                    <a:pt x="251" y="846"/>
                  </a:lnTo>
                  <a:lnTo>
                    <a:pt x="243" y="877"/>
                  </a:lnTo>
                  <a:lnTo>
                    <a:pt x="232" y="908"/>
                  </a:lnTo>
                  <a:lnTo>
                    <a:pt x="218" y="935"/>
                  </a:lnTo>
                  <a:lnTo>
                    <a:pt x="210" y="947"/>
                  </a:lnTo>
                  <a:lnTo>
                    <a:pt x="201" y="958"/>
                  </a:lnTo>
                  <a:lnTo>
                    <a:pt x="201" y="958"/>
                  </a:lnTo>
                  <a:lnTo>
                    <a:pt x="182" y="978"/>
                  </a:lnTo>
                  <a:lnTo>
                    <a:pt x="162" y="993"/>
                  </a:lnTo>
                  <a:lnTo>
                    <a:pt x="143" y="1007"/>
                  </a:lnTo>
                  <a:lnTo>
                    <a:pt x="126" y="1014"/>
                  </a:lnTo>
                  <a:lnTo>
                    <a:pt x="108" y="1022"/>
                  </a:lnTo>
                  <a:lnTo>
                    <a:pt x="93" y="1024"/>
                  </a:lnTo>
                  <a:lnTo>
                    <a:pt x="79" y="1024"/>
                  </a:lnTo>
                  <a:lnTo>
                    <a:pt x="70" y="1020"/>
                  </a:lnTo>
                  <a:lnTo>
                    <a:pt x="70" y="1020"/>
                  </a:lnTo>
                  <a:lnTo>
                    <a:pt x="66" y="1016"/>
                  </a:lnTo>
                  <a:lnTo>
                    <a:pt x="60" y="1009"/>
                  </a:lnTo>
                  <a:lnTo>
                    <a:pt x="49" y="987"/>
                  </a:lnTo>
                  <a:lnTo>
                    <a:pt x="35" y="958"/>
                  </a:lnTo>
                  <a:lnTo>
                    <a:pt x="24" y="922"/>
                  </a:lnTo>
                  <a:lnTo>
                    <a:pt x="12" y="879"/>
                  </a:lnTo>
                  <a:lnTo>
                    <a:pt x="4" y="831"/>
                  </a:lnTo>
                  <a:lnTo>
                    <a:pt x="0" y="779"/>
                  </a:lnTo>
                  <a:lnTo>
                    <a:pt x="0" y="753"/>
                  </a:lnTo>
                  <a:lnTo>
                    <a:pt x="0" y="726"/>
                  </a:lnTo>
                  <a:lnTo>
                    <a:pt x="0" y="726"/>
                  </a:lnTo>
                  <a:lnTo>
                    <a:pt x="6" y="608"/>
                  </a:lnTo>
                  <a:lnTo>
                    <a:pt x="10" y="485"/>
                  </a:lnTo>
                  <a:lnTo>
                    <a:pt x="16" y="375"/>
                  </a:lnTo>
                  <a:lnTo>
                    <a:pt x="20" y="332"/>
                  </a:lnTo>
                  <a:lnTo>
                    <a:pt x="24" y="301"/>
                  </a:lnTo>
                  <a:lnTo>
                    <a:pt x="24" y="301"/>
                  </a:lnTo>
                  <a:lnTo>
                    <a:pt x="31" y="270"/>
                  </a:lnTo>
                  <a:lnTo>
                    <a:pt x="49" y="226"/>
                  </a:lnTo>
                  <a:lnTo>
                    <a:pt x="68" y="177"/>
                  </a:lnTo>
                  <a:lnTo>
                    <a:pt x="89" y="125"/>
                  </a:lnTo>
                  <a:lnTo>
                    <a:pt x="130" y="38"/>
                  </a:lnTo>
                  <a:lnTo>
                    <a:pt x="147" y="0"/>
                  </a:lnTo>
                  <a:lnTo>
                    <a:pt x="147" y="0"/>
                  </a:lnTo>
                  <a:close/>
                </a:path>
              </a:pathLst>
            </a:custGeom>
            <a:gradFill>
              <a:gsLst>
                <a:gs pos="5000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10">
              <a:extLst>
                <a:ext uri="{FF2B5EF4-FFF2-40B4-BE49-F238E27FC236}">
                  <a16:creationId xmlns:a16="http://schemas.microsoft.com/office/drawing/2014/main" id="{ADC6A1F8-2BEC-4B2C-82E6-7370D37E8A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38338" y="1939925"/>
              <a:ext cx="1643063" cy="4905375"/>
            </a:xfrm>
            <a:custGeom>
              <a:avLst/>
              <a:gdLst>
                <a:gd name="T0" fmla="*/ 44 w 1035"/>
                <a:gd name="T1" fmla="*/ 346 h 3090"/>
                <a:gd name="T2" fmla="*/ 15 w 1035"/>
                <a:gd name="T3" fmla="*/ 578 h 3090"/>
                <a:gd name="T4" fmla="*/ 59 w 1035"/>
                <a:gd name="T5" fmla="*/ 777 h 3090"/>
                <a:gd name="T6" fmla="*/ 129 w 1035"/>
                <a:gd name="T7" fmla="*/ 1154 h 3090"/>
                <a:gd name="T8" fmla="*/ 175 w 1035"/>
                <a:gd name="T9" fmla="*/ 1326 h 3090"/>
                <a:gd name="T10" fmla="*/ 229 w 1035"/>
                <a:gd name="T11" fmla="*/ 1501 h 3090"/>
                <a:gd name="T12" fmla="*/ 422 w 1035"/>
                <a:gd name="T13" fmla="*/ 1950 h 3090"/>
                <a:gd name="T14" fmla="*/ 518 w 1035"/>
                <a:gd name="T15" fmla="*/ 2255 h 3090"/>
                <a:gd name="T16" fmla="*/ 549 w 1035"/>
                <a:gd name="T17" fmla="*/ 2479 h 3090"/>
                <a:gd name="T18" fmla="*/ 545 w 1035"/>
                <a:gd name="T19" fmla="*/ 2584 h 3090"/>
                <a:gd name="T20" fmla="*/ 483 w 1035"/>
                <a:gd name="T21" fmla="*/ 2692 h 3090"/>
                <a:gd name="T22" fmla="*/ 341 w 1035"/>
                <a:gd name="T23" fmla="*/ 2764 h 3090"/>
                <a:gd name="T24" fmla="*/ 302 w 1035"/>
                <a:gd name="T25" fmla="*/ 2806 h 3090"/>
                <a:gd name="T26" fmla="*/ 291 w 1035"/>
                <a:gd name="T27" fmla="*/ 2912 h 3090"/>
                <a:gd name="T28" fmla="*/ 314 w 1035"/>
                <a:gd name="T29" fmla="*/ 2986 h 3090"/>
                <a:gd name="T30" fmla="*/ 358 w 1035"/>
                <a:gd name="T31" fmla="*/ 3007 h 3090"/>
                <a:gd name="T32" fmla="*/ 414 w 1035"/>
                <a:gd name="T33" fmla="*/ 3001 h 3090"/>
                <a:gd name="T34" fmla="*/ 453 w 1035"/>
                <a:gd name="T35" fmla="*/ 3001 h 3090"/>
                <a:gd name="T36" fmla="*/ 518 w 1035"/>
                <a:gd name="T37" fmla="*/ 3001 h 3090"/>
                <a:gd name="T38" fmla="*/ 530 w 1035"/>
                <a:gd name="T39" fmla="*/ 3017 h 3090"/>
                <a:gd name="T40" fmla="*/ 562 w 1035"/>
                <a:gd name="T41" fmla="*/ 3048 h 3090"/>
                <a:gd name="T42" fmla="*/ 657 w 1035"/>
                <a:gd name="T43" fmla="*/ 3083 h 3090"/>
                <a:gd name="T44" fmla="*/ 732 w 1035"/>
                <a:gd name="T45" fmla="*/ 3088 h 3090"/>
                <a:gd name="T46" fmla="*/ 803 w 1035"/>
                <a:gd name="T47" fmla="*/ 3083 h 3090"/>
                <a:gd name="T48" fmla="*/ 896 w 1035"/>
                <a:gd name="T49" fmla="*/ 3086 h 3090"/>
                <a:gd name="T50" fmla="*/ 950 w 1035"/>
                <a:gd name="T51" fmla="*/ 3081 h 3090"/>
                <a:gd name="T52" fmla="*/ 996 w 1035"/>
                <a:gd name="T53" fmla="*/ 3075 h 3090"/>
                <a:gd name="T54" fmla="*/ 1035 w 1035"/>
                <a:gd name="T55" fmla="*/ 3019 h 3090"/>
                <a:gd name="T56" fmla="*/ 1002 w 1035"/>
                <a:gd name="T57" fmla="*/ 2866 h 3090"/>
                <a:gd name="T58" fmla="*/ 985 w 1035"/>
                <a:gd name="T59" fmla="*/ 2686 h 3090"/>
                <a:gd name="T60" fmla="*/ 867 w 1035"/>
                <a:gd name="T61" fmla="*/ 2570 h 3090"/>
                <a:gd name="T62" fmla="*/ 836 w 1035"/>
                <a:gd name="T63" fmla="*/ 2536 h 3090"/>
                <a:gd name="T64" fmla="*/ 869 w 1035"/>
                <a:gd name="T65" fmla="*/ 2275 h 3090"/>
                <a:gd name="T66" fmla="*/ 936 w 1035"/>
                <a:gd name="T67" fmla="*/ 1637 h 3090"/>
                <a:gd name="T68" fmla="*/ 956 w 1035"/>
                <a:gd name="T69" fmla="*/ 1403 h 3090"/>
                <a:gd name="T70" fmla="*/ 952 w 1035"/>
                <a:gd name="T71" fmla="*/ 1246 h 3090"/>
                <a:gd name="T72" fmla="*/ 838 w 1035"/>
                <a:gd name="T73" fmla="*/ 1039 h 3090"/>
                <a:gd name="T74" fmla="*/ 794 w 1035"/>
                <a:gd name="T75" fmla="*/ 866 h 3090"/>
                <a:gd name="T76" fmla="*/ 823 w 1035"/>
                <a:gd name="T77" fmla="*/ 690 h 3090"/>
                <a:gd name="T78" fmla="*/ 832 w 1035"/>
                <a:gd name="T79" fmla="*/ 516 h 3090"/>
                <a:gd name="T80" fmla="*/ 749 w 1035"/>
                <a:gd name="T81" fmla="*/ 357 h 3090"/>
                <a:gd name="T82" fmla="*/ 543 w 1035"/>
                <a:gd name="T83" fmla="*/ 88 h 3090"/>
                <a:gd name="T84" fmla="*/ 491 w 1035"/>
                <a:gd name="T85" fmla="*/ 52 h 3090"/>
                <a:gd name="T86" fmla="*/ 217 w 1035"/>
                <a:gd name="T87" fmla="*/ 0 h 3090"/>
                <a:gd name="T88" fmla="*/ 649 w 1035"/>
                <a:gd name="T89" fmla="*/ 1399 h 3090"/>
                <a:gd name="T90" fmla="*/ 707 w 1035"/>
                <a:gd name="T91" fmla="*/ 1538 h 3090"/>
                <a:gd name="T92" fmla="*/ 726 w 1035"/>
                <a:gd name="T93" fmla="*/ 1675 h 3090"/>
                <a:gd name="T94" fmla="*/ 753 w 1035"/>
                <a:gd name="T95" fmla="*/ 1911 h 3090"/>
                <a:gd name="T96" fmla="*/ 713 w 1035"/>
                <a:gd name="T97" fmla="*/ 2147 h 3090"/>
                <a:gd name="T98" fmla="*/ 680 w 1035"/>
                <a:gd name="T99" fmla="*/ 2145 h 3090"/>
                <a:gd name="T100" fmla="*/ 670 w 1035"/>
                <a:gd name="T101" fmla="*/ 1896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35" h="3090">
                  <a:moveTo>
                    <a:pt x="217" y="0"/>
                  </a:moveTo>
                  <a:lnTo>
                    <a:pt x="217" y="0"/>
                  </a:lnTo>
                  <a:lnTo>
                    <a:pt x="156" y="121"/>
                  </a:lnTo>
                  <a:lnTo>
                    <a:pt x="96" y="237"/>
                  </a:lnTo>
                  <a:lnTo>
                    <a:pt x="44" y="346"/>
                  </a:lnTo>
                  <a:lnTo>
                    <a:pt x="0" y="442"/>
                  </a:lnTo>
                  <a:lnTo>
                    <a:pt x="0" y="442"/>
                  </a:lnTo>
                  <a:lnTo>
                    <a:pt x="4" y="492"/>
                  </a:lnTo>
                  <a:lnTo>
                    <a:pt x="9" y="539"/>
                  </a:lnTo>
                  <a:lnTo>
                    <a:pt x="15" y="578"/>
                  </a:lnTo>
                  <a:lnTo>
                    <a:pt x="21" y="605"/>
                  </a:lnTo>
                  <a:lnTo>
                    <a:pt x="21" y="605"/>
                  </a:lnTo>
                  <a:lnTo>
                    <a:pt x="31" y="637"/>
                  </a:lnTo>
                  <a:lnTo>
                    <a:pt x="40" y="678"/>
                  </a:lnTo>
                  <a:lnTo>
                    <a:pt x="59" y="777"/>
                  </a:lnTo>
                  <a:lnTo>
                    <a:pt x="90" y="945"/>
                  </a:lnTo>
                  <a:lnTo>
                    <a:pt x="90" y="945"/>
                  </a:lnTo>
                  <a:lnTo>
                    <a:pt x="110" y="1063"/>
                  </a:lnTo>
                  <a:lnTo>
                    <a:pt x="121" y="1125"/>
                  </a:lnTo>
                  <a:lnTo>
                    <a:pt x="129" y="1154"/>
                  </a:lnTo>
                  <a:lnTo>
                    <a:pt x="137" y="1177"/>
                  </a:lnTo>
                  <a:lnTo>
                    <a:pt x="137" y="1177"/>
                  </a:lnTo>
                  <a:lnTo>
                    <a:pt x="146" y="1204"/>
                  </a:lnTo>
                  <a:lnTo>
                    <a:pt x="154" y="1239"/>
                  </a:lnTo>
                  <a:lnTo>
                    <a:pt x="175" y="1326"/>
                  </a:lnTo>
                  <a:lnTo>
                    <a:pt x="187" y="1374"/>
                  </a:lnTo>
                  <a:lnTo>
                    <a:pt x="200" y="1420"/>
                  </a:lnTo>
                  <a:lnTo>
                    <a:pt x="214" y="1463"/>
                  </a:lnTo>
                  <a:lnTo>
                    <a:pt x="229" y="1501"/>
                  </a:lnTo>
                  <a:lnTo>
                    <a:pt x="229" y="1501"/>
                  </a:lnTo>
                  <a:lnTo>
                    <a:pt x="271" y="1592"/>
                  </a:lnTo>
                  <a:lnTo>
                    <a:pt x="323" y="1710"/>
                  </a:lnTo>
                  <a:lnTo>
                    <a:pt x="377" y="1836"/>
                  </a:lnTo>
                  <a:lnTo>
                    <a:pt x="402" y="1896"/>
                  </a:lnTo>
                  <a:lnTo>
                    <a:pt x="422" y="1950"/>
                  </a:lnTo>
                  <a:lnTo>
                    <a:pt x="422" y="1950"/>
                  </a:lnTo>
                  <a:lnTo>
                    <a:pt x="456" y="2052"/>
                  </a:lnTo>
                  <a:lnTo>
                    <a:pt x="487" y="2149"/>
                  </a:lnTo>
                  <a:lnTo>
                    <a:pt x="510" y="2226"/>
                  </a:lnTo>
                  <a:lnTo>
                    <a:pt x="518" y="2255"/>
                  </a:lnTo>
                  <a:lnTo>
                    <a:pt x="522" y="2275"/>
                  </a:lnTo>
                  <a:lnTo>
                    <a:pt x="522" y="2275"/>
                  </a:lnTo>
                  <a:lnTo>
                    <a:pt x="530" y="2335"/>
                  </a:lnTo>
                  <a:lnTo>
                    <a:pt x="543" y="2429"/>
                  </a:lnTo>
                  <a:lnTo>
                    <a:pt x="549" y="2479"/>
                  </a:lnTo>
                  <a:lnTo>
                    <a:pt x="551" y="2524"/>
                  </a:lnTo>
                  <a:lnTo>
                    <a:pt x="553" y="2545"/>
                  </a:lnTo>
                  <a:lnTo>
                    <a:pt x="551" y="2561"/>
                  </a:lnTo>
                  <a:lnTo>
                    <a:pt x="549" y="2574"/>
                  </a:lnTo>
                  <a:lnTo>
                    <a:pt x="545" y="2584"/>
                  </a:lnTo>
                  <a:lnTo>
                    <a:pt x="545" y="2584"/>
                  </a:lnTo>
                  <a:lnTo>
                    <a:pt x="512" y="2636"/>
                  </a:lnTo>
                  <a:lnTo>
                    <a:pt x="483" y="2680"/>
                  </a:lnTo>
                  <a:lnTo>
                    <a:pt x="483" y="2680"/>
                  </a:lnTo>
                  <a:lnTo>
                    <a:pt x="483" y="2692"/>
                  </a:lnTo>
                  <a:lnTo>
                    <a:pt x="483" y="2692"/>
                  </a:lnTo>
                  <a:lnTo>
                    <a:pt x="464" y="2700"/>
                  </a:lnTo>
                  <a:lnTo>
                    <a:pt x="420" y="2721"/>
                  </a:lnTo>
                  <a:lnTo>
                    <a:pt x="366" y="2748"/>
                  </a:lnTo>
                  <a:lnTo>
                    <a:pt x="341" y="2764"/>
                  </a:lnTo>
                  <a:lnTo>
                    <a:pt x="322" y="2777"/>
                  </a:lnTo>
                  <a:lnTo>
                    <a:pt x="322" y="2777"/>
                  </a:lnTo>
                  <a:lnTo>
                    <a:pt x="314" y="2785"/>
                  </a:lnTo>
                  <a:lnTo>
                    <a:pt x="308" y="2795"/>
                  </a:lnTo>
                  <a:lnTo>
                    <a:pt x="302" y="2806"/>
                  </a:lnTo>
                  <a:lnTo>
                    <a:pt x="298" y="2820"/>
                  </a:lnTo>
                  <a:lnTo>
                    <a:pt x="295" y="2833"/>
                  </a:lnTo>
                  <a:lnTo>
                    <a:pt x="293" y="2849"/>
                  </a:lnTo>
                  <a:lnTo>
                    <a:pt x="289" y="2882"/>
                  </a:lnTo>
                  <a:lnTo>
                    <a:pt x="291" y="2912"/>
                  </a:lnTo>
                  <a:lnTo>
                    <a:pt x="296" y="2941"/>
                  </a:lnTo>
                  <a:lnTo>
                    <a:pt x="304" y="2967"/>
                  </a:lnTo>
                  <a:lnTo>
                    <a:pt x="308" y="2978"/>
                  </a:lnTo>
                  <a:lnTo>
                    <a:pt x="314" y="2986"/>
                  </a:lnTo>
                  <a:lnTo>
                    <a:pt x="314" y="2986"/>
                  </a:lnTo>
                  <a:lnTo>
                    <a:pt x="320" y="2992"/>
                  </a:lnTo>
                  <a:lnTo>
                    <a:pt x="327" y="2997"/>
                  </a:lnTo>
                  <a:lnTo>
                    <a:pt x="335" y="3001"/>
                  </a:lnTo>
                  <a:lnTo>
                    <a:pt x="343" y="3005"/>
                  </a:lnTo>
                  <a:lnTo>
                    <a:pt x="358" y="3007"/>
                  </a:lnTo>
                  <a:lnTo>
                    <a:pt x="376" y="3007"/>
                  </a:lnTo>
                  <a:lnTo>
                    <a:pt x="391" y="3007"/>
                  </a:lnTo>
                  <a:lnTo>
                    <a:pt x="402" y="3005"/>
                  </a:lnTo>
                  <a:lnTo>
                    <a:pt x="414" y="3001"/>
                  </a:lnTo>
                  <a:lnTo>
                    <a:pt x="414" y="3001"/>
                  </a:lnTo>
                  <a:lnTo>
                    <a:pt x="416" y="2999"/>
                  </a:lnTo>
                  <a:lnTo>
                    <a:pt x="424" y="2997"/>
                  </a:lnTo>
                  <a:lnTo>
                    <a:pt x="435" y="2997"/>
                  </a:lnTo>
                  <a:lnTo>
                    <a:pt x="453" y="3001"/>
                  </a:lnTo>
                  <a:lnTo>
                    <a:pt x="453" y="3001"/>
                  </a:lnTo>
                  <a:lnTo>
                    <a:pt x="462" y="3003"/>
                  </a:lnTo>
                  <a:lnTo>
                    <a:pt x="474" y="3003"/>
                  </a:lnTo>
                  <a:lnTo>
                    <a:pt x="497" y="2999"/>
                  </a:lnTo>
                  <a:lnTo>
                    <a:pt x="508" y="2999"/>
                  </a:lnTo>
                  <a:lnTo>
                    <a:pt x="518" y="3001"/>
                  </a:lnTo>
                  <a:lnTo>
                    <a:pt x="522" y="3003"/>
                  </a:lnTo>
                  <a:lnTo>
                    <a:pt x="526" y="3007"/>
                  </a:lnTo>
                  <a:lnTo>
                    <a:pt x="528" y="3011"/>
                  </a:lnTo>
                  <a:lnTo>
                    <a:pt x="530" y="3017"/>
                  </a:lnTo>
                  <a:lnTo>
                    <a:pt x="530" y="3017"/>
                  </a:lnTo>
                  <a:lnTo>
                    <a:pt x="534" y="3028"/>
                  </a:lnTo>
                  <a:lnTo>
                    <a:pt x="539" y="3036"/>
                  </a:lnTo>
                  <a:lnTo>
                    <a:pt x="545" y="3042"/>
                  </a:lnTo>
                  <a:lnTo>
                    <a:pt x="553" y="3044"/>
                  </a:lnTo>
                  <a:lnTo>
                    <a:pt x="562" y="3048"/>
                  </a:lnTo>
                  <a:lnTo>
                    <a:pt x="568" y="3048"/>
                  </a:lnTo>
                  <a:lnTo>
                    <a:pt x="568" y="3048"/>
                  </a:lnTo>
                  <a:lnTo>
                    <a:pt x="605" y="3063"/>
                  </a:lnTo>
                  <a:lnTo>
                    <a:pt x="640" y="3077"/>
                  </a:lnTo>
                  <a:lnTo>
                    <a:pt x="657" y="3083"/>
                  </a:lnTo>
                  <a:lnTo>
                    <a:pt x="676" y="3086"/>
                  </a:lnTo>
                  <a:lnTo>
                    <a:pt x="676" y="3086"/>
                  </a:lnTo>
                  <a:lnTo>
                    <a:pt x="695" y="3088"/>
                  </a:lnTo>
                  <a:lnTo>
                    <a:pt x="713" y="3090"/>
                  </a:lnTo>
                  <a:lnTo>
                    <a:pt x="732" y="3088"/>
                  </a:lnTo>
                  <a:lnTo>
                    <a:pt x="747" y="3086"/>
                  </a:lnTo>
                  <a:lnTo>
                    <a:pt x="774" y="3081"/>
                  </a:lnTo>
                  <a:lnTo>
                    <a:pt x="784" y="3079"/>
                  </a:lnTo>
                  <a:lnTo>
                    <a:pt x="784" y="3079"/>
                  </a:lnTo>
                  <a:lnTo>
                    <a:pt x="803" y="3083"/>
                  </a:lnTo>
                  <a:lnTo>
                    <a:pt x="826" y="3084"/>
                  </a:lnTo>
                  <a:lnTo>
                    <a:pt x="861" y="3086"/>
                  </a:lnTo>
                  <a:lnTo>
                    <a:pt x="861" y="3086"/>
                  </a:lnTo>
                  <a:lnTo>
                    <a:pt x="880" y="3086"/>
                  </a:lnTo>
                  <a:lnTo>
                    <a:pt x="896" y="3086"/>
                  </a:lnTo>
                  <a:lnTo>
                    <a:pt x="921" y="3083"/>
                  </a:lnTo>
                  <a:lnTo>
                    <a:pt x="938" y="3079"/>
                  </a:lnTo>
                  <a:lnTo>
                    <a:pt x="946" y="3079"/>
                  </a:lnTo>
                  <a:lnTo>
                    <a:pt x="946" y="3079"/>
                  </a:lnTo>
                  <a:lnTo>
                    <a:pt x="950" y="3081"/>
                  </a:lnTo>
                  <a:lnTo>
                    <a:pt x="958" y="3081"/>
                  </a:lnTo>
                  <a:lnTo>
                    <a:pt x="967" y="3081"/>
                  </a:lnTo>
                  <a:lnTo>
                    <a:pt x="985" y="3079"/>
                  </a:lnTo>
                  <a:lnTo>
                    <a:pt x="985" y="3079"/>
                  </a:lnTo>
                  <a:lnTo>
                    <a:pt x="996" y="3075"/>
                  </a:lnTo>
                  <a:lnTo>
                    <a:pt x="1006" y="3069"/>
                  </a:lnTo>
                  <a:lnTo>
                    <a:pt x="1015" y="3059"/>
                  </a:lnTo>
                  <a:lnTo>
                    <a:pt x="1025" y="3048"/>
                  </a:lnTo>
                  <a:lnTo>
                    <a:pt x="1031" y="3034"/>
                  </a:lnTo>
                  <a:lnTo>
                    <a:pt x="1035" y="3019"/>
                  </a:lnTo>
                  <a:lnTo>
                    <a:pt x="1035" y="3003"/>
                  </a:lnTo>
                  <a:lnTo>
                    <a:pt x="1031" y="2986"/>
                  </a:lnTo>
                  <a:lnTo>
                    <a:pt x="1031" y="2986"/>
                  </a:lnTo>
                  <a:lnTo>
                    <a:pt x="1017" y="2936"/>
                  </a:lnTo>
                  <a:lnTo>
                    <a:pt x="1002" y="2866"/>
                  </a:lnTo>
                  <a:lnTo>
                    <a:pt x="990" y="2795"/>
                  </a:lnTo>
                  <a:lnTo>
                    <a:pt x="986" y="2764"/>
                  </a:lnTo>
                  <a:lnTo>
                    <a:pt x="985" y="2738"/>
                  </a:lnTo>
                  <a:lnTo>
                    <a:pt x="985" y="2738"/>
                  </a:lnTo>
                  <a:lnTo>
                    <a:pt x="985" y="2686"/>
                  </a:lnTo>
                  <a:lnTo>
                    <a:pt x="985" y="2623"/>
                  </a:lnTo>
                  <a:lnTo>
                    <a:pt x="985" y="2623"/>
                  </a:lnTo>
                  <a:lnTo>
                    <a:pt x="932" y="2603"/>
                  </a:lnTo>
                  <a:lnTo>
                    <a:pt x="886" y="2582"/>
                  </a:lnTo>
                  <a:lnTo>
                    <a:pt x="867" y="2570"/>
                  </a:lnTo>
                  <a:lnTo>
                    <a:pt x="853" y="2561"/>
                  </a:lnTo>
                  <a:lnTo>
                    <a:pt x="842" y="2553"/>
                  </a:lnTo>
                  <a:lnTo>
                    <a:pt x="838" y="2545"/>
                  </a:lnTo>
                  <a:lnTo>
                    <a:pt x="838" y="2545"/>
                  </a:lnTo>
                  <a:lnTo>
                    <a:pt x="836" y="2536"/>
                  </a:lnTo>
                  <a:lnTo>
                    <a:pt x="836" y="2520"/>
                  </a:lnTo>
                  <a:lnTo>
                    <a:pt x="840" y="2470"/>
                  </a:lnTo>
                  <a:lnTo>
                    <a:pt x="850" y="2391"/>
                  </a:lnTo>
                  <a:lnTo>
                    <a:pt x="869" y="2275"/>
                  </a:lnTo>
                  <a:lnTo>
                    <a:pt x="869" y="2275"/>
                  </a:lnTo>
                  <a:lnTo>
                    <a:pt x="880" y="2193"/>
                  </a:lnTo>
                  <a:lnTo>
                    <a:pt x="894" y="2089"/>
                  </a:lnTo>
                  <a:lnTo>
                    <a:pt x="905" y="1973"/>
                  </a:lnTo>
                  <a:lnTo>
                    <a:pt x="917" y="1853"/>
                  </a:lnTo>
                  <a:lnTo>
                    <a:pt x="936" y="1637"/>
                  </a:lnTo>
                  <a:lnTo>
                    <a:pt x="946" y="1509"/>
                  </a:lnTo>
                  <a:lnTo>
                    <a:pt x="946" y="1509"/>
                  </a:lnTo>
                  <a:lnTo>
                    <a:pt x="948" y="1478"/>
                  </a:lnTo>
                  <a:lnTo>
                    <a:pt x="952" y="1442"/>
                  </a:lnTo>
                  <a:lnTo>
                    <a:pt x="956" y="1403"/>
                  </a:lnTo>
                  <a:lnTo>
                    <a:pt x="959" y="1362"/>
                  </a:lnTo>
                  <a:lnTo>
                    <a:pt x="959" y="1322"/>
                  </a:lnTo>
                  <a:lnTo>
                    <a:pt x="958" y="1283"/>
                  </a:lnTo>
                  <a:lnTo>
                    <a:pt x="956" y="1264"/>
                  </a:lnTo>
                  <a:lnTo>
                    <a:pt x="952" y="1246"/>
                  </a:lnTo>
                  <a:lnTo>
                    <a:pt x="946" y="1231"/>
                  </a:lnTo>
                  <a:lnTo>
                    <a:pt x="938" y="1215"/>
                  </a:lnTo>
                  <a:lnTo>
                    <a:pt x="938" y="1215"/>
                  </a:lnTo>
                  <a:lnTo>
                    <a:pt x="894" y="1136"/>
                  </a:lnTo>
                  <a:lnTo>
                    <a:pt x="838" y="1039"/>
                  </a:lnTo>
                  <a:lnTo>
                    <a:pt x="769" y="922"/>
                  </a:lnTo>
                  <a:lnTo>
                    <a:pt x="769" y="922"/>
                  </a:lnTo>
                  <a:lnTo>
                    <a:pt x="776" y="908"/>
                  </a:lnTo>
                  <a:lnTo>
                    <a:pt x="784" y="891"/>
                  </a:lnTo>
                  <a:lnTo>
                    <a:pt x="794" y="866"/>
                  </a:lnTo>
                  <a:lnTo>
                    <a:pt x="803" y="835"/>
                  </a:lnTo>
                  <a:lnTo>
                    <a:pt x="813" y="794"/>
                  </a:lnTo>
                  <a:lnTo>
                    <a:pt x="819" y="746"/>
                  </a:lnTo>
                  <a:lnTo>
                    <a:pt x="823" y="690"/>
                  </a:lnTo>
                  <a:lnTo>
                    <a:pt x="823" y="690"/>
                  </a:lnTo>
                  <a:lnTo>
                    <a:pt x="825" y="637"/>
                  </a:lnTo>
                  <a:lnTo>
                    <a:pt x="828" y="599"/>
                  </a:lnTo>
                  <a:lnTo>
                    <a:pt x="836" y="552"/>
                  </a:lnTo>
                  <a:lnTo>
                    <a:pt x="834" y="535"/>
                  </a:lnTo>
                  <a:lnTo>
                    <a:pt x="832" y="516"/>
                  </a:lnTo>
                  <a:lnTo>
                    <a:pt x="823" y="491"/>
                  </a:lnTo>
                  <a:lnTo>
                    <a:pt x="807" y="458"/>
                  </a:lnTo>
                  <a:lnTo>
                    <a:pt x="807" y="458"/>
                  </a:lnTo>
                  <a:lnTo>
                    <a:pt x="782" y="413"/>
                  </a:lnTo>
                  <a:lnTo>
                    <a:pt x="749" y="357"/>
                  </a:lnTo>
                  <a:lnTo>
                    <a:pt x="709" y="299"/>
                  </a:lnTo>
                  <a:lnTo>
                    <a:pt x="667" y="237"/>
                  </a:lnTo>
                  <a:lnTo>
                    <a:pt x="622" y="179"/>
                  </a:lnTo>
                  <a:lnTo>
                    <a:pt x="580" y="129"/>
                  </a:lnTo>
                  <a:lnTo>
                    <a:pt x="543" y="88"/>
                  </a:lnTo>
                  <a:lnTo>
                    <a:pt x="528" y="73"/>
                  </a:lnTo>
                  <a:lnTo>
                    <a:pt x="514" y="63"/>
                  </a:lnTo>
                  <a:lnTo>
                    <a:pt x="514" y="63"/>
                  </a:lnTo>
                  <a:lnTo>
                    <a:pt x="505" y="58"/>
                  </a:lnTo>
                  <a:lnTo>
                    <a:pt x="491" y="52"/>
                  </a:lnTo>
                  <a:lnTo>
                    <a:pt x="460" y="42"/>
                  </a:lnTo>
                  <a:lnTo>
                    <a:pt x="422" y="32"/>
                  </a:lnTo>
                  <a:lnTo>
                    <a:pt x="379" y="23"/>
                  </a:lnTo>
                  <a:lnTo>
                    <a:pt x="293" y="9"/>
                  </a:lnTo>
                  <a:lnTo>
                    <a:pt x="217" y="0"/>
                  </a:lnTo>
                  <a:lnTo>
                    <a:pt x="217" y="0"/>
                  </a:lnTo>
                  <a:close/>
                  <a:moveTo>
                    <a:pt x="622" y="1362"/>
                  </a:moveTo>
                  <a:lnTo>
                    <a:pt x="622" y="1362"/>
                  </a:lnTo>
                  <a:lnTo>
                    <a:pt x="636" y="1380"/>
                  </a:lnTo>
                  <a:lnTo>
                    <a:pt x="649" y="1399"/>
                  </a:lnTo>
                  <a:lnTo>
                    <a:pt x="665" y="1424"/>
                  </a:lnTo>
                  <a:lnTo>
                    <a:pt x="680" y="1457"/>
                  </a:lnTo>
                  <a:lnTo>
                    <a:pt x="695" y="1496"/>
                  </a:lnTo>
                  <a:lnTo>
                    <a:pt x="701" y="1517"/>
                  </a:lnTo>
                  <a:lnTo>
                    <a:pt x="707" y="1538"/>
                  </a:lnTo>
                  <a:lnTo>
                    <a:pt x="711" y="1561"/>
                  </a:lnTo>
                  <a:lnTo>
                    <a:pt x="715" y="1586"/>
                  </a:lnTo>
                  <a:lnTo>
                    <a:pt x="715" y="1586"/>
                  </a:lnTo>
                  <a:lnTo>
                    <a:pt x="720" y="1633"/>
                  </a:lnTo>
                  <a:lnTo>
                    <a:pt x="726" y="1675"/>
                  </a:lnTo>
                  <a:lnTo>
                    <a:pt x="742" y="1751"/>
                  </a:lnTo>
                  <a:lnTo>
                    <a:pt x="747" y="1789"/>
                  </a:lnTo>
                  <a:lnTo>
                    <a:pt x="751" y="1826"/>
                  </a:lnTo>
                  <a:lnTo>
                    <a:pt x="755" y="1867"/>
                  </a:lnTo>
                  <a:lnTo>
                    <a:pt x="753" y="1911"/>
                  </a:lnTo>
                  <a:lnTo>
                    <a:pt x="753" y="1911"/>
                  </a:lnTo>
                  <a:lnTo>
                    <a:pt x="747" y="1963"/>
                  </a:lnTo>
                  <a:lnTo>
                    <a:pt x="738" y="2023"/>
                  </a:lnTo>
                  <a:lnTo>
                    <a:pt x="726" y="2085"/>
                  </a:lnTo>
                  <a:lnTo>
                    <a:pt x="713" y="2147"/>
                  </a:lnTo>
                  <a:lnTo>
                    <a:pt x="688" y="2248"/>
                  </a:lnTo>
                  <a:lnTo>
                    <a:pt x="676" y="2290"/>
                  </a:lnTo>
                  <a:lnTo>
                    <a:pt x="676" y="2290"/>
                  </a:lnTo>
                  <a:lnTo>
                    <a:pt x="678" y="2246"/>
                  </a:lnTo>
                  <a:lnTo>
                    <a:pt x="680" y="2145"/>
                  </a:lnTo>
                  <a:lnTo>
                    <a:pt x="682" y="2029"/>
                  </a:lnTo>
                  <a:lnTo>
                    <a:pt x="680" y="1979"/>
                  </a:lnTo>
                  <a:lnTo>
                    <a:pt x="676" y="1942"/>
                  </a:lnTo>
                  <a:lnTo>
                    <a:pt x="676" y="1942"/>
                  </a:lnTo>
                  <a:lnTo>
                    <a:pt x="670" y="1896"/>
                  </a:lnTo>
                  <a:lnTo>
                    <a:pt x="663" y="1818"/>
                  </a:lnTo>
                  <a:lnTo>
                    <a:pt x="645" y="1623"/>
                  </a:lnTo>
                  <a:lnTo>
                    <a:pt x="622" y="1362"/>
                  </a:lnTo>
                  <a:lnTo>
                    <a:pt x="622" y="1362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CF04BD30-FD4A-4B4E-ADD2-C4FD74986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0313" y="1911350"/>
              <a:ext cx="1052513" cy="1676400"/>
            </a:xfrm>
            <a:custGeom>
              <a:avLst/>
              <a:gdLst>
                <a:gd name="T0" fmla="*/ 470 w 663"/>
                <a:gd name="T1" fmla="*/ 20 h 1056"/>
                <a:gd name="T2" fmla="*/ 445 w 663"/>
                <a:gd name="T3" fmla="*/ 87 h 1056"/>
                <a:gd name="T4" fmla="*/ 395 w 663"/>
                <a:gd name="T5" fmla="*/ 244 h 1056"/>
                <a:gd name="T6" fmla="*/ 370 w 663"/>
                <a:gd name="T7" fmla="*/ 313 h 1056"/>
                <a:gd name="T8" fmla="*/ 355 w 663"/>
                <a:gd name="T9" fmla="*/ 346 h 1056"/>
                <a:gd name="T10" fmla="*/ 314 w 663"/>
                <a:gd name="T11" fmla="*/ 422 h 1056"/>
                <a:gd name="T12" fmla="*/ 266 w 663"/>
                <a:gd name="T13" fmla="*/ 499 h 1056"/>
                <a:gd name="T14" fmla="*/ 216 w 663"/>
                <a:gd name="T15" fmla="*/ 567 h 1056"/>
                <a:gd name="T16" fmla="*/ 193 w 663"/>
                <a:gd name="T17" fmla="*/ 592 h 1056"/>
                <a:gd name="T18" fmla="*/ 141 w 663"/>
                <a:gd name="T19" fmla="*/ 632 h 1056"/>
                <a:gd name="T20" fmla="*/ 85 w 663"/>
                <a:gd name="T21" fmla="*/ 669 h 1056"/>
                <a:gd name="T22" fmla="*/ 16 w 663"/>
                <a:gd name="T23" fmla="*/ 708 h 1056"/>
                <a:gd name="T24" fmla="*/ 14 w 663"/>
                <a:gd name="T25" fmla="*/ 715 h 1056"/>
                <a:gd name="T26" fmla="*/ 6 w 663"/>
                <a:gd name="T27" fmla="*/ 771 h 1056"/>
                <a:gd name="T28" fmla="*/ 31 w 663"/>
                <a:gd name="T29" fmla="*/ 1056 h 1056"/>
                <a:gd name="T30" fmla="*/ 100 w 663"/>
                <a:gd name="T31" fmla="*/ 1032 h 1056"/>
                <a:gd name="T32" fmla="*/ 147 w 663"/>
                <a:gd name="T33" fmla="*/ 986 h 1056"/>
                <a:gd name="T34" fmla="*/ 231 w 663"/>
                <a:gd name="T35" fmla="*/ 963 h 1056"/>
                <a:gd name="T36" fmla="*/ 278 w 663"/>
                <a:gd name="T37" fmla="*/ 924 h 1056"/>
                <a:gd name="T38" fmla="*/ 355 w 663"/>
                <a:gd name="T39" fmla="*/ 901 h 1056"/>
                <a:gd name="T40" fmla="*/ 432 w 663"/>
                <a:gd name="T41" fmla="*/ 831 h 1056"/>
                <a:gd name="T42" fmla="*/ 455 w 663"/>
                <a:gd name="T43" fmla="*/ 754 h 1056"/>
                <a:gd name="T44" fmla="*/ 509 w 663"/>
                <a:gd name="T45" fmla="*/ 638 h 1056"/>
                <a:gd name="T46" fmla="*/ 555 w 663"/>
                <a:gd name="T47" fmla="*/ 561 h 1056"/>
                <a:gd name="T48" fmla="*/ 663 w 663"/>
                <a:gd name="T49" fmla="*/ 538 h 1056"/>
                <a:gd name="T50" fmla="*/ 663 w 663"/>
                <a:gd name="T51" fmla="*/ 514 h 1056"/>
                <a:gd name="T52" fmla="*/ 661 w 663"/>
                <a:gd name="T53" fmla="*/ 416 h 1056"/>
                <a:gd name="T54" fmla="*/ 653 w 663"/>
                <a:gd name="T55" fmla="*/ 337 h 1056"/>
                <a:gd name="T56" fmla="*/ 648 w 663"/>
                <a:gd name="T57" fmla="*/ 298 h 1056"/>
                <a:gd name="T58" fmla="*/ 644 w 663"/>
                <a:gd name="T59" fmla="*/ 267 h 1056"/>
                <a:gd name="T60" fmla="*/ 646 w 663"/>
                <a:gd name="T61" fmla="*/ 242 h 1056"/>
                <a:gd name="T62" fmla="*/ 653 w 663"/>
                <a:gd name="T63" fmla="*/ 211 h 1056"/>
                <a:gd name="T64" fmla="*/ 653 w 663"/>
                <a:gd name="T65" fmla="*/ 199 h 1056"/>
                <a:gd name="T66" fmla="*/ 648 w 663"/>
                <a:gd name="T67" fmla="*/ 190 h 1056"/>
                <a:gd name="T68" fmla="*/ 634 w 663"/>
                <a:gd name="T69" fmla="*/ 180 h 1056"/>
                <a:gd name="T70" fmla="*/ 609 w 663"/>
                <a:gd name="T71" fmla="*/ 166 h 1056"/>
                <a:gd name="T72" fmla="*/ 580 w 663"/>
                <a:gd name="T73" fmla="*/ 145 h 1056"/>
                <a:gd name="T74" fmla="*/ 557 w 663"/>
                <a:gd name="T75" fmla="*/ 116 h 1056"/>
                <a:gd name="T76" fmla="*/ 538 w 663"/>
                <a:gd name="T77" fmla="*/ 83 h 1056"/>
                <a:gd name="T78" fmla="*/ 507 w 663"/>
                <a:gd name="T79" fmla="*/ 21 h 1056"/>
                <a:gd name="T80" fmla="*/ 495 w 663"/>
                <a:gd name="T81" fmla="*/ 4 h 1056"/>
                <a:gd name="T82" fmla="*/ 486 w 663"/>
                <a:gd name="T83" fmla="*/ 0 h 1056"/>
                <a:gd name="T84" fmla="*/ 476 w 663"/>
                <a:gd name="T85" fmla="*/ 8 h 1056"/>
                <a:gd name="T86" fmla="*/ 470 w 663"/>
                <a:gd name="T87" fmla="*/ 2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63" h="1056">
                  <a:moveTo>
                    <a:pt x="470" y="20"/>
                  </a:moveTo>
                  <a:lnTo>
                    <a:pt x="470" y="20"/>
                  </a:lnTo>
                  <a:lnTo>
                    <a:pt x="457" y="50"/>
                  </a:lnTo>
                  <a:lnTo>
                    <a:pt x="445" y="87"/>
                  </a:lnTo>
                  <a:lnTo>
                    <a:pt x="420" y="164"/>
                  </a:lnTo>
                  <a:lnTo>
                    <a:pt x="395" y="244"/>
                  </a:lnTo>
                  <a:lnTo>
                    <a:pt x="384" y="280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55" y="346"/>
                  </a:lnTo>
                  <a:lnTo>
                    <a:pt x="337" y="383"/>
                  </a:lnTo>
                  <a:lnTo>
                    <a:pt x="314" y="422"/>
                  </a:lnTo>
                  <a:lnTo>
                    <a:pt x="291" y="460"/>
                  </a:lnTo>
                  <a:lnTo>
                    <a:pt x="266" y="499"/>
                  </a:lnTo>
                  <a:lnTo>
                    <a:pt x="241" y="536"/>
                  </a:lnTo>
                  <a:lnTo>
                    <a:pt x="216" y="567"/>
                  </a:lnTo>
                  <a:lnTo>
                    <a:pt x="193" y="592"/>
                  </a:lnTo>
                  <a:lnTo>
                    <a:pt x="193" y="592"/>
                  </a:lnTo>
                  <a:lnTo>
                    <a:pt x="168" y="613"/>
                  </a:lnTo>
                  <a:lnTo>
                    <a:pt x="141" y="632"/>
                  </a:lnTo>
                  <a:lnTo>
                    <a:pt x="112" y="652"/>
                  </a:lnTo>
                  <a:lnTo>
                    <a:pt x="85" y="669"/>
                  </a:lnTo>
                  <a:lnTo>
                    <a:pt x="39" y="694"/>
                  </a:lnTo>
                  <a:lnTo>
                    <a:pt x="16" y="708"/>
                  </a:lnTo>
                  <a:lnTo>
                    <a:pt x="16" y="708"/>
                  </a:lnTo>
                  <a:lnTo>
                    <a:pt x="14" y="715"/>
                  </a:lnTo>
                  <a:lnTo>
                    <a:pt x="10" y="731"/>
                  </a:lnTo>
                  <a:lnTo>
                    <a:pt x="6" y="771"/>
                  </a:lnTo>
                  <a:lnTo>
                    <a:pt x="0" y="831"/>
                  </a:lnTo>
                  <a:lnTo>
                    <a:pt x="31" y="1056"/>
                  </a:lnTo>
                  <a:lnTo>
                    <a:pt x="69" y="1009"/>
                  </a:lnTo>
                  <a:lnTo>
                    <a:pt x="100" y="1032"/>
                  </a:lnTo>
                  <a:lnTo>
                    <a:pt x="123" y="955"/>
                  </a:lnTo>
                  <a:lnTo>
                    <a:pt x="147" y="986"/>
                  </a:lnTo>
                  <a:lnTo>
                    <a:pt x="170" y="947"/>
                  </a:lnTo>
                  <a:lnTo>
                    <a:pt x="231" y="963"/>
                  </a:lnTo>
                  <a:lnTo>
                    <a:pt x="239" y="909"/>
                  </a:lnTo>
                  <a:lnTo>
                    <a:pt x="278" y="924"/>
                  </a:lnTo>
                  <a:lnTo>
                    <a:pt x="301" y="847"/>
                  </a:lnTo>
                  <a:lnTo>
                    <a:pt x="355" y="901"/>
                  </a:lnTo>
                  <a:lnTo>
                    <a:pt x="386" y="793"/>
                  </a:lnTo>
                  <a:lnTo>
                    <a:pt x="432" y="831"/>
                  </a:lnTo>
                  <a:lnTo>
                    <a:pt x="424" y="723"/>
                  </a:lnTo>
                  <a:lnTo>
                    <a:pt x="455" y="754"/>
                  </a:lnTo>
                  <a:lnTo>
                    <a:pt x="470" y="599"/>
                  </a:lnTo>
                  <a:lnTo>
                    <a:pt x="509" y="638"/>
                  </a:lnTo>
                  <a:lnTo>
                    <a:pt x="517" y="522"/>
                  </a:lnTo>
                  <a:lnTo>
                    <a:pt x="555" y="561"/>
                  </a:lnTo>
                  <a:lnTo>
                    <a:pt x="571" y="499"/>
                  </a:lnTo>
                  <a:lnTo>
                    <a:pt x="663" y="538"/>
                  </a:lnTo>
                  <a:lnTo>
                    <a:pt x="663" y="538"/>
                  </a:lnTo>
                  <a:lnTo>
                    <a:pt x="663" y="514"/>
                  </a:lnTo>
                  <a:lnTo>
                    <a:pt x="663" y="454"/>
                  </a:lnTo>
                  <a:lnTo>
                    <a:pt x="661" y="416"/>
                  </a:lnTo>
                  <a:lnTo>
                    <a:pt x="657" y="375"/>
                  </a:lnTo>
                  <a:lnTo>
                    <a:pt x="653" y="337"/>
                  </a:lnTo>
                  <a:lnTo>
                    <a:pt x="648" y="298"/>
                  </a:lnTo>
                  <a:lnTo>
                    <a:pt x="648" y="298"/>
                  </a:lnTo>
                  <a:lnTo>
                    <a:pt x="646" y="280"/>
                  </a:lnTo>
                  <a:lnTo>
                    <a:pt x="644" y="267"/>
                  </a:lnTo>
                  <a:lnTo>
                    <a:pt x="644" y="253"/>
                  </a:lnTo>
                  <a:lnTo>
                    <a:pt x="646" y="242"/>
                  </a:lnTo>
                  <a:lnTo>
                    <a:pt x="650" y="224"/>
                  </a:lnTo>
                  <a:lnTo>
                    <a:pt x="653" y="211"/>
                  </a:lnTo>
                  <a:lnTo>
                    <a:pt x="653" y="205"/>
                  </a:lnTo>
                  <a:lnTo>
                    <a:pt x="653" y="199"/>
                  </a:lnTo>
                  <a:lnTo>
                    <a:pt x="652" y="195"/>
                  </a:lnTo>
                  <a:lnTo>
                    <a:pt x="648" y="190"/>
                  </a:lnTo>
                  <a:lnTo>
                    <a:pt x="642" y="184"/>
                  </a:lnTo>
                  <a:lnTo>
                    <a:pt x="634" y="180"/>
                  </a:lnTo>
                  <a:lnTo>
                    <a:pt x="609" y="166"/>
                  </a:lnTo>
                  <a:lnTo>
                    <a:pt x="609" y="166"/>
                  </a:lnTo>
                  <a:lnTo>
                    <a:pt x="594" y="157"/>
                  </a:lnTo>
                  <a:lnTo>
                    <a:pt x="580" y="145"/>
                  </a:lnTo>
                  <a:lnTo>
                    <a:pt x="569" y="132"/>
                  </a:lnTo>
                  <a:lnTo>
                    <a:pt x="557" y="116"/>
                  </a:lnTo>
                  <a:lnTo>
                    <a:pt x="546" y="99"/>
                  </a:lnTo>
                  <a:lnTo>
                    <a:pt x="538" y="83"/>
                  </a:lnTo>
                  <a:lnTo>
                    <a:pt x="520" y="49"/>
                  </a:lnTo>
                  <a:lnTo>
                    <a:pt x="507" y="21"/>
                  </a:lnTo>
                  <a:lnTo>
                    <a:pt x="501" y="12"/>
                  </a:lnTo>
                  <a:lnTo>
                    <a:pt x="495" y="4"/>
                  </a:lnTo>
                  <a:lnTo>
                    <a:pt x="490" y="0"/>
                  </a:lnTo>
                  <a:lnTo>
                    <a:pt x="486" y="0"/>
                  </a:lnTo>
                  <a:lnTo>
                    <a:pt x="482" y="2"/>
                  </a:lnTo>
                  <a:lnTo>
                    <a:pt x="476" y="8"/>
                  </a:lnTo>
                  <a:lnTo>
                    <a:pt x="470" y="20"/>
                  </a:lnTo>
                  <a:lnTo>
                    <a:pt x="470" y="2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15265CD3-778C-49C1-8509-819809C33B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9763" y="12700"/>
              <a:ext cx="3932238" cy="5194300"/>
            </a:xfrm>
            <a:custGeom>
              <a:avLst/>
              <a:gdLst>
                <a:gd name="T0" fmla="*/ 303 w 2477"/>
                <a:gd name="T1" fmla="*/ 2627 h 3272"/>
                <a:gd name="T2" fmla="*/ 401 w 2477"/>
                <a:gd name="T3" fmla="*/ 2499 h 3272"/>
                <a:gd name="T4" fmla="*/ 195 w 2477"/>
                <a:gd name="T5" fmla="*/ 1929 h 3272"/>
                <a:gd name="T6" fmla="*/ 72 w 2477"/>
                <a:gd name="T7" fmla="*/ 1652 h 3272"/>
                <a:gd name="T8" fmla="*/ 336 w 2477"/>
                <a:gd name="T9" fmla="*/ 1915 h 3272"/>
                <a:gd name="T10" fmla="*/ 417 w 2477"/>
                <a:gd name="T11" fmla="*/ 2101 h 3272"/>
                <a:gd name="T12" fmla="*/ 602 w 2477"/>
                <a:gd name="T13" fmla="*/ 1757 h 3272"/>
                <a:gd name="T14" fmla="*/ 814 w 2477"/>
                <a:gd name="T15" fmla="*/ 1824 h 3272"/>
                <a:gd name="T16" fmla="*/ 586 w 2477"/>
                <a:gd name="T17" fmla="*/ 2375 h 3272"/>
                <a:gd name="T18" fmla="*/ 871 w 2477"/>
                <a:gd name="T19" fmla="*/ 2499 h 3272"/>
                <a:gd name="T20" fmla="*/ 843 w 2477"/>
                <a:gd name="T21" fmla="*/ 2623 h 3272"/>
                <a:gd name="T22" fmla="*/ 501 w 2477"/>
                <a:gd name="T23" fmla="*/ 3071 h 3272"/>
                <a:gd name="T24" fmla="*/ 1049 w 2477"/>
                <a:gd name="T25" fmla="*/ 1471 h 3272"/>
                <a:gd name="T26" fmla="*/ 856 w 2477"/>
                <a:gd name="T27" fmla="*/ 945 h 3272"/>
                <a:gd name="T28" fmla="*/ 2122 w 2477"/>
                <a:gd name="T29" fmla="*/ 2613 h 3272"/>
                <a:gd name="T30" fmla="*/ 2190 w 2477"/>
                <a:gd name="T31" fmla="*/ 2339 h 3272"/>
                <a:gd name="T32" fmla="*/ 2113 w 2477"/>
                <a:gd name="T33" fmla="*/ 2321 h 3272"/>
                <a:gd name="T34" fmla="*/ 2205 w 2477"/>
                <a:gd name="T35" fmla="*/ 2453 h 3272"/>
                <a:gd name="T36" fmla="*/ 2244 w 2477"/>
                <a:gd name="T37" fmla="*/ 1784 h 3272"/>
                <a:gd name="T38" fmla="*/ 2267 w 2477"/>
                <a:gd name="T39" fmla="*/ 1855 h 3272"/>
                <a:gd name="T40" fmla="*/ 1322 w 2477"/>
                <a:gd name="T41" fmla="*/ 1212 h 3272"/>
                <a:gd name="T42" fmla="*/ 1403 w 2477"/>
                <a:gd name="T43" fmla="*/ 1734 h 3272"/>
                <a:gd name="T44" fmla="*/ 810 w 2477"/>
                <a:gd name="T45" fmla="*/ 628 h 3272"/>
                <a:gd name="T46" fmla="*/ 1193 w 2477"/>
                <a:gd name="T47" fmla="*/ 1268 h 3272"/>
                <a:gd name="T48" fmla="*/ 1141 w 2477"/>
                <a:gd name="T49" fmla="*/ 1200 h 3272"/>
                <a:gd name="T50" fmla="*/ 949 w 2477"/>
                <a:gd name="T51" fmla="*/ 916 h 3272"/>
                <a:gd name="T52" fmla="*/ 1099 w 2477"/>
                <a:gd name="T53" fmla="*/ 473 h 3272"/>
                <a:gd name="T54" fmla="*/ 1427 w 2477"/>
                <a:gd name="T55" fmla="*/ 937 h 3272"/>
                <a:gd name="T56" fmla="*/ 1473 w 2477"/>
                <a:gd name="T57" fmla="*/ 933 h 3272"/>
                <a:gd name="T58" fmla="*/ 1135 w 2477"/>
                <a:gd name="T59" fmla="*/ 643 h 3272"/>
                <a:gd name="T60" fmla="*/ 1201 w 2477"/>
                <a:gd name="T61" fmla="*/ 643 h 3272"/>
                <a:gd name="T62" fmla="*/ 1721 w 2477"/>
                <a:gd name="T63" fmla="*/ 1231 h 3272"/>
                <a:gd name="T64" fmla="*/ 1290 w 2477"/>
                <a:gd name="T65" fmla="*/ 315 h 3272"/>
                <a:gd name="T66" fmla="*/ 1247 w 2477"/>
                <a:gd name="T67" fmla="*/ 236 h 3272"/>
                <a:gd name="T68" fmla="*/ 1843 w 2477"/>
                <a:gd name="T69" fmla="*/ 582 h 3272"/>
                <a:gd name="T70" fmla="*/ 1754 w 2477"/>
                <a:gd name="T71" fmla="*/ 572 h 3272"/>
                <a:gd name="T72" fmla="*/ 1820 w 2477"/>
                <a:gd name="T73" fmla="*/ 1246 h 3272"/>
                <a:gd name="T74" fmla="*/ 1637 w 2477"/>
                <a:gd name="T75" fmla="*/ 118 h 3272"/>
                <a:gd name="T76" fmla="*/ 1966 w 2477"/>
                <a:gd name="T77" fmla="*/ 721 h 3272"/>
                <a:gd name="T78" fmla="*/ 1619 w 2477"/>
                <a:gd name="T79" fmla="*/ 71 h 3272"/>
                <a:gd name="T80" fmla="*/ 1134 w 2477"/>
                <a:gd name="T81" fmla="*/ 373 h 3272"/>
                <a:gd name="T82" fmla="*/ 910 w 2477"/>
                <a:gd name="T83" fmla="*/ 512 h 3272"/>
                <a:gd name="T84" fmla="*/ 2034 w 2477"/>
                <a:gd name="T85" fmla="*/ 334 h 3272"/>
                <a:gd name="T86" fmla="*/ 1829 w 2477"/>
                <a:gd name="T87" fmla="*/ 1600 h 3272"/>
                <a:gd name="T88" fmla="*/ 2032 w 2477"/>
                <a:gd name="T89" fmla="*/ 730 h 3272"/>
                <a:gd name="T90" fmla="*/ 1928 w 2477"/>
                <a:gd name="T91" fmla="*/ 40 h 3272"/>
                <a:gd name="T92" fmla="*/ 2161 w 2477"/>
                <a:gd name="T93" fmla="*/ 775 h 3272"/>
                <a:gd name="T94" fmla="*/ 2151 w 2477"/>
                <a:gd name="T95" fmla="*/ 495 h 3272"/>
                <a:gd name="T96" fmla="*/ 2159 w 2477"/>
                <a:gd name="T97" fmla="*/ 197 h 3272"/>
                <a:gd name="T98" fmla="*/ 2182 w 2477"/>
                <a:gd name="T99" fmla="*/ 149 h 3272"/>
                <a:gd name="T100" fmla="*/ 2323 w 2477"/>
                <a:gd name="T101" fmla="*/ 311 h 3272"/>
                <a:gd name="T102" fmla="*/ 2336 w 2477"/>
                <a:gd name="T103" fmla="*/ 821 h 3272"/>
                <a:gd name="T104" fmla="*/ 2328 w 2477"/>
                <a:gd name="T105" fmla="*/ 266 h 3272"/>
                <a:gd name="T106" fmla="*/ 2475 w 2477"/>
                <a:gd name="T107" fmla="*/ 618 h 3272"/>
                <a:gd name="T108" fmla="*/ 2282 w 2477"/>
                <a:gd name="T109" fmla="*/ 667 h 3272"/>
                <a:gd name="T110" fmla="*/ 2043 w 2477"/>
                <a:gd name="T111" fmla="*/ 1440 h 3272"/>
                <a:gd name="T112" fmla="*/ 2190 w 2477"/>
                <a:gd name="T113" fmla="*/ 1625 h 3272"/>
                <a:gd name="T114" fmla="*/ 1943 w 2477"/>
                <a:gd name="T115" fmla="*/ 1869 h 3272"/>
                <a:gd name="T116" fmla="*/ 2292 w 2477"/>
                <a:gd name="T117" fmla="*/ 904 h 3272"/>
                <a:gd name="T118" fmla="*/ 1951 w 2477"/>
                <a:gd name="T119" fmla="*/ 2105 h 3272"/>
                <a:gd name="T120" fmla="*/ 2278 w 2477"/>
                <a:gd name="T121" fmla="*/ 1480 h 3272"/>
                <a:gd name="T122" fmla="*/ 1265 w 2477"/>
                <a:gd name="T123" fmla="*/ 1726 h 3272"/>
                <a:gd name="T124" fmla="*/ 1687 w 2477"/>
                <a:gd name="T125" fmla="*/ 1378 h 3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77" h="3272">
                  <a:moveTo>
                    <a:pt x="170" y="2545"/>
                  </a:moveTo>
                  <a:lnTo>
                    <a:pt x="170" y="2545"/>
                  </a:lnTo>
                  <a:lnTo>
                    <a:pt x="191" y="2584"/>
                  </a:lnTo>
                  <a:lnTo>
                    <a:pt x="207" y="2613"/>
                  </a:lnTo>
                  <a:lnTo>
                    <a:pt x="216" y="2630"/>
                  </a:lnTo>
                  <a:lnTo>
                    <a:pt x="216" y="2630"/>
                  </a:lnTo>
                  <a:lnTo>
                    <a:pt x="224" y="2638"/>
                  </a:lnTo>
                  <a:lnTo>
                    <a:pt x="239" y="2648"/>
                  </a:lnTo>
                  <a:lnTo>
                    <a:pt x="264" y="2659"/>
                  </a:lnTo>
                  <a:lnTo>
                    <a:pt x="309" y="2677"/>
                  </a:lnTo>
                  <a:lnTo>
                    <a:pt x="309" y="2677"/>
                  </a:lnTo>
                  <a:lnTo>
                    <a:pt x="363" y="2694"/>
                  </a:lnTo>
                  <a:lnTo>
                    <a:pt x="411" y="2710"/>
                  </a:lnTo>
                  <a:lnTo>
                    <a:pt x="451" y="2725"/>
                  </a:lnTo>
                  <a:lnTo>
                    <a:pt x="467" y="2731"/>
                  </a:lnTo>
                  <a:lnTo>
                    <a:pt x="478" y="2739"/>
                  </a:lnTo>
                  <a:lnTo>
                    <a:pt x="478" y="2739"/>
                  </a:lnTo>
                  <a:lnTo>
                    <a:pt x="488" y="2744"/>
                  </a:lnTo>
                  <a:lnTo>
                    <a:pt x="500" y="2748"/>
                  </a:lnTo>
                  <a:lnTo>
                    <a:pt x="523" y="2754"/>
                  </a:lnTo>
                  <a:lnTo>
                    <a:pt x="548" y="2760"/>
                  </a:lnTo>
                  <a:lnTo>
                    <a:pt x="559" y="2764"/>
                  </a:lnTo>
                  <a:lnTo>
                    <a:pt x="571" y="2770"/>
                  </a:lnTo>
                  <a:lnTo>
                    <a:pt x="571" y="2770"/>
                  </a:lnTo>
                  <a:lnTo>
                    <a:pt x="580" y="2775"/>
                  </a:lnTo>
                  <a:lnTo>
                    <a:pt x="594" y="2779"/>
                  </a:lnTo>
                  <a:lnTo>
                    <a:pt x="619" y="2783"/>
                  </a:lnTo>
                  <a:lnTo>
                    <a:pt x="642" y="2785"/>
                  </a:lnTo>
                  <a:lnTo>
                    <a:pt x="658" y="2785"/>
                  </a:lnTo>
                  <a:lnTo>
                    <a:pt x="656" y="2760"/>
                  </a:lnTo>
                  <a:lnTo>
                    <a:pt x="648" y="2731"/>
                  </a:lnTo>
                  <a:lnTo>
                    <a:pt x="648" y="2731"/>
                  </a:lnTo>
                  <a:lnTo>
                    <a:pt x="604" y="2729"/>
                  </a:lnTo>
                  <a:lnTo>
                    <a:pt x="573" y="2727"/>
                  </a:lnTo>
                  <a:lnTo>
                    <a:pt x="561" y="2725"/>
                  </a:lnTo>
                  <a:lnTo>
                    <a:pt x="555" y="2723"/>
                  </a:lnTo>
                  <a:lnTo>
                    <a:pt x="555" y="2723"/>
                  </a:lnTo>
                  <a:lnTo>
                    <a:pt x="540" y="2704"/>
                  </a:lnTo>
                  <a:lnTo>
                    <a:pt x="528" y="2694"/>
                  </a:lnTo>
                  <a:lnTo>
                    <a:pt x="517" y="2685"/>
                  </a:lnTo>
                  <a:lnTo>
                    <a:pt x="517" y="2685"/>
                  </a:lnTo>
                  <a:lnTo>
                    <a:pt x="505" y="2677"/>
                  </a:lnTo>
                  <a:lnTo>
                    <a:pt x="494" y="2671"/>
                  </a:lnTo>
                  <a:lnTo>
                    <a:pt x="478" y="2665"/>
                  </a:lnTo>
                  <a:lnTo>
                    <a:pt x="455" y="2661"/>
                  </a:lnTo>
                  <a:lnTo>
                    <a:pt x="455" y="2661"/>
                  </a:lnTo>
                  <a:lnTo>
                    <a:pt x="420" y="2656"/>
                  </a:lnTo>
                  <a:lnTo>
                    <a:pt x="378" y="2646"/>
                  </a:lnTo>
                  <a:lnTo>
                    <a:pt x="378" y="2646"/>
                  </a:lnTo>
                  <a:lnTo>
                    <a:pt x="322" y="2632"/>
                  </a:lnTo>
                  <a:lnTo>
                    <a:pt x="303" y="2627"/>
                  </a:lnTo>
                  <a:lnTo>
                    <a:pt x="293" y="2623"/>
                  </a:lnTo>
                  <a:lnTo>
                    <a:pt x="293" y="2623"/>
                  </a:lnTo>
                  <a:lnTo>
                    <a:pt x="284" y="2619"/>
                  </a:lnTo>
                  <a:lnTo>
                    <a:pt x="266" y="2613"/>
                  </a:lnTo>
                  <a:lnTo>
                    <a:pt x="247" y="2607"/>
                  </a:lnTo>
                  <a:lnTo>
                    <a:pt x="232" y="2599"/>
                  </a:lnTo>
                  <a:lnTo>
                    <a:pt x="232" y="2599"/>
                  </a:lnTo>
                  <a:lnTo>
                    <a:pt x="214" y="2586"/>
                  </a:lnTo>
                  <a:lnTo>
                    <a:pt x="195" y="2569"/>
                  </a:lnTo>
                  <a:lnTo>
                    <a:pt x="170" y="2545"/>
                  </a:lnTo>
                  <a:lnTo>
                    <a:pt x="170" y="2545"/>
                  </a:lnTo>
                  <a:close/>
                  <a:moveTo>
                    <a:pt x="0" y="1788"/>
                  </a:moveTo>
                  <a:lnTo>
                    <a:pt x="0" y="1788"/>
                  </a:lnTo>
                  <a:lnTo>
                    <a:pt x="12" y="1828"/>
                  </a:lnTo>
                  <a:lnTo>
                    <a:pt x="47" y="1935"/>
                  </a:lnTo>
                  <a:lnTo>
                    <a:pt x="47" y="1935"/>
                  </a:lnTo>
                  <a:lnTo>
                    <a:pt x="89" y="2058"/>
                  </a:lnTo>
                  <a:lnTo>
                    <a:pt x="102" y="2105"/>
                  </a:lnTo>
                  <a:lnTo>
                    <a:pt x="106" y="2122"/>
                  </a:lnTo>
                  <a:lnTo>
                    <a:pt x="108" y="2136"/>
                  </a:lnTo>
                  <a:lnTo>
                    <a:pt x="108" y="2136"/>
                  </a:lnTo>
                  <a:lnTo>
                    <a:pt x="112" y="2161"/>
                  </a:lnTo>
                  <a:lnTo>
                    <a:pt x="118" y="2192"/>
                  </a:lnTo>
                  <a:lnTo>
                    <a:pt x="131" y="2259"/>
                  </a:lnTo>
                  <a:lnTo>
                    <a:pt x="131" y="2259"/>
                  </a:lnTo>
                  <a:lnTo>
                    <a:pt x="133" y="2275"/>
                  </a:lnTo>
                  <a:lnTo>
                    <a:pt x="133" y="2284"/>
                  </a:lnTo>
                  <a:lnTo>
                    <a:pt x="131" y="2302"/>
                  </a:lnTo>
                  <a:lnTo>
                    <a:pt x="133" y="2308"/>
                  </a:lnTo>
                  <a:lnTo>
                    <a:pt x="137" y="2317"/>
                  </a:lnTo>
                  <a:lnTo>
                    <a:pt x="147" y="2329"/>
                  </a:lnTo>
                  <a:lnTo>
                    <a:pt x="162" y="2344"/>
                  </a:lnTo>
                  <a:lnTo>
                    <a:pt x="162" y="2344"/>
                  </a:lnTo>
                  <a:lnTo>
                    <a:pt x="183" y="2362"/>
                  </a:lnTo>
                  <a:lnTo>
                    <a:pt x="205" y="2377"/>
                  </a:lnTo>
                  <a:lnTo>
                    <a:pt x="226" y="2391"/>
                  </a:lnTo>
                  <a:lnTo>
                    <a:pt x="249" y="2402"/>
                  </a:lnTo>
                  <a:lnTo>
                    <a:pt x="291" y="2426"/>
                  </a:lnTo>
                  <a:lnTo>
                    <a:pt x="309" y="2435"/>
                  </a:lnTo>
                  <a:lnTo>
                    <a:pt x="324" y="2445"/>
                  </a:lnTo>
                  <a:lnTo>
                    <a:pt x="324" y="2445"/>
                  </a:lnTo>
                  <a:lnTo>
                    <a:pt x="338" y="2456"/>
                  </a:lnTo>
                  <a:lnTo>
                    <a:pt x="353" y="2470"/>
                  </a:lnTo>
                  <a:lnTo>
                    <a:pt x="378" y="2499"/>
                  </a:lnTo>
                  <a:lnTo>
                    <a:pt x="388" y="2509"/>
                  </a:lnTo>
                  <a:lnTo>
                    <a:pt x="397" y="2514"/>
                  </a:lnTo>
                  <a:lnTo>
                    <a:pt x="399" y="2512"/>
                  </a:lnTo>
                  <a:lnTo>
                    <a:pt x="401" y="2511"/>
                  </a:lnTo>
                  <a:lnTo>
                    <a:pt x="401" y="2507"/>
                  </a:lnTo>
                  <a:lnTo>
                    <a:pt x="401" y="2499"/>
                  </a:lnTo>
                  <a:lnTo>
                    <a:pt x="401" y="2499"/>
                  </a:lnTo>
                  <a:lnTo>
                    <a:pt x="397" y="2480"/>
                  </a:lnTo>
                  <a:lnTo>
                    <a:pt x="394" y="2460"/>
                  </a:lnTo>
                  <a:lnTo>
                    <a:pt x="386" y="2439"/>
                  </a:lnTo>
                  <a:lnTo>
                    <a:pt x="378" y="2418"/>
                  </a:lnTo>
                  <a:lnTo>
                    <a:pt x="370" y="2400"/>
                  </a:lnTo>
                  <a:lnTo>
                    <a:pt x="363" y="2385"/>
                  </a:lnTo>
                  <a:lnTo>
                    <a:pt x="355" y="2373"/>
                  </a:lnTo>
                  <a:lnTo>
                    <a:pt x="347" y="2368"/>
                  </a:lnTo>
                  <a:lnTo>
                    <a:pt x="347" y="2368"/>
                  </a:lnTo>
                  <a:lnTo>
                    <a:pt x="340" y="2366"/>
                  </a:lnTo>
                  <a:lnTo>
                    <a:pt x="328" y="2364"/>
                  </a:lnTo>
                  <a:lnTo>
                    <a:pt x="303" y="2360"/>
                  </a:lnTo>
                  <a:lnTo>
                    <a:pt x="286" y="2356"/>
                  </a:lnTo>
                  <a:lnTo>
                    <a:pt x="268" y="2350"/>
                  </a:lnTo>
                  <a:lnTo>
                    <a:pt x="251" y="2340"/>
                  </a:lnTo>
                  <a:lnTo>
                    <a:pt x="232" y="2329"/>
                  </a:lnTo>
                  <a:lnTo>
                    <a:pt x="232" y="2329"/>
                  </a:lnTo>
                  <a:lnTo>
                    <a:pt x="214" y="2313"/>
                  </a:lnTo>
                  <a:lnTo>
                    <a:pt x="201" y="2300"/>
                  </a:lnTo>
                  <a:lnTo>
                    <a:pt x="189" y="2284"/>
                  </a:lnTo>
                  <a:lnTo>
                    <a:pt x="180" y="2271"/>
                  </a:lnTo>
                  <a:lnTo>
                    <a:pt x="174" y="2255"/>
                  </a:lnTo>
                  <a:lnTo>
                    <a:pt x="170" y="2240"/>
                  </a:lnTo>
                  <a:lnTo>
                    <a:pt x="162" y="2213"/>
                  </a:lnTo>
                  <a:lnTo>
                    <a:pt x="162" y="2213"/>
                  </a:lnTo>
                  <a:lnTo>
                    <a:pt x="147" y="2161"/>
                  </a:lnTo>
                  <a:lnTo>
                    <a:pt x="122" y="2083"/>
                  </a:lnTo>
                  <a:lnTo>
                    <a:pt x="85" y="1981"/>
                  </a:lnTo>
                  <a:lnTo>
                    <a:pt x="85" y="1981"/>
                  </a:lnTo>
                  <a:lnTo>
                    <a:pt x="43" y="1880"/>
                  </a:lnTo>
                  <a:lnTo>
                    <a:pt x="0" y="1788"/>
                  </a:lnTo>
                  <a:lnTo>
                    <a:pt x="0" y="1788"/>
                  </a:lnTo>
                  <a:close/>
                  <a:moveTo>
                    <a:pt x="70" y="1656"/>
                  </a:moveTo>
                  <a:lnTo>
                    <a:pt x="70" y="1656"/>
                  </a:lnTo>
                  <a:lnTo>
                    <a:pt x="70" y="1674"/>
                  </a:lnTo>
                  <a:lnTo>
                    <a:pt x="74" y="1697"/>
                  </a:lnTo>
                  <a:lnTo>
                    <a:pt x="77" y="1712"/>
                  </a:lnTo>
                  <a:lnTo>
                    <a:pt x="83" y="1728"/>
                  </a:lnTo>
                  <a:lnTo>
                    <a:pt x="91" y="1741"/>
                  </a:lnTo>
                  <a:lnTo>
                    <a:pt x="101" y="1757"/>
                  </a:lnTo>
                  <a:lnTo>
                    <a:pt x="101" y="1757"/>
                  </a:lnTo>
                  <a:lnTo>
                    <a:pt x="128" y="1792"/>
                  </a:lnTo>
                  <a:lnTo>
                    <a:pt x="137" y="1807"/>
                  </a:lnTo>
                  <a:lnTo>
                    <a:pt x="155" y="1834"/>
                  </a:lnTo>
                  <a:lnTo>
                    <a:pt x="155" y="1834"/>
                  </a:lnTo>
                  <a:lnTo>
                    <a:pt x="170" y="1863"/>
                  </a:lnTo>
                  <a:lnTo>
                    <a:pt x="178" y="1882"/>
                  </a:lnTo>
                  <a:lnTo>
                    <a:pt x="180" y="1898"/>
                  </a:lnTo>
                  <a:lnTo>
                    <a:pt x="185" y="1911"/>
                  </a:lnTo>
                  <a:lnTo>
                    <a:pt x="185" y="1911"/>
                  </a:lnTo>
                  <a:lnTo>
                    <a:pt x="195" y="1929"/>
                  </a:lnTo>
                  <a:lnTo>
                    <a:pt x="208" y="1946"/>
                  </a:lnTo>
                  <a:lnTo>
                    <a:pt x="218" y="1967"/>
                  </a:lnTo>
                  <a:lnTo>
                    <a:pt x="222" y="1977"/>
                  </a:lnTo>
                  <a:lnTo>
                    <a:pt x="224" y="1989"/>
                  </a:lnTo>
                  <a:lnTo>
                    <a:pt x="224" y="1989"/>
                  </a:lnTo>
                  <a:lnTo>
                    <a:pt x="226" y="2010"/>
                  </a:lnTo>
                  <a:lnTo>
                    <a:pt x="230" y="2025"/>
                  </a:lnTo>
                  <a:lnTo>
                    <a:pt x="237" y="2041"/>
                  </a:lnTo>
                  <a:lnTo>
                    <a:pt x="247" y="2058"/>
                  </a:lnTo>
                  <a:lnTo>
                    <a:pt x="247" y="2058"/>
                  </a:lnTo>
                  <a:lnTo>
                    <a:pt x="255" y="2068"/>
                  </a:lnTo>
                  <a:lnTo>
                    <a:pt x="262" y="2078"/>
                  </a:lnTo>
                  <a:lnTo>
                    <a:pt x="282" y="2097"/>
                  </a:lnTo>
                  <a:lnTo>
                    <a:pt x="301" y="2112"/>
                  </a:lnTo>
                  <a:lnTo>
                    <a:pt x="309" y="2118"/>
                  </a:lnTo>
                  <a:lnTo>
                    <a:pt x="316" y="2120"/>
                  </a:lnTo>
                  <a:lnTo>
                    <a:pt x="316" y="2120"/>
                  </a:lnTo>
                  <a:lnTo>
                    <a:pt x="332" y="2122"/>
                  </a:lnTo>
                  <a:lnTo>
                    <a:pt x="341" y="2122"/>
                  </a:lnTo>
                  <a:lnTo>
                    <a:pt x="351" y="2120"/>
                  </a:lnTo>
                  <a:lnTo>
                    <a:pt x="355" y="2118"/>
                  </a:lnTo>
                  <a:lnTo>
                    <a:pt x="357" y="2114"/>
                  </a:lnTo>
                  <a:lnTo>
                    <a:pt x="357" y="2112"/>
                  </a:lnTo>
                  <a:lnTo>
                    <a:pt x="351" y="2103"/>
                  </a:lnTo>
                  <a:lnTo>
                    <a:pt x="340" y="2089"/>
                  </a:lnTo>
                  <a:lnTo>
                    <a:pt x="340" y="2089"/>
                  </a:lnTo>
                  <a:lnTo>
                    <a:pt x="309" y="2060"/>
                  </a:lnTo>
                  <a:lnTo>
                    <a:pt x="282" y="2033"/>
                  </a:lnTo>
                  <a:lnTo>
                    <a:pt x="261" y="2010"/>
                  </a:lnTo>
                  <a:lnTo>
                    <a:pt x="253" y="1998"/>
                  </a:lnTo>
                  <a:lnTo>
                    <a:pt x="247" y="1989"/>
                  </a:lnTo>
                  <a:lnTo>
                    <a:pt x="247" y="1989"/>
                  </a:lnTo>
                  <a:lnTo>
                    <a:pt x="230" y="1952"/>
                  </a:lnTo>
                  <a:lnTo>
                    <a:pt x="222" y="1933"/>
                  </a:lnTo>
                  <a:lnTo>
                    <a:pt x="216" y="1911"/>
                  </a:lnTo>
                  <a:lnTo>
                    <a:pt x="216" y="1911"/>
                  </a:lnTo>
                  <a:lnTo>
                    <a:pt x="210" y="1871"/>
                  </a:lnTo>
                  <a:lnTo>
                    <a:pt x="207" y="1851"/>
                  </a:lnTo>
                  <a:lnTo>
                    <a:pt x="201" y="1834"/>
                  </a:lnTo>
                  <a:lnTo>
                    <a:pt x="201" y="1834"/>
                  </a:lnTo>
                  <a:lnTo>
                    <a:pt x="191" y="1811"/>
                  </a:lnTo>
                  <a:lnTo>
                    <a:pt x="178" y="1788"/>
                  </a:lnTo>
                  <a:lnTo>
                    <a:pt x="178" y="1788"/>
                  </a:lnTo>
                  <a:lnTo>
                    <a:pt x="141" y="1730"/>
                  </a:lnTo>
                  <a:lnTo>
                    <a:pt x="120" y="1701"/>
                  </a:lnTo>
                  <a:lnTo>
                    <a:pt x="108" y="1687"/>
                  </a:lnTo>
                  <a:lnTo>
                    <a:pt x="108" y="1687"/>
                  </a:lnTo>
                  <a:lnTo>
                    <a:pt x="99" y="1677"/>
                  </a:lnTo>
                  <a:lnTo>
                    <a:pt x="87" y="1664"/>
                  </a:lnTo>
                  <a:lnTo>
                    <a:pt x="76" y="1654"/>
                  </a:lnTo>
                  <a:lnTo>
                    <a:pt x="72" y="1652"/>
                  </a:lnTo>
                  <a:lnTo>
                    <a:pt x="70" y="1656"/>
                  </a:lnTo>
                  <a:lnTo>
                    <a:pt x="70" y="1656"/>
                  </a:lnTo>
                  <a:close/>
                  <a:moveTo>
                    <a:pt x="255" y="1842"/>
                  </a:moveTo>
                  <a:lnTo>
                    <a:pt x="255" y="1842"/>
                  </a:lnTo>
                  <a:lnTo>
                    <a:pt x="255" y="1844"/>
                  </a:lnTo>
                  <a:lnTo>
                    <a:pt x="253" y="1844"/>
                  </a:lnTo>
                  <a:lnTo>
                    <a:pt x="251" y="1844"/>
                  </a:lnTo>
                  <a:lnTo>
                    <a:pt x="251" y="1844"/>
                  </a:lnTo>
                  <a:lnTo>
                    <a:pt x="249" y="1848"/>
                  </a:lnTo>
                  <a:lnTo>
                    <a:pt x="251" y="1853"/>
                  </a:lnTo>
                  <a:lnTo>
                    <a:pt x="262" y="1880"/>
                  </a:lnTo>
                  <a:lnTo>
                    <a:pt x="262" y="1880"/>
                  </a:lnTo>
                  <a:lnTo>
                    <a:pt x="282" y="1915"/>
                  </a:lnTo>
                  <a:lnTo>
                    <a:pt x="299" y="1944"/>
                  </a:lnTo>
                  <a:lnTo>
                    <a:pt x="324" y="1981"/>
                  </a:lnTo>
                  <a:lnTo>
                    <a:pt x="324" y="1981"/>
                  </a:lnTo>
                  <a:lnTo>
                    <a:pt x="326" y="1987"/>
                  </a:lnTo>
                  <a:lnTo>
                    <a:pt x="326" y="1993"/>
                  </a:lnTo>
                  <a:lnTo>
                    <a:pt x="324" y="2002"/>
                  </a:lnTo>
                  <a:lnTo>
                    <a:pt x="324" y="2004"/>
                  </a:lnTo>
                  <a:lnTo>
                    <a:pt x="326" y="2002"/>
                  </a:lnTo>
                  <a:lnTo>
                    <a:pt x="340" y="1989"/>
                  </a:lnTo>
                  <a:lnTo>
                    <a:pt x="340" y="1989"/>
                  </a:lnTo>
                  <a:lnTo>
                    <a:pt x="374" y="1952"/>
                  </a:lnTo>
                  <a:lnTo>
                    <a:pt x="409" y="1919"/>
                  </a:lnTo>
                  <a:lnTo>
                    <a:pt x="409" y="1919"/>
                  </a:lnTo>
                  <a:lnTo>
                    <a:pt x="436" y="1892"/>
                  </a:lnTo>
                  <a:lnTo>
                    <a:pt x="455" y="1873"/>
                  </a:lnTo>
                  <a:lnTo>
                    <a:pt x="455" y="1873"/>
                  </a:lnTo>
                  <a:lnTo>
                    <a:pt x="461" y="1865"/>
                  </a:lnTo>
                  <a:lnTo>
                    <a:pt x="467" y="1857"/>
                  </a:lnTo>
                  <a:lnTo>
                    <a:pt x="473" y="1840"/>
                  </a:lnTo>
                  <a:lnTo>
                    <a:pt x="476" y="1824"/>
                  </a:lnTo>
                  <a:lnTo>
                    <a:pt x="478" y="1819"/>
                  </a:lnTo>
                  <a:lnTo>
                    <a:pt x="478" y="1819"/>
                  </a:lnTo>
                  <a:lnTo>
                    <a:pt x="476" y="1822"/>
                  </a:lnTo>
                  <a:lnTo>
                    <a:pt x="474" y="1828"/>
                  </a:lnTo>
                  <a:lnTo>
                    <a:pt x="469" y="1836"/>
                  </a:lnTo>
                  <a:lnTo>
                    <a:pt x="461" y="1842"/>
                  </a:lnTo>
                  <a:lnTo>
                    <a:pt x="449" y="1850"/>
                  </a:lnTo>
                  <a:lnTo>
                    <a:pt x="436" y="1857"/>
                  </a:lnTo>
                  <a:lnTo>
                    <a:pt x="417" y="1865"/>
                  </a:lnTo>
                  <a:lnTo>
                    <a:pt x="417" y="1865"/>
                  </a:lnTo>
                  <a:lnTo>
                    <a:pt x="359" y="1884"/>
                  </a:lnTo>
                  <a:lnTo>
                    <a:pt x="345" y="1890"/>
                  </a:lnTo>
                  <a:lnTo>
                    <a:pt x="341" y="1894"/>
                  </a:lnTo>
                  <a:lnTo>
                    <a:pt x="340" y="1896"/>
                  </a:lnTo>
                  <a:lnTo>
                    <a:pt x="340" y="1896"/>
                  </a:lnTo>
                  <a:lnTo>
                    <a:pt x="340" y="1904"/>
                  </a:lnTo>
                  <a:lnTo>
                    <a:pt x="338" y="1911"/>
                  </a:lnTo>
                  <a:lnTo>
                    <a:pt x="336" y="1915"/>
                  </a:lnTo>
                  <a:lnTo>
                    <a:pt x="334" y="1917"/>
                  </a:lnTo>
                  <a:lnTo>
                    <a:pt x="330" y="1915"/>
                  </a:lnTo>
                  <a:lnTo>
                    <a:pt x="324" y="1911"/>
                  </a:lnTo>
                  <a:lnTo>
                    <a:pt x="324" y="1911"/>
                  </a:lnTo>
                  <a:lnTo>
                    <a:pt x="305" y="1892"/>
                  </a:lnTo>
                  <a:lnTo>
                    <a:pt x="284" y="1867"/>
                  </a:lnTo>
                  <a:lnTo>
                    <a:pt x="262" y="1848"/>
                  </a:lnTo>
                  <a:lnTo>
                    <a:pt x="257" y="1842"/>
                  </a:lnTo>
                  <a:lnTo>
                    <a:pt x="255" y="1842"/>
                  </a:lnTo>
                  <a:lnTo>
                    <a:pt x="255" y="1842"/>
                  </a:lnTo>
                  <a:lnTo>
                    <a:pt x="255" y="1842"/>
                  </a:lnTo>
                  <a:close/>
                  <a:moveTo>
                    <a:pt x="625" y="1579"/>
                  </a:moveTo>
                  <a:lnTo>
                    <a:pt x="625" y="1579"/>
                  </a:lnTo>
                  <a:lnTo>
                    <a:pt x="619" y="1577"/>
                  </a:lnTo>
                  <a:lnTo>
                    <a:pt x="613" y="1577"/>
                  </a:lnTo>
                  <a:lnTo>
                    <a:pt x="607" y="1577"/>
                  </a:lnTo>
                  <a:lnTo>
                    <a:pt x="598" y="1581"/>
                  </a:lnTo>
                  <a:lnTo>
                    <a:pt x="588" y="1589"/>
                  </a:lnTo>
                  <a:lnTo>
                    <a:pt x="580" y="1600"/>
                  </a:lnTo>
                  <a:lnTo>
                    <a:pt x="571" y="1618"/>
                  </a:lnTo>
                  <a:lnTo>
                    <a:pt x="571" y="1618"/>
                  </a:lnTo>
                  <a:lnTo>
                    <a:pt x="553" y="1656"/>
                  </a:lnTo>
                  <a:lnTo>
                    <a:pt x="536" y="1687"/>
                  </a:lnTo>
                  <a:lnTo>
                    <a:pt x="523" y="1712"/>
                  </a:lnTo>
                  <a:lnTo>
                    <a:pt x="519" y="1724"/>
                  </a:lnTo>
                  <a:lnTo>
                    <a:pt x="517" y="1734"/>
                  </a:lnTo>
                  <a:lnTo>
                    <a:pt x="517" y="1734"/>
                  </a:lnTo>
                  <a:lnTo>
                    <a:pt x="517" y="1751"/>
                  </a:lnTo>
                  <a:lnTo>
                    <a:pt x="517" y="1766"/>
                  </a:lnTo>
                  <a:lnTo>
                    <a:pt x="525" y="1819"/>
                  </a:lnTo>
                  <a:lnTo>
                    <a:pt x="525" y="1819"/>
                  </a:lnTo>
                  <a:lnTo>
                    <a:pt x="532" y="1867"/>
                  </a:lnTo>
                  <a:lnTo>
                    <a:pt x="532" y="1877"/>
                  </a:lnTo>
                  <a:lnTo>
                    <a:pt x="532" y="1888"/>
                  </a:lnTo>
                  <a:lnTo>
                    <a:pt x="532" y="1888"/>
                  </a:lnTo>
                  <a:lnTo>
                    <a:pt x="530" y="1896"/>
                  </a:lnTo>
                  <a:lnTo>
                    <a:pt x="526" y="1904"/>
                  </a:lnTo>
                  <a:lnTo>
                    <a:pt x="515" y="1921"/>
                  </a:lnTo>
                  <a:lnTo>
                    <a:pt x="500" y="1942"/>
                  </a:lnTo>
                  <a:lnTo>
                    <a:pt x="486" y="1965"/>
                  </a:lnTo>
                  <a:lnTo>
                    <a:pt x="486" y="1965"/>
                  </a:lnTo>
                  <a:lnTo>
                    <a:pt x="474" y="1985"/>
                  </a:lnTo>
                  <a:lnTo>
                    <a:pt x="465" y="1998"/>
                  </a:lnTo>
                  <a:lnTo>
                    <a:pt x="455" y="2010"/>
                  </a:lnTo>
                  <a:lnTo>
                    <a:pt x="451" y="2018"/>
                  </a:lnTo>
                  <a:lnTo>
                    <a:pt x="447" y="2027"/>
                  </a:lnTo>
                  <a:lnTo>
                    <a:pt x="447" y="2027"/>
                  </a:lnTo>
                  <a:lnTo>
                    <a:pt x="438" y="2051"/>
                  </a:lnTo>
                  <a:lnTo>
                    <a:pt x="428" y="2074"/>
                  </a:lnTo>
                  <a:lnTo>
                    <a:pt x="419" y="2093"/>
                  </a:lnTo>
                  <a:lnTo>
                    <a:pt x="417" y="2101"/>
                  </a:lnTo>
                  <a:lnTo>
                    <a:pt x="417" y="2105"/>
                  </a:lnTo>
                  <a:lnTo>
                    <a:pt x="417" y="2105"/>
                  </a:lnTo>
                  <a:lnTo>
                    <a:pt x="419" y="2105"/>
                  </a:lnTo>
                  <a:lnTo>
                    <a:pt x="420" y="2105"/>
                  </a:lnTo>
                  <a:lnTo>
                    <a:pt x="430" y="2099"/>
                  </a:lnTo>
                  <a:lnTo>
                    <a:pt x="459" y="2080"/>
                  </a:lnTo>
                  <a:lnTo>
                    <a:pt x="476" y="2064"/>
                  </a:lnTo>
                  <a:lnTo>
                    <a:pt x="494" y="2049"/>
                  </a:lnTo>
                  <a:lnTo>
                    <a:pt x="507" y="2033"/>
                  </a:lnTo>
                  <a:lnTo>
                    <a:pt x="517" y="2020"/>
                  </a:lnTo>
                  <a:lnTo>
                    <a:pt x="517" y="2020"/>
                  </a:lnTo>
                  <a:lnTo>
                    <a:pt x="528" y="1994"/>
                  </a:lnTo>
                  <a:lnTo>
                    <a:pt x="538" y="1969"/>
                  </a:lnTo>
                  <a:lnTo>
                    <a:pt x="548" y="1944"/>
                  </a:lnTo>
                  <a:lnTo>
                    <a:pt x="555" y="1933"/>
                  </a:lnTo>
                  <a:lnTo>
                    <a:pt x="563" y="1919"/>
                  </a:lnTo>
                  <a:lnTo>
                    <a:pt x="563" y="1919"/>
                  </a:lnTo>
                  <a:lnTo>
                    <a:pt x="594" y="1877"/>
                  </a:lnTo>
                  <a:lnTo>
                    <a:pt x="609" y="1859"/>
                  </a:lnTo>
                  <a:lnTo>
                    <a:pt x="625" y="1834"/>
                  </a:lnTo>
                  <a:lnTo>
                    <a:pt x="625" y="1834"/>
                  </a:lnTo>
                  <a:lnTo>
                    <a:pt x="640" y="1809"/>
                  </a:lnTo>
                  <a:lnTo>
                    <a:pt x="654" y="1790"/>
                  </a:lnTo>
                  <a:lnTo>
                    <a:pt x="659" y="1780"/>
                  </a:lnTo>
                  <a:lnTo>
                    <a:pt x="663" y="1768"/>
                  </a:lnTo>
                  <a:lnTo>
                    <a:pt x="667" y="1757"/>
                  </a:lnTo>
                  <a:lnTo>
                    <a:pt x="671" y="1741"/>
                  </a:lnTo>
                  <a:lnTo>
                    <a:pt x="671" y="1741"/>
                  </a:lnTo>
                  <a:lnTo>
                    <a:pt x="673" y="1724"/>
                  </a:lnTo>
                  <a:lnTo>
                    <a:pt x="675" y="1705"/>
                  </a:lnTo>
                  <a:lnTo>
                    <a:pt x="675" y="1666"/>
                  </a:lnTo>
                  <a:lnTo>
                    <a:pt x="671" y="1625"/>
                  </a:lnTo>
                  <a:lnTo>
                    <a:pt x="648" y="1594"/>
                  </a:lnTo>
                  <a:lnTo>
                    <a:pt x="648" y="1594"/>
                  </a:lnTo>
                  <a:lnTo>
                    <a:pt x="636" y="1639"/>
                  </a:lnTo>
                  <a:lnTo>
                    <a:pt x="627" y="1677"/>
                  </a:lnTo>
                  <a:lnTo>
                    <a:pt x="625" y="1695"/>
                  </a:lnTo>
                  <a:lnTo>
                    <a:pt x="625" y="1710"/>
                  </a:lnTo>
                  <a:lnTo>
                    <a:pt x="625" y="1710"/>
                  </a:lnTo>
                  <a:lnTo>
                    <a:pt x="627" y="1732"/>
                  </a:lnTo>
                  <a:lnTo>
                    <a:pt x="629" y="1747"/>
                  </a:lnTo>
                  <a:lnTo>
                    <a:pt x="629" y="1759"/>
                  </a:lnTo>
                  <a:lnTo>
                    <a:pt x="625" y="1772"/>
                  </a:lnTo>
                  <a:lnTo>
                    <a:pt x="625" y="1772"/>
                  </a:lnTo>
                  <a:lnTo>
                    <a:pt x="621" y="1778"/>
                  </a:lnTo>
                  <a:lnTo>
                    <a:pt x="617" y="1784"/>
                  </a:lnTo>
                  <a:lnTo>
                    <a:pt x="613" y="1786"/>
                  </a:lnTo>
                  <a:lnTo>
                    <a:pt x="611" y="1784"/>
                  </a:lnTo>
                  <a:lnTo>
                    <a:pt x="607" y="1782"/>
                  </a:lnTo>
                  <a:lnTo>
                    <a:pt x="606" y="1776"/>
                  </a:lnTo>
                  <a:lnTo>
                    <a:pt x="602" y="1757"/>
                  </a:lnTo>
                  <a:lnTo>
                    <a:pt x="602" y="1757"/>
                  </a:lnTo>
                  <a:lnTo>
                    <a:pt x="600" y="1724"/>
                  </a:lnTo>
                  <a:lnTo>
                    <a:pt x="602" y="1683"/>
                  </a:lnTo>
                  <a:lnTo>
                    <a:pt x="602" y="1633"/>
                  </a:lnTo>
                  <a:lnTo>
                    <a:pt x="625" y="1579"/>
                  </a:lnTo>
                  <a:close/>
                  <a:moveTo>
                    <a:pt x="879" y="1270"/>
                  </a:moveTo>
                  <a:lnTo>
                    <a:pt x="871" y="1316"/>
                  </a:lnTo>
                  <a:lnTo>
                    <a:pt x="871" y="1316"/>
                  </a:lnTo>
                  <a:lnTo>
                    <a:pt x="841" y="1610"/>
                  </a:lnTo>
                  <a:lnTo>
                    <a:pt x="841" y="1610"/>
                  </a:lnTo>
                  <a:lnTo>
                    <a:pt x="837" y="1629"/>
                  </a:lnTo>
                  <a:lnTo>
                    <a:pt x="833" y="1650"/>
                  </a:lnTo>
                  <a:lnTo>
                    <a:pt x="819" y="1691"/>
                  </a:lnTo>
                  <a:lnTo>
                    <a:pt x="806" y="1724"/>
                  </a:lnTo>
                  <a:lnTo>
                    <a:pt x="794" y="1749"/>
                  </a:lnTo>
                  <a:lnTo>
                    <a:pt x="794" y="1749"/>
                  </a:lnTo>
                  <a:lnTo>
                    <a:pt x="785" y="1780"/>
                  </a:lnTo>
                  <a:lnTo>
                    <a:pt x="773" y="1828"/>
                  </a:lnTo>
                  <a:lnTo>
                    <a:pt x="748" y="1927"/>
                  </a:lnTo>
                  <a:lnTo>
                    <a:pt x="748" y="1927"/>
                  </a:lnTo>
                  <a:lnTo>
                    <a:pt x="740" y="1946"/>
                  </a:lnTo>
                  <a:lnTo>
                    <a:pt x="731" y="1965"/>
                  </a:lnTo>
                  <a:lnTo>
                    <a:pt x="717" y="1987"/>
                  </a:lnTo>
                  <a:lnTo>
                    <a:pt x="702" y="2008"/>
                  </a:lnTo>
                  <a:lnTo>
                    <a:pt x="669" y="2049"/>
                  </a:lnTo>
                  <a:lnTo>
                    <a:pt x="640" y="2081"/>
                  </a:lnTo>
                  <a:lnTo>
                    <a:pt x="640" y="2081"/>
                  </a:lnTo>
                  <a:lnTo>
                    <a:pt x="631" y="2095"/>
                  </a:lnTo>
                  <a:lnTo>
                    <a:pt x="627" y="2105"/>
                  </a:lnTo>
                  <a:lnTo>
                    <a:pt x="625" y="2116"/>
                  </a:lnTo>
                  <a:lnTo>
                    <a:pt x="629" y="2128"/>
                  </a:lnTo>
                  <a:lnTo>
                    <a:pt x="636" y="2151"/>
                  </a:lnTo>
                  <a:lnTo>
                    <a:pt x="638" y="2165"/>
                  </a:lnTo>
                  <a:lnTo>
                    <a:pt x="640" y="2182"/>
                  </a:lnTo>
                  <a:lnTo>
                    <a:pt x="640" y="2182"/>
                  </a:lnTo>
                  <a:lnTo>
                    <a:pt x="642" y="2195"/>
                  </a:lnTo>
                  <a:lnTo>
                    <a:pt x="644" y="2197"/>
                  </a:lnTo>
                  <a:lnTo>
                    <a:pt x="646" y="2197"/>
                  </a:lnTo>
                  <a:lnTo>
                    <a:pt x="652" y="2192"/>
                  </a:lnTo>
                  <a:lnTo>
                    <a:pt x="659" y="2180"/>
                  </a:lnTo>
                  <a:lnTo>
                    <a:pt x="679" y="2143"/>
                  </a:lnTo>
                  <a:lnTo>
                    <a:pt x="702" y="2105"/>
                  </a:lnTo>
                  <a:lnTo>
                    <a:pt x="702" y="2105"/>
                  </a:lnTo>
                  <a:lnTo>
                    <a:pt x="721" y="2070"/>
                  </a:lnTo>
                  <a:lnTo>
                    <a:pt x="738" y="2035"/>
                  </a:lnTo>
                  <a:lnTo>
                    <a:pt x="756" y="1991"/>
                  </a:lnTo>
                  <a:lnTo>
                    <a:pt x="779" y="1927"/>
                  </a:lnTo>
                  <a:lnTo>
                    <a:pt x="779" y="1927"/>
                  </a:lnTo>
                  <a:lnTo>
                    <a:pt x="800" y="1871"/>
                  </a:lnTo>
                  <a:lnTo>
                    <a:pt x="808" y="1844"/>
                  </a:lnTo>
                  <a:lnTo>
                    <a:pt x="814" y="1824"/>
                  </a:lnTo>
                  <a:lnTo>
                    <a:pt x="825" y="1795"/>
                  </a:lnTo>
                  <a:lnTo>
                    <a:pt x="825" y="1795"/>
                  </a:lnTo>
                  <a:lnTo>
                    <a:pt x="833" y="1774"/>
                  </a:lnTo>
                  <a:lnTo>
                    <a:pt x="839" y="1751"/>
                  </a:lnTo>
                  <a:lnTo>
                    <a:pt x="846" y="1703"/>
                  </a:lnTo>
                  <a:lnTo>
                    <a:pt x="854" y="1650"/>
                  </a:lnTo>
                  <a:lnTo>
                    <a:pt x="858" y="1621"/>
                  </a:lnTo>
                  <a:lnTo>
                    <a:pt x="864" y="1594"/>
                  </a:lnTo>
                  <a:lnTo>
                    <a:pt x="864" y="1594"/>
                  </a:lnTo>
                  <a:lnTo>
                    <a:pt x="870" y="1569"/>
                  </a:lnTo>
                  <a:lnTo>
                    <a:pt x="873" y="1546"/>
                  </a:lnTo>
                  <a:lnTo>
                    <a:pt x="877" y="1507"/>
                  </a:lnTo>
                  <a:lnTo>
                    <a:pt x="881" y="1471"/>
                  </a:lnTo>
                  <a:lnTo>
                    <a:pt x="887" y="1424"/>
                  </a:lnTo>
                  <a:lnTo>
                    <a:pt x="887" y="1424"/>
                  </a:lnTo>
                  <a:lnTo>
                    <a:pt x="891" y="1397"/>
                  </a:lnTo>
                  <a:lnTo>
                    <a:pt x="891" y="1372"/>
                  </a:lnTo>
                  <a:lnTo>
                    <a:pt x="889" y="1347"/>
                  </a:lnTo>
                  <a:lnTo>
                    <a:pt x="887" y="1326"/>
                  </a:lnTo>
                  <a:lnTo>
                    <a:pt x="881" y="1291"/>
                  </a:lnTo>
                  <a:lnTo>
                    <a:pt x="879" y="1277"/>
                  </a:lnTo>
                  <a:lnTo>
                    <a:pt x="879" y="1270"/>
                  </a:lnTo>
                  <a:lnTo>
                    <a:pt x="879" y="1270"/>
                  </a:lnTo>
                  <a:close/>
                  <a:moveTo>
                    <a:pt x="925" y="1780"/>
                  </a:moveTo>
                  <a:lnTo>
                    <a:pt x="925" y="1780"/>
                  </a:lnTo>
                  <a:lnTo>
                    <a:pt x="900" y="1832"/>
                  </a:lnTo>
                  <a:lnTo>
                    <a:pt x="883" y="1871"/>
                  </a:lnTo>
                  <a:lnTo>
                    <a:pt x="871" y="1896"/>
                  </a:lnTo>
                  <a:lnTo>
                    <a:pt x="871" y="1896"/>
                  </a:lnTo>
                  <a:lnTo>
                    <a:pt x="868" y="1907"/>
                  </a:lnTo>
                  <a:lnTo>
                    <a:pt x="858" y="1925"/>
                  </a:lnTo>
                  <a:lnTo>
                    <a:pt x="829" y="1969"/>
                  </a:lnTo>
                  <a:lnTo>
                    <a:pt x="787" y="2043"/>
                  </a:lnTo>
                  <a:lnTo>
                    <a:pt x="787" y="2043"/>
                  </a:lnTo>
                  <a:lnTo>
                    <a:pt x="748" y="2116"/>
                  </a:lnTo>
                  <a:lnTo>
                    <a:pt x="719" y="2168"/>
                  </a:lnTo>
                  <a:lnTo>
                    <a:pt x="694" y="2213"/>
                  </a:lnTo>
                  <a:lnTo>
                    <a:pt x="694" y="2213"/>
                  </a:lnTo>
                  <a:lnTo>
                    <a:pt x="681" y="2240"/>
                  </a:lnTo>
                  <a:lnTo>
                    <a:pt x="677" y="2248"/>
                  </a:lnTo>
                  <a:lnTo>
                    <a:pt x="675" y="2252"/>
                  </a:lnTo>
                  <a:lnTo>
                    <a:pt x="677" y="2259"/>
                  </a:lnTo>
                  <a:lnTo>
                    <a:pt x="679" y="2267"/>
                  </a:lnTo>
                  <a:lnTo>
                    <a:pt x="679" y="2267"/>
                  </a:lnTo>
                  <a:lnTo>
                    <a:pt x="675" y="2300"/>
                  </a:lnTo>
                  <a:lnTo>
                    <a:pt x="671" y="2329"/>
                  </a:lnTo>
                  <a:lnTo>
                    <a:pt x="671" y="2329"/>
                  </a:lnTo>
                  <a:lnTo>
                    <a:pt x="667" y="2335"/>
                  </a:lnTo>
                  <a:lnTo>
                    <a:pt x="658" y="2340"/>
                  </a:lnTo>
                  <a:lnTo>
                    <a:pt x="629" y="2356"/>
                  </a:lnTo>
                  <a:lnTo>
                    <a:pt x="586" y="2375"/>
                  </a:lnTo>
                  <a:lnTo>
                    <a:pt x="586" y="2398"/>
                  </a:lnTo>
                  <a:lnTo>
                    <a:pt x="586" y="2398"/>
                  </a:lnTo>
                  <a:lnTo>
                    <a:pt x="588" y="2402"/>
                  </a:lnTo>
                  <a:lnTo>
                    <a:pt x="598" y="2408"/>
                  </a:lnTo>
                  <a:lnTo>
                    <a:pt x="602" y="2410"/>
                  </a:lnTo>
                  <a:lnTo>
                    <a:pt x="609" y="2412"/>
                  </a:lnTo>
                  <a:lnTo>
                    <a:pt x="617" y="2410"/>
                  </a:lnTo>
                  <a:lnTo>
                    <a:pt x="625" y="2406"/>
                  </a:lnTo>
                  <a:lnTo>
                    <a:pt x="625" y="2406"/>
                  </a:lnTo>
                  <a:lnTo>
                    <a:pt x="683" y="2369"/>
                  </a:lnTo>
                  <a:lnTo>
                    <a:pt x="713" y="2348"/>
                  </a:lnTo>
                  <a:lnTo>
                    <a:pt x="725" y="2339"/>
                  </a:lnTo>
                  <a:lnTo>
                    <a:pt x="733" y="2329"/>
                  </a:lnTo>
                  <a:lnTo>
                    <a:pt x="733" y="2329"/>
                  </a:lnTo>
                  <a:lnTo>
                    <a:pt x="737" y="2319"/>
                  </a:lnTo>
                  <a:lnTo>
                    <a:pt x="740" y="2306"/>
                  </a:lnTo>
                  <a:lnTo>
                    <a:pt x="746" y="2273"/>
                  </a:lnTo>
                  <a:lnTo>
                    <a:pt x="750" y="2238"/>
                  </a:lnTo>
                  <a:lnTo>
                    <a:pt x="756" y="2205"/>
                  </a:lnTo>
                  <a:lnTo>
                    <a:pt x="756" y="2205"/>
                  </a:lnTo>
                  <a:lnTo>
                    <a:pt x="762" y="2180"/>
                  </a:lnTo>
                  <a:lnTo>
                    <a:pt x="767" y="2157"/>
                  </a:lnTo>
                  <a:lnTo>
                    <a:pt x="777" y="2132"/>
                  </a:lnTo>
                  <a:lnTo>
                    <a:pt x="794" y="2097"/>
                  </a:lnTo>
                  <a:lnTo>
                    <a:pt x="794" y="2097"/>
                  </a:lnTo>
                  <a:lnTo>
                    <a:pt x="819" y="2054"/>
                  </a:lnTo>
                  <a:lnTo>
                    <a:pt x="846" y="2012"/>
                  </a:lnTo>
                  <a:lnTo>
                    <a:pt x="902" y="1927"/>
                  </a:lnTo>
                  <a:lnTo>
                    <a:pt x="902" y="1927"/>
                  </a:lnTo>
                  <a:lnTo>
                    <a:pt x="908" y="1915"/>
                  </a:lnTo>
                  <a:lnTo>
                    <a:pt x="914" y="1904"/>
                  </a:lnTo>
                  <a:lnTo>
                    <a:pt x="922" y="1880"/>
                  </a:lnTo>
                  <a:lnTo>
                    <a:pt x="925" y="1855"/>
                  </a:lnTo>
                  <a:lnTo>
                    <a:pt x="927" y="1832"/>
                  </a:lnTo>
                  <a:lnTo>
                    <a:pt x="927" y="1811"/>
                  </a:lnTo>
                  <a:lnTo>
                    <a:pt x="927" y="1795"/>
                  </a:lnTo>
                  <a:lnTo>
                    <a:pt x="925" y="1780"/>
                  </a:lnTo>
                  <a:lnTo>
                    <a:pt x="925" y="1780"/>
                  </a:lnTo>
                  <a:close/>
                  <a:moveTo>
                    <a:pt x="1041" y="1996"/>
                  </a:moveTo>
                  <a:lnTo>
                    <a:pt x="972" y="2120"/>
                  </a:lnTo>
                  <a:lnTo>
                    <a:pt x="972" y="2120"/>
                  </a:lnTo>
                  <a:lnTo>
                    <a:pt x="964" y="2174"/>
                  </a:lnTo>
                  <a:lnTo>
                    <a:pt x="956" y="2236"/>
                  </a:lnTo>
                  <a:lnTo>
                    <a:pt x="956" y="2236"/>
                  </a:lnTo>
                  <a:lnTo>
                    <a:pt x="947" y="2308"/>
                  </a:lnTo>
                  <a:lnTo>
                    <a:pt x="933" y="2391"/>
                  </a:lnTo>
                  <a:lnTo>
                    <a:pt x="933" y="2391"/>
                  </a:lnTo>
                  <a:lnTo>
                    <a:pt x="929" y="2402"/>
                  </a:lnTo>
                  <a:lnTo>
                    <a:pt x="923" y="2416"/>
                  </a:lnTo>
                  <a:lnTo>
                    <a:pt x="906" y="2447"/>
                  </a:lnTo>
                  <a:lnTo>
                    <a:pt x="871" y="2499"/>
                  </a:lnTo>
                  <a:lnTo>
                    <a:pt x="871" y="2499"/>
                  </a:lnTo>
                  <a:lnTo>
                    <a:pt x="858" y="2518"/>
                  </a:lnTo>
                  <a:lnTo>
                    <a:pt x="841" y="2540"/>
                  </a:lnTo>
                  <a:lnTo>
                    <a:pt x="831" y="2549"/>
                  </a:lnTo>
                  <a:lnTo>
                    <a:pt x="821" y="2559"/>
                  </a:lnTo>
                  <a:lnTo>
                    <a:pt x="812" y="2565"/>
                  </a:lnTo>
                  <a:lnTo>
                    <a:pt x="802" y="2569"/>
                  </a:lnTo>
                  <a:lnTo>
                    <a:pt x="802" y="2569"/>
                  </a:lnTo>
                  <a:lnTo>
                    <a:pt x="794" y="2570"/>
                  </a:lnTo>
                  <a:lnTo>
                    <a:pt x="789" y="2574"/>
                  </a:lnTo>
                  <a:lnTo>
                    <a:pt x="783" y="2580"/>
                  </a:lnTo>
                  <a:lnTo>
                    <a:pt x="773" y="2590"/>
                  </a:lnTo>
                  <a:lnTo>
                    <a:pt x="765" y="2594"/>
                  </a:lnTo>
                  <a:lnTo>
                    <a:pt x="756" y="2599"/>
                  </a:lnTo>
                  <a:lnTo>
                    <a:pt x="756" y="2599"/>
                  </a:lnTo>
                  <a:lnTo>
                    <a:pt x="746" y="2605"/>
                  </a:lnTo>
                  <a:lnTo>
                    <a:pt x="742" y="2611"/>
                  </a:lnTo>
                  <a:lnTo>
                    <a:pt x="742" y="2619"/>
                  </a:lnTo>
                  <a:lnTo>
                    <a:pt x="744" y="2625"/>
                  </a:lnTo>
                  <a:lnTo>
                    <a:pt x="752" y="2638"/>
                  </a:lnTo>
                  <a:lnTo>
                    <a:pt x="754" y="2646"/>
                  </a:lnTo>
                  <a:lnTo>
                    <a:pt x="756" y="2654"/>
                  </a:lnTo>
                  <a:lnTo>
                    <a:pt x="756" y="2654"/>
                  </a:lnTo>
                  <a:lnTo>
                    <a:pt x="754" y="2661"/>
                  </a:lnTo>
                  <a:lnTo>
                    <a:pt x="752" y="2667"/>
                  </a:lnTo>
                  <a:lnTo>
                    <a:pt x="744" y="2677"/>
                  </a:lnTo>
                  <a:lnTo>
                    <a:pt x="737" y="2686"/>
                  </a:lnTo>
                  <a:lnTo>
                    <a:pt x="735" y="2692"/>
                  </a:lnTo>
                  <a:lnTo>
                    <a:pt x="733" y="2700"/>
                  </a:lnTo>
                  <a:lnTo>
                    <a:pt x="733" y="2700"/>
                  </a:lnTo>
                  <a:lnTo>
                    <a:pt x="733" y="2708"/>
                  </a:lnTo>
                  <a:lnTo>
                    <a:pt x="735" y="2715"/>
                  </a:lnTo>
                  <a:lnTo>
                    <a:pt x="742" y="2729"/>
                  </a:lnTo>
                  <a:lnTo>
                    <a:pt x="752" y="2741"/>
                  </a:lnTo>
                  <a:lnTo>
                    <a:pt x="764" y="2754"/>
                  </a:lnTo>
                  <a:lnTo>
                    <a:pt x="764" y="2754"/>
                  </a:lnTo>
                  <a:lnTo>
                    <a:pt x="767" y="2760"/>
                  </a:lnTo>
                  <a:lnTo>
                    <a:pt x="771" y="2760"/>
                  </a:lnTo>
                  <a:lnTo>
                    <a:pt x="773" y="2760"/>
                  </a:lnTo>
                  <a:lnTo>
                    <a:pt x="775" y="2754"/>
                  </a:lnTo>
                  <a:lnTo>
                    <a:pt x="779" y="2741"/>
                  </a:lnTo>
                  <a:lnTo>
                    <a:pt x="783" y="2733"/>
                  </a:lnTo>
                  <a:lnTo>
                    <a:pt x="787" y="2723"/>
                  </a:lnTo>
                  <a:lnTo>
                    <a:pt x="787" y="2723"/>
                  </a:lnTo>
                  <a:lnTo>
                    <a:pt x="802" y="2696"/>
                  </a:lnTo>
                  <a:lnTo>
                    <a:pt x="817" y="2677"/>
                  </a:lnTo>
                  <a:lnTo>
                    <a:pt x="817" y="2677"/>
                  </a:lnTo>
                  <a:lnTo>
                    <a:pt x="823" y="2669"/>
                  </a:lnTo>
                  <a:lnTo>
                    <a:pt x="827" y="2661"/>
                  </a:lnTo>
                  <a:lnTo>
                    <a:pt x="835" y="2644"/>
                  </a:lnTo>
                  <a:lnTo>
                    <a:pt x="843" y="2623"/>
                  </a:lnTo>
                  <a:lnTo>
                    <a:pt x="856" y="2599"/>
                  </a:lnTo>
                  <a:lnTo>
                    <a:pt x="856" y="2599"/>
                  </a:lnTo>
                  <a:lnTo>
                    <a:pt x="879" y="2563"/>
                  </a:lnTo>
                  <a:lnTo>
                    <a:pt x="902" y="2530"/>
                  </a:lnTo>
                  <a:lnTo>
                    <a:pt x="902" y="2530"/>
                  </a:lnTo>
                  <a:lnTo>
                    <a:pt x="914" y="2511"/>
                  </a:lnTo>
                  <a:lnTo>
                    <a:pt x="923" y="2491"/>
                  </a:lnTo>
                  <a:lnTo>
                    <a:pt x="929" y="2470"/>
                  </a:lnTo>
                  <a:lnTo>
                    <a:pt x="941" y="2445"/>
                  </a:lnTo>
                  <a:lnTo>
                    <a:pt x="941" y="2445"/>
                  </a:lnTo>
                  <a:lnTo>
                    <a:pt x="952" y="2416"/>
                  </a:lnTo>
                  <a:lnTo>
                    <a:pt x="962" y="2389"/>
                  </a:lnTo>
                  <a:lnTo>
                    <a:pt x="970" y="2368"/>
                  </a:lnTo>
                  <a:lnTo>
                    <a:pt x="972" y="2352"/>
                  </a:lnTo>
                  <a:lnTo>
                    <a:pt x="972" y="2352"/>
                  </a:lnTo>
                  <a:lnTo>
                    <a:pt x="974" y="2329"/>
                  </a:lnTo>
                  <a:lnTo>
                    <a:pt x="979" y="2292"/>
                  </a:lnTo>
                  <a:lnTo>
                    <a:pt x="987" y="2221"/>
                  </a:lnTo>
                  <a:lnTo>
                    <a:pt x="987" y="2221"/>
                  </a:lnTo>
                  <a:lnTo>
                    <a:pt x="991" y="2203"/>
                  </a:lnTo>
                  <a:lnTo>
                    <a:pt x="997" y="2174"/>
                  </a:lnTo>
                  <a:lnTo>
                    <a:pt x="1014" y="2097"/>
                  </a:lnTo>
                  <a:lnTo>
                    <a:pt x="1041" y="1996"/>
                  </a:lnTo>
                  <a:lnTo>
                    <a:pt x="1041" y="1996"/>
                  </a:lnTo>
                  <a:close/>
                  <a:moveTo>
                    <a:pt x="378" y="3032"/>
                  </a:moveTo>
                  <a:lnTo>
                    <a:pt x="378" y="3032"/>
                  </a:lnTo>
                  <a:lnTo>
                    <a:pt x="434" y="3075"/>
                  </a:lnTo>
                  <a:lnTo>
                    <a:pt x="501" y="3125"/>
                  </a:lnTo>
                  <a:lnTo>
                    <a:pt x="501" y="3125"/>
                  </a:lnTo>
                  <a:lnTo>
                    <a:pt x="515" y="3131"/>
                  </a:lnTo>
                  <a:lnTo>
                    <a:pt x="532" y="3135"/>
                  </a:lnTo>
                  <a:lnTo>
                    <a:pt x="552" y="3139"/>
                  </a:lnTo>
                  <a:lnTo>
                    <a:pt x="571" y="3141"/>
                  </a:lnTo>
                  <a:lnTo>
                    <a:pt x="571" y="3141"/>
                  </a:lnTo>
                  <a:lnTo>
                    <a:pt x="598" y="3139"/>
                  </a:lnTo>
                  <a:lnTo>
                    <a:pt x="634" y="3137"/>
                  </a:lnTo>
                  <a:lnTo>
                    <a:pt x="679" y="3133"/>
                  </a:lnTo>
                  <a:lnTo>
                    <a:pt x="679" y="3048"/>
                  </a:lnTo>
                  <a:lnTo>
                    <a:pt x="679" y="3048"/>
                  </a:lnTo>
                  <a:lnTo>
                    <a:pt x="675" y="3052"/>
                  </a:lnTo>
                  <a:lnTo>
                    <a:pt x="665" y="3059"/>
                  </a:lnTo>
                  <a:lnTo>
                    <a:pt x="656" y="3063"/>
                  </a:lnTo>
                  <a:lnTo>
                    <a:pt x="644" y="3067"/>
                  </a:lnTo>
                  <a:lnTo>
                    <a:pt x="629" y="3069"/>
                  </a:lnTo>
                  <a:lnTo>
                    <a:pt x="609" y="3071"/>
                  </a:lnTo>
                  <a:lnTo>
                    <a:pt x="609" y="3071"/>
                  </a:lnTo>
                  <a:lnTo>
                    <a:pt x="559" y="3071"/>
                  </a:lnTo>
                  <a:lnTo>
                    <a:pt x="544" y="3069"/>
                  </a:lnTo>
                  <a:lnTo>
                    <a:pt x="525" y="3071"/>
                  </a:lnTo>
                  <a:lnTo>
                    <a:pt x="525" y="3071"/>
                  </a:lnTo>
                  <a:lnTo>
                    <a:pt x="501" y="3071"/>
                  </a:lnTo>
                  <a:lnTo>
                    <a:pt x="484" y="3069"/>
                  </a:lnTo>
                  <a:lnTo>
                    <a:pt x="471" y="3065"/>
                  </a:lnTo>
                  <a:lnTo>
                    <a:pt x="463" y="3063"/>
                  </a:lnTo>
                  <a:lnTo>
                    <a:pt x="463" y="3063"/>
                  </a:lnTo>
                  <a:lnTo>
                    <a:pt x="378" y="3032"/>
                  </a:lnTo>
                  <a:lnTo>
                    <a:pt x="378" y="3032"/>
                  </a:lnTo>
                  <a:close/>
                  <a:moveTo>
                    <a:pt x="501" y="3272"/>
                  </a:moveTo>
                  <a:lnTo>
                    <a:pt x="555" y="3272"/>
                  </a:lnTo>
                  <a:lnTo>
                    <a:pt x="555" y="3272"/>
                  </a:lnTo>
                  <a:lnTo>
                    <a:pt x="571" y="3270"/>
                  </a:lnTo>
                  <a:lnTo>
                    <a:pt x="588" y="3262"/>
                  </a:lnTo>
                  <a:lnTo>
                    <a:pt x="611" y="3255"/>
                  </a:lnTo>
                  <a:lnTo>
                    <a:pt x="632" y="3249"/>
                  </a:lnTo>
                  <a:lnTo>
                    <a:pt x="632" y="3249"/>
                  </a:lnTo>
                  <a:lnTo>
                    <a:pt x="652" y="3245"/>
                  </a:lnTo>
                  <a:lnTo>
                    <a:pt x="671" y="3237"/>
                  </a:lnTo>
                  <a:lnTo>
                    <a:pt x="698" y="3228"/>
                  </a:lnTo>
                  <a:lnTo>
                    <a:pt x="698" y="3228"/>
                  </a:lnTo>
                  <a:lnTo>
                    <a:pt x="698" y="3203"/>
                  </a:lnTo>
                  <a:lnTo>
                    <a:pt x="694" y="3179"/>
                  </a:lnTo>
                  <a:lnTo>
                    <a:pt x="694" y="3179"/>
                  </a:lnTo>
                  <a:lnTo>
                    <a:pt x="602" y="3195"/>
                  </a:lnTo>
                  <a:lnTo>
                    <a:pt x="602" y="3195"/>
                  </a:lnTo>
                  <a:lnTo>
                    <a:pt x="586" y="3199"/>
                  </a:lnTo>
                  <a:lnTo>
                    <a:pt x="577" y="3203"/>
                  </a:lnTo>
                  <a:lnTo>
                    <a:pt x="563" y="3210"/>
                  </a:lnTo>
                  <a:lnTo>
                    <a:pt x="563" y="3210"/>
                  </a:lnTo>
                  <a:lnTo>
                    <a:pt x="555" y="3216"/>
                  </a:lnTo>
                  <a:lnTo>
                    <a:pt x="548" y="3224"/>
                  </a:lnTo>
                  <a:lnTo>
                    <a:pt x="526" y="3243"/>
                  </a:lnTo>
                  <a:lnTo>
                    <a:pt x="501" y="3272"/>
                  </a:lnTo>
                  <a:lnTo>
                    <a:pt x="501" y="3272"/>
                  </a:lnTo>
                  <a:close/>
                  <a:moveTo>
                    <a:pt x="856" y="945"/>
                  </a:moveTo>
                  <a:lnTo>
                    <a:pt x="856" y="945"/>
                  </a:lnTo>
                  <a:lnTo>
                    <a:pt x="893" y="1042"/>
                  </a:lnTo>
                  <a:lnTo>
                    <a:pt x="918" y="1115"/>
                  </a:lnTo>
                  <a:lnTo>
                    <a:pt x="933" y="1161"/>
                  </a:lnTo>
                  <a:lnTo>
                    <a:pt x="933" y="1161"/>
                  </a:lnTo>
                  <a:lnTo>
                    <a:pt x="937" y="1171"/>
                  </a:lnTo>
                  <a:lnTo>
                    <a:pt x="941" y="1181"/>
                  </a:lnTo>
                  <a:lnTo>
                    <a:pt x="947" y="1188"/>
                  </a:lnTo>
                  <a:lnTo>
                    <a:pt x="954" y="1194"/>
                  </a:lnTo>
                  <a:lnTo>
                    <a:pt x="966" y="1208"/>
                  </a:lnTo>
                  <a:lnTo>
                    <a:pt x="979" y="1223"/>
                  </a:lnTo>
                  <a:lnTo>
                    <a:pt x="979" y="1223"/>
                  </a:lnTo>
                  <a:lnTo>
                    <a:pt x="987" y="1239"/>
                  </a:lnTo>
                  <a:lnTo>
                    <a:pt x="995" y="1264"/>
                  </a:lnTo>
                  <a:lnTo>
                    <a:pt x="1014" y="1333"/>
                  </a:lnTo>
                  <a:lnTo>
                    <a:pt x="1035" y="1411"/>
                  </a:lnTo>
                  <a:lnTo>
                    <a:pt x="1049" y="1471"/>
                  </a:lnTo>
                  <a:lnTo>
                    <a:pt x="1049" y="1471"/>
                  </a:lnTo>
                  <a:lnTo>
                    <a:pt x="1053" y="1504"/>
                  </a:lnTo>
                  <a:lnTo>
                    <a:pt x="1056" y="1552"/>
                  </a:lnTo>
                  <a:lnTo>
                    <a:pt x="1062" y="1676"/>
                  </a:lnTo>
                  <a:lnTo>
                    <a:pt x="1064" y="1793"/>
                  </a:lnTo>
                  <a:lnTo>
                    <a:pt x="1064" y="1865"/>
                  </a:lnTo>
                  <a:lnTo>
                    <a:pt x="1064" y="1865"/>
                  </a:lnTo>
                  <a:lnTo>
                    <a:pt x="1060" y="2027"/>
                  </a:lnTo>
                  <a:lnTo>
                    <a:pt x="1058" y="2122"/>
                  </a:lnTo>
                  <a:lnTo>
                    <a:pt x="1056" y="2166"/>
                  </a:lnTo>
                  <a:lnTo>
                    <a:pt x="1056" y="2166"/>
                  </a:lnTo>
                  <a:lnTo>
                    <a:pt x="1041" y="2292"/>
                  </a:lnTo>
                  <a:lnTo>
                    <a:pt x="1026" y="2414"/>
                  </a:lnTo>
                  <a:lnTo>
                    <a:pt x="1026" y="2414"/>
                  </a:lnTo>
                  <a:lnTo>
                    <a:pt x="1051" y="2310"/>
                  </a:lnTo>
                  <a:lnTo>
                    <a:pt x="1080" y="2182"/>
                  </a:lnTo>
                  <a:lnTo>
                    <a:pt x="1080" y="2182"/>
                  </a:lnTo>
                  <a:lnTo>
                    <a:pt x="1089" y="2126"/>
                  </a:lnTo>
                  <a:lnTo>
                    <a:pt x="1103" y="2035"/>
                  </a:lnTo>
                  <a:lnTo>
                    <a:pt x="1103" y="2035"/>
                  </a:lnTo>
                  <a:lnTo>
                    <a:pt x="1107" y="1994"/>
                  </a:lnTo>
                  <a:lnTo>
                    <a:pt x="1107" y="1973"/>
                  </a:lnTo>
                  <a:lnTo>
                    <a:pt x="1103" y="1958"/>
                  </a:lnTo>
                  <a:lnTo>
                    <a:pt x="1103" y="1944"/>
                  </a:lnTo>
                  <a:lnTo>
                    <a:pt x="1103" y="1927"/>
                  </a:lnTo>
                  <a:lnTo>
                    <a:pt x="1103" y="1927"/>
                  </a:lnTo>
                  <a:lnTo>
                    <a:pt x="1103" y="1882"/>
                  </a:lnTo>
                  <a:lnTo>
                    <a:pt x="1101" y="1840"/>
                  </a:lnTo>
                  <a:lnTo>
                    <a:pt x="1101" y="1797"/>
                  </a:lnTo>
                  <a:lnTo>
                    <a:pt x="1103" y="1764"/>
                  </a:lnTo>
                  <a:lnTo>
                    <a:pt x="1103" y="1764"/>
                  </a:lnTo>
                  <a:lnTo>
                    <a:pt x="1105" y="1743"/>
                  </a:lnTo>
                  <a:lnTo>
                    <a:pt x="1103" y="1712"/>
                  </a:lnTo>
                  <a:lnTo>
                    <a:pt x="1099" y="1631"/>
                  </a:lnTo>
                  <a:lnTo>
                    <a:pt x="1089" y="1548"/>
                  </a:lnTo>
                  <a:lnTo>
                    <a:pt x="1085" y="1513"/>
                  </a:lnTo>
                  <a:lnTo>
                    <a:pt x="1080" y="1486"/>
                  </a:lnTo>
                  <a:lnTo>
                    <a:pt x="1080" y="1486"/>
                  </a:lnTo>
                  <a:lnTo>
                    <a:pt x="1074" y="1453"/>
                  </a:lnTo>
                  <a:lnTo>
                    <a:pt x="1070" y="1434"/>
                  </a:lnTo>
                  <a:lnTo>
                    <a:pt x="1066" y="1420"/>
                  </a:lnTo>
                  <a:lnTo>
                    <a:pt x="1056" y="1401"/>
                  </a:lnTo>
                  <a:lnTo>
                    <a:pt x="1056" y="1401"/>
                  </a:lnTo>
                  <a:lnTo>
                    <a:pt x="1049" y="1382"/>
                  </a:lnTo>
                  <a:lnTo>
                    <a:pt x="1039" y="1351"/>
                  </a:lnTo>
                  <a:lnTo>
                    <a:pt x="1020" y="1270"/>
                  </a:lnTo>
                  <a:lnTo>
                    <a:pt x="997" y="1188"/>
                  </a:lnTo>
                  <a:lnTo>
                    <a:pt x="987" y="1158"/>
                  </a:lnTo>
                  <a:lnTo>
                    <a:pt x="979" y="1138"/>
                  </a:lnTo>
                  <a:lnTo>
                    <a:pt x="979" y="1138"/>
                  </a:lnTo>
                  <a:lnTo>
                    <a:pt x="856" y="945"/>
                  </a:lnTo>
                  <a:lnTo>
                    <a:pt x="856" y="945"/>
                  </a:lnTo>
                  <a:close/>
                  <a:moveTo>
                    <a:pt x="1157" y="2321"/>
                  </a:moveTo>
                  <a:lnTo>
                    <a:pt x="1157" y="2321"/>
                  </a:lnTo>
                  <a:lnTo>
                    <a:pt x="1118" y="2391"/>
                  </a:lnTo>
                  <a:lnTo>
                    <a:pt x="1118" y="2391"/>
                  </a:lnTo>
                  <a:lnTo>
                    <a:pt x="1114" y="2395"/>
                  </a:lnTo>
                  <a:lnTo>
                    <a:pt x="1110" y="2397"/>
                  </a:lnTo>
                  <a:lnTo>
                    <a:pt x="1103" y="2395"/>
                  </a:lnTo>
                  <a:lnTo>
                    <a:pt x="1101" y="2397"/>
                  </a:lnTo>
                  <a:lnTo>
                    <a:pt x="1099" y="2400"/>
                  </a:lnTo>
                  <a:lnTo>
                    <a:pt x="1101" y="2408"/>
                  </a:lnTo>
                  <a:lnTo>
                    <a:pt x="1103" y="2422"/>
                  </a:lnTo>
                  <a:lnTo>
                    <a:pt x="1103" y="2422"/>
                  </a:lnTo>
                  <a:lnTo>
                    <a:pt x="1112" y="2458"/>
                  </a:lnTo>
                  <a:lnTo>
                    <a:pt x="1122" y="2495"/>
                  </a:lnTo>
                  <a:lnTo>
                    <a:pt x="1130" y="2530"/>
                  </a:lnTo>
                  <a:lnTo>
                    <a:pt x="1134" y="2547"/>
                  </a:lnTo>
                  <a:lnTo>
                    <a:pt x="1134" y="2561"/>
                  </a:lnTo>
                  <a:lnTo>
                    <a:pt x="1134" y="2715"/>
                  </a:lnTo>
                  <a:lnTo>
                    <a:pt x="1134" y="2715"/>
                  </a:lnTo>
                  <a:lnTo>
                    <a:pt x="1137" y="2704"/>
                  </a:lnTo>
                  <a:lnTo>
                    <a:pt x="1149" y="2669"/>
                  </a:lnTo>
                  <a:lnTo>
                    <a:pt x="1164" y="2607"/>
                  </a:lnTo>
                  <a:lnTo>
                    <a:pt x="1164" y="2607"/>
                  </a:lnTo>
                  <a:lnTo>
                    <a:pt x="1164" y="2582"/>
                  </a:lnTo>
                  <a:lnTo>
                    <a:pt x="1161" y="2540"/>
                  </a:lnTo>
                  <a:lnTo>
                    <a:pt x="1155" y="2497"/>
                  </a:lnTo>
                  <a:lnTo>
                    <a:pt x="1153" y="2480"/>
                  </a:lnTo>
                  <a:lnTo>
                    <a:pt x="1149" y="2468"/>
                  </a:lnTo>
                  <a:lnTo>
                    <a:pt x="1149" y="2468"/>
                  </a:lnTo>
                  <a:lnTo>
                    <a:pt x="1145" y="2456"/>
                  </a:lnTo>
                  <a:lnTo>
                    <a:pt x="1141" y="2451"/>
                  </a:lnTo>
                  <a:lnTo>
                    <a:pt x="1141" y="2447"/>
                  </a:lnTo>
                  <a:lnTo>
                    <a:pt x="1141" y="2437"/>
                  </a:lnTo>
                  <a:lnTo>
                    <a:pt x="1141" y="2437"/>
                  </a:lnTo>
                  <a:lnTo>
                    <a:pt x="1145" y="2422"/>
                  </a:lnTo>
                  <a:lnTo>
                    <a:pt x="1149" y="2404"/>
                  </a:lnTo>
                  <a:lnTo>
                    <a:pt x="1157" y="2383"/>
                  </a:lnTo>
                  <a:lnTo>
                    <a:pt x="1157" y="2321"/>
                  </a:lnTo>
                  <a:close/>
                  <a:moveTo>
                    <a:pt x="1985" y="2588"/>
                  </a:moveTo>
                  <a:lnTo>
                    <a:pt x="1985" y="2588"/>
                  </a:lnTo>
                  <a:lnTo>
                    <a:pt x="2005" y="2609"/>
                  </a:lnTo>
                  <a:lnTo>
                    <a:pt x="2014" y="2619"/>
                  </a:lnTo>
                  <a:lnTo>
                    <a:pt x="2020" y="2623"/>
                  </a:lnTo>
                  <a:lnTo>
                    <a:pt x="2020" y="2623"/>
                  </a:lnTo>
                  <a:lnTo>
                    <a:pt x="2030" y="2625"/>
                  </a:lnTo>
                  <a:lnTo>
                    <a:pt x="2043" y="2625"/>
                  </a:lnTo>
                  <a:lnTo>
                    <a:pt x="2059" y="2625"/>
                  </a:lnTo>
                  <a:lnTo>
                    <a:pt x="2074" y="2623"/>
                  </a:lnTo>
                  <a:lnTo>
                    <a:pt x="2074" y="2623"/>
                  </a:lnTo>
                  <a:lnTo>
                    <a:pt x="2093" y="2619"/>
                  </a:lnTo>
                  <a:lnTo>
                    <a:pt x="2122" y="2613"/>
                  </a:lnTo>
                  <a:lnTo>
                    <a:pt x="2153" y="2609"/>
                  </a:lnTo>
                  <a:lnTo>
                    <a:pt x="2182" y="2607"/>
                  </a:lnTo>
                  <a:lnTo>
                    <a:pt x="2182" y="2607"/>
                  </a:lnTo>
                  <a:lnTo>
                    <a:pt x="2194" y="2605"/>
                  </a:lnTo>
                  <a:lnTo>
                    <a:pt x="2201" y="2601"/>
                  </a:lnTo>
                  <a:lnTo>
                    <a:pt x="2209" y="2598"/>
                  </a:lnTo>
                  <a:lnTo>
                    <a:pt x="2213" y="2592"/>
                  </a:lnTo>
                  <a:lnTo>
                    <a:pt x="2219" y="2580"/>
                  </a:lnTo>
                  <a:lnTo>
                    <a:pt x="2221" y="2576"/>
                  </a:lnTo>
                  <a:lnTo>
                    <a:pt x="2221" y="2576"/>
                  </a:lnTo>
                  <a:lnTo>
                    <a:pt x="2188" y="2576"/>
                  </a:lnTo>
                  <a:lnTo>
                    <a:pt x="2165" y="2574"/>
                  </a:lnTo>
                  <a:lnTo>
                    <a:pt x="2151" y="2576"/>
                  </a:lnTo>
                  <a:lnTo>
                    <a:pt x="2151" y="2576"/>
                  </a:lnTo>
                  <a:lnTo>
                    <a:pt x="2134" y="2578"/>
                  </a:lnTo>
                  <a:lnTo>
                    <a:pt x="2097" y="2578"/>
                  </a:lnTo>
                  <a:lnTo>
                    <a:pt x="2061" y="2576"/>
                  </a:lnTo>
                  <a:lnTo>
                    <a:pt x="2045" y="2572"/>
                  </a:lnTo>
                  <a:lnTo>
                    <a:pt x="2036" y="2569"/>
                  </a:lnTo>
                  <a:lnTo>
                    <a:pt x="2036" y="2569"/>
                  </a:lnTo>
                  <a:lnTo>
                    <a:pt x="2030" y="2563"/>
                  </a:lnTo>
                  <a:lnTo>
                    <a:pt x="2022" y="2557"/>
                  </a:lnTo>
                  <a:lnTo>
                    <a:pt x="2012" y="2540"/>
                  </a:lnTo>
                  <a:lnTo>
                    <a:pt x="1997" y="2514"/>
                  </a:lnTo>
                  <a:lnTo>
                    <a:pt x="1997" y="2514"/>
                  </a:lnTo>
                  <a:lnTo>
                    <a:pt x="1993" y="2512"/>
                  </a:lnTo>
                  <a:lnTo>
                    <a:pt x="1987" y="2511"/>
                  </a:lnTo>
                  <a:lnTo>
                    <a:pt x="1987" y="2511"/>
                  </a:lnTo>
                  <a:lnTo>
                    <a:pt x="1987" y="2549"/>
                  </a:lnTo>
                  <a:lnTo>
                    <a:pt x="1985" y="2588"/>
                  </a:lnTo>
                  <a:lnTo>
                    <a:pt x="1985" y="2588"/>
                  </a:lnTo>
                  <a:close/>
                  <a:moveTo>
                    <a:pt x="1970" y="2385"/>
                  </a:moveTo>
                  <a:lnTo>
                    <a:pt x="1970" y="2385"/>
                  </a:lnTo>
                  <a:lnTo>
                    <a:pt x="2005" y="2393"/>
                  </a:lnTo>
                  <a:lnTo>
                    <a:pt x="2036" y="2398"/>
                  </a:lnTo>
                  <a:lnTo>
                    <a:pt x="2036" y="2398"/>
                  </a:lnTo>
                  <a:lnTo>
                    <a:pt x="2061" y="2402"/>
                  </a:lnTo>
                  <a:lnTo>
                    <a:pt x="2084" y="2404"/>
                  </a:lnTo>
                  <a:lnTo>
                    <a:pt x="2107" y="2402"/>
                  </a:lnTo>
                  <a:lnTo>
                    <a:pt x="2136" y="2398"/>
                  </a:lnTo>
                  <a:lnTo>
                    <a:pt x="2136" y="2398"/>
                  </a:lnTo>
                  <a:lnTo>
                    <a:pt x="2149" y="2395"/>
                  </a:lnTo>
                  <a:lnTo>
                    <a:pt x="2157" y="2393"/>
                  </a:lnTo>
                  <a:lnTo>
                    <a:pt x="2161" y="2389"/>
                  </a:lnTo>
                  <a:lnTo>
                    <a:pt x="2163" y="2383"/>
                  </a:lnTo>
                  <a:lnTo>
                    <a:pt x="2163" y="2369"/>
                  </a:lnTo>
                  <a:lnTo>
                    <a:pt x="2167" y="2362"/>
                  </a:lnTo>
                  <a:lnTo>
                    <a:pt x="2174" y="2352"/>
                  </a:lnTo>
                  <a:lnTo>
                    <a:pt x="2174" y="2352"/>
                  </a:lnTo>
                  <a:lnTo>
                    <a:pt x="2184" y="2344"/>
                  </a:lnTo>
                  <a:lnTo>
                    <a:pt x="2190" y="2339"/>
                  </a:lnTo>
                  <a:lnTo>
                    <a:pt x="2203" y="2333"/>
                  </a:lnTo>
                  <a:lnTo>
                    <a:pt x="2209" y="2331"/>
                  </a:lnTo>
                  <a:lnTo>
                    <a:pt x="2215" y="2327"/>
                  </a:lnTo>
                  <a:lnTo>
                    <a:pt x="2221" y="2321"/>
                  </a:lnTo>
                  <a:lnTo>
                    <a:pt x="2228" y="2313"/>
                  </a:lnTo>
                  <a:lnTo>
                    <a:pt x="2228" y="2313"/>
                  </a:lnTo>
                  <a:lnTo>
                    <a:pt x="2238" y="2298"/>
                  </a:lnTo>
                  <a:lnTo>
                    <a:pt x="2242" y="2290"/>
                  </a:lnTo>
                  <a:lnTo>
                    <a:pt x="2244" y="2281"/>
                  </a:lnTo>
                  <a:lnTo>
                    <a:pt x="2251" y="2259"/>
                  </a:lnTo>
                  <a:lnTo>
                    <a:pt x="2251" y="2259"/>
                  </a:lnTo>
                  <a:lnTo>
                    <a:pt x="2255" y="2246"/>
                  </a:lnTo>
                  <a:lnTo>
                    <a:pt x="2255" y="2236"/>
                  </a:lnTo>
                  <a:lnTo>
                    <a:pt x="2253" y="2230"/>
                  </a:lnTo>
                  <a:lnTo>
                    <a:pt x="2249" y="2224"/>
                  </a:lnTo>
                  <a:lnTo>
                    <a:pt x="2242" y="2215"/>
                  </a:lnTo>
                  <a:lnTo>
                    <a:pt x="2238" y="2211"/>
                  </a:lnTo>
                  <a:lnTo>
                    <a:pt x="2236" y="2205"/>
                  </a:lnTo>
                  <a:lnTo>
                    <a:pt x="2236" y="2205"/>
                  </a:lnTo>
                  <a:lnTo>
                    <a:pt x="2236" y="2186"/>
                  </a:lnTo>
                  <a:lnTo>
                    <a:pt x="2236" y="2161"/>
                  </a:lnTo>
                  <a:lnTo>
                    <a:pt x="2234" y="2141"/>
                  </a:lnTo>
                  <a:lnTo>
                    <a:pt x="2232" y="2136"/>
                  </a:lnTo>
                  <a:lnTo>
                    <a:pt x="2230" y="2136"/>
                  </a:lnTo>
                  <a:lnTo>
                    <a:pt x="2228" y="2136"/>
                  </a:lnTo>
                  <a:lnTo>
                    <a:pt x="2228" y="2136"/>
                  </a:lnTo>
                  <a:lnTo>
                    <a:pt x="2224" y="2139"/>
                  </a:lnTo>
                  <a:lnTo>
                    <a:pt x="2221" y="2145"/>
                  </a:lnTo>
                  <a:lnTo>
                    <a:pt x="2215" y="2157"/>
                  </a:lnTo>
                  <a:lnTo>
                    <a:pt x="2207" y="2174"/>
                  </a:lnTo>
                  <a:lnTo>
                    <a:pt x="2197" y="2190"/>
                  </a:lnTo>
                  <a:lnTo>
                    <a:pt x="2197" y="2190"/>
                  </a:lnTo>
                  <a:lnTo>
                    <a:pt x="2194" y="2199"/>
                  </a:lnTo>
                  <a:lnTo>
                    <a:pt x="2192" y="2209"/>
                  </a:lnTo>
                  <a:lnTo>
                    <a:pt x="2194" y="2221"/>
                  </a:lnTo>
                  <a:lnTo>
                    <a:pt x="2195" y="2230"/>
                  </a:lnTo>
                  <a:lnTo>
                    <a:pt x="2201" y="2252"/>
                  </a:lnTo>
                  <a:lnTo>
                    <a:pt x="2205" y="2267"/>
                  </a:lnTo>
                  <a:lnTo>
                    <a:pt x="2205" y="2267"/>
                  </a:lnTo>
                  <a:lnTo>
                    <a:pt x="2205" y="2271"/>
                  </a:lnTo>
                  <a:lnTo>
                    <a:pt x="2201" y="2275"/>
                  </a:lnTo>
                  <a:lnTo>
                    <a:pt x="2195" y="2282"/>
                  </a:lnTo>
                  <a:lnTo>
                    <a:pt x="2184" y="2288"/>
                  </a:lnTo>
                  <a:lnTo>
                    <a:pt x="2174" y="2298"/>
                  </a:lnTo>
                  <a:lnTo>
                    <a:pt x="2174" y="2298"/>
                  </a:lnTo>
                  <a:lnTo>
                    <a:pt x="2169" y="2302"/>
                  </a:lnTo>
                  <a:lnTo>
                    <a:pt x="2163" y="2306"/>
                  </a:lnTo>
                  <a:lnTo>
                    <a:pt x="2149" y="2310"/>
                  </a:lnTo>
                  <a:lnTo>
                    <a:pt x="2134" y="2313"/>
                  </a:lnTo>
                  <a:lnTo>
                    <a:pt x="2124" y="2317"/>
                  </a:lnTo>
                  <a:lnTo>
                    <a:pt x="2113" y="2321"/>
                  </a:lnTo>
                  <a:lnTo>
                    <a:pt x="2113" y="2321"/>
                  </a:lnTo>
                  <a:lnTo>
                    <a:pt x="2103" y="2325"/>
                  </a:lnTo>
                  <a:lnTo>
                    <a:pt x="2095" y="2327"/>
                  </a:lnTo>
                  <a:lnTo>
                    <a:pt x="2088" y="2327"/>
                  </a:lnTo>
                  <a:lnTo>
                    <a:pt x="2082" y="2325"/>
                  </a:lnTo>
                  <a:lnTo>
                    <a:pt x="2070" y="2319"/>
                  </a:lnTo>
                  <a:lnTo>
                    <a:pt x="2063" y="2315"/>
                  </a:lnTo>
                  <a:lnTo>
                    <a:pt x="2051" y="2313"/>
                  </a:lnTo>
                  <a:lnTo>
                    <a:pt x="2051" y="2313"/>
                  </a:lnTo>
                  <a:lnTo>
                    <a:pt x="2009" y="2308"/>
                  </a:lnTo>
                  <a:lnTo>
                    <a:pt x="1989" y="2306"/>
                  </a:lnTo>
                  <a:lnTo>
                    <a:pt x="1989" y="2306"/>
                  </a:lnTo>
                  <a:lnTo>
                    <a:pt x="1987" y="2294"/>
                  </a:lnTo>
                  <a:lnTo>
                    <a:pt x="1985" y="2286"/>
                  </a:lnTo>
                  <a:lnTo>
                    <a:pt x="1987" y="2284"/>
                  </a:lnTo>
                  <a:lnTo>
                    <a:pt x="1989" y="2282"/>
                  </a:lnTo>
                  <a:lnTo>
                    <a:pt x="1989" y="2282"/>
                  </a:lnTo>
                  <a:lnTo>
                    <a:pt x="1997" y="2279"/>
                  </a:lnTo>
                  <a:lnTo>
                    <a:pt x="2010" y="2271"/>
                  </a:lnTo>
                  <a:lnTo>
                    <a:pt x="2026" y="2263"/>
                  </a:lnTo>
                  <a:lnTo>
                    <a:pt x="2034" y="2261"/>
                  </a:lnTo>
                  <a:lnTo>
                    <a:pt x="2043" y="2259"/>
                  </a:lnTo>
                  <a:lnTo>
                    <a:pt x="2043" y="2259"/>
                  </a:lnTo>
                  <a:lnTo>
                    <a:pt x="2113" y="2252"/>
                  </a:lnTo>
                  <a:lnTo>
                    <a:pt x="2113" y="2252"/>
                  </a:lnTo>
                  <a:lnTo>
                    <a:pt x="2109" y="2248"/>
                  </a:lnTo>
                  <a:lnTo>
                    <a:pt x="2101" y="2236"/>
                  </a:lnTo>
                  <a:lnTo>
                    <a:pt x="2089" y="2226"/>
                  </a:lnTo>
                  <a:lnTo>
                    <a:pt x="2082" y="2223"/>
                  </a:lnTo>
                  <a:lnTo>
                    <a:pt x="2074" y="2221"/>
                  </a:lnTo>
                  <a:lnTo>
                    <a:pt x="2074" y="2221"/>
                  </a:lnTo>
                  <a:lnTo>
                    <a:pt x="2064" y="2221"/>
                  </a:lnTo>
                  <a:lnTo>
                    <a:pt x="2051" y="2223"/>
                  </a:lnTo>
                  <a:lnTo>
                    <a:pt x="2014" y="2228"/>
                  </a:lnTo>
                  <a:lnTo>
                    <a:pt x="1933" y="2246"/>
                  </a:lnTo>
                  <a:lnTo>
                    <a:pt x="1933" y="2246"/>
                  </a:lnTo>
                  <a:lnTo>
                    <a:pt x="1951" y="2306"/>
                  </a:lnTo>
                  <a:lnTo>
                    <a:pt x="1960" y="2344"/>
                  </a:lnTo>
                  <a:lnTo>
                    <a:pt x="1970" y="2385"/>
                  </a:lnTo>
                  <a:lnTo>
                    <a:pt x="1970" y="2385"/>
                  </a:lnTo>
                  <a:close/>
                  <a:moveTo>
                    <a:pt x="2113" y="2530"/>
                  </a:moveTo>
                  <a:lnTo>
                    <a:pt x="2151" y="2530"/>
                  </a:lnTo>
                  <a:lnTo>
                    <a:pt x="2151" y="2530"/>
                  </a:lnTo>
                  <a:lnTo>
                    <a:pt x="2213" y="2491"/>
                  </a:lnTo>
                  <a:lnTo>
                    <a:pt x="2213" y="2491"/>
                  </a:lnTo>
                  <a:lnTo>
                    <a:pt x="2219" y="2487"/>
                  </a:lnTo>
                  <a:lnTo>
                    <a:pt x="2221" y="2483"/>
                  </a:lnTo>
                  <a:lnTo>
                    <a:pt x="2222" y="2480"/>
                  </a:lnTo>
                  <a:lnTo>
                    <a:pt x="2221" y="2476"/>
                  </a:lnTo>
                  <a:lnTo>
                    <a:pt x="2217" y="2466"/>
                  </a:lnTo>
                  <a:lnTo>
                    <a:pt x="2205" y="2453"/>
                  </a:lnTo>
                  <a:lnTo>
                    <a:pt x="2205" y="2453"/>
                  </a:lnTo>
                  <a:lnTo>
                    <a:pt x="2201" y="2451"/>
                  </a:lnTo>
                  <a:lnTo>
                    <a:pt x="2195" y="2451"/>
                  </a:lnTo>
                  <a:lnTo>
                    <a:pt x="2190" y="2453"/>
                  </a:lnTo>
                  <a:lnTo>
                    <a:pt x="2184" y="2456"/>
                  </a:lnTo>
                  <a:lnTo>
                    <a:pt x="2169" y="2468"/>
                  </a:lnTo>
                  <a:lnTo>
                    <a:pt x="2153" y="2483"/>
                  </a:lnTo>
                  <a:lnTo>
                    <a:pt x="2124" y="2514"/>
                  </a:lnTo>
                  <a:lnTo>
                    <a:pt x="2113" y="2530"/>
                  </a:lnTo>
                  <a:lnTo>
                    <a:pt x="2113" y="2530"/>
                  </a:lnTo>
                  <a:close/>
                  <a:moveTo>
                    <a:pt x="2228" y="2414"/>
                  </a:moveTo>
                  <a:lnTo>
                    <a:pt x="2228" y="2414"/>
                  </a:lnTo>
                  <a:lnTo>
                    <a:pt x="2238" y="2431"/>
                  </a:lnTo>
                  <a:lnTo>
                    <a:pt x="2248" y="2447"/>
                  </a:lnTo>
                  <a:lnTo>
                    <a:pt x="2253" y="2454"/>
                  </a:lnTo>
                  <a:lnTo>
                    <a:pt x="2259" y="2460"/>
                  </a:lnTo>
                  <a:lnTo>
                    <a:pt x="2259" y="2460"/>
                  </a:lnTo>
                  <a:lnTo>
                    <a:pt x="2269" y="2468"/>
                  </a:lnTo>
                  <a:lnTo>
                    <a:pt x="2273" y="2472"/>
                  </a:lnTo>
                  <a:lnTo>
                    <a:pt x="2280" y="2474"/>
                  </a:lnTo>
                  <a:lnTo>
                    <a:pt x="2298" y="2476"/>
                  </a:lnTo>
                  <a:lnTo>
                    <a:pt x="2298" y="2476"/>
                  </a:lnTo>
                  <a:lnTo>
                    <a:pt x="2305" y="2476"/>
                  </a:lnTo>
                  <a:lnTo>
                    <a:pt x="2305" y="2476"/>
                  </a:lnTo>
                  <a:lnTo>
                    <a:pt x="2305" y="2468"/>
                  </a:lnTo>
                  <a:lnTo>
                    <a:pt x="2305" y="2468"/>
                  </a:lnTo>
                  <a:lnTo>
                    <a:pt x="2303" y="2445"/>
                  </a:lnTo>
                  <a:lnTo>
                    <a:pt x="2275" y="2445"/>
                  </a:lnTo>
                  <a:lnTo>
                    <a:pt x="2228" y="2414"/>
                  </a:lnTo>
                  <a:close/>
                  <a:moveTo>
                    <a:pt x="2228" y="2538"/>
                  </a:moveTo>
                  <a:lnTo>
                    <a:pt x="2228" y="2538"/>
                  </a:lnTo>
                  <a:lnTo>
                    <a:pt x="2238" y="2543"/>
                  </a:lnTo>
                  <a:lnTo>
                    <a:pt x="2253" y="2557"/>
                  </a:lnTo>
                  <a:lnTo>
                    <a:pt x="2271" y="2572"/>
                  </a:lnTo>
                  <a:lnTo>
                    <a:pt x="2292" y="2590"/>
                  </a:lnTo>
                  <a:lnTo>
                    <a:pt x="2292" y="2590"/>
                  </a:lnTo>
                  <a:lnTo>
                    <a:pt x="2300" y="2541"/>
                  </a:lnTo>
                  <a:lnTo>
                    <a:pt x="2300" y="2541"/>
                  </a:lnTo>
                  <a:lnTo>
                    <a:pt x="2228" y="2538"/>
                  </a:lnTo>
                  <a:lnTo>
                    <a:pt x="2228" y="2538"/>
                  </a:lnTo>
                  <a:close/>
                  <a:moveTo>
                    <a:pt x="2273" y="1757"/>
                  </a:moveTo>
                  <a:lnTo>
                    <a:pt x="2273" y="1757"/>
                  </a:lnTo>
                  <a:lnTo>
                    <a:pt x="2265" y="1755"/>
                  </a:lnTo>
                  <a:lnTo>
                    <a:pt x="2255" y="1755"/>
                  </a:lnTo>
                  <a:lnTo>
                    <a:pt x="2249" y="1755"/>
                  </a:lnTo>
                  <a:lnTo>
                    <a:pt x="2246" y="1757"/>
                  </a:lnTo>
                  <a:lnTo>
                    <a:pt x="2244" y="1761"/>
                  </a:lnTo>
                  <a:lnTo>
                    <a:pt x="2244" y="1764"/>
                  </a:lnTo>
                  <a:lnTo>
                    <a:pt x="2244" y="1764"/>
                  </a:lnTo>
                  <a:lnTo>
                    <a:pt x="2246" y="1774"/>
                  </a:lnTo>
                  <a:lnTo>
                    <a:pt x="2244" y="1784"/>
                  </a:lnTo>
                  <a:lnTo>
                    <a:pt x="2242" y="1797"/>
                  </a:lnTo>
                  <a:lnTo>
                    <a:pt x="2236" y="1819"/>
                  </a:lnTo>
                  <a:lnTo>
                    <a:pt x="2236" y="1819"/>
                  </a:lnTo>
                  <a:lnTo>
                    <a:pt x="2232" y="1838"/>
                  </a:lnTo>
                  <a:lnTo>
                    <a:pt x="2232" y="1846"/>
                  </a:lnTo>
                  <a:lnTo>
                    <a:pt x="2230" y="1851"/>
                  </a:lnTo>
                  <a:lnTo>
                    <a:pt x="2221" y="1865"/>
                  </a:lnTo>
                  <a:lnTo>
                    <a:pt x="2221" y="1865"/>
                  </a:lnTo>
                  <a:lnTo>
                    <a:pt x="2182" y="1911"/>
                  </a:lnTo>
                  <a:lnTo>
                    <a:pt x="2182" y="1911"/>
                  </a:lnTo>
                  <a:lnTo>
                    <a:pt x="2169" y="1927"/>
                  </a:lnTo>
                  <a:lnTo>
                    <a:pt x="2161" y="1935"/>
                  </a:lnTo>
                  <a:lnTo>
                    <a:pt x="2151" y="1944"/>
                  </a:lnTo>
                  <a:lnTo>
                    <a:pt x="2143" y="1958"/>
                  </a:lnTo>
                  <a:lnTo>
                    <a:pt x="2143" y="1958"/>
                  </a:lnTo>
                  <a:lnTo>
                    <a:pt x="2136" y="1971"/>
                  </a:lnTo>
                  <a:lnTo>
                    <a:pt x="2128" y="1979"/>
                  </a:lnTo>
                  <a:lnTo>
                    <a:pt x="2113" y="1996"/>
                  </a:lnTo>
                  <a:lnTo>
                    <a:pt x="2113" y="1996"/>
                  </a:lnTo>
                  <a:lnTo>
                    <a:pt x="2107" y="2006"/>
                  </a:lnTo>
                  <a:lnTo>
                    <a:pt x="2105" y="2010"/>
                  </a:lnTo>
                  <a:lnTo>
                    <a:pt x="2093" y="2018"/>
                  </a:lnTo>
                  <a:lnTo>
                    <a:pt x="2066" y="2035"/>
                  </a:lnTo>
                  <a:lnTo>
                    <a:pt x="2066" y="2035"/>
                  </a:lnTo>
                  <a:lnTo>
                    <a:pt x="2047" y="2047"/>
                  </a:lnTo>
                  <a:lnTo>
                    <a:pt x="2032" y="2058"/>
                  </a:lnTo>
                  <a:lnTo>
                    <a:pt x="2009" y="2078"/>
                  </a:lnTo>
                  <a:lnTo>
                    <a:pt x="1993" y="2091"/>
                  </a:lnTo>
                  <a:lnTo>
                    <a:pt x="1989" y="2097"/>
                  </a:lnTo>
                  <a:lnTo>
                    <a:pt x="1989" y="2097"/>
                  </a:lnTo>
                  <a:lnTo>
                    <a:pt x="2020" y="2095"/>
                  </a:lnTo>
                  <a:lnTo>
                    <a:pt x="2049" y="2089"/>
                  </a:lnTo>
                  <a:lnTo>
                    <a:pt x="2063" y="2085"/>
                  </a:lnTo>
                  <a:lnTo>
                    <a:pt x="2074" y="2081"/>
                  </a:lnTo>
                  <a:lnTo>
                    <a:pt x="2074" y="2081"/>
                  </a:lnTo>
                  <a:lnTo>
                    <a:pt x="2132" y="2056"/>
                  </a:lnTo>
                  <a:lnTo>
                    <a:pt x="2159" y="2041"/>
                  </a:lnTo>
                  <a:lnTo>
                    <a:pt x="2169" y="2035"/>
                  </a:lnTo>
                  <a:lnTo>
                    <a:pt x="2174" y="2027"/>
                  </a:lnTo>
                  <a:lnTo>
                    <a:pt x="2174" y="2027"/>
                  </a:lnTo>
                  <a:lnTo>
                    <a:pt x="2195" y="1983"/>
                  </a:lnTo>
                  <a:lnTo>
                    <a:pt x="2209" y="1958"/>
                  </a:lnTo>
                  <a:lnTo>
                    <a:pt x="2221" y="1942"/>
                  </a:lnTo>
                  <a:lnTo>
                    <a:pt x="2221" y="1942"/>
                  </a:lnTo>
                  <a:lnTo>
                    <a:pt x="2230" y="1933"/>
                  </a:lnTo>
                  <a:lnTo>
                    <a:pt x="2238" y="1923"/>
                  </a:lnTo>
                  <a:lnTo>
                    <a:pt x="2244" y="1911"/>
                  </a:lnTo>
                  <a:lnTo>
                    <a:pt x="2251" y="1896"/>
                  </a:lnTo>
                  <a:lnTo>
                    <a:pt x="2251" y="1896"/>
                  </a:lnTo>
                  <a:lnTo>
                    <a:pt x="2267" y="1855"/>
                  </a:lnTo>
                  <a:lnTo>
                    <a:pt x="2267" y="1855"/>
                  </a:lnTo>
                  <a:lnTo>
                    <a:pt x="2269" y="1797"/>
                  </a:lnTo>
                  <a:lnTo>
                    <a:pt x="2273" y="1757"/>
                  </a:lnTo>
                  <a:lnTo>
                    <a:pt x="2273" y="1757"/>
                  </a:lnTo>
                  <a:close/>
                  <a:moveTo>
                    <a:pt x="1450" y="1803"/>
                  </a:moveTo>
                  <a:lnTo>
                    <a:pt x="1450" y="1805"/>
                  </a:lnTo>
                  <a:lnTo>
                    <a:pt x="1450" y="1803"/>
                  </a:lnTo>
                  <a:lnTo>
                    <a:pt x="1450" y="1803"/>
                  </a:lnTo>
                  <a:close/>
                  <a:moveTo>
                    <a:pt x="910" y="636"/>
                  </a:moveTo>
                  <a:lnTo>
                    <a:pt x="910" y="636"/>
                  </a:lnTo>
                  <a:lnTo>
                    <a:pt x="895" y="634"/>
                  </a:lnTo>
                  <a:lnTo>
                    <a:pt x="868" y="632"/>
                  </a:lnTo>
                  <a:lnTo>
                    <a:pt x="816" y="628"/>
                  </a:lnTo>
                  <a:lnTo>
                    <a:pt x="816" y="628"/>
                  </a:lnTo>
                  <a:lnTo>
                    <a:pt x="871" y="640"/>
                  </a:lnTo>
                  <a:lnTo>
                    <a:pt x="900" y="645"/>
                  </a:lnTo>
                  <a:lnTo>
                    <a:pt x="912" y="649"/>
                  </a:lnTo>
                  <a:lnTo>
                    <a:pt x="918" y="651"/>
                  </a:lnTo>
                  <a:lnTo>
                    <a:pt x="918" y="651"/>
                  </a:lnTo>
                  <a:lnTo>
                    <a:pt x="962" y="678"/>
                  </a:lnTo>
                  <a:lnTo>
                    <a:pt x="999" y="699"/>
                  </a:lnTo>
                  <a:lnTo>
                    <a:pt x="1033" y="721"/>
                  </a:lnTo>
                  <a:lnTo>
                    <a:pt x="1033" y="721"/>
                  </a:lnTo>
                  <a:lnTo>
                    <a:pt x="1062" y="740"/>
                  </a:lnTo>
                  <a:lnTo>
                    <a:pt x="1074" y="750"/>
                  </a:lnTo>
                  <a:lnTo>
                    <a:pt x="1085" y="759"/>
                  </a:lnTo>
                  <a:lnTo>
                    <a:pt x="1093" y="771"/>
                  </a:lnTo>
                  <a:lnTo>
                    <a:pt x="1103" y="783"/>
                  </a:lnTo>
                  <a:lnTo>
                    <a:pt x="1110" y="796"/>
                  </a:lnTo>
                  <a:lnTo>
                    <a:pt x="1118" y="813"/>
                  </a:lnTo>
                  <a:lnTo>
                    <a:pt x="1118" y="813"/>
                  </a:lnTo>
                  <a:lnTo>
                    <a:pt x="1135" y="850"/>
                  </a:lnTo>
                  <a:lnTo>
                    <a:pt x="1157" y="887"/>
                  </a:lnTo>
                  <a:lnTo>
                    <a:pt x="1178" y="926"/>
                  </a:lnTo>
                  <a:lnTo>
                    <a:pt x="1195" y="960"/>
                  </a:lnTo>
                  <a:lnTo>
                    <a:pt x="1195" y="960"/>
                  </a:lnTo>
                  <a:lnTo>
                    <a:pt x="1218" y="1011"/>
                  </a:lnTo>
                  <a:lnTo>
                    <a:pt x="1234" y="1038"/>
                  </a:lnTo>
                  <a:lnTo>
                    <a:pt x="1234" y="1038"/>
                  </a:lnTo>
                  <a:lnTo>
                    <a:pt x="1240" y="1051"/>
                  </a:lnTo>
                  <a:lnTo>
                    <a:pt x="1243" y="1063"/>
                  </a:lnTo>
                  <a:lnTo>
                    <a:pt x="1251" y="1082"/>
                  </a:lnTo>
                  <a:lnTo>
                    <a:pt x="1265" y="1107"/>
                  </a:lnTo>
                  <a:lnTo>
                    <a:pt x="1265" y="1107"/>
                  </a:lnTo>
                  <a:lnTo>
                    <a:pt x="1278" y="1130"/>
                  </a:lnTo>
                  <a:lnTo>
                    <a:pt x="1284" y="1146"/>
                  </a:lnTo>
                  <a:lnTo>
                    <a:pt x="1292" y="1161"/>
                  </a:lnTo>
                  <a:lnTo>
                    <a:pt x="1303" y="1185"/>
                  </a:lnTo>
                  <a:lnTo>
                    <a:pt x="1303" y="1185"/>
                  </a:lnTo>
                  <a:lnTo>
                    <a:pt x="1311" y="1196"/>
                  </a:lnTo>
                  <a:lnTo>
                    <a:pt x="1315" y="1204"/>
                  </a:lnTo>
                  <a:lnTo>
                    <a:pt x="1322" y="1212"/>
                  </a:lnTo>
                  <a:lnTo>
                    <a:pt x="1324" y="1217"/>
                  </a:lnTo>
                  <a:lnTo>
                    <a:pt x="1326" y="1223"/>
                  </a:lnTo>
                  <a:lnTo>
                    <a:pt x="1326" y="1246"/>
                  </a:lnTo>
                  <a:lnTo>
                    <a:pt x="1326" y="1246"/>
                  </a:lnTo>
                  <a:lnTo>
                    <a:pt x="1326" y="1312"/>
                  </a:lnTo>
                  <a:lnTo>
                    <a:pt x="1324" y="1337"/>
                  </a:lnTo>
                  <a:lnTo>
                    <a:pt x="1326" y="1355"/>
                  </a:lnTo>
                  <a:lnTo>
                    <a:pt x="1326" y="1355"/>
                  </a:lnTo>
                  <a:lnTo>
                    <a:pt x="1332" y="1382"/>
                  </a:lnTo>
                  <a:lnTo>
                    <a:pt x="1336" y="1399"/>
                  </a:lnTo>
                  <a:lnTo>
                    <a:pt x="1342" y="1417"/>
                  </a:lnTo>
                  <a:lnTo>
                    <a:pt x="1342" y="1417"/>
                  </a:lnTo>
                  <a:lnTo>
                    <a:pt x="1346" y="1424"/>
                  </a:lnTo>
                  <a:lnTo>
                    <a:pt x="1349" y="1432"/>
                  </a:lnTo>
                  <a:lnTo>
                    <a:pt x="1357" y="1444"/>
                  </a:lnTo>
                  <a:lnTo>
                    <a:pt x="1361" y="1451"/>
                  </a:lnTo>
                  <a:lnTo>
                    <a:pt x="1363" y="1459"/>
                  </a:lnTo>
                  <a:lnTo>
                    <a:pt x="1365" y="1471"/>
                  </a:lnTo>
                  <a:lnTo>
                    <a:pt x="1365" y="1486"/>
                  </a:lnTo>
                  <a:lnTo>
                    <a:pt x="1365" y="1486"/>
                  </a:lnTo>
                  <a:lnTo>
                    <a:pt x="1365" y="1513"/>
                  </a:lnTo>
                  <a:lnTo>
                    <a:pt x="1365" y="1531"/>
                  </a:lnTo>
                  <a:lnTo>
                    <a:pt x="1365" y="1548"/>
                  </a:lnTo>
                  <a:lnTo>
                    <a:pt x="1365" y="1571"/>
                  </a:lnTo>
                  <a:lnTo>
                    <a:pt x="1365" y="1571"/>
                  </a:lnTo>
                  <a:lnTo>
                    <a:pt x="1365" y="1583"/>
                  </a:lnTo>
                  <a:lnTo>
                    <a:pt x="1365" y="1592"/>
                  </a:lnTo>
                  <a:lnTo>
                    <a:pt x="1369" y="1606"/>
                  </a:lnTo>
                  <a:lnTo>
                    <a:pt x="1371" y="1614"/>
                  </a:lnTo>
                  <a:lnTo>
                    <a:pt x="1371" y="1621"/>
                  </a:lnTo>
                  <a:lnTo>
                    <a:pt x="1369" y="1633"/>
                  </a:lnTo>
                  <a:lnTo>
                    <a:pt x="1365" y="1648"/>
                  </a:lnTo>
                  <a:lnTo>
                    <a:pt x="1365" y="1648"/>
                  </a:lnTo>
                  <a:lnTo>
                    <a:pt x="1357" y="1679"/>
                  </a:lnTo>
                  <a:lnTo>
                    <a:pt x="1355" y="1703"/>
                  </a:lnTo>
                  <a:lnTo>
                    <a:pt x="1353" y="1720"/>
                  </a:lnTo>
                  <a:lnTo>
                    <a:pt x="1349" y="1734"/>
                  </a:lnTo>
                  <a:lnTo>
                    <a:pt x="1349" y="1734"/>
                  </a:lnTo>
                  <a:lnTo>
                    <a:pt x="1347" y="1743"/>
                  </a:lnTo>
                  <a:lnTo>
                    <a:pt x="1344" y="1757"/>
                  </a:lnTo>
                  <a:lnTo>
                    <a:pt x="1340" y="1790"/>
                  </a:lnTo>
                  <a:lnTo>
                    <a:pt x="1334" y="1834"/>
                  </a:lnTo>
                  <a:lnTo>
                    <a:pt x="1334" y="1834"/>
                  </a:lnTo>
                  <a:lnTo>
                    <a:pt x="1342" y="1830"/>
                  </a:lnTo>
                  <a:lnTo>
                    <a:pt x="1349" y="1824"/>
                  </a:lnTo>
                  <a:lnTo>
                    <a:pt x="1359" y="1817"/>
                  </a:lnTo>
                  <a:lnTo>
                    <a:pt x="1371" y="1803"/>
                  </a:lnTo>
                  <a:lnTo>
                    <a:pt x="1382" y="1786"/>
                  </a:lnTo>
                  <a:lnTo>
                    <a:pt x="1394" y="1763"/>
                  </a:lnTo>
                  <a:lnTo>
                    <a:pt x="1403" y="1734"/>
                  </a:lnTo>
                  <a:lnTo>
                    <a:pt x="1403" y="1734"/>
                  </a:lnTo>
                  <a:lnTo>
                    <a:pt x="1411" y="1701"/>
                  </a:lnTo>
                  <a:lnTo>
                    <a:pt x="1417" y="1670"/>
                  </a:lnTo>
                  <a:lnTo>
                    <a:pt x="1423" y="1639"/>
                  </a:lnTo>
                  <a:lnTo>
                    <a:pt x="1425" y="1612"/>
                  </a:lnTo>
                  <a:lnTo>
                    <a:pt x="1427" y="1565"/>
                  </a:lnTo>
                  <a:lnTo>
                    <a:pt x="1427" y="1533"/>
                  </a:lnTo>
                  <a:lnTo>
                    <a:pt x="1427" y="1533"/>
                  </a:lnTo>
                  <a:lnTo>
                    <a:pt x="1425" y="1492"/>
                  </a:lnTo>
                  <a:lnTo>
                    <a:pt x="1419" y="1430"/>
                  </a:lnTo>
                  <a:lnTo>
                    <a:pt x="1415" y="1374"/>
                  </a:lnTo>
                  <a:lnTo>
                    <a:pt x="1411" y="1347"/>
                  </a:lnTo>
                  <a:lnTo>
                    <a:pt x="1411" y="1347"/>
                  </a:lnTo>
                  <a:lnTo>
                    <a:pt x="1398" y="1289"/>
                  </a:lnTo>
                  <a:lnTo>
                    <a:pt x="1388" y="1250"/>
                  </a:lnTo>
                  <a:lnTo>
                    <a:pt x="1384" y="1237"/>
                  </a:lnTo>
                  <a:lnTo>
                    <a:pt x="1380" y="1231"/>
                  </a:lnTo>
                  <a:lnTo>
                    <a:pt x="1380" y="1231"/>
                  </a:lnTo>
                  <a:lnTo>
                    <a:pt x="1376" y="1225"/>
                  </a:lnTo>
                  <a:lnTo>
                    <a:pt x="1371" y="1216"/>
                  </a:lnTo>
                  <a:lnTo>
                    <a:pt x="1359" y="1185"/>
                  </a:lnTo>
                  <a:lnTo>
                    <a:pt x="1342" y="1148"/>
                  </a:lnTo>
                  <a:lnTo>
                    <a:pt x="1326" y="1115"/>
                  </a:lnTo>
                  <a:lnTo>
                    <a:pt x="1326" y="1115"/>
                  </a:lnTo>
                  <a:lnTo>
                    <a:pt x="1303" y="1078"/>
                  </a:lnTo>
                  <a:lnTo>
                    <a:pt x="1274" y="1030"/>
                  </a:lnTo>
                  <a:lnTo>
                    <a:pt x="1247" y="986"/>
                  </a:lnTo>
                  <a:lnTo>
                    <a:pt x="1238" y="966"/>
                  </a:lnTo>
                  <a:lnTo>
                    <a:pt x="1234" y="953"/>
                  </a:lnTo>
                  <a:lnTo>
                    <a:pt x="1234" y="953"/>
                  </a:lnTo>
                  <a:lnTo>
                    <a:pt x="1230" y="937"/>
                  </a:lnTo>
                  <a:lnTo>
                    <a:pt x="1222" y="916"/>
                  </a:lnTo>
                  <a:lnTo>
                    <a:pt x="1201" y="862"/>
                  </a:lnTo>
                  <a:lnTo>
                    <a:pt x="1188" y="835"/>
                  </a:lnTo>
                  <a:lnTo>
                    <a:pt x="1174" y="808"/>
                  </a:lnTo>
                  <a:lnTo>
                    <a:pt x="1161" y="784"/>
                  </a:lnTo>
                  <a:lnTo>
                    <a:pt x="1149" y="767"/>
                  </a:lnTo>
                  <a:lnTo>
                    <a:pt x="1149" y="767"/>
                  </a:lnTo>
                  <a:lnTo>
                    <a:pt x="1135" y="754"/>
                  </a:lnTo>
                  <a:lnTo>
                    <a:pt x="1122" y="740"/>
                  </a:lnTo>
                  <a:lnTo>
                    <a:pt x="1091" y="713"/>
                  </a:lnTo>
                  <a:lnTo>
                    <a:pt x="1074" y="701"/>
                  </a:lnTo>
                  <a:lnTo>
                    <a:pt x="1058" y="692"/>
                  </a:lnTo>
                  <a:lnTo>
                    <a:pt x="1045" y="686"/>
                  </a:lnTo>
                  <a:lnTo>
                    <a:pt x="1033" y="682"/>
                  </a:lnTo>
                  <a:lnTo>
                    <a:pt x="1033" y="682"/>
                  </a:lnTo>
                  <a:lnTo>
                    <a:pt x="1020" y="678"/>
                  </a:lnTo>
                  <a:lnTo>
                    <a:pt x="1003" y="672"/>
                  </a:lnTo>
                  <a:lnTo>
                    <a:pt x="964" y="657"/>
                  </a:lnTo>
                  <a:lnTo>
                    <a:pt x="910" y="636"/>
                  </a:lnTo>
                  <a:lnTo>
                    <a:pt x="910" y="636"/>
                  </a:lnTo>
                  <a:close/>
                  <a:moveTo>
                    <a:pt x="810" y="628"/>
                  </a:moveTo>
                  <a:lnTo>
                    <a:pt x="810" y="628"/>
                  </a:lnTo>
                  <a:lnTo>
                    <a:pt x="816" y="628"/>
                  </a:lnTo>
                  <a:lnTo>
                    <a:pt x="810" y="628"/>
                  </a:lnTo>
                  <a:close/>
                  <a:moveTo>
                    <a:pt x="1149" y="1834"/>
                  </a:moveTo>
                  <a:lnTo>
                    <a:pt x="1149" y="1834"/>
                  </a:lnTo>
                  <a:lnTo>
                    <a:pt x="1153" y="1826"/>
                  </a:lnTo>
                  <a:lnTo>
                    <a:pt x="1161" y="1811"/>
                  </a:lnTo>
                  <a:lnTo>
                    <a:pt x="1170" y="1790"/>
                  </a:lnTo>
                  <a:lnTo>
                    <a:pt x="1182" y="1759"/>
                  </a:lnTo>
                  <a:lnTo>
                    <a:pt x="1195" y="1718"/>
                  </a:lnTo>
                  <a:lnTo>
                    <a:pt x="1205" y="1666"/>
                  </a:lnTo>
                  <a:lnTo>
                    <a:pt x="1211" y="1635"/>
                  </a:lnTo>
                  <a:lnTo>
                    <a:pt x="1215" y="1602"/>
                  </a:lnTo>
                  <a:lnTo>
                    <a:pt x="1216" y="1565"/>
                  </a:lnTo>
                  <a:lnTo>
                    <a:pt x="1218" y="1525"/>
                  </a:lnTo>
                  <a:lnTo>
                    <a:pt x="1218" y="1525"/>
                  </a:lnTo>
                  <a:lnTo>
                    <a:pt x="1220" y="1451"/>
                  </a:lnTo>
                  <a:lnTo>
                    <a:pt x="1224" y="1395"/>
                  </a:lnTo>
                  <a:lnTo>
                    <a:pt x="1228" y="1322"/>
                  </a:lnTo>
                  <a:lnTo>
                    <a:pt x="1228" y="1293"/>
                  </a:lnTo>
                  <a:lnTo>
                    <a:pt x="1228" y="1268"/>
                  </a:lnTo>
                  <a:lnTo>
                    <a:pt x="1224" y="1237"/>
                  </a:lnTo>
                  <a:lnTo>
                    <a:pt x="1218" y="1200"/>
                  </a:lnTo>
                  <a:lnTo>
                    <a:pt x="1218" y="1200"/>
                  </a:lnTo>
                  <a:lnTo>
                    <a:pt x="1205" y="1127"/>
                  </a:lnTo>
                  <a:lnTo>
                    <a:pt x="1195" y="1072"/>
                  </a:lnTo>
                  <a:lnTo>
                    <a:pt x="1188" y="1049"/>
                  </a:lnTo>
                  <a:lnTo>
                    <a:pt x="1182" y="1030"/>
                  </a:lnTo>
                  <a:lnTo>
                    <a:pt x="1174" y="1011"/>
                  </a:lnTo>
                  <a:lnTo>
                    <a:pt x="1164" y="991"/>
                  </a:lnTo>
                  <a:lnTo>
                    <a:pt x="1164" y="991"/>
                  </a:lnTo>
                  <a:lnTo>
                    <a:pt x="1087" y="860"/>
                  </a:lnTo>
                  <a:lnTo>
                    <a:pt x="1033" y="767"/>
                  </a:lnTo>
                  <a:lnTo>
                    <a:pt x="1033" y="767"/>
                  </a:lnTo>
                  <a:lnTo>
                    <a:pt x="1062" y="827"/>
                  </a:lnTo>
                  <a:lnTo>
                    <a:pt x="1083" y="875"/>
                  </a:lnTo>
                  <a:lnTo>
                    <a:pt x="1091" y="893"/>
                  </a:lnTo>
                  <a:lnTo>
                    <a:pt x="1095" y="906"/>
                  </a:lnTo>
                  <a:lnTo>
                    <a:pt x="1095" y="906"/>
                  </a:lnTo>
                  <a:lnTo>
                    <a:pt x="1122" y="1018"/>
                  </a:lnTo>
                  <a:lnTo>
                    <a:pt x="1137" y="1086"/>
                  </a:lnTo>
                  <a:lnTo>
                    <a:pt x="1145" y="1111"/>
                  </a:lnTo>
                  <a:lnTo>
                    <a:pt x="1149" y="1123"/>
                  </a:lnTo>
                  <a:lnTo>
                    <a:pt x="1149" y="1123"/>
                  </a:lnTo>
                  <a:lnTo>
                    <a:pt x="1164" y="1146"/>
                  </a:lnTo>
                  <a:lnTo>
                    <a:pt x="1174" y="1159"/>
                  </a:lnTo>
                  <a:lnTo>
                    <a:pt x="1178" y="1167"/>
                  </a:lnTo>
                  <a:lnTo>
                    <a:pt x="1180" y="1177"/>
                  </a:lnTo>
                  <a:lnTo>
                    <a:pt x="1180" y="1177"/>
                  </a:lnTo>
                  <a:lnTo>
                    <a:pt x="1189" y="1235"/>
                  </a:lnTo>
                  <a:lnTo>
                    <a:pt x="1193" y="1268"/>
                  </a:lnTo>
                  <a:lnTo>
                    <a:pt x="1195" y="1293"/>
                  </a:lnTo>
                  <a:lnTo>
                    <a:pt x="1195" y="1293"/>
                  </a:lnTo>
                  <a:lnTo>
                    <a:pt x="1193" y="1353"/>
                  </a:lnTo>
                  <a:lnTo>
                    <a:pt x="1191" y="1389"/>
                  </a:lnTo>
                  <a:lnTo>
                    <a:pt x="1193" y="1405"/>
                  </a:lnTo>
                  <a:lnTo>
                    <a:pt x="1195" y="1417"/>
                  </a:lnTo>
                  <a:lnTo>
                    <a:pt x="1195" y="1417"/>
                  </a:lnTo>
                  <a:lnTo>
                    <a:pt x="1197" y="1428"/>
                  </a:lnTo>
                  <a:lnTo>
                    <a:pt x="1199" y="1442"/>
                  </a:lnTo>
                  <a:lnTo>
                    <a:pt x="1197" y="1476"/>
                  </a:lnTo>
                  <a:lnTo>
                    <a:pt x="1193" y="1511"/>
                  </a:lnTo>
                  <a:lnTo>
                    <a:pt x="1188" y="1548"/>
                  </a:lnTo>
                  <a:lnTo>
                    <a:pt x="1188" y="1548"/>
                  </a:lnTo>
                  <a:lnTo>
                    <a:pt x="1178" y="1618"/>
                  </a:lnTo>
                  <a:lnTo>
                    <a:pt x="1174" y="1648"/>
                  </a:lnTo>
                  <a:lnTo>
                    <a:pt x="1172" y="1672"/>
                  </a:lnTo>
                  <a:lnTo>
                    <a:pt x="1172" y="1672"/>
                  </a:lnTo>
                  <a:lnTo>
                    <a:pt x="1168" y="1710"/>
                  </a:lnTo>
                  <a:lnTo>
                    <a:pt x="1161" y="1766"/>
                  </a:lnTo>
                  <a:lnTo>
                    <a:pt x="1149" y="1834"/>
                  </a:lnTo>
                  <a:lnTo>
                    <a:pt x="1149" y="1834"/>
                  </a:lnTo>
                  <a:close/>
                  <a:moveTo>
                    <a:pt x="1118" y="1447"/>
                  </a:moveTo>
                  <a:lnTo>
                    <a:pt x="1118" y="1447"/>
                  </a:lnTo>
                  <a:lnTo>
                    <a:pt x="1101" y="1345"/>
                  </a:lnTo>
                  <a:lnTo>
                    <a:pt x="1087" y="1260"/>
                  </a:lnTo>
                  <a:lnTo>
                    <a:pt x="1080" y="1192"/>
                  </a:lnTo>
                  <a:lnTo>
                    <a:pt x="1080" y="1192"/>
                  </a:lnTo>
                  <a:lnTo>
                    <a:pt x="1072" y="1088"/>
                  </a:lnTo>
                  <a:lnTo>
                    <a:pt x="1066" y="1038"/>
                  </a:lnTo>
                  <a:lnTo>
                    <a:pt x="1062" y="1013"/>
                  </a:lnTo>
                  <a:lnTo>
                    <a:pt x="1056" y="991"/>
                  </a:lnTo>
                  <a:lnTo>
                    <a:pt x="1056" y="991"/>
                  </a:lnTo>
                  <a:lnTo>
                    <a:pt x="1047" y="968"/>
                  </a:lnTo>
                  <a:lnTo>
                    <a:pt x="1033" y="941"/>
                  </a:lnTo>
                  <a:lnTo>
                    <a:pt x="1016" y="912"/>
                  </a:lnTo>
                  <a:lnTo>
                    <a:pt x="1001" y="885"/>
                  </a:lnTo>
                  <a:lnTo>
                    <a:pt x="970" y="841"/>
                  </a:lnTo>
                  <a:lnTo>
                    <a:pt x="956" y="821"/>
                  </a:lnTo>
                  <a:lnTo>
                    <a:pt x="956" y="821"/>
                  </a:lnTo>
                  <a:lnTo>
                    <a:pt x="991" y="906"/>
                  </a:lnTo>
                  <a:lnTo>
                    <a:pt x="1016" y="968"/>
                  </a:lnTo>
                  <a:lnTo>
                    <a:pt x="1024" y="993"/>
                  </a:lnTo>
                  <a:lnTo>
                    <a:pt x="1026" y="1007"/>
                  </a:lnTo>
                  <a:lnTo>
                    <a:pt x="1026" y="1007"/>
                  </a:lnTo>
                  <a:lnTo>
                    <a:pt x="1026" y="1020"/>
                  </a:lnTo>
                  <a:lnTo>
                    <a:pt x="1029" y="1045"/>
                  </a:lnTo>
                  <a:lnTo>
                    <a:pt x="1041" y="1111"/>
                  </a:lnTo>
                  <a:lnTo>
                    <a:pt x="1056" y="1200"/>
                  </a:lnTo>
                  <a:lnTo>
                    <a:pt x="1118" y="1447"/>
                  </a:lnTo>
                  <a:close/>
                  <a:moveTo>
                    <a:pt x="1141" y="1200"/>
                  </a:moveTo>
                  <a:lnTo>
                    <a:pt x="1141" y="1200"/>
                  </a:lnTo>
                  <a:lnTo>
                    <a:pt x="1139" y="1204"/>
                  </a:lnTo>
                  <a:lnTo>
                    <a:pt x="1137" y="1216"/>
                  </a:lnTo>
                  <a:lnTo>
                    <a:pt x="1135" y="1254"/>
                  </a:lnTo>
                  <a:lnTo>
                    <a:pt x="1134" y="1308"/>
                  </a:lnTo>
                  <a:lnTo>
                    <a:pt x="1134" y="1447"/>
                  </a:lnTo>
                  <a:lnTo>
                    <a:pt x="1134" y="1556"/>
                  </a:lnTo>
                  <a:lnTo>
                    <a:pt x="1141" y="1618"/>
                  </a:lnTo>
                  <a:lnTo>
                    <a:pt x="1141" y="1618"/>
                  </a:lnTo>
                  <a:lnTo>
                    <a:pt x="1145" y="1596"/>
                  </a:lnTo>
                  <a:lnTo>
                    <a:pt x="1157" y="1540"/>
                  </a:lnTo>
                  <a:lnTo>
                    <a:pt x="1157" y="1540"/>
                  </a:lnTo>
                  <a:lnTo>
                    <a:pt x="1162" y="1505"/>
                  </a:lnTo>
                  <a:lnTo>
                    <a:pt x="1164" y="1473"/>
                  </a:lnTo>
                  <a:lnTo>
                    <a:pt x="1166" y="1446"/>
                  </a:lnTo>
                  <a:lnTo>
                    <a:pt x="1164" y="1424"/>
                  </a:lnTo>
                  <a:lnTo>
                    <a:pt x="1164" y="1424"/>
                  </a:lnTo>
                  <a:lnTo>
                    <a:pt x="1159" y="1364"/>
                  </a:lnTo>
                  <a:lnTo>
                    <a:pt x="1157" y="1328"/>
                  </a:lnTo>
                  <a:lnTo>
                    <a:pt x="1157" y="1293"/>
                  </a:lnTo>
                  <a:lnTo>
                    <a:pt x="1157" y="1293"/>
                  </a:lnTo>
                  <a:lnTo>
                    <a:pt x="1157" y="1277"/>
                  </a:lnTo>
                  <a:lnTo>
                    <a:pt x="1157" y="1262"/>
                  </a:lnTo>
                  <a:lnTo>
                    <a:pt x="1153" y="1231"/>
                  </a:lnTo>
                  <a:lnTo>
                    <a:pt x="1147" y="1210"/>
                  </a:lnTo>
                  <a:lnTo>
                    <a:pt x="1143" y="1204"/>
                  </a:lnTo>
                  <a:lnTo>
                    <a:pt x="1141" y="1200"/>
                  </a:lnTo>
                  <a:lnTo>
                    <a:pt x="1141" y="1200"/>
                  </a:lnTo>
                  <a:close/>
                  <a:moveTo>
                    <a:pt x="825" y="728"/>
                  </a:moveTo>
                  <a:lnTo>
                    <a:pt x="825" y="728"/>
                  </a:lnTo>
                  <a:lnTo>
                    <a:pt x="871" y="829"/>
                  </a:lnTo>
                  <a:lnTo>
                    <a:pt x="871" y="829"/>
                  </a:lnTo>
                  <a:lnTo>
                    <a:pt x="887" y="881"/>
                  </a:lnTo>
                  <a:lnTo>
                    <a:pt x="893" y="899"/>
                  </a:lnTo>
                  <a:lnTo>
                    <a:pt x="898" y="916"/>
                  </a:lnTo>
                  <a:lnTo>
                    <a:pt x="908" y="931"/>
                  </a:lnTo>
                  <a:lnTo>
                    <a:pt x="918" y="945"/>
                  </a:lnTo>
                  <a:lnTo>
                    <a:pt x="918" y="945"/>
                  </a:lnTo>
                  <a:lnTo>
                    <a:pt x="929" y="958"/>
                  </a:lnTo>
                  <a:lnTo>
                    <a:pt x="941" y="978"/>
                  </a:lnTo>
                  <a:lnTo>
                    <a:pt x="964" y="1016"/>
                  </a:lnTo>
                  <a:lnTo>
                    <a:pt x="979" y="1051"/>
                  </a:lnTo>
                  <a:lnTo>
                    <a:pt x="985" y="1059"/>
                  </a:lnTo>
                  <a:lnTo>
                    <a:pt x="987" y="1061"/>
                  </a:lnTo>
                  <a:lnTo>
                    <a:pt x="987" y="1061"/>
                  </a:lnTo>
                  <a:lnTo>
                    <a:pt x="987" y="1016"/>
                  </a:lnTo>
                  <a:lnTo>
                    <a:pt x="983" y="987"/>
                  </a:lnTo>
                  <a:lnTo>
                    <a:pt x="981" y="976"/>
                  </a:lnTo>
                  <a:lnTo>
                    <a:pt x="979" y="968"/>
                  </a:lnTo>
                  <a:lnTo>
                    <a:pt x="979" y="968"/>
                  </a:lnTo>
                  <a:lnTo>
                    <a:pt x="960" y="935"/>
                  </a:lnTo>
                  <a:lnTo>
                    <a:pt x="949" y="916"/>
                  </a:lnTo>
                  <a:lnTo>
                    <a:pt x="941" y="899"/>
                  </a:lnTo>
                  <a:lnTo>
                    <a:pt x="941" y="899"/>
                  </a:lnTo>
                  <a:lnTo>
                    <a:pt x="933" y="877"/>
                  </a:lnTo>
                  <a:lnTo>
                    <a:pt x="927" y="848"/>
                  </a:lnTo>
                  <a:lnTo>
                    <a:pt x="918" y="813"/>
                  </a:lnTo>
                  <a:lnTo>
                    <a:pt x="825" y="728"/>
                  </a:lnTo>
                  <a:close/>
                  <a:moveTo>
                    <a:pt x="810" y="667"/>
                  </a:moveTo>
                  <a:lnTo>
                    <a:pt x="810" y="705"/>
                  </a:lnTo>
                  <a:lnTo>
                    <a:pt x="810" y="705"/>
                  </a:lnTo>
                  <a:lnTo>
                    <a:pt x="852" y="717"/>
                  </a:lnTo>
                  <a:lnTo>
                    <a:pt x="885" y="726"/>
                  </a:lnTo>
                  <a:lnTo>
                    <a:pt x="910" y="736"/>
                  </a:lnTo>
                  <a:lnTo>
                    <a:pt x="987" y="775"/>
                  </a:lnTo>
                  <a:lnTo>
                    <a:pt x="987" y="775"/>
                  </a:lnTo>
                  <a:lnTo>
                    <a:pt x="987" y="765"/>
                  </a:lnTo>
                  <a:lnTo>
                    <a:pt x="985" y="757"/>
                  </a:lnTo>
                  <a:lnTo>
                    <a:pt x="987" y="752"/>
                  </a:lnTo>
                  <a:lnTo>
                    <a:pt x="987" y="752"/>
                  </a:lnTo>
                  <a:lnTo>
                    <a:pt x="985" y="748"/>
                  </a:lnTo>
                  <a:lnTo>
                    <a:pt x="976" y="744"/>
                  </a:lnTo>
                  <a:lnTo>
                    <a:pt x="945" y="730"/>
                  </a:lnTo>
                  <a:lnTo>
                    <a:pt x="879" y="705"/>
                  </a:lnTo>
                  <a:lnTo>
                    <a:pt x="879" y="705"/>
                  </a:lnTo>
                  <a:lnTo>
                    <a:pt x="856" y="696"/>
                  </a:lnTo>
                  <a:lnTo>
                    <a:pt x="833" y="682"/>
                  </a:lnTo>
                  <a:lnTo>
                    <a:pt x="810" y="667"/>
                  </a:lnTo>
                  <a:lnTo>
                    <a:pt x="810" y="667"/>
                  </a:lnTo>
                  <a:close/>
                  <a:moveTo>
                    <a:pt x="1164" y="442"/>
                  </a:moveTo>
                  <a:lnTo>
                    <a:pt x="1164" y="442"/>
                  </a:lnTo>
                  <a:lnTo>
                    <a:pt x="1109" y="440"/>
                  </a:lnTo>
                  <a:lnTo>
                    <a:pt x="1055" y="437"/>
                  </a:lnTo>
                  <a:lnTo>
                    <a:pt x="1055" y="437"/>
                  </a:lnTo>
                  <a:lnTo>
                    <a:pt x="1078" y="440"/>
                  </a:lnTo>
                  <a:lnTo>
                    <a:pt x="1105" y="448"/>
                  </a:lnTo>
                  <a:lnTo>
                    <a:pt x="1132" y="458"/>
                  </a:lnTo>
                  <a:lnTo>
                    <a:pt x="1145" y="466"/>
                  </a:lnTo>
                  <a:lnTo>
                    <a:pt x="1157" y="473"/>
                  </a:lnTo>
                  <a:lnTo>
                    <a:pt x="1157" y="473"/>
                  </a:lnTo>
                  <a:lnTo>
                    <a:pt x="1178" y="487"/>
                  </a:lnTo>
                  <a:lnTo>
                    <a:pt x="1201" y="502"/>
                  </a:lnTo>
                  <a:lnTo>
                    <a:pt x="1215" y="510"/>
                  </a:lnTo>
                  <a:lnTo>
                    <a:pt x="1211" y="510"/>
                  </a:lnTo>
                  <a:lnTo>
                    <a:pt x="1201" y="506"/>
                  </a:lnTo>
                  <a:lnTo>
                    <a:pt x="1201" y="506"/>
                  </a:lnTo>
                  <a:lnTo>
                    <a:pt x="1189" y="504"/>
                  </a:lnTo>
                  <a:lnTo>
                    <a:pt x="1188" y="504"/>
                  </a:lnTo>
                  <a:lnTo>
                    <a:pt x="1197" y="512"/>
                  </a:lnTo>
                  <a:lnTo>
                    <a:pt x="1226" y="527"/>
                  </a:lnTo>
                  <a:lnTo>
                    <a:pt x="1226" y="527"/>
                  </a:lnTo>
                  <a:lnTo>
                    <a:pt x="1151" y="496"/>
                  </a:lnTo>
                  <a:lnTo>
                    <a:pt x="1099" y="473"/>
                  </a:lnTo>
                  <a:lnTo>
                    <a:pt x="1080" y="467"/>
                  </a:lnTo>
                  <a:lnTo>
                    <a:pt x="1072" y="466"/>
                  </a:lnTo>
                  <a:lnTo>
                    <a:pt x="1072" y="466"/>
                  </a:lnTo>
                  <a:lnTo>
                    <a:pt x="1045" y="464"/>
                  </a:lnTo>
                  <a:lnTo>
                    <a:pt x="995" y="456"/>
                  </a:lnTo>
                  <a:lnTo>
                    <a:pt x="972" y="454"/>
                  </a:lnTo>
                  <a:lnTo>
                    <a:pt x="956" y="456"/>
                  </a:lnTo>
                  <a:lnTo>
                    <a:pt x="952" y="456"/>
                  </a:lnTo>
                  <a:lnTo>
                    <a:pt x="952" y="458"/>
                  </a:lnTo>
                  <a:lnTo>
                    <a:pt x="956" y="462"/>
                  </a:lnTo>
                  <a:lnTo>
                    <a:pt x="964" y="466"/>
                  </a:lnTo>
                  <a:lnTo>
                    <a:pt x="964" y="466"/>
                  </a:lnTo>
                  <a:lnTo>
                    <a:pt x="983" y="473"/>
                  </a:lnTo>
                  <a:lnTo>
                    <a:pt x="1003" y="481"/>
                  </a:lnTo>
                  <a:lnTo>
                    <a:pt x="1037" y="491"/>
                  </a:lnTo>
                  <a:lnTo>
                    <a:pt x="1068" y="502"/>
                  </a:lnTo>
                  <a:lnTo>
                    <a:pt x="1085" y="510"/>
                  </a:lnTo>
                  <a:lnTo>
                    <a:pt x="1103" y="520"/>
                  </a:lnTo>
                  <a:lnTo>
                    <a:pt x="1103" y="520"/>
                  </a:lnTo>
                  <a:lnTo>
                    <a:pt x="1118" y="527"/>
                  </a:lnTo>
                  <a:lnTo>
                    <a:pt x="1130" y="533"/>
                  </a:lnTo>
                  <a:lnTo>
                    <a:pt x="1147" y="539"/>
                  </a:lnTo>
                  <a:lnTo>
                    <a:pt x="1155" y="541"/>
                  </a:lnTo>
                  <a:lnTo>
                    <a:pt x="1162" y="545"/>
                  </a:lnTo>
                  <a:lnTo>
                    <a:pt x="1174" y="553"/>
                  </a:lnTo>
                  <a:lnTo>
                    <a:pt x="1188" y="566"/>
                  </a:lnTo>
                  <a:lnTo>
                    <a:pt x="1188" y="566"/>
                  </a:lnTo>
                  <a:lnTo>
                    <a:pt x="1203" y="580"/>
                  </a:lnTo>
                  <a:lnTo>
                    <a:pt x="1215" y="589"/>
                  </a:lnTo>
                  <a:lnTo>
                    <a:pt x="1236" y="599"/>
                  </a:lnTo>
                  <a:lnTo>
                    <a:pt x="1241" y="605"/>
                  </a:lnTo>
                  <a:lnTo>
                    <a:pt x="1247" y="611"/>
                  </a:lnTo>
                  <a:lnTo>
                    <a:pt x="1253" y="618"/>
                  </a:lnTo>
                  <a:lnTo>
                    <a:pt x="1257" y="628"/>
                  </a:lnTo>
                  <a:lnTo>
                    <a:pt x="1257" y="628"/>
                  </a:lnTo>
                  <a:lnTo>
                    <a:pt x="1263" y="640"/>
                  </a:lnTo>
                  <a:lnTo>
                    <a:pt x="1270" y="651"/>
                  </a:lnTo>
                  <a:lnTo>
                    <a:pt x="1290" y="670"/>
                  </a:lnTo>
                  <a:lnTo>
                    <a:pt x="1299" y="680"/>
                  </a:lnTo>
                  <a:lnTo>
                    <a:pt x="1311" y="692"/>
                  </a:lnTo>
                  <a:lnTo>
                    <a:pt x="1319" y="705"/>
                  </a:lnTo>
                  <a:lnTo>
                    <a:pt x="1326" y="721"/>
                  </a:lnTo>
                  <a:lnTo>
                    <a:pt x="1326" y="721"/>
                  </a:lnTo>
                  <a:lnTo>
                    <a:pt x="1351" y="798"/>
                  </a:lnTo>
                  <a:lnTo>
                    <a:pt x="1373" y="860"/>
                  </a:lnTo>
                  <a:lnTo>
                    <a:pt x="1373" y="860"/>
                  </a:lnTo>
                  <a:lnTo>
                    <a:pt x="1376" y="870"/>
                  </a:lnTo>
                  <a:lnTo>
                    <a:pt x="1382" y="879"/>
                  </a:lnTo>
                  <a:lnTo>
                    <a:pt x="1398" y="899"/>
                  </a:lnTo>
                  <a:lnTo>
                    <a:pt x="1413" y="918"/>
                  </a:lnTo>
                  <a:lnTo>
                    <a:pt x="1427" y="937"/>
                  </a:lnTo>
                  <a:lnTo>
                    <a:pt x="1427" y="937"/>
                  </a:lnTo>
                  <a:lnTo>
                    <a:pt x="1438" y="958"/>
                  </a:lnTo>
                  <a:lnTo>
                    <a:pt x="1450" y="984"/>
                  </a:lnTo>
                  <a:lnTo>
                    <a:pt x="1473" y="1030"/>
                  </a:lnTo>
                  <a:lnTo>
                    <a:pt x="1473" y="1030"/>
                  </a:lnTo>
                  <a:lnTo>
                    <a:pt x="1484" y="1059"/>
                  </a:lnTo>
                  <a:lnTo>
                    <a:pt x="1498" y="1100"/>
                  </a:lnTo>
                  <a:lnTo>
                    <a:pt x="1511" y="1144"/>
                  </a:lnTo>
                  <a:lnTo>
                    <a:pt x="1519" y="1177"/>
                  </a:lnTo>
                  <a:lnTo>
                    <a:pt x="1519" y="1177"/>
                  </a:lnTo>
                  <a:lnTo>
                    <a:pt x="1523" y="1200"/>
                  </a:lnTo>
                  <a:lnTo>
                    <a:pt x="1525" y="1223"/>
                  </a:lnTo>
                  <a:lnTo>
                    <a:pt x="1527" y="1262"/>
                  </a:lnTo>
                  <a:lnTo>
                    <a:pt x="1527" y="1262"/>
                  </a:lnTo>
                  <a:lnTo>
                    <a:pt x="1536" y="1355"/>
                  </a:lnTo>
                  <a:lnTo>
                    <a:pt x="1544" y="1409"/>
                  </a:lnTo>
                  <a:lnTo>
                    <a:pt x="1550" y="1440"/>
                  </a:lnTo>
                  <a:lnTo>
                    <a:pt x="1550" y="1440"/>
                  </a:lnTo>
                  <a:lnTo>
                    <a:pt x="1554" y="1463"/>
                  </a:lnTo>
                  <a:lnTo>
                    <a:pt x="1559" y="1504"/>
                  </a:lnTo>
                  <a:lnTo>
                    <a:pt x="1565" y="1556"/>
                  </a:lnTo>
                  <a:lnTo>
                    <a:pt x="1565" y="1556"/>
                  </a:lnTo>
                  <a:lnTo>
                    <a:pt x="1565" y="1498"/>
                  </a:lnTo>
                  <a:lnTo>
                    <a:pt x="1567" y="1453"/>
                  </a:lnTo>
                  <a:lnTo>
                    <a:pt x="1565" y="1424"/>
                  </a:lnTo>
                  <a:lnTo>
                    <a:pt x="1565" y="1424"/>
                  </a:lnTo>
                  <a:lnTo>
                    <a:pt x="1565" y="1401"/>
                  </a:lnTo>
                  <a:lnTo>
                    <a:pt x="1565" y="1364"/>
                  </a:lnTo>
                  <a:lnTo>
                    <a:pt x="1569" y="1328"/>
                  </a:lnTo>
                  <a:lnTo>
                    <a:pt x="1573" y="1293"/>
                  </a:lnTo>
                  <a:lnTo>
                    <a:pt x="1573" y="1293"/>
                  </a:lnTo>
                  <a:lnTo>
                    <a:pt x="1588" y="1217"/>
                  </a:lnTo>
                  <a:lnTo>
                    <a:pt x="1594" y="1179"/>
                  </a:lnTo>
                  <a:lnTo>
                    <a:pt x="1596" y="1154"/>
                  </a:lnTo>
                  <a:lnTo>
                    <a:pt x="1596" y="1154"/>
                  </a:lnTo>
                  <a:lnTo>
                    <a:pt x="1594" y="1130"/>
                  </a:lnTo>
                  <a:lnTo>
                    <a:pt x="1586" y="1103"/>
                  </a:lnTo>
                  <a:lnTo>
                    <a:pt x="1577" y="1074"/>
                  </a:lnTo>
                  <a:lnTo>
                    <a:pt x="1571" y="1063"/>
                  </a:lnTo>
                  <a:lnTo>
                    <a:pt x="1565" y="1053"/>
                  </a:lnTo>
                  <a:lnTo>
                    <a:pt x="1565" y="1053"/>
                  </a:lnTo>
                  <a:lnTo>
                    <a:pt x="1550" y="1032"/>
                  </a:lnTo>
                  <a:lnTo>
                    <a:pt x="1529" y="1007"/>
                  </a:lnTo>
                  <a:lnTo>
                    <a:pt x="1507" y="982"/>
                  </a:lnTo>
                  <a:lnTo>
                    <a:pt x="1500" y="970"/>
                  </a:lnTo>
                  <a:lnTo>
                    <a:pt x="1496" y="960"/>
                  </a:lnTo>
                  <a:lnTo>
                    <a:pt x="1496" y="960"/>
                  </a:lnTo>
                  <a:lnTo>
                    <a:pt x="1492" y="953"/>
                  </a:lnTo>
                  <a:lnTo>
                    <a:pt x="1488" y="949"/>
                  </a:lnTo>
                  <a:lnTo>
                    <a:pt x="1477" y="939"/>
                  </a:lnTo>
                  <a:lnTo>
                    <a:pt x="1473" y="933"/>
                  </a:lnTo>
                  <a:lnTo>
                    <a:pt x="1467" y="922"/>
                  </a:lnTo>
                  <a:lnTo>
                    <a:pt x="1461" y="906"/>
                  </a:lnTo>
                  <a:lnTo>
                    <a:pt x="1457" y="883"/>
                  </a:lnTo>
                  <a:lnTo>
                    <a:pt x="1457" y="883"/>
                  </a:lnTo>
                  <a:lnTo>
                    <a:pt x="1452" y="854"/>
                  </a:lnTo>
                  <a:lnTo>
                    <a:pt x="1440" y="823"/>
                  </a:lnTo>
                  <a:lnTo>
                    <a:pt x="1427" y="792"/>
                  </a:lnTo>
                  <a:lnTo>
                    <a:pt x="1413" y="761"/>
                  </a:lnTo>
                  <a:lnTo>
                    <a:pt x="1386" y="709"/>
                  </a:lnTo>
                  <a:lnTo>
                    <a:pt x="1376" y="692"/>
                  </a:lnTo>
                  <a:lnTo>
                    <a:pt x="1373" y="682"/>
                  </a:lnTo>
                  <a:lnTo>
                    <a:pt x="1373" y="682"/>
                  </a:lnTo>
                  <a:lnTo>
                    <a:pt x="1367" y="663"/>
                  </a:lnTo>
                  <a:lnTo>
                    <a:pt x="1359" y="634"/>
                  </a:lnTo>
                  <a:lnTo>
                    <a:pt x="1347" y="609"/>
                  </a:lnTo>
                  <a:lnTo>
                    <a:pt x="1344" y="601"/>
                  </a:lnTo>
                  <a:lnTo>
                    <a:pt x="1342" y="597"/>
                  </a:lnTo>
                  <a:lnTo>
                    <a:pt x="1342" y="597"/>
                  </a:lnTo>
                  <a:lnTo>
                    <a:pt x="1330" y="587"/>
                  </a:lnTo>
                  <a:lnTo>
                    <a:pt x="1311" y="564"/>
                  </a:lnTo>
                  <a:lnTo>
                    <a:pt x="1288" y="539"/>
                  </a:lnTo>
                  <a:lnTo>
                    <a:pt x="1272" y="520"/>
                  </a:lnTo>
                  <a:lnTo>
                    <a:pt x="1272" y="520"/>
                  </a:lnTo>
                  <a:lnTo>
                    <a:pt x="1268" y="514"/>
                  </a:lnTo>
                  <a:lnTo>
                    <a:pt x="1268" y="510"/>
                  </a:lnTo>
                  <a:lnTo>
                    <a:pt x="1268" y="502"/>
                  </a:lnTo>
                  <a:lnTo>
                    <a:pt x="1268" y="498"/>
                  </a:lnTo>
                  <a:lnTo>
                    <a:pt x="1265" y="495"/>
                  </a:lnTo>
                  <a:lnTo>
                    <a:pt x="1259" y="489"/>
                  </a:lnTo>
                  <a:lnTo>
                    <a:pt x="1249" y="481"/>
                  </a:lnTo>
                  <a:lnTo>
                    <a:pt x="1249" y="481"/>
                  </a:lnTo>
                  <a:lnTo>
                    <a:pt x="1230" y="466"/>
                  </a:lnTo>
                  <a:lnTo>
                    <a:pt x="1215" y="452"/>
                  </a:lnTo>
                  <a:lnTo>
                    <a:pt x="1207" y="448"/>
                  </a:lnTo>
                  <a:lnTo>
                    <a:pt x="1195" y="444"/>
                  </a:lnTo>
                  <a:lnTo>
                    <a:pt x="1182" y="442"/>
                  </a:lnTo>
                  <a:lnTo>
                    <a:pt x="1164" y="442"/>
                  </a:lnTo>
                  <a:lnTo>
                    <a:pt x="1164" y="442"/>
                  </a:lnTo>
                  <a:close/>
                  <a:moveTo>
                    <a:pt x="1018" y="435"/>
                  </a:moveTo>
                  <a:lnTo>
                    <a:pt x="1018" y="435"/>
                  </a:lnTo>
                  <a:lnTo>
                    <a:pt x="1055" y="437"/>
                  </a:lnTo>
                  <a:lnTo>
                    <a:pt x="1055" y="437"/>
                  </a:lnTo>
                  <a:lnTo>
                    <a:pt x="1028" y="435"/>
                  </a:lnTo>
                  <a:lnTo>
                    <a:pt x="1018" y="435"/>
                  </a:lnTo>
                  <a:lnTo>
                    <a:pt x="1018" y="435"/>
                  </a:lnTo>
                  <a:close/>
                  <a:moveTo>
                    <a:pt x="1003" y="574"/>
                  </a:moveTo>
                  <a:lnTo>
                    <a:pt x="1003" y="574"/>
                  </a:lnTo>
                  <a:lnTo>
                    <a:pt x="1029" y="585"/>
                  </a:lnTo>
                  <a:lnTo>
                    <a:pt x="1082" y="611"/>
                  </a:lnTo>
                  <a:lnTo>
                    <a:pt x="1109" y="628"/>
                  </a:lnTo>
                  <a:lnTo>
                    <a:pt x="1135" y="643"/>
                  </a:lnTo>
                  <a:lnTo>
                    <a:pt x="1159" y="659"/>
                  </a:lnTo>
                  <a:lnTo>
                    <a:pt x="1166" y="667"/>
                  </a:lnTo>
                  <a:lnTo>
                    <a:pt x="1172" y="674"/>
                  </a:lnTo>
                  <a:lnTo>
                    <a:pt x="1172" y="674"/>
                  </a:lnTo>
                  <a:lnTo>
                    <a:pt x="1180" y="684"/>
                  </a:lnTo>
                  <a:lnTo>
                    <a:pt x="1186" y="686"/>
                  </a:lnTo>
                  <a:lnTo>
                    <a:pt x="1191" y="686"/>
                  </a:lnTo>
                  <a:lnTo>
                    <a:pt x="1195" y="684"/>
                  </a:lnTo>
                  <a:lnTo>
                    <a:pt x="1199" y="684"/>
                  </a:lnTo>
                  <a:lnTo>
                    <a:pt x="1205" y="690"/>
                  </a:lnTo>
                  <a:lnTo>
                    <a:pt x="1211" y="703"/>
                  </a:lnTo>
                  <a:lnTo>
                    <a:pt x="1218" y="728"/>
                  </a:lnTo>
                  <a:lnTo>
                    <a:pt x="1218" y="728"/>
                  </a:lnTo>
                  <a:lnTo>
                    <a:pt x="1228" y="757"/>
                  </a:lnTo>
                  <a:lnTo>
                    <a:pt x="1240" y="784"/>
                  </a:lnTo>
                  <a:lnTo>
                    <a:pt x="1251" y="806"/>
                  </a:lnTo>
                  <a:lnTo>
                    <a:pt x="1261" y="827"/>
                  </a:lnTo>
                  <a:lnTo>
                    <a:pt x="1278" y="856"/>
                  </a:lnTo>
                  <a:lnTo>
                    <a:pt x="1284" y="868"/>
                  </a:lnTo>
                  <a:lnTo>
                    <a:pt x="1288" y="875"/>
                  </a:lnTo>
                  <a:lnTo>
                    <a:pt x="1288" y="875"/>
                  </a:lnTo>
                  <a:lnTo>
                    <a:pt x="1317" y="958"/>
                  </a:lnTo>
                  <a:lnTo>
                    <a:pt x="1332" y="1009"/>
                  </a:lnTo>
                  <a:lnTo>
                    <a:pt x="1342" y="1038"/>
                  </a:lnTo>
                  <a:lnTo>
                    <a:pt x="1342" y="1038"/>
                  </a:lnTo>
                  <a:lnTo>
                    <a:pt x="1346" y="1047"/>
                  </a:lnTo>
                  <a:lnTo>
                    <a:pt x="1357" y="1065"/>
                  </a:lnTo>
                  <a:lnTo>
                    <a:pt x="1388" y="1113"/>
                  </a:lnTo>
                  <a:lnTo>
                    <a:pt x="1434" y="1185"/>
                  </a:lnTo>
                  <a:lnTo>
                    <a:pt x="1434" y="1185"/>
                  </a:lnTo>
                  <a:lnTo>
                    <a:pt x="1419" y="1130"/>
                  </a:lnTo>
                  <a:lnTo>
                    <a:pt x="1405" y="1088"/>
                  </a:lnTo>
                  <a:lnTo>
                    <a:pt x="1396" y="1061"/>
                  </a:lnTo>
                  <a:lnTo>
                    <a:pt x="1396" y="1061"/>
                  </a:lnTo>
                  <a:lnTo>
                    <a:pt x="1384" y="1026"/>
                  </a:lnTo>
                  <a:lnTo>
                    <a:pt x="1374" y="1001"/>
                  </a:lnTo>
                  <a:lnTo>
                    <a:pt x="1365" y="976"/>
                  </a:lnTo>
                  <a:lnTo>
                    <a:pt x="1365" y="976"/>
                  </a:lnTo>
                  <a:lnTo>
                    <a:pt x="1353" y="945"/>
                  </a:lnTo>
                  <a:lnTo>
                    <a:pt x="1346" y="908"/>
                  </a:lnTo>
                  <a:lnTo>
                    <a:pt x="1336" y="873"/>
                  </a:lnTo>
                  <a:lnTo>
                    <a:pt x="1326" y="844"/>
                  </a:lnTo>
                  <a:lnTo>
                    <a:pt x="1326" y="844"/>
                  </a:lnTo>
                  <a:lnTo>
                    <a:pt x="1299" y="783"/>
                  </a:lnTo>
                  <a:lnTo>
                    <a:pt x="1272" y="721"/>
                  </a:lnTo>
                  <a:lnTo>
                    <a:pt x="1272" y="721"/>
                  </a:lnTo>
                  <a:lnTo>
                    <a:pt x="1261" y="699"/>
                  </a:lnTo>
                  <a:lnTo>
                    <a:pt x="1247" y="682"/>
                  </a:lnTo>
                  <a:lnTo>
                    <a:pt x="1234" y="667"/>
                  </a:lnTo>
                  <a:lnTo>
                    <a:pt x="1234" y="667"/>
                  </a:lnTo>
                  <a:lnTo>
                    <a:pt x="1201" y="643"/>
                  </a:lnTo>
                  <a:lnTo>
                    <a:pt x="1174" y="628"/>
                  </a:lnTo>
                  <a:lnTo>
                    <a:pt x="1164" y="622"/>
                  </a:lnTo>
                  <a:lnTo>
                    <a:pt x="1157" y="620"/>
                  </a:lnTo>
                  <a:lnTo>
                    <a:pt x="1157" y="620"/>
                  </a:lnTo>
                  <a:lnTo>
                    <a:pt x="1145" y="618"/>
                  </a:lnTo>
                  <a:lnTo>
                    <a:pt x="1126" y="612"/>
                  </a:lnTo>
                  <a:lnTo>
                    <a:pt x="1072" y="597"/>
                  </a:lnTo>
                  <a:lnTo>
                    <a:pt x="1003" y="574"/>
                  </a:lnTo>
                  <a:lnTo>
                    <a:pt x="1003" y="574"/>
                  </a:lnTo>
                  <a:close/>
                  <a:moveTo>
                    <a:pt x="1303" y="381"/>
                  </a:moveTo>
                  <a:lnTo>
                    <a:pt x="1303" y="381"/>
                  </a:lnTo>
                  <a:lnTo>
                    <a:pt x="1336" y="408"/>
                  </a:lnTo>
                  <a:lnTo>
                    <a:pt x="1411" y="471"/>
                  </a:lnTo>
                  <a:lnTo>
                    <a:pt x="1452" y="508"/>
                  </a:lnTo>
                  <a:lnTo>
                    <a:pt x="1488" y="543"/>
                  </a:lnTo>
                  <a:lnTo>
                    <a:pt x="1517" y="574"/>
                  </a:lnTo>
                  <a:lnTo>
                    <a:pt x="1529" y="587"/>
                  </a:lnTo>
                  <a:lnTo>
                    <a:pt x="1534" y="597"/>
                  </a:lnTo>
                  <a:lnTo>
                    <a:pt x="1534" y="597"/>
                  </a:lnTo>
                  <a:lnTo>
                    <a:pt x="1554" y="640"/>
                  </a:lnTo>
                  <a:lnTo>
                    <a:pt x="1575" y="688"/>
                  </a:lnTo>
                  <a:lnTo>
                    <a:pt x="1592" y="738"/>
                  </a:lnTo>
                  <a:lnTo>
                    <a:pt x="1600" y="757"/>
                  </a:lnTo>
                  <a:lnTo>
                    <a:pt x="1604" y="775"/>
                  </a:lnTo>
                  <a:lnTo>
                    <a:pt x="1604" y="775"/>
                  </a:lnTo>
                  <a:lnTo>
                    <a:pt x="1608" y="802"/>
                  </a:lnTo>
                  <a:lnTo>
                    <a:pt x="1610" y="825"/>
                  </a:lnTo>
                  <a:lnTo>
                    <a:pt x="1615" y="848"/>
                  </a:lnTo>
                  <a:lnTo>
                    <a:pt x="1621" y="862"/>
                  </a:lnTo>
                  <a:lnTo>
                    <a:pt x="1627" y="875"/>
                  </a:lnTo>
                  <a:lnTo>
                    <a:pt x="1627" y="875"/>
                  </a:lnTo>
                  <a:lnTo>
                    <a:pt x="1639" y="895"/>
                  </a:lnTo>
                  <a:lnTo>
                    <a:pt x="1648" y="904"/>
                  </a:lnTo>
                  <a:lnTo>
                    <a:pt x="1654" y="920"/>
                  </a:lnTo>
                  <a:lnTo>
                    <a:pt x="1665" y="953"/>
                  </a:lnTo>
                  <a:lnTo>
                    <a:pt x="1665" y="953"/>
                  </a:lnTo>
                  <a:lnTo>
                    <a:pt x="1675" y="993"/>
                  </a:lnTo>
                  <a:lnTo>
                    <a:pt x="1681" y="1024"/>
                  </a:lnTo>
                  <a:lnTo>
                    <a:pt x="1689" y="1076"/>
                  </a:lnTo>
                  <a:lnTo>
                    <a:pt x="1689" y="1076"/>
                  </a:lnTo>
                  <a:lnTo>
                    <a:pt x="1698" y="1154"/>
                  </a:lnTo>
                  <a:lnTo>
                    <a:pt x="1702" y="1190"/>
                  </a:lnTo>
                  <a:lnTo>
                    <a:pt x="1704" y="1208"/>
                  </a:lnTo>
                  <a:lnTo>
                    <a:pt x="1704" y="1208"/>
                  </a:lnTo>
                  <a:lnTo>
                    <a:pt x="1702" y="1229"/>
                  </a:lnTo>
                  <a:lnTo>
                    <a:pt x="1696" y="1272"/>
                  </a:lnTo>
                  <a:lnTo>
                    <a:pt x="1689" y="1331"/>
                  </a:lnTo>
                  <a:lnTo>
                    <a:pt x="1689" y="1331"/>
                  </a:lnTo>
                  <a:lnTo>
                    <a:pt x="1696" y="1312"/>
                  </a:lnTo>
                  <a:lnTo>
                    <a:pt x="1712" y="1262"/>
                  </a:lnTo>
                  <a:lnTo>
                    <a:pt x="1721" y="1231"/>
                  </a:lnTo>
                  <a:lnTo>
                    <a:pt x="1729" y="1196"/>
                  </a:lnTo>
                  <a:lnTo>
                    <a:pt x="1733" y="1163"/>
                  </a:lnTo>
                  <a:lnTo>
                    <a:pt x="1735" y="1130"/>
                  </a:lnTo>
                  <a:lnTo>
                    <a:pt x="1735" y="1130"/>
                  </a:lnTo>
                  <a:lnTo>
                    <a:pt x="1733" y="1078"/>
                  </a:lnTo>
                  <a:lnTo>
                    <a:pt x="1729" y="1036"/>
                  </a:lnTo>
                  <a:lnTo>
                    <a:pt x="1723" y="995"/>
                  </a:lnTo>
                  <a:lnTo>
                    <a:pt x="1719" y="945"/>
                  </a:lnTo>
                  <a:lnTo>
                    <a:pt x="1719" y="945"/>
                  </a:lnTo>
                  <a:lnTo>
                    <a:pt x="1718" y="899"/>
                  </a:lnTo>
                  <a:lnTo>
                    <a:pt x="1718" y="871"/>
                  </a:lnTo>
                  <a:lnTo>
                    <a:pt x="1716" y="860"/>
                  </a:lnTo>
                  <a:lnTo>
                    <a:pt x="1712" y="848"/>
                  </a:lnTo>
                  <a:lnTo>
                    <a:pt x="1706" y="837"/>
                  </a:lnTo>
                  <a:lnTo>
                    <a:pt x="1696" y="821"/>
                  </a:lnTo>
                  <a:lnTo>
                    <a:pt x="1696" y="821"/>
                  </a:lnTo>
                  <a:lnTo>
                    <a:pt x="1675" y="786"/>
                  </a:lnTo>
                  <a:lnTo>
                    <a:pt x="1658" y="752"/>
                  </a:lnTo>
                  <a:lnTo>
                    <a:pt x="1658" y="752"/>
                  </a:lnTo>
                  <a:lnTo>
                    <a:pt x="1644" y="725"/>
                  </a:lnTo>
                  <a:lnTo>
                    <a:pt x="1635" y="707"/>
                  </a:lnTo>
                  <a:lnTo>
                    <a:pt x="1625" y="694"/>
                  </a:lnTo>
                  <a:lnTo>
                    <a:pt x="1612" y="674"/>
                  </a:lnTo>
                  <a:lnTo>
                    <a:pt x="1612" y="674"/>
                  </a:lnTo>
                  <a:lnTo>
                    <a:pt x="1590" y="640"/>
                  </a:lnTo>
                  <a:lnTo>
                    <a:pt x="1563" y="595"/>
                  </a:lnTo>
                  <a:lnTo>
                    <a:pt x="1536" y="553"/>
                  </a:lnTo>
                  <a:lnTo>
                    <a:pt x="1527" y="537"/>
                  </a:lnTo>
                  <a:lnTo>
                    <a:pt x="1519" y="527"/>
                  </a:lnTo>
                  <a:lnTo>
                    <a:pt x="1519" y="527"/>
                  </a:lnTo>
                  <a:lnTo>
                    <a:pt x="1482" y="495"/>
                  </a:lnTo>
                  <a:lnTo>
                    <a:pt x="1461" y="477"/>
                  </a:lnTo>
                  <a:lnTo>
                    <a:pt x="1450" y="466"/>
                  </a:lnTo>
                  <a:lnTo>
                    <a:pt x="1450" y="466"/>
                  </a:lnTo>
                  <a:lnTo>
                    <a:pt x="1442" y="460"/>
                  </a:lnTo>
                  <a:lnTo>
                    <a:pt x="1423" y="448"/>
                  </a:lnTo>
                  <a:lnTo>
                    <a:pt x="1374" y="419"/>
                  </a:lnTo>
                  <a:lnTo>
                    <a:pt x="1303" y="381"/>
                  </a:lnTo>
                  <a:lnTo>
                    <a:pt x="1303" y="381"/>
                  </a:lnTo>
                  <a:close/>
                  <a:moveTo>
                    <a:pt x="1178" y="249"/>
                  </a:moveTo>
                  <a:lnTo>
                    <a:pt x="1178" y="249"/>
                  </a:lnTo>
                  <a:lnTo>
                    <a:pt x="1189" y="276"/>
                  </a:lnTo>
                  <a:lnTo>
                    <a:pt x="1201" y="297"/>
                  </a:lnTo>
                  <a:lnTo>
                    <a:pt x="1209" y="307"/>
                  </a:lnTo>
                  <a:lnTo>
                    <a:pt x="1215" y="313"/>
                  </a:lnTo>
                  <a:lnTo>
                    <a:pt x="1220" y="317"/>
                  </a:lnTo>
                  <a:lnTo>
                    <a:pt x="1226" y="319"/>
                  </a:lnTo>
                  <a:lnTo>
                    <a:pt x="1226" y="319"/>
                  </a:lnTo>
                  <a:lnTo>
                    <a:pt x="1249" y="317"/>
                  </a:lnTo>
                  <a:lnTo>
                    <a:pt x="1274" y="315"/>
                  </a:lnTo>
                  <a:lnTo>
                    <a:pt x="1290" y="315"/>
                  </a:lnTo>
                  <a:lnTo>
                    <a:pt x="1305" y="317"/>
                  </a:lnTo>
                  <a:lnTo>
                    <a:pt x="1319" y="321"/>
                  </a:lnTo>
                  <a:lnTo>
                    <a:pt x="1334" y="326"/>
                  </a:lnTo>
                  <a:lnTo>
                    <a:pt x="1334" y="326"/>
                  </a:lnTo>
                  <a:lnTo>
                    <a:pt x="1347" y="330"/>
                  </a:lnTo>
                  <a:lnTo>
                    <a:pt x="1361" y="332"/>
                  </a:lnTo>
                  <a:lnTo>
                    <a:pt x="1388" y="332"/>
                  </a:lnTo>
                  <a:lnTo>
                    <a:pt x="1401" y="334"/>
                  </a:lnTo>
                  <a:lnTo>
                    <a:pt x="1415" y="340"/>
                  </a:lnTo>
                  <a:lnTo>
                    <a:pt x="1428" y="350"/>
                  </a:lnTo>
                  <a:lnTo>
                    <a:pt x="1442" y="365"/>
                  </a:lnTo>
                  <a:lnTo>
                    <a:pt x="1442" y="365"/>
                  </a:lnTo>
                  <a:lnTo>
                    <a:pt x="1459" y="386"/>
                  </a:lnTo>
                  <a:lnTo>
                    <a:pt x="1479" y="408"/>
                  </a:lnTo>
                  <a:lnTo>
                    <a:pt x="1521" y="454"/>
                  </a:lnTo>
                  <a:lnTo>
                    <a:pt x="1558" y="493"/>
                  </a:lnTo>
                  <a:lnTo>
                    <a:pt x="1581" y="512"/>
                  </a:lnTo>
                  <a:lnTo>
                    <a:pt x="1581" y="512"/>
                  </a:lnTo>
                  <a:lnTo>
                    <a:pt x="1585" y="514"/>
                  </a:lnTo>
                  <a:lnTo>
                    <a:pt x="1586" y="510"/>
                  </a:lnTo>
                  <a:lnTo>
                    <a:pt x="1586" y="504"/>
                  </a:lnTo>
                  <a:lnTo>
                    <a:pt x="1585" y="495"/>
                  </a:lnTo>
                  <a:lnTo>
                    <a:pt x="1573" y="471"/>
                  </a:lnTo>
                  <a:lnTo>
                    <a:pt x="1565" y="460"/>
                  </a:lnTo>
                  <a:lnTo>
                    <a:pt x="1558" y="450"/>
                  </a:lnTo>
                  <a:lnTo>
                    <a:pt x="1558" y="450"/>
                  </a:lnTo>
                  <a:lnTo>
                    <a:pt x="1506" y="392"/>
                  </a:lnTo>
                  <a:lnTo>
                    <a:pt x="1480" y="361"/>
                  </a:lnTo>
                  <a:lnTo>
                    <a:pt x="1465" y="342"/>
                  </a:lnTo>
                  <a:lnTo>
                    <a:pt x="1465" y="342"/>
                  </a:lnTo>
                  <a:lnTo>
                    <a:pt x="1459" y="326"/>
                  </a:lnTo>
                  <a:lnTo>
                    <a:pt x="1455" y="317"/>
                  </a:lnTo>
                  <a:lnTo>
                    <a:pt x="1450" y="309"/>
                  </a:lnTo>
                  <a:lnTo>
                    <a:pt x="1444" y="299"/>
                  </a:lnTo>
                  <a:lnTo>
                    <a:pt x="1434" y="294"/>
                  </a:lnTo>
                  <a:lnTo>
                    <a:pt x="1425" y="288"/>
                  </a:lnTo>
                  <a:lnTo>
                    <a:pt x="1411" y="288"/>
                  </a:lnTo>
                  <a:lnTo>
                    <a:pt x="1411" y="288"/>
                  </a:lnTo>
                  <a:lnTo>
                    <a:pt x="1384" y="288"/>
                  </a:lnTo>
                  <a:lnTo>
                    <a:pt x="1363" y="284"/>
                  </a:lnTo>
                  <a:lnTo>
                    <a:pt x="1344" y="282"/>
                  </a:lnTo>
                  <a:lnTo>
                    <a:pt x="1326" y="280"/>
                  </a:lnTo>
                  <a:lnTo>
                    <a:pt x="1326" y="280"/>
                  </a:lnTo>
                  <a:lnTo>
                    <a:pt x="1307" y="278"/>
                  </a:lnTo>
                  <a:lnTo>
                    <a:pt x="1284" y="274"/>
                  </a:lnTo>
                  <a:lnTo>
                    <a:pt x="1267" y="266"/>
                  </a:lnTo>
                  <a:lnTo>
                    <a:pt x="1259" y="261"/>
                  </a:lnTo>
                  <a:lnTo>
                    <a:pt x="1257" y="257"/>
                  </a:lnTo>
                  <a:lnTo>
                    <a:pt x="1257" y="257"/>
                  </a:lnTo>
                  <a:lnTo>
                    <a:pt x="1253" y="247"/>
                  </a:lnTo>
                  <a:lnTo>
                    <a:pt x="1247" y="236"/>
                  </a:lnTo>
                  <a:lnTo>
                    <a:pt x="1234" y="208"/>
                  </a:lnTo>
                  <a:lnTo>
                    <a:pt x="1178" y="249"/>
                  </a:lnTo>
                  <a:close/>
                  <a:moveTo>
                    <a:pt x="1315" y="149"/>
                  </a:moveTo>
                  <a:lnTo>
                    <a:pt x="1315" y="149"/>
                  </a:lnTo>
                  <a:lnTo>
                    <a:pt x="1322" y="162"/>
                  </a:lnTo>
                  <a:lnTo>
                    <a:pt x="1326" y="172"/>
                  </a:lnTo>
                  <a:lnTo>
                    <a:pt x="1326" y="172"/>
                  </a:lnTo>
                  <a:lnTo>
                    <a:pt x="1326" y="178"/>
                  </a:lnTo>
                  <a:lnTo>
                    <a:pt x="1324" y="187"/>
                  </a:lnTo>
                  <a:lnTo>
                    <a:pt x="1319" y="208"/>
                  </a:lnTo>
                  <a:lnTo>
                    <a:pt x="1319" y="218"/>
                  </a:lnTo>
                  <a:lnTo>
                    <a:pt x="1321" y="226"/>
                  </a:lnTo>
                  <a:lnTo>
                    <a:pt x="1324" y="230"/>
                  </a:lnTo>
                  <a:lnTo>
                    <a:pt x="1328" y="232"/>
                  </a:lnTo>
                  <a:lnTo>
                    <a:pt x="1334" y="234"/>
                  </a:lnTo>
                  <a:lnTo>
                    <a:pt x="1342" y="234"/>
                  </a:lnTo>
                  <a:lnTo>
                    <a:pt x="1342" y="234"/>
                  </a:lnTo>
                  <a:lnTo>
                    <a:pt x="1355" y="232"/>
                  </a:lnTo>
                  <a:lnTo>
                    <a:pt x="1367" y="230"/>
                  </a:lnTo>
                  <a:lnTo>
                    <a:pt x="1384" y="224"/>
                  </a:lnTo>
                  <a:lnTo>
                    <a:pt x="1394" y="224"/>
                  </a:lnTo>
                  <a:lnTo>
                    <a:pt x="1407" y="224"/>
                  </a:lnTo>
                  <a:lnTo>
                    <a:pt x="1425" y="230"/>
                  </a:lnTo>
                  <a:lnTo>
                    <a:pt x="1450" y="241"/>
                  </a:lnTo>
                  <a:lnTo>
                    <a:pt x="1450" y="241"/>
                  </a:lnTo>
                  <a:lnTo>
                    <a:pt x="1498" y="263"/>
                  </a:lnTo>
                  <a:lnTo>
                    <a:pt x="1529" y="276"/>
                  </a:lnTo>
                  <a:lnTo>
                    <a:pt x="1552" y="286"/>
                  </a:lnTo>
                  <a:lnTo>
                    <a:pt x="1573" y="295"/>
                  </a:lnTo>
                  <a:lnTo>
                    <a:pt x="1573" y="295"/>
                  </a:lnTo>
                  <a:lnTo>
                    <a:pt x="1623" y="321"/>
                  </a:lnTo>
                  <a:lnTo>
                    <a:pt x="1650" y="336"/>
                  </a:lnTo>
                  <a:lnTo>
                    <a:pt x="1665" y="346"/>
                  </a:lnTo>
                  <a:lnTo>
                    <a:pt x="1681" y="357"/>
                  </a:lnTo>
                  <a:lnTo>
                    <a:pt x="1681" y="357"/>
                  </a:lnTo>
                  <a:lnTo>
                    <a:pt x="1696" y="367"/>
                  </a:lnTo>
                  <a:lnTo>
                    <a:pt x="1710" y="375"/>
                  </a:lnTo>
                  <a:lnTo>
                    <a:pt x="1735" y="382"/>
                  </a:lnTo>
                  <a:lnTo>
                    <a:pt x="1748" y="386"/>
                  </a:lnTo>
                  <a:lnTo>
                    <a:pt x="1760" y="394"/>
                  </a:lnTo>
                  <a:lnTo>
                    <a:pt x="1770" y="404"/>
                  </a:lnTo>
                  <a:lnTo>
                    <a:pt x="1781" y="419"/>
                  </a:lnTo>
                  <a:lnTo>
                    <a:pt x="1781" y="419"/>
                  </a:lnTo>
                  <a:lnTo>
                    <a:pt x="1791" y="440"/>
                  </a:lnTo>
                  <a:lnTo>
                    <a:pt x="1802" y="467"/>
                  </a:lnTo>
                  <a:lnTo>
                    <a:pt x="1822" y="524"/>
                  </a:lnTo>
                  <a:lnTo>
                    <a:pt x="1835" y="570"/>
                  </a:lnTo>
                  <a:lnTo>
                    <a:pt x="1839" y="582"/>
                  </a:lnTo>
                  <a:lnTo>
                    <a:pt x="1841" y="583"/>
                  </a:lnTo>
                  <a:lnTo>
                    <a:pt x="1843" y="582"/>
                  </a:lnTo>
                  <a:lnTo>
                    <a:pt x="1843" y="582"/>
                  </a:lnTo>
                  <a:lnTo>
                    <a:pt x="1845" y="572"/>
                  </a:lnTo>
                  <a:lnTo>
                    <a:pt x="1845" y="554"/>
                  </a:lnTo>
                  <a:lnTo>
                    <a:pt x="1839" y="506"/>
                  </a:lnTo>
                  <a:lnTo>
                    <a:pt x="1835" y="479"/>
                  </a:lnTo>
                  <a:lnTo>
                    <a:pt x="1827" y="452"/>
                  </a:lnTo>
                  <a:lnTo>
                    <a:pt x="1822" y="427"/>
                  </a:lnTo>
                  <a:lnTo>
                    <a:pt x="1812" y="404"/>
                  </a:lnTo>
                  <a:lnTo>
                    <a:pt x="1812" y="404"/>
                  </a:lnTo>
                  <a:lnTo>
                    <a:pt x="1795" y="363"/>
                  </a:lnTo>
                  <a:lnTo>
                    <a:pt x="1787" y="344"/>
                  </a:lnTo>
                  <a:lnTo>
                    <a:pt x="1777" y="326"/>
                  </a:lnTo>
                  <a:lnTo>
                    <a:pt x="1766" y="311"/>
                  </a:lnTo>
                  <a:lnTo>
                    <a:pt x="1752" y="297"/>
                  </a:lnTo>
                  <a:lnTo>
                    <a:pt x="1745" y="292"/>
                  </a:lnTo>
                  <a:lnTo>
                    <a:pt x="1735" y="288"/>
                  </a:lnTo>
                  <a:lnTo>
                    <a:pt x="1723" y="284"/>
                  </a:lnTo>
                  <a:lnTo>
                    <a:pt x="1712" y="280"/>
                  </a:lnTo>
                  <a:lnTo>
                    <a:pt x="1712" y="280"/>
                  </a:lnTo>
                  <a:lnTo>
                    <a:pt x="1687" y="274"/>
                  </a:lnTo>
                  <a:lnTo>
                    <a:pt x="1665" y="266"/>
                  </a:lnTo>
                  <a:lnTo>
                    <a:pt x="1644" y="259"/>
                  </a:lnTo>
                  <a:lnTo>
                    <a:pt x="1625" y="249"/>
                  </a:lnTo>
                  <a:lnTo>
                    <a:pt x="1592" y="232"/>
                  </a:lnTo>
                  <a:lnTo>
                    <a:pt x="1565" y="218"/>
                  </a:lnTo>
                  <a:lnTo>
                    <a:pt x="1565" y="218"/>
                  </a:lnTo>
                  <a:lnTo>
                    <a:pt x="1521" y="203"/>
                  </a:lnTo>
                  <a:lnTo>
                    <a:pt x="1496" y="195"/>
                  </a:lnTo>
                  <a:lnTo>
                    <a:pt x="1496" y="195"/>
                  </a:lnTo>
                  <a:lnTo>
                    <a:pt x="1452" y="187"/>
                  </a:lnTo>
                  <a:lnTo>
                    <a:pt x="1411" y="179"/>
                  </a:lnTo>
                  <a:lnTo>
                    <a:pt x="1396" y="133"/>
                  </a:lnTo>
                  <a:lnTo>
                    <a:pt x="1365" y="114"/>
                  </a:lnTo>
                  <a:lnTo>
                    <a:pt x="1365" y="114"/>
                  </a:lnTo>
                  <a:lnTo>
                    <a:pt x="1315" y="149"/>
                  </a:lnTo>
                  <a:lnTo>
                    <a:pt x="1315" y="149"/>
                  </a:lnTo>
                  <a:close/>
                  <a:moveTo>
                    <a:pt x="1565" y="373"/>
                  </a:moveTo>
                  <a:lnTo>
                    <a:pt x="1565" y="373"/>
                  </a:lnTo>
                  <a:lnTo>
                    <a:pt x="1573" y="384"/>
                  </a:lnTo>
                  <a:lnTo>
                    <a:pt x="1592" y="415"/>
                  </a:lnTo>
                  <a:lnTo>
                    <a:pt x="1606" y="433"/>
                  </a:lnTo>
                  <a:lnTo>
                    <a:pt x="1621" y="450"/>
                  </a:lnTo>
                  <a:lnTo>
                    <a:pt x="1639" y="467"/>
                  </a:lnTo>
                  <a:lnTo>
                    <a:pt x="1658" y="481"/>
                  </a:lnTo>
                  <a:lnTo>
                    <a:pt x="1658" y="481"/>
                  </a:lnTo>
                  <a:lnTo>
                    <a:pt x="1677" y="493"/>
                  </a:lnTo>
                  <a:lnTo>
                    <a:pt x="1694" y="506"/>
                  </a:lnTo>
                  <a:lnTo>
                    <a:pt x="1710" y="520"/>
                  </a:lnTo>
                  <a:lnTo>
                    <a:pt x="1725" y="533"/>
                  </a:lnTo>
                  <a:lnTo>
                    <a:pt x="1737" y="547"/>
                  </a:lnTo>
                  <a:lnTo>
                    <a:pt x="1746" y="560"/>
                  </a:lnTo>
                  <a:lnTo>
                    <a:pt x="1754" y="572"/>
                  </a:lnTo>
                  <a:lnTo>
                    <a:pt x="1758" y="582"/>
                  </a:lnTo>
                  <a:lnTo>
                    <a:pt x="1758" y="582"/>
                  </a:lnTo>
                  <a:lnTo>
                    <a:pt x="1760" y="597"/>
                  </a:lnTo>
                  <a:lnTo>
                    <a:pt x="1764" y="614"/>
                  </a:lnTo>
                  <a:lnTo>
                    <a:pt x="1766" y="636"/>
                  </a:lnTo>
                  <a:lnTo>
                    <a:pt x="1773" y="667"/>
                  </a:lnTo>
                  <a:lnTo>
                    <a:pt x="1773" y="667"/>
                  </a:lnTo>
                  <a:lnTo>
                    <a:pt x="1785" y="709"/>
                  </a:lnTo>
                  <a:lnTo>
                    <a:pt x="1787" y="728"/>
                  </a:lnTo>
                  <a:lnTo>
                    <a:pt x="1789" y="759"/>
                  </a:lnTo>
                  <a:lnTo>
                    <a:pt x="1789" y="759"/>
                  </a:lnTo>
                  <a:lnTo>
                    <a:pt x="1797" y="984"/>
                  </a:lnTo>
                  <a:lnTo>
                    <a:pt x="1797" y="984"/>
                  </a:lnTo>
                  <a:lnTo>
                    <a:pt x="1802" y="829"/>
                  </a:lnTo>
                  <a:lnTo>
                    <a:pt x="1806" y="711"/>
                  </a:lnTo>
                  <a:lnTo>
                    <a:pt x="1806" y="661"/>
                  </a:lnTo>
                  <a:lnTo>
                    <a:pt x="1804" y="628"/>
                  </a:lnTo>
                  <a:lnTo>
                    <a:pt x="1804" y="628"/>
                  </a:lnTo>
                  <a:lnTo>
                    <a:pt x="1802" y="607"/>
                  </a:lnTo>
                  <a:lnTo>
                    <a:pt x="1802" y="589"/>
                  </a:lnTo>
                  <a:lnTo>
                    <a:pt x="1802" y="566"/>
                  </a:lnTo>
                  <a:lnTo>
                    <a:pt x="1800" y="556"/>
                  </a:lnTo>
                  <a:lnTo>
                    <a:pt x="1795" y="549"/>
                  </a:lnTo>
                  <a:lnTo>
                    <a:pt x="1787" y="539"/>
                  </a:lnTo>
                  <a:lnTo>
                    <a:pt x="1773" y="527"/>
                  </a:lnTo>
                  <a:lnTo>
                    <a:pt x="1773" y="527"/>
                  </a:lnTo>
                  <a:lnTo>
                    <a:pt x="1743" y="500"/>
                  </a:lnTo>
                  <a:lnTo>
                    <a:pt x="1712" y="473"/>
                  </a:lnTo>
                  <a:lnTo>
                    <a:pt x="1681" y="442"/>
                  </a:lnTo>
                  <a:lnTo>
                    <a:pt x="1565" y="373"/>
                  </a:lnTo>
                  <a:close/>
                  <a:moveTo>
                    <a:pt x="1858" y="674"/>
                  </a:moveTo>
                  <a:lnTo>
                    <a:pt x="1858" y="674"/>
                  </a:lnTo>
                  <a:lnTo>
                    <a:pt x="1858" y="698"/>
                  </a:lnTo>
                  <a:lnTo>
                    <a:pt x="1854" y="730"/>
                  </a:lnTo>
                  <a:lnTo>
                    <a:pt x="1851" y="765"/>
                  </a:lnTo>
                  <a:lnTo>
                    <a:pt x="1851" y="783"/>
                  </a:lnTo>
                  <a:lnTo>
                    <a:pt x="1851" y="798"/>
                  </a:lnTo>
                  <a:lnTo>
                    <a:pt x="1851" y="798"/>
                  </a:lnTo>
                  <a:lnTo>
                    <a:pt x="1851" y="831"/>
                  </a:lnTo>
                  <a:lnTo>
                    <a:pt x="1851" y="870"/>
                  </a:lnTo>
                  <a:lnTo>
                    <a:pt x="1851" y="910"/>
                  </a:lnTo>
                  <a:lnTo>
                    <a:pt x="1851" y="953"/>
                  </a:lnTo>
                  <a:lnTo>
                    <a:pt x="1851" y="953"/>
                  </a:lnTo>
                  <a:lnTo>
                    <a:pt x="1851" y="976"/>
                  </a:lnTo>
                  <a:lnTo>
                    <a:pt x="1847" y="1003"/>
                  </a:lnTo>
                  <a:lnTo>
                    <a:pt x="1835" y="1057"/>
                  </a:lnTo>
                  <a:lnTo>
                    <a:pt x="1825" y="1109"/>
                  </a:lnTo>
                  <a:lnTo>
                    <a:pt x="1822" y="1130"/>
                  </a:lnTo>
                  <a:lnTo>
                    <a:pt x="1820" y="1146"/>
                  </a:lnTo>
                  <a:lnTo>
                    <a:pt x="1820" y="1246"/>
                  </a:lnTo>
                  <a:lnTo>
                    <a:pt x="1820" y="1246"/>
                  </a:lnTo>
                  <a:lnTo>
                    <a:pt x="1820" y="1277"/>
                  </a:lnTo>
                  <a:lnTo>
                    <a:pt x="1824" y="1302"/>
                  </a:lnTo>
                  <a:lnTo>
                    <a:pt x="1827" y="1339"/>
                  </a:lnTo>
                  <a:lnTo>
                    <a:pt x="1827" y="1339"/>
                  </a:lnTo>
                  <a:lnTo>
                    <a:pt x="1831" y="1351"/>
                  </a:lnTo>
                  <a:lnTo>
                    <a:pt x="1835" y="1360"/>
                  </a:lnTo>
                  <a:lnTo>
                    <a:pt x="1837" y="1362"/>
                  </a:lnTo>
                  <a:lnTo>
                    <a:pt x="1839" y="1360"/>
                  </a:lnTo>
                  <a:lnTo>
                    <a:pt x="1841" y="1353"/>
                  </a:lnTo>
                  <a:lnTo>
                    <a:pt x="1843" y="1339"/>
                  </a:lnTo>
                  <a:lnTo>
                    <a:pt x="1843" y="1339"/>
                  </a:lnTo>
                  <a:lnTo>
                    <a:pt x="1847" y="1293"/>
                  </a:lnTo>
                  <a:lnTo>
                    <a:pt x="1852" y="1231"/>
                  </a:lnTo>
                  <a:lnTo>
                    <a:pt x="1866" y="1130"/>
                  </a:lnTo>
                  <a:lnTo>
                    <a:pt x="1866" y="1130"/>
                  </a:lnTo>
                  <a:lnTo>
                    <a:pt x="1874" y="1101"/>
                  </a:lnTo>
                  <a:lnTo>
                    <a:pt x="1883" y="1065"/>
                  </a:lnTo>
                  <a:lnTo>
                    <a:pt x="1893" y="1028"/>
                  </a:lnTo>
                  <a:lnTo>
                    <a:pt x="1895" y="1013"/>
                  </a:lnTo>
                  <a:lnTo>
                    <a:pt x="1897" y="999"/>
                  </a:lnTo>
                  <a:lnTo>
                    <a:pt x="1897" y="999"/>
                  </a:lnTo>
                  <a:lnTo>
                    <a:pt x="1895" y="924"/>
                  </a:lnTo>
                  <a:lnTo>
                    <a:pt x="1893" y="877"/>
                  </a:lnTo>
                  <a:lnTo>
                    <a:pt x="1889" y="837"/>
                  </a:lnTo>
                  <a:lnTo>
                    <a:pt x="1889" y="837"/>
                  </a:lnTo>
                  <a:lnTo>
                    <a:pt x="1881" y="788"/>
                  </a:lnTo>
                  <a:lnTo>
                    <a:pt x="1872" y="730"/>
                  </a:lnTo>
                  <a:lnTo>
                    <a:pt x="1862" y="684"/>
                  </a:lnTo>
                  <a:lnTo>
                    <a:pt x="1858" y="674"/>
                  </a:lnTo>
                  <a:lnTo>
                    <a:pt x="1858" y="672"/>
                  </a:lnTo>
                  <a:lnTo>
                    <a:pt x="1858" y="674"/>
                  </a:lnTo>
                  <a:lnTo>
                    <a:pt x="1858" y="674"/>
                  </a:lnTo>
                  <a:close/>
                  <a:moveTo>
                    <a:pt x="1484" y="44"/>
                  </a:moveTo>
                  <a:lnTo>
                    <a:pt x="1484" y="44"/>
                  </a:lnTo>
                  <a:lnTo>
                    <a:pt x="1486" y="50"/>
                  </a:lnTo>
                  <a:lnTo>
                    <a:pt x="1488" y="56"/>
                  </a:lnTo>
                  <a:lnTo>
                    <a:pt x="1488" y="56"/>
                  </a:lnTo>
                  <a:lnTo>
                    <a:pt x="1490" y="83"/>
                  </a:lnTo>
                  <a:lnTo>
                    <a:pt x="1490" y="94"/>
                  </a:lnTo>
                  <a:lnTo>
                    <a:pt x="1492" y="104"/>
                  </a:lnTo>
                  <a:lnTo>
                    <a:pt x="1496" y="114"/>
                  </a:lnTo>
                  <a:lnTo>
                    <a:pt x="1502" y="120"/>
                  </a:lnTo>
                  <a:lnTo>
                    <a:pt x="1511" y="123"/>
                  </a:lnTo>
                  <a:lnTo>
                    <a:pt x="1527" y="125"/>
                  </a:lnTo>
                  <a:lnTo>
                    <a:pt x="1527" y="125"/>
                  </a:lnTo>
                  <a:lnTo>
                    <a:pt x="1544" y="123"/>
                  </a:lnTo>
                  <a:lnTo>
                    <a:pt x="1561" y="122"/>
                  </a:lnTo>
                  <a:lnTo>
                    <a:pt x="1594" y="116"/>
                  </a:lnTo>
                  <a:lnTo>
                    <a:pt x="1608" y="114"/>
                  </a:lnTo>
                  <a:lnTo>
                    <a:pt x="1623" y="114"/>
                  </a:lnTo>
                  <a:lnTo>
                    <a:pt x="1637" y="118"/>
                  </a:lnTo>
                  <a:lnTo>
                    <a:pt x="1650" y="125"/>
                  </a:lnTo>
                  <a:lnTo>
                    <a:pt x="1650" y="125"/>
                  </a:lnTo>
                  <a:lnTo>
                    <a:pt x="1662" y="133"/>
                  </a:lnTo>
                  <a:lnTo>
                    <a:pt x="1673" y="141"/>
                  </a:lnTo>
                  <a:lnTo>
                    <a:pt x="1692" y="150"/>
                  </a:lnTo>
                  <a:lnTo>
                    <a:pt x="1714" y="164"/>
                  </a:lnTo>
                  <a:lnTo>
                    <a:pt x="1727" y="174"/>
                  </a:lnTo>
                  <a:lnTo>
                    <a:pt x="1743" y="187"/>
                  </a:lnTo>
                  <a:lnTo>
                    <a:pt x="1743" y="187"/>
                  </a:lnTo>
                  <a:lnTo>
                    <a:pt x="1771" y="212"/>
                  </a:lnTo>
                  <a:lnTo>
                    <a:pt x="1783" y="224"/>
                  </a:lnTo>
                  <a:lnTo>
                    <a:pt x="1793" y="234"/>
                  </a:lnTo>
                  <a:lnTo>
                    <a:pt x="1800" y="245"/>
                  </a:lnTo>
                  <a:lnTo>
                    <a:pt x="1808" y="261"/>
                  </a:lnTo>
                  <a:lnTo>
                    <a:pt x="1814" y="280"/>
                  </a:lnTo>
                  <a:lnTo>
                    <a:pt x="1820" y="303"/>
                  </a:lnTo>
                  <a:lnTo>
                    <a:pt x="1820" y="303"/>
                  </a:lnTo>
                  <a:lnTo>
                    <a:pt x="1824" y="317"/>
                  </a:lnTo>
                  <a:lnTo>
                    <a:pt x="1827" y="328"/>
                  </a:lnTo>
                  <a:lnTo>
                    <a:pt x="1839" y="352"/>
                  </a:lnTo>
                  <a:lnTo>
                    <a:pt x="1852" y="371"/>
                  </a:lnTo>
                  <a:lnTo>
                    <a:pt x="1868" y="388"/>
                  </a:lnTo>
                  <a:lnTo>
                    <a:pt x="1895" y="419"/>
                  </a:lnTo>
                  <a:lnTo>
                    <a:pt x="1906" y="435"/>
                  </a:lnTo>
                  <a:lnTo>
                    <a:pt x="1910" y="442"/>
                  </a:lnTo>
                  <a:lnTo>
                    <a:pt x="1912" y="450"/>
                  </a:lnTo>
                  <a:lnTo>
                    <a:pt x="1912" y="450"/>
                  </a:lnTo>
                  <a:lnTo>
                    <a:pt x="1914" y="471"/>
                  </a:lnTo>
                  <a:lnTo>
                    <a:pt x="1914" y="504"/>
                  </a:lnTo>
                  <a:lnTo>
                    <a:pt x="1908" y="585"/>
                  </a:lnTo>
                  <a:lnTo>
                    <a:pt x="1903" y="669"/>
                  </a:lnTo>
                  <a:lnTo>
                    <a:pt x="1903" y="699"/>
                  </a:lnTo>
                  <a:lnTo>
                    <a:pt x="1903" y="711"/>
                  </a:lnTo>
                  <a:lnTo>
                    <a:pt x="1904" y="721"/>
                  </a:lnTo>
                  <a:lnTo>
                    <a:pt x="1904" y="721"/>
                  </a:lnTo>
                  <a:lnTo>
                    <a:pt x="1928" y="827"/>
                  </a:lnTo>
                  <a:lnTo>
                    <a:pt x="1951" y="929"/>
                  </a:lnTo>
                  <a:lnTo>
                    <a:pt x="1951" y="929"/>
                  </a:lnTo>
                  <a:lnTo>
                    <a:pt x="1957" y="957"/>
                  </a:lnTo>
                  <a:lnTo>
                    <a:pt x="1960" y="984"/>
                  </a:lnTo>
                  <a:lnTo>
                    <a:pt x="1962" y="991"/>
                  </a:lnTo>
                  <a:lnTo>
                    <a:pt x="1962" y="993"/>
                  </a:lnTo>
                  <a:lnTo>
                    <a:pt x="1964" y="993"/>
                  </a:lnTo>
                  <a:lnTo>
                    <a:pt x="1964" y="986"/>
                  </a:lnTo>
                  <a:lnTo>
                    <a:pt x="1966" y="968"/>
                  </a:lnTo>
                  <a:lnTo>
                    <a:pt x="1966" y="968"/>
                  </a:lnTo>
                  <a:lnTo>
                    <a:pt x="1966" y="910"/>
                  </a:lnTo>
                  <a:lnTo>
                    <a:pt x="1964" y="841"/>
                  </a:lnTo>
                  <a:lnTo>
                    <a:pt x="1962" y="773"/>
                  </a:lnTo>
                  <a:lnTo>
                    <a:pt x="1964" y="744"/>
                  </a:lnTo>
                  <a:lnTo>
                    <a:pt x="1966" y="721"/>
                  </a:lnTo>
                  <a:lnTo>
                    <a:pt x="1966" y="721"/>
                  </a:lnTo>
                  <a:lnTo>
                    <a:pt x="1974" y="680"/>
                  </a:lnTo>
                  <a:lnTo>
                    <a:pt x="1982" y="638"/>
                  </a:lnTo>
                  <a:lnTo>
                    <a:pt x="1983" y="614"/>
                  </a:lnTo>
                  <a:lnTo>
                    <a:pt x="1985" y="591"/>
                  </a:lnTo>
                  <a:lnTo>
                    <a:pt x="1985" y="568"/>
                  </a:lnTo>
                  <a:lnTo>
                    <a:pt x="1982" y="543"/>
                  </a:lnTo>
                  <a:lnTo>
                    <a:pt x="1982" y="543"/>
                  </a:lnTo>
                  <a:lnTo>
                    <a:pt x="1974" y="496"/>
                  </a:lnTo>
                  <a:lnTo>
                    <a:pt x="1970" y="460"/>
                  </a:lnTo>
                  <a:lnTo>
                    <a:pt x="1968" y="442"/>
                  </a:lnTo>
                  <a:lnTo>
                    <a:pt x="1964" y="427"/>
                  </a:lnTo>
                  <a:lnTo>
                    <a:pt x="1958" y="411"/>
                  </a:lnTo>
                  <a:lnTo>
                    <a:pt x="1951" y="396"/>
                  </a:lnTo>
                  <a:lnTo>
                    <a:pt x="1951" y="396"/>
                  </a:lnTo>
                  <a:lnTo>
                    <a:pt x="1933" y="363"/>
                  </a:lnTo>
                  <a:lnTo>
                    <a:pt x="1920" y="330"/>
                  </a:lnTo>
                  <a:lnTo>
                    <a:pt x="1904" y="299"/>
                  </a:lnTo>
                  <a:lnTo>
                    <a:pt x="1889" y="272"/>
                  </a:lnTo>
                  <a:lnTo>
                    <a:pt x="1889" y="272"/>
                  </a:lnTo>
                  <a:lnTo>
                    <a:pt x="1851" y="210"/>
                  </a:lnTo>
                  <a:lnTo>
                    <a:pt x="1851" y="210"/>
                  </a:lnTo>
                  <a:lnTo>
                    <a:pt x="1862" y="212"/>
                  </a:lnTo>
                  <a:lnTo>
                    <a:pt x="1874" y="216"/>
                  </a:lnTo>
                  <a:lnTo>
                    <a:pt x="1885" y="216"/>
                  </a:lnTo>
                  <a:lnTo>
                    <a:pt x="1893" y="214"/>
                  </a:lnTo>
                  <a:lnTo>
                    <a:pt x="1895" y="212"/>
                  </a:lnTo>
                  <a:lnTo>
                    <a:pt x="1895" y="210"/>
                  </a:lnTo>
                  <a:lnTo>
                    <a:pt x="1893" y="207"/>
                  </a:lnTo>
                  <a:lnTo>
                    <a:pt x="1889" y="201"/>
                  </a:lnTo>
                  <a:lnTo>
                    <a:pt x="1874" y="187"/>
                  </a:lnTo>
                  <a:lnTo>
                    <a:pt x="1874" y="187"/>
                  </a:lnTo>
                  <a:lnTo>
                    <a:pt x="1854" y="172"/>
                  </a:lnTo>
                  <a:lnTo>
                    <a:pt x="1841" y="158"/>
                  </a:lnTo>
                  <a:lnTo>
                    <a:pt x="1822" y="139"/>
                  </a:lnTo>
                  <a:lnTo>
                    <a:pt x="1812" y="131"/>
                  </a:lnTo>
                  <a:lnTo>
                    <a:pt x="1798" y="123"/>
                  </a:lnTo>
                  <a:lnTo>
                    <a:pt x="1781" y="118"/>
                  </a:lnTo>
                  <a:lnTo>
                    <a:pt x="1758" y="110"/>
                  </a:lnTo>
                  <a:lnTo>
                    <a:pt x="1758" y="110"/>
                  </a:lnTo>
                  <a:lnTo>
                    <a:pt x="1687" y="91"/>
                  </a:lnTo>
                  <a:lnTo>
                    <a:pt x="1673" y="87"/>
                  </a:lnTo>
                  <a:lnTo>
                    <a:pt x="1665" y="87"/>
                  </a:lnTo>
                  <a:lnTo>
                    <a:pt x="1665" y="87"/>
                  </a:lnTo>
                  <a:lnTo>
                    <a:pt x="1652" y="85"/>
                  </a:lnTo>
                  <a:lnTo>
                    <a:pt x="1631" y="83"/>
                  </a:lnTo>
                  <a:lnTo>
                    <a:pt x="1621" y="81"/>
                  </a:lnTo>
                  <a:lnTo>
                    <a:pt x="1615" y="77"/>
                  </a:lnTo>
                  <a:lnTo>
                    <a:pt x="1613" y="77"/>
                  </a:lnTo>
                  <a:lnTo>
                    <a:pt x="1613" y="75"/>
                  </a:lnTo>
                  <a:lnTo>
                    <a:pt x="1619" y="71"/>
                  </a:lnTo>
                  <a:lnTo>
                    <a:pt x="1619" y="71"/>
                  </a:lnTo>
                  <a:lnTo>
                    <a:pt x="1660" y="56"/>
                  </a:lnTo>
                  <a:lnTo>
                    <a:pt x="1679" y="50"/>
                  </a:lnTo>
                  <a:lnTo>
                    <a:pt x="1696" y="48"/>
                  </a:lnTo>
                  <a:lnTo>
                    <a:pt x="1696" y="48"/>
                  </a:lnTo>
                  <a:lnTo>
                    <a:pt x="1700" y="48"/>
                  </a:lnTo>
                  <a:lnTo>
                    <a:pt x="1704" y="44"/>
                  </a:lnTo>
                  <a:lnTo>
                    <a:pt x="1712" y="36"/>
                  </a:lnTo>
                  <a:lnTo>
                    <a:pt x="1721" y="25"/>
                  </a:lnTo>
                  <a:lnTo>
                    <a:pt x="1731" y="9"/>
                  </a:lnTo>
                  <a:lnTo>
                    <a:pt x="1731" y="9"/>
                  </a:lnTo>
                  <a:lnTo>
                    <a:pt x="1694" y="4"/>
                  </a:lnTo>
                  <a:lnTo>
                    <a:pt x="1671" y="2"/>
                  </a:lnTo>
                  <a:lnTo>
                    <a:pt x="1648" y="0"/>
                  </a:lnTo>
                  <a:lnTo>
                    <a:pt x="1650" y="2"/>
                  </a:lnTo>
                  <a:lnTo>
                    <a:pt x="1650" y="2"/>
                  </a:lnTo>
                  <a:lnTo>
                    <a:pt x="1671" y="15"/>
                  </a:lnTo>
                  <a:lnTo>
                    <a:pt x="1673" y="19"/>
                  </a:lnTo>
                  <a:lnTo>
                    <a:pt x="1673" y="25"/>
                  </a:lnTo>
                  <a:lnTo>
                    <a:pt x="1673" y="25"/>
                  </a:lnTo>
                  <a:lnTo>
                    <a:pt x="1671" y="27"/>
                  </a:lnTo>
                  <a:lnTo>
                    <a:pt x="1667" y="29"/>
                  </a:lnTo>
                  <a:lnTo>
                    <a:pt x="1658" y="33"/>
                  </a:lnTo>
                  <a:lnTo>
                    <a:pt x="1625" y="38"/>
                  </a:lnTo>
                  <a:lnTo>
                    <a:pt x="1590" y="44"/>
                  </a:lnTo>
                  <a:lnTo>
                    <a:pt x="1579" y="46"/>
                  </a:lnTo>
                  <a:lnTo>
                    <a:pt x="1573" y="48"/>
                  </a:lnTo>
                  <a:lnTo>
                    <a:pt x="1573" y="48"/>
                  </a:lnTo>
                  <a:lnTo>
                    <a:pt x="1565" y="54"/>
                  </a:lnTo>
                  <a:lnTo>
                    <a:pt x="1561" y="58"/>
                  </a:lnTo>
                  <a:lnTo>
                    <a:pt x="1558" y="64"/>
                  </a:lnTo>
                  <a:lnTo>
                    <a:pt x="1558" y="64"/>
                  </a:lnTo>
                  <a:lnTo>
                    <a:pt x="1556" y="71"/>
                  </a:lnTo>
                  <a:lnTo>
                    <a:pt x="1554" y="75"/>
                  </a:lnTo>
                  <a:lnTo>
                    <a:pt x="1552" y="77"/>
                  </a:lnTo>
                  <a:lnTo>
                    <a:pt x="1550" y="77"/>
                  </a:lnTo>
                  <a:lnTo>
                    <a:pt x="1542" y="71"/>
                  </a:lnTo>
                  <a:lnTo>
                    <a:pt x="1542" y="71"/>
                  </a:lnTo>
                  <a:lnTo>
                    <a:pt x="1536" y="65"/>
                  </a:lnTo>
                  <a:lnTo>
                    <a:pt x="1529" y="54"/>
                  </a:lnTo>
                  <a:lnTo>
                    <a:pt x="1515" y="29"/>
                  </a:lnTo>
                  <a:lnTo>
                    <a:pt x="1515" y="29"/>
                  </a:lnTo>
                  <a:lnTo>
                    <a:pt x="1484" y="44"/>
                  </a:lnTo>
                  <a:lnTo>
                    <a:pt x="1484" y="44"/>
                  </a:lnTo>
                  <a:close/>
                  <a:moveTo>
                    <a:pt x="995" y="386"/>
                  </a:moveTo>
                  <a:lnTo>
                    <a:pt x="995" y="386"/>
                  </a:lnTo>
                  <a:lnTo>
                    <a:pt x="1047" y="382"/>
                  </a:lnTo>
                  <a:lnTo>
                    <a:pt x="1080" y="381"/>
                  </a:lnTo>
                  <a:lnTo>
                    <a:pt x="1080" y="381"/>
                  </a:lnTo>
                  <a:lnTo>
                    <a:pt x="1134" y="373"/>
                  </a:lnTo>
                  <a:lnTo>
                    <a:pt x="1134" y="373"/>
                  </a:lnTo>
                  <a:lnTo>
                    <a:pt x="1128" y="367"/>
                  </a:lnTo>
                  <a:lnTo>
                    <a:pt x="1110" y="350"/>
                  </a:lnTo>
                  <a:lnTo>
                    <a:pt x="1110" y="350"/>
                  </a:lnTo>
                  <a:lnTo>
                    <a:pt x="1095" y="340"/>
                  </a:lnTo>
                  <a:lnTo>
                    <a:pt x="1074" y="328"/>
                  </a:lnTo>
                  <a:lnTo>
                    <a:pt x="995" y="386"/>
                  </a:lnTo>
                  <a:close/>
                  <a:moveTo>
                    <a:pt x="810" y="551"/>
                  </a:moveTo>
                  <a:lnTo>
                    <a:pt x="825" y="582"/>
                  </a:lnTo>
                  <a:lnTo>
                    <a:pt x="825" y="582"/>
                  </a:lnTo>
                  <a:lnTo>
                    <a:pt x="829" y="583"/>
                  </a:lnTo>
                  <a:lnTo>
                    <a:pt x="839" y="587"/>
                  </a:lnTo>
                  <a:lnTo>
                    <a:pt x="858" y="591"/>
                  </a:lnTo>
                  <a:lnTo>
                    <a:pt x="871" y="591"/>
                  </a:lnTo>
                  <a:lnTo>
                    <a:pt x="887" y="589"/>
                  </a:lnTo>
                  <a:lnTo>
                    <a:pt x="887" y="589"/>
                  </a:lnTo>
                  <a:lnTo>
                    <a:pt x="916" y="583"/>
                  </a:lnTo>
                  <a:lnTo>
                    <a:pt x="933" y="578"/>
                  </a:lnTo>
                  <a:lnTo>
                    <a:pt x="939" y="574"/>
                  </a:lnTo>
                  <a:lnTo>
                    <a:pt x="941" y="572"/>
                  </a:lnTo>
                  <a:lnTo>
                    <a:pt x="943" y="568"/>
                  </a:lnTo>
                  <a:lnTo>
                    <a:pt x="941" y="566"/>
                  </a:lnTo>
                  <a:lnTo>
                    <a:pt x="941" y="566"/>
                  </a:lnTo>
                  <a:lnTo>
                    <a:pt x="937" y="564"/>
                  </a:lnTo>
                  <a:lnTo>
                    <a:pt x="931" y="564"/>
                  </a:lnTo>
                  <a:lnTo>
                    <a:pt x="920" y="562"/>
                  </a:lnTo>
                  <a:lnTo>
                    <a:pt x="902" y="558"/>
                  </a:lnTo>
                  <a:lnTo>
                    <a:pt x="902" y="558"/>
                  </a:lnTo>
                  <a:lnTo>
                    <a:pt x="891" y="554"/>
                  </a:lnTo>
                  <a:lnTo>
                    <a:pt x="875" y="553"/>
                  </a:lnTo>
                  <a:lnTo>
                    <a:pt x="844" y="549"/>
                  </a:lnTo>
                  <a:lnTo>
                    <a:pt x="819" y="549"/>
                  </a:lnTo>
                  <a:lnTo>
                    <a:pt x="812" y="549"/>
                  </a:lnTo>
                  <a:lnTo>
                    <a:pt x="810" y="551"/>
                  </a:lnTo>
                  <a:lnTo>
                    <a:pt x="810" y="551"/>
                  </a:lnTo>
                  <a:close/>
                  <a:moveTo>
                    <a:pt x="949" y="481"/>
                  </a:moveTo>
                  <a:lnTo>
                    <a:pt x="949" y="481"/>
                  </a:lnTo>
                  <a:lnTo>
                    <a:pt x="941" y="479"/>
                  </a:lnTo>
                  <a:lnTo>
                    <a:pt x="920" y="479"/>
                  </a:lnTo>
                  <a:lnTo>
                    <a:pt x="908" y="479"/>
                  </a:lnTo>
                  <a:lnTo>
                    <a:pt x="898" y="481"/>
                  </a:lnTo>
                  <a:lnTo>
                    <a:pt x="887" y="485"/>
                  </a:lnTo>
                  <a:lnTo>
                    <a:pt x="879" y="489"/>
                  </a:lnTo>
                  <a:lnTo>
                    <a:pt x="879" y="489"/>
                  </a:lnTo>
                  <a:lnTo>
                    <a:pt x="875" y="495"/>
                  </a:lnTo>
                  <a:lnTo>
                    <a:pt x="873" y="500"/>
                  </a:lnTo>
                  <a:lnTo>
                    <a:pt x="877" y="504"/>
                  </a:lnTo>
                  <a:lnTo>
                    <a:pt x="883" y="508"/>
                  </a:lnTo>
                  <a:lnTo>
                    <a:pt x="889" y="512"/>
                  </a:lnTo>
                  <a:lnTo>
                    <a:pt x="897" y="514"/>
                  </a:lnTo>
                  <a:lnTo>
                    <a:pt x="904" y="514"/>
                  </a:lnTo>
                  <a:lnTo>
                    <a:pt x="910" y="512"/>
                  </a:lnTo>
                  <a:lnTo>
                    <a:pt x="910" y="512"/>
                  </a:lnTo>
                  <a:lnTo>
                    <a:pt x="923" y="504"/>
                  </a:lnTo>
                  <a:lnTo>
                    <a:pt x="935" y="493"/>
                  </a:lnTo>
                  <a:lnTo>
                    <a:pt x="949" y="481"/>
                  </a:lnTo>
                  <a:lnTo>
                    <a:pt x="949" y="481"/>
                  </a:lnTo>
                  <a:close/>
                  <a:moveTo>
                    <a:pt x="1802" y="19"/>
                  </a:moveTo>
                  <a:lnTo>
                    <a:pt x="1802" y="19"/>
                  </a:lnTo>
                  <a:lnTo>
                    <a:pt x="1800" y="33"/>
                  </a:lnTo>
                  <a:lnTo>
                    <a:pt x="1802" y="42"/>
                  </a:lnTo>
                  <a:lnTo>
                    <a:pt x="1804" y="50"/>
                  </a:lnTo>
                  <a:lnTo>
                    <a:pt x="1806" y="60"/>
                  </a:lnTo>
                  <a:lnTo>
                    <a:pt x="1812" y="69"/>
                  </a:lnTo>
                  <a:lnTo>
                    <a:pt x="1818" y="79"/>
                  </a:lnTo>
                  <a:lnTo>
                    <a:pt x="1827" y="87"/>
                  </a:lnTo>
                  <a:lnTo>
                    <a:pt x="1827" y="87"/>
                  </a:lnTo>
                  <a:lnTo>
                    <a:pt x="1839" y="94"/>
                  </a:lnTo>
                  <a:lnTo>
                    <a:pt x="1849" y="100"/>
                  </a:lnTo>
                  <a:lnTo>
                    <a:pt x="1862" y="104"/>
                  </a:lnTo>
                  <a:lnTo>
                    <a:pt x="1868" y="106"/>
                  </a:lnTo>
                  <a:lnTo>
                    <a:pt x="1876" y="112"/>
                  </a:lnTo>
                  <a:lnTo>
                    <a:pt x="1885" y="120"/>
                  </a:lnTo>
                  <a:lnTo>
                    <a:pt x="1897" y="133"/>
                  </a:lnTo>
                  <a:lnTo>
                    <a:pt x="1897" y="133"/>
                  </a:lnTo>
                  <a:lnTo>
                    <a:pt x="1926" y="166"/>
                  </a:lnTo>
                  <a:lnTo>
                    <a:pt x="1951" y="197"/>
                  </a:lnTo>
                  <a:lnTo>
                    <a:pt x="1962" y="210"/>
                  </a:lnTo>
                  <a:lnTo>
                    <a:pt x="1970" y="224"/>
                  </a:lnTo>
                  <a:lnTo>
                    <a:pt x="1978" y="237"/>
                  </a:lnTo>
                  <a:lnTo>
                    <a:pt x="1982" y="249"/>
                  </a:lnTo>
                  <a:lnTo>
                    <a:pt x="1982" y="249"/>
                  </a:lnTo>
                  <a:lnTo>
                    <a:pt x="1985" y="266"/>
                  </a:lnTo>
                  <a:lnTo>
                    <a:pt x="1987" y="280"/>
                  </a:lnTo>
                  <a:lnTo>
                    <a:pt x="1991" y="299"/>
                  </a:lnTo>
                  <a:lnTo>
                    <a:pt x="2005" y="334"/>
                  </a:lnTo>
                  <a:lnTo>
                    <a:pt x="2005" y="334"/>
                  </a:lnTo>
                  <a:lnTo>
                    <a:pt x="2028" y="392"/>
                  </a:lnTo>
                  <a:lnTo>
                    <a:pt x="2036" y="415"/>
                  </a:lnTo>
                  <a:lnTo>
                    <a:pt x="2043" y="450"/>
                  </a:lnTo>
                  <a:lnTo>
                    <a:pt x="2043" y="450"/>
                  </a:lnTo>
                  <a:lnTo>
                    <a:pt x="2064" y="547"/>
                  </a:lnTo>
                  <a:lnTo>
                    <a:pt x="2072" y="580"/>
                  </a:lnTo>
                  <a:lnTo>
                    <a:pt x="2074" y="585"/>
                  </a:lnTo>
                  <a:lnTo>
                    <a:pt x="2074" y="582"/>
                  </a:lnTo>
                  <a:lnTo>
                    <a:pt x="2074" y="582"/>
                  </a:lnTo>
                  <a:lnTo>
                    <a:pt x="2068" y="543"/>
                  </a:lnTo>
                  <a:lnTo>
                    <a:pt x="2055" y="475"/>
                  </a:lnTo>
                  <a:lnTo>
                    <a:pt x="2041" y="410"/>
                  </a:lnTo>
                  <a:lnTo>
                    <a:pt x="2036" y="365"/>
                  </a:lnTo>
                  <a:lnTo>
                    <a:pt x="2036" y="365"/>
                  </a:lnTo>
                  <a:lnTo>
                    <a:pt x="2034" y="346"/>
                  </a:lnTo>
                  <a:lnTo>
                    <a:pt x="2034" y="334"/>
                  </a:lnTo>
                  <a:lnTo>
                    <a:pt x="2028" y="321"/>
                  </a:lnTo>
                  <a:lnTo>
                    <a:pt x="2020" y="303"/>
                  </a:lnTo>
                  <a:lnTo>
                    <a:pt x="2020" y="303"/>
                  </a:lnTo>
                  <a:lnTo>
                    <a:pt x="2014" y="290"/>
                  </a:lnTo>
                  <a:lnTo>
                    <a:pt x="2009" y="274"/>
                  </a:lnTo>
                  <a:lnTo>
                    <a:pt x="1999" y="237"/>
                  </a:lnTo>
                  <a:lnTo>
                    <a:pt x="1989" y="207"/>
                  </a:lnTo>
                  <a:lnTo>
                    <a:pt x="1985" y="195"/>
                  </a:lnTo>
                  <a:lnTo>
                    <a:pt x="1982" y="187"/>
                  </a:lnTo>
                  <a:lnTo>
                    <a:pt x="1982" y="187"/>
                  </a:lnTo>
                  <a:lnTo>
                    <a:pt x="1957" y="164"/>
                  </a:lnTo>
                  <a:lnTo>
                    <a:pt x="1910" y="122"/>
                  </a:lnTo>
                  <a:lnTo>
                    <a:pt x="1843" y="64"/>
                  </a:lnTo>
                  <a:lnTo>
                    <a:pt x="1837" y="19"/>
                  </a:lnTo>
                  <a:lnTo>
                    <a:pt x="1802" y="19"/>
                  </a:lnTo>
                  <a:close/>
                  <a:moveTo>
                    <a:pt x="2020" y="628"/>
                  </a:moveTo>
                  <a:lnTo>
                    <a:pt x="2020" y="628"/>
                  </a:lnTo>
                  <a:lnTo>
                    <a:pt x="2018" y="645"/>
                  </a:lnTo>
                  <a:lnTo>
                    <a:pt x="2014" y="690"/>
                  </a:lnTo>
                  <a:lnTo>
                    <a:pt x="2010" y="754"/>
                  </a:lnTo>
                  <a:lnTo>
                    <a:pt x="2010" y="786"/>
                  </a:lnTo>
                  <a:lnTo>
                    <a:pt x="2012" y="821"/>
                  </a:lnTo>
                  <a:lnTo>
                    <a:pt x="2012" y="821"/>
                  </a:lnTo>
                  <a:lnTo>
                    <a:pt x="2016" y="852"/>
                  </a:lnTo>
                  <a:lnTo>
                    <a:pt x="2020" y="879"/>
                  </a:lnTo>
                  <a:lnTo>
                    <a:pt x="2026" y="922"/>
                  </a:lnTo>
                  <a:lnTo>
                    <a:pt x="2030" y="939"/>
                  </a:lnTo>
                  <a:lnTo>
                    <a:pt x="2032" y="958"/>
                  </a:lnTo>
                  <a:lnTo>
                    <a:pt x="2030" y="978"/>
                  </a:lnTo>
                  <a:lnTo>
                    <a:pt x="2028" y="999"/>
                  </a:lnTo>
                  <a:lnTo>
                    <a:pt x="2028" y="999"/>
                  </a:lnTo>
                  <a:lnTo>
                    <a:pt x="2020" y="1051"/>
                  </a:lnTo>
                  <a:lnTo>
                    <a:pt x="2014" y="1109"/>
                  </a:lnTo>
                  <a:lnTo>
                    <a:pt x="2007" y="1161"/>
                  </a:lnTo>
                  <a:lnTo>
                    <a:pt x="2001" y="1183"/>
                  </a:lnTo>
                  <a:lnTo>
                    <a:pt x="1997" y="1200"/>
                  </a:lnTo>
                  <a:lnTo>
                    <a:pt x="1997" y="1200"/>
                  </a:lnTo>
                  <a:lnTo>
                    <a:pt x="1991" y="1223"/>
                  </a:lnTo>
                  <a:lnTo>
                    <a:pt x="1982" y="1260"/>
                  </a:lnTo>
                  <a:lnTo>
                    <a:pt x="1960" y="1359"/>
                  </a:lnTo>
                  <a:lnTo>
                    <a:pt x="1937" y="1455"/>
                  </a:lnTo>
                  <a:lnTo>
                    <a:pt x="1928" y="1490"/>
                  </a:lnTo>
                  <a:lnTo>
                    <a:pt x="1924" y="1502"/>
                  </a:lnTo>
                  <a:lnTo>
                    <a:pt x="1920" y="1509"/>
                  </a:lnTo>
                  <a:lnTo>
                    <a:pt x="1920" y="1509"/>
                  </a:lnTo>
                  <a:lnTo>
                    <a:pt x="1903" y="1531"/>
                  </a:lnTo>
                  <a:lnTo>
                    <a:pt x="1883" y="1554"/>
                  </a:lnTo>
                  <a:lnTo>
                    <a:pt x="1864" y="1573"/>
                  </a:lnTo>
                  <a:lnTo>
                    <a:pt x="1851" y="1587"/>
                  </a:lnTo>
                  <a:lnTo>
                    <a:pt x="1851" y="1587"/>
                  </a:lnTo>
                  <a:lnTo>
                    <a:pt x="1829" y="1600"/>
                  </a:lnTo>
                  <a:lnTo>
                    <a:pt x="1824" y="1608"/>
                  </a:lnTo>
                  <a:lnTo>
                    <a:pt x="1820" y="1614"/>
                  </a:lnTo>
                  <a:lnTo>
                    <a:pt x="1820" y="1618"/>
                  </a:lnTo>
                  <a:lnTo>
                    <a:pt x="1820" y="1618"/>
                  </a:lnTo>
                  <a:lnTo>
                    <a:pt x="1818" y="1627"/>
                  </a:lnTo>
                  <a:lnTo>
                    <a:pt x="1818" y="1639"/>
                  </a:lnTo>
                  <a:lnTo>
                    <a:pt x="1816" y="1645"/>
                  </a:lnTo>
                  <a:lnTo>
                    <a:pt x="1818" y="1648"/>
                  </a:lnTo>
                  <a:lnTo>
                    <a:pt x="1820" y="1648"/>
                  </a:lnTo>
                  <a:lnTo>
                    <a:pt x="1820" y="1648"/>
                  </a:lnTo>
                  <a:lnTo>
                    <a:pt x="1822" y="1648"/>
                  </a:lnTo>
                  <a:lnTo>
                    <a:pt x="1825" y="1647"/>
                  </a:lnTo>
                  <a:lnTo>
                    <a:pt x="1833" y="1637"/>
                  </a:lnTo>
                  <a:lnTo>
                    <a:pt x="1851" y="1625"/>
                  </a:lnTo>
                  <a:lnTo>
                    <a:pt x="1864" y="1618"/>
                  </a:lnTo>
                  <a:lnTo>
                    <a:pt x="1881" y="1610"/>
                  </a:lnTo>
                  <a:lnTo>
                    <a:pt x="1881" y="1610"/>
                  </a:lnTo>
                  <a:lnTo>
                    <a:pt x="1901" y="1602"/>
                  </a:lnTo>
                  <a:lnTo>
                    <a:pt x="1918" y="1592"/>
                  </a:lnTo>
                  <a:lnTo>
                    <a:pt x="1931" y="1583"/>
                  </a:lnTo>
                  <a:lnTo>
                    <a:pt x="1945" y="1571"/>
                  </a:lnTo>
                  <a:lnTo>
                    <a:pt x="1957" y="1556"/>
                  </a:lnTo>
                  <a:lnTo>
                    <a:pt x="1966" y="1536"/>
                  </a:lnTo>
                  <a:lnTo>
                    <a:pt x="1974" y="1515"/>
                  </a:lnTo>
                  <a:lnTo>
                    <a:pt x="1982" y="1486"/>
                  </a:lnTo>
                  <a:lnTo>
                    <a:pt x="1982" y="1486"/>
                  </a:lnTo>
                  <a:lnTo>
                    <a:pt x="2009" y="1364"/>
                  </a:lnTo>
                  <a:lnTo>
                    <a:pt x="2028" y="1277"/>
                  </a:lnTo>
                  <a:lnTo>
                    <a:pt x="2028" y="1277"/>
                  </a:lnTo>
                  <a:lnTo>
                    <a:pt x="2032" y="1260"/>
                  </a:lnTo>
                  <a:lnTo>
                    <a:pt x="2034" y="1235"/>
                  </a:lnTo>
                  <a:lnTo>
                    <a:pt x="2036" y="1179"/>
                  </a:lnTo>
                  <a:lnTo>
                    <a:pt x="2039" y="1125"/>
                  </a:lnTo>
                  <a:lnTo>
                    <a:pt x="2041" y="1105"/>
                  </a:lnTo>
                  <a:lnTo>
                    <a:pt x="2043" y="1092"/>
                  </a:lnTo>
                  <a:lnTo>
                    <a:pt x="2043" y="1092"/>
                  </a:lnTo>
                  <a:lnTo>
                    <a:pt x="2045" y="1082"/>
                  </a:lnTo>
                  <a:lnTo>
                    <a:pt x="2047" y="1069"/>
                  </a:lnTo>
                  <a:lnTo>
                    <a:pt x="2049" y="1036"/>
                  </a:lnTo>
                  <a:lnTo>
                    <a:pt x="2049" y="1003"/>
                  </a:lnTo>
                  <a:lnTo>
                    <a:pt x="2051" y="976"/>
                  </a:lnTo>
                  <a:lnTo>
                    <a:pt x="2051" y="976"/>
                  </a:lnTo>
                  <a:lnTo>
                    <a:pt x="2053" y="945"/>
                  </a:lnTo>
                  <a:lnTo>
                    <a:pt x="2055" y="904"/>
                  </a:lnTo>
                  <a:lnTo>
                    <a:pt x="2055" y="868"/>
                  </a:lnTo>
                  <a:lnTo>
                    <a:pt x="2055" y="854"/>
                  </a:lnTo>
                  <a:lnTo>
                    <a:pt x="2051" y="844"/>
                  </a:lnTo>
                  <a:lnTo>
                    <a:pt x="2051" y="844"/>
                  </a:lnTo>
                  <a:lnTo>
                    <a:pt x="2047" y="831"/>
                  </a:lnTo>
                  <a:lnTo>
                    <a:pt x="2041" y="804"/>
                  </a:lnTo>
                  <a:lnTo>
                    <a:pt x="2032" y="730"/>
                  </a:lnTo>
                  <a:lnTo>
                    <a:pt x="2020" y="628"/>
                  </a:lnTo>
                  <a:lnTo>
                    <a:pt x="2020" y="628"/>
                  </a:lnTo>
                  <a:close/>
                  <a:moveTo>
                    <a:pt x="1928" y="40"/>
                  </a:moveTo>
                  <a:lnTo>
                    <a:pt x="1928" y="40"/>
                  </a:lnTo>
                  <a:lnTo>
                    <a:pt x="1904" y="44"/>
                  </a:lnTo>
                  <a:lnTo>
                    <a:pt x="1887" y="50"/>
                  </a:lnTo>
                  <a:lnTo>
                    <a:pt x="1883" y="54"/>
                  </a:lnTo>
                  <a:lnTo>
                    <a:pt x="1881" y="56"/>
                  </a:lnTo>
                  <a:lnTo>
                    <a:pt x="1881" y="56"/>
                  </a:lnTo>
                  <a:lnTo>
                    <a:pt x="1883" y="58"/>
                  </a:lnTo>
                  <a:lnTo>
                    <a:pt x="1889" y="62"/>
                  </a:lnTo>
                  <a:lnTo>
                    <a:pt x="1904" y="67"/>
                  </a:lnTo>
                  <a:lnTo>
                    <a:pt x="1914" y="71"/>
                  </a:lnTo>
                  <a:lnTo>
                    <a:pt x="1924" y="77"/>
                  </a:lnTo>
                  <a:lnTo>
                    <a:pt x="1933" y="85"/>
                  </a:lnTo>
                  <a:lnTo>
                    <a:pt x="1943" y="94"/>
                  </a:lnTo>
                  <a:lnTo>
                    <a:pt x="1943" y="94"/>
                  </a:lnTo>
                  <a:lnTo>
                    <a:pt x="1987" y="147"/>
                  </a:lnTo>
                  <a:lnTo>
                    <a:pt x="2009" y="172"/>
                  </a:lnTo>
                  <a:lnTo>
                    <a:pt x="2016" y="185"/>
                  </a:lnTo>
                  <a:lnTo>
                    <a:pt x="2020" y="195"/>
                  </a:lnTo>
                  <a:lnTo>
                    <a:pt x="2020" y="195"/>
                  </a:lnTo>
                  <a:lnTo>
                    <a:pt x="2024" y="216"/>
                  </a:lnTo>
                  <a:lnTo>
                    <a:pt x="2030" y="239"/>
                  </a:lnTo>
                  <a:lnTo>
                    <a:pt x="2034" y="261"/>
                  </a:lnTo>
                  <a:lnTo>
                    <a:pt x="2037" y="272"/>
                  </a:lnTo>
                  <a:lnTo>
                    <a:pt x="2043" y="280"/>
                  </a:lnTo>
                  <a:lnTo>
                    <a:pt x="2043" y="280"/>
                  </a:lnTo>
                  <a:lnTo>
                    <a:pt x="2047" y="290"/>
                  </a:lnTo>
                  <a:lnTo>
                    <a:pt x="2051" y="299"/>
                  </a:lnTo>
                  <a:lnTo>
                    <a:pt x="2055" y="317"/>
                  </a:lnTo>
                  <a:lnTo>
                    <a:pt x="2055" y="324"/>
                  </a:lnTo>
                  <a:lnTo>
                    <a:pt x="2059" y="311"/>
                  </a:lnTo>
                  <a:lnTo>
                    <a:pt x="2059" y="311"/>
                  </a:lnTo>
                  <a:lnTo>
                    <a:pt x="2061" y="297"/>
                  </a:lnTo>
                  <a:lnTo>
                    <a:pt x="2063" y="282"/>
                  </a:lnTo>
                  <a:lnTo>
                    <a:pt x="2063" y="251"/>
                  </a:lnTo>
                  <a:lnTo>
                    <a:pt x="2061" y="226"/>
                  </a:lnTo>
                  <a:lnTo>
                    <a:pt x="2059" y="210"/>
                  </a:lnTo>
                  <a:lnTo>
                    <a:pt x="2059" y="210"/>
                  </a:lnTo>
                  <a:lnTo>
                    <a:pt x="2057" y="205"/>
                  </a:lnTo>
                  <a:lnTo>
                    <a:pt x="2053" y="199"/>
                  </a:lnTo>
                  <a:lnTo>
                    <a:pt x="2043" y="187"/>
                  </a:lnTo>
                  <a:lnTo>
                    <a:pt x="2032" y="176"/>
                  </a:lnTo>
                  <a:lnTo>
                    <a:pt x="2030" y="170"/>
                  </a:lnTo>
                  <a:lnTo>
                    <a:pt x="2028" y="164"/>
                  </a:lnTo>
                  <a:lnTo>
                    <a:pt x="2028" y="164"/>
                  </a:lnTo>
                  <a:lnTo>
                    <a:pt x="2024" y="154"/>
                  </a:lnTo>
                  <a:lnTo>
                    <a:pt x="2012" y="139"/>
                  </a:lnTo>
                  <a:lnTo>
                    <a:pt x="1978" y="96"/>
                  </a:lnTo>
                  <a:lnTo>
                    <a:pt x="1928" y="40"/>
                  </a:lnTo>
                  <a:lnTo>
                    <a:pt x="1928" y="40"/>
                  </a:lnTo>
                  <a:close/>
                  <a:moveTo>
                    <a:pt x="2082" y="288"/>
                  </a:moveTo>
                  <a:lnTo>
                    <a:pt x="2082" y="288"/>
                  </a:lnTo>
                  <a:lnTo>
                    <a:pt x="2086" y="301"/>
                  </a:lnTo>
                  <a:lnTo>
                    <a:pt x="2093" y="321"/>
                  </a:lnTo>
                  <a:lnTo>
                    <a:pt x="2101" y="340"/>
                  </a:lnTo>
                  <a:lnTo>
                    <a:pt x="2105" y="350"/>
                  </a:lnTo>
                  <a:lnTo>
                    <a:pt x="2105" y="357"/>
                  </a:lnTo>
                  <a:lnTo>
                    <a:pt x="2105" y="450"/>
                  </a:lnTo>
                  <a:lnTo>
                    <a:pt x="2105" y="450"/>
                  </a:lnTo>
                  <a:lnTo>
                    <a:pt x="2103" y="483"/>
                  </a:lnTo>
                  <a:lnTo>
                    <a:pt x="2101" y="520"/>
                  </a:lnTo>
                  <a:lnTo>
                    <a:pt x="2097" y="574"/>
                  </a:lnTo>
                  <a:lnTo>
                    <a:pt x="2097" y="574"/>
                  </a:lnTo>
                  <a:lnTo>
                    <a:pt x="2097" y="595"/>
                  </a:lnTo>
                  <a:lnTo>
                    <a:pt x="2097" y="636"/>
                  </a:lnTo>
                  <a:lnTo>
                    <a:pt x="2097" y="636"/>
                  </a:lnTo>
                  <a:lnTo>
                    <a:pt x="2099" y="651"/>
                  </a:lnTo>
                  <a:lnTo>
                    <a:pt x="2101" y="665"/>
                  </a:lnTo>
                  <a:lnTo>
                    <a:pt x="2107" y="688"/>
                  </a:lnTo>
                  <a:lnTo>
                    <a:pt x="2111" y="711"/>
                  </a:lnTo>
                  <a:lnTo>
                    <a:pt x="2113" y="723"/>
                  </a:lnTo>
                  <a:lnTo>
                    <a:pt x="2113" y="736"/>
                  </a:lnTo>
                  <a:lnTo>
                    <a:pt x="2113" y="736"/>
                  </a:lnTo>
                  <a:lnTo>
                    <a:pt x="2113" y="763"/>
                  </a:lnTo>
                  <a:lnTo>
                    <a:pt x="2116" y="784"/>
                  </a:lnTo>
                  <a:lnTo>
                    <a:pt x="2120" y="806"/>
                  </a:lnTo>
                  <a:lnTo>
                    <a:pt x="2120" y="806"/>
                  </a:lnTo>
                  <a:lnTo>
                    <a:pt x="2122" y="728"/>
                  </a:lnTo>
                  <a:lnTo>
                    <a:pt x="2122" y="669"/>
                  </a:lnTo>
                  <a:lnTo>
                    <a:pt x="2122" y="645"/>
                  </a:lnTo>
                  <a:lnTo>
                    <a:pt x="2120" y="628"/>
                  </a:lnTo>
                  <a:lnTo>
                    <a:pt x="2120" y="628"/>
                  </a:lnTo>
                  <a:lnTo>
                    <a:pt x="2118" y="605"/>
                  </a:lnTo>
                  <a:lnTo>
                    <a:pt x="2118" y="582"/>
                  </a:lnTo>
                  <a:lnTo>
                    <a:pt x="2120" y="558"/>
                  </a:lnTo>
                  <a:lnTo>
                    <a:pt x="2120" y="558"/>
                  </a:lnTo>
                  <a:lnTo>
                    <a:pt x="2122" y="551"/>
                  </a:lnTo>
                  <a:lnTo>
                    <a:pt x="2126" y="545"/>
                  </a:lnTo>
                  <a:lnTo>
                    <a:pt x="2130" y="539"/>
                  </a:lnTo>
                  <a:lnTo>
                    <a:pt x="2134" y="537"/>
                  </a:lnTo>
                  <a:lnTo>
                    <a:pt x="2136" y="537"/>
                  </a:lnTo>
                  <a:lnTo>
                    <a:pt x="2138" y="539"/>
                  </a:lnTo>
                  <a:lnTo>
                    <a:pt x="2142" y="549"/>
                  </a:lnTo>
                  <a:lnTo>
                    <a:pt x="2143" y="566"/>
                  </a:lnTo>
                  <a:lnTo>
                    <a:pt x="2143" y="566"/>
                  </a:lnTo>
                  <a:lnTo>
                    <a:pt x="2153" y="676"/>
                  </a:lnTo>
                  <a:lnTo>
                    <a:pt x="2159" y="759"/>
                  </a:lnTo>
                  <a:lnTo>
                    <a:pt x="2159" y="759"/>
                  </a:lnTo>
                  <a:lnTo>
                    <a:pt x="2159" y="767"/>
                  </a:lnTo>
                  <a:lnTo>
                    <a:pt x="2161" y="775"/>
                  </a:lnTo>
                  <a:lnTo>
                    <a:pt x="2167" y="788"/>
                  </a:lnTo>
                  <a:lnTo>
                    <a:pt x="2169" y="796"/>
                  </a:lnTo>
                  <a:lnTo>
                    <a:pt x="2170" y="806"/>
                  </a:lnTo>
                  <a:lnTo>
                    <a:pt x="2169" y="817"/>
                  </a:lnTo>
                  <a:lnTo>
                    <a:pt x="2167" y="829"/>
                  </a:lnTo>
                  <a:lnTo>
                    <a:pt x="2167" y="829"/>
                  </a:lnTo>
                  <a:lnTo>
                    <a:pt x="2161" y="854"/>
                  </a:lnTo>
                  <a:lnTo>
                    <a:pt x="2159" y="875"/>
                  </a:lnTo>
                  <a:lnTo>
                    <a:pt x="2155" y="900"/>
                  </a:lnTo>
                  <a:lnTo>
                    <a:pt x="2151" y="929"/>
                  </a:lnTo>
                  <a:lnTo>
                    <a:pt x="2151" y="929"/>
                  </a:lnTo>
                  <a:lnTo>
                    <a:pt x="2145" y="957"/>
                  </a:lnTo>
                  <a:lnTo>
                    <a:pt x="2142" y="974"/>
                  </a:lnTo>
                  <a:lnTo>
                    <a:pt x="2138" y="987"/>
                  </a:lnTo>
                  <a:lnTo>
                    <a:pt x="2136" y="1007"/>
                  </a:lnTo>
                  <a:lnTo>
                    <a:pt x="2136" y="1007"/>
                  </a:lnTo>
                  <a:lnTo>
                    <a:pt x="2134" y="1032"/>
                  </a:lnTo>
                  <a:lnTo>
                    <a:pt x="2128" y="1057"/>
                  </a:lnTo>
                  <a:lnTo>
                    <a:pt x="2122" y="1086"/>
                  </a:lnTo>
                  <a:lnTo>
                    <a:pt x="2120" y="1101"/>
                  </a:lnTo>
                  <a:lnTo>
                    <a:pt x="2120" y="1115"/>
                  </a:lnTo>
                  <a:lnTo>
                    <a:pt x="2120" y="1115"/>
                  </a:lnTo>
                  <a:lnTo>
                    <a:pt x="2118" y="1150"/>
                  </a:lnTo>
                  <a:lnTo>
                    <a:pt x="2116" y="1187"/>
                  </a:lnTo>
                  <a:lnTo>
                    <a:pt x="2113" y="1231"/>
                  </a:lnTo>
                  <a:lnTo>
                    <a:pt x="2113" y="1231"/>
                  </a:lnTo>
                  <a:lnTo>
                    <a:pt x="2159" y="1053"/>
                  </a:lnTo>
                  <a:lnTo>
                    <a:pt x="2159" y="1053"/>
                  </a:lnTo>
                  <a:lnTo>
                    <a:pt x="2170" y="1016"/>
                  </a:lnTo>
                  <a:lnTo>
                    <a:pt x="2184" y="980"/>
                  </a:lnTo>
                  <a:lnTo>
                    <a:pt x="2188" y="958"/>
                  </a:lnTo>
                  <a:lnTo>
                    <a:pt x="2194" y="935"/>
                  </a:lnTo>
                  <a:lnTo>
                    <a:pt x="2195" y="910"/>
                  </a:lnTo>
                  <a:lnTo>
                    <a:pt x="2197" y="883"/>
                  </a:lnTo>
                  <a:lnTo>
                    <a:pt x="2197" y="883"/>
                  </a:lnTo>
                  <a:lnTo>
                    <a:pt x="2197" y="833"/>
                  </a:lnTo>
                  <a:lnTo>
                    <a:pt x="2194" y="792"/>
                  </a:lnTo>
                  <a:lnTo>
                    <a:pt x="2190" y="736"/>
                  </a:lnTo>
                  <a:lnTo>
                    <a:pt x="2190" y="736"/>
                  </a:lnTo>
                  <a:lnTo>
                    <a:pt x="2186" y="705"/>
                  </a:lnTo>
                  <a:lnTo>
                    <a:pt x="2178" y="667"/>
                  </a:lnTo>
                  <a:lnTo>
                    <a:pt x="2170" y="628"/>
                  </a:lnTo>
                  <a:lnTo>
                    <a:pt x="2167" y="611"/>
                  </a:lnTo>
                  <a:lnTo>
                    <a:pt x="2167" y="597"/>
                  </a:lnTo>
                  <a:lnTo>
                    <a:pt x="2167" y="597"/>
                  </a:lnTo>
                  <a:lnTo>
                    <a:pt x="2167" y="570"/>
                  </a:lnTo>
                  <a:lnTo>
                    <a:pt x="2163" y="545"/>
                  </a:lnTo>
                  <a:lnTo>
                    <a:pt x="2161" y="524"/>
                  </a:lnTo>
                  <a:lnTo>
                    <a:pt x="2159" y="512"/>
                  </a:lnTo>
                  <a:lnTo>
                    <a:pt x="2159" y="512"/>
                  </a:lnTo>
                  <a:lnTo>
                    <a:pt x="2151" y="495"/>
                  </a:lnTo>
                  <a:lnTo>
                    <a:pt x="2145" y="481"/>
                  </a:lnTo>
                  <a:lnTo>
                    <a:pt x="2136" y="466"/>
                  </a:lnTo>
                  <a:lnTo>
                    <a:pt x="2136" y="466"/>
                  </a:lnTo>
                  <a:lnTo>
                    <a:pt x="2132" y="454"/>
                  </a:lnTo>
                  <a:lnTo>
                    <a:pt x="2130" y="437"/>
                  </a:lnTo>
                  <a:lnTo>
                    <a:pt x="2126" y="392"/>
                  </a:lnTo>
                  <a:lnTo>
                    <a:pt x="2128" y="326"/>
                  </a:lnTo>
                  <a:lnTo>
                    <a:pt x="2128" y="326"/>
                  </a:lnTo>
                  <a:lnTo>
                    <a:pt x="2126" y="321"/>
                  </a:lnTo>
                  <a:lnTo>
                    <a:pt x="2120" y="313"/>
                  </a:lnTo>
                  <a:lnTo>
                    <a:pt x="2105" y="295"/>
                  </a:lnTo>
                  <a:lnTo>
                    <a:pt x="2095" y="290"/>
                  </a:lnTo>
                  <a:lnTo>
                    <a:pt x="2088" y="286"/>
                  </a:lnTo>
                  <a:lnTo>
                    <a:pt x="2084" y="284"/>
                  </a:lnTo>
                  <a:lnTo>
                    <a:pt x="2082" y="286"/>
                  </a:lnTo>
                  <a:lnTo>
                    <a:pt x="2082" y="288"/>
                  </a:lnTo>
                  <a:lnTo>
                    <a:pt x="2082" y="288"/>
                  </a:lnTo>
                  <a:close/>
                  <a:moveTo>
                    <a:pt x="2089" y="179"/>
                  </a:moveTo>
                  <a:lnTo>
                    <a:pt x="2089" y="179"/>
                  </a:lnTo>
                  <a:lnTo>
                    <a:pt x="2111" y="216"/>
                  </a:lnTo>
                  <a:lnTo>
                    <a:pt x="2126" y="245"/>
                  </a:lnTo>
                  <a:lnTo>
                    <a:pt x="2136" y="265"/>
                  </a:lnTo>
                  <a:lnTo>
                    <a:pt x="2136" y="265"/>
                  </a:lnTo>
                  <a:lnTo>
                    <a:pt x="2142" y="292"/>
                  </a:lnTo>
                  <a:lnTo>
                    <a:pt x="2149" y="336"/>
                  </a:lnTo>
                  <a:lnTo>
                    <a:pt x="2159" y="396"/>
                  </a:lnTo>
                  <a:lnTo>
                    <a:pt x="2159" y="396"/>
                  </a:lnTo>
                  <a:lnTo>
                    <a:pt x="2163" y="340"/>
                  </a:lnTo>
                  <a:lnTo>
                    <a:pt x="2167" y="272"/>
                  </a:lnTo>
                  <a:lnTo>
                    <a:pt x="2167" y="272"/>
                  </a:lnTo>
                  <a:lnTo>
                    <a:pt x="2163" y="263"/>
                  </a:lnTo>
                  <a:lnTo>
                    <a:pt x="2155" y="251"/>
                  </a:lnTo>
                  <a:lnTo>
                    <a:pt x="2128" y="220"/>
                  </a:lnTo>
                  <a:lnTo>
                    <a:pt x="2101" y="191"/>
                  </a:lnTo>
                  <a:lnTo>
                    <a:pt x="2089" y="179"/>
                  </a:lnTo>
                  <a:lnTo>
                    <a:pt x="2089" y="179"/>
                  </a:lnTo>
                  <a:close/>
                  <a:moveTo>
                    <a:pt x="1985" y="23"/>
                  </a:moveTo>
                  <a:lnTo>
                    <a:pt x="1985" y="23"/>
                  </a:lnTo>
                  <a:lnTo>
                    <a:pt x="1999" y="46"/>
                  </a:lnTo>
                  <a:lnTo>
                    <a:pt x="2005" y="56"/>
                  </a:lnTo>
                  <a:lnTo>
                    <a:pt x="2012" y="64"/>
                  </a:lnTo>
                  <a:lnTo>
                    <a:pt x="2012" y="64"/>
                  </a:lnTo>
                  <a:lnTo>
                    <a:pt x="2032" y="79"/>
                  </a:lnTo>
                  <a:lnTo>
                    <a:pt x="2057" y="96"/>
                  </a:lnTo>
                  <a:lnTo>
                    <a:pt x="2080" y="116"/>
                  </a:lnTo>
                  <a:lnTo>
                    <a:pt x="2089" y="123"/>
                  </a:lnTo>
                  <a:lnTo>
                    <a:pt x="2097" y="133"/>
                  </a:lnTo>
                  <a:lnTo>
                    <a:pt x="2097" y="133"/>
                  </a:lnTo>
                  <a:lnTo>
                    <a:pt x="2115" y="152"/>
                  </a:lnTo>
                  <a:lnTo>
                    <a:pt x="2138" y="176"/>
                  </a:lnTo>
                  <a:lnTo>
                    <a:pt x="2159" y="197"/>
                  </a:lnTo>
                  <a:lnTo>
                    <a:pt x="2169" y="208"/>
                  </a:lnTo>
                  <a:lnTo>
                    <a:pt x="2174" y="218"/>
                  </a:lnTo>
                  <a:lnTo>
                    <a:pt x="2174" y="218"/>
                  </a:lnTo>
                  <a:lnTo>
                    <a:pt x="2184" y="234"/>
                  </a:lnTo>
                  <a:lnTo>
                    <a:pt x="2192" y="249"/>
                  </a:lnTo>
                  <a:lnTo>
                    <a:pt x="2195" y="259"/>
                  </a:lnTo>
                  <a:lnTo>
                    <a:pt x="2197" y="272"/>
                  </a:lnTo>
                  <a:lnTo>
                    <a:pt x="2197" y="290"/>
                  </a:lnTo>
                  <a:lnTo>
                    <a:pt x="2197" y="311"/>
                  </a:lnTo>
                  <a:lnTo>
                    <a:pt x="2197" y="311"/>
                  </a:lnTo>
                  <a:lnTo>
                    <a:pt x="2195" y="353"/>
                  </a:lnTo>
                  <a:lnTo>
                    <a:pt x="2197" y="382"/>
                  </a:lnTo>
                  <a:lnTo>
                    <a:pt x="2197" y="411"/>
                  </a:lnTo>
                  <a:lnTo>
                    <a:pt x="2197" y="411"/>
                  </a:lnTo>
                  <a:lnTo>
                    <a:pt x="2197" y="419"/>
                  </a:lnTo>
                  <a:lnTo>
                    <a:pt x="2199" y="425"/>
                  </a:lnTo>
                  <a:lnTo>
                    <a:pt x="2213" y="458"/>
                  </a:lnTo>
                  <a:lnTo>
                    <a:pt x="2213" y="458"/>
                  </a:lnTo>
                  <a:lnTo>
                    <a:pt x="2221" y="481"/>
                  </a:lnTo>
                  <a:lnTo>
                    <a:pt x="2226" y="500"/>
                  </a:lnTo>
                  <a:lnTo>
                    <a:pt x="2228" y="522"/>
                  </a:lnTo>
                  <a:lnTo>
                    <a:pt x="2228" y="551"/>
                  </a:lnTo>
                  <a:lnTo>
                    <a:pt x="2228" y="551"/>
                  </a:lnTo>
                  <a:lnTo>
                    <a:pt x="2224" y="582"/>
                  </a:lnTo>
                  <a:lnTo>
                    <a:pt x="2222" y="611"/>
                  </a:lnTo>
                  <a:lnTo>
                    <a:pt x="2219" y="628"/>
                  </a:lnTo>
                  <a:lnTo>
                    <a:pt x="2219" y="634"/>
                  </a:lnTo>
                  <a:lnTo>
                    <a:pt x="2221" y="636"/>
                  </a:lnTo>
                  <a:lnTo>
                    <a:pt x="2221" y="636"/>
                  </a:lnTo>
                  <a:lnTo>
                    <a:pt x="2222" y="630"/>
                  </a:lnTo>
                  <a:lnTo>
                    <a:pt x="2224" y="618"/>
                  </a:lnTo>
                  <a:lnTo>
                    <a:pt x="2232" y="576"/>
                  </a:lnTo>
                  <a:lnTo>
                    <a:pt x="2238" y="529"/>
                  </a:lnTo>
                  <a:lnTo>
                    <a:pt x="2244" y="496"/>
                  </a:lnTo>
                  <a:lnTo>
                    <a:pt x="2244" y="496"/>
                  </a:lnTo>
                  <a:lnTo>
                    <a:pt x="2249" y="477"/>
                  </a:lnTo>
                  <a:lnTo>
                    <a:pt x="2257" y="454"/>
                  </a:lnTo>
                  <a:lnTo>
                    <a:pt x="2259" y="427"/>
                  </a:lnTo>
                  <a:lnTo>
                    <a:pt x="2261" y="413"/>
                  </a:lnTo>
                  <a:lnTo>
                    <a:pt x="2259" y="396"/>
                  </a:lnTo>
                  <a:lnTo>
                    <a:pt x="2259" y="396"/>
                  </a:lnTo>
                  <a:lnTo>
                    <a:pt x="2255" y="361"/>
                  </a:lnTo>
                  <a:lnTo>
                    <a:pt x="2249" y="328"/>
                  </a:lnTo>
                  <a:lnTo>
                    <a:pt x="2244" y="299"/>
                  </a:lnTo>
                  <a:lnTo>
                    <a:pt x="2236" y="272"/>
                  </a:lnTo>
                  <a:lnTo>
                    <a:pt x="2236" y="272"/>
                  </a:lnTo>
                  <a:lnTo>
                    <a:pt x="2226" y="243"/>
                  </a:lnTo>
                  <a:lnTo>
                    <a:pt x="2211" y="207"/>
                  </a:lnTo>
                  <a:lnTo>
                    <a:pt x="2195" y="174"/>
                  </a:lnTo>
                  <a:lnTo>
                    <a:pt x="2182" y="149"/>
                  </a:lnTo>
                  <a:lnTo>
                    <a:pt x="2182" y="149"/>
                  </a:lnTo>
                  <a:lnTo>
                    <a:pt x="2169" y="127"/>
                  </a:lnTo>
                  <a:lnTo>
                    <a:pt x="2149" y="108"/>
                  </a:lnTo>
                  <a:lnTo>
                    <a:pt x="2140" y="98"/>
                  </a:lnTo>
                  <a:lnTo>
                    <a:pt x="2128" y="89"/>
                  </a:lnTo>
                  <a:lnTo>
                    <a:pt x="2116" y="83"/>
                  </a:lnTo>
                  <a:lnTo>
                    <a:pt x="2105" y="79"/>
                  </a:lnTo>
                  <a:lnTo>
                    <a:pt x="2105" y="79"/>
                  </a:lnTo>
                  <a:lnTo>
                    <a:pt x="2084" y="73"/>
                  </a:lnTo>
                  <a:lnTo>
                    <a:pt x="2068" y="67"/>
                  </a:lnTo>
                  <a:lnTo>
                    <a:pt x="2059" y="62"/>
                  </a:lnTo>
                  <a:lnTo>
                    <a:pt x="2051" y="56"/>
                  </a:lnTo>
                  <a:lnTo>
                    <a:pt x="2051" y="56"/>
                  </a:lnTo>
                  <a:lnTo>
                    <a:pt x="2043" y="44"/>
                  </a:lnTo>
                  <a:lnTo>
                    <a:pt x="2032" y="25"/>
                  </a:lnTo>
                  <a:lnTo>
                    <a:pt x="2032" y="25"/>
                  </a:lnTo>
                  <a:lnTo>
                    <a:pt x="1985" y="23"/>
                  </a:lnTo>
                  <a:lnTo>
                    <a:pt x="1985" y="23"/>
                  </a:lnTo>
                  <a:close/>
                  <a:moveTo>
                    <a:pt x="2305" y="1084"/>
                  </a:moveTo>
                  <a:lnTo>
                    <a:pt x="2305" y="1084"/>
                  </a:lnTo>
                  <a:lnTo>
                    <a:pt x="2303" y="1096"/>
                  </a:lnTo>
                  <a:lnTo>
                    <a:pt x="2300" y="1111"/>
                  </a:lnTo>
                  <a:lnTo>
                    <a:pt x="2284" y="1150"/>
                  </a:lnTo>
                  <a:lnTo>
                    <a:pt x="2269" y="1192"/>
                  </a:lnTo>
                  <a:lnTo>
                    <a:pt x="2257" y="1221"/>
                  </a:lnTo>
                  <a:lnTo>
                    <a:pt x="2257" y="1221"/>
                  </a:lnTo>
                  <a:lnTo>
                    <a:pt x="2278" y="1190"/>
                  </a:lnTo>
                  <a:lnTo>
                    <a:pt x="2292" y="1169"/>
                  </a:lnTo>
                  <a:lnTo>
                    <a:pt x="2307" y="1146"/>
                  </a:lnTo>
                  <a:lnTo>
                    <a:pt x="2321" y="1119"/>
                  </a:lnTo>
                  <a:lnTo>
                    <a:pt x="2334" y="1090"/>
                  </a:lnTo>
                  <a:lnTo>
                    <a:pt x="2346" y="1059"/>
                  </a:lnTo>
                  <a:lnTo>
                    <a:pt x="2352" y="1030"/>
                  </a:lnTo>
                  <a:lnTo>
                    <a:pt x="2352" y="1030"/>
                  </a:lnTo>
                  <a:lnTo>
                    <a:pt x="2359" y="958"/>
                  </a:lnTo>
                  <a:lnTo>
                    <a:pt x="2365" y="889"/>
                  </a:lnTo>
                  <a:lnTo>
                    <a:pt x="2369" y="829"/>
                  </a:lnTo>
                  <a:lnTo>
                    <a:pt x="2375" y="783"/>
                  </a:lnTo>
                  <a:lnTo>
                    <a:pt x="2375" y="783"/>
                  </a:lnTo>
                  <a:lnTo>
                    <a:pt x="2377" y="759"/>
                  </a:lnTo>
                  <a:lnTo>
                    <a:pt x="2379" y="726"/>
                  </a:lnTo>
                  <a:lnTo>
                    <a:pt x="2379" y="649"/>
                  </a:lnTo>
                  <a:lnTo>
                    <a:pt x="2377" y="570"/>
                  </a:lnTo>
                  <a:lnTo>
                    <a:pt x="2375" y="512"/>
                  </a:lnTo>
                  <a:lnTo>
                    <a:pt x="2375" y="512"/>
                  </a:lnTo>
                  <a:lnTo>
                    <a:pt x="2373" y="493"/>
                  </a:lnTo>
                  <a:lnTo>
                    <a:pt x="2371" y="473"/>
                  </a:lnTo>
                  <a:lnTo>
                    <a:pt x="2363" y="437"/>
                  </a:lnTo>
                  <a:lnTo>
                    <a:pt x="2344" y="373"/>
                  </a:lnTo>
                  <a:lnTo>
                    <a:pt x="2344" y="373"/>
                  </a:lnTo>
                  <a:lnTo>
                    <a:pt x="2334" y="344"/>
                  </a:lnTo>
                  <a:lnTo>
                    <a:pt x="2323" y="311"/>
                  </a:lnTo>
                  <a:lnTo>
                    <a:pt x="2311" y="282"/>
                  </a:lnTo>
                  <a:lnTo>
                    <a:pt x="2307" y="268"/>
                  </a:lnTo>
                  <a:lnTo>
                    <a:pt x="2305" y="257"/>
                  </a:lnTo>
                  <a:lnTo>
                    <a:pt x="2305" y="257"/>
                  </a:lnTo>
                  <a:lnTo>
                    <a:pt x="2303" y="245"/>
                  </a:lnTo>
                  <a:lnTo>
                    <a:pt x="2300" y="230"/>
                  </a:lnTo>
                  <a:lnTo>
                    <a:pt x="2288" y="195"/>
                  </a:lnTo>
                  <a:lnTo>
                    <a:pt x="2267" y="141"/>
                  </a:lnTo>
                  <a:lnTo>
                    <a:pt x="2267" y="141"/>
                  </a:lnTo>
                  <a:lnTo>
                    <a:pt x="2261" y="131"/>
                  </a:lnTo>
                  <a:lnTo>
                    <a:pt x="2249" y="120"/>
                  </a:lnTo>
                  <a:lnTo>
                    <a:pt x="2222" y="93"/>
                  </a:lnTo>
                  <a:lnTo>
                    <a:pt x="2182" y="56"/>
                  </a:lnTo>
                  <a:lnTo>
                    <a:pt x="2134" y="25"/>
                  </a:lnTo>
                  <a:lnTo>
                    <a:pt x="2134" y="25"/>
                  </a:lnTo>
                  <a:lnTo>
                    <a:pt x="2113" y="25"/>
                  </a:lnTo>
                  <a:lnTo>
                    <a:pt x="2113" y="25"/>
                  </a:lnTo>
                  <a:lnTo>
                    <a:pt x="2140" y="60"/>
                  </a:lnTo>
                  <a:lnTo>
                    <a:pt x="2153" y="75"/>
                  </a:lnTo>
                  <a:lnTo>
                    <a:pt x="2167" y="87"/>
                  </a:lnTo>
                  <a:lnTo>
                    <a:pt x="2167" y="87"/>
                  </a:lnTo>
                  <a:lnTo>
                    <a:pt x="2186" y="102"/>
                  </a:lnTo>
                  <a:lnTo>
                    <a:pt x="2205" y="120"/>
                  </a:lnTo>
                  <a:lnTo>
                    <a:pt x="2222" y="139"/>
                  </a:lnTo>
                  <a:lnTo>
                    <a:pt x="2236" y="156"/>
                  </a:lnTo>
                  <a:lnTo>
                    <a:pt x="2236" y="156"/>
                  </a:lnTo>
                  <a:lnTo>
                    <a:pt x="2248" y="174"/>
                  </a:lnTo>
                  <a:lnTo>
                    <a:pt x="2261" y="197"/>
                  </a:lnTo>
                  <a:lnTo>
                    <a:pt x="2273" y="222"/>
                  </a:lnTo>
                  <a:lnTo>
                    <a:pt x="2282" y="249"/>
                  </a:lnTo>
                  <a:lnTo>
                    <a:pt x="2282" y="249"/>
                  </a:lnTo>
                  <a:lnTo>
                    <a:pt x="2294" y="290"/>
                  </a:lnTo>
                  <a:lnTo>
                    <a:pt x="2305" y="319"/>
                  </a:lnTo>
                  <a:lnTo>
                    <a:pt x="2305" y="319"/>
                  </a:lnTo>
                  <a:lnTo>
                    <a:pt x="2313" y="344"/>
                  </a:lnTo>
                  <a:lnTo>
                    <a:pt x="2321" y="377"/>
                  </a:lnTo>
                  <a:lnTo>
                    <a:pt x="2327" y="417"/>
                  </a:lnTo>
                  <a:lnTo>
                    <a:pt x="2328" y="438"/>
                  </a:lnTo>
                  <a:lnTo>
                    <a:pt x="2328" y="458"/>
                  </a:lnTo>
                  <a:lnTo>
                    <a:pt x="2328" y="458"/>
                  </a:lnTo>
                  <a:lnTo>
                    <a:pt x="2327" y="512"/>
                  </a:lnTo>
                  <a:lnTo>
                    <a:pt x="2327" y="537"/>
                  </a:lnTo>
                  <a:lnTo>
                    <a:pt x="2328" y="574"/>
                  </a:lnTo>
                  <a:lnTo>
                    <a:pt x="2328" y="574"/>
                  </a:lnTo>
                  <a:lnTo>
                    <a:pt x="2334" y="655"/>
                  </a:lnTo>
                  <a:lnTo>
                    <a:pt x="2336" y="721"/>
                  </a:lnTo>
                  <a:lnTo>
                    <a:pt x="2336" y="721"/>
                  </a:lnTo>
                  <a:lnTo>
                    <a:pt x="2336" y="744"/>
                  </a:lnTo>
                  <a:lnTo>
                    <a:pt x="2338" y="761"/>
                  </a:lnTo>
                  <a:lnTo>
                    <a:pt x="2338" y="784"/>
                  </a:lnTo>
                  <a:lnTo>
                    <a:pt x="2336" y="821"/>
                  </a:lnTo>
                  <a:lnTo>
                    <a:pt x="2336" y="821"/>
                  </a:lnTo>
                  <a:lnTo>
                    <a:pt x="2330" y="885"/>
                  </a:lnTo>
                  <a:lnTo>
                    <a:pt x="2319" y="966"/>
                  </a:lnTo>
                  <a:lnTo>
                    <a:pt x="2305" y="1084"/>
                  </a:lnTo>
                  <a:lnTo>
                    <a:pt x="2305" y="1084"/>
                  </a:lnTo>
                  <a:close/>
                  <a:moveTo>
                    <a:pt x="2251" y="1231"/>
                  </a:moveTo>
                  <a:lnTo>
                    <a:pt x="2251" y="1231"/>
                  </a:lnTo>
                  <a:lnTo>
                    <a:pt x="2257" y="1221"/>
                  </a:lnTo>
                  <a:lnTo>
                    <a:pt x="2257" y="1221"/>
                  </a:lnTo>
                  <a:lnTo>
                    <a:pt x="2251" y="1231"/>
                  </a:lnTo>
                  <a:lnTo>
                    <a:pt x="2251" y="1231"/>
                  </a:lnTo>
                  <a:close/>
                  <a:moveTo>
                    <a:pt x="2284" y="54"/>
                  </a:moveTo>
                  <a:lnTo>
                    <a:pt x="2284" y="54"/>
                  </a:lnTo>
                  <a:lnTo>
                    <a:pt x="2323" y="102"/>
                  </a:lnTo>
                  <a:lnTo>
                    <a:pt x="2352" y="141"/>
                  </a:lnTo>
                  <a:lnTo>
                    <a:pt x="2352" y="141"/>
                  </a:lnTo>
                  <a:lnTo>
                    <a:pt x="2361" y="154"/>
                  </a:lnTo>
                  <a:lnTo>
                    <a:pt x="2375" y="170"/>
                  </a:lnTo>
                  <a:lnTo>
                    <a:pt x="2406" y="201"/>
                  </a:lnTo>
                  <a:lnTo>
                    <a:pt x="2452" y="249"/>
                  </a:lnTo>
                  <a:lnTo>
                    <a:pt x="2452" y="249"/>
                  </a:lnTo>
                  <a:lnTo>
                    <a:pt x="2456" y="251"/>
                  </a:lnTo>
                  <a:lnTo>
                    <a:pt x="2460" y="249"/>
                  </a:lnTo>
                  <a:lnTo>
                    <a:pt x="2461" y="243"/>
                  </a:lnTo>
                  <a:lnTo>
                    <a:pt x="2463" y="236"/>
                  </a:lnTo>
                  <a:lnTo>
                    <a:pt x="2461" y="224"/>
                  </a:lnTo>
                  <a:lnTo>
                    <a:pt x="2458" y="214"/>
                  </a:lnTo>
                  <a:lnTo>
                    <a:pt x="2452" y="205"/>
                  </a:lnTo>
                  <a:lnTo>
                    <a:pt x="2444" y="195"/>
                  </a:lnTo>
                  <a:lnTo>
                    <a:pt x="2444" y="195"/>
                  </a:lnTo>
                  <a:lnTo>
                    <a:pt x="2433" y="185"/>
                  </a:lnTo>
                  <a:lnTo>
                    <a:pt x="2421" y="172"/>
                  </a:lnTo>
                  <a:lnTo>
                    <a:pt x="2394" y="141"/>
                  </a:lnTo>
                  <a:lnTo>
                    <a:pt x="2371" y="116"/>
                  </a:lnTo>
                  <a:lnTo>
                    <a:pt x="2359" y="102"/>
                  </a:lnTo>
                  <a:lnTo>
                    <a:pt x="2359" y="102"/>
                  </a:lnTo>
                  <a:lnTo>
                    <a:pt x="2354" y="96"/>
                  </a:lnTo>
                  <a:lnTo>
                    <a:pt x="2346" y="81"/>
                  </a:lnTo>
                  <a:lnTo>
                    <a:pt x="2346" y="81"/>
                  </a:lnTo>
                  <a:lnTo>
                    <a:pt x="2317" y="67"/>
                  </a:lnTo>
                  <a:lnTo>
                    <a:pt x="2290" y="56"/>
                  </a:lnTo>
                  <a:lnTo>
                    <a:pt x="2284" y="54"/>
                  </a:lnTo>
                  <a:close/>
                  <a:moveTo>
                    <a:pt x="2290" y="149"/>
                  </a:moveTo>
                  <a:lnTo>
                    <a:pt x="2290" y="149"/>
                  </a:lnTo>
                  <a:lnTo>
                    <a:pt x="2284" y="143"/>
                  </a:lnTo>
                  <a:lnTo>
                    <a:pt x="2280" y="143"/>
                  </a:lnTo>
                  <a:lnTo>
                    <a:pt x="2278" y="147"/>
                  </a:lnTo>
                  <a:lnTo>
                    <a:pt x="2280" y="152"/>
                  </a:lnTo>
                  <a:lnTo>
                    <a:pt x="2288" y="176"/>
                  </a:lnTo>
                  <a:lnTo>
                    <a:pt x="2300" y="205"/>
                  </a:lnTo>
                  <a:lnTo>
                    <a:pt x="2328" y="266"/>
                  </a:lnTo>
                  <a:lnTo>
                    <a:pt x="2344" y="295"/>
                  </a:lnTo>
                  <a:lnTo>
                    <a:pt x="2382" y="411"/>
                  </a:lnTo>
                  <a:lnTo>
                    <a:pt x="2382" y="411"/>
                  </a:lnTo>
                  <a:lnTo>
                    <a:pt x="2379" y="398"/>
                  </a:lnTo>
                  <a:lnTo>
                    <a:pt x="2377" y="384"/>
                  </a:lnTo>
                  <a:lnTo>
                    <a:pt x="2375" y="353"/>
                  </a:lnTo>
                  <a:lnTo>
                    <a:pt x="2375" y="319"/>
                  </a:lnTo>
                  <a:lnTo>
                    <a:pt x="2375" y="319"/>
                  </a:lnTo>
                  <a:lnTo>
                    <a:pt x="2467" y="458"/>
                  </a:lnTo>
                  <a:lnTo>
                    <a:pt x="2467" y="458"/>
                  </a:lnTo>
                  <a:lnTo>
                    <a:pt x="2469" y="462"/>
                  </a:lnTo>
                  <a:lnTo>
                    <a:pt x="2467" y="454"/>
                  </a:lnTo>
                  <a:lnTo>
                    <a:pt x="2463" y="437"/>
                  </a:lnTo>
                  <a:lnTo>
                    <a:pt x="2460" y="411"/>
                  </a:lnTo>
                  <a:lnTo>
                    <a:pt x="2460" y="411"/>
                  </a:lnTo>
                  <a:lnTo>
                    <a:pt x="2458" y="398"/>
                  </a:lnTo>
                  <a:lnTo>
                    <a:pt x="2454" y="386"/>
                  </a:lnTo>
                  <a:lnTo>
                    <a:pt x="2448" y="375"/>
                  </a:lnTo>
                  <a:lnTo>
                    <a:pt x="2440" y="363"/>
                  </a:lnTo>
                  <a:lnTo>
                    <a:pt x="2417" y="334"/>
                  </a:lnTo>
                  <a:lnTo>
                    <a:pt x="2390" y="295"/>
                  </a:lnTo>
                  <a:lnTo>
                    <a:pt x="2390" y="295"/>
                  </a:lnTo>
                  <a:lnTo>
                    <a:pt x="2363" y="253"/>
                  </a:lnTo>
                  <a:lnTo>
                    <a:pt x="2342" y="216"/>
                  </a:lnTo>
                  <a:lnTo>
                    <a:pt x="2319" y="181"/>
                  </a:lnTo>
                  <a:lnTo>
                    <a:pt x="2305" y="164"/>
                  </a:lnTo>
                  <a:lnTo>
                    <a:pt x="2290" y="149"/>
                  </a:lnTo>
                  <a:lnTo>
                    <a:pt x="2290" y="149"/>
                  </a:lnTo>
                  <a:close/>
                  <a:moveTo>
                    <a:pt x="2406" y="442"/>
                  </a:moveTo>
                  <a:lnTo>
                    <a:pt x="2406" y="442"/>
                  </a:lnTo>
                  <a:lnTo>
                    <a:pt x="2413" y="566"/>
                  </a:lnTo>
                  <a:lnTo>
                    <a:pt x="2413" y="566"/>
                  </a:lnTo>
                  <a:lnTo>
                    <a:pt x="2417" y="595"/>
                  </a:lnTo>
                  <a:lnTo>
                    <a:pt x="2419" y="611"/>
                  </a:lnTo>
                  <a:lnTo>
                    <a:pt x="2421" y="636"/>
                  </a:lnTo>
                  <a:lnTo>
                    <a:pt x="2421" y="636"/>
                  </a:lnTo>
                  <a:lnTo>
                    <a:pt x="2423" y="674"/>
                  </a:lnTo>
                  <a:lnTo>
                    <a:pt x="2429" y="721"/>
                  </a:lnTo>
                  <a:lnTo>
                    <a:pt x="2429" y="721"/>
                  </a:lnTo>
                  <a:lnTo>
                    <a:pt x="2444" y="810"/>
                  </a:lnTo>
                  <a:lnTo>
                    <a:pt x="2460" y="891"/>
                  </a:lnTo>
                  <a:lnTo>
                    <a:pt x="2460" y="891"/>
                  </a:lnTo>
                  <a:lnTo>
                    <a:pt x="2461" y="897"/>
                  </a:lnTo>
                  <a:lnTo>
                    <a:pt x="2461" y="897"/>
                  </a:lnTo>
                  <a:lnTo>
                    <a:pt x="2465" y="887"/>
                  </a:lnTo>
                  <a:lnTo>
                    <a:pt x="2469" y="837"/>
                  </a:lnTo>
                  <a:lnTo>
                    <a:pt x="2475" y="705"/>
                  </a:lnTo>
                  <a:lnTo>
                    <a:pt x="2475" y="705"/>
                  </a:lnTo>
                  <a:lnTo>
                    <a:pt x="2477" y="667"/>
                  </a:lnTo>
                  <a:lnTo>
                    <a:pt x="2477" y="641"/>
                  </a:lnTo>
                  <a:lnTo>
                    <a:pt x="2475" y="618"/>
                  </a:lnTo>
                  <a:lnTo>
                    <a:pt x="2467" y="589"/>
                  </a:lnTo>
                  <a:lnTo>
                    <a:pt x="2467" y="589"/>
                  </a:lnTo>
                  <a:lnTo>
                    <a:pt x="2450" y="531"/>
                  </a:lnTo>
                  <a:lnTo>
                    <a:pt x="2442" y="514"/>
                  </a:lnTo>
                  <a:lnTo>
                    <a:pt x="2436" y="504"/>
                  </a:lnTo>
                  <a:lnTo>
                    <a:pt x="2436" y="504"/>
                  </a:lnTo>
                  <a:lnTo>
                    <a:pt x="2429" y="491"/>
                  </a:lnTo>
                  <a:lnTo>
                    <a:pt x="2419" y="469"/>
                  </a:lnTo>
                  <a:lnTo>
                    <a:pt x="2406" y="442"/>
                  </a:lnTo>
                  <a:lnTo>
                    <a:pt x="2406" y="442"/>
                  </a:lnTo>
                  <a:close/>
                  <a:moveTo>
                    <a:pt x="2406" y="759"/>
                  </a:moveTo>
                  <a:lnTo>
                    <a:pt x="2406" y="759"/>
                  </a:lnTo>
                  <a:lnTo>
                    <a:pt x="2406" y="827"/>
                  </a:lnTo>
                  <a:lnTo>
                    <a:pt x="2404" y="879"/>
                  </a:lnTo>
                  <a:lnTo>
                    <a:pt x="2406" y="914"/>
                  </a:lnTo>
                  <a:lnTo>
                    <a:pt x="2406" y="914"/>
                  </a:lnTo>
                  <a:lnTo>
                    <a:pt x="2406" y="924"/>
                  </a:lnTo>
                  <a:lnTo>
                    <a:pt x="2404" y="935"/>
                  </a:lnTo>
                  <a:lnTo>
                    <a:pt x="2398" y="960"/>
                  </a:lnTo>
                  <a:lnTo>
                    <a:pt x="2388" y="987"/>
                  </a:lnTo>
                  <a:lnTo>
                    <a:pt x="2382" y="1014"/>
                  </a:lnTo>
                  <a:lnTo>
                    <a:pt x="2382" y="1014"/>
                  </a:lnTo>
                  <a:lnTo>
                    <a:pt x="2373" y="1082"/>
                  </a:lnTo>
                  <a:lnTo>
                    <a:pt x="2367" y="1117"/>
                  </a:lnTo>
                  <a:lnTo>
                    <a:pt x="2367" y="1138"/>
                  </a:lnTo>
                  <a:lnTo>
                    <a:pt x="2367" y="1138"/>
                  </a:lnTo>
                  <a:lnTo>
                    <a:pt x="2382" y="1223"/>
                  </a:lnTo>
                  <a:lnTo>
                    <a:pt x="2382" y="1223"/>
                  </a:lnTo>
                  <a:lnTo>
                    <a:pt x="2390" y="1206"/>
                  </a:lnTo>
                  <a:lnTo>
                    <a:pt x="2396" y="1194"/>
                  </a:lnTo>
                  <a:lnTo>
                    <a:pt x="2398" y="1185"/>
                  </a:lnTo>
                  <a:lnTo>
                    <a:pt x="2398" y="1092"/>
                  </a:lnTo>
                  <a:lnTo>
                    <a:pt x="2398" y="1092"/>
                  </a:lnTo>
                  <a:lnTo>
                    <a:pt x="2398" y="1084"/>
                  </a:lnTo>
                  <a:lnTo>
                    <a:pt x="2400" y="1076"/>
                  </a:lnTo>
                  <a:lnTo>
                    <a:pt x="2407" y="1057"/>
                  </a:lnTo>
                  <a:lnTo>
                    <a:pt x="2413" y="1032"/>
                  </a:lnTo>
                  <a:lnTo>
                    <a:pt x="2417" y="1013"/>
                  </a:lnTo>
                  <a:lnTo>
                    <a:pt x="2421" y="991"/>
                  </a:lnTo>
                  <a:lnTo>
                    <a:pt x="2421" y="991"/>
                  </a:lnTo>
                  <a:lnTo>
                    <a:pt x="2425" y="949"/>
                  </a:lnTo>
                  <a:lnTo>
                    <a:pt x="2427" y="916"/>
                  </a:lnTo>
                  <a:lnTo>
                    <a:pt x="2425" y="885"/>
                  </a:lnTo>
                  <a:lnTo>
                    <a:pt x="2421" y="852"/>
                  </a:lnTo>
                  <a:lnTo>
                    <a:pt x="2406" y="759"/>
                  </a:lnTo>
                  <a:close/>
                  <a:moveTo>
                    <a:pt x="2275" y="520"/>
                  </a:moveTo>
                  <a:lnTo>
                    <a:pt x="2275" y="520"/>
                  </a:lnTo>
                  <a:lnTo>
                    <a:pt x="2278" y="558"/>
                  </a:lnTo>
                  <a:lnTo>
                    <a:pt x="2280" y="603"/>
                  </a:lnTo>
                  <a:lnTo>
                    <a:pt x="2282" y="667"/>
                  </a:lnTo>
                  <a:lnTo>
                    <a:pt x="2282" y="667"/>
                  </a:lnTo>
                  <a:lnTo>
                    <a:pt x="2282" y="732"/>
                  </a:lnTo>
                  <a:lnTo>
                    <a:pt x="2278" y="786"/>
                  </a:lnTo>
                  <a:lnTo>
                    <a:pt x="2275" y="835"/>
                  </a:lnTo>
                  <a:lnTo>
                    <a:pt x="2267" y="875"/>
                  </a:lnTo>
                  <a:lnTo>
                    <a:pt x="2267" y="875"/>
                  </a:lnTo>
                  <a:lnTo>
                    <a:pt x="2259" y="912"/>
                  </a:lnTo>
                  <a:lnTo>
                    <a:pt x="2249" y="949"/>
                  </a:lnTo>
                  <a:lnTo>
                    <a:pt x="2238" y="986"/>
                  </a:lnTo>
                  <a:lnTo>
                    <a:pt x="2221" y="1022"/>
                  </a:lnTo>
                  <a:lnTo>
                    <a:pt x="2221" y="1022"/>
                  </a:lnTo>
                  <a:lnTo>
                    <a:pt x="2203" y="1061"/>
                  </a:lnTo>
                  <a:lnTo>
                    <a:pt x="2190" y="1096"/>
                  </a:lnTo>
                  <a:lnTo>
                    <a:pt x="2180" y="1125"/>
                  </a:lnTo>
                  <a:lnTo>
                    <a:pt x="2174" y="1146"/>
                  </a:lnTo>
                  <a:lnTo>
                    <a:pt x="2174" y="1146"/>
                  </a:lnTo>
                  <a:lnTo>
                    <a:pt x="2165" y="1177"/>
                  </a:lnTo>
                  <a:lnTo>
                    <a:pt x="2161" y="1192"/>
                  </a:lnTo>
                  <a:lnTo>
                    <a:pt x="2159" y="1208"/>
                  </a:lnTo>
                  <a:lnTo>
                    <a:pt x="2159" y="1208"/>
                  </a:lnTo>
                  <a:lnTo>
                    <a:pt x="2151" y="1262"/>
                  </a:lnTo>
                  <a:lnTo>
                    <a:pt x="2151" y="1262"/>
                  </a:lnTo>
                  <a:lnTo>
                    <a:pt x="2132" y="1339"/>
                  </a:lnTo>
                  <a:lnTo>
                    <a:pt x="2118" y="1388"/>
                  </a:lnTo>
                  <a:lnTo>
                    <a:pt x="2113" y="1417"/>
                  </a:lnTo>
                  <a:lnTo>
                    <a:pt x="2113" y="1417"/>
                  </a:lnTo>
                  <a:lnTo>
                    <a:pt x="2111" y="1424"/>
                  </a:lnTo>
                  <a:lnTo>
                    <a:pt x="2109" y="1438"/>
                  </a:lnTo>
                  <a:lnTo>
                    <a:pt x="2097" y="1469"/>
                  </a:lnTo>
                  <a:lnTo>
                    <a:pt x="2082" y="1509"/>
                  </a:lnTo>
                  <a:lnTo>
                    <a:pt x="2082" y="1509"/>
                  </a:lnTo>
                  <a:lnTo>
                    <a:pt x="2078" y="1513"/>
                  </a:lnTo>
                  <a:lnTo>
                    <a:pt x="2070" y="1521"/>
                  </a:lnTo>
                  <a:lnTo>
                    <a:pt x="2066" y="1525"/>
                  </a:lnTo>
                  <a:lnTo>
                    <a:pt x="2063" y="1523"/>
                  </a:lnTo>
                  <a:lnTo>
                    <a:pt x="2061" y="1519"/>
                  </a:lnTo>
                  <a:lnTo>
                    <a:pt x="2059" y="1509"/>
                  </a:lnTo>
                  <a:lnTo>
                    <a:pt x="2059" y="1509"/>
                  </a:lnTo>
                  <a:lnTo>
                    <a:pt x="2061" y="1490"/>
                  </a:lnTo>
                  <a:lnTo>
                    <a:pt x="2066" y="1463"/>
                  </a:lnTo>
                  <a:lnTo>
                    <a:pt x="2084" y="1393"/>
                  </a:lnTo>
                  <a:lnTo>
                    <a:pt x="2099" y="1328"/>
                  </a:lnTo>
                  <a:lnTo>
                    <a:pt x="2105" y="1308"/>
                  </a:lnTo>
                  <a:lnTo>
                    <a:pt x="2105" y="1301"/>
                  </a:lnTo>
                  <a:lnTo>
                    <a:pt x="2105" y="1301"/>
                  </a:lnTo>
                  <a:lnTo>
                    <a:pt x="2103" y="1304"/>
                  </a:lnTo>
                  <a:lnTo>
                    <a:pt x="2097" y="1312"/>
                  </a:lnTo>
                  <a:lnTo>
                    <a:pt x="2088" y="1335"/>
                  </a:lnTo>
                  <a:lnTo>
                    <a:pt x="2074" y="1370"/>
                  </a:lnTo>
                  <a:lnTo>
                    <a:pt x="2074" y="1370"/>
                  </a:lnTo>
                  <a:lnTo>
                    <a:pt x="2061" y="1399"/>
                  </a:lnTo>
                  <a:lnTo>
                    <a:pt x="2043" y="1440"/>
                  </a:lnTo>
                  <a:lnTo>
                    <a:pt x="2043" y="1440"/>
                  </a:lnTo>
                  <a:lnTo>
                    <a:pt x="2039" y="1451"/>
                  </a:lnTo>
                  <a:lnTo>
                    <a:pt x="2037" y="1465"/>
                  </a:lnTo>
                  <a:lnTo>
                    <a:pt x="2036" y="1486"/>
                  </a:lnTo>
                  <a:lnTo>
                    <a:pt x="2036" y="1486"/>
                  </a:lnTo>
                  <a:lnTo>
                    <a:pt x="2036" y="1490"/>
                  </a:lnTo>
                  <a:lnTo>
                    <a:pt x="2036" y="1492"/>
                  </a:lnTo>
                  <a:lnTo>
                    <a:pt x="2039" y="1496"/>
                  </a:lnTo>
                  <a:lnTo>
                    <a:pt x="2039" y="1498"/>
                  </a:lnTo>
                  <a:lnTo>
                    <a:pt x="2039" y="1504"/>
                  </a:lnTo>
                  <a:lnTo>
                    <a:pt x="2036" y="1517"/>
                  </a:lnTo>
                  <a:lnTo>
                    <a:pt x="2036" y="1517"/>
                  </a:lnTo>
                  <a:lnTo>
                    <a:pt x="2018" y="1556"/>
                  </a:lnTo>
                  <a:lnTo>
                    <a:pt x="2009" y="1577"/>
                  </a:lnTo>
                  <a:lnTo>
                    <a:pt x="1997" y="1594"/>
                  </a:lnTo>
                  <a:lnTo>
                    <a:pt x="1997" y="1594"/>
                  </a:lnTo>
                  <a:lnTo>
                    <a:pt x="1974" y="1629"/>
                  </a:lnTo>
                  <a:lnTo>
                    <a:pt x="1962" y="1645"/>
                  </a:lnTo>
                  <a:lnTo>
                    <a:pt x="1951" y="1656"/>
                  </a:lnTo>
                  <a:lnTo>
                    <a:pt x="1951" y="1656"/>
                  </a:lnTo>
                  <a:lnTo>
                    <a:pt x="1924" y="1681"/>
                  </a:lnTo>
                  <a:lnTo>
                    <a:pt x="1897" y="1710"/>
                  </a:lnTo>
                  <a:lnTo>
                    <a:pt x="1897" y="1710"/>
                  </a:lnTo>
                  <a:lnTo>
                    <a:pt x="1881" y="1728"/>
                  </a:lnTo>
                  <a:lnTo>
                    <a:pt x="1866" y="1747"/>
                  </a:lnTo>
                  <a:lnTo>
                    <a:pt x="1851" y="1766"/>
                  </a:lnTo>
                  <a:lnTo>
                    <a:pt x="1843" y="1780"/>
                  </a:lnTo>
                  <a:lnTo>
                    <a:pt x="1843" y="1780"/>
                  </a:lnTo>
                  <a:lnTo>
                    <a:pt x="1841" y="1782"/>
                  </a:lnTo>
                  <a:lnTo>
                    <a:pt x="1868" y="1919"/>
                  </a:lnTo>
                  <a:lnTo>
                    <a:pt x="1868" y="1919"/>
                  </a:lnTo>
                  <a:lnTo>
                    <a:pt x="1885" y="1915"/>
                  </a:lnTo>
                  <a:lnTo>
                    <a:pt x="1903" y="1911"/>
                  </a:lnTo>
                  <a:lnTo>
                    <a:pt x="1922" y="1906"/>
                  </a:lnTo>
                  <a:lnTo>
                    <a:pt x="1939" y="1898"/>
                  </a:lnTo>
                  <a:lnTo>
                    <a:pt x="1976" y="1880"/>
                  </a:lnTo>
                  <a:lnTo>
                    <a:pt x="2012" y="1857"/>
                  </a:lnTo>
                  <a:lnTo>
                    <a:pt x="2012" y="1857"/>
                  </a:lnTo>
                  <a:lnTo>
                    <a:pt x="2063" y="1822"/>
                  </a:lnTo>
                  <a:lnTo>
                    <a:pt x="2076" y="1815"/>
                  </a:lnTo>
                  <a:lnTo>
                    <a:pt x="2089" y="1803"/>
                  </a:lnTo>
                  <a:lnTo>
                    <a:pt x="2089" y="1803"/>
                  </a:lnTo>
                  <a:lnTo>
                    <a:pt x="2109" y="1784"/>
                  </a:lnTo>
                  <a:lnTo>
                    <a:pt x="2132" y="1759"/>
                  </a:lnTo>
                  <a:lnTo>
                    <a:pt x="2159" y="1726"/>
                  </a:lnTo>
                  <a:lnTo>
                    <a:pt x="2159" y="1726"/>
                  </a:lnTo>
                  <a:lnTo>
                    <a:pt x="2174" y="1681"/>
                  </a:lnTo>
                  <a:lnTo>
                    <a:pt x="2186" y="1647"/>
                  </a:lnTo>
                  <a:lnTo>
                    <a:pt x="2188" y="1635"/>
                  </a:lnTo>
                  <a:lnTo>
                    <a:pt x="2190" y="1625"/>
                  </a:lnTo>
                  <a:lnTo>
                    <a:pt x="2190" y="1625"/>
                  </a:lnTo>
                  <a:lnTo>
                    <a:pt x="2194" y="1594"/>
                  </a:lnTo>
                  <a:lnTo>
                    <a:pt x="2203" y="1544"/>
                  </a:lnTo>
                  <a:lnTo>
                    <a:pt x="2213" y="1492"/>
                  </a:lnTo>
                  <a:lnTo>
                    <a:pt x="2221" y="1463"/>
                  </a:lnTo>
                  <a:lnTo>
                    <a:pt x="2221" y="1463"/>
                  </a:lnTo>
                  <a:lnTo>
                    <a:pt x="2246" y="1411"/>
                  </a:lnTo>
                  <a:lnTo>
                    <a:pt x="2267" y="1370"/>
                  </a:lnTo>
                  <a:lnTo>
                    <a:pt x="2267" y="1370"/>
                  </a:lnTo>
                  <a:lnTo>
                    <a:pt x="2267" y="1359"/>
                  </a:lnTo>
                  <a:lnTo>
                    <a:pt x="2265" y="1335"/>
                  </a:lnTo>
                  <a:lnTo>
                    <a:pt x="2263" y="1326"/>
                  </a:lnTo>
                  <a:lnTo>
                    <a:pt x="2261" y="1320"/>
                  </a:lnTo>
                  <a:lnTo>
                    <a:pt x="2259" y="1318"/>
                  </a:lnTo>
                  <a:lnTo>
                    <a:pt x="2257" y="1318"/>
                  </a:lnTo>
                  <a:lnTo>
                    <a:pt x="2253" y="1320"/>
                  </a:lnTo>
                  <a:lnTo>
                    <a:pt x="2251" y="1324"/>
                  </a:lnTo>
                  <a:lnTo>
                    <a:pt x="2251" y="1324"/>
                  </a:lnTo>
                  <a:lnTo>
                    <a:pt x="2244" y="1339"/>
                  </a:lnTo>
                  <a:lnTo>
                    <a:pt x="2236" y="1364"/>
                  </a:lnTo>
                  <a:lnTo>
                    <a:pt x="2213" y="1428"/>
                  </a:lnTo>
                  <a:lnTo>
                    <a:pt x="2192" y="1496"/>
                  </a:lnTo>
                  <a:lnTo>
                    <a:pt x="2174" y="1540"/>
                  </a:lnTo>
                  <a:lnTo>
                    <a:pt x="2174" y="1540"/>
                  </a:lnTo>
                  <a:lnTo>
                    <a:pt x="2169" y="1558"/>
                  </a:lnTo>
                  <a:lnTo>
                    <a:pt x="2163" y="1579"/>
                  </a:lnTo>
                  <a:lnTo>
                    <a:pt x="2153" y="1629"/>
                  </a:lnTo>
                  <a:lnTo>
                    <a:pt x="2143" y="1674"/>
                  </a:lnTo>
                  <a:lnTo>
                    <a:pt x="2140" y="1689"/>
                  </a:lnTo>
                  <a:lnTo>
                    <a:pt x="2136" y="1695"/>
                  </a:lnTo>
                  <a:lnTo>
                    <a:pt x="2136" y="1695"/>
                  </a:lnTo>
                  <a:lnTo>
                    <a:pt x="2095" y="1732"/>
                  </a:lnTo>
                  <a:lnTo>
                    <a:pt x="2059" y="1764"/>
                  </a:lnTo>
                  <a:lnTo>
                    <a:pt x="2105" y="1618"/>
                  </a:lnTo>
                  <a:lnTo>
                    <a:pt x="2105" y="1618"/>
                  </a:lnTo>
                  <a:lnTo>
                    <a:pt x="2095" y="1627"/>
                  </a:lnTo>
                  <a:lnTo>
                    <a:pt x="2074" y="1652"/>
                  </a:lnTo>
                  <a:lnTo>
                    <a:pt x="2051" y="1683"/>
                  </a:lnTo>
                  <a:lnTo>
                    <a:pt x="2041" y="1697"/>
                  </a:lnTo>
                  <a:lnTo>
                    <a:pt x="2036" y="1710"/>
                  </a:lnTo>
                  <a:lnTo>
                    <a:pt x="2036" y="1710"/>
                  </a:lnTo>
                  <a:lnTo>
                    <a:pt x="2028" y="1730"/>
                  </a:lnTo>
                  <a:lnTo>
                    <a:pt x="2022" y="1741"/>
                  </a:lnTo>
                  <a:lnTo>
                    <a:pt x="2014" y="1757"/>
                  </a:lnTo>
                  <a:lnTo>
                    <a:pt x="2005" y="1780"/>
                  </a:lnTo>
                  <a:lnTo>
                    <a:pt x="2005" y="1780"/>
                  </a:lnTo>
                  <a:lnTo>
                    <a:pt x="1995" y="1805"/>
                  </a:lnTo>
                  <a:lnTo>
                    <a:pt x="1983" y="1824"/>
                  </a:lnTo>
                  <a:lnTo>
                    <a:pt x="1958" y="1857"/>
                  </a:lnTo>
                  <a:lnTo>
                    <a:pt x="1958" y="1857"/>
                  </a:lnTo>
                  <a:lnTo>
                    <a:pt x="1953" y="1863"/>
                  </a:lnTo>
                  <a:lnTo>
                    <a:pt x="1943" y="1869"/>
                  </a:lnTo>
                  <a:lnTo>
                    <a:pt x="1931" y="1873"/>
                  </a:lnTo>
                  <a:lnTo>
                    <a:pt x="1918" y="1877"/>
                  </a:lnTo>
                  <a:lnTo>
                    <a:pt x="1891" y="1880"/>
                  </a:lnTo>
                  <a:lnTo>
                    <a:pt x="1864" y="1882"/>
                  </a:lnTo>
                  <a:lnTo>
                    <a:pt x="1864" y="1882"/>
                  </a:lnTo>
                  <a:lnTo>
                    <a:pt x="1895" y="1797"/>
                  </a:lnTo>
                  <a:lnTo>
                    <a:pt x="1910" y="1763"/>
                  </a:lnTo>
                  <a:lnTo>
                    <a:pt x="1920" y="1741"/>
                  </a:lnTo>
                  <a:lnTo>
                    <a:pt x="1920" y="1741"/>
                  </a:lnTo>
                  <a:lnTo>
                    <a:pt x="1931" y="1722"/>
                  </a:lnTo>
                  <a:lnTo>
                    <a:pt x="1943" y="1703"/>
                  </a:lnTo>
                  <a:lnTo>
                    <a:pt x="1951" y="1695"/>
                  </a:lnTo>
                  <a:lnTo>
                    <a:pt x="1958" y="1687"/>
                  </a:lnTo>
                  <a:lnTo>
                    <a:pt x="1970" y="1681"/>
                  </a:lnTo>
                  <a:lnTo>
                    <a:pt x="1982" y="1679"/>
                  </a:lnTo>
                  <a:lnTo>
                    <a:pt x="1982" y="1679"/>
                  </a:lnTo>
                  <a:lnTo>
                    <a:pt x="1989" y="1677"/>
                  </a:lnTo>
                  <a:lnTo>
                    <a:pt x="1997" y="1674"/>
                  </a:lnTo>
                  <a:lnTo>
                    <a:pt x="2018" y="1660"/>
                  </a:lnTo>
                  <a:lnTo>
                    <a:pt x="2041" y="1639"/>
                  </a:lnTo>
                  <a:lnTo>
                    <a:pt x="2064" y="1614"/>
                  </a:lnTo>
                  <a:lnTo>
                    <a:pt x="2088" y="1587"/>
                  </a:lnTo>
                  <a:lnTo>
                    <a:pt x="2109" y="1558"/>
                  </a:lnTo>
                  <a:lnTo>
                    <a:pt x="2124" y="1533"/>
                  </a:lnTo>
                  <a:lnTo>
                    <a:pt x="2136" y="1509"/>
                  </a:lnTo>
                  <a:lnTo>
                    <a:pt x="2136" y="1509"/>
                  </a:lnTo>
                  <a:lnTo>
                    <a:pt x="2151" y="1467"/>
                  </a:lnTo>
                  <a:lnTo>
                    <a:pt x="2167" y="1420"/>
                  </a:lnTo>
                  <a:lnTo>
                    <a:pt x="2172" y="1399"/>
                  </a:lnTo>
                  <a:lnTo>
                    <a:pt x="2178" y="1378"/>
                  </a:lnTo>
                  <a:lnTo>
                    <a:pt x="2180" y="1359"/>
                  </a:lnTo>
                  <a:lnTo>
                    <a:pt x="2182" y="1339"/>
                  </a:lnTo>
                  <a:lnTo>
                    <a:pt x="2182" y="1339"/>
                  </a:lnTo>
                  <a:lnTo>
                    <a:pt x="2182" y="1324"/>
                  </a:lnTo>
                  <a:lnTo>
                    <a:pt x="2180" y="1312"/>
                  </a:lnTo>
                  <a:lnTo>
                    <a:pt x="2176" y="1295"/>
                  </a:lnTo>
                  <a:lnTo>
                    <a:pt x="2174" y="1287"/>
                  </a:lnTo>
                  <a:lnTo>
                    <a:pt x="2176" y="1277"/>
                  </a:lnTo>
                  <a:lnTo>
                    <a:pt x="2178" y="1264"/>
                  </a:lnTo>
                  <a:lnTo>
                    <a:pt x="2182" y="1246"/>
                  </a:lnTo>
                  <a:lnTo>
                    <a:pt x="2182" y="1246"/>
                  </a:lnTo>
                  <a:lnTo>
                    <a:pt x="2197" y="1200"/>
                  </a:lnTo>
                  <a:lnTo>
                    <a:pt x="2217" y="1146"/>
                  </a:lnTo>
                  <a:lnTo>
                    <a:pt x="2251" y="1061"/>
                  </a:lnTo>
                  <a:lnTo>
                    <a:pt x="2251" y="1061"/>
                  </a:lnTo>
                  <a:lnTo>
                    <a:pt x="2263" y="1026"/>
                  </a:lnTo>
                  <a:lnTo>
                    <a:pt x="2275" y="978"/>
                  </a:lnTo>
                  <a:lnTo>
                    <a:pt x="2284" y="937"/>
                  </a:lnTo>
                  <a:lnTo>
                    <a:pt x="2290" y="914"/>
                  </a:lnTo>
                  <a:lnTo>
                    <a:pt x="2290" y="914"/>
                  </a:lnTo>
                  <a:lnTo>
                    <a:pt x="2292" y="904"/>
                  </a:lnTo>
                  <a:lnTo>
                    <a:pt x="2296" y="883"/>
                  </a:lnTo>
                  <a:lnTo>
                    <a:pt x="2303" y="825"/>
                  </a:lnTo>
                  <a:lnTo>
                    <a:pt x="2313" y="736"/>
                  </a:lnTo>
                  <a:lnTo>
                    <a:pt x="2313" y="736"/>
                  </a:lnTo>
                  <a:lnTo>
                    <a:pt x="2305" y="597"/>
                  </a:lnTo>
                  <a:lnTo>
                    <a:pt x="2275" y="520"/>
                  </a:lnTo>
                  <a:close/>
                  <a:moveTo>
                    <a:pt x="2344" y="1208"/>
                  </a:moveTo>
                  <a:lnTo>
                    <a:pt x="2344" y="1208"/>
                  </a:lnTo>
                  <a:lnTo>
                    <a:pt x="2338" y="1252"/>
                  </a:lnTo>
                  <a:lnTo>
                    <a:pt x="2332" y="1287"/>
                  </a:lnTo>
                  <a:lnTo>
                    <a:pt x="2328" y="1308"/>
                  </a:lnTo>
                  <a:lnTo>
                    <a:pt x="2328" y="1308"/>
                  </a:lnTo>
                  <a:lnTo>
                    <a:pt x="2323" y="1326"/>
                  </a:lnTo>
                  <a:lnTo>
                    <a:pt x="2317" y="1335"/>
                  </a:lnTo>
                  <a:lnTo>
                    <a:pt x="2305" y="1347"/>
                  </a:lnTo>
                  <a:lnTo>
                    <a:pt x="2305" y="1347"/>
                  </a:lnTo>
                  <a:lnTo>
                    <a:pt x="2296" y="1359"/>
                  </a:lnTo>
                  <a:lnTo>
                    <a:pt x="2286" y="1376"/>
                  </a:lnTo>
                  <a:lnTo>
                    <a:pt x="2275" y="1399"/>
                  </a:lnTo>
                  <a:lnTo>
                    <a:pt x="2263" y="1426"/>
                  </a:lnTo>
                  <a:lnTo>
                    <a:pt x="2242" y="1480"/>
                  </a:lnTo>
                  <a:lnTo>
                    <a:pt x="2234" y="1505"/>
                  </a:lnTo>
                  <a:lnTo>
                    <a:pt x="2228" y="1525"/>
                  </a:lnTo>
                  <a:lnTo>
                    <a:pt x="2228" y="1525"/>
                  </a:lnTo>
                  <a:lnTo>
                    <a:pt x="2182" y="1710"/>
                  </a:lnTo>
                  <a:lnTo>
                    <a:pt x="2182" y="1710"/>
                  </a:lnTo>
                  <a:lnTo>
                    <a:pt x="2145" y="1780"/>
                  </a:lnTo>
                  <a:lnTo>
                    <a:pt x="2116" y="1830"/>
                  </a:lnTo>
                  <a:lnTo>
                    <a:pt x="2105" y="1848"/>
                  </a:lnTo>
                  <a:lnTo>
                    <a:pt x="2097" y="1857"/>
                  </a:lnTo>
                  <a:lnTo>
                    <a:pt x="2097" y="1857"/>
                  </a:lnTo>
                  <a:lnTo>
                    <a:pt x="2088" y="1865"/>
                  </a:lnTo>
                  <a:lnTo>
                    <a:pt x="2078" y="1875"/>
                  </a:lnTo>
                  <a:lnTo>
                    <a:pt x="2066" y="1886"/>
                  </a:lnTo>
                  <a:lnTo>
                    <a:pt x="2051" y="1896"/>
                  </a:lnTo>
                  <a:lnTo>
                    <a:pt x="2051" y="1896"/>
                  </a:lnTo>
                  <a:lnTo>
                    <a:pt x="2037" y="1904"/>
                  </a:lnTo>
                  <a:lnTo>
                    <a:pt x="2034" y="1907"/>
                  </a:lnTo>
                  <a:lnTo>
                    <a:pt x="2030" y="1911"/>
                  </a:lnTo>
                  <a:lnTo>
                    <a:pt x="2020" y="1919"/>
                  </a:lnTo>
                  <a:lnTo>
                    <a:pt x="2020" y="1919"/>
                  </a:lnTo>
                  <a:lnTo>
                    <a:pt x="2010" y="1929"/>
                  </a:lnTo>
                  <a:lnTo>
                    <a:pt x="1995" y="1946"/>
                  </a:lnTo>
                  <a:lnTo>
                    <a:pt x="1957" y="1994"/>
                  </a:lnTo>
                  <a:lnTo>
                    <a:pt x="1904" y="2058"/>
                  </a:lnTo>
                  <a:lnTo>
                    <a:pt x="1897" y="2066"/>
                  </a:lnTo>
                  <a:lnTo>
                    <a:pt x="1906" y="2112"/>
                  </a:lnTo>
                  <a:lnTo>
                    <a:pt x="1906" y="2112"/>
                  </a:lnTo>
                  <a:lnTo>
                    <a:pt x="1933" y="2107"/>
                  </a:lnTo>
                  <a:lnTo>
                    <a:pt x="1951" y="2105"/>
                  </a:lnTo>
                  <a:lnTo>
                    <a:pt x="1951" y="2105"/>
                  </a:lnTo>
                  <a:lnTo>
                    <a:pt x="1957" y="2103"/>
                  </a:lnTo>
                  <a:lnTo>
                    <a:pt x="1964" y="2097"/>
                  </a:lnTo>
                  <a:lnTo>
                    <a:pt x="1982" y="2078"/>
                  </a:lnTo>
                  <a:lnTo>
                    <a:pt x="2020" y="2027"/>
                  </a:lnTo>
                  <a:lnTo>
                    <a:pt x="2020" y="2027"/>
                  </a:lnTo>
                  <a:lnTo>
                    <a:pt x="2034" y="2008"/>
                  </a:lnTo>
                  <a:lnTo>
                    <a:pt x="2039" y="1994"/>
                  </a:lnTo>
                  <a:lnTo>
                    <a:pt x="2045" y="1979"/>
                  </a:lnTo>
                  <a:lnTo>
                    <a:pt x="2059" y="1958"/>
                  </a:lnTo>
                  <a:lnTo>
                    <a:pt x="2059" y="1958"/>
                  </a:lnTo>
                  <a:lnTo>
                    <a:pt x="2068" y="1944"/>
                  </a:lnTo>
                  <a:lnTo>
                    <a:pt x="2080" y="1933"/>
                  </a:lnTo>
                  <a:lnTo>
                    <a:pt x="2103" y="1909"/>
                  </a:lnTo>
                  <a:lnTo>
                    <a:pt x="2130" y="1890"/>
                  </a:lnTo>
                  <a:lnTo>
                    <a:pt x="2159" y="1873"/>
                  </a:lnTo>
                  <a:lnTo>
                    <a:pt x="2159" y="1873"/>
                  </a:lnTo>
                  <a:lnTo>
                    <a:pt x="2170" y="1863"/>
                  </a:lnTo>
                  <a:lnTo>
                    <a:pt x="2178" y="1855"/>
                  </a:lnTo>
                  <a:lnTo>
                    <a:pt x="2184" y="1846"/>
                  </a:lnTo>
                  <a:lnTo>
                    <a:pt x="2186" y="1838"/>
                  </a:lnTo>
                  <a:lnTo>
                    <a:pt x="2184" y="1830"/>
                  </a:lnTo>
                  <a:lnTo>
                    <a:pt x="2184" y="1822"/>
                  </a:lnTo>
                  <a:lnTo>
                    <a:pt x="2182" y="1811"/>
                  </a:lnTo>
                  <a:lnTo>
                    <a:pt x="2182" y="1811"/>
                  </a:lnTo>
                  <a:lnTo>
                    <a:pt x="2180" y="1807"/>
                  </a:lnTo>
                  <a:lnTo>
                    <a:pt x="2178" y="1805"/>
                  </a:lnTo>
                  <a:lnTo>
                    <a:pt x="2170" y="1801"/>
                  </a:lnTo>
                  <a:lnTo>
                    <a:pt x="2163" y="1803"/>
                  </a:lnTo>
                  <a:lnTo>
                    <a:pt x="2159" y="1803"/>
                  </a:lnTo>
                  <a:lnTo>
                    <a:pt x="2159" y="1803"/>
                  </a:lnTo>
                  <a:lnTo>
                    <a:pt x="2165" y="1797"/>
                  </a:lnTo>
                  <a:lnTo>
                    <a:pt x="2169" y="1792"/>
                  </a:lnTo>
                  <a:lnTo>
                    <a:pt x="2174" y="1780"/>
                  </a:lnTo>
                  <a:lnTo>
                    <a:pt x="2174" y="1780"/>
                  </a:lnTo>
                  <a:lnTo>
                    <a:pt x="2186" y="1757"/>
                  </a:lnTo>
                  <a:lnTo>
                    <a:pt x="2197" y="1734"/>
                  </a:lnTo>
                  <a:lnTo>
                    <a:pt x="2197" y="1734"/>
                  </a:lnTo>
                  <a:lnTo>
                    <a:pt x="2215" y="1699"/>
                  </a:lnTo>
                  <a:lnTo>
                    <a:pt x="2222" y="1679"/>
                  </a:lnTo>
                  <a:lnTo>
                    <a:pt x="2228" y="1664"/>
                  </a:lnTo>
                  <a:lnTo>
                    <a:pt x="2228" y="1664"/>
                  </a:lnTo>
                  <a:lnTo>
                    <a:pt x="2232" y="1650"/>
                  </a:lnTo>
                  <a:lnTo>
                    <a:pt x="2234" y="1633"/>
                  </a:lnTo>
                  <a:lnTo>
                    <a:pt x="2240" y="1608"/>
                  </a:lnTo>
                  <a:lnTo>
                    <a:pt x="2251" y="1563"/>
                  </a:lnTo>
                  <a:lnTo>
                    <a:pt x="2251" y="1563"/>
                  </a:lnTo>
                  <a:lnTo>
                    <a:pt x="2265" y="1519"/>
                  </a:lnTo>
                  <a:lnTo>
                    <a:pt x="2267" y="1509"/>
                  </a:lnTo>
                  <a:lnTo>
                    <a:pt x="2267" y="1509"/>
                  </a:lnTo>
                  <a:lnTo>
                    <a:pt x="2271" y="1498"/>
                  </a:lnTo>
                  <a:lnTo>
                    <a:pt x="2278" y="1480"/>
                  </a:lnTo>
                  <a:lnTo>
                    <a:pt x="2298" y="1446"/>
                  </a:lnTo>
                  <a:lnTo>
                    <a:pt x="2317" y="1411"/>
                  </a:lnTo>
                  <a:lnTo>
                    <a:pt x="2328" y="1386"/>
                  </a:lnTo>
                  <a:lnTo>
                    <a:pt x="2328" y="1386"/>
                  </a:lnTo>
                  <a:lnTo>
                    <a:pt x="2332" y="1378"/>
                  </a:lnTo>
                  <a:lnTo>
                    <a:pt x="2334" y="1374"/>
                  </a:lnTo>
                  <a:lnTo>
                    <a:pt x="2338" y="1370"/>
                  </a:lnTo>
                  <a:lnTo>
                    <a:pt x="2342" y="1368"/>
                  </a:lnTo>
                  <a:lnTo>
                    <a:pt x="2350" y="1366"/>
                  </a:lnTo>
                  <a:lnTo>
                    <a:pt x="2359" y="1362"/>
                  </a:lnTo>
                  <a:lnTo>
                    <a:pt x="2359" y="1362"/>
                  </a:lnTo>
                  <a:lnTo>
                    <a:pt x="2363" y="1359"/>
                  </a:lnTo>
                  <a:lnTo>
                    <a:pt x="2367" y="1353"/>
                  </a:lnTo>
                  <a:lnTo>
                    <a:pt x="2367" y="1349"/>
                  </a:lnTo>
                  <a:lnTo>
                    <a:pt x="2369" y="1343"/>
                  </a:lnTo>
                  <a:lnTo>
                    <a:pt x="2367" y="1328"/>
                  </a:lnTo>
                  <a:lnTo>
                    <a:pt x="2367" y="1308"/>
                  </a:lnTo>
                  <a:lnTo>
                    <a:pt x="2367" y="1308"/>
                  </a:lnTo>
                  <a:lnTo>
                    <a:pt x="2369" y="1295"/>
                  </a:lnTo>
                  <a:lnTo>
                    <a:pt x="2367" y="1287"/>
                  </a:lnTo>
                  <a:lnTo>
                    <a:pt x="2365" y="1283"/>
                  </a:lnTo>
                  <a:lnTo>
                    <a:pt x="2359" y="1270"/>
                  </a:lnTo>
                  <a:lnTo>
                    <a:pt x="2359" y="1270"/>
                  </a:lnTo>
                  <a:lnTo>
                    <a:pt x="2354" y="1248"/>
                  </a:lnTo>
                  <a:lnTo>
                    <a:pt x="2348" y="1229"/>
                  </a:lnTo>
                  <a:lnTo>
                    <a:pt x="2344" y="1208"/>
                  </a:lnTo>
                  <a:lnTo>
                    <a:pt x="2344" y="1208"/>
                  </a:lnTo>
                  <a:close/>
                  <a:moveTo>
                    <a:pt x="1172" y="2035"/>
                  </a:moveTo>
                  <a:lnTo>
                    <a:pt x="1172" y="2035"/>
                  </a:lnTo>
                  <a:lnTo>
                    <a:pt x="1257" y="1979"/>
                  </a:lnTo>
                  <a:lnTo>
                    <a:pt x="1257" y="1979"/>
                  </a:lnTo>
                  <a:lnTo>
                    <a:pt x="1259" y="1964"/>
                  </a:lnTo>
                  <a:lnTo>
                    <a:pt x="1265" y="1944"/>
                  </a:lnTo>
                  <a:lnTo>
                    <a:pt x="1276" y="1900"/>
                  </a:lnTo>
                  <a:lnTo>
                    <a:pt x="1286" y="1863"/>
                  </a:lnTo>
                  <a:lnTo>
                    <a:pt x="1288" y="1857"/>
                  </a:lnTo>
                  <a:lnTo>
                    <a:pt x="1288" y="1857"/>
                  </a:lnTo>
                  <a:lnTo>
                    <a:pt x="1280" y="1875"/>
                  </a:lnTo>
                  <a:lnTo>
                    <a:pt x="1268" y="1894"/>
                  </a:lnTo>
                  <a:lnTo>
                    <a:pt x="1241" y="1935"/>
                  </a:lnTo>
                  <a:lnTo>
                    <a:pt x="1241" y="1935"/>
                  </a:lnTo>
                  <a:lnTo>
                    <a:pt x="1220" y="1967"/>
                  </a:lnTo>
                  <a:lnTo>
                    <a:pt x="1211" y="1981"/>
                  </a:lnTo>
                  <a:lnTo>
                    <a:pt x="1211" y="1981"/>
                  </a:lnTo>
                  <a:lnTo>
                    <a:pt x="1218" y="1942"/>
                  </a:lnTo>
                  <a:lnTo>
                    <a:pt x="1226" y="1909"/>
                  </a:lnTo>
                  <a:lnTo>
                    <a:pt x="1234" y="1880"/>
                  </a:lnTo>
                  <a:lnTo>
                    <a:pt x="1234" y="1880"/>
                  </a:lnTo>
                  <a:lnTo>
                    <a:pt x="1241" y="1850"/>
                  </a:lnTo>
                  <a:lnTo>
                    <a:pt x="1249" y="1809"/>
                  </a:lnTo>
                  <a:lnTo>
                    <a:pt x="1265" y="1726"/>
                  </a:lnTo>
                  <a:lnTo>
                    <a:pt x="1265" y="1726"/>
                  </a:lnTo>
                  <a:lnTo>
                    <a:pt x="1267" y="1708"/>
                  </a:lnTo>
                  <a:lnTo>
                    <a:pt x="1265" y="1687"/>
                  </a:lnTo>
                  <a:lnTo>
                    <a:pt x="1263" y="1668"/>
                  </a:lnTo>
                  <a:lnTo>
                    <a:pt x="1259" y="1648"/>
                  </a:lnTo>
                  <a:lnTo>
                    <a:pt x="1253" y="1633"/>
                  </a:lnTo>
                  <a:lnTo>
                    <a:pt x="1249" y="1621"/>
                  </a:lnTo>
                  <a:lnTo>
                    <a:pt x="1243" y="1616"/>
                  </a:lnTo>
                  <a:lnTo>
                    <a:pt x="1243" y="1616"/>
                  </a:lnTo>
                  <a:lnTo>
                    <a:pt x="1241" y="1618"/>
                  </a:lnTo>
                  <a:lnTo>
                    <a:pt x="1241" y="1618"/>
                  </a:lnTo>
                  <a:lnTo>
                    <a:pt x="1240" y="1635"/>
                  </a:lnTo>
                  <a:lnTo>
                    <a:pt x="1238" y="1660"/>
                  </a:lnTo>
                  <a:lnTo>
                    <a:pt x="1238" y="1689"/>
                  </a:lnTo>
                  <a:lnTo>
                    <a:pt x="1234" y="1718"/>
                  </a:lnTo>
                  <a:lnTo>
                    <a:pt x="1234" y="1718"/>
                  </a:lnTo>
                  <a:lnTo>
                    <a:pt x="1232" y="1730"/>
                  </a:lnTo>
                  <a:lnTo>
                    <a:pt x="1234" y="1739"/>
                  </a:lnTo>
                  <a:lnTo>
                    <a:pt x="1238" y="1757"/>
                  </a:lnTo>
                  <a:lnTo>
                    <a:pt x="1238" y="1766"/>
                  </a:lnTo>
                  <a:lnTo>
                    <a:pt x="1236" y="1782"/>
                  </a:lnTo>
                  <a:lnTo>
                    <a:pt x="1230" y="1801"/>
                  </a:lnTo>
                  <a:lnTo>
                    <a:pt x="1218" y="1826"/>
                  </a:lnTo>
                  <a:lnTo>
                    <a:pt x="1218" y="1826"/>
                  </a:lnTo>
                  <a:lnTo>
                    <a:pt x="1197" y="1867"/>
                  </a:lnTo>
                  <a:lnTo>
                    <a:pt x="1188" y="1884"/>
                  </a:lnTo>
                  <a:lnTo>
                    <a:pt x="1184" y="1892"/>
                  </a:lnTo>
                  <a:lnTo>
                    <a:pt x="1182" y="1898"/>
                  </a:lnTo>
                  <a:lnTo>
                    <a:pt x="1180" y="1927"/>
                  </a:lnTo>
                  <a:lnTo>
                    <a:pt x="1180" y="1927"/>
                  </a:lnTo>
                  <a:lnTo>
                    <a:pt x="1176" y="1958"/>
                  </a:lnTo>
                  <a:lnTo>
                    <a:pt x="1174" y="1975"/>
                  </a:lnTo>
                  <a:lnTo>
                    <a:pt x="1172" y="1987"/>
                  </a:lnTo>
                  <a:lnTo>
                    <a:pt x="1172" y="2004"/>
                  </a:lnTo>
                  <a:lnTo>
                    <a:pt x="1172" y="2004"/>
                  </a:lnTo>
                  <a:lnTo>
                    <a:pt x="1170" y="2058"/>
                  </a:lnTo>
                  <a:lnTo>
                    <a:pt x="1170" y="2085"/>
                  </a:lnTo>
                  <a:lnTo>
                    <a:pt x="1172" y="2105"/>
                  </a:lnTo>
                  <a:lnTo>
                    <a:pt x="1172" y="2105"/>
                  </a:lnTo>
                  <a:lnTo>
                    <a:pt x="1178" y="2122"/>
                  </a:lnTo>
                  <a:lnTo>
                    <a:pt x="1178" y="2122"/>
                  </a:lnTo>
                  <a:lnTo>
                    <a:pt x="1172" y="2035"/>
                  </a:lnTo>
                  <a:lnTo>
                    <a:pt x="1172" y="2035"/>
                  </a:lnTo>
                  <a:close/>
                  <a:moveTo>
                    <a:pt x="1658" y="1403"/>
                  </a:moveTo>
                  <a:lnTo>
                    <a:pt x="1696" y="1478"/>
                  </a:lnTo>
                  <a:lnTo>
                    <a:pt x="1696" y="1478"/>
                  </a:lnTo>
                  <a:lnTo>
                    <a:pt x="1698" y="1457"/>
                  </a:lnTo>
                  <a:lnTo>
                    <a:pt x="1696" y="1434"/>
                  </a:lnTo>
                  <a:lnTo>
                    <a:pt x="1696" y="1409"/>
                  </a:lnTo>
                  <a:lnTo>
                    <a:pt x="1696" y="1409"/>
                  </a:lnTo>
                  <a:lnTo>
                    <a:pt x="1687" y="1378"/>
                  </a:lnTo>
                  <a:lnTo>
                    <a:pt x="1679" y="1359"/>
                  </a:lnTo>
                  <a:lnTo>
                    <a:pt x="1675" y="1355"/>
                  </a:lnTo>
                  <a:lnTo>
                    <a:pt x="1675" y="1353"/>
                  </a:lnTo>
                  <a:lnTo>
                    <a:pt x="1673" y="1355"/>
                  </a:lnTo>
                  <a:lnTo>
                    <a:pt x="1673" y="1355"/>
                  </a:lnTo>
                  <a:lnTo>
                    <a:pt x="1667" y="1374"/>
                  </a:lnTo>
                  <a:lnTo>
                    <a:pt x="1658" y="1403"/>
                  </a:lnTo>
                  <a:lnTo>
                    <a:pt x="1658" y="140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932C0D38-FA44-466F-BBFC-C0C798E8F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078038"/>
              <a:ext cx="1016000" cy="968375"/>
            </a:xfrm>
            <a:custGeom>
              <a:avLst/>
              <a:gdLst>
                <a:gd name="T0" fmla="*/ 31 w 640"/>
                <a:gd name="T1" fmla="*/ 85 h 610"/>
                <a:gd name="T2" fmla="*/ 0 w 640"/>
                <a:gd name="T3" fmla="*/ 162 h 610"/>
                <a:gd name="T4" fmla="*/ 77 w 640"/>
                <a:gd name="T5" fmla="*/ 286 h 610"/>
                <a:gd name="T6" fmla="*/ 103 w 640"/>
                <a:gd name="T7" fmla="*/ 328 h 610"/>
                <a:gd name="T8" fmla="*/ 108 w 640"/>
                <a:gd name="T9" fmla="*/ 347 h 610"/>
                <a:gd name="T10" fmla="*/ 135 w 640"/>
                <a:gd name="T11" fmla="*/ 433 h 610"/>
                <a:gd name="T12" fmla="*/ 139 w 640"/>
                <a:gd name="T13" fmla="*/ 456 h 610"/>
                <a:gd name="T14" fmla="*/ 143 w 640"/>
                <a:gd name="T15" fmla="*/ 475 h 610"/>
                <a:gd name="T16" fmla="*/ 168 w 640"/>
                <a:gd name="T17" fmla="*/ 518 h 610"/>
                <a:gd name="T18" fmla="*/ 185 w 640"/>
                <a:gd name="T19" fmla="*/ 541 h 610"/>
                <a:gd name="T20" fmla="*/ 197 w 640"/>
                <a:gd name="T21" fmla="*/ 550 h 610"/>
                <a:gd name="T22" fmla="*/ 230 w 640"/>
                <a:gd name="T23" fmla="*/ 562 h 610"/>
                <a:gd name="T24" fmla="*/ 282 w 640"/>
                <a:gd name="T25" fmla="*/ 570 h 610"/>
                <a:gd name="T26" fmla="*/ 309 w 640"/>
                <a:gd name="T27" fmla="*/ 579 h 610"/>
                <a:gd name="T28" fmla="*/ 326 w 640"/>
                <a:gd name="T29" fmla="*/ 593 h 610"/>
                <a:gd name="T30" fmla="*/ 355 w 640"/>
                <a:gd name="T31" fmla="*/ 608 h 610"/>
                <a:gd name="T32" fmla="*/ 370 w 640"/>
                <a:gd name="T33" fmla="*/ 610 h 610"/>
                <a:gd name="T34" fmla="*/ 394 w 640"/>
                <a:gd name="T35" fmla="*/ 606 h 610"/>
                <a:gd name="T36" fmla="*/ 455 w 640"/>
                <a:gd name="T37" fmla="*/ 587 h 610"/>
                <a:gd name="T38" fmla="*/ 455 w 640"/>
                <a:gd name="T39" fmla="*/ 583 h 610"/>
                <a:gd name="T40" fmla="*/ 463 w 640"/>
                <a:gd name="T41" fmla="*/ 572 h 610"/>
                <a:gd name="T42" fmla="*/ 471 w 640"/>
                <a:gd name="T43" fmla="*/ 572 h 610"/>
                <a:gd name="T44" fmla="*/ 490 w 640"/>
                <a:gd name="T45" fmla="*/ 581 h 610"/>
                <a:gd name="T46" fmla="*/ 500 w 640"/>
                <a:gd name="T47" fmla="*/ 581 h 610"/>
                <a:gd name="T48" fmla="*/ 501 w 640"/>
                <a:gd name="T49" fmla="*/ 579 h 610"/>
                <a:gd name="T50" fmla="*/ 517 w 640"/>
                <a:gd name="T51" fmla="*/ 541 h 610"/>
                <a:gd name="T52" fmla="*/ 527 w 640"/>
                <a:gd name="T53" fmla="*/ 545 h 610"/>
                <a:gd name="T54" fmla="*/ 538 w 640"/>
                <a:gd name="T55" fmla="*/ 543 h 610"/>
                <a:gd name="T56" fmla="*/ 540 w 640"/>
                <a:gd name="T57" fmla="*/ 541 h 610"/>
                <a:gd name="T58" fmla="*/ 546 w 640"/>
                <a:gd name="T59" fmla="*/ 508 h 610"/>
                <a:gd name="T60" fmla="*/ 554 w 640"/>
                <a:gd name="T61" fmla="*/ 487 h 610"/>
                <a:gd name="T62" fmla="*/ 555 w 640"/>
                <a:gd name="T63" fmla="*/ 487 h 610"/>
                <a:gd name="T64" fmla="*/ 557 w 640"/>
                <a:gd name="T65" fmla="*/ 487 h 610"/>
                <a:gd name="T66" fmla="*/ 565 w 640"/>
                <a:gd name="T67" fmla="*/ 479 h 610"/>
                <a:gd name="T68" fmla="*/ 596 w 640"/>
                <a:gd name="T69" fmla="*/ 431 h 610"/>
                <a:gd name="T70" fmla="*/ 602 w 640"/>
                <a:gd name="T71" fmla="*/ 417 h 610"/>
                <a:gd name="T72" fmla="*/ 613 w 640"/>
                <a:gd name="T73" fmla="*/ 378 h 610"/>
                <a:gd name="T74" fmla="*/ 617 w 640"/>
                <a:gd name="T75" fmla="*/ 371 h 610"/>
                <a:gd name="T76" fmla="*/ 629 w 640"/>
                <a:gd name="T77" fmla="*/ 349 h 610"/>
                <a:gd name="T78" fmla="*/ 640 w 640"/>
                <a:gd name="T79" fmla="*/ 317 h 610"/>
                <a:gd name="T80" fmla="*/ 640 w 640"/>
                <a:gd name="T81" fmla="*/ 301 h 610"/>
                <a:gd name="T82" fmla="*/ 623 w 640"/>
                <a:gd name="T83" fmla="*/ 197 h 610"/>
                <a:gd name="T84" fmla="*/ 602 w 640"/>
                <a:gd name="T85" fmla="*/ 92 h 610"/>
                <a:gd name="T86" fmla="*/ 407 w 640"/>
                <a:gd name="T87" fmla="*/ 13 h 610"/>
                <a:gd name="T88" fmla="*/ 370 w 640"/>
                <a:gd name="T89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0" h="610">
                  <a:moveTo>
                    <a:pt x="370" y="0"/>
                  </a:moveTo>
                  <a:lnTo>
                    <a:pt x="31" y="85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77" y="286"/>
                  </a:lnTo>
                  <a:lnTo>
                    <a:pt x="77" y="286"/>
                  </a:lnTo>
                  <a:lnTo>
                    <a:pt x="97" y="315"/>
                  </a:lnTo>
                  <a:lnTo>
                    <a:pt x="103" y="328"/>
                  </a:lnTo>
                  <a:lnTo>
                    <a:pt x="108" y="347"/>
                  </a:lnTo>
                  <a:lnTo>
                    <a:pt x="108" y="347"/>
                  </a:lnTo>
                  <a:lnTo>
                    <a:pt x="128" y="404"/>
                  </a:lnTo>
                  <a:lnTo>
                    <a:pt x="135" y="433"/>
                  </a:lnTo>
                  <a:lnTo>
                    <a:pt x="139" y="456"/>
                  </a:lnTo>
                  <a:lnTo>
                    <a:pt x="139" y="456"/>
                  </a:lnTo>
                  <a:lnTo>
                    <a:pt x="141" y="465"/>
                  </a:lnTo>
                  <a:lnTo>
                    <a:pt x="143" y="475"/>
                  </a:lnTo>
                  <a:lnTo>
                    <a:pt x="155" y="494"/>
                  </a:lnTo>
                  <a:lnTo>
                    <a:pt x="168" y="518"/>
                  </a:lnTo>
                  <a:lnTo>
                    <a:pt x="185" y="541"/>
                  </a:lnTo>
                  <a:lnTo>
                    <a:pt x="185" y="541"/>
                  </a:lnTo>
                  <a:lnTo>
                    <a:pt x="191" y="547"/>
                  </a:lnTo>
                  <a:lnTo>
                    <a:pt x="197" y="550"/>
                  </a:lnTo>
                  <a:lnTo>
                    <a:pt x="212" y="556"/>
                  </a:lnTo>
                  <a:lnTo>
                    <a:pt x="230" y="562"/>
                  </a:lnTo>
                  <a:lnTo>
                    <a:pt x="247" y="564"/>
                  </a:lnTo>
                  <a:lnTo>
                    <a:pt x="282" y="570"/>
                  </a:lnTo>
                  <a:lnTo>
                    <a:pt x="297" y="574"/>
                  </a:lnTo>
                  <a:lnTo>
                    <a:pt x="309" y="579"/>
                  </a:lnTo>
                  <a:lnTo>
                    <a:pt x="309" y="579"/>
                  </a:lnTo>
                  <a:lnTo>
                    <a:pt x="326" y="593"/>
                  </a:lnTo>
                  <a:lnTo>
                    <a:pt x="342" y="603"/>
                  </a:lnTo>
                  <a:lnTo>
                    <a:pt x="355" y="608"/>
                  </a:lnTo>
                  <a:lnTo>
                    <a:pt x="370" y="610"/>
                  </a:lnTo>
                  <a:lnTo>
                    <a:pt x="370" y="610"/>
                  </a:lnTo>
                  <a:lnTo>
                    <a:pt x="380" y="608"/>
                  </a:lnTo>
                  <a:lnTo>
                    <a:pt x="394" y="606"/>
                  </a:lnTo>
                  <a:lnTo>
                    <a:pt x="421" y="599"/>
                  </a:lnTo>
                  <a:lnTo>
                    <a:pt x="455" y="587"/>
                  </a:lnTo>
                  <a:lnTo>
                    <a:pt x="455" y="587"/>
                  </a:lnTo>
                  <a:lnTo>
                    <a:pt x="455" y="583"/>
                  </a:lnTo>
                  <a:lnTo>
                    <a:pt x="459" y="577"/>
                  </a:lnTo>
                  <a:lnTo>
                    <a:pt x="463" y="572"/>
                  </a:lnTo>
                  <a:lnTo>
                    <a:pt x="467" y="570"/>
                  </a:lnTo>
                  <a:lnTo>
                    <a:pt x="471" y="572"/>
                  </a:lnTo>
                  <a:lnTo>
                    <a:pt x="471" y="572"/>
                  </a:lnTo>
                  <a:lnTo>
                    <a:pt x="490" y="581"/>
                  </a:lnTo>
                  <a:lnTo>
                    <a:pt x="498" y="581"/>
                  </a:lnTo>
                  <a:lnTo>
                    <a:pt x="500" y="581"/>
                  </a:lnTo>
                  <a:lnTo>
                    <a:pt x="501" y="579"/>
                  </a:lnTo>
                  <a:lnTo>
                    <a:pt x="501" y="579"/>
                  </a:lnTo>
                  <a:lnTo>
                    <a:pt x="509" y="556"/>
                  </a:lnTo>
                  <a:lnTo>
                    <a:pt x="517" y="541"/>
                  </a:lnTo>
                  <a:lnTo>
                    <a:pt x="517" y="541"/>
                  </a:lnTo>
                  <a:lnTo>
                    <a:pt x="527" y="545"/>
                  </a:lnTo>
                  <a:lnTo>
                    <a:pt x="534" y="545"/>
                  </a:lnTo>
                  <a:lnTo>
                    <a:pt x="538" y="543"/>
                  </a:lnTo>
                  <a:lnTo>
                    <a:pt x="540" y="541"/>
                  </a:lnTo>
                  <a:lnTo>
                    <a:pt x="540" y="541"/>
                  </a:lnTo>
                  <a:lnTo>
                    <a:pt x="544" y="527"/>
                  </a:lnTo>
                  <a:lnTo>
                    <a:pt x="546" y="508"/>
                  </a:lnTo>
                  <a:lnTo>
                    <a:pt x="550" y="491"/>
                  </a:lnTo>
                  <a:lnTo>
                    <a:pt x="554" y="487"/>
                  </a:lnTo>
                  <a:lnTo>
                    <a:pt x="554" y="487"/>
                  </a:lnTo>
                  <a:lnTo>
                    <a:pt x="555" y="487"/>
                  </a:lnTo>
                  <a:lnTo>
                    <a:pt x="555" y="487"/>
                  </a:lnTo>
                  <a:lnTo>
                    <a:pt x="557" y="487"/>
                  </a:lnTo>
                  <a:lnTo>
                    <a:pt x="559" y="487"/>
                  </a:lnTo>
                  <a:lnTo>
                    <a:pt x="565" y="479"/>
                  </a:lnTo>
                  <a:lnTo>
                    <a:pt x="582" y="458"/>
                  </a:lnTo>
                  <a:lnTo>
                    <a:pt x="596" y="431"/>
                  </a:lnTo>
                  <a:lnTo>
                    <a:pt x="602" y="417"/>
                  </a:lnTo>
                  <a:lnTo>
                    <a:pt x="602" y="417"/>
                  </a:lnTo>
                  <a:lnTo>
                    <a:pt x="607" y="392"/>
                  </a:lnTo>
                  <a:lnTo>
                    <a:pt x="613" y="378"/>
                  </a:lnTo>
                  <a:lnTo>
                    <a:pt x="617" y="371"/>
                  </a:lnTo>
                  <a:lnTo>
                    <a:pt x="617" y="371"/>
                  </a:lnTo>
                  <a:lnTo>
                    <a:pt x="621" y="365"/>
                  </a:lnTo>
                  <a:lnTo>
                    <a:pt x="629" y="349"/>
                  </a:lnTo>
                  <a:lnTo>
                    <a:pt x="636" y="332"/>
                  </a:lnTo>
                  <a:lnTo>
                    <a:pt x="640" y="317"/>
                  </a:lnTo>
                  <a:lnTo>
                    <a:pt x="640" y="317"/>
                  </a:lnTo>
                  <a:lnTo>
                    <a:pt x="640" y="301"/>
                  </a:lnTo>
                  <a:lnTo>
                    <a:pt x="636" y="274"/>
                  </a:lnTo>
                  <a:lnTo>
                    <a:pt x="623" y="197"/>
                  </a:lnTo>
                  <a:lnTo>
                    <a:pt x="602" y="92"/>
                  </a:lnTo>
                  <a:lnTo>
                    <a:pt x="602" y="92"/>
                  </a:lnTo>
                  <a:lnTo>
                    <a:pt x="486" y="44"/>
                  </a:lnTo>
                  <a:lnTo>
                    <a:pt x="407" y="13"/>
                  </a:lnTo>
                  <a:lnTo>
                    <a:pt x="380" y="1"/>
                  </a:lnTo>
                  <a:lnTo>
                    <a:pt x="370" y="0"/>
                  </a:lnTo>
                  <a:lnTo>
                    <a:pt x="370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14">
              <a:extLst>
                <a:ext uri="{FF2B5EF4-FFF2-40B4-BE49-F238E27FC236}">
                  <a16:creationId xmlns:a16="http://schemas.microsoft.com/office/drawing/2014/main" id="{0B9125C0-FDD9-4FD4-BC4C-DCB0F2635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75" y="384175"/>
              <a:ext cx="2155825" cy="2116138"/>
            </a:xfrm>
            <a:custGeom>
              <a:avLst/>
              <a:gdLst>
                <a:gd name="T0" fmla="*/ 761 w 1358"/>
                <a:gd name="T1" fmla="*/ 127 h 1333"/>
                <a:gd name="T2" fmla="*/ 618 w 1358"/>
                <a:gd name="T3" fmla="*/ 131 h 1333"/>
                <a:gd name="T4" fmla="*/ 281 w 1358"/>
                <a:gd name="T5" fmla="*/ 139 h 1333"/>
                <a:gd name="T6" fmla="*/ 187 w 1358"/>
                <a:gd name="T7" fmla="*/ 85 h 1333"/>
                <a:gd name="T8" fmla="*/ 59 w 1358"/>
                <a:gd name="T9" fmla="*/ 123 h 1333"/>
                <a:gd name="T10" fmla="*/ 19 w 1358"/>
                <a:gd name="T11" fmla="*/ 201 h 1333"/>
                <a:gd name="T12" fmla="*/ 21 w 1358"/>
                <a:gd name="T13" fmla="*/ 336 h 1333"/>
                <a:gd name="T14" fmla="*/ 94 w 1358"/>
                <a:gd name="T15" fmla="*/ 386 h 1333"/>
                <a:gd name="T16" fmla="*/ 117 w 1358"/>
                <a:gd name="T17" fmla="*/ 417 h 1333"/>
                <a:gd name="T18" fmla="*/ 96 w 1358"/>
                <a:gd name="T19" fmla="*/ 583 h 1333"/>
                <a:gd name="T20" fmla="*/ 44 w 1358"/>
                <a:gd name="T21" fmla="*/ 744 h 1333"/>
                <a:gd name="T22" fmla="*/ 9 w 1358"/>
                <a:gd name="T23" fmla="*/ 889 h 1333"/>
                <a:gd name="T24" fmla="*/ 0 w 1358"/>
                <a:gd name="T25" fmla="*/ 985 h 1333"/>
                <a:gd name="T26" fmla="*/ 77 w 1358"/>
                <a:gd name="T27" fmla="*/ 1186 h 1333"/>
                <a:gd name="T28" fmla="*/ 92 w 1358"/>
                <a:gd name="T29" fmla="*/ 1235 h 1333"/>
                <a:gd name="T30" fmla="*/ 110 w 1358"/>
                <a:gd name="T31" fmla="*/ 1233 h 1333"/>
                <a:gd name="T32" fmla="*/ 185 w 1358"/>
                <a:gd name="T33" fmla="*/ 1248 h 1333"/>
                <a:gd name="T34" fmla="*/ 256 w 1358"/>
                <a:gd name="T35" fmla="*/ 1275 h 1333"/>
                <a:gd name="T36" fmla="*/ 277 w 1358"/>
                <a:gd name="T37" fmla="*/ 1304 h 1333"/>
                <a:gd name="T38" fmla="*/ 349 w 1358"/>
                <a:gd name="T39" fmla="*/ 1322 h 1333"/>
                <a:gd name="T40" fmla="*/ 379 w 1358"/>
                <a:gd name="T41" fmla="*/ 1329 h 1333"/>
                <a:gd name="T42" fmla="*/ 426 w 1358"/>
                <a:gd name="T43" fmla="*/ 1283 h 1333"/>
                <a:gd name="T44" fmla="*/ 510 w 1358"/>
                <a:gd name="T45" fmla="*/ 1183 h 1333"/>
                <a:gd name="T46" fmla="*/ 559 w 1358"/>
                <a:gd name="T47" fmla="*/ 1177 h 1333"/>
                <a:gd name="T48" fmla="*/ 609 w 1358"/>
                <a:gd name="T49" fmla="*/ 1163 h 1333"/>
                <a:gd name="T50" fmla="*/ 703 w 1358"/>
                <a:gd name="T51" fmla="*/ 1090 h 1333"/>
                <a:gd name="T52" fmla="*/ 763 w 1358"/>
                <a:gd name="T53" fmla="*/ 1146 h 1333"/>
                <a:gd name="T54" fmla="*/ 865 w 1358"/>
                <a:gd name="T55" fmla="*/ 1159 h 1333"/>
                <a:gd name="T56" fmla="*/ 925 w 1358"/>
                <a:gd name="T57" fmla="*/ 1192 h 1333"/>
                <a:gd name="T58" fmla="*/ 934 w 1358"/>
                <a:gd name="T59" fmla="*/ 1229 h 1333"/>
                <a:gd name="T60" fmla="*/ 965 w 1358"/>
                <a:gd name="T61" fmla="*/ 1260 h 1333"/>
                <a:gd name="T62" fmla="*/ 1031 w 1358"/>
                <a:gd name="T63" fmla="*/ 1285 h 1333"/>
                <a:gd name="T64" fmla="*/ 1081 w 1358"/>
                <a:gd name="T65" fmla="*/ 1304 h 1333"/>
                <a:gd name="T66" fmla="*/ 1123 w 1358"/>
                <a:gd name="T67" fmla="*/ 1289 h 1333"/>
                <a:gd name="T68" fmla="*/ 1173 w 1358"/>
                <a:gd name="T69" fmla="*/ 1233 h 1333"/>
                <a:gd name="T70" fmla="*/ 1204 w 1358"/>
                <a:gd name="T71" fmla="*/ 1221 h 1333"/>
                <a:gd name="T72" fmla="*/ 1216 w 1358"/>
                <a:gd name="T73" fmla="*/ 1184 h 1333"/>
                <a:gd name="T74" fmla="*/ 1264 w 1358"/>
                <a:gd name="T75" fmla="*/ 1181 h 1333"/>
                <a:gd name="T76" fmla="*/ 1279 w 1358"/>
                <a:gd name="T77" fmla="*/ 1138 h 1333"/>
                <a:gd name="T78" fmla="*/ 1303 w 1358"/>
                <a:gd name="T79" fmla="*/ 1126 h 1333"/>
                <a:gd name="T80" fmla="*/ 1320 w 1358"/>
                <a:gd name="T81" fmla="*/ 1059 h 1333"/>
                <a:gd name="T82" fmla="*/ 1351 w 1358"/>
                <a:gd name="T83" fmla="*/ 1012 h 1333"/>
                <a:gd name="T84" fmla="*/ 1351 w 1358"/>
                <a:gd name="T85" fmla="*/ 937 h 1333"/>
                <a:gd name="T86" fmla="*/ 1335 w 1358"/>
                <a:gd name="T87" fmla="*/ 858 h 1333"/>
                <a:gd name="T88" fmla="*/ 1356 w 1358"/>
                <a:gd name="T89" fmla="*/ 850 h 1333"/>
                <a:gd name="T90" fmla="*/ 1297 w 1358"/>
                <a:gd name="T91" fmla="*/ 719 h 1333"/>
                <a:gd name="T92" fmla="*/ 1289 w 1358"/>
                <a:gd name="T93" fmla="*/ 665 h 1333"/>
                <a:gd name="T94" fmla="*/ 1270 w 1358"/>
                <a:gd name="T95" fmla="*/ 568 h 1333"/>
                <a:gd name="T96" fmla="*/ 1197 w 1358"/>
                <a:gd name="T97" fmla="*/ 471 h 1333"/>
                <a:gd name="T98" fmla="*/ 1143 w 1358"/>
                <a:gd name="T99" fmla="*/ 288 h 1333"/>
                <a:gd name="T100" fmla="*/ 1195 w 1358"/>
                <a:gd name="T101" fmla="*/ 206 h 1333"/>
                <a:gd name="T102" fmla="*/ 1198 w 1358"/>
                <a:gd name="T103" fmla="*/ 61 h 1333"/>
                <a:gd name="T104" fmla="*/ 1166 w 1358"/>
                <a:gd name="T105" fmla="*/ 15 h 1333"/>
                <a:gd name="T106" fmla="*/ 1033 w 1358"/>
                <a:gd name="T107" fmla="*/ 7 h 1333"/>
                <a:gd name="T108" fmla="*/ 944 w 1358"/>
                <a:gd name="T109" fmla="*/ 75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58" h="1333">
                  <a:moveTo>
                    <a:pt x="888" y="154"/>
                  </a:moveTo>
                  <a:lnTo>
                    <a:pt x="888" y="154"/>
                  </a:lnTo>
                  <a:lnTo>
                    <a:pt x="865" y="147"/>
                  </a:lnTo>
                  <a:lnTo>
                    <a:pt x="838" y="141"/>
                  </a:lnTo>
                  <a:lnTo>
                    <a:pt x="803" y="133"/>
                  </a:lnTo>
                  <a:lnTo>
                    <a:pt x="761" y="127"/>
                  </a:lnTo>
                  <a:lnTo>
                    <a:pt x="717" y="123"/>
                  </a:lnTo>
                  <a:lnTo>
                    <a:pt x="692" y="123"/>
                  </a:lnTo>
                  <a:lnTo>
                    <a:pt x="668" y="125"/>
                  </a:lnTo>
                  <a:lnTo>
                    <a:pt x="643" y="127"/>
                  </a:lnTo>
                  <a:lnTo>
                    <a:pt x="618" y="131"/>
                  </a:lnTo>
                  <a:lnTo>
                    <a:pt x="618" y="131"/>
                  </a:lnTo>
                  <a:lnTo>
                    <a:pt x="520" y="152"/>
                  </a:lnTo>
                  <a:lnTo>
                    <a:pt x="431" y="172"/>
                  </a:lnTo>
                  <a:lnTo>
                    <a:pt x="341" y="193"/>
                  </a:lnTo>
                  <a:lnTo>
                    <a:pt x="341" y="193"/>
                  </a:lnTo>
                  <a:lnTo>
                    <a:pt x="323" y="176"/>
                  </a:lnTo>
                  <a:lnTo>
                    <a:pt x="281" y="139"/>
                  </a:lnTo>
                  <a:lnTo>
                    <a:pt x="254" y="119"/>
                  </a:lnTo>
                  <a:lnTo>
                    <a:pt x="229" y="102"/>
                  </a:lnTo>
                  <a:lnTo>
                    <a:pt x="206" y="89"/>
                  </a:lnTo>
                  <a:lnTo>
                    <a:pt x="196" y="87"/>
                  </a:lnTo>
                  <a:lnTo>
                    <a:pt x="187" y="85"/>
                  </a:lnTo>
                  <a:lnTo>
                    <a:pt x="187" y="85"/>
                  </a:lnTo>
                  <a:lnTo>
                    <a:pt x="169" y="87"/>
                  </a:lnTo>
                  <a:lnTo>
                    <a:pt x="148" y="89"/>
                  </a:lnTo>
                  <a:lnTo>
                    <a:pt x="125" y="94"/>
                  </a:lnTo>
                  <a:lnTo>
                    <a:pt x="102" y="102"/>
                  </a:lnTo>
                  <a:lnTo>
                    <a:pt x="81" y="112"/>
                  </a:lnTo>
                  <a:lnTo>
                    <a:pt x="59" y="123"/>
                  </a:lnTo>
                  <a:lnTo>
                    <a:pt x="44" y="139"/>
                  </a:lnTo>
                  <a:lnTo>
                    <a:pt x="38" y="147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25" y="176"/>
                  </a:lnTo>
                  <a:lnTo>
                    <a:pt x="19" y="201"/>
                  </a:lnTo>
                  <a:lnTo>
                    <a:pt x="15" y="228"/>
                  </a:lnTo>
                  <a:lnTo>
                    <a:pt x="13" y="259"/>
                  </a:lnTo>
                  <a:lnTo>
                    <a:pt x="13" y="286"/>
                  </a:lnTo>
                  <a:lnTo>
                    <a:pt x="15" y="309"/>
                  </a:lnTo>
                  <a:lnTo>
                    <a:pt x="19" y="328"/>
                  </a:lnTo>
                  <a:lnTo>
                    <a:pt x="21" y="336"/>
                  </a:lnTo>
                  <a:lnTo>
                    <a:pt x="25" y="340"/>
                  </a:lnTo>
                  <a:lnTo>
                    <a:pt x="25" y="340"/>
                  </a:lnTo>
                  <a:lnTo>
                    <a:pt x="34" y="348"/>
                  </a:lnTo>
                  <a:lnTo>
                    <a:pt x="48" y="355"/>
                  </a:lnTo>
                  <a:lnTo>
                    <a:pt x="79" y="375"/>
                  </a:lnTo>
                  <a:lnTo>
                    <a:pt x="94" y="386"/>
                  </a:lnTo>
                  <a:lnTo>
                    <a:pt x="106" y="394"/>
                  </a:lnTo>
                  <a:lnTo>
                    <a:pt x="115" y="404"/>
                  </a:lnTo>
                  <a:lnTo>
                    <a:pt x="117" y="406"/>
                  </a:lnTo>
                  <a:lnTo>
                    <a:pt x="117" y="409"/>
                  </a:lnTo>
                  <a:lnTo>
                    <a:pt x="117" y="409"/>
                  </a:lnTo>
                  <a:lnTo>
                    <a:pt x="117" y="417"/>
                  </a:lnTo>
                  <a:lnTo>
                    <a:pt x="119" y="425"/>
                  </a:lnTo>
                  <a:lnTo>
                    <a:pt x="125" y="446"/>
                  </a:lnTo>
                  <a:lnTo>
                    <a:pt x="133" y="471"/>
                  </a:lnTo>
                  <a:lnTo>
                    <a:pt x="133" y="471"/>
                  </a:lnTo>
                  <a:lnTo>
                    <a:pt x="113" y="531"/>
                  </a:lnTo>
                  <a:lnTo>
                    <a:pt x="96" y="583"/>
                  </a:lnTo>
                  <a:lnTo>
                    <a:pt x="79" y="626"/>
                  </a:lnTo>
                  <a:lnTo>
                    <a:pt x="79" y="626"/>
                  </a:lnTo>
                  <a:lnTo>
                    <a:pt x="71" y="643"/>
                  </a:lnTo>
                  <a:lnTo>
                    <a:pt x="65" y="663"/>
                  </a:lnTo>
                  <a:lnTo>
                    <a:pt x="54" y="703"/>
                  </a:lnTo>
                  <a:lnTo>
                    <a:pt x="44" y="744"/>
                  </a:lnTo>
                  <a:lnTo>
                    <a:pt x="32" y="780"/>
                  </a:lnTo>
                  <a:lnTo>
                    <a:pt x="32" y="780"/>
                  </a:lnTo>
                  <a:lnTo>
                    <a:pt x="23" y="811"/>
                  </a:lnTo>
                  <a:lnTo>
                    <a:pt x="15" y="837"/>
                  </a:lnTo>
                  <a:lnTo>
                    <a:pt x="11" y="862"/>
                  </a:lnTo>
                  <a:lnTo>
                    <a:pt x="9" y="889"/>
                  </a:lnTo>
                  <a:lnTo>
                    <a:pt x="9" y="889"/>
                  </a:lnTo>
                  <a:lnTo>
                    <a:pt x="7" y="904"/>
                  </a:lnTo>
                  <a:lnTo>
                    <a:pt x="5" y="922"/>
                  </a:lnTo>
                  <a:lnTo>
                    <a:pt x="2" y="941"/>
                  </a:lnTo>
                  <a:lnTo>
                    <a:pt x="0" y="960"/>
                  </a:lnTo>
                  <a:lnTo>
                    <a:pt x="0" y="985"/>
                  </a:lnTo>
                  <a:lnTo>
                    <a:pt x="4" y="1011"/>
                  </a:lnTo>
                  <a:lnTo>
                    <a:pt x="11" y="1041"/>
                  </a:lnTo>
                  <a:lnTo>
                    <a:pt x="25" y="1074"/>
                  </a:lnTo>
                  <a:lnTo>
                    <a:pt x="25" y="1074"/>
                  </a:lnTo>
                  <a:lnTo>
                    <a:pt x="69" y="1167"/>
                  </a:lnTo>
                  <a:lnTo>
                    <a:pt x="77" y="1186"/>
                  </a:lnTo>
                  <a:lnTo>
                    <a:pt x="79" y="1198"/>
                  </a:lnTo>
                  <a:lnTo>
                    <a:pt x="79" y="1198"/>
                  </a:lnTo>
                  <a:lnTo>
                    <a:pt x="81" y="1210"/>
                  </a:lnTo>
                  <a:lnTo>
                    <a:pt x="85" y="1221"/>
                  </a:lnTo>
                  <a:lnTo>
                    <a:pt x="88" y="1231"/>
                  </a:lnTo>
                  <a:lnTo>
                    <a:pt x="92" y="1235"/>
                  </a:lnTo>
                  <a:lnTo>
                    <a:pt x="94" y="1237"/>
                  </a:lnTo>
                  <a:lnTo>
                    <a:pt x="94" y="1237"/>
                  </a:lnTo>
                  <a:lnTo>
                    <a:pt x="96" y="1237"/>
                  </a:lnTo>
                  <a:lnTo>
                    <a:pt x="100" y="1237"/>
                  </a:lnTo>
                  <a:lnTo>
                    <a:pt x="104" y="1233"/>
                  </a:lnTo>
                  <a:lnTo>
                    <a:pt x="110" y="1233"/>
                  </a:lnTo>
                  <a:lnTo>
                    <a:pt x="113" y="1235"/>
                  </a:lnTo>
                  <a:lnTo>
                    <a:pt x="117" y="1237"/>
                  </a:lnTo>
                  <a:lnTo>
                    <a:pt x="117" y="1237"/>
                  </a:lnTo>
                  <a:lnTo>
                    <a:pt x="127" y="1241"/>
                  </a:lnTo>
                  <a:lnTo>
                    <a:pt x="142" y="1242"/>
                  </a:lnTo>
                  <a:lnTo>
                    <a:pt x="185" y="1248"/>
                  </a:lnTo>
                  <a:lnTo>
                    <a:pt x="241" y="1252"/>
                  </a:lnTo>
                  <a:lnTo>
                    <a:pt x="241" y="1252"/>
                  </a:lnTo>
                  <a:lnTo>
                    <a:pt x="241" y="1252"/>
                  </a:lnTo>
                  <a:lnTo>
                    <a:pt x="243" y="1256"/>
                  </a:lnTo>
                  <a:lnTo>
                    <a:pt x="246" y="1264"/>
                  </a:lnTo>
                  <a:lnTo>
                    <a:pt x="256" y="1275"/>
                  </a:lnTo>
                  <a:lnTo>
                    <a:pt x="256" y="1275"/>
                  </a:lnTo>
                  <a:lnTo>
                    <a:pt x="262" y="1283"/>
                  </a:lnTo>
                  <a:lnTo>
                    <a:pt x="266" y="1289"/>
                  </a:lnTo>
                  <a:lnTo>
                    <a:pt x="270" y="1299"/>
                  </a:lnTo>
                  <a:lnTo>
                    <a:pt x="273" y="1302"/>
                  </a:lnTo>
                  <a:lnTo>
                    <a:pt x="277" y="1304"/>
                  </a:lnTo>
                  <a:lnTo>
                    <a:pt x="285" y="1306"/>
                  </a:lnTo>
                  <a:lnTo>
                    <a:pt x="295" y="1306"/>
                  </a:lnTo>
                  <a:lnTo>
                    <a:pt x="295" y="1306"/>
                  </a:lnTo>
                  <a:lnTo>
                    <a:pt x="312" y="1308"/>
                  </a:lnTo>
                  <a:lnTo>
                    <a:pt x="325" y="1310"/>
                  </a:lnTo>
                  <a:lnTo>
                    <a:pt x="349" y="1322"/>
                  </a:lnTo>
                  <a:lnTo>
                    <a:pt x="349" y="1322"/>
                  </a:lnTo>
                  <a:lnTo>
                    <a:pt x="362" y="1328"/>
                  </a:lnTo>
                  <a:lnTo>
                    <a:pt x="368" y="1331"/>
                  </a:lnTo>
                  <a:lnTo>
                    <a:pt x="372" y="1333"/>
                  </a:lnTo>
                  <a:lnTo>
                    <a:pt x="379" y="1329"/>
                  </a:lnTo>
                  <a:lnTo>
                    <a:pt x="379" y="1329"/>
                  </a:lnTo>
                  <a:lnTo>
                    <a:pt x="385" y="1326"/>
                  </a:lnTo>
                  <a:lnTo>
                    <a:pt x="389" y="1320"/>
                  </a:lnTo>
                  <a:lnTo>
                    <a:pt x="401" y="1306"/>
                  </a:lnTo>
                  <a:lnTo>
                    <a:pt x="412" y="1293"/>
                  </a:lnTo>
                  <a:lnTo>
                    <a:pt x="420" y="1287"/>
                  </a:lnTo>
                  <a:lnTo>
                    <a:pt x="426" y="1283"/>
                  </a:lnTo>
                  <a:lnTo>
                    <a:pt x="426" y="1283"/>
                  </a:lnTo>
                  <a:lnTo>
                    <a:pt x="433" y="1279"/>
                  </a:lnTo>
                  <a:lnTo>
                    <a:pt x="439" y="1273"/>
                  </a:lnTo>
                  <a:lnTo>
                    <a:pt x="451" y="1260"/>
                  </a:lnTo>
                  <a:lnTo>
                    <a:pt x="464" y="1244"/>
                  </a:lnTo>
                  <a:lnTo>
                    <a:pt x="510" y="1183"/>
                  </a:lnTo>
                  <a:lnTo>
                    <a:pt x="510" y="1183"/>
                  </a:lnTo>
                  <a:lnTo>
                    <a:pt x="530" y="1179"/>
                  </a:lnTo>
                  <a:lnTo>
                    <a:pt x="557" y="1175"/>
                  </a:lnTo>
                  <a:lnTo>
                    <a:pt x="557" y="1175"/>
                  </a:lnTo>
                  <a:lnTo>
                    <a:pt x="559" y="1175"/>
                  </a:lnTo>
                  <a:lnTo>
                    <a:pt x="559" y="1177"/>
                  </a:lnTo>
                  <a:lnTo>
                    <a:pt x="555" y="1181"/>
                  </a:lnTo>
                  <a:lnTo>
                    <a:pt x="555" y="1183"/>
                  </a:lnTo>
                  <a:lnTo>
                    <a:pt x="559" y="1181"/>
                  </a:lnTo>
                  <a:lnTo>
                    <a:pt x="580" y="1175"/>
                  </a:lnTo>
                  <a:lnTo>
                    <a:pt x="580" y="1175"/>
                  </a:lnTo>
                  <a:lnTo>
                    <a:pt x="609" y="1163"/>
                  </a:lnTo>
                  <a:lnTo>
                    <a:pt x="630" y="1154"/>
                  </a:lnTo>
                  <a:lnTo>
                    <a:pt x="657" y="1136"/>
                  </a:lnTo>
                  <a:lnTo>
                    <a:pt x="657" y="1136"/>
                  </a:lnTo>
                  <a:lnTo>
                    <a:pt x="672" y="1125"/>
                  </a:lnTo>
                  <a:lnTo>
                    <a:pt x="686" y="1109"/>
                  </a:lnTo>
                  <a:lnTo>
                    <a:pt x="703" y="1090"/>
                  </a:lnTo>
                  <a:lnTo>
                    <a:pt x="703" y="1090"/>
                  </a:lnTo>
                  <a:lnTo>
                    <a:pt x="709" y="1097"/>
                  </a:lnTo>
                  <a:lnTo>
                    <a:pt x="724" y="1115"/>
                  </a:lnTo>
                  <a:lnTo>
                    <a:pt x="736" y="1126"/>
                  </a:lnTo>
                  <a:lnTo>
                    <a:pt x="749" y="1136"/>
                  </a:lnTo>
                  <a:lnTo>
                    <a:pt x="763" y="1146"/>
                  </a:lnTo>
                  <a:lnTo>
                    <a:pt x="780" y="1152"/>
                  </a:lnTo>
                  <a:lnTo>
                    <a:pt x="780" y="1152"/>
                  </a:lnTo>
                  <a:lnTo>
                    <a:pt x="798" y="1155"/>
                  </a:lnTo>
                  <a:lnTo>
                    <a:pt x="813" y="1157"/>
                  </a:lnTo>
                  <a:lnTo>
                    <a:pt x="840" y="1159"/>
                  </a:lnTo>
                  <a:lnTo>
                    <a:pt x="865" y="1159"/>
                  </a:lnTo>
                  <a:lnTo>
                    <a:pt x="877" y="1163"/>
                  </a:lnTo>
                  <a:lnTo>
                    <a:pt x="888" y="1167"/>
                  </a:lnTo>
                  <a:lnTo>
                    <a:pt x="888" y="1167"/>
                  </a:lnTo>
                  <a:lnTo>
                    <a:pt x="906" y="1177"/>
                  </a:lnTo>
                  <a:lnTo>
                    <a:pt x="919" y="1184"/>
                  </a:lnTo>
                  <a:lnTo>
                    <a:pt x="925" y="1192"/>
                  </a:lnTo>
                  <a:lnTo>
                    <a:pt x="927" y="1198"/>
                  </a:lnTo>
                  <a:lnTo>
                    <a:pt x="927" y="1198"/>
                  </a:lnTo>
                  <a:lnTo>
                    <a:pt x="927" y="1213"/>
                  </a:lnTo>
                  <a:lnTo>
                    <a:pt x="929" y="1221"/>
                  </a:lnTo>
                  <a:lnTo>
                    <a:pt x="934" y="1229"/>
                  </a:lnTo>
                  <a:lnTo>
                    <a:pt x="934" y="1229"/>
                  </a:lnTo>
                  <a:lnTo>
                    <a:pt x="936" y="1233"/>
                  </a:lnTo>
                  <a:lnTo>
                    <a:pt x="936" y="1235"/>
                  </a:lnTo>
                  <a:lnTo>
                    <a:pt x="936" y="1239"/>
                  </a:lnTo>
                  <a:lnTo>
                    <a:pt x="938" y="1242"/>
                  </a:lnTo>
                  <a:lnTo>
                    <a:pt x="942" y="1246"/>
                  </a:lnTo>
                  <a:lnTo>
                    <a:pt x="965" y="1260"/>
                  </a:lnTo>
                  <a:lnTo>
                    <a:pt x="965" y="1260"/>
                  </a:lnTo>
                  <a:lnTo>
                    <a:pt x="981" y="1268"/>
                  </a:lnTo>
                  <a:lnTo>
                    <a:pt x="994" y="1271"/>
                  </a:lnTo>
                  <a:lnTo>
                    <a:pt x="1012" y="1277"/>
                  </a:lnTo>
                  <a:lnTo>
                    <a:pt x="1025" y="1281"/>
                  </a:lnTo>
                  <a:lnTo>
                    <a:pt x="1031" y="1285"/>
                  </a:lnTo>
                  <a:lnTo>
                    <a:pt x="1035" y="1291"/>
                  </a:lnTo>
                  <a:lnTo>
                    <a:pt x="1035" y="1291"/>
                  </a:lnTo>
                  <a:lnTo>
                    <a:pt x="1042" y="1297"/>
                  </a:lnTo>
                  <a:lnTo>
                    <a:pt x="1054" y="1300"/>
                  </a:lnTo>
                  <a:lnTo>
                    <a:pt x="1067" y="1304"/>
                  </a:lnTo>
                  <a:lnTo>
                    <a:pt x="1081" y="1304"/>
                  </a:lnTo>
                  <a:lnTo>
                    <a:pt x="1094" y="1306"/>
                  </a:lnTo>
                  <a:lnTo>
                    <a:pt x="1108" y="1304"/>
                  </a:lnTo>
                  <a:lnTo>
                    <a:pt x="1116" y="1302"/>
                  </a:lnTo>
                  <a:lnTo>
                    <a:pt x="1119" y="1299"/>
                  </a:lnTo>
                  <a:lnTo>
                    <a:pt x="1119" y="1299"/>
                  </a:lnTo>
                  <a:lnTo>
                    <a:pt x="1123" y="1289"/>
                  </a:lnTo>
                  <a:lnTo>
                    <a:pt x="1127" y="1279"/>
                  </a:lnTo>
                  <a:lnTo>
                    <a:pt x="1135" y="1268"/>
                  </a:lnTo>
                  <a:lnTo>
                    <a:pt x="1158" y="1260"/>
                  </a:lnTo>
                  <a:lnTo>
                    <a:pt x="1158" y="1260"/>
                  </a:lnTo>
                  <a:lnTo>
                    <a:pt x="1168" y="1244"/>
                  </a:lnTo>
                  <a:lnTo>
                    <a:pt x="1173" y="1233"/>
                  </a:lnTo>
                  <a:lnTo>
                    <a:pt x="1177" y="1229"/>
                  </a:lnTo>
                  <a:lnTo>
                    <a:pt x="1181" y="1229"/>
                  </a:lnTo>
                  <a:lnTo>
                    <a:pt x="1181" y="1229"/>
                  </a:lnTo>
                  <a:lnTo>
                    <a:pt x="1185" y="1229"/>
                  </a:lnTo>
                  <a:lnTo>
                    <a:pt x="1191" y="1227"/>
                  </a:lnTo>
                  <a:lnTo>
                    <a:pt x="1204" y="1221"/>
                  </a:lnTo>
                  <a:lnTo>
                    <a:pt x="1220" y="1213"/>
                  </a:lnTo>
                  <a:lnTo>
                    <a:pt x="1220" y="1213"/>
                  </a:lnTo>
                  <a:lnTo>
                    <a:pt x="1218" y="1208"/>
                  </a:lnTo>
                  <a:lnTo>
                    <a:pt x="1216" y="1196"/>
                  </a:lnTo>
                  <a:lnTo>
                    <a:pt x="1214" y="1190"/>
                  </a:lnTo>
                  <a:lnTo>
                    <a:pt x="1216" y="1184"/>
                  </a:lnTo>
                  <a:lnTo>
                    <a:pt x="1220" y="1183"/>
                  </a:lnTo>
                  <a:lnTo>
                    <a:pt x="1227" y="1183"/>
                  </a:lnTo>
                  <a:lnTo>
                    <a:pt x="1227" y="1183"/>
                  </a:lnTo>
                  <a:lnTo>
                    <a:pt x="1243" y="1184"/>
                  </a:lnTo>
                  <a:lnTo>
                    <a:pt x="1256" y="1184"/>
                  </a:lnTo>
                  <a:lnTo>
                    <a:pt x="1264" y="1181"/>
                  </a:lnTo>
                  <a:lnTo>
                    <a:pt x="1266" y="1177"/>
                  </a:lnTo>
                  <a:lnTo>
                    <a:pt x="1266" y="1175"/>
                  </a:lnTo>
                  <a:lnTo>
                    <a:pt x="1266" y="1175"/>
                  </a:lnTo>
                  <a:lnTo>
                    <a:pt x="1268" y="1163"/>
                  </a:lnTo>
                  <a:lnTo>
                    <a:pt x="1276" y="1146"/>
                  </a:lnTo>
                  <a:lnTo>
                    <a:pt x="1279" y="1138"/>
                  </a:lnTo>
                  <a:lnTo>
                    <a:pt x="1285" y="1132"/>
                  </a:lnTo>
                  <a:lnTo>
                    <a:pt x="1291" y="1128"/>
                  </a:lnTo>
                  <a:lnTo>
                    <a:pt x="1297" y="1128"/>
                  </a:lnTo>
                  <a:lnTo>
                    <a:pt x="1297" y="1128"/>
                  </a:lnTo>
                  <a:lnTo>
                    <a:pt x="1299" y="1128"/>
                  </a:lnTo>
                  <a:lnTo>
                    <a:pt x="1303" y="1126"/>
                  </a:lnTo>
                  <a:lnTo>
                    <a:pt x="1306" y="1121"/>
                  </a:lnTo>
                  <a:lnTo>
                    <a:pt x="1310" y="1109"/>
                  </a:lnTo>
                  <a:lnTo>
                    <a:pt x="1314" y="1096"/>
                  </a:lnTo>
                  <a:lnTo>
                    <a:pt x="1318" y="1070"/>
                  </a:lnTo>
                  <a:lnTo>
                    <a:pt x="1320" y="1059"/>
                  </a:lnTo>
                  <a:lnTo>
                    <a:pt x="1320" y="1059"/>
                  </a:lnTo>
                  <a:lnTo>
                    <a:pt x="1324" y="1055"/>
                  </a:lnTo>
                  <a:lnTo>
                    <a:pt x="1335" y="1043"/>
                  </a:lnTo>
                  <a:lnTo>
                    <a:pt x="1345" y="1030"/>
                  </a:lnTo>
                  <a:lnTo>
                    <a:pt x="1349" y="1020"/>
                  </a:lnTo>
                  <a:lnTo>
                    <a:pt x="1351" y="1012"/>
                  </a:lnTo>
                  <a:lnTo>
                    <a:pt x="1351" y="1012"/>
                  </a:lnTo>
                  <a:lnTo>
                    <a:pt x="1351" y="993"/>
                  </a:lnTo>
                  <a:lnTo>
                    <a:pt x="1351" y="972"/>
                  </a:lnTo>
                  <a:lnTo>
                    <a:pt x="1351" y="953"/>
                  </a:lnTo>
                  <a:lnTo>
                    <a:pt x="1351" y="943"/>
                  </a:lnTo>
                  <a:lnTo>
                    <a:pt x="1351" y="943"/>
                  </a:lnTo>
                  <a:lnTo>
                    <a:pt x="1351" y="937"/>
                  </a:lnTo>
                  <a:lnTo>
                    <a:pt x="1349" y="927"/>
                  </a:lnTo>
                  <a:lnTo>
                    <a:pt x="1341" y="896"/>
                  </a:lnTo>
                  <a:lnTo>
                    <a:pt x="1335" y="867"/>
                  </a:lnTo>
                  <a:lnTo>
                    <a:pt x="1333" y="860"/>
                  </a:lnTo>
                  <a:lnTo>
                    <a:pt x="1333" y="858"/>
                  </a:lnTo>
                  <a:lnTo>
                    <a:pt x="1335" y="858"/>
                  </a:lnTo>
                  <a:lnTo>
                    <a:pt x="1335" y="858"/>
                  </a:lnTo>
                  <a:lnTo>
                    <a:pt x="1343" y="862"/>
                  </a:lnTo>
                  <a:lnTo>
                    <a:pt x="1355" y="862"/>
                  </a:lnTo>
                  <a:lnTo>
                    <a:pt x="1356" y="860"/>
                  </a:lnTo>
                  <a:lnTo>
                    <a:pt x="1358" y="856"/>
                  </a:lnTo>
                  <a:lnTo>
                    <a:pt x="1356" y="850"/>
                  </a:lnTo>
                  <a:lnTo>
                    <a:pt x="1351" y="842"/>
                  </a:lnTo>
                  <a:lnTo>
                    <a:pt x="1351" y="842"/>
                  </a:lnTo>
                  <a:lnTo>
                    <a:pt x="1333" y="821"/>
                  </a:lnTo>
                  <a:lnTo>
                    <a:pt x="1316" y="794"/>
                  </a:lnTo>
                  <a:lnTo>
                    <a:pt x="1297" y="765"/>
                  </a:lnTo>
                  <a:lnTo>
                    <a:pt x="1297" y="719"/>
                  </a:lnTo>
                  <a:lnTo>
                    <a:pt x="1274" y="688"/>
                  </a:lnTo>
                  <a:lnTo>
                    <a:pt x="1274" y="688"/>
                  </a:lnTo>
                  <a:lnTo>
                    <a:pt x="1277" y="686"/>
                  </a:lnTo>
                  <a:lnTo>
                    <a:pt x="1285" y="678"/>
                  </a:lnTo>
                  <a:lnTo>
                    <a:pt x="1287" y="672"/>
                  </a:lnTo>
                  <a:lnTo>
                    <a:pt x="1289" y="665"/>
                  </a:lnTo>
                  <a:lnTo>
                    <a:pt x="1291" y="653"/>
                  </a:lnTo>
                  <a:lnTo>
                    <a:pt x="1289" y="641"/>
                  </a:lnTo>
                  <a:lnTo>
                    <a:pt x="1289" y="641"/>
                  </a:lnTo>
                  <a:lnTo>
                    <a:pt x="1279" y="591"/>
                  </a:lnTo>
                  <a:lnTo>
                    <a:pt x="1274" y="574"/>
                  </a:lnTo>
                  <a:lnTo>
                    <a:pt x="1270" y="568"/>
                  </a:lnTo>
                  <a:lnTo>
                    <a:pt x="1266" y="564"/>
                  </a:lnTo>
                  <a:lnTo>
                    <a:pt x="1266" y="564"/>
                  </a:lnTo>
                  <a:lnTo>
                    <a:pt x="1260" y="558"/>
                  </a:lnTo>
                  <a:lnTo>
                    <a:pt x="1250" y="547"/>
                  </a:lnTo>
                  <a:lnTo>
                    <a:pt x="1225" y="514"/>
                  </a:lnTo>
                  <a:lnTo>
                    <a:pt x="1197" y="471"/>
                  </a:lnTo>
                  <a:lnTo>
                    <a:pt x="1158" y="417"/>
                  </a:lnTo>
                  <a:lnTo>
                    <a:pt x="1150" y="348"/>
                  </a:lnTo>
                  <a:lnTo>
                    <a:pt x="1119" y="301"/>
                  </a:lnTo>
                  <a:lnTo>
                    <a:pt x="1119" y="301"/>
                  </a:lnTo>
                  <a:lnTo>
                    <a:pt x="1131" y="295"/>
                  </a:lnTo>
                  <a:lnTo>
                    <a:pt x="1143" y="288"/>
                  </a:lnTo>
                  <a:lnTo>
                    <a:pt x="1156" y="276"/>
                  </a:lnTo>
                  <a:lnTo>
                    <a:pt x="1170" y="262"/>
                  </a:lnTo>
                  <a:lnTo>
                    <a:pt x="1181" y="243"/>
                  </a:lnTo>
                  <a:lnTo>
                    <a:pt x="1187" y="233"/>
                  </a:lnTo>
                  <a:lnTo>
                    <a:pt x="1191" y="220"/>
                  </a:lnTo>
                  <a:lnTo>
                    <a:pt x="1195" y="206"/>
                  </a:lnTo>
                  <a:lnTo>
                    <a:pt x="1197" y="193"/>
                  </a:lnTo>
                  <a:lnTo>
                    <a:pt x="1197" y="193"/>
                  </a:lnTo>
                  <a:lnTo>
                    <a:pt x="1202" y="135"/>
                  </a:lnTo>
                  <a:lnTo>
                    <a:pt x="1202" y="108"/>
                  </a:lnTo>
                  <a:lnTo>
                    <a:pt x="1202" y="83"/>
                  </a:lnTo>
                  <a:lnTo>
                    <a:pt x="1198" y="61"/>
                  </a:lnTo>
                  <a:lnTo>
                    <a:pt x="1191" y="42"/>
                  </a:lnTo>
                  <a:lnTo>
                    <a:pt x="1187" y="34"/>
                  </a:lnTo>
                  <a:lnTo>
                    <a:pt x="1181" y="27"/>
                  </a:lnTo>
                  <a:lnTo>
                    <a:pt x="1173" y="21"/>
                  </a:lnTo>
                  <a:lnTo>
                    <a:pt x="1166" y="15"/>
                  </a:lnTo>
                  <a:lnTo>
                    <a:pt x="1166" y="15"/>
                  </a:lnTo>
                  <a:lnTo>
                    <a:pt x="1146" y="7"/>
                  </a:lnTo>
                  <a:lnTo>
                    <a:pt x="1125" y="2"/>
                  </a:lnTo>
                  <a:lnTo>
                    <a:pt x="1102" y="0"/>
                  </a:lnTo>
                  <a:lnTo>
                    <a:pt x="1079" y="0"/>
                  </a:lnTo>
                  <a:lnTo>
                    <a:pt x="1056" y="2"/>
                  </a:lnTo>
                  <a:lnTo>
                    <a:pt x="1033" y="7"/>
                  </a:lnTo>
                  <a:lnTo>
                    <a:pt x="1013" y="13"/>
                  </a:lnTo>
                  <a:lnTo>
                    <a:pt x="996" y="23"/>
                  </a:lnTo>
                  <a:lnTo>
                    <a:pt x="996" y="23"/>
                  </a:lnTo>
                  <a:lnTo>
                    <a:pt x="979" y="36"/>
                  </a:lnTo>
                  <a:lnTo>
                    <a:pt x="961" y="54"/>
                  </a:lnTo>
                  <a:lnTo>
                    <a:pt x="944" y="75"/>
                  </a:lnTo>
                  <a:lnTo>
                    <a:pt x="927" y="98"/>
                  </a:lnTo>
                  <a:lnTo>
                    <a:pt x="900" y="137"/>
                  </a:lnTo>
                  <a:lnTo>
                    <a:pt x="888" y="154"/>
                  </a:lnTo>
                  <a:lnTo>
                    <a:pt x="888" y="154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Freeform 15">
              <a:extLst>
                <a:ext uri="{FF2B5EF4-FFF2-40B4-BE49-F238E27FC236}">
                  <a16:creationId xmlns:a16="http://schemas.microsoft.com/office/drawing/2014/main" id="{8A0D68AF-6AB4-4FBA-92DC-4AF8868BC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0" y="479425"/>
              <a:ext cx="330200" cy="333375"/>
            </a:xfrm>
            <a:custGeom>
              <a:avLst/>
              <a:gdLst>
                <a:gd name="T0" fmla="*/ 131 w 208"/>
                <a:gd name="T1" fmla="*/ 1 h 210"/>
                <a:gd name="T2" fmla="*/ 129 w 208"/>
                <a:gd name="T3" fmla="*/ 0 h 210"/>
                <a:gd name="T4" fmla="*/ 116 w 208"/>
                <a:gd name="T5" fmla="*/ 9 h 210"/>
                <a:gd name="T6" fmla="*/ 91 w 208"/>
                <a:gd name="T7" fmla="*/ 27 h 210"/>
                <a:gd name="T8" fmla="*/ 70 w 208"/>
                <a:gd name="T9" fmla="*/ 40 h 210"/>
                <a:gd name="T10" fmla="*/ 31 w 208"/>
                <a:gd name="T11" fmla="*/ 56 h 210"/>
                <a:gd name="T12" fmla="*/ 21 w 208"/>
                <a:gd name="T13" fmla="*/ 59 h 210"/>
                <a:gd name="T14" fmla="*/ 12 w 208"/>
                <a:gd name="T15" fmla="*/ 69 h 210"/>
                <a:gd name="T16" fmla="*/ 8 w 208"/>
                <a:gd name="T17" fmla="*/ 79 h 210"/>
                <a:gd name="T18" fmla="*/ 0 w 208"/>
                <a:gd name="T19" fmla="*/ 102 h 210"/>
                <a:gd name="T20" fmla="*/ 0 w 208"/>
                <a:gd name="T21" fmla="*/ 106 h 210"/>
                <a:gd name="T22" fmla="*/ 12 w 208"/>
                <a:gd name="T23" fmla="*/ 112 h 210"/>
                <a:gd name="T24" fmla="*/ 23 w 208"/>
                <a:gd name="T25" fmla="*/ 117 h 210"/>
                <a:gd name="T26" fmla="*/ 33 w 208"/>
                <a:gd name="T27" fmla="*/ 121 h 210"/>
                <a:gd name="T28" fmla="*/ 43 w 208"/>
                <a:gd name="T29" fmla="*/ 119 h 210"/>
                <a:gd name="T30" fmla="*/ 46 w 208"/>
                <a:gd name="T31" fmla="*/ 125 h 210"/>
                <a:gd name="T32" fmla="*/ 54 w 208"/>
                <a:gd name="T33" fmla="*/ 135 h 210"/>
                <a:gd name="T34" fmla="*/ 62 w 208"/>
                <a:gd name="T35" fmla="*/ 141 h 210"/>
                <a:gd name="T36" fmla="*/ 66 w 208"/>
                <a:gd name="T37" fmla="*/ 144 h 210"/>
                <a:gd name="T38" fmla="*/ 79 w 208"/>
                <a:gd name="T39" fmla="*/ 152 h 210"/>
                <a:gd name="T40" fmla="*/ 85 w 208"/>
                <a:gd name="T41" fmla="*/ 156 h 210"/>
                <a:gd name="T42" fmla="*/ 104 w 208"/>
                <a:gd name="T43" fmla="*/ 164 h 210"/>
                <a:gd name="T44" fmla="*/ 120 w 208"/>
                <a:gd name="T45" fmla="*/ 173 h 210"/>
                <a:gd name="T46" fmla="*/ 123 w 208"/>
                <a:gd name="T47" fmla="*/ 179 h 210"/>
                <a:gd name="T48" fmla="*/ 129 w 208"/>
                <a:gd name="T49" fmla="*/ 195 h 210"/>
                <a:gd name="T50" fmla="*/ 139 w 208"/>
                <a:gd name="T51" fmla="*/ 202 h 210"/>
                <a:gd name="T52" fmla="*/ 193 w 208"/>
                <a:gd name="T53" fmla="*/ 179 h 210"/>
                <a:gd name="T54" fmla="*/ 208 w 208"/>
                <a:gd name="T55" fmla="*/ 148 h 210"/>
                <a:gd name="T56" fmla="*/ 208 w 208"/>
                <a:gd name="T57" fmla="*/ 102 h 210"/>
                <a:gd name="T58" fmla="*/ 185 w 208"/>
                <a:gd name="T59" fmla="*/ 71 h 210"/>
                <a:gd name="T60" fmla="*/ 174 w 208"/>
                <a:gd name="T61" fmla="*/ 75 h 210"/>
                <a:gd name="T62" fmla="*/ 164 w 208"/>
                <a:gd name="T63" fmla="*/ 75 h 210"/>
                <a:gd name="T64" fmla="*/ 162 w 208"/>
                <a:gd name="T65" fmla="*/ 71 h 210"/>
                <a:gd name="T66" fmla="*/ 166 w 208"/>
                <a:gd name="T67" fmla="*/ 44 h 210"/>
                <a:gd name="T68" fmla="*/ 170 w 208"/>
                <a:gd name="T69" fmla="*/ 25 h 210"/>
                <a:gd name="T70" fmla="*/ 160 w 208"/>
                <a:gd name="T71" fmla="*/ 27 h 210"/>
                <a:gd name="T72" fmla="*/ 154 w 208"/>
                <a:gd name="T73" fmla="*/ 25 h 210"/>
                <a:gd name="T74" fmla="*/ 139 w 208"/>
                <a:gd name="T75" fmla="*/ 13 h 210"/>
                <a:gd name="T76" fmla="*/ 131 w 208"/>
                <a:gd name="T77" fmla="*/ 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8" h="210">
                  <a:moveTo>
                    <a:pt x="131" y="1"/>
                  </a:moveTo>
                  <a:lnTo>
                    <a:pt x="131" y="1"/>
                  </a:lnTo>
                  <a:lnTo>
                    <a:pt x="131" y="1"/>
                  </a:lnTo>
                  <a:lnTo>
                    <a:pt x="129" y="0"/>
                  </a:lnTo>
                  <a:lnTo>
                    <a:pt x="125" y="3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91" y="27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52" y="48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21" y="59"/>
                  </a:lnTo>
                  <a:lnTo>
                    <a:pt x="17" y="63"/>
                  </a:lnTo>
                  <a:lnTo>
                    <a:pt x="12" y="69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2" y="94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6"/>
                  </a:lnTo>
                  <a:lnTo>
                    <a:pt x="4" y="110"/>
                  </a:lnTo>
                  <a:lnTo>
                    <a:pt x="12" y="112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9" y="119"/>
                  </a:lnTo>
                  <a:lnTo>
                    <a:pt x="33" y="121"/>
                  </a:lnTo>
                  <a:lnTo>
                    <a:pt x="39" y="119"/>
                  </a:lnTo>
                  <a:lnTo>
                    <a:pt x="43" y="119"/>
                  </a:lnTo>
                  <a:lnTo>
                    <a:pt x="46" y="125"/>
                  </a:lnTo>
                  <a:lnTo>
                    <a:pt x="46" y="125"/>
                  </a:lnTo>
                  <a:lnTo>
                    <a:pt x="50" y="133"/>
                  </a:lnTo>
                  <a:lnTo>
                    <a:pt x="54" y="135"/>
                  </a:lnTo>
                  <a:lnTo>
                    <a:pt x="58" y="137"/>
                  </a:lnTo>
                  <a:lnTo>
                    <a:pt x="62" y="141"/>
                  </a:lnTo>
                  <a:lnTo>
                    <a:pt x="62" y="141"/>
                  </a:lnTo>
                  <a:lnTo>
                    <a:pt x="66" y="144"/>
                  </a:lnTo>
                  <a:lnTo>
                    <a:pt x="73" y="148"/>
                  </a:lnTo>
                  <a:lnTo>
                    <a:pt x="79" y="152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93" y="160"/>
                  </a:lnTo>
                  <a:lnTo>
                    <a:pt x="104" y="164"/>
                  </a:lnTo>
                  <a:lnTo>
                    <a:pt x="114" y="170"/>
                  </a:lnTo>
                  <a:lnTo>
                    <a:pt x="120" y="173"/>
                  </a:lnTo>
                  <a:lnTo>
                    <a:pt x="123" y="179"/>
                  </a:lnTo>
                  <a:lnTo>
                    <a:pt x="123" y="179"/>
                  </a:lnTo>
                  <a:lnTo>
                    <a:pt x="127" y="189"/>
                  </a:lnTo>
                  <a:lnTo>
                    <a:pt x="129" y="195"/>
                  </a:lnTo>
                  <a:lnTo>
                    <a:pt x="131" y="199"/>
                  </a:lnTo>
                  <a:lnTo>
                    <a:pt x="139" y="202"/>
                  </a:lnTo>
                  <a:lnTo>
                    <a:pt x="162" y="210"/>
                  </a:lnTo>
                  <a:lnTo>
                    <a:pt x="193" y="179"/>
                  </a:lnTo>
                  <a:lnTo>
                    <a:pt x="185" y="164"/>
                  </a:lnTo>
                  <a:lnTo>
                    <a:pt x="208" y="148"/>
                  </a:lnTo>
                  <a:lnTo>
                    <a:pt x="193" y="133"/>
                  </a:lnTo>
                  <a:lnTo>
                    <a:pt x="208" y="102"/>
                  </a:lnTo>
                  <a:lnTo>
                    <a:pt x="170" y="102"/>
                  </a:lnTo>
                  <a:lnTo>
                    <a:pt x="185" y="71"/>
                  </a:lnTo>
                  <a:lnTo>
                    <a:pt x="185" y="71"/>
                  </a:lnTo>
                  <a:lnTo>
                    <a:pt x="174" y="75"/>
                  </a:lnTo>
                  <a:lnTo>
                    <a:pt x="166" y="75"/>
                  </a:lnTo>
                  <a:lnTo>
                    <a:pt x="164" y="75"/>
                  </a:lnTo>
                  <a:lnTo>
                    <a:pt x="162" y="71"/>
                  </a:lnTo>
                  <a:lnTo>
                    <a:pt x="162" y="71"/>
                  </a:lnTo>
                  <a:lnTo>
                    <a:pt x="162" y="59"/>
                  </a:lnTo>
                  <a:lnTo>
                    <a:pt x="166" y="44"/>
                  </a:lnTo>
                  <a:lnTo>
                    <a:pt x="170" y="25"/>
                  </a:lnTo>
                  <a:lnTo>
                    <a:pt x="170" y="25"/>
                  </a:lnTo>
                  <a:lnTo>
                    <a:pt x="166" y="25"/>
                  </a:lnTo>
                  <a:lnTo>
                    <a:pt x="160" y="27"/>
                  </a:lnTo>
                  <a:lnTo>
                    <a:pt x="154" y="25"/>
                  </a:lnTo>
                  <a:lnTo>
                    <a:pt x="154" y="25"/>
                  </a:lnTo>
                  <a:lnTo>
                    <a:pt x="147" y="21"/>
                  </a:lnTo>
                  <a:lnTo>
                    <a:pt x="139" y="13"/>
                  </a:lnTo>
                  <a:lnTo>
                    <a:pt x="131" y="1"/>
                  </a:lnTo>
                  <a:lnTo>
                    <a:pt x="131" y="1"/>
                  </a:lnTo>
                  <a:close/>
                </a:path>
              </a:pathLst>
            </a:custGeom>
            <a:solidFill>
              <a:srgbClr val="CCCCCC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16">
              <a:extLst>
                <a:ext uri="{FF2B5EF4-FFF2-40B4-BE49-F238E27FC236}">
                  <a16:creationId xmlns:a16="http://schemas.microsoft.com/office/drawing/2014/main" id="{7D0333ED-1C62-40AD-88C9-209CD2F4E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275" y="614363"/>
              <a:ext cx="393700" cy="376238"/>
            </a:xfrm>
            <a:custGeom>
              <a:avLst/>
              <a:gdLst>
                <a:gd name="T0" fmla="*/ 138 w 248"/>
                <a:gd name="T1" fmla="*/ 2 h 237"/>
                <a:gd name="T2" fmla="*/ 208 w 248"/>
                <a:gd name="T3" fmla="*/ 34 h 237"/>
                <a:gd name="T4" fmla="*/ 223 w 248"/>
                <a:gd name="T5" fmla="*/ 48 h 237"/>
                <a:gd name="T6" fmla="*/ 233 w 248"/>
                <a:gd name="T7" fmla="*/ 61 h 237"/>
                <a:gd name="T8" fmla="*/ 244 w 248"/>
                <a:gd name="T9" fmla="*/ 87 h 237"/>
                <a:gd name="T10" fmla="*/ 246 w 248"/>
                <a:gd name="T11" fmla="*/ 94 h 237"/>
                <a:gd name="T12" fmla="*/ 248 w 248"/>
                <a:gd name="T13" fmla="*/ 125 h 237"/>
                <a:gd name="T14" fmla="*/ 246 w 248"/>
                <a:gd name="T15" fmla="*/ 133 h 237"/>
                <a:gd name="T16" fmla="*/ 239 w 248"/>
                <a:gd name="T17" fmla="*/ 137 h 237"/>
                <a:gd name="T18" fmla="*/ 192 w 248"/>
                <a:gd name="T19" fmla="*/ 156 h 237"/>
                <a:gd name="T20" fmla="*/ 181 w 248"/>
                <a:gd name="T21" fmla="*/ 160 h 237"/>
                <a:gd name="T22" fmla="*/ 167 w 248"/>
                <a:gd name="T23" fmla="*/ 162 h 237"/>
                <a:gd name="T24" fmla="*/ 161 w 248"/>
                <a:gd name="T25" fmla="*/ 172 h 237"/>
                <a:gd name="T26" fmla="*/ 138 w 248"/>
                <a:gd name="T27" fmla="*/ 203 h 237"/>
                <a:gd name="T28" fmla="*/ 136 w 248"/>
                <a:gd name="T29" fmla="*/ 208 h 237"/>
                <a:gd name="T30" fmla="*/ 138 w 248"/>
                <a:gd name="T31" fmla="*/ 228 h 237"/>
                <a:gd name="T32" fmla="*/ 136 w 248"/>
                <a:gd name="T33" fmla="*/ 235 h 237"/>
                <a:gd name="T34" fmla="*/ 123 w 248"/>
                <a:gd name="T35" fmla="*/ 233 h 237"/>
                <a:gd name="T36" fmla="*/ 102 w 248"/>
                <a:gd name="T37" fmla="*/ 224 h 237"/>
                <a:gd name="T38" fmla="*/ 67 w 248"/>
                <a:gd name="T39" fmla="*/ 203 h 237"/>
                <a:gd name="T40" fmla="*/ 54 w 248"/>
                <a:gd name="T41" fmla="*/ 195 h 237"/>
                <a:gd name="T42" fmla="*/ 27 w 248"/>
                <a:gd name="T43" fmla="*/ 183 h 237"/>
                <a:gd name="T44" fmla="*/ 11 w 248"/>
                <a:gd name="T45" fmla="*/ 170 h 237"/>
                <a:gd name="T46" fmla="*/ 7 w 248"/>
                <a:gd name="T47" fmla="*/ 164 h 237"/>
                <a:gd name="T48" fmla="*/ 2 w 248"/>
                <a:gd name="T49" fmla="*/ 139 h 237"/>
                <a:gd name="T50" fmla="*/ 0 w 248"/>
                <a:gd name="T51" fmla="*/ 125 h 237"/>
                <a:gd name="T52" fmla="*/ 17 w 248"/>
                <a:gd name="T53" fmla="*/ 121 h 237"/>
                <a:gd name="T54" fmla="*/ 23 w 248"/>
                <a:gd name="T55" fmla="*/ 117 h 237"/>
                <a:gd name="T56" fmla="*/ 29 w 248"/>
                <a:gd name="T57" fmla="*/ 100 h 237"/>
                <a:gd name="T58" fmla="*/ 54 w 248"/>
                <a:gd name="T59" fmla="*/ 87 h 237"/>
                <a:gd name="T60" fmla="*/ 92 w 248"/>
                <a:gd name="T61" fmla="*/ 48 h 237"/>
                <a:gd name="T62" fmla="*/ 131 w 248"/>
                <a:gd name="T63" fmla="*/ 25 h 237"/>
                <a:gd name="T64" fmla="*/ 129 w 248"/>
                <a:gd name="T65" fmla="*/ 19 h 237"/>
                <a:gd name="T66" fmla="*/ 125 w 248"/>
                <a:gd name="T67" fmla="*/ 3 h 237"/>
                <a:gd name="T68" fmla="*/ 131 w 248"/>
                <a:gd name="T69" fmla="*/ 0 h 237"/>
                <a:gd name="T70" fmla="*/ 138 w 248"/>
                <a:gd name="T71" fmla="*/ 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8" h="237">
                  <a:moveTo>
                    <a:pt x="138" y="2"/>
                  </a:moveTo>
                  <a:lnTo>
                    <a:pt x="138" y="2"/>
                  </a:lnTo>
                  <a:lnTo>
                    <a:pt x="185" y="21"/>
                  </a:lnTo>
                  <a:lnTo>
                    <a:pt x="208" y="34"/>
                  </a:lnTo>
                  <a:lnTo>
                    <a:pt x="217" y="42"/>
                  </a:lnTo>
                  <a:lnTo>
                    <a:pt x="223" y="48"/>
                  </a:lnTo>
                  <a:lnTo>
                    <a:pt x="223" y="48"/>
                  </a:lnTo>
                  <a:lnTo>
                    <a:pt x="233" y="61"/>
                  </a:lnTo>
                  <a:lnTo>
                    <a:pt x="241" y="75"/>
                  </a:lnTo>
                  <a:lnTo>
                    <a:pt x="244" y="87"/>
                  </a:lnTo>
                  <a:lnTo>
                    <a:pt x="246" y="94"/>
                  </a:lnTo>
                  <a:lnTo>
                    <a:pt x="246" y="94"/>
                  </a:lnTo>
                  <a:lnTo>
                    <a:pt x="248" y="114"/>
                  </a:lnTo>
                  <a:lnTo>
                    <a:pt x="248" y="125"/>
                  </a:lnTo>
                  <a:lnTo>
                    <a:pt x="248" y="131"/>
                  </a:lnTo>
                  <a:lnTo>
                    <a:pt x="246" y="133"/>
                  </a:lnTo>
                  <a:lnTo>
                    <a:pt x="246" y="133"/>
                  </a:lnTo>
                  <a:lnTo>
                    <a:pt x="239" y="137"/>
                  </a:lnTo>
                  <a:lnTo>
                    <a:pt x="225" y="145"/>
                  </a:lnTo>
                  <a:lnTo>
                    <a:pt x="192" y="156"/>
                  </a:lnTo>
                  <a:lnTo>
                    <a:pt x="192" y="156"/>
                  </a:lnTo>
                  <a:lnTo>
                    <a:pt x="181" y="160"/>
                  </a:lnTo>
                  <a:lnTo>
                    <a:pt x="173" y="160"/>
                  </a:lnTo>
                  <a:lnTo>
                    <a:pt x="167" y="162"/>
                  </a:lnTo>
                  <a:lnTo>
                    <a:pt x="161" y="172"/>
                  </a:lnTo>
                  <a:lnTo>
                    <a:pt x="161" y="172"/>
                  </a:lnTo>
                  <a:lnTo>
                    <a:pt x="150" y="189"/>
                  </a:lnTo>
                  <a:lnTo>
                    <a:pt x="138" y="203"/>
                  </a:lnTo>
                  <a:lnTo>
                    <a:pt x="138" y="203"/>
                  </a:lnTo>
                  <a:lnTo>
                    <a:pt x="136" y="208"/>
                  </a:lnTo>
                  <a:lnTo>
                    <a:pt x="136" y="214"/>
                  </a:lnTo>
                  <a:lnTo>
                    <a:pt x="138" y="228"/>
                  </a:lnTo>
                  <a:lnTo>
                    <a:pt x="138" y="233"/>
                  </a:lnTo>
                  <a:lnTo>
                    <a:pt x="136" y="235"/>
                  </a:lnTo>
                  <a:lnTo>
                    <a:pt x="131" y="237"/>
                  </a:lnTo>
                  <a:lnTo>
                    <a:pt x="123" y="233"/>
                  </a:lnTo>
                  <a:lnTo>
                    <a:pt x="123" y="233"/>
                  </a:lnTo>
                  <a:lnTo>
                    <a:pt x="102" y="224"/>
                  </a:lnTo>
                  <a:lnTo>
                    <a:pt x="84" y="212"/>
                  </a:lnTo>
                  <a:lnTo>
                    <a:pt x="67" y="203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40" y="189"/>
                  </a:lnTo>
                  <a:lnTo>
                    <a:pt x="27" y="183"/>
                  </a:lnTo>
                  <a:lnTo>
                    <a:pt x="15" y="175"/>
                  </a:lnTo>
                  <a:lnTo>
                    <a:pt x="11" y="170"/>
                  </a:lnTo>
                  <a:lnTo>
                    <a:pt x="7" y="164"/>
                  </a:lnTo>
                  <a:lnTo>
                    <a:pt x="7" y="164"/>
                  </a:lnTo>
                  <a:lnTo>
                    <a:pt x="3" y="150"/>
                  </a:lnTo>
                  <a:lnTo>
                    <a:pt x="2" y="139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9" y="123"/>
                  </a:lnTo>
                  <a:lnTo>
                    <a:pt x="17" y="121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7" y="110"/>
                  </a:lnTo>
                  <a:lnTo>
                    <a:pt x="29" y="100"/>
                  </a:lnTo>
                  <a:lnTo>
                    <a:pt x="30" y="87"/>
                  </a:lnTo>
                  <a:lnTo>
                    <a:pt x="54" y="87"/>
                  </a:lnTo>
                  <a:lnTo>
                    <a:pt x="61" y="48"/>
                  </a:lnTo>
                  <a:lnTo>
                    <a:pt x="92" y="48"/>
                  </a:lnTo>
                  <a:lnTo>
                    <a:pt x="100" y="25"/>
                  </a:lnTo>
                  <a:lnTo>
                    <a:pt x="131" y="25"/>
                  </a:lnTo>
                  <a:lnTo>
                    <a:pt x="131" y="25"/>
                  </a:lnTo>
                  <a:lnTo>
                    <a:pt x="129" y="19"/>
                  </a:lnTo>
                  <a:lnTo>
                    <a:pt x="127" y="9"/>
                  </a:lnTo>
                  <a:lnTo>
                    <a:pt x="125" y="3"/>
                  </a:lnTo>
                  <a:lnTo>
                    <a:pt x="127" y="2"/>
                  </a:lnTo>
                  <a:lnTo>
                    <a:pt x="131" y="0"/>
                  </a:lnTo>
                  <a:lnTo>
                    <a:pt x="138" y="2"/>
                  </a:lnTo>
                  <a:lnTo>
                    <a:pt x="138" y="2"/>
                  </a:lnTo>
                  <a:close/>
                </a:path>
              </a:pathLst>
            </a:custGeom>
            <a:solidFill>
              <a:srgbClr val="CCCCCC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17">
              <a:extLst>
                <a:ext uri="{FF2B5EF4-FFF2-40B4-BE49-F238E27FC236}">
                  <a16:creationId xmlns:a16="http://schemas.microsoft.com/office/drawing/2014/main" id="{26F5A195-0F40-49F4-8F9D-5D4B3BFCA0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063" y="2151063"/>
              <a:ext cx="696913" cy="736600"/>
            </a:xfrm>
            <a:custGeom>
              <a:avLst/>
              <a:gdLst>
                <a:gd name="T0" fmla="*/ 123 w 439"/>
                <a:gd name="T1" fmla="*/ 0 h 464"/>
                <a:gd name="T2" fmla="*/ 139 w 439"/>
                <a:gd name="T3" fmla="*/ 23 h 464"/>
                <a:gd name="T4" fmla="*/ 0 w 439"/>
                <a:gd name="T5" fmla="*/ 216 h 464"/>
                <a:gd name="T6" fmla="*/ 142 w 439"/>
                <a:gd name="T7" fmla="*/ 75 h 464"/>
                <a:gd name="T8" fmla="*/ 167 w 439"/>
                <a:gd name="T9" fmla="*/ 54 h 464"/>
                <a:gd name="T10" fmla="*/ 169 w 439"/>
                <a:gd name="T11" fmla="*/ 54 h 464"/>
                <a:gd name="T12" fmla="*/ 162 w 439"/>
                <a:gd name="T13" fmla="*/ 70 h 464"/>
                <a:gd name="T14" fmla="*/ 125 w 439"/>
                <a:gd name="T15" fmla="*/ 118 h 464"/>
                <a:gd name="T16" fmla="*/ 115 w 439"/>
                <a:gd name="T17" fmla="*/ 124 h 464"/>
                <a:gd name="T18" fmla="*/ 115 w 439"/>
                <a:gd name="T19" fmla="*/ 124 h 464"/>
                <a:gd name="T20" fmla="*/ 129 w 439"/>
                <a:gd name="T21" fmla="*/ 114 h 464"/>
                <a:gd name="T22" fmla="*/ 200 w 439"/>
                <a:gd name="T23" fmla="*/ 85 h 464"/>
                <a:gd name="T24" fmla="*/ 127 w 439"/>
                <a:gd name="T25" fmla="*/ 157 h 464"/>
                <a:gd name="T26" fmla="*/ 60 w 439"/>
                <a:gd name="T27" fmla="*/ 220 h 464"/>
                <a:gd name="T28" fmla="*/ 54 w 439"/>
                <a:gd name="T29" fmla="*/ 224 h 464"/>
                <a:gd name="T30" fmla="*/ 90 w 439"/>
                <a:gd name="T31" fmla="*/ 197 h 464"/>
                <a:gd name="T32" fmla="*/ 243 w 439"/>
                <a:gd name="T33" fmla="*/ 91 h 464"/>
                <a:gd name="T34" fmla="*/ 277 w 439"/>
                <a:gd name="T35" fmla="*/ 70 h 464"/>
                <a:gd name="T36" fmla="*/ 248 w 439"/>
                <a:gd name="T37" fmla="*/ 133 h 464"/>
                <a:gd name="T38" fmla="*/ 92 w 439"/>
                <a:gd name="T39" fmla="*/ 464 h 464"/>
                <a:gd name="T40" fmla="*/ 200 w 439"/>
                <a:gd name="T41" fmla="*/ 348 h 464"/>
                <a:gd name="T42" fmla="*/ 275 w 439"/>
                <a:gd name="T43" fmla="*/ 236 h 464"/>
                <a:gd name="T44" fmla="*/ 343 w 439"/>
                <a:gd name="T45" fmla="*/ 133 h 464"/>
                <a:gd name="T46" fmla="*/ 347 w 439"/>
                <a:gd name="T47" fmla="*/ 124 h 464"/>
                <a:gd name="T48" fmla="*/ 333 w 439"/>
                <a:gd name="T49" fmla="*/ 164 h 464"/>
                <a:gd name="T50" fmla="*/ 285 w 439"/>
                <a:gd name="T51" fmla="*/ 356 h 464"/>
                <a:gd name="T52" fmla="*/ 291 w 439"/>
                <a:gd name="T53" fmla="*/ 338 h 464"/>
                <a:gd name="T54" fmla="*/ 343 w 439"/>
                <a:gd name="T55" fmla="*/ 234 h 464"/>
                <a:gd name="T56" fmla="*/ 389 w 439"/>
                <a:gd name="T57" fmla="*/ 141 h 464"/>
                <a:gd name="T58" fmla="*/ 393 w 439"/>
                <a:gd name="T59" fmla="*/ 131 h 464"/>
                <a:gd name="T60" fmla="*/ 391 w 439"/>
                <a:gd name="T61" fmla="*/ 162 h 464"/>
                <a:gd name="T62" fmla="*/ 385 w 439"/>
                <a:gd name="T63" fmla="*/ 317 h 464"/>
                <a:gd name="T64" fmla="*/ 393 w 439"/>
                <a:gd name="T65" fmla="*/ 272 h 464"/>
                <a:gd name="T66" fmla="*/ 439 w 439"/>
                <a:gd name="T67" fmla="*/ 7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9" h="464">
                  <a:moveTo>
                    <a:pt x="123" y="0"/>
                  </a:moveTo>
                  <a:lnTo>
                    <a:pt x="123" y="0"/>
                  </a:lnTo>
                  <a:lnTo>
                    <a:pt x="46" y="85"/>
                  </a:lnTo>
                  <a:lnTo>
                    <a:pt x="139" y="23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85" y="131"/>
                  </a:lnTo>
                  <a:lnTo>
                    <a:pt x="142" y="75"/>
                  </a:lnTo>
                  <a:lnTo>
                    <a:pt x="162" y="58"/>
                  </a:lnTo>
                  <a:lnTo>
                    <a:pt x="167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7" y="60"/>
                  </a:lnTo>
                  <a:lnTo>
                    <a:pt x="162" y="70"/>
                  </a:lnTo>
                  <a:lnTo>
                    <a:pt x="142" y="95"/>
                  </a:lnTo>
                  <a:lnTo>
                    <a:pt x="125" y="118"/>
                  </a:lnTo>
                  <a:lnTo>
                    <a:pt x="117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9" y="120"/>
                  </a:lnTo>
                  <a:lnTo>
                    <a:pt x="129" y="114"/>
                  </a:lnTo>
                  <a:lnTo>
                    <a:pt x="158" y="100"/>
                  </a:lnTo>
                  <a:lnTo>
                    <a:pt x="200" y="85"/>
                  </a:lnTo>
                  <a:lnTo>
                    <a:pt x="200" y="85"/>
                  </a:lnTo>
                  <a:lnTo>
                    <a:pt x="127" y="157"/>
                  </a:lnTo>
                  <a:lnTo>
                    <a:pt x="75" y="205"/>
                  </a:lnTo>
                  <a:lnTo>
                    <a:pt x="60" y="220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63" y="216"/>
                  </a:lnTo>
                  <a:lnTo>
                    <a:pt x="90" y="197"/>
                  </a:lnTo>
                  <a:lnTo>
                    <a:pt x="166" y="143"/>
                  </a:lnTo>
                  <a:lnTo>
                    <a:pt x="243" y="91"/>
                  </a:lnTo>
                  <a:lnTo>
                    <a:pt x="268" y="75"/>
                  </a:lnTo>
                  <a:lnTo>
                    <a:pt x="277" y="70"/>
                  </a:lnTo>
                  <a:lnTo>
                    <a:pt x="277" y="70"/>
                  </a:lnTo>
                  <a:lnTo>
                    <a:pt x="248" y="133"/>
                  </a:lnTo>
                  <a:lnTo>
                    <a:pt x="185" y="269"/>
                  </a:lnTo>
                  <a:lnTo>
                    <a:pt x="92" y="464"/>
                  </a:lnTo>
                  <a:lnTo>
                    <a:pt x="270" y="147"/>
                  </a:lnTo>
                  <a:lnTo>
                    <a:pt x="200" y="348"/>
                  </a:lnTo>
                  <a:lnTo>
                    <a:pt x="200" y="348"/>
                  </a:lnTo>
                  <a:lnTo>
                    <a:pt x="275" y="236"/>
                  </a:lnTo>
                  <a:lnTo>
                    <a:pt x="325" y="158"/>
                  </a:lnTo>
                  <a:lnTo>
                    <a:pt x="343" y="133"/>
                  </a:lnTo>
                  <a:lnTo>
                    <a:pt x="347" y="124"/>
                  </a:lnTo>
                  <a:lnTo>
                    <a:pt x="347" y="124"/>
                  </a:lnTo>
                  <a:lnTo>
                    <a:pt x="343" y="135"/>
                  </a:lnTo>
                  <a:lnTo>
                    <a:pt x="333" y="164"/>
                  </a:lnTo>
                  <a:lnTo>
                    <a:pt x="312" y="251"/>
                  </a:lnTo>
                  <a:lnTo>
                    <a:pt x="285" y="356"/>
                  </a:lnTo>
                  <a:lnTo>
                    <a:pt x="285" y="356"/>
                  </a:lnTo>
                  <a:lnTo>
                    <a:pt x="291" y="338"/>
                  </a:lnTo>
                  <a:lnTo>
                    <a:pt x="304" y="309"/>
                  </a:lnTo>
                  <a:lnTo>
                    <a:pt x="343" y="234"/>
                  </a:lnTo>
                  <a:lnTo>
                    <a:pt x="379" y="162"/>
                  </a:lnTo>
                  <a:lnTo>
                    <a:pt x="389" y="141"/>
                  </a:lnTo>
                  <a:lnTo>
                    <a:pt x="393" y="131"/>
                  </a:lnTo>
                  <a:lnTo>
                    <a:pt x="393" y="131"/>
                  </a:lnTo>
                  <a:lnTo>
                    <a:pt x="391" y="139"/>
                  </a:lnTo>
                  <a:lnTo>
                    <a:pt x="391" y="162"/>
                  </a:lnTo>
                  <a:lnTo>
                    <a:pt x="387" y="230"/>
                  </a:lnTo>
                  <a:lnTo>
                    <a:pt x="385" y="317"/>
                  </a:lnTo>
                  <a:lnTo>
                    <a:pt x="385" y="317"/>
                  </a:lnTo>
                  <a:lnTo>
                    <a:pt x="393" y="272"/>
                  </a:lnTo>
                  <a:lnTo>
                    <a:pt x="412" y="191"/>
                  </a:lnTo>
                  <a:lnTo>
                    <a:pt x="439" y="7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18">
              <a:extLst>
                <a:ext uri="{FF2B5EF4-FFF2-40B4-BE49-F238E27FC236}">
                  <a16:creationId xmlns:a16="http://schemas.microsoft.com/office/drawing/2014/main" id="{DB6044A9-9F5D-41F5-B5EF-A0536F678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063" y="2151063"/>
              <a:ext cx="696913" cy="736600"/>
            </a:xfrm>
            <a:custGeom>
              <a:avLst/>
              <a:gdLst>
                <a:gd name="T0" fmla="*/ 123 w 439"/>
                <a:gd name="T1" fmla="*/ 0 h 464"/>
                <a:gd name="T2" fmla="*/ 139 w 439"/>
                <a:gd name="T3" fmla="*/ 23 h 464"/>
                <a:gd name="T4" fmla="*/ 0 w 439"/>
                <a:gd name="T5" fmla="*/ 216 h 464"/>
                <a:gd name="T6" fmla="*/ 142 w 439"/>
                <a:gd name="T7" fmla="*/ 75 h 464"/>
                <a:gd name="T8" fmla="*/ 167 w 439"/>
                <a:gd name="T9" fmla="*/ 54 h 464"/>
                <a:gd name="T10" fmla="*/ 169 w 439"/>
                <a:gd name="T11" fmla="*/ 54 h 464"/>
                <a:gd name="T12" fmla="*/ 162 w 439"/>
                <a:gd name="T13" fmla="*/ 70 h 464"/>
                <a:gd name="T14" fmla="*/ 125 w 439"/>
                <a:gd name="T15" fmla="*/ 118 h 464"/>
                <a:gd name="T16" fmla="*/ 115 w 439"/>
                <a:gd name="T17" fmla="*/ 124 h 464"/>
                <a:gd name="T18" fmla="*/ 115 w 439"/>
                <a:gd name="T19" fmla="*/ 124 h 464"/>
                <a:gd name="T20" fmla="*/ 129 w 439"/>
                <a:gd name="T21" fmla="*/ 114 h 464"/>
                <a:gd name="T22" fmla="*/ 200 w 439"/>
                <a:gd name="T23" fmla="*/ 85 h 464"/>
                <a:gd name="T24" fmla="*/ 127 w 439"/>
                <a:gd name="T25" fmla="*/ 157 h 464"/>
                <a:gd name="T26" fmla="*/ 60 w 439"/>
                <a:gd name="T27" fmla="*/ 220 h 464"/>
                <a:gd name="T28" fmla="*/ 54 w 439"/>
                <a:gd name="T29" fmla="*/ 224 h 464"/>
                <a:gd name="T30" fmla="*/ 90 w 439"/>
                <a:gd name="T31" fmla="*/ 197 h 464"/>
                <a:gd name="T32" fmla="*/ 243 w 439"/>
                <a:gd name="T33" fmla="*/ 91 h 464"/>
                <a:gd name="T34" fmla="*/ 277 w 439"/>
                <a:gd name="T35" fmla="*/ 70 h 464"/>
                <a:gd name="T36" fmla="*/ 248 w 439"/>
                <a:gd name="T37" fmla="*/ 133 h 464"/>
                <a:gd name="T38" fmla="*/ 92 w 439"/>
                <a:gd name="T39" fmla="*/ 464 h 464"/>
                <a:gd name="T40" fmla="*/ 200 w 439"/>
                <a:gd name="T41" fmla="*/ 348 h 464"/>
                <a:gd name="T42" fmla="*/ 275 w 439"/>
                <a:gd name="T43" fmla="*/ 236 h 464"/>
                <a:gd name="T44" fmla="*/ 343 w 439"/>
                <a:gd name="T45" fmla="*/ 133 h 464"/>
                <a:gd name="T46" fmla="*/ 347 w 439"/>
                <a:gd name="T47" fmla="*/ 124 h 464"/>
                <a:gd name="T48" fmla="*/ 333 w 439"/>
                <a:gd name="T49" fmla="*/ 164 h 464"/>
                <a:gd name="T50" fmla="*/ 285 w 439"/>
                <a:gd name="T51" fmla="*/ 356 h 464"/>
                <a:gd name="T52" fmla="*/ 291 w 439"/>
                <a:gd name="T53" fmla="*/ 338 h 464"/>
                <a:gd name="T54" fmla="*/ 343 w 439"/>
                <a:gd name="T55" fmla="*/ 234 h 464"/>
                <a:gd name="T56" fmla="*/ 389 w 439"/>
                <a:gd name="T57" fmla="*/ 141 h 464"/>
                <a:gd name="T58" fmla="*/ 393 w 439"/>
                <a:gd name="T59" fmla="*/ 131 h 464"/>
                <a:gd name="T60" fmla="*/ 391 w 439"/>
                <a:gd name="T61" fmla="*/ 162 h 464"/>
                <a:gd name="T62" fmla="*/ 385 w 439"/>
                <a:gd name="T63" fmla="*/ 317 h 464"/>
                <a:gd name="T64" fmla="*/ 393 w 439"/>
                <a:gd name="T65" fmla="*/ 272 h 464"/>
                <a:gd name="T66" fmla="*/ 439 w 439"/>
                <a:gd name="T67" fmla="*/ 7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9" h="464">
                  <a:moveTo>
                    <a:pt x="123" y="0"/>
                  </a:moveTo>
                  <a:lnTo>
                    <a:pt x="123" y="0"/>
                  </a:lnTo>
                  <a:lnTo>
                    <a:pt x="46" y="85"/>
                  </a:lnTo>
                  <a:lnTo>
                    <a:pt x="139" y="23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85" y="131"/>
                  </a:lnTo>
                  <a:lnTo>
                    <a:pt x="142" y="75"/>
                  </a:lnTo>
                  <a:lnTo>
                    <a:pt x="162" y="58"/>
                  </a:lnTo>
                  <a:lnTo>
                    <a:pt x="167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7" y="60"/>
                  </a:lnTo>
                  <a:lnTo>
                    <a:pt x="162" y="70"/>
                  </a:lnTo>
                  <a:lnTo>
                    <a:pt x="142" y="95"/>
                  </a:lnTo>
                  <a:lnTo>
                    <a:pt x="125" y="118"/>
                  </a:lnTo>
                  <a:lnTo>
                    <a:pt x="117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9" y="120"/>
                  </a:lnTo>
                  <a:lnTo>
                    <a:pt x="129" y="114"/>
                  </a:lnTo>
                  <a:lnTo>
                    <a:pt x="158" y="100"/>
                  </a:lnTo>
                  <a:lnTo>
                    <a:pt x="200" y="85"/>
                  </a:lnTo>
                  <a:lnTo>
                    <a:pt x="200" y="85"/>
                  </a:lnTo>
                  <a:lnTo>
                    <a:pt x="127" y="157"/>
                  </a:lnTo>
                  <a:lnTo>
                    <a:pt x="75" y="205"/>
                  </a:lnTo>
                  <a:lnTo>
                    <a:pt x="60" y="220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63" y="216"/>
                  </a:lnTo>
                  <a:lnTo>
                    <a:pt x="90" y="197"/>
                  </a:lnTo>
                  <a:lnTo>
                    <a:pt x="166" y="143"/>
                  </a:lnTo>
                  <a:lnTo>
                    <a:pt x="243" y="91"/>
                  </a:lnTo>
                  <a:lnTo>
                    <a:pt x="268" y="75"/>
                  </a:lnTo>
                  <a:lnTo>
                    <a:pt x="277" y="70"/>
                  </a:lnTo>
                  <a:lnTo>
                    <a:pt x="277" y="70"/>
                  </a:lnTo>
                  <a:lnTo>
                    <a:pt x="248" y="133"/>
                  </a:lnTo>
                  <a:lnTo>
                    <a:pt x="185" y="269"/>
                  </a:lnTo>
                  <a:lnTo>
                    <a:pt x="92" y="464"/>
                  </a:lnTo>
                  <a:lnTo>
                    <a:pt x="270" y="147"/>
                  </a:lnTo>
                  <a:lnTo>
                    <a:pt x="200" y="348"/>
                  </a:lnTo>
                  <a:lnTo>
                    <a:pt x="200" y="348"/>
                  </a:lnTo>
                  <a:lnTo>
                    <a:pt x="275" y="236"/>
                  </a:lnTo>
                  <a:lnTo>
                    <a:pt x="325" y="158"/>
                  </a:lnTo>
                  <a:lnTo>
                    <a:pt x="343" y="133"/>
                  </a:lnTo>
                  <a:lnTo>
                    <a:pt x="347" y="124"/>
                  </a:lnTo>
                  <a:lnTo>
                    <a:pt x="347" y="124"/>
                  </a:lnTo>
                  <a:lnTo>
                    <a:pt x="343" y="135"/>
                  </a:lnTo>
                  <a:lnTo>
                    <a:pt x="333" y="164"/>
                  </a:lnTo>
                  <a:lnTo>
                    <a:pt x="312" y="251"/>
                  </a:lnTo>
                  <a:lnTo>
                    <a:pt x="285" y="356"/>
                  </a:lnTo>
                  <a:lnTo>
                    <a:pt x="285" y="356"/>
                  </a:lnTo>
                  <a:lnTo>
                    <a:pt x="291" y="338"/>
                  </a:lnTo>
                  <a:lnTo>
                    <a:pt x="304" y="309"/>
                  </a:lnTo>
                  <a:lnTo>
                    <a:pt x="343" y="234"/>
                  </a:lnTo>
                  <a:lnTo>
                    <a:pt x="379" y="162"/>
                  </a:lnTo>
                  <a:lnTo>
                    <a:pt x="389" y="141"/>
                  </a:lnTo>
                  <a:lnTo>
                    <a:pt x="393" y="131"/>
                  </a:lnTo>
                  <a:lnTo>
                    <a:pt x="393" y="131"/>
                  </a:lnTo>
                  <a:lnTo>
                    <a:pt x="391" y="139"/>
                  </a:lnTo>
                  <a:lnTo>
                    <a:pt x="391" y="162"/>
                  </a:lnTo>
                  <a:lnTo>
                    <a:pt x="387" y="230"/>
                  </a:lnTo>
                  <a:lnTo>
                    <a:pt x="385" y="317"/>
                  </a:lnTo>
                  <a:lnTo>
                    <a:pt x="385" y="317"/>
                  </a:lnTo>
                  <a:lnTo>
                    <a:pt x="393" y="272"/>
                  </a:lnTo>
                  <a:lnTo>
                    <a:pt x="412" y="191"/>
                  </a:lnTo>
                  <a:lnTo>
                    <a:pt x="439" y="7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19">
              <a:extLst>
                <a:ext uri="{FF2B5EF4-FFF2-40B4-BE49-F238E27FC236}">
                  <a16:creationId xmlns:a16="http://schemas.microsoft.com/office/drawing/2014/main" id="{EC41F889-C86B-40EB-9EDB-5962CD6C7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713" y="2101850"/>
              <a:ext cx="712788" cy="515938"/>
            </a:xfrm>
            <a:custGeom>
              <a:avLst/>
              <a:gdLst>
                <a:gd name="T0" fmla="*/ 177 w 449"/>
                <a:gd name="T1" fmla="*/ 0 h 325"/>
                <a:gd name="T2" fmla="*/ 177 w 449"/>
                <a:gd name="T3" fmla="*/ 0 h 325"/>
                <a:gd name="T4" fmla="*/ 320 w 449"/>
                <a:gd name="T5" fmla="*/ 104 h 325"/>
                <a:gd name="T6" fmla="*/ 414 w 449"/>
                <a:gd name="T7" fmla="*/ 174 h 325"/>
                <a:gd name="T8" fmla="*/ 441 w 449"/>
                <a:gd name="T9" fmla="*/ 195 h 325"/>
                <a:gd name="T10" fmla="*/ 447 w 449"/>
                <a:gd name="T11" fmla="*/ 201 h 325"/>
                <a:gd name="T12" fmla="*/ 449 w 449"/>
                <a:gd name="T13" fmla="*/ 201 h 325"/>
                <a:gd name="T14" fmla="*/ 447 w 449"/>
                <a:gd name="T15" fmla="*/ 201 h 325"/>
                <a:gd name="T16" fmla="*/ 447 w 449"/>
                <a:gd name="T17" fmla="*/ 201 h 325"/>
                <a:gd name="T18" fmla="*/ 304 w 449"/>
                <a:gd name="T19" fmla="*/ 112 h 325"/>
                <a:gd name="T20" fmla="*/ 177 w 449"/>
                <a:gd name="T21" fmla="*/ 31 h 325"/>
                <a:gd name="T22" fmla="*/ 231 w 449"/>
                <a:gd name="T23" fmla="*/ 101 h 325"/>
                <a:gd name="T24" fmla="*/ 169 w 449"/>
                <a:gd name="T25" fmla="*/ 85 h 325"/>
                <a:gd name="T26" fmla="*/ 401 w 449"/>
                <a:gd name="T27" fmla="*/ 317 h 325"/>
                <a:gd name="T28" fmla="*/ 401 w 449"/>
                <a:gd name="T29" fmla="*/ 317 h 325"/>
                <a:gd name="T30" fmla="*/ 254 w 449"/>
                <a:gd name="T31" fmla="*/ 203 h 325"/>
                <a:gd name="T32" fmla="*/ 152 w 449"/>
                <a:gd name="T33" fmla="*/ 126 h 325"/>
                <a:gd name="T34" fmla="*/ 108 w 449"/>
                <a:gd name="T35" fmla="*/ 93 h 325"/>
                <a:gd name="T36" fmla="*/ 108 w 449"/>
                <a:gd name="T37" fmla="*/ 93 h 325"/>
                <a:gd name="T38" fmla="*/ 194 w 449"/>
                <a:gd name="T39" fmla="*/ 211 h 325"/>
                <a:gd name="T40" fmla="*/ 248 w 449"/>
                <a:gd name="T41" fmla="*/ 286 h 325"/>
                <a:gd name="T42" fmla="*/ 262 w 449"/>
                <a:gd name="T43" fmla="*/ 307 h 325"/>
                <a:gd name="T44" fmla="*/ 264 w 449"/>
                <a:gd name="T45" fmla="*/ 311 h 325"/>
                <a:gd name="T46" fmla="*/ 262 w 449"/>
                <a:gd name="T47" fmla="*/ 309 h 325"/>
                <a:gd name="T48" fmla="*/ 262 w 449"/>
                <a:gd name="T49" fmla="*/ 309 h 325"/>
                <a:gd name="T50" fmla="*/ 229 w 449"/>
                <a:gd name="T51" fmla="*/ 274 h 325"/>
                <a:gd name="T52" fmla="*/ 179 w 449"/>
                <a:gd name="T53" fmla="*/ 222 h 325"/>
                <a:gd name="T54" fmla="*/ 115 w 449"/>
                <a:gd name="T55" fmla="*/ 155 h 325"/>
                <a:gd name="T56" fmla="*/ 115 w 449"/>
                <a:gd name="T57" fmla="*/ 155 h 325"/>
                <a:gd name="T58" fmla="*/ 164 w 449"/>
                <a:gd name="T59" fmla="*/ 230 h 325"/>
                <a:gd name="T60" fmla="*/ 208 w 449"/>
                <a:gd name="T61" fmla="*/ 302 h 325"/>
                <a:gd name="T62" fmla="*/ 208 w 449"/>
                <a:gd name="T63" fmla="*/ 302 h 325"/>
                <a:gd name="T64" fmla="*/ 190 w 449"/>
                <a:gd name="T65" fmla="*/ 282 h 325"/>
                <a:gd name="T66" fmla="*/ 156 w 449"/>
                <a:gd name="T67" fmla="*/ 244 h 325"/>
                <a:gd name="T68" fmla="*/ 108 w 449"/>
                <a:gd name="T69" fmla="*/ 193 h 325"/>
                <a:gd name="T70" fmla="*/ 169 w 449"/>
                <a:gd name="T71" fmla="*/ 309 h 325"/>
                <a:gd name="T72" fmla="*/ 61 w 449"/>
                <a:gd name="T73" fmla="*/ 162 h 325"/>
                <a:gd name="T74" fmla="*/ 115 w 449"/>
                <a:gd name="T75" fmla="*/ 325 h 325"/>
                <a:gd name="T76" fmla="*/ 0 w 449"/>
                <a:gd name="T77" fmla="*/ 139 h 325"/>
                <a:gd name="T78" fmla="*/ 177 w 449"/>
                <a:gd name="T7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49" h="325">
                  <a:moveTo>
                    <a:pt x="177" y="0"/>
                  </a:moveTo>
                  <a:lnTo>
                    <a:pt x="177" y="0"/>
                  </a:lnTo>
                  <a:lnTo>
                    <a:pt x="320" y="104"/>
                  </a:lnTo>
                  <a:lnTo>
                    <a:pt x="414" y="174"/>
                  </a:lnTo>
                  <a:lnTo>
                    <a:pt x="441" y="195"/>
                  </a:lnTo>
                  <a:lnTo>
                    <a:pt x="447" y="201"/>
                  </a:lnTo>
                  <a:lnTo>
                    <a:pt x="449" y="201"/>
                  </a:lnTo>
                  <a:lnTo>
                    <a:pt x="447" y="201"/>
                  </a:lnTo>
                  <a:lnTo>
                    <a:pt x="447" y="201"/>
                  </a:lnTo>
                  <a:lnTo>
                    <a:pt x="304" y="112"/>
                  </a:lnTo>
                  <a:lnTo>
                    <a:pt x="177" y="31"/>
                  </a:lnTo>
                  <a:lnTo>
                    <a:pt x="231" y="101"/>
                  </a:lnTo>
                  <a:lnTo>
                    <a:pt x="169" y="85"/>
                  </a:lnTo>
                  <a:lnTo>
                    <a:pt x="401" y="317"/>
                  </a:lnTo>
                  <a:lnTo>
                    <a:pt x="401" y="317"/>
                  </a:lnTo>
                  <a:lnTo>
                    <a:pt x="254" y="203"/>
                  </a:lnTo>
                  <a:lnTo>
                    <a:pt x="152" y="126"/>
                  </a:lnTo>
                  <a:lnTo>
                    <a:pt x="108" y="93"/>
                  </a:lnTo>
                  <a:lnTo>
                    <a:pt x="108" y="93"/>
                  </a:lnTo>
                  <a:lnTo>
                    <a:pt x="194" y="211"/>
                  </a:lnTo>
                  <a:lnTo>
                    <a:pt x="248" y="286"/>
                  </a:lnTo>
                  <a:lnTo>
                    <a:pt x="262" y="307"/>
                  </a:lnTo>
                  <a:lnTo>
                    <a:pt x="264" y="311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29" y="274"/>
                  </a:lnTo>
                  <a:lnTo>
                    <a:pt x="179" y="222"/>
                  </a:lnTo>
                  <a:lnTo>
                    <a:pt x="115" y="155"/>
                  </a:lnTo>
                  <a:lnTo>
                    <a:pt x="115" y="155"/>
                  </a:lnTo>
                  <a:lnTo>
                    <a:pt x="164" y="230"/>
                  </a:lnTo>
                  <a:lnTo>
                    <a:pt x="208" y="302"/>
                  </a:lnTo>
                  <a:lnTo>
                    <a:pt x="208" y="302"/>
                  </a:lnTo>
                  <a:lnTo>
                    <a:pt x="190" y="282"/>
                  </a:lnTo>
                  <a:lnTo>
                    <a:pt x="156" y="244"/>
                  </a:lnTo>
                  <a:lnTo>
                    <a:pt x="108" y="193"/>
                  </a:lnTo>
                  <a:lnTo>
                    <a:pt x="169" y="309"/>
                  </a:lnTo>
                  <a:lnTo>
                    <a:pt x="61" y="162"/>
                  </a:lnTo>
                  <a:lnTo>
                    <a:pt x="115" y="325"/>
                  </a:lnTo>
                  <a:lnTo>
                    <a:pt x="0" y="139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Freeform 20">
              <a:extLst>
                <a:ext uri="{FF2B5EF4-FFF2-40B4-BE49-F238E27FC236}">
                  <a16:creationId xmlns:a16="http://schemas.microsoft.com/office/drawing/2014/main" id="{6262A4CB-352E-4A5F-8E7E-0EB8A5CF0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713" y="2101850"/>
              <a:ext cx="712788" cy="515938"/>
            </a:xfrm>
            <a:custGeom>
              <a:avLst/>
              <a:gdLst>
                <a:gd name="T0" fmla="*/ 177 w 449"/>
                <a:gd name="T1" fmla="*/ 0 h 325"/>
                <a:gd name="T2" fmla="*/ 177 w 449"/>
                <a:gd name="T3" fmla="*/ 0 h 325"/>
                <a:gd name="T4" fmla="*/ 320 w 449"/>
                <a:gd name="T5" fmla="*/ 104 h 325"/>
                <a:gd name="T6" fmla="*/ 414 w 449"/>
                <a:gd name="T7" fmla="*/ 174 h 325"/>
                <a:gd name="T8" fmla="*/ 441 w 449"/>
                <a:gd name="T9" fmla="*/ 195 h 325"/>
                <a:gd name="T10" fmla="*/ 447 w 449"/>
                <a:gd name="T11" fmla="*/ 201 h 325"/>
                <a:gd name="T12" fmla="*/ 449 w 449"/>
                <a:gd name="T13" fmla="*/ 201 h 325"/>
                <a:gd name="T14" fmla="*/ 447 w 449"/>
                <a:gd name="T15" fmla="*/ 201 h 325"/>
                <a:gd name="T16" fmla="*/ 447 w 449"/>
                <a:gd name="T17" fmla="*/ 201 h 325"/>
                <a:gd name="T18" fmla="*/ 304 w 449"/>
                <a:gd name="T19" fmla="*/ 112 h 325"/>
                <a:gd name="T20" fmla="*/ 177 w 449"/>
                <a:gd name="T21" fmla="*/ 31 h 325"/>
                <a:gd name="T22" fmla="*/ 231 w 449"/>
                <a:gd name="T23" fmla="*/ 101 h 325"/>
                <a:gd name="T24" fmla="*/ 169 w 449"/>
                <a:gd name="T25" fmla="*/ 85 h 325"/>
                <a:gd name="T26" fmla="*/ 401 w 449"/>
                <a:gd name="T27" fmla="*/ 317 h 325"/>
                <a:gd name="T28" fmla="*/ 401 w 449"/>
                <a:gd name="T29" fmla="*/ 317 h 325"/>
                <a:gd name="T30" fmla="*/ 254 w 449"/>
                <a:gd name="T31" fmla="*/ 203 h 325"/>
                <a:gd name="T32" fmla="*/ 152 w 449"/>
                <a:gd name="T33" fmla="*/ 126 h 325"/>
                <a:gd name="T34" fmla="*/ 108 w 449"/>
                <a:gd name="T35" fmla="*/ 93 h 325"/>
                <a:gd name="T36" fmla="*/ 108 w 449"/>
                <a:gd name="T37" fmla="*/ 93 h 325"/>
                <a:gd name="T38" fmla="*/ 194 w 449"/>
                <a:gd name="T39" fmla="*/ 211 h 325"/>
                <a:gd name="T40" fmla="*/ 248 w 449"/>
                <a:gd name="T41" fmla="*/ 286 h 325"/>
                <a:gd name="T42" fmla="*/ 262 w 449"/>
                <a:gd name="T43" fmla="*/ 307 h 325"/>
                <a:gd name="T44" fmla="*/ 264 w 449"/>
                <a:gd name="T45" fmla="*/ 311 h 325"/>
                <a:gd name="T46" fmla="*/ 262 w 449"/>
                <a:gd name="T47" fmla="*/ 309 h 325"/>
                <a:gd name="T48" fmla="*/ 262 w 449"/>
                <a:gd name="T49" fmla="*/ 309 h 325"/>
                <a:gd name="T50" fmla="*/ 229 w 449"/>
                <a:gd name="T51" fmla="*/ 274 h 325"/>
                <a:gd name="T52" fmla="*/ 179 w 449"/>
                <a:gd name="T53" fmla="*/ 222 h 325"/>
                <a:gd name="T54" fmla="*/ 115 w 449"/>
                <a:gd name="T55" fmla="*/ 155 h 325"/>
                <a:gd name="T56" fmla="*/ 115 w 449"/>
                <a:gd name="T57" fmla="*/ 155 h 325"/>
                <a:gd name="T58" fmla="*/ 164 w 449"/>
                <a:gd name="T59" fmla="*/ 230 h 325"/>
                <a:gd name="T60" fmla="*/ 208 w 449"/>
                <a:gd name="T61" fmla="*/ 302 h 325"/>
                <a:gd name="T62" fmla="*/ 208 w 449"/>
                <a:gd name="T63" fmla="*/ 302 h 325"/>
                <a:gd name="T64" fmla="*/ 190 w 449"/>
                <a:gd name="T65" fmla="*/ 282 h 325"/>
                <a:gd name="T66" fmla="*/ 156 w 449"/>
                <a:gd name="T67" fmla="*/ 244 h 325"/>
                <a:gd name="T68" fmla="*/ 108 w 449"/>
                <a:gd name="T69" fmla="*/ 193 h 325"/>
                <a:gd name="T70" fmla="*/ 169 w 449"/>
                <a:gd name="T71" fmla="*/ 309 h 325"/>
                <a:gd name="T72" fmla="*/ 61 w 449"/>
                <a:gd name="T73" fmla="*/ 162 h 325"/>
                <a:gd name="T74" fmla="*/ 115 w 449"/>
                <a:gd name="T75" fmla="*/ 325 h 325"/>
                <a:gd name="T76" fmla="*/ 0 w 449"/>
                <a:gd name="T77" fmla="*/ 139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49" h="325">
                  <a:moveTo>
                    <a:pt x="177" y="0"/>
                  </a:moveTo>
                  <a:lnTo>
                    <a:pt x="177" y="0"/>
                  </a:lnTo>
                  <a:lnTo>
                    <a:pt x="320" y="104"/>
                  </a:lnTo>
                  <a:lnTo>
                    <a:pt x="414" y="174"/>
                  </a:lnTo>
                  <a:lnTo>
                    <a:pt x="441" y="195"/>
                  </a:lnTo>
                  <a:lnTo>
                    <a:pt x="447" y="201"/>
                  </a:lnTo>
                  <a:lnTo>
                    <a:pt x="449" y="201"/>
                  </a:lnTo>
                  <a:lnTo>
                    <a:pt x="447" y="201"/>
                  </a:lnTo>
                  <a:lnTo>
                    <a:pt x="447" y="201"/>
                  </a:lnTo>
                  <a:lnTo>
                    <a:pt x="304" y="112"/>
                  </a:lnTo>
                  <a:lnTo>
                    <a:pt x="177" y="31"/>
                  </a:lnTo>
                  <a:lnTo>
                    <a:pt x="231" y="101"/>
                  </a:lnTo>
                  <a:lnTo>
                    <a:pt x="169" y="85"/>
                  </a:lnTo>
                  <a:lnTo>
                    <a:pt x="401" y="317"/>
                  </a:lnTo>
                  <a:lnTo>
                    <a:pt x="401" y="317"/>
                  </a:lnTo>
                  <a:lnTo>
                    <a:pt x="254" y="203"/>
                  </a:lnTo>
                  <a:lnTo>
                    <a:pt x="152" y="126"/>
                  </a:lnTo>
                  <a:lnTo>
                    <a:pt x="108" y="93"/>
                  </a:lnTo>
                  <a:lnTo>
                    <a:pt x="108" y="93"/>
                  </a:lnTo>
                  <a:lnTo>
                    <a:pt x="194" y="211"/>
                  </a:lnTo>
                  <a:lnTo>
                    <a:pt x="248" y="286"/>
                  </a:lnTo>
                  <a:lnTo>
                    <a:pt x="262" y="307"/>
                  </a:lnTo>
                  <a:lnTo>
                    <a:pt x="264" y="311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29" y="274"/>
                  </a:lnTo>
                  <a:lnTo>
                    <a:pt x="179" y="222"/>
                  </a:lnTo>
                  <a:lnTo>
                    <a:pt x="115" y="155"/>
                  </a:lnTo>
                  <a:lnTo>
                    <a:pt x="115" y="155"/>
                  </a:lnTo>
                  <a:lnTo>
                    <a:pt x="164" y="230"/>
                  </a:lnTo>
                  <a:lnTo>
                    <a:pt x="208" y="302"/>
                  </a:lnTo>
                  <a:lnTo>
                    <a:pt x="208" y="302"/>
                  </a:lnTo>
                  <a:lnTo>
                    <a:pt x="190" y="282"/>
                  </a:lnTo>
                  <a:lnTo>
                    <a:pt x="156" y="244"/>
                  </a:lnTo>
                  <a:lnTo>
                    <a:pt x="108" y="193"/>
                  </a:lnTo>
                  <a:lnTo>
                    <a:pt x="169" y="309"/>
                  </a:lnTo>
                  <a:lnTo>
                    <a:pt x="61" y="162"/>
                  </a:lnTo>
                  <a:lnTo>
                    <a:pt x="115" y="325"/>
                  </a:lnTo>
                  <a:lnTo>
                    <a:pt x="0" y="13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Freeform 21">
              <a:extLst>
                <a:ext uri="{FF2B5EF4-FFF2-40B4-BE49-F238E27FC236}">
                  <a16:creationId xmlns:a16="http://schemas.microsoft.com/office/drawing/2014/main" id="{CE2AE038-351A-4AE6-95A0-2FAA03195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4375" y="2114550"/>
              <a:ext cx="798513" cy="604838"/>
            </a:xfrm>
            <a:custGeom>
              <a:avLst/>
              <a:gdLst>
                <a:gd name="T0" fmla="*/ 30 w 503"/>
                <a:gd name="T1" fmla="*/ 69 h 381"/>
                <a:gd name="T2" fmla="*/ 15 w 503"/>
                <a:gd name="T3" fmla="*/ 75 h 381"/>
                <a:gd name="T4" fmla="*/ 2 w 503"/>
                <a:gd name="T5" fmla="*/ 87 h 381"/>
                <a:gd name="T6" fmla="*/ 0 w 503"/>
                <a:gd name="T7" fmla="*/ 93 h 381"/>
                <a:gd name="T8" fmla="*/ 2 w 503"/>
                <a:gd name="T9" fmla="*/ 114 h 381"/>
                <a:gd name="T10" fmla="*/ 13 w 503"/>
                <a:gd name="T11" fmla="*/ 178 h 381"/>
                <a:gd name="T12" fmla="*/ 15 w 503"/>
                <a:gd name="T13" fmla="*/ 201 h 381"/>
                <a:gd name="T14" fmla="*/ 13 w 503"/>
                <a:gd name="T15" fmla="*/ 241 h 381"/>
                <a:gd name="T16" fmla="*/ 15 w 503"/>
                <a:gd name="T17" fmla="*/ 278 h 381"/>
                <a:gd name="T18" fmla="*/ 23 w 503"/>
                <a:gd name="T19" fmla="*/ 303 h 381"/>
                <a:gd name="T20" fmla="*/ 30 w 503"/>
                <a:gd name="T21" fmla="*/ 324 h 381"/>
                <a:gd name="T22" fmla="*/ 34 w 503"/>
                <a:gd name="T23" fmla="*/ 332 h 381"/>
                <a:gd name="T24" fmla="*/ 50 w 503"/>
                <a:gd name="T25" fmla="*/ 355 h 381"/>
                <a:gd name="T26" fmla="*/ 54 w 503"/>
                <a:gd name="T27" fmla="*/ 363 h 381"/>
                <a:gd name="T28" fmla="*/ 48 w 503"/>
                <a:gd name="T29" fmla="*/ 375 h 381"/>
                <a:gd name="T30" fmla="*/ 48 w 503"/>
                <a:gd name="T31" fmla="*/ 381 h 381"/>
                <a:gd name="T32" fmla="*/ 61 w 503"/>
                <a:gd name="T33" fmla="*/ 379 h 381"/>
                <a:gd name="T34" fmla="*/ 88 w 503"/>
                <a:gd name="T35" fmla="*/ 369 h 381"/>
                <a:gd name="T36" fmla="*/ 169 w 503"/>
                <a:gd name="T37" fmla="*/ 332 h 381"/>
                <a:gd name="T38" fmla="*/ 185 w 503"/>
                <a:gd name="T39" fmla="*/ 326 h 381"/>
                <a:gd name="T40" fmla="*/ 239 w 503"/>
                <a:gd name="T41" fmla="*/ 311 h 381"/>
                <a:gd name="T42" fmla="*/ 262 w 503"/>
                <a:gd name="T43" fmla="*/ 309 h 381"/>
                <a:gd name="T44" fmla="*/ 277 w 503"/>
                <a:gd name="T45" fmla="*/ 313 h 381"/>
                <a:gd name="T46" fmla="*/ 296 w 503"/>
                <a:gd name="T47" fmla="*/ 321 h 381"/>
                <a:gd name="T48" fmla="*/ 308 w 503"/>
                <a:gd name="T49" fmla="*/ 324 h 381"/>
                <a:gd name="T50" fmla="*/ 364 w 503"/>
                <a:gd name="T51" fmla="*/ 332 h 381"/>
                <a:gd name="T52" fmla="*/ 454 w 503"/>
                <a:gd name="T53" fmla="*/ 332 h 381"/>
                <a:gd name="T54" fmla="*/ 458 w 503"/>
                <a:gd name="T55" fmla="*/ 332 h 381"/>
                <a:gd name="T56" fmla="*/ 476 w 503"/>
                <a:gd name="T57" fmla="*/ 321 h 381"/>
                <a:gd name="T58" fmla="*/ 493 w 503"/>
                <a:gd name="T59" fmla="*/ 301 h 381"/>
                <a:gd name="T60" fmla="*/ 497 w 503"/>
                <a:gd name="T61" fmla="*/ 294 h 381"/>
                <a:gd name="T62" fmla="*/ 503 w 503"/>
                <a:gd name="T63" fmla="*/ 278 h 381"/>
                <a:gd name="T64" fmla="*/ 501 w 503"/>
                <a:gd name="T65" fmla="*/ 263 h 381"/>
                <a:gd name="T66" fmla="*/ 483 w 503"/>
                <a:gd name="T67" fmla="*/ 203 h 381"/>
                <a:gd name="T68" fmla="*/ 470 w 503"/>
                <a:gd name="T69" fmla="*/ 154 h 381"/>
                <a:gd name="T70" fmla="*/ 466 w 503"/>
                <a:gd name="T71" fmla="*/ 127 h 381"/>
                <a:gd name="T72" fmla="*/ 462 w 503"/>
                <a:gd name="T73" fmla="*/ 100 h 381"/>
                <a:gd name="T74" fmla="*/ 462 w 503"/>
                <a:gd name="T75" fmla="*/ 93 h 381"/>
                <a:gd name="T76" fmla="*/ 454 w 503"/>
                <a:gd name="T77" fmla="*/ 69 h 381"/>
                <a:gd name="T78" fmla="*/ 414 w 503"/>
                <a:gd name="T79" fmla="*/ 56 h 381"/>
                <a:gd name="T80" fmla="*/ 362 w 503"/>
                <a:gd name="T81" fmla="*/ 38 h 381"/>
                <a:gd name="T82" fmla="*/ 223 w 503"/>
                <a:gd name="T83" fmla="*/ 0 h 381"/>
                <a:gd name="T84" fmla="*/ 123 w 503"/>
                <a:gd name="T85" fmla="*/ 46 h 381"/>
                <a:gd name="T86" fmla="*/ 102 w 503"/>
                <a:gd name="T87" fmla="*/ 54 h 381"/>
                <a:gd name="T88" fmla="*/ 30 w 503"/>
                <a:gd name="T89" fmla="*/ 69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03" h="381">
                  <a:moveTo>
                    <a:pt x="30" y="69"/>
                  </a:moveTo>
                  <a:lnTo>
                    <a:pt x="30" y="69"/>
                  </a:lnTo>
                  <a:lnTo>
                    <a:pt x="27" y="71"/>
                  </a:lnTo>
                  <a:lnTo>
                    <a:pt x="15" y="75"/>
                  </a:lnTo>
                  <a:lnTo>
                    <a:pt x="5" y="83"/>
                  </a:lnTo>
                  <a:lnTo>
                    <a:pt x="2" y="87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0"/>
                  </a:lnTo>
                  <a:lnTo>
                    <a:pt x="2" y="114"/>
                  </a:lnTo>
                  <a:lnTo>
                    <a:pt x="7" y="145"/>
                  </a:lnTo>
                  <a:lnTo>
                    <a:pt x="13" y="178"/>
                  </a:lnTo>
                  <a:lnTo>
                    <a:pt x="15" y="191"/>
                  </a:lnTo>
                  <a:lnTo>
                    <a:pt x="15" y="201"/>
                  </a:lnTo>
                  <a:lnTo>
                    <a:pt x="15" y="201"/>
                  </a:lnTo>
                  <a:lnTo>
                    <a:pt x="13" y="241"/>
                  </a:lnTo>
                  <a:lnTo>
                    <a:pt x="15" y="278"/>
                  </a:lnTo>
                  <a:lnTo>
                    <a:pt x="15" y="278"/>
                  </a:lnTo>
                  <a:lnTo>
                    <a:pt x="19" y="290"/>
                  </a:lnTo>
                  <a:lnTo>
                    <a:pt x="23" y="303"/>
                  </a:lnTo>
                  <a:lnTo>
                    <a:pt x="29" y="317"/>
                  </a:lnTo>
                  <a:lnTo>
                    <a:pt x="30" y="324"/>
                  </a:lnTo>
                  <a:lnTo>
                    <a:pt x="30" y="324"/>
                  </a:lnTo>
                  <a:lnTo>
                    <a:pt x="34" y="332"/>
                  </a:lnTo>
                  <a:lnTo>
                    <a:pt x="42" y="344"/>
                  </a:lnTo>
                  <a:lnTo>
                    <a:pt x="50" y="355"/>
                  </a:lnTo>
                  <a:lnTo>
                    <a:pt x="54" y="363"/>
                  </a:lnTo>
                  <a:lnTo>
                    <a:pt x="54" y="363"/>
                  </a:lnTo>
                  <a:lnTo>
                    <a:pt x="52" y="369"/>
                  </a:lnTo>
                  <a:lnTo>
                    <a:pt x="48" y="375"/>
                  </a:lnTo>
                  <a:lnTo>
                    <a:pt x="48" y="379"/>
                  </a:lnTo>
                  <a:lnTo>
                    <a:pt x="48" y="381"/>
                  </a:lnTo>
                  <a:lnTo>
                    <a:pt x="54" y="381"/>
                  </a:lnTo>
                  <a:lnTo>
                    <a:pt x="61" y="379"/>
                  </a:lnTo>
                  <a:lnTo>
                    <a:pt x="61" y="379"/>
                  </a:lnTo>
                  <a:lnTo>
                    <a:pt x="88" y="369"/>
                  </a:lnTo>
                  <a:lnTo>
                    <a:pt x="121" y="355"/>
                  </a:lnTo>
                  <a:lnTo>
                    <a:pt x="169" y="332"/>
                  </a:lnTo>
                  <a:lnTo>
                    <a:pt x="169" y="332"/>
                  </a:lnTo>
                  <a:lnTo>
                    <a:pt x="185" y="326"/>
                  </a:lnTo>
                  <a:lnTo>
                    <a:pt x="212" y="317"/>
                  </a:lnTo>
                  <a:lnTo>
                    <a:pt x="239" y="311"/>
                  </a:lnTo>
                  <a:lnTo>
                    <a:pt x="252" y="309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77" y="313"/>
                  </a:lnTo>
                  <a:lnTo>
                    <a:pt x="287" y="317"/>
                  </a:lnTo>
                  <a:lnTo>
                    <a:pt x="296" y="321"/>
                  </a:lnTo>
                  <a:lnTo>
                    <a:pt x="308" y="324"/>
                  </a:lnTo>
                  <a:lnTo>
                    <a:pt x="308" y="324"/>
                  </a:lnTo>
                  <a:lnTo>
                    <a:pt x="343" y="328"/>
                  </a:lnTo>
                  <a:lnTo>
                    <a:pt x="364" y="332"/>
                  </a:lnTo>
                  <a:lnTo>
                    <a:pt x="385" y="332"/>
                  </a:lnTo>
                  <a:lnTo>
                    <a:pt x="454" y="332"/>
                  </a:lnTo>
                  <a:lnTo>
                    <a:pt x="454" y="332"/>
                  </a:lnTo>
                  <a:lnTo>
                    <a:pt x="458" y="332"/>
                  </a:lnTo>
                  <a:lnTo>
                    <a:pt x="464" y="328"/>
                  </a:lnTo>
                  <a:lnTo>
                    <a:pt x="476" y="321"/>
                  </a:lnTo>
                  <a:lnTo>
                    <a:pt x="485" y="311"/>
                  </a:lnTo>
                  <a:lnTo>
                    <a:pt x="493" y="301"/>
                  </a:lnTo>
                  <a:lnTo>
                    <a:pt x="493" y="301"/>
                  </a:lnTo>
                  <a:lnTo>
                    <a:pt x="497" y="294"/>
                  </a:lnTo>
                  <a:lnTo>
                    <a:pt x="501" y="288"/>
                  </a:lnTo>
                  <a:lnTo>
                    <a:pt x="503" y="278"/>
                  </a:lnTo>
                  <a:lnTo>
                    <a:pt x="501" y="263"/>
                  </a:lnTo>
                  <a:lnTo>
                    <a:pt x="501" y="263"/>
                  </a:lnTo>
                  <a:lnTo>
                    <a:pt x="495" y="236"/>
                  </a:lnTo>
                  <a:lnTo>
                    <a:pt x="483" y="203"/>
                  </a:lnTo>
                  <a:lnTo>
                    <a:pt x="474" y="172"/>
                  </a:lnTo>
                  <a:lnTo>
                    <a:pt x="470" y="154"/>
                  </a:lnTo>
                  <a:lnTo>
                    <a:pt x="470" y="154"/>
                  </a:lnTo>
                  <a:lnTo>
                    <a:pt x="466" y="127"/>
                  </a:lnTo>
                  <a:lnTo>
                    <a:pt x="462" y="110"/>
                  </a:lnTo>
                  <a:lnTo>
                    <a:pt x="462" y="100"/>
                  </a:lnTo>
                  <a:lnTo>
                    <a:pt x="462" y="100"/>
                  </a:lnTo>
                  <a:lnTo>
                    <a:pt x="462" y="93"/>
                  </a:lnTo>
                  <a:lnTo>
                    <a:pt x="458" y="81"/>
                  </a:lnTo>
                  <a:lnTo>
                    <a:pt x="454" y="69"/>
                  </a:lnTo>
                  <a:lnTo>
                    <a:pt x="454" y="69"/>
                  </a:lnTo>
                  <a:lnTo>
                    <a:pt x="414" y="56"/>
                  </a:lnTo>
                  <a:lnTo>
                    <a:pt x="383" y="46"/>
                  </a:lnTo>
                  <a:lnTo>
                    <a:pt x="362" y="38"/>
                  </a:lnTo>
                  <a:lnTo>
                    <a:pt x="285" y="0"/>
                  </a:lnTo>
                  <a:lnTo>
                    <a:pt x="223" y="0"/>
                  </a:lnTo>
                  <a:lnTo>
                    <a:pt x="223" y="0"/>
                  </a:lnTo>
                  <a:lnTo>
                    <a:pt x="123" y="46"/>
                  </a:lnTo>
                  <a:lnTo>
                    <a:pt x="123" y="46"/>
                  </a:lnTo>
                  <a:lnTo>
                    <a:pt x="102" y="54"/>
                  </a:lnTo>
                  <a:lnTo>
                    <a:pt x="71" y="60"/>
                  </a:lnTo>
                  <a:lnTo>
                    <a:pt x="30" y="69"/>
                  </a:lnTo>
                  <a:lnTo>
                    <a:pt x="30" y="6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id="{B0A2224A-FA73-48DC-A4E6-878C34A6E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262188"/>
              <a:ext cx="422275" cy="309563"/>
            </a:xfrm>
            <a:custGeom>
              <a:avLst/>
              <a:gdLst>
                <a:gd name="T0" fmla="*/ 201 w 266"/>
                <a:gd name="T1" fmla="*/ 0 h 195"/>
                <a:gd name="T2" fmla="*/ 201 w 266"/>
                <a:gd name="T3" fmla="*/ 0 h 195"/>
                <a:gd name="T4" fmla="*/ 164 w 266"/>
                <a:gd name="T5" fmla="*/ 0 h 195"/>
                <a:gd name="T6" fmla="*/ 133 w 266"/>
                <a:gd name="T7" fmla="*/ 3 h 195"/>
                <a:gd name="T8" fmla="*/ 69 w 266"/>
                <a:gd name="T9" fmla="*/ 15 h 195"/>
                <a:gd name="T10" fmla="*/ 69 w 266"/>
                <a:gd name="T11" fmla="*/ 15 h 195"/>
                <a:gd name="T12" fmla="*/ 41 w 266"/>
                <a:gd name="T13" fmla="*/ 19 h 195"/>
                <a:gd name="T14" fmla="*/ 17 w 266"/>
                <a:gd name="T15" fmla="*/ 21 h 195"/>
                <a:gd name="T16" fmla="*/ 10 w 266"/>
                <a:gd name="T17" fmla="*/ 23 h 195"/>
                <a:gd name="T18" fmla="*/ 4 w 266"/>
                <a:gd name="T19" fmla="*/ 27 h 195"/>
                <a:gd name="T20" fmla="*/ 2 w 266"/>
                <a:gd name="T21" fmla="*/ 30 h 195"/>
                <a:gd name="T22" fmla="*/ 0 w 266"/>
                <a:gd name="T23" fmla="*/ 38 h 195"/>
                <a:gd name="T24" fmla="*/ 0 w 266"/>
                <a:gd name="T25" fmla="*/ 38 h 195"/>
                <a:gd name="T26" fmla="*/ 2 w 266"/>
                <a:gd name="T27" fmla="*/ 59 h 195"/>
                <a:gd name="T28" fmla="*/ 8 w 266"/>
                <a:gd name="T29" fmla="*/ 87 h 195"/>
                <a:gd name="T30" fmla="*/ 12 w 266"/>
                <a:gd name="T31" fmla="*/ 116 h 195"/>
                <a:gd name="T32" fmla="*/ 16 w 266"/>
                <a:gd name="T33" fmla="*/ 139 h 195"/>
                <a:gd name="T34" fmla="*/ 16 w 266"/>
                <a:gd name="T35" fmla="*/ 139 h 195"/>
                <a:gd name="T36" fmla="*/ 17 w 266"/>
                <a:gd name="T37" fmla="*/ 158 h 195"/>
                <a:gd name="T38" fmla="*/ 21 w 266"/>
                <a:gd name="T39" fmla="*/ 168 h 195"/>
                <a:gd name="T40" fmla="*/ 27 w 266"/>
                <a:gd name="T41" fmla="*/ 175 h 195"/>
                <a:gd name="T42" fmla="*/ 35 w 266"/>
                <a:gd name="T43" fmla="*/ 183 h 195"/>
                <a:gd name="T44" fmla="*/ 46 w 266"/>
                <a:gd name="T45" fmla="*/ 187 h 195"/>
                <a:gd name="T46" fmla="*/ 64 w 266"/>
                <a:gd name="T47" fmla="*/ 191 h 195"/>
                <a:gd name="T48" fmla="*/ 85 w 266"/>
                <a:gd name="T49" fmla="*/ 193 h 195"/>
                <a:gd name="T50" fmla="*/ 85 w 266"/>
                <a:gd name="T51" fmla="*/ 193 h 195"/>
                <a:gd name="T52" fmla="*/ 199 w 266"/>
                <a:gd name="T53" fmla="*/ 195 h 195"/>
                <a:gd name="T54" fmla="*/ 224 w 266"/>
                <a:gd name="T55" fmla="*/ 195 h 195"/>
                <a:gd name="T56" fmla="*/ 243 w 266"/>
                <a:gd name="T57" fmla="*/ 193 h 195"/>
                <a:gd name="T58" fmla="*/ 256 w 266"/>
                <a:gd name="T59" fmla="*/ 189 h 195"/>
                <a:gd name="T60" fmla="*/ 260 w 266"/>
                <a:gd name="T61" fmla="*/ 187 h 195"/>
                <a:gd name="T62" fmla="*/ 262 w 266"/>
                <a:gd name="T63" fmla="*/ 185 h 195"/>
                <a:gd name="T64" fmla="*/ 262 w 266"/>
                <a:gd name="T65" fmla="*/ 185 h 195"/>
                <a:gd name="T66" fmla="*/ 266 w 266"/>
                <a:gd name="T67" fmla="*/ 104 h 195"/>
                <a:gd name="T68" fmla="*/ 266 w 266"/>
                <a:gd name="T69" fmla="*/ 52 h 195"/>
                <a:gd name="T70" fmla="*/ 264 w 266"/>
                <a:gd name="T71" fmla="*/ 34 h 195"/>
                <a:gd name="T72" fmla="*/ 262 w 266"/>
                <a:gd name="T73" fmla="*/ 23 h 195"/>
                <a:gd name="T74" fmla="*/ 262 w 266"/>
                <a:gd name="T75" fmla="*/ 23 h 195"/>
                <a:gd name="T76" fmla="*/ 256 w 266"/>
                <a:gd name="T77" fmla="*/ 13 h 195"/>
                <a:gd name="T78" fmla="*/ 253 w 266"/>
                <a:gd name="T79" fmla="*/ 9 h 195"/>
                <a:gd name="T80" fmla="*/ 249 w 266"/>
                <a:gd name="T81" fmla="*/ 5 h 195"/>
                <a:gd name="T82" fmla="*/ 241 w 266"/>
                <a:gd name="T83" fmla="*/ 3 h 195"/>
                <a:gd name="T84" fmla="*/ 231 w 266"/>
                <a:gd name="T85" fmla="*/ 1 h 195"/>
                <a:gd name="T86" fmla="*/ 201 w 266"/>
                <a:gd name="T87" fmla="*/ 0 h 195"/>
                <a:gd name="T88" fmla="*/ 201 w 266"/>
                <a:gd name="T8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6" h="195">
                  <a:moveTo>
                    <a:pt x="201" y="0"/>
                  </a:moveTo>
                  <a:lnTo>
                    <a:pt x="201" y="0"/>
                  </a:lnTo>
                  <a:lnTo>
                    <a:pt x="164" y="0"/>
                  </a:lnTo>
                  <a:lnTo>
                    <a:pt x="133" y="3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41" y="19"/>
                  </a:lnTo>
                  <a:lnTo>
                    <a:pt x="17" y="21"/>
                  </a:lnTo>
                  <a:lnTo>
                    <a:pt x="10" y="23"/>
                  </a:lnTo>
                  <a:lnTo>
                    <a:pt x="4" y="27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59"/>
                  </a:lnTo>
                  <a:lnTo>
                    <a:pt x="8" y="87"/>
                  </a:lnTo>
                  <a:lnTo>
                    <a:pt x="12" y="116"/>
                  </a:lnTo>
                  <a:lnTo>
                    <a:pt x="16" y="139"/>
                  </a:lnTo>
                  <a:lnTo>
                    <a:pt x="16" y="139"/>
                  </a:lnTo>
                  <a:lnTo>
                    <a:pt x="17" y="158"/>
                  </a:lnTo>
                  <a:lnTo>
                    <a:pt x="21" y="168"/>
                  </a:lnTo>
                  <a:lnTo>
                    <a:pt x="27" y="175"/>
                  </a:lnTo>
                  <a:lnTo>
                    <a:pt x="35" y="183"/>
                  </a:lnTo>
                  <a:lnTo>
                    <a:pt x="46" y="187"/>
                  </a:lnTo>
                  <a:lnTo>
                    <a:pt x="64" y="191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199" y="195"/>
                  </a:lnTo>
                  <a:lnTo>
                    <a:pt x="224" y="195"/>
                  </a:lnTo>
                  <a:lnTo>
                    <a:pt x="243" y="193"/>
                  </a:lnTo>
                  <a:lnTo>
                    <a:pt x="256" y="189"/>
                  </a:lnTo>
                  <a:lnTo>
                    <a:pt x="260" y="187"/>
                  </a:lnTo>
                  <a:lnTo>
                    <a:pt x="262" y="185"/>
                  </a:lnTo>
                  <a:lnTo>
                    <a:pt x="262" y="185"/>
                  </a:lnTo>
                  <a:lnTo>
                    <a:pt x="266" y="104"/>
                  </a:lnTo>
                  <a:lnTo>
                    <a:pt x="266" y="52"/>
                  </a:lnTo>
                  <a:lnTo>
                    <a:pt x="264" y="34"/>
                  </a:lnTo>
                  <a:lnTo>
                    <a:pt x="262" y="23"/>
                  </a:lnTo>
                  <a:lnTo>
                    <a:pt x="262" y="23"/>
                  </a:lnTo>
                  <a:lnTo>
                    <a:pt x="256" y="13"/>
                  </a:lnTo>
                  <a:lnTo>
                    <a:pt x="253" y="9"/>
                  </a:lnTo>
                  <a:lnTo>
                    <a:pt x="249" y="5"/>
                  </a:lnTo>
                  <a:lnTo>
                    <a:pt x="241" y="3"/>
                  </a:lnTo>
                  <a:lnTo>
                    <a:pt x="231" y="1"/>
                  </a:lnTo>
                  <a:lnTo>
                    <a:pt x="201" y="0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FF9999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23">
              <a:extLst>
                <a:ext uri="{FF2B5EF4-FFF2-40B4-BE49-F238E27FC236}">
                  <a16:creationId xmlns:a16="http://schemas.microsoft.com/office/drawing/2014/main" id="{FA35617C-9569-4EB3-B09E-D12473E72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298700"/>
              <a:ext cx="465138" cy="293688"/>
            </a:xfrm>
            <a:custGeom>
              <a:avLst/>
              <a:gdLst>
                <a:gd name="T0" fmla="*/ 0 w 293"/>
                <a:gd name="T1" fmla="*/ 170 h 185"/>
                <a:gd name="T2" fmla="*/ 16 w 293"/>
                <a:gd name="T3" fmla="*/ 179 h 185"/>
                <a:gd name="T4" fmla="*/ 39 w 293"/>
                <a:gd name="T5" fmla="*/ 185 h 185"/>
                <a:gd name="T6" fmla="*/ 46 w 293"/>
                <a:gd name="T7" fmla="*/ 185 h 185"/>
                <a:gd name="T8" fmla="*/ 91 w 293"/>
                <a:gd name="T9" fmla="*/ 174 h 185"/>
                <a:gd name="T10" fmla="*/ 147 w 293"/>
                <a:gd name="T11" fmla="*/ 162 h 185"/>
                <a:gd name="T12" fmla="*/ 162 w 293"/>
                <a:gd name="T13" fmla="*/ 162 h 185"/>
                <a:gd name="T14" fmla="*/ 222 w 293"/>
                <a:gd name="T15" fmla="*/ 174 h 185"/>
                <a:gd name="T16" fmla="*/ 256 w 293"/>
                <a:gd name="T17" fmla="*/ 179 h 185"/>
                <a:gd name="T18" fmla="*/ 270 w 293"/>
                <a:gd name="T19" fmla="*/ 176 h 185"/>
                <a:gd name="T20" fmla="*/ 278 w 293"/>
                <a:gd name="T21" fmla="*/ 170 h 185"/>
                <a:gd name="T22" fmla="*/ 283 w 293"/>
                <a:gd name="T23" fmla="*/ 154 h 185"/>
                <a:gd name="T24" fmla="*/ 289 w 293"/>
                <a:gd name="T25" fmla="*/ 102 h 185"/>
                <a:gd name="T26" fmla="*/ 293 w 293"/>
                <a:gd name="T27" fmla="*/ 42 h 185"/>
                <a:gd name="T28" fmla="*/ 289 w 293"/>
                <a:gd name="T29" fmla="*/ 4 h 185"/>
                <a:gd name="T30" fmla="*/ 285 w 293"/>
                <a:gd name="T31" fmla="*/ 0 h 185"/>
                <a:gd name="T32" fmla="*/ 283 w 293"/>
                <a:gd name="T33" fmla="*/ 4 h 185"/>
                <a:gd name="T34" fmla="*/ 276 w 293"/>
                <a:gd name="T35" fmla="*/ 23 h 185"/>
                <a:gd name="T36" fmla="*/ 262 w 293"/>
                <a:gd name="T37" fmla="*/ 87 h 185"/>
                <a:gd name="T38" fmla="*/ 253 w 293"/>
                <a:gd name="T39" fmla="*/ 114 h 185"/>
                <a:gd name="T40" fmla="*/ 243 w 293"/>
                <a:gd name="T41" fmla="*/ 122 h 185"/>
                <a:gd name="T42" fmla="*/ 239 w 293"/>
                <a:gd name="T43" fmla="*/ 123 h 185"/>
                <a:gd name="T44" fmla="*/ 218 w 293"/>
                <a:gd name="T45" fmla="*/ 120 h 185"/>
                <a:gd name="T46" fmla="*/ 185 w 293"/>
                <a:gd name="T47" fmla="*/ 123 h 185"/>
                <a:gd name="T48" fmla="*/ 164 w 293"/>
                <a:gd name="T49" fmla="*/ 129 h 185"/>
                <a:gd name="T50" fmla="*/ 143 w 293"/>
                <a:gd name="T51" fmla="*/ 137 h 185"/>
                <a:gd name="T52" fmla="*/ 123 w 293"/>
                <a:gd name="T53" fmla="*/ 139 h 185"/>
                <a:gd name="T54" fmla="*/ 71 w 293"/>
                <a:gd name="T55" fmla="*/ 137 h 185"/>
                <a:gd name="T56" fmla="*/ 54 w 293"/>
                <a:gd name="T57" fmla="*/ 133 h 185"/>
                <a:gd name="T58" fmla="*/ 46 w 293"/>
                <a:gd name="T59" fmla="*/ 123 h 185"/>
                <a:gd name="T60" fmla="*/ 44 w 293"/>
                <a:gd name="T61" fmla="*/ 102 h 185"/>
                <a:gd name="T62" fmla="*/ 39 w 293"/>
                <a:gd name="T63" fmla="*/ 52 h 185"/>
                <a:gd name="T64" fmla="*/ 29 w 293"/>
                <a:gd name="T65" fmla="*/ 27 h 185"/>
                <a:gd name="T66" fmla="*/ 23 w 293"/>
                <a:gd name="T67" fmla="*/ 23 h 185"/>
                <a:gd name="T68" fmla="*/ 19 w 293"/>
                <a:gd name="T69" fmla="*/ 25 h 185"/>
                <a:gd name="T70" fmla="*/ 12 w 293"/>
                <a:gd name="T71" fmla="*/ 44 h 185"/>
                <a:gd name="T72" fmla="*/ 6 w 293"/>
                <a:gd name="T73" fmla="*/ 94 h 185"/>
                <a:gd name="T74" fmla="*/ 0 w 293"/>
                <a:gd name="T75" fmla="*/ 17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3" h="185">
                  <a:moveTo>
                    <a:pt x="0" y="170"/>
                  </a:moveTo>
                  <a:lnTo>
                    <a:pt x="0" y="170"/>
                  </a:lnTo>
                  <a:lnTo>
                    <a:pt x="4" y="174"/>
                  </a:lnTo>
                  <a:lnTo>
                    <a:pt x="16" y="179"/>
                  </a:lnTo>
                  <a:lnTo>
                    <a:pt x="29" y="185"/>
                  </a:lnTo>
                  <a:lnTo>
                    <a:pt x="39" y="185"/>
                  </a:lnTo>
                  <a:lnTo>
                    <a:pt x="46" y="185"/>
                  </a:lnTo>
                  <a:lnTo>
                    <a:pt x="46" y="185"/>
                  </a:lnTo>
                  <a:lnTo>
                    <a:pt x="68" y="181"/>
                  </a:lnTo>
                  <a:lnTo>
                    <a:pt x="91" y="174"/>
                  </a:lnTo>
                  <a:lnTo>
                    <a:pt x="120" y="166"/>
                  </a:lnTo>
                  <a:lnTo>
                    <a:pt x="147" y="162"/>
                  </a:lnTo>
                  <a:lnTo>
                    <a:pt x="147" y="162"/>
                  </a:lnTo>
                  <a:lnTo>
                    <a:pt x="162" y="162"/>
                  </a:lnTo>
                  <a:lnTo>
                    <a:pt x="181" y="166"/>
                  </a:lnTo>
                  <a:lnTo>
                    <a:pt x="222" y="174"/>
                  </a:lnTo>
                  <a:lnTo>
                    <a:pt x="239" y="178"/>
                  </a:lnTo>
                  <a:lnTo>
                    <a:pt x="256" y="179"/>
                  </a:lnTo>
                  <a:lnTo>
                    <a:pt x="264" y="178"/>
                  </a:lnTo>
                  <a:lnTo>
                    <a:pt x="270" y="176"/>
                  </a:lnTo>
                  <a:lnTo>
                    <a:pt x="274" y="174"/>
                  </a:lnTo>
                  <a:lnTo>
                    <a:pt x="278" y="170"/>
                  </a:lnTo>
                  <a:lnTo>
                    <a:pt x="278" y="170"/>
                  </a:lnTo>
                  <a:lnTo>
                    <a:pt x="283" y="154"/>
                  </a:lnTo>
                  <a:lnTo>
                    <a:pt x="287" y="131"/>
                  </a:lnTo>
                  <a:lnTo>
                    <a:pt x="289" y="102"/>
                  </a:lnTo>
                  <a:lnTo>
                    <a:pt x="293" y="71"/>
                  </a:lnTo>
                  <a:lnTo>
                    <a:pt x="293" y="42"/>
                  </a:lnTo>
                  <a:lnTo>
                    <a:pt x="293" y="19"/>
                  </a:lnTo>
                  <a:lnTo>
                    <a:pt x="289" y="4"/>
                  </a:lnTo>
                  <a:lnTo>
                    <a:pt x="287" y="0"/>
                  </a:lnTo>
                  <a:lnTo>
                    <a:pt x="285" y="0"/>
                  </a:lnTo>
                  <a:lnTo>
                    <a:pt x="285" y="0"/>
                  </a:lnTo>
                  <a:lnTo>
                    <a:pt x="283" y="4"/>
                  </a:lnTo>
                  <a:lnTo>
                    <a:pt x="280" y="7"/>
                  </a:lnTo>
                  <a:lnTo>
                    <a:pt x="276" y="23"/>
                  </a:lnTo>
                  <a:lnTo>
                    <a:pt x="266" y="65"/>
                  </a:lnTo>
                  <a:lnTo>
                    <a:pt x="262" y="87"/>
                  </a:lnTo>
                  <a:lnTo>
                    <a:pt x="256" y="106"/>
                  </a:lnTo>
                  <a:lnTo>
                    <a:pt x="253" y="114"/>
                  </a:lnTo>
                  <a:lnTo>
                    <a:pt x="249" y="118"/>
                  </a:lnTo>
                  <a:lnTo>
                    <a:pt x="243" y="122"/>
                  </a:lnTo>
                  <a:lnTo>
                    <a:pt x="239" y="123"/>
                  </a:lnTo>
                  <a:lnTo>
                    <a:pt x="239" y="123"/>
                  </a:lnTo>
                  <a:lnTo>
                    <a:pt x="226" y="122"/>
                  </a:lnTo>
                  <a:lnTo>
                    <a:pt x="218" y="120"/>
                  </a:lnTo>
                  <a:lnTo>
                    <a:pt x="206" y="120"/>
                  </a:lnTo>
                  <a:lnTo>
                    <a:pt x="185" y="123"/>
                  </a:lnTo>
                  <a:lnTo>
                    <a:pt x="185" y="123"/>
                  </a:lnTo>
                  <a:lnTo>
                    <a:pt x="164" y="129"/>
                  </a:lnTo>
                  <a:lnTo>
                    <a:pt x="152" y="135"/>
                  </a:lnTo>
                  <a:lnTo>
                    <a:pt x="143" y="137"/>
                  </a:lnTo>
                  <a:lnTo>
                    <a:pt x="123" y="139"/>
                  </a:lnTo>
                  <a:lnTo>
                    <a:pt x="123" y="139"/>
                  </a:lnTo>
                  <a:lnTo>
                    <a:pt x="96" y="139"/>
                  </a:lnTo>
                  <a:lnTo>
                    <a:pt x="71" y="137"/>
                  </a:lnTo>
                  <a:lnTo>
                    <a:pt x="62" y="135"/>
                  </a:lnTo>
                  <a:lnTo>
                    <a:pt x="54" y="133"/>
                  </a:lnTo>
                  <a:lnTo>
                    <a:pt x="48" y="129"/>
                  </a:lnTo>
                  <a:lnTo>
                    <a:pt x="46" y="123"/>
                  </a:lnTo>
                  <a:lnTo>
                    <a:pt x="46" y="123"/>
                  </a:lnTo>
                  <a:lnTo>
                    <a:pt x="44" y="102"/>
                  </a:lnTo>
                  <a:lnTo>
                    <a:pt x="41" y="69"/>
                  </a:lnTo>
                  <a:lnTo>
                    <a:pt x="39" y="52"/>
                  </a:lnTo>
                  <a:lnTo>
                    <a:pt x="35" y="38"/>
                  </a:lnTo>
                  <a:lnTo>
                    <a:pt x="29" y="27"/>
                  </a:lnTo>
                  <a:lnTo>
                    <a:pt x="27" y="25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9" y="25"/>
                  </a:lnTo>
                  <a:lnTo>
                    <a:pt x="17" y="29"/>
                  </a:lnTo>
                  <a:lnTo>
                    <a:pt x="12" y="44"/>
                  </a:lnTo>
                  <a:lnTo>
                    <a:pt x="8" y="67"/>
                  </a:lnTo>
                  <a:lnTo>
                    <a:pt x="6" y="94"/>
                  </a:lnTo>
                  <a:lnTo>
                    <a:pt x="2" y="147"/>
                  </a:lnTo>
                  <a:lnTo>
                    <a:pt x="0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24">
              <a:extLst>
                <a:ext uri="{FF2B5EF4-FFF2-40B4-BE49-F238E27FC236}">
                  <a16:creationId xmlns:a16="http://schemas.microsoft.com/office/drawing/2014/main" id="{FEBE25DB-3D32-4A80-AF97-15AC78533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3200" y="579438"/>
              <a:ext cx="1557338" cy="1427163"/>
            </a:xfrm>
            <a:custGeom>
              <a:avLst/>
              <a:gdLst>
                <a:gd name="T0" fmla="*/ 645 w 981"/>
                <a:gd name="T1" fmla="*/ 10 h 899"/>
                <a:gd name="T2" fmla="*/ 485 w 981"/>
                <a:gd name="T3" fmla="*/ 4 h 899"/>
                <a:gd name="T4" fmla="*/ 183 w 981"/>
                <a:gd name="T5" fmla="*/ 70 h 899"/>
                <a:gd name="T6" fmla="*/ 167 w 981"/>
                <a:gd name="T7" fmla="*/ 62 h 899"/>
                <a:gd name="T8" fmla="*/ 139 w 981"/>
                <a:gd name="T9" fmla="*/ 116 h 899"/>
                <a:gd name="T10" fmla="*/ 144 w 981"/>
                <a:gd name="T11" fmla="*/ 153 h 899"/>
                <a:gd name="T12" fmla="*/ 137 w 981"/>
                <a:gd name="T13" fmla="*/ 178 h 899"/>
                <a:gd name="T14" fmla="*/ 67 w 981"/>
                <a:gd name="T15" fmla="*/ 217 h 899"/>
                <a:gd name="T16" fmla="*/ 44 w 981"/>
                <a:gd name="T17" fmla="*/ 263 h 899"/>
                <a:gd name="T18" fmla="*/ 0 w 981"/>
                <a:gd name="T19" fmla="*/ 362 h 899"/>
                <a:gd name="T20" fmla="*/ 13 w 981"/>
                <a:gd name="T21" fmla="*/ 379 h 899"/>
                <a:gd name="T22" fmla="*/ 83 w 981"/>
                <a:gd name="T23" fmla="*/ 371 h 899"/>
                <a:gd name="T24" fmla="*/ 137 w 981"/>
                <a:gd name="T25" fmla="*/ 317 h 899"/>
                <a:gd name="T26" fmla="*/ 179 w 981"/>
                <a:gd name="T27" fmla="*/ 271 h 899"/>
                <a:gd name="T28" fmla="*/ 221 w 981"/>
                <a:gd name="T29" fmla="*/ 196 h 899"/>
                <a:gd name="T30" fmla="*/ 196 w 981"/>
                <a:gd name="T31" fmla="*/ 132 h 899"/>
                <a:gd name="T32" fmla="*/ 376 w 981"/>
                <a:gd name="T33" fmla="*/ 85 h 899"/>
                <a:gd name="T34" fmla="*/ 387 w 981"/>
                <a:gd name="T35" fmla="*/ 93 h 899"/>
                <a:gd name="T36" fmla="*/ 366 w 981"/>
                <a:gd name="T37" fmla="*/ 128 h 899"/>
                <a:gd name="T38" fmla="*/ 325 w 981"/>
                <a:gd name="T39" fmla="*/ 176 h 899"/>
                <a:gd name="T40" fmla="*/ 360 w 981"/>
                <a:gd name="T41" fmla="*/ 196 h 899"/>
                <a:gd name="T42" fmla="*/ 391 w 981"/>
                <a:gd name="T43" fmla="*/ 209 h 899"/>
                <a:gd name="T44" fmla="*/ 383 w 981"/>
                <a:gd name="T45" fmla="*/ 271 h 899"/>
                <a:gd name="T46" fmla="*/ 364 w 981"/>
                <a:gd name="T47" fmla="*/ 350 h 899"/>
                <a:gd name="T48" fmla="*/ 385 w 981"/>
                <a:gd name="T49" fmla="*/ 441 h 899"/>
                <a:gd name="T50" fmla="*/ 391 w 981"/>
                <a:gd name="T51" fmla="*/ 522 h 899"/>
                <a:gd name="T52" fmla="*/ 376 w 981"/>
                <a:gd name="T53" fmla="*/ 536 h 899"/>
                <a:gd name="T54" fmla="*/ 352 w 981"/>
                <a:gd name="T55" fmla="*/ 580 h 899"/>
                <a:gd name="T56" fmla="*/ 320 w 981"/>
                <a:gd name="T57" fmla="*/ 692 h 899"/>
                <a:gd name="T58" fmla="*/ 279 w 981"/>
                <a:gd name="T59" fmla="*/ 760 h 899"/>
                <a:gd name="T60" fmla="*/ 262 w 981"/>
                <a:gd name="T61" fmla="*/ 775 h 899"/>
                <a:gd name="T62" fmla="*/ 260 w 981"/>
                <a:gd name="T63" fmla="*/ 837 h 899"/>
                <a:gd name="T64" fmla="*/ 275 w 981"/>
                <a:gd name="T65" fmla="*/ 874 h 899"/>
                <a:gd name="T66" fmla="*/ 337 w 981"/>
                <a:gd name="T67" fmla="*/ 882 h 899"/>
                <a:gd name="T68" fmla="*/ 360 w 981"/>
                <a:gd name="T69" fmla="*/ 899 h 899"/>
                <a:gd name="T70" fmla="*/ 370 w 981"/>
                <a:gd name="T71" fmla="*/ 857 h 899"/>
                <a:gd name="T72" fmla="*/ 420 w 981"/>
                <a:gd name="T73" fmla="*/ 772 h 899"/>
                <a:gd name="T74" fmla="*/ 553 w 981"/>
                <a:gd name="T75" fmla="*/ 835 h 899"/>
                <a:gd name="T76" fmla="*/ 618 w 981"/>
                <a:gd name="T77" fmla="*/ 801 h 899"/>
                <a:gd name="T78" fmla="*/ 705 w 981"/>
                <a:gd name="T79" fmla="*/ 750 h 899"/>
                <a:gd name="T80" fmla="*/ 744 w 981"/>
                <a:gd name="T81" fmla="*/ 822 h 899"/>
                <a:gd name="T82" fmla="*/ 763 w 981"/>
                <a:gd name="T83" fmla="*/ 791 h 899"/>
                <a:gd name="T84" fmla="*/ 803 w 981"/>
                <a:gd name="T85" fmla="*/ 785 h 899"/>
                <a:gd name="T86" fmla="*/ 722 w 981"/>
                <a:gd name="T87" fmla="*/ 580 h 899"/>
                <a:gd name="T88" fmla="*/ 634 w 981"/>
                <a:gd name="T89" fmla="*/ 466 h 899"/>
                <a:gd name="T90" fmla="*/ 634 w 981"/>
                <a:gd name="T91" fmla="*/ 408 h 899"/>
                <a:gd name="T92" fmla="*/ 609 w 981"/>
                <a:gd name="T93" fmla="*/ 331 h 899"/>
                <a:gd name="T94" fmla="*/ 582 w 981"/>
                <a:gd name="T95" fmla="*/ 244 h 899"/>
                <a:gd name="T96" fmla="*/ 607 w 981"/>
                <a:gd name="T97" fmla="*/ 194 h 899"/>
                <a:gd name="T98" fmla="*/ 568 w 981"/>
                <a:gd name="T99" fmla="*/ 155 h 899"/>
                <a:gd name="T100" fmla="*/ 534 w 981"/>
                <a:gd name="T101" fmla="*/ 114 h 899"/>
                <a:gd name="T102" fmla="*/ 570 w 981"/>
                <a:gd name="T103" fmla="*/ 89 h 899"/>
                <a:gd name="T104" fmla="*/ 663 w 981"/>
                <a:gd name="T105" fmla="*/ 64 h 899"/>
                <a:gd name="T106" fmla="*/ 684 w 981"/>
                <a:gd name="T107" fmla="*/ 83 h 899"/>
                <a:gd name="T108" fmla="*/ 717 w 981"/>
                <a:gd name="T109" fmla="*/ 136 h 899"/>
                <a:gd name="T110" fmla="*/ 759 w 981"/>
                <a:gd name="T111" fmla="*/ 153 h 899"/>
                <a:gd name="T112" fmla="*/ 778 w 981"/>
                <a:gd name="T113" fmla="*/ 186 h 899"/>
                <a:gd name="T114" fmla="*/ 800 w 981"/>
                <a:gd name="T115" fmla="*/ 209 h 899"/>
                <a:gd name="T116" fmla="*/ 892 w 981"/>
                <a:gd name="T117" fmla="*/ 240 h 899"/>
                <a:gd name="T118" fmla="*/ 965 w 981"/>
                <a:gd name="T119" fmla="*/ 302 h 899"/>
                <a:gd name="T120" fmla="*/ 973 w 981"/>
                <a:gd name="T121" fmla="*/ 263 h 899"/>
                <a:gd name="T122" fmla="*/ 907 w 981"/>
                <a:gd name="T123" fmla="*/ 132 h 899"/>
                <a:gd name="T124" fmla="*/ 836 w 981"/>
                <a:gd name="T125" fmla="*/ 72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81" h="899">
                  <a:moveTo>
                    <a:pt x="730" y="31"/>
                  </a:moveTo>
                  <a:lnTo>
                    <a:pt x="730" y="31"/>
                  </a:lnTo>
                  <a:lnTo>
                    <a:pt x="707" y="24"/>
                  </a:lnTo>
                  <a:lnTo>
                    <a:pt x="680" y="18"/>
                  </a:lnTo>
                  <a:lnTo>
                    <a:pt x="645" y="10"/>
                  </a:lnTo>
                  <a:lnTo>
                    <a:pt x="603" y="4"/>
                  </a:lnTo>
                  <a:lnTo>
                    <a:pt x="559" y="0"/>
                  </a:lnTo>
                  <a:lnTo>
                    <a:pt x="534" y="0"/>
                  </a:lnTo>
                  <a:lnTo>
                    <a:pt x="510" y="2"/>
                  </a:lnTo>
                  <a:lnTo>
                    <a:pt x="485" y="4"/>
                  </a:lnTo>
                  <a:lnTo>
                    <a:pt x="460" y="8"/>
                  </a:lnTo>
                  <a:lnTo>
                    <a:pt x="460" y="8"/>
                  </a:lnTo>
                  <a:lnTo>
                    <a:pt x="362" y="29"/>
                  </a:lnTo>
                  <a:lnTo>
                    <a:pt x="273" y="49"/>
                  </a:lnTo>
                  <a:lnTo>
                    <a:pt x="183" y="70"/>
                  </a:lnTo>
                  <a:lnTo>
                    <a:pt x="183" y="70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62"/>
                  </a:lnTo>
                  <a:lnTo>
                    <a:pt x="167" y="62"/>
                  </a:lnTo>
                  <a:lnTo>
                    <a:pt x="167" y="70"/>
                  </a:lnTo>
                  <a:lnTo>
                    <a:pt x="165" y="78"/>
                  </a:lnTo>
                  <a:lnTo>
                    <a:pt x="154" y="93"/>
                  </a:lnTo>
                  <a:lnTo>
                    <a:pt x="142" y="109"/>
                  </a:lnTo>
                  <a:lnTo>
                    <a:pt x="139" y="116"/>
                  </a:lnTo>
                  <a:lnTo>
                    <a:pt x="137" y="124"/>
                  </a:lnTo>
                  <a:lnTo>
                    <a:pt x="137" y="124"/>
                  </a:lnTo>
                  <a:lnTo>
                    <a:pt x="137" y="132"/>
                  </a:lnTo>
                  <a:lnTo>
                    <a:pt x="140" y="139"/>
                  </a:lnTo>
                  <a:lnTo>
                    <a:pt x="144" y="153"/>
                  </a:lnTo>
                  <a:lnTo>
                    <a:pt x="146" y="161"/>
                  </a:lnTo>
                  <a:lnTo>
                    <a:pt x="146" y="168"/>
                  </a:lnTo>
                  <a:lnTo>
                    <a:pt x="142" y="174"/>
                  </a:lnTo>
                  <a:lnTo>
                    <a:pt x="137" y="178"/>
                  </a:lnTo>
                  <a:lnTo>
                    <a:pt x="137" y="178"/>
                  </a:lnTo>
                  <a:lnTo>
                    <a:pt x="96" y="196"/>
                  </a:lnTo>
                  <a:lnTo>
                    <a:pt x="77" y="205"/>
                  </a:lnTo>
                  <a:lnTo>
                    <a:pt x="71" y="211"/>
                  </a:lnTo>
                  <a:lnTo>
                    <a:pt x="67" y="217"/>
                  </a:lnTo>
                  <a:lnTo>
                    <a:pt x="67" y="217"/>
                  </a:lnTo>
                  <a:lnTo>
                    <a:pt x="63" y="226"/>
                  </a:lnTo>
                  <a:lnTo>
                    <a:pt x="59" y="234"/>
                  </a:lnTo>
                  <a:lnTo>
                    <a:pt x="52" y="244"/>
                  </a:lnTo>
                  <a:lnTo>
                    <a:pt x="44" y="263"/>
                  </a:lnTo>
                  <a:lnTo>
                    <a:pt x="44" y="263"/>
                  </a:lnTo>
                  <a:lnTo>
                    <a:pt x="36" y="286"/>
                  </a:lnTo>
                  <a:lnTo>
                    <a:pt x="21" y="317"/>
                  </a:lnTo>
                  <a:lnTo>
                    <a:pt x="21" y="317"/>
                  </a:lnTo>
                  <a:lnTo>
                    <a:pt x="7" y="344"/>
                  </a:lnTo>
                  <a:lnTo>
                    <a:pt x="0" y="362"/>
                  </a:lnTo>
                  <a:lnTo>
                    <a:pt x="0" y="369"/>
                  </a:lnTo>
                  <a:lnTo>
                    <a:pt x="2" y="373"/>
                  </a:lnTo>
                  <a:lnTo>
                    <a:pt x="6" y="377"/>
                  </a:lnTo>
                  <a:lnTo>
                    <a:pt x="13" y="379"/>
                  </a:lnTo>
                  <a:lnTo>
                    <a:pt x="13" y="379"/>
                  </a:lnTo>
                  <a:lnTo>
                    <a:pt x="33" y="381"/>
                  </a:lnTo>
                  <a:lnTo>
                    <a:pt x="54" y="381"/>
                  </a:lnTo>
                  <a:lnTo>
                    <a:pt x="63" y="379"/>
                  </a:lnTo>
                  <a:lnTo>
                    <a:pt x="75" y="375"/>
                  </a:lnTo>
                  <a:lnTo>
                    <a:pt x="83" y="371"/>
                  </a:lnTo>
                  <a:lnTo>
                    <a:pt x="90" y="364"/>
                  </a:lnTo>
                  <a:lnTo>
                    <a:pt x="90" y="364"/>
                  </a:lnTo>
                  <a:lnTo>
                    <a:pt x="98" y="354"/>
                  </a:lnTo>
                  <a:lnTo>
                    <a:pt x="110" y="342"/>
                  </a:lnTo>
                  <a:lnTo>
                    <a:pt x="137" y="317"/>
                  </a:lnTo>
                  <a:lnTo>
                    <a:pt x="162" y="296"/>
                  </a:lnTo>
                  <a:lnTo>
                    <a:pt x="171" y="286"/>
                  </a:lnTo>
                  <a:lnTo>
                    <a:pt x="175" y="279"/>
                  </a:lnTo>
                  <a:lnTo>
                    <a:pt x="175" y="279"/>
                  </a:lnTo>
                  <a:lnTo>
                    <a:pt x="179" y="271"/>
                  </a:lnTo>
                  <a:lnTo>
                    <a:pt x="185" y="261"/>
                  </a:lnTo>
                  <a:lnTo>
                    <a:pt x="204" y="234"/>
                  </a:lnTo>
                  <a:lnTo>
                    <a:pt x="212" y="221"/>
                  </a:lnTo>
                  <a:lnTo>
                    <a:pt x="218" y="207"/>
                  </a:lnTo>
                  <a:lnTo>
                    <a:pt x="221" y="196"/>
                  </a:lnTo>
                  <a:lnTo>
                    <a:pt x="221" y="190"/>
                  </a:lnTo>
                  <a:lnTo>
                    <a:pt x="221" y="186"/>
                  </a:lnTo>
                  <a:lnTo>
                    <a:pt x="221" y="186"/>
                  </a:lnTo>
                  <a:lnTo>
                    <a:pt x="212" y="163"/>
                  </a:lnTo>
                  <a:lnTo>
                    <a:pt x="196" y="132"/>
                  </a:lnTo>
                  <a:lnTo>
                    <a:pt x="175" y="93"/>
                  </a:lnTo>
                  <a:lnTo>
                    <a:pt x="175" y="93"/>
                  </a:lnTo>
                  <a:lnTo>
                    <a:pt x="218" y="89"/>
                  </a:lnTo>
                  <a:lnTo>
                    <a:pt x="275" y="85"/>
                  </a:lnTo>
                  <a:lnTo>
                    <a:pt x="376" y="85"/>
                  </a:lnTo>
                  <a:lnTo>
                    <a:pt x="376" y="85"/>
                  </a:lnTo>
                  <a:lnTo>
                    <a:pt x="379" y="85"/>
                  </a:lnTo>
                  <a:lnTo>
                    <a:pt x="383" y="87"/>
                  </a:lnTo>
                  <a:lnTo>
                    <a:pt x="385" y="89"/>
                  </a:lnTo>
                  <a:lnTo>
                    <a:pt x="387" y="93"/>
                  </a:lnTo>
                  <a:lnTo>
                    <a:pt x="387" y="99"/>
                  </a:lnTo>
                  <a:lnTo>
                    <a:pt x="383" y="107"/>
                  </a:lnTo>
                  <a:lnTo>
                    <a:pt x="376" y="116"/>
                  </a:lnTo>
                  <a:lnTo>
                    <a:pt x="376" y="116"/>
                  </a:lnTo>
                  <a:lnTo>
                    <a:pt x="366" y="128"/>
                  </a:lnTo>
                  <a:lnTo>
                    <a:pt x="354" y="138"/>
                  </a:lnTo>
                  <a:lnTo>
                    <a:pt x="335" y="157"/>
                  </a:lnTo>
                  <a:lnTo>
                    <a:pt x="327" y="165"/>
                  </a:lnTo>
                  <a:lnTo>
                    <a:pt x="325" y="172"/>
                  </a:lnTo>
                  <a:lnTo>
                    <a:pt x="325" y="176"/>
                  </a:lnTo>
                  <a:lnTo>
                    <a:pt x="327" y="178"/>
                  </a:lnTo>
                  <a:lnTo>
                    <a:pt x="337" y="186"/>
                  </a:lnTo>
                  <a:lnTo>
                    <a:pt x="337" y="186"/>
                  </a:lnTo>
                  <a:lnTo>
                    <a:pt x="349" y="192"/>
                  </a:lnTo>
                  <a:lnTo>
                    <a:pt x="360" y="196"/>
                  </a:lnTo>
                  <a:lnTo>
                    <a:pt x="377" y="199"/>
                  </a:lnTo>
                  <a:lnTo>
                    <a:pt x="389" y="203"/>
                  </a:lnTo>
                  <a:lnTo>
                    <a:pt x="391" y="205"/>
                  </a:lnTo>
                  <a:lnTo>
                    <a:pt x="391" y="209"/>
                  </a:lnTo>
                  <a:lnTo>
                    <a:pt x="391" y="209"/>
                  </a:lnTo>
                  <a:lnTo>
                    <a:pt x="391" y="221"/>
                  </a:lnTo>
                  <a:lnTo>
                    <a:pt x="391" y="236"/>
                  </a:lnTo>
                  <a:lnTo>
                    <a:pt x="389" y="254"/>
                  </a:lnTo>
                  <a:lnTo>
                    <a:pt x="387" y="261"/>
                  </a:lnTo>
                  <a:lnTo>
                    <a:pt x="383" y="271"/>
                  </a:lnTo>
                  <a:lnTo>
                    <a:pt x="383" y="271"/>
                  </a:lnTo>
                  <a:lnTo>
                    <a:pt x="376" y="292"/>
                  </a:lnTo>
                  <a:lnTo>
                    <a:pt x="368" y="317"/>
                  </a:lnTo>
                  <a:lnTo>
                    <a:pt x="364" y="333"/>
                  </a:lnTo>
                  <a:lnTo>
                    <a:pt x="364" y="350"/>
                  </a:lnTo>
                  <a:lnTo>
                    <a:pt x="364" y="368"/>
                  </a:lnTo>
                  <a:lnTo>
                    <a:pt x="368" y="387"/>
                  </a:lnTo>
                  <a:lnTo>
                    <a:pt x="368" y="387"/>
                  </a:lnTo>
                  <a:lnTo>
                    <a:pt x="377" y="420"/>
                  </a:lnTo>
                  <a:lnTo>
                    <a:pt x="385" y="441"/>
                  </a:lnTo>
                  <a:lnTo>
                    <a:pt x="389" y="460"/>
                  </a:lnTo>
                  <a:lnTo>
                    <a:pt x="391" y="480"/>
                  </a:lnTo>
                  <a:lnTo>
                    <a:pt x="391" y="480"/>
                  </a:lnTo>
                  <a:lnTo>
                    <a:pt x="393" y="516"/>
                  </a:lnTo>
                  <a:lnTo>
                    <a:pt x="391" y="522"/>
                  </a:lnTo>
                  <a:lnTo>
                    <a:pt x="389" y="528"/>
                  </a:lnTo>
                  <a:lnTo>
                    <a:pt x="387" y="532"/>
                  </a:lnTo>
                  <a:lnTo>
                    <a:pt x="383" y="534"/>
                  </a:lnTo>
                  <a:lnTo>
                    <a:pt x="383" y="534"/>
                  </a:lnTo>
                  <a:lnTo>
                    <a:pt x="376" y="536"/>
                  </a:lnTo>
                  <a:lnTo>
                    <a:pt x="370" y="540"/>
                  </a:lnTo>
                  <a:lnTo>
                    <a:pt x="366" y="543"/>
                  </a:lnTo>
                  <a:lnTo>
                    <a:pt x="360" y="557"/>
                  </a:lnTo>
                  <a:lnTo>
                    <a:pt x="360" y="557"/>
                  </a:lnTo>
                  <a:lnTo>
                    <a:pt x="352" y="580"/>
                  </a:lnTo>
                  <a:lnTo>
                    <a:pt x="345" y="607"/>
                  </a:lnTo>
                  <a:lnTo>
                    <a:pt x="329" y="665"/>
                  </a:lnTo>
                  <a:lnTo>
                    <a:pt x="329" y="665"/>
                  </a:lnTo>
                  <a:lnTo>
                    <a:pt x="325" y="677"/>
                  </a:lnTo>
                  <a:lnTo>
                    <a:pt x="320" y="692"/>
                  </a:lnTo>
                  <a:lnTo>
                    <a:pt x="306" y="719"/>
                  </a:lnTo>
                  <a:lnTo>
                    <a:pt x="293" y="744"/>
                  </a:lnTo>
                  <a:lnTo>
                    <a:pt x="283" y="758"/>
                  </a:lnTo>
                  <a:lnTo>
                    <a:pt x="283" y="758"/>
                  </a:lnTo>
                  <a:lnTo>
                    <a:pt x="279" y="760"/>
                  </a:lnTo>
                  <a:lnTo>
                    <a:pt x="275" y="760"/>
                  </a:lnTo>
                  <a:lnTo>
                    <a:pt x="271" y="762"/>
                  </a:lnTo>
                  <a:lnTo>
                    <a:pt x="268" y="764"/>
                  </a:lnTo>
                  <a:lnTo>
                    <a:pt x="264" y="768"/>
                  </a:lnTo>
                  <a:lnTo>
                    <a:pt x="262" y="775"/>
                  </a:lnTo>
                  <a:lnTo>
                    <a:pt x="260" y="787"/>
                  </a:lnTo>
                  <a:lnTo>
                    <a:pt x="260" y="804"/>
                  </a:lnTo>
                  <a:lnTo>
                    <a:pt x="260" y="804"/>
                  </a:lnTo>
                  <a:lnTo>
                    <a:pt x="260" y="824"/>
                  </a:lnTo>
                  <a:lnTo>
                    <a:pt x="260" y="837"/>
                  </a:lnTo>
                  <a:lnTo>
                    <a:pt x="258" y="859"/>
                  </a:lnTo>
                  <a:lnTo>
                    <a:pt x="258" y="866"/>
                  </a:lnTo>
                  <a:lnTo>
                    <a:pt x="262" y="870"/>
                  </a:lnTo>
                  <a:lnTo>
                    <a:pt x="266" y="874"/>
                  </a:lnTo>
                  <a:lnTo>
                    <a:pt x="275" y="874"/>
                  </a:lnTo>
                  <a:lnTo>
                    <a:pt x="275" y="874"/>
                  </a:lnTo>
                  <a:lnTo>
                    <a:pt x="314" y="872"/>
                  </a:lnTo>
                  <a:lnTo>
                    <a:pt x="327" y="876"/>
                  </a:lnTo>
                  <a:lnTo>
                    <a:pt x="333" y="878"/>
                  </a:lnTo>
                  <a:lnTo>
                    <a:pt x="337" y="882"/>
                  </a:lnTo>
                  <a:lnTo>
                    <a:pt x="337" y="882"/>
                  </a:lnTo>
                  <a:lnTo>
                    <a:pt x="347" y="891"/>
                  </a:lnTo>
                  <a:lnTo>
                    <a:pt x="351" y="897"/>
                  </a:lnTo>
                  <a:lnTo>
                    <a:pt x="356" y="899"/>
                  </a:lnTo>
                  <a:lnTo>
                    <a:pt x="360" y="899"/>
                  </a:lnTo>
                  <a:lnTo>
                    <a:pt x="364" y="895"/>
                  </a:lnTo>
                  <a:lnTo>
                    <a:pt x="366" y="888"/>
                  </a:lnTo>
                  <a:lnTo>
                    <a:pt x="368" y="874"/>
                  </a:lnTo>
                  <a:lnTo>
                    <a:pt x="368" y="874"/>
                  </a:lnTo>
                  <a:lnTo>
                    <a:pt x="370" y="857"/>
                  </a:lnTo>
                  <a:lnTo>
                    <a:pt x="374" y="837"/>
                  </a:lnTo>
                  <a:lnTo>
                    <a:pt x="383" y="799"/>
                  </a:lnTo>
                  <a:lnTo>
                    <a:pt x="399" y="758"/>
                  </a:lnTo>
                  <a:lnTo>
                    <a:pt x="399" y="758"/>
                  </a:lnTo>
                  <a:lnTo>
                    <a:pt x="420" y="772"/>
                  </a:lnTo>
                  <a:lnTo>
                    <a:pt x="468" y="799"/>
                  </a:lnTo>
                  <a:lnTo>
                    <a:pt x="495" y="814"/>
                  </a:lnTo>
                  <a:lnTo>
                    <a:pt x="522" y="826"/>
                  </a:lnTo>
                  <a:lnTo>
                    <a:pt x="543" y="833"/>
                  </a:lnTo>
                  <a:lnTo>
                    <a:pt x="553" y="835"/>
                  </a:lnTo>
                  <a:lnTo>
                    <a:pt x="561" y="835"/>
                  </a:lnTo>
                  <a:lnTo>
                    <a:pt x="561" y="835"/>
                  </a:lnTo>
                  <a:lnTo>
                    <a:pt x="576" y="830"/>
                  </a:lnTo>
                  <a:lnTo>
                    <a:pt x="597" y="816"/>
                  </a:lnTo>
                  <a:lnTo>
                    <a:pt x="618" y="801"/>
                  </a:lnTo>
                  <a:lnTo>
                    <a:pt x="642" y="781"/>
                  </a:lnTo>
                  <a:lnTo>
                    <a:pt x="682" y="750"/>
                  </a:lnTo>
                  <a:lnTo>
                    <a:pt x="699" y="735"/>
                  </a:lnTo>
                  <a:lnTo>
                    <a:pt x="699" y="735"/>
                  </a:lnTo>
                  <a:lnTo>
                    <a:pt x="705" y="750"/>
                  </a:lnTo>
                  <a:lnTo>
                    <a:pt x="717" y="783"/>
                  </a:lnTo>
                  <a:lnTo>
                    <a:pt x="724" y="801"/>
                  </a:lnTo>
                  <a:lnTo>
                    <a:pt x="732" y="812"/>
                  </a:lnTo>
                  <a:lnTo>
                    <a:pt x="740" y="820"/>
                  </a:lnTo>
                  <a:lnTo>
                    <a:pt x="744" y="822"/>
                  </a:lnTo>
                  <a:lnTo>
                    <a:pt x="746" y="820"/>
                  </a:lnTo>
                  <a:lnTo>
                    <a:pt x="746" y="820"/>
                  </a:lnTo>
                  <a:lnTo>
                    <a:pt x="753" y="808"/>
                  </a:lnTo>
                  <a:lnTo>
                    <a:pt x="759" y="799"/>
                  </a:lnTo>
                  <a:lnTo>
                    <a:pt x="763" y="791"/>
                  </a:lnTo>
                  <a:lnTo>
                    <a:pt x="767" y="789"/>
                  </a:lnTo>
                  <a:lnTo>
                    <a:pt x="769" y="789"/>
                  </a:lnTo>
                  <a:lnTo>
                    <a:pt x="769" y="789"/>
                  </a:lnTo>
                  <a:lnTo>
                    <a:pt x="792" y="787"/>
                  </a:lnTo>
                  <a:lnTo>
                    <a:pt x="803" y="785"/>
                  </a:lnTo>
                  <a:lnTo>
                    <a:pt x="807" y="783"/>
                  </a:lnTo>
                  <a:lnTo>
                    <a:pt x="807" y="781"/>
                  </a:lnTo>
                  <a:lnTo>
                    <a:pt x="807" y="781"/>
                  </a:lnTo>
                  <a:lnTo>
                    <a:pt x="722" y="580"/>
                  </a:lnTo>
                  <a:lnTo>
                    <a:pt x="722" y="580"/>
                  </a:lnTo>
                  <a:lnTo>
                    <a:pt x="695" y="547"/>
                  </a:lnTo>
                  <a:lnTo>
                    <a:pt x="661" y="503"/>
                  </a:lnTo>
                  <a:lnTo>
                    <a:pt x="661" y="503"/>
                  </a:lnTo>
                  <a:lnTo>
                    <a:pt x="643" y="480"/>
                  </a:lnTo>
                  <a:lnTo>
                    <a:pt x="634" y="466"/>
                  </a:lnTo>
                  <a:lnTo>
                    <a:pt x="630" y="456"/>
                  </a:lnTo>
                  <a:lnTo>
                    <a:pt x="630" y="456"/>
                  </a:lnTo>
                  <a:lnTo>
                    <a:pt x="630" y="443"/>
                  </a:lnTo>
                  <a:lnTo>
                    <a:pt x="632" y="426"/>
                  </a:lnTo>
                  <a:lnTo>
                    <a:pt x="634" y="408"/>
                  </a:lnTo>
                  <a:lnTo>
                    <a:pt x="632" y="400"/>
                  </a:lnTo>
                  <a:lnTo>
                    <a:pt x="630" y="395"/>
                  </a:lnTo>
                  <a:lnTo>
                    <a:pt x="630" y="395"/>
                  </a:lnTo>
                  <a:lnTo>
                    <a:pt x="620" y="371"/>
                  </a:lnTo>
                  <a:lnTo>
                    <a:pt x="609" y="331"/>
                  </a:lnTo>
                  <a:lnTo>
                    <a:pt x="591" y="279"/>
                  </a:lnTo>
                  <a:lnTo>
                    <a:pt x="591" y="279"/>
                  </a:lnTo>
                  <a:lnTo>
                    <a:pt x="586" y="263"/>
                  </a:lnTo>
                  <a:lnTo>
                    <a:pt x="582" y="250"/>
                  </a:lnTo>
                  <a:lnTo>
                    <a:pt x="582" y="244"/>
                  </a:lnTo>
                  <a:lnTo>
                    <a:pt x="584" y="240"/>
                  </a:lnTo>
                  <a:lnTo>
                    <a:pt x="584" y="240"/>
                  </a:lnTo>
                  <a:lnTo>
                    <a:pt x="597" y="217"/>
                  </a:lnTo>
                  <a:lnTo>
                    <a:pt x="607" y="194"/>
                  </a:lnTo>
                  <a:lnTo>
                    <a:pt x="607" y="194"/>
                  </a:lnTo>
                  <a:lnTo>
                    <a:pt x="607" y="190"/>
                  </a:lnTo>
                  <a:lnTo>
                    <a:pt x="605" y="186"/>
                  </a:lnTo>
                  <a:lnTo>
                    <a:pt x="593" y="174"/>
                  </a:lnTo>
                  <a:lnTo>
                    <a:pt x="582" y="165"/>
                  </a:lnTo>
                  <a:lnTo>
                    <a:pt x="568" y="155"/>
                  </a:lnTo>
                  <a:lnTo>
                    <a:pt x="568" y="155"/>
                  </a:lnTo>
                  <a:lnTo>
                    <a:pt x="543" y="136"/>
                  </a:lnTo>
                  <a:lnTo>
                    <a:pt x="530" y="124"/>
                  </a:lnTo>
                  <a:lnTo>
                    <a:pt x="530" y="124"/>
                  </a:lnTo>
                  <a:lnTo>
                    <a:pt x="534" y="114"/>
                  </a:lnTo>
                  <a:lnTo>
                    <a:pt x="537" y="101"/>
                  </a:lnTo>
                  <a:lnTo>
                    <a:pt x="537" y="101"/>
                  </a:lnTo>
                  <a:lnTo>
                    <a:pt x="541" y="99"/>
                  </a:lnTo>
                  <a:lnTo>
                    <a:pt x="547" y="95"/>
                  </a:lnTo>
                  <a:lnTo>
                    <a:pt x="570" y="89"/>
                  </a:lnTo>
                  <a:lnTo>
                    <a:pt x="622" y="78"/>
                  </a:lnTo>
                  <a:lnTo>
                    <a:pt x="622" y="78"/>
                  </a:lnTo>
                  <a:lnTo>
                    <a:pt x="642" y="72"/>
                  </a:lnTo>
                  <a:lnTo>
                    <a:pt x="657" y="66"/>
                  </a:lnTo>
                  <a:lnTo>
                    <a:pt x="663" y="64"/>
                  </a:lnTo>
                  <a:lnTo>
                    <a:pt x="669" y="64"/>
                  </a:lnTo>
                  <a:lnTo>
                    <a:pt x="672" y="66"/>
                  </a:lnTo>
                  <a:lnTo>
                    <a:pt x="676" y="70"/>
                  </a:lnTo>
                  <a:lnTo>
                    <a:pt x="676" y="70"/>
                  </a:lnTo>
                  <a:lnTo>
                    <a:pt x="684" y="83"/>
                  </a:lnTo>
                  <a:lnTo>
                    <a:pt x="695" y="101"/>
                  </a:lnTo>
                  <a:lnTo>
                    <a:pt x="707" y="118"/>
                  </a:lnTo>
                  <a:lnTo>
                    <a:pt x="715" y="132"/>
                  </a:lnTo>
                  <a:lnTo>
                    <a:pt x="715" y="132"/>
                  </a:lnTo>
                  <a:lnTo>
                    <a:pt x="717" y="136"/>
                  </a:lnTo>
                  <a:lnTo>
                    <a:pt x="722" y="138"/>
                  </a:lnTo>
                  <a:lnTo>
                    <a:pt x="736" y="141"/>
                  </a:lnTo>
                  <a:lnTo>
                    <a:pt x="744" y="143"/>
                  </a:lnTo>
                  <a:lnTo>
                    <a:pt x="751" y="147"/>
                  </a:lnTo>
                  <a:lnTo>
                    <a:pt x="759" y="153"/>
                  </a:lnTo>
                  <a:lnTo>
                    <a:pt x="769" y="163"/>
                  </a:lnTo>
                  <a:lnTo>
                    <a:pt x="769" y="163"/>
                  </a:lnTo>
                  <a:lnTo>
                    <a:pt x="775" y="172"/>
                  </a:lnTo>
                  <a:lnTo>
                    <a:pt x="778" y="180"/>
                  </a:lnTo>
                  <a:lnTo>
                    <a:pt x="778" y="186"/>
                  </a:lnTo>
                  <a:lnTo>
                    <a:pt x="778" y="192"/>
                  </a:lnTo>
                  <a:lnTo>
                    <a:pt x="778" y="196"/>
                  </a:lnTo>
                  <a:lnTo>
                    <a:pt x="780" y="199"/>
                  </a:lnTo>
                  <a:lnTo>
                    <a:pt x="788" y="203"/>
                  </a:lnTo>
                  <a:lnTo>
                    <a:pt x="800" y="209"/>
                  </a:lnTo>
                  <a:lnTo>
                    <a:pt x="800" y="209"/>
                  </a:lnTo>
                  <a:lnTo>
                    <a:pt x="830" y="219"/>
                  </a:lnTo>
                  <a:lnTo>
                    <a:pt x="863" y="228"/>
                  </a:lnTo>
                  <a:lnTo>
                    <a:pt x="879" y="234"/>
                  </a:lnTo>
                  <a:lnTo>
                    <a:pt x="892" y="240"/>
                  </a:lnTo>
                  <a:lnTo>
                    <a:pt x="904" y="246"/>
                  </a:lnTo>
                  <a:lnTo>
                    <a:pt x="915" y="255"/>
                  </a:lnTo>
                  <a:lnTo>
                    <a:pt x="915" y="255"/>
                  </a:lnTo>
                  <a:lnTo>
                    <a:pt x="952" y="292"/>
                  </a:lnTo>
                  <a:lnTo>
                    <a:pt x="965" y="302"/>
                  </a:lnTo>
                  <a:lnTo>
                    <a:pt x="969" y="304"/>
                  </a:lnTo>
                  <a:lnTo>
                    <a:pt x="969" y="302"/>
                  </a:lnTo>
                  <a:lnTo>
                    <a:pt x="969" y="302"/>
                  </a:lnTo>
                  <a:lnTo>
                    <a:pt x="969" y="288"/>
                  </a:lnTo>
                  <a:lnTo>
                    <a:pt x="973" y="263"/>
                  </a:lnTo>
                  <a:lnTo>
                    <a:pt x="981" y="207"/>
                  </a:lnTo>
                  <a:lnTo>
                    <a:pt x="961" y="178"/>
                  </a:lnTo>
                  <a:lnTo>
                    <a:pt x="961" y="178"/>
                  </a:lnTo>
                  <a:lnTo>
                    <a:pt x="969" y="174"/>
                  </a:lnTo>
                  <a:lnTo>
                    <a:pt x="907" y="132"/>
                  </a:lnTo>
                  <a:lnTo>
                    <a:pt x="907" y="132"/>
                  </a:lnTo>
                  <a:lnTo>
                    <a:pt x="881" y="109"/>
                  </a:lnTo>
                  <a:lnTo>
                    <a:pt x="846" y="78"/>
                  </a:lnTo>
                  <a:lnTo>
                    <a:pt x="846" y="78"/>
                  </a:lnTo>
                  <a:lnTo>
                    <a:pt x="836" y="72"/>
                  </a:lnTo>
                  <a:lnTo>
                    <a:pt x="823" y="66"/>
                  </a:lnTo>
                  <a:lnTo>
                    <a:pt x="807" y="62"/>
                  </a:lnTo>
                  <a:lnTo>
                    <a:pt x="732" y="27"/>
                  </a:lnTo>
                  <a:lnTo>
                    <a:pt x="730" y="31"/>
                  </a:lnTo>
                  <a:close/>
                </a:path>
              </a:pathLst>
            </a:custGeom>
            <a:solidFill>
              <a:srgbClr val="FF99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25">
              <a:extLst>
                <a:ext uri="{FF2B5EF4-FFF2-40B4-BE49-F238E27FC236}">
                  <a16:creationId xmlns:a16="http://schemas.microsoft.com/office/drawing/2014/main" id="{6B07DCCA-4E64-4C3A-83C2-C252FE501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913" y="1743075"/>
              <a:ext cx="482600" cy="273050"/>
            </a:xfrm>
            <a:custGeom>
              <a:avLst/>
              <a:gdLst>
                <a:gd name="T0" fmla="*/ 23 w 304"/>
                <a:gd name="T1" fmla="*/ 2 h 172"/>
                <a:gd name="T2" fmla="*/ 4 w 304"/>
                <a:gd name="T3" fmla="*/ 31 h 172"/>
                <a:gd name="T4" fmla="*/ 0 w 304"/>
                <a:gd name="T5" fmla="*/ 40 h 172"/>
                <a:gd name="T6" fmla="*/ 0 w 304"/>
                <a:gd name="T7" fmla="*/ 56 h 172"/>
                <a:gd name="T8" fmla="*/ 0 w 304"/>
                <a:gd name="T9" fmla="*/ 71 h 172"/>
                <a:gd name="T10" fmla="*/ 0 w 304"/>
                <a:gd name="T11" fmla="*/ 79 h 172"/>
                <a:gd name="T12" fmla="*/ 15 w 304"/>
                <a:gd name="T13" fmla="*/ 98 h 172"/>
                <a:gd name="T14" fmla="*/ 31 w 304"/>
                <a:gd name="T15" fmla="*/ 110 h 172"/>
                <a:gd name="T16" fmla="*/ 91 w 304"/>
                <a:gd name="T17" fmla="*/ 139 h 172"/>
                <a:gd name="T18" fmla="*/ 127 w 304"/>
                <a:gd name="T19" fmla="*/ 160 h 172"/>
                <a:gd name="T20" fmla="*/ 131 w 304"/>
                <a:gd name="T21" fmla="*/ 164 h 172"/>
                <a:gd name="T22" fmla="*/ 143 w 304"/>
                <a:gd name="T23" fmla="*/ 170 h 172"/>
                <a:gd name="T24" fmla="*/ 175 w 304"/>
                <a:gd name="T25" fmla="*/ 172 h 172"/>
                <a:gd name="T26" fmla="*/ 195 w 304"/>
                <a:gd name="T27" fmla="*/ 168 h 172"/>
                <a:gd name="T28" fmla="*/ 200 w 304"/>
                <a:gd name="T29" fmla="*/ 164 h 172"/>
                <a:gd name="T30" fmla="*/ 222 w 304"/>
                <a:gd name="T31" fmla="*/ 141 h 172"/>
                <a:gd name="T32" fmla="*/ 254 w 304"/>
                <a:gd name="T33" fmla="*/ 118 h 172"/>
                <a:gd name="T34" fmla="*/ 281 w 304"/>
                <a:gd name="T35" fmla="*/ 97 h 172"/>
                <a:gd name="T36" fmla="*/ 289 w 304"/>
                <a:gd name="T37" fmla="*/ 87 h 172"/>
                <a:gd name="T38" fmla="*/ 293 w 304"/>
                <a:gd name="T39" fmla="*/ 71 h 172"/>
                <a:gd name="T40" fmla="*/ 295 w 304"/>
                <a:gd name="T41" fmla="*/ 64 h 172"/>
                <a:gd name="T42" fmla="*/ 301 w 304"/>
                <a:gd name="T43" fmla="*/ 46 h 172"/>
                <a:gd name="T44" fmla="*/ 304 w 304"/>
                <a:gd name="T45" fmla="*/ 37 h 172"/>
                <a:gd name="T46" fmla="*/ 301 w 304"/>
                <a:gd name="T47" fmla="*/ 25 h 172"/>
                <a:gd name="T48" fmla="*/ 295 w 304"/>
                <a:gd name="T49" fmla="*/ 19 h 172"/>
                <a:gd name="T50" fmla="*/ 281 w 304"/>
                <a:gd name="T51" fmla="*/ 8 h 172"/>
                <a:gd name="T52" fmla="*/ 258 w 304"/>
                <a:gd name="T53" fmla="*/ 0 h 172"/>
                <a:gd name="T54" fmla="*/ 247 w 304"/>
                <a:gd name="T55" fmla="*/ 2 h 172"/>
                <a:gd name="T56" fmla="*/ 229 w 304"/>
                <a:gd name="T57" fmla="*/ 13 h 172"/>
                <a:gd name="T58" fmla="*/ 200 w 304"/>
                <a:gd name="T59" fmla="*/ 25 h 172"/>
                <a:gd name="T60" fmla="*/ 193 w 304"/>
                <a:gd name="T61" fmla="*/ 27 h 172"/>
                <a:gd name="T62" fmla="*/ 177 w 304"/>
                <a:gd name="T63" fmla="*/ 35 h 172"/>
                <a:gd name="T64" fmla="*/ 166 w 304"/>
                <a:gd name="T65" fmla="*/ 37 h 172"/>
                <a:gd name="T66" fmla="*/ 146 w 304"/>
                <a:gd name="T67" fmla="*/ 33 h 172"/>
                <a:gd name="T68" fmla="*/ 73 w 304"/>
                <a:gd name="T69" fmla="*/ 13 h 172"/>
                <a:gd name="T70" fmla="*/ 23 w 304"/>
                <a:gd name="T71" fmla="*/ 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4" h="172">
                  <a:moveTo>
                    <a:pt x="23" y="2"/>
                  </a:moveTo>
                  <a:lnTo>
                    <a:pt x="23" y="2"/>
                  </a:lnTo>
                  <a:lnTo>
                    <a:pt x="12" y="17"/>
                  </a:lnTo>
                  <a:lnTo>
                    <a:pt x="4" y="31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9"/>
                  </a:lnTo>
                  <a:lnTo>
                    <a:pt x="6" y="89"/>
                  </a:lnTo>
                  <a:lnTo>
                    <a:pt x="15" y="98"/>
                  </a:lnTo>
                  <a:lnTo>
                    <a:pt x="31" y="110"/>
                  </a:lnTo>
                  <a:lnTo>
                    <a:pt x="31" y="110"/>
                  </a:lnTo>
                  <a:lnTo>
                    <a:pt x="58" y="124"/>
                  </a:lnTo>
                  <a:lnTo>
                    <a:pt x="91" y="139"/>
                  </a:lnTo>
                  <a:lnTo>
                    <a:pt x="118" y="155"/>
                  </a:lnTo>
                  <a:lnTo>
                    <a:pt x="127" y="160"/>
                  </a:lnTo>
                  <a:lnTo>
                    <a:pt x="131" y="164"/>
                  </a:lnTo>
                  <a:lnTo>
                    <a:pt x="131" y="164"/>
                  </a:lnTo>
                  <a:lnTo>
                    <a:pt x="135" y="166"/>
                  </a:lnTo>
                  <a:lnTo>
                    <a:pt x="143" y="170"/>
                  </a:lnTo>
                  <a:lnTo>
                    <a:pt x="164" y="172"/>
                  </a:lnTo>
                  <a:lnTo>
                    <a:pt x="175" y="172"/>
                  </a:lnTo>
                  <a:lnTo>
                    <a:pt x="187" y="170"/>
                  </a:lnTo>
                  <a:lnTo>
                    <a:pt x="195" y="168"/>
                  </a:lnTo>
                  <a:lnTo>
                    <a:pt x="200" y="164"/>
                  </a:lnTo>
                  <a:lnTo>
                    <a:pt x="200" y="164"/>
                  </a:lnTo>
                  <a:lnTo>
                    <a:pt x="210" y="155"/>
                  </a:lnTo>
                  <a:lnTo>
                    <a:pt x="222" y="141"/>
                  </a:lnTo>
                  <a:lnTo>
                    <a:pt x="254" y="118"/>
                  </a:lnTo>
                  <a:lnTo>
                    <a:pt x="254" y="118"/>
                  </a:lnTo>
                  <a:lnTo>
                    <a:pt x="268" y="108"/>
                  </a:lnTo>
                  <a:lnTo>
                    <a:pt x="281" y="97"/>
                  </a:lnTo>
                  <a:lnTo>
                    <a:pt x="285" y="93"/>
                  </a:lnTo>
                  <a:lnTo>
                    <a:pt x="289" y="87"/>
                  </a:lnTo>
                  <a:lnTo>
                    <a:pt x="291" y="79"/>
                  </a:lnTo>
                  <a:lnTo>
                    <a:pt x="293" y="71"/>
                  </a:lnTo>
                  <a:lnTo>
                    <a:pt x="293" y="71"/>
                  </a:lnTo>
                  <a:lnTo>
                    <a:pt x="295" y="64"/>
                  </a:lnTo>
                  <a:lnTo>
                    <a:pt x="297" y="56"/>
                  </a:lnTo>
                  <a:lnTo>
                    <a:pt x="301" y="46"/>
                  </a:lnTo>
                  <a:lnTo>
                    <a:pt x="303" y="42"/>
                  </a:lnTo>
                  <a:lnTo>
                    <a:pt x="304" y="37"/>
                  </a:lnTo>
                  <a:lnTo>
                    <a:pt x="303" y="31"/>
                  </a:lnTo>
                  <a:lnTo>
                    <a:pt x="301" y="25"/>
                  </a:lnTo>
                  <a:lnTo>
                    <a:pt x="301" y="25"/>
                  </a:lnTo>
                  <a:lnTo>
                    <a:pt x="295" y="19"/>
                  </a:lnTo>
                  <a:lnTo>
                    <a:pt x="289" y="13"/>
                  </a:lnTo>
                  <a:lnTo>
                    <a:pt x="281" y="8"/>
                  </a:lnTo>
                  <a:lnTo>
                    <a:pt x="274" y="4"/>
                  </a:lnTo>
                  <a:lnTo>
                    <a:pt x="258" y="0"/>
                  </a:lnTo>
                  <a:lnTo>
                    <a:pt x="252" y="0"/>
                  </a:lnTo>
                  <a:lnTo>
                    <a:pt x="247" y="2"/>
                  </a:lnTo>
                  <a:lnTo>
                    <a:pt x="247" y="2"/>
                  </a:lnTo>
                  <a:lnTo>
                    <a:pt x="229" y="13"/>
                  </a:lnTo>
                  <a:lnTo>
                    <a:pt x="218" y="19"/>
                  </a:lnTo>
                  <a:lnTo>
                    <a:pt x="200" y="25"/>
                  </a:lnTo>
                  <a:lnTo>
                    <a:pt x="200" y="25"/>
                  </a:lnTo>
                  <a:lnTo>
                    <a:pt x="193" y="27"/>
                  </a:lnTo>
                  <a:lnTo>
                    <a:pt x="185" y="31"/>
                  </a:lnTo>
                  <a:lnTo>
                    <a:pt x="177" y="35"/>
                  </a:lnTo>
                  <a:lnTo>
                    <a:pt x="172" y="37"/>
                  </a:lnTo>
                  <a:lnTo>
                    <a:pt x="166" y="37"/>
                  </a:lnTo>
                  <a:lnTo>
                    <a:pt x="158" y="35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73" y="13"/>
                  </a:lnTo>
                  <a:lnTo>
                    <a:pt x="23" y="2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rgbClr val="FF6699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26">
              <a:extLst>
                <a:ext uri="{FF2B5EF4-FFF2-40B4-BE49-F238E27FC236}">
                  <a16:creationId xmlns:a16="http://schemas.microsoft.com/office/drawing/2014/main" id="{194F1298-6334-4F21-A8F1-8C9D80C13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725" y="1831975"/>
              <a:ext cx="150813" cy="122238"/>
            </a:xfrm>
            <a:custGeom>
              <a:avLst/>
              <a:gdLst>
                <a:gd name="T0" fmla="*/ 0 w 95"/>
                <a:gd name="T1" fmla="*/ 0 h 77"/>
                <a:gd name="T2" fmla="*/ 0 w 95"/>
                <a:gd name="T3" fmla="*/ 0 h 77"/>
                <a:gd name="T4" fmla="*/ 8 w 95"/>
                <a:gd name="T5" fmla="*/ 15 h 77"/>
                <a:gd name="T6" fmla="*/ 16 w 95"/>
                <a:gd name="T7" fmla="*/ 27 h 77"/>
                <a:gd name="T8" fmla="*/ 24 w 95"/>
                <a:gd name="T9" fmla="*/ 39 h 77"/>
                <a:gd name="T10" fmla="*/ 24 w 95"/>
                <a:gd name="T11" fmla="*/ 39 h 77"/>
                <a:gd name="T12" fmla="*/ 39 w 95"/>
                <a:gd name="T13" fmla="*/ 50 h 77"/>
                <a:gd name="T14" fmla="*/ 62 w 95"/>
                <a:gd name="T15" fmla="*/ 62 h 77"/>
                <a:gd name="T16" fmla="*/ 93 w 95"/>
                <a:gd name="T17" fmla="*/ 77 h 77"/>
                <a:gd name="T18" fmla="*/ 93 w 95"/>
                <a:gd name="T19" fmla="*/ 77 h 77"/>
                <a:gd name="T20" fmla="*/ 95 w 95"/>
                <a:gd name="T21" fmla="*/ 64 h 77"/>
                <a:gd name="T22" fmla="*/ 95 w 95"/>
                <a:gd name="T23" fmla="*/ 54 h 77"/>
                <a:gd name="T24" fmla="*/ 95 w 95"/>
                <a:gd name="T25" fmla="*/ 50 h 77"/>
                <a:gd name="T26" fmla="*/ 93 w 95"/>
                <a:gd name="T27" fmla="*/ 46 h 77"/>
                <a:gd name="T28" fmla="*/ 93 w 95"/>
                <a:gd name="T29" fmla="*/ 46 h 77"/>
                <a:gd name="T30" fmla="*/ 87 w 95"/>
                <a:gd name="T31" fmla="*/ 41 h 77"/>
                <a:gd name="T32" fmla="*/ 79 w 95"/>
                <a:gd name="T33" fmla="*/ 35 h 77"/>
                <a:gd name="T34" fmla="*/ 68 w 95"/>
                <a:gd name="T35" fmla="*/ 29 h 77"/>
                <a:gd name="T36" fmla="*/ 54 w 95"/>
                <a:gd name="T37" fmla="*/ 23 h 77"/>
                <a:gd name="T38" fmla="*/ 54 w 95"/>
                <a:gd name="T39" fmla="*/ 23 h 77"/>
                <a:gd name="T40" fmla="*/ 20 w 95"/>
                <a:gd name="T41" fmla="*/ 10 h 77"/>
                <a:gd name="T42" fmla="*/ 0 w 95"/>
                <a:gd name="T43" fmla="*/ 0 h 77"/>
                <a:gd name="T44" fmla="*/ 0 w 95"/>
                <a:gd name="T4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77">
                  <a:moveTo>
                    <a:pt x="0" y="0"/>
                  </a:moveTo>
                  <a:lnTo>
                    <a:pt x="0" y="0"/>
                  </a:lnTo>
                  <a:lnTo>
                    <a:pt x="8" y="15"/>
                  </a:lnTo>
                  <a:lnTo>
                    <a:pt x="16" y="27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39" y="50"/>
                  </a:lnTo>
                  <a:lnTo>
                    <a:pt x="62" y="62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95" y="64"/>
                  </a:lnTo>
                  <a:lnTo>
                    <a:pt x="95" y="54"/>
                  </a:lnTo>
                  <a:lnTo>
                    <a:pt x="95" y="50"/>
                  </a:lnTo>
                  <a:lnTo>
                    <a:pt x="93" y="46"/>
                  </a:lnTo>
                  <a:lnTo>
                    <a:pt x="93" y="46"/>
                  </a:lnTo>
                  <a:lnTo>
                    <a:pt x="87" y="41"/>
                  </a:lnTo>
                  <a:lnTo>
                    <a:pt x="79" y="35"/>
                  </a:lnTo>
                  <a:lnTo>
                    <a:pt x="68" y="29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2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27">
              <a:extLst>
                <a:ext uri="{FF2B5EF4-FFF2-40B4-BE49-F238E27FC236}">
                  <a16:creationId xmlns:a16="http://schemas.microsoft.com/office/drawing/2014/main" id="{F3FA13CC-5F25-46D8-B864-AC8292CAE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125" y="1819275"/>
              <a:ext cx="138113" cy="147638"/>
            </a:xfrm>
            <a:custGeom>
              <a:avLst/>
              <a:gdLst>
                <a:gd name="T0" fmla="*/ 87 w 87"/>
                <a:gd name="T1" fmla="*/ 0 h 93"/>
                <a:gd name="T2" fmla="*/ 87 w 87"/>
                <a:gd name="T3" fmla="*/ 0 h 93"/>
                <a:gd name="T4" fmla="*/ 85 w 87"/>
                <a:gd name="T5" fmla="*/ 14 h 93"/>
                <a:gd name="T6" fmla="*/ 81 w 87"/>
                <a:gd name="T7" fmla="*/ 23 h 93"/>
                <a:gd name="T8" fmla="*/ 79 w 87"/>
                <a:gd name="T9" fmla="*/ 31 h 93"/>
                <a:gd name="T10" fmla="*/ 79 w 87"/>
                <a:gd name="T11" fmla="*/ 31 h 93"/>
                <a:gd name="T12" fmla="*/ 65 w 87"/>
                <a:gd name="T13" fmla="*/ 47 h 93"/>
                <a:gd name="T14" fmla="*/ 48 w 87"/>
                <a:gd name="T15" fmla="*/ 62 h 93"/>
                <a:gd name="T16" fmla="*/ 48 w 87"/>
                <a:gd name="T17" fmla="*/ 62 h 93"/>
                <a:gd name="T18" fmla="*/ 23 w 87"/>
                <a:gd name="T19" fmla="*/ 81 h 93"/>
                <a:gd name="T20" fmla="*/ 9 w 87"/>
                <a:gd name="T21" fmla="*/ 91 h 93"/>
                <a:gd name="T22" fmla="*/ 4 w 87"/>
                <a:gd name="T23" fmla="*/ 93 h 93"/>
                <a:gd name="T24" fmla="*/ 2 w 87"/>
                <a:gd name="T25" fmla="*/ 93 h 93"/>
                <a:gd name="T26" fmla="*/ 2 w 87"/>
                <a:gd name="T27" fmla="*/ 93 h 93"/>
                <a:gd name="T28" fmla="*/ 0 w 87"/>
                <a:gd name="T29" fmla="*/ 87 h 93"/>
                <a:gd name="T30" fmla="*/ 2 w 87"/>
                <a:gd name="T31" fmla="*/ 78 h 93"/>
                <a:gd name="T32" fmla="*/ 2 w 87"/>
                <a:gd name="T33" fmla="*/ 62 h 93"/>
                <a:gd name="T34" fmla="*/ 2 w 87"/>
                <a:gd name="T35" fmla="*/ 62 h 93"/>
                <a:gd name="T36" fmla="*/ 19 w 87"/>
                <a:gd name="T37" fmla="*/ 49 h 93"/>
                <a:gd name="T38" fmla="*/ 40 w 87"/>
                <a:gd name="T39" fmla="*/ 31 h 93"/>
                <a:gd name="T40" fmla="*/ 40 w 87"/>
                <a:gd name="T41" fmla="*/ 31 h 93"/>
                <a:gd name="T42" fmla="*/ 46 w 87"/>
                <a:gd name="T43" fmla="*/ 29 h 93"/>
                <a:gd name="T44" fmla="*/ 52 w 87"/>
                <a:gd name="T45" fmla="*/ 27 h 93"/>
                <a:gd name="T46" fmla="*/ 56 w 87"/>
                <a:gd name="T47" fmla="*/ 27 h 93"/>
                <a:gd name="T48" fmla="*/ 63 w 87"/>
                <a:gd name="T49" fmla="*/ 23 h 93"/>
                <a:gd name="T50" fmla="*/ 63 w 87"/>
                <a:gd name="T51" fmla="*/ 23 h 93"/>
                <a:gd name="T52" fmla="*/ 71 w 87"/>
                <a:gd name="T53" fmla="*/ 18 h 93"/>
                <a:gd name="T54" fmla="*/ 79 w 87"/>
                <a:gd name="T55" fmla="*/ 10 h 93"/>
                <a:gd name="T56" fmla="*/ 87 w 87"/>
                <a:gd name="T57" fmla="*/ 0 h 93"/>
                <a:gd name="T58" fmla="*/ 87 w 87"/>
                <a:gd name="T5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" h="93">
                  <a:moveTo>
                    <a:pt x="87" y="0"/>
                  </a:moveTo>
                  <a:lnTo>
                    <a:pt x="87" y="0"/>
                  </a:lnTo>
                  <a:lnTo>
                    <a:pt x="85" y="14"/>
                  </a:lnTo>
                  <a:lnTo>
                    <a:pt x="81" y="23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65" y="47"/>
                  </a:lnTo>
                  <a:lnTo>
                    <a:pt x="48" y="62"/>
                  </a:lnTo>
                  <a:lnTo>
                    <a:pt x="48" y="62"/>
                  </a:lnTo>
                  <a:lnTo>
                    <a:pt x="23" y="81"/>
                  </a:lnTo>
                  <a:lnTo>
                    <a:pt x="9" y="91"/>
                  </a:lnTo>
                  <a:lnTo>
                    <a:pt x="4" y="93"/>
                  </a:lnTo>
                  <a:lnTo>
                    <a:pt x="2" y="93"/>
                  </a:lnTo>
                  <a:lnTo>
                    <a:pt x="2" y="93"/>
                  </a:lnTo>
                  <a:lnTo>
                    <a:pt x="0" y="87"/>
                  </a:lnTo>
                  <a:lnTo>
                    <a:pt x="2" y="78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19" y="49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6" y="29"/>
                  </a:lnTo>
                  <a:lnTo>
                    <a:pt x="52" y="27"/>
                  </a:lnTo>
                  <a:lnTo>
                    <a:pt x="56" y="27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71" y="18"/>
                  </a:lnTo>
                  <a:lnTo>
                    <a:pt x="79" y="10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28">
              <a:extLst>
                <a:ext uri="{FF2B5EF4-FFF2-40B4-BE49-F238E27FC236}">
                  <a16:creationId xmlns:a16="http://schemas.microsoft.com/office/drawing/2014/main" id="{E1E9447D-8000-4580-8EAD-361D39690A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1600" y="592138"/>
              <a:ext cx="1920875" cy="1644650"/>
            </a:xfrm>
            <a:custGeom>
              <a:avLst/>
              <a:gdLst>
                <a:gd name="T0" fmla="*/ 638 w 1210"/>
                <a:gd name="T1" fmla="*/ 885 h 1036"/>
                <a:gd name="T2" fmla="*/ 393 w 1210"/>
                <a:gd name="T3" fmla="*/ 139 h 1036"/>
                <a:gd name="T4" fmla="*/ 413 w 1210"/>
                <a:gd name="T5" fmla="*/ 155 h 1036"/>
                <a:gd name="T6" fmla="*/ 521 w 1210"/>
                <a:gd name="T7" fmla="*/ 193 h 1036"/>
                <a:gd name="T8" fmla="*/ 742 w 1210"/>
                <a:gd name="T9" fmla="*/ 174 h 1036"/>
                <a:gd name="T10" fmla="*/ 632 w 1210"/>
                <a:gd name="T11" fmla="*/ 108 h 1036"/>
                <a:gd name="T12" fmla="*/ 509 w 1210"/>
                <a:gd name="T13" fmla="*/ 8 h 1036"/>
                <a:gd name="T14" fmla="*/ 794 w 1210"/>
                <a:gd name="T15" fmla="*/ 85 h 1036"/>
                <a:gd name="T16" fmla="*/ 1010 w 1210"/>
                <a:gd name="T17" fmla="*/ 294 h 1036"/>
                <a:gd name="T18" fmla="*/ 293 w 1210"/>
                <a:gd name="T19" fmla="*/ 139 h 1036"/>
                <a:gd name="T20" fmla="*/ 139 w 1210"/>
                <a:gd name="T21" fmla="*/ 286 h 1036"/>
                <a:gd name="T22" fmla="*/ 255 w 1210"/>
                <a:gd name="T23" fmla="*/ 178 h 1036"/>
                <a:gd name="T24" fmla="*/ 424 w 1210"/>
                <a:gd name="T25" fmla="*/ 209 h 1036"/>
                <a:gd name="T26" fmla="*/ 1010 w 1210"/>
                <a:gd name="T27" fmla="*/ 433 h 1036"/>
                <a:gd name="T28" fmla="*/ 1060 w 1210"/>
                <a:gd name="T29" fmla="*/ 773 h 1036"/>
                <a:gd name="T30" fmla="*/ 865 w 1210"/>
                <a:gd name="T31" fmla="*/ 238 h 1036"/>
                <a:gd name="T32" fmla="*/ 889 w 1210"/>
                <a:gd name="T33" fmla="*/ 437 h 1036"/>
                <a:gd name="T34" fmla="*/ 912 w 1210"/>
                <a:gd name="T35" fmla="*/ 423 h 1036"/>
                <a:gd name="T36" fmla="*/ 910 w 1210"/>
                <a:gd name="T37" fmla="*/ 721 h 1036"/>
                <a:gd name="T38" fmla="*/ 914 w 1210"/>
                <a:gd name="T39" fmla="*/ 885 h 1036"/>
                <a:gd name="T40" fmla="*/ 1033 w 1210"/>
                <a:gd name="T41" fmla="*/ 851 h 1036"/>
                <a:gd name="T42" fmla="*/ 948 w 1210"/>
                <a:gd name="T43" fmla="*/ 402 h 1036"/>
                <a:gd name="T44" fmla="*/ 879 w 1210"/>
                <a:gd name="T45" fmla="*/ 224 h 1036"/>
                <a:gd name="T46" fmla="*/ 825 w 1210"/>
                <a:gd name="T47" fmla="*/ 302 h 1036"/>
                <a:gd name="T48" fmla="*/ 285 w 1210"/>
                <a:gd name="T49" fmla="*/ 418 h 1036"/>
                <a:gd name="T50" fmla="*/ 208 w 1210"/>
                <a:gd name="T51" fmla="*/ 433 h 1036"/>
                <a:gd name="T52" fmla="*/ 139 w 1210"/>
                <a:gd name="T53" fmla="*/ 561 h 1036"/>
                <a:gd name="T54" fmla="*/ 293 w 1210"/>
                <a:gd name="T55" fmla="*/ 928 h 1036"/>
                <a:gd name="T56" fmla="*/ 278 w 1210"/>
                <a:gd name="T57" fmla="*/ 773 h 1036"/>
                <a:gd name="T58" fmla="*/ 199 w 1210"/>
                <a:gd name="T59" fmla="*/ 516 h 1036"/>
                <a:gd name="T60" fmla="*/ 270 w 1210"/>
                <a:gd name="T61" fmla="*/ 541 h 1036"/>
                <a:gd name="T62" fmla="*/ 212 w 1210"/>
                <a:gd name="T63" fmla="*/ 553 h 1036"/>
                <a:gd name="T64" fmla="*/ 231 w 1210"/>
                <a:gd name="T65" fmla="*/ 574 h 1036"/>
                <a:gd name="T66" fmla="*/ 307 w 1210"/>
                <a:gd name="T67" fmla="*/ 682 h 1036"/>
                <a:gd name="T68" fmla="*/ 871 w 1210"/>
                <a:gd name="T69" fmla="*/ 549 h 1036"/>
                <a:gd name="T70" fmla="*/ 925 w 1210"/>
                <a:gd name="T71" fmla="*/ 564 h 1036"/>
                <a:gd name="T72" fmla="*/ 918 w 1210"/>
                <a:gd name="T73" fmla="*/ 619 h 1036"/>
                <a:gd name="T74" fmla="*/ 519 w 1210"/>
                <a:gd name="T75" fmla="*/ 253 h 1036"/>
                <a:gd name="T76" fmla="*/ 521 w 1210"/>
                <a:gd name="T77" fmla="*/ 336 h 1036"/>
                <a:gd name="T78" fmla="*/ 565 w 1210"/>
                <a:gd name="T79" fmla="*/ 261 h 1036"/>
                <a:gd name="T80" fmla="*/ 663 w 1210"/>
                <a:gd name="T81" fmla="*/ 356 h 1036"/>
                <a:gd name="T82" fmla="*/ 547 w 1210"/>
                <a:gd name="T83" fmla="*/ 217 h 1036"/>
                <a:gd name="T84" fmla="*/ 1104 w 1210"/>
                <a:gd name="T85" fmla="*/ 825 h 1036"/>
                <a:gd name="T86" fmla="*/ 1205 w 1210"/>
                <a:gd name="T87" fmla="*/ 891 h 1036"/>
                <a:gd name="T88" fmla="*/ 1089 w 1210"/>
                <a:gd name="T89" fmla="*/ 934 h 1036"/>
                <a:gd name="T90" fmla="*/ 902 w 1210"/>
                <a:gd name="T91" fmla="*/ 835 h 1036"/>
                <a:gd name="T92" fmla="*/ 744 w 1210"/>
                <a:gd name="T93" fmla="*/ 878 h 1036"/>
                <a:gd name="T94" fmla="*/ 817 w 1210"/>
                <a:gd name="T95" fmla="*/ 912 h 1036"/>
                <a:gd name="T96" fmla="*/ 864 w 1210"/>
                <a:gd name="T97" fmla="*/ 889 h 1036"/>
                <a:gd name="T98" fmla="*/ 902 w 1210"/>
                <a:gd name="T99" fmla="*/ 955 h 1036"/>
                <a:gd name="T100" fmla="*/ 1049 w 1210"/>
                <a:gd name="T101" fmla="*/ 966 h 1036"/>
                <a:gd name="T102" fmla="*/ 486 w 1210"/>
                <a:gd name="T103" fmla="*/ 943 h 1036"/>
                <a:gd name="T104" fmla="*/ 353 w 1210"/>
                <a:gd name="T105" fmla="*/ 1001 h 1036"/>
                <a:gd name="T106" fmla="*/ 871 w 1210"/>
                <a:gd name="T107" fmla="*/ 1005 h 1036"/>
                <a:gd name="T108" fmla="*/ 77 w 1210"/>
                <a:gd name="T109" fmla="*/ 441 h 1036"/>
                <a:gd name="T110" fmla="*/ 100 w 1210"/>
                <a:gd name="T111" fmla="*/ 905 h 1036"/>
                <a:gd name="T112" fmla="*/ 120 w 1210"/>
                <a:gd name="T113" fmla="*/ 835 h 1036"/>
                <a:gd name="T114" fmla="*/ 23 w 1210"/>
                <a:gd name="T115" fmla="*/ 820 h 1036"/>
                <a:gd name="T116" fmla="*/ 60 w 1210"/>
                <a:gd name="T117" fmla="*/ 957 h 1036"/>
                <a:gd name="T118" fmla="*/ 197 w 1210"/>
                <a:gd name="T119" fmla="*/ 959 h 1036"/>
                <a:gd name="T120" fmla="*/ 278 w 1210"/>
                <a:gd name="T121" fmla="*/ 990 h 1036"/>
                <a:gd name="T122" fmla="*/ 177 w 1210"/>
                <a:gd name="T123" fmla="*/ 1023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10" h="1036">
                  <a:moveTo>
                    <a:pt x="571" y="874"/>
                  </a:moveTo>
                  <a:lnTo>
                    <a:pt x="571" y="874"/>
                  </a:lnTo>
                  <a:lnTo>
                    <a:pt x="573" y="876"/>
                  </a:lnTo>
                  <a:lnTo>
                    <a:pt x="578" y="881"/>
                  </a:lnTo>
                  <a:lnTo>
                    <a:pt x="578" y="881"/>
                  </a:lnTo>
                  <a:lnTo>
                    <a:pt x="571" y="874"/>
                  </a:lnTo>
                  <a:lnTo>
                    <a:pt x="571" y="874"/>
                  </a:lnTo>
                  <a:close/>
                  <a:moveTo>
                    <a:pt x="617" y="889"/>
                  </a:moveTo>
                  <a:lnTo>
                    <a:pt x="617" y="889"/>
                  </a:lnTo>
                  <a:lnTo>
                    <a:pt x="603" y="889"/>
                  </a:lnTo>
                  <a:lnTo>
                    <a:pt x="592" y="887"/>
                  </a:lnTo>
                  <a:lnTo>
                    <a:pt x="584" y="885"/>
                  </a:lnTo>
                  <a:lnTo>
                    <a:pt x="578" y="881"/>
                  </a:lnTo>
                  <a:lnTo>
                    <a:pt x="578" y="881"/>
                  </a:lnTo>
                  <a:lnTo>
                    <a:pt x="594" y="899"/>
                  </a:lnTo>
                  <a:lnTo>
                    <a:pt x="600" y="910"/>
                  </a:lnTo>
                  <a:lnTo>
                    <a:pt x="601" y="920"/>
                  </a:lnTo>
                  <a:lnTo>
                    <a:pt x="601" y="920"/>
                  </a:lnTo>
                  <a:lnTo>
                    <a:pt x="603" y="934"/>
                  </a:lnTo>
                  <a:lnTo>
                    <a:pt x="605" y="945"/>
                  </a:lnTo>
                  <a:lnTo>
                    <a:pt x="609" y="959"/>
                  </a:lnTo>
                  <a:lnTo>
                    <a:pt x="609" y="959"/>
                  </a:lnTo>
                  <a:lnTo>
                    <a:pt x="632" y="912"/>
                  </a:lnTo>
                  <a:lnTo>
                    <a:pt x="632" y="912"/>
                  </a:lnTo>
                  <a:lnTo>
                    <a:pt x="642" y="899"/>
                  </a:lnTo>
                  <a:lnTo>
                    <a:pt x="652" y="885"/>
                  </a:lnTo>
                  <a:lnTo>
                    <a:pt x="663" y="874"/>
                  </a:lnTo>
                  <a:lnTo>
                    <a:pt x="663" y="874"/>
                  </a:lnTo>
                  <a:lnTo>
                    <a:pt x="652" y="880"/>
                  </a:lnTo>
                  <a:lnTo>
                    <a:pt x="638" y="885"/>
                  </a:lnTo>
                  <a:lnTo>
                    <a:pt x="617" y="889"/>
                  </a:lnTo>
                  <a:lnTo>
                    <a:pt x="617" y="889"/>
                  </a:lnTo>
                  <a:close/>
                  <a:moveTo>
                    <a:pt x="509" y="8"/>
                  </a:moveTo>
                  <a:lnTo>
                    <a:pt x="509" y="8"/>
                  </a:lnTo>
                  <a:lnTo>
                    <a:pt x="509" y="10"/>
                  </a:lnTo>
                  <a:lnTo>
                    <a:pt x="509" y="14"/>
                  </a:lnTo>
                  <a:lnTo>
                    <a:pt x="511" y="25"/>
                  </a:lnTo>
                  <a:lnTo>
                    <a:pt x="513" y="39"/>
                  </a:lnTo>
                  <a:lnTo>
                    <a:pt x="511" y="45"/>
                  </a:lnTo>
                  <a:lnTo>
                    <a:pt x="509" y="46"/>
                  </a:lnTo>
                  <a:lnTo>
                    <a:pt x="509" y="46"/>
                  </a:lnTo>
                  <a:lnTo>
                    <a:pt x="501" y="50"/>
                  </a:lnTo>
                  <a:lnTo>
                    <a:pt x="495" y="56"/>
                  </a:lnTo>
                  <a:lnTo>
                    <a:pt x="490" y="60"/>
                  </a:lnTo>
                  <a:lnTo>
                    <a:pt x="486" y="62"/>
                  </a:lnTo>
                  <a:lnTo>
                    <a:pt x="486" y="62"/>
                  </a:lnTo>
                  <a:lnTo>
                    <a:pt x="474" y="66"/>
                  </a:lnTo>
                  <a:lnTo>
                    <a:pt x="453" y="77"/>
                  </a:lnTo>
                  <a:lnTo>
                    <a:pt x="401" y="101"/>
                  </a:lnTo>
                  <a:lnTo>
                    <a:pt x="401" y="101"/>
                  </a:lnTo>
                  <a:lnTo>
                    <a:pt x="380" y="112"/>
                  </a:lnTo>
                  <a:lnTo>
                    <a:pt x="359" y="126"/>
                  </a:lnTo>
                  <a:lnTo>
                    <a:pt x="332" y="147"/>
                  </a:lnTo>
                  <a:lnTo>
                    <a:pt x="332" y="147"/>
                  </a:lnTo>
                  <a:lnTo>
                    <a:pt x="326" y="151"/>
                  </a:lnTo>
                  <a:lnTo>
                    <a:pt x="324" y="153"/>
                  </a:lnTo>
                  <a:lnTo>
                    <a:pt x="326" y="155"/>
                  </a:lnTo>
                  <a:lnTo>
                    <a:pt x="332" y="155"/>
                  </a:lnTo>
                  <a:lnTo>
                    <a:pt x="343" y="153"/>
                  </a:lnTo>
                  <a:lnTo>
                    <a:pt x="393" y="139"/>
                  </a:lnTo>
                  <a:lnTo>
                    <a:pt x="393" y="139"/>
                  </a:lnTo>
                  <a:lnTo>
                    <a:pt x="426" y="130"/>
                  </a:lnTo>
                  <a:lnTo>
                    <a:pt x="451" y="120"/>
                  </a:lnTo>
                  <a:lnTo>
                    <a:pt x="488" y="104"/>
                  </a:lnTo>
                  <a:lnTo>
                    <a:pt x="499" y="99"/>
                  </a:lnTo>
                  <a:lnTo>
                    <a:pt x="507" y="97"/>
                  </a:lnTo>
                  <a:lnTo>
                    <a:pt x="513" y="97"/>
                  </a:lnTo>
                  <a:lnTo>
                    <a:pt x="517" y="101"/>
                  </a:lnTo>
                  <a:lnTo>
                    <a:pt x="517" y="101"/>
                  </a:lnTo>
                  <a:lnTo>
                    <a:pt x="522" y="112"/>
                  </a:lnTo>
                  <a:lnTo>
                    <a:pt x="526" y="124"/>
                  </a:lnTo>
                  <a:lnTo>
                    <a:pt x="526" y="133"/>
                  </a:lnTo>
                  <a:lnTo>
                    <a:pt x="526" y="137"/>
                  </a:lnTo>
                  <a:lnTo>
                    <a:pt x="524" y="139"/>
                  </a:lnTo>
                  <a:lnTo>
                    <a:pt x="524" y="139"/>
                  </a:lnTo>
                  <a:lnTo>
                    <a:pt x="522" y="141"/>
                  </a:lnTo>
                  <a:lnTo>
                    <a:pt x="521" y="145"/>
                  </a:lnTo>
                  <a:lnTo>
                    <a:pt x="515" y="151"/>
                  </a:lnTo>
                  <a:lnTo>
                    <a:pt x="501" y="155"/>
                  </a:lnTo>
                  <a:lnTo>
                    <a:pt x="501" y="155"/>
                  </a:lnTo>
                  <a:lnTo>
                    <a:pt x="470" y="162"/>
                  </a:lnTo>
                  <a:lnTo>
                    <a:pt x="459" y="164"/>
                  </a:lnTo>
                  <a:lnTo>
                    <a:pt x="447" y="162"/>
                  </a:lnTo>
                  <a:lnTo>
                    <a:pt x="447" y="162"/>
                  </a:lnTo>
                  <a:lnTo>
                    <a:pt x="436" y="159"/>
                  </a:lnTo>
                  <a:lnTo>
                    <a:pt x="430" y="155"/>
                  </a:lnTo>
                  <a:lnTo>
                    <a:pt x="424" y="153"/>
                  </a:lnTo>
                  <a:lnTo>
                    <a:pt x="416" y="155"/>
                  </a:lnTo>
                  <a:lnTo>
                    <a:pt x="416" y="155"/>
                  </a:lnTo>
                  <a:lnTo>
                    <a:pt x="413" y="155"/>
                  </a:lnTo>
                  <a:lnTo>
                    <a:pt x="415" y="155"/>
                  </a:lnTo>
                  <a:lnTo>
                    <a:pt x="415" y="155"/>
                  </a:lnTo>
                  <a:lnTo>
                    <a:pt x="401" y="162"/>
                  </a:lnTo>
                  <a:lnTo>
                    <a:pt x="401" y="162"/>
                  </a:lnTo>
                  <a:lnTo>
                    <a:pt x="382" y="176"/>
                  </a:lnTo>
                  <a:lnTo>
                    <a:pt x="364" y="191"/>
                  </a:lnTo>
                  <a:lnTo>
                    <a:pt x="353" y="203"/>
                  </a:lnTo>
                  <a:lnTo>
                    <a:pt x="347" y="209"/>
                  </a:lnTo>
                  <a:lnTo>
                    <a:pt x="347" y="209"/>
                  </a:lnTo>
                  <a:lnTo>
                    <a:pt x="347" y="213"/>
                  </a:lnTo>
                  <a:lnTo>
                    <a:pt x="349" y="215"/>
                  </a:lnTo>
                  <a:lnTo>
                    <a:pt x="351" y="217"/>
                  </a:lnTo>
                  <a:lnTo>
                    <a:pt x="355" y="218"/>
                  </a:lnTo>
                  <a:lnTo>
                    <a:pt x="361" y="217"/>
                  </a:lnTo>
                  <a:lnTo>
                    <a:pt x="368" y="215"/>
                  </a:lnTo>
                  <a:lnTo>
                    <a:pt x="378" y="209"/>
                  </a:lnTo>
                  <a:lnTo>
                    <a:pt x="378" y="209"/>
                  </a:lnTo>
                  <a:lnTo>
                    <a:pt x="405" y="195"/>
                  </a:lnTo>
                  <a:lnTo>
                    <a:pt x="436" y="186"/>
                  </a:lnTo>
                  <a:lnTo>
                    <a:pt x="465" y="178"/>
                  </a:lnTo>
                  <a:lnTo>
                    <a:pt x="476" y="178"/>
                  </a:lnTo>
                  <a:lnTo>
                    <a:pt x="486" y="178"/>
                  </a:lnTo>
                  <a:lnTo>
                    <a:pt x="486" y="178"/>
                  </a:lnTo>
                  <a:lnTo>
                    <a:pt x="499" y="180"/>
                  </a:lnTo>
                  <a:lnTo>
                    <a:pt x="509" y="178"/>
                  </a:lnTo>
                  <a:lnTo>
                    <a:pt x="515" y="180"/>
                  </a:lnTo>
                  <a:lnTo>
                    <a:pt x="517" y="182"/>
                  </a:lnTo>
                  <a:lnTo>
                    <a:pt x="517" y="186"/>
                  </a:lnTo>
                  <a:lnTo>
                    <a:pt x="517" y="186"/>
                  </a:lnTo>
                  <a:lnTo>
                    <a:pt x="521" y="193"/>
                  </a:lnTo>
                  <a:lnTo>
                    <a:pt x="524" y="197"/>
                  </a:lnTo>
                  <a:lnTo>
                    <a:pt x="528" y="199"/>
                  </a:lnTo>
                  <a:lnTo>
                    <a:pt x="530" y="199"/>
                  </a:lnTo>
                  <a:lnTo>
                    <a:pt x="532" y="197"/>
                  </a:lnTo>
                  <a:lnTo>
                    <a:pt x="532" y="193"/>
                  </a:lnTo>
                  <a:lnTo>
                    <a:pt x="532" y="193"/>
                  </a:lnTo>
                  <a:lnTo>
                    <a:pt x="534" y="182"/>
                  </a:lnTo>
                  <a:lnTo>
                    <a:pt x="538" y="164"/>
                  </a:lnTo>
                  <a:lnTo>
                    <a:pt x="544" y="153"/>
                  </a:lnTo>
                  <a:lnTo>
                    <a:pt x="546" y="149"/>
                  </a:lnTo>
                  <a:lnTo>
                    <a:pt x="547" y="147"/>
                  </a:lnTo>
                  <a:lnTo>
                    <a:pt x="547" y="147"/>
                  </a:lnTo>
                  <a:lnTo>
                    <a:pt x="553" y="153"/>
                  </a:lnTo>
                  <a:lnTo>
                    <a:pt x="561" y="164"/>
                  </a:lnTo>
                  <a:lnTo>
                    <a:pt x="567" y="170"/>
                  </a:lnTo>
                  <a:lnTo>
                    <a:pt x="573" y="174"/>
                  </a:lnTo>
                  <a:lnTo>
                    <a:pt x="580" y="178"/>
                  </a:lnTo>
                  <a:lnTo>
                    <a:pt x="586" y="178"/>
                  </a:lnTo>
                  <a:lnTo>
                    <a:pt x="586" y="178"/>
                  </a:lnTo>
                  <a:lnTo>
                    <a:pt x="621" y="166"/>
                  </a:lnTo>
                  <a:lnTo>
                    <a:pt x="642" y="162"/>
                  </a:lnTo>
                  <a:lnTo>
                    <a:pt x="652" y="162"/>
                  </a:lnTo>
                  <a:lnTo>
                    <a:pt x="663" y="162"/>
                  </a:lnTo>
                  <a:lnTo>
                    <a:pt x="663" y="162"/>
                  </a:lnTo>
                  <a:lnTo>
                    <a:pt x="688" y="168"/>
                  </a:lnTo>
                  <a:lnTo>
                    <a:pt x="717" y="174"/>
                  </a:lnTo>
                  <a:lnTo>
                    <a:pt x="729" y="176"/>
                  </a:lnTo>
                  <a:lnTo>
                    <a:pt x="738" y="176"/>
                  </a:lnTo>
                  <a:lnTo>
                    <a:pt x="740" y="176"/>
                  </a:lnTo>
                  <a:lnTo>
                    <a:pt x="742" y="174"/>
                  </a:lnTo>
                  <a:lnTo>
                    <a:pt x="742" y="172"/>
                  </a:lnTo>
                  <a:lnTo>
                    <a:pt x="740" y="170"/>
                  </a:lnTo>
                  <a:lnTo>
                    <a:pt x="740" y="170"/>
                  </a:lnTo>
                  <a:lnTo>
                    <a:pt x="729" y="159"/>
                  </a:lnTo>
                  <a:lnTo>
                    <a:pt x="717" y="147"/>
                  </a:lnTo>
                  <a:lnTo>
                    <a:pt x="709" y="143"/>
                  </a:lnTo>
                  <a:lnTo>
                    <a:pt x="702" y="141"/>
                  </a:lnTo>
                  <a:lnTo>
                    <a:pt x="694" y="139"/>
                  </a:lnTo>
                  <a:lnTo>
                    <a:pt x="686" y="139"/>
                  </a:lnTo>
                  <a:lnTo>
                    <a:pt x="686" y="139"/>
                  </a:lnTo>
                  <a:lnTo>
                    <a:pt x="669" y="141"/>
                  </a:lnTo>
                  <a:lnTo>
                    <a:pt x="652" y="143"/>
                  </a:lnTo>
                  <a:lnTo>
                    <a:pt x="636" y="145"/>
                  </a:lnTo>
                  <a:lnTo>
                    <a:pt x="617" y="147"/>
                  </a:lnTo>
                  <a:lnTo>
                    <a:pt x="617" y="147"/>
                  </a:lnTo>
                  <a:lnTo>
                    <a:pt x="603" y="149"/>
                  </a:lnTo>
                  <a:lnTo>
                    <a:pt x="596" y="151"/>
                  </a:lnTo>
                  <a:lnTo>
                    <a:pt x="592" y="151"/>
                  </a:lnTo>
                  <a:lnTo>
                    <a:pt x="586" y="147"/>
                  </a:lnTo>
                  <a:lnTo>
                    <a:pt x="586" y="147"/>
                  </a:lnTo>
                  <a:lnTo>
                    <a:pt x="565" y="130"/>
                  </a:lnTo>
                  <a:lnTo>
                    <a:pt x="555" y="122"/>
                  </a:lnTo>
                  <a:lnTo>
                    <a:pt x="553" y="118"/>
                  </a:lnTo>
                  <a:lnTo>
                    <a:pt x="555" y="116"/>
                  </a:lnTo>
                  <a:lnTo>
                    <a:pt x="555" y="116"/>
                  </a:lnTo>
                  <a:lnTo>
                    <a:pt x="569" y="112"/>
                  </a:lnTo>
                  <a:lnTo>
                    <a:pt x="592" y="110"/>
                  </a:lnTo>
                  <a:lnTo>
                    <a:pt x="617" y="108"/>
                  </a:lnTo>
                  <a:lnTo>
                    <a:pt x="632" y="108"/>
                  </a:lnTo>
                  <a:lnTo>
                    <a:pt x="632" y="108"/>
                  </a:lnTo>
                  <a:lnTo>
                    <a:pt x="682" y="120"/>
                  </a:lnTo>
                  <a:lnTo>
                    <a:pt x="725" y="131"/>
                  </a:lnTo>
                  <a:lnTo>
                    <a:pt x="725" y="131"/>
                  </a:lnTo>
                  <a:lnTo>
                    <a:pt x="725" y="128"/>
                  </a:lnTo>
                  <a:lnTo>
                    <a:pt x="721" y="118"/>
                  </a:lnTo>
                  <a:lnTo>
                    <a:pt x="713" y="108"/>
                  </a:lnTo>
                  <a:lnTo>
                    <a:pt x="709" y="104"/>
                  </a:lnTo>
                  <a:lnTo>
                    <a:pt x="702" y="101"/>
                  </a:lnTo>
                  <a:lnTo>
                    <a:pt x="702" y="101"/>
                  </a:lnTo>
                  <a:lnTo>
                    <a:pt x="667" y="87"/>
                  </a:lnTo>
                  <a:lnTo>
                    <a:pt x="648" y="81"/>
                  </a:lnTo>
                  <a:lnTo>
                    <a:pt x="625" y="77"/>
                  </a:lnTo>
                  <a:lnTo>
                    <a:pt x="625" y="77"/>
                  </a:lnTo>
                  <a:lnTo>
                    <a:pt x="578" y="73"/>
                  </a:lnTo>
                  <a:lnTo>
                    <a:pt x="563" y="72"/>
                  </a:lnTo>
                  <a:lnTo>
                    <a:pt x="555" y="70"/>
                  </a:lnTo>
                  <a:lnTo>
                    <a:pt x="555" y="70"/>
                  </a:lnTo>
                  <a:lnTo>
                    <a:pt x="553" y="68"/>
                  </a:lnTo>
                  <a:lnTo>
                    <a:pt x="549" y="68"/>
                  </a:lnTo>
                  <a:lnTo>
                    <a:pt x="547" y="66"/>
                  </a:lnTo>
                  <a:lnTo>
                    <a:pt x="547" y="62"/>
                  </a:lnTo>
                  <a:lnTo>
                    <a:pt x="547" y="62"/>
                  </a:lnTo>
                  <a:lnTo>
                    <a:pt x="549" y="48"/>
                  </a:lnTo>
                  <a:lnTo>
                    <a:pt x="547" y="27"/>
                  </a:lnTo>
                  <a:lnTo>
                    <a:pt x="547" y="0"/>
                  </a:lnTo>
                  <a:lnTo>
                    <a:pt x="547" y="0"/>
                  </a:lnTo>
                  <a:lnTo>
                    <a:pt x="530" y="4"/>
                  </a:lnTo>
                  <a:lnTo>
                    <a:pt x="517" y="8"/>
                  </a:lnTo>
                  <a:lnTo>
                    <a:pt x="509" y="8"/>
                  </a:lnTo>
                  <a:lnTo>
                    <a:pt x="509" y="8"/>
                  </a:lnTo>
                  <a:close/>
                  <a:moveTo>
                    <a:pt x="586" y="31"/>
                  </a:moveTo>
                  <a:lnTo>
                    <a:pt x="586" y="31"/>
                  </a:lnTo>
                  <a:lnTo>
                    <a:pt x="596" y="39"/>
                  </a:lnTo>
                  <a:lnTo>
                    <a:pt x="607" y="45"/>
                  </a:lnTo>
                  <a:lnTo>
                    <a:pt x="611" y="46"/>
                  </a:lnTo>
                  <a:lnTo>
                    <a:pt x="617" y="46"/>
                  </a:lnTo>
                  <a:lnTo>
                    <a:pt x="617" y="46"/>
                  </a:lnTo>
                  <a:lnTo>
                    <a:pt x="640" y="48"/>
                  </a:lnTo>
                  <a:lnTo>
                    <a:pt x="680" y="52"/>
                  </a:lnTo>
                  <a:lnTo>
                    <a:pt x="740" y="62"/>
                  </a:lnTo>
                  <a:lnTo>
                    <a:pt x="740" y="62"/>
                  </a:lnTo>
                  <a:lnTo>
                    <a:pt x="744" y="62"/>
                  </a:lnTo>
                  <a:lnTo>
                    <a:pt x="746" y="60"/>
                  </a:lnTo>
                  <a:lnTo>
                    <a:pt x="746" y="54"/>
                  </a:lnTo>
                  <a:lnTo>
                    <a:pt x="740" y="46"/>
                  </a:lnTo>
                  <a:lnTo>
                    <a:pt x="740" y="46"/>
                  </a:lnTo>
                  <a:lnTo>
                    <a:pt x="736" y="43"/>
                  </a:lnTo>
                  <a:lnTo>
                    <a:pt x="733" y="39"/>
                  </a:lnTo>
                  <a:lnTo>
                    <a:pt x="719" y="35"/>
                  </a:lnTo>
                  <a:lnTo>
                    <a:pt x="686" y="31"/>
                  </a:lnTo>
                  <a:lnTo>
                    <a:pt x="686" y="31"/>
                  </a:lnTo>
                  <a:lnTo>
                    <a:pt x="659" y="29"/>
                  </a:lnTo>
                  <a:lnTo>
                    <a:pt x="627" y="29"/>
                  </a:lnTo>
                  <a:lnTo>
                    <a:pt x="586" y="31"/>
                  </a:lnTo>
                  <a:lnTo>
                    <a:pt x="586" y="31"/>
                  </a:lnTo>
                  <a:close/>
                  <a:moveTo>
                    <a:pt x="864" y="85"/>
                  </a:moveTo>
                  <a:lnTo>
                    <a:pt x="864" y="85"/>
                  </a:lnTo>
                  <a:lnTo>
                    <a:pt x="833" y="85"/>
                  </a:lnTo>
                  <a:lnTo>
                    <a:pt x="794" y="85"/>
                  </a:lnTo>
                  <a:lnTo>
                    <a:pt x="794" y="85"/>
                  </a:lnTo>
                  <a:lnTo>
                    <a:pt x="750" y="83"/>
                  </a:lnTo>
                  <a:lnTo>
                    <a:pt x="742" y="83"/>
                  </a:lnTo>
                  <a:lnTo>
                    <a:pt x="740" y="85"/>
                  </a:lnTo>
                  <a:lnTo>
                    <a:pt x="744" y="87"/>
                  </a:lnTo>
                  <a:lnTo>
                    <a:pt x="756" y="93"/>
                  </a:lnTo>
                  <a:lnTo>
                    <a:pt x="756" y="93"/>
                  </a:lnTo>
                  <a:lnTo>
                    <a:pt x="771" y="97"/>
                  </a:lnTo>
                  <a:lnTo>
                    <a:pt x="786" y="101"/>
                  </a:lnTo>
                  <a:lnTo>
                    <a:pt x="813" y="101"/>
                  </a:lnTo>
                  <a:lnTo>
                    <a:pt x="823" y="99"/>
                  </a:lnTo>
                  <a:lnTo>
                    <a:pt x="831" y="101"/>
                  </a:lnTo>
                  <a:lnTo>
                    <a:pt x="837" y="102"/>
                  </a:lnTo>
                  <a:lnTo>
                    <a:pt x="840" y="108"/>
                  </a:lnTo>
                  <a:lnTo>
                    <a:pt x="840" y="108"/>
                  </a:lnTo>
                  <a:lnTo>
                    <a:pt x="848" y="131"/>
                  </a:lnTo>
                  <a:lnTo>
                    <a:pt x="848" y="131"/>
                  </a:lnTo>
                  <a:lnTo>
                    <a:pt x="854" y="151"/>
                  </a:lnTo>
                  <a:lnTo>
                    <a:pt x="858" y="157"/>
                  </a:lnTo>
                  <a:lnTo>
                    <a:pt x="864" y="162"/>
                  </a:lnTo>
                  <a:lnTo>
                    <a:pt x="864" y="162"/>
                  </a:lnTo>
                  <a:lnTo>
                    <a:pt x="910" y="211"/>
                  </a:lnTo>
                  <a:lnTo>
                    <a:pt x="939" y="240"/>
                  </a:lnTo>
                  <a:lnTo>
                    <a:pt x="956" y="255"/>
                  </a:lnTo>
                  <a:lnTo>
                    <a:pt x="956" y="255"/>
                  </a:lnTo>
                  <a:lnTo>
                    <a:pt x="970" y="265"/>
                  </a:lnTo>
                  <a:lnTo>
                    <a:pt x="987" y="282"/>
                  </a:lnTo>
                  <a:lnTo>
                    <a:pt x="1004" y="296"/>
                  </a:lnTo>
                  <a:lnTo>
                    <a:pt x="1008" y="298"/>
                  </a:lnTo>
                  <a:lnTo>
                    <a:pt x="1010" y="296"/>
                  </a:lnTo>
                  <a:lnTo>
                    <a:pt x="1010" y="294"/>
                  </a:lnTo>
                  <a:lnTo>
                    <a:pt x="1010" y="294"/>
                  </a:lnTo>
                  <a:lnTo>
                    <a:pt x="1006" y="276"/>
                  </a:lnTo>
                  <a:lnTo>
                    <a:pt x="1000" y="255"/>
                  </a:lnTo>
                  <a:lnTo>
                    <a:pt x="991" y="234"/>
                  </a:lnTo>
                  <a:lnTo>
                    <a:pt x="985" y="224"/>
                  </a:lnTo>
                  <a:lnTo>
                    <a:pt x="979" y="217"/>
                  </a:lnTo>
                  <a:lnTo>
                    <a:pt x="979" y="217"/>
                  </a:lnTo>
                  <a:lnTo>
                    <a:pt x="971" y="207"/>
                  </a:lnTo>
                  <a:lnTo>
                    <a:pt x="966" y="199"/>
                  </a:lnTo>
                  <a:lnTo>
                    <a:pt x="958" y="193"/>
                  </a:lnTo>
                  <a:lnTo>
                    <a:pt x="941" y="186"/>
                  </a:lnTo>
                  <a:lnTo>
                    <a:pt x="941" y="186"/>
                  </a:lnTo>
                  <a:lnTo>
                    <a:pt x="908" y="172"/>
                  </a:lnTo>
                  <a:lnTo>
                    <a:pt x="900" y="168"/>
                  </a:lnTo>
                  <a:lnTo>
                    <a:pt x="894" y="162"/>
                  </a:lnTo>
                  <a:lnTo>
                    <a:pt x="894" y="162"/>
                  </a:lnTo>
                  <a:lnTo>
                    <a:pt x="885" y="149"/>
                  </a:lnTo>
                  <a:lnTo>
                    <a:pt x="879" y="139"/>
                  </a:lnTo>
                  <a:lnTo>
                    <a:pt x="879" y="139"/>
                  </a:lnTo>
                  <a:lnTo>
                    <a:pt x="877" y="137"/>
                  </a:lnTo>
                  <a:lnTo>
                    <a:pt x="877" y="135"/>
                  </a:lnTo>
                  <a:lnTo>
                    <a:pt x="879" y="124"/>
                  </a:lnTo>
                  <a:lnTo>
                    <a:pt x="879" y="124"/>
                  </a:lnTo>
                  <a:lnTo>
                    <a:pt x="879" y="112"/>
                  </a:lnTo>
                  <a:lnTo>
                    <a:pt x="877" y="101"/>
                  </a:lnTo>
                  <a:lnTo>
                    <a:pt x="871" y="89"/>
                  </a:lnTo>
                  <a:lnTo>
                    <a:pt x="867" y="87"/>
                  </a:lnTo>
                  <a:lnTo>
                    <a:pt x="864" y="85"/>
                  </a:lnTo>
                  <a:lnTo>
                    <a:pt x="864" y="85"/>
                  </a:lnTo>
                  <a:close/>
                  <a:moveTo>
                    <a:pt x="293" y="139"/>
                  </a:moveTo>
                  <a:lnTo>
                    <a:pt x="293" y="139"/>
                  </a:lnTo>
                  <a:lnTo>
                    <a:pt x="268" y="157"/>
                  </a:lnTo>
                  <a:lnTo>
                    <a:pt x="251" y="164"/>
                  </a:lnTo>
                  <a:lnTo>
                    <a:pt x="239" y="170"/>
                  </a:lnTo>
                  <a:lnTo>
                    <a:pt x="239" y="170"/>
                  </a:lnTo>
                  <a:lnTo>
                    <a:pt x="228" y="172"/>
                  </a:lnTo>
                  <a:lnTo>
                    <a:pt x="224" y="174"/>
                  </a:lnTo>
                  <a:lnTo>
                    <a:pt x="216" y="178"/>
                  </a:lnTo>
                  <a:lnTo>
                    <a:pt x="216" y="178"/>
                  </a:lnTo>
                  <a:lnTo>
                    <a:pt x="208" y="184"/>
                  </a:lnTo>
                  <a:lnTo>
                    <a:pt x="204" y="188"/>
                  </a:lnTo>
                  <a:lnTo>
                    <a:pt x="203" y="193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9"/>
                  </a:lnTo>
                  <a:lnTo>
                    <a:pt x="204" y="213"/>
                  </a:lnTo>
                  <a:lnTo>
                    <a:pt x="204" y="217"/>
                  </a:lnTo>
                  <a:lnTo>
                    <a:pt x="201" y="224"/>
                  </a:lnTo>
                  <a:lnTo>
                    <a:pt x="201" y="224"/>
                  </a:lnTo>
                  <a:lnTo>
                    <a:pt x="199" y="228"/>
                  </a:lnTo>
                  <a:lnTo>
                    <a:pt x="199" y="232"/>
                  </a:lnTo>
                  <a:lnTo>
                    <a:pt x="199" y="238"/>
                  </a:lnTo>
                  <a:lnTo>
                    <a:pt x="199" y="242"/>
                  </a:lnTo>
                  <a:lnTo>
                    <a:pt x="197" y="246"/>
                  </a:lnTo>
                  <a:lnTo>
                    <a:pt x="193" y="249"/>
                  </a:lnTo>
                  <a:lnTo>
                    <a:pt x="185" y="255"/>
                  </a:lnTo>
                  <a:lnTo>
                    <a:pt x="185" y="255"/>
                  </a:lnTo>
                  <a:lnTo>
                    <a:pt x="158" y="273"/>
                  </a:lnTo>
                  <a:lnTo>
                    <a:pt x="139" y="286"/>
                  </a:lnTo>
                  <a:lnTo>
                    <a:pt x="139" y="286"/>
                  </a:lnTo>
                  <a:lnTo>
                    <a:pt x="122" y="302"/>
                  </a:lnTo>
                  <a:lnTo>
                    <a:pt x="114" y="307"/>
                  </a:lnTo>
                  <a:lnTo>
                    <a:pt x="108" y="309"/>
                  </a:lnTo>
                  <a:lnTo>
                    <a:pt x="108" y="309"/>
                  </a:lnTo>
                  <a:lnTo>
                    <a:pt x="100" y="311"/>
                  </a:lnTo>
                  <a:lnTo>
                    <a:pt x="100" y="313"/>
                  </a:lnTo>
                  <a:lnTo>
                    <a:pt x="100" y="317"/>
                  </a:lnTo>
                  <a:lnTo>
                    <a:pt x="100" y="317"/>
                  </a:lnTo>
                  <a:lnTo>
                    <a:pt x="100" y="323"/>
                  </a:lnTo>
                  <a:lnTo>
                    <a:pt x="102" y="327"/>
                  </a:lnTo>
                  <a:lnTo>
                    <a:pt x="104" y="329"/>
                  </a:lnTo>
                  <a:lnTo>
                    <a:pt x="106" y="329"/>
                  </a:lnTo>
                  <a:lnTo>
                    <a:pt x="116" y="325"/>
                  </a:lnTo>
                  <a:lnTo>
                    <a:pt x="116" y="325"/>
                  </a:lnTo>
                  <a:lnTo>
                    <a:pt x="135" y="313"/>
                  </a:lnTo>
                  <a:lnTo>
                    <a:pt x="160" y="298"/>
                  </a:lnTo>
                  <a:lnTo>
                    <a:pt x="183" y="280"/>
                  </a:lnTo>
                  <a:lnTo>
                    <a:pt x="193" y="271"/>
                  </a:lnTo>
                  <a:lnTo>
                    <a:pt x="201" y="263"/>
                  </a:lnTo>
                  <a:lnTo>
                    <a:pt x="201" y="263"/>
                  </a:lnTo>
                  <a:lnTo>
                    <a:pt x="206" y="251"/>
                  </a:lnTo>
                  <a:lnTo>
                    <a:pt x="208" y="242"/>
                  </a:lnTo>
                  <a:lnTo>
                    <a:pt x="212" y="232"/>
                  </a:lnTo>
                  <a:lnTo>
                    <a:pt x="224" y="217"/>
                  </a:lnTo>
                  <a:lnTo>
                    <a:pt x="224" y="217"/>
                  </a:lnTo>
                  <a:lnTo>
                    <a:pt x="237" y="199"/>
                  </a:lnTo>
                  <a:lnTo>
                    <a:pt x="245" y="188"/>
                  </a:lnTo>
                  <a:lnTo>
                    <a:pt x="249" y="182"/>
                  </a:lnTo>
                  <a:lnTo>
                    <a:pt x="255" y="178"/>
                  </a:lnTo>
                  <a:lnTo>
                    <a:pt x="255" y="178"/>
                  </a:lnTo>
                  <a:lnTo>
                    <a:pt x="264" y="168"/>
                  </a:lnTo>
                  <a:lnTo>
                    <a:pt x="280" y="155"/>
                  </a:lnTo>
                  <a:lnTo>
                    <a:pt x="293" y="139"/>
                  </a:lnTo>
                  <a:lnTo>
                    <a:pt x="293" y="139"/>
                  </a:lnTo>
                  <a:close/>
                  <a:moveTo>
                    <a:pt x="424" y="209"/>
                  </a:moveTo>
                  <a:lnTo>
                    <a:pt x="424" y="209"/>
                  </a:lnTo>
                  <a:lnTo>
                    <a:pt x="422" y="207"/>
                  </a:lnTo>
                  <a:lnTo>
                    <a:pt x="420" y="205"/>
                  </a:lnTo>
                  <a:lnTo>
                    <a:pt x="413" y="207"/>
                  </a:lnTo>
                  <a:lnTo>
                    <a:pt x="405" y="211"/>
                  </a:lnTo>
                  <a:lnTo>
                    <a:pt x="395" y="217"/>
                  </a:lnTo>
                  <a:lnTo>
                    <a:pt x="380" y="234"/>
                  </a:lnTo>
                  <a:lnTo>
                    <a:pt x="370" y="247"/>
                  </a:lnTo>
                  <a:lnTo>
                    <a:pt x="370" y="247"/>
                  </a:lnTo>
                  <a:lnTo>
                    <a:pt x="362" y="265"/>
                  </a:lnTo>
                  <a:lnTo>
                    <a:pt x="362" y="269"/>
                  </a:lnTo>
                  <a:lnTo>
                    <a:pt x="362" y="271"/>
                  </a:lnTo>
                  <a:lnTo>
                    <a:pt x="362" y="271"/>
                  </a:lnTo>
                  <a:lnTo>
                    <a:pt x="386" y="263"/>
                  </a:lnTo>
                  <a:lnTo>
                    <a:pt x="405" y="253"/>
                  </a:lnTo>
                  <a:lnTo>
                    <a:pt x="415" y="247"/>
                  </a:lnTo>
                  <a:lnTo>
                    <a:pt x="424" y="240"/>
                  </a:lnTo>
                  <a:lnTo>
                    <a:pt x="424" y="240"/>
                  </a:lnTo>
                  <a:lnTo>
                    <a:pt x="436" y="228"/>
                  </a:lnTo>
                  <a:lnTo>
                    <a:pt x="438" y="224"/>
                  </a:lnTo>
                  <a:lnTo>
                    <a:pt x="438" y="222"/>
                  </a:lnTo>
                  <a:lnTo>
                    <a:pt x="432" y="217"/>
                  </a:lnTo>
                  <a:lnTo>
                    <a:pt x="428" y="215"/>
                  </a:lnTo>
                  <a:lnTo>
                    <a:pt x="424" y="209"/>
                  </a:lnTo>
                  <a:lnTo>
                    <a:pt x="424" y="209"/>
                  </a:lnTo>
                  <a:close/>
                  <a:moveTo>
                    <a:pt x="694" y="193"/>
                  </a:moveTo>
                  <a:lnTo>
                    <a:pt x="694" y="224"/>
                  </a:lnTo>
                  <a:lnTo>
                    <a:pt x="694" y="224"/>
                  </a:lnTo>
                  <a:lnTo>
                    <a:pt x="702" y="230"/>
                  </a:lnTo>
                  <a:lnTo>
                    <a:pt x="719" y="242"/>
                  </a:lnTo>
                  <a:lnTo>
                    <a:pt x="729" y="246"/>
                  </a:lnTo>
                  <a:lnTo>
                    <a:pt x="736" y="249"/>
                  </a:lnTo>
                  <a:lnTo>
                    <a:pt x="744" y="249"/>
                  </a:lnTo>
                  <a:lnTo>
                    <a:pt x="746" y="249"/>
                  </a:lnTo>
                  <a:lnTo>
                    <a:pt x="748" y="247"/>
                  </a:lnTo>
                  <a:lnTo>
                    <a:pt x="748" y="247"/>
                  </a:lnTo>
                  <a:lnTo>
                    <a:pt x="756" y="232"/>
                  </a:lnTo>
                  <a:lnTo>
                    <a:pt x="758" y="228"/>
                  </a:lnTo>
                  <a:lnTo>
                    <a:pt x="756" y="224"/>
                  </a:lnTo>
                  <a:lnTo>
                    <a:pt x="756" y="224"/>
                  </a:lnTo>
                  <a:lnTo>
                    <a:pt x="723" y="207"/>
                  </a:lnTo>
                  <a:lnTo>
                    <a:pt x="694" y="193"/>
                  </a:lnTo>
                  <a:lnTo>
                    <a:pt x="694" y="193"/>
                  </a:lnTo>
                  <a:close/>
                  <a:moveTo>
                    <a:pt x="1041" y="325"/>
                  </a:moveTo>
                  <a:lnTo>
                    <a:pt x="1041" y="325"/>
                  </a:lnTo>
                  <a:lnTo>
                    <a:pt x="1035" y="323"/>
                  </a:lnTo>
                  <a:lnTo>
                    <a:pt x="1025" y="321"/>
                  </a:lnTo>
                  <a:lnTo>
                    <a:pt x="1020" y="321"/>
                  </a:lnTo>
                  <a:lnTo>
                    <a:pt x="1016" y="323"/>
                  </a:lnTo>
                  <a:lnTo>
                    <a:pt x="1012" y="327"/>
                  </a:lnTo>
                  <a:lnTo>
                    <a:pt x="1010" y="333"/>
                  </a:lnTo>
                  <a:lnTo>
                    <a:pt x="1010" y="333"/>
                  </a:lnTo>
                  <a:lnTo>
                    <a:pt x="1010" y="381"/>
                  </a:lnTo>
                  <a:lnTo>
                    <a:pt x="1010" y="433"/>
                  </a:lnTo>
                  <a:lnTo>
                    <a:pt x="1010" y="433"/>
                  </a:lnTo>
                  <a:lnTo>
                    <a:pt x="1012" y="468"/>
                  </a:lnTo>
                  <a:lnTo>
                    <a:pt x="1014" y="487"/>
                  </a:lnTo>
                  <a:lnTo>
                    <a:pt x="1018" y="503"/>
                  </a:lnTo>
                  <a:lnTo>
                    <a:pt x="1018" y="503"/>
                  </a:lnTo>
                  <a:lnTo>
                    <a:pt x="1022" y="516"/>
                  </a:lnTo>
                  <a:lnTo>
                    <a:pt x="1025" y="532"/>
                  </a:lnTo>
                  <a:lnTo>
                    <a:pt x="1029" y="545"/>
                  </a:lnTo>
                  <a:lnTo>
                    <a:pt x="1033" y="557"/>
                  </a:lnTo>
                  <a:lnTo>
                    <a:pt x="1033" y="557"/>
                  </a:lnTo>
                  <a:lnTo>
                    <a:pt x="1039" y="570"/>
                  </a:lnTo>
                  <a:lnTo>
                    <a:pt x="1045" y="588"/>
                  </a:lnTo>
                  <a:lnTo>
                    <a:pt x="1047" y="605"/>
                  </a:lnTo>
                  <a:lnTo>
                    <a:pt x="1049" y="619"/>
                  </a:lnTo>
                  <a:lnTo>
                    <a:pt x="1049" y="649"/>
                  </a:lnTo>
                  <a:lnTo>
                    <a:pt x="1049" y="649"/>
                  </a:lnTo>
                  <a:lnTo>
                    <a:pt x="1051" y="682"/>
                  </a:lnTo>
                  <a:lnTo>
                    <a:pt x="1054" y="711"/>
                  </a:lnTo>
                  <a:lnTo>
                    <a:pt x="1058" y="733"/>
                  </a:lnTo>
                  <a:lnTo>
                    <a:pt x="1058" y="738"/>
                  </a:lnTo>
                  <a:lnTo>
                    <a:pt x="1056" y="742"/>
                  </a:lnTo>
                  <a:lnTo>
                    <a:pt x="1056" y="742"/>
                  </a:lnTo>
                  <a:lnTo>
                    <a:pt x="1054" y="744"/>
                  </a:lnTo>
                  <a:lnTo>
                    <a:pt x="1051" y="750"/>
                  </a:lnTo>
                  <a:lnTo>
                    <a:pt x="1047" y="764"/>
                  </a:lnTo>
                  <a:lnTo>
                    <a:pt x="1045" y="777"/>
                  </a:lnTo>
                  <a:lnTo>
                    <a:pt x="1047" y="781"/>
                  </a:lnTo>
                  <a:lnTo>
                    <a:pt x="1049" y="781"/>
                  </a:lnTo>
                  <a:lnTo>
                    <a:pt x="1049" y="781"/>
                  </a:lnTo>
                  <a:lnTo>
                    <a:pt x="1054" y="779"/>
                  </a:lnTo>
                  <a:lnTo>
                    <a:pt x="1060" y="773"/>
                  </a:lnTo>
                  <a:lnTo>
                    <a:pt x="1066" y="762"/>
                  </a:lnTo>
                  <a:lnTo>
                    <a:pt x="1072" y="742"/>
                  </a:lnTo>
                  <a:lnTo>
                    <a:pt x="1072" y="742"/>
                  </a:lnTo>
                  <a:lnTo>
                    <a:pt x="1077" y="715"/>
                  </a:lnTo>
                  <a:lnTo>
                    <a:pt x="1081" y="684"/>
                  </a:lnTo>
                  <a:lnTo>
                    <a:pt x="1083" y="659"/>
                  </a:lnTo>
                  <a:lnTo>
                    <a:pt x="1081" y="648"/>
                  </a:lnTo>
                  <a:lnTo>
                    <a:pt x="1079" y="642"/>
                  </a:lnTo>
                  <a:lnTo>
                    <a:pt x="1079" y="642"/>
                  </a:lnTo>
                  <a:lnTo>
                    <a:pt x="1077" y="634"/>
                  </a:lnTo>
                  <a:lnTo>
                    <a:pt x="1074" y="624"/>
                  </a:lnTo>
                  <a:lnTo>
                    <a:pt x="1070" y="597"/>
                  </a:lnTo>
                  <a:lnTo>
                    <a:pt x="1066" y="564"/>
                  </a:lnTo>
                  <a:lnTo>
                    <a:pt x="1064" y="534"/>
                  </a:lnTo>
                  <a:lnTo>
                    <a:pt x="1064" y="534"/>
                  </a:lnTo>
                  <a:lnTo>
                    <a:pt x="1062" y="505"/>
                  </a:lnTo>
                  <a:lnTo>
                    <a:pt x="1058" y="474"/>
                  </a:lnTo>
                  <a:lnTo>
                    <a:pt x="1056" y="445"/>
                  </a:lnTo>
                  <a:lnTo>
                    <a:pt x="1056" y="418"/>
                  </a:lnTo>
                  <a:lnTo>
                    <a:pt x="1056" y="418"/>
                  </a:lnTo>
                  <a:lnTo>
                    <a:pt x="1056" y="404"/>
                  </a:lnTo>
                  <a:lnTo>
                    <a:pt x="1054" y="390"/>
                  </a:lnTo>
                  <a:lnTo>
                    <a:pt x="1051" y="360"/>
                  </a:lnTo>
                  <a:lnTo>
                    <a:pt x="1041" y="325"/>
                  </a:lnTo>
                  <a:lnTo>
                    <a:pt x="1041" y="325"/>
                  </a:lnTo>
                  <a:close/>
                  <a:moveTo>
                    <a:pt x="879" y="224"/>
                  </a:moveTo>
                  <a:lnTo>
                    <a:pt x="879" y="224"/>
                  </a:lnTo>
                  <a:lnTo>
                    <a:pt x="873" y="228"/>
                  </a:lnTo>
                  <a:lnTo>
                    <a:pt x="869" y="232"/>
                  </a:lnTo>
                  <a:lnTo>
                    <a:pt x="865" y="238"/>
                  </a:lnTo>
                  <a:lnTo>
                    <a:pt x="864" y="244"/>
                  </a:lnTo>
                  <a:lnTo>
                    <a:pt x="864" y="247"/>
                  </a:lnTo>
                  <a:lnTo>
                    <a:pt x="864" y="253"/>
                  </a:lnTo>
                  <a:lnTo>
                    <a:pt x="867" y="259"/>
                  </a:lnTo>
                  <a:lnTo>
                    <a:pt x="871" y="263"/>
                  </a:lnTo>
                  <a:lnTo>
                    <a:pt x="871" y="263"/>
                  </a:lnTo>
                  <a:lnTo>
                    <a:pt x="889" y="280"/>
                  </a:lnTo>
                  <a:lnTo>
                    <a:pt x="894" y="288"/>
                  </a:lnTo>
                  <a:lnTo>
                    <a:pt x="894" y="292"/>
                  </a:lnTo>
                  <a:lnTo>
                    <a:pt x="894" y="294"/>
                  </a:lnTo>
                  <a:lnTo>
                    <a:pt x="894" y="294"/>
                  </a:lnTo>
                  <a:lnTo>
                    <a:pt x="892" y="296"/>
                  </a:lnTo>
                  <a:lnTo>
                    <a:pt x="887" y="300"/>
                  </a:lnTo>
                  <a:lnTo>
                    <a:pt x="877" y="305"/>
                  </a:lnTo>
                  <a:lnTo>
                    <a:pt x="871" y="311"/>
                  </a:lnTo>
                  <a:lnTo>
                    <a:pt x="867" y="315"/>
                  </a:lnTo>
                  <a:lnTo>
                    <a:pt x="867" y="319"/>
                  </a:lnTo>
                  <a:lnTo>
                    <a:pt x="871" y="325"/>
                  </a:lnTo>
                  <a:lnTo>
                    <a:pt x="871" y="325"/>
                  </a:lnTo>
                  <a:lnTo>
                    <a:pt x="883" y="336"/>
                  </a:lnTo>
                  <a:lnTo>
                    <a:pt x="892" y="348"/>
                  </a:lnTo>
                  <a:lnTo>
                    <a:pt x="898" y="360"/>
                  </a:lnTo>
                  <a:lnTo>
                    <a:pt x="902" y="371"/>
                  </a:lnTo>
                  <a:lnTo>
                    <a:pt x="902" y="371"/>
                  </a:lnTo>
                  <a:lnTo>
                    <a:pt x="904" y="381"/>
                  </a:lnTo>
                  <a:lnTo>
                    <a:pt x="906" y="387"/>
                  </a:lnTo>
                  <a:lnTo>
                    <a:pt x="906" y="396"/>
                  </a:lnTo>
                  <a:lnTo>
                    <a:pt x="902" y="410"/>
                  </a:lnTo>
                  <a:lnTo>
                    <a:pt x="902" y="410"/>
                  </a:lnTo>
                  <a:lnTo>
                    <a:pt x="889" y="437"/>
                  </a:lnTo>
                  <a:lnTo>
                    <a:pt x="883" y="447"/>
                  </a:lnTo>
                  <a:lnTo>
                    <a:pt x="879" y="456"/>
                  </a:lnTo>
                  <a:lnTo>
                    <a:pt x="879" y="456"/>
                  </a:lnTo>
                  <a:lnTo>
                    <a:pt x="879" y="464"/>
                  </a:lnTo>
                  <a:lnTo>
                    <a:pt x="879" y="470"/>
                  </a:lnTo>
                  <a:lnTo>
                    <a:pt x="877" y="477"/>
                  </a:lnTo>
                  <a:lnTo>
                    <a:pt x="871" y="487"/>
                  </a:lnTo>
                  <a:lnTo>
                    <a:pt x="871" y="487"/>
                  </a:lnTo>
                  <a:lnTo>
                    <a:pt x="854" y="508"/>
                  </a:lnTo>
                  <a:lnTo>
                    <a:pt x="848" y="514"/>
                  </a:lnTo>
                  <a:lnTo>
                    <a:pt x="840" y="518"/>
                  </a:lnTo>
                  <a:lnTo>
                    <a:pt x="840" y="518"/>
                  </a:lnTo>
                  <a:lnTo>
                    <a:pt x="833" y="522"/>
                  </a:lnTo>
                  <a:lnTo>
                    <a:pt x="823" y="526"/>
                  </a:lnTo>
                  <a:lnTo>
                    <a:pt x="817" y="532"/>
                  </a:lnTo>
                  <a:lnTo>
                    <a:pt x="817" y="534"/>
                  </a:lnTo>
                  <a:lnTo>
                    <a:pt x="817" y="534"/>
                  </a:lnTo>
                  <a:lnTo>
                    <a:pt x="817" y="534"/>
                  </a:lnTo>
                  <a:lnTo>
                    <a:pt x="823" y="534"/>
                  </a:lnTo>
                  <a:lnTo>
                    <a:pt x="833" y="534"/>
                  </a:lnTo>
                  <a:lnTo>
                    <a:pt x="833" y="534"/>
                  </a:lnTo>
                  <a:lnTo>
                    <a:pt x="842" y="528"/>
                  </a:lnTo>
                  <a:lnTo>
                    <a:pt x="856" y="518"/>
                  </a:lnTo>
                  <a:lnTo>
                    <a:pt x="869" y="505"/>
                  </a:lnTo>
                  <a:lnTo>
                    <a:pt x="879" y="495"/>
                  </a:lnTo>
                  <a:lnTo>
                    <a:pt x="879" y="495"/>
                  </a:lnTo>
                  <a:lnTo>
                    <a:pt x="896" y="462"/>
                  </a:lnTo>
                  <a:lnTo>
                    <a:pt x="910" y="433"/>
                  </a:lnTo>
                  <a:lnTo>
                    <a:pt x="910" y="433"/>
                  </a:lnTo>
                  <a:lnTo>
                    <a:pt x="912" y="423"/>
                  </a:lnTo>
                  <a:lnTo>
                    <a:pt x="912" y="418"/>
                  </a:lnTo>
                  <a:lnTo>
                    <a:pt x="916" y="418"/>
                  </a:lnTo>
                  <a:lnTo>
                    <a:pt x="918" y="418"/>
                  </a:lnTo>
                  <a:lnTo>
                    <a:pt x="918" y="418"/>
                  </a:lnTo>
                  <a:lnTo>
                    <a:pt x="927" y="421"/>
                  </a:lnTo>
                  <a:lnTo>
                    <a:pt x="939" y="431"/>
                  </a:lnTo>
                  <a:lnTo>
                    <a:pt x="950" y="441"/>
                  </a:lnTo>
                  <a:lnTo>
                    <a:pt x="956" y="448"/>
                  </a:lnTo>
                  <a:lnTo>
                    <a:pt x="956" y="448"/>
                  </a:lnTo>
                  <a:lnTo>
                    <a:pt x="962" y="476"/>
                  </a:lnTo>
                  <a:lnTo>
                    <a:pt x="970" y="528"/>
                  </a:lnTo>
                  <a:lnTo>
                    <a:pt x="977" y="586"/>
                  </a:lnTo>
                  <a:lnTo>
                    <a:pt x="979" y="609"/>
                  </a:lnTo>
                  <a:lnTo>
                    <a:pt x="979" y="626"/>
                  </a:lnTo>
                  <a:lnTo>
                    <a:pt x="979" y="626"/>
                  </a:lnTo>
                  <a:lnTo>
                    <a:pt x="979" y="649"/>
                  </a:lnTo>
                  <a:lnTo>
                    <a:pt x="979" y="669"/>
                  </a:lnTo>
                  <a:lnTo>
                    <a:pt x="977" y="682"/>
                  </a:lnTo>
                  <a:lnTo>
                    <a:pt x="975" y="686"/>
                  </a:lnTo>
                  <a:lnTo>
                    <a:pt x="971" y="688"/>
                  </a:lnTo>
                  <a:lnTo>
                    <a:pt x="971" y="688"/>
                  </a:lnTo>
                  <a:lnTo>
                    <a:pt x="958" y="688"/>
                  </a:lnTo>
                  <a:lnTo>
                    <a:pt x="939" y="688"/>
                  </a:lnTo>
                  <a:lnTo>
                    <a:pt x="919" y="690"/>
                  </a:lnTo>
                  <a:lnTo>
                    <a:pt x="914" y="692"/>
                  </a:lnTo>
                  <a:lnTo>
                    <a:pt x="910" y="696"/>
                  </a:lnTo>
                  <a:lnTo>
                    <a:pt x="910" y="696"/>
                  </a:lnTo>
                  <a:lnTo>
                    <a:pt x="908" y="704"/>
                  </a:lnTo>
                  <a:lnTo>
                    <a:pt x="910" y="713"/>
                  </a:lnTo>
                  <a:lnTo>
                    <a:pt x="910" y="721"/>
                  </a:lnTo>
                  <a:lnTo>
                    <a:pt x="910" y="727"/>
                  </a:lnTo>
                  <a:lnTo>
                    <a:pt x="910" y="727"/>
                  </a:lnTo>
                  <a:lnTo>
                    <a:pt x="904" y="733"/>
                  </a:lnTo>
                  <a:lnTo>
                    <a:pt x="894" y="740"/>
                  </a:lnTo>
                  <a:lnTo>
                    <a:pt x="892" y="744"/>
                  </a:lnTo>
                  <a:lnTo>
                    <a:pt x="894" y="748"/>
                  </a:lnTo>
                  <a:lnTo>
                    <a:pt x="900" y="750"/>
                  </a:lnTo>
                  <a:lnTo>
                    <a:pt x="910" y="750"/>
                  </a:lnTo>
                  <a:lnTo>
                    <a:pt x="910" y="750"/>
                  </a:lnTo>
                  <a:lnTo>
                    <a:pt x="933" y="748"/>
                  </a:lnTo>
                  <a:lnTo>
                    <a:pt x="948" y="742"/>
                  </a:lnTo>
                  <a:lnTo>
                    <a:pt x="958" y="740"/>
                  </a:lnTo>
                  <a:lnTo>
                    <a:pt x="962" y="740"/>
                  </a:lnTo>
                  <a:lnTo>
                    <a:pt x="964" y="742"/>
                  </a:lnTo>
                  <a:lnTo>
                    <a:pt x="964" y="742"/>
                  </a:lnTo>
                  <a:lnTo>
                    <a:pt x="968" y="752"/>
                  </a:lnTo>
                  <a:lnTo>
                    <a:pt x="970" y="767"/>
                  </a:lnTo>
                  <a:lnTo>
                    <a:pt x="971" y="789"/>
                  </a:lnTo>
                  <a:lnTo>
                    <a:pt x="971" y="789"/>
                  </a:lnTo>
                  <a:lnTo>
                    <a:pt x="968" y="794"/>
                  </a:lnTo>
                  <a:lnTo>
                    <a:pt x="960" y="802"/>
                  </a:lnTo>
                  <a:lnTo>
                    <a:pt x="948" y="812"/>
                  </a:lnTo>
                  <a:lnTo>
                    <a:pt x="948" y="812"/>
                  </a:lnTo>
                  <a:lnTo>
                    <a:pt x="941" y="818"/>
                  </a:lnTo>
                  <a:lnTo>
                    <a:pt x="933" y="827"/>
                  </a:lnTo>
                  <a:lnTo>
                    <a:pt x="921" y="849"/>
                  </a:lnTo>
                  <a:lnTo>
                    <a:pt x="914" y="866"/>
                  </a:lnTo>
                  <a:lnTo>
                    <a:pt x="910" y="874"/>
                  </a:lnTo>
                  <a:lnTo>
                    <a:pt x="910" y="874"/>
                  </a:lnTo>
                  <a:lnTo>
                    <a:pt x="914" y="885"/>
                  </a:lnTo>
                  <a:lnTo>
                    <a:pt x="916" y="895"/>
                  </a:lnTo>
                  <a:lnTo>
                    <a:pt x="916" y="897"/>
                  </a:lnTo>
                  <a:lnTo>
                    <a:pt x="918" y="897"/>
                  </a:lnTo>
                  <a:lnTo>
                    <a:pt x="918" y="897"/>
                  </a:lnTo>
                  <a:lnTo>
                    <a:pt x="946" y="849"/>
                  </a:lnTo>
                  <a:lnTo>
                    <a:pt x="968" y="820"/>
                  </a:lnTo>
                  <a:lnTo>
                    <a:pt x="975" y="812"/>
                  </a:lnTo>
                  <a:lnTo>
                    <a:pt x="977" y="810"/>
                  </a:lnTo>
                  <a:lnTo>
                    <a:pt x="979" y="812"/>
                  </a:lnTo>
                  <a:lnTo>
                    <a:pt x="979" y="812"/>
                  </a:lnTo>
                  <a:lnTo>
                    <a:pt x="985" y="823"/>
                  </a:lnTo>
                  <a:lnTo>
                    <a:pt x="989" y="839"/>
                  </a:lnTo>
                  <a:lnTo>
                    <a:pt x="995" y="866"/>
                  </a:lnTo>
                  <a:lnTo>
                    <a:pt x="995" y="866"/>
                  </a:lnTo>
                  <a:lnTo>
                    <a:pt x="997" y="872"/>
                  </a:lnTo>
                  <a:lnTo>
                    <a:pt x="998" y="878"/>
                  </a:lnTo>
                  <a:lnTo>
                    <a:pt x="1002" y="883"/>
                  </a:lnTo>
                  <a:lnTo>
                    <a:pt x="1010" y="889"/>
                  </a:lnTo>
                  <a:lnTo>
                    <a:pt x="1010" y="889"/>
                  </a:lnTo>
                  <a:lnTo>
                    <a:pt x="1037" y="910"/>
                  </a:lnTo>
                  <a:lnTo>
                    <a:pt x="1049" y="920"/>
                  </a:lnTo>
                  <a:lnTo>
                    <a:pt x="1054" y="920"/>
                  </a:lnTo>
                  <a:lnTo>
                    <a:pt x="1056" y="920"/>
                  </a:lnTo>
                  <a:lnTo>
                    <a:pt x="1056" y="920"/>
                  </a:lnTo>
                  <a:lnTo>
                    <a:pt x="1056" y="916"/>
                  </a:lnTo>
                  <a:lnTo>
                    <a:pt x="1056" y="909"/>
                  </a:lnTo>
                  <a:lnTo>
                    <a:pt x="1051" y="887"/>
                  </a:lnTo>
                  <a:lnTo>
                    <a:pt x="1041" y="866"/>
                  </a:lnTo>
                  <a:lnTo>
                    <a:pt x="1033" y="851"/>
                  </a:lnTo>
                  <a:lnTo>
                    <a:pt x="1033" y="851"/>
                  </a:lnTo>
                  <a:lnTo>
                    <a:pt x="1027" y="839"/>
                  </a:lnTo>
                  <a:lnTo>
                    <a:pt x="1022" y="827"/>
                  </a:lnTo>
                  <a:lnTo>
                    <a:pt x="1016" y="816"/>
                  </a:lnTo>
                  <a:lnTo>
                    <a:pt x="1010" y="804"/>
                  </a:lnTo>
                  <a:lnTo>
                    <a:pt x="1010" y="804"/>
                  </a:lnTo>
                  <a:lnTo>
                    <a:pt x="1002" y="794"/>
                  </a:lnTo>
                  <a:lnTo>
                    <a:pt x="997" y="785"/>
                  </a:lnTo>
                  <a:lnTo>
                    <a:pt x="995" y="779"/>
                  </a:lnTo>
                  <a:lnTo>
                    <a:pt x="993" y="773"/>
                  </a:lnTo>
                  <a:lnTo>
                    <a:pt x="993" y="765"/>
                  </a:lnTo>
                  <a:lnTo>
                    <a:pt x="995" y="758"/>
                  </a:lnTo>
                  <a:lnTo>
                    <a:pt x="995" y="758"/>
                  </a:lnTo>
                  <a:lnTo>
                    <a:pt x="1000" y="731"/>
                  </a:lnTo>
                  <a:lnTo>
                    <a:pt x="1006" y="694"/>
                  </a:lnTo>
                  <a:lnTo>
                    <a:pt x="1012" y="659"/>
                  </a:lnTo>
                  <a:lnTo>
                    <a:pt x="1012" y="644"/>
                  </a:lnTo>
                  <a:lnTo>
                    <a:pt x="1010" y="634"/>
                  </a:lnTo>
                  <a:lnTo>
                    <a:pt x="1010" y="634"/>
                  </a:lnTo>
                  <a:lnTo>
                    <a:pt x="1008" y="622"/>
                  </a:lnTo>
                  <a:lnTo>
                    <a:pt x="1006" y="605"/>
                  </a:lnTo>
                  <a:lnTo>
                    <a:pt x="1004" y="559"/>
                  </a:lnTo>
                  <a:lnTo>
                    <a:pt x="1000" y="512"/>
                  </a:lnTo>
                  <a:lnTo>
                    <a:pt x="998" y="493"/>
                  </a:lnTo>
                  <a:lnTo>
                    <a:pt x="995" y="479"/>
                  </a:lnTo>
                  <a:lnTo>
                    <a:pt x="995" y="479"/>
                  </a:lnTo>
                  <a:lnTo>
                    <a:pt x="981" y="448"/>
                  </a:lnTo>
                  <a:lnTo>
                    <a:pt x="971" y="433"/>
                  </a:lnTo>
                  <a:lnTo>
                    <a:pt x="971" y="433"/>
                  </a:lnTo>
                  <a:lnTo>
                    <a:pt x="958" y="414"/>
                  </a:lnTo>
                  <a:lnTo>
                    <a:pt x="948" y="402"/>
                  </a:lnTo>
                  <a:lnTo>
                    <a:pt x="941" y="394"/>
                  </a:lnTo>
                  <a:lnTo>
                    <a:pt x="941" y="394"/>
                  </a:lnTo>
                  <a:lnTo>
                    <a:pt x="937" y="390"/>
                  </a:lnTo>
                  <a:lnTo>
                    <a:pt x="935" y="385"/>
                  </a:lnTo>
                  <a:lnTo>
                    <a:pt x="929" y="371"/>
                  </a:lnTo>
                  <a:lnTo>
                    <a:pt x="925" y="358"/>
                  </a:lnTo>
                  <a:lnTo>
                    <a:pt x="925" y="348"/>
                  </a:lnTo>
                  <a:lnTo>
                    <a:pt x="925" y="348"/>
                  </a:lnTo>
                  <a:lnTo>
                    <a:pt x="925" y="346"/>
                  </a:lnTo>
                  <a:lnTo>
                    <a:pt x="923" y="344"/>
                  </a:lnTo>
                  <a:lnTo>
                    <a:pt x="918" y="338"/>
                  </a:lnTo>
                  <a:lnTo>
                    <a:pt x="916" y="334"/>
                  </a:lnTo>
                  <a:lnTo>
                    <a:pt x="914" y="331"/>
                  </a:lnTo>
                  <a:lnTo>
                    <a:pt x="914" y="329"/>
                  </a:lnTo>
                  <a:lnTo>
                    <a:pt x="918" y="325"/>
                  </a:lnTo>
                  <a:lnTo>
                    <a:pt x="918" y="325"/>
                  </a:lnTo>
                  <a:lnTo>
                    <a:pt x="925" y="317"/>
                  </a:lnTo>
                  <a:lnTo>
                    <a:pt x="931" y="311"/>
                  </a:lnTo>
                  <a:lnTo>
                    <a:pt x="933" y="305"/>
                  </a:lnTo>
                  <a:lnTo>
                    <a:pt x="933" y="302"/>
                  </a:lnTo>
                  <a:lnTo>
                    <a:pt x="933" y="302"/>
                  </a:lnTo>
                  <a:lnTo>
                    <a:pt x="925" y="255"/>
                  </a:lnTo>
                  <a:lnTo>
                    <a:pt x="925" y="255"/>
                  </a:lnTo>
                  <a:lnTo>
                    <a:pt x="921" y="249"/>
                  </a:lnTo>
                  <a:lnTo>
                    <a:pt x="908" y="236"/>
                  </a:lnTo>
                  <a:lnTo>
                    <a:pt x="902" y="230"/>
                  </a:lnTo>
                  <a:lnTo>
                    <a:pt x="894" y="226"/>
                  </a:lnTo>
                  <a:lnTo>
                    <a:pt x="887" y="222"/>
                  </a:lnTo>
                  <a:lnTo>
                    <a:pt x="879" y="224"/>
                  </a:lnTo>
                  <a:lnTo>
                    <a:pt x="879" y="224"/>
                  </a:lnTo>
                  <a:close/>
                  <a:moveTo>
                    <a:pt x="810" y="309"/>
                  </a:moveTo>
                  <a:lnTo>
                    <a:pt x="810" y="309"/>
                  </a:lnTo>
                  <a:lnTo>
                    <a:pt x="798" y="333"/>
                  </a:lnTo>
                  <a:lnTo>
                    <a:pt x="790" y="352"/>
                  </a:lnTo>
                  <a:lnTo>
                    <a:pt x="790" y="352"/>
                  </a:lnTo>
                  <a:lnTo>
                    <a:pt x="794" y="350"/>
                  </a:lnTo>
                  <a:lnTo>
                    <a:pt x="798" y="350"/>
                  </a:lnTo>
                  <a:lnTo>
                    <a:pt x="802" y="352"/>
                  </a:lnTo>
                  <a:lnTo>
                    <a:pt x="810" y="356"/>
                  </a:lnTo>
                  <a:lnTo>
                    <a:pt x="810" y="356"/>
                  </a:lnTo>
                  <a:lnTo>
                    <a:pt x="821" y="367"/>
                  </a:lnTo>
                  <a:lnTo>
                    <a:pt x="827" y="375"/>
                  </a:lnTo>
                  <a:lnTo>
                    <a:pt x="831" y="379"/>
                  </a:lnTo>
                  <a:lnTo>
                    <a:pt x="840" y="379"/>
                  </a:lnTo>
                  <a:lnTo>
                    <a:pt x="840" y="379"/>
                  </a:lnTo>
                  <a:lnTo>
                    <a:pt x="854" y="377"/>
                  </a:lnTo>
                  <a:lnTo>
                    <a:pt x="864" y="373"/>
                  </a:lnTo>
                  <a:lnTo>
                    <a:pt x="869" y="369"/>
                  </a:lnTo>
                  <a:lnTo>
                    <a:pt x="871" y="367"/>
                  </a:lnTo>
                  <a:lnTo>
                    <a:pt x="871" y="363"/>
                  </a:lnTo>
                  <a:lnTo>
                    <a:pt x="871" y="363"/>
                  </a:lnTo>
                  <a:lnTo>
                    <a:pt x="869" y="360"/>
                  </a:lnTo>
                  <a:lnTo>
                    <a:pt x="865" y="354"/>
                  </a:lnTo>
                  <a:lnTo>
                    <a:pt x="856" y="342"/>
                  </a:lnTo>
                  <a:lnTo>
                    <a:pt x="846" y="333"/>
                  </a:lnTo>
                  <a:lnTo>
                    <a:pt x="840" y="325"/>
                  </a:lnTo>
                  <a:lnTo>
                    <a:pt x="840" y="325"/>
                  </a:lnTo>
                  <a:lnTo>
                    <a:pt x="837" y="317"/>
                  </a:lnTo>
                  <a:lnTo>
                    <a:pt x="829" y="305"/>
                  </a:lnTo>
                  <a:lnTo>
                    <a:pt x="825" y="302"/>
                  </a:lnTo>
                  <a:lnTo>
                    <a:pt x="819" y="302"/>
                  </a:lnTo>
                  <a:lnTo>
                    <a:pt x="815" y="304"/>
                  </a:lnTo>
                  <a:lnTo>
                    <a:pt x="810" y="309"/>
                  </a:lnTo>
                  <a:lnTo>
                    <a:pt x="810" y="309"/>
                  </a:lnTo>
                  <a:close/>
                  <a:moveTo>
                    <a:pt x="786" y="363"/>
                  </a:moveTo>
                  <a:lnTo>
                    <a:pt x="786" y="363"/>
                  </a:lnTo>
                  <a:lnTo>
                    <a:pt x="790" y="352"/>
                  </a:lnTo>
                  <a:lnTo>
                    <a:pt x="790" y="352"/>
                  </a:lnTo>
                  <a:lnTo>
                    <a:pt x="786" y="360"/>
                  </a:lnTo>
                  <a:lnTo>
                    <a:pt x="786" y="363"/>
                  </a:lnTo>
                  <a:lnTo>
                    <a:pt x="786" y="363"/>
                  </a:lnTo>
                  <a:close/>
                  <a:moveTo>
                    <a:pt x="332" y="348"/>
                  </a:moveTo>
                  <a:lnTo>
                    <a:pt x="332" y="348"/>
                  </a:lnTo>
                  <a:lnTo>
                    <a:pt x="312" y="354"/>
                  </a:lnTo>
                  <a:lnTo>
                    <a:pt x="299" y="360"/>
                  </a:lnTo>
                  <a:lnTo>
                    <a:pt x="293" y="363"/>
                  </a:lnTo>
                  <a:lnTo>
                    <a:pt x="293" y="363"/>
                  </a:lnTo>
                  <a:lnTo>
                    <a:pt x="291" y="365"/>
                  </a:lnTo>
                  <a:lnTo>
                    <a:pt x="287" y="365"/>
                  </a:lnTo>
                  <a:lnTo>
                    <a:pt x="283" y="367"/>
                  </a:lnTo>
                  <a:lnTo>
                    <a:pt x="278" y="379"/>
                  </a:lnTo>
                  <a:lnTo>
                    <a:pt x="278" y="379"/>
                  </a:lnTo>
                  <a:lnTo>
                    <a:pt x="272" y="394"/>
                  </a:lnTo>
                  <a:lnTo>
                    <a:pt x="270" y="408"/>
                  </a:lnTo>
                  <a:lnTo>
                    <a:pt x="270" y="412"/>
                  </a:lnTo>
                  <a:lnTo>
                    <a:pt x="272" y="416"/>
                  </a:lnTo>
                  <a:lnTo>
                    <a:pt x="274" y="418"/>
                  </a:lnTo>
                  <a:lnTo>
                    <a:pt x="278" y="418"/>
                  </a:lnTo>
                  <a:lnTo>
                    <a:pt x="278" y="418"/>
                  </a:lnTo>
                  <a:lnTo>
                    <a:pt x="285" y="418"/>
                  </a:lnTo>
                  <a:lnTo>
                    <a:pt x="291" y="419"/>
                  </a:lnTo>
                  <a:lnTo>
                    <a:pt x="293" y="418"/>
                  </a:lnTo>
                  <a:lnTo>
                    <a:pt x="297" y="418"/>
                  </a:lnTo>
                  <a:lnTo>
                    <a:pt x="301" y="410"/>
                  </a:lnTo>
                  <a:lnTo>
                    <a:pt x="301" y="410"/>
                  </a:lnTo>
                  <a:lnTo>
                    <a:pt x="309" y="389"/>
                  </a:lnTo>
                  <a:lnTo>
                    <a:pt x="312" y="381"/>
                  </a:lnTo>
                  <a:lnTo>
                    <a:pt x="314" y="379"/>
                  </a:lnTo>
                  <a:lnTo>
                    <a:pt x="316" y="379"/>
                  </a:lnTo>
                  <a:lnTo>
                    <a:pt x="316" y="379"/>
                  </a:lnTo>
                  <a:lnTo>
                    <a:pt x="347" y="387"/>
                  </a:lnTo>
                  <a:lnTo>
                    <a:pt x="332" y="348"/>
                  </a:lnTo>
                  <a:close/>
                  <a:moveTo>
                    <a:pt x="247" y="302"/>
                  </a:moveTo>
                  <a:lnTo>
                    <a:pt x="247" y="302"/>
                  </a:lnTo>
                  <a:lnTo>
                    <a:pt x="235" y="311"/>
                  </a:lnTo>
                  <a:lnTo>
                    <a:pt x="222" y="327"/>
                  </a:lnTo>
                  <a:lnTo>
                    <a:pt x="208" y="342"/>
                  </a:lnTo>
                  <a:lnTo>
                    <a:pt x="201" y="356"/>
                  </a:lnTo>
                  <a:lnTo>
                    <a:pt x="201" y="356"/>
                  </a:lnTo>
                  <a:lnTo>
                    <a:pt x="197" y="369"/>
                  </a:lnTo>
                  <a:lnTo>
                    <a:pt x="197" y="383"/>
                  </a:lnTo>
                  <a:lnTo>
                    <a:pt x="197" y="398"/>
                  </a:lnTo>
                  <a:lnTo>
                    <a:pt x="201" y="410"/>
                  </a:lnTo>
                  <a:lnTo>
                    <a:pt x="201" y="410"/>
                  </a:lnTo>
                  <a:lnTo>
                    <a:pt x="204" y="416"/>
                  </a:lnTo>
                  <a:lnTo>
                    <a:pt x="206" y="418"/>
                  </a:lnTo>
                  <a:lnTo>
                    <a:pt x="208" y="418"/>
                  </a:lnTo>
                  <a:lnTo>
                    <a:pt x="208" y="425"/>
                  </a:lnTo>
                  <a:lnTo>
                    <a:pt x="208" y="425"/>
                  </a:lnTo>
                  <a:lnTo>
                    <a:pt x="208" y="433"/>
                  </a:lnTo>
                  <a:lnTo>
                    <a:pt x="210" y="437"/>
                  </a:lnTo>
                  <a:lnTo>
                    <a:pt x="210" y="439"/>
                  </a:lnTo>
                  <a:lnTo>
                    <a:pt x="208" y="441"/>
                  </a:lnTo>
                  <a:lnTo>
                    <a:pt x="208" y="441"/>
                  </a:lnTo>
                  <a:lnTo>
                    <a:pt x="204" y="445"/>
                  </a:lnTo>
                  <a:lnTo>
                    <a:pt x="203" y="452"/>
                  </a:lnTo>
                  <a:lnTo>
                    <a:pt x="201" y="464"/>
                  </a:lnTo>
                  <a:lnTo>
                    <a:pt x="201" y="464"/>
                  </a:lnTo>
                  <a:lnTo>
                    <a:pt x="201" y="468"/>
                  </a:lnTo>
                  <a:lnTo>
                    <a:pt x="203" y="468"/>
                  </a:lnTo>
                  <a:lnTo>
                    <a:pt x="203" y="472"/>
                  </a:lnTo>
                  <a:lnTo>
                    <a:pt x="201" y="479"/>
                  </a:lnTo>
                  <a:lnTo>
                    <a:pt x="201" y="479"/>
                  </a:lnTo>
                  <a:lnTo>
                    <a:pt x="193" y="497"/>
                  </a:lnTo>
                  <a:lnTo>
                    <a:pt x="189" y="503"/>
                  </a:lnTo>
                  <a:lnTo>
                    <a:pt x="185" y="503"/>
                  </a:lnTo>
                  <a:lnTo>
                    <a:pt x="185" y="503"/>
                  </a:lnTo>
                  <a:lnTo>
                    <a:pt x="183" y="501"/>
                  </a:lnTo>
                  <a:lnTo>
                    <a:pt x="179" y="495"/>
                  </a:lnTo>
                  <a:lnTo>
                    <a:pt x="176" y="477"/>
                  </a:lnTo>
                  <a:lnTo>
                    <a:pt x="168" y="464"/>
                  </a:lnTo>
                  <a:lnTo>
                    <a:pt x="166" y="462"/>
                  </a:lnTo>
                  <a:lnTo>
                    <a:pt x="162" y="464"/>
                  </a:lnTo>
                  <a:lnTo>
                    <a:pt x="162" y="464"/>
                  </a:lnTo>
                  <a:lnTo>
                    <a:pt x="154" y="476"/>
                  </a:lnTo>
                  <a:lnTo>
                    <a:pt x="149" y="489"/>
                  </a:lnTo>
                  <a:lnTo>
                    <a:pt x="143" y="510"/>
                  </a:lnTo>
                  <a:lnTo>
                    <a:pt x="139" y="541"/>
                  </a:lnTo>
                  <a:lnTo>
                    <a:pt x="139" y="541"/>
                  </a:lnTo>
                  <a:lnTo>
                    <a:pt x="139" y="561"/>
                  </a:lnTo>
                  <a:lnTo>
                    <a:pt x="139" y="584"/>
                  </a:lnTo>
                  <a:lnTo>
                    <a:pt x="145" y="634"/>
                  </a:lnTo>
                  <a:lnTo>
                    <a:pt x="154" y="711"/>
                  </a:lnTo>
                  <a:lnTo>
                    <a:pt x="154" y="711"/>
                  </a:lnTo>
                  <a:lnTo>
                    <a:pt x="156" y="733"/>
                  </a:lnTo>
                  <a:lnTo>
                    <a:pt x="158" y="756"/>
                  </a:lnTo>
                  <a:lnTo>
                    <a:pt x="160" y="779"/>
                  </a:lnTo>
                  <a:lnTo>
                    <a:pt x="162" y="796"/>
                  </a:lnTo>
                  <a:lnTo>
                    <a:pt x="162" y="796"/>
                  </a:lnTo>
                  <a:lnTo>
                    <a:pt x="164" y="808"/>
                  </a:lnTo>
                  <a:lnTo>
                    <a:pt x="166" y="818"/>
                  </a:lnTo>
                  <a:lnTo>
                    <a:pt x="168" y="825"/>
                  </a:lnTo>
                  <a:lnTo>
                    <a:pt x="177" y="835"/>
                  </a:lnTo>
                  <a:lnTo>
                    <a:pt x="177" y="835"/>
                  </a:lnTo>
                  <a:lnTo>
                    <a:pt x="199" y="852"/>
                  </a:lnTo>
                  <a:lnTo>
                    <a:pt x="210" y="864"/>
                  </a:lnTo>
                  <a:lnTo>
                    <a:pt x="224" y="881"/>
                  </a:lnTo>
                  <a:lnTo>
                    <a:pt x="224" y="881"/>
                  </a:lnTo>
                  <a:lnTo>
                    <a:pt x="237" y="903"/>
                  </a:lnTo>
                  <a:lnTo>
                    <a:pt x="247" y="918"/>
                  </a:lnTo>
                  <a:lnTo>
                    <a:pt x="251" y="926"/>
                  </a:lnTo>
                  <a:lnTo>
                    <a:pt x="256" y="930"/>
                  </a:lnTo>
                  <a:lnTo>
                    <a:pt x="262" y="934"/>
                  </a:lnTo>
                  <a:lnTo>
                    <a:pt x="270" y="936"/>
                  </a:lnTo>
                  <a:lnTo>
                    <a:pt x="270" y="936"/>
                  </a:lnTo>
                  <a:lnTo>
                    <a:pt x="283" y="936"/>
                  </a:lnTo>
                  <a:lnTo>
                    <a:pt x="291" y="934"/>
                  </a:lnTo>
                  <a:lnTo>
                    <a:pt x="293" y="932"/>
                  </a:lnTo>
                  <a:lnTo>
                    <a:pt x="293" y="928"/>
                  </a:lnTo>
                  <a:lnTo>
                    <a:pt x="293" y="928"/>
                  </a:lnTo>
                  <a:lnTo>
                    <a:pt x="287" y="922"/>
                  </a:lnTo>
                  <a:lnTo>
                    <a:pt x="278" y="910"/>
                  </a:lnTo>
                  <a:lnTo>
                    <a:pt x="255" y="889"/>
                  </a:lnTo>
                  <a:lnTo>
                    <a:pt x="255" y="889"/>
                  </a:lnTo>
                  <a:lnTo>
                    <a:pt x="251" y="885"/>
                  </a:lnTo>
                  <a:lnTo>
                    <a:pt x="247" y="883"/>
                  </a:lnTo>
                  <a:lnTo>
                    <a:pt x="237" y="878"/>
                  </a:lnTo>
                  <a:lnTo>
                    <a:pt x="231" y="874"/>
                  </a:lnTo>
                  <a:lnTo>
                    <a:pt x="226" y="870"/>
                  </a:lnTo>
                  <a:lnTo>
                    <a:pt x="222" y="862"/>
                  </a:lnTo>
                  <a:lnTo>
                    <a:pt x="216" y="851"/>
                  </a:lnTo>
                  <a:lnTo>
                    <a:pt x="216" y="851"/>
                  </a:lnTo>
                  <a:lnTo>
                    <a:pt x="212" y="839"/>
                  </a:lnTo>
                  <a:lnTo>
                    <a:pt x="210" y="827"/>
                  </a:lnTo>
                  <a:lnTo>
                    <a:pt x="210" y="816"/>
                  </a:lnTo>
                  <a:lnTo>
                    <a:pt x="210" y="808"/>
                  </a:lnTo>
                  <a:lnTo>
                    <a:pt x="214" y="794"/>
                  </a:lnTo>
                  <a:lnTo>
                    <a:pt x="216" y="789"/>
                  </a:lnTo>
                  <a:lnTo>
                    <a:pt x="216" y="789"/>
                  </a:lnTo>
                  <a:lnTo>
                    <a:pt x="237" y="789"/>
                  </a:lnTo>
                  <a:lnTo>
                    <a:pt x="253" y="791"/>
                  </a:lnTo>
                  <a:lnTo>
                    <a:pt x="262" y="789"/>
                  </a:lnTo>
                  <a:lnTo>
                    <a:pt x="262" y="789"/>
                  </a:lnTo>
                  <a:lnTo>
                    <a:pt x="270" y="787"/>
                  </a:lnTo>
                  <a:lnTo>
                    <a:pt x="276" y="785"/>
                  </a:lnTo>
                  <a:lnTo>
                    <a:pt x="280" y="783"/>
                  </a:lnTo>
                  <a:lnTo>
                    <a:pt x="280" y="781"/>
                  </a:lnTo>
                  <a:lnTo>
                    <a:pt x="280" y="777"/>
                  </a:lnTo>
                  <a:lnTo>
                    <a:pt x="278" y="773"/>
                  </a:lnTo>
                  <a:lnTo>
                    <a:pt x="278" y="773"/>
                  </a:lnTo>
                  <a:lnTo>
                    <a:pt x="272" y="764"/>
                  </a:lnTo>
                  <a:lnTo>
                    <a:pt x="266" y="752"/>
                  </a:lnTo>
                  <a:lnTo>
                    <a:pt x="260" y="744"/>
                  </a:lnTo>
                  <a:lnTo>
                    <a:pt x="258" y="742"/>
                  </a:lnTo>
                  <a:lnTo>
                    <a:pt x="255" y="742"/>
                  </a:lnTo>
                  <a:lnTo>
                    <a:pt x="255" y="742"/>
                  </a:lnTo>
                  <a:lnTo>
                    <a:pt x="247" y="746"/>
                  </a:lnTo>
                  <a:lnTo>
                    <a:pt x="239" y="752"/>
                  </a:lnTo>
                  <a:lnTo>
                    <a:pt x="233" y="754"/>
                  </a:lnTo>
                  <a:lnTo>
                    <a:pt x="228" y="756"/>
                  </a:lnTo>
                  <a:lnTo>
                    <a:pt x="222" y="754"/>
                  </a:lnTo>
                  <a:lnTo>
                    <a:pt x="216" y="750"/>
                  </a:lnTo>
                  <a:lnTo>
                    <a:pt x="216" y="750"/>
                  </a:lnTo>
                  <a:lnTo>
                    <a:pt x="210" y="746"/>
                  </a:lnTo>
                  <a:lnTo>
                    <a:pt x="204" y="744"/>
                  </a:lnTo>
                  <a:lnTo>
                    <a:pt x="197" y="744"/>
                  </a:lnTo>
                  <a:lnTo>
                    <a:pt x="195" y="742"/>
                  </a:lnTo>
                  <a:lnTo>
                    <a:pt x="191" y="738"/>
                  </a:lnTo>
                  <a:lnTo>
                    <a:pt x="189" y="731"/>
                  </a:lnTo>
                  <a:lnTo>
                    <a:pt x="185" y="719"/>
                  </a:lnTo>
                  <a:lnTo>
                    <a:pt x="185" y="719"/>
                  </a:lnTo>
                  <a:lnTo>
                    <a:pt x="181" y="700"/>
                  </a:lnTo>
                  <a:lnTo>
                    <a:pt x="177" y="675"/>
                  </a:lnTo>
                  <a:lnTo>
                    <a:pt x="172" y="615"/>
                  </a:lnTo>
                  <a:lnTo>
                    <a:pt x="170" y="559"/>
                  </a:lnTo>
                  <a:lnTo>
                    <a:pt x="170" y="541"/>
                  </a:lnTo>
                  <a:lnTo>
                    <a:pt x="170" y="534"/>
                  </a:lnTo>
                  <a:lnTo>
                    <a:pt x="170" y="534"/>
                  </a:lnTo>
                  <a:lnTo>
                    <a:pt x="179" y="526"/>
                  </a:lnTo>
                  <a:lnTo>
                    <a:pt x="199" y="516"/>
                  </a:lnTo>
                  <a:lnTo>
                    <a:pt x="224" y="503"/>
                  </a:lnTo>
                  <a:lnTo>
                    <a:pt x="231" y="503"/>
                  </a:lnTo>
                  <a:lnTo>
                    <a:pt x="231" y="503"/>
                  </a:lnTo>
                  <a:lnTo>
                    <a:pt x="235" y="481"/>
                  </a:lnTo>
                  <a:lnTo>
                    <a:pt x="239" y="456"/>
                  </a:lnTo>
                  <a:lnTo>
                    <a:pt x="239" y="456"/>
                  </a:lnTo>
                  <a:lnTo>
                    <a:pt x="245" y="429"/>
                  </a:lnTo>
                  <a:lnTo>
                    <a:pt x="247" y="412"/>
                  </a:lnTo>
                  <a:lnTo>
                    <a:pt x="247" y="402"/>
                  </a:lnTo>
                  <a:lnTo>
                    <a:pt x="247" y="402"/>
                  </a:lnTo>
                  <a:lnTo>
                    <a:pt x="245" y="377"/>
                  </a:lnTo>
                  <a:lnTo>
                    <a:pt x="245" y="363"/>
                  </a:lnTo>
                  <a:lnTo>
                    <a:pt x="247" y="356"/>
                  </a:lnTo>
                  <a:lnTo>
                    <a:pt x="247" y="356"/>
                  </a:lnTo>
                  <a:lnTo>
                    <a:pt x="249" y="344"/>
                  </a:lnTo>
                  <a:lnTo>
                    <a:pt x="253" y="325"/>
                  </a:lnTo>
                  <a:lnTo>
                    <a:pt x="253" y="305"/>
                  </a:lnTo>
                  <a:lnTo>
                    <a:pt x="251" y="302"/>
                  </a:lnTo>
                  <a:lnTo>
                    <a:pt x="249" y="302"/>
                  </a:lnTo>
                  <a:lnTo>
                    <a:pt x="247" y="302"/>
                  </a:lnTo>
                  <a:lnTo>
                    <a:pt x="247" y="302"/>
                  </a:lnTo>
                  <a:close/>
                  <a:moveTo>
                    <a:pt x="262" y="495"/>
                  </a:moveTo>
                  <a:lnTo>
                    <a:pt x="262" y="495"/>
                  </a:lnTo>
                  <a:lnTo>
                    <a:pt x="258" y="508"/>
                  </a:lnTo>
                  <a:lnTo>
                    <a:pt x="258" y="524"/>
                  </a:lnTo>
                  <a:lnTo>
                    <a:pt x="260" y="530"/>
                  </a:lnTo>
                  <a:lnTo>
                    <a:pt x="262" y="535"/>
                  </a:lnTo>
                  <a:lnTo>
                    <a:pt x="266" y="539"/>
                  </a:lnTo>
                  <a:lnTo>
                    <a:pt x="270" y="541"/>
                  </a:lnTo>
                  <a:lnTo>
                    <a:pt x="270" y="541"/>
                  </a:lnTo>
                  <a:lnTo>
                    <a:pt x="280" y="545"/>
                  </a:lnTo>
                  <a:lnTo>
                    <a:pt x="287" y="551"/>
                  </a:lnTo>
                  <a:lnTo>
                    <a:pt x="297" y="559"/>
                  </a:lnTo>
                  <a:lnTo>
                    <a:pt x="309" y="564"/>
                  </a:lnTo>
                  <a:lnTo>
                    <a:pt x="309" y="564"/>
                  </a:lnTo>
                  <a:lnTo>
                    <a:pt x="324" y="568"/>
                  </a:lnTo>
                  <a:lnTo>
                    <a:pt x="343" y="572"/>
                  </a:lnTo>
                  <a:lnTo>
                    <a:pt x="359" y="572"/>
                  </a:lnTo>
                  <a:lnTo>
                    <a:pt x="362" y="572"/>
                  </a:lnTo>
                  <a:lnTo>
                    <a:pt x="362" y="572"/>
                  </a:lnTo>
                  <a:lnTo>
                    <a:pt x="362" y="572"/>
                  </a:lnTo>
                  <a:lnTo>
                    <a:pt x="341" y="557"/>
                  </a:lnTo>
                  <a:lnTo>
                    <a:pt x="328" y="547"/>
                  </a:lnTo>
                  <a:lnTo>
                    <a:pt x="316" y="541"/>
                  </a:lnTo>
                  <a:lnTo>
                    <a:pt x="316" y="541"/>
                  </a:lnTo>
                  <a:lnTo>
                    <a:pt x="310" y="537"/>
                  </a:lnTo>
                  <a:lnTo>
                    <a:pt x="305" y="530"/>
                  </a:lnTo>
                  <a:lnTo>
                    <a:pt x="287" y="510"/>
                  </a:lnTo>
                  <a:lnTo>
                    <a:pt x="280" y="501"/>
                  </a:lnTo>
                  <a:lnTo>
                    <a:pt x="272" y="495"/>
                  </a:lnTo>
                  <a:lnTo>
                    <a:pt x="266" y="491"/>
                  </a:lnTo>
                  <a:lnTo>
                    <a:pt x="264" y="493"/>
                  </a:lnTo>
                  <a:lnTo>
                    <a:pt x="262" y="495"/>
                  </a:lnTo>
                  <a:lnTo>
                    <a:pt x="262" y="495"/>
                  </a:lnTo>
                  <a:close/>
                  <a:moveTo>
                    <a:pt x="224" y="541"/>
                  </a:moveTo>
                  <a:lnTo>
                    <a:pt x="224" y="541"/>
                  </a:lnTo>
                  <a:lnTo>
                    <a:pt x="220" y="539"/>
                  </a:lnTo>
                  <a:lnTo>
                    <a:pt x="216" y="541"/>
                  </a:lnTo>
                  <a:lnTo>
                    <a:pt x="214" y="545"/>
                  </a:lnTo>
                  <a:lnTo>
                    <a:pt x="212" y="553"/>
                  </a:lnTo>
                  <a:lnTo>
                    <a:pt x="210" y="568"/>
                  </a:lnTo>
                  <a:lnTo>
                    <a:pt x="208" y="580"/>
                  </a:lnTo>
                  <a:lnTo>
                    <a:pt x="208" y="580"/>
                  </a:lnTo>
                  <a:lnTo>
                    <a:pt x="208" y="584"/>
                  </a:lnTo>
                  <a:lnTo>
                    <a:pt x="212" y="588"/>
                  </a:lnTo>
                  <a:lnTo>
                    <a:pt x="222" y="599"/>
                  </a:lnTo>
                  <a:lnTo>
                    <a:pt x="235" y="611"/>
                  </a:lnTo>
                  <a:lnTo>
                    <a:pt x="247" y="619"/>
                  </a:lnTo>
                  <a:lnTo>
                    <a:pt x="247" y="619"/>
                  </a:lnTo>
                  <a:lnTo>
                    <a:pt x="255" y="621"/>
                  </a:lnTo>
                  <a:lnTo>
                    <a:pt x="262" y="621"/>
                  </a:lnTo>
                  <a:lnTo>
                    <a:pt x="270" y="621"/>
                  </a:lnTo>
                  <a:lnTo>
                    <a:pt x="285" y="619"/>
                  </a:lnTo>
                  <a:lnTo>
                    <a:pt x="285" y="619"/>
                  </a:lnTo>
                  <a:lnTo>
                    <a:pt x="293" y="617"/>
                  </a:lnTo>
                  <a:lnTo>
                    <a:pt x="301" y="615"/>
                  </a:lnTo>
                  <a:lnTo>
                    <a:pt x="307" y="613"/>
                  </a:lnTo>
                  <a:lnTo>
                    <a:pt x="310" y="609"/>
                  </a:lnTo>
                  <a:lnTo>
                    <a:pt x="314" y="601"/>
                  </a:lnTo>
                  <a:lnTo>
                    <a:pt x="316" y="595"/>
                  </a:lnTo>
                  <a:lnTo>
                    <a:pt x="316" y="595"/>
                  </a:lnTo>
                  <a:lnTo>
                    <a:pt x="314" y="593"/>
                  </a:lnTo>
                  <a:lnTo>
                    <a:pt x="312" y="592"/>
                  </a:lnTo>
                  <a:lnTo>
                    <a:pt x="299" y="592"/>
                  </a:lnTo>
                  <a:lnTo>
                    <a:pt x="280" y="592"/>
                  </a:lnTo>
                  <a:lnTo>
                    <a:pt x="255" y="588"/>
                  </a:lnTo>
                  <a:lnTo>
                    <a:pt x="255" y="588"/>
                  </a:lnTo>
                  <a:lnTo>
                    <a:pt x="243" y="584"/>
                  </a:lnTo>
                  <a:lnTo>
                    <a:pt x="235" y="580"/>
                  </a:lnTo>
                  <a:lnTo>
                    <a:pt x="231" y="574"/>
                  </a:lnTo>
                  <a:lnTo>
                    <a:pt x="229" y="566"/>
                  </a:lnTo>
                  <a:lnTo>
                    <a:pt x="229" y="553"/>
                  </a:lnTo>
                  <a:lnTo>
                    <a:pt x="228" y="547"/>
                  </a:lnTo>
                  <a:lnTo>
                    <a:pt x="224" y="541"/>
                  </a:lnTo>
                  <a:lnTo>
                    <a:pt x="224" y="541"/>
                  </a:lnTo>
                  <a:close/>
                  <a:moveTo>
                    <a:pt x="278" y="642"/>
                  </a:moveTo>
                  <a:lnTo>
                    <a:pt x="278" y="642"/>
                  </a:lnTo>
                  <a:lnTo>
                    <a:pt x="272" y="646"/>
                  </a:lnTo>
                  <a:lnTo>
                    <a:pt x="264" y="651"/>
                  </a:lnTo>
                  <a:lnTo>
                    <a:pt x="260" y="655"/>
                  </a:lnTo>
                  <a:lnTo>
                    <a:pt x="258" y="659"/>
                  </a:lnTo>
                  <a:lnTo>
                    <a:pt x="258" y="661"/>
                  </a:lnTo>
                  <a:lnTo>
                    <a:pt x="262" y="665"/>
                  </a:lnTo>
                  <a:lnTo>
                    <a:pt x="262" y="665"/>
                  </a:lnTo>
                  <a:lnTo>
                    <a:pt x="266" y="667"/>
                  </a:lnTo>
                  <a:lnTo>
                    <a:pt x="268" y="671"/>
                  </a:lnTo>
                  <a:lnTo>
                    <a:pt x="270" y="677"/>
                  </a:lnTo>
                  <a:lnTo>
                    <a:pt x="272" y="682"/>
                  </a:lnTo>
                  <a:lnTo>
                    <a:pt x="274" y="684"/>
                  </a:lnTo>
                  <a:lnTo>
                    <a:pt x="278" y="688"/>
                  </a:lnTo>
                  <a:lnTo>
                    <a:pt x="278" y="688"/>
                  </a:lnTo>
                  <a:lnTo>
                    <a:pt x="282" y="692"/>
                  </a:lnTo>
                  <a:lnTo>
                    <a:pt x="285" y="696"/>
                  </a:lnTo>
                  <a:lnTo>
                    <a:pt x="289" y="704"/>
                  </a:lnTo>
                  <a:lnTo>
                    <a:pt x="291" y="706"/>
                  </a:lnTo>
                  <a:lnTo>
                    <a:pt x="295" y="706"/>
                  </a:lnTo>
                  <a:lnTo>
                    <a:pt x="297" y="702"/>
                  </a:lnTo>
                  <a:lnTo>
                    <a:pt x="301" y="696"/>
                  </a:lnTo>
                  <a:lnTo>
                    <a:pt x="301" y="696"/>
                  </a:lnTo>
                  <a:lnTo>
                    <a:pt x="307" y="682"/>
                  </a:lnTo>
                  <a:lnTo>
                    <a:pt x="309" y="673"/>
                  </a:lnTo>
                  <a:lnTo>
                    <a:pt x="310" y="667"/>
                  </a:lnTo>
                  <a:lnTo>
                    <a:pt x="309" y="665"/>
                  </a:lnTo>
                  <a:lnTo>
                    <a:pt x="309" y="665"/>
                  </a:lnTo>
                  <a:lnTo>
                    <a:pt x="293" y="651"/>
                  </a:lnTo>
                  <a:lnTo>
                    <a:pt x="283" y="644"/>
                  </a:lnTo>
                  <a:lnTo>
                    <a:pt x="278" y="642"/>
                  </a:lnTo>
                  <a:lnTo>
                    <a:pt x="278" y="642"/>
                  </a:lnTo>
                  <a:close/>
                  <a:moveTo>
                    <a:pt x="941" y="479"/>
                  </a:moveTo>
                  <a:lnTo>
                    <a:pt x="941" y="479"/>
                  </a:lnTo>
                  <a:lnTo>
                    <a:pt x="935" y="481"/>
                  </a:lnTo>
                  <a:lnTo>
                    <a:pt x="931" y="481"/>
                  </a:lnTo>
                  <a:lnTo>
                    <a:pt x="929" y="485"/>
                  </a:lnTo>
                  <a:lnTo>
                    <a:pt x="925" y="495"/>
                  </a:lnTo>
                  <a:lnTo>
                    <a:pt x="925" y="495"/>
                  </a:lnTo>
                  <a:lnTo>
                    <a:pt x="921" y="510"/>
                  </a:lnTo>
                  <a:lnTo>
                    <a:pt x="919" y="524"/>
                  </a:lnTo>
                  <a:lnTo>
                    <a:pt x="916" y="535"/>
                  </a:lnTo>
                  <a:lnTo>
                    <a:pt x="914" y="539"/>
                  </a:lnTo>
                  <a:lnTo>
                    <a:pt x="910" y="541"/>
                  </a:lnTo>
                  <a:lnTo>
                    <a:pt x="910" y="541"/>
                  </a:lnTo>
                  <a:lnTo>
                    <a:pt x="908" y="543"/>
                  </a:lnTo>
                  <a:lnTo>
                    <a:pt x="908" y="543"/>
                  </a:lnTo>
                  <a:lnTo>
                    <a:pt x="908" y="545"/>
                  </a:lnTo>
                  <a:lnTo>
                    <a:pt x="908" y="547"/>
                  </a:lnTo>
                  <a:lnTo>
                    <a:pt x="906" y="547"/>
                  </a:lnTo>
                  <a:lnTo>
                    <a:pt x="894" y="549"/>
                  </a:lnTo>
                  <a:lnTo>
                    <a:pt x="894" y="549"/>
                  </a:lnTo>
                  <a:lnTo>
                    <a:pt x="879" y="549"/>
                  </a:lnTo>
                  <a:lnTo>
                    <a:pt x="871" y="549"/>
                  </a:lnTo>
                  <a:lnTo>
                    <a:pt x="867" y="549"/>
                  </a:lnTo>
                  <a:lnTo>
                    <a:pt x="864" y="549"/>
                  </a:lnTo>
                  <a:lnTo>
                    <a:pt x="864" y="549"/>
                  </a:lnTo>
                  <a:lnTo>
                    <a:pt x="840" y="564"/>
                  </a:lnTo>
                  <a:lnTo>
                    <a:pt x="840" y="564"/>
                  </a:lnTo>
                  <a:lnTo>
                    <a:pt x="835" y="568"/>
                  </a:lnTo>
                  <a:lnTo>
                    <a:pt x="827" y="572"/>
                  </a:lnTo>
                  <a:lnTo>
                    <a:pt x="825" y="574"/>
                  </a:lnTo>
                  <a:lnTo>
                    <a:pt x="823" y="578"/>
                  </a:lnTo>
                  <a:lnTo>
                    <a:pt x="823" y="582"/>
                  </a:lnTo>
                  <a:lnTo>
                    <a:pt x="825" y="588"/>
                  </a:lnTo>
                  <a:lnTo>
                    <a:pt x="825" y="588"/>
                  </a:lnTo>
                  <a:lnTo>
                    <a:pt x="831" y="597"/>
                  </a:lnTo>
                  <a:lnTo>
                    <a:pt x="837" y="605"/>
                  </a:lnTo>
                  <a:lnTo>
                    <a:pt x="844" y="609"/>
                  </a:lnTo>
                  <a:lnTo>
                    <a:pt x="848" y="611"/>
                  </a:lnTo>
                  <a:lnTo>
                    <a:pt x="848" y="611"/>
                  </a:lnTo>
                  <a:lnTo>
                    <a:pt x="850" y="609"/>
                  </a:lnTo>
                  <a:lnTo>
                    <a:pt x="850" y="607"/>
                  </a:lnTo>
                  <a:lnTo>
                    <a:pt x="854" y="597"/>
                  </a:lnTo>
                  <a:lnTo>
                    <a:pt x="856" y="580"/>
                  </a:lnTo>
                  <a:lnTo>
                    <a:pt x="856" y="580"/>
                  </a:lnTo>
                  <a:lnTo>
                    <a:pt x="856" y="578"/>
                  </a:lnTo>
                  <a:lnTo>
                    <a:pt x="858" y="576"/>
                  </a:lnTo>
                  <a:lnTo>
                    <a:pt x="864" y="574"/>
                  </a:lnTo>
                  <a:lnTo>
                    <a:pt x="887" y="572"/>
                  </a:lnTo>
                  <a:lnTo>
                    <a:pt x="887" y="572"/>
                  </a:lnTo>
                  <a:lnTo>
                    <a:pt x="910" y="568"/>
                  </a:lnTo>
                  <a:lnTo>
                    <a:pt x="925" y="564"/>
                  </a:lnTo>
                  <a:lnTo>
                    <a:pt x="925" y="564"/>
                  </a:lnTo>
                  <a:lnTo>
                    <a:pt x="931" y="563"/>
                  </a:lnTo>
                  <a:lnTo>
                    <a:pt x="935" y="563"/>
                  </a:lnTo>
                  <a:lnTo>
                    <a:pt x="937" y="559"/>
                  </a:lnTo>
                  <a:lnTo>
                    <a:pt x="941" y="549"/>
                  </a:lnTo>
                  <a:lnTo>
                    <a:pt x="941" y="549"/>
                  </a:lnTo>
                  <a:lnTo>
                    <a:pt x="945" y="530"/>
                  </a:lnTo>
                  <a:lnTo>
                    <a:pt x="946" y="505"/>
                  </a:lnTo>
                  <a:lnTo>
                    <a:pt x="945" y="485"/>
                  </a:lnTo>
                  <a:lnTo>
                    <a:pt x="943" y="479"/>
                  </a:lnTo>
                  <a:lnTo>
                    <a:pt x="943" y="479"/>
                  </a:lnTo>
                  <a:lnTo>
                    <a:pt x="941" y="479"/>
                  </a:lnTo>
                  <a:lnTo>
                    <a:pt x="941" y="479"/>
                  </a:lnTo>
                  <a:close/>
                  <a:moveTo>
                    <a:pt x="879" y="619"/>
                  </a:moveTo>
                  <a:lnTo>
                    <a:pt x="879" y="619"/>
                  </a:lnTo>
                  <a:lnTo>
                    <a:pt x="881" y="628"/>
                  </a:lnTo>
                  <a:lnTo>
                    <a:pt x="887" y="642"/>
                  </a:lnTo>
                  <a:lnTo>
                    <a:pt x="894" y="657"/>
                  </a:lnTo>
                  <a:lnTo>
                    <a:pt x="894" y="657"/>
                  </a:lnTo>
                  <a:lnTo>
                    <a:pt x="898" y="655"/>
                  </a:lnTo>
                  <a:lnTo>
                    <a:pt x="906" y="655"/>
                  </a:lnTo>
                  <a:lnTo>
                    <a:pt x="912" y="653"/>
                  </a:lnTo>
                  <a:lnTo>
                    <a:pt x="914" y="649"/>
                  </a:lnTo>
                  <a:lnTo>
                    <a:pt x="918" y="648"/>
                  </a:lnTo>
                  <a:lnTo>
                    <a:pt x="918" y="642"/>
                  </a:lnTo>
                  <a:lnTo>
                    <a:pt x="918" y="642"/>
                  </a:lnTo>
                  <a:lnTo>
                    <a:pt x="918" y="632"/>
                  </a:lnTo>
                  <a:lnTo>
                    <a:pt x="919" y="624"/>
                  </a:lnTo>
                  <a:lnTo>
                    <a:pt x="919" y="621"/>
                  </a:lnTo>
                  <a:lnTo>
                    <a:pt x="918" y="619"/>
                  </a:lnTo>
                  <a:lnTo>
                    <a:pt x="918" y="619"/>
                  </a:lnTo>
                  <a:lnTo>
                    <a:pt x="910" y="617"/>
                  </a:lnTo>
                  <a:lnTo>
                    <a:pt x="896" y="615"/>
                  </a:lnTo>
                  <a:lnTo>
                    <a:pt x="885" y="615"/>
                  </a:lnTo>
                  <a:lnTo>
                    <a:pt x="881" y="617"/>
                  </a:lnTo>
                  <a:lnTo>
                    <a:pt x="879" y="619"/>
                  </a:lnTo>
                  <a:lnTo>
                    <a:pt x="879" y="619"/>
                  </a:lnTo>
                  <a:close/>
                  <a:moveTo>
                    <a:pt x="547" y="217"/>
                  </a:moveTo>
                  <a:lnTo>
                    <a:pt x="547" y="217"/>
                  </a:lnTo>
                  <a:lnTo>
                    <a:pt x="540" y="224"/>
                  </a:lnTo>
                  <a:lnTo>
                    <a:pt x="532" y="228"/>
                  </a:lnTo>
                  <a:lnTo>
                    <a:pt x="526" y="230"/>
                  </a:lnTo>
                  <a:lnTo>
                    <a:pt x="517" y="232"/>
                  </a:lnTo>
                  <a:lnTo>
                    <a:pt x="517" y="232"/>
                  </a:lnTo>
                  <a:lnTo>
                    <a:pt x="507" y="232"/>
                  </a:lnTo>
                  <a:lnTo>
                    <a:pt x="499" y="232"/>
                  </a:lnTo>
                  <a:lnTo>
                    <a:pt x="494" y="234"/>
                  </a:lnTo>
                  <a:lnTo>
                    <a:pt x="486" y="240"/>
                  </a:lnTo>
                  <a:lnTo>
                    <a:pt x="486" y="240"/>
                  </a:lnTo>
                  <a:lnTo>
                    <a:pt x="463" y="271"/>
                  </a:lnTo>
                  <a:lnTo>
                    <a:pt x="451" y="286"/>
                  </a:lnTo>
                  <a:lnTo>
                    <a:pt x="447" y="294"/>
                  </a:lnTo>
                  <a:lnTo>
                    <a:pt x="447" y="294"/>
                  </a:lnTo>
                  <a:lnTo>
                    <a:pt x="449" y="294"/>
                  </a:lnTo>
                  <a:lnTo>
                    <a:pt x="455" y="290"/>
                  </a:lnTo>
                  <a:lnTo>
                    <a:pt x="474" y="276"/>
                  </a:lnTo>
                  <a:lnTo>
                    <a:pt x="495" y="261"/>
                  </a:lnTo>
                  <a:lnTo>
                    <a:pt x="503" y="257"/>
                  </a:lnTo>
                  <a:lnTo>
                    <a:pt x="509" y="255"/>
                  </a:lnTo>
                  <a:lnTo>
                    <a:pt x="509" y="255"/>
                  </a:lnTo>
                  <a:lnTo>
                    <a:pt x="519" y="253"/>
                  </a:lnTo>
                  <a:lnTo>
                    <a:pt x="528" y="249"/>
                  </a:lnTo>
                  <a:lnTo>
                    <a:pt x="532" y="249"/>
                  </a:lnTo>
                  <a:lnTo>
                    <a:pt x="536" y="249"/>
                  </a:lnTo>
                  <a:lnTo>
                    <a:pt x="538" y="251"/>
                  </a:lnTo>
                  <a:lnTo>
                    <a:pt x="540" y="255"/>
                  </a:lnTo>
                  <a:lnTo>
                    <a:pt x="540" y="255"/>
                  </a:lnTo>
                  <a:lnTo>
                    <a:pt x="544" y="265"/>
                  </a:lnTo>
                  <a:lnTo>
                    <a:pt x="549" y="271"/>
                  </a:lnTo>
                  <a:lnTo>
                    <a:pt x="551" y="276"/>
                  </a:lnTo>
                  <a:lnTo>
                    <a:pt x="549" y="278"/>
                  </a:lnTo>
                  <a:lnTo>
                    <a:pt x="547" y="278"/>
                  </a:lnTo>
                  <a:lnTo>
                    <a:pt x="547" y="278"/>
                  </a:lnTo>
                  <a:lnTo>
                    <a:pt x="522" y="282"/>
                  </a:lnTo>
                  <a:lnTo>
                    <a:pt x="509" y="286"/>
                  </a:lnTo>
                  <a:lnTo>
                    <a:pt x="505" y="290"/>
                  </a:lnTo>
                  <a:lnTo>
                    <a:pt x="501" y="294"/>
                  </a:lnTo>
                  <a:lnTo>
                    <a:pt x="501" y="294"/>
                  </a:lnTo>
                  <a:lnTo>
                    <a:pt x="497" y="300"/>
                  </a:lnTo>
                  <a:lnTo>
                    <a:pt x="495" y="304"/>
                  </a:lnTo>
                  <a:lnTo>
                    <a:pt x="494" y="311"/>
                  </a:lnTo>
                  <a:lnTo>
                    <a:pt x="494" y="325"/>
                  </a:lnTo>
                  <a:lnTo>
                    <a:pt x="494" y="325"/>
                  </a:lnTo>
                  <a:lnTo>
                    <a:pt x="494" y="358"/>
                  </a:lnTo>
                  <a:lnTo>
                    <a:pt x="495" y="365"/>
                  </a:lnTo>
                  <a:lnTo>
                    <a:pt x="497" y="365"/>
                  </a:lnTo>
                  <a:lnTo>
                    <a:pt x="501" y="363"/>
                  </a:lnTo>
                  <a:lnTo>
                    <a:pt x="501" y="363"/>
                  </a:lnTo>
                  <a:lnTo>
                    <a:pt x="509" y="356"/>
                  </a:lnTo>
                  <a:lnTo>
                    <a:pt x="515" y="346"/>
                  </a:lnTo>
                  <a:lnTo>
                    <a:pt x="521" y="336"/>
                  </a:lnTo>
                  <a:lnTo>
                    <a:pt x="524" y="325"/>
                  </a:lnTo>
                  <a:lnTo>
                    <a:pt x="524" y="325"/>
                  </a:lnTo>
                  <a:lnTo>
                    <a:pt x="528" y="313"/>
                  </a:lnTo>
                  <a:lnTo>
                    <a:pt x="536" y="304"/>
                  </a:lnTo>
                  <a:lnTo>
                    <a:pt x="538" y="300"/>
                  </a:lnTo>
                  <a:lnTo>
                    <a:pt x="542" y="298"/>
                  </a:lnTo>
                  <a:lnTo>
                    <a:pt x="546" y="298"/>
                  </a:lnTo>
                  <a:lnTo>
                    <a:pt x="547" y="302"/>
                  </a:lnTo>
                  <a:lnTo>
                    <a:pt x="547" y="302"/>
                  </a:lnTo>
                  <a:lnTo>
                    <a:pt x="549" y="307"/>
                  </a:lnTo>
                  <a:lnTo>
                    <a:pt x="551" y="317"/>
                  </a:lnTo>
                  <a:lnTo>
                    <a:pt x="553" y="342"/>
                  </a:lnTo>
                  <a:lnTo>
                    <a:pt x="553" y="363"/>
                  </a:lnTo>
                  <a:lnTo>
                    <a:pt x="555" y="371"/>
                  </a:lnTo>
                  <a:lnTo>
                    <a:pt x="555" y="371"/>
                  </a:lnTo>
                  <a:lnTo>
                    <a:pt x="559" y="367"/>
                  </a:lnTo>
                  <a:lnTo>
                    <a:pt x="563" y="361"/>
                  </a:lnTo>
                  <a:lnTo>
                    <a:pt x="569" y="354"/>
                  </a:lnTo>
                  <a:lnTo>
                    <a:pt x="571" y="340"/>
                  </a:lnTo>
                  <a:lnTo>
                    <a:pt x="571" y="340"/>
                  </a:lnTo>
                  <a:lnTo>
                    <a:pt x="574" y="311"/>
                  </a:lnTo>
                  <a:lnTo>
                    <a:pt x="576" y="300"/>
                  </a:lnTo>
                  <a:lnTo>
                    <a:pt x="578" y="294"/>
                  </a:lnTo>
                  <a:lnTo>
                    <a:pt x="578" y="294"/>
                  </a:lnTo>
                  <a:lnTo>
                    <a:pt x="578" y="292"/>
                  </a:lnTo>
                  <a:lnTo>
                    <a:pt x="576" y="288"/>
                  </a:lnTo>
                  <a:lnTo>
                    <a:pt x="571" y="278"/>
                  </a:lnTo>
                  <a:lnTo>
                    <a:pt x="571" y="278"/>
                  </a:lnTo>
                  <a:lnTo>
                    <a:pt x="569" y="271"/>
                  </a:lnTo>
                  <a:lnTo>
                    <a:pt x="565" y="261"/>
                  </a:lnTo>
                  <a:lnTo>
                    <a:pt x="563" y="247"/>
                  </a:lnTo>
                  <a:lnTo>
                    <a:pt x="563" y="247"/>
                  </a:lnTo>
                  <a:lnTo>
                    <a:pt x="576" y="247"/>
                  </a:lnTo>
                  <a:lnTo>
                    <a:pt x="586" y="249"/>
                  </a:lnTo>
                  <a:lnTo>
                    <a:pt x="590" y="251"/>
                  </a:lnTo>
                  <a:lnTo>
                    <a:pt x="594" y="255"/>
                  </a:lnTo>
                  <a:lnTo>
                    <a:pt x="594" y="255"/>
                  </a:lnTo>
                  <a:lnTo>
                    <a:pt x="596" y="259"/>
                  </a:lnTo>
                  <a:lnTo>
                    <a:pt x="596" y="261"/>
                  </a:lnTo>
                  <a:lnTo>
                    <a:pt x="596" y="269"/>
                  </a:lnTo>
                  <a:lnTo>
                    <a:pt x="596" y="276"/>
                  </a:lnTo>
                  <a:lnTo>
                    <a:pt x="598" y="280"/>
                  </a:lnTo>
                  <a:lnTo>
                    <a:pt x="601" y="286"/>
                  </a:lnTo>
                  <a:lnTo>
                    <a:pt x="601" y="286"/>
                  </a:lnTo>
                  <a:lnTo>
                    <a:pt x="623" y="307"/>
                  </a:lnTo>
                  <a:lnTo>
                    <a:pt x="630" y="317"/>
                  </a:lnTo>
                  <a:lnTo>
                    <a:pt x="632" y="321"/>
                  </a:lnTo>
                  <a:lnTo>
                    <a:pt x="632" y="325"/>
                  </a:lnTo>
                  <a:lnTo>
                    <a:pt x="632" y="325"/>
                  </a:lnTo>
                  <a:lnTo>
                    <a:pt x="632" y="333"/>
                  </a:lnTo>
                  <a:lnTo>
                    <a:pt x="636" y="342"/>
                  </a:lnTo>
                  <a:lnTo>
                    <a:pt x="642" y="350"/>
                  </a:lnTo>
                  <a:lnTo>
                    <a:pt x="648" y="356"/>
                  </a:lnTo>
                  <a:lnTo>
                    <a:pt x="648" y="356"/>
                  </a:lnTo>
                  <a:lnTo>
                    <a:pt x="661" y="363"/>
                  </a:lnTo>
                  <a:lnTo>
                    <a:pt x="663" y="365"/>
                  </a:lnTo>
                  <a:lnTo>
                    <a:pt x="663" y="363"/>
                  </a:lnTo>
                  <a:lnTo>
                    <a:pt x="665" y="361"/>
                  </a:lnTo>
                  <a:lnTo>
                    <a:pt x="663" y="356"/>
                  </a:lnTo>
                  <a:lnTo>
                    <a:pt x="663" y="356"/>
                  </a:lnTo>
                  <a:lnTo>
                    <a:pt x="657" y="338"/>
                  </a:lnTo>
                  <a:lnTo>
                    <a:pt x="648" y="321"/>
                  </a:lnTo>
                  <a:lnTo>
                    <a:pt x="632" y="294"/>
                  </a:lnTo>
                  <a:lnTo>
                    <a:pt x="632" y="294"/>
                  </a:lnTo>
                  <a:lnTo>
                    <a:pt x="628" y="286"/>
                  </a:lnTo>
                  <a:lnTo>
                    <a:pt x="627" y="275"/>
                  </a:lnTo>
                  <a:lnTo>
                    <a:pt x="625" y="263"/>
                  </a:lnTo>
                  <a:lnTo>
                    <a:pt x="625" y="263"/>
                  </a:lnTo>
                  <a:lnTo>
                    <a:pt x="632" y="265"/>
                  </a:lnTo>
                  <a:lnTo>
                    <a:pt x="638" y="267"/>
                  </a:lnTo>
                  <a:lnTo>
                    <a:pt x="640" y="265"/>
                  </a:lnTo>
                  <a:lnTo>
                    <a:pt x="640" y="263"/>
                  </a:lnTo>
                  <a:lnTo>
                    <a:pt x="640" y="263"/>
                  </a:lnTo>
                  <a:lnTo>
                    <a:pt x="640" y="247"/>
                  </a:lnTo>
                  <a:lnTo>
                    <a:pt x="638" y="242"/>
                  </a:lnTo>
                  <a:lnTo>
                    <a:pt x="636" y="240"/>
                  </a:lnTo>
                  <a:lnTo>
                    <a:pt x="632" y="240"/>
                  </a:lnTo>
                  <a:lnTo>
                    <a:pt x="632" y="240"/>
                  </a:lnTo>
                  <a:lnTo>
                    <a:pt x="619" y="238"/>
                  </a:lnTo>
                  <a:lnTo>
                    <a:pt x="601" y="232"/>
                  </a:lnTo>
                  <a:lnTo>
                    <a:pt x="601" y="232"/>
                  </a:lnTo>
                  <a:lnTo>
                    <a:pt x="588" y="226"/>
                  </a:lnTo>
                  <a:lnTo>
                    <a:pt x="576" y="222"/>
                  </a:lnTo>
                  <a:lnTo>
                    <a:pt x="567" y="220"/>
                  </a:lnTo>
                  <a:lnTo>
                    <a:pt x="563" y="217"/>
                  </a:lnTo>
                  <a:lnTo>
                    <a:pt x="563" y="217"/>
                  </a:lnTo>
                  <a:lnTo>
                    <a:pt x="563" y="213"/>
                  </a:lnTo>
                  <a:lnTo>
                    <a:pt x="561" y="211"/>
                  </a:lnTo>
                  <a:lnTo>
                    <a:pt x="555" y="211"/>
                  </a:lnTo>
                  <a:lnTo>
                    <a:pt x="547" y="217"/>
                  </a:lnTo>
                  <a:lnTo>
                    <a:pt x="547" y="217"/>
                  </a:lnTo>
                  <a:close/>
                  <a:moveTo>
                    <a:pt x="1156" y="742"/>
                  </a:moveTo>
                  <a:lnTo>
                    <a:pt x="1156" y="742"/>
                  </a:lnTo>
                  <a:lnTo>
                    <a:pt x="1147" y="742"/>
                  </a:lnTo>
                  <a:lnTo>
                    <a:pt x="1139" y="740"/>
                  </a:lnTo>
                  <a:lnTo>
                    <a:pt x="1137" y="742"/>
                  </a:lnTo>
                  <a:lnTo>
                    <a:pt x="1135" y="742"/>
                  </a:lnTo>
                  <a:lnTo>
                    <a:pt x="1133" y="746"/>
                  </a:lnTo>
                  <a:lnTo>
                    <a:pt x="1133" y="750"/>
                  </a:lnTo>
                  <a:lnTo>
                    <a:pt x="1133" y="750"/>
                  </a:lnTo>
                  <a:lnTo>
                    <a:pt x="1135" y="762"/>
                  </a:lnTo>
                  <a:lnTo>
                    <a:pt x="1137" y="769"/>
                  </a:lnTo>
                  <a:lnTo>
                    <a:pt x="1141" y="781"/>
                  </a:lnTo>
                  <a:lnTo>
                    <a:pt x="1141" y="781"/>
                  </a:lnTo>
                  <a:lnTo>
                    <a:pt x="1141" y="781"/>
                  </a:lnTo>
                  <a:lnTo>
                    <a:pt x="1137" y="783"/>
                  </a:lnTo>
                  <a:lnTo>
                    <a:pt x="1131" y="783"/>
                  </a:lnTo>
                  <a:lnTo>
                    <a:pt x="1128" y="783"/>
                  </a:lnTo>
                  <a:lnTo>
                    <a:pt x="1126" y="787"/>
                  </a:lnTo>
                  <a:lnTo>
                    <a:pt x="1124" y="791"/>
                  </a:lnTo>
                  <a:lnTo>
                    <a:pt x="1126" y="796"/>
                  </a:lnTo>
                  <a:lnTo>
                    <a:pt x="1126" y="796"/>
                  </a:lnTo>
                  <a:lnTo>
                    <a:pt x="1135" y="825"/>
                  </a:lnTo>
                  <a:lnTo>
                    <a:pt x="1137" y="833"/>
                  </a:lnTo>
                  <a:lnTo>
                    <a:pt x="1135" y="835"/>
                  </a:lnTo>
                  <a:lnTo>
                    <a:pt x="1133" y="835"/>
                  </a:lnTo>
                  <a:lnTo>
                    <a:pt x="1133" y="835"/>
                  </a:lnTo>
                  <a:lnTo>
                    <a:pt x="1116" y="827"/>
                  </a:lnTo>
                  <a:lnTo>
                    <a:pt x="1108" y="825"/>
                  </a:lnTo>
                  <a:lnTo>
                    <a:pt x="1104" y="825"/>
                  </a:lnTo>
                  <a:lnTo>
                    <a:pt x="1103" y="827"/>
                  </a:lnTo>
                  <a:lnTo>
                    <a:pt x="1103" y="827"/>
                  </a:lnTo>
                  <a:lnTo>
                    <a:pt x="1101" y="833"/>
                  </a:lnTo>
                  <a:lnTo>
                    <a:pt x="1101" y="839"/>
                  </a:lnTo>
                  <a:lnTo>
                    <a:pt x="1106" y="847"/>
                  </a:lnTo>
                  <a:lnTo>
                    <a:pt x="1118" y="858"/>
                  </a:lnTo>
                  <a:lnTo>
                    <a:pt x="1118" y="858"/>
                  </a:lnTo>
                  <a:lnTo>
                    <a:pt x="1131" y="872"/>
                  </a:lnTo>
                  <a:lnTo>
                    <a:pt x="1141" y="883"/>
                  </a:lnTo>
                  <a:lnTo>
                    <a:pt x="1149" y="897"/>
                  </a:lnTo>
                  <a:lnTo>
                    <a:pt x="1156" y="912"/>
                  </a:lnTo>
                  <a:lnTo>
                    <a:pt x="1156" y="912"/>
                  </a:lnTo>
                  <a:lnTo>
                    <a:pt x="1160" y="918"/>
                  </a:lnTo>
                  <a:lnTo>
                    <a:pt x="1162" y="918"/>
                  </a:lnTo>
                  <a:lnTo>
                    <a:pt x="1166" y="914"/>
                  </a:lnTo>
                  <a:lnTo>
                    <a:pt x="1168" y="909"/>
                  </a:lnTo>
                  <a:lnTo>
                    <a:pt x="1168" y="895"/>
                  </a:lnTo>
                  <a:lnTo>
                    <a:pt x="1166" y="887"/>
                  </a:lnTo>
                  <a:lnTo>
                    <a:pt x="1164" y="881"/>
                  </a:lnTo>
                  <a:lnTo>
                    <a:pt x="1164" y="881"/>
                  </a:lnTo>
                  <a:lnTo>
                    <a:pt x="1155" y="868"/>
                  </a:lnTo>
                  <a:lnTo>
                    <a:pt x="1147" y="852"/>
                  </a:lnTo>
                  <a:lnTo>
                    <a:pt x="1143" y="841"/>
                  </a:lnTo>
                  <a:lnTo>
                    <a:pt x="1143" y="839"/>
                  </a:lnTo>
                  <a:lnTo>
                    <a:pt x="1143" y="839"/>
                  </a:lnTo>
                  <a:lnTo>
                    <a:pt x="1149" y="843"/>
                  </a:lnTo>
                  <a:lnTo>
                    <a:pt x="1149" y="843"/>
                  </a:lnTo>
                  <a:lnTo>
                    <a:pt x="1189" y="880"/>
                  </a:lnTo>
                  <a:lnTo>
                    <a:pt x="1197" y="887"/>
                  </a:lnTo>
                  <a:lnTo>
                    <a:pt x="1205" y="891"/>
                  </a:lnTo>
                  <a:lnTo>
                    <a:pt x="1205" y="891"/>
                  </a:lnTo>
                  <a:lnTo>
                    <a:pt x="1207" y="889"/>
                  </a:lnTo>
                  <a:lnTo>
                    <a:pt x="1203" y="881"/>
                  </a:lnTo>
                  <a:lnTo>
                    <a:pt x="1203" y="881"/>
                  </a:lnTo>
                  <a:lnTo>
                    <a:pt x="1191" y="860"/>
                  </a:lnTo>
                  <a:lnTo>
                    <a:pt x="1180" y="845"/>
                  </a:lnTo>
                  <a:lnTo>
                    <a:pt x="1164" y="820"/>
                  </a:lnTo>
                  <a:lnTo>
                    <a:pt x="1164" y="820"/>
                  </a:lnTo>
                  <a:lnTo>
                    <a:pt x="1153" y="800"/>
                  </a:lnTo>
                  <a:lnTo>
                    <a:pt x="1153" y="796"/>
                  </a:lnTo>
                  <a:lnTo>
                    <a:pt x="1153" y="794"/>
                  </a:lnTo>
                  <a:lnTo>
                    <a:pt x="1156" y="794"/>
                  </a:lnTo>
                  <a:lnTo>
                    <a:pt x="1164" y="796"/>
                  </a:lnTo>
                  <a:lnTo>
                    <a:pt x="1164" y="796"/>
                  </a:lnTo>
                  <a:lnTo>
                    <a:pt x="1197" y="808"/>
                  </a:lnTo>
                  <a:lnTo>
                    <a:pt x="1210" y="812"/>
                  </a:lnTo>
                  <a:lnTo>
                    <a:pt x="1210" y="812"/>
                  </a:lnTo>
                  <a:lnTo>
                    <a:pt x="1189" y="777"/>
                  </a:lnTo>
                  <a:lnTo>
                    <a:pt x="1170" y="752"/>
                  </a:lnTo>
                  <a:lnTo>
                    <a:pt x="1162" y="744"/>
                  </a:lnTo>
                  <a:lnTo>
                    <a:pt x="1158" y="742"/>
                  </a:lnTo>
                  <a:lnTo>
                    <a:pt x="1156" y="742"/>
                  </a:lnTo>
                  <a:lnTo>
                    <a:pt x="1156" y="742"/>
                  </a:lnTo>
                  <a:close/>
                  <a:moveTo>
                    <a:pt x="1079" y="874"/>
                  </a:moveTo>
                  <a:lnTo>
                    <a:pt x="1079" y="874"/>
                  </a:lnTo>
                  <a:lnTo>
                    <a:pt x="1079" y="883"/>
                  </a:lnTo>
                  <a:lnTo>
                    <a:pt x="1083" y="901"/>
                  </a:lnTo>
                  <a:lnTo>
                    <a:pt x="1087" y="928"/>
                  </a:lnTo>
                  <a:lnTo>
                    <a:pt x="1087" y="928"/>
                  </a:lnTo>
                  <a:lnTo>
                    <a:pt x="1089" y="934"/>
                  </a:lnTo>
                  <a:lnTo>
                    <a:pt x="1093" y="943"/>
                  </a:lnTo>
                  <a:lnTo>
                    <a:pt x="1103" y="959"/>
                  </a:lnTo>
                  <a:lnTo>
                    <a:pt x="1103" y="959"/>
                  </a:lnTo>
                  <a:lnTo>
                    <a:pt x="1114" y="972"/>
                  </a:lnTo>
                  <a:lnTo>
                    <a:pt x="1126" y="982"/>
                  </a:lnTo>
                  <a:lnTo>
                    <a:pt x="1126" y="982"/>
                  </a:lnTo>
                  <a:lnTo>
                    <a:pt x="1128" y="982"/>
                  </a:lnTo>
                  <a:lnTo>
                    <a:pt x="1128" y="978"/>
                  </a:lnTo>
                  <a:lnTo>
                    <a:pt x="1130" y="965"/>
                  </a:lnTo>
                  <a:lnTo>
                    <a:pt x="1128" y="949"/>
                  </a:lnTo>
                  <a:lnTo>
                    <a:pt x="1126" y="936"/>
                  </a:lnTo>
                  <a:lnTo>
                    <a:pt x="1126" y="936"/>
                  </a:lnTo>
                  <a:lnTo>
                    <a:pt x="1122" y="926"/>
                  </a:lnTo>
                  <a:lnTo>
                    <a:pt x="1116" y="916"/>
                  </a:lnTo>
                  <a:lnTo>
                    <a:pt x="1112" y="910"/>
                  </a:lnTo>
                  <a:lnTo>
                    <a:pt x="1110" y="905"/>
                  </a:lnTo>
                  <a:lnTo>
                    <a:pt x="1110" y="905"/>
                  </a:lnTo>
                  <a:lnTo>
                    <a:pt x="1106" y="897"/>
                  </a:lnTo>
                  <a:lnTo>
                    <a:pt x="1095" y="885"/>
                  </a:lnTo>
                  <a:lnTo>
                    <a:pt x="1085" y="876"/>
                  </a:lnTo>
                  <a:lnTo>
                    <a:pt x="1081" y="874"/>
                  </a:lnTo>
                  <a:lnTo>
                    <a:pt x="1079" y="874"/>
                  </a:lnTo>
                  <a:lnTo>
                    <a:pt x="1079" y="874"/>
                  </a:lnTo>
                  <a:close/>
                  <a:moveTo>
                    <a:pt x="856" y="820"/>
                  </a:moveTo>
                  <a:lnTo>
                    <a:pt x="856" y="820"/>
                  </a:lnTo>
                  <a:lnTo>
                    <a:pt x="862" y="822"/>
                  </a:lnTo>
                  <a:lnTo>
                    <a:pt x="862" y="822"/>
                  </a:lnTo>
                  <a:lnTo>
                    <a:pt x="856" y="820"/>
                  </a:lnTo>
                  <a:lnTo>
                    <a:pt x="856" y="820"/>
                  </a:lnTo>
                  <a:close/>
                  <a:moveTo>
                    <a:pt x="902" y="835"/>
                  </a:moveTo>
                  <a:lnTo>
                    <a:pt x="902" y="835"/>
                  </a:lnTo>
                  <a:lnTo>
                    <a:pt x="900" y="833"/>
                  </a:lnTo>
                  <a:lnTo>
                    <a:pt x="896" y="831"/>
                  </a:lnTo>
                  <a:lnTo>
                    <a:pt x="885" y="827"/>
                  </a:lnTo>
                  <a:lnTo>
                    <a:pt x="862" y="822"/>
                  </a:lnTo>
                  <a:lnTo>
                    <a:pt x="862" y="822"/>
                  </a:lnTo>
                  <a:lnTo>
                    <a:pt x="873" y="827"/>
                  </a:lnTo>
                  <a:lnTo>
                    <a:pt x="881" y="835"/>
                  </a:lnTo>
                  <a:lnTo>
                    <a:pt x="883" y="839"/>
                  </a:lnTo>
                  <a:lnTo>
                    <a:pt x="881" y="841"/>
                  </a:lnTo>
                  <a:lnTo>
                    <a:pt x="875" y="843"/>
                  </a:lnTo>
                  <a:lnTo>
                    <a:pt x="864" y="843"/>
                  </a:lnTo>
                  <a:lnTo>
                    <a:pt x="864" y="843"/>
                  </a:lnTo>
                  <a:lnTo>
                    <a:pt x="840" y="841"/>
                  </a:lnTo>
                  <a:lnTo>
                    <a:pt x="833" y="843"/>
                  </a:lnTo>
                  <a:lnTo>
                    <a:pt x="825" y="843"/>
                  </a:lnTo>
                  <a:lnTo>
                    <a:pt x="810" y="843"/>
                  </a:lnTo>
                  <a:lnTo>
                    <a:pt x="810" y="843"/>
                  </a:lnTo>
                  <a:lnTo>
                    <a:pt x="786" y="841"/>
                  </a:lnTo>
                  <a:lnTo>
                    <a:pt x="769" y="837"/>
                  </a:lnTo>
                  <a:lnTo>
                    <a:pt x="761" y="837"/>
                  </a:lnTo>
                  <a:lnTo>
                    <a:pt x="756" y="837"/>
                  </a:lnTo>
                  <a:lnTo>
                    <a:pt x="752" y="839"/>
                  </a:lnTo>
                  <a:lnTo>
                    <a:pt x="748" y="843"/>
                  </a:lnTo>
                  <a:lnTo>
                    <a:pt x="748" y="843"/>
                  </a:lnTo>
                  <a:lnTo>
                    <a:pt x="740" y="856"/>
                  </a:lnTo>
                  <a:lnTo>
                    <a:pt x="734" y="868"/>
                  </a:lnTo>
                  <a:lnTo>
                    <a:pt x="733" y="874"/>
                  </a:lnTo>
                  <a:lnTo>
                    <a:pt x="736" y="878"/>
                  </a:lnTo>
                  <a:lnTo>
                    <a:pt x="744" y="878"/>
                  </a:lnTo>
                  <a:lnTo>
                    <a:pt x="756" y="874"/>
                  </a:lnTo>
                  <a:lnTo>
                    <a:pt x="756" y="874"/>
                  </a:lnTo>
                  <a:lnTo>
                    <a:pt x="796" y="860"/>
                  </a:lnTo>
                  <a:lnTo>
                    <a:pt x="810" y="858"/>
                  </a:lnTo>
                  <a:lnTo>
                    <a:pt x="825" y="858"/>
                  </a:lnTo>
                  <a:lnTo>
                    <a:pt x="825" y="858"/>
                  </a:lnTo>
                  <a:lnTo>
                    <a:pt x="858" y="858"/>
                  </a:lnTo>
                  <a:lnTo>
                    <a:pt x="871" y="858"/>
                  </a:lnTo>
                  <a:lnTo>
                    <a:pt x="871" y="858"/>
                  </a:lnTo>
                  <a:lnTo>
                    <a:pt x="873" y="860"/>
                  </a:lnTo>
                  <a:lnTo>
                    <a:pt x="881" y="862"/>
                  </a:lnTo>
                  <a:lnTo>
                    <a:pt x="889" y="862"/>
                  </a:lnTo>
                  <a:lnTo>
                    <a:pt x="892" y="860"/>
                  </a:lnTo>
                  <a:lnTo>
                    <a:pt x="894" y="858"/>
                  </a:lnTo>
                  <a:lnTo>
                    <a:pt x="894" y="858"/>
                  </a:lnTo>
                  <a:lnTo>
                    <a:pt x="896" y="852"/>
                  </a:lnTo>
                  <a:lnTo>
                    <a:pt x="900" y="847"/>
                  </a:lnTo>
                  <a:lnTo>
                    <a:pt x="902" y="841"/>
                  </a:lnTo>
                  <a:lnTo>
                    <a:pt x="902" y="835"/>
                  </a:lnTo>
                  <a:lnTo>
                    <a:pt x="902" y="835"/>
                  </a:lnTo>
                  <a:close/>
                  <a:moveTo>
                    <a:pt x="864" y="889"/>
                  </a:moveTo>
                  <a:lnTo>
                    <a:pt x="864" y="889"/>
                  </a:lnTo>
                  <a:lnTo>
                    <a:pt x="856" y="895"/>
                  </a:lnTo>
                  <a:lnTo>
                    <a:pt x="852" y="899"/>
                  </a:lnTo>
                  <a:lnTo>
                    <a:pt x="846" y="907"/>
                  </a:lnTo>
                  <a:lnTo>
                    <a:pt x="842" y="909"/>
                  </a:lnTo>
                  <a:lnTo>
                    <a:pt x="839" y="910"/>
                  </a:lnTo>
                  <a:lnTo>
                    <a:pt x="829" y="912"/>
                  </a:lnTo>
                  <a:lnTo>
                    <a:pt x="817" y="912"/>
                  </a:lnTo>
                  <a:lnTo>
                    <a:pt x="817" y="912"/>
                  </a:lnTo>
                  <a:lnTo>
                    <a:pt x="761" y="910"/>
                  </a:lnTo>
                  <a:lnTo>
                    <a:pt x="742" y="910"/>
                  </a:lnTo>
                  <a:lnTo>
                    <a:pt x="736" y="910"/>
                  </a:lnTo>
                  <a:lnTo>
                    <a:pt x="733" y="912"/>
                  </a:lnTo>
                  <a:lnTo>
                    <a:pt x="733" y="912"/>
                  </a:lnTo>
                  <a:lnTo>
                    <a:pt x="725" y="918"/>
                  </a:lnTo>
                  <a:lnTo>
                    <a:pt x="715" y="928"/>
                  </a:lnTo>
                  <a:lnTo>
                    <a:pt x="713" y="932"/>
                  </a:lnTo>
                  <a:lnTo>
                    <a:pt x="713" y="934"/>
                  </a:lnTo>
                  <a:lnTo>
                    <a:pt x="717" y="936"/>
                  </a:lnTo>
                  <a:lnTo>
                    <a:pt x="725" y="936"/>
                  </a:lnTo>
                  <a:lnTo>
                    <a:pt x="725" y="936"/>
                  </a:lnTo>
                  <a:lnTo>
                    <a:pt x="767" y="930"/>
                  </a:lnTo>
                  <a:lnTo>
                    <a:pt x="786" y="928"/>
                  </a:lnTo>
                  <a:lnTo>
                    <a:pt x="802" y="928"/>
                  </a:lnTo>
                  <a:lnTo>
                    <a:pt x="802" y="928"/>
                  </a:lnTo>
                  <a:lnTo>
                    <a:pt x="829" y="930"/>
                  </a:lnTo>
                  <a:lnTo>
                    <a:pt x="839" y="930"/>
                  </a:lnTo>
                  <a:lnTo>
                    <a:pt x="848" y="928"/>
                  </a:lnTo>
                  <a:lnTo>
                    <a:pt x="848" y="928"/>
                  </a:lnTo>
                  <a:lnTo>
                    <a:pt x="864" y="918"/>
                  </a:lnTo>
                  <a:lnTo>
                    <a:pt x="871" y="912"/>
                  </a:lnTo>
                  <a:lnTo>
                    <a:pt x="871" y="912"/>
                  </a:lnTo>
                  <a:lnTo>
                    <a:pt x="875" y="907"/>
                  </a:lnTo>
                  <a:lnTo>
                    <a:pt x="877" y="895"/>
                  </a:lnTo>
                  <a:lnTo>
                    <a:pt x="877" y="889"/>
                  </a:lnTo>
                  <a:lnTo>
                    <a:pt x="875" y="887"/>
                  </a:lnTo>
                  <a:lnTo>
                    <a:pt x="871" y="885"/>
                  </a:lnTo>
                  <a:lnTo>
                    <a:pt x="864" y="889"/>
                  </a:lnTo>
                  <a:lnTo>
                    <a:pt x="864" y="889"/>
                  </a:lnTo>
                  <a:close/>
                  <a:moveTo>
                    <a:pt x="995" y="928"/>
                  </a:moveTo>
                  <a:lnTo>
                    <a:pt x="995" y="928"/>
                  </a:lnTo>
                  <a:lnTo>
                    <a:pt x="995" y="937"/>
                  </a:lnTo>
                  <a:lnTo>
                    <a:pt x="995" y="951"/>
                  </a:lnTo>
                  <a:lnTo>
                    <a:pt x="995" y="951"/>
                  </a:lnTo>
                  <a:lnTo>
                    <a:pt x="993" y="957"/>
                  </a:lnTo>
                  <a:lnTo>
                    <a:pt x="989" y="961"/>
                  </a:lnTo>
                  <a:lnTo>
                    <a:pt x="985" y="963"/>
                  </a:lnTo>
                  <a:lnTo>
                    <a:pt x="981" y="963"/>
                  </a:lnTo>
                  <a:lnTo>
                    <a:pt x="977" y="961"/>
                  </a:lnTo>
                  <a:lnTo>
                    <a:pt x="971" y="959"/>
                  </a:lnTo>
                  <a:lnTo>
                    <a:pt x="971" y="959"/>
                  </a:lnTo>
                  <a:lnTo>
                    <a:pt x="948" y="943"/>
                  </a:lnTo>
                  <a:lnTo>
                    <a:pt x="948" y="943"/>
                  </a:lnTo>
                  <a:lnTo>
                    <a:pt x="948" y="939"/>
                  </a:lnTo>
                  <a:lnTo>
                    <a:pt x="946" y="930"/>
                  </a:lnTo>
                  <a:lnTo>
                    <a:pt x="945" y="926"/>
                  </a:lnTo>
                  <a:lnTo>
                    <a:pt x="943" y="922"/>
                  </a:lnTo>
                  <a:lnTo>
                    <a:pt x="939" y="920"/>
                  </a:lnTo>
                  <a:lnTo>
                    <a:pt x="933" y="920"/>
                  </a:lnTo>
                  <a:lnTo>
                    <a:pt x="933" y="920"/>
                  </a:lnTo>
                  <a:lnTo>
                    <a:pt x="921" y="924"/>
                  </a:lnTo>
                  <a:lnTo>
                    <a:pt x="908" y="930"/>
                  </a:lnTo>
                  <a:lnTo>
                    <a:pt x="898" y="936"/>
                  </a:lnTo>
                  <a:lnTo>
                    <a:pt x="896" y="939"/>
                  </a:lnTo>
                  <a:lnTo>
                    <a:pt x="894" y="943"/>
                  </a:lnTo>
                  <a:lnTo>
                    <a:pt x="894" y="943"/>
                  </a:lnTo>
                  <a:lnTo>
                    <a:pt x="894" y="947"/>
                  </a:lnTo>
                  <a:lnTo>
                    <a:pt x="896" y="949"/>
                  </a:lnTo>
                  <a:lnTo>
                    <a:pt x="902" y="955"/>
                  </a:lnTo>
                  <a:lnTo>
                    <a:pt x="914" y="957"/>
                  </a:lnTo>
                  <a:lnTo>
                    <a:pt x="925" y="959"/>
                  </a:lnTo>
                  <a:lnTo>
                    <a:pt x="925" y="959"/>
                  </a:lnTo>
                  <a:lnTo>
                    <a:pt x="931" y="959"/>
                  </a:lnTo>
                  <a:lnTo>
                    <a:pt x="933" y="957"/>
                  </a:lnTo>
                  <a:lnTo>
                    <a:pt x="939" y="953"/>
                  </a:lnTo>
                  <a:lnTo>
                    <a:pt x="941" y="953"/>
                  </a:lnTo>
                  <a:lnTo>
                    <a:pt x="943" y="955"/>
                  </a:lnTo>
                  <a:lnTo>
                    <a:pt x="956" y="966"/>
                  </a:lnTo>
                  <a:lnTo>
                    <a:pt x="956" y="966"/>
                  </a:lnTo>
                  <a:lnTo>
                    <a:pt x="987" y="995"/>
                  </a:lnTo>
                  <a:lnTo>
                    <a:pt x="998" y="1007"/>
                  </a:lnTo>
                  <a:lnTo>
                    <a:pt x="1010" y="1013"/>
                  </a:lnTo>
                  <a:lnTo>
                    <a:pt x="1010" y="1013"/>
                  </a:lnTo>
                  <a:lnTo>
                    <a:pt x="1020" y="1017"/>
                  </a:lnTo>
                  <a:lnTo>
                    <a:pt x="1024" y="1021"/>
                  </a:lnTo>
                  <a:lnTo>
                    <a:pt x="1025" y="1019"/>
                  </a:lnTo>
                  <a:lnTo>
                    <a:pt x="1027" y="1017"/>
                  </a:lnTo>
                  <a:lnTo>
                    <a:pt x="1025" y="1005"/>
                  </a:lnTo>
                  <a:lnTo>
                    <a:pt x="1025" y="1005"/>
                  </a:lnTo>
                  <a:lnTo>
                    <a:pt x="1022" y="992"/>
                  </a:lnTo>
                  <a:lnTo>
                    <a:pt x="1020" y="982"/>
                  </a:lnTo>
                  <a:lnTo>
                    <a:pt x="1018" y="978"/>
                  </a:lnTo>
                  <a:lnTo>
                    <a:pt x="1020" y="976"/>
                  </a:lnTo>
                  <a:lnTo>
                    <a:pt x="1025" y="974"/>
                  </a:lnTo>
                  <a:lnTo>
                    <a:pt x="1025" y="974"/>
                  </a:lnTo>
                  <a:lnTo>
                    <a:pt x="1045" y="972"/>
                  </a:lnTo>
                  <a:lnTo>
                    <a:pt x="1051" y="970"/>
                  </a:lnTo>
                  <a:lnTo>
                    <a:pt x="1051" y="968"/>
                  </a:lnTo>
                  <a:lnTo>
                    <a:pt x="1049" y="966"/>
                  </a:lnTo>
                  <a:lnTo>
                    <a:pt x="1049" y="966"/>
                  </a:lnTo>
                  <a:lnTo>
                    <a:pt x="1037" y="957"/>
                  </a:lnTo>
                  <a:lnTo>
                    <a:pt x="1020" y="943"/>
                  </a:lnTo>
                  <a:lnTo>
                    <a:pt x="995" y="928"/>
                  </a:lnTo>
                  <a:lnTo>
                    <a:pt x="995" y="928"/>
                  </a:lnTo>
                  <a:close/>
                  <a:moveTo>
                    <a:pt x="455" y="920"/>
                  </a:moveTo>
                  <a:lnTo>
                    <a:pt x="455" y="920"/>
                  </a:lnTo>
                  <a:lnTo>
                    <a:pt x="438" y="922"/>
                  </a:lnTo>
                  <a:lnTo>
                    <a:pt x="413" y="924"/>
                  </a:lnTo>
                  <a:lnTo>
                    <a:pt x="386" y="926"/>
                  </a:lnTo>
                  <a:lnTo>
                    <a:pt x="370" y="928"/>
                  </a:lnTo>
                  <a:lnTo>
                    <a:pt x="370" y="928"/>
                  </a:lnTo>
                  <a:lnTo>
                    <a:pt x="361" y="928"/>
                  </a:lnTo>
                  <a:lnTo>
                    <a:pt x="349" y="928"/>
                  </a:lnTo>
                  <a:lnTo>
                    <a:pt x="345" y="928"/>
                  </a:lnTo>
                  <a:lnTo>
                    <a:pt x="343" y="930"/>
                  </a:lnTo>
                  <a:lnTo>
                    <a:pt x="343" y="932"/>
                  </a:lnTo>
                  <a:lnTo>
                    <a:pt x="347" y="936"/>
                  </a:lnTo>
                  <a:lnTo>
                    <a:pt x="347" y="936"/>
                  </a:lnTo>
                  <a:lnTo>
                    <a:pt x="351" y="939"/>
                  </a:lnTo>
                  <a:lnTo>
                    <a:pt x="353" y="943"/>
                  </a:lnTo>
                  <a:lnTo>
                    <a:pt x="353" y="947"/>
                  </a:lnTo>
                  <a:lnTo>
                    <a:pt x="355" y="949"/>
                  </a:lnTo>
                  <a:lnTo>
                    <a:pt x="361" y="949"/>
                  </a:lnTo>
                  <a:lnTo>
                    <a:pt x="386" y="951"/>
                  </a:lnTo>
                  <a:lnTo>
                    <a:pt x="386" y="951"/>
                  </a:lnTo>
                  <a:lnTo>
                    <a:pt x="422" y="951"/>
                  </a:lnTo>
                  <a:lnTo>
                    <a:pt x="455" y="947"/>
                  </a:lnTo>
                  <a:lnTo>
                    <a:pt x="486" y="943"/>
                  </a:lnTo>
                  <a:lnTo>
                    <a:pt x="486" y="943"/>
                  </a:lnTo>
                  <a:lnTo>
                    <a:pt x="484" y="939"/>
                  </a:lnTo>
                  <a:lnTo>
                    <a:pt x="476" y="930"/>
                  </a:lnTo>
                  <a:lnTo>
                    <a:pt x="467" y="922"/>
                  </a:lnTo>
                  <a:lnTo>
                    <a:pt x="461" y="920"/>
                  </a:lnTo>
                  <a:lnTo>
                    <a:pt x="455" y="920"/>
                  </a:lnTo>
                  <a:lnTo>
                    <a:pt x="455" y="920"/>
                  </a:lnTo>
                  <a:close/>
                  <a:moveTo>
                    <a:pt x="455" y="974"/>
                  </a:moveTo>
                  <a:lnTo>
                    <a:pt x="455" y="974"/>
                  </a:lnTo>
                  <a:lnTo>
                    <a:pt x="422" y="970"/>
                  </a:lnTo>
                  <a:lnTo>
                    <a:pt x="403" y="970"/>
                  </a:lnTo>
                  <a:lnTo>
                    <a:pt x="397" y="972"/>
                  </a:lnTo>
                  <a:lnTo>
                    <a:pt x="393" y="974"/>
                  </a:lnTo>
                  <a:lnTo>
                    <a:pt x="393" y="974"/>
                  </a:lnTo>
                  <a:lnTo>
                    <a:pt x="391" y="980"/>
                  </a:lnTo>
                  <a:lnTo>
                    <a:pt x="389" y="984"/>
                  </a:lnTo>
                  <a:lnTo>
                    <a:pt x="386" y="988"/>
                  </a:lnTo>
                  <a:lnTo>
                    <a:pt x="378" y="990"/>
                  </a:lnTo>
                  <a:lnTo>
                    <a:pt x="378" y="990"/>
                  </a:lnTo>
                  <a:lnTo>
                    <a:pt x="372" y="990"/>
                  </a:lnTo>
                  <a:lnTo>
                    <a:pt x="364" y="988"/>
                  </a:lnTo>
                  <a:lnTo>
                    <a:pt x="353" y="984"/>
                  </a:lnTo>
                  <a:lnTo>
                    <a:pt x="339" y="974"/>
                  </a:lnTo>
                  <a:lnTo>
                    <a:pt x="339" y="974"/>
                  </a:lnTo>
                  <a:lnTo>
                    <a:pt x="337" y="974"/>
                  </a:lnTo>
                  <a:lnTo>
                    <a:pt x="337" y="976"/>
                  </a:lnTo>
                  <a:lnTo>
                    <a:pt x="339" y="984"/>
                  </a:lnTo>
                  <a:lnTo>
                    <a:pt x="341" y="992"/>
                  </a:lnTo>
                  <a:lnTo>
                    <a:pt x="347" y="997"/>
                  </a:lnTo>
                  <a:lnTo>
                    <a:pt x="347" y="997"/>
                  </a:lnTo>
                  <a:lnTo>
                    <a:pt x="353" y="1001"/>
                  </a:lnTo>
                  <a:lnTo>
                    <a:pt x="359" y="1003"/>
                  </a:lnTo>
                  <a:lnTo>
                    <a:pt x="378" y="1005"/>
                  </a:lnTo>
                  <a:lnTo>
                    <a:pt x="378" y="1005"/>
                  </a:lnTo>
                  <a:lnTo>
                    <a:pt x="407" y="1007"/>
                  </a:lnTo>
                  <a:lnTo>
                    <a:pt x="420" y="1007"/>
                  </a:lnTo>
                  <a:lnTo>
                    <a:pt x="432" y="1005"/>
                  </a:lnTo>
                  <a:lnTo>
                    <a:pt x="432" y="1005"/>
                  </a:lnTo>
                  <a:lnTo>
                    <a:pt x="443" y="997"/>
                  </a:lnTo>
                  <a:lnTo>
                    <a:pt x="453" y="988"/>
                  </a:lnTo>
                  <a:lnTo>
                    <a:pt x="457" y="982"/>
                  </a:lnTo>
                  <a:lnTo>
                    <a:pt x="459" y="978"/>
                  </a:lnTo>
                  <a:lnTo>
                    <a:pt x="459" y="976"/>
                  </a:lnTo>
                  <a:lnTo>
                    <a:pt x="455" y="974"/>
                  </a:lnTo>
                  <a:lnTo>
                    <a:pt x="455" y="974"/>
                  </a:lnTo>
                  <a:close/>
                  <a:moveTo>
                    <a:pt x="763" y="959"/>
                  </a:moveTo>
                  <a:lnTo>
                    <a:pt x="763" y="959"/>
                  </a:lnTo>
                  <a:lnTo>
                    <a:pt x="759" y="959"/>
                  </a:lnTo>
                  <a:lnTo>
                    <a:pt x="759" y="961"/>
                  </a:lnTo>
                  <a:lnTo>
                    <a:pt x="771" y="966"/>
                  </a:lnTo>
                  <a:lnTo>
                    <a:pt x="794" y="974"/>
                  </a:lnTo>
                  <a:lnTo>
                    <a:pt x="794" y="974"/>
                  </a:lnTo>
                  <a:lnTo>
                    <a:pt x="808" y="974"/>
                  </a:lnTo>
                  <a:lnTo>
                    <a:pt x="821" y="976"/>
                  </a:lnTo>
                  <a:lnTo>
                    <a:pt x="827" y="978"/>
                  </a:lnTo>
                  <a:lnTo>
                    <a:pt x="833" y="982"/>
                  </a:lnTo>
                  <a:lnTo>
                    <a:pt x="833" y="982"/>
                  </a:lnTo>
                  <a:lnTo>
                    <a:pt x="852" y="995"/>
                  </a:lnTo>
                  <a:lnTo>
                    <a:pt x="860" y="1001"/>
                  </a:lnTo>
                  <a:lnTo>
                    <a:pt x="871" y="1005"/>
                  </a:lnTo>
                  <a:lnTo>
                    <a:pt x="871" y="1005"/>
                  </a:lnTo>
                  <a:lnTo>
                    <a:pt x="881" y="1007"/>
                  </a:lnTo>
                  <a:lnTo>
                    <a:pt x="881" y="1007"/>
                  </a:lnTo>
                  <a:lnTo>
                    <a:pt x="881" y="1007"/>
                  </a:lnTo>
                  <a:lnTo>
                    <a:pt x="881" y="1003"/>
                  </a:lnTo>
                  <a:lnTo>
                    <a:pt x="879" y="997"/>
                  </a:lnTo>
                  <a:lnTo>
                    <a:pt x="879" y="997"/>
                  </a:lnTo>
                  <a:lnTo>
                    <a:pt x="877" y="994"/>
                  </a:lnTo>
                  <a:lnTo>
                    <a:pt x="875" y="988"/>
                  </a:lnTo>
                  <a:lnTo>
                    <a:pt x="865" y="976"/>
                  </a:lnTo>
                  <a:lnTo>
                    <a:pt x="856" y="965"/>
                  </a:lnTo>
                  <a:lnTo>
                    <a:pt x="848" y="959"/>
                  </a:lnTo>
                  <a:lnTo>
                    <a:pt x="848" y="959"/>
                  </a:lnTo>
                  <a:lnTo>
                    <a:pt x="835" y="959"/>
                  </a:lnTo>
                  <a:lnTo>
                    <a:pt x="812" y="959"/>
                  </a:lnTo>
                  <a:lnTo>
                    <a:pt x="785" y="959"/>
                  </a:lnTo>
                  <a:lnTo>
                    <a:pt x="763" y="959"/>
                  </a:lnTo>
                  <a:lnTo>
                    <a:pt x="763" y="959"/>
                  </a:lnTo>
                  <a:close/>
                  <a:moveTo>
                    <a:pt x="123" y="394"/>
                  </a:moveTo>
                  <a:lnTo>
                    <a:pt x="123" y="394"/>
                  </a:lnTo>
                  <a:lnTo>
                    <a:pt x="83" y="398"/>
                  </a:lnTo>
                  <a:lnTo>
                    <a:pt x="68" y="402"/>
                  </a:lnTo>
                  <a:lnTo>
                    <a:pt x="64" y="406"/>
                  </a:lnTo>
                  <a:lnTo>
                    <a:pt x="62" y="410"/>
                  </a:lnTo>
                  <a:lnTo>
                    <a:pt x="62" y="410"/>
                  </a:lnTo>
                  <a:lnTo>
                    <a:pt x="62" y="414"/>
                  </a:lnTo>
                  <a:lnTo>
                    <a:pt x="64" y="418"/>
                  </a:lnTo>
                  <a:lnTo>
                    <a:pt x="70" y="425"/>
                  </a:lnTo>
                  <a:lnTo>
                    <a:pt x="75" y="431"/>
                  </a:lnTo>
                  <a:lnTo>
                    <a:pt x="77" y="435"/>
                  </a:lnTo>
                  <a:lnTo>
                    <a:pt x="77" y="441"/>
                  </a:lnTo>
                  <a:lnTo>
                    <a:pt x="77" y="518"/>
                  </a:lnTo>
                  <a:lnTo>
                    <a:pt x="77" y="518"/>
                  </a:lnTo>
                  <a:lnTo>
                    <a:pt x="79" y="557"/>
                  </a:lnTo>
                  <a:lnTo>
                    <a:pt x="75" y="578"/>
                  </a:lnTo>
                  <a:lnTo>
                    <a:pt x="70" y="611"/>
                  </a:lnTo>
                  <a:lnTo>
                    <a:pt x="70" y="611"/>
                  </a:lnTo>
                  <a:lnTo>
                    <a:pt x="66" y="630"/>
                  </a:lnTo>
                  <a:lnTo>
                    <a:pt x="64" y="646"/>
                  </a:lnTo>
                  <a:lnTo>
                    <a:pt x="62" y="673"/>
                  </a:lnTo>
                  <a:lnTo>
                    <a:pt x="62" y="692"/>
                  </a:lnTo>
                  <a:lnTo>
                    <a:pt x="62" y="704"/>
                  </a:lnTo>
                  <a:lnTo>
                    <a:pt x="62" y="704"/>
                  </a:lnTo>
                  <a:lnTo>
                    <a:pt x="54" y="723"/>
                  </a:lnTo>
                  <a:lnTo>
                    <a:pt x="50" y="736"/>
                  </a:lnTo>
                  <a:lnTo>
                    <a:pt x="52" y="742"/>
                  </a:lnTo>
                  <a:lnTo>
                    <a:pt x="54" y="750"/>
                  </a:lnTo>
                  <a:lnTo>
                    <a:pt x="54" y="750"/>
                  </a:lnTo>
                  <a:lnTo>
                    <a:pt x="68" y="775"/>
                  </a:lnTo>
                  <a:lnTo>
                    <a:pt x="77" y="796"/>
                  </a:lnTo>
                  <a:lnTo>
                    <a:pt x="77" y="796"/>
                  </a:lnTo>
                  <a:lnTo>
                    <a:pt x="81" y="802"/>
                  </a:lnTo>
                  <a:lnTo>
                    <a:pt x="85" y="806"/>
                  </a:lnTo>
                  <a:lnTo>
                    <a:pt x="89" y="812"/>
                  </a:lnTo>
                  <a:lnTo>
                    <a:pt x="93" y="827"/>
                  </a:lnTo>
                  <a:lnTo>
                    <a:pt x="93" y="827"/>
                  </a:lnTo>
                  <a:lnTo>
                    <a:pt x="97" y="847"/>
                  </a:lnTo>
                  <a:lnTo>
                    <a:pt x="98" y="866"/>
                  </a:lnTo>
                  <a:lnTo>
                    <a:pt x="100" y="889"/>
                  </a:lnTo>
                  <a:lnTo>
                    <a:pt x="100" y="889"/>
                  </a:lnTo>
                  <a:lnTo>
                    <a:pt x="100" y="905"/>
                  </a:lnTo>
                  <a:lnTo>
                    <a:pt x="102" y="914"/>
                  </a:lnTo>
                  <a:lnTo>
                    <a:pt x="100" y="928"/>
                  </a:lnTo>
                  <a:lnTo>
                    <a:pt x="100" y="928"/>
                  </a:lnTo>
                  <a:lnTo>
                    <a:pt x="98" y="943"/>
                  </a:lnTo>
                  <a:lnTo>
                    <a:pt x="100" y="955"/>
                  </a:lnTo>
                  <a:lnTo>
                    <a:pt x="100" y="959"/>
                  </a:lnTo>
                  <a:lnTo>
                    <a:pt x="102" y="961"/>
                  </a:lnTo>
                  <a:lnTo>
                    <a:pt x="104" y="961"/>
                  </a:lnTo>
                  <a:lnTo>
                    <a:pt x="108" y="959"/>
                  </a:lnTo>
                  <a:lnTo>
                    <a:pt x="108" y="959"/>
                  </a:lnTo>
                  <a:lnTo>
                    <a:pt x="114" y="951"/>
                  </a:lnTo>
                  <a:lnTo>
                    <a:pt x="120" y="943"/>
                  </a:lnTo>
                  <a:lnTo>
                    <a:pt x="125" y="937"/>
                  </a:lnTo>
                  <a:lnTo>
                    <a:pt x="127" y="936"/>
                  </a:lnTo>
                  <a:lnTo>
                    <a:pt x="131" y="936"/>
                  </a:lnTo>
                  <a:lnTo>
                    <a:pt x="131" y="936"/>
                  </a:lnTo>
                  <a:lnTo>
                    <a:pt x="143" y="937"/>
                  </a:lnTo>
                  <a:lnTo>
                    <a:pt x="158" y="939"/>
                  </a:lnTo>
                  <a:lnTo>
                    <a:pt x="166" y="939"/>
                  </a:lnTo>
                  <a:lnTo>
                    <a:pt x="172" y="937"/>
                  </a:lnTo>
                  <a:lnTo>
                    <a:pt x="176" y="934"/>
                  </a:lnTo>
                  <a:lnTo>
                    <a:pt x="177" y="928"/>
                  </a:lnTo>
                  <a:lnTo>
                    <a:pt x="177" y="928"/>
                  </a:lnTo>
                  <a:lnTo>
                    <a:pt x="176" y="920"/>
                  </a:lnTo>
                  <a:lnTo>
                    <a:pt x="172" y="914"/>
                  </a:lnTo>
                  <a:lnTo>
                    <a:pt x="162" y="905"/>
                  </a:lnTo>
                  <a:lnTo>
                    <a:pt x="147" y="881"/>
                  </a:lnTo>
                  <a:lnTo>
                    <a:pt x="147" y="881"/>
                  </a:lnTo>
                  <a:lnTo>
                    <a:pt x="129" y="854"/>
                  </a:lnTo>
                  <a:lnTo>
                    <a:pt x="120" y="835"/>
                  </a:lnTo>
                  <a:lnTo>
                    <a:pt x="116" y="822"/>
                  </a:lnTo>
                  <a:lnTo>
                    <a:pt x="116" y="812"/>
                  </a:lnTo>
                  <a:lnTo>
                    <a:pt x="116" y="812"/>
                  </a:lnTo>
                  <a:lnTo>
                    <a:pt x="116" y="806"/>
                  </a:lnTo>
                  <a:lnTo>
                    <a:pt x="114" y="798"/>
                  </a:lnTo>
                  <a:lnTo>
                    <a:pt x="106" y="783"/>
                  </a:lnTo>
                  <a:lnTo>
                    <a:pt x="93" y="758"/>
                  </a:lnTo>
                  <a:lnTo>
                    <a:pt x="93" y="758"/>
                  </a:lnTo>
                  <a:lnTo>
                    <a:pt x="87" y="752"/>
                  </a:lnTo>
                  <a:lnTo>
                    <a:pt x="79" y="744"/>
                  </a:lnTo>
                  <a:lnTo>
                    <a:pt x="75" y="738"/>
                  </a:lnTo>
                  <a:lnTo>
                    <a:pt x="75" y="733"/>
                  </a:lnTo>
                  <a:lnTo>
                    <a:pt x="77" y="727"/>
                  </a:lnTo>
                  <a:lnTo>
                    <a:pt x="85" y="719"/>
                  </a:lnTo>
                  <a:lnTo>
                    <a:pt x="85" y="719"/>
                  </a:lnTo>
                  <a:lnTo>
                    <a:pt x="100" y="706"/>
                  </a:lnTo>
                  <a:lnTo>
                    <a:pt x="110" y="694"/>
                  </a:lnTo>
                  <a:lnTo>
                    <a:pt x="114" y="686"/>
                  </a:lnTo>
                  <a:lnTo>
                    <a:pt x="116" y="680"/>
                  </a:lnTo>
                  <a:lnTo>
                    <a:pt x="116" y="425"/>
                  </a:lnTo>
                  <a:lnTo>
                    <a:pt x="116" y="425"/>
                  </a:lnTo>
                  <a:lnTo>
                    <a:pt x="120" y="419"/>
                  </a:lnTo>
                  <a:lnTo>
                    <a:pt x="129" y="408"/>
                  </a:lnTo>
                  <a:lnTo>
                    <a:pt x="133" y="402"/>
                  </a:lnTo>
                  <a:lnTo>
                    <a:pt x="133" y="398"/>
                  </a:lnTo>
                  <a:lnTo>
                    <a:pt x="133" y="396"/>
                  </a:lnTo>
                  <a:lnTo>
                    <a:pt x="131" y="394"/>
                  </a:lnTo>
                  <a:lnTo>
                    <a:pt x="123" y="394"/>
                  </a:lnTo>
                  <a:lnTo>
                    <a:pt x="123" y="394"/>
                  </a:lnTo>
                  <a:close/>
                  <a:moveTo>
                    <a:pt x="23" y="820"/>
                  </a:moveTo>
                  <a:lnTo>
                    <a:pt x="23" y="820"/>
                  </a:lnTo>
                  <a:lnTo>
                    <a:pt x="17" y="831"/>
                  </a:lnTo>
                  <a:lnTo>
                    <a:pt x="10" y="843"/>
                  </a:lnTo>
                  <a:lnTo>
                    <a:pt x="4" y="856"/>
                  </a:lnTo>
                  <a:lnTo>
                    <a:pt x="0" y="860"/>
                  </a:lnTo>
                  <a:lnTo>
                    <a:pt x="0" y="866"/>
                  </a:lnTo>
                  <a:lnTo>
                    <a:pt x="0" y="866"/>
                  </a:lnTo>
                  <a:lnTo>
                    <a:pt x="2" y="872"/>
                  </a:lnTo>
                  <a:lnTo>
                    <a:pt x="4" y="874"/>
                  </a:lnTo>
                  <a:lnTo>
                    <a:pt x="10" y="874"/>
                  </a:lnTo>
                  <a:lnTo>
                    <a:pt x="12" y="878"/>
                  </a:lnTo>
                  <a:lnTo>
                    <a:pt x="16" y="881"/>
                  </a:lnTo>
                  <a:lnTo>
                    <a:pt x="16" y="881"/>
                  </a:lnTo>
                  <a:lnTo>
                    <a:pt x="19" y="887"/>
                  </a:lnTo>
                  <a:lnTo>
                    <a:pt x="25" y="891"/>
                  </a:lnTo>
                  <a:lnTo>
                    <a:pt x="37" y="901"/>
                  </a:lnTo>
                  <a:lnTo>
                    <a:pt x="43" y="905"/>
                  </a:lnTo>
                  <a:lnTo>
                    <a:pt x="44" y="910"/>
                  </a:lnTo>
                  <a:lnTo>
                    <a:pt x="46" y="914"/>
                  </a:lnTo>
                  <a:lnTo>
                    <a:pt x="46" y="920"/>
                  </a:lnTo>
                  <a:lnTo>
                    <a:pt x="46" y="920"/>
                  </a:lnTo>
                  <a:lnTo>
                    <a:pt x="44" y="926"/>
                  </a:lnTo>
                  <a:lnTo>
                    <a:pt x="41" y="928"/>
                  </a:lnTo>
                  <a:lnTo>
                    <a:pt x="35" y="932"/>
                  </a:lnTo>
                  <a:lnTo>
                    <a:pt x="33" y="934"/>
                  </a:lnTo>
                  <a:lnTo>
                    <a:pt x="33" y="936"/>
                  </a:lnTo>
                  <a:lnTo>
                    <a:pt x="39" y="943"/>
                  </a:lnTo>
                  <a:lnTo>
                    <a:pt x="39" y="943"/>
                  </a:lnTo>
                  <a:lnTo>
                    <a:pt x="50" y="951"/>
                  </a:lnTo>
                  <a:lnTo>
                    <a:pt x="60" y="957"/>
                  </a:lnTo>
                  <a:lnTo>
                    <a:pt x="77" y="966"/>
                  </a:lnTo>
                  <a:lnTo>
                    <a:pt x="77" y="966"/>
                  </a:lnTo>
                  <a:lnTo>
                    <a:pt x="87" y="970"/>
                  </a:lnTo>
                  <a:lnTo>
                    <a:pt x="91" y="970"/>
                  </a:lnTo>
                  <a:lnTo>
                    <a:pt x="97" y="970"/>
                  </a:lnTo>
                  <a:lnTo>
                    <a:pt x="98" y="966"/>
                  </a:lnTo>
                  <a:lnTo>
                    <a:pt x="100" y="963"/>
                  </a:lnTo>
                  <a:lnTo>
                    <a:pt x="98" y="955"/>
                  </a:lnTo>
                  <a:lnTo>
                    <a:pt x="93" y="943"/>
                  </a:lnTo>
                  <a:lnTo>
                    <a:pt x="93" y="943"/>
                  </a:lnTo>
                  <a:lnTo>
                    <a:pt x="77" y="922"/>
                  </a:lnTo>
                  <a:lnTo>
                    <a:pt x="64" y="909"/>
                  </a:lnTo>
                  <a:lnTo>
                    <a:pt x="54" y="899"/>
                  </a:lnTo>
                  <a:lnTo>
                    <a:pt x="46" y="889"/>
                  </a:lnTo>
                  <a:lnTo>
                    <a:pt x="46" y="889"/>
                  </a:lnTo>
                  <a:lnTo>
                    <a:pt x="41" y="880"/>
                  </a:lnTo>
                  <a:lnTo>
                    <a:pt x="37" y="874"/>
                  </a:lnTo>
                  <a:lnTo>
                    <a:pt x="33" y="870"/>
                  </a:lnTo>
                  <a:lnTo>
                    <a:pt x="31" y="866"/>
                  </a:lnTo>
                  <a:lnTo>
                    <a:pt x="31" y="866"/>
                  </a:lnTo>
                  <a:lnTo>
                    <a:pt x="27" y="835"/>
                  </a:lnTo>
                  <a:lnTo>
                    <a:pt x="25" y="820"/>
                  </a:lnTo>
                  <a:lnTo>
                    <a:pt x="25" y="818"/>
                  </a:lnTo>
                  <a:lnTo>
                    <a:pt x="23" y="820"/>
                  </a:lnTo>
                  <a:lnTo>
                    <a:pt x="23" y="820"/>
                  </a:lnTo>
                  <a:close/>
                  <a:moveTo>
                    <a:pt x="220" y="941"/>
                  </a:moveTo>
                  <a:lnTo>
                    <a:pt x="220" y="941"/>
                  </a:lnTo>
                  <a:lnTo>
                    <a:pt x="210" y="947"/>
                  </a:lnTo>
                  <a:lnTo>
                    <a:pt x="201" y="953"/>
                  </a:lnTo>
                  <a:lnTo>
                    <a:pt x="197" y="959"/>
                  </a:lnTo>
                  <a:lnTo>
                    <a:pt x="193" y="965"/>
                  </a:lnTo>
                  <a:lnTo>
                    <a:pt x="193" y="970"/>
                  </a:lnTo>
                  <a:lnTo>
                    <a:pt x="193" y="974"/>
                  </a:lnTo>
                  <a:lnTo>
                    <a:pt x="197" y="978"/>
                  </a:lnTo>
                  <a:lnTo>
                    <a:pt x="201" y="982"/>
                  </a:lnTo>
                  <a:lnTo>
                    <a:pt x="201" y="982"/>
                  </a:lnTo>
                  <a:lnTo>
                    <a:pt x="204" y="984"/>
                  </a:lnTo>
                  <a:lnTo>
                    <a:pt x="208" y="986"/>
                  </a:lnTo>
                  <a:lnTo>
                    <a:pt x="214" y="984"/>
                  </a:lnTo>
                  <a:lnTo>
                    <a:pt x="216" y="984"/>
                  </a:lnTo>
                  <a:lnTo>
                    <a:pt x="218" y="986"/>
                  </a:lnTo>
                  <a:lnTo>
                    <a:pt x="224" y="997"/>
                  </a:lnTo>
                  <a:lnTo>
                    <a:pt x="224" y="997"/>
                  </a:lnTo>
                  <a:lnTo>
                    <a:pt x="231" y="1013"/>
                  </a:lnTo>
                  <a:lnTo>
                    <a:pt x="237" y="1026"/>
                  </a:lnTo>
                  <a:lnTo>
                    <a:pt x="241" y="1030"/>
                  </a:lnTo>
                  <a:lnTo>
                    <a:pt x="245" y="1034"/>
                  </a:lnTo>
                  <a:lnTo>
                    <a:pt x="251" y="1036"/>
                  </a:lnTo>
                  <a:lnTo>
                    <a:pt x="255" y="1036"/>
                  </a:lnTo>
                  <a:lnTo>
                    <a:pt x="255" y="1036"/>
                  </a:lnTo>
                  <a:lnTo>
                    <a:pt x="262" y="1034"/>
                  </a:lnTo>
                  <a:lnTo>
                    <a:pt x="270" y="1028"/>
                  </a:lnTo>
                  <a:lnTo>
                    <a:pt x="274" y="1023"/>
                  </a:lnTo>
                  <a:lnTo>
                    <a:pt x="278" y="1013"/>
                  </a:lnTo>
                  <a:lnTo>
                    <a:pt x="278" y="1013"/>
                  </a:lnTo>
                  <a:lnTo>
                    <a:pt x="282" y="1005"/>
                  </a:lnTo>
                  <a:lnTo>
                    <a:pt x="285" y="997"/>
                  </a:lnTo>
                  <a:lnTo>
                    <a:pt x="287" y="995"/>
                  </a:lnTo>
                  <a:lnTo>
                    <a:pt x="285" y="994"/>
                  </a:lnTo>
                  <a:lnTo>
                    <a:pt x="278" y="990"/>
                  </a:lnTo>
                  <a:lnTo>
                    <a:pt x="278" y="990"/>
                  </a:lnTo>
                  <a:lnTo>
                    <a:pt x="266" y="988"/>
                  </a:lnTo>
                  <a:lnTo>
                    <a:pt x="260" y="988"/>
                  </a:lnTo>
                  <a:lnTo>
                    <a:pt x="256" y="988"/>
                  </a:lnTo>
                  <a:lnTo>
                    <a:pt x="255" y="982"/>
                  </a:lnTo>
                  <a:lnTo>
                    <a:pt x="255" y="982"/>
                  </a:lnTo>
                  <a:lnTo>
                    <a:pt x="251" y="974"/>
                  </a:lnTo>
                  <a:lnTo>
                    <a:pt x="247" y="970"/>
                  </a:lnTo>
                  <a:lnTo>
                    <a:pt x="243" y="965"/>
                  </a:lnTo>
                  <a:lnTo>
                    <a:pt x="239" y="959"/>
                  </a:lnTo>
                  <a:lnTo>
                    <a:pt x="239" y="959"/>
                  </a:lnTo>
                  <a:lnTo>
                    <a:pt x="235" y="951"/>
                  </a:lnTo>
                  <a:lnTo>
                    <a:pt x="231" y="945"/>
                  </a:lnTo>
                  <a:lnTo>
                    <a:pt x="226" y="941"/>
                  </a:lnTo>
                  <a:lnTo>
                    <a:pt x="220" y="941"/>
                  </a:lnTo>
                  <a:lnTo>
                    <a:pt x="220" y="941"/>
                  </a:lnTo>
                  <a:close/>
                  <a:moveTo>
                    <a:pt x="170" y="982"/>
                  </a:moveTo>
                  <a:lnTo>
                    <a:pt x="170" y="982"/>
                  </a:lnTo>
                  <a:lnTo>
                    <a:pt x="158" y="992"/>
                  </a:lnTo>
                  <a:lnTo>
                    <a:pt x="147" y="1005"/>
                  </a:lnTo>
                  <a:lnTo>
                    <a:pt x="147" y="1005"/>
                  </a:lnTo>
                  <a:lnTo>
                    <a:pt x="145" y="1009"/>
                  </a:lnTo>
                  <a:lnTo>
                    <a:pt x="145" y="1013"/>
                  </a:lnTo>
                  <a:lnTo>
                    <a:pt x="149" y="1017"/>
                  </a:lnTo>
                  <a:lnTo>
                    <a:pt x="154" y="1021"/>
                  </a:lnTo>
                  <a:lnTo>
                    <a:pt x="154" y="1021"/>
                  </a:lnTo>
                  <a:lnTo>
                    <a:pt x="162" y="1023"/>
                  </a:lnTo>
                  <a:lnTo>
                    <a:pt x="170" y="1024"/>
                  </a:lnTo>
                  <a:lnTo>
                    <a:pt x="176" y="1023"/>
                  </a:lnTo>
                  <a:lnTo>
                    <a:pt x="177" y="1023"/>
                  </a:lnTo>
                  <a:lnTo>
                    <a:pt x="177" y="1021"/>
                  </a:lnTo>
                  <a:lnTo>
                    <a:pt x="177" y="1021"/>
                  </a:lnTo>
                  <a:lnTo>
                    <a:pt x="176" y="1013"/>
                  </a:lnTo>
                  <a:lnTo>
                    <a:pt x="174" y="997"/>
                  </a:lnTo>
                  <a:lnTo>
                    <a:pt x="172" y="986"/>
                  </a:lnTo>
                  <a:lnTo>
                    <a:pt x="172" y="982"/>
                  </a:lnTo>
                  <a:lnTo>
                    <a:pt x="170" y="982"/>
                  </a:lnTo>
                  <a:lnTo>
                    <a:pt x="170" y="982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29">
              <a:extLst>
                <a:ext uri="{FF2B5EF4-FFF2-40B4-BE49-F238E27FC236}">
                  <a16:creationId xmlns:a16="http://schemas.microsoft.com/office/drawing/2014/main" id="{5158F856-CB10-4E21-9C98-CBC58A897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750" y="1285875"/>
              <a:ext cx="250825" cy="239713"/>
            </a:xfrm>
            <a:custGeom>
              <a:avLst/>
              <a:gdLst>
                <a:gd name="T0" fmla="*/ 140 w 158"/>
                <a:gd name="T1" fmla="*/ 151 h 151"/>
                <a:gd name="T2" fmla="*/ 150 w 158"/>
                <a:gd name="T3" fmla="*/ 106 h 151"/>
                <a:gd name="T4" fmla="*/ 156 w 158"/>
                <a:gd name="T5" fmla="*/ 97 h 151"/>
                <a:gd name="T6" fmla="*/ 158 w 158"/>
                <a:gd name="T7" fmla="*/ 97 h 151"/>
                <a:gd name="T8" fmla="*/ 152 w 158"/>
                <a:gd name="T9" fmla="*/ 91 h 151"/>
                <a:gd name="T10" fmla="*/ 140 w 158"/>
                <a:gd name="T11" fmla="*/ 81 h 151"/>
                <a:gd name="T12" fmla="*/ 129 w 158"/>
                <a:gd name="T13" fmla="*/ 62 h 151"/>
                <a:gd name="T14" fmla="*/ 117 w 158"/>
                <a:gd name="T15" fmla="*/ 35 h 151"/>
                <a:gd name="T16" fmla="*/ 115 w 158"/>
                <a:gd name="T17" fmla="*/ 29 h 151"/>
                <a:gd name="T18" fmla="*/ 115 w 158"/>
                <a:gd name="T19" fmla="*/ 13 h 151"/>
                <a:gd name="T20" fmla="*/ 108 w 158"/>
                <a:gd name="T21" fmla="*/ 8 h 151"/>
                <a:gd name="T22" fmla="*/ 86 w 158"/>
                <a:gd name="T23" fmla="*/ 4 h 151"/>
                <a:gd name="T24" fmla="*/ 34 w 158"/>
                <a:gd name="T25" fmla="*/ 0 h 151"/>
                <a:gd name="T26" fmla="*/ 13 w 158"/>
                <a:gd name="T27" fmla="*/ 2 h 151"/>
                <a:gd name="T28" fmla="*/ 9 w 158"/>
                <a:gd name="T29" fmla="*/ 4 h 151"/>
                <a:gd name="T30" fmla="*/ 2 w 158"/>
                <a:gd name="T31" fmla="*/ 13 h 151"/>
                <a:gd name="T32" fmla="*/ 2 w 158"/>
                <a:gd name="T33" fmla="*/ 27 h 151"/>
                <a:gd name="T34" fmla="*/ 9 w 158"/>
                <a:gd name="T35" fmla="*/ 39 h 151"/>
                <a:gd name="T36" fmla="*/ 31 w 158"/>
                <a:gd name="T37" fmla="*/ 66 h 151"/>
                <a:gd name="T38" fmla="*/ 40 w 158"/>
                <a:gd name="T39" fmla="*/ 73 h 151"/>
                <a:gd name="T40" fmla="*/ 56 w 158"/>
                <a:gd name="T41" fmla="*/ 77 h 151"/>
                <a:gd name="T42" fmla="*/ 79 w 158"/>
                <a:gd name="T43" fmla="*/ 81 h 151"/>
                <a:gd name="T44" fmla="*/ 92 w 158"/>
                <a:gd name="T45" fmla="*/ 85 h 151"/>
                <a:gd name="T46" fmla="*/ 106 w 158"/>
                <a:gd name="T47" fmla="*/ 87 h 151"/>
                <a:gd name="T48" fmla="*/ 110 w 158"/>
                <a:gd name="T49" fmla="*/ 89 h 151"/>
                <a:gd name="T50" fmla="*/ 121 w 158"/>
                <a:gd name="T51" fmla="*/ 98 h 151"/>
                <a:gd name="T52" fmla="*/ 127 w 158"/>
                <a:gd name="T53" fmla="*/ 104 h 151"/>
                <a:gd name="T54" fmla="*/ 125 w 158"/>
                <a:gd name="T55" fmla="*/ 104 h 151"/>
                <a:gd name="T56" fmla="*/ 117 w 158"/>
                <a:gd name="T57" fmla="*/ 112 h 151"/>
                <a:gd name="T58" fmla="*/ 115 w 158"/>
                <a:gd name="T59" fmla="*/ 118 h 151"/>
                <a:gd name="T60" fmla="*/ 117 w 158"/>
                <a:gd name="T61" fmla="*/ 135 h 151"/>
                <a:gd name="T62" fmla="*/ 119 w 158"/>
                <a:gd name="T63" fmla="*/ 137 h 151"/>
                <a:gd name="T64" fmla="*/ 129 w 158"/>
                <a:gd name="T65" fmla="*/ 145 h 151"/>
                <a:gd name="T66" fmla="*/ 140 w 158"/>
                <a:gd name="T6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1">
                  <a:moveTo>
                    <a:pt x="140" y="151"/>
                  </a:moveTo>
                  <a:lnTo>
                    <a:pt x="140" y="151"/>
                  </a:lnTo>
                  <a:lnTo>
                    <a:pt x="146" y="124"/>
                  </a:lnTo>
                  <a:lnTo>
                    <a:pt x="150" y="106"/>
                  </a:lnTo>
                  <a:lnTo>
                    <a:pt x="154" y="98"/>
                  </a:lnTo>
                  <a:lnTo>
                    <a:pt x="156" y="97"/>
                  </a:lnTo>
                  <a:lnTo>
                    <a:pt x="156" y="97"/>
                  </a:lnTo>
                  <a:lnTo>
                    <a:pt x="158" y="97"/>
                  </a:lnTo>
                  <a:lnTo>
                    <a:pt x="158" y="95"/>
                  </a:lnTo>
                  <a:lnTo>
                    <a:pt x="152" y="91"/>
                  </a:lnTo>
                  <a:lnTo>
                    <a:pt x="146" y="85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129" y="62"/>
                  </a:lnTo>
                  <a:lnTo>
                    <a:pt x="123" y="48"/>
                  </a:lnTo>
                  <a:lnTo>
                    <a:pt x="117" y="35"/>
                  </a:lnTo>
                  <a:lnTo>
                    <a:pt x="117" y="35"/>
                  </a:lnTo>
                  <a:lnTo>
                    <a:pt x="115" y="29"/>
                  </a:lnTo>
                  <a:lnTo>
                    <a:pt x="115" y="23"/>
                  </a:lnTo>
                  <a:lnTo>
                    <a:pt x="115" y="13"/>
                  </a:lnTo>
                  <a:lnTo>
                    <a:pt x="112" y="10"/>
                  </a:lnTo>
                  <a:lnTo>
                    <a:pt x="108" y="8"/>
                  </a:lnTo>
                  <a:lnTo>
                    <a:pt x="100" y="6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34" y="0"/>
                  </a:lnTo>
                  <a:lnTo>
                    <a:pt x="19" y="2"/>
                  </a:lnTo>
                  <a:lnTo>
                    <a:pt x="13" y="2"/>
                  </a:lnTo>
                  <a:lnTo>
                    <a:pt x="9" y="4"/>
                  </a:lnTo>
                  <a:lnTo>
                    <a:pt x="9" y="4"/>
                  </a:lnTo>
                  <a:lnTo>
                    <a:pt x="6" y="8"/>
                  </a:lnTo>
                  <a:lnTo>
                    <a:pt x="2" y="13"/>
                  </a:lnTo>
                  <a:lnTo>
                    <a:pt x="0" y="19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9" y="39"/>
                  </a:lnTo>
                  <a:lnTo>
                    <a:pt x="19" y="52"/>
                  </a:lnTo>
                  <a:lnTo>
                    <a:pt x="31" y="66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48" y="75"/>
                  </a:lnTo>
                  <a:lnTo>
                    <a:pt x="56" y="77"/>
                  </a:lnTo>
                  <a:lnTo>
                    <a:pt x="65" y="77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92" y="85"/>
                  </a:lnTo>
                  <a:lnTo>
                    <a:pt x="102" y="85"/>
                  </a:lnTo>
                  <a:lnTo>
                    <a:pt x="106" y="87"/>
                  </a:lnTo>
                  <a:lnTo>
                    <a:pt x="110" y="89"/>
                  </a:lnTo>
                  <a:lnTo>
                    <a:pt x="110" y="89"/>
                  </a:lnTo>
                  <a:lnTo>
                    <a:pt x="115" y="95"/>
                  </a:lnTo>
                  <a:lnTo>
                    <a:pt x="121" y="98"/>
                  </a:lnTo>
                  <a:lnTo>
                    <a:pt x="125" y="102"/>
                  </a:lnTo>
                  <a:lnTo>
                    <a:pt x="127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19" y="106"/>
                  </a:lnTo>
                  <a:lnTo>
                    <a:pt x="117" y="112"/>
                  </a:lnTo>
                  <a:lnTo>
                    <a:pt x="117" y="112"/>
                  </a:lnTo>
                  <a:lnTo>
                    <a:pt x="115" y="118"/>
                  </a:lnTo>
                  <a:lnTo>
                    <a:pt x="115" y="124"/>
                  </a:lnTo>
                  <a:lnTo>
                    <a:pt x="117" y="135"/>
                  </a:lnTo>
                  <a:lnTo>
                    <a:pt x="117" y="135"/>
                  </a:lnTo>
                  <a:lnTo>
                    <a:pt x="119" y="137"/>
                  </a:lnTo>
                  <a:lnTo>
                    <a:pt x="121" y="141"/>
                  </a:lnTo>
                  <a:lnTo>
                    <a:pt x="129" y="145"/>
                  </a:lnTo>
                  <a:lnTo>
                    <a:pt x="140" y="151"/>
                  </a:lnTo>
                  <a:lnTo>
                    <a:pt x="140" y="15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30">
              <a:extLst>
                <a:ext uri="{FF2B5EF4-FFF2-40B4-BE49-F238E27FC236}">
                  <a16:creationId xmlns:a16="http://schemas.microsoft.com/office/drawing/2014/main" id="{4DF55AC7-6E6E-4390-A050-AD4A90521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230313"/>
              <a:ext cx="220663" cy="220663"/>
            </a:xfrm>
            <a:custGeom>
              <a:avLst/>
              <a:gdLst>
                <a:gd name="T0" fmla="*/ 38 w 139"/>
                <a:gd name="T1" fmla="*/ 139 h 139"/>
                <a:gd name="T2" fmla="*/ 0 w 139"/>
                <a:gd name="T3" fmla="*/ 93 h 139"/>
                <a:gd name="T4" fmla="*/ 23 w 139"/>
                <a:gd name="T5" fmla="*/ 77 h 139"/>
                <a:gd name="T6" fmla="*/ 23 w 139"/>
                <a:gd name="T7" fmla="*/ 77 h 139"/>
                <a:gd name="T8" fmla="*/ 21 w 139"/>
                <a:gd name="T9" fmla="*/ 68 h 139"/>
                <a:gd name="T10" fmla="*/ 21 w 139"/>
                <a:gd name="T11" fmla="*/ 48 h 139"/>
                <a:gd name="T12" fmla="*/ 21 w 139"/>
                <a:gd name="T13" fmla="*/ 37 h 139"/>
                <a:gd name="T14" fmla="*/ 23 w 139"/>
                <a:gd name="T15" fmla="*/ 27 h 139"/>
                <a:gd name="T16" fmla="*/ 25 w 139"/>
                <a:gd name="T17" fmla="*/ 19 h 139"/>
                <a:gd name="T18" fmla="*/ 29 w 139"/>
                <a:gd name="T19" fmla="*/ 17 h 139"/>
                <a:gd name="T20" fmla="*/ 31 w 139"/>
                <a:gd name="T21" fmla="*/ 16 h 139"/>
                <a:gd name="T22" fmla="*/ 31 w 139"/>
                <a:gd name="T23" fmla="*/ 16 h 139"/>
                <a:gd name="T24" fmla="*/ 60 w 139"/>
                <a:gd name="T25" fmla="*/ 8 h 139"/>
                <a:gd name="T26" fmla="*/ 75 w 139"/>
                <a:gd name="T27" fmla="*/ 2 h 139"/>
                <a:gd name="T28" fmla="*/ 92 w 139"/>
                <a:gd name="T29" fmla="*/ 0 h 139"/>
                <a:gd name="T30" fmla="*/ 92 w 139"/>
                <a:gd name="T31" fmla="*/ 0 h 139"/>
                <a:gd name="T32" fmla="*/ 110 w 139"/>
                <a:gd name="T33" fmla="*/ 0 h 139"/>
                <a:gd name="T34" fmla="*/ 125 w 139"/>
                <a:gd name="T35" fmla="*/ 2 h 139"/>
                <a:gd name="T36" fmla="*/ 135 w 139"/>
                <a:gd name="T37" fmla="*/ 4 h 139"/>
                <a:gd name="T38" fmla="*/ 139 w 139"/>
                <a:gd name="T39" fmla="*/ 6 h 139"/>
                <a:gd name="T40" fmla="*/ 139 w 139"/>
                <a:gd name="T41" fmla="*/ 8 h 139"/>
                <a:gd name="T42" fmla="*/ 139 w 139"/>
                <a:gd name="T43" fmla="*/ 8 h 139"/>
                <a:gd name="T44" fmla="*/ 133 w 139"/>
                <a:gd name="T45" fmla="*/ 25 h 139"/>
                <a:gd name="T46" fmla="*/ 127 w 139"/>
                <a:gd name="T47" fmla="*/ 37 h 139"/>
                <a:gd name="T48" fmla="*/ 123 w 139"/>
                <a:gd name="T49" fmla="*/ 46 h 139"/>
                <a:gd name="T50" fmla="*/ 123 w 139"/>
                <a:gd name="T51" fmla="*/ 46 h 139"/>
                <a:gd name="T52" fmla="*/ 119 w 139"/>
                <a:gd name="T53" fmla="*/ 54 h 139"/>
                <a:gd name="T54" fmla="*/ 119 w 139"/>
                <a:gd name="T55" fmla="*/ 60 h 139"/>
                <a:gd name="T56" fmla="*/ 115 w 139"/>
                <a:gd name="T57" fmla="*/ 66 h 139"/>
                <a:gd name="T58" fmla="*/ 108 w 139"/>
                <a:gd name="T59" fmla="*/ 70 h 139"/>
                <a:gd name="T60" fmla="*/ 108 w 139"/>
                <a:gd name="T61" fmla="*/ 70 h 139"/>
                <a:gd name="T62" fmla="*/ 100 w 139"/>
                <a:gd name="T63" fmla="*/ 74 h 139"/>
                <a:gd name="T64" fmla="*/ 98 w 139"/>
                <a:gd name="T65" fmla="*/ 79 h 139"/>
                <a:gd name="T66" fmla="*/ 94 w 139"/>
                <a:gd name="T67" fmla="*/ 83 h 139"/>
                <a:gd name="T68" fmla="*/ 85 w 139"/>
                <a:gd name="T69" fmla="*/ 85 h 139"/>
                <a:gd name="T70" fmla="*/ 85 w 139"/>
                <a:gd name="T71" fmla="*/ 85 h 139"/>
                <a:gd name="T72" fmla="*/ 60 w 139"/>
                <a:gd name="T73" fmla="*/ 89 h 139"/>
                <a:gd name="T74" fmla="*/ 46 w 139"/>
                <a:gd name="T75" fmla="*/ 93 h 139"/>
                <a:gd name="T76" fmla="*/ 46 w 139"/>
                <a:gd name="T77" fmla="*/ 93 h 139"/>
                <a:gd name="T78" fmla="*/ 44 w 139"/>
                <a:gd name="T79" fmla="*/ 95 h 139"/>
                <a:gd name="T80" fmla="*/ 44 w 139"/>
                <a:gd name="T81" fmla="*/ 101 h 139"/>
                <a:gd name="T82" fmla="*/ 40 w 139"/>
                <a:gd name="T83" fmla="*/ 116 h 139"/>
                <a:gd name="T84" fmla="*/ 38 w 139"/>
                <a:gd name="T85" fmla="*/ 139 h 139"/>
                <a:gd name="T86" fmla="*/ 38 w 139"/>
                <a:gd name="T8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9" h="139">
                  <a:moveTo>
                    <a:pt x="38" y="139"/>
                  </a:moveTo>
                  <a:lnTo>
                    <a:pt x="0" y="93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1" y="68"/>
                  </a:lnTo>
                  <a:lnTo>
                    <a:pt x="21" y="48"/>
                  </a:lnTo>
                  <a:lnTo>
                    <a:pt x="21" y="37"/>
                  </a:lnTo>
                  <a:lnTo>
                    <a:pt x="23" y="27"/>
                  </a:lnTo>
                  <a:lnTo>
                    <a:pt x="25" y="19"/>
                  </a:lnTo>
                  <a:lnTo>
                    <a:pt x="29" y="17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60" y="8"/>
                  </a:lnTo>
                  <a:lnTo>
                    <a:pt x="75" y="2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0" y="0"/>
                  </a:lnTo>
                  <a:lnTo>
                    <a:pt x="125" y="2"/>
                  </a:lnTo>
                  <a:lnTo>
                    <a:pt x="135" y="4"/>
                  </a:lnTo>
                  <a:lnTo>
                    <a:pt x="139" y="6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3" y="25"/>
                  </a:lnTo>
                  <a:lnTo>
                    <a:pt x="127" y="37"/>
                  </a:lnTo>
                  <a:lnTo>
                    <a:pt x="123" y="46"/>
                  </a:lnTo>
                  <a:lnTo>
                    <a:pt x="123" y="46"/>
                  </a:lnTo>
                  <a:lnTo>
                    <a:pt x="119" y="54"/>
                  </a:lnTo>
                  <a:lnTo>
                    <a:pt x="119" y="60"/>
                  </a:lnTo>
                  <a:lnTo>
                    <a:pt x="115" y="66"/>
                  </a:lnTo>
                  <a:lnTo>
                    <a:pt x="108" y="70"/>
                  </a:lnTo>
                  <a:lnTo>
                    <a:pt x="108" y="70"/>
                  </a:lnTo>
                  <a:lnTo>
                    <a:pt x="100" y="74"/>
                  </a:lnTo>
                  <a:lnTo>
                    <a:pt x="98" y="79"/>
                  </a:lnTo>
                  <a:lnTo>
                    <a:pt x="94" y="83"/>
                  </a:lnTo>
                  <a:lnTo>
                    <a:pt x="85" y="85"/>
                  </a:lnTo>
                  <a:lnTo>
                    <a:pt x="85" y="85"/>
                  </a:lnTo>
                  <a:lnTo>
                    <a:pt x="60" y="89"/>
                  </a:lnTo>
                  <a:lnTo>
                    <a:pt x="46" y="93"/>
                  </a:lnTo>
                  <a:lnTo>
                    <a:pt x="46" y="93"/>
                  </a:lnTo>
                  <a:lnTo>
                    <a:pt x="44" y="95"/>
                  </a:lnTo>
                  <a:lnTo>
                    <a:pt x="44" y="101"/>
                  </a:lnTo>
                  <a:lnTo>
                    <a:pt x="40" y="116"/>
                  </a:lnTo>
                  <a:lnTo>
                    <a:pt x="38" y="139"/>
                  </a:lnTo>
                  <a:lnTo>
                    <a:pt x="38" y="13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31">
              <a:extLst>
                <a:ext uri="{FF2B5EF4-FFF2-40B4-BE49-F238E27FC236}">
                  <a16:creationId xmlns:a16="http://schemas.microsoft.com/office/drawing/2014/main" id="{D5F047EF-F113-4C44-A190-52B365246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138" y="1328738"/>
              <a:ext cx="122238" cy="66675"/>
            </a:xfrm>
            <a:custGeom>
              <a:avLst/>
              <a:gdLst>
                <a:gd name="T0" fmla="*/ 0 w 77"/>
                <a:gd name="T1" fmla="*/ 8 h 42"/>
                <a:gd name="T2" fmla="*/ 0 w 77"/>
                <a:gd name="T3" fmla="*/ 8 h 42"/>
                <a:gd name="T4" fmla="*/ 13 w 77"/>
                <a:gd name="T5" fmla="*/ 21 h 42"/>
                <a:gd name="T6" fmla="*/ 26 w 77"/>
                <a:gd name="T7" fmla="*/ 33 h 42"/>
                <a:gd name="T8" fmla="*/ 32 w 77"/>
                <a:gd name="T9" fmla="*/ 37 h 42"/>
                <a:gd name="T10" fmla="*/ 38 w 77"/>
                <a:gd name="T11" fmla="*/ 39 h 42"/>
                <a:gd name="T12" fmla="*/ 38 w 77"/>
                <a:gd name="T13" fmla="*/ 39 h 42"/>
                <a:gd name="T14" fmla="*/ 52 w 77"/>
                <a:gd name="T15" fmla="*/ 41 h 42"/>
                <a:gd name="T16" fmla="*/ 65 w 77"/>
                <a:gd name="T17" fmla="*/ 42 h 42"/>
                <a:gd name="T18" fmla="*/ 75 w 77"/>
                <a:gd name="T19" fmla="*/ 41 h 42"/>
                <a:gd name="T20" fmla="*/ 77 w 77"/>
                <a:gd name="T21" fmla="*/ 41 h 42"/>
                <a:gd name="T22" fmla="*/ 77 w 77"/>
                <a:gd name="T23" fmla="*/ 39 h 42"/>
                <a:gd name="T24" fmla="*/ 77 w 77"/>
                <a:gd name="T25" fmla="*/ 39 h 42"/>
                <a:gd name="T26" fmla="*/ 67 w 77"/>
                <a:gd name="T27" fmla="*/ 19 h 42"/>
                <a:gd name="T28" fmla="*/ 63 w 77"/>
                <a:gd name="T29" fmla="*/ 13 h 42"/>
                <a:gd name="T30" fmla="*/ 59 w 77"/>
                <a:gd name="T31" fmla="*/ 8 h 42"/>
                <a:gd name="T32" fmla="*/ 53 w 77"/>
                <a:gd name="T33" fmla="*/ 2 h 42"/>
                <a:gd name="T34" fmla="*/ 46 w 77"/>
                <a:gd name="T35" fmla="*/ 0 h 42"/>
                <a:gd name="T36" fmla="*/ 46 w 77"/>
                <a:gd name="T37" fmla="*/ 0 h 42"/>
                <a:gd name="T38" fmla="*/ 38 w 77"/>
                <a:gd name="T39" fmla="*/ 0 h 42"/>
                <a:gd name="T40" fmla="*/ 30 w 77"/>
                <a:gd name="T41" fmla="*/ 0 h 42"/>
                <a:gd name="T42" fmla="*/ 15 w 77"/>
                <a:gd name="T43" fmla="*/ 2 h 42"/>
                <a:gd name="T44" fmla="*/ 0 w 77"/>
                <a:gd name="T45" fmla="*/ 8 h 42"/>
                <a:gd name="T46" fmla="*/ 0 w 77"/>
                <a:gd name="T47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42">
                  <a:moveTo>
                    <a:pt x="0" y="8"/>
                  </a:moveTo>
                  <a:lnTo>
                    <a:pt x="0" y="8"/>
                  </a:lnTo>
                  <a:lnTo>
                    <a:pt x="13" y="21"/>
                  </a:lnTo>
                  <a:lnTo>
                    <a:pt x="26" y="33"/>
                  </a:lnTo>
                  <a:lnTo>
                    <a:pt x="32" y="37"/>
                  </a:lnTo>
                  <a:lnTo>
                    <a:pt x="38" y="39"/>
                  </a:lnTo>
                  <a:lnTo>
                    <a:pt x="38" y="39"/>
                  </a:lnTo>
                  <a:lnTo>
                    <a:pt x="52" y="41"/>
                  </a:lnTo>
                  <a:lnTo>
                    <a:pt x="65" y="42"/>
                  </a:lnTo>
                  <a:lnTo>
                    <a:pt x="75" y="41"/>
                  </a:lnTo>
                  <a:lnTo>
                    <a:pt x="77" y="41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67" y="19"/>
                  </a:lnTo>
                  <a:lnTo>
                    <a:pt x="63" y="13"/>
                  </a:lnTo>
                  <a:lnTo>
                    <a:pt x="59" y="8"/>
                  </a:lnTo>
                  <a:lnTo>
                    <a:pt x="53" y="2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15" y="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32">
              <a:extLst>
                <a:ext uri="{FF2B5EF4-FFF2-40B4-BE49-F238E27FC236}">
                  <a16:creationId xmlns:a16="http://schemas.microsoft.com/office/drawing/2014/main" id="{0AE8E199-6275-4646-9C0A-B0378369F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5563" y="1279525"/>
              <a:ext cx="85725" cy="73025"/>
            </a:xfrm>
            <a:custGeom>
              <a:avLst/>
              <a:gdLst>
                <a:gd name="T0" fmla="*/ 0 w 54"/>
                <a:gd name="T1" fmla="*/ 46 h 46"/>
                <a:gd name="T2" fmla="*/ 0 w 54"/>
                <a:gd name="T3" fmla="*/ 46 h 46"/>
                <a:gd name="T4" fmla="*/ 14 w 54"/>
                <a:gd name="T5" fmla="*/ 43 h 46"/>
                <a:gd name="T6" fmla="*/ 27 w 54"/>
                <a:gd name="T7" fmla="*/ 39 h 46"/>
                <a:gd name="T8" fmla="*/ 39 w 54"/>
                <a:gd name="T9" fmla="*/ 31 h 46"/>
                <a:gd name="T10" fmla="*/ 39 w 54"/>
                <a:gd name="T11" fmla="*/ 31 h 46"/>
                <a:gd name="T12" fmla="*/ 42 w 54"/>
                <a:gd name="T13" fmla="*/ 27 h 46"/>
                <a:gd name="T14" fmla="*/ 46 w 54"/>
                <a:gd name="T15" fmla="*/ 21 h 46"/>
                <a:gd name="T16" fmla="*/ 52 w 54"/>
                <a:gd name="T17" fmla="*/ 12 h 46"/>
                <a:gd name="T18" fmla="*/ 54 w 54"/>
                <a:gd name="T19" fmla="*/ 0 h 46"/>
                <a:gd name="T20" fmla="*/ 54 w 54"/>
                <a:gd name="T21" fmla="*/ 0 h 46"/>
                <a:gd name="T22" fmla="*/ 39 w 54"/>
                <a:gd name="T23" fmla="*/ 0 h 46"/>
                <a:gd name="T24" fmla="*/ 25 w 54"/>
                <a:gd name="T25" fmla="*/ 2 h 46"/>
                <a:gd name="T26" fmla="*/ 19 w 54"/>
                <a:gd name="T27" fmla="*/ 4 h 46"/>
                <a:gd name="T28" fmla="*/ 15 w 54"/>
                <a:gd name="T29" fmla="*/ 8 h 46"/>
                <a:gd name="T30" fmla="*/ 15 w 54"/>
                <a:gd name="T31" fmla="*/ 8 h 46"/>
                <a:gd name="T32" fmla="*/ 10 w 54"/>
                <a:gd name="T33" fmla="*/ 19 h 46"/>
                <a:gd name="T34" fmla="*/ 4 w 54"/>
                <a:gd name="T35" fmla="*/ 31 h 46"/>
                <a:gd name="T36" fmla="*/ 0 w 54"/>
                <a:gd name="T37" fmla="*/ 46 h 46"/>
                <a:gd name="T38" fmla="*/ 0 w 54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" h="46">
                  <a:moveTo>
                    <a:pt x="0" y="46"/>
                  </a:moveTo>
                  <a:lnTo>
                    <a:pt x="0" y="46"/>
                  </a:lnTo>
                  <a:lnTo>
                    <a:pt x="14" y="43"/>
                  </a:lnTo>
                  <a:lnTo>
                    <a:pt x="27" y="39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42" y="27"/>
                  </a:lnTo>
                  <a:lnTo>
                    <a:pt x="46" y="21"/>
                  </a:lnTo>
                  <a:lnTo>
                    <a:pt x="52" y="1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9" y="0"/>
                  </a:lnTo>
                  <a:lnTo>
                    <a:pt x="25" y="2"/>
                  </a:lnTo>
                  <a:lnTo>
                    <a:pt x="19" y="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0" y="19"/>
                  </a:lnTo>
                  <a:lnTo>
                    <a:pt x="4" y="31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33">
              <a:extLst>
                <a:ext uri="{FF2B5EF4-FFF2-40B4-BE49-F238E27FC236}">
                  <a16:creationId xmlns:a16="http://schemas.microsoft.com/office/drawing/2014/main" id="{D8DB13EF-2028-411B-BE4C-F2083A93F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75" y="1279525"/>
              <a:ext cx="25400" cy="49213"/>
            </a:xfrm>
            <a:custGeom>
              <a:avLst/>
              <a:gdLst>
                <a:gd name="T0" fmla="*/ 16 w 16"/>
                <a:gd name="T1" fmla="*/ 0 h 31"/>
                <a:gd name="T2" fmla="*/ 16 w 16"/>
                <a:gd name="T3" fmla="*/ 0 h 31"/>
                <a:gd name="T4" fmla="*/ 6 w 16"/>
                <a:gd name="T5" fmla="*/ 4 h 31"/>
                <a:gd name="T6" fmla="*/ 0 w 16"/>
                <a:gd name="T7" fmla="*/ 8 h 31"/>
                <a:gd name="T8" fmla="*/ 0 w 16"/>
                <a:gd name="T9" fmla="*/ 8 h 31"/>
                <a:gd name="T10" fmla="*/ 0 w 16"/>
                <a:gd name="T11" fmla="*/ 17 h 31"/>
                <a:gd name="T12" fmla="*/ 2 w 16"/>
                <a:gd name="T13" fmla="*/ 23 h 31"/>
                <a:gd name="T14" fmla="*/ 4 w 16"/>
                <a:gd name="T15" fmla="*/ 29 h 31"/>
                <a:gd name="T16" fmla="*/ 8 w 16"/>
                <a:gd name="T17" fmla="*/ 31 h 31"/>
                <a:gd name="T18" fmla="*/ 8 w 16"/>
                <a:gd name="T19" fmla="*/ 31 h 31"/>
                <a:gd name="T20" fmla="*/ 12 w 16"/>
                <a:gd name="T21" fmla="*/ 29 h 31"/>
                <a:gd name="T22" fmla="*/ 14 w 16"/>
                <a:gd name="T23" fmla="*/ 23 h 31"/>
                <a:gd name="T24" fmla="*/ 16 w 16"/>
                <a:gd name="T25" fmla="*/ 17 h 31"/>
                <a:gd name="T26" fmla="*/ 16 w 16"/>
                <a:gd name="T27" fmla="*/ 8 h 31"/>
                <a:gd name="T28" fmla="*/ 16 w 16"/>
                <a:gd name="T29" fmla="*/ 8 h 31"/>
                <a:gd name="T30" fmla="*/ 16 w 16"/>
                <a:gd name="T31" fmla="*/ 0 h 31"/>
                <a:gd name="T32" fmla="*/ 16 w 16"/>
                <a:gd name="T3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31">
                  <a:moveTo>
                    <a:pt x="16" y="0"/>
                  </a:moveTo>
                  <a:lnTo>
                    <a:pt x="16" y="0"/>
                  </a:lnTo>
                  <a:lnTo>
                    <a:pt x="6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7"/>
                  </a:lnTo>
                  <a:lnTo>
                    <a:pt x="2" y="2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12" y="29"/>
                  </a:lnTo>
                  <a:lnTo>
                    <a:pt x="14" y="23"/>
                  </a:lnTo>
                  <a:lnTo>
                    <a:pt x="16" y="17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34">
              <a:extLst>
                <a:ext uri="{FF2B5EF4-FFF2-40B4-BE49-F238E27FC236}">
                  <a16:creationId xmlns:a16="http://schemas.microsoft.com/office/drawing/2014/main" id="{1F2A269F-E5DF-405B-8410-E7EDFD9E8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163" y="1328738"/>
              <a:ext cx="23813" cy="49213"/>
            </a:xfrm>
            <a:custGeom>
              <a:avLst/>
              <a:gdLst>
                <a:gd name="T0" fmla="*/ 15 w 15"/>
                <a:gd name="T1" fmla="*/ 10 h 31"/>
                <a:gd name="T2" fmla="*/ 15 w 15"/>
                <a:gd name="T3" fmla="*/ 10 h 31"/>
                <a:gd name="T4" fmla="*/ 9 w 15"/>
                <a:gd name="T5" fmla="*/ 4 h 31"/>
                <a:gd name="T6" fmla="*/ 0 w 15"/>
                <a:gd name="T7" fmla="*/ 0 h 31"/>
                <a:gd name="T8" fmla="*/ 0 w 15"/>
                <a:gd name="T9" fmla="*/ 0 h 31"/>
                <a:gd name="T10" fmla="*/ 0 w 15"/>
                <a:gd name="T11" fmla="*/ 8 h 31"/>
                <a:gd name="T12" fmla="*/ 0 w 15"/>
                <a:gd name="T13" fmla="*/ 8 h 31"/>
                <a:gd name="T14" fmla="*/ 0 w 15"/>
                <a:gd name="T15" fmla="*/ 17 h 31"/>
                <a:gd name="T16" fmla="*/ 2 w 15"/>
                <a:gd name="T17" fmla="*/ 23 h 31"/>
                <a:gd name="T18" fmla="*/ 4 w 15"/>
                <a:gd name="T19" fmla="*/ 29 h 31"/>
                <a:gd name="T20" fmla="*/ 7 w 15"/>
                <a:gd name="T21" fmla="*/ 31 h 31"/>
                <a:gd name="T22" fmla="*/ 7 w 15"/>
                <a:gd name="T23" fmla="*/ 31 h 31"/>
                <a:gd name="T24" fmla="*/ 9 w 15"/>
                <a:gd name="T25" fmla="*/ 29 h 31"/>
                <a:gd name="T26" fmla="*/ 13 w 15"/>
                <a:gd name="T27" fmla="*/ 25 h 31"/>
                <a:gd name="T28" fmla="*/ 15 w 15"/>
                <a:gd name="T29" fmla="*/ 17 h 31"/>
                <a:gd name="T30" fmla="*/ 15 w 15"/>
                <a:gd name="T31" fmla="*/ 10 h 31"/>
                <a:gd name="T32" fmla="*/ 15 w 15"/>
                <a:gd name="T33" fmla="*/ 1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31">
                  <a:moveTo>
                    <a:pt x="15" y="10"/>
                  </a:moveTo>
                  <a:lnTo>
                    <a:pt x="15" y="10"/>
                  </a:lnTo>
                  <a:lnTo>
                    <a:pt x="9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7"/>
                  </a:lnTo>
                  <a:lnTo>
                    <a:pt x="2" y="23"/>
                  </a:lnTo>
                  <a:lnTo>
                    <a:pt x="4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9" y="29"/>
                  </a:lnTo>
                  <a:lnTo>
                    <a:pt x="13" y="25"/>
                  </a:lnTo>
                  <a:lnTo>
                    <a:pt x="15" y="17"/>
                  </a:lnTo>
                  <a:lnTo>
                    <a:pt x="15" y="10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B4F8EE33-1005-46A7-B447-1C2F9A3A838B}"/>
              </a:ext>
            </a:extLst>
          </p:cNvPr>
          <p:cNvGrpSpPr/>
          <p:nvPr/>
        </p:nvGrpSpPr>
        <p:grpSpPr>
          <a:xfrm>
            <a:off x="420323" y="4212905"/>
            <a:ext cx="3159792" cy="1652032"/>
            <a:chOff x="15875" y="847725"/>
            <a:chExt cx="9874251" cy="5162550"/>
          </a:xfrm>
        </p:grpSpPr>
        <p:sp>
          <p:nvSpPr>
            <p:cNvPr id="90" name="Freeform 5">
              <a:extLst>
                <a:ext uri="{FF2B5EF4-FFF2-40B4-BE49-F238E27FC236}">
                  <a16:creationId xmlns:a16="http://schemas.microsoft.com/office/drawing/2014/main" id="{41088B3A-7916-493C-A726-2A8D56058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8" y="847725"/>
              <a:ext cx="9863138" cy="5162550"/>
            </a:xfrm>
            <a:custGeom>
              <a:avLst/>
              <a:gdLst>
                <a:gd name="T0" fmla="*/ 5274 w 6213"/>
                <a:gd name="T1" fmla="*/ 164 h 3252"/>
                <a:gd name="T2" fmla="*/ 4730 w 6213"/>
                <a:gd name="T3" fmla="*/ 51 h 3252"/>
                <a:gd name="T4" fmla="*/ 4229 w 6213"/>
                <a:gd name="T5" fmla="*/ 2 h 3252"/>
                <a:gd name="T6" fmla="*/ 3585 w 6213"/>
                <a:gd name="T7" fmla="*/ 80 h 3252"/>
                <a:gd name="T8" fmla="*/ 2026 w 6213"/>
                <a:gd name="T9" fmla="*/ 100 h 3252"/>
                <a:gd name="T10" fmla="*/ 1219 w 6213"/>
                <a:gd name="T11" fmla="*/ 387 h 3252"/>
                <a:gd name="T12" fmla="*/ 893 w 6213"/>
                <a:gd name="T13" fmla="*/ 851 h 3252"/>
                <a:gd name="T14" fmla="*/ 497 w 6213"/>
                <a:gd name="T15" fmla="*/ 1828 h 3252"/>
                <a:gd name="T16" fmla="*/ 238 w 6213"/>
                <a:gd name="T17" fmla="*/ 2205 h 3252"/>
                <a:gd name="T18" fmla="*/ 0 w 6213"/>
                <a:gd name="T19" fmla="*/ 2941 h 3252"/>
                <a:gd name="T20" fmla="*/ 109 w 6213"/>
                <a:gd name="T21" fmla="*/ 3127 h 3252"/>
                <a:gd name="T22" fmla="*/ 300 w 6213"/>
                <a:gd name="T23" fmla="*/ 3137 h 3252"/>
                <a:gd name="T24" fmla="*/ 453 w 6213"/>
                <a:gd name="T25" fmla="*/ 3074 h 3252"/>
                <a:gd name="T26" fmla="*/ 377 w 6213"/>
                <a:gd name="T27" fmla="*/ 2904 h 3252"/>
                <a:gd name="T28" fmla="*/ 527 w 6213"/>
                <a:gd name="T29" fmla="*/ 2372 h 3252"/>
                <a:gd name="T30" fmla="*/ 1352 w 6213"/>
                <a:gd name="T31" fmla="*/ 1684 h 3252"/>
                <a:gd name="T32" fmla="*/ 1834 w 6213"/>
                <a:gd name="T33" fmla="*/ 1931 h 3252"/>
                <a:gd name="T34" fmla="*/ 1943 w 6213"/>
                <a:gd name="T35" fmla="*/ 2463 h 3252"/>
                <a:gd name="T36" fmla="*/ 2233 w 6213"/>
                <a:gd name="T37" fmla="*/ 2877 h 3252"/>
                <a:gd name="T38" fmla="*/ 2567 w 6213"/>
                <a:gd name="T39" fmla="*/ 3081 h 3252"/>
                <a:gd name="T40" fmla="*/ 2739 w 6213"/>
                <a:gd name="T41" fmla="*/ 3118 h 3252"/>
                <a:gd name="T42" fmla="*/ 2820 w 6213"/>
                <a:gd name="T43" fmla="*/ 3125 h 3252"/>
                <a:gd name="T44" fmla="*/ 2946 w 6213"/>
                <a:gd name="T45" fmla="*/ 2985 h 3252"/>
                <a:gd name="T46" fmla="*/ 2732 w 6213"/>
                <a:gd name="T47" fmla="*/ 2901 h 3252"/>
                <a:gd name="T48" fmla="*/ 2368 w 6213"/>
                <a:gd name="T49" fmla="*/ 2590 h 3252"/>
                <a:gd name="T50" fmla="*/ 2378 w 6213"/>
                <a:gd name="T51" fmla="*/ 1992 h 3252"/>
                <a:gd name="T52" fmla="*/ 2631 w 6213"/>
                <a:gd name="T53" fmla="*/ 1713 h 3252"/>
                <a:gd name="T54" fmla="*/ 2690 w 6213"/>
                <a:gd name="T55" fmla="*/ 1713 h 3252"/>
                <a:gd name="T56" fmla="*/ 2901 w 6213"/>
                <a:gd name="T57" fmla="*/ 1711 h 3252"/>
                <a:gd name="T58" fmla="*/ 3305 w 6213"/>
                <a:gd name="T59" fmla="*/ 1846 h 3252"/>
                <a:gd name="T60" fmla="*/ 3420 w 6213"/>
                <a:gd name="T61" fmla="*/ 1813 h 3252"/>
                <a:gd name="T62" fmla="*/ 3508 w 6213"/>
                <a:gd name="T63" fmla="*/ 1853 h 3252"/>
                <a:gd name="T64" fmla="*/ 3622 w 6213"/>
                <a:gd name="T65" fmla="*/ 2691 h 3252"/>
                <a:gd name="T66" fmla="*/ 3752 w 6213"/>
                <a:gd name="T67" fmla="*/ 3186 h 3252"/>
                <a:gd name="T68" fmla="*/ 3966 w 6213"/>
                <a:gd name="T69" fmla="*/ 3242 h 3252"/>
                <a:gd name="T70" fmla="*/ 4175 w 6213"/>
                <a:gd name="T71" fmla="*/ 3198 h 3252"/>
                <a:gd name="T72" fmla="*/ 4249 w 6213"/>
                <a:gd name="T73" fmla="*/ 3086 h 3252"/>
                <a:gd name="T74" fmla="*/ 4023 w 6213"/>
                <a:gd name="T75" fmla="*/ 2924 h 3252"/>
                <a:gd name="T76" fmla="*/ 3995 w 6213"/>
                <a:gd name="T77" fmla="*/ 2602 h 3252"/>
                <a:gd name="T78" fmla="*/ 4551 w 6213"/>
                <a:gd name="T79" fmla="*/ 2125 h 3252"/>
                <a:gd name="T80" fmla="*/ 5309 w 6213"/>
                <a:gd name="T81" fmla="*/ 2740 h 3252"/>
                <a:gd name="T82" fmla="*/ 5421 w 6213"/>
                <a:gd name="T83" fmla="*/ 2929 h 3252"/>
                <a:gd name="T84" fmla="*/ 5470 w 6213"/>
                <a:gd name="T85" fmla="*/ 3024 h 3252"/>
                <a:gd name="T86" fmla="*/ 5818 w 6213"/>
                <a:gd name="T87" fmla="*/ 3162 h 3252"/>
                <a:gd name="T88" fmla="*/ 5915 w 6213"/>
                <a:gd name="T89" fmla="*/ 2968 h 3252"/>
                <a:gd name="T90" fmla="*/ 5807 w 6213"/>
                <a:gd name="T91" fmla="*/ 2770 h 3252"/>
                <a:gd name="T92" fmla="*/ 5690 w 6213"/>
                <a:gd name="T93" fmla="*/ 2583 h 3252"/>
                <a:gd name="T94" fmla="*/ 5205 w 6213"/>
                <a:gd name="T95" fmla="*/ 1987 h 3252"/>
                <a:gd name="T96" fmla="*/ 5004 w 6213"/>
                <a:gd name="T97" fmla="*/ 1623 h 3252"/>
                <a:gd name="T98" fmla="*/ 5080 w 6213"/>
                <a:gd name="T99" fmla="*/ 1311 h 3252"/>
                <a:gd name="T100" fmla="*/ 5402 w 6213"/>
                <a:gd name="T101" fmla="*/ 1367 h 3252"/>
                <a:gd name="T102" fmla="*/ 5456 w 6213"/>
                <a:gd name="T103" fmla="*/ 1448 h 3252"/>
                <a:gd name="T104" fmla="*/ 5589 w 6213"/>
                <a:gd name="T105" fmla="*/ 1659 h 3252"/>
                <a:gd name="T106" fmla="*/ 5817 w 6213"/>
                <a:gd name="T107" fmla="*/ 1625 h 3252"/>
                <a:gd name="T108" fmla="*/ 6095 w 6213"/>
                <a:gd name="T109" fmla="*/ 1363 h 3252"/>
                <a:gd name="T110" fmla="*/ 6213 w 6213"/>
                <a:gd name="T111" fmla="*/ 1228 h 3252"/>
                <a:gd name="T112" fmla="*/ 6070 w 6213"/>
                <a:gd name="T113" fmla="*/ 877 h 3252"/>
                <a:gd name="T114" fmla="*/ 5915 w 6213"/>
                <a:gd name="T115" fmla="*/ 488 h 3252"/>
                <a:gd name="T116" fmla="*/ 5856 w 6213"/>
                <a:gd name="T117" fmla="*/ 225 h 3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13" h="3252">
                  <a:moveTo>
                    <a:pt x="5598" y="299"/>
                  </a:moveTo>
                  <a:lnTo>
                    <a:pt x="5598" y="299"/>
                  </a:lnTo>
                  <a:lnTo>
                    <a:pt x="5574" y="296"/>
                  </a:lnTo>
                  <a:lnTo>
                    <a:pt x="5549" y="291"/>
                  </a:lnTo>
                  <a:lnTo>
                    <a:pt x="5517" y="286"/>
                  </a:lnTo>
                  <a:lnTo>
                    <a:pt x="5481" y="275"/>
                  </a:lnTo>
                  <a:lnTo>
                    <a:pt x="5446" y="264"/>
                  </a:lnTo>
                  <a:lnTo>
                    <a:pt x="5429" y="257"/>
                  </a:lnTo>
                  <a:lnTo>
                    <a:pt x="5412" y="250"/>
                  </a:lnTo>
                  <a:lnTo>
                    <a:pt x="5395" y="242"/>
                  </a:lnTo>
                  <a:lnTo>
                    <a:pt x="5382" y="232"/>
                  </a:lnTo>
                  <a:lnTo>
                    <a:pt x="5382" y="232"/>
                  </a:lnTo>
                  <a:lnTo>
                    <a:pt x="5352" y="211"/>
                  </a:lnTo>
                  <a:lnTo>
                    <a:pt x="5316" y="188"/>
                  </a:lnTo>
                  <a:lnTo>
                    <a:pt x="5274" y="164"/>
                  </a:lnTo>
                  <a:lnTo>
                    <a:pt x="5227" y="139"/>
                  </a:lnTo>
                  <a:lnTo>
                    <a:pt x="5173" y="117"/>
                  </a:lnTo>
                  <a:lnTo>
                    <a:pt x="5144" y="105"/>
                  </a:lnTo>
                  <a:lnTo>
                    <a:pt x="5116" y="95"/>
                  </a:lnTo>
                  <a:lnTo>
                    <a:pt x="5084" y="86"/>
                  </a:lnTo>
                  <a:lnTo>
                    <a:pt x="5052" y="76"/>
                  </a:lnTo>
                  <a:lnTo>
                    <a:pt x="5018" y="69"/>
                  </a:lnTo>
                  <a:lnTo>
                    <a:pt x="4984" y="63"/>
                  </a:lnTo>
                  <a:lnTo>
                    <a:pt x="4984" y="63"/>
                  </a:lnTo>
                  <a:lnTo>
                    <a:pt x="4922" y="53"/>
                  </a:lnTo>
                  <a:lnTo>
                    <a:pt x="4869" y="47"/>
                  </a:lnTo>
                  <a:lnTo>
                    <a:pt x="4827" y="46"/>
                  </a:lnTo>
                  <a:lnTo>
                    <a:pt x="4792" y="46"/>
                  </a:lnTo>
                  <a:lnTo>
                    <a:pt x="4760" y="49"/>
                  </a:lnTo>
                  <a:lnTo>
                    <a:pt x="4730" y="51"/>
                  </a:lnTo>
                  <a:lnTo>
                    <a:pt x="4698" y="54"/>
                  </a:lnTo>
                  <a:lnTo>
                    <a:pt x="4660" y="56"/>
                  </a:lnTo>
                  <a:lnTo>
                    <a:pt x="4660" y="56"/>
                  </a:lnTo>
                  <a:lnTo>
                    <a:pt x="4640" y="56"/>
                  </a:lnTo>
                  <a:lnTo>
                    <a:pt x="4618" y="54"/>
                  </a:lnTo>
                  <a:lnTo>
                    <a:pt x="4569" y="47"/>
                  </a:lnTo>
                  <a:lnTo>
                    <a:pt x="4517" y="37"/>
                  </a:lnTo>
                  <a:lnTo>
                    <a:pt x="4462" y="25"/>
                  </a:lnTo>
                  <a:lnTo>
                    <a:pt x="4404" y="15"/>
                  </a:lnTo>
                  <a:lnTo>
                    <a:pt x="4345" y="5"/>
                  </a:lnTo>
                  <a:lnTo>
                    <a:pt x="4315" y="4"/>
                  </a:lnTo>
                  <a:lnTo>
                    <a:pt x="4286" y="2"/>
                  </a:lnTo>
                  <a:lnTo>
                    <a:pt x="4258" y="0"/>
                  </a:lnTo>
                  <a:lnTo>
                    <a:pt x="4229" y="2"/>
                  </a:lnTo>
                  <a:lnTo>
                    <a:pt x="4229" y="2"/>
                  </a:lnTo>
                  <a:lnTo>
                    <a:pt x="4178" y="7"/>
                  </a:lnTo>
                  <a:lnTo>
                    <a:pt x="4135" y="15"/>
                  </a:lnTo>
                  <a:lnTo>
                    <a:pt x="4097" y="25"/>
                  </a:lnTo>
                  <a:lnTo>
                    <a:pt x="4064" y="36"/>
                  </a:lnTo>
                  <a:lnTo>
                    <a:pt x="4028" y="47"/>
                  </a:lnTo>
                  <a:lnTo>
                    <a:pt x="3991" y="59"/>
                  </a:lnTo>
                  <a:lnTo>
                    <a:pt x="3946" y="71"/>
                  </a:lnTo>
                  <a:lnTo>
                    <a:pt x="3892" y="83"/>
                  </a:lnTo>
                  <a:lnTo>
                    <a:pt x="3892" y="83"/>
                  </a:lnTo>
                  <a:lnTo>
                    <a:pt x="3858" y="88"/>
                  </a:lnTo>
                  <a:lnTo>
                    <a:pt x="3816" y="90"/>
                  </a:lnTo>
                  <a:lnTo>
                    <a:pt x="3767" y="90"/>
                  </a:lnTo>
                  <a:lnTo>
                    <a:pt x="3711" y="88"/>
                  </a:lnTo>
                  <a:lnTo>
                    <a:pt x="3651" y="85"/>
                  </a:lnTo>
                  <a:lnTo>
                    <a:pt x="3585" y="80"/>
                  </a:lnTo>
                  <a:lnTo>
                    <a:pt x="3445" y="68"/>
                  </a:lnTo>
                  <a:lnTo>
                    <a:pt x="3147" y="39"/>
                  </a:lnTo>
                  <a:lnTo>
                    <a:pt x="3000" y="25"/>
                  </a:lnTo>
                  <a:lnTo>
                    <a:pt x="2867" y="15"/>
                  </a:lnTo>
                  <a:lnTo>
                    <a:pt x="2867" y="15"/>
                  </a:lnTo>
                  <a:lnTo>
                    <a:pt x="2801" y="14"/>
                  </a:lnTo>
                  <a:lnTo>
                    <a:pt x="2729" y="14"/>
                  </a:lnTo>
                  <a:lnTo>
                    <a:pt x="2653" y="15"/>
                  </a:lnTo>
                  <a:lnTo>
                    <a:pt x="2570" y="20"/>
                  </a:lnTo>
                  <a:lnTo>
                    <a:pt x="2486" y="29"/>
                  </a:lnTo>
                  <a:lnTo>
                    <a:pt x="2397" y="39"/>
                  </a:lnTo>
                  <a:lnTo>
                    <a:pt x="2307" y="51"/>
                  </a:lnTo>
                  <a:lnTo>
                    <a:pt x="2215" y="64"/>
                  </a:lnTo>
                  <a:lnTo>
                    <a:pt x="2120" y="81"/>
                  </a:lnTo>
                  <a:lnTo>
                    <a:pt x="2026" y="100"/>
                  </a:lnTo>
                  <a:lnTo>
                    <a:pt x="1932" y="122"/>
                  </a:lnTo>
                  <a:lnTo>
                    <a:pt x="1837" y="144"/>
                  </a:lnTo>
                  <a:lnTo>
                    <a:pt x="1746" y="167"/>
                  </a:lnTo>
                  <a:lnTo>
                    <a:pt x="1655" y="194"/>
                  </a:lnTo>
                  <a:lnTo>
                    <a:pt x="1569" y="221"/>
                  </a:lnTo>
                  <a:lnTo>
                    <a:pt x="1485" y="252"/>
                  </a:lnTo>
                  <a:lnTo>
                    <a:pt x="1485" y="252"/>
                  </a:lnTo>
                  <a:lnTo>
                    <a:pt x="1444" y="267"/>
                  </a:lnTo>
                  <a:lnTo>
                    <a:pt x="1407" y="284"/>
                  </a:lnTo>
                  <a:lnTo>
                    <a:pt x="1372" y="299"/>
                  </a:lnTo>
                  <a:lnTo>
                    <a:pt x="1337" y="316"/>
                  </a:lnTo>
                  <a:lnTo>
                    <a:pt x="1304" y="333"/>
                  </a:lnTo>
                  <a:lnTo>
                    <a:pt x="1274" y="351"/>
                  </a:lnTo>
                  <a:lnTo>
                    <a:pt x="1245" y="368"/>
                  </a:lnTo>
                  <a:lnTo>
                    <a:pt x="1219" y="387"/>
                  </a:lnTo>
                  <a:lnTo>
                    <a:pt x="1193" y="404"/>
                  </a:lnTo>
                  <a:lnTo>
                    <a:pt x="1170" y="422"/>
                  </a:lnTo>
                  <a:lnTo>
                    <a:pt x="1146" y="441"/>
                  </a:lnTo>
                  <a:lnTo>
                    <a:pt x="1126" y="460"/>
                  </a:lnTo>
                  <a:lnTo>
                    <a:pt x="1087" y="497"/>
                  </a:lnTo>
                  <a:lnTo>
                    <a:pt x="1055" y="536"/>
                  </a:lnTo>
                  <a:lnTo>
                    <a:pt x="1025" y="571"/>
                  </a:lnTo>
                  <a:lnTo>
                    <a:pt x="1001" y="608"/>
                  </a:lnTo>
                  <a:lnTo>
                    <a:pt x="979" y="644"/>
                  </a:lnTo>
                  <a:lnTo>
                    <a:pt x="962" y="679"/>
                  </a:lnTo>
                  <a:lnTo>
                    <a:pt x="947" y="711"/>
                  </a:lnTo>
                  <a:lnTo>
                    <a:pt x="934" y="743"/>
                  </a:lnTo>
                  <a:lnTo>
                    <a:pt x="912" y="799"/>
                  </a:lnTo>
                  <a:lnTo>
                    <a:pt x="912" y="799"/>
                  </a:lnTo>
                  <a:lnTo>
                    <a:pt x="893" y="851"/>
                  </a:lnTo>
                  <a:lnTo>
                    <a:pt x="878" y="907"/>
                  </a:lnTo>
                  <a:lnTo>
                    <a:pt x="866" y="960"/>
                  </a:lnTo>
                  <a:lnTo>
                    <a:pt x="854" y="1009"/>
                  </a:lnTo>
                  <a:lnTo>
                    <a:pt x="843" y="1086"/>
                  </a:lnTo>
                  <a:lnTo>
                    <a:pt x="838" y="1117"/>
                  </a:lnTo>
                  <a:lnTo>
                    <a:pt x="838" y="1117"/>
                  </a:lnTo>
                  <a:lnTo>
                    <a:pt x="817" y="1162"/>
                  </a:lnTo>
                  <a:lnTo>
                    <a:pt x="763" y="1275"/>
                  </a:lnTo>
                  <a:lnTo>
                    <a:pt x="696" y="1417"/>
                  </a:lnTo>
                  <a:lnTo>
                    <a:pt x="661" y="1487"/>
                  </a:lnTo>
                  <a:lnTo>
                    <a:pt x="629" y="1549"/>
                  </a:lnTo>
                  <a:lnTo>
                    <a:pt x="629" y="1549"/>
                  </a:lnTo>
                  <a:lnTo>
                    <a:pt x="597" y="1612"/>
                  </a:lnTo>
                  <a:lnTo>
                    <a:pt x="563" y="1681"/>
                  </a:lnTo>
                  <a:lnTo>
                    <a:pt x="497" y="1828"/>
                  </a:lnTo>
                  <a:lnTo>
                    <a:pt x="465" y="1897"/>
                  </a:lnTo>
                  <a:lnTo>
                    <a:pt x="436" y="1960"/>
                  </a:lnTo>
                  <a:lnTo>
                    <a:pt x="409" y="2012"/>
                  </a:lnTo>
                  <a:lnTo>
                    <a:pt x="398" y="2032"/>
                  </a:lnTo>
                  <a:lnTo>
                    <a:pt x="386" y="2049"/>
                  </a:lnTo>
                  <a:lnTo>
                    <a:pt x="386" y="2049"/>
                  </a:lnTo>
                  <a:lnTo>
                    <a:pt x="366" y="2074"/>
                  </a:lnTo>
                  <a:lnTo>
                    <a:pt x="345" y="2096"/>
                  </a:lnTo>
                  <a:lnTo>
                    <a:pt x="327" y="2113"/>
                  </a:lnTo>
                  <a:lnTo>
                    <a:pt x="308" y="2129"/>
                  </a:lnTo>
                  <a:lnTo>
                    <a:pt x="290" y="2145"/>
                  </a:lnTo>
                  <a:lnTo>
                    <a:pt x="273" y="2162"/>
                  </a:lnTo>
                  <a:lnTo>
                    <a:pt x="254" y="2181"/>
                  </a:lnTo>
                  <a:lnTo>
                    <a:pt x="238" y="2205"/>
                  </a:lnTo>
                  <a:lnTo>
                    <a:pt x="238" y="2205"/>
                  </a:lnTo>
                  <a:lnTo>
                    <a:pt x="227" y="2221"/>
                  </a:lnTo>
                  <a:lnTo>
                    <a:pt x="217" y="2243"/>
                  </a:lnTo>
                  <a:lnTo>
                    <a:pt x="192" y="2304"/>
                  </a:lnTo>
                  <a:lnTo>
                    <a:pt x="165" y="2379"/>
                  </a:lnTo>
                  <a:lnTo>
                    <a:pt x="138" y="2461"/>
                  </a:lnTo>
                  <a:lnTo>
                    <a:pt x="82" y="2629"/>
                  </a:lnTo>
                  <a:lnTo>
                    <a:pt x="61" y="2699"/>
                  </a:lnTo>
                  <a:lnTo>
                    <a:pt x="42" y="2752"/>
                  </a:lnTo>
                  <a:lnTo>
                    <a:pt x="42" y="2752"/>
                  </a:lnTo>
                  <a:lnTo>
                    <a:pt x="29" y="2792"/>
                  </a:lnTo>
                  <a:lnTo>
                    <a:pt x="17" y="2833"/>
                  </a:lnTo>
                  <a:lnTo>
                    <a:pt x="7" y="2870"/>
                  </a:lnTo>
                  <a:lnTo>
                    <a:pt x="2" y="2907"/>
                  </a:lnTo>
                  <a:lnTo>
                    <a:pt x="0" y="2924"/>
                  </a:lnTo>
                  <a:lnTo>
                    <a:pt x="0" y="2941"/>
                  </a:lnTo>
                  <a:lnTo>
                    <a:pt x="2" y="2958"/>
                  </a:lnTo>
                  <a:lnTo>
                    <a:pt x="5" y="2977"/>
                  </a:lnTo>
                  <a:lnTo>
                    <a:pt x="8" y="2993"/>
                  </a:lnTo>
                  <a:lnTo>
                    <a:pt x="13" y="3009"/>
                  </a:lnTo>
                  <a:lnTo>
                    <a:pt x="20" y="3026"/>
                  </a:lnTo>
                  <a:lnTo>
                    <a:pt x="29" y="3042"/>
                  </a:lnTo>
                  <a:lnTo>
                    <a:pt x="29" y="3042"/>
                  </a:lnTo>
                  <a:lnTo>
                    <a:pt x="39" y="3058"/>
                  </a:lnTo>
                  <a:lnTo>
                    <a:pt x="47" y="3073"/>
                  </a:lnTo>
                  <a:lnTo>
                    <a:pt x="57" y="3085"/>
                  </a:lnTo>
                  <a:lnTo>
                    <a:pt x="67" y="3096"/>
                  </a:lnTo>
                  <a:lnTo>
                    <a:pt x="77" y="3105"/>
                  </a:lnTo>
                  <a:lnTo>
                    <a:pt x="88" y="3113"/>
                  </a:lnTo>
                  <a:lnTo>
                    <a:pt x="98" y="3122"/>
                  </a:lnTo>
                  <a:lnTo>
                    <a:pt x="109" y="3127"/>
                  </a:lnTo>
                  <a:lnTo>
                    <a:pt x="128" y="3135"/>
                  </a:lnTo>
                  <a:lnTo>
                    <a:pt x="148" y="3139"/>
                  </a:lnTo>
                  <a:lnTo>
                    <a:pt x="167" y="3140"/>
                  </a:lnTo>
                  <a:lnTo>
                    <a:pt x="184" y="3137"/>
                  </a:lnTo>
                  <a:lnTo>
                    <a:pt x="184" y="3137"/>
                  </a:lnTo>
                  <a:lnTo>
                    <a:pt x="209" y="3129"/>
                  </a:lnTo>
                  <a:lnTo>
                    <a:pt x="222" y="3122"/>
                  </a:lnTo>
                  <a:lnTo>
                    <a:pt x="229" y="3118"/>
                  </a:lnTo>
                  <a:lnTo>
                    <a:pt x="231" y="3117"/>
                  </a:lnTo>
                  <a:lnTo>
                    <a:pt x="231" y="3117"/>
                  </a:lnTo>
                  <a:lnTo>
                    <a:pt x="238" y="3120"/>
                  </a:lnTo>
                  <a:lnTo>
                    <a:pt x="254" y="3127"/>
                  </a:lnTo>
                  <a:lnTo>
                    <a:pt x="268" y="3132"/>
                  </a:lnTo>
                  <a:lnTo>
                    <a:pt x="283" y="3135"/>
                  </a:lnTo>
                  <a:lnTo>
                    <a:pt x="300" y="3137"/>
                  </a:lnTo>
                  <a:lnTo>
                    <a:pt x="318" y="3137"/>
                  </a:lnTo>
                  <a:lnTo>
                    <a:pt x="318" y="3137"/>
                  </a:lnTo>
                  <a:lnTo>
                    <a:pt x="337" y="3135"/>
                  </a:lnTo>
                  <a:lnTo>
                    <a:pt x="352" y="3130"/>
                  </a:lnTo>
                  <a:lnTo>
                    <a:pt x="364" y="3123"/>
                  </a:lnTo>
                  <a:lnTo>
                    <a:pt x="376" y="3117"/>
                  </a:lnTo>
                  <a:lnTo>
                    <a:pt x="382" y="3108"/>
                  </a:lnTo>
                  <a:lnTo>
                    <a:pt x="388" y="3103"/>
                  </a:lnTo>
                  <a:lnTo>
                    <a:pt x="393" y="3096"/>
                  </a:lnTo>
                  <a:lnTo>
                    <a:pt x="393" y="3096"/>
                  </a:lnTo>
                  <a:lnTo>
                    <a:pt x="408" y="3095"/>
                  </a:lnTo>
                  <a:lnTo>
                    <a:pt x="421" y="3091"/>
                  </a:lnTo>
                  <a:lnTo>
                    <a:pt x="438" y="3085"/>
                  </a:lnTo>
                  <a:lnTo>
                    <a:pt x="447" y="3080"/>
                  </a:lnTo>
                  <a:lnTo>
                    <a:pt x="453" y="3074"/>
                  </a:lnTo>
                  <a:lnTo>
                    <a:pt x="460" y="3068"/>
                  </a:lnTo>
                  <a:lnTo>
                    <a:pt x="467" y="3059"/>
                  </a:lnTo>
                  <a:lnTo>
                    <a:pt x="472" y="3049"/>
                  </a:lnTo>
                  <a:lnTo>
                    <a:pt x="474" y="3037"/>
                  </a:lnTo>
                  <a:lnTo>
                    <a:pt x="475" y="3024"/>
                  </a:lnTo>
                  <a:lnTo>
                    <a:pt x="474" y="3009"/>
                  </a:lnTo>
                  <a:lnTo>
                    <a:pt x="474" y="3009"/>
                  </a:lnTo>
                  <a:lnTo>
                    <a:pt x="472" y="3000"/>
                  </a:lnTo>
                  <a:lnTo>
                    <a:pt x="468" y="2993"/>
                  </a:lnTo>
                  <a:lnTo>
                    <a:pt x="460" y="2977"/>
                  </a:lnTo>
                  <a:lnTo>
                    <a:pt x="448" y="2961"/>
                  </a:lnTo>
                  <a:lnTo>
                    <a:pt x="433" y="2946"/>
                  </a:lnTo>
                  <a:lnTo>
                    <a:pt x="416" y="2931"/>
                  </a:lnTo>
                  <a:lnTo>
                    <a:pt x="398" y="2917"/>
                  </a:lnTo>
                  <a:lnTo>
                    <a:pt x="377" y="2904"/>
                  </a:lnTo>
                  <a:lnTo>
                    <a:pt x="357" y="2892"/>
                  </a:lnTo>
                  <a:lnTo>
                    <a:pt x="318" y="2870"/>
                  </a:lnTo>
                  <a:lnTo>
                    <a:pt x="285" y="2853"/>
                  </a:lnTo>
                  <a:lnTo>
                    <a:pt x="251" y="2840"/>
                  </a:lnTo>
                  <a:lnTo>
                    <a:pt x="251" y="2840"/>
                  </a:lnTo>
                  <a:lnTo>
                    <a:pt x="285" y="2770"/>
                  </a:lnTo>
                  <a:lnTo>
                    <a:pt x="322" y="2699"/>
                  </a:lnTo>
                  <a:lnTo>
                    <a:pt x="367" y="2618"/>
                  </a:lnTo>
                  <a:lnTo>
                    <a:pt x="415" y="2534"/>
                  </a:lnTo>
                  <a:lnTo>
                    <a:pt x="438" y="2493"/>
                  </a:lnTo>
                  <a:lnTo>
                    <a:pt x="460" y="2456"/>
                  </a:lnTo>
                  <a:lnTo>
                    <a:pt x="482" y="2424"/>
                  </a:lnTo>
                  <a:lnTo>
                    <a:pt x="502" y="2399"/>
                  </a:lnTo>
                  <a:lnTo>
                    <a:pt x="519" y="2379"/>
                  </a:lnTo>
                  <a:lnTo>
                    <a:pt x="527" y="2372"/>
                  </a:lnTo>
                  <a:lnTo>
                    <a:pt x="534" y="2367"/>
                  </a:lnTo>
                  <a:lnTo>
                    <a:pt x="534" y="2367"/>
                  </a:lnTo>
                  <a:lnTo>
                    <a:pt x="553" y="2355"/>
                  </a:lnTo>
                  <a:lnTo>
                    <a:pt x="581" y="2331"/>
                  </a:lnTo>
                  <a:lnTo>
                    <a:pt x="662" y="2262"/>
                  </a:lnTo>
                  <a:lnTo>
                    <a:pt x="767" y="2171"/>
                  </a:lnTo>
                  <a:lnTo>
                    <a:pt x="885" y="2066"/>
                  </a:lnTo>
                  <a:lnTo>
                    <a:pt x="1004" y="1960"/>
                  </a:lnTo>
                  <a:lnTo>
                    <a:pt x="1114" y="1865"/>
                  </a:lnTo>
                  <a:lnTo>
                    <a:pt x="1203" y="1789"/>
                  </a:lnTo>
                  <a:lnTo>
                    <a:pt x="1237" y="1762"/>
                  </a:lnTo>
                  <a:lnTo>
                    <a:pt x="1262" y="1745"/>
                  </a:lnTo>
                  <a:lnTo>
                    <a:pt x="1262" y="1745"/>
                  </a:lnTo>
                  <a:lnTo>
                    <a:pt x="1304" y="1718"/>
                  </a:lnTo>
                  <a:lnTo>
                    <a:pt x="1352" y="1684"/>
                  </a:lnTo>
                  <a:lnTo>
                    <a:pt x="1446" y="1615"/>
                  </a:lnTo>
                  <a:lnTo>
                    <a:pt x="1522" y="1559"/>
                  </a:lnTo>
                  <a:lnTo>
                    <a:pt x="1547" y="1542"/>
                  </a:lnTo>
                  <a:lnTo>
                    <a:pt x="1559" y="1536"/>
                  </a:lnTo>
                  <a:lnTo>
                    <a:pt x="1559" y="1536"/>
                  </a:lnTo>
                  <a:lnTo>
                    <a:pt x="1564" y="1539"/>
                  </a:lnTo>
                  <a:lnTo>
                    <a:pt x="1572" y="1549"/>
                  </a:lnTo>
                  <a:lnTo>
                    <a:pt x="1603" y="1586"/>
                  </a:lnTo>
                  <a:lnTo>
                    <a:pt x="1645" y="1640"/>
                  </a:lnTo>
                  <a:lnTo>
                    <a:pt x="1696" y="1708"/>
                  </a:lnTo>
                  <a:lnTo>
                    <a:pt x="1746" y="1782"/>
                  </a:lnTo>
                  <a:lnTo>
                    <a:pt x="1770" y="1821"/>
                  </a:lnTo>
                  <a:lnTo>
                    <a:pt x="1793" y="1858"/>
                  </a:lnTo>
                  <a:lnTo>
                    <a:pt x="1815" y="1895"/>
                  </a:lnTo>
                  <a:lnTo>
                    <a:pt x="1834" y="1931"/>
                  </a:lnTo>
                  <a:lnTo>
                    <a:pt x="1851" y="1965"/>
                  </a:lnTo>
                  <a:lnTo>
                    <a:pt x="1862" y="1995"/>
                  </a:lnTo>
                  <a:lnTo>
                    <a:pt x="1862" y="1995"/>
                  </a:lnTo>
                  <a:lnTo>
                    <a:pt x="1901" y="2105"/>
                  </a:lnTo>
                  <a:lnTo>
                    <a:pt x="1920" y="2157"/>
                  </a:lnTo>
                  <a:lnTo>
                    <a:pt x="1935" y="2208"/>
                  </a:lnTo>
                  <a:lnTo>
                    <a:pt x="1945" y="2259"/>
                  </a:lnTo>
                  <a:lnTo>
                    <a:pt x="1950" y="2284"/>
                  </a:lnTo>
                  <a:lnTo>
                    <a:pt x="1952" y="2309"/>
                  </a:lnTo>
                  <a:lnTo>
                    <a:pt x="1953" y="2335"/>
                  </a:lnTo>
                  <a:lnTo>
                    <a:pt x="1955" y="2362"/>
                  </a:lnTo>
                  <a:lnTo>
                    <a:pt x="1953" y="2387"/>
                  </a:lnTo>
                  <a:lnTo>
                    <a:pt x="1950" y="2414"/>
                  </a:lnTo>
                  <a:lnTo>
                    <a:pt x="1950" y="2414"/>
                  </a:lnTo>
                  <a:lnTo>
                    <a:pt x="1943" y="2463"/>
                  </a:lnTo>
                  <a:lnTo>
                    <a:pt x="1938" y="2505"/>
                  </a:lnTo>
                  <a:lnTo>
                    <a:pt x="1935" y="2542"/>
                  </a:lnTo>
                  <a:lnTo>
                    <a:pt x="1937" y="2573"/>
                  </a:lnTo>
                  <a:lnTo>
                    <a:pt x="1937" y="2586"/>
                  </a:lnTo>
                  <a:lnTo>
                    <a:pt x="1940" y="2600"/>
                  </a:lnTo>
                  <a:lnTo>
                    <a:pt x="1943" y="2612"/>
                  </a:lnTo>
                  <a:lnTo>
                    <a:pt x="1948" y="2625"/>
                  </a:lnTo>
                  <a:lnTo>
                    <a:pt x="1955" y="2635"/>
                  </a:lnTo>
                  <a:lnTo>
                    <a:pt x="1964" y="2647"/>
                  </a:lnTo>
                  <a:lnTo>
                    <a:pt x="1972" y="2659"/>
                  </a:lnTo>
                  <a:lnTo>
                    <a:pt x="1984" y="2671"/>
                  </a:lnTo>
                  <a:lnTo>
                    <a:pt x="1984" y="2671"/>
                  </a:lnTo>
                  <a:lnTo>
                    <a:pt x="2021" y="2705"/>
                  </a:lnTo>
                  <a:lnTo>
                    <a:pt x="2082" y="2754"/>
                  </a:lnTo>
                  <a:lnTo>
                    <a:pt x="2233" y="2877"/>
                  </a:lnTo>
                  <a:lnTo>
                    <a:pt x="2436" y="3036"/>
                  </a:lnTo>
                  <a:lnTo>
                    <a:pt x="2436" y="3036"/>
                  </a:lnTo>
                  <a:lnTo>
                    <a:pt x="2441" y="3044"/>
                  </a:lnTo>
                  <a:lnTo>
                    <a:pt x="2447" y="3051"/>
                  </a:lnTo>
                  <a:lnTo>
                    <a:pt x="2456" y="3061"/>
                  </a:lnTo>
                  <a:lnTo>
                    <a:pt x="2466" y="3071"/>
                  </a:lnTo>
                  <a:lnTo>
                    <a:pt x="2479" y="3080"/>
                  </a:lnTo>
                  <a:lnTo>
                    <a:pt x="2493" y="3086"/>
                  </a:lnTo>
                  <a:lnTo>
                    <a:pt x="2510" y="3090"/>
                  </a:lnTo>
                  <a:lnTo>
                    <a:pt x="2510" y="3090"/>
                  </a:lnTo>
                  <a:lnTo>
                    <a:pt x="2525" y="3090"/>
                  </a:lnTo>
                  <a:lnTo>
                    <a:pt x="2538" y="3090"/>
                  </a:lnTo>
                  <a:lnTo>
                    <a:pt x="2550" y="3086"/>
                  </a:lnTo>
                  <a:lnTo>
                    <a:pt x="2559" y="3083"/>
                  </a:lnTo>
                  <a:lnTo>
                    <a:pt x="2567" y="3081"/>
                  </a:lnTo>
                  <a:lnTo>
                    <a:pt x="2575" y="3080"/>
                  </a:lnTo>
                  <a:lnTo>
                    <a:pt x="2582" y="3080"/>
                  </a:lnTo>
                  <a:lnTo>
                    <a:pt x="2591" y="3083"/>
                  </a:lnTo>
                  <a:lnTo>
                    <a:pt x="2591" y="3083"/>
                  </a:lnTo>
                  <a:lnTo>
                    <a:pt x="2607" y="3095"/>
                  </a:lnTo>
                  <a:lnTo>
                    <a:pt x="2626" y="3105"/>
                  </a:lnTo>
                  <a:lnTo>
                    <a:pt x="2638" y="3112"/>
                  </a:lnTo>
                  <a:lnTo>
                    <a:pt x="2650" y="3117"/>
                  </a:lnTo>
                  <a:lnTo>
                    <a:pt x="2663" y="3120"/>
                  </a:lnTo>
                  <a:lnTo>
                    <a:pt x="2678" y="3123"/>
                  </a:lnTo>
                  <a:lnTo>
                    <a:pt x="2678" y="3123"/>
                  </a:lnTo>
                  <a:lnTo>
                    <a:pt x="2695" y="3125"/>
                  </a:lnTo>
                  <a:lnTo>
                    <a:pt x="2710" y="3123"/>
                  </a:lnTo>
                  <a:lnTo>
                    <a:pt x="2725" y="3122"/>
                  </a:lnTo>
                  <a:lnTo>
                    <a:pt x="2739" y="3118"/>
                  </a:lnTo>
                  <a:lnTo>
                    <a:pt x="2759" y="3113"/>
                  </a:lnTo>
                  <a:lnTo>
                    <a:pt x="2766" y="3110"/>
                  </a:lnTo>
                  <a:lnTo>
                    <a:pt x="2766" y="3110"/>
                  </a:lnTo>
                  <a:lnTo>
                    <a:pt x="2766" y="3112"/>
                  </a:lnTo>
                  <a:lnTo>
                    <a:pt x="2769" y="3117"/>
                  </a:lnTo>
                  <a:lnTo>
                    <a:pt x="2773" y="3120"/>
                  </a:lnTo>
                  <a:lnTo>
                    <a:pt x="2776" y="3122"/>
                  </a:lnTo>
                  <a:lnTo>
                    <a:pt x="2781" y="3123"/>
                  </a:lnTo>
                  <a:lnTo>
                    <a:pt x="2786" y="3123"/>
                  </a:lnTo>
                  <a:lnTo>
                    <a:pt x="2786" y="3123"/>
                  </a:lnTo>
                  <a:lnTo>
                    <a:pt x="2806" y="3123"/>
                  </a:lnTo>
                  <a:lnTo>
                    <a:pt x="2813" y="3123"/>
                  </a:lnTo>
                  <a:lnTo>
                    <a:pt x="2813" y="3123"/>
                  </a:lnTo>
                  <a:lnTo>
                    <a:pt x="2815" y="3125"/>
                  </a:lnTo>
                  <a:lnTo>
                    <a:pt x="2820" y="3125"/>
                  </a:lnTo>
                  <a:lnTo>
                    <a:pt x="2835" y="3123"/>
                  </a:lnTo>
                  <a:lnTo>
                    <a:pt x="2860" y="3117"/>
                  </a:lnTo>
                  <a:lnTo>
                    <a:pt x="2860" y="3117"/>
                  </a:lnTo>
                  <a:lnTo>
                    <a:pt x="2892" y="3107"/>
                  </a:lnTo>
                  <a:lnTo>
                    <a:pt x="2906" y="3103"/>
                  </a:lnTo>
                  <a:lnTo>
                    <a:pt x="2919" y="3098"/>
                  </a:lnTo>
                  <a:lnTo>
                    <a:pt x="2929" y="3093"/>
                  </a:lnTo>
                  <a:lnTo>
                    <a:pt x="2938" y="3085"/>
                  </a:lnTo>
                  <a:lnTo>
                    <a:pt x="2945" y="3076"/>
                  </a:lnTo>
                  <a:lnTo>
                    <a:pt x="2948" y="3063"/>
                  </a:lnTo>
                  <a:lnTo>
                    <a:pt x="2948" y="3063"/>
                  </a:lnTo>
                  <a:lnTo>
                    <a:pt x="2951" y="3032"/>
                  </a:lnTo>
                  <a:lnTo>
                    <a:pt x="2951" y="3015"/>
                  </a:lnTo>
                  <a:lnTo>
                    <a:pt x="2951" y="3000"/>
                  </a:lnTo>
                  <a:lnTo>
                    <a:pt x="2946" y="2985"/>
                  </a:lnTo>
                  <a:lnTo>
                    <a:pt x="2939" y="2968"/>
                  </a:lnTo>
                  <a:lnTo>
                    <a:pt x="2936" y="2961"/>
                  </a:lnTo>
                  <a:lnTo>
                    <a:pt x="2929" y="2955"/>
                  </a:lnTo>
                  <a:lnTo>
                    <a:pt x="2923" y="2948"/>
                  </a:lnTo>
                  <a:lnTo>
                    <a:pt x="2914" y="2941"/>
                  </a:lnTo>
                  <a:lnTo>
                    <a:pt x="2914" y="2941"/>
                  </a:lnTo>
                  <a:lnTo>
                    <a:pt x="2896" y="2929"/>
                  </a:lnTo>
                  <a:lnTo>
                    <a:pt x="2877" y="2919"/>
                  </a:lnTo>
                  <a:lnTo>
                    <a:pt x="2855" y="2911"/>
                  </a:lnTo>
                  <a:lnTo>
                    <a:pt x="2833" y="2904"/>
                  </a:lnTo>
                  <a:lnTo>
                    <a:pt x="2811" y="2901"/>
                  </a:lnTo>
                  <a:lnTo>
                    <a:pt x="2786" y="2897"/>
                  </a:lnTo>
                  <a:lnTo>
                    <a:pt x="2759" y="2897"/>
                  </a:lnTo>
                  <a:lnTo>
                    <a:pt x="2732" y="2901"/>
                  </a:lnTo>
                  <a:lnTo>
                    <a:pt x="2732" y="2901"/>
                  </a:lnTo>
                  <a:lnTo>
                    <a:pt x="2656" y="2911"/>
                  </a:lnTo>
                  <a:lnTo>
                    <a:pt x="2638" y="2914"/>
                  </a:lnTo>
                  <a:lnTo>
                    <a:pt x="2638" y="2914"/>
                  </a:lnTo>
                  <a:lnTo>
                    <a:pt x="2552" y="2828"/>
                  </a:lnTo>
                  <a:lnTo>
                    <a:pt x="2484" y="2759"/>
                  </a:lnTo>
                  <a:lnTo>
                    <a:pt x="2456" y="2728"/>
                  </a:lnTo>
                  <a:lnTo>
                    <a:pt x="2436" y="2705"/>
                  </a:lnTo>
                  <a:lnTo>
                    <a:pt x="2436" y="2705"/>
                  </a:lnTo>
                  <a:lnTo>
                    <a:pt x="2409" y="2669"/>
                  </a:lnTo>
                  <a:lnTo>
                    <a:pt x="2390" y="2640"/>
                  </a:lnTo>
                  <a:lnTo>
                    <a:pt x="2382" y="2627"/>
                  </a:lnTo>
                  <a:lnTo>
                    <a:pt x="2377" y="2613"/>
                  </a:lnTo>
                  <a:lnTo>
                    <a:pt x="2371" y="2602"/>
                  </a:lnTo>
                  <a:lnTo>
                    <a:pt x="2368" y="2590"/>
                  </a:lnTo>
                  <a:lnTo>
                    <a:pt x="2368" y="2590"/>
                  </a:lnTo>
                  <a:lnTo>
                    <a:pt x="2361" y="2542"/>
                  </a:lnTo>
                  <a:lnTo>
                    <a:pt x="2358" y="2505"/>
                  </a:lnTo>
                  <a:lnTo>
                    <a:pt x="2355" y="2463"/>
                  </a:lnTo>
                  <a:lnTo>
                    <a:pt x="2353" y="2416"/>
                  </a:lnTo>
                  <a:lnTo>
                    <a:pt x="2353" y="2370"/>
                  </a:lnTo>
                  <a:lnTo>
                    <a:pt x="2356" y="2326"/>
                  </a:lnTo>
                  <a:lnTo>
                    <a:pt x="2358" y="2304"/>
                  </a:lnTo>
                  <a:lnTo>
                    <a:pt x="2361" y="2286"/>
                  </a:lnTo>
                  <a:lnTo>
                    <a:pt x="2361" y="2286"/>
                  </a:lnTo>
                  <a:lnTo>
                    <a:pt x="2368" y="2247"/>
                  </a:lnTo>
                  <a:lnTo>
                    <a:pt x="2371" y="2203"/>
                  </a:lnTo>
                  <a:lnTo>
                    <a:pt x="2373" y="2159"/>
                  </a:lnTo>
                  <a:lnTo>
                    <a:pt x="2375" y="2113"/>
                  </a:lnTo>
                  <a:lnTo>
                    <a:pt x="2375" y="2027"/>
                  </a:lnTo>
                  <a:lnTo>
                    <a:pt x="2378" y="1992"/>
                  </a:lnTo>
                  <a:lnTo>
                    <a:pt x="2382" y="1961"/>
                  </a:lnTo>
                  <a:lnTo>
                    <a:pt x="2382" y="1961"/>
                  </a:lnTo>
                  <a:lnTo>
                    <a:pt x="2387" y="1926"/>
                  </a:lnTo>
                  <a:lnTo>
                    <a:pt x="2390" y="1873"/>
                  </a:lnTo>
                  <a:lnTo>
                    <a:pt x="2393" y="1750"/>
                  </a:lnTo>
                  <a:lnTo>
                    <a:pt x="2395" y="1639"/>
                  </a:lnTo>
                  <a:lnTo>
                    <a:pt x="2395" y="1590"/>
                  </a:lnTo>
                  <a:lnTo>
                    <a:pt x="2489" y="1718"/>
                  </a:lnTo>
                  <a:lnTo>
                    <a:pt x="2510" y="1678"/>
                  </a:lnTo>
                  <a:lnTo>
                    <a:pt x="2530" y="1711"/>
                  </a:lnTo>
                  <a:lnTo>
                    <a:pt x="2570" y="1671"/>
                  </a:lnTo>
                  <a:lnTo>
                    <a:pt x="2591" y="1718"/>
                  </a:lnTo>
                  <a:lnTo>
                    <a:pt x="2618" y="1684"/>
                  </a:lnTo>
                  <a:lnTo>
                    <a:pt x="2618" y="1684"/>
                  </a:lnTo>
                  <a:lnTo>
                    <a:pt x="2631" y="1713"/>
                  </a:lnTo>
                  <a:lnTo>
                    <a:pt x="2639" y="1733"/>
                  </a:lnTo>
                  <a:lnTo>
                    <a:pt x="2643" y="1738"/>
                  </a:lnTo>
                  <a:lnTo>
                    <a:pt x="2645" y="1738"/>
                  </a:lnTo>
                  <a:lnTo>
                    <a:pt x="2645" y="1738"/>
                  </a:lnTo>
                  <a:lnTo>
                    <a:pt x="2645" y="1738"/>
                  </a:lnTo>
                  <a:lnTo>
                    <a:pt x="2648" y="1730"/>
                  </a:lnTo>
                  <a:lnTo>
                    <a:pt x="2655" y="1715"/>
                  </a:lnTo>
                  <a:lnTo>
                    <a:pt x="2665" y="1698"/>
                  </a:lnTo>
                  <a:lnTo>
                    <a:pt x="2665" y="1698"/>
                  </a:lnTo>
                  <a:lnTo>
                    <a:pt x="2675" y="1710"/>
                  </a:lnTo>
                  <a:lnTo>
                    <a:pt x="2682" y="1716"/>
                  </a:lnTo>
                  <a:lnTo>
                    <a:pt x="2683" y="1718"/>
                  </a:lnTo>
                  <a:lnTo>
                    <a:pt x="2685" y="1718"/>
                  </a:lnTo>
                  <a:lnTo>
                    <a:pt x="2685" y="1718"/>
                  </a:lnTo>
                  <a:lnTo>
                    <a:pt x="2690" y="1713"/>
                  </a:lnTo>
                  <a:lnTo>
                    <a:pt x="2698" y="1703"/>
                  </a:lnTo>
                  <a:lnTo>
                    <a:pt x="2707" y="1696"/>
                  </a:lnTo>
                  <a:lnTo>
                    <a:pt x="2710" y="1696"/>
                  </a:lnTo>
                  <a:lnTo>
                    <a:pt x="2712" y="1698"/>
                  </a:lnTo>
                  <a:lnTo>
                    <a:pt x="2725" y="1732"/>
                  </a:lnTo>
                  <a:lnTo>
                    <a:pt x="2746" y="1698"/>
                  </a:lnTo>
                  <a:lnTo>
                    <a:pt x="2786" y="1765"/>
                  </a:lnTo>
                  <a:lnTo>
                    <a:pt x="2786" y="1765"/>
                  </a:lnTo>
                  <a:lnTo>
                    <a:pt x="2813" y="1684"/>
                  </a:lnTo>
                  <a:lnTo>
                    <a:pt x="2813" y="1684"/>
                  </a:lnTo>
                  <a:lnTo>
                    <a:pt x="2815" y="1688"/>
                  </a:lnTo>
                  <a:lnTo>
                    <a:pt x="2818" y="1696"/>
                  </a:lnTo>
                  <a:lnTo>
                    <a:pt x="2830" y="1720"/>
                  </a:lnTo>
                  <a:lnTo>
                    <a:pt x="2847" y="1752"/>
                  </a:lnTo>
                  <a:lnTo>
                    <a:pt x="2901" y="1711"/>
                  </a:lnTo>
                  <a:lnTo>
                    <a:pt x="2921" y="1772"/>
                  </a:lnTo>
                  <a:lnTo>
                    <a:pt x="2948" y="1732"/>
                  </a:lnTo>
                  <a:lnTo>
                    <a:pt x="2975" y="1792"/>
                  </a:lnTo>
                  <a:lnTo>
                    <a:pt x="3002" y="1765"/>
                  </a:lnTo>
                  <a:lnTo>
                    <a:pt x="3015" y="1826"/>
                  </a:lnTo>
                  <a:lnTo>
                    <a:pt x="3049" y="1765"/>
                  </a:lnTo>
                  <a:lnTo>
                    <a:pt x="3076" y="1840"/>
                  </a:lnTo>
                  <a:lnTo>
                    <a:pt x="3110" y="1779"/>
                  </a:lnTo>
                  <a:lnTo>
                    <a:pt x="3143" y="1846"/>
                  </a:lnTo>
                  <a:lnTo>
                    <a:pt x="3170" y="1779"/>
                  </a:lnTo>
                  <a:lnTo>
                    <a:pt x="3184" y="1833"/>
                  </a:lnTo>
                  <a:lnTo>
                    <a:pt x="3218" y="1799"/>
                  </a:lnTo>
                  <a:lnTo>
                    <a:pt x="3258" y="1840"/>
                  </a:lnTo>
                  <a:lnTo>
                    <a:pt x="3272" y="1799"/>
                  </a:lnTo>
                  <a:lnTo>
                    <a:pt x="3305" y="1846"/>
                  </a:lnTo>
                  <a:lnTo>
                    <a:pt x="3305" y="1846"/>
                  </a:lnTo>
                  <a:lnTo>
                    <a:pt x="3324" y="1819"/>
                  </a:lnTo>
                  <a:lnTo>
                    <a:pt x="3339" y="1799"/>
                  </a:lnTo>
                  <a:lnTo>
                    <a:pt x="3339" y="1799"/>
                  </a:lnTo>
                  <a:lnTo>
                    <a:pt x="3339" y="1803"/>
                  </a:lnTo>
                  <a:lnTo>
                    <a:pt x="3339" y="1806"/>
                  </a:lnTo>
                  <a:lnTo>
                    <a:pt x="3341" y="1814"/>
                  </a:lnTo>
                  <a:lnTo>
                    <a:pt x="3346" y="1826"/>
                  </a:lnTo>
                  <a:lnTo>
                    <a:pt x="3379" y="1799"/>
                  </a:lnTo>
                  <a:lnTo>
                    <a:pt x="3379" y="1846"/>
                  </a:lnTo>
                  <a:lnTo>
                    <a:pt x="3379" y="1846"/>
                  </a:lnTo>
                  <a:lnTo>
                    <a:pt x="3400" y="1828"/>
                  </a:lnTo>
                  <a:lnTo>
                    <a:pt x="3413" y="1816"/>
                  </a:lnTo>
                  <a:lnTo>
                    <a:pt x="3418" y="1813"/>
                  </a:lnTo>
                  <a:lnTo>
                    <a:pt x="3420" y="1813"/>
                  </a:lnTo>
                  <a:lnTo>
                    <a:pt x="3420" y="1813"/>
                  </a:lnTo>
                  <a:lnTo>
                    <a:pt x="3420" y="1823"/>
                  </a:lnTo>
                  <a:lnTo>
                    <a:pt x="3418" y="1841"/>
                  </a:lnTo>
                  <a:lnTo>
                    <a:pt x="3418" y="1852"/>
                  </a:lnTo>
                  <a:lnTo>
                    <a:pt x="3418" y="1858"/>
                  </a:lnTo>
                  <a:lnTo>
                    <a:pt x="3420" y="1860"/>
                  </a:lnTo>
                  <a:lnTo>
                    <a:pt x="3422" y="1862"/>
                  </a:lnTo>
                  <a:lnTo>
                    <a:pt x="3423" y="1862"/>
                  </a:lnTo>
                  <a:lnTo>
                    <a:pt x="3427" y="1860"/>
                  </a:lnTo>
                  <a:lnTo>
                    <a:pt x="3427" y="1860"/>
                  </a:lnTo>
                  <a:lnTo>
                    <a:pt x="3447" y="1845"/>
                  </a:lnTo>
                  <a:lnTo>
                    <a:pt x="3454" y="1840"/>
                  </a:lnTo>
                  <a:lnTo>
                    <a:pt x="3481" y="1867"/>
                  </a:lnTo>
                  <a:lnTo>
                    <a:pt x="3508" y="1819"/>
                  </a:lnTo>
                  <a:lnTo>
                    <a:pt x="3508" y="1853"/>
                  </a:lnTo>
                  <a:lnTo>
                    <a:pt x="3535" y="1826"/>
                  </a:lnTo>
                  <a:lnTo>
                    <a:pt x="3555" y="1887"/>
                  </a:lnTo>
                  <a:lnTo>
                    <a:pt x="3555" y="1887"/>
                  </a:lnTo>
                  <a:lnTo>
                    <a:pt x="3573" y="2034"/>
                  </a:lnTo>
                  <a:lnTo>
                    <a:pt x="3595" y="2232"/>
                  </a:lnTo>
                  <a:lnTo>
                    <a:pt x="3595" y="2232"/>
                  </a:lnTo>
                  <a:lnTo>
                    <a:pt x="3597" y="2260"/>
                  </a:lnTo>
                  <a:lnTo>
                    <a:pt x="3599" y="2294"/>
                  </a:lnTo>
                  <a:lnTo>
                    <a:pt x="3599" y="2375"/>
                  </a:lnTo>
                  <a:lnTo>
                    <a:pt x="3600" y="2461"/>
                  </a:lnTo>
                  <a:lnTo>
                    <a:pt x="3602" y="2542"/>
                  </a:lnTo>
                  <a:lnTo>
                    <a:pt x="3602" y="2542"/>
                  </a:lnTo>
                  <a:lnTo>
                    <a:pt x="3605" y="2585"/>
                  </a:lnTo>
                  <a:lnTo>
                    <a:pt x="3612" y="2635"/>
                  </a:lnTo>
                  <a:lnTo>
                    <a:pt x="3622" y="2691"/>
                  </a:lnTo>
                  <a:lnTo>
                    <a:pt x="3632" y="2750"/>
                  </a:lnTo>
                  <a:lnTo>
                    <a:pt x="3656" y="2862"/>
                  </a:lnTo>
                  <a:lnTo>
                    <a:pt x="3676" y="2948"/>
                  </a:lnTo>
                  <a:lnTo>
                    <a:pt x="3676" y="2948"/>
                  </a:lnTo>
                  <a:lnTo>
                    <a:pt x="3683" y="2980"/>
                  </a:lnTo>
                  <a:lnTo>
                    <a:pt x="3686" y="3007"/>
                  </a:lnTo>
                  <a:lnTo>
                    <a:pt x="3691" y="3058"/>
                  </a:lnTo>
                  <a:lnTo>
                    <a:pt x="3693" y="3080"/>
                  </a:lnTo>
                  <a:lnTo>
                    <a:pt x="3696" y="3100"/>
                  </a:lnTo>
                  <a:lnTo>
                    <a:pt x="3701" y="3118"/>
                  </a:lnTo>
                  <a:lnTo>
                    <a:pt x="3710" y="3137"/>
                  </a:lnTo>
                  <a:lnTo>
                    <a:pt x="3710" y="3137"/>
                  </a:lnTo>
                  <a:lnTo>
                    <a:pt x="3722" y="3154"/>
                  </a:lnTo>
                  <a:lnTo>
                    <a:pt x="3737" y="3171"/>
                  </a:lnTo>
                  <a:lnTo>
                    <a:pt x="3752" y="3186"/>
                  </a:lnTo>
                  <a:lnTo>
                    <a:pt x="3767" y="3198"/>
                  </a:lnTo>
                  <a:lnTo>
                    <a:pt x="3794" y="3218"/>
                  </a:lnTo>
                  <a:lnTo>
                    <a:pt x="3804" y="3225"/>
                  </a:lnTo>
                  <a:lnTo>
                    <a:pt x="3804" y="3225"/>
                  </a:lnTo>
                  <a:lnTo>
                    <a:pt x="3811" y="3230"/>
                  </a:lnTo>
                  <a:lnTo>
                    <a:pt x="3818" y="3235"/>
                  </a:lnTo>
                  <a:lnTo>
                    <a:pt x="3829" y="3240"/>
                  </a:lnTo>
                  <a:lnTo>
                    <a:pt x="3843" y="3245"/>
                  </a:lnTo>
                  <a:lnTo>
                    <a:pt x="3860" y="3248"/>
                  </a:lnTo>
                  <a:lnTo>
                    <a:pt x="3882" y="3252"/>
                  </a:lnTo>
                  <a:lnTo>
                    <a:pt x="3905" y="3252"/>
                  </a:lnTo>
                  <a:lnTo>
                    <a:pt x="3905" y="3252"/>
                  </a:lnTo>
                  <a:lnTo>
                    <a:pt x="3929" y="3250"/>
                  </a:lnTo>
                  <a:lnTo>
                    <a:pt x="3949" y="3247"/>
                  </a:lnTo>
                  <a:lnTo>
                    <a:pt x="3966" y="3242"/>
                  </a:lnTo>
                  <a:lnTo>
                    <a:pt x="3978" y="3237"/>
                  </a:lnTo>
                  <a:lnTo>
                    <a:pt x="3995" y="3228"/>
                  </a:lnTo>
                  <a:lnTo>
                    <a:pt x="4000" y="3225"/>
                  </a:lnTo>
                  <a:lnTo>
                    <a:pt x="4000" y="3225"/>
                  </a:lnTo>
                  <a:lnTo>
                    <a:pt x="4006" y="3225"/>
                  </a:lnTo>
                  <a:lnTo>
                    <a:pt x="4025" y="3227"/>
                  </a:lnTo>
                  <a:lnTo>
                    <a:pt x="4057" y="3225"/>
                  </a:lnTo>
                  <a:lnTo>
                    <a:pt x="4077" y="3221"/>
                  </a:lnTo>
                  <a:lnTo>
                    <a:pt x="4101" y="3218"/>
                  </a:lnTo>
                  <a:lnTo>
                    <a:pt x="4101" y="3218"/>
                  </a:lnTo>
                  <a:lnTo>
                    <a:pt x="4140" y="3210"/>
                  </a:lnTo>
                  <a:lnTo>
                    <a:pt x="4163" y="3203"/>
                  </a:lnTo>
                  <a:lnTo>
                    <a:pt x="4173" y="3199"/>
                  </a:lnTo>
                  <a:lnTo>
                    <a:pt x="4175" y="3198"/>
                  </a:lnTo>
                  <a:lnTo>
                    <a:pt x="4175" y="3198"/>
                  </a:lnTo>
                  <a:lnTo>
                    <a:pt x="4187" y="3199"/>
                  </a:lnTo>
                  <a:lnTo>
                    <a:pt x="4197" y="3199"/>
                  </a:lnTo>
                  <a:lnTo>
                    <a:pt x="4210" y="3196"/>
                  </a:lnTo>
                  <a:lnTo>
                    <a:pt x="4219" y="3193"/>
                  </a:lnTo>
                  <a:lnTo>
                    <a:pt x="4226" y="3189"/>
                  </a:lnTo>
                  <a:lnTo>
                    <a:pt x="4232" y="3184"/>
                  </a:lnTo>
                  <a:lnTo>
                    <a:pt x="4239" y="3178"/>
                  </a:lnTo>
                  <a:lnTo>
                    <a:pt x="4244" y="3169"/>
                  </a:lnTo>
                  <a:lnTo>
                    <a:pt x="4249" y="3157"/>
                  </a:lnTo>
                  <a:lnTo>
                    <a:pt x="4253" y="3145"/>
                  </a:lnTo>
                  <a:lnTo>
                    <a:pt x="4256" y="3130"/>
                  </a:lnTo>
                  <a:lnTo>
                    <a:pt x="4256" y="3130"/>
                  </a:lnTo>
                  <a:lnTo>
                    <a:pt x="4256" y="3115"/>
                  </a:lnTo>
                  <a:lnTo>
                    <a:pt x="4254" y="3100"/>
                  </a:lnTo>
                  <a:lnTo>
                    <a:pt x="4249" y="3086"/>
                  </a:lnTo>
                  <a:lnTo>
                    <a:pt x="4242" y="3073"/>
                  </a:lnTo>
                  <a:lnTo>
                    <a:pt x="4232" y="3059"/>
                  </a:lnTo>
                  <a:lnTo>
                    <a:pt x="4222" y="3047"/>
                  </a:lnTo>
                  <a:lnTo>
                    <a:pt x="4209" y="3037"/>
                  </a:lnTo>
                  <a:lnTo>
                    <a:pt x="4195" y="3027"/>
                  </a:lnTo>
                  <a:lnTo>
                    <a:pt x="4168" y="3009"/>
                  </a:lnTo>
                  <a:lnTo>
                    <a:pt x="4140" y="2995"/>
                  </a:lnTo>
                  <a:lnTo>
                    <a:pt x="4094" y="2975"/>
                  </a:lnTo>
                  <a:lnTo>
                    <a:pt x="4094" y="2975"/>
                  </a:lnTo>
                  <a:lnTo>
                    <a:pt x="4050" y="2958"/>
                  </a:lnTo>
                  <a:lnTo>
                    <a:pt x="4040" y="2955"/>
                  </a:lnTo>
                  <a:lnTo>
                    <a:pt x="4040" y="2955"/>
                  </a:lnTo>
                  <a:lnTo>
                    <a:pt x="4038" y="2953"/>
                  </a:lnTo>
                  <a:lnTo>
                    <a:pt x="4032" y="2943"/>
                  </a:lnTo>
                  <a:lnTo>
                    <a:pt x="4023" y="2924"/>
                  </a:lnTo>
                  <a:lnTo>
                    <a:pt x="4013" y="2894"/>
                  </a:lnTo>
                  <a:lnTo>
                    <a:pt x="4013" y="2894"/>
                  </a:lnTo>
                  <a:lnTo>
                    <a:pt x="4008" y="2875"/>
                  </a:lnTo>
                  <a:lnTo>
                    <a:pt x="4001" y="2860"/>
                  </a:lnTo>
                  <a:lnTo>
                    <a:pt x="3990" y="2831"/>
                  </a:lnTo>
                  <a:lnTo>
                    <a:pt x="3978" y="2808"/>
                  </a:lnTo>
                  <a:lnTo>
                    <a:pt x="3974" y="2796"/>
                  </a:lnTo>
                  <a:lnTo>
                    <a:pt x="3973" y="2786"/>
                  </a:lnTo>
                  <a:lnTo>
                    <a:pt x="3973" y="2786"/>
                  </a:lnTo>
                  <a:lnTo>
                    <a:pt x="3971" y="2769"/>
                  </a:lnTo>
                  <a:lnTo>
                    <a:pt x="3971" y="2755"/>
                  </a:lnTo>
                  <a:lnTo>
                    <a:pt x="3973" y="2732"/>
                  </a:lnTo>
                  <a:lnTo>
                    <a:pt x="3973" y="2732"/>
                  </a:lnTo>
                  <a:lnTo>
                    <a:pt x="3979" y="2689"/>
                  </a:lnTo>
                  <a:lnTo>
                    <a:pt x="3995" y="2602"/>
                  </a:lnTo>
                  <a:lnTo>
                    <a:pt x="4017" y="2493"/>
                  </a:lnTo>
                  <a:lnTo>
                    <a:pt x="4040" y="2387"/>
                  </a:lnTo>
                  <a:lnTo>
                    <a:pt x="4040" y="2387"/>
                  </a:lnTo>
                  <a:lnTo>
                    <a:pt x="4054" y="2324"/>
                  </a:lnTo>
                  <a:lnTo>
                    <a:pt x="4071" y="2240"/>
                  </a:lnTo>
                  <a:lnTo>
                    <a:pt x="4106" y="2044"/>
                  </a:lnTo>
                  <a:lnTo>
                    <a:pt x="4148" y="1799"/>
                  </a:lnTo>
                  <a:lnTo>
                    <a:pt x="4175" y="1792"/>
                  </a:lnTo>
                  <a:lnTo>
                    <a:pt x="4175" y="1792"/>
                  </a:lnTo>
                  <a:lnTo>
                    <a:pt x="4303" y="1907"/>
                  </a:lnTo>
                  <a:lnTo>
                    <a:pt x="4399" y="1995"/>
                  </a:lnTo>
                  <a:lnTo>
                    <a:pt x="4465" y="2056"/>
                  </a:lnTo>
                  <a:lnTo>
                    <a:pt x="4465" y="2056"/>
                  </a:lnTo>
                  <a:lnTo>
                    <a:pt x="4497" y="2083"/>
                  </a:lnTo>
                  <a:lnTo>
                    <a:pt x="4551" y="2125"/>
                  </a:lnTo>
                  <a:lnTo>
                    <a:pt x="4699" y="2237"/>
                  </a:lnTo>
                  <a:lnTo>
                    <a:pt x="4856" y="2352"/>
                  </a:lnTo>
                  <a:lnTo>
                    <a:pt x="4920" y="2401"/>
                  </a:lnTo>
                  <a:lnTo>
                    <a:pt x="4964" y="2434"/>
                  </a:lnTo>
                  <a:lnTo>
                    <a:pt x="4964" y="2434"/>
                  </a:lnTo>
                  <a:lnTo>
                    <a:pt x="5025" y="2483"/>
                  </a:lnTo>
                  <a:lnTo>
                    <a:pt x="5077" y="2531"/>
                  </a:lnTo>
                  <a:lnTo>
                    <a:pt x="5126" y="2576"/>
                  </a:lnTo>
                  <a:lnTo>
                    <a:pt x="5173" y="2623"/>
                  </a:lnTo>
                  <a:lnTo>
                    <a:pt x="5173" y="2623"/>
                  </a:lnTo>
                  <a:lnTo>
                    <a:pt x="5196" y="2645"/>
                  </a:lnTo>
                  <a:lnTo>
                    <a:pt x="5220" y="2667"/>
                  </a:lnTo>
                  <a:lnTo>
                    <a:pt x="5262" y="2701"/>
                  </a:lnTo>
                  <a:lnTo>
                    <a:pt x="5296" y="2728"/>
                  </a:lnTo>
                  <a:lnTo>
                    <a:pt x="5309" y="2740"/>
                  </a:lnTo>
                  <a:lnTo>
                    <a:pt x="5321" y="2752"/>
                  </a:lnTo>
                  <a:lnTo>
                    <a:pt x="5321" y="2752"/>
                  </a:lnTo>
                  <a:lnTo>
                    <a:pt x="5325" y="2757"/>
                  </a:lnTo>
                  <a:lnTo>
                    <a:pt x="5328" y="2762"/>
                  </a:lnTo>
                  <a:lnTo>
                    <a:pt x="5330" y="2772"/>
                  </a:lnTo>
                  <a:lnTo>
                    <a:pt x="5331" y="2796"/>
                  </a:lnTo>
                  <a:lnTo>
                    <a:pt x="5333" y="2811"/>
                  </a:lnTo>
                  <a:lnTo>
                    <a:pt x="5340" y="2830"/>
                  </a:lnTo>
                  <a:lnTo>
                    <a:pt x="5347" y="2841"/>
                  </a:lnTo>
                  <a:lnTo>
                    <a:pt x="5353" y="2853"/>
                  </a:lnTo>
                  <a:lnTo>
                    <a:pt x="5363" y="2865"/>
                  </a:lnTo>
                  <a:lnTo>
                    <a:pt x="5375" y="2880"/>
                  </a:lnTo>
                  <a:lnTo>
                    <a:pt x="5375" y="2880"/>
                  </a:lnTo>
                  <a:lnTo>
                    <a:pt x="5400" y="2907"/>
                  </a:lnTo>
                  <a:lnTo>
                    <a:pt x="5421" y="2929"/>
                  </a:lnTo>
                  <a:lnTo>
                    <a:pt x="5453" y="2960"/>
                  </a:lnTo>
                  <a:lnTo>
                    <a:pt x="5471" y="2975"/>
                  </a:lnTo>
                  <a:lnTo>
                    <a:pt x="5475" y="2980"/>
                  </a:lnTo>
                  <a:lnTo>
                    <a:pt x="5476" y="2982"/>
                  </a:lnTo>
                  <a:lnTo>
                    <a:pt x="5476" y="2982"/>
                  </a:lnTo>
                  <a:lnTo>
                    <a:pt x="5473" y="2983"/>
                  </a:lnTo>
                  <a:lnTo>
                    <a:pt x="5468" y="2987"/>
                  </a:lnTo>
                  <a:lnTo>
                    <a:pt x="5463" y="2990"/>
                  </a:lnTo>
                  <a:lnTo>
                    <a:pt x="5459" y="2992"/>
                  </a:lnTo>
                  <a:lnTo>
                    <a:pt x="5458" y="2995"/>
                  </a:lnTo>
                  <a:lnTo>
                    <a:pt x="5458" y="2998"/>
                  </a:lnTo>
                  <a:lnTo>
                    <a:pt x="5458" y="3004"/>
                  </a:lnTo>
                  <a:lnTo>
                    <a:pt x="5459" y="3010"/>
                  </a:lnTo>
                  <a:lnTo>
                    <a:pt x="5464" y="3017"/>
                  </a:lnTo>
                  <a:lnTo>
                    <a:pt x="5470" y="3024"/>
                  </a:lnTo>
                  <a:lnTo>
                    <a:pt x="5478" y="3034"/>
                  </a:lnTo>
                  <a:lnTo>
                    <a:pt x="5503" y="3056"/>
                  </a:lnTo>
                  <a:lnTo>
                    <a:pt x="5503" y="3056"/>
                  </a:lnTo>
                  <a:lnTo>
                    <a:pt x="5552" y="3096"/>
                  </a:lnTo>
                  <a:lnTo>
                    <a:pt x="5571" y="3112"/>
                  </a:lnTo>
                  <a:lnTo>
                    <a:pt x="5589" y="3123"/>
                  </a:lnTo>
                  <a:lnTo>
                    <a:pt x="5608" y="3134"/>
                  </a:lnTo>
                  <a:lnTo>
                    <a:pt x="5631" y="3142"/>
                  </a:lnTo>
                  <a:lnTo>
                    <a:pt x="5662" y="3149"/>
                  </a:lnTo>
                  <a:lnTo>
                    <a:pt x="5699" y="3157"/>
                  </a:lnTo>
                  <a:lnTo>
                    <a:pt x="5699" y="3157"/>
                  </a:lnTo>
                  <a:lnTo>
                    <a:pt x="5738" y="3164"/>
                  </a:lnTo>
                  <a:lnTo>
                    <a:pt x="5770" y="3167"/>
                  </a:lnTo>
                  <a:lnTo>
                    <a:pt x="5797" y="3167"/>
                  </a:lnTo>
                  <a:lnTo>
                    <a:pt x="5818" y="3162"/>
                  </a:lnTo>
                  <a:lnTo>
                    <a:pt x="5839" y="3156"/>
                  </a:lnTo>
                  <a:lnTo>
                    <a:pt x="5856" y="3145"/>
                  </a:lnTo>
                  <a:lnTo>
                    <a:pt x="5871" y="3134"/>
                  </a:lnTo>
                  <a:lnTo>
                    <a:pt x="5888" y="3117"/>
                  </a:lnTo>
                  <a:lnTo>
                    <a:pt x="5888" y="3117"/>
                  </a:lnTo>
                  <a:lnTo>
                    <a:pt x="5896" y="3107"/>
                  </a:lnTo>
                  <a:lnTo>
                    <a:pt x="5903" y="3096"/>
                  </a:lnTo>
                  <a:lnTo>
                    <a:pt x="5908" y="3085"/>
                  </a:lnTo>
                  <a:lnTo>
                    <a:pt x="5911" y="3073"/>
                  </a:lnTo>
                  <a:lnTo>
                    <a:pt x="5916" y="3049"/>
                  </a:lnTo>
                  <a:lnTo>
                    <a:pt x="5920" y="3024"/>
                  </a:lnTo>
                  <a:lnTo>
                    <a:pt x="5920" y="3002"/>
                  </a:lnTo>
                  <a:lnTo>
                    <a:pt x="5918" y="2985"/>
                  </a:lnTo>
                  <a:lnTo>
                    <a:pt x="5916" y="2973"/>
                  </a:lnTo>
                  <a:lnTo>
                    <a:pt x="5915" y="2968"/>
                  </a:lnTo>
                  <a:lnTo>
                    <a:pt x="5915" y="2968"/>
                  </a:lnTo>
                  <a:lnTo>
                    <a:pt x="5915" y="2966"/>
                  </a:lnTo>
                  <a:lnTo>
                    <a:pt x="5915" y="2960"/>
                  </a:lnTo>
                  <a:lnTo>
                    <a:pt x="5916" y="2949"/>
                  </a:lnTo>
                  <a:lnTo>
                    <a:pt x="5916" y="2934"/>
                  </a:lnTo>
                  <a:lnTo>
                    <a:pt x="5913" y="2917"/>
                  </a:lnTo>
                  <a:lnTo>
                    <a:pt x="5908" y="2895"/>
                  </a:lnTo>
                  <a:lnTo>
                    <a:pt x="5896" y="2872"/>
                  </a:lnTo>
                  <a:lnTo>
                    <a:pt x="5889" y="2860"/>
                  </a:lnTo>
                  <a:lnTo>
                    <a:pt x="5881" y="2846"/>
                  </a:lnTo>
                  <a:lnTo>
                    <a:pt x="5881" y="2846"/>
                  </a:lnTo>
                  <a:lnTo>
                    <a:pt x="5871" y="2833"/>
                  </a:lnTo>
                  <a:lnTo>
                    <a:pt x="5859" y="2819"/>
                  </a:lnTo>
                  <a:lnTo>
                    <a:pt x="5834" y="2794"/>
                  </a:lnTo>
                  <a:lnTo>
                    <a:pt x="5807" y="2770"/>
                  </a:lnTo>
                  <a:lnTo>
                    <a:pt x="5781" y="2750"/>
                  </a:lnTo>
                  <a:lnTo>
                    <a:pt x="5738" y="2718"/>
                  </a:lnTo>
                  <a:lnTo>
                    <a:pt x="5724" y="2708"/>
                  </a:lnTo>
                  <a:lnTo>
                    <a:pt x="5719" y="2705"/>
                  </a:lnTo>
                  <a:lnTo>
                    <a:pt x="5719" y="2705"/>
                  </a:lnTo>
                  <a:lnTo>
                    <a:pt x="5721" y="2698"/>
                  </a:lnTo>
                  <a:lnTo>
                    <a:pt x="5722" y="2693"/>
                  </a:lnTo>
                  <a:lnTo>
                    <a:pt x="5724" y="2684"/>
                  </a:lnTo>
                  <a:lnTo>
                    <a:pt x="5724" y="2676"/>
                  </a:lnTo>
                  <a:lnTo>
                    <a:pt x="5724" y="2662"/>
                  </a:lnTo>
                  <a:lnTo>
                    <a:pt x="5719" y="2647"/>
                  </a:lnTo>
                  <a:lnTo>
                    <a:pt x="5712" y="2630"/>
                  </a:lnTo>
                  <a:lnTo>
                    <a:pt x="5712" y="2630"/>
                  </a:lnTo>
                  <a:lnTo>
                    <a:pt x="5697" y="2596"/>
                  </a:lnTo>
                  <a:lnTo>
                    <a:pt x="5690" y="2583"/>
                  </a:lnTo>
                  <a:lnTo>
                    <a:pt x="5684" y="2571"/>
                  </a:lnTo>
                  <a:lnTo>
                    <a:pt x="5675" y="2559"/>
                  </a:lnTo>
                  <a:lnTo>
                    <a:pt x="5663" y="2547"/>
                  </a:lnTo>
                  <a:lnTo>
                    <a:pt x="5650" y="2536"/>
                  </a:lnTo>
                  <a:lnTo>
                    <a:pt x="5631" y="2522"/>
                  </a:lnTo>
                  <a:lnTo>
                    <a:pt x="5631" y="2522"/>
                  </a:lnTo>
                  <a:lnTo>
                    <a:pt x="5561" y="2478"/>
                  </a:lnTo>
                  <a:lnTo>
                    <a:pt x="5530" y="2461"/>
                  </a:lnTo>
                  <a:lnTo>
                    <a:pt x="5530" y="2461"/>
                  </a:lnTo>
                  <a:lnTo>
                    <a:pt x="5495" y="2407"/>
                  </a:lnTo>
                  <a:lnTo>
                    <a:pt x="5409" y="2279"/>
                  </a:lnTo>
                  <a:lnTo>
                    <a:pt x="5409" y="2279"/>
                  </a:lnTo>
                  <a:lnTo>
                    <a:pt x="5340" y="2178"/>
                  </a:lnTo>
                  <a:lnTo>
                    <a:pt x="5250" y="2049"/>
                  </a:lnTo>
                  <a:lnTo>
                    <a:pt x="5205" y="1987"/>
                  </a:lnTo>
                  <a:lnTo>
                    <a:pt x="5164" y="1931"/>
                  </a:lnTo>
                  <a:lnTo>
                    <a:pt x="5131" y="1887"/>
                  </a:lnTo>
                  <a:lnTo>
                    <a:pt x="5117" y="1872"/>
                  </a:lnTo>
                  <a:lnTo>
                    <a:pt x="5105" y="1860"/>
                  </a:lnTo>
                  <a:lnTo>
                    <a:pt x="5105" y="1860"/>
                  </a:lnTo>
                  <a:lnTo>
                    <a:pt x="5095" y="1850"/>
                  </a:lnTo>
                  <a:lnTo>
                    <a:pt x="5087" y="1840"/>
                  </a:lnTo>
                  <a:lnTo>
                    <a:pt x="5068" y="1813"/>
                  </a:lnTo>
                  <a:lnTo>
                    <a:pt x="5053" y="1782"/>
                  </a:lnTo>
                  <a:lnTo>
                    <a:pt x="5038" y="1748"/>
                  </a:lnTo>
                  <a:lnTo>
                    <a:pt x="5025" y="1713"/>
                  </a:lnTo>
                  <a:lnTo>
                    <a:pt x="5014" y="1681"/>
                  </a:lnTo>
                  <a:lnTo>
                    <a:pt x="5008" y="1650"/>
                  </a:lnTo>
                  <a:lnTo>
                    <a:pt x="5004" y="1623"/>
                  </a:lnTo>
                  <a:lnTo>
                    <a:pt x="5004" y="1623"/>
                  </a:lnTo>
                  <a:lnTo>
                    <a:pt x="5004" y="1610"/>
                  </a:lnTo>
                  <a:lnTo>
                    <a:pt x="5004" y="1591"/>
                  </a:lnTo>
                  <a:lnTo>
                    <a:pt x="5009" y="1546"/>
                  </a:lnTo>
                  <a:lnTo>
                    <a:pt x="5018" y="1492"/>
                  </a:lnTo>
                  <a:lnTo>
                    <a:pt x="5026" y="1434"/>
                  </a:lnTo>
                  <a:lnTo>
                    <a:pt x="5043" y="1335"/>
                  </a:lnTo>
                  <a:lnTo>
                    <a:pt x="5052" y="1292"/>
                  </a:lnTo>
                  <a:lnTo>
                    <a:pt x="5052" y="1292"/>
                  </a:lnTo>
                  <a:lnTo>
                    <a:pt x="5070" y="1299"/>
                  </a:lnTo>
                  <a:lnTo>
                    <a:pt x="5082" y="1303"/>
                  </a:lnTo>
                  <a:lnTo>
                    <a:pt x="5085" y="1304"/>
                  </a:lnTo>
                  <a:lnTo>
                    <a:pt x="5085" y="1306"/>
                  </a:lnTo>
                  <a:lnTo>
                    <a:pt x="5085" y="1306"/>
                  </a:lnTo>
                  <a:lnTo>
                    <a:pt x="5084" y="1308"/>
                  </a:lnTo>
                  <a:lnTo>
                    <a:pt x="5080" y="1311"/>
                  </a:lnTo>
                  <a:lnTo>
                    <a:pt x="5077" y="1319"/>
                  </a:lnTo>
                  <a:lnTo>
                    <a:pt x="5072" y="1333"/>
                  </a:lnTo>
                  <a:lnTo>
                    <a:pt x="5105" y="1326"/>
                  </a:lnTo>
                  <a:lnTo>
                    <a:pt x="5078" y="1380"/>
                  </a:lnTo>
                  <a:lnTo>
                    <a:pt x="5119" y="1367"/>
                  </a:lnTo>
                  <a:lnTo>
                    <a:pt x="5092" y="1400"/>
                  </a:lnTo>
                  <a:lnTo>
                    <a:pt x="5166" y="1373"/>
                  </a:lnTo>
                  <a:lnTo>
                    <a:pt x="5159" y="1414"/>
                  </a:lnTo>
                  <a:lnTo>
                    <a:pt x="5227" y="1380"/>
                  </a:lnTo>
                  <a:lnTo>
                    <a:pt x="5220" y="1421"/>
                  </a:lnTo>
                  <a:lnTo>
                    <a:pt x="5288" y="1346"/>
                  </a:lnTo>
                  <a:lnTo>
                    <a:pt x="5274" y="1387"/>
                  </a:lnTo>
                  <a:lnTo>
                    <a:pt x="5355" y="1319"/>
                  </a:lnTo>
                  <a:lnTo>
                    <a:pt x="5341" y="1387"/>
                  </a:lnTo>
                  <a:lnTo>
                    <a:pt x="5402" y="1367"/>
                  </a:lnTo>
                  <a:lnTo>
                    <a:pt x="5395" y="1407"/>
                  </a:lnTo>
                  <a:lnTo>
                    <a:pt x="5422" y="1394"/>
                  </a:lnTo>
                  <a:lnTo>
                    <a:pt x="5422" y="1434"/>
                  </a:lnTo>
                  <a:lnTo>
                    <a:pt x="5422" y="1434"/>
                  </a:lnTo>
                  <a:lnTo>
                    <a:pt x="5444" y="1426"/>
                  </a:lnTo>
                  <a:lnTo>
                    <a:pt x="5458" y="1419"/>
                  </a:lnTo>
                  <a:lnTo>
                    <a:pt x="5463" y="1416"/>
                  </a:lnTo>
                  <a:lnTo>
                    <a:pt x="5463" y="1414"/>
                  </a:lnTo>
                  <a:lnTo>
                    <a:pt x="5463" y="1414"/>
                  </a:lnTo>
                  <a:lnTo>
                    <a:pt x="5461" y="1414"/>
                  </a:lnTo>
                  <a:lnTo>
                    <a:pt x="5459" y="1417"/>
                  </a:lnTo>
                  <a:lnTo>
                    <a:pt x="5458" y="1431"/>
                  </a:lnTo>
                  <a:lnTo>
                    <a:pt x="5456" y="1443"/>
                  </a:lnTo>
                  <a:lnTo>
                    <a:pt x="5456" y="1446"/>
                  </a:lnTo>
                  <a:lnTo>
                    <a:pt x="5456" y="1448"/>
                  </a:lnTo>
                  <a:lnTo>
                    <a:pt x="5456" y="1448"/>
                  </a:lnTo>
                  <a:lnTo>
                    <a:pt x="5497" y="1434"/>
                  </a:lnTo>
                  <a:lnTo>
                    <a:pt x="5497" y="1434"/>
                  </a:lnTo>
                  <a:lnTo>
                    <a:pt x="5502" y="1461"/>
                  </a:lnTo>
                  <a:lnTo>
                    <a:pt x="5512" y="1522"/>
                  </a:lnTo>
                  <a:lnTo>
                    <a:pt x="5518" y="1556"/>
                  </a:lnTo>
                  <a:lnTo>
                    <a:pt x="5527" y="1588"/>
                  </a:lnTo>
                  <a:lnTo>
                    <a:pt x="5535" y="1613"/>
                  </a:lnTo>
                  <a:lnTo>
                    <a:pt x="5540" y="1623"/>
                  </a:lnTo>
                  <a:lnTo>
                    <a:pt x="5544" y="1630"/>
                  </a:lnTo>
                  <a:lnTo>
                    <a:pt x="5544" y="1630"/>
                  </a:lnTo>
                  <a:lnTo>
                    <a:pt x="5549" y="1635"/>
                  </a:lnTo>
                  <a:lnTo>
                    <a:pt x="5554" y="1640"/>
                  </a:lnTo>
                  <a:lnTo>
                    <a:pt x="5569" y="1650"/>
                  </a:lnTo>
                  <a:lnTo>
                    <a:pt x="5589" y="1659"/>
                  </a:lnTo>
                  <a:lnTo>
                    <a:pt x="5611" y="1666"/>
                  </a:lnTo>
                  <a:lnTo>
                    <a:pt x="5635" y="1672"/>
                  </a:lnTo>
                  <a:lnTo>
                    <a:pt x="5660" y="1676"/>
                  </a:lnTo>
                  <a:lnTo>
                    <a:pt x="5687" y="1678"/>
                  </a:lnTo>
                  <a:lnTo>
                    <a:pt x="5712" y="1678"/>
                  </a:lnTo>
                  <a:lnTo>
                    <a:pt x="5712" y="1678"/>
                  </a:lnTo>
                  <a:lnTo>
                    <a:pt x="5753" y="1676"/>
                  </a:lnTo>
                  <a:lnTo>
                    <a:pt x="5766" y="1674"/>
                  </a:lnTo>
                  <a:lnTo>
                    <a:pt x="5776" y="1672"/>
                  </a:lnTo>
                  <a:lnTo>
                    <a:pt x="5785" y="1669"/>
                  </a:lnTo>
                  <a:lnTo>
                    <a:pt x="5791" y="1664"/>
                  </a:lnTo>
                  <a:lnTo>
                    <a:pt x="5798" y="1656"/>
                  </a:lnTo>
                  <a:lnTo>
                    <a:pt x="5807" y="1644"/>
                  </a:lnTo>
                  <a:lnTo>
                    <a:pt x="5807" y="1644"/>
                  </a:lnTo>
                  <a:lnTo>
                    <a:pt x="5817" y="1625"/>
                  </a:lnTo>
                  <a:lnTo>
                    <a:pt x="5827" y="1598"/>
                  </a:lnTo>
                  <a:lnTo>
                    <a:pt x="5837" y="1566"/>
                  </a:lnTo>
                  <a:lnTo>
                    <a:pt x="5845" y="1532"/>
                  </a:lnTo>
                  <a:lnTo>
                    <a:pt x="5861" y="1473"/>
                  </a:lnTo>
                  <a:lnTo>
                    <a:pt x="5867" y="1448"/>
                  </a:lnTo>
                  <a:lnTo>
                    <a:pt x="5867" y="1448"/>
                  </a:lnTo>
                  <a:lnTo>
                    <a:pt x="5898" y="1451"/>
                  </a:lnTo>
                  <a:lnTo>
                    <a:pt x="5948" y="1455"/>
                  </a:lnTo>
                  <a:lnTo>
                    <a:pt x="5948" y="1455"/>
                  </a:lnTo>
                  <a:lnTo>
                    <a:pt x="5955" y="1453"/>
                  </a:lnTo>
                  <a:lnTo>
                    <a:pt x="5963" y="1451"/>
                  </a:lnTo>
                  <a:lnTo>
                    <a:pt x="5987" y="1438"/>
                  </a:lnTo>
                  <a:lnTo>
                    <a:pt x="6014" y="1421"/>
                  </a:lnTo>
                  <a:lnTo>
                    <a:pt x="6043" y="1400"/>
                  </a:lnTo>
                  <a:lnTo>
                    <a:pt x="6095" y="1363"/>
                  </a:lnTo>
                  <a:lnTo>
                    <a:pt x="6117" y="1346"/>
                  </a:lnTo>
                  <a:lnTo>
                    <a:pt x="6117" y="1346"/>
                  </a:lnTo>
                  <a:lnTo>
                    <a:pt x="6130" y="1343"/>
                  </a:lnTo>
                  <a:lnTo>
                    <a:pt x="6144" y="1340"/>
                  </a:lnTo>
                  <a:lnTo>
                    <a:pt x="6159" y="1331"/>
                  </a:lnTo>
                  <a:lnTo>
                    <a:pt x="6176" y="1321"/>
                  </a:lnTo>
                  <a:lnTo>
                    <a:pt x="6183" y="1313"/>
                  </a:lnTo>
                  <a:lnTo>
                    <a:pt x="6191" y="1306"/>
                  </a:lnTo>
                  <a:lnTo>
                    <a:pt x="6198" y="1296"/>
                  </a:lnTo>
                  <a:lnTo>
                    <a:pt x="6203" y="1284"/>
                  </a:lnTo>
                  <a:lnTo>
                    <a:pt x="6208" y="1272"/>
                  </a:lnTo>
                  <a:lnTo>
                    <a:pt x="6211" y="1259"/>
                  </a:lnTo>
                  <a:lnTo>
                    <a:pt x="6211" y="1259"/>
                  </a:lnTo>
                  <a:lnTo>
                    <a:pt x="6213" y="1243"/>
                  </a:lnTo>
                  <a:lnTo>
                    <a:pt x="6213" y="1228"/>
                  </a:lnTo>
                  <a:lnTo>
                    <a:pt x="6211" y="1215"/>
                  </a:lnTo>
                  <a:lnTo>
                    <a:pt x="6208" y="1199"/>
                  </a:lnTo>
                  <a:lnTo>
                    <a:pt x="6204" y="1184"/>
                  </a:lnTo>
                  <a:lnTo>
                    <a:pt x="6199" y="1169"/>
                  </a:lnTo>
                  <a:lnTo>
                    <a:pt x="6186" y="1140"/>
                  </a:lnTo>
                  <a:lnTo>
                    <a:pt x="6171" y="1112"/>
                  </a:lnTo>
                  <a:lnTo>
                    <a:pt x="6156" y="1086"/>
                  </a:lnTo>
                  <a:lnTo>
                    <a:pt x="6130" y="1042"/>
                  </a:lnTo>
                  <a:lnTo>
                    <a:pt x="6130" y="1042"/>
                  </a:lnTo>
                  <a:lnTo>
                    <a:pt x="6120" y="1020"/>
                  </a:lnTo>
                  <a:lnTo>
                    <a:pt x="6108" y="995"/>
                  </a:lnTo>
                  <a:lnTo>
                    <a:pt x="6098" y="966"/>
                  </a:lnTo>
                  <a:lnTo>
                    <a:pt x="6086" y="934"/>
                  </a:lnTo>
                  <a:lnTo>
                    <a:pt x="6078" y="906"/>
                  </a:lnTo>
                  <a:lnTo>
                    <a:pt x="6070" y="877"/>
                  </a:lnTo>
                  <a:lnTo>
                    <a:pt x="6065" y="851"/>
                  </a:lnTo>
                  <a:lnTo>
                    <a:pt x="6063" y="833"/>
                  </a:lnTo>
                  <a:lnTo>
                    <a:pt x="6063" y="833"/>
                  </a:lnTo>
                  <a:lnTo>
                    <a:pt x="6059" y="801"/>
                  </a:lnTo>
                  <a:lnTo>
                    <a:pt x="6056" y="772"/>
                  </a:lnTo>
                  <a:lnTo>
                    <a:pt x="6049" y="732"/>
                  </a:lnTo>
                  <a:lnTo>
                    <a:pt x="6049" y="732"/>
                  </a:lnTo>
                  <a:lnTo>
                    <a:pt x="6043" y="720"/>
                  </a:lnTo>
                  <a:lnTo>
                    <a:pt x="6029" y="694"/>
                  </a:lnTo>
                  <a:lnTo>
                    <a:pt x="5985" y="623"/>
                  </a:lnTo>
                  <a:lnTo>
                    <a:pt x="5960" y="585"/>
                  </a:lnTo>
                  <a:lnTo>
                    <a:pt x="5938" y="546"/>
                  </a:lnTo>
                  <a:lnTo>
                    <a:pt x="5923" y="512"/>
                  </a:lnTo>
                  <a:lnTo>
                    <a:pt x="5918" y="498"/>
                  </a:lnTo>
                  <a:lnTo>
                    <a:pt x="5915" y="488"/>
                  </a:lnTo>
                  <a:lnTo>
                    <a:pt x="5915" y="488"/>
                  </a:lnTo>
                  <a:lnTo>
                    <a:pt x="5909" y="455"/>
                  </a:lnTo>
                  <a:lnTo>
                    <a:pt x="5903" y="431"/>
                  </a:lnTo>
                  <a:lnTo>
                    <a:pt x="5896" y="412"/>
                  </a:lnTo>
                  <a:lnTo>
                    <a:pt x="5893" y="406"/>
                  </a:lnTo>
                  <a:lnTo>
                    <a:pt x="5888" y="400"/>
                  </a:lnTo>
                  <a:lnTo>
                    <a:pt x="5888" y="400"/>
                  </a:lnTo>
                  <a:lnTo>
                    <a:pt x="5881" y="395"/>
                  </a:lnTo>
                  <a:lnTo>
                    <a:pt x="5874" y="390"/>
                  </a:lnTo>
                  <a:lnTo>
                    <a:pt x="5856" y="382"/>
                  </a:lnTo>
                  <a:lnTo>
                    <a:pt x="5834" y="373"/>
                  </a:lnTo>
                  <a:lnTo>
                    <a:pt x="5834" y="373"/>
                  </a:lnTo>
                  <a:lnTo>
                    <a:pt x="5840" y="340"/>
                  </a:lnTo>
                  <a:lnTo>
                    <a:pt x="5852" y="265"/>
                  </a:lnTo>
                  <a:lnTo>
                    <a:pt x="5856" y="225"/>
                  </a:lnTo>
                  <a:lnTo>
                    <a:pt x="5859" y="191"/>
                  </a:lnTo>
                  <a:lnTo>
                    <a:pt x="5859" y="178"/>
                  </a:lnTo>
                  <a:lnTo>
                    <a:pt x="5859" y="166"/>
                  </a:lnTo>
                  <a:lnTo>
                    <a:pt x="5857" y="159"/>
                  </a:lnTo>
                  <a:lnTo>
                    <a:pt x="5856" y="157"/>
                  </a:lnTo>
                  <a:lnTo>
                    <a:pt x="5854" y="157"/>
                  </a:lnTo>
                  <a:lnTo>
                    <a:pt x="5854" y="157"/>
                  </a:lnTo>
                  <a:lnTo>
                    <a:pt x="5847" y="159"/>
                  </a:lnTo>
                  <a:lnTo>
                    <a:pt x="5837" y="164"/>
                  </a:lnTo>
                  <a:lnTo>
                    <a:pt x="5805" y="179"/>
                  </a:lnTo>
                  <a:lnTo>
                    <a:pt x="5719" y="228"/>
                  </a:lnTo>
                  <a:lnTo>
                    <a:pt x="5598" y="299"/>
                  </a:lnTo>
                  <a:lnTo>
                    <a:pt x="5598" y="29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6">
              <a:extLst>
                <a:ext uri="{FF2B5EF4-FFF2-40B4-BE49-F238E27FC236}">
                  <a16:creationId xmlns:a16="http://schemas.microsoft.com/office/drawing/2014/main" id="{E170F3FA-E2F7-4567-B9C5-FDB10EDFB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900" y="3081338"/>
              <a:ext cx="2209800" cy="2727325"/>
            </a:xfrm>
            <a:custGeom>
              <a:avLst/>
              <a:gdLst>
                <a:gd name="T0" fmla="*/ 5 w 1392"/>
                <a:gd name="T1" fmla="*/ 132 h 1718"/>
                <a:gd name="T2" fmla="*/ 86 w 1392"/>
                <a:gd name="T3" fmla="*/ 233 h 1718"/>
                <a:gd name="T4" fmla="*/ 211 w 1392"/>
                <a:gd name="T5" fmla="*/ 414 h 1718"/>
                <a:gd name="T6" fmla="*/ 275 w 1392"/>
                <a:gd name="T7" fmla="*/ 524 h 1718"/>
                <a:gd name="T8" fmla="*/ 303 w 1392"/>
                <a:gd name="T9" fmla="*/ 588 h 1718"/>
                <a:gd name="T10" fmla="*/ 376 w 1392"/>
                <a:gd name="T11" fmla="*/ 801 h 1718"/>
                <a:gd name="T12" fmla="*/ 393 w 1392"/>
                <a:gd name="T13" fmla="*/ 902 h 1718"/>
                <a:gd name="T14" fmla="*/ 394 w 1392"/>
                <a:gd name="T15" fmla="*/ 980 h 1718"/>
                <a:gd name="T16" fmla="*/ 384 w 1392"/>
                <a:gd name="T17" fmla="*/ 1056 h 1718"/>
                <a:gd name="T18" fmla="*/ 378 w 1392"/>
                <a:gd name="T19" fmla="*/ 1166 h 1718"/>
                <a:gd name="T20" fmla="*/ 384 w 1392"/>
                <a:gd name="T21" fmla="*/ 1205 h 1718"/>
                <a:gd name="T22" fmla="*/ 405 w 1392"/>
                <a:gd name="T23" fmla="*/ 1240 h 1718"/>
                <a:gd name="T24" fmla="*/ 425 w 1392"/>
                <a:gd name="T25" fmla="*/ 1264 h 1718"/>
                <a:gd name="T26" fmla="*/ 674 w 1392"/>
                <a:gd name="T27" fmla="*/ 1470 h 1718"/>
                <a:gd name="T28" fmla="*/ 882 w 1392"/>
                <a:gd name="T29" fmla="*/ 1637 h 1718"/>
                <a:gd name="T30" fmla="*/ 907 w 1392"/>
                <a:gd name="T31" fmla="*/ 1664 h 1718"/>
                <a:gd name="T32" fmla="*/ 951 w 1392"/>
                <a:gd name="T33" fmla="*/ 1683 h 1718"/>
                <a:gd name="T34" fmla="*/ 979 w 1392"/>
                <a:gd name="T35" fmla="*/ 1683 h 1718"/>
                <a:gd name="T36" fmla="*/ 1008 w 1392"/>
                <a:gd name="T37" fmla="*/ 1674 h 1718"/>
                <a:gd name="T38" fmla="*/ 1032 w 1392"/>
                <a:gd name="T39" fmla="*/ 1676 h 1718"/>
                <a:gd name="T40" fmla="*/ 1067 w 1392"/>
                <a:gd name="T41" fmla="*/ 1698 h 1718"/>
                <a:gd name="T42" fmla="*/ 1104 w 1392"/>
                <a:gd name="T43" fmla="*/ 1713 h 1718"/>
                <a:gd name="T44" fmla="*/ 1136 w 1392"/>
                <a:gd name="T45" fmla="*/ 1718 h 1718"/>
                <a:gd name="T46" fmla="*/ 1180 w 1392"/>
                <a:gd name="T47" fmla="*/ 1711 h 1718"/>
                <a:gd name="T48" fmla="*/ 1207 w 1392"/>
                <a:gd name="T49" fmla="*/ 1703 h 1718"/>
                <a:gd name="T50" fmla="*/ 1214 w 1392"/>
                <a:gd name="T51" fmla="*/ 1713 h 1718"/>
                <a:gd name="T52" fmla="*/ 1227 w 1392"/>
                <a:gd name="T53" fmla="*/ 1716 h 1718"/>
                <a:gd name="T54" fmla="*/ 1254 w 1392"/>
                <a:gd name="T55" fmla="*/ 1716 h 1718"/>
                <a:gd name="T56" fmla="*/ 1261 w 1392"/>
                <a:gd name="T57" fmla="*/ 1718 h 1718"/>
                <a:gd name="T58" fmla="*/ 1301 w 1392"/>
                <a:gd name="T59" fmla="*/ 1710 h 1718"/>
                <a:gd name="T60" fmla="*/ 1360 w 1392"/>
                <a:gd name="T61" fmla="*/ 1691 h 1718"/>
                <a:gd name="T62" fmla="*/ 1386 w 1392"/>
                <a:gd name="T63" fmla="*/ 1669 h 1718"/>
                <a:gd name="T64" fmla="*/ 1392 w 1392"/>
                <a:gd name="T65" fmla="*/ 1625 h 1718"/>
                <a:gd name="T66" fmla="*/ 1387 w 1392"/>
                <a:gd name="T67" fmla="*/ 1578 h 1718"/>
                <a:gd name="T68" fmla="*/ 1370 w 1392"/>
                <a:gd name="T69" fmla="*/ 1548 h 1718"/>
                <a:gd name="T70" fmla="*/ 1355 w 1392"/>
                <a:gd name="T71" fmla="*/ 1534 h 1718"/>
                <a:gd name="T72" fmla="*/ 1296 w 1392"/>
                <a:gd name="T73" fmla="*/ 1504 h 1718"/>
                <a:gd name="T74" fmla="*/ 1227 w 1392"/>
                <a:gd name="T75" fmla="*/ 1490 h 1718"/>
                <a:gd name="T76" fmla="*/ 1173 w 1392"/>
                <a:gd name="T77" fmla="*/ 1494 h 1718"/>
                <a:gd name="T78" fmla="*/ 1079 w 1392"/>
                <a:gd name="T79" fmla="*/ 1507 h 1718"/>
                <a:gd name="T80" fmla="*/ 897 w 1392"/>
                <a:gd name="T81" fmla="*/ 1321 h 1718"/>
                <a:gd name="T82" fmla="*/ 850 w 1392"/>
                <a:gd name="T83" fmla="*/ 1262 h 1718"/>
                <a:gd name="T84" fmla="*/ 818 w 1392"/>
                <a:gd name="T85" fmla="*/ 1206 h 1718"/>
                <a:gd name="T86" fmla="*/ 809 w 1392"/>
                <a:gd name="T87" fmla="*/ 1183 h 1718"/>
                <a:gd name="T88" fmla="*/ 796 w 1392"/>
                <a:gd name="T89" fmla="*/ 1056 h 1718"/>
                <a:gd name="T90" fmla="*/ 797 w 1392"/>
                <a:gd name="T91" fmla="*/ 919 h 1718"/>
                <a:gd name="T92" fmla="*/ 802 w 1392"/>
                <a:gd name="T93" fmla="*/ 879 h 1718"/>
                <a:gd name="T94" fmla="*/ 814 w 1392"/>
                <a:gd name="T95" fmla="*/ 752 h 1718"/>
                <a:gd name="T96" fmla="*/ 819 w 1392"/>
                <a:gd name="T97" fmla="*/ 585 h 1718"/>
                <a:gd name="T98" fmla="*/ 828 w 1392"/>
                <a:gd name="T99" fmla="*/ 519 h 1718"/>
                <a:gd name="T100" fmla="*/ 836 w 1392"/>
                <a:gd name="T101" fmla="*/ 232 h 1718"/>
                <a:gd name="T102" fmla="*/ 674 w 1392"/>
                <a:gd name="T103" fmla="*/ 41 h 1718"/>
                <a:gd name="T104" fmla="*/ 94 w 1392"/>
                <a:gd name="T105" fmla="*/ 149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92" h="1718">
                  <a:moveTo>
                    <a:pt x="0" y="129"/>
                  </a:moveTo>
                  <a:lnTo>
                    <a:pt x="0" y="129"/>
                  </a:lnTo>
                  <a:lnTo>
                    <a:pt x="5" y="132"/>
                  </a:lnTo>
                  <a:lnTo>
                    <a:pt x="13" y="142"/>
                  </a:lnTo>
                  <a:lnTo>
                    <a:pt x="44" y="179"/>
                  </a:lnTo>
                  <a:lnTo>
                    <a:pt x="86" y="233"/>
                  </a:lnTo>
                  <a:lnTo>
                    <a:pt x="137" y="301"/>
                  </a:lnTo>
                  <a:lnTo>
                    <a:pt x="187" y="375"/>
                  </a:lnTo>
                  <a:lnTo>
                    <a:pt x="211" y="414"/>
                  </a:lnTo>
                  <a:lnTo>
                    <a:pt x="234" y="451"/>
                  </a:lnTo>
                  <a:lnTo>
                    <a:pt x="256" y="488"/>
                  </a:lnTo>
                  <a:lnTo>
                    <a:pt x="275" y="524"/>
                  </a:lnTo>
                  <a:lnTo>
                    <a:pt x="292" y="558"/>
                  </a:lnTo>
                  <a:lnTo>
                    <a:pt x="303" y="588"/>
                  </a:lnTo>
                  <a:lnTo>
                    <a:pt x="303" y="588"/>
                  </a:lnTo>
                  <a:lnTo>
                    <a:pt x="342" y="698"/>
                  </a:lnTo>
                  <a:lnTo>
                    <a:pt x="361" y="750"/>
                  </a:lnTo>
                  <a:lnTo>
                    <a:pt x="376" y="801"/>
                  </a:lnTo>
                  <a:lnTo>
                    <a:pt x="386" y="852"/>
                  </a:lnTo>
                  <a:lnTo>
                    <a:pt x="391" y="877"/>
                  </a:lnTo>
                  <a:lnTo>
                    <a:pt x="393" y="902"/>
                  </a:lnTo>
                  <a:lnTo>
                    <a:pt x="394" y="928"/>
                  </a:lnTo>
                  <a:lnTo>
                    <a:pt x="396" y="955"/>
                  </a:lnTo>
                  <a:lnTo>
                    <a:pt x="394" y="980"/>
                  </a:lnTo>
                  <a:lnTo>
                    <a:pt x="391" y="1007"/>
                  </a:lnTo>
                  <a:lnTo>
                    <a:pt x="391" y="1007"/>
                  </a:lnTo>
                  <a:lnTo>
                    <a:pt x="384" y="1056"/>
                  </a:lnTo>
                  <a:lnTo>
                    <a:pt x="379" y="1098"/>
                  </a:lnTo>
                  <a:lnTo>
                    <a:pt x="376" y="1135"/>
                  </a:lnTo>
                  <a:lnTo>
                    <a:pt x="378" y="1166"/>
                  </a:lnTo>
                  <a:lnTo>
                    <a:pt x="378" y="1179"/>
                  </a:lnTo>
                  <a:lnTo>
                    <a:pt x="381" y="1193"/>
                  </a:lnTo>
                  <a:lnTo>
                    <a:pt x="384" y="1205"/>
                  </a:lnTo>
                  <a:lnTo>
                    <a:pt x="389" y="1218"/>
                  </a:lnTo>
                  <a:lnTo>
                    <a:pt x="396" y="1228"/>
                  </a:lnTo>
                  <a:lnTo>
                    <a:pt x="405" y="1240"/>
                  </a:lnTo>
                  <a:lnTo>
                    <a:pt x="413" y="1252"/>
                  </a:lnTo>
                  <a:lnTo>
                    <a:pt x="425" y="1264"/>
                  </a:lnTo>
                  <a:lnTo>
                    <a:pt x="425" y="1264"/>
                  </a:lnTo>
                  <a:lnTo>
                    <a:pt x="462" y="1298"/>
                  </a:lnTo>
                  <a:lnTo>
                    <a:pt x="523" y="1347"/>
                  </a:lnTo>
                  <a:lnTo>
                    <a:pt x="674" y="1470"/>
                  </a:lnTo>
                  <a:lnTo>
                    <a:pt x="877" y="1629"/>
                  </a:lnTo>
                  <a:lnTo>
                    <a:pt x="877" y="1629"/>
                  </a:lnTo>
                  <a:lnTo>
                    <a:pt x="882" y="1637"/>
                  </a:lnTo>
                  <a:lnTo>
                    <a:pt x="888" y="1644"/>
                  </a:lnTo>
                  <a:lnTo>
                    <a:pt x="897" y="1654"/>
                  </a:lnTo>
                  <a:lnTo>
                    <a:pt x="907" y="1664"/>
                  </a:lnTo>
                  <a:lnTo>
                    <a:pt x="920" y="1673"/>
                  </a:lnTo>
                  <a:lnTo>
                    <a:pt x="934" y="1679"/>
                  </a:lnTo>
                  <a:lnTo>
                    <a:pt x="951" y="1683"/>
                  </a:lnTo>
                  <a:lnTo>
                    <a:pt x="951" y="1683"/>
                  </a:lnTo>
                  <a:lnTo>
                    <a:pt x="966" y="1683"/>
                  </a:lnTo>
                  <a:lnTo>
                    <a:pt x="979" y="1683"/>
                  </a:lnTo>
                  <a:lnTo>
                    <a:pt x="991" y="1679"/>
                  </a:lnTo>
                  <a:lnTo>
                    <a:pt x="1000" y="1676"/>
                  </a:lnTo>
                  <a:lnTo>
                    <a:pt x="1008" y="1674"/>
                  </a:lnTo>
                  <a:lnTo>
                    <a:pt x="1016" y="1673"/>
                  </a:lnTo>
                  <a:lnTo>
                    <a:pt x="1023" y="1673"/>
                  </a:lnTo>
                  <a:lnTo>
                    <a:pt x="1032" y="1676"/>
                  </a:lnTo>
                  <a:lnTo>
                    <a:pt x="1032" y="1676"/>
                  </a:lnTo>
                  <a:lnTo>
                    <a:pt x="1048" y="1688"/>
                  </a:lnTo>
                  <a:lnTo>
                    <a:pt x="1067" y="1698"/>
                  </a:lnTo>
                  <a:lnTo>
                    <a:pt x="1079" y="1705"/>
                  </a:lnTo>
                  <a:lnTo>
                    <a:pt x="1091" y="1710"/>
                  </a:lnTo>
                  <a:lnTo>
                    <a:pt x="1104" y="1713"/>
                  </a:lnTo>
                  <a:lnTo>
                    <a:pt x="1119" y="1716"/>
                  </a:lnTo>
                  <a:lnTo>
                    <a:pt x="1119" y="1716"/>
                  </a:lnTo>
                  <a:lnTo>
                    <a:pt x="1136" y="1718"/>
                  </a:lnTo>
                  <a:lnTo>
                    <a:pt x="1151" y="1716"/>
                  </a:lnTo>
                  <a:lnTo>
                    <a:pt x="1166" y="1715"/>
                  </a:lnTo>
                  <a:lnTo>
                    <a:pt x="1180" y="1711"/>
                  </a:lnTo>
                  <a:lnTo>
                    <a:pt x="1200" y="1706"/>
                  </a:lnTo>
                  <a:lnTo>
                    <a:pt x="1207" y="1703"/>
                  </a:lnTo>
                  <a:lnTo>
                    <a:pt x="1207" y="1703"/>
                  </a:lnTo>
                  <a:lnTo>
                    <a:pt x="1207" y="1705"/>
                  </a:lnTo>
                  <a:lnTo>
                    <a:pt x="1210" y="1710"/>
                  </a:lnTo>
                  <a:lnTo>
                    <a:pt x="1214" y="1713"/>
                  </a:lnTo>
                  <a:lnTo>
                    <a:pt x="1217" y="1715"/>
                  </a:lnTo>
                  <a:lnTo>
                    <a:pt x="1222" y="1716"/>
                  </a:lnTo>
                  <a:lnTo>
                    <a:pt x="1227" y="1716"/>
                  </a:lnTo>
                  <a:lnTo>
                    <a:pt x="1227" y="1716"/>
                  </a:lnTo>
                  <a:lnTo>
                    <a:pt x="1247" y="1716"/>
                  </a:lnTo>
                  <a:lnTo>
                    <a:pt x="1254" y="1716"/>
                  </a:lnTo>
                  <a:lnTo>
                    <a:pt x="1254" y="1716"/>
                  </a:lnTo>
                  <a:lnTo>
                    <a:pt x="1256" y="1718"/>
                  </a:lnTo>
                  <a:lnTo>
                    <a:pt x="1261" y="1718"/>
                  </a:lnTo>
                  <a:lnTo>
                    <a:pt x="1276" y="1716"/>
                  </a:lnTo>
                  <a:lnTo>
                    <a:pt x="1301" y="1710"/>
                  </a:lnTo>
                  <a:lnTo>
                    <a:pt x="1301" y="1710"/>
                  </a:lnTo>
                  <a:lnTo>
                    <a:pt x="1333" y="1700"/>
                  </a:lnTo>
                  <a:lnTo>
                    <a:pt x="1347" y="1696"/>
                  </a:lnTo>
                  <a:lnTo>
                    <a:pt x="1360" y="1691"/>
                  </a:lnTo>
                  <a:lnTo>
                    <a:pt x="1370" y="1686"/>
                  </a:lnTo>
                  <a:lnTo>
                    <a:pt x="1379" y="1678"/>
                  </a:lnTo>
                  <a:lnTo>
                    <a:pt x="1386" y="1669"/>
                  </a:lnTo>
                  <a:lnTo>
                    <a:pt x="1389" y="1656"/>
                  </a:lnTo>
                  <a:lnTo>
                    <a:pt x="1389" y="1656"/>
                  </a:lnTo>
                  <a:lnTo>
                    <a:pt x="1392" y="1625"/>
                  </a:lnTo>
                  <a:lnTo>
                    <a:pt x="1392" y="1608"/>
                  </a:lnTo>
                  <a:lnTo>
                    <a:pt x="1392" y="1593"/>
                  </a:lnTo>
                  <a:lnTo>
                    <a:pt x="1387" y="1578"/>
                  </a:lnTo>
                  <a:lnTo>
                    <a:pt x="1380" y="1561"/>
                  </a:lnTo>
                  <a:lnTo>
                    <a:pt x="1377" y="1554"/>
                  </a:lnTo>
                  <a:lnTo>
                    <a:pt x="1370" y="1548"/>
                  </a:lnTo>
                  <a:lnTo>
                    <a:pt x="1364" y="1541"/>
                  </a:lnTo>
                  <a:lnTo>
                    <a:pt x="1355" y="1534"/>
                  </a:lnTo>
                  <a:lnTo>
                    <a:pt x="1355" y="1534"/>
                  </a:lnTo>
                  <a:lnTo>
                    <a:pt x="1337" y="1522"/>
                  </a:lnTo>
                  <a:lnTo>
                    <a:pt x="1318" y="1512"/>
                  </a:lnTo>
                  <a:lnTo>
                    <a:pt x="1296" y="1504"/>
                  </a:lnTo>
                  <a:lnTo>
                    <a:pt x="1274" y="1497"/>
                  </a:lnTo>
                  <a:lnTo>
                    <a:pt x="1252" y="1494"/>
                  </a:lnTo>
                  <a:lnTo>
                    <a:pt x="1227" y="1490"/>
                  </a:lnTo>
                  <a:lnTo>
                    <a:pt x="1200" y="1490"/>
                  </a:lnTo>
                  <a:lnTo>
                    <a:pt x="1173" y="1494"/>
                  </a:lnTo>
                  <a:lnTo>
                    <a:pt x="1173" y="1494"/>
                  </a:lnTo>
                  <a:lnTo>
                    <a:pt x="1097" y="1504"/>
                  </a:lnTo>
                  <a:lnTo>
                    <a:pt x="1079" y="1507"/>
                  </a:lnTo>
                  <a:lnTo>
                    <a:pt x="1079" y="1507"/>
                  </a:lnTo>
                  <a:lnTo>
                    <a:pt x="993" y="1421"/>
                  </a:lnTo>
                  <a:lnTo>
                    <a:pt x="925" y="1352"/>
                  </a:lnTo>
                  <a:lnTo>
                    <a:pt x="897" y="1321"/>
                  </a:lnTo>
                  <a:lnTo>
                    <a:pt x="877" y="1298"/>
                  </a:lnTo>
                  <a:lnTo>
                    <a:pt x="877" y="1298"/>
                  </a:lnTo>
                  <a:lnTo>
                    <a:pt x="850" y="1262"/>
                  </a:lnTo>
                  <a:lnTo>
                    <a:pt x="831" y="1233"/>
                  </a:lnTo>
                  <a:lnTo>
                    <a:pt x="823" y="1220"/>
                  </a:lnTo>
                  <a:lnTo>
                    <a:pt x="818" y="1206"/>
                  </a:lnTo>
                  <a:lnTo>
                    <a:pt x="812" y="1195"/>
                  </a:lnTo>
                  <a:lnTo>
                    <a:pt x="809" y="1183"/>
                  </a:lnTo>
                  <a:lnTo>
                    <a:pt x="809" y="1183"/>
                  </a:lnTo>
                  <a:lnTo>
                    <a:pt x="802" y="1135"/>
                  </a:lnTo>
                  <a:lnTo>
                    <a:pt x="799" y="1098"/>
                  </a:lnTo>
                  <a:lnTo>
                    <a:pt x="796" y="1056"/>
                  </a:lnTo>
                  <a:lnTo>
                    <a:pt x="794" y="1009"/>
                  </a:lnTo>
                  <a:lnTo>
                    <a:pt x="794" y="963"/>
                  </a:lnTo>
                  <a:lnTo>
                    <a:pt x="797" y="919"/>
                  </a:lnTo>
                  <a:lnTo>
                    <a:pt x="799" y="897"/>
                  </a:lnTo>
                  <a:lnTo>
                    <a:pt x="802" y="879"/>
                  </a:lnTo>
                  <a:lnTo>
                    <a:pt x="802" y="879"/>
                  </a:lnTo>
                  <a:lnTo>
                    <a:pt x="809" y="840"/>
                  </a:lnTo>
                  <a:lnTo>
                    <a:pt x="812" y="796"/>
                  </a:lnTo>
                  <a:lnTo>
                    <a:pt x="814" y="752"/>
                  </a:lnTo>
                  <a:lnTo>
                    <a:pt x="816" y="706"/>
                  </a:lnTo>
                  <a:lnTo>
                    <a:pt x="816" y="620"/>
                  </a:lnTo>
                  <a:lnTo>
                    <a:pt x="819" y="585"/>
                  </a:lnTo>
                  <a:lnTo>
                    <a:pt x="823" y="554"/>
                  </a:lnTo>
                  <a:lnTo>
                    <a:pt x="823" y="554"/>
                  </a:lnTo>
                  <a:lnTo>
                    <a:pt x="828" y="519"/>
                  </a:lnTo>
                  <a:lnTo>
                    <a:pt x="831" y="466"/>
                  </a:lnTo>
                  <a:lnTo>
                    <a:pt x="834" y="343"/>
                  </a:lnTo>
                  <a:lnTo>
                    <a:pt x="836" y="232"/>
                  </a:lnTo>
                  <a:lnTo>
                    <a:pt x="836" y="183"/>
                  </a:lnTo>
                  <a:lnTo>
                    <a:pt x="1011" y="95"/>
                  </a:lnTo>
                  <a:lnTo>
                    <a:pt x="674" y="41"/>
                  </a:lnTo>
                  <a:lnTo>
                    <a:pt x="438" y="0"/>
                  </a:lnTo>
                  <a:lnTo>
                    <a:pt x="290" y="95"/>
                  </a:lnTo>
                  <a:lnTo>
                    <a:pt x="94" y="149"/>
                  </a:lnTo>
                  <a:lnTo>
                    <a:pt x="81" y="102"/>
                  </a:lnTo>
                  <a:lnTo>
                    <a:pt x="0" y="129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7">
              <a:extLst>
                <a:ext uri="{FF2B5EF4-FFF2-40B4-BE49-F238E27FC236}">
                  <a16:creationId xmlns:a16="http://schemas.microsoft.com/office/drawing/2014/main" id="{910D1D4A-FE7C-4639-890C-62FFE5388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900" y="2609850"/>
              <a:ext cx="3178175" cy="1201738"/>
            </a:xfrm>
            <a:custGeom>
              <a:avLst/>
              <a:gdLst>
                <a:gd name="T0" fmla="*/ 1254 w 2002"/>
                <a:gd name="T1" fmla="*/ 574 h 757"/>
                <a:gd name="T2" fmla="*/ 1254 w 2002"/>
                <a:gd name="T3" fmla="*/ 574 h 757"/>
                <a:gd name="T4" fmla="*/ 1342 w 2002"/>
                <a:gd name="T5" fmla="*/ 601 h 757"/>
                <a:gd name="T6" fmla="*/ 1443 w 2002"/>
                <a:gd name="T7" fmla="*/ 655 h 757"/>
                <a:gd name="T8" fmla="*/ 1551 w 2002"/>
                <a:gd name="T9" fmla="*/ 669 h 757"/>
                <a:gd name="T10" fmla="*/ 1659 w 2002"/>
                <a:gd name="T11" fmla="*/ 689 h 757"/>
                <a:gd name="T12" fmla="*/ 1746 w 2002"/>
                <a:gd name="T13" fmla="*/ 736 h 757"/>
                <a:gd name="T14" fmla="*/ 1780 w 2002"/>
                <a:gd name="T15" fmla="*/ 693 h 757"/>
                <a:gd name="T16" fmla="*/ 1820 w 2002"/>
                <a:gd name="T17" fmla="*/ 689 h 757"/>
                <a:gd name="T18" fmla="*/ 1854 w 2002"/>
                <a:gd name="T19" fmla="*/ 706 h 757"/>
                <a:gd name="T20" fmla="*/ 1861 w 2002"/>
                <a:gd name="T21" fmla="*/ 713 h 757"/>
                <a:gd name="T22" fmla="*/ 1861 w 2002"/>
                <a:gd name="T23" fmla="*/ 750 h 757"/>
                <a:gd name="T24" fmla="*/ 1868 w 2002"/>
                <a:gd name="T25" fmla="*/ 750 h 757"/>
                <a:gd name="T26" fmla="*/ 1949 w 2002"/>
                <a:gd name="T27" fmla="*/ 709 h 757"/>
                <a:gd name="T28" fmla="*/ 1989 w 2002"/>
                <a:gd name="T29" fmla="*/ 716 h 757"/>
                <a:gd name="T30" fmla="*/ 1967 w 2002"/>
                <a:gd name="T31" fmla="*/ 586 h 757"/>
                <a:gd name="T32" fmla="*/ 1964 w 2002"/>
                <a:gd name="T33" fmla="*/ 505 h 757"/>
                <a:gd name="T34" fmla="*/ 2002 w 2002"/>
                <a:gd name="T35" fmla="*/ 250 h 757"/>
                <a:gd name="T36" fmla="*/ 1969 w 2002"/>
                <a:gd name="T37" fmla="*/ 263 h 757"/>
                <a:gd name="T38" fmla="*/ 1861 w 2002"/>
                <a:gd name="T39" fmla="*/ 250 h 757"/>
                <a:gd name="T40" fmla="*/ 1665 w 2002"/>
                <a:gd name="T41" fmla="*/ 54 h 757"/>
                <a:gd name="T42" fmla="*/ 1630 w 2002"/>
                <a:gd name="T43" fmla="*/ 68 h 757"/>
                <a:gd name="T44" fmla="*/ 1557 w 2002"/>
                <a:gd name="T45" fmla="*/ 68 h 757"/>
                <a:gd name="T46" fmla="*/ 1524 w 2002"/>
                <a:gd name="T47" fmla="*/ 79 h 757"/>
                <a:gd name="T48" fmla="*/ 1348 w 2002"/>
                <a:gd name="T49" fmla="*/ 47 h 757"/>
                <a:gd name="T50" fmla="*/ 1207 w 2002"/>
                <a:gd name="T51" fmla="*/ 74 h 757"/>
                <a:gd name="T52" fmla="*/ 1153 w 2002"/>
                <a:gd name="T53" fmla="*/ 13 h 757"/>
                <a:gd name="T54" fmla="*/ 1106 w 2002"/>
                <a:gd name="T55" fmla="*/ 40 h 757"/>
                <a:gd name="T56" fmla="*/ 668 w 2002"/>
                <a:gd name="T57" fmla="*/ 40 h 757"/>
                <a:gd name="T58" fmla="*/ 647 w 2002"/>
                <a:gd name="T59" fmla="*/ 68 h 757"/>
                <a:gd name="T60" fmla="*/ 620 w 2002"/>
                <a:gd name="T61" fmla="*/ 46 h 757"/>
                <a:gd name="T62" fmla="*/ 592 w 2002"/>
                <a:gd name="T63" fmla="*/ 20 h 757"/>
                <a:gd name="T64" fmla="*/ 553 w 2002"/>
                <a:gd name="T65" fmla="*/ 101 h 757"/>
                <a:gd name="T66" fmla="*/ 445 w 2002"/>
                <a:gd name="T67" fmla="*/ 157 h 757"/>
                <a:gd name="T68" fmla="*/ 432 w 2002"/>
                <a:gd name="T69" fmla="*/ 142 h 757"/>
                <a:gd name="T70" fmla="*/ 229 w 2002"/>
                <a:gd name="T71" fmla="*/ 250 h 757"/>
                <a:gd name="T72" fmla="*/ 74 w 2002"/>
                <a:gd name="T73" fmla="*/ 365 h 757"/>
                <a:gd name="T74" fmla="*/ 148 w 2002"/>
                <a:gd name="T75" fmla="*/ 466 h 757"/>
                <a:gd name="T76" fmla="*/ 452 w 2002"/>
                <a:gd name="T77" fmla="*/ 426 h 757"/>
                <a:gd name="T78" fmla="*/ 587 w 2002"/>
                <a:gd name="T79" fmla="*/ 432 h 757"/>
                <a:gd name="T80" fmla="*/ 769 w 2002"/>
                <a:gd name="T81" fmla="*/ 459 h 757"/>
                <a:gd name="T82" fmla="*/ 930 w 2002"/>
                <a:gd name="T83" fmla="*/ 608 h 757"/>
                <a:gd name="T84" fmla="*/ 1032 w 2002"/>
                <a:gd name="T85" fmla="*/ 608 h 757"/>
                <a:gd name="T86" fmla="*/ 1080 w 2002"/>
                <a:gd name="T87" fmla="*/ 623 h 757"/>
                <a:gd name="T88" fmla="*/ 1086 w 2002"/>
                <a:gd name="T89" fmla="*/ 628 h 757"/>
                <a:gd name="T90" fmla="*/ 1106 w 2002"/>
                <a:gd name="T91" fmla="*/ 588 h 757"/>
                <a:gd name="T92" fmla="*/ 1126 w 2002"/>
                <a:gd name="T93" fmla="*/ 608 h 757"/>
                <a:gd name="T94" fmla="*/ 1148 w 2002"/>
                <a:gd name="T95" fmla="*/ 586 h 757"/>
                <a:gd name="T96" fmla="*/ 1187 w 2002"/>
                <a:gd name="T97" fmla="*/ 588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02" h="757">
                  <a:moveTo>
                    <a:pt x="1227" y="655"/>
                  </a:moveTo>
                  <a:lnTo>
                    <a:pt x="1227" y="655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9" y="588"/>
                  </a:lnTo>
                  <a:lnTo>
                    <a:pt x="1271" y="611"/>
                  </a:lnTo>
                  <a:lnTo>
                    <a:pt x="1288" y="642"/>
                  </a:lnTo>
                  <a:lnTo>
                    <a:pt x="1342" y="601"/>
                  </a:lnTo>
                  <a:lnTo>
                    <a:pt x="1362" y="662"/>
                  </a:lnTo>
                  <a:lnTo>
                    <a:pt x="1389" y="622"/>
                  </a:lnTo>
                  <a:lnTo>
                    <a:pt x="1416" y="682"/>
                  </a:lnTo>
                  <a:lnTo>
                    <a:pt x="1443" y="655"/>
                  </a:lnTo>
                  <a:lnTo>
                    <a:pt x="1456" y="716"/>
                  </a:lnTo>
                  <a:lnTo>
                    <a:pt x="1490" y="655"/>
                  </a:lnTo>
                  <a:lnTo>
                    <a:pt x="1517" y="730"/>
                  </a:lnTo>
                  <a:lnTo>
                    <a:pt x="1551" y="669"/>
                  </a:lnTo>
                  <a:lnTo>
                    <a:pt x="1584" y="736"/>
                  </a:lnTo>
                  <a:lnTo>
                    <a:pt x="1611" y="669"/>
                  </a:lnTo>
                  <a:lnTo>
                    <a:pt x="1625" y="723"/>
                  </a:lnTo>
                  <a:lnTo>
                    <a:pt x="1659" y="689"/>
                  </a:lnTo>
                  <a:lnTo>
                    <a:pt x="1699" y="730"/>
                  </a:lnTo>
                  <a:lnTo>
                    <a:pt x="1713" y="689"/>
                  </a:lnTo>
                  <a:lnTo>
                    <a:pt x="1746" y="736"/>
                  </a:lnTo>
                  <a:lnTo>
                    <a:pt x="1746" y="736"/>
                  </a:lnTo>
                  <a:lnTo>
                    <a:pt x="1765" y="709"/>
                  </a:lnTo>
                  <a:lnTo>
                    <a:pt x="1780" y="689"/>
                  </a:lnTo>
                  <a:lnTo>
                    <a:pt x="1780" y="689"/>
                  </a:lnTo>
                  <a:lnTo>
                    <a:pt x="1780" y="693"/>
                  </a:lnTo>
                  <a:lnTo>
                    <a:pt x="1780" y="696"/>
                  </a:lnTo>
                  <a:lnTo>
                    <a:pt x="1782" y="704"/>
                  </a:lnTo>
                  <a:lnTo>
                    <a:pt x="1787" y="716"/>
                  </a:lnTo>
                  <a:lnTo>
                    <a:pt x="1820" y="689"/>
                  </a:lnTo>
                  <a:lnTo>
                    <a:pt x="1820" y="736"/>
                  </a:lnTo>
                  <a:lnTo>
                    <a:pt x="1820" y="736"/>
                  </a:lnTo>
                  <a:lnTo>
                    <a:pt x="1841" y="718"/>
                  </a:lnTo>
                  <a:lnTo>
                    <a:pt x="1854" y="706"/>
                  </a:lnTo>
                  <a:lnTo>
                    <a:pt x="1859" y="703"/>
                  </a:lnTo>
                  <a:lnTo>
                    <a:pt x="1861" y="703"/>
                  </a:lnTo>
                  <a:lnTo>
                    <a:pt x="1861" y="703"/>
                  </a:lnTo>
                  <a:lnTo>
                    <a:pt x="1861" y="713"/>
                  </a:lnTo>
                  <a:lnTo>
                    <a:pt x="1859" y="731"/>
                  </a:lnTo>
                  <a:lnTo>
                    <a:pt x="1859" y="742"/>
                  </a:lnTo>
                  <a:lnTo>
                    <a:pt x="1859" y="748"/>
                  </a:lnTo>
                  <a:lnTo>
                    <a:pt x="1861" y="750"/>
                  </a:lnTo>
                  <a:lnTo>
                    <a:pt x="1863" y="752"/>
                  </a:lnTo>
                  <a:lnTo>
                    <a:pt x="1864" y="752"/>
                  </a:lnTo>
                  <a:lnTo>
                    <a:pt x="1868" y="750"/>
                  </a:lnTo>
                  <a:lnTo>
                    <a:pt x="1868" y="750"/>
                  </a:lnTo>
                  <a:lnTo>
                    <a:pt x="1888" y="735"/>
                  </a:lnTo>
                  <a:lnTo>
                    <a:pt x="1895" y="730"/>
                  </a:lnTo>
                  <a:lnTo>
                    <a:pt x="1922" y="757"/>
                  </a:lnTo>
                  <a:lnTo>
                    <a:pt x="1949" y="709"/>
                  </a:lnTo>
                  <a:lnTo>
                    <a:pt x="1949" y="743"/>
                  </a:lnTo>
                  <a:lnTo>
                    <a:pt x="1976" y="716"/>
                  </a:lnTo>
                  <a:lnTo>
                    <a:pt x="1981" y="730"/>
                  </a:lnTo>
                  <a:lnTo>
                    <a:pt x="1989" y="716"/>
                  </a:lnTo>
                  <a:lnTo>
                    <a:pt x="1989" y="716"/>
                  </a:lnTo>
                  <a:lnTo>
                    <a:pt x="1986" y="696"/>
                  </a:lnTo>
                  <a:lnTo>
                    <a:pt x="1976" y="647"/>
                  </a:lnTo>
                  <a:lnTo>
                    <a:pt x="1967" y="586"/>
                  </a:lnTo>
                  <a:lnTo>
                    <a:pt x="1964" y="557"/>
                  </a:lnTo>
                  <a:lnTo>
                    <a:pt x="1962" y="534"/>
                  </a:lnTo>
                  <a:lnTo>
                    <a:pt x="1962" y="534"/>
                  </a:lnTo>
                  <a:lnTo>
                    <a:pt x="1964" y="505"/>
                  </a:lnTo>
                  <a:lnTo>
                    <a:pt x="1969" y="466"/>
                  </a:lnTo>
                  <a:lnTo>
                    <a:pt x="1982" y="373"/>
                  </a:lnTo>
                  <a:lnTo>
                    <a:pt x="2002" y="250"/>
                  </a:lnTo>
                  <a:lnTo>
                    <a:pt x="2002" y="250"/>
                  </a:lnTo>
                  <a:lnTo>
                    <a:pt x="2002" y="250"/>
                  </a:lnTo>
                  <a:lnTo>
                    <a:pt x="1999" y="250"/>
                  </a:lnTo>
                  <a:lnTo>
                    <a:pt x="1992" y="252"/>
                  </a:lnTo>
                  <a:lnTo>
                    <a:pt x="1969" y="263"/>
                  </a:lnTo>
                  <a:lnTo>
                    <a:pt x="1935" y="284"/>
                  </a:lnTo>
                  <a:lnTo>
                    <a:pt x="1888" y="223"/>
                  </a:lnTo>
                  <a:lnTo>
                    <a:pt x="1861" y="250"/>
                  </a:lnTo>
                  <a:lnTo>
                    <a:pt x="1861" y="250"/>
                  </a:lnTo>
                  <a:lnTo>
                    <a:pt x="1765" y="154"/>
                  </a:lnTo>
                  <a:lnTo>
                    <a:pt x="1697" y="88"/>
                  </a:lnTo>
                  <a:lnTo>
                    <a:pt x="1665" y="54"/>
                  </a:lnTo>
                  <a:lnTo>
                    <a:pt x="1665" y="54"/>
                  </a:lnTo>
                  <a:lnTo>
                    <a:pt x="1664" y="54"/>
                  </a:lnTo>
                  <a:lnTo>
                    <a:pt x="1662" y="54"/>
                  </a:lnTo>
                  <a:lnTo>
                    <a:pt x="1654" y="56"/>
                  </a:lnTo>
                  <a:lnTo>
                    <a:pt x="1630" y="68"/>
                  </a:lnTo>
                  <a:lnTo>
                    <a:pt x="1598" y="88"/>
                  </a:lnTo>
                  <a:lnTo>
                    <a:pt x="1598" y="88"/>
                  </a:lnTo>
                  <a:lnTo>
                    <a:pt x="1581" y="79"/>
                  </a:lnTo>
                  <a:lnTo>
                    <a:pt x="1557" y="68"/>
                  </a:lnTo>
                  <a:lnTo>
                    <a:pt x="1557" y="68"/>
                  </a:lnTo>
                  <a:lnTo>
                    <a:pt x="1552" y="68"/>
                  </a:lnTo>
                  <a:lnTo>
                    <a:pt x="1544" y="71"/>
                  </a:lnTo>
                  <a:lnTo>
                    <a:pt x="1524" y="79"/>
                  </a:lnTo>
                  <a:lnTo>
                    <a:pt x="1497" y="95"/>
                  </a:lnTo>
                  <a:lnTo>
                    <a:pt x="1463" y="54"/>
                  </a:lnTo>
                  <a:lnTo>
                    <a:pt x="1436" y="88"/>
                  </a:lnTo>
                  <a:lnTo>
                    <a:pt x="1348" y="47"/>
                  </a:lnTo>
                  <a:lnTo>
                    <a:pt x="1335" y="74"/>
                  </a:lnTo>
                  <a:lnTo>
                    <a:pt x="1261" y="13"/>
                  </a:lnTo>
                  <a:lnTo>
                    <a:pt x="1207" y="74"/>
                  </a:lnTo>
                  <a:lnTo>
                    <a:pt x="1207" y="74"/>
                  </a:lnTo>
                  <a:lnTo>
                    <a:pt x="1183" y="46"/>
                  </a:lnTo>
                  <a:lnTo>
                    <a:pt x="1165" y="24"/>
                  </a:lnTo>
                  <a:lnTo>
                    <a:pt x="1153" y="13"/>
                  </a:lnTo>
                  <a:lnTo>
                    <a:pt x="1153" y="13"/>
                  </a:lnTo>
                  <a:lnTo>
                    <a:pt x="1150" y="13"/>
                  </a:lnTo>
                  <a:lnTo>
                    <a:pt x="1143" y="17"/>
                  </a:lnTo>
                  <a:lnTo>
                    <a:pt x="1128" y="25"/>
                  </a:lnTo>
                  <a:lnTo>
                    <a:pt x="1106" y="40"/>
                  </a:lnTo>
                  <a:lnTo>
                    <a:pt x="863" y="0"/>
                  </a:lnTo>
                  <a:lnTo>
                    <a:pt x="836" y="34"/>
                  </a:lnTo>
                  <a:lnTo>
                    <a:pt x="668" y="40"/>
                  </a:lnTo>
                  <a:lnTo>
                    <a:pt x="668" y="40"/>
                  </a:lnTo>
                  <a:lnTo>
                    <a:pt x="661" y="54"/>
                  </a:lnTo>
                  <a:lnTo>
                    <a:pt x="654" y="62"/>
                  </a:lnTo>
                  <a:lnTo>
                    <a:pt x="651" y="66"/>
                  </a:lnTo>
                  <a:lnTo>
                    <a:pt x="647" y="68"/>
                  </a:lnTo>
                  <a:lnTo>
                    <a:pt x="647" y="68"/>
                  </a:lnTo>
                  <a:lnTo>
                    <a:pt x="644" y="66"/>
                  </a:lnTo>
                  <a:lnTo>
                    <a:pt x="637" y="61"/>
                  </a:lnTo>
                  <a:lnTo>
                    <a:pt x="620" y="46"/>
                  </a:lnTo>
                  <a:lnTo>
                    <a:pt x="603" y="29"/>
                  </a:lnTo>
                  <a:lnTo>
                    <a:pt x="593" y="20"/>
                  </a:lnTo>
                  <a:lnTo>
                    <a:pt x="593" y="20"/>
                  </a:lnTo>
                  <a:lnTo>
                    <a:pt x="592" y="20"/>
                  </a:lnTo>
                  <a:lnTo>
                    <a:pt x="590" y="22"/>
                  </a:lnTo>
                  <a:lnTo>
                    <a:pt x="585" y="32"/>
                  </a:lnTo>
                  <a:lnTo>
                    <a:pt x="571" y="59"/>
                  </a:lnTo>
                  <a:lnTo>
                    <a:pt x="553" y="101"/>
                  </a:lnTo>
                  <a:lnTo>
                    <a:pt x="526" y="74"/>
                  </a:lnTo>
                  <a:lnTo>
                    <a:pt x="452" y="176"/>
                  </a:lnTo>
                  <a:lnTo>
                    <a:pt x="452" y="176"/>
                  </a:lnTo>
                  <a:lnTo>
                    <a:pt x="445" y="157"/>
                  </a:lnTo>
                  <a:lnTo>
                    <a:pt x="438" y="145"/>
                  </a:lnTo>
                  <a:lnTo>
                    <a:pt x="435" y="142"/>
                  </a:lnTo>
                  <a:lnTo>
                    <a:pt x="432" y="142"/>
                  </a:lnTo>
                  <a:lnTo>
                    <a:pt x="432" y="142"/>
                  </a:lnTo>
                  <a:lnTo>
                    <a:pt x="408" y="164"/>
                  </a:lnTo>
                  <a:lnTo>
                    <a:pt x="366" y="208"/>
                  </a:lnTo>
                  <a:lnTo>
                    <a:pt x="303" y="270"/>
                  </a:lnTo>
                  <a:lnTo>
                    <a:pt x="229" y="250"/>
                  </a:lnTo>
                  <a:lnTo>
                    <a:pt x="202" y="331"/>
                  </a:lnTo>
                  <a:lnTo>
                    <a:pt x="169" y="318"/>
                  </a:lnTo>
                  <a:lnTo>
                    <a:pt x="108" y="432"/>
                  </a:lnTo>
                  <a:lnTo>
                    <a:pt x="74" y="365"/>
                  </a:lnTo>
                  <a:lnTo>
                    <a:pt x="0" y="426"/>
                  </a:lnTo>
                  <a:lnTo>
                    <a:pt x="67" y="426"/>
                  </a:lnTo>
                  <a:lnTo>
                    <a:pt x="88" y="480"/>
                  </a:lnTo>
                  <a:lnTo>
                    <a:pt x="148" y="466"/>
                  </a:lnTo>
                  <a:lnTo>
                    <a:pt x="148" y="540"/>
                  </a:lnTo>
                  <a:lnTo>
                    <a:pt x="371" y="392"/>
                  </a:lnTo>
                  <a:lnTo>
                    <a:pt x="344" y="568"/>
                  </a:lnTo>
                  <a:lnTo>
                    <a:pt x="452" y="426"/>
                  </a:lnTo>
                  <a:lnTo>
                    <a:pt x="438" y="574"/>
                  </a:lnTo>
                  <a:lnTo>
                    <a:pt x="519" y="405"/>
                  </a:lnTo>
                  <a:lnTo>
                    <a:pt x="560" y="507"/>
                  </a:lnTo>
                  <a:lnTo>
                    <a:pt x="587" y="432"/>
                  </a:lnTo>
                  <a:lnTo>
                    <a:pt x="627" y="588"/>
                  </a:lnTo>
                  <a:lnTo>
                    <a:pt x="661" y="453"/>
                  </a:lnTo>
                  <a:lnTo>
                    <a:pt x="735" y="635"/>
                  </a:lnTo>
                  <a:lnTo>
                    <a:pt x="769" y="459"/>
                  </a:lnTo>
                  <a:lnTo>
                    <a:pt x="789" y="527"/>
                  </a:lnTo>
                  <a:lnTo>
                    <a:pt x="836" y="486"/>
                  </a:lnTo>
                  <a:lnTo>
                    <a:pt x="836" y="480"/>
                  </a:lnTo>
                  <a:lnTo>
                    <a:pt x="930" y="608"/>
                  </a:lnTo>
                  <a:lnTo>
                    <a:pt x="951" y="568"/>
                  </a:lnTo>
                  <a:lnTo>
                    <a:pt x="971" y="601"/>
                  </a:lnTo>
                  <a:lnTo>
                    <a:pt x="1011" y="561"/>
                  </a:lnTo>
                  <a:lnTo>
                    <a:pt x="1032" y="608"/>
                  </a:lnTo>
                  <a:lnTo>
                    <a:pt x="1059" y="574"/>
                  </a:lnTo>
                  <a:lnTo>
                    <a:pt x="1059" y="574"/>
                  </a:lnTo>
                  <a:lnTo>
                    <a:pt x="1072" y="603"/>
                  </a:lnTo>
                  <a:lnTo>
                    <a:pt x="1080" y="623"/>
                  </a:lnTo>
                  <a:lnTo>
                    <a:pt x="1084" y="628"/>
                  </a:lnTo>
                  <a:lnTo>
                    <a:pt x="1086" y="628"/>
                  </a:lnTo>
                  <a:lnTo>
                    <a:pt x="1086" y="628"/>
                  </a:lnTo>
                  <a:lnTo>
                    <a:pt x="1086" y="628"/>
                  </a:lnTo>
                  <a:lnTo>
                    <a:pt x="1089" y="620"/>
                  </a:lnTo>
                  <a:lnTo>
                    <a:pt x="1096" y="605"/>
                  </a:lnTo>
                  <a:lnTo>
                    <a:pt x="1106" y="588"/>
                  </a:lnTo>
                  <a:lnTo>
                    <a:pt x="1106" y="588"/>
                  </a:lnTo>
                  <a:lnTo>
                    <a:pt x="1116" y="600"/>
                  </a:lnTo>
                  <a:lnTo>
                    <a:pt x="1123" y="606"/>
                  </a:lnTo>
                  <a:lnTo>
                    <a:pt x="1124" y="608"/>
                  </a:lnTo>
                  <a:lnTo>
                    <a:pt x="1126" y="608"/>
                  </a:lnTo>
                  <a:lnTo>
                    <a:pt x="1126" y="608"/>
                  </a:lnTo>
                  <a:lnTo>
                    <a:pt x="1131" y="603"/>
                  </a:lnTo>
                  <a:lnTo>
                    <a:pt x="1139" y="593"/>
                  </a:lnTo>
                  <a:lnTo>
                    <a:pt x="1148" y="586"/>
                  </a:lnTo>
                  <a:lnTo>
                    <a:pt x="1151" y="586"/>
                  </a:lnTo>
                  <a:lnTo>
                    <a:pt x="1153" y="588"/>
                  </a:lnTo>
                  <a:lnTo>
                    <a:pt x="1166" y="622"/>
                  </a:lnTo>
                  <a:lnTo>
                    <a:pt x="1187" y="588"/>
                  </a:lnTo>
                  <a:lnTo>
                    <a:pt x="1227" y="655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8">
              <a:extLst>
                <a:ext uri="{FF2B5EF4-FFF2-40B4-BE49-F238E27FC236}">
                  <a16:creationId xmlns:a16="http://schemas.microsoft.com/office/drawing/2014/main" id="{F999865B-1680-4B27-9819-8B21FAE0DA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7025" y="2609850"/>
              <a:ext cx="2747963" cy="3265488"/>
            </a:xfrm>
            <a:custGeom>
              <a:avLst/>
              <a:gdLst>
                <a:gd name="T0" fmla="*/ 141 w 1731"/>
                <a:gd name="T1" fmla="*/ 823 h 2057"/>
                <a:gd name="T2" fmla="*/ 276 w 1731"/>
                <a:gd name="T3" fmla="*/ 946 h 2057"/>
                <a:gd name="T4" fmla="*/ 510 w 1731"/>
                <a:gd name="T5" fmla="*/ 1127 h 2057"/>
                <a:gd name="T6" fmla="*/ 775 w 1731"/>
                <a:gd name="T7" fmla="*/ 1324 h 2057"/>
                <a:gd name="T8" fmla="*/ 888 w 1731"/>
                <a:gd name="T9" fmla="*/ 1421 h 2057"/>
                <a:gd name="T10" fmla="*/ 984 w 1731"/>
                <a:gd name="T11" fmla="*/ 1513 h 2057"/>
                <a:gd name="T12" fmla="*/ 1073 w 1731"/>
                <a:gd name="T13" fmla="*/ 1591 h 2057"/>
                <a:gd name="T14" fmla="*/ 1132 w 1731"/>
                <a:gd name="T15" fmla="*/ 1642 h 2057"/>
                <a:gd name="T16" fmla="*/ 1139 w 1731"/>
                <a:gd name="T17" fmla="*/ 1652 h 2057"/>
                <a:gd name="T18" fmla="*/ 1144 w 1731"/>
                <a:gd name="T19" fmla="*/ 1701 h 2057"/>
                <a:gd name="T20" fmla="*/ 1164 w 1731"/>
                <a:gd name="T21" fmla="*/ 1743 h 2057"/>
                <a:gd name="T22" fmla="*/ 1186 w 1731"/>
                <a:gd name="T23" fmla="*/ 1770 h 2057"/>
                <a:gd name="T24" fmla="*/ 1264 w 1731"/>
                <a:gd name="T25" fmla="*/ 1850 h 2057"/>
                <a:gd name="T26" fmla="*/ 1287 w 1731"/>
                <a:gd name="T27" fmla="*/ 1872 h 2057"/>
                <a:gd name="T28" fmla="*/ 1279 w 1731"/>
                <a:gd name="T29" fmla="*/ 1877 h 2057"/>
                <a:gd name="T30" fmla="*/ 1269 w 1731"/>
                <a:gd name="T31" fmla="*/ 1885 h 2057"/>
                <a:gd name="T32" fmla="*/ 1270 w 1731"/>
                <a:gd name="T33" fmla="*/ 1900 h 2057"/>
                <a:gd name="T34" fmla="*/ 1289 w 1731"/>
                <a:gd name="T35" fmla="*/ 1924 h 2057"/>
                <a:gd name="T36" fmla="*/ 1363 w 1731"/>
                <a:gd name="T37" fmla="*/ 1986 h 2057"/>
                <a:gd name="T38" fmla="*/ 1419 w 1731"/>
                <a:gd name="T39" fmla="*/ 2024 h 2057"/>
                <a:gd name="T40" fmla="*/ 1510 w 1731"/>
                <a:gd name="T41" fmla="*/ 2047 h 2057"/>
                <a:gd name="T42" fmla="*/ 1581 w 1731"/>
                <a:gd name="T43" fmla="*/ 2057 h 2057"/>
                <a:gd name="T44" fmla="*/ 1650 w 1731"/>
                <a:gd name="T45" fmla="*/ 2046 h 2057"/>
                <a:gd name="T46" fmla="*/ 1699 w 1731"/>
                <a:gd name="T47" fmla="*/ 2007 h 2057"/>
                <a:gd name="T48" fmla="*/ 1714 w 1731"/>
                <a:gd name="T49" fmla="*/ 1986 h 2057"/>
                <a:gd name="T50" fmla="*/ 1727 w 1731"/>
                <a:gd name="T51" fmla="*/ 1939 h 2057"/>
                <a:gd name="T52" fmla="*/ 1729 w 1731"/>
                <a:gd name="T53" fmla="*/ 1875 h 2057"/>
                <a:gd name="T54" fmla="*/ 1726 w 1731"/>
                <a:gd name="T55" fmla="*/ 1858 h 2057"/>
                <a:gd name="T56" fmla="*/ 1727 w 1731"/>
                <a:gd name="T57" fmla="*/ 1839 h 2057"/>
                <a:gd name="T58" fmla="*/ 1719 w 1731"/>
                <a:gd name="T59" fmla="*/ 1785 h 2057"/>
                <a:gd name="T60" fmla="*/ 1692 w 1731"/>
                <a:gd name="T61" fmla="*/ 1736 h 2057"/>
                <a:gd name="T62" fmla="*/ 1670 w 1731"/>
                <a:gd name="T63" fmla="*/ 1709 h 2057"/>
                <a:gd name="T64" fmla="*/ 1592 w 1731"/>
                <a:gd name="T65" fmla="*/ 1640 h 2057"/>
                <a:gd name="T66" fmla="*/ 1530 w 1731"/>
                <a:gd name="T67" fmla="*/ 1595 h 2057"/>
                <a:gd name="T68" fmla="*/ 1533 w 1731"/>
                <a:gd name="T69" fmla="*/ 1583 h 2057"/>
                <a:gd name="T70" fmla="*/ 1535 w 1731"/>
                <a:gd name="T71" fmla="*/ 1552 h 2057"/>
                <a:gd name="T72" fmla="*/ 1523 w 1731"/>
                <a:gd name="T73" fmla="*/ 1520 h 2057"/>
                <a:gd name="T74" fmla="*/ 1495 w 1731"/>
                <a:gd name="T75" fmla="*/ 1461 h 2057"/>
                <a:gd name="T76" fmla="*/ 1461 w 1731"/>
                <a:gd name="T77" fmla="*/ 1426 h 2057"/>
                <a:gd name="T78" fmla="*/ 1372 w 1731"/>
                <a:gd name="T79" fmla="*/ 1368 h 2057"/>
                <a:gd name="T80" fmla="*/ 1306 w 1731"/>
                <a:gd name="T81" fmla="*/ 1297 h 2057"/>
                <a:gd name="T82" fmla="*/ 1151 w 1731"/>
                <a:gd name="T83" fmla="*/ 1068 h 2057"/>
                <a:gd name="T84" fmla="*/ 975 w 1731"/>
                <a:gd name="T85" fmla="*/ 821 h 2057"/>
                <a:gd name="T86" fmla="*/ 916 w 1731"/>
                <a:gd name="T87" fmla="*/ 750 h 2057"/>
                <a:gd name="T88" fmla="*/ 898 w 1731"/>
                <a:gd name="T89" fmla="*/ 730 h 2057"/>
                <a:gd name="T90" fmla="*/ 849 w 1731"/>
                <a:gd name="T91" fmla="*/ 638 h 2057"/>
                <a:gd name="T92" fmla="*/ 819 w 1731"/>
                <a:gd name="T93" fmla="*/ 540 h 2057"/>
                <a:gd name="T94" fmla="*/ 815 w 1731"/>
                <a:gd name="T95" fmla="*/ 500 h 2057"/>
                <a:gd name="T96" fmla="*/ 829 w 1731"/>
                <a:gd name="T97" fmla="*/ 382 h 2057"/>
                <a:gd name="T98" fmla="*/ 863 w 1731"/>
                <a:gd name="T99" fmla="*/ 182 h 2057"/>
                <a:gd name="T100" fmla="*/ 815 w 1731"/>
                <a:gd name="T101" fmla="*/ 0 h 2057"/>
                <a:gd name="T102" fmla="*/ 691 w 1731"/>
                <a:gd name="T103" fmla="*/ 137 h 2057"/>
                <a:gd name="T104" fmla="*/ 562 w 1731"/>
                <a:gd name="T105" fmla="*/ 159 h 2057"/>
                <a:gd name="T106" fmla="*/ 483 w 1731"/>
                <a:gd name="T107" fmla="*/ 187 h 2057"/>
                <a:gd name="T108" fmla="*/ 404 w 1731"/>
                <a:gd name="T109" fmla="*/ 230 h 2057"/>
                <a:gd name="T110" fmla="*/ 348 w 1731"/>
                <a:gd name="T111" fmla="*/ 275 h 2057"/>
                <a:gd name="T112" fmla="*/ 217 w 1731"/>
                <a:gd name="T113" fmla="*/ 409 h 2057"/>
                <a:gd name="T114" fmla="*/ 43 w 1731"/>
                <a:gd name="T115" fmla="*/ 613 h 2057"/>
                <a:gd name="T116" fmla="*/ 0 w 1731"/>
                <a:gd name="T117" fmla="*/ 694 h 2057"/>
                <a:gd name="T118" fmla="*/ 889 w 1731"/>
                <a:gd name="T119" fmla="*/ 27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31" h="2057">
                  <a:moveTo>
                    <a:pt x="0" y="694"/>
                  </a:moveTo>
                  <a:lnTo>
                    <a:pt x="0" y="694"/>
                  </a:lnTo>
                  <a:lnTo>
                    <a:pt x="141" y="823"/>
                  </a:lnTo>
                  <a:lnTo>
                    <a:pt x="222" y="897"/>
                  </a:lnTo>
                  <a:lnTo>
                    <a:pt x="276" y="946"/>
                  </a:lnTo>
                  <a:lnTo>
                    <a:pt x="276" y="946"/>
                  </a:lnTo>
                  <a:lnTo>
                    <a:pt x="308" y="973"/>
                  </a:lnTo>
                  <a:lnTo>
                    <a:pt x="362" y="1015"/>
                  </a:lnTo>
                  <a:lnTo>
                    <a:pt x="510" y="1127"/>
                  </a:lnTo>
                  <a:lnTo>
                    <a:pt x="667" y="1242"/>
                  </a:lnTo>
                  <a:lnTo>
                    <a:pt x="731" y="1291"/>
                  </a:lnTo>
                  <a:lnTo>
                    <a:pt x="775" y="1324"/>
                  </a:lnTo>
                  <a:lnTo>
                    <a:pt x="775" y="1324"/>
                  </a:lnTo>
                  <a:lnTo>
                    <a:pt x="836" y="1373"/>
                  </a:lnTo>
                  <a:lnTo>
                    <a:pt x="888" y="1421"/>
                  </a:lnTo>
                  <a:lnTo>
                    <a:pt x="937" y="1466"/>
                  </a:lnTo>
                  <a:lnTo>
                    <a:pt x="984" y="1513"/>
                  </a:lnTo>
                  <a:lnTo>
                    <a:pt x="984" y="1513"/>
                  </a:lnTo>
                  <a:lnTo>
                    <a:pt x="1007" y="1535"/>
                  </a:lnTo>
                  <a:lnTo>
                    <a:pt x="1031" y="1557"/>
                  </a:lnTo>
                  <a:lnTo>
                    <a:pt x="1073" y="1591"/>
                  </a:lnTo>
                  <a:lnTo>
                    <a:pt x="1107" y="1618"/>
                  </a:lnTo>
                  <a:lnTo>
                    <a:pt x="1120" y="1630"/>
                  </a:lnTo>
                  <a:lnTo>
                    <a:pt x="1132" y="1642"/>
                  </a:lnTo>
                  <a:lnTo>
                    <a:pt x="1132" y="1642"/>
                  </a:lnTo>
                  <a:lnTo>
                    <a:pt x="1136" y="1647"/>
                  </a:lnTo>
                  <a:lnTo>
                    <a:pt x="1139" y="1652"/>
                  </a:lnTo>
                  <a:lnTo>
                    <a:pt x="1141" y="1662"/>
                  </a:lnTo>
                  <a:lnTo>
                    <a:pt x="1142" y="1686"/>
                  </a:lnTo>
                  <a:lnTo>
                    <a:pt x="1144" y="1701"/>
                  </a:lnTo>
                  <a:lnTo>
                    <a:pt x="1151" y="1720"/>
                  </a:lnTo>
                  <a:lnTo>
                    <a:pt x="1158" y="1731"/>
                  </a:lnTo>
                  <a:lnTo>
                    <a:pt x="1164" y="1743"/>
                  </a:lnTo>
                  <a:lnTo>
                    <a:pt x="1174" y="1755"/>
                  </a:lnTo>
                  <a:lnTo>
                    <a:pt x="1186" y="1770"/>
                  </a:lnTo>
                  <a:lnTo>
                    <a:pt x="1186" y="1770"/>
                  </a:lnTo>
                  <a:lnTo>
                    <a:pt x="1211" y="1797"/>
                  </a:lnTo>
                  <a:lnTo>
                    <a:pt x="1232" y="1819"/>
                  </a:lnTo>
                  <a:lnTo>
                    <a:pt x="1264" y="1850"/>
                  </a:lnTo>
                  <a:lnTo>
                    <a:pt x="1282" y="1865"/>
                  </a:lnTo>
                  <a:lnTo>
                    <a:pt x="1286" y="1870"/>
                  </a:lnTo>
                  <a:lnTo>
                    <a:pt x="1287" y="1872"/>
                  </a:lnTo>
                  <a:lnTo>
                    <a:pt x="1287" y="1872"/>
                  </a:lnTo>
                  <a:lnTo>
                    <a:pt x="1284" y="1873"/>
                  </a:lnTo>
                  <a:lnTo>
                    <a:pt x="1279" y="1877"/>
                  </a:lnTo>
                  <a:lnTo>
                    <a:pt x="1274" y="1880"/>
                  </a:lnTo>
                  <a:lnTo>
                    <a:pt x="1270" y="1882"/>
                  </a:lnTo>
                  <a:lnTo>
                    <a:pt x="1269" y="1885"/>
                  </a:lnTo>
                  <a:lnTo>
                    <a:pt x="1269" y="1888"/>
                  </a:lnTo>
                  <a:lnTo>
                    <a:pt x="1269" y="1894"/>
                  </a:lnTo>
                  <a:lnTo>
                    <a:pt x="1270" y="1900"/>
                  </a:lnTo>
                  <a:lnTo>
                    <a:pt x="1275" y="1907"/>
                  </a:lnTo>
                  <a:lnTo>
                    <a:pt x="1281" y="1914"/>
                  </a:lnTo>
                  <a:lnTo>
                    <a:pt x="1289" y="1924"/>
                  </a:lnTo>
                  <a:lnTo>
                    <a:pt x="1314" y="1946"/>
                  </a:lnTo>
                  <a:lnTo>
                    <a:pt x="1314" y="1946"/>
                  </a:lnTo>
                  <a:lnTo>
                    <a:pt x="1363" y="1986"/>
                  </a:lnTo>
                  <a:lnTo>
                    <a:pt x="1382" y="2002"/>
                  </a:lnTo>
                  <a:lnTo>
                    <a:pt x="1400" y="2013"/>
                  </a:lnTo>
                  <a:lnTo>
                    <a:pt x="1419" y="2024"/>
                  </a:lnTo>
                  <a:lnTo>
                    <a:pt x="1442" y="2032"/>
                  </a:lnTo>
                  <a:lnTo>
                    <a:pt x="1473" y="2039"/>
                  </a:lnTo>
                  <a:lnTo>
                    <a:pt x="1510" y="2047"/>
                  </a:lnTo>
                  <a:lnTo>
                    <a:pt x="1510" y="2047"/>
                  </a:lnTo>
                  <a:lnTo>
                    <a:pt x="1549" y="2054"/>
                  </a:lnTo>
                  <a:lnTo>
                    <a:pt x="1581" y="2057"/>
                  </a:lnTo>
                  <a:lnTo>
                    <a:pt x="1608" y="2057"/>
                  </a:lnTo>
                  <a:lnTo>
                    <a:pt x="1629" y="2052"/>
                  </a:lnTo>
                  <a:lnTo>
                    <a:pt x="1650" y="2046"/>
                  </a:lnTo>
                  <a:lnTo>
                    <a:pt x="1667" y="2035"/>
                  </a:lnTo>
                  <a:lnTo>
                    <a:pt x="1682" y="2024"/>
                  </a:lnTo>
                  <a:lnTo>
                    <a:pt x="1699" y="2007"/>
                  </a:lnTo>
                  <a:lnTo>
                    <a:pt x="1699" y="2007"/>
                  </a:lnTo>
                  <a:lnTo>
                    <a:pt x="1707" y="1997"/>
                  </a:lnTo>
                  <a:lnTo>
                    <a:pt x="1714" y="1986"/>
                  </a:lnTo>
                  <a:lnTo>
                    <a:pt x="1719" y="1975"/>
                  </a:lnTo>
                  <a:lnTo>
                    <a:pt x="1722" y="1963"/>
                  </a:lnTo>
                  <a:lnTo>
                    <a:pt x="1727" y="1939"/>
                  </a:lnTo>
                  <a:lnTo>
                    <a:pt x="1731" y="1914"/>
                  </a:lnTo>
                  <a:lnTo>
                    <a:pt x="1731" y="1892"/>
                  </a:lnTo>
                  <a:lnTo>
                    <a:pt x="1729" y="1875"/>
                  </a:lnTo>
                  <a:lnTo>
                    <a:pt x="1727" y="1863"/>
                  </a:lnTo>
                  <a:lnTo>
                    <a:pt x="1726" y="1858"/>
                  </a:lnTo>
                  <a:lnTo>
                    <a:pt x="1726" y="1858"/>
                  </a:lnTo>
                  <a:lnTo>
                    <a:pt x="1726" y="1856"/>
                  </a:lnTo>
                  <a:lnTo>
                    <a:pt x="1726" y="1850"/>
                  </a:lnTo>
                  <a:lnTo>
                    <a:pt x="1727" y="1839"/>
                  </a:lnTo>
                  <a:lnTo>
                    <a:pt x="1727" y="1824"/>
                  </a:lnTo>
                  <a:lnTo>
                    <a:pt x="1724" y="1807"/>
                  </a:lnTo>
                  <a:lnTo>
                    <a:pt x="1719" y="1785"/>
                  </a:lnTo>
                  <a:lnTo>
                    <a:pt x="1707" y="1762"/>
                  </a:lnTo>
                  <a:lnTo>
                    <a:pt x="1700" y="1750"/>
                  </a:lnTo>
                  <a:lnTo>
                    <a:pt x="1692" y="1736"/>
                  </a:lnTo>
                  <a:lnTo>
                    <a:pt x="1692" y="1736"/>
                  </a:lnTo>
                  <a:lnTo>
                    <a:pt x="1682" y="1723"/>
                  </a:lnTo>
                  <a:lnTo>
                    <a:pt x="1670" y="1709"/>
                  </a:lnTo>
                  <a:lnTo>
                    <a:pt x="1645" y="1684"/>
                  </a:lnTo>
                  <a:lnTo>
                    <a:pt x="1618" y="1660"/>
                  </a:lnTo>
                  <a:lnTo>
                    <a:pt x="1592" y="1640"/>
                  </a:lnTo>
                  <a:lnTo>
                    <a:pt x="1549" y="1608"/>
                  </a:lnTo>
                  <a:lnTo>
                    <a:pt x="1535" y="1598"/>
                  </a:lnTo>
                  <a:lnTo>
                    <a:pt x="1530" y="1595"/>
                  </a:lnTo>
                  <a:lnTo>
                    <a:pt x="1530" y="1595"/>
                  </a:lnTo>
                  <a:lnTo>
                    <a:pt x="1532" y="1588"/>
                  </a:lnTo>
                  <a:lnTo>
                    <a:pt x="1533" y="1583"/>
                  </a:lnTo>
                  <a:lnTo>
                    <a:pt x="1535" y="1574"/>
                  </a:lnTo>
                  <a:lnTo>
                    <a:pt x="1535" y="1566"/>
                  </a:lnTo>
                  <a:lnTo>
                    <a:pt x="1535" y="1552"/>
                  </a:lnTo>
                  <a:lnTo>
                    <a:pt x="1530" y="1537"/>
                  </a:lnTo>
                  <a:lnTo>
                    <a:pt x="1523" y="1520"/>
                  </a:lnTo>
                  <a:lnTo>
                    <a:pt x="1523" y="1520"/>
                  </a:lnTo>
                  <a:lnTo>
                    <a:pt x="1508" y="1486"/>
                  </a:lnTo>
                  <a:lnTo>
                    <a:pt x="1501" y="1473"/>
                  </a:lnTo>
                  <a:lnTo>
                    <a:pt x="1495" y="1461"/>
                  </a:lnTo>
                  <a:lnTo>
                    <a:pt x="1486" y="1449"/>
                  </a:lnTo>
                  <a:lnTo>
                    <a:pt x="1474" y="1437"/>
                  </a:lnTo>
                  <a:lnTo>
                    <a:pt x="1461" y="1426"/>
                  </a:lnTo>
                  <a:lnTo>
                    <a:pt x="1442" y="1412"/>
                  </a:lnTo>
                  <a:lnTo>
                    <a:pt x="1442" y="1412"/>
                  </a:lnTo>
                  <a:lnTo>
                    <a:pt x="1372" y="1368"/>
                  </a:lnTo>
                  <a:lnTo>
                    <a:pt x="1341" y="1351"/>
                  </a:lnTo>
                  <a:lnTo>
                    <a:pt x="1341" y="1351"/>
                  </a:lnTo>
                  <a:lnTo>
                    <a:pt x="1306" y="1297"/>
                  </a:lnTo>
                  <a:lnTo>
                    <a:pt x="1220" y="1169"/>
                  </a:lnTo>
                  <a:lnTo>
                    <a:pt x="1220" y="1169"/>
                  </a:lnTo>
                  <a:lnTo>
                    <a:pt x="1151" y="1068"/>
                  </a:lnTo>
                  <a:lnTo>
                    <a:pt x="1061" y="939"/>
                  </a:lnTo>
                  <a:lnTo>
                    <a:pt x="1016" y="877"/>
                  </a:lnTo>
                  <a:lnTo>
                    <a:pt x="975" y="821"/>
                  </a:lnTo>
                  <a:lnTo>
                    <a:pt x="942" y="777"/>
                  </a:lnTo>
                  <a:lnTo>
                    <a:pt x="928" y="762"/>
                  </a:lnTo>
                  <a:lnTo>
                    <a:pt x="916" y="750"/>
                  </a:lnTo>
                  <a:lnTo>
                    <a:pt x="916" y="750"/>
                  </a:lnTo>
                  <a:lnTo>
                    <a:pt x="906" y="740"/>
                  </a:lnTo>
                  <a:lnTo>
                    <a:pt x="898" y="730"/>
                  </a:lnTo>
                  <a:lnTo>
                    <a:pt x="879" y="703"/>
                  </a:lnTo>
                  <a:lnTo>
                    <a:pt x="864" y="672"/>
                  </a:lnTo>
                  <a:lnTo>
                    <a:pt x="849" y="638"/>
                  </a:lnTo>
                  <a:lnTo>
                    <a:pt x="836" y="603"/>
                  </a:lnTo>
                  <a:lnTo>
                    <a:pt x="825" y="571"/>
                  </a:lnTo>
                  <a:lnTo>
                    <a:pt x="819" y="540"/>
                  </a:lnTo>
                  <a:lnTo>
                    <a:pt x="815" y="513"/>
                  </a:lnTo>
                  <a:lnTo>
                    <a:pt x="815" y="513"/>
                  </a:lnTo>
                  <a:lnTo>
                    <a:pt x="815" y="500"/>
                  </a:lnTo>
                  <a:lnTo>
                    <a:pt x="815" y="481"/>
                  </a:lnTo>
                  <a:lnTo>
                    <a:pt x="820" y="436"/>
                  </a:lnTo>
                  <a:lnTo>
                    <a:pt x="829" y="382"/>
                  </a:lnTo>
                  <a:lnTo>
                    <a:pt x="837" y="324"/>
                  </a:lnTo>
                  <a:lnTo>
                    <a:pt x="854" y="225"/>
                  </a:lnTo>
                  <a:lnTo>
                    <a:pt x="863" y="182"/>
                  </a:lnTo>
                  <a:lnTo>
                    <a:pt x="863" y="182"/>
                  </a:lnTo>
                  <a:lnTo>
                    <a:pt x="874" y="186"/>
                  </a:lnTo>
                  <a:lnTo>
                    <a:pt x="815" y="0"/>
                  </a:lnTo>
                  <a:lnTo>
                    <a:pt x="721" y="135"/>
                  </a:lnTo>
                  <a:lnTo>
                    <a:pt x="721" y="135"/>
                  </a:lnTo>
                  <a:lnTo>
                    <a:pt x="691" y="137"/>
                  </a:lnTo>
                  <a:lnTo>
                    <a:pt x="655" y="140"/>
                  </a:lnTo>
                  <a:lnTo>
                    <a:pt x="613" y="147"/>
                  </a:lnTo>
                  <a:lnTo>
                    <a:pt x="562" y="159"/>
                  </a:lnTo>
                  <a:lnTo>
                    <a:pt x="536" y="167"/>
                  </a:lnTo>
                  <a:lnTo>
                    <a:pt x="510" y="176"/>
                  </a:lnTo>
                  <a:lnTo>
                    <a:pt x="483" y="187"/>
                  </a:lnTo>
                  <a:lnTo>
                    <a:pt x="456" y="199"/>
                  </a:lnTo>
                  <a:lnTo>
                    <a:pt x="429" y="213"/>
                  </a:lnTo>
                  <a:lnTo>
                    <a:pt x="404" y="230"/>
                  </a:lnTo>
                  <a:lnTo>
                    <a:pt x="404" y="230"/>
                  </a:lnTo>
                  <a:lnTo>
                    <a:pt x="377" y="250"/>
                  </a:lnTo>
                  <a:lnTo>
                    <a:pt x="348" y="275"/>
                  </a:lnTo>
                  <a:lnTo>
                    <a:pt x="318" y="304"/>
                  </a:lnTo>
                  <a:lnTo>
                    <a:pt x="284" y="338"/>
                  </a:lnTo>
                  <a:lnTo>
                    <a:pt x="217" y="409"/>
                  </a:lnTo>
                  <a:lnTo>
                    <a:pt x="151" y="485"/>
                  </a:lnTo>
                  <a:lnTo>
                    <a:pt x="92" y="554"/>
                  </a:lnTo>
                  <a:lnTo>
                    <a:pt x="43" y="613"/>
                  </a:lnTo>
                  <a:lnTo>
                    <a:pt x="0" y="669"/>
                  </a:lnTo>
                  <a:lnTo>
                    <a:pt x="0" y="669"/>
                  </a:lnTo>
                  <a:lnTo>
                    <a:pt x="0" y="694"/>
                  </a:lnTo>
                  <a:lnTo>
                    <a:pt x="0" y="694"/>
                  </a:lnTo>
                  <a:close/>
                  <a:moveTo>
                    <a:pt x="891" y="267"/>
                  </a:moveTo>
                  <a:lnTo>
                    <a:pt x="889" y="270"/>
                  </a:lnTo>
                  <a:lnTo>
                    <a:pt x="893" y="269"/>
                  </a:lnTo>
                  <a:lnTo>
                    <a:pt x="891" y="267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9">
              <a:extLst>
                <a:ext uri="{FF2B5EF4-FFF2-40B4-BE49-F238E27FC236}">
                  <a16:creationId xmlns:a16="http://schemas.microsoft.com/office/drawing/2014/main" id="{C27C8484-096D-4DF6-ABBE-6DD53587C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0" y="1371600"/>
              <a:ext cx="598488" cy="690563"/>
            </a:xfrm>
            <a:custGeom>
              <a:avLst/>
              <a:gdLst>
                <a:gd name="T0" fmla="*/ 0 w 377"/>
                <a:gd name="T1" fmla="*/ 341 h 435"/>
                <a:gd name="T2" fmla="*/ 10 w 377"/>
                <a:gd name="T3" fmla="*/ 290 h 435"/>
                <a:gd name="T4" fmla="*/ 27 w 377"/>
                <a:gd name="T5" fmla="*/ 226 h 435"/>
                <a:gd name="T6" fmla="*/ 55 w 377"/>
                <a:gd name="T7" fmla="*/ 157 h 435"/>
                <a:gd name="T8" fmla="*/ 74 w 377"/>
                <a:gd name="T9" fmla="*/ 125 h 435"/>
                <a:gd name="T10" fmla="*/ 86 w 377"/>
                <a:gd name="T11" fmla="*/ 108 h 435"/>
                <a:gd name="T12" fmla="*/ 113 w 377"/>
                <a:gd name="T13" fmla="*/ 76 h 435"/>
                <a:gd name="T14" fmla="*/ 140 w 377"/>
                <a:gd name="T15" fmla="*/ 50 h 435"/>
                <a:gd name="T16" fmla="*/ 167 w 377"/>
                <a:gd name="T17" fmla="*/ 30 h 435"/>
                <a:gd name="T18" fmla="*/ 192 w 377"/>
                <a:gd name="T19" fmla="*/ 15 h 435"/>
                <a:gd name="T20" fmla="*/ 219 w 377"/>
                <a:gd name="T21" fmla="*/ 5 h 435"/>
                <a:gd name="T22" fmla="*/ 243 w 377"/>
                <a:gd name="T23" fmla="*/ 1 h 435"/>
                <a:gd name="T24" fmla="*/ 266 w 377"/>
                <a:gd name="T25" fmla="*/ 1 h 435"/>
                <a:gd name="T26" fmla="*/ 276 w 377"/>
                <a:gd name="T27" fmla="*/ 3 h 435"/>
                <a:gd name="T28" fmla="*/ 296 w 377"/>
                <a:gd name="T29" fmla="*/ 15 h 435"/>
                <a:gd name="T30" fmla="*/ 317 w 377"/>
                <a:gd name="T31" fmla="*/ 38 h 435"/>
                <a:gd name="T32" fmla="*/ 334 w 377"/>
                <a:gd name="T33" fmla="*/ 69 h 435"/>
                <a:gd name="T34" fmla="*/ 361 w 377"/>
                <a:gd name="T35" fmla="*/ 136 h 435"/>
                <a:gd name="T36" fmla="*/ 377 w 377"/>
                <a:gd name="T37" fmla="*/ 192 h 435"/>
                <a:gd name="T38" fmla="*/ 366 w 377"/>
                <a:gd name="T39" fmla="*/ 165 h 435"/>
                <a:gd name="T40" fmla="*/ 337 w 377"/>
                <a:gd name="T41" fmla="*/ 108 h 435"/>
                <a:gd name="T42" fmla="*/ 300 w 377"/>
                <a:gd name="T43" fmla="*/ 50 h 435"/>
                <a:gd name="T44" fmla="*/ 283 w 377"/>
                <a:gd name="T45" fmla="*/ 30 h 435"/>
                <a:gd name="T46" fmla="*/ 270 w 377"/>
                <a:gd name="T47" fmla="*/ 23 h 435"/>
                <a:gd name="T48" fmla="*/ 263 w 377"/>
                <a:gd name="T49" fmla="*/ 23 h 435"/>
                <a:gd name="T50" fmla="*/ 239 w 377"/>
                <a:gd name="T51" fmla="*/ 35 h 435"/>
                <a:gd name="T52" fmla="*/ 204 w 377"/>
                <a:gd name="T53" fmla="*/ 65 h 435"/>
                <a:gd name="T54" fmla="*/ 172 w 377"/>
                <a:gd name="T55" fmla="*/ 103 h 435"/>
                <a:gd name="T56" fmla="*/ 148 w 377"/>
                <a:gd name="T57" fmla="*/ 138 h 435"/>
                <a:gd name="T58" fmla="*/ 141 w 377"/>
                <a:gd name="T59" fmla="*/ 155 h 435"/>
                <a:gd name="T60" fmla="*/ 131 w 377"/>
                <a:gd name="T61" fmla="*/ 189 h 435"/>
                <a:gd name="T62" fmla="*/ 128 w 377"/>
                <a:gd name="T63" fmla="*/ 229 h 435"/>
                <a:gd name="T64" fmla="*/ 128 w 377"/>
                <a:gd name="T65" fmla="*/ 239 h 435"/>
                <a:gd name="T66" fmla="*/ 118 w 377"/>
                <a:gd name="T67" fmla="*/ 288 h 435"/>
                <a:gd name="T68" fmla="*/ 114 w 377"/>
                <a:gd name="T69" fmla="*/ 314 h 435"/>
                <a:gd name="T70" fmla="*/ 118 w 377"/>
                <a:gd name="T71" fmla="*/ 346 h 435"/>
                <a:gd name="T72" fmla="*/ 141 w 377"/>
                <a:gd name="T73" fmla="*/ 435 h 435"/>
                <a:gd name="T74" fmla="*/ 133 w 377"/>
                <a:gd name="T75" fmla="*/ 432 h 435"/>
                <a:gd name="T76" fmla="*/ 106 w 377"/>
                <a:gd name="T77" fmla="*/ 413 h 435"/>
                <a:gd name="T78" fmla="*/ 91 w 377"/>
                <a:gd name="T79" fmla="*/ 396 h 435"/>
                <a:gd name="T80" fmla="*/ 87 w 377"/>
                <a:gd name="T81" fmla="*/ 388 h 435"/>
                <a:gd name="T82" fmla="*/ 81 w 377"/>
                <a:gd name="T83" fmla="*/ 371 h 435"/>
                <a:gd name="T84" fmla="*/ 69 w 377"/>
                <a:gd name="T85" fmla="*/ 359 h 435"/>
                <a:gd name="T86" fmla="*/ 54 w 377"/>
                <a:gd name="T87" fmla="*/ 348 h 435"/>
                <a:gd name="T88" fmla="*/ 34 w 377"/>
                <a:gd name="T89" fmla="*/ 327 h 435"/>
                <a:gd name="T90" fmla="*/ 17 w 377"/>
                <a:gd name="T91" fmla="*/ 336 h 435"/>
                <a:gd name="T92" fmla="*/ 2 w 377"/>
                <a:gd name="T93" fmla="*/ 342 h 435"/>
                <a:gd name="T94" fmla="*/ 0 w 377"/>
                <a:gd name="T95" fmla="*/ 34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7" h="435">
                  <a:moveTo>
                    <a:pt x="0" y="341"/>
                  </a:moveTo>
                  <a:lnTo>
                    <a:pt x="0" y="341"/>
                  </a:lnTo>
                  <a:lnTo>
                    <a:pt x="5" y="315"/>
                  </a:lnTo>
                  <a:lnTo>
                    <a:pt x="10" y="290"/>
                  </a:lnTo>
                  <a:lnTo>
                    <a:pt x="18" y="260"/>
                  </a:lnTo>
                  <a:lnTo>
                    <a:pt x="27" y="226"/>
                  </a:lnTo>
                  <a:lnTo>
                    <a:pt x="40" y="190"/>
                  </a:lnTo>
                  <a:lnTo>
                    <a:pt x="55" y="157"/>
                  </a:lnTo>
                  <a:lnTo>
                    <a:pt x="64" y="140"/>
                  </a:lnTo>
                  <a:lnTo>
                    <a:pt x="74" y="125"/>
                  </a:lnTo>
                  <a:lnTo>
                    <a:pt x="74" y="125"/>
                  </a:lnTo>
                  <a:lnTo>
                    <a:pt x="86" y="108"/>
                  </a:lnTo>
                  <a:lnTo>
                    <a:pt x="99" y="91"/>
                  </a:lnTo>
                  <a:lnTo>
                    <a:pt x="113" y="76"/>
                  </a:lnTo>
                  <a:lnTo>
                    <a:pt x="126" y="62"/>
                  </a:lnTo>
                  <a:lnTo>
                    <a:pt x="140" y="50"/>
                  </a:lnTo>
                  <a:lnTo>
                    <a:pt x="153" y="38"/>
                  </a:lnTo>
                  <a:lnTo>
                    <a:pt x="167" y="30"/>
                  </a:lnTo>
                  <a:lnTo>
                    <a:pt x="180" y="21"/>
                  </a:lnTo>
                  <a:lnTo>
                    <a:pt x="192" y="15"/>
                  </a:lnTo>
                  <a:lnTo>
                    <a:pt x="205" y="10"/>
                  </a:lnTo>
                  <a:lnTo>
                    <a:pt x="219" y="5"/>
                  </a:lnTo>
                  <a:lnTo>
                    <a:pt x="231" y="1"/>
                  </a:lnTo>
                  <a:lnTo>
                    <a:pt x="243" y="1"/>
                  </a:lnTo>
                  <a:lnTo>
                    <a:pt x="254" y="0"/>
                  </a:lnTo>
                  <a:lnTo>
                    <a:pt x="266" y="1"/>
                  </a:lnTo>
                  <a:lnTo>
                    <a:pt x="276" y="3"/>
                  </a:lnTo>
                  <a:lnTo>
                    <a:pt x="276" y="3"/>
                  </a:lnTo>
                  <a:lnTo>
                    <a:pt x="286" y="8"/>
                  </a:lnTo>
                  <a:lnTo>
                    <a:pt x="296" y="15"/>
                  </a:lnTo>
                  <a:lnTo>
                    <a:pt x="307" y="27"/>
                  </a:lnTo>
                  <a:lnTo>
                    <a:pt x="317" y="38"/>
                  </a:lnTo>
                  <a:lnTo>
                    <a:pt x="325" y="54"/>
                  </a:lnTo>
                  <a:lnTo>
                    <a:pt x="334" y="69"/>
                  </a:lnTo>
                  <a:lnTo>
                    <a:pt x="349" y="103"/>
                  </a:lnTo>
                  <a:lnTo>
                    <a:pt x="361" y="136"/>
                  </a:lnTo>
                  <a:lnTo>
                    <a:pt x="369" y="165"/>
                  </a:lnTo>
                  <a:lnTo>
                    <a:pt x="377" y="192"/>
                  </a:lnTo>
                  <a:lnTo>
                    <a:pt x="377" y="192"/>
                  </a:lnTo>
                  <a:lnTo>
                    <a:pt x="366" y="165"/>
                  </a:lnTo>
                  <a:lnTo>
                    <a:pt x="352" y="138"/>
                  </a:lnTo>
                  <a:lnTo>
                    <a:pt x="337" y="108"/>
                  </a:lnTo>
                  <a:lnTo>
                    <a:pt x="318" y="77"/>
                  </a:lnTo>
                  <a:lnTo>
                    <a:pt x="300" y="50"/>
                  </a:lnTo>
                  <a:lnTo>
                    <a:pt x="291" y="38"/>
                  </a:lnTo>
                  <a:lnTo>
                    <a:pt x="283" y="30"/>
                  </a:lnTo>
                  <a:lnTo>
                    <a:pt x="276" y="25"/>
                  </a:lnTo>
                  <a:lnTo>
                    <a:pt x="270" y="23"/>
                  </a:lnTo>
                  <a:lnTo>
                    <a:pt x="270" y="23"/>
                  </a:lnTo>
                  <a:lnTo>
                    <a:pt x="263" y="23"/>
                  </a:lnTo>
                  <a:lnTo>
                    <a:pt x="256" y="27"/>
                  </a:lnTo>
                  <a:lnTo>
                    <a:pt x="239" y="35"/>
                  </a:lnTo>
                  <a:lnTo>
                    <a:pt x="222" y="49"/>
                  </a:lnTo>
                  <a:lnTo>
                    <a:pt x="204" y="65"/>
                  </a:lnTo>
                  <a:lnTo>
                    <a:pt x="187" y="82"/>
                  </a:lnTo>
                  <a:lnTo>
                    <a:pt x="172" y="103"/>
                  </a:lnTo>
                  <a:lnTo>
                    <a:pt x="158" y="121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1" y="155"/>
                  </a:lnTo>
                  <a:lnTo>
                    <a:pt x="136" y="172"/>
                  </a:lnTo>
                  <a:lnTo>
                    <a:pt x="131" y="189"/>
                  </a:lnTo>
                  <a:lnTo>
                    <a:pt x="130" y="204"/>
                  </a:lnTo>
                  <a:lnTo>
                    <a:pt x="128" y="229"/>
                  </a:lnTo>
                  <a:lnTo>
                    <a:pt x="128" y="239"/>
                  </a:lnTo>
                  <a:lnTo>
                    <a:pt x="128" y="239"/>
                  </a:lnTo>
                  <a:lnTo>
                    <a:pt x="121" y="265"/>
                  </a:lnTo>
                  <a:lnTo>
                    <a:pt x="118" y="288"/>
                  </a:lnTo>
                  <a:lnTo>
                    <a:pt x="114" y="314"/>
                  </a:lnTo>
                  <a:lnTo>
                    <a:pt x="114" y="314"/>
                  </a:lnTo>
                  <a:lnTo>
                    <a:pt x="114" y="329"/>
                  </a:lnTo>
                  <a:lnTo>
                    <a:pt x="118" y="346"/>
                  </a:lnTo>
                  <a:lnTo>
                    <a:pt x="128" y="386"/>
                  </a:lnTo>
                  <a:lnTo>
                    <a:pt x="141" y="435"/>
                  </a:lnTo>
                  <a:lnTo>
                    <a:pt x="141" y="435"/>
                  </a:lnTo>
                  <a:lnTo>
                    <a:pt x="133" y="432"/>
                  </a:lnTo>
                  <a:lnTo>
                    <a:pt x="116" y="420"/>
                  </a:lnTo>
                  <a:lnTo>
                    <a:pt x="106" y="413"/>
                  </a:lnTo>
                  <a:lnTo>
                    <a:pt x="98" y="405"/>
                  </a:lnTo>
                  <a:lnTo>
                    <a:pt x="91" y="396"/>
                  </a:lnTo>
                  <a:lnTo>
                    <a:pt x="87" y="388"/>
                  </a:lnTo>
                  <a:lnTo>
                    <a:pt x="87" y="388"/>
                  </a:lnTo>
                  <a:lnTo>
                    <a:pt x="86" y="380"/>
                  </a:lnTo>
                  <a:lnTo>
                    <a:pt x="81" y="371"/>
                  </a:lnTo>
                  <a:lnTo>
                    <a:pt x="76" y="364"/>
                  </a:lnTo>
                  <a:lnTo>
                    <a:pt x="69" y="359"/>
                  </a:lnTo>
                  <a:lnTo>
                    <a:pt x="59" y="351"/>
                  </a:lnTo>
                  <a:lnTo>
                    <a:pt x="54" y="348"/>
                  </a:lnTo>
                  <a:lnTo>
                    <a:pt x="54" y="361"/>
                  </a:lnTo>
                  <a:lnTo>
                    <a:pt x="34" y="327"/>
                  </a:lnTo>
                  <a:lnTo>
                    <a:pt x="34" y="327"/>
                  </a:lnTo>
                  <a:lnTo>
                    <a:pt x="17" y="336"/>
                  </a:lnTo>
                  <a:lnTo>
                    <a:pt x="5" y="341"/>
                  </a:lnTo>
                  <a:lnTo>
                    <a:pt x="2" y="342"/>
                  </a:lnTo>
                  <a:lnTo>
                    <a:pt x="0" y="341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0">
              <a:extLst>
                <a:ext uri="{FF2B5EF4-FFF2-40B4-BE49-F238E27FC236}">
                  <a16:creationId xmlns:a16="http://schemas.microsoft.com/office/drawing/2014/main" id="{69FFDB4F-6E8F-4C33-AAF4-BEBE1C063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0" y="1095375"/>
              <a:ext cx="568325" cy="280988"/>
            </a:xfrm>
            <a:custGeom>
              <a:avLst/>
              <a:gdLst>
                <a:gd name="T0" fmla="*/ 95 w 358"/>
                <a:gd name="T1" fmla="*/ 143 h 177"/>
                <a:gd name="T2" fmla="*/ 95 w 358"/>
                <a:gd name="T3" fmla="*/ 143 h 177"/>
                <a:gd name="T4" fmla="*/ 154 w 358"/>
                <a:gd name="T5" fmla="*/ 103 h 177"/>
                <a:gd name="T6" fmla="*/ 236 w 358"/>
                <a:gd name="T7" fmla="*/ 49 h 177"/>
                <a:gd name="T8" fmla="*/ 236 w 358"/>
                <a:gd name="T9" fmla="*/ 49 h 177"/>
                <a:gd name="T10" fmla="*/ 251 w 358"/>
                <a:gd name="T11" fmla="*/ 40 h 177"/>
                <a:gd name="T12" fmla="*/ 268 w 358"/>
                <a:gd name="T13" fmla="*/ 32 h 177"/>
                <a:gd name="T14" fmla="*/ 309 w 358"/>
                <a:gd name="T15" fmla="*/ 15 h 177"/>
                <a:gd name="T16" fmla="*/ 342 w 358"/>
                <a:gd name="T17" fmla="*/ 3 h 177"/>
                <a:gd name="T18" fmla="*/ 354 w 358"/>
                <a:gd name="T19" fmla="*/ 0 h 177"/>
                <a:gd name="T20" fmla="*/ 356 w 358"/>
                <a:gd name="T21" fmla="*/ 0 h 177"/>
                <a:gd name="T22" fmla="*/ 358 w 358"/>
                <a:gd name="T23" fmla="*/ 1 h 177"/>
                <a:gd name="T24" fmla="*/ 358 w 358"/>
                <a:gd name="T25" fmla="*/ 1 h 177"/>
                <a:gd name="T26" fmla="*/ 351 w 358"/>
                <a:gd name="T27" fmla="*/ 20 h 177"/>
                <a:gd name="T28" fmla="*/ 337 w 358"/>
                <a:gd name="T29" fmla="*/ 57 h 177"/>
                <a:gd name="T30" fmla="*/ 317 w 358"/>
                <a:gd name="T31" fmla="*/ 98 h 177"/>
                <a:gd name="T32" fmla="*/ 307 w 358"/>
                <a:gd name="T33" fmla="*/ 114 h 177"/>
                <a:gd name="T34" fmla="*/ 297 w 358"/>
                <a:gd name="T35" fmla="*/ 130 h 177"/>
                <a:gd name="T36" fmla="*/ 297 w 358"/>
                <a:gd name="T37" fmla="*/ 130 h 177"/>
                <a:gd name="T38" fmla="*/ 270 w 358"/>
                <a:gd name="T39" fmla="*/ 162 h 177"/>
                <a:gd name="T40" fmla="*/ 263 w 358"/>
                <a:gd name="T41" fmla="*/ 170 h 177"/>
                <a:gd name="T42" fmla="*/ 263 w 358"/>
                <a:gd name="T43" fmla="*/ 170 h 177"/>
                <a:gd name="T44" fmla="*/ 258 w 358"/>
                <a:gd name="T45" fmla="*/ 167 h 177"/>
                <a:gd name="T46" fmla="*/ 245 w 358"/>
                <a:gd name="T47" fmla="*/ 160 h 177"/>
                <a:gd name="T48" fmla="*/ 235 w 358"/>
                <a:gd name="T49" fmla="*/ 157 h 177"/>
                <a:gd name="T50" fmla="*/ 223 w 358"/>
                <a:gd name="T51" fmla="*/ 153 h 177"/>
                <a:gd name="T52" fmla="*/ 209 w 358"/>
                <a:gd name="T53" fmla="*/ 152 h 177"/>
                <a:gd name="T54" fmla="*/ 196 w 358"/>
                <a:gd name="T55" fmla="*/ 150 h 177"/>
                <a:gd name="T56" fmla="*/ 196 w 358"/>
                <a:gd name="T57" fmla="*/ 150 h 177"/>
                <a:gd name="T58" fmla="*/ 165 w 358"/>
                <a:gd name="T59" fmla="*/ 152 h 177"/>
                <a:gd name="T60" fmla="*/ 137 w 358"/>
                <a:gd name="T61" fmla="*/ 155 h 177"/>
                <a:gd name="T62" fmla="*/ 117 w 358"/>
                <a:gd name="T63" fmla="*/ 158 h 177"/>
                <a:gd name="T64" fmla="*/ 110 w 358"/>
                <a:gd name="T65" fmla="*/ 162 h 177"/>
                <a:gd name="T66" fmla="*/ 108 w 358"/>
                <a:gd name="T67" fmla="*/ 163 h 177"/>
                <a:gd name="T68" fmla="*/ 108 w 358"/>
                <a:gd name="T69" fmla="*/ 163 h 177"/>
                <a:gd name="T70" fmla="*/ 106 w 358"/>
                <a:gd name="T71" fmla="*/ 165 h 177"/>
                <a:gd name="T72" fmla="*/ 105 w 358"/>
                <a:gd name="T73" fmla="*/ 168 h 177"/>
                <a:gd name="T74" fmla="*/ 98 w 358"/>
                <a:gd name="T75" fmla="*/ 172 h 177"/>
                <a:gd name="T76" fmla="*/ 88 w 358"/>
                <a:gd name="T77" fmla="*/ 177 h 177"/>
                <a:gd name="T78" fmla="*/ 41 w 358"/>
                <a:gd name="T79" fmla="*/ 177 h 177"/>
                <a:gd name="T80" fmla="*/ 41 w 358"/>
                <a:gd name="T81" fmla="*/ 177 h 177"/>
                <a:gd name="T82" fmla="*/ 20 w 358"/>
                <a:gd name="T83" fmla="*/ 172 h 177"/>
                <a:gd name="T84" fmla="*/ 7 w 358"/>
                <a:gd name="T85" fmla="*/ 167 h 177"/>
                <a:gd name="T86" fmla="*/ 2 w 358"/>
                <a:gd name="T87" fmla="*/ 165 h 177"/>
                <a:gd name="T88" fmla="*/ 0 w 358"/>
                <a:gd name="T89" fmla="*/ 163 h 177"/>
                <a:gd name="T90" fmla="*/ 0 w 358"/>
                <a:gd name="T91" fmla="*/ 163 h 177"/>
                <a:gd name="T92" fmla="*/ 7 w 358"/>
                <a:gd name="T93" fmla="*/ 158 h 177"/>
                <a:gd name="T94" fmla="*/ 20 w 358"/>
                <a:gd name="T95" fmla="*/ 148 h 177"/>
                <a:gd name="T96" fmla="*/ 41 w 358"/>
                <a:gd name="T97" fmla="*/ 136 h 177"/>
                <a:gd name="T98" fmla="*/ 95 w 358"/>
                <a:gd name="T99" fmla="*/ 14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8" h="177">
                  <a:moveTo>
                    <a:pt x="95" y="143"/>
                  </a:moveTo>
                  <a:lnTo>
                    <a:pt x="95" y="143"/>
                  </a:lnTo>
                  <a:lnTo>
                    <a:pt x="154" y="103"/>
                  </a:lnTo>
                  <a:lnTo>
                    <a:pt x="236" y="49"/>
                  </a:lnTo>
                  <a:lnTo>
                    <a:pt x="236" y="49"/>
                  </a:lnTo>
                  <a:lnTo>
                    <a:pt x="251" y="40"/>
                  </a:lnTo>
                  <a:lnTo>
                    <a:pt x="268" y="32"/>
                  </a:lnTo>
                  <a:lnTo>
                    <a:pt x="309" y="15"/>
                  </a:lnTo>
                  <a:lnTo>
                    <a:pt x="342" y="3"/>
                  </a:lnTo>
                  <a:lnTo>
                    <a:pt x="354" y="0"/>
                  </a:lnTo>
                  <a:lnTo>
                    <a:pt x="356" y="0"/>
                  </a:lnTo>
                  <a:lnTo>
                    <a:pt x="358" y="1"/>
                  </a:lnTo>
                  <a:lnTo>
                    <a:pt x="358" y="1"/>
                  </a:lnTo>
                  <a:lnTo>
                    <a:pt x="351" y="20"/>
                  </a:lnTo>
                  <a:lnTo>
                    <a:pt x="337" y="57"/>
                  </a:lnTo>
                  <a:lnTo>
                    <a:pt x="317" y="98"/>
                  </a:lnTo>
                  <a:lnTo>
                    <a:pt x="307" y="114"/>
                  </a:lnTo>
                  <a:lnTo>
                    <a:pt x="297" y="130"/>
                  </a:lnTo>
                  <a:lnTo>
                    <a:pt x="297" y="130"/>
                  </a:lnTo>
                  <a:lnTo>
                    <a:pt x="270" y="162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58" y="167"/>
                  </a:lnTo>
                  <a:lnTo>
                    <a:pt x="245" y="160"/>
                  </a:lnTo>
                  <a:lnTo>
                    <a:pt x="235" y="157"/>
                  </a:lnTo>
                  <a:lnTo>
                    <a:pt x="223" y="153"/>
                  </a:lnTo>
                  <a:lnTo>
                    <a:pt x="209" y="152"/>
                  </a:lnTo>
                  <a:lnTo>
                    <a:pt x="196" y="150"/>
                  </a:lnTo>
                  <a:lnTo>
                    <a:pt x="196" y="150"/>
                  </a:lnTo>
                  <a:lnTo>
                    <a:pt x="165" y="152"/>
                  </a:lnTo>
                  <a:lnTo>
                    <a:pt x="137" y="155"/>
                  </a:lnTo>
                  <a:lnTo>
                    <a:pt x="117" y="158"/>
                  </a:lnTo>
                  <a:lnTo>
                    <a:pt x="110" y="162"/>
                  </a:lnTo>
                  <a:lnTo>
                    <a:pt x="108" y="163"/>
                  </a:lnTo>
                  <a:lnTo>
                    <a:pt x="108" y="163"/>
                  </a:lnTo>
                  <a:lnTo>
                    <a:pt x="106" y="165"/>
                  </a:lnTo>
                  <a:lnTo>
                    <a:pt x="105" y="168"/>
                  </a:lnTo>
                  <a:lnTo>
                    <a:pt x="98" y="172"/>
                  </a:lnTo>
                  <a:lnTo>
                    <a:pt x="88" y="177"/>
                  </a:lnTo>
                  <a:lnTo>
                    <a:pt x="41" y="177"/>
                  </a:lnTo>
                  <a:lnTo>
                    <a:pt x="41" y="177"/>
                  </a:lnTo>
                  <a:lnTo>
                    <a:pt x="20" y="172"/>
                  </a:lnTo>
                  <a:lnTo>
                    <a:pt x="7" y="167"/>
                  </a:lnTo>
                  <a:lnTo>
                    <a:pt x="2" y="165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7" y="158"/>
                  </a:lnTo>
                  <a:lnTo>
                    <a:pt x="20" y="148"/>
                  </a:lnTo>
                  <a:lnTo>
                    <a:pt x="41" y="136"/>
                  </a:lnTo>
                  <a:lnTo>
                    <a:pt x="95" y="14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1">
              <a:extLst>
                <a:ext uri="{FF2B5EF4-FFF2-40B4-BE49-F238E27FC236}">
                  <a16:creationId xmlns:a16="http://schemas.microsoft.com/office/drawing/2014/main" id="{9BBAC56A-E60A-42FF-92EF-DBAB1D39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75" y="3441700"/>
              <a:ext cx="738188" cy="685800"/>
            </a:xfrm>
            <a:custGeom>
              <a:avLst/>
              <a:gdLst>
                <a:gd name="T0" fmla="*/ 465 w 465"/>
                <a:gd name="T1" fmla="*/ 321 h 432"/>
                <a:gd name="T2" fmla="*/ 391 w 465"/>
                <a:gd name="T3" fmla="*/ 321 h 432"/>
                <a:gd name="T4" fmla="*/ 325 w 465"/>
                <a:gd name="T5" fmla="*/ 314 h 432"/>
                <a:gd name="T6" fmla="*/ 280 w 465"/>
                <a:gd name="T7" fmla="*/ 305 h 432"/>
                <a:gd name="T8" fmla="*/ 266 w 465"/>
                <a:gd name="T9" fmla="*/ 300 h 432"/>
                <a:gd name="T10" fmla="*/ 223 w 465"/>
                <a:gd name="T11" fmla="*/ 278 h 432"/>
                <a:gd name="T12" fmla="*/ 179 w 465"/>
                <a:gd name="T13" fmla="*/ 246 h 432"/>
                <a:gd name="T14" fmla="*/ 152 w 465"/>
                <a:gd name="T15" fmla="*/ 218 h 432"/>
                <a:gd name="T16" fmla="*/ 140 w 465"/>
                <a:gd name="T17" fmla="*/ 196 h 432"/>
                <a:gd name="T18" fmla="*/ 133 w 465"/>
                <a:gd name="T19" fmla="*/ 174 h 432"/>
                <a:gd name="T20" fmla="*/ 132 w 465"/>
                <a:gd name="T21" fmla="*/ 163 h 432"/>
                <a:gd name="T22" fmla="*/ 140 w 465"/>
                <a:gd name="T23" fmla="*/ 99 h 432"/>
                <a:gd name="T24" fmla="*/ 143 w 465"/>
                <a:gd name="T25" fmla="*/ 67 h 432"/>
                <a:gd name="T26" fmla="*/ 143 w 465"/>
                <a:gd name="T27" fmla="*/ 57 h 432"/>
                <a:gd name="T28" fmla="*/ 135 w 465"/>
                <a:gd name="T29" fmla="*/ 33 h 432"/>
                <a:gd name="T30" fmla="*/ 118 w 465"/>
                <a:gd name="T31" fmla="*/ 13 h 432"/>
                <a:gd name="T32" fmla="*/ 89 w 465"/>
                <a:gd name="T33" fmla="*/ 1 h 432"/>
                <a:gd name="T34" fmla="*/ 74 w 465"/>
                <a:gd name="T35" fmla="*/ 0 h 432"/>
                <a:gd name="T36" fmla="*/ 56 w 465"/>
                <a:gd name="T37" fmla="*/ 3 h 432"/>
                <a:gd name="T38" fmla="*/ 47 w 465"/>
                <a:gd name="T39" fmla="*/ 6 h 432"/>
                <a:gd name="T40" fmla="*/ 32 w 465"/>
                <a:gd name="T41" fmla="*/ 20 h 432"/>
                <a:gd name="T42" fmla="*/ 20 w 465"/>
                <a:gd name="T43" fmla="*/ 38 h 432"/>
                <a:gd name="T44" fmla="*/ 9 w 465"/>
                <a:gd name="T45" fmla="*/ 72 h 432"/>
                <a:gd name="T46" fmla="*/ 2 w 465"/>
                <a:gd name="T47" fmla="*/ 121 h 432"/>
                <a:gd name="T48" fmla="*/ 2 w 465"/>
                <a:gd name="T49" fmla="*/ 165 h 432"/>
                <a:gd name="T50" fmla="*/ 5 w 465"/>
                <a:gd name="T51" fmla="*/ 184 h 432"/>
                <a:gd name="T52" fmla="*/ 20 w 465"/>
                <a:gd name="T53" fmla="*/ 223 h 432"/>
                <a:gd name="T54" fmla="*/ 47 w 465"/>
                <a:gd name="T55" fmla="*/ 265 h 432"/>
                <a:gd name="T56" fmla="*/ 83 w 465"/>
                <a:gd name="T57" fmla="*/ 307 h 432"/>
                <a:gd name="T58" fmla="*/ 103 w 465"/>
                <a:gd name="T59" fmla="*/ 327 h 432"/>
                <a:gd name="T60" fmla="*/ 150 w 465"/>
                <a:gd name="T61" fmla="*/ 364 h 432"/>
                <a:gd name="T62" fmla="*/ 207 w 465"/>
                <a:gd name="T63" fmla="*/ 393 h 432"/>
                <a:gd name="T64" fmla="*/ 266 w 465"/>
                <a:gd name="T65" fmla="*/ 415 h 432"/>
                <a:gd name="T66" fmla="*/ 325 w 465"/>
                <a:gd name="T67" fmla="*/ 429 h 432"/>
                <a:gd name="T68" fmla="*/ 352 w 465"/>
                <a:gd name="T69" fmla="*/ 432 h 432"/>
                <a:gd name="T70" fmla="*/ 391 w 465"/>
                <a:gd name="T71" fmla="*/ 429 h 432"/>
                <a:gd name="T72" fmla="*/ 416 w 465"/>
                <a:gd name="T73" fmla="*/ 422 h 432"/>
                <a:gd name="T74" fmla="*/ 428 w 465"/>
                <a:gd name="T75" fmla="*/ 415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5" h="432">
                  <a:moveTo>
                    <a:pt x="465" y="321"/>
                  </a:moveTo>
                  <a:lnTo>
                    <a:pt x="465" y="321"/>
                  </a:lnTo>
                  <a:lnTo>
                    <a:pt x="443" y="321"/>
                  </a:lnTo>
                  <a:lnTo>
                    <a:pt x="391" y="321"/>
                  </a:lnTo>
                  <a:lnTo>
                    <a:pt x="357" y="317"/>
                  </a:lnTo>
                  <a:lnTo>
                    <a:pt x="325" y="314"/>
                  </a:lnTo>
                  <a:lnTo>
                    <a:pt x="293" y="309"/>
                  </a:lnTo>
                  <a:lnTo>
                    <a:pt x="280" y="305"/>
                  </a:lnTo>
                  <a:lnTo>
                    <a:pt x="266" y="300"/>
                  </a:lnTo>
                  <a:lnTo>
                    <a:pt x="266" y="300"/>
                  </a:lnTo>
                  <a:lnTo>
                    <a:pt x="246" y="292"/>
                  </a:lnTo>
                  <a:lnTo>
                    <a:pt x="223" y="278"/>
                  </a:lnTo>
                  <a:lnTo>
                    <a:pt x="201" y="263"/>
                  </a:lnTo>
                  <a:lnTo>
                    <a:pt x="179" y="246"/>
                  </a:lnTo>
                  <a:lnTo>
                    <a:pt x="160" y="228"/>
                  </a:lnTo>
                  <a:lnTo>
                    <a:pt x="152" y="218"/>
                  </a:lnTo>
                  <a:lnTo>
                    <a:pt x="145" y="206"/>
                  </a:lnTo>
                  <a:lnTo>
                    <a:pt x="140" y="196"/>
                  </a:lnTo>
                  <a:lnTo>
                    <a:pt x="135" y="185"/>
                  </a:lnTo>
                  <a:lnTo>
                    <a:pt x="133" y="174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5" y="126"/>
                  </a:lnTo>
                  <a:lnTo>
                    <a:pt x="140" y="99"/>
                  </a:lnTo>
                  <a:lnTo>
                    <a:pt x="143" y="77"/>
                  </a:lnTo>
                  <a:lnTo>
                    <a:pt x="143" y="6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45"/>
                  </a:lnTo>
                  <a:lnTo>
                    <a:pt x="135" y="33"/>
                  </a:lnTo>
                  <a:lnTo>
                    <a:pt x="128" y="23"/>
                  </a:lnTo>
                  <a:lnTo>
                    <a:pt x="118" y="13"/>
                  </a:lnTo>
                  <a:lnTo>
                    <a:pt x="105" y="5"/>
                  </a:lnTo>
                  <a:lnTo>
                    <a:pt x="89" y="1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47" y="6"/>
                  </a:lnTo>
                  <a:lnTo>
                    <a:pt x="39" y="13"/>
                  </a:lnTo>
                  <a:lnTo>
                    <a:pt x="32" y="20"/>
                  </a:lnTo>
                  <a:lnTo>
                    <a:pt x="25" y="28"/>
                  </a:lnTo>
                  <a:lnTo>
                    <a:pt x="20" y="38"/>
                  </a:lnTo>
                  <a:lnTo>
                    <a:pt x="15" y="49"/>
                  </a:lnTo>
                  <a:lnTo>
                    <a:pt x="9" y="72"/>
                  </a:lnTo>
                  <a:lnTo>
                    <a:pt x="3" y="96"/>
                  </a:lnTo>
                  <a:lnTo>
                    <a:pt x="2" y="121"/>
                  </a:lnTo>
                  <a:lnTo>
                    <a:pt x="0" y="145"/>
                  </a:lnTo>
                  <a:lnTo>
                    <a:pt x="2" y="165"/>
                  </a:lnTo>
                  <a:lnTo>
                    <a:pt x="2" y="165"/>
                  </a:lnTo>
                  <a:lnTo>
                    <a:pt x="5" y="184"/>
                  </a:lnTo>
                  <a:lnTo>
                    <a:pt x="12" y="202"/>
                  </a:lnTo>
                  <a:lnTo>
                    <a:pt x="20" y="223"/>
                  </a:lnTo>
                  <a:lnTo>
                    <a:pt x="34" y="243"/>
                  </a:lnTo>
                  <a:lnTo>
                    <a:pt x="47" y="265"/>
                  </a:lnTo>
                  <a:lnTo>
                    <a:pt x="64" y="285"/>
                  </a:lnTo>
                  <a:lnTo>
                    <a:pt x="83" y="307"/>
                  </a:lnTo>
                  <a:lnTo>
                    <a:pt x="103" y="327"/>
                  </a:lnTo>
                  <a:lnTo>
                    <a:pt x="103" y="327"/>
                  </a:lnTo>
                  <a:lnTo>
                    <a:pt x="125" y="346"/>
                  </a:lnTo>
                  <a:lnTo>
                    <a:pt x="150" y="364"/>
                  </a:lnTo>
                  <a:lnTo>
                    <a:pt x="177" y="380"/>
                  </a:lnTo>
                  <a:lnTo>
                    <a:pt x="207" y="393"/>
                  </a:lnTo>
                  <a:lnTo>
                    <a:pt x="236" y="407"/>
                  </a:lnTo>
                  <a:lnTo>
                    <a:pt x="266" y="415"/>
                  </a:lnTo>
                  <a:lnTo>
                    <a:pt x="297" y="424"/>
                  </a:lnTo>
                  <a:lnTo>
                    <a:pt x="325" y="429"/>
                  </a:lnTo>
                  <a:lnTo>
                    <a:pt x="325" y="429"/>
                  </a:lnTo>
                  <a:lnTo>
                    <a:pt x="352" y="432"/>
                  </a:lnTo>
                  <a:lnTo>
                    <a:pt x="374" y="432"/>
                  </a:lnTo>
                  <a:lnTo>
                    <a:pt x="391" y="429"/>
                  </a:lnTo>
                  <a:lnTo>
                    <a:pt x="406" y="427"/>
                  </a:lnTo>
                  <a:lnTo>
                    <a:pt x="416" y="422"/>
                  </a:lnTo>
                  <a:lnTo>
                    <a:pt x="423" y="419"/>
                  </a:lnTo>
                  <a:lnTo>
                    <a:pt x="428" y="415"/>
                  </a:lnTo>
                  <a:lnTo>
                    <a:pt x="465" y="321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2">
              <a:extLst>
                <a:ext uri="{FF2B5EF4-FFF2-40B4-BE49-F238E27FC236}">
                  <a16:creationId xmlns:a16="http://schemas.microsoft.com/office/drawing/2014/main" id="{BB1BCEDC-B197-4E44-8CF5-26C83AED00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75" y="3441700"/>
              <a:ext cx="617538" cy="685800"/>
            </a:xfrm>
            <a:custGeom>
              <a:avLst/>
              <a:gdLst>
                <a:gd name="T0" fmla="*/ 389 w 389"/>
                <a:gd name="T1" fmla="*/ 319 h 432"/>
                <a:gd name="T2" fmla="*/ 329 w 389"/>
                <a:gd name="T3" fmla="*/ 314 h 432"/>
                <a:gd name="T4" fmla="*/ 325 w 389"/>
                <a:gd name="T5" fmla="*/ 353 h 432"/>
                <a:gd name="T6" fmla="*/ 325 w 389"/>
                <a:gd name="T7" fmla="*/ 381 h 432"/>
                <a:gd name="T8" fmla="*/ 332 w 389"/>
                <a:gd name="T9" fmla="*/ 403 h 432"/>
                <a:gd name="T10" fmla="*/ 347 w 389"/>
                <a:gd name="T11" fmla="*/ 430 h 432"/>
                <a:gd name="T12" fmla="*/ 378 w 389"/>
                <a:gd name="T13" fmla="*/ 430 h 432"/>
                <a:gd name="T14" fmla="*/ 268 w 389"/>
                <a:gd name="T15" fmla="*/ 300 h 432"/>
                <a:gd name="T16" fmla="*/ 266 w 389"/>
                <a:gd name="T17" fmla="*/ 300 h 432"/>
                <a:gd name="T18" fmla="*/ 228 w 389"/>
                <a:gd name="T19" fmla="*/ 282 h 432"/>
                <a:gd name="T20" fmla="*/ 187 w 389"/>
                <a:gd name="T21" fmla="*/ 253 h 432"/>
                <a:gd name="T22" fmla="*/ 184 w 389"/>
                <a:gd name="T23" fmla="*/ 253 h 432"/>
                <a:gd name="T24" fmla="*/ 164 w 389"/>
                <a:gd name="T25" fmla="*/ 307 h 432"/>
                <a:gd name="T26" fmla="*/ 154 w 389"/>
                <a:gd name="T27" fmla="*/ 321 h 432"/>
                <a:gd name="T28" fmla="*/ 143 w 389"/>
                <a:gd name="T29" fmla="*/ 334 h 432"/>
                <a:gd name="T30" fmla="*/ 135 w 389"/>
                <a:gd name="T31" fmla="*/ 353 h 432"/>
                <a:gd name="T32" fmla="*/ 150 w 389"/>
                <a:gd name="T33" fmla="*/ 364 h 432"/>
                <a:gd name="T34" fmla="*/ 206 w 389"/>
                <a:gd name="T35" fmla="*/ 393 h 432"/>
                <a:gd name="T36" fmla="*/ 212 w 389"/>
                <a:gd name="T37" fmla="*/ 385 h 432"/>
                <a:gd name="T38" fmla="*/ 238 w 389"/>
                <a:gd name="T39" fmla="*/ 351 h 432"/>
                <a:gd name="T40" fmla="*/ 268 w 389"/>
                <a:gd name="T41" fmla="*/ 300 h 432"/>
                <a:gd name="T42" fmla="*/ 154 w 389"/>
                <a:gd name="T43" fmla="*/ 219 h 432"/>
                <a:gd name="T44" fmla="*/ 143 w 389"/>
                <a:gd name="T45" fmla="*/ 206 h 432"/>
                <a:gd name="T46" fmla="*/ 133 w 389"/>
                <a:gd name="T47" fmla="*/ 177 h 432"/>
                <a:gd name="T48" fmla="*/ 132 w 389"/>
                <a:gd name="T49" fmla="*/ 163 h 432"/>
                <a:gd name="T50" fmla="*/ 140 w 389"/>
                <a:gd name="T51" fmla="*/ 99 h 432"/>
                <a:gd name="T52" fmla="*/ 143 w 389"/>
                <a:gd name="T53" fmla="*/ 67 h 432"/>
                <a:gd name="T54" fmla="*/ 143 w 389"/>
                <a:gd name="T55" fmla="*/ 57 h 432"/>
                <a:gd name="T56" fmla="*/ 135 w 389"/>
                <a:gd name="T57" fmla="*/ 33 h 432"/>
                <a:gd name="T58" fmla="*/ 118 w 389"/>
                <a:gd name="T59" fmla="*/ 13 h 432"/>
                <a:gd name="T60" fmla="*/ 89 w 389"/>
                <a:gd name="T61" fmla="*/ 1 h 432"/>
                <a:gd name="T62" fmla="*/ 74 w 389"/>
                <a:gd name="T63" fmla="*/ 0 h 432"/>
                <a:gd name="T64" fmla="*/ 56 w 389"/>
                <a:gd name="T65" fmla="*/ 3 h 432"/>
                <a:gd name="T66" fmla="*/ 47 w 389"/>
                <a:gd name="T67" fmla="*/ 6 h 432"/>
                <a:gd name="T68" fmla="*/ 32 w 389"/>
                <a:gd name="T69" fmla="*/ 20 h 432"/>
                <a:gd name="T70" fmla="*/ 20 w 389"/>
                <a:gd name="T71" fmla="*/ 38 h 432"/>
                <a:gd name="T72" fmla="*/ 9 w 389"/>
                <a:gd name="T73" fmla="*/ 72 h 432"/>
                <a:gd name="T74" fmla="*/ 2 w 389"/>
                <a:gd name="T75" fmla="*/ 121 h 432"/>
                <a:gd name="T76" fmla="*/ 2 w 389"/>
                <a:gd name="T77" fmla="*/ 165 h 432"/>
                <a:gd name="T78" fmla="*/ 3 w 389"/>
                <a:gd name="T79" fmla="*/ 177 h 432"/>
                <a:gd name="T80" fmla="*/ 12 w 389"/>
                <a:gd name="T81" fmla="*/ 202 h 432"/>
                <a:gd name="T82" fmla="*/ 32 w 389"/>
                <a:gd name="T83" fmla="*/ 243 h 432"/>
                <a:gd name="T84" fmla="*/ 52 w 389"/>
                <a:gd name="T85" fmla="*/ 272 h 432"/>
                <a:gd name="T86" fmla="*/ 95 w 389"/>
                <a:gd name="T87" fmla="*/ 263 h 432"/>
                <a:gd name="T88" fmla="*/ 103 w 389"/>
                <a:gd name="T89" fmla="*/ 260 h 432"/>
                <a:gd name="T90" fmla="*/ 140 w 389"/>
                <a:gd name="T91" fmla="*/ 233 h 432"/>
                <a:gd name="T92" fmla="*/ 154 w 389"/>
                <a:gd name="T93" fmla="*/ 219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9" h="432">
                  <a:moveTo>
                    <a:pt x="389" y="319"/>
                  </a:moveTo>
                  <a:lnTo>
                    <a:pt x="389" y="319"/>
                  </a:lnTo>
                  <a:lnTo>
                    <a:pt x="359" y="317"/>
                  </a:lnTo>
                  <a:lnTo>
                    <a:pt x="329" y="314"/>
                  </a:lnTo>
                  <a:lnTo>
                    <a:pt x="329" y="314"/>
                  </a:lnTo>
                  <a:lnTo>
                    <a:pt x="325" y="353"/>
                  </a:lnTo>
                  <a:lnTo>
                    <a:pt x="325" y="381"/>
                  </a:lnTo>
                  <a:lnTo>
                    <a:pt x="325" y="381"/>
                  </a:lnTo>
                  <a:lnTo>
                    <a:pt x="327" y="391"/>
                  </a:lnTo>
                  <a:lnTo>
                    <a:pt x="332" y="403"/>
                  </a:lnTo>
                  <a:lnTo>
                    <a:pt x="347" y="430"/>
                  </a:lnTo>
                  <a:lnTo>
                    <a:pt x="347" y="430"/>
                  </a:lnTo>
                  <a:lnTo>
                    <a:pt x="363" y="432"/>
                  </a:lnTo>
                  <a:lnTo>
                    <a:pt x="378" y="430"/>
                  </a:lnTo>
                  <a:lnTo>
                    <a:pt x="389" y="319"/>
                  </a:lnTo>
                  <a:close/>
                  <a:moveTo>
                    <a:pt x="268" y="300"/>
                  </a:moveTo>
                  <a:lnTo>
                    <a:pt x="266" y="300"/>
                  </a:lnTo>
                  <a:lnTo>
                    <a:pt x="266" y="300"/>
                  </a:lnTo>
                  <a:lnTo>
                    <a:pt x="248" y="292"/>
                  </a:lnTo>
                  <a:lnTo>
                    <a:pt x="228" y="282"/>
                  </a:lnTo>
                  <a:lnTo>
                    <a:pt x="207" y="268"/>
                  </a:lnTo>
                  <a:lnTo>
                    <a:pt x="187" y="253"/>
                  </a:lnTo>
                  <a:lnTo>
                    <a:pt x="184" y="253"/>
                  </a:lnTo>
                  <a:lnTo>
                    <a:pt x="184" y="253"/>
                  </a:lnTo>
                  <a:lnTo>
                    <a:pt x="164" y="307"/>
                  </a:lnTo>
                  <a:lnTo>
                    <a:pt x="164" y="307"/>
                  </a:lnTo>
                  <a:lnTo>
                    <a:pt x="160" y="315"/>
                  </a:lnTo>
                  <a:lnTo>
                    <a:pt x="154" y="321"/>
                  </a:lnTo>
                  <a:lnTo>
                    <a:pt x="148" y="327"/>
                  </a:lnTo>
                  <a:lnTo>
                    <a:pt x="143" y="334"/>
                  </a:lnTo>
                  <a:lnTo>
                    <a:pt x="143" y="334"/>
                  </a:lnTo>
                  <a:lnTo>
                    <a:pt x="135" y="353"/>
                  </a:lnTo>
                  <a:lnTo>
                    <a:pt x="135" y="353"/>
                  </a:lnTo>
                  <a:lnTo>
                    <a:pt x="150" y="364"/>
                  </a:lnTo>
                  <a:lnTo>
                    <a:pt x="169" y="375"/>
                  </a:lnTo>
                  <a:lnTo>
                    <a:pt x="206" y="393"/>
                  </a:lnTo>
                  <a:lnTo>
                    <a:pt x="206" y="393"/>
                  </a:lnTo>
                  <a:lnTo>
                    <a:pt x="212" y="385"/>
                  </a:lnTo>
                  <a:lnTo>
                    <a:pt x="221" y="375"/>
                  </a:lnTo>
                  <a:lnTo>
                    <a:pt x="238" y="351"/>
                  </a:lnTo>
                  <a:lnTo>
                    <a:pt x="255" y="326"/>
                  </a:lnTo>
                  <a:lnTo>
                    <a:pt x="268" y="300"/>
                  </a:lnTo>
                  <a:lnTo>
                    <a:pt x="268" y="300"/>
                  </a:lnTo>
                  <a:close/>
                  <a:moveTo>
                    <a:pt x="154" y="219"/>
                  </a:moveTo>
                  <a:lnTo>
                    <a:pt x="154" y="219"/>
                  </a:lnTo>
                  <a:lnTo>
                    <a:pt x="143" y="206"/>
                  </a:lnTo>
                  <a:lnTo>
                    <a:pt x="137" y="190"/>
                  </a:lnTo>
                  <a:lnTo>
                    <a:pt x="133" y="177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5" y="126"/>
                  </a:lnTo>
                  <a:lnTo>
                    <a:pt x="140" y="99"/>
                  </a:lnTo>
                  <a:lnTo>
                    <a:pt x="143" y="77"/>
                  </a:lnTo>
                  <a:lnTo>
                    <a:pt x="143" y="6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45"/>
                  </a:lnTo>
                  <a:lnTo>
                    <a:pt x="135" y="33"/>
                  </a:lnTo>
                  <a:lnTo>
                    <a:pt x="128" y="23"/>
                  </a:lnTo>
                  <a:lnTo>
                    <a:pt x="118" y="13"/>
                  </a:lnTo>
                  <a:lnTo>
                    <a:pt x="105" y="5"/>
                  </a:lnTo>
                  <a:lnTo>
                    <a:pt x="89" y="1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47" y="6"/>
                  </a:lnTo>
                  <a:lnTo>
                    <a:pt x="39" y="13"/>
                  </a:lnTo>
                  <a:lnTo>
                    <a:pt x="32" y="20"/>
                  </a:lnTo>
                  <a:lnTo>
                    <a:pt x="25" y="28"/>
                  </a:lnTo>
                  <a:lnTo>
                    <a:pt x="20" y="38"/>
                  </a:lnTo>
                  <a:lnTo>
                    <a:pt x="15" y="49"/>
                  </a:lnTo>
                  <a:lnTo>
                    <a:pt x="9" y="72"/>
                  </a:lnTo>
                  <a:lnTo>
                    <a:pt x="3" y="96"/>
                  </a:lnTo>
                  <a:lnTo>
                    <a:pt x="2" y="121"/>
                  </a:lnTo>
                  <a:lnTo>
                    <a:pt x="0" y="145"/>
                  </a:lnTo>
                  <a:lnTo>
                    <a:pt x="2" y="165"/>
                  </a:lnTo>
                  <a:lnTo>
                    <a:pt x="2" y="165"/>
                  </a:lnTo>
                  <a:lnTo>
                    <a:pt x="3" y="177"/>
                  </a:lnTo>
                  <a:lnTo>
                    <a:pt x="7" y="189"/>
                  </a:lnTo>
                  <a:lnTo>
                    <a:pt x="12" y="202"/>
                  </a:lnTo>
                  <a:lnTo>
                    <a:pt x="17" y="216"/>
                  </a:lnTo>
                  <a:lnTo>
                    <a:pt x="32" y="243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83" y="266"/>
                  </a:lnTo>
                  <a:lnTo>
                    <a:pt x="95" y="263"/>
                  </a:lnTo>
                  <a:lnTo>
                    <a:pt x="103" y="260"/>
                  </a:lnTo>
                  <a:lnTo>
                    <a:pt x="103" y="260"/>
                  </a:lnTo>
                  <a:lnTo>
                    <a:pt x="125" y="243"/>
                  </a:lnTo>
                  <a:lnTo>
                    <a:pt x="140" y="233"/>
                  </a:lnTo>
                  <a:lnTo>
                    <a:pt x="154" y="219"/>
                  </a:lnTo>
                  <a:lnTo>
                    <a:pt x="154" y="21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13">
              <a:extLst>
                <a:ext uri="{FF2B5EF4-FFF2-40B4-BE49-F238E27FC236}">
                  <a16:creationId xmlns:a16="http://schemas.microsoft.com/office/drawing/2014/main" id="{9EE98C3C-AA53-4EF4-998B-85ABF017F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8788" y="1789113"/>
              <a:ext cx="1658938" cy="1722438"/>
            </a:xfrm>
            <a:custGeom>
              <a:avLst/>
              <a:gdLst>
                <a:gd name="T0" fmla="*/ 940 w 1045"/>
                <a:gd name="T1" fmla="*/ 829 h 1085"/>
                <a:gd name="T2" fmla="*/ 1035 w 1045"/>
                <a:gd name="T3" fmla="*/ 748 h 1085"/>
                <a:gd name="T4" fmla="*/ 1018 w 1045"/>
                <a:gd name="T5" fmla="*/ 728 h 1085"/>
                <a:gd name="T6" fmla="*/ 977 w 1045"/>
                <a:gd name="T7" fmla="*/ 676 h 1085"/>
                <a:gd name="T8" fmla="*/ 962 w 1045"/>
                <a:gd name="T9" fmla="*/ 759 h 1085"/>
                <a:gd name="T10" fmla="*/ 930 w 1045"/>
                <a:gd name="T11" fmla="*/ 760 h 1085"/>
                <a:gd name="T12" fmla="*/ 870 w 1045"/>
                <a:gd name="T13" fmla="*/ 740 h 1085"/>
                <a:gd name="T14" fmla="*/ 917 w 1045"/>
                <a:gd name="T15" fmla="*/ 699 h 1085"/>
                <a:gd name="T16" fmla="*/ 915 w 1045"/>
                <a:gd name="T17" fmla="*/ 688 h 1085"/>
                <a:gd name="T18" fmla="*/ 827 w 1045"/>
                <a:gd name="T19" fmla="*/ 703 h 1085"/>
                <a:gd name="T20" fmla="*/ 765 w 1045"/>
                <a:gd name="T21" fmla="*/ 706 h 1085"/>
                <a:gd name="T22" fmla="*/ 765 w 1045"/>
                <a:gd name="T23" fmla="*/ 671 h 1085"/>
                <a:gd name="T24" fmla="*/ 789 w 1045"/>
                <a:gd name="T25" fmla="*/ 645 h 1085"/>
                <a:gd name="T26" fmla="*/ 836 w 1045"/>
                <a:gd name="T27" fmla="*/ 573 h 1085"/>
                <a:gd name="T28" fmla="*/ 836 w 1045"/>
                <a:gd name="T29" fmla="*/ 524 h 1085"/>
                <a:gd name="T30" fmla="*/ 829 w 1045"/>
                <a:gd name="T31" fmla="*/ 449 h 1085"/>
                <a:gd name="T32" fmla="*/ 836 w 1045"/>
                <a:gd name="T33" fmla="*/ 402 h 1085"/>
                <a:gd name="T34" fmla="*/ 859 w 1045"/>
                <a:gd name="T35" fmla="*/ 378 h 1085"/>
                <a:gd name="T36" fmla="*/ 880 w 1045"/>
                <a:gd name="T37" fmla="*/ 345 h 1085"/>
                <a:gd name="T38" fmla="*/ 883 w 1045"/>
                <a:gd name="T39" fmla="*/ 294 h 1085"/>
                <a:gd name="T40" fmla="*/ 900 w 1045"/>
                <a:gd name="T41" fmla="*/ 274 h 1085"/>
                <a:gd name="T42" fmla="*/ 896 w 1045"/>
                <a:gd name="T43" fmla="*/ 233 h 1085"/>
                <a:gd name="T44" fmla="*/ 883 w 1045"/>
                <a:gd name="T45" fmla="*/ 181 h 1085"/>
                <a:gd name="T46" fmla="*/ 839 w 1045"/>
                <a:gd name="T47" fmla="*/ 157 h 1085"/>
                <a:gd name="T48" fmla="*/ 777 w 1045"/>
                <a:gd name="T49" fmla="*/ 88 h 1085"/>
                <a:gd name="T50" fmla="*/ 760 w 1045"/>
                <a:gd name="T51" fmla="*/ 39 h 1085"/>
                <a:gd name="T52" fmla="*/ 694 w 1045"/>
                <a:gd name="T53" fmla="*/ 10 h 1085"/>
                <a:gd name="T54" fmla="*/ 672 w 1045"/>
                <a:gd name="T55" fmla="*/ 19 h 1085"/>
                <a:gd name="T56" fmla="*/ 667 w 1045"/>
                <a:gd name="T57" fmla="*/ 127 h 1085"/>
                <a:gd name="T58" fmla="*/ 681 w 1045"/>
                <a:gd name="T59" fmla="*/ 247 h 1085"/>
                <a:gd name="T60" fmla="*/ 714 w 1045"/>
                <a:gd name="T61" fmla="*/ 309 h 1085"/>
                <a:gd name="T62" fmla="*/ 741 w 1045"/>
                <a:gd name="T63" fmla="*/ 375 h 1085"/>
                <a:gd name="T64" fmla="*/ 782 w 1045"/>
                <a:gd name="T65" fmla="*/ 389 h 1085"/>
                <a:gd name="T66" fmla="*/ 809 w 1045"/>
                <a:gd name="T67" fmla="*/ 465 h 1085"/>
                <a:gd name="T68" fmla="*/ 782 w 1045"/>
                <a:gd name="T69" fmla="*/ 517 h 1085"/>
                <a:gd name="T70" fmla="*/ 775 w 1045"/>
                <a:gd name="T71" fmla="*/ 463 h 1085"/>
                <a:gd name="T72" fmla="*/ 757 w 1045"/>
                <a:gd name="T73" fmla="*/ 444 h 1085"/>
                <a:gd name="T74" fmla="*/ 667 w 1045"/>
                <a:gd name="T75" fmla="*/ 422 h 1085"/>
                <a:gd name="T76" fmla="*/ 654 w 1045"/>
                <a:gd name="T77" fmla="*/ 355 h 1085"/>
                <a:gd name="T78" fmla="*/ 610 w 1045"/>
                <a:gd name="T79" fmla="*/ 350 h 1085"/>
                <a:gd name="T80" fmla="*/ 539 w 1045"/>
                <a:gd name="T81" fmla="*/ 331 h 1085"/>
                <a:gd name="T82" fmla="*/ 512 w 1045"/>
                <a:gd name="T83" fmla="*/ 304 h 1085"/>
                <a:gd name="T84" fmla="*/ 448 w 1045"/>
                <a:gd name="T85" fmla="*/ 323 h 1085"/>
                <a:gd name="T86" fmla="*/ 406 w 1045"/>
                <a:gd name="T87" fmla="*/ 311 h 1085"/>
                <a:gd name="T88" fmla="*/ 349 w 1045"/>
                <a:gd name="T89" fmla="*/ 343 h 1085"/>
                <a:gd name="T90" fmla="*/ 175 w 1045"/>
                <a:gd name="T91" fmla="*/ 483 h 1085"/>
                <a:gd name="T92" fmla="*/ 67 w 1045"/>
                <a:gd name="T93" fmla="*/ 612 h 1085"/>
                <a:gd name="T94" fmla="*/ 8 w 1045"/>
                <a:gd name="T95" fmla="*/ 710 h 1085"/>
                <a:gd name="T96" fmla="*/ 12 w 1045"/>
                <a:gd name="T97" fmla="*/ 715 h 1085"/>
                <a:gd name="T98" fmla="*/ 47 w 1045"/>
                <a:gd name="T99" fmla="*/ 774 h 1085"/>
                <a:gd name="T100" fmla="*/ 216 w 1045"/>
                <a:gd name="T101" fmla="*/ 753 h 1085"/>
                <a:gd name="T102" fmla="*/ 350 w 1045"/>
                <a:gd name="T103" fmla="*/ 801 h 1085"/>
                <a:gd name="T104" fmla="*/ 387 w 1045"/>
                <a:gd name="T105" fmla="*/ 824 h 1085"/>
                <a:gd name="T106" fmla="*/ 387 w 1045"/>
                <a:gd name="T107" fmla="*/ 824 h 1085"/>
                <a:gd name="T108" fmla="*/ 425 w 1045"/>
                <a:gd name="T109" fmla="*/ 841 h 1085"/>
                <a:gd name="T110" fmla="*/ 463 w 1045"/>
                <a:gd name="T111" fmla="*/ 1020 h 1085"/>
                <a:gd name="T112" fmla="*/ 497 w 1045"/>
                <a:gd name="T113" fmla="*/ 1057 h 1085"/>
                <a:gd name="T114" fmla="*/ 640 w 1045"/>
                <a:gd name="T115" fmla="*/ 1085 h 1085"/>
                <a:gd name="T116" fmla="*/ 719 w 1045"/>
                <a:gd name="T117" fmla="*/ 1071 h 1085"/>
                <a:gd name="T118" fmla="*/ 765 w 1045"/>
                <a:gd name="T119" fmla="*/ 973 h 1085"/>
                <a:gd name="T120" fmla="*/ 876 w 1045"/>
                <a:gd name="T121" fmla="*/ 862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5" h="1085">
                  <a:moveTo>
                    <a:pt x="876" y="862"/>
                  </a:moveTo>
                  <a:lnTo>
                    <a:pt x="876" y="862"/>
                  </a:lnTo>
                  <a:lnTo>
                    <a:pt x="883" y="860"/>
                  </a:lnTo>
                  <a:lnTo>
                    <a:pt x="891" y="858"/>
                  </a:lnTo>
                  <a:lnTo>
                    <a:pt x="913" y="846"/>
                  </a:lnTo>
                  <a:lnTo>
                    <a:pt x="940" y="829"/>
                  </a:lnTo>
                  <a:lnTo>
                    <a:pt x="969" y="811"/>
                  </a:lnTo>
                  <a:lnTo>
                    <a:pt x="1020" y="774"/>
                  </a:lnTo>
                  <a:lnTo>
                    <a:pt x="1045" y="753"/>
                  </a:lnTo>
                  <a:lnTo>
                    <a:pt x="1045" y="753"/>
                  </a:lnTo>
                  <a:lnTo>
                    <a:pt x="1040" y="750"/>
                  </a:lnTo>
                  <a:lnTo>
                    <a:pt x="1035" y="748"/>
                  </a:lnTo>
                  <a:lnTo>
                    <a:pt x="1031" y="748"/>
                  </a:lnTo>
                  <a:lnTo>
                    <a:pt x="1031" y="747"/>
                  </a:lnTo>
                  <a:lnTo>
                    <a:pt x="1031" y="747"/>
                  </a:lnTo>
                  <a:lnTo>
                    <a:pt x="1031" y="745"/>
                  </a:lnTo>
                  <a:lnTo>
                    <a:pt x="1028" y="740"/>
                  </a:lnTo>
                  <a:lnTo>
                    <a:pt x="1018" y="728"/>
                  </a:lnTo>
                  <a:lnTo>
                    <a:pt x="1004" y="711"/>
                  </a:lnTo>
                  <a:lnTo>
                    <a:pt x="991" y="693"/>
                  </a:lnTo>
                  <a:lnTo>
                    <a:pt x="991" y="693"/>
                  </a:lnTo>
                  <a:lnTo>
                    <a:pt x="979" y="674"/>
                  </a:lnTo>
                  <a:lnTo>
                    <a:pt x="979" y="674"/>
                  </a:lnTo>
                  <a:lnTo>
                    <a:pt x="977" y="676"/>
                  </a:lnTo>
                  <a:lnTo>
                    <a:pt x="977" y="679"/>
                  </a:lnTo>
                  <a:lnTo>
                    <a:pt x="977" y="679"/>
                  </a:lnTo>
                  <a:lnTo>
                    <a:pt x="971" y="711"/>
                  </a:lnTo>
                  <a:lnTo>
                    <a:pt x="964" y="753"/>
                  </a:lnTo>
                  <a:lnTo>
                    <a:pt x="964" y="753"/>
                  </a:lnTo>
                  <a:lnTo>
                    <a:pt x="962" y="759"/>
                  </a:lnTo>
                  <a:lnTo>
                    <a:pt x="959" y="762"/>
                  </a:lnTo>
                  <a:lnTo>
                    <a:pt x="955" y="764"/>
                  </a:lnTo>
                  <a:lnTo>
                    <a:pt x="950" y="764"/>
                  </a:lnTo>
                  <a:lnTo>
                    <a:pt x="940" y="762"/>
                  </a:lnTo>
                  <a:lnTo>
                    <a:pt x="930" y="760"/>
                  </a:lnTo>
                  <a:lnTo>
                    <a:pt x="930" y="760"/>
                  </a:lnTo>
                  <a:lnTo>
                    <a:pt x="917" y="759"/>
                  </a:lnTo>
                  <a:lnTo>
                    <a:pt x="898" y="755"/>
                  </a:lnTo>
                  <a:lnTo>
                    <a:pt x="881" y="748"/>
                  </a:lnTo>
                  <a:lnTo>
                    <a:pt x="875" y="745"/>
                  </a:lnTo>
                  <a:lnTo>
                    <a:pt x="870" y="740"/>
                  </a:lnTo>
                  <a:lnTo>
                    <a:pt x="870" y="740"/>
                  </a:lnTo>
                  <a:lnTo>
                    <a:pt x="868" y="735"/>
                  </a:lnTo>
                  <a:lnTo>
                    <a:pt x="870" y="730"/>
                  </a:lnTo>
                  <a:lnTo>
                    <a:pt x="873" y="725"/>
                  </a:lnTo>
                  <a:lnTo>
                    <a:pt x="880" y="720"/>
                  </a:lnTo>
                  <a:lnTo>
                    <a:pt x="896" y="710"/>
                  </a:lnTo>
                  <a:lnTo>
                    <a:pt x="917" y="699"/>
                  </a:lnTo>
                  <a:lnTo>
                    <a:pt x="917" y="699"/>
                  </a:lnTo>
                  <a:lnTo>
                    <a:pt x="923" y="694"/>
                  </a:lnTo>
                  <a:lnTo>
                    <a:pt x="925" y="693"/>
                  </a:lnTo>
                  <a:lnTo>
                    <a:pt x="925" y="691"/>
                  </a:lnTo>
                  <a:lnTo>
                    <a:pt x="922" y="689"/>
                  </a:lnTo>
                  <a:lnTo>
                    <a:pt x="915" y="688"/>
                  </a:lnTo>
                  <a:lnTo>
                    <a:pt x="893" y="686"/>
                  </a:lnTo>
                  <a:lnTo>
                    <a:pt x="870" y="686"/>
                  </a:lnTo>
                  <a:lnTo>
                    <a:pt x="870" y="686"/>
                  </a:lnTo>
                  <a:lnTo>
                    <a:pt x="858" y="688"/>
                  </a:lnTo>
                  <a:lnTo>
                    <a:pt x="848" y="691"/>
                  </a:lnTo>
                  <a:lnTo>
                    <a:pt x="827" y="703"/>
                  </a:lnTo>
                  <a:lnTo>
                    <a:pt x="817" y="708"/>
                  </a:lnTo>
                  <a:lnTo>
                    <a:pt x="809" y="713"/>
                  </a:lnTo>
                  <a:lnTo>
                    <a:pt x="799" y="715"/>
                  </a:lnTo>
                  <a:lnTo>
                    <a:pt x="789" y="713"/>
                  </a:lnTo>
                  <a:lnTo>
                    <a:pt x="789" y="713"/>
                  </a:lnTo>
                  <a:lnTo>
                    <a:pt x="765" y="706"/>
                  </a:lnTo>
                  <a:lnTo>
                    <a:pt x="760" y="704"/>
                  </a:lnTo>
                  <a:lnTo>
                    <a:pt x="755" y="699"/>
                  </a:lnTo>
                  <a:lnTo>
                    <a:pt x="755" y="699"/>
                  </a:lnTo>
                  <a:lnTo>
                    <a:pt x="753" y="694"/>
                  </a:lnTo>
                  <a:lnTo>
                    <a:pt x="757" y="688"/>
                  </a:lnTo>
                  <a:lnTo>
                    <a:pt x="765" y="671"/>
                  </a:lnTo>
                  <a:lnTo>
                    <a:pt x="775" y="657"/>
                  </a:lnTo>
                  <a:lnTo>
                    <a:pt x="780" y="652"/>
                  </a:lnTo>
                  <a:lnTo>
                    <a:pt x="782" y="652"/>
                  </a:lnTo>
                  <a:lnTo>
                    <a:pt x="782" y="652"/>
                  </a:lnTo>
                  <a:lnTo>
                    <a:pt x="785" y="650"/>
                  </a:lnTo>
                  <a:lnTo>
                    <a:pt x="789" y="645"/>
                  </a:lnTo>
                  <a:lnTo>
                    <a:pt x="804" y="627"/>
                  </a:lnTo>
                  <a:lnTo>
                    <a:pt x="829" y="591"/>
                  </a:lnTo>
                  <a:lnTo>
                    <a:pt x="829" y="591"/>
                  </a:lnTo>
                  <a:lnTo>
                    <a:pt x="832" y="586"/>
                  </a:lnTo>
                  <a:lnTo>
                    <a:pt x="834" y="581"/>
                  </a:lnTo>
                  <a:lnTo>
                    <a:pt x="836" y="573"/>
                  </a:lnTo>
                  <a:lnTo>
                    <a:pt x="834" y="564"/>
                  </a:lnTo>
                  <a:lnTo>
                    <a:pt x="836" y="557"/>
                  </a:lnTo>
                  <a:lnTo>
                    <a:pt x="836" y="557"/>
                  </a:lnTo>
                  <a:lnTo>
                    <a:pt x="837" y="552"/>
                  </a:lnTo>
                  <a:lnTo>
                    <a:pt x="837" y="546"/>
                  </a:lnTo>
                  <a:lnTo>
                    <a:pt x="836" y="524"/>
                  </a:lnTo>
                  <a:lnTo>
                    <a:pt x="836" y="498"/>
                  </a:lnTo>
                  <a:lnTo>
                    <a:pt x="836" y="476"/>
                  </a:lnTo>
                  <a:lnTo>
                    <a:pt x="836" y="476"/>
                  </a:lnTo>
                  <a:lnTo>
                    <a:pt x="836" y="463"/>
                  </a:lnTo>
                  <a:lnTo>
                    <a:pt x="834" y="456"/>
                  </a:lnTo>
                  <a:lnTo>
                    <a:pt x="829" y="449"/>
                  </a:lnTo>
                  <a:lnTo>
                    <a:pt x="829" y="449"/>
                  </a:lnTo>
                  <a:lnTo>
                    <a:pt x="827" y="441"/>
                  </a:lnTo>
                  <a:lnTo>
                    <a:pt x="829" y="427"/>
                  </a:lnTo>
                  <a:lnTo>
                    <a:pt x="832" y="414"/>
                  </a:lnTo>
                  <a:lnTo>
                    <a:pt x="836" y="402"/>
                  </a:lnTo>
                  <a:lnTo>
                    <a:pt x="836" y="402"/>
                  </a:lnTo>
                  <a:lnTo>
                    <a:pt x="839" y="394"/>
                  </a:lnTo>
                  <a:lnTo>
                    <a:pt x="839" y="394"/>
                  </a:lnTo>
                  <a:lnTo>
                    <a:pt x="843" y="389"/>
                  </a:lnTo>
                  <a:lnTo>
                    <a:pt x="843" y="389"/>
                  </a:lnTo>
                  <a:lnTo>
                    <a:pt x="849" y="383"/>
                  </a:lnTo>
                  <a:lnTo>
                    <a:pt x="859" y="378"/>
                  </a:lnTo>
                  <a:lnTo>
                    <a:pt x="870" y="372"/>
                  </a:lnTo>
                  <a:lnTo>
                    <a:pt x="873" y="367"/>
                  </a:lnTo>
                  <a:lnTo>
                    <a:pt x="876" y="362"/>
                  </a:lnTo>
                  <a:lnTo>
                    <a:pt x="876" y="362"/>
                  </a:lnTo>
                  <a:lnTo>
                    <a:pt x="880" y="353"/>
                  </a:lnTo>
                  <a:lnTo>
                    <a:pt x="880" y="345"/>
                  </a:lnTo>
                  <a:lnTo>
                    <a:pt x="881" y="336"/>
                  </a:lnTo>
                  <a:lnTo>
                    <a:pt x="883" y="321"/>
                  </a:lnTo>
                  <a:lnTo>
                    <a:pt x="883" y="321"/>
                  </a:lnTo>
                  <a:lnTo>
                    <a:pt x="885" y="307"/>
                  </a:lnTo>
                  <a:lnTo>
                    <a:pt x="883" y="299"/>
                  </a:lnTo>
                  <a:lnTo>
                    <a:pt x="883" y="294"/>
                  </a:lnTo>
                  <a:lnTo>
                    <a:pt x="883" y="287"/>
                  </a:lnTo>
                  <a:lnTo>
                    <a:pt x="883" y="287"/>
                  </a:lnTo>
                  <a:lnTo>
                    <a:pt x="885" y="282"/>
                  </a:lnTo>
                  <a:lnTo>
                    <a:pt x="888" y="279"/>
                  </a:lnTo>
                  <a:lnTo>
                    <a:pt x="895" y="275"/>
                  </a:lnTo>
                  <a:lnTo>
                    <a:pt x="900" y="274"/>
                  </a:lnTo>
                  <a:lnTo>
                    <a:pt x="903" y="274"/>
                  </a:lnTo>
                  <a:lnTo>
                    <a:pt x="903" y="274"/>
                  </a:lnTo>
                  <a:lnTo>
                    <a:pt x="903" y="272"/>
                  </a:lnTo>
                  <a:lnTo>
                    <a:pt x="903" y="264"/>
                  </a:lnTo>
                  <a:lnTo>
                    <a:pt x="902" y="252"/>
                  </a:lnTo>
                  <a:lnTo>
                    <a:pt x="896" y="233"/>
                  </a:lnTo>
                  <a:lnTo>
                    <a:pt x="896" y="233"/>
                  </a:lnTo>
                  <a:lnTo>
                    <a:pt x="885" y="204"/>
                  </a:lnTo>
                  <a:lnTo>
                    <a:pt x="883" y="194"/>
                  </a:lnTo>
                  <a:lnTo>
                    <a:pt x="883" y="186"/>
                  </a:lnTo>
                  <a:lnTo>
                    <a:pt x="883" y="186"/>
                  </a:lnTo>
                  <a:lnTo>
                    <a:pt x="883" y="181"/>
                  </a:lnTo>
                  <a:lnTo>
                    <a:pt x="880" y="177"/>
                  </a:lnTo>
                  <a:lnTo>
                    <a:pt x="875" y="174"/>
                  </a:lnTo>
                  <a:lnTo>
                    <a:pt x="870" y="172"/>
                  </a:lnTo>
                  <a:lnTo>
                    <a:pt x="849" y="166"/>
                  </a:lnTo>
                  <a:lnTo>
                    <a:pt x="849" y="166"/>
                  </a:lnTo>
                  <a:lnTo>
                    <a:pt x="839" y="157"/>
                  </a:lnTo>
                  <a:lnTo>
                    <a:pt x="822" y="142"/>
                  </a:lnTo>
                  <a:lnTo>
                    <a:pt x="789" y="112"/>
                  </a:lnTo>
                  <a:lnTo>
                    <a:pt x="789" y="112"/>
                  </a:lnTo>
                  <a:lnTo>
                    <a:pt x="784" y="105"/>
                  </a:lnTo>
                  <a:lnTo>
                    <a:pt x="778" y="96"/>
                  </a:lnTo>
                  <a:lnTo>
                    <a:pt x="777" y="88"/>
                  </a:lnTo>
                  <a:lnTo>
                    <a:pt x="773" y="78"/>
                  </a:lnTo>
                  <a:lnTo>
                    <a:pt x="772" y="57"/>
                  </a:lnTo>
                  <a:lnTo>
                    <a:pt x="768" y="44"/>
                  </a:lnTo>
                  <a:lnTo>
                    <a:pt x="768" y="44"/>
                  </a:lnTo>
                  <a:lnTo>
                    <a:pt x="765" y="41"/>
                  </a:lnTo>
                  <a:lnTo>
                    <a:pt x="760" y="39"/>
                  </a:lnTo>
                  <a:lnTo>
                    <a:pt x="743" y="36"/>
                  </a:lnTo>
                  <a:lnTo>
                    <a:pt x="731" y="32"/>
                  </a:lnTo>
                  <a:lnTo>
                    <a:pt x="719" y="29"/>
                  </a:lnTo>
                  <a:lnTo>
                    <a:pt x="708" y="20"/>
                  </a:lnTo>
                  <a:lnTo>
                    <a:pt x="694" y="10"/>
                  </a:lnTo>
                  <a:lnTo>
                    <a:pt x="694" y="10"/>
                  </a:lnTo>
                  <a:lnTo>
                    <a:pt x="684" y="2"/>
                  </a:lnTo>
                  <a:lnTo>
                    <a:pt x="679" y="0"/>
                  </a:lnTo>
                  <a:lnTo>
                    <a:pt x="677" y="2"/>
                  </a:lnTo>
                  <a:lnTo>
                    <a:pt x="676" y="3"/>
                  </a:lnTo>
                  <a:lnTo>
                    <a:pt x="674" y="7"/>
                  </a:lnTo>
                  <a:lnTo>
                    <a:pt x="672" y="19"/>
                  </a:lnTo>
                  <a:lnTo>
                    <a:pt x="674" y="52"/>
                  </a:lnTo>
                  <a:lnTo>
                    <a:pt x="676" y="73"/>
                  </a:lnTo>
                  <a:lnTo>
                    <a:pt x="674" y="91"/>
                  </a:lnTo>
                  <a:lnTo>
                    <a:pt x="674" y="91"/>
                  </a:lnTo>
                  <a:lnTo>
                    <a:pt x="671" y="110"/>
                  </a:lnTo>
                  <a:lnTo>
                    <a:pt x="667" y="127"/>
                  </a:lnTo>
                  <a:lnTo>
                    <a:pt x="659" y="157"/>
                  </a:lnTo>
                  <a:lnTo>
                    <a:pt x="650" y="177"/>
                  </a:lnTo>
                  <a:lnTo>
                    <a:pt x="647" y="186"/>
                  </a:lnTo>
                  <a:lnTo>
                    <a:pt x="647" y="186"/>
                  </a:lnTo>
                  <a:lnTo>
                    <a:pt x="662" y="213"/>
                  </a:lnTo>
                  <a:lnTo>
                    <a:pt x="681" y="247"/>
                  </a:lnTo>
                  <a:lnTo>
                    <a:pt x="681" y="247"/>
                  </a:lnTo>
                  <a:lnTo>
                    <a:pt x="689" y="262"/>
                  </a:lnTo>
                  <a:lnTo>
                    <a:pt x="701" y="280"/>
                  </a:lnTo>
                  <a:lnTo>
                    <a:pt x="701" y="280"/>
                  </a:lnTo>
                  <a:lnTo>
                    <a:pt x="708" y="292"/>
                  </a:lnTo>
                  <a:lnTo>
                    <a:pt x="714" y="309"/>
                  </a:lnTo>
                  <a:lnTo>
                    <a:pt x="721" y="328"/>
                  </a:lnTo>
                  <a:lnTo>
                    <a:pt x="721" y="328"/>
                  </a:lnTo>
                  <a:lnTo>
                    <a:pt x="728" y="348"/>
                  </a:lnTo>
                  <a:lnTo>
                    <a:pt x="735" y="363"/>
                  </a:lnTo>
                  <a:lnTo>
                    <a:pt x="741" y="375"/>
                  </a:lnTo>
                  <a:lnTo>
                    <a:pt x="741" y="375"/>
                  </a:lnTo>
                  <a:lnTo>
                    <a:pt x="745" y="378"/>
                  </a:lnTo>
                  <a:lnTo>
                    <a:pt x="752" y="380"/>
                  </a:lnTo>
                  <a:lnTo>
                    <a:pt x="763" y="383"/>
                  </a:lnTo>
                  <a:lnTo>
                    <a:pt x="775" y="387"/>
                  </a:lnTo>
                  <a:lnTo>
                    <a:pt x="782" y="389"/>
                  </a:lnTo>
                  <a:lnTo>
                    <a:pt x="782" y="389"/>
                  </a:lnTo>
                  <a:lnTo>
                    <a:pt x="792" y="400"/>
                  </a:lnTo>
                  <a:lnTo>
                    <a:pt x="799" y="411"/>
                  </a:lnTo>
                  <a:lnTo>
                    <a:pt x="800" y="417"/>
                  </a:lnTo>
                  <a:lnTo>
                    <a:pt x="802" y="422"/>
                  </a:lnTo>
                  <a:lnTo>
                    <a:pt x="802" y="422"/>
                  </a:lnTo>
                  <a:lnTo>
                    <a:pt x="809" y="465"/>
                  </a:lnTo>
                  <a:lnTo>
                    <a:pt x="816" y="497"/>
                  </a:lnTo>
                  <a:lnTo>
                    <a:pt x="816" y="497"/>
                  </a:lnTo>
                  <a:lnTo>
                    <a:pt x="802" y="507"/>
                  </a:lnTo>
                  <a:lnTo>
                    <a:pt x="790" y="514"/>
                  </a:lnTo>
                  <a:lnTo>
                    <a:pt x="782" y="517"/>
                  </a:lnTo>
                  <a:lnTo>
                    <a:pt x="782" y="517"/>
                  </a:lnTo>
                  <a:lnTo>
                    <a:pt x="778" y="515"/>
                  </a:lnTo>
                  <a:lnTo>
                    <a:pt x="778" y="512"/>
                  </a:lnTo>
                  <a:lnTo>
                    <a:pt x="777" y="497"/>
                  </a:lnTo>
                  <a:lnTo>
                    <a:pt x="777" y="480"/>
                  </a:lnTo>
                  <a:lnTo>
                    <a:pt x="775" y="463"/>
                  </a:lnTo>
                  <a:lnTo>
                    <a:pt x="775" y="463"/>
                  </a:lnTo>
                  <a:lnTo>
                    <a:pt x="773" y="456"/>
                  </a:lnTo>
                  <a:lnTo>
                    <a:pt x="772" y="453"/>
                  </a:lnTo>
                  <a:lnTo>
                    <a:pt x="768" y="449"/>
                  </a:lnTo>
                  <a:lnTo>
                    <a:pt x="765" y="448"/>
                  </a:lnTo>
                  <a:lnTo>
                    <a:pt x="758" y="446"/>
                  </a:lnTo>
                  <a:lnTo>
                    <a:pt x="757" y="444"/>
                  </a:lnTo>
                  <a:lnTo>
                    <a:pt x="755" y="443"/>
                  </a:lnTo>
                  <a:lnTo>
                    <a:pt x="755" y="443"/>
                  </a:lnTo>
                  <a:lnTo>
                    <a:pt x="750" y="439"/>
                  </a:lnTo>
                  <a:lnTo>
                    <a:pt x="741" y="438"/>
                  </a:lnTo>
                  <a:lnTo>
                    <a:pt x="714" y="431"/>
                  </a:lnTo>
                  <a:lnTo>
                    <a:pt x="667" y="422"/>
                  </a:lnTo>
                  <a:lnTo>
                    <a:pt x="667" y="422"/>
                  </a:lnTo>
                  <a:lnTo>
                    <a:pt x="664" y="419"/>
                  </a:lnTo>
                  <a:lnTo>
                    <a:pt x="660" y="412"/>
                  </a:lnTo>
                  <a:lnTo>
                    <a:pt x="657" y="392"/>
                  </a:lnTo>
                  <a:lnTo>
                    <a:pt x="655" y="370"/>
                  </a:lnTo>
                  <a:lnTo>
                    <a:pt x="654" y="355"/>
                  </a:lnTo>
                  <a:lnTo>
                    <a:pt x="654" y="355"/>
                  </a:lnTo>
                  <a:lnTo>
                    <a:pt x="652" y="353"/>
                  </a:lnTo>
                  <a:lnTo>
                    <a:pt x="649" y="351"/>
                  </a:lnTo>
                  <a:lnTo>
                    <a:pt x="639" y="350"/>
                  </a:lnTo>
                  <a:lnTo>
                    <a:pt x="625" y="348"/>
                  </a:lnTo>
                  <a:lnTo>
                    <a:pt x="610" y="350"/>
                  </a:lnTo>
                  <a:lnTo>
                    <a:pt x="559" y="355"/>
                  </a:lnTo>
                  <a:lnTo>
                    <a:pt x="559" y="355"/>
                  </a:lnTo>
                  <a:lnTo>
                    <a:pt x="556" y="355"/>
                  </a:lnTo>
                  <a:lnTo>
                    <a:pt x="551" y="351"/>
                  </a:lnTo>
                  <a:lnTo>
                    <a:pt x="546" y="343"/>
                  </a:lnTo>
                  <a:lnTo>
                    <a:pt x="539" y="331"/>
                  </a:lnTo>
                  <a:lnTo>
                    <a:pt x="532" y="314"/>
                  </a:lnTo>
                  <a:lnTo>
                    <a:pt x="532" y="314"/>
                  </a:lnTo>
                  <a:lnTo>
                    <a:pt x="531" y="311"/>
                  </a:lnTo>
                  <a:lnTo>
                    <a:pt x="527" y="307"/>
                  </a:lnTo>
                  <a:lnTo>
                    <a:pt x="521" y="304"/>
                  </a:lnTo>
                  <a:lnTo>
                    <a:pt x="512" y="304"/>
                  </a:lnTo>
                  <a:lnTo>
                    <a:pt x="504" y="307"/>
                  </a:lnTo>
                  <a:lnTo>
                    <a:pt x="482" y="314"/>
                  </a:lnTo>
                  <a:lnTo>
                    <a:pt x="470" y="318"/>
                  </a:lnTo>
                  <a:lnTo>
                    <a:pt x="458" y="321"/>
                  </a:lnTo>
                  <a:lnTo>
                    <a:pt x="458" y="321"/>
                  </a:lnTo>
                  <a:lnTo>
                    <a:pt x="448" y="323"/>
                  </a:lnTo>
                  <a:lnTo>
                    <a:pt x="438" y="323"/>
                  </a:lnTo>
                  <a:lnTo>
                    <a:pt x="428" y="321"/>
                  </a:lnTo>
                  <a:lnTo>
                    <a:pt x="421" y="319"/>
                  </a:lnTo>
                  <a:lnTo>
                    <a:pt x="414" y="318"/>
                  </a:lnTo>
                  <a:lnTo>
                    <a:pt x="409" y="314"/>
                  </a:lnTo>
                  <a:lnTo>
                    <a:pt x="406" y="311"/>
                  </a:lnTo>
                  <a:lnTo>
                    <a:pt x="404" y="307"/>
                  </a:lnTo>
                  <a:lnTo>
                    <a:pt x="404" y="307"/>
                  </a:lnTo>
                  <a:lnTo>
                    <a:pt x="403" y="307"/>
                  </a:lnTo>
                  <a:lnTo>
                    <a:pt x="399" y="307"/>
                  </a:lnTo>
                  <a:lnTo>
                    <a:pt x="386" y="316"/>
                  </a:lnTo>
                  <a:lnTo>
                    <a:pt x="349" y="343"/>
                  </a:lnTo>
                  <a:lnTo>
                    <a:pt x="307" y="377"/>
                  </a:lnTo>
                  <a:lnTo>
                    <a:pt x="276" y="402"/>
                  </a:lnTo>
                  <a:lnTo>
                    <a:pt x="276" y="402"/>
                  </a:lnTo>
                  <a:lnTo>
                    <a:pt x="216" y="449"/>
                  </a:lnTo>
                  <a:lnTo>
                    <a:pt x="187" y="473"/>
                  </a:lnTo>
                  <a:lnTo>
                    <a:pt x="175" y="483"/>
                  </a:lnTo>
                  <a:lnTo>
                    <a:pt x="175" y="483"/>
                  </a:lnTo>
                  <a:lnTo>
                    <a:pt x="167" y="497"/>
                  </a:lnTo>
                  <a:lnTo>
                    <a:pt x="141" y="530"/>
                  </a:lnTo>
                  <a:lnTo>
                    <a:pt x="106" y="573"/>
                  </a:lnTo>
                  <a:lnTo>
                    <a:pt x="86" y="593"/>
                  </a:lnTo>
                  <a:lnTo>
                    <a:pt x="67" y="612"/>
                  </a:lnTo>
                  <a:lnTo>
                    <a:pt x="67" y="612"/>
                  </a:lnTo>
                  <a:lnTo>
                    <a:pt x="57" y="622"/>
                  </a:lnTo>
                  <a:lnTo>
                    <a:pt x="47" y="634"/>
                  </a:lnTo>
                  <a:lnTo>
                    <a:pt x="32" y="657"/>
                  </a:lnTo>
                  <a:lnTo>
                    <a:pt x="18" y="684"/>
                  </a:lnTo>
                  <a:lnTo>
                    <a:pt x="8" y="710"/>
                  </a:lnTo>
                  <a:lnTo>
                    <a:pt x="8" y="710"/>
                  </a:lnTo>
                  <a:lnTo>
                    <a:pt x="13" y="711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2" y="715"/>
                  </a:lnTo>
                  <a:lnTo>
                    <a:pt x="8" y="718"/>
                  </a:lnTo>
                  <a:lnTo>
                    <a:pt x="5" y="726"/>
                  </a:lnTo>
                  <a:lnTo>
                    <a:pt x="0" y="740"/>
                  </a:lnTo>
                  <a:lnTo>
                    <a:pt x="33" y="733"/>
                  </a:lnTo>
                  <a:lnTo>
                    <a:pt x="6" y="787"/>
                  </a:lnTo>
                  <a:lnTo>
                    <a:pt x="47" y="774"/>
                  </a:lnTo>
                  <a:lnTo>
                    <a:pt x="20" y="807"/>
                  </a:lnTo>
                  <a:lnTo>
                    <a:pt x="94" y="780"/>
                  </a:lnTo>
                  <a:lnTo>
                    <a:pt x="87" y="821"/>
                  </a:lnTo>
                  <a:lnTo>
                    <a:pt x="155" y="787"/>
                  </a:lnTo>
                  <a:lnTo>
                    <a:pt x="148" y="828"/>
                  </a:lnTo>
                  <a:lnTo>
                    <a:pt x="216" y="753"/>
                  </a:lnTo>
                  <a:lnTo>
                    <a:pt x="202" y="794"/>
                  </a:lnTo>
                  <a:lnTo>
                    <a:pt x="283" y="726"/>
                  </a:lnTo>
                  <a:lnTo>
                    <a:pt x="269" y="794"/>
                  </a:lnTo>
                  <a:lnTo>
                    <a:pt x="330" y="774"/>
                  </a:lnTo>
                  <a:lnTo>
                    <a:pt x="323" y="814"/>
                  </a:lnTo>
                  <a:lnTo>
                    <a:pt x="350" y="801"/>
                  </a:lnTo>
                  <a:lnTo>
                    <a:pt x="350" y="841"/>
                  </a:lnTo>
                  <a:lnTo>
                    <a:pt x="350" y="841"/>
                  </a:lnTo>
                  <a:lnTo>
                    <a:pt x="366" y="835"/>
                  </a:lnTo>
                  <a:lnTo>
                    <a:pt x="379" y="829"/>
                  </a:lnTo>
                  <a:lnTo>
                    <a:pt x="387" y="824"/>
                  </a:lnTo>
                  <a:lnTo>
                    <a:pt x="387" y="824"/>
                  </a:lnTo>
                  <a:lnTo>
                    <a:pt x="389" y="821"/>
                  </a:lnTo>
                  <a:lnTo>
                    <a:pt x="391" y="821"/>
                  </a:lnTo>
                  <a:lnTo>
                    <a:pt x="391" y="821"/>
                  </a:lnTo>
                  <a:lnTo>
                    <a:pt x="391" y="823"/>
                  </a:lnTo>
                  <a:lnTo>
                    <a:pt x="387" y="824"/>
                  </a:lnTo>
                  <a:lnTo>
                    <a:pt x="387" y="824"/>
                  </a:lnTo>
                  <a:lnTo>
                    <a:pt x="384" y="843"/>
                  </a:lnTo>
                  <a:lnTo>
                    <a:pt x="382" y="851"/>
                  </a:lnTo>
                  <a:lnTo>
                    <a:pt x="384" y="855"/>
                  </a:lnTo>
                  <a:lnTo>
                    <a:pt x="384" y="855"/>
                  </a:lnTo>
                  <a:lnTo>
                    <a:pt x="384" y="855"/>
                  </a:lnTo>
                  <a:lnTo>
                    <a:pt x="425" y="841"/>
                  </a:lnTo>
                  <a:lnTo>
                    <a:pt x="425" y="841"/>
                  </a:lnTo>
                  <a:lnTo>
                    <a:pt x="430" y="868"/>
                  </a:lnTo>
                  <a:lnTo>
                    <a:pt x="440" y="929"/>
                  </a:lnTo>
                  <a:lnTo>
                    <a:pt x="446" y="963"/>
                  </a:lnTo>
                  <a:lnTo>
                    <a:pt x="455" y="995"/>
                  </a:lnTo>
                  <a:lnTo>
                    <a:pt x="463" y="1020"/>
                  </a:lnTo>
                  <a:lnTo>
                    <a:pt x="468" y="1030"/>
                  </a:lnTo>
                  <a:lnTo>
                    <a:pt x="472" y="1037"/>
                  </a:lnTo>
                  <a:lnTo>
                    <a:pt x="472" y="1037"/>
                  </a:lnTo>
                  <a:lnTo>
                    <a:pt x="477" y="1042"/>
                  </a:lnTo>
                  <a:lnTo>
                    <a:pt x="482" y="1047"/>
                  </a:lnTo>
                  <a:lnTo>
                    <a:pt x="497" y="1057"/>
                  </a:lnTo>
                  <a:lnTo>
                    <a:pt x="517" y="1066"/>
                  </a:lnTo>
                  <a:lnTo>
                    <a:pt x="539" y="1073"/>
                  </a:lnTo>
                  <a:lnTo>
                    <a:pt x="563" y="1079"/>
                  </a:lnTo>
                  <a:lnTo>
                    <a:pt x="588" y="1083"/>
                  </a:lnTo>
                  <a:lnTo>
                    <a:pt x="615" y="1085"/>
                  </a:lnTo>
                  <a:lnTo>
                    <a:pt x="640" y="1085"/>
                  </a:lnTo>
                  <a:lnTo>
                    <a:pt x="640" y="1085"/>
                  </a:lnTo>
                  <a:lnTo>
                    <a:pt x="681" y="1083"/>
                  </a:lnTo>
                  <a:lnTo>
                    <a:pt x="694" y="1081"/>
                  </a:lnTo>
                  <a:lnTo>
                    <a:pt x="704" y="1079"/>
                  </a:lnTo>
                  <a:lnTo>
                    <a:pt x="713" y="1076"/>
                  </a:lnTo>
                  <a:lnTo>
                    <a:pt x="719" y="1071"/>
                  </a:lnTo>
                  <a:lnTo>
                    <a:pt x="726" y="1063"/>
                  </a:lnTo>
                  <a:lnTo>
                    <a:pt x="735" y="1051"/>
                  </a:lnTo>
                  <a:lnTo>
                    <a:pt x="735" y="1051"/>
                  </a:lnTo>
                  <a:lnTo>
                    <a:pt x="745" y="1032"/>
                  </a:lnTo>
                  <a:lnTo>
                    <a:pt x="755" y="1005"/>
                  </a:lnTo>
                  <a:lnTo>
                    <a:pt x="765" y="973"/>
                  </a:lnTo>
                  <a:lnTo>
                    <a:pt x="773" y="939"/>
                  </a:lnTo>
                  <a:lnTo>
                    <a:pt x="789" y="880"/>
                  </a:lnTo>
                  <a:lnTo>
                    <a:pt x="795" y="855"/>
                  </a:lnTo>
                  <a:lnTo>
                    <a:pt x="795" y="855"/>
                  </a:lnTo>
                  <a:lnTo>
                    <a:pt x="826" y="858"/>
                  </a:lnTo>
                  <a:lnTo>
                    <a:pt x="876" y="862"/>
                  </a:lnTo>
                  <a:lnTo>
                    <a:pt x="876" y="862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14">
              <a:extLst>
                <a:ext uri="{FF2B5EF4-FFF2-40B4-BE49-F238E27FC236}">
                  <a16:creationId xmlns:a16="http://schemas.microsoft.com/office/drawing/2014/main" id="{F43D38AA-E1DA-4F99-821C-BDC8A3050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2000" y="2835275"/>
              <a:ext cx="128588" cy="128588"/>
            </a:xfrm>
            <a:custGeom>
              <a:avLst/>
              <a:gdLst>
                <a:gd name="T0" fmla="*/ 7 w 81"/>
                <a:gd name="T1" fmla="*/ 0 h 81"/>
                <a:gd name="T2" fmla="*/ 7 w 81"/>
                <a:gd name="T3" fmla="*/ 0 h 81"/>
                <a:gd name="T4" fmla="*/ 2 w 81"/>
                <a:gd name="T5" fmla="*/ 29 h 81"/>
                <a:gd name="T6" fmla="*/ 0 w 81"/>
                <a:gd name="T7" fmla="*/ 49 h 81"/>
                <a:gd name="T8" fmla="*/ 0 w 81"/>
                <a:gd name="T9" fmla="*/ 57 h 81"/>
                <a:gd name="T10" fmla="*/ 0 w 81"/>
                <a:gd name="T11" fmla="*/ 61 h 81"/>
                <a:gd name="T12" fmla="*/ 0 w 81"/>
                <a:gd name="T13" fmla="*/ 61 h 81"/>
                <a:gd name="T14" fmla="*/ 7 w 81"/>
                <a:gd name="T15" fmla="*/ 66 h 81"/>
                <a:gd name="T16" fmla="*/ 18 w 81"/>
                <a:gd name="T17" fmla="*/ 72 h 81"/>
                <a:gd name="T18" fmla="*/ 30 w 81"/>
                <a:gd name="T19" fmla="*/ 78 h 81"/>
                <a:gd name="T20" fmla="*/ 40 w 81"/>
                <a:gd name="T21" fmla="*/ 81 h 81"/>
                <a:gd name="T22" fmla="*/ 40 w 81"/>
                <a:gd name="T23" fmla="*/ 81 h 81"/>
                <a:gd name="T24" fmla="*/ 45 w 81"/>
                <a:gd name="T25" fmla="*/ 79 h 81"/>
                <a:gd name="T26" fmla="*/ 52 w 81"/>
                <a:gd name="T27" fmla="*/ 76 h 81"/>
                <a:gd name="T28" fmla="*/ 67 w 81"/>
                <a:gd name="T29" fmla="*/ 64 h 81"/>
                <a:gd name="T30" fmla="*/ 74 w 81"/>
                <a:gd name="T31" fmla="*/ 57 h 81"/>
                <a:gd name="T32" fmla="*/ 79 w 81"/>
                <a:gd name="T33" fmla="*/ 51 h 81"/>
                <a:gd name="T34" fmla="*/ 81 w 81"/>
                <a:gd name="T35" fmla="*/ 44 h 81"/>
                <a:gd name="T36" fmla="*/ 81 w 81"/>
                <a:gd name="T37" fmla="*/ 42 h 81"/>
                <a:gd name="T38" fmla="*/ 81 w 81"/>
                <a:gd name="T39" fmla="*/ 40 h 81"/>
                <a:gd name="T40" fmla="*/ 81 w 81"/>
                <a:gd name="T41" fmla="*/ 40 h 81"/>
                <a:gd name="T42" fmla="*/ 76 w 81"/>
                <a:gd name="T43" fmla="*/ 35 h 81"/>
                <a:gd name="T44" fmla="*/ 69 w 81"/>
                <a:gd name="T45" fmla="*/ 34 h 81"/>
                <a:gd name="T46" fmla="*/ 54 w 81"/>
                <a:gd name="T47" fmla="*/ 27 h 81"/>
                <a:gd name="T48" fmla="*/ 54 w 81"/>
                <a:gd name="T49" fmla="*/ 27 h 81"/>
                <a:gd name="T50" fmla="*/ 37 w 81"/>
                <a:gd name="T51" fmla="*/ 20 h 81"/>
                <a:gd name="T52" fmla="*/ 30 w 81"/>
                <a:gd name="T53" fmla="*/ 17 h 81"/>
                <a:gd name="T54" fmla="*/ 27 w 81"/>
                <a:gd name="T55" fmla="*/ 13 h 81"/>
                <a:gd name="T56" fmla="*/ 27 w 81"/>
                <a:gd name="T57" fmla="*/ 13 h 81"/>
                <a:gd name="T58" fmla="*/ 23 w 81"/>
                <a:gd name="T59" fmla="*/ 10 h 81"/>
                <a:gd name="T60" fmla="*/ 17 w 81"/>
                <a:gd name="T61" fmla="*/ 5 h 81"/>
                <a:gd name="T62" fmla="*/ 7 w 81"/>
                <a:gd name="T63" fmla="*/ 0 h 81"/>
                <a:gd name="T64" fmla="*/ 7 w 81"/>
                <a:gd name="T6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1" h="81">
                  <a:moveTo>
                    <a:pt x="7" y="0"/>
                  </a:moveTo>
                  <a:lnTo>
                    <a:pt x="7" y="0"/>
                  </a:lnTo>
                  <a:lnTo>
                    <a:pt x="2" y="29"/>
                  </a:lnTo>
                  <a:lnTo>
                    <a:pt x="0" y="49"/>
                  </a:lnTo>
                  <a:lnTo>
                    <a:pt x="0" y="57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7" y="66"/>
                  </a:lnTo>
                  <a:lnTo>
                    <a:pt x="18" y="72"/>
                  </a:lnTo>
                  <a:lnTo>
                    <a:pt x="30" y="78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5" y="79"/>
                  </a:lnTo>
                  <a:lnTo>
                    <a:pt x="52" y="76"/>
                  </a:lnTo>
                  <a:lnTo>
                    <a:pt x="67" y="64"/>
                  </a:lnTo>
                  <a:lnTo>
                    <a:pt x="74" y="57"/>
                  </a:lnTo>
                  <a:lnTo>
                    <a:pt x="79" y="51"/>
                  </a:lnTo>
                  <a:lnTo>
                    <a:pt x="81" y="44"/>
                  </a:lnTo>
                  <a:lnTo>
                    <a:pt x="81" y="42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76" y="35"/>
                  </a:lnTo>
                  <a:lnTo>
                    <a:pt x="69" y="34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37" y="20"/>
                  </a:lnTo>
                  <a:lnTo>
                    <a:pt x="30" y="17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3" y="10"/>
                  </a:lnTo>
                  <a:lnTo>
                    <a:pt x="17" y="5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15">
              <a:extLst>
                <a:ext uri="{FF2B5EF4-FFF2-40B4-BE49-F238E27FC236}">
                  <a16:creationId xmlns:a16="http://schemas.microsoft.com/office/drawing/2014/main" id="{45C830C1-4941-4C5A-8BEF-75634F697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088" y="2909888"/>
              <a:ext cx="512763" cy="525463"/>
            </a:xfrm>
            <a:custGeom>
              <a:avLst/>
              <a:gdLst>
                <a:gd name="T0" fmla="*/ 269 w 323"/>
                <a:gd name="T1" fmla="*/ 0 h 331"/>
                <a:gd name="T2" fmla="*/ 259 w 323"/>
                <a:gd name="T3" fmla="*/ 19 h 331"/>
                <a:gd name="T4" fmla="*/ 247 w 323"/>
                <a:gd name="T5" fmla="*/ 34 h 331"/>
                <a:gd name="T6" fmla="*/ 229 w 323"/>
                <a:gd name="T7" fmla="*/ 47 h 331"/>
                <a:gd name="T8" fmla="*/ 224 w 323"/>
                <a:gd name="T9" fmla="*/ 49 h 331"/>
                <a:gd name="T10" fmla="*/ 202 w 323"/>
                <a:gd name="T11" fmla="*/ 51 h 331"/>
                <a:gd name="T12" fmla="*/ 172 w 323"/>
                <a:gd name="T13" fmla="*/ 46 h 331"/>
                <a:gd name="T14" fmla="*/ 135 w 323"/>
                <a:gd name="T15" fmla="*/ 34 h 331"/>
                <a:gd name="T16" fmla="*/ 136 w 323"/>
                <a:gd name="T17" fmla="*/ 31 h 331"/>
                <a:gd name="T18" fmla="*/ 135 w 323"/>
                <a:gd name="T19" fmla="*/ 24 h 331"/>
                <a:gd name="T20" fmla="*/ 124 w 323"/>
                <a:gd name="T21" fmla="*/ 24 h 331"/>
                <a:gd name="T22" fmla="*/ 101 w 323"/>
                <a:gd name="T23" fmla="*/ 34 h 331"/>
                <a:gd name="T24" fmla="*/ 71 w 323"/>
                <a:gd name="T25" fmla="*/ 51 h 331"/>
                <a:gd name="T26" fmla="*/ 33 w 323"/>
                <a:gd name="T27" fmla="*/ 69 h 331"/>
                <a:gd name="T28" fmla="*/ 18 w 323"/>
                <a:gd name="T29" fmla="*/ 81 h 331"/>
                <a:gd name="T30" fmla="*/ 13 w 323"/>
                <a:gd name="T31" fmla="*/ 88 h 331"/>
                <a:gd name="T32" fmla="*/ 8 w 323"/>
                <a:gd name="T33" fmla="*/ 96 h 331"/>
                <a:gd name="T34" fmla="*/ 1 w 323"/>
                <a:gd name="T35" fmla="*/ 101 h 331"/>
                <a:gd name="T36" fmla="*/ 0 w 323"/>
                <a:gd name="T37" fmla="*/ 115 h 331"/>
                <a:gd name="T38" fmla="*/ 1 w 323"/>
                <a:gd name="T39" fmla="*/ 135 h 331"/>
                <a:gd name="T40" fmla="*/ 12 w 323"/>
                <a:gd name="T41" fmla="*/ 186 h 331"/>
                <a:gd name="T42" fmla="*/ 13 w 323"/>
                <a:gd name="T43" fmla="*/ 203 h 331"/>
                <a:gd name="T44" fmla="*/ 15 w 323"/>
                <a:gd name="T45" fmla="*/ 265 h 331"/>
                <a:gd name="T46" fmla="*/ 20 w 323"/>
                <a:gd name="T47" fmla="*/ 284 h 331"/>
                <a:gd name="T48" fmla="*/ 27 w 323"/>
                <a:gd name="T49" fmla="*/ 297 h 331"/>
                <a:gd name="T50" fmla="*/ 37 w 323"/>
                <a:gd name="T51" fmla="*/ 313 h 331"/>
                <a:gd name="T52" fmla="*/ 47 w 323"/>
                <a:gd name="T53" fmla="*/ 318 h 331"/>
                <a:gd name="T54" fmla="*/ 54 w 323"/>
                <a:gd name="T55" fmla="*/ 318 h 331"/>
                <a:gd name="T56" fmla="*/ 65 w 323"/>
                <a:gd name="T57" fmla="*/ 314 h 331"/>
                <a:gd name="T58" fmla="*/ 76 w 323"/>
                <a:gd name="T59" fmla="*/ 308 h 331"/>
                <a:gd name="T60" fmla="*/ 82 w 323"/>
                <a:gd name="T61" fmla="*/ 308 h 331"/>
                <a:gd name="T62" fmla="*/ 87 w 323"/>
                <a:gd name="T63" fmla="*/ 311 h 331"/>
                <a:gd name="T64" fmla="*/ 104 w 323"/>
                <a:gd name="T65" fmla="*/ 323 h 331"/>
                <a:gd name="T66" fmla="*/ 128 w 323"/>
                <a:gd name="T67" fmla="*/ 324 h 331"/>
                <a:gd name="T68" fmla="*/ 141 w 323"/>
                <a:gd name="T69" fmla="*/ 323 h 331"/>
                <a:gd name="T70" fmla="*/ 156 w 323"/>
                <a:gd name="T71" fmla="*/ 321 h 331"/>
                <a:gd name="T72" fmla="*/ 162 w 323"/>
                <a:gd name="T73" fmla="*/ 324 h 331"/>
                <a:gd name="T74" fmla="*/ 170 w 323"/>
                <a:gd name="T75" fmla="*/ 330 h 331"/>
                <a:gd name="T76" fmla="*/ 175 w 323"/>
                <a:gd name="T77" fmla="*/ 331 h 331"/>
                <a:gd name="T78" fmla="*/ 182 w 323"/>
                <a:gd name="T79" fmla="*/ 328 h 331"/>
                <a:gd name="T80" fmla="*/ 195 w 323"/>
                <a:gd name="T81" fmla="*/ 324 h 331"/>
                <a:gd name="T82" fmla="*/ 207 w 323"/>
                <a:gd name="T83" fmla="*/ 324 h 331"/>
                <a:gd name="T84" fmla="*/ 209 w 323"/>
                <a:gd name="T85" fmla="*/ 324 h 331"/>
                <a:gd name="T86" fmla="*/ 215 w 323"/>
                <a:gd name="T87" fmla="*/ 323 h 331"/>
                <a:gd name="T88" fmla="*/ 231 w 323"/>
                <a:gd name="T89" fmla="*/ 318 h 331"/>
                <a:gd name="T90" fmla="*/ 239 w 323"/>
                <a:gd name="T91" fmla="*/ 309 h 331"/>
                <a:gd name="T92" fmla="*/ 242 w 323"/>
                <a:gd name="T93" fmla="*/ 304 h 331"/>
                <a:gd name="T94" fmla="*/ 268 w 323"/>
                <a:gd name="T95" fmla="*/ 221 h 331"/>
                <a:gd name="T96" fmla="*/ 276 w 323"/>
                <a:gd name="T97" fmla="*/ 203 h 331"/>
                <a:gd name="T98" fmla="*/ 318 w 323"/>
                <a:gd name="T99" fmla="*/ 140 h 331"/>
                <a:gd name="T100" fmla="*/ 323 w 323"/>
                <a:gd name="T101" fmla="*/ 129 h 331"/>
                <a:gd name="T102" fmla="*/ 310 w 323"/>
                <a:gd name="T103" fmla="*/ 107 h 331"/>
                <a:gd name="T104" fmla="*/ 290 w 323"/>
                <a:gd name="T105" fmla="*/ 81 h 331"/>
                <a:gd name="T106" fmla="*/ 285 w 323"/>
                <a:gd name="T107" fmla="*/ 74 h 331"/>
                <a:gd name="T108" fmla="*/ 274 w 323"/>
                <a:gd name="T109" fmla="*/ 37 h 331"/>
                <a:gd name="T110" fmla="*/ 269 w 323"/>
                <a:gd name="T111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3" h="331">
                  <a:moveTo>
                    <a:pt x="269" y="0"/>
                  </a:moveTo>
                  <a:lnTo>
                    <a:pt x="269" y="0"/>
                  </a:lnTo>
                  <a:lnTo>
                    <a:pt x="268" y="5"/>
                  </a:lnTo>
                  <a:lnTo>
                    <a:pt x="259" y="19"/>
                  </a:lnTo>
                  <a:lnTo>
                    <a:pt x="254" y="27"/>
                  </a:lnTo>
                  <a:lnTo>
                    <a:pt x="247" y="34"/>
                  </a:lnTo>
                  <a:lnTo>
                    <a:pt x="239" y="41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24" y="49"/>
                  </a:lnTo>
                  <a:lnTo>
                    <a:pt x="217" y="51"/>
                  </a:lnTo>
                  <a:lnTo>
                    <a:pt x="202" y="51"/>
                  </a:lnTo>
                  <a:lnTo>
                    <a:pt x="187" y="49"/>
                  </a:lnTo>
                  <a:lnTo>
                    <a:pt x="172" y="46"/>
                  </a:lnTo>
                  <a:lnTo>
                    <a:pt x="145" y="37"/>
                  </a:lnTo>
                  <a:lnTo>
                    <a:pt x="135" y="34"/>
                  </a:lnTo>
                  <a:lnTo>
                    <a:pt x="135" y="34"/>
                  </a:lnTo>
                  <a:lnTo>
                    <a:pt x="136" y="31"/>
                  </a:lnTo>
                  <a:lnTo>
                    <a:pt x="136" y="27"/>
                  </a:lnTo>
                  <a:lnTo>
                    <a:pt x="135" y="24"/>
                  </a:lnTo>
                  <a:lnTo>
                    <a:pt x="131" y="22"/>
                  </a:lnTo>
                  <a:lnTo>
                    <a:pt x="124" y="24"/>
                  </a:lnTo>
                  <a:lnTo>
                    <a:pt x="114" y="27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71" y="51"/>
                  </a:lnTo>
                  <a:lnTo>
                    <a:pt x="44" y="63"/>
                  </a:lnTo>
                  <a:lnTo>
                    <a:pt x="33" y="69"/>
                  </a:lnTo>
                  <a:lnTo>
                    <a:pt x="25" y="74"/>
                  </a:lnTo>
                  <a:lnTo>
                    <a:pt x="18" y="81"/>
                  </a:lnTo>
                  <a:lnTo>
                    <a:pt x="13" y="88"/>
                  </a:lnTo>
                  <a:lnTo>
                    <a:pt x="13" y="88"/>
                  </a:lnTo>
                  <a:lnTo>
                    <a:pt x="10" y="93"/>
                  </a:lnTo>
                  <a:lnTo>
                    <a:pt x="8" y="96"/>
                  </a:lnTo>
                  <a:lnTo>
                    <a:pt x="3" y="100"/>
                  </a:lnTo>
                  <a:lnTo>
                    <a:pt x="1" y="101"/>
                  </a:lnTo>
                  <a:lnTo>
                    <a:pt x="1" y="105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1" y="135"/>
                  </a:lnTo>
                  <a:lnTo>
                    <a:pt x="6" y="161"/>
                  </a:lnTo>
                  <a:lnTo>
                    <a:pt x="12" y="186"/>
                  </a:lnTo>
                  <a:lnTo>
                    <a:pt x="13" y="203"/>
                  </a:lnTo>
                  <a:lnTo>
                    <a:pt x="13" y="203"/>
                  </a:lnTo>
                  <a:lnTo>
                    <a:pt x="13" y="242"/>
                  </a:lnTo>
                  <a:lnTo>
                    <a:pt x="15" y="265"/>
                  </a:lnTo>
                  <a:lnTo>
                    <a:pt x="17" y="275"/>
                  </a:lnTo>
                  <a:lnTo>
                    <a:pt x="20" y="284"/>
                  </a:lnTo>
                  <a:lnTo>
                    <a:pt x="20" y="284"/>
                  </a:lnTo>
                  <a:lnTo>
                    <a:pt x="27" y="297"/>
                  </a:lnTo>
                  <a:lnTo>
                    <a:pt x="33" y="308"/>
                  </a:lnTo>
                  <a:lnTo>
                    <a:pt x="37" y="313"/>
                  </a:lnTo>
                  <a:lnTo>
                    <a:pt x="42" y="316"/>
                  </a:lnTo>
                  <a:lnTo>
                    <a:pt x="47" y="318"/>
                  </a:lnTo>
                  <a:lnTo>
                    <a:pt x="54" y="318"/>
                  </a:lnTo>
                  <a:lnTo>
                    <a:pt x="54" y="318"/>
                  </a:lnTo>
                  <a:lnTo>
                    <a:pt x="60" y="316"/>
                  </a:lnTo>
                  <a:lnTo>
                    <a:pt x="65" y="314"/>
                  </a:lnTo>
                  <a:lnTo>
                    <a:pt x="74" y="309"/>
                  </a:lnTo>
                  <a:lnTo>
                    <a:pt x="76" y="308"/>
                  </a:lnTo>
                  <a:lnTo>
                    <a:pt x="79" y="308"/>
                  </a:lnTo>
                  <a:lnTo>
                    <a:pt x="82" y="308"/>
                  </a:lnTo>
                  <a:lnTo>
                    <a:pt x="87" y="311"/>
                  </a:lnTo>
                  <a:lnTo>
                    <a:pt x="87" y="311"/>
                  </a:lnTo>
                  <a:lnTo>
                    <a:pt x="96" y="318"/>
                  </a:lnTo>
                  <a:lnTo>
                    <a:pt x="104" y="323"/>
                  </a:lnTo>
                  <a:lnTo>
                    <a:pt x="114" y="324"/>
                  </a:lnTo>
                  <a:lnTo>
                    <a:pt x="128" y="324"/>
                  </a:lnTo>
                  <a:lnTo>
                    <a:pt x="128" y="324"/>
                  </a:lnTo>
                  <a:lnTo>
                    <a:pt x="141" y="323"/>
                  </a:lnTo>
                  <a:lnTo>
                    <a:pt x="150" y="321"/>
                  </a:lnTo>
                  <a:lnTo>
                    <a:pt x="156" y="321"/>
                  </a:lnTo>
                  <a:lnTo>
                    <a:pt x="162" y="324"/>
                  </a:lnTo>
                  <a:lnTo>
                    <a:pt x="162" y="324"/>
                  </a:lnTo>
                  <a:lnTo>
                    <a:pt x="167" y="328"/>
                  </a:lnTo>
                  <a:lnTo>
                    <a:pt x="170" y="330"/>
                  </a:lnTo>
                  <a:lnTo>
                    <a:pt x="175" y="331"/>
                  </a:lnTo>
                  <a:lnTo>
                    <a:pt x="175" y="331"/>
                  </a:lnTo>
                  <a:lnTo>
                    <a:pt x="178" y="330"/>
                  </a:lnTo>
                  <a:lnTo>
                    <a:pt x="182" y="328"/>
                  </a:lnTo>
                  <a:lnTo>
                    <a:pt x="187" y="326"/>
                  </a:lnTo>
                  <a:lnTo>
                    <a:pt x="195" y="324"/>
                  </a:lnTo>
                  <a:lnTo>
                    <a:pt x="195" y="324"/>
                  </a:lnTo>
                  <a:lnTo>
                    <a:pt x="207" y="324"/>
                  </a:lnTo>
                  <a:lnTo>
                    <a:pt x="207" y="324"/>
                  </a:lnTo>
                  <a:lnTo>
                    <a:pt x="209" y="324"/>
                  </a:lnTo>
                  <a:lnTo>
                    <a:pt x="209" y="324"/>
                  </a:lnTo>
                  <a:lnTo>
                    <a:pt x="215" y="323"/>
                  </a:lnTo>
                  <a:lnTo>
                    <a:pt x="226" y="319"/>
                  </a:lnTo>
                  <a:lnTo>
                    <a:pt x="231" y="318"/>
                  </a:lnTo>
                  <a:lnTo>
                    <a:pt x="236" y="314"/>
                  </a:lnTo>
                  <a:lnTo>
                    <a:pt x="239" y="309"/>
                  </a:lnTo>
                  <a:lnTo>
                    <a:pt x="242" y="304"/>
                  </a:lnTo>
                  <a:lnTo>
                    <a:pt x="242" y="304"/>
                  </a:lnTo>
                  <a:lnTo>
                    <a:pt x="258" y="252"/>
                  </a:lnTo>
                  <a:lnTo>
                    <a:pt x="268" y="221"/>
                  </a:lnTo>
                  <a:lnTo>
                    <a:pt x="276" y="203"/>
                  </a:lnTo>
                  <a:lnTo>
                    <a:pt x="276" y="203"/>
                  </a:lnTo>
                  <a:lnTo>
                    <a:pt x="305" y="162"/>
                  </a:lnTo>
                  <a:lnTo>
                    <a:pt x="318" y="140"/>
                  </a:lnTo>
                  <a:lnTo>
                    <a:pt x="323" y="132"/>
                  </a:lnTo>
                  <a:lnTo>
                    <a:pt x="323" y="129"/>
                  </a:lnTo>
                  <a:lnTo>
                    <a:pt x="323" y="129"/>
                  </a:lnTo>
                  <a:lnTo>
                    <a:pt x="310" y="107"/>
                  </a:lnTo>
                  <a:lnTo>
                    <a:pt x="300" y="93"/>
                  </a:lnTo>
                  <a:lnTo>
                    <a:pt x="290" y="81"/>
                  </a:lnTo>
                  <a:lnTo>
                    <a:pt x="290" y="81"/>
                  </a:lnTo>
                  <a:lnTo>
                    <a:pt x="285" y="74"/>
                  </a:lnTo>
                  <a:lnTo>
                    <a:pt x="281" y="64"/>
                  </a:lnTo>
                  <a:lnTo>
                    <a:pt x="274" y="37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Freeform 16">
              <a:extLst>
                <a:ext uri="{FF2B5EF4-FFF2-40B4-BE49-F238E27FC236}">
                  <a16:creationId xmlns:a16="http://schemas.microsoft.com/office/drawing/2014/main" id="{A7FF1653-CC38-49EA-A280-C40DE428B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5863" y="2921000"/>
              <a:ext cx="568325" cy="782638"/>
            </a:xfrm>
            <a:custGeom>
              <a:avLst/>
              <a:gdLst>
                <a:gd name="T0" fmla="*/ 297 w 358"/>
                <a:gd name="T1" fmla="*/ 0 h 493"/>
                <a:gd name="T2" fmla="*/ 135 w 358"/>
                <a:gd name="T3" fmla="*/ 40 h 493"/>
                <a:gd name="T4" fmla="*/ 223 w 358"/>
                <a:gd name="T5" fmla="*/ 34 h 493"/>
                <a:gd name="T6" fmla="*/ 0 w 358"/>
                <a:gd name="T7" fmla="*/ 115 h 493"/>
                <a:gd name="T8" fmla="*/ 277 w 358"/>
                <a:gd name="T9" fmla="*/ 40 h 493"/>
                <a:gd name="T10" fmla="*/ 68 w 358"/>
                <a:gd name="T11" fmla="*/ 162 h 493"/>
                <a:gd name="T12" fmla="*/ 283 w 358"/>
                <a:gd name="T13" fmla="*/ 61 h 493"/>
                <a:gd name="T14" fmla="*/ 81 w 358"/>
                <a:gd name="T15" fmla="*/ 284 h 493"/>
                <a:gd name="T16" fmla="*/ 297 w 358"/>
                <a:gd name="T17" fmla="*/ 81 h 493"/>
                <a:gd name="T18" fmla="*/ 54 w 358"/>
                <a:gd name="T19" fmla="*/ 459 h 493"/>
                <a:gd name="T20" fmla="*/ 310 w 358"/>
                <a:gd name="T21" fmla="*/ 88 h 493"/>
                <a:gd name="T22" fmla="*/ 155 w 358"/>
                <a:gd name="T23" fmla="*/ 493 h 493"/>
                <a:gd name="T24" fmla="*/ 331 w 358"/>
                <a:gd name="T25" fmla="*/ 88 h 493"/>
                <a:gd name="T26" fmla="*/ 304 w 358"/>
                <a:gd name="T27" fmla="*/ 426 h 493"/>
                <a:gd name="T28" fmla="*/ 358 w 358"/>
                <a:gd name="T29" fmla="*/ 74 h 493"/>
                <a:gd name="T30" fmla="*/ 297 w 358"/>
                <a:gd name="T31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8" h="493">
                  <a:moveTo>
                    <a:pt x="297" y="0"/>
                  </a:moveTo>
                  <a:lnTo>
                    <a:pt x="135" y="40"/>
                  </a:lnTo>
                  <a:lnTo>
                    <a:pt x="223" y="34"/>
                  </a:lnTo>
                  <a:lnTo>
                    <a:pt x="0" y="115"/>
                  </a:lnTo>
                  <a:lnTo>
                    <a:pt x="277" y="40"/>
                  </a:lnTo>
                  <a:lnTo>
                    <a:pt x="68" y="162"/>
                  </a:lnTo>
                  <a:lnTo>
                    <a:pt x="283" y="61"/>
                  </a:lnTo>
                  <a:lnTo>
                    <a:pt x="81" y="284"/>
                  </a:lnTo>
                  <a:lnTo>
                    <a:pt x="297" y="81"/>
                  </a:lnTo>
                  <a:lnTo>
                    <a:pt x="54" y="459"/>
                  </a:lnTo>
                  <a:lnTo>
                    <a:pt x="310" y="88"/>
                  </a:lnTo>
                  <a:lnTo>
                    <a:pt x="155" y="493"/>
                  </a:lnTo>
                  <a:lnTo>
                    <a:pt x="331" y="88"/>
                  </a:lnTo>
                  <a:lnTo>
                    <a:pt x="304" y="426"/>
                  </a:lnTo>
                  <a:lnTo>
                    <a:pt x="358" y="74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Freeform 17">
              <a:extLst>
                <a:ext uri="{FF2B5EF4-FFF2-40B4-BE49-F238E27FC236}">
                  <a16:creationId xmlns:a16="http://schemas.microsoft.com/office/drawing/2014/main" id="{8ABD2159-C9E6-443B-83CA-7C23CEEAE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5863" y="2921000"/>
              <a:ext cx="568325" cy="782638"/>
            </a:xfrm>
            <a:custGeom>
              <a:avLst/>
              <a:gdLst>
                <a:gd name="T0" fmla="*/ 297 w 358"/>
                <a:gd name="T1" fmla="*/ 0 h 493"/>
                <a:gd name="T2" fmla="*/ 135 w 358"/>
                <a:gd name="T3" fmla="*/ 40 h 493"/>
                <a:gd name="T4" fmla="*/ 223 w 358"/>
                <a:gd name="T5" fmla="*/ 34 h 493"/>
                <a:gd name="T6" fmla="*/ 0 w 358"/>
                <a:gd name="T7" fmla="*/ 115 h 493"/>
                <a:gd name="T8" fmla="*/ 277 w 358"/>
                <a:gd name="T9" fmla="*/ 40 h 493"/>
                <a:gd name="T10" fmla="*/ 68 w 358"/>
                <a:gd name="T11" fmla="*/ 162 h 493"/>
                <a:gd name="T12" fmla="*/ 283 w 358"/>
                <a:gd name="T13" fmla="*/ 61 h 493"/>
                <a:gd name="T14" fmla="*/ 81 w 358"/>
                <a:gd name="T15" fmla="*/ 284 h 493"/>
                <a:gd name="T16" fmla="*/ 297 w 358"/>
                <a:gd name="T17" fmla="*/ 81 h 493"/>
                <a:gd name="T18" fmla="*/ 54 w 358"/>
                <a:gd name="T19" fmla="*/ 459 h 493"/>
                <a:gd name="T20" fmla="*/ 310 w 358"/>
                <a:gd name="T21" fmla="*/ 88 h 493"/>
                <a:gd name="T22" fmla="*/ 155 w 358"/>
                <a:gd name="T23" fmla="*/ 493 h 493"/>
                <a:gd name="T24" fmla="*/ 331 w 358"/>
                <a:gd name="T25" fmla="*/ 88 h 493"/>
                <a:gd name="T26" fmla="*/ 304 w 358"/>
                <a:gd name="T27" fmla="*/ 426 h 493"/>
                <a:gd name="T28" fmla="*/ 358 w 358"/>
                <a:gd name="T29" fmla="*/ 74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8" h="493">
                  <a:moveTo>
                    <a:pt x="297" y="0"/>
                  </a:moveTo>
                  <a:lnTo>
                    <a:pt x="135" y="40"/>
                  </a:lnTo>
                  <a:lnTo>
                    <a:pt x="223" y="34"/>
                  </a:lnTo>
                  <a:lnTo>
                    <a:pt x="0" y="115"/>
                  </a:lnTo>
                  <a:lnTo>
                    <a:pt x="277" y="40"/>
                  </a:lnTo>
                  <a:lnTo>
                    <a:pt x="68" y="162"/>
                  </a:lnTo>
                  <a:lnTo>
                    <a:pt x="283" y="61"/>
                  </a:lnTo>
                  <a:lnTo>
                    <a:pt x="81" y="284"/>
                  </a:lnTo>
                  <a:lnTo>
                    <a:pt x="297" y="81"/>
                  </a:lnTo>
                  <a:lnTo>
                    <a:pt x="54" y="459"/>
                  </a:lnTo>
                  <a:lnTo>
                    <a:pt x="310" y="88"/>
                  </a:lnTo>
                  <a:lnTo>
                    <a:pt x="155" y="493"/>
                  </a:lnTo>
                  <a:lnTo>
                    <a:pt x="331" y="88"/>
                  </a:lnTo>
                  <a:lnTo>
                    <a:pt x="304" y="426"/>
                  </a:lnTo>
                  <a:lnTo>
                    <a:pt x="358" y="7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Freeform 18">
              <a:extLst>
                <a:ext uri="{FF2B5EF4-FFF2-40B4-BE49-F238E27FC236}">
                  <a16:creationId xmlns:a16="http://schemas.microsoft.com/office/drawing/2014/main" id="{829D3240-D257-438F-A703-4160CE171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463" y="2309813"/>
              <a:ext cx="246063" cy="622300"/>
            </a:xfrm>
            <a:custGeom>
              <a:avLst/>
              <a:gdLst>
                <a:gd name="T0" fmla="*/ 155 w 155"/>
                <a:gd name="T1" fmla="*/ 0 h 392"/>
                <a:gd name="T2" fmla="*/ 61 w 155"/>
                <a:gd name="T3" fmla="*/ 67 h 392"/>
                <a:gd name="T4" fmla="*/ 115 w 155"/>
                <a:gd name="T5" fmla="*/ 54 h 392"/>
                <a:gd name="T6" fmla="*/ 54 w 155"/>
                <a:gd name="T7" fmla="*/ 108 h 392"/>
                <a:gd name="T8" fmla="*/ 108 w 155"/>
                <a:gd name="T9" fmla="*/ 101 h 392"/>
                <a:gd name="T10" fmla="*/ 0 w 155"/>
                <a:gd name="T11" fmla="*/ 169 h 392"/>
                <a:gd name="T12" fmla="*/ 81 w 155"/>
                <a:gd name="T13" fmla="*/ 142 h 392"/>
                <a:gd name="T14" fmla="*/ 20 w 155"/>
                <a:gd name="T15" fmla="*/ 182 h 392"/>
                <a:gd name="T16" fmla="*/ 108 w 155"/>
                <a:gd name="T17" fmla="*/ 162 h 392"/>
                <a:gd name="T18" fmla="*/ 108 w 155"/>
                <a:gd name="T19" fmla="*/ 162 h 392"/>
                <a:gd name="T20" fmla="*/ 61 w 155"/>
                <a:gd name="T21" fmla="*/ 187 h 392"/>
                <a:gd name="T22" fmla="*/ 20 w 155"/>
                <a:gd name="T23" fmla="*/ 209 h 392"/>
                <a:gd name="T24" fmla="*/ 20 w 155"/>
                <a:gd name="T25" fmla="*/ 209 h 392"/>
                <a:gd name="T26" fmla="*/ 30 w 155"/>
                <a:gd name="T27" fmla="*/ 208 h 392"/>
                <a:gd name="T28" fmla="*/ 47 w 155"/>
                <a:gd name="T29" fmla="*/ 206 h 392"/>
                <a:gd name="T30" fmla="*/ 61 w 155"/>
                <a:gd name="T31" fmla="*/ 204 h 392"/>
                <a:gd name="T32" fmla="*/ 66 w 155"/>
                <a:gd name="T33" fmla="*/ 204 h 392"/>
                <a:gd name="T34" fmla="*/ 67 w 155"/>
                <a:gd name="T35" fmla="*/ 202 h 392"/>
                <a:gd name="T36" fmla="*/ 67 w 155"/>
                <a:gd name="T37" fmla="*/ 202 h 392"/>
                <a:gd name="T38" fmla="*/ 57 w 155"/>
                <a:gd name="T39" fmla="*/ 208 h 392"/>
                <a:gd name="T40" fmla="*/ 34 w 155"/>
                <a:gd name="T41" fmla="*/ 221 h 392"/>
                <a:gd name="T42" fmla="*/ 0 w 155"/>
                <a:gd name="T43" fmla="*/ 243 h 392"/>
                <a:gd name="T44" fmla="*/ 61 w 155"/>
                <a:gd name="T45" fmla="*/ 223 h 392"/>
                <a:gd name="T46" fmla="*/ 14 w 155"/>
                <a:gd name="T47" fmla="*/ 297 h 392"/>
                <a:gd name="T48" fmla="*/ 88 w 155"/>
                <a:gd name="T49" fmla="*/ 250 h 392"/>
                <a:gd name="T50" fmla="*/ 67 w 155"/>
                <a:gd name="T51" fmla="*/ 317 h 392"/>
                <a:gd name="T52" fmla="*/ 108 w 155"/>
                <a:gd name="T53" fmla="*/ 290 h 392"/>
                <a:gd name="T54" fmla="*/ 81 w 155"/>
                <a:gd name="T55" fmla="*/ 358 h 392"/>
                <a:gd name="T56" fmla="*/ 108 w 155"/>
                <a:gd name="T57" fmla="*/ 324 h 392"/>
                <a:gd name="T58" fmla="*/ 101 w 155"/>
                <a:gd name="T59" fmla="*/ 371 h 392"/>
                <a:gd name="T60" fmla="*/ 128 w 155"/>
                <a:gd name="T61" fmla="*/ 344 h 392"/>
                <a:gd name="T62" fmla="*/ 121 w 155"/>
                <a:gd name="T63" fmla="*/ 392 h 392"/>
                <a:gd name="T64" fmla="*/ 155 w 155"/>
                <a:gd name="T65" fmla="*/ 365 h 392"/>
                <a:gd name="T66" fmla="*/ 155 w 155"/>
                <a:gd name="T67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5" h="392">
                  <a:moveTo>
                    <a:pt x="155" y="0"/>
                  </a:moveTo>
                  <a:lnTo>
                    <a:pt x="61" y="67"/>
                  </a:lnTo>
                  <a:lnTo>
                    <a:pt x="115" y="54"/>
                  </a:lnTo>
                  <a:lnTo>
                    <a:pt x="54" y="108"/>
                  </a:lnTo>
                  <a:lnTo>
                    <a:pt x="108" y="101"/>
                  </a:lnTo>
                  <a:lnTo>
                    <a:pt x="0" y="169"/>
                  </a:lnTo>
                  <a:lnTo>
                    <a:pt x="81" y="142"/>
                  </a:lnTo>
                  <a:lnTo>
                    <a:pt x="20" y="182"/>
                  </a:lnTo>
                  <a:lnTo>
                    <a:pt x="108" y="162"/>
                  </a:lnTo>
                  <a:lnTo>
                    <a:pt x="108" y="162"/>
                  </a:lnTo>
                  <a:lnTo>
                    <a:pt x="61" y="187"/>
                  </a:lnTo>
                  <a:lnTo>
                    <a:pt x="20" y="209"/>
                  </a:lnTo>
                  <a:lnTo>
                    <a:pt x="20" y="209"/>
                  </a:lnTo>
                  <a:lnTo>
                    <a:pt x="30" y="208"/>
                  </a:lnTo>
                  <a:lnTo>
                    <a:pt x="47" y="206"/>
                  </a:lnTo>
                  <a:lnTo>
                    <a:pt x="61" y="204"/>
                  </a:lnTo>
                  <a:lnTo>
                    <a:pt x="66" y="204"/>
                  </a:lnTo>
                  <a:lnTo>
                    <a:pt x="67" y="202"/>
                  </a:lnTo>
                  <a:lnTo>
                    <a:pt x="67" y="202"/>
                  </a:lnTo>
                  <a:lnTo>
                    <a:pt x="57" y="208"/>
                  </a:lnTo>
                  <a:lnTo>
                    <a:pt x="34" y="221"/>
                  </a:lnTo>
                  <a:lnTo>
                    <a:pt x="0" y="243"/>
                  </a:lnTo>
                  <a:lnTo>
                    <a:pt x="61" y="223"/>
                  </a:lnTo>
                  <a:lnTo>
                    <a:pt x="14" y="297"/>
                  </a:lnTo>
                  <a:lnTo>
                    <a:pt x="88" y="250"/>
                  </a:lnTo>
                  <a:lnTo>
                    <a:pt x="67" y="317"/>
                  </a:lnTo>
                  <a:lnTo>
                    <a:pt x="108" y="290"/>
                  </a:lnTo>
                  <a:lnTo>
                    <a:pt x="81" y="358"/>
                  </a:lnTo>
                  <a:lnTo>
                    <a:pt x="108" y="324"/>
                  </a:lnTo>
                  <a:lnTo>
                    <a:pt x="101" y="371"/>
                  </a:lnTo>
                  <a:lnTo>
                    <a:pt x="128" y="344"/>
                  </a:lnTo>
                  <a:lnTo>
                    <a:pt x="121" y="392"/>
                  </a:lnTo>
                  <a:lnTo>
                    <a:pt x="155" y="365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19">
              <a:extLst>
                <a:ext uri="{FF2B5EF4-FFF2-40B4-BE49-F238E27FC236}">
                  <a16:creationId xmlns:a16="http://schemas.microsoft.com/office/drawing/2014/main" id="{31C30591-6FD9-46CF-9D8B-0C20912B9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463" y="2309813"/>
              <a:ext cx="246063" cy="622300"/>
            </a:xfrm>
            <a:custGeom>
              <a:avLst/>
              <a:gdLst>
                <a:gd name="T0" fmla="*/ 155 w 155"/>
                <a:gd name="T1" fmla="*/ 0 h 392"/>
                <a:gd name="T2" fmla="*/ 61 w 155"/>
                <a:gd name="T3" fmla="*/ 67 h 392"/>
                <a:gd name="T4" fmla="*/ 115 w 155"/>
                <a:gd name="T5" fmla="*/ 54 h 392"/>
                <a:gd name="T6" fmla="*/ 54 w 155"/>
                <a:gd name="T7" fmla="*/ 108 h 392"/>
                <a:gd name="T8" fmla="*/ 108 w 155"/>
                <a:gd name="T9" fmla="*/ 101 h 392"/>
                <a:gd name="T10" fmla="*/ 0 w 155"/>
                <a:gd name="T11" fmla="*/ 169 h 392"/>
                <a:gd name="T12" fmla="*/ 81 w 155"/>
                <a:gd name="T13" fmla="*/ 142 h 392"/>
                <a:gd name="T14" fmla="*/ 20 w 155"/>
                <a:gd name="T15" fmla="*/ 182 h 392"/>
                <a:gd name="T16" fmla="*/ 108 w 155"/>
                <a:gd name="T17" fmla="*/ 162 h 392"/>
                <a:gd name="T18" fmla="*/ 108 w 155"/>
                <a:gd name="T19" fmla="*/ 162 h 392"/>
                <a:gd name="T20" fmla="*/ 61 w 155"/>
                <a:gd name="T21" fmla="*/ 187 h 392"/>
                <a:gd name="T22" fmla="*/ 20 w 155"/>
                <a:gd name="T23" fmla="*/ 209 h 392"/>
                <a:gd name="T24" fmla="*/ 20 w 155"/>
                <a:gd name="T25" fmla="*/ 209 h 392"/>
                <a:gd name="T26" fmla="*/ 30 w 155"/>
                <a:gd name="T27" fmla="*/ 208 h 392"/>
                <a:gd name="T28" fmla="*/ 47 w 155"/>
                <a:gd name="T29" fmla="*/ 206 h 392"/>
                <a:gd name="T30" fmla="*/ 61 w 155"/>
                <a:gd name="T31" fmla="*/ 204 h 392"/>
                <a:gd name="T32" fmla="*/ 66 w 155"/>
                <a:gd name="T33" fmla="*/ 204 h 392"/>
                <a:gd name="T34" fmla="*/ 67 w 155"/>
                <a:gd name="T35" fmla="*/ 202 h 392"/>
                <a:gd name="T36" fmla="*/ 67 w 155"/>
                <a:gd name="T37" fmla="*/ 202 h 392"/>
                <a:gd name="T38" fmla="*/ 57 w 155"/>
                <a:gd name="T39" fmla="*/ 208 h 392"/>
                <a:gd name="T40" fmla="*/ 34 w 155"/>
                <a:gd name="T41" fmla="*/ 221 h 392"/>
                <a:gd name="T42" fmla="*/ 0 w 155"/>
                <a:gd name="T43" fmla="*/ 243 h 392"/>
                <a:gd name="T44" fmla="*/ 61 w 155"/>
                <a:gd name="T45" fmla="*/ 223 h 392"/>
                <a:gd name="T46" fmla="*/ 14 w 155"/>
                <a:gd name="T47" fmla="*/ 297 h 392"/>
                <a:gd name="T48" fmla="*/ 88 w 155"/>
                <a:gd name="T49" fmla="*/ 250 h 392"/>
                <a:gd name="T50" fmla="*/ 67 w 155"/>
                <a:gd name="T51" fmla="*/ 317 h 392"/>
                <a:gd name="T52" fmla="*/ 108 w 155"/>
                <a:gd name="T53" fmla="*/ 290 h 392"/>
                <a:gd name="T54" fmla="*/ 81 w 155"/>
                <a:gd name="T55" fmla="*/ 358 h 392"/>
                <a:gd name="T56" fmla="*/ 108 w 155"/>
                <a:gd name="T57" fmla="*/ 324 h 392"/>
                <a:gd name="T58" fmla="*/ 101 w 155"/>
                <a:gd name="T59" fmla="*/ 371 h 392"/>
                <a:gd name="T60" fmla="*/ 128 w 155"/>
                <a:gd name="T61" fmla="*/ 344 h 392"/>
                <a:gd name="T62" fmla="*/ 121 w 155"/>
                <a:gd name="T63" fmla="*/ 392 h 392"/>
                <a:gd name="T64" fmla="*/ 155 w 155"/>
                <a:gd name="T65" fmla="*/ 36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5" h="392">
                  <a:moveTo>
                    <a:pt x="155" y="0"/>
                  </a:moveTo>
                  <a:lnTo>
                    <a:pt x="61" y="67"/>
                  </a:lnTo>
                  <a:lnTo>
                    <a:pt x="115" y="54"/>
                  </a:lnTo>
                  <a:lnTo>
                    <a:pt x="54" y="108"/>
                  </a:lnTo>
                  <a:lnTo>
                    <a:pt x="108" y="101"/>
                  </a:lnTo>
                  <a:lnTo>
                    <a:pt x="0" y="169"/>
                  </a:lnTo>
                  <a:lnTo>
                    <a:pt x="81" y="142"/>
                  </a:lnTo>
                  <a:lnTo>
                    <a:pt x="20" y="182"/>
                  </a:lnTo>
                  <a:lnTo>
                    <a:pt x="108" y="162"/>
                  </a:lnTo>
                  <a:lnTo>
                    <a:pt x="108" y="162"/>
                  </a:lnTo>
                  <a:lnTo>
                    <a:pt x="61" y="187"/>
                  </a:lnTo>
                  <a:lnTo>
                    <a:pt x="20" y="209"/>
                  </a:lnTo>
                  <a:lnTo>
                    <a:pt x="20" y="209"/>
                  </a:lnTo>
                  <a:lnTo>
                    <a:pt x="30" y="208"/>
                  </a:lnTo>
                  <a:lnTo>
                    <a:pt x="47" y="206"/>
                  </a:lnTo>
                  <a:lnTo>
                    <a:pt x="61" y="204"/>
                  </a:lnTo>
                  <a:lnTo>
                    <a:pt x="66" y="204"/>
                  </a:lnTo>
                  <a:lnTo>
                    <a:pt x="67" y="202"/>
                  </a:lnTo>
                  <a:lnTo>
                    <a:pt x="67" y="202"/>
                  </a:lnTo>
                  <a:lnTo>
                    <a:pt x="57" y="208"/>
                  </a:lnTo>
                  <a:lnTo>
                    <a:pt x="34" y="221"/>
                  </a:lnTo>
                  <a:lnTo>
                    <a:pt x="0" y="243"/>
                  </a:lnTo>
                  <a:lnTo>
                    <a:pt x="61" y="223"/>
                  </a:lnTo>
                  <a:lnTo>
                    <a:pt x="14" y="297"/>
                  </a:lnTo>
                  <a:lnTo>
                    <a:pt x="88" y="250"/>
                  </a:lnTo>
                  <a:lnTo>
                    <a:pt x="67" y="317"/>
                  </a:lnTo>
                  <a:lnTo>
                    <a:pt x="108" y="290"/>
                  </a:lnTo>
                  <a:lnTo>
                    <a:pt x="81" y="358"/>
                  </a:lnTo>
                  <a:lnTo>
                    <a:pt x="108" y="324"/>
                  </a:lnTo>
                  <a:lnTo>
                    <a:pt x="101" y="371"/>
                  </a:lnTo>
                  <a:lnTo>
                    <a:pt x="128" y="344"/>
                  </a:lnTo>
                  <a:lnTo>
                    <a:pt x="121" y="392"/>
                  </a:lnTo>
                  <a:lnTo>
                    <a:pt x="155" y="36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Freeform 20">
              <a:extLst>
                <a:ext uri="{FF2B5EF4-FFF2-40B4-BE49-F238E27FC236}">
                  <a16:creationId xmlns:a16="http://schemas.microsoft.com/office/drawing/2014/main" id="{EEDE1095-003D-454C-8DED-1C1D2F828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6300" y="1762125"/>
              <a:ext cx="374650" cy="601663"/>
            </a:xfrm>
            <a:custGeom>
              <a:avLst/>
              <a:gdLst>
                <a:gd name="T0" fmla="*/ 236 w 236"/>
                <a:gd name="T1" fmla="*/ 0 h 379"/>
                <a:gd name="T2" fmla="*/ 236 w 236"/>
                <a:gd name="T3" fmla="*/ 0 h 379"/>
                <a:gd name="T4" fmla="*/ 234 w 236"/>
                <a:gd name="T5" fmla="*/ 0 h 379"/>
                <a:gd name="T6" fmla="*/ 227 w 236"/>
                <a:gd name="T7" fmla="*/ 2 h 379"/>
                <a:gd name="T8" fmla="*/ 209 w 236"/>
                <a:gd name="T9" fmla="*/ 9 h 379"/>
                <a:gd name="T10" fmla="*/ 182 w 236"/>
                <a:gd name="T11" fmla="*/ 20 h 379"/>
                <a:gd name="T12" fmla="*/ 215 w 236"/>
                <a:gd name="T13" fmla="*/ 27 h 379"/>
                <a:gd name="T14" fmla="*/ 141 w 236"/>
                <a:gd name="T15" fmla="*/ 74 h 379"/>
                <a:gd name="T16" fmla="*/ 162 w 236"/>
                <a:gd name="T17" fmla="*/ 74 h 379"/>
                <a:gd name="T18" fmla="*/ 121 w 236"/>
                <a:gd name="T19" fmla="*/ 108 h 379"/>
                <a:gd name="T20" fmla="*/ 141 w 236"/>
                <a:gd name="T21" fmla="*/ 108 h 379"/>
                <a:gd name="T22" fmla="*/ 67 w 236"/>
                <a:gd name="T23" fmla="*/ 156 h 379"/>
                <a:gd name="T24" fmla="*/ 121 w 236"/>
                <a:gd name="T25" fmla="*/ 156 h 379"/>
                <a:gd name="T26" fmla="*/ 40 w 236"/>
                <a:gd name="T27" fmla="*/ 216 h 379"/>
                <a:gd name="T28" fmla="*/ 74 w 236"/>
                <a:gd name="T29" fmla="*/ 210 h 379"/>
                <a:gd name="T30" fmla="*/ 6 w 236"/>
                <a:gd name="T31" fmla="*/ 277 h 379"/>
                <a:gd name="T32" fmla="*/ 47 w 236"/>
                <a:gd name="T33" fmla="*/ 264 h 379"/>
                <a:gd name="T34" fmla="*/ 6 w 236"/>
                <a:gd name="T35" fmla="*/ 304 h 379"/>
                <a:gd name="T36" fmla="*/ 6 w 236"/>
                <a:gd name="T37" fmla="*/ 304 h 379"/>
                <a:gd name="T38" fmla="*/ 25 w 236"/>
                <a:gd name="T39" fmla="*/ 301 h 379"/>
                <a:gd name="T40" fmla="*/ 37 w 236"/>
                <a:gd name="T41" fmla="*/ 299 h 379"/>
                <a:gd name="T42" fmla="*/ 40 w 236"/>
                <a:gd name="T43" fmla="*/ 297 h 379"/>
                <a:gd name="T44" fmla="*/ 40 w 236"/>
                <a:gd name="T45" fmla="*/ 297 h 379"/>
                <a:gd name="T46" fmla="*/ 40 w 236"/>
                <a:gd name="T47" fmla="*/ 297 h 379"/>
                <a:gd name="T48" fmla="*/ 37 w 236"/>
                <a:gd name="T49" fmla="*/ 299 h 379"/>
                <a:gd name="T50" fmla="*/ 32 w 236"/>
                <a:gd name="T51" fmla="*/ 306 h 379"/>
                <a:gd name="T52" fmla="*/ 18 w 236"/>
                <a:gd name="T53" fmla="*/ 324 h 379"/>
                <a:gd name="T54" fmla="*/ 0 w 236"/>
                <a:gd name="T55" fmla="*/ 352 h 379"/>
                <a:gd name="T56" fmla="*/ 40 w 236"/>
                <a:gd name="T57" fmla="*/ 345 h 379"/>
                <a:gd name="T58" fmla="*/ 13 w 236"/>
                <a:gd name="T59" fmla="*/ 379 h 379"/>
                <a:gd name="T60" fmla="*/ 101 w 236"/>
                <a:gd name="T61" fmla="*/ 338 h 379"/>
                <a:gd name="T62" fmla="*/ 236 w 236"/>
                <a:gd name="T63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6" h="379">
                  <a:moveTo>
                    <a:pt x="236" y="0"/>
                  </a:moveTo>
                  <a:lnTo>
                    <a:pt x="236" y="0"/>
                  </a:lnTo>
                  <a:lnTo>
                    <a:pt x="234" y="0"/>
                  </a:lnTo>
                  <a:lnTo>
                    <a:pt x="227" y="2"/>
                  </a:lnTo>
                  <a:lnTo>
                    <a:pt x="209" y="9"/>
                  </a:lnTo>
                  <a:lnTo>
                    <a:pt x="182" y="20"/>
                  </a:lnTo>
                  <a:lnTo>
                    <a:pt x="215" y="27"/>
                  </a:lnTo>
                  <a:lnTo>
                    <a:pt x="141" y="74"/>
                  </a:lnTo>
                  <a:lnTo>
                    <a:pt x="162" y="74"/>
                  </a:lnTo>
                  <a:lnTo>
                    <a:pt x="121" y="108"/>
                  </a:lnTo>
                  <a:lnTo>
                    <a:pt x="141" y="108"/>
                  </a:lnTo>
                  <a:lnTo>
                    <a:pt x="67" y="156"/>
                  </a:lnTo>
                  <a:lnTo>
                    <a:pt x="121" y="156"/>
                  </a:lnTo>
                  <a:lnTo>
                    <a:pt x="40" y="216"/>
                  </a:lnTo>
                  <a:lnTo>
                    <a:pt x="74" y="210"/>
                  </a:lnTo>
                  <a:lnTo>
                    <a:pt x="6" y="277"/>
                  </a:lnTo>
                  <a:lnTo>
                    <a:pt x="47" y="264"/>
                  </a:lnTo>
                  <a:lnTo>
                    <a:pt x="6" y="304"/>
                  </a:lnTo>
                  <a:lnTo>
                    <a:pt x="6" y="304"/>
                  </a:lnTo>
                  <a:lnTo>
                    <a:pt x="25" y="301"/>
                  </a:lnTo>
                  <a:lnTo>
                    <a:pt x="37" y="299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37" y="299"/>
                  </a:lnTo>
                  <a:lnTo>
                    <a:pt x="32" y="306"/>
                  </a:lnTo>
                  <a:lnTo>
                    <a:pt x="18" y="324"/>
                  </a:lnTo>
                  <a:lnTo>
                    <a:pt x="0" y="352"/>
                  </a:lnTo>
                  <a:lnTo>
                    <a:pt x="40" y="345"/>
                  </a:lnTo>
                  <a:lnTo>
                    <a:pt x="13" y="379"/>
                  </a:lnTo>
                  <a:lnTo>
                    <a:pt x="101" y="338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FF99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Freeform 21">
              <a:extLst>
                <a:ext uri="{FF2B5EF4-FFF2-40B4-BE49-F238E27FC236}">
                  <a16:creationId xmlns:a16="http://schemas.microsoft.com/office/drawing/2014/main" id="{1352F271-B686-40BF-9F3C-10C3B16B6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6300" y="1762125"/>
              <a:ext cx="374650" cy="601663"/>
            </a:xfrm>
            <a:custGeom>
              <a:avLst/>
              <a:gdLst>
                <a:gd name="T0" fmla="*/ 236 w 236"/>
                <a:gd name="T1" fmla="*/ 0 h 379"/>
                <a:gd name="T2" fmla="*/ 236 w 236"/>
                <a:gd name="T3" fmla="*/ 0 h 379"/>
                <a:gd name="T4" fmla="*/ 234 w 236"/>
                <a:gd name="T5" fmla="*/ 0 h 379"/>
                <a:gd name="T6" fmla="*/ 227 w 236"/>
                <a:gd name="T7" fmla="*/ 2 h 379"/>
                <a:gd name="T8" fmla="*/ 209 w 236"/>
                <a:gd name="T9" fmla="*/ 9 h 379"/>
                <a:gd name="T10" fmla="*/ 182 w 236"/>
                <a:gd name="T11" fmla="*/ 20 h 379"/>
                <a:gd name="T12" fmla="*/ 215 w 236"/>
                <a:gd name="T13" fmla="*/ 27 h 379"/>
                <a:gd name="T14" fmla="*/ 141 w 236"/>
                <a:gd name="T15" fmla="*/ 74 h 379"/>
                <a:gd name="T16" fmla="*/ 162 w 236"/>
                <a:gd name="T17" fmla="*/ 74 h 379"/>
                <a:gd name="T18" fmla="*/ 121 w 236"/>
                <a:gd name="T19" fmla="*/ 108 h 379"/>
                <a:gd name="T20" fmla="*/ 141 w 236"/>
                <a:gd name="T21" fmla="*/ 108 h 379"/>
                <a:gd name="T22" fmla="*/ 67 w 236"/>
                <a:gd name="T23" fmla="*/ 156 h 379"/>
                <a:gd name="T24" fmla="*/ 121 w 236"/>
                <a:gd name="T25" fmla="*/ 156 h 379"/>
                <a:gd name="T26" fmla="*/ 40 w 236"/>
                <a:gd name="T27" fmla="*/ 216 h 379"/>
                <a:gd name="T28" fmla="*/ 74 w 236"/>
                <a:gd name="T29" fmla="*/ 210 h 379"/>
                <a:gd name="T30" fmla="*/ 6 w 236"/>
                <a:gd name="T31" fmla="*/ 277 h 379"/>
                <a:gd name="T32" fmla="*/ 47 w 236"/>
                <a:gd name="T33" fmla="*/ 264 h 379"/>
                <a:gd name="T34" fmla="*/ 6 w 236"/>
                <a:gd name="T35" fmla="*/ 304 h 379"/>
                <a:gd name="T36" fmla="*/ 6 w 236"/>
                <a:gd name="T37" fmla="*/ 304 h 379"/>
                <a:gd name="T38" fmla="*/ 25 w 236"/>
                <a:gd name="T39" fmla="*/ 301 h 379"/>
                <a:gd name="T40" fmla="*/ 37 w 236"/>
                <a:gd name="T41" fmla="*/ 299 h 379"/>
                <a:gd name="T42" fmla="*/ 40 w 236"/>
                <a:gd name="T43" fmla="*/ 297 h 379"/>
                <a:gd name="T44" fmla="*/ 40 w 236"/>
                <a:gd name="T45" fmla="*/ 297 h 379"/>
                <a:gd name="T46" fmla="*/ 40 w 236"/>
                <a:gd name="T47" fmla="*/ 297 h 379"/>
                <a:gd name="T48" fmla="*/ 37 w 236"/>
                <a:gd name="T49" fmla="*/ 299 h 379"/>
                <a:gd name="T50" fmla="*/ 32 w 236"/>
                <a:gd name="T51" fmla="*/ 306 h 379"/>
                <a:gd name="T52" fmla="*/ 18 w 236"/>
                <a:gd name="T53" fmla="*/ 324 h 379"/>
                <a:gd name="T54" fmla="*/ 0 w 236"/>
                <a:gd name="T55" fmla="*/ 352 h 379"/>
                <a:gd name="T56" fmla="*/ 40 w 236"/>
                <a:gd name="T57" fmla="*/ 345 h 379"/>
                <a:gd name="T58" fmla="*/ 13 w 236"/>
                <a:gd name="T59" fmla="*/ 379 h 379"/>
                <a:gd name="T60" fmla="*/ 101 w 236"/>
                <a:gd name="T61" fmla="*/ 338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6" h="379">
                  <a:moveTo>
                    <a:pt x="236" y="0"/>
                  </a:moveTo>
                  <a:lnTo>
                    <a:pt x="236" y="0"/>
                  </a:lnTo>
                  <a:lnTo>
                    <a:pt x="234" y="0"/>
                  </a:lnTo>
                  <a:lnTo>
                    <a:pt x="227" y="2"/>
                  </a:lnTo>
                  <a:lnTo>
                    <a:pt x="209" y="9"/>
                  </a:lnTo>
                  <a:lnTo>
                    <a:pt x="182" y="20"/>
                  </a:lnTo>
                  <a:lnTo>
                    <a:pt x="215" y="27"/>
                  </a:lnTo>
                  <a:lnTo>
                    <a:pt x="141" y="74"/>
                  </a:lnTo>
                  <a:lnTo>
                    <a:pt x="162" y="74"/>
                  </a:lnTo>
                  <a:lnTo>
                    <a:pt x="121" y="108"/>
                  </a:lnTo>
                  <a:lnTo>
                    <a:pt x="141" y="108"/>
                  </a:lnTo>
                  <a:lnTo>
                    <a:pt x="67" y="156"/>
                  </a:lnTo>
                  <a:lnTo>
                    <a:pt x="121" y="156"/>
                  </a:lnTo>
                  <a:lnTo>
                    <a:pt x="40" y="216"/>
                  </a:lnTo>
                  <a:lnTo>
                    <a:pt x="74" y="210"/>
                  </a:lnTo>
                  <a:lnTo>
                    <a:pt x="6" y="277"/>
                  </a:lnTo>
                  <a:lnTo>
                    <a:pt x="47" y="264"/>
                  </a:lnTo>
                  <a:lnTo>
                    <a:pt x="6" y="304"/>
                  </a:lnTo>
                  <a:lnTo>
                    <a:pt x="6" y="304"/>
                  </a:lnTo>
                  <a:lnTo>
                    <a:pt x="25" y="301"/>
                  </a:lnTo>
                  <a:lnTo>
                    <a:pt x="37" y="299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37" y="299"/>
                  </a:lnTo>
                  <a:lnTo>
                    <a:pt x="32" y="306"/>
                  </a:lnTo>
                  <a:lnTo>
                    <a:pt x="18" y="324"/>
                  </a:lnTo>
                  <a:lnTo>
                    <a:pt x="0" y="352"/>
                  </a:lnTo>
                  <a:lnTo>
                    <a:pt x="40" y="345"/>
                  </a:lnTo>
                  <a:lnTo>
                    <a:pt x="13" y="379"/>
                  </a:lnTo>
                  <a:lnTo>
                    <a:pt x="101" y="338"/>
                  </a:lnTo>
                </a:path>
              </a:pathLst>
            </a:custGeom>
            <a:solidFill>
              <a:srgbClr val="FF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Freeform 22">
              <a:extLst>
                <a:ext uri="{FF2B5EF4-FFF2-40B4-BE49-F238E27FC236}">
                  <a16:creationId xmlns:a16="http://schemas.microsoft.com/office/drawing/2014/main" id="{36BC4D29-B2D3-4754-A39A-D92A70FC16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47963" y="3446463"/>
              <a:ext cx="1081088" cy="1758950"/>
            </a:xfrm>
            <a:custGeom>
              <a:avLst/>
              <a:gdLst>
                <a:gd name="T0" fmla="*/ 68 w 681"/>
                <a:gd name="T1" fmla="*/ 108 h 1108"/>
                <a:gd name="T2" fmla="*/ 143 w 681"/>
                <a:gd name="T3" fmla="*/ 174 h 1108"/>
                <a:gd name="T4" fmla="*/ 324 w 681"/>
                <a:gd name="T5" fmla="*/ 204 h 1108"/>
                <a:gd name="T6" fmla="*/ 464 w 681"/>
                <a:gd name="T7" fmla="*/ 162 h 1108"/>
                <a:gd name="T8" fmla="*/ 587 w 681"/>
                <a:gd name="T9" fmla="*/ 74 h 1108"/>
                <a:gd name="T10" fmla="*/ 263 w 681"/>
                <a:gd name="T11" fmla="*/ 95 h 1108"/>
                <a:gd name="T12" fmla="*/ 98 w 681"/>
                <a:gd name="T13" fmla="*/ 52 h 1108"/>
                <a:gd name="T14" fmla="*/ 344 w 681"/>
                <a:gd name="T15" fmla="*/ 318 h 1108"/>
                <a:gd name="T16" fmla="*/ 344 w 681"/>
                <a:gd name="T17" fmla="*/ 348 h 1108"/>
                <a:gd name="T18" fmla="*/ 293 w 681"/>
                <a:gd name="T19" fmla="*/ 377 h 1108"/>
                <a:gd name="T20" fmla="*/ 371 w 681"/>
                <a:gd name="T21" fmla="*/ 378 h 1108"/>
                <a:gd name="T22" fmla="*/ 587 w 681"/>
                <a:gd name="T23" fmla="*/ 338 h 1108"/>
                <a:gd name="T24" fmla="*/ 644 w 681"/>
                <a:gd name="T25" fmla="*/ 297 h 1108"/>
                <a:gd name="T26" fmla="*/ 664 w 681"/>
                <a:gd name="T27" fmla="*/ 252 h 1108"/>
                <a:gd name="T28" fmla="*/ 676 w 681"/>
                <a:gd name="T29" fmla="*/ 206 h 1108"/>
                <a:gd name="T30" fmla="*/ 659 w 681"/>
                <a:gd name="T31" fmla="*/ 41 h 1108"/>
                <a:gd name="T32" fmla="*/ 555 w 681"/>
                <a:gd name="T33" fmla="*/ 221 h 1108"/>
                <a:gd name="T34" fmla="*/ 489 w 681"/>
                <a:gd name="T35" fmla="*/ 299 h 1108"/>
                <a:gd name="T36" fmla="*/ 344 w 681"/>
                <a:gd name="T37" fmla="*/ 318 h 1108"/>
                <a:gd name="T38" fmla="*/ 607 w 681"/>
                <a:gd name="T39" fmla="*/ 432 h 1108"/>
                <a:gd name="T40" fmla="*/ 546 w 681"/>
                <a:gd name="T41" fmla="*/ 480 h 1108"/>
                <a:gd name="T42" fmla="*/ 560 w 681"/>
                <a:gd name="T43" fmla="*/ 486 h 1108"/>
                <a:gd name="T44" fmla="*/ 624 w 681"/>
                <a:gd name="T45" fmla="*/ 475 h 1108"/>
                <a:gd name="T46" fmla="*/ 663 w 681"/>
                <a:gd name="T47" fmla="*/ 372 h 1108"/>
                <a:gd name="T48" fmla="*/ 282 w 681"/>
                <a:gd name="T49" fmla="*/ 628 h 1108"/>
                <a:gd name="T50" fmla="*/ 346 w 681"/>
                <a:gd name="T51" fmla="*/ 633 h 1108"/>
                <a:gd name="T52" fmla="*/ 344 w 681"/>
                <a:gd name="T53" fmla="*/ 613 h 1108"/>
                <a:gd name="T54" fmla="*/ 239 w 681"/>
                <a:gd name="T55" fmla="*/ 539 h 1108"/>
                <a:gd name="T56" fmla="*/ 226 w 681"/>
                <a:gd name="T57" fmla="*/ 596 h 1108"/>
                <a:gd name="T58" fmla="*/ 580 w 681"/>
                <a:gd name="T59" fmla="*/ 630 h 1108"/>
                <a:gd name="T60" fmla="*/ 459 w 681"/>
                <a:gd name="T61" fmla="*/ 642 h 1108"/>
                <a:gd name="T62" fmla="*/ 550 w 681"/>
                <a:gd name="T63" fmla="*/ 679 h 1108"/>
                <a:gd name="T64" fmla="*/ 610 w 681"/>
                <a:gd name="T65" fmla="*/ 667 h 1108"/>
                <a:gd name="T66" fmla="*/ 657 w 681"/>
                <a:gd name="T67" fmla="*/ 566 h 1108"/>
                <a:gd name="T68" fmla="*/ 571 w 681"/>
                <a:gd name="T69" fmla="*/ 742 h 1108"/>
                <a:gd name="T70" fmla="*/ 506 w 681"/>
                <a:gd name="T71" fmla="*/ 750 h 1108"/>
                <a:gd name="T72" fmla="*/ 405 w 681"/>
                <a:gd name="T73" fmla="*/ 723 h 1108"/>
                <a:gd name="T74" fmla="*/ 374 w 681"/>
                <a:gd name="T75" fmla="*/ 736 h 1108"/>
                <a:gd name="T76" fmla="*/ 303 w 681"/>
                <a:gd name="T77" fmla="*/ 730 h 1108"/>
                <a:gd name="T78" fmla="*/ 263 w 681"/>
                <a:gd name="T79" fmla="*/ 669 h 1108"/>
                <a:gd name="T80" fmla="*/ 298 w 681"/>
                <a:gd name="T81" fmla="*/ 767 h 1108"/>
                <a:gd name="T82" fmla="*/ 351 w 681"/>
                <a:gd name="T83" fmla="*/ 865 h 1108"/>
                <a:gd name="T84" fmla="*/ 420 w 681"/>
                <a:gd name="T85" fmla="*/ 767 h 1108"/>
                <a:gd name="T86" fmla="*/ 452 w 681"/>
                <a:gd name="T87" fmla="*/ 770 h 1108"/>
                <a:gd name="T88" fmla="*/ 539 w 681"/>
                <a:gd name="T89" fmla="*/ 802 h 1108"/>
                <a:gd name="T90" fmla="*/ 639 w 681"/>
                <a:gd name="T91" fmla="*/ 762 h 1108"/>
                <a:gd name="T92" fmla="*/ 288 w 681"/>
                <a:gd name="T93" fmla="*/ 939 h 1108"/>
                <a:gd name="T94" fmla="*/ 290 w 681"/>
                <a:gd name="T95" fmla="*/ 1020 h 1108"/>
                <a:gd name="T96" fmla="*/ 320 w 681"/>
                <a:gd name="T97" fmla="*/ 939 h 1108"/>
                <a:gd name="T98" fmla="*/ 324 w 681"/>
                <a:gd name="T99" fmla="*/ 845 h 1108"/>
                <a:gd name="T100" fmla="*/ 492 w 681"/>
                <a:gd name="T101" fmla="*/ 919 h 1108"/>
                <a:gd name="T102" fmla="*/ 551 w 681"/>
                <a:gd name="T103" fmla="*/ 927 h 1108"/>
                <a:gd name="T104" fmla="*/ 636 w 681"/>
                <a:gd name="T105" fmla="*/ 981 h 1108"/>
                <a:gd name="T106" fmla="*/ 627 w 681"/>
                <a:gd name="T107" fmla="*/ 946 h 1108"/>
                <a:gd name="T108" fmla="*/ 492 w 681"/>
                <a:gd name="T109" fmla="*/ 919 h 1108"/>
                <a:gd name="T110" fmla="*/ 445 w 681"/>
                <a:gd name="T111" fmla="*/ 1074 h 1108"/>
                <a:gd name="T112" fmla="*/ 506 w 681"/>
                <a:gd name="T113" fmla="*/ 1081 h 1108"/>
                <a:gd name="T114" fmla="*/ 593 w 681"/>
                <a:gd name="T115" fmla="*/ 1054 h 1108"/>
                <a:gd name="T116" fmla="*/ 533 w 681"/>
                <a:gd name="T117" fmla="*/ 1046 h 1108"/>
                <a:gd name="T118" fmla="*/ 420 w 681"/>
                <a:gd name="T119" fmla="*/ 1052 h 1108"/>
                <a:gd name="T120" fmla="*/ 411 w 681"/>
                <a:gd name="T121" fmla="*/ 1108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1" h="1108">
                  <a:moveTo>
                    <a:pt x="0" y="0"/>
                  </a:moveTo>
                  <a:lnTo>
                    <a:pt x="0" y="0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35" y="76"/>
                  </a:lnTo>
                  <a:lnTo>
                    <a:pt x="68" y="108"/>
                  </a:lnTo>
                  <a:lnTo>
                    <a:pt x="68" y="108"/>
                  </a:lnTo>
                  <a:lnTo>
                    <a:pt x="103" y="142"/>
                  </a:lnTo>
                  <a:lnTo>
                    <a:pt x="120" y="157"/>
                  </a:lnTo>
                  <a:lnTo>
                    <a:pt x="135" y="169"/>
                  </a:lnTo>
                  <a:lnTo>
                    <a:pt x="135" y="169"/>
                  </a:lnTo>
                  <a:lnTo>
                    <a:pt x="143" y="174"/>
                  </a:lnTo>
                  <a:lnTo>
                    <a:pt x="157" y="179"/>
                  </a:lnTo>
                  <a:lnTo>
                    <a:pt x="194" y="187"/>
                  </a:lnTo>
                  <a:lnTo>
                    <a:pt x="243" y="194"/>
                  </a:lnTo>
                  <a:lnTo>
                    <a:pt x="297" y="203"/>
                  </a:lnTo>
                  <a:lnTo>
                    <a:pt x="297" y="203"/>
                  </a:lnTo>
                  <a:lnTo>
                    <a:pt x="324" y="204"/>
                  </a:lnTo>
                  <a:lnTo>
                    <a:pt x="351" y="204"/>
                  </a:lnTo>
                  <a:lnTo>
                    <a:pt x="374" y="199"/>
                  </a:lnTo>
                  <a:lnTo>
                    <a:pt x="398" y="193"/>
                  </a:lnTo>
                  <a:lnTo>
                    <a:pt x="420" y="184"/>
                  </a:lnTo>
                  <a:lnTo>
                    <a:pt x="442" y="174"/>
                  </a:lnTo>
                  <a:lnTo>
                    <a:pt x="464" y="162"/>
                  </a:lnTo>
                  <a:lnTo>
                    <a:pt x="486" y="149"/>
                  </a:lnTo>
                  <a:lnTo>
                    <a:pt x="486" y="149"/>
                  </a:lnTo>
                  <a:lnTo>
                    <a:pt x="526" y="122"/>
                  </a:lnTo>
                  <a:lnTo>
                    <a:pt x="558" y="98"/>
                  </a:lnTo>
                  <a:lnTo>
                    <a:pt x="587" y="74"/>
                  </a:lnTo>
                  <a:lnTo>
                    <a:pt x="587" y="74"/>
                  </a:lnTo>
                  <a:lnTo>
                    <a:pt x="518" y="84"/>
                  </a:lnTo>
                  <a:lnTo>
                    <a:pt x="464" y="91"/>
                  </a:lnTo>
                  <a:lnTo>
                    <a:pt x="425" y="95"/>
                  </a:lnTo>
                  <a:lnTo>
                    <a:pt x="290" y="95"/>
                  </a:lnTo>
                  <a:lnTo>
                    <a:pt x="290" y="95"/>
                  </a:lnTo>
                  <a:lnTo>
                    <a:pt x="263" y="95"/>
                  </a:lnTo>
                  <a:lnTo>
                    <a:pt x="238" y="93"/>
                  </a:lnTo>
                  <a:lnTo>
                    <a:pt x="204" y="88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27" y="64"/>
                  </a:lnTo>
                  <a:lnTo>
                    <a:pt x="98" y="52"/>
                  </a:lnTo>
                  <a:lnTo>
                    <a:pt x="71" y="41"/>
                  </a:lnTo>
                  <a:lnTo>
                    <a:pt x="47" y="29"/>
                  </a:lnTo>
                  <a:lnTo>
                    <a:pt x="14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344" y="318"/>
                  </a:moveTo>
                  <a:lnTo>
                    <a:pt x="344" y="318"/>
                  </a:lnTo>
                  <a:lnTo>
                    <a:pt x="347" y="329"/>
                  </a:lnTo>
                  <a:lnTo>
                    <a:pt x="351" y="340"/>
                  </a:lnTo>
                  <a:lnTo>
                    <a:pt x="351" y="345"/>
                  </a:lnTo>
                  <a:lnTo>
                    <a:pt x="351" y="345"/>
                  </a:lnTo>
                  <a:lnTo>
                    <a:pt x="344" y="348"/>
                  </a:lnTo>
                  <a:lnTo>
                    <a:pt x="332" y="355"/>
                  </a:lnTo>
                  <a:lnTo>
                    <a:pt x="314" y="361"/>
                  </a:lnTo>
                  <a:lnTo>
                    <a:pt x="297" y="372"/>
                  </a:lnTo>
                  <a:lnTo>
                    <a:pt x="297" y="372"/>
                  </a:lnTo>
                  <a:lnTo>
                    <a:pt x="293" y="373"/>
                  </a:lnTo>
                  <a:lnTo>
                    <a:pt x="293" y="377"/>
                  </a:lnTo>
                  <a:lnTo>
                    <a:pt x="293" y="377"/>
                  </a:lnTo>
                  <a:lnTo>
                    <a:pt x="297" y="378"/>
                  </a:lnTo>
                  <a:lnTo>
                    <a:pt x="305" y="380"/>
                  </a:lnTo>
                  <a:lnTo>
                    <a:pt x="319" y="380"/>
                  </a:lnTo>
                  <a:lnTo>
                    <a:pt x="347" y="380"/>
                  </a:lnTo>
                  <a:lnTo>
                    <a:pt x="371" y="378"/>
                  </a:lnTo>
                  <a:lnTo>
                    <a:pt x="371" y="378"/>
                  </a:lnTo>
                  <a:lnTo>
                    <a:pt x="401" y="375"/>
                  </a:lnTo>
                  <a:lnTo>
                    <a:pt x="457" y="367"/>
                  </a:lnTo>
                  <a:lnTo>
                    <a:pt x="523" y="355"/>
                  </a:lnTo>
                  <a:lnTo>
                    <a:pt x="555" y="346"/>
                  </a:lnTo>
                  <a:lnTo>
                    <a:pt x="587" y="338"/>
                  </a:lnTo>
                  <a:lnTo>
                    <a:pt x="587" y="338"/>
                  </a:lnTo>
                  <a:lnTo>
                    <a:pt x="612" y="329"/>
                  </a:lnTo>
                  <a:lnTo>
                    <a:pt x="627" y="321"/>
                  </a:lnTo>
                  <a:lnTo>
                    <a:pt x="637" y="312"/>
                  </a:lnTo>
                  <a:lnTo>
                    <a:pt x="642" y="306"/>
                  </a:lnTo>
                  <a:lnTo>
                    <a:pt x="644" y="297"/>
                  </a:lnTo>
                  <a:lnTo>
                    <a:pt x="646" y="289"/>
                  </a:lnTo>
                  <a:lnTo>
                    <a:pt x="649" y="280"/>
                  </a:lnTo>
                  <a:lnTo>
                    <a:pt x="654" y="270"/>
                  </a:lnTo>
                  <a:lnTo>
                    <a:pt x="654" y="270"/>
                  </a:lnTo>
                  <a:lnTo>
                    <a:pt x="661" y="260"/>
                  </a:lnTo>
                  <a:lnTo>
                    <a:pt x="664" y="252"/>
                  </a:lnTo>
                  <a:lnTo>
                    <a:pt x="666" y="243"/>
                  </a:lnTo>
                  <a:lnTo>
                    <a:pt x="668" y="235"/>
                  </a:lnTo>
                  <a:lnTo>
                    <a:pt x="669" y="221"/>
                  </a:lnTo>
                  <a:lnTo>
                    <a:pt x="671" y="215"/>
                  </a:lnTo>
                  <a:lnTo>
                    <a:pt x="674" y="209"/>
                  </a:lnTo>
                  <a:lnTo>
                    <a:pt x="676" y="206"/>
                  </a:lnTo>
                  <a:lnTo>
                    <a:pt x="676" y="206"/>
                  </a:lnTo>
                  <a:lnTo>
                    <a:pt x="679" y="120"/>
                  </a:lnTo>
                  <a:lnTo>
                    <a:pt x="681" y="39"/>
                  </a:lnTo>
                  <a:lnTo>
                    <a:pt x="681" y="39"/>
                  </a:lnTo>
                  <a:lnTo>
                    <a:pt x="669" y="39"/>
                  </a:lnTo>
                  <a:lnTo>
                    <a:pt x="659" y="41"/>
                  </a:lnTo>
                  <a:lnTo>
                    <a:pt x="651" y="44"/>
                  </a:lnTo>
                  <a:lnTo>
                    <a:pt x="647" y="47"/>
                  </a:lnTo>
                  <a:lnTo>
                    <a:pt x="647" y="47"/>
                  </a:lnTo>
                  <a:lnTo>
                    <a:pt x="632" y="78"/>
                  </a:lnTo>
                  <a:lnTo>
                    <a:pt x="597" y="145"/>
                  </a:lnTo>
                  <a:lnTo>
                    <a:pt x="555" y="221"/>
                  </a:lnTo>
                  <a:lnTo>
                    <a:pt x="536" y="253"/>
                  </a:lnTo>
                  <a:lnTo>
                    <a:pt x="519" y="277"/>
                  </a:lnTo>
                  <a:lnTo>
                    <a:pt x="519" y="277"/>
                  </a:lnTo>
                  <a:lnTo>
                    <a:pt x="511" y="285"/>
                  </a:lnTo>
                  <a:lnTo>
                    <a:pt x="501" y="292"/>
                  </a:lnTo>
                  <a:lnTo>
                    <a:pt x="489" y="299"/>
                  </a:lnTo>
                  <a:lnTo>
                    <a:pt x="475" y="304"/>
                  </a:lnTo>
                  <a:lnTo>
                    <a:pt x="447" y="311"/>
                  </a:lnTo>
                  <a:lnTo>
                    <a:pt x="418" y="314"/>
                  </a:lnTo>
                  <a:lnTo>
                    <a:pt x="389" y="318"/>
                  </a:lnTo>
                  <a:lnTo>
                    <a:pt x="366" y="318"/>
                  </a:lnTo>
                  <a:lnTo>
                    <a:pt x="344" y="318"/>
                  </a:lnTo>
                  <a:lnTo>
                    <a:pt x="344" y="318"/>
                  </a:lnTo>
                  <a:close/>
                  <a:moveTo>
                    <a:pt x="663" y="372"/>
                  </a:moveTo>
                  <a:lnTo>
                    <a:pt x="663" y="372"/>
                  </a:lnTo>
                  <a:lnTo>
                    <a:pt x="634" y="407"/>
                  </a:lnTo>
                  <a:lnTo>
                    <a:pt x="619" y="422"/>
                  </a:lnTo>
                  <a:lnTo>
                    <a:pt x="607" y="432"/>
                  </a:lnTo>
                  <a:lnTo>
                    <a:pt x="607" y="432"/>
                  </a:lnTo>
                  <a:lnTo>
                    <a:pt x="593" y="439"/>
                  </a:lnTo>
                  <a:lnTo>
                    <a:pt x="578" y="446"/>
                  </a:lnTo>
                  <a:lnTo>
                    <a:pt x="539" y="459"/>
                  </a:lnTo>
                  <a:lnTo>
                    <a:pt x="492" y="473"/>
                  </a:lnTo>
                  <a:lnTo>
                    <a:pt x="546" y="480"/>
                  </a:lnTo>
                  <a:lnTo>
                    <a:pt x="546" y="480"/>
                  </a:lnTo>
                  <a:lnTo>
                    <a:pt x="545" y="481"/>
                  </a:lnTo>
                  <a:lnTo>
                    <a:pt x="543" y="483"/>
                  </a:lnTo>
                  <a:lnTo>
                    <a:pt x="545" y="485"/>
                  </a:lnTo>
                  <a:lnTo>
                    <a:pt x="546" y="486"/>
                  </a:lnTo>
                  <a:lnTo>
                    <a:pt x="560" y="486"/>
                  </a:lnTo>
                  <a:lnTo>
                    <a:pt x="560" y="486"/>
                  </a:lnTo>
                  <a:lnTo>
                    <a:pt x="578" y="486"/>
                  </a:lnTo>
                  <a:lnTo>
                    <a:pt x="588" y="485"/>
                  </a:lnTo>
                  <a:lnTo>
                    <a:pt x="600" y="483"/>
                  </a:lnTo>
                  <a:lnTo>
                    <a:pt x="612" y="480"/>
                  </a:lnTo>
                  <a:lnTo>
                    <a:pt x="624" y="475"/>
                  </a:lnTo>
                  <a:lnTo>
                    <a:pt x="639" y="465"/>
                  </a:lnTo>
                  <a:lnTo>
                    <a:pt x="654" y="453"/>
                  </a:lnTo>
                  <a:lnTo>
                    <a:pt x="654" y="453"/>
                  </a:lnTo>
                  <a:lnTo>
                    <a:pt x="661" y="446"/>
                  </a:lnTo>
                  <a:lnTo>
                    <a:pt x="661" y="446"/>
                  </a:lnTo>
                  <a:lnTo>
                    <a:pt x="663" y="372"/>
                  </a:lnTo>
                  <a:lnTo>
                    <a:pt x="663" y="372"/>
                  </a:lnTo>
                  <a:close/>
                  <a:moveTo>
                    <a:pt x="226" y="596"/>
                  </a:moveTo>
                  <a:lnTo>
                    <a:pt x="226" y="596"/>
                  </a:lnTo>
                  <a:lnTo>
                    <a:pt x="243" y="608"/>
                  </a:lnTo>
                  <a:lnTo>
                    <a:pt x="261" y="618"/>
                  </a:lnTo>
                  <a:lnTo>
                    <a:pt x="282" y="628"/>
                  </a:lnTo>
                  <a:lnTo>
                    <a:pt x="303" y="635"/>
                  </a:lnTo>
                  <a:lnTo>
                    <a:pt x="303" y="635"/>
                  </a:lnTo>
                  <a:lnTo>
                    <a:pt x="322" y="639"/>
                  </a:lnTo>
                  <a:lnTo>
                    <a:pt x="334" y="639"/>
                  </a:lnTo>
                  <a:lnTo>
                    <a:pt x="342" y="637"/>
                  </a:lnTo>
                  <a:lnTo>
                    <a:pt x="346" y="633"/>
                  </a:lnTo>
                  <a:lnTo>
                    <a:pt x="346" y="628"/>
                  </a:lnTo>
                  <a:lnTo>
                    <a:pt x="346" y="623"/>
                  </a:lnTo>
                  <a:lnTo>
                    <a:pt x="344" y="618"/>
                  </a:lnTo>
                  <a:lnTo>
                    <a:pt x="344" y="615"/>
                  </a:lnTo>
                  <a:lnTo>
                    <a:pt x="344" y="615"/>
                  </a:lnTo>
                  <a:lnTo>
                    <a:pt x="344" y="613"/>
                  </a:lnTo>
                  <a:lnTo>
                    <a:pt x="341" y="610"/>
                  </a:lnTo>
                  <a:lnTo>
                    <a:pt x="334" y="603"/>
                  </a:lnTo>
                  <a:lnTo>
                    <a:pt x="307" y="584"/>
                  </a:lnTo>
                  <a:lnTo>
                    <a:pt x="250" y="547"/>
                  </a:lnTo>
                  <a:lnTo>
                    <a:pt x="250" y="547"/>
                  </a:lnTo>
                  <a:lnTo>
                    <a:pt x="239" y="539"/>
                  </a:lnTo>
                  <a:lnTo>
                    <a:pt x="228" y="527"/>
                  </a:lnTo>
                  <a:lnTo>
                    <a:pt x="197" y="495"/>
                  </a:lnTo>
                  <a:lnTo>
                    <a:pt x="197" y="495"/>
                  </a:lnTo>
                  <a:lnTo>
                    <a:pt x="212" y="546"/>
                  </a:lnTo>
                  <a:lnTo>
                    <a:pt x="226" y="596"/>
                  </a:lnTo>
                  <a:lnTo>
                    <a:pt x="226" y="596"/>
                  </a:lnTo>
                  <a:close/>
                  <a:moveTo>
                    <a:pt x="657" y="566"/>
                  </a:moveTo>
                  <a:lnTo>
                    <a:pt x="657" y="566"/>
                  </a:lnTo>
                  <a:lnTo>
                    <a:pt x="612" y="605"/>
                  </a:lnTo>
                  <a:lnTo>
                    <a:pt x="587" y="628"/>
                  </a:lnTo>
                  <a:lnTo>
                    <a:pt x="587" y="628"/>
                  </a:lnTo>
                  <a:lnTo>
                    <a:pt x="580" y="630"/>
                  </a:lnTo>
                  <a:lnTo>
                    <a:pt x="565" y="633"/>
                  </a:lnTo>
                  <a:lnTo>
                    <a:pt x="521" y="637"/>
                  </a:lnTo>
                  <a:lnTo>
                    <a:pt x="477" y="639"/>
                  </a:lnTo>
                  <a:lnTo>
                    <a:pt x="464" y="640"/>
                  </a:lnTo>
                  <a:lnTo>
                    <a:pt x="459" y="642"/>
                  </a:lnTo>
                  <a:lnTo>
                    <a:pt x="459" y="642"/>
                  </a:lnTo>
                  <a:lnTo>
                    <a:pt x="462" y="645"/>
                  </a:lnTo>
                  <a:lnTo>
                    <a:pt x="472" y="652"/>
                  </a:lnTo>
                  <a:lnTo>
                    <a:pt x="487" y="659"/>
                  </a:lnTo>
                  <a:lnTo>
                    <a:pt x="506" y="667"/>
                  </a:lnTo>
                  <a:lnTo>
                    <a:pt x="526" y="674"/>
                  </a:lnTo>
                  <a:lnTo>
                    <a:pt x="550" y="679"/>
                  </a:lnTo>
                  <a:lnTo>
                    <a:pt x="560" y="679"/>
                  </a:lnTo>
                  <a:lnTo>
                    <a:pt x="571" y="679"/>
                  </a:lnTo>
                  <a:lnTo>
                    <a:pt x="583" y="679"/>
                  </a:lnTo>
                  <a:lnTo>
                    <a:pt x="593" y="676"/>
                  </a:lnTo>
                  <a:lnTo>
                    <a:pt x="593" y="676"/>
                  </a:lnTo>
                  <a:lnTo>
                    <a:pt x="610" y="667"/>
                  </a:lnTo>
                  <a:lnTo>
                    <a:pt x="625" y="657"/>
                  </a:lnTo>
                  <a:lnTo>
                    <a:pt x="639" y="645"/>
                  </a:lnTo>
                  <a:lnTo>
                    <a:pt x="651" y="632"/>
                  </a:lnTo>
                  <a:lnTo>
                    <a:pt x="651" y="632"/>
                  </a:lnTo>
                  <a:lnTo>
                    <a:pt x="654" y="600"/>
                  </a:lnTo>
                  <a:lnTo>
                    <a:pt x="657" y="566"/>
                  </a:lnTo>
                  <a:lnTo>
                    <a:pt x="657" y="566"/>
                  </a:lnTo>
                  <a:close/>
                  <a:moveTo>
                    <a:pt x="639" y="723"/>
                  </a:moveTo>
                  <a:lnTo>
                    <a:pt x="639" y="723"/>
                  </a:lnTo>
                  <a:lnTo>
                    <a:pt x="587" y="736"/>
                  </a:lnTo>
                  <a:lnTo>
                    <a:pt x="587" y="736"/>
                  </a:lnTo>
                  <a:lnTo>
                    <a:pt x="571" y="742"/>
                  </a:lnTo>
                  <a:lnTo>
                    <a:pt x="563" y="747"/>
                  </a:lnTo>
                  <a:lnTo>
                    <a:pt x="551" y="753"/>
                  </a:lnTo>
                  <a:lnTo>
                    <a:pt x="546" y="757"/>
                  </a:lnTo>
                  <a:lnTo>
                    <a:pt x="538" y="757"/>
                  </a:lnTo>
                  <a:lnTo>
                    <a:pt x="526" y="755"/>
                  </a:lnTo>
                  <a:lnTo>
                    <a:pt x="506" y="750"/>
                  </a:lnTo>
                  <a:lnTo>
                    <a:pt x="506" y="750"/>
                  </a:lnTo>
                  <a:lnTo>
                    <a:pt x="465" y="738"/>
                  </a:lnTo>
                  <a:lnTo>
                    <a:pt x="440" y="730"/>
                  </a:lnTo>
                  <a:lnTo>
                    <a:pt x="421" y="725"/>
                  </a:lnTo>
                  <a:lnTo>
                    <a:pt x="405" y="723"/>
                  </a:lnTo>
                  <a:lnTo>
                    <a:pt x="405" y="723"/>
                  </a:lnTo>
                  <a:lnTo>
                    <a:pt x="398" y="723"/>
                  </a:lnTo>
                  <a:lnTo>
                    <a:pt x="393" y="725"/>
                  </a:lnTo>
                  <a:lnTo>
                    <a:pt x="388" y="730"/>
                  </a:lnTo>
                  <a:lnTo>
                    <a:pt x="386" y="733"/>
                  </a:lnTo>
                  <a:lnTo>
                    <a:pt x="381" y="735"/>
                  </a:lnTo>
                  <a:lnTo>
                    <a:pt x="374" y="736"/>
                  </a:lnTo>
                  <a:lnTo>
                    <a:pt x="364" y="736"/>
                  </a:lnTo>
                  <a:lnTo>
                    <a:pt x="364" y="736"/>
                  </a:lnTo>
                  <a:lnTo>
                    <a:pt x="324" y="735"/>
                  </a:lnTo>
                  <a:lnTo>
                    <a:pt x="310" y="735"/>
                  </a:lnTo>
                  <a:lnTo>
                    <a:pt x="307" y="733"/>
                  </a:lnTo>
                  <a:lnTo>
                    <a:pt x="303" y="730"/>
                  </a:lnTo>
                  <a:lnTo>
                    <a:pt x="303" y="730"/>
                  </a:lnTo>
                  <a:lnTo>
                    <a:pt x="282" y="694"/>
                  </a:lnTo>
                  <a:lnTo>
                    <a:pt x="268" y="676"/>
                  </a:lnTo>
                  <a:lnTo>
                    <a:pt x="265" y="669"/>
                  </a:lnTo>
                  <a:lnTo>
                    <a:pt x="263" y="669"/>
                  </a:lnTo>
                  <a:lnTo>
                    <a:pt x="263" y="669"/>
                  </a:lnTo>
                  <a:lnTo>
                    <a:pt x="268" y="691"/>
                  </a:lnTo>
                  <a:lnTo>
                    <a:pt x="277" y="723"/>
                  </a:lnTo>
                  <a:lnTo>
                    <a:pt x="277" y="723"/>
                  </a:lnTo>
                  <a:lnTo>
                    <a:pt x="280" y="731"/>
                  </a:lnTo>
                  <a:lnTo>
                    <a:pt x="283" y="742"/>
                  </a:lnTo>
                  <a:lnTo>
                    <a:pt x="298" y="767"/>
                  </a:lnTo>
                  <a:lnTo>
                    <a:pt x="312" y="794"/>
                  </a:lnTo>
                  <a:lnTo>
                    <a:pt x="324" y="818"/>
                  </a:lnTo>
                  <a:lnTo>
                    <a:pt x="324" y="818"/>
                  </a:lnTo>
                  <a:lnTo>
                    <a:pt x="329" y="828"/>
                  </a:lnTo>
                  <a:lnTo>
                    <a:pt x="336" y="840"/>
                  </a:lnTo>
                  <a:lnTo>
                    <a:pt x="351" y="865"/>
                  </a:lnTo>
                  <a:lnTo>
                    <a:pt x="371" y="892"/>
                  </a:lnTo>
                  <a:lnTo>
                    <a:pt x="344" y="777"/>
                  </a:lnTo>
                  <a:lnTo>
                    <a:pt x="344" y="777"/>
                  </a:lnTo>
                  <a:lnTo>
                    <a:pt x="411" y="770"/>
                  </a:lnTo>
                  <a:lnTo>
                    <a:pt x="411" y="770"/>
                  </a:lnTo>
                  <a:lnTo>
                    <a:pt x="420" y="767"/>
                  </a:lnTo>
                  <a:lnTo>
                    <a:pt x="430" y="765"/>
                  </a:lnTo>
                  <a:lnTo>
                    <a:pt x="435" y="764"/>
                  </a:lnTo>
                  <a:lnTo>
                    <a:pt x="440" y="764"/>
                  </a:lnTo>
                  <a:lnTo>
                    <a:pt x="445" y="767"/>
                  </a:lnTo>
                  <a:lnTo>
                    <a:pt x="452" y="770"/>
                  </a:lnTo>
                  <a:lnTo>
                    <a:pt x="452" y="770"/>
                  </a:lnTo>
                  <a:lnTo>
                    <a:pt x="462" y="777"/>
                  </a:lnTo>
                  <a:lnTo>
                    <a:pt x="472" y="782"/>
                  </a:lnTo>
                  <a:lnTo>
                    <a:pt x="499" y="791"/>
                  </a:lnTo>
                  <a:lnTo>
                    <a:pt x="499" y="791"/>
                  </a:lnTo>
                  <a:lnTo>
                    <a:pt x="519" y="797"/>
                  </a:lnTo>
                  <a:lnTo>
                    <a:pt x="539" y="802"/>
                  </a:lnTo>
                  <a:lnTo>
                    <a:pt x="555" y="806"/>
                  </a:lnTo>
                  <a:lnTo>
                    <a:pt x="561" y="806"/>
                  </a:lnTo>
                  <a:lnTo>
                    <a:pt x="566" y="804"/>
                  </a:lnTo>
                  <a:lnTo>
                    <a:pt x="566" y="804"/>
                  </a:lnTo>
                  <a:lnTo>
                    <a:pt x="639" y="762"/>
                  </a:lnTo>
                  <a:lnTo>
                    <a:pt x="639" y="762"/>
                  </a:lnTo>
                  <a:lnTo>
                    <a:pt x="639" y="723"/>
                  </a:lnTo>
                  <a:lnTo>
                    <a:pt x="639" y="723"/>
                  </a:lnTo>
                  <a:close/>
                  <a:moveTo>
                    <a:pt x="303" y="892"/>
                  </a:moveTo>
                  <a:lnTo>
                    <a:pt x="303" y="892"/>
                  </a:lnTo>
                  <a:lnTo>
                    <a:pt x="295" y="922"/>
                  </a:lnTo>
                  <a:lnTo>
                    <a:pt x="288" y="939"/>
                  </a:lnTo>
                  <a:lnTo>
                    <a:pt x="285" y="949"/>
                  </a:lnTo>
                  <a:lnTo>
                    <a:pt x="283" y="959"/>
                  </a:lnTo>
                  <a:lnTo>
                    <a:pt x="283" y="959"/>
                  </a:lnTo>
                  <a:lnTo>
                    <a:pt x="285" y="975"/>
                  </a:lnTo>
                  <a:lnTo>
                    <a:pt x="287" y="995"/>
                  </a:lnTo>
                  <a:lnTo>
                    <a:pt x="290" y="1020"/>
                  </a:lnTo>
                  <a:lnTo>
                    <a:pt x="290" y="1020"/>
                  </a:lnTo>
                  <a:lnTo>
                    <a:pt x="293" y="1014"/>
                  </a:lnTo>
                  <a:lnTo>
                    <a:pt x="303" y="993"/>
                  </a:lnTo>
                  <a:lnTo>
                    <a:pt x="317" y="959"/>
                  </a:lnTo>
                  <a:lnTo>
                    <a:pt x="317" y="959"/>
                  </a:lnTo>
                  <a:lnTo>
                    <a:pt x="320" y="939"/>
                  </a:lnTo>
                  <a:lnTo>
                    <a:pt x="324" y="919"/>
                  </a:lnTo>
                  <a:lnTo>
                    <a:pt x="324" y="919"/>
                  </a:lnTo>
                  <a:lnTo>
                    <a:pt x="324" y="905"/>
                  </a:lnTo>
                  <a:lnTo>
                    <a:pt x="324" y="880"/>
                  </a:lnTo>
                  <a:lnTo>
                    <a:pt x="324" y="845"/>
                  </a:lnTo>
                  <a:lnTo>
                    <a:pt x="324" y="845"/>
                  </a:lnTo>
                  <a:lnTo>
                    <a:pt x="322" y="845"/>
                  </a:lnTo>
                  <a:lnTo>
                    <a:pt x="319" y="850"/>
                  </a:lnTo>
                  <a:lnTo>
                    <a:pt x="312" y="863"/>
                  </a:lnTo>
                  <a:lnTo>
                    <a:pt x="303" y="892"/>
                  </a:lnTo>
                  <a:lnTo>
                    <a:pt x="303" y="892"/>
                  </a:lnTo>
                  <a:close/>
                  <a:moveTo>
                    <a:pt x="492" y="919"/>
                  </a:moveTo>
                  <a:lnTo>
                    <a:pt x="492" y="919"/>
                  </a:lnTo>
                  <a:lnTo>
                    <a:pt x="499" y="919"/>
                  </a:lnTo>
                  <a:lnTo>
                    <a:pt x="518" y="919"/>
                  </a:lnTo>
                  <a:lnTo>
                    <a:pt x="529" y="921"/>
                  </a:lnTo>
                  <a:lnTo>
                    <a:pt x="539" y="924"/>
                  </a:lnTo>
                  <a:lnTo>
                    <a:pt x="551" y="927"/>
                  </a:lnTo>
                  <a:lnTo>
                    <a:pt x="560" y="932"/>
                  </a:lnTo>
                  <a:lnTo>
                    <a:pt x="560" y="932"/>
                  </a:lnTo>
                  <a:lnTo>
                    <a:pt x="605" y="966"/>
                  </a:lnTo>
                  <a:lnTo>
                    <a:pt x="634" y="986"/>
                  </a:lnTo>
                  <a:lnTo>
                    <a:pt x="634" y="986"/>
                  </a:lnTo>
                  <a:lnTo>
                    <a:pt x="636" y="981"/>
                  </a:lnTo>
                  <a:lnTo>
                    <a:pt x="639" y="971"/>
                  </a:lnTo>
                  <a:lnTo>
                    <a:pt x="639" y="965"/>
                  </a:lnTo>
                  <a:lnTo>
                    <a:pt x="637" y="958"/>
                  </a:lnTo>
                  <a:lnTo>
                    <a:pt x="634" y="951"/>
                  </a:lnTo>
                  <a:lnTo>
                    <a:pt x="627" y="946"/>
                  </a:lnTo>
                  <a:lnTo>
                    <a:pt x="627" y="946"/>
                  </a:lnTo>
                  <a:lnTo>
                    <a:pt x="593" y="924"/>
                  </a:lnTo>
                  <a:lnTo>
                    <a:pt x="578" y="916"/>
                  </a:lnTo>
                  <a:lnTo>
                    <a:pt x="571" y="912"/>
                  </a:lnTo>
                  <a:lnTo>
                    <a:pt x="566" y="912"/>
                  </a:lnTo>
                  <a:lnTo>
                    <a:pt x="566" y="912"/>
                  </a:lnTo>
                  <a:lnTo>
                    <a:pt x="492" y="919"/>
                  </a:lnTo>
                  <a:lnTo>
                    <a:pt x="492" y="919"/>
                  </a:lnTo>
                  <a:close/>
                  <a:moveTo>
                    <a:pt x="411" y="1108"/>
                  </a:moveTo>
                  <a:lnTo>
                    <a:pt x="411" y="1108"/>
                  </a:lnTo>
                  <a:lnTo>
                    <a:pt x="427" y="1093"/>
                  </a:lnTo>
                  <a:lnTo>
                    <a:pt x="445" y="1074"/>
                  </a:lnTo>
                  <a:lnTo>
                    <a:pt x="445" y="1074"/>
                  </a:lnTo>
                  <a:lnTo>
                    <a:pt x="448" y="1073"/>
                  </a:lnTo>
                  <a:lnTo>
                    <a:pt x="454" y="1073"/>
                  </a:lnTo>
                  <a:lnTo>
                    <a:pt x="467" y="1074"/>
                  </a:lnTo>
                  <a:lnTo>
                    <a:pt x="486" y="1079"/>
                  </a:lnTo>
                  <a:lnTo>
                    <a:pt x="506" y="1081"/>
                  </a:lnTo>
                  <a:lnTo>
                    <a:pt x="506" y="1081"/>
                  </a:lnTo>
                  <a:lnTo>
                    <a:pt x="516" y="1081"/>
                  </a:lnTo>
                  <a:lnTo>
                    <a:pt x="528" y="1079"/>
                  </a:lnTo>
                  <a:lnTo>
                    <a:pt x="550" y="1073"/>
                  </a:lnTo>
                  <a:lnTo>
                    <a:pt x="571" y="1064"/>
                  </a:lnTo>
                  <a:lnTo>
                    <a:pt x="593" y="1054"/>
                  </a:lnTo>
                  <a:lnTo>
                    <a:pt x="593" y="1054"/>
                  </a:lnTo>
                  <a:lnTo>
                    <a:pt x="597" y="1052"/>
                  </a:lnTo>
                  <a:lnTo>
                    <a:pt x="597" y="1051"/>
                  </a:lnTo>
                  <a:lnTo>
                    <a:pt x="592" y="1049"/>
                  </a:lnTo>
                  <a:lnTo>
                    <a:pt x="585" y="1047"/>
                  </a:lnTo>
                  <a:lnTo>
                    <a:pt x="561" y="1046"/>
                  </a:lnTo>
                  <a:lnTo>
                    <a:pt x="533" y="1046"/>
                  </a:lnTo>
                  <a:lnTo>
                    <a:pt x="472" y="1047"/>
                  </a:lnTo>
                  <a:lnTo>
                    <a:pt x="432" y="1047"/>
                  </a:lnTo>
                  <a:lnTo>
                    <a:pt x="432" y="1047"/>
                  </a:lnTo>
                  <a:lnTo>
                    <a:pt x="427" y="1047"/>
                  </a:lnTo>
                  <a:lnTo>
                    <a:pt x="423" y="1049"/>
                  </a:lnTo>
                  <a:lnTo>
                    <a:pt x="420" y="1052"/>
                  </a:lnTo>
                  <a:lnTo>
                    <a:pt x="418" y="1056"/>
                  </a:lnTo>
                  <a:lnTo>
                    <a:pt x="415" y="1066"/>
                  </a:lnTo>
                  <a:lnTo>
                    <a:pt x="411" y="1078"/>
                  </a:lnTo>
                  <a:lnTo>
                    <a:pt x="411" y="1098"/>
                  </a:lnTo>
                  <a:lnTo>
                    <a:pt x="411" y="1108"/>
                  </a:lnTo>
                  <a:lnTo>
                    <a:pt x="411" y="110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Freeform 23">
              <a:extLst>
                <a:ext uri="{FF2B5EF4-FFF2-40B4-BE49-F238E27FC236}">
                  <a16:creationId xmlns:a16="http://schemas.microsoft.com/office/drawing/2014/main" id="{3208204E-DEA7-40BC-A1E1-FDE3F9A42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75" y="2492375"/>
              <a:ext cx="1308100" cy="1200150"/>
            </a:xfrm>
            <a:custGeom>
              <a:avLst/>
              <a:gdLst>
                <a:gd name="T0" fmla="*/ 400 w 824"/>
                <a:gd name="T1" fmla="*/ 45 h 756"/>
                <a:gd name="T2" fmla="*/ 373 w 824"/>
                <a:gd name="T3" fmla="*/ 128 h 756"/>
                <a:gd name="T4" fmla="*/ 329 w 824"/>
                <a:gd name="T5" fmla="*/ 206 h 756"/>
                <a:gd name="T6" fmla="*/ 298 w 824"/>
                <a:gd name="T7" fmla="*/ 250 h 756"/>
                <a:gd name="T8" fmla="*/ 273 w 824"/>
                <a:gd name="T9" fmla="*/ 221 h 756"/>
                <a:gd name="T10" fmla="*/ 271 w 824"/>
                <a:gd name="T11" fmla="*/ 223 h 756"/>
                <a:gd name="T12" fmla="*/ 238 w 824"/>
                <a:gd name="T13" fmla="*/ 290 h 756"/>
                <a:gd name="T14" fmla="*/ 204 w 824"/>
                <a:gd name="T15" fmla="*/ 295 h 756"/>
                <a:gd name="T16" fmla="*/ 174 w 824"/>
                <a:gd name="T17" fmla="*/ 304 h 756"/>
                <a:gd name="T18" fmla="*/ 170 w 824"/>
                <a:gd name="T19" fmla="*/ 310 h 756"/>
                <a:gd name="T20" fmla="*/ 150 w 824"/>
                <a:gd name="T21" fmla="*/ 371 h 756"/>
                <a:gd name="T22" fmla="*/ 140 w 824"/>
                <a:gd name="T23" fmla="*/ 403 h 756"/>
                <a:gd name="T24" fmla="*/ 123 w 824"/>
                <a:gd name="T25" fmla="*/ 425 h 756"/>
                <a:gd name="T26" fmla="*/ 95 w 824"/>
                <a:gd name="T27" fmla="*/ 439 h 756"/>
                <a:gd name="T28" fmla="*/ 76 w 824"/>
                <a:gd name="T29" fmla="*/ 452 h 756"/>
                <a:gd name="T30" fmla="*/ 73 w 824"/>
                <a:gd name="T31" fmla="*/ 469 h 756"/>
                <a:gd name="T32" fmla="*/ 69 w 824"/>
                <a:gd name="T33" fmla="*/ 533 h 756"/>
                <a:gd name="T34" fmla="*/ 69 w 824"/>
                <a:gd name="T35" fmla="*/ 544 h 756"/>
                <a:gd name="T36" fmla="*/ 62 w 824"/>
                <a:gd name="T37" fmla="*/ 554 h 756"/>
                <a:gd name="T38" fmla="*/ 41 w 824"/>
                <a:gd name="T39" fmla="*/ 562 h 756"/>
                <a:gd name="T40" fmla="*/ 9 w 824"/>
                <a:gd name="T41" fmla="*/ 560 h 756"/>
                <a:gd name="T42" fmla="*/ 0 w 824"/>
                <a:gd name="T43" fmla="*/ 674 h 756"/>
                <a:gd name="T44" fmla="*/ 2 w 824"/>
                <a:gd name="T45" fmla="*/ 702 h 756"/>
                <a:gd name="T46" fmla="*/ 49 w 824"/>
                <a:gd name="T47" fmla="*/ 662 h 756"/>
                <a:gd name="T48" fmla="*/ 96 w 824"/>
                <a:gd name="T49" fmla="*/ 655 h 756"/>
                <a:gd name="T50" fmla="*/ 157 w 824"/>
                <a:gd name="T51" fmla="*/ 574 h 756"/>
                <a:gd name="T52" fmla="*/ 172 w 824"/>
                <a:gd name="T53" fmla="*/ 589 h 756"/>
                <a:gd name="T54" fmla="*/ 177 w 824"/>
                <a:gd name="T55" fmla="*/ 587 h 756"/>
                <a:gd name="T56" fmla="*/ 202 w 824"/>
                <a:gd name="T57" fmla="*/ 533 h 756"/>
                <a:gd name="T58" fmla="*/ 218 w 824"/>
                <a:gd name="T59" fmla="*/ 554 h 756"/>
                <a:gd name="T60" fmla="*/ 339 w 824"/>
                <a:gd name="T61" fmla="*/ 405 h 756"/>
                <a:gd name="T62" fmla="*/ 366 w 824"/>
                <a:gd name="T63" fmla="*/ 415 h 756"/>
                <a:gd name="T64" fmla="*/ 373 w 824"/>
                <a:gd name="T65" fmla="*/ 412 h 756"/>
                <a:gd name="T66" fmla="*/ 425 w 824"/>
                <a:gd name="T67" fmla="*/ 351 h 756"/>
                <a:gd name="T68" fmla="*/ 433 w 824"/>
                <a:gd name="T69" fmla="*/ 344 h 756"/>
                <a:gd name="T70" fmla="*/ 437 w 824"/>
                <a:gd name="T71" fmla="*/ 356 h 756"/>
                <a:gd name="T72" fmla="*/ 541 w 824"/>
                <a:gd name="T73" fmla="*/ 304 h 756"/>
                <a:gd name="T74" fmla="*/ 598 w 824"/>
                <a:gd name="T75" fmla="*/ 280 h 756"/>
                <a:gd name="T76" fmla="*/ 641 w 824"/>
                <a:gd name="T77" fmla="*/ 250 h 756"/>
                <a:gd name="T78" fmla="*/ 647 w 824"/>
                <a:gd name="T79" fmla="*/ 251 h 756"/>
                <a:gd name="T80" fmla="*/ 737 w 824"/>
                <a:gd name="T81" fmla="*/ 256 h 756"/>
                <a:gd name="T82" fmla="*/ 818 w 824"/>
                <a:gd name="T83" fmla="*/ 148 h 756"/>
                <a:gd name="T84" fmla="*/ 824 w 824"/>
                <a:gd name="T85" fmla="*/ 94 h 756"/>
                <a:gd name="T86" fmla="*/ 811 w 824"/>
                <a:gd name="T87" fmla="*/ 33 h 756"/>
                <a:gd name="T88" fmla="*/ 797 w 824"/>
                <a:gd name="T89" fmla="*/ 27 h 756"/>
                <a:gd name="T90" fmla="*/ 777 w 824"/>
                <a:gd name="T91" fmla="*/ 27 h 756"/>
                <a:gd name="T92" fmla="*/ 774 w 824"/>
                <a:gd name="T93" fmla="*/ 33 h 756"/>
                <a:gd name="T94" fmla="*/ 764 w 824"/>
                <a:gd name="T95" fmla="*/ 45 h 756"/>
                <a:gd name="T96" fmla="*/ 743 w 824"/>
                <a:gd name="T97" fmla="*/ 47 h 756"/>
                <a:gd name="T98" fmla="*/ 688 w 824"/>
                <a:gd name="T99" fmla="*/ 35 h 756"/>
                <a:gd name="T100" fmla="*/ 656 w 824"/>
                <a:gd name="T101" fmla="*/ 20 h 756"/>
                <a:gd name="T102" fmla="*/ 644 w 824"/>
                <a:gd name="T103" fmla="*/ 15 h 756"/>
                <a:gd name="T104" fmla="*/ 582 w 824"/>
                <a:gd name="T105" fmla="*/ 13 h 756"/>
                <a:gd name="T106" fmla="*/ 521 w 824"/>
                <a:gd name="T107" fmla="*/ 15 h 756"/>
                <a:gd name="T108" fmla="*/ 492 w 824"/>
                <a:gd name="T109" fmla="*/ 10 h 756"/>
                <a:gd name="T110" fmla="*/ 413 w 824"/>
                <a:gd name="T111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24" h="756">
                  <a:moveTo>
                    <a:pt x="413" y="0"/>
                  </a:moveTo>
                  <a:lnTo>
                    <a:pt x="413" y="0"/>
                  </a:lnTo>
                  <a:lnTo>
                    <a:pt x="400" y="45"/>
                  </a:lnTo>
                  <a:lnTo>
                    <a:pt x="386" y="87"/>
                  </a:lnTo>
                  <a:lnTo>
                    <a:pt x="373" y="128"/>
                  </a:lnTo>
                  <a:lnTo>
                    <a:pt x="373" y="128"/>
                  </a:lnTo>
                  <a:lnTo>
                    <a:pt x="364" y="147"/>
                  </a:lnTo>
                  <a:lnTo>
                    <a:pt x="354" y="167"/>
                  </a:lnTo>
                  <a:lnTo>
                    <a:pt x="329" y="206"/>
                  </a:lnTo>
                  <a:lnTo>
                    <a:pt x="307" y="238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87" y="231"/>
                  </a:lnTo>
                  <a:lnTo>
                    <a:pt x="278" y="223"/>
                  </a:lnTo>
                  <a:lnTo>
                    <a:pt x="273" y="221"/>
                  </a:lnTo>
                  <a:lnTo>
                    <a:pt x="273" y="221"/>
                  </a:lnTo>
                  <a:lnTo>
                    <a:pt x="271" y="223"/>
                  </a:lnTo>
                  <a:lnTo>
                    <a:pt x="271" y="223"/>
                  </a:lnTo>
                  <a:lnTo>
                    <a:pt x="255" y="258"/>
                  </a:lnTo>
                  <a:lnTo>
                    <a:pt x="238" y="290"/>
                  </a:lnTo>
                  <a:lnTo>
                    <a:pt x="238" y="290"/>
                  </a:lnTo>
                  <a:lnTo>
                    <a:pt x="234" y="292"/>
                  </a:lnTo>
                  <a:lnTo>
                    <a:pt x="226" y="294"/>
                  </a:lnTo>
                  <a:lnTo>
                    <a:pt x="204" y="295"/>
                  </a:lnTo>
                  <a:lnTo>
                    <a:pt x="192" y="297"/>
                  </a:lnTo>
                  <a:lnTo>
                    <a:pt x="182" y="299"/>
                  </a:lnTo>
                  <a:lnTo>
                    <a:pt x="174" y="304"/>
                  </a:lnTo>
                  <a:lnTo>
                    <a:pt x="172" y="307"/>
                  </a:lnTo>
                  <a:lnTo>
                    <a:pt x="170" y="310"/>
                  </a:lnTo>
                  <a:lnTo>
                    <a:pt x="170" y="310"/>
                  </a:lnTo>
                  <a:lnTo>
                    <a:pt x="167" y="326"/>
                  </a:lnTo>
                  <a:lnTo>
                    <a:pt x="162" y="339"/>
                  </a:lnTo>
                  <a:lnTo>
                    <a:pt x="150" y="371"/>
                  </a:lnTo>
                  <a:lnTo>
                    <a:pt x="150" y="371"/>
                  </a:lnTo>
                  <a:lnTo>
                    <a:pt x="145" y="388"/>
                  </a:lnTo>
                  <a:lnTo>
                    <a:pt x="140" y="403"/>
                  </a:lnTo>
                  <a:lnTo>
                    <a:pt x="133" y="413"/>
                  </a:lnTo>
                  <a:lnTo>
                    <a:pt x="123" y="425"/>
                  </a:lnTo>
                  <a:lnTo>
                    <a:pt x="123" y="425"/>
                  </a:lnTo>
                  <a:lnTo>
                    <a:pt x="116" y="430"/>
                  </a:lnTo>
                  <a:lnTo>
                    <a:pt x="110" y="434"/>
                  </a:lnTo>
                  <a:lnTo>
                    <a:pt x="95" y="439"/>
                  </a:lnTo>
                  <a:lnTo>
                    <a:pt x="84" y="444"/>
                  </a:lnTo>
                  <a:lnTo>
                    <a:pt x="79" y="447"/>
                  </a:lnTo>
                  <a:lnTo>
                    <a:pt x="76" y="452"/>
                  </a:lnTo>
                  <a:lnTo>
                    <a:pt x="76" y="452"/>
                  </a:lnTo>
                  <a:lnTo>
                    <a:pt x="74" y="459"/>
                  </a:lnTo>
                  <a:lnTo>
                    <a:pt x="73" y="469"/>
                  </a:lnTo>
                  <a:lnTo>
                    <a:pt x="73" y="493"/>
                  </a:lnTo>
                  <a:lnTo>
                    <a:pt x="71" y="517"/>
                  </a:lnTo>
                  <a:lnTo>
                    <a:pt x="69" y="533"/>
                  </a:lnTo>
                  <a:lnTo>
                    <a:pt x="69" y="533"/>
                  </a:lnTo>
                  <a:lnTo>
                    <a:pt x="68" y="542"/>
                  </a:lnTo>
                  <a:lnTo>
                    <a:pt x="69" y="544"/>
                  </a:lnTo>
                  <a:lnTo>
                    <a:pt x="68" y="547"/>
                  </a:lnTo>
                  <a:lnTo>
                    <a:pt x="62" y="554"/>
                  </a:lnTo>
                  <a:lnTo>
                    <a:pt x="62" y="554"/>
                  </a:lnTo>
                  <a:lnTo>
                    <a:pt x="57" y="557"/>
                  </a:lnTo>
                  <a:lnTo>
                    <a:pt x="49" y="560"/>
                  </a:lnTo>
                  <a:lnTo>
                    <a:pt x="41" y="562"/>
                  </a:lnTo>
                  <a:lnTo>
                    <a:pt x="30" y="562"/>
                  </a:lnTo>
                  <a:lnTo>
                    <a:pt x="15" y="560"/>
                  </a:lnTo>
                  <a:lnTo>
                    <a:pt x="9" y="560"/>
                  </a:lnTo>
                  <a:lnTo>
                    <a:pt x="9" y="560"/>
                  </a:lnTo>
                  <a:lnTo>
                    <a:pt x="3" y="626"/>
                  </a:lnTo>
                  <a:lnTo>
                    <a:pt x="0" y="674"/>
                  </a:lnTo>
                  <a:lnTo>
                    <a:pt x="0" y="692"/>
                  </a:lnTo>
                  <a:lnTo>
                    <a:pt x="2" y="702"/>
                  </a:lnTo>
                  <a:lnTo>
                    <a:pt x="2" y="702"/>
                  </a:lnTo>
                  <a:lnTo>
                    <a:pt x="19" y="734"/>
                  </a:lnTo>
                  <a:lnTo>
                    <a:pt x="29" y="756"/>
                  </a:lnTo>
                  <a:lnTo>
                    <a:pt x="49" y="662"/>
                  </a:lnTo>
                  <a:lnTo>
                    <a:pt x="76" y="696"/>
                  </a:lnTo>
                  <a:lnTo>
                    <a:pt x="91" y="663"/>
                  </a:lnTo>
                  <a:lnTo>
                    <a:pt x="96" y="655"/>
                  </a:lnTo>
                  <a:lnTo>
                    <a:pt x="137" y="614"/>
                  </a:lnTo>
                  <a:lnTo>
                    <a:pt x="143" y="635"/>
                  </a:lnTo>
                  <a:lnTo>
                    <a:pt x="157" y="574"/>
                  </a:lnTo>
                  <a:lnTo>
                    <a:pt x="157" y="574"/>
                  </a:lnTo>
                  <a:lnTo>
                    <a:pt x="165" y="584"/>
                  </a:lnTo>
                  <a:lnTo>
                    <a:pt x="172" y="589"/>
                  </a:lnTo>
                  <a:lnTo>
                    <a:pt x="175" y="589"/>
                  </a:lnTo>
                  <a:lnTo>
                    <a:pt x="177" y="587"/>
                  </a:lnTo>
                  <a:lnTo>
                    <a:pt x="177" y="587"/>
                  </a:lnTo>
                  <a:lnTo>
                    <a:pt x="191" y="555"/>
                  </a:lnTo>
                  <a:lnTo>
                    <a:pt x="199" y="538"/>
                  </a:lnTo>
                  <a:lnTo>
                    <a:pt x="202" y="533"/>
                  </a:lnTo>
                  <a:lnTo>
                    <a:pt x="202" y="533"/>
                  </a:lnTo>
                  <a:lnTo>
                    <a:pt x="204" y="533"/>
                  </a:lnTo>
                  <a:lnTo>
                    <a:pt x="218" y="554"/>
                  </a:lnTo>
                  <a:lnTo>
                    <a:pt x="258" y="479"/>
                  </a:lnTo>
                  <a:lnTo>
                    <a:pt x="298" y="486"/>
                  </a:lnTo>
                  <a:lnTo>
                    <a:pt x="339" y="405"/>
                  </a:lnTo>
                  <a:lnTo>
                    <a:pt x="339" y="405"/>
                  </a:lnTo>
                  <a:lnTo>
                    <a:pt x="354" y="412"/>
                  </a:lnTo>
                  <a:lnTo>
                    <a:pt x="366" y="415"/>
                  </a:lnTo>
                  <a:lnTo>
                    <a:pt x="369" y="413"/>
                  </a:lnTo>
                  <a:lnTo>
                    <a:pt x="373" y="412"/>
                  </a:lnTo>
                  <a:lnTo>
                    <a:pt x="373" y="412"/>
                  </a:lnTo>
                  <a:lnTo>
                    <a:pt x="384" y="397"/>
                  </a:lnTo>
                  <a:lnTo>
                    <a:pt x="406" y="373"/>
                  </a:lnTo>
                  <a:lnTo>
                    <a:pt x="425" y="351"/>
                  </a:lnTo>
                  <a:lnTo>
                    <a:pt x="432" y="344"/>
                  </a:lnTo>
                  <a:lnTo>
                    <a:pt x="433" y="344"/>
                  </a:lnTo>
                  <a:lnTo>
                    <a:pt x="433" y="344"/>
                  </a:lnTo>
                  <a:lnTo>
                    <a:pt x="433" y="344"/>
                  </a:lnTo>
                  <a:lnTo>
                    <a:pt x="433" y="351"/>
                  </a:lnTo>
                  <a:lnTo>
                    <a:pt x="437" y="356"/>
                  </a:lnTo>
                  <a:lnTo>
                    <a:pt x="440" y="364"/>
                  </a:lnTo>
                  <a:lnTo>
                    <a:pt x="487" y="331"/>
                  </a:lnTo>
                  <a:lnTo>
                    <a:pt x="541" y="304"/>
                  </a:lnTo>
                  <a:lnTo>
                    <a:pt x="555" y="317"/>
                  </a:lnTo>
                  <a:lnTo>
                    <a:pt x="555" y="317"/>
                  </a:lnTo>
                  <a:lnTo>
                    <a:pt x="598" y="280"/>
                  </a:lnTo>
                  <a:lnTo>
                    <a:pt x="627" y="258"/>
                  </a:lnTo>
                  <a:lnTo>
                    <a:pt x="637" y="251"/>
                  </a:lnTo>
                  <a:lnTo>
                    <a:pt x="641" y="250"/>
                  </a:lnTo>
                  <a:lnTo>
                    <a:pt x="642" y="250"/>
                  </a:lnTo>
                  <a:lnTo>
                    <a:pt x="642" y="250"/>
                  </a:lnTo>
                  <a:lnTo>
                    <a:pt x="647" y="251"/>
                  </a:lnTo>
                  <a:lnTo>
                    <a:pt x="657" y="253"/>
                  </a:lnTo>
                  <a:lnTo>
                    <a:pt x="690" y="255"/>
                  </a:lnTo>
                  <a:lnTo>
                    <a:pt x="737" y="256"/>
                  </a:lnTo>
                  <a:lnTo>
                    <a:pt x="743" y="223"/>
                  </a:lnTo>
                  <a:lnTo>
                    <a:pt x="818" y="148"/>
                  </a:lnTo>
                  <a:lnTo>
                    <a:pt x="818" y="148"/>
                  </a:lnTo>
                  <a:lnTo>
                    <a:pt x="821" y="123"/>
                  </a:lnTo>
                  <a:lnTo>
                    <a:pt x="824" y="106"/>
                  </a:lnTo>
                  <a:lnTo>
                    <a:pt x="824" y="94"/>
                  </a:lnTo>
                  <a:lnTo>
                    <a:pt x="824" y="94"/>
                  </a:lnTo>
                  <a:lnTo>
                    <a:pt x="818" y="60"/>
                  </a:lnTo>
                  <a:lnTo>
                    <a:pt x="811" y="33"/>
                  </a:lnTo>
                  <a:lnTo>
                    <a:pt x="811" y="33"/>
                  </a:lnTo>
                  <a:lnTo>
                    <a:pt x="808" y="32"/>
                  </a:lnTo>
                  <a:lnTo>
                    <a:pt x="797" y="27"/>
                  </a:lnTo>
                  <a:lnTo>
                    <a:pt x="786" y="23"/>
                  </a:lnTo>
                  <a:lnTo>
                    <a:pt x="781" y="25"/>
                  </a:lnTo>
                  <a:lnTo>
                    <a:pt x="777" y="27"/>
                  </a:lnTo>
                  <a:lnTo>
                    <a:pt x="777" y="27"/>
                  </a:lnTo>
                  <a:lnTo>
                    <a:pt x="775" y="30"/>
                  </a:lnTo>
                  <a:lnTo>
                    <a:pt x="774" y="33"/>
                  </a:lnTo>
                  <a:lnTo>
                    <a:pt x="772" y="40"/>
                  </a:lnTo>
                  <a:lnTo>
                    <a:pt x="769" y="44"/>
                  </a:lnTo>
                  <a:lnTo>
                    <a:pt x="764" y="45"/>
                  </a:lnTo>
                  <a:lnTo>
                    <a:pt x="755" y="47"/>
                  </a:lnTo>
                  <a:lnTo>
                    <a:pt x="743" y="47"/>
                  </a:lnTo>
                  <a:lnTo>
                    <a:pt x="743" y="47"/>
                  </a:lnTo>
                  <a:lnTo>
                    <a:pt x="728" y="45"/>
                  </a:lnTo>
                  <a:lnTo>
                    <a:pt x="715" y="44"/>
                  </a:lnTo>
                  <a:lnTo>
                    <a:pt x="688" y="35"/>
                  </a:lnTo>
                  <a:lnTo>
                    <a:pt x="666" y="27"/>
                  </a:lnTo>
                  <a:lnTo>
                    <a:pt x="659" y="23"/>
                  </a:lnTo>
                  <a:lnTo>
                    <a:pt x="656" y="20"/>
                  </a:lnTo>
                  <a:lnTo>
                    <a:pt x="656" y="20"/>
                  </a:lnTo>
                  <a:lnTo>
                    <a:pt x="651" y="17"/>
                  </a:lnTo>
                  <a:lnTo>
                    <a:pt x="644" y="15"/>
                  </a:lnTo>
                  <a:lnTo>
                    <a:pt x="609" y="13"/>
                  </a:lnTo>
                  <a:lnTo>
                    <a:pt x="609" y="13"/>
                  </a:lnTo>
                  <a:lnTo>
                    <a:pt x="582" y="13"/>
                  </a:lnTo>
                  <a:lnTo>
                    <a:pt x="555" y="15"/>
                  </a:lnTo>
                  <a:lnTo>
                    <a:pt x="531" y="15"/>
                  </a:lnTo>
                  <a:lnTo>
                    <a:pt x="521" y="15"/>
                  </a:lnTo>
                  <a:lnTo>
                    <a:pt x="514" y="13"/>
                  </a:lnTo>
                  <a:lnTo>
                    <a:pt x="514" y="13"/>
                  </a:lnTo>
                  <a:lnTo>
                    <a:pt x="492" y="10"/>
                  </a:lnTo>
                  <a:lnTo>
                    <a:pt x="459" y="5"/>
                  </a:lnTo>
                  <a:lnTo>
                    <a:pt x="413" y="0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Freeform 24">
              <a:extLst>
                <a:ext uri="{FF2B5EF4-FFF2-40B4-BE49-F238E27FC236}">
                  <a16:creationId xmlns:a16="http://schemas.microsoft.com/office/drawing/2014/main" id="{5629A646-5692-44FA-9482-02A0B1A26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1550" y="1516063"/>
              <a:ext cx="257175" cy="385763"/>
            </a:xfrm>
            <a:custGeom>
              <a:avLst/>
              <a:gdLst>
                <a:gd name="T0" fmla="*/ 27 w 162"/>
                <a:gd name="T1" fmla="*/ 243 h 243"/>
                <a:gd name="T2" fmla="*/ 34 w 162"/>
                <a:gd name="T3" fmla="*/ 231 h 243"/>
                <a:gd name="T4" fmla="*/ 36 w 162"/>
                <a:gd name="T5" fmla="*/ 221 h 243"/>
                <a:gd name="T6" fmla="*/ 27 w 162"/>
                <a:gd name="T7" fmla="*/ 216 h 243"/>
                <a:gd name="T8" fmla="*/ 10 w 162"/>
                <a:gd name="T9" fmla="*/ 213 h 243"/>
                <a:gd name="T10" fmla="*/ 7 w 162"/>
                <a:gd name="T11" fmla="*/ 209 h 243"/>
                <a:gd name="T12" fmla="*/ 10 w 162"/>
                <a:gd name="T13" fmla="*/ 191 h 243"/>
                <a:gd name="T14" fmla="*/ 0 w 162"/>
                <a:gd name="T15" fmla="*/ 148 h 243"/>
                <a:gd name="T16" fmla="*/ 7 w 162"/>
                <a:gd name="T17" fmla="*/ 128 h 243"/>
                <a:gd name="T18" fmla="*/ 14 w 162"/>
                <a:gd name="T19" fmla="*/ 88 h 243"/>
                <a:gd name="T20" fmla="*/ 21 w 162"/>
                <a:gd name="T21" fmla="*/ 93 h 243"/>
                <a:gd name="T22" fmla="*/ 34 w 162"/>
                <a:gd name="T23" fmla="*/ 54 h 243"/>
                <a:gd name="T24" fmla="*/ 54 w 162"/>
                <a:gd name="T25" fmla="*/ 40 h 243"/>
                <a:gd name="T26" fmla="*/ 68 w 162"/>
                <a:gd name="T27" fmla="*/ 18 h 243"/>
                <a:gd name="T28" fmla="*/ 81 w 162"/>
                <a:gd name="T29" fmla="*/ 0 h 243"/>
                <a:gd name="T30" fmla="*/ 81 w 162"/>
                <a:gd name="T31" fmla="*/ 7 h 243"/>
                <a:gd name="T32" fmla="*/ 85 w 162"/>
                <a:gd name="T33" fmla="*/ 23 h 243"/>
                <a:gd name="T34" fmla="*/ 88 w 162"/>
                <a:gd name="T35" fmla="*/ 27 h 243"/>
                <a:gd name="T36" fmla="*/ 93 w 162"/>
                <a:gd name="T37" fmla="*/ 25 h 243"/>
                <a:gd name="T38" fmla="*/ 108 w 162"/>
                <a:gd name="T39" fmla="*/ 20 h 243"/>
                <a:gd name="T40" fmla="*/ 135 w 162"/>
                <a:gd name="T41" fmla="*/ 47 h 243"/>
                <a:gd name="T42" fmla="*/ 162 w 162"/>
                <a:gd name="T43" fmla="*/ 128 h 243"/>
                <a:gd name="T44" fmla="*/ 134 w 162"/>
                <a:gd name="T45" fmla="*/ 115 h 243"/>
                <a:gd name="T46" fmla="*/ 105 w 162"/>
                <a:gd name="T47" fmla="*/ 106 h 243"/>
                <a:gd name="T48" fmla="*/ 102 w 162"/>
                <a:gd name="T49" fmla="*/ 108 h 243"/>
                <a:gd name="T50" fmla="*/ 100 w 162"/>
                <a:gd name="T51" fmla="*/ 115 h 243"/>
                <a:gd name="T52" fmla="*/ 98 w 162"/>
                <a:gd name="T53" fmla="*/ 126 h 243"/>
                <a:gd name="T54" fmla="*/ 95 w 162"/>
                <a:gd name="T55" fmla="*/ 128 h 243"/>
                <a:gd name="T56" fmla="*/ 61 w 162"/>
                <a:gd name="T57" fmla="*/ 121 h 243"/>
                <a:gd name="T58" fmla="*/ 63 w 162"/>
                <a:gd name="T59" fmla="*/ 133 h 243"/>
                <a:gd name="T60" fmla="*/ 61 w 162"/>
                <a:gd name="T61" fmla="*/ 148 h 243"/>
                <a:gd name="T62" fmla="*/ 56 w 162"/>
                <a:gd name="T63" fmla="*/ 153 h 243"/>
                <a:gd name="T64" fmla="*/ 41 w 162"/>
                <a:gd name="T65" fmla="*/ 162 h 243"/>
                <a:gd name="T66" fmla="*/ 49 w 162"/>
                <a:gd name="T67" fmla="*/ 179 h 243"/>
                <a:gd name="T68" fmla="*/ 54 w 162"/>
                <a:gd name="T69" fmla="*/ 194 h 243"/>
                <a:gd name="T70" fmla="*/ 54 w 162"/>
                <a:gd name="T71" fmla="*/ 196 h 243"/>
                <a:gd name="T72" fmla="*/ 53 w 162"/>
                <a:gd name="T73" fmla="*/ 199 h 243"/>
                <a:gd name="T74" fmla="*/ 54 w 162"/>
                <a:gd name="T75" fmla="*/ 22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" h="243">
                  <a:moveTo>
                    <a:pt x="27" y="243"/>
                  </a:moveTo>
                  <a:lnTo>
                    <a:pt x="27" y="243"/>
                  </a:lnTo>
                  <a:lnTo>
                    <a:pt x="31" y="240"/>
                  </a:lnTo>
                  <a:lnTo>
                    <a:pt x="34" y="231"/>
                  </a:lnTo>
                  <a:lnTo>
                    <a:pt x="36" y="226"/>
                  </a:lnTo>
                  <a:lnTo>
                    <a:pt x="36" y="221"/>
                  </a:lnTo>
                  <a:lnTo>
                    <a:pt x="32" y="218"/>
                  </a:lnTo>
                  <a:lnTo>
                    <a:pt x="27" y="216"/>
                  </a:lnTo>
                  <a:lnTo>
                    <a:pt x="27" y="216"/>
                  </a:lnTo>
                  <a:lnTo>
                    <a:pt x="10" y="213"/>
                  </a:lnTo>
                  <a:lnTo>
                    <a:pt x="7" y="213"/>
                  </a:lnTo>
                  <a:lnTo>
                    <a:pt x="7" y="209"/>
                  </a:lnTo>
                  <a:lnTo>
                    <a:pt x="7" y="209"/>
                  </a:lnTo>
                  <a:lnTo>
                    <a:pt x="10" y="191"/>
                  </a:lnTo>
                  <a:lnTo>
                    <a:pt x="14" y="175"/>
                  </a:lnTo>
                  <a:lnTo>
                    <a:pt x="0" y="148"/>
                  </a:lnTo>
                  <a:lnTo>
                    <a:pt x="7" y="128"/>
                  </a:lnTo>
                  <a:lnTo>
                    <a:pt x="7" y="128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6" y="89"/>
                  </a:lnTo>
                  <a:lnTo>
                    <a:pt x="21" y="93"/>
                  </a:lnTo>
                  <a:lnTo>
                    <a:pt x="27" y="94"/>
                  </a:lnTo>
                  <a:lnTo>
                    <a:pt x="34" y="54"/>
                  </a:lnTo>
                  <a:lnTo>
                    <a:pt x="48" y="20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68" y="18"/>
                  </a:lnTo>
                  <a:lnTo>
                    <a:pt x="78" y="3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7"/>
                  </a:lnTo>
                  <a:lnTo>
                    <a:pt x="83" y="15"/>
                  </a:lnTo>
                  <a:lnTo>
                    <a:pt x="85" y="23"/>
                  </a:lnTo>
                  <a:lnTo>
                    <a:pt x="86" y="25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93" y="25"/>
                  </a:lnTo>
                  <a:lnTo>
                    <a:pt x="100" y="23"/>
                  </a:lnTo>
                  <a:lnTo>
                    <a:pt x="108" y="20"/>
                  </a:lnTo>
                  <a:lnTo>
                    <a:pt x="122" y="54"/>
                  </a:lnTo>
                  <a:lnTo>
                    <a:pt x="135" y="47"/>
                  </a:lnTo>
                  <a:lnTo>
                    <a:pt x="142" y="94"/>
                  </a:lnTo>
                  <a:lnTo>
                    <a:pt x="162" y="128"/>
                  </a:lnTo>
                  <a:lnTo>
                    <a:pt x="162" y="128"/>
                  </a:lnTo>
                  <a:lnTo>
                    <a:pt x="134" y="115"/>
                  </a:lnTo>
                  <a:lnTo>
                    <a:pt x="112" y="108"/>
                  </a:lnTo>
                  <a:lnTo>
                    <a:pt x="105" y="106"/>
                  </a:lnTo>
                  <a:lnTo>
                    <a:pt x="103" y="106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0" y="115"/>
                  </a:lnTo>
                  <a:lnTo>
                    <a:pt x="100" y="121"/>
                  </a:lnTo>
                  <a:lnTo>
                    <a:pt x="98" y="126"/>
                  </a:lnTo>
                  <a:lnTo>
                    <a:pt x="96" y="128"/>
                  </a:lnTo>
                  <a:lnTo>
                    <a:pt x="95" y="128"/>
                  </a:lnTo>
                  <a:lnTo>
                    <a:pt x="95" y="128"/>
                  </a:lnTo>
                  <a:lnTo>
                    <a:pt x="61" y="121"/>
                  </a:lnTo>
                  <a:lnTo>
                    <a:pt x="61" y="121"/>
                  </a:lnTo>
                  <a:lnTo>
                    <a:pt x="63" y="133"/>
                  </a:lnTo>
                  <a:lnTo>
                    <a:pt x="63" y="142"/>
                  </a:lnTo>
                  <a:lnTo>
                    <a:pt x="61" y="148"/>
                  </a:lnTo>
                  <a:lnTo>
                    <a:pt x="61" y="148"/>
                  </a:lnTo>
                  <a:lnTo>
                    <a:pt x="56" y="153"/>
                  </a:lnTo>
                  <a:lnTo>
                    <a:pt x="49" y="157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9" y="179"/>
                  </a:lnTo>
                  <a:lnTo>
                    <a:pt x="54" y="191"/>
                  </a:lnTo>
                  <a:lnTo>
                    <a:pt x="54" y="194"/>
                  </a:lnTo>
                  <a:lnTo>
                    <a:pt x="54" y="196"/>
                  </a:lnTo>
                  <a:lnTo>
                    <a:pt x="54" y="196"/>
                  </a:lnTo>
                  <a:lnTo>
                    <a:pt x="53" y="196"/>
                  </a:lnTo>
                  <a:lnTo>
                    <a:pt x="53" y="199"/>
                  </a:lnTo>
                  <a:lnTo>
                    <a:pt x="53" y="209"/>
                  </a:lnTo>
                  <a:lnTo>
                    <a:pt x="54" y="223"/>
                  </a:lnTo>
                  <a:lnTo>
                    <a:pt x="27" y="24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Freeform 25">
              <a:extLst>
                <a:ext uri="{FF2B5EF4-FFF2-40B4-BE49-F238E27FC236}">
                  <a16:creationId xmlns:a16="http://schemas.microsoft.com/office/drawing/2014/main" id="{B1E39BA9-5E9A-48CE-A05D-ACE75F69C0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700" y="847725"/>
              <a:ext cx="9172575" cy="4967288"/>
            </a:xfrm>
            <a:custGeom>
              <a:avLst/>
              <a:gdLst>
                <a:gd name="T0" fmla="*/ 4743 w 5778"/>
                <a:gd name="T1" fmla="*/ 2304 h 3129"/>
                <a:gd name="T2" fmla="*/ 4965 w 5778"/>
                <a:gd name="T3" fmla="*/ 2630 h 3129"/>
                <a:gd name="T4" fmla="*/ 5441 w 5778"/>
                <a:gd name="T5" fmla="*/ 2914 h 3129"/>
                <a:gd name="T6" fmla="*/ 4436 w 5778"/>
                <a:gd name="T7" fmla="*/ 56 h 3129"/>
                <a:gd name="T8" fmla="*/ 4011 w 5778"/>
                <a:gd name="T9" fmla="*/ 272 h 3129"/>
                <a:gd name="T10" fmla="*/ 4081 w 5778"/>
                <a:gd name="T11" fmla="*/ 2 h 3129"/>
                <a:gd name="T12" fmla="*/ 3504 w 5778"/>
                <a:gd name="T13" fmla="*/ 100 h 3129"/>
                <a:gd name="T14" fmla="*/ 3211 w 5778"/>
                <a:gd name="T15" fmla="*/ 1384 h 3129"/>
                <a:gd name="T16" fmla="*/ 3084 w 5778"/>
                <a:gd name="T17" fmla="*/ 316 h 3129"/>
                <a:gd name="T18" fmla="*/ 2375 w 5778"/>
                <a:gd name="T19" fmla="*/ 186 h 3129"/>
                <a:gd name="T20" fmla="*/ 1389 w 5778"/>
                <a:gd name="T21" fmla="*/ 623 h 3129"/>
                <a:gd name="T22" fmla="*/ 558 w 5778"/>
                <a:gd name="T23" fmla="*/ 1990 h 3129"/>
                <a:gd name="T24" fmla="*/ 185 w 5778"/>
                <a:gd name="T25" fmla="*/ 2129 h 3129"/>
                <a:gd name="T26" fmla="*/ 288 w 5778"/>
                <a:gd name="T27" fmla="*/ 2047 h 3129"/>
                <a:gd name="T28" fmla="*/ 762 w 5778"/>
                <a:gd name="T29" fmla="*/ 1281 h 3129"/>
                <a:gd name="T30" fmla="*/ 755 w 5778"/>
                <a:gd name="T31" fmla="*/ 1678 h 3129"/>
                <a:gd name="T32" fmla="*/ 1225 w 5778"/>
                <a:gd name="T33" fmla="*/ 1409 h 3129"/>
                <a:gd name="T34" fmla="*/ 2326 w 5778"/>
                <a:gd name="T35" fmla="*/ 1326 h 3129"/>
                <a:gd name="T36" fmla="*/ 2355 w 5778"/>
                <a:gd name="T37" fmla="*/ 1142 h 3129"/>
                <a:gd name="T38" fmla="*/ 2306 w 5778"/>
                <a:gd name="T39" fmla="*/ 1402 h 3129"/>
                <a:gd name="T40" fmla="*/ 2911 w 5778"/>
                <a:gd name="T41" fmla="*/ 1559 h 3129"/>
                <a:gd name="T42" fmla="*/ 2879 w 5778"/>
                <a:gd name="T43" fmla="*/ 1434 h 3129"/>
                <a:gd name="T44" fmla="*/ 2950 w 5778"/>
                <a:gd name="T45" fmla="*/ 699 h 3129"/>
                <a:gd name="T46" fmla="*/ 2692 w 5778"/>
                <a:gd name="T47" fmla="*/ 851 h 3129"/>
                <a:gd name="T48" fmla="*/ 2019 w 5778"/>
                <a:gd name="T49" fmla="*/ 156 h 3129"/>
                <a:gd name="T50" fmla="*/ 2532 w 5778"/>
                <a:gd name="T51" fmla="*/ 1522 h 3129"/>
                <a:gd name="T52" fmla="*/ 3846 w 5778"/>
                <a:gd name="T53" fmla="*/ 259 h 3129"/>
                <a:gd name="T54" fmla="*/ 3452 w 5778"/>
                <a:gd name="T55" fmla="*/ 1556 h 3129"/>
                <a:gd name="T56" fmla="*/ 1770 w 5778"/>
                <a:gd name="T57" fmla="*/ 1220 h 3129"/>
                <a:gd name="T58" fmla="*/ 1943 w 5778"/>
                <a:gd name="T59" fmla="*/ 951 h 3129"/>
                <a:gd name="T60" fmla="*/ 1807 w 5778"/>
                <a:gd name="T61" fmla="*/ 434 h 3129"/>
                <a:gd name="T62" fmla="*/ 1851 w 5778"/>
                <a:gd name="T63" fmla="*/ 711 h 3129"/>
                <a:gd name="T64" fmla="*/ 1409 w 5778"/>
                <a:gd name="T65" fmla="*/ 1232 h 3129"/>
                <a:gd name="T66" fmla="*/ 1642 w 5778"/>
                <a:gd name="T67" fmla="*/ 1333 h 3129"/>
                <a:gd name="T68" fmla="*/ 1210 w 5778"/>
                <a:gd name="T69" fmla="*/ 703 h 3129"/>
                <a:gd name="T70" fmla="*/ 920 w 5778"/>
                <a:gd name="T71" fmla="*/ 1659 h 3129"/>
                <a:gd name="T72" fmla="*/ 1013 w 5778"/>
                <a:gd name="T73" fmla="*/ 897 h 3129"/>
                <a:gd name="T74" fmla="*/ 972 w 5778"/>
                <a:gd name="T75" fmla="*/ 924 h 3129"/>
                <a:gd name="T76" fmla="*/ 758 w 5778"/>
                <a:gd name="T77" fmla="*/ 1130 h 3129"/>
                <a:gd name="T78" fmla="*/ 880 w 5778"/>
                <a:gd name="T79" fmla="*/ 762 h 3129"/>
                <a:gd name="T80" fmla="*/ 822 w 5778"/>
                <a:gd name="T81" fmla="*/ 603 h 3129"/>
                <a:gd name="T82" fmla="*/ 598 w 5778"/>
                <a:gd name="T83" fmla="*/ 1556 h 3129"/>
                <a:gd name="T84" fmla="*/ 4633 w 5778"/>
                <a:gd name="T85" fmla="*/ 938 h 3129"/>
                <a:gd name="T86" fmla="*/ 4220 w 5778"/>
                <a:gd name="T87" fmla="*/ 1058 h 3129"/>
                <a:gd name="T88" fmla="*/ 4558 w 5778"/>
                <a:gd name="T89" fmla="*/ 422 h 3129"/>
                <a:gd name="T90" fmla="*/ 4654 w 5778"/>
                <a:gd name="T91" fmla="*/ 448 h 3129"/>
                <a:gd name="T92" fmla="*/ 5023 w 5778"/>
                <a:gd name="T93" fmla="*/ 488 h 3129"/>
                <a:gd name="T94" fmla="*/ 4612 w 5778"/>
                <a:gd name="T95" fmla="*/ 1299 h 3129"/>
                <a:gd name="T96" fmla="*/ 4740 w 5778"/>
                <a:gd name="T97" fmla="*/ 1549 h 3129"/>
                <a:gd name="T98" fmla="*/ 4895 w 5778"/>
                <a:gd name="T99" fmla="*/ 2254 h 3129"/>
                <a:gd name="T100" fmla="*/ 5239 w 5778"/>
                <a:gd name="T101" fmla="*/ 799 h 3129"/>
                <a:gd name="T102" fmla="*/ 5212 w 5778"/>
                <a:gd name="T103" fmla="*/ 1299 h 3129"/>
                <a:gd name="T104" fmla="*/ 5387 w 5778"/>
                <a:gd name="T105" fmla="*/ 394 h 3129"/>
                <a:gd name="T106" fmla="*/ 5542 w 5778"/>
                <a:gd name="T107" fmla="*/ 448 h 3129"/>
                <a:gd name="T108" fmla="*/ 5630 w 5778"/>
                <a:gd name="T109" fmla="*/ 456 h 3129"/>
                <a:gd name="T110" fmla="*/ 5650 w 5778"/>
                <a:gd name="T111" fmla="*/ 732 h 3129"/>
                <a:gd name="T112" fmla="*/ 5407 w 5778"/>
                <a:gd name="T113" fmla="*/ 674 h 3129"/>
                <a:gd name="T114" fmla="*/ 5478 w 5778"/>
                <a:gd name="T115" fmla="*/ 943 h 3129"/>
                <a:gd name="T116" fmla="*/ 5616 w 5778"/>
                <a:gd name="T117" fmla="*/ 873 h 3129"/>
                <a:gd name="T118" fmla="*/ 5353 w 5778"/>
                <a:gd name="T119" fmla="*/ 1137 h 3129"/>
                <a:gd name="T120" fmla="*/ 4989 w 5778"/>
                <a:gd name="T121" fmla="*/ 1309 h 3129"/>
                <a:gd name="T122" fmla="*/ 5549 w 5778"/>
                <a:gd name="T123" fmla="*/ 995 h 3129"/>
                <a:gd name="T124" fmla="*/ 5670 w 5778"/>
                <a:gd name="T125" fmla="*/ 1103 h 3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78" h="3129">
                  <a:moveTo>
                    <a:pt x="4480" y="2245"/>
                  </a:moveTo>
                  <a:lnTo>
                    <a:pt x="4541" y="2289"/>
                  </a:lnTo>
                  <a:lnTo>
                    <a:pt x="4605" y="2272"/>
                  </a:lnTo>
                  <a:lnTo>
                    <a:pt x="4605" y="2272"/>
                  </a:lnTo>
                  <a:lnTo>
                    <a:pt x="4642" y="2257"/>
                  </a:lnTo>
                  <a:lnTo>
                    <a:pt x="4671" y="2243"/>
                  </a:lnTo>
                  <a:lnTo>
                    <a:pt x="4684" y="2237"/>
                  </a:lnTo>
                  <a:lnTo>
                    <a:pt x="4692" y="2232"/>
                  </a:lnTo>
                  <a:lnTo>
                    <a:pt x="4692" y="2232"/>
                  </a:lnTo>
                  <a:lnTo>
                    <a:pt x="4753" y="2184"/>
                  </a:lnTo>
                  <a:lnTo>
                    <a:pt x="4753" y="2184"/>
                  </a:lnTo>
                  <a:lnTo>
                    <a:pt x="4780" y="2162"/>
                  </a:lnTo>
                  <a:lnTo>
                    <a:pt x="4787" y="2157"/>
                  </a:lnTo>
                  <a:lnTo>
                    <a:pt x="4787" y="2157"/>
                  </a:lnTo>
                  <a:lnTo>
                    <a:pt x="4790" y="2154"/>
                  </a:lnTo>
                  <a:lnTo>
                    <a:pt x="4795" y="2154"/>
                  </a:lnTo>
                  <a:lnTo>
                    <a:pt x="4807" y="2154"/>
                  </a:lnTo>
                  <a:lnTo>
                    <a:pt x="4824" y="2154"/>
                  </a:lnTo>
                  <a:lnTo>
                    <a:pt x="4854" y="2150"/>
                  </a:lnTo>
                  <a:lnTo>
                    <a:pt x="4854" y="2150"/>
                  </a:lnTo>
                  <a:lnTo>
                    <a:pt x="4869" y="2147"/>
                  </a:lnTo>
                  <a:lnTo>
                    <a:pt x="4880" y="2144"/>
                  </a:lnTo>
                  <a:lnTo>
                    <a:pt x="4886" y="2139"/>
                  </a:lnTo>
                  <a:lnTo>
                    <a:pt x="4888" y="2134"/>
                  </a:lnTo>
                  <a:lnTo>
                    <a:pt x="4890" y="2129"/>
                  </a:lnTo>
                  <a:lnTo>
                    <a:pt x="4891" y="2122"/>
                  </a:lnTo>
                  <a:lnTo>
                    <a:pt x="4891" y="2117"/>
                  </a:lnTo>
                  <a:lnTo>
                    <a:pt x="4895" y="2110"/>
                  </a:lnTo>
                  <a:lnTo>
                    <a:pt x="4895" y="2110"/>
                  </a:lnTo>
                  <a:lnTo>
                    <a:pt x="4900" y="2102"/>
                  </a:lnTo>
                  <a:lnTo>
                    <a:pt x="4903" y="2086"/>
                  </a:lnTo>
                  <a:lnTo>
                    <a:pt x="4913" y="2051"/>
                  </a:lnTo>
                  <a:lnTo>
                    <a:pt x="4922" y="2002"/>
                  </a:lnTo>
                  <a:lnTo>
                    <a:pt x="4881" y="2076"/>
                  </a:lnTo>
                  <a:lnTo>
                    <a:pt x="4881" y="2076"/>
                  </a:lnTo>
                  <a:lnTo>
                    <a:pt x="4871" y="2096"/>
                  </a:lnTo>
                  <a:lnTo>
                    <a:pt x="4861" y="2110"/>
                  </a:lnTo>
                  <a:lnTo>
                    <a:pt x="4858" y="2115"/>
                  </a:lnTo>
                  <a:lnTo>
                    <a:pt x="4854" y="2117"/>
                  </a:lnTo>
                  <a:lnTo>
                    <a:pt x="4854" y="2117"/>
                  </a:lnTo>
                  <a:lnTo>
                    <a:pt x="4846" y="2118"/>
                  </a:lnTo>
                  <a:lnTo>
                    <a:pt x="4834" y="2123"/>
                  </a:lnTo>
                  <a:lnTo>
                    <a:pt x="4822" y="2129"/>
                  </a:lnTo>
                  <a:lnTo>
                    <a:pt x="4814" y="2130"/>
                  </a:lnTo>
                  <a:lnTo>
                    <a:pt x="4814" y="2130"/>
                  </a:lnTo>
                  <a:lnTo>
                    <a:pt x="4814" y="2129"/>
                  </a:lnTo>
                  <a:lnTo>
                    <a:pt x="4814" y="2125"/>
                  </a:lnTo>
                  <a:lnTo>
                    <a:pt x="4815" y="2115"/>
                  </a:lnTo>
                  <a:lnTo>
                    <a:pt x="4826" y="2080"/>
                  </a:lnTo>
                  <a:lnTo>
                    <a:pt x="4841" y="2029"/>
                  </a:lnTo>
                  <a:lnTo>
                    <a:pt x="4814" y="2056"/>
                  </a:lnTo>
                  <a:lnTo>
                    <a:pt x="4814" y="2056"/>
                  </a:lnTo>
                  <a:lnTo>
                    <a:pt x="4797" y="2073"/>
                  </a:lnTo>
                  <a:lnTo>
                    <a:pt x="4778" y="2088"/>
                  </a:lnTo>
                  <a:lnTo>
                    <a:pt x="4755" y="2107"/>
                  </a:lnTo>
                  <a:lnTo>
                    <a:pt x="4724" y="2127"/>
                  </a:lnTo>
                  <a:lnTo>
                    <a:pt x="4687" y="2149"/>
                  </a:lnTo>
                  <a:lnTo>
                    <a:pt x="4645" y="2171"/>
                  </a:lnTo>
                  <a:lnTo>
                    <a:pt x="4598" y="2191"/>
                  </a:lnTo>
                  <a:lnTo>
                    <a:pt x="4598" y="2191"/>
                  </a:lnTo>
                  <a:lnTo>
                    <a:pt x="4563" y="2206"/>
                  </a:lnTo>
                  <a:lnTo>
                    <a:pt x="4531" y="2220"/>
                  </a:lnTo>
                  <a:lnTo>
                    <a:pt x="4504" y="2232"/>
                  </a:lnTo>
                  <a:lnTo>
                    <a:pt x="4480" y="2245"/>
                  </a:lnTo>
                  <a:lnTo>
                    <a:pt x="4480" y="2245"/>
                  </a:lnTo>
                  <a:close/>
                  <a:moveTo>
                    <a:pt x="4574" y="2314"/>
                  </a:moveTo>
                  <a:lnTo>
                    <a:pt x="4635" y="2360"/>
                  </a:lnTo>
                  <a:lnTo>
                    <a:pt x="4635" y="2360"/>
                  </a:lnTo>
                  <a:lnTo>
                    <a:pt x="4638" y="2353"/>
                  </a:lnTo>
                  <a:lnTo>
                    <a:pt x="4638" y="2353"/>
                  </a:lnTo>
                  <a:lnTo>
                    <a:pt x="4642" y="2346"/>
                  </a:lnTo>
                  <a:lnTo>
                    <a:pt x="4645" y="2343"/>
                  </a:lnTo>
                  <a:lnTo>
                    <a:pt x="4650" y="2340"/>
                  </a:lnTo>
                  <a:lnTo>
                    <a:pt x="4655" y="2336"/>
                  </a:lnTo>
                  <a:lnTo>
                    <a:pt x="4674" y="2331"/>
                  </a:lnTo>
                  <a:lnTo>
                    <a:pt x="4706" y="2319"/>
                  </a:lnTo>
                  <a:lnTo>
                    <a:pt x="4706" y="2319"/>
                  </a:lnTo>
                  <a:lnTo>
                    <a:pt x="4735" y="2308"/>
                  </a:lnTo>
                  <a:lnTo>
                    <a:pt x="4743" y="2304"/>
                  </a:lnTo>
                  <a:lnTo>
                    <a:pt x="4745" y="2301"/>
                  </a:lnTo>
                  <a:lnTo>
                    <a:pt x="4753" y="2292"/>
                  </a:lnTo>
                  <a:lnTo>
                    <a:pt x="4753" y="2292"/>
                  </a:lnTo>
                  <a:lnTo>
                    <a:pt x="4767" y="2281"/>
                  </a:lnTo>
                  <a:lnTo>
                    <a:pt x="4773" y="2270"/>
                  </a:lnTo>
                  <a:lnTo>
                    <a:pt x="4778" y="2257"/>
                  </a:lnTo>
                  <a:lnTo>
                    <a:pt x="4787" y="2238"/>
                  </a:lnTo>
                  <a:lnTo>
                    <a:pt x="4787" y="2238"/>
                  </a:lnTo>
                  <a:lnTo>
                    <a:pt x="4790" y="2233"/>
                  </a:lnTo>
                  <a:lnTo>
                    <a:pt x="4795" y="2227"/>
                  </a:lnTo>
                  <a:lnTo>
                    <a:pt x="4809" y="2216"/>
                  </a:lnTo>
                  <a:lnTo>
                    <a:pt x="4826" y="2208"/>
                  </a:lnTo>
                  <a:lnTo>
                    <a:pt x="4842" y="2199"/>
                  </a:lnTo>
                  <a:lnTo>
                    <a:pt x="4874" y="2188"/>
                  </a:lnTo>
                  <a:lnTo>
                    <a:pt x="4888" y="2184"/>
                  </a:lnTo>
                  <a:lnTo>
                    <a:pt x="4888" y="2184"/>
                  </a:lnTo>
                  <a:lnTo>
                    <a:pt x="4863" y="2188"/>
                  </a:lnTo>
                  <a:lnTo>
                    <a:pt x="4839" y="2189"/>
                  </a:lnTo>
                  <a:lnTo>
                    <a:pt x="4814" y="2191"/>
                  </a:lnTo>
                  <a:lnTo>
                    <a:pt x="4814" y="2191"/>
                  </a:lnTo>
                  <a:lnTo>
                    <a:pt x="4802" y="2193"/>
                  </a:lnTo>
                  <a:lnTo>
                    <a:pt x="4790" y="2198"/>
                  </a:lnTo>
                  <a:lnTo>
                    <a:pt x="4780" y="2205"/>
                  </a:lnTo>
                  <a:lnTo>
                    <a:pt x="4770" y="2213"/>
                  </a:lnTo>
                  <a:lnTo>
                    <a:pt x="4751" y="2230"/>
                  </a:lnTo>
                  <a:lnTo>
                    <a:pt x="4740" y="2245"/>
                  </a:lnTo>
                  <a:lnTo>
                    <a:pt x="4740" y="2245"/>
                  </a:lnTo>
                  <a:lnTo>
                    <a:pt x="4735" y="2252"/>
                  </a:lnTo>
                  <a:lnTo>
                    <a:pt x="4728" y="2257"/>
                  </a:lnTo>
                  <a:lnTo>
                    <a:pt x="4713" y="2269"/>
                  </a:lnTo>
                  <a:lnTo>
                    <a:pt x="4694" y="2279"/>
                  </a:lnTo>
                  <a:lnTo>
                    <a:pt x="4679" y="2286"/>
                  </a:lnTo>
                  <a:lnTo>
                    <a:pt x="4679" y="2286"/>
                  </a:lnTo>
                  <a:lnTo>
                    <a:pt x="4672" y="2287"/>
                  </a:lnTo>
                  <a:lnTo>
                    <a:pt x="4665" y="2287"/>
                  </a:lnTo>
                  <a:lnTo>
                    <a:pt x="4655" y="2284"/>
                  </a:lnTo>
                  <a:lnTo>
                    <a:pt x="4649" y="2281"/>
                  </a:lnTo>
                  <a:lnTo>
                    <a:pt x="4645" y="2279"/>
                  </a:lnTo>
                  <a:lnTo>
                    <a:pt x="4574" y="2314"/>
                  </a:lnTo>
                  <a:close/>
                  <a:moveTo>
                    <a:pt x="4965" y="2645"/>
                  </a:moveTo>
                  <a:lnTo>
                    <a:pt x="4965" y="2645"/>
                  </a:lnTo>
                  <a:lnTo>
                    <a:pt x="4998" y="2674"/>
                  </a:lnTo>
                  <a:lnTo>
                    <a:pt x="5028" y="2699"/>
                  </a:lnTo>
                  <a:lnTo>
                    <a:pt x="5055" y="2720"/>
                  </a:lnTo>
                  <a:lnTo>
                    <a:pt x="5077" y="2738"/>
                  </a:lnTo>
                  <a:lnTo>
                    <a:pt x="5077" y="2738"/>
                  </a:lnTo>
                  <a:lnTo>
                    <a:pt x="5085" y="2730"/>
                  </a:lnTo>
                  <a:lnTo>
                    <a:pt x="5094" y="2721"/>
                  </a:lnTo>
                  <a:lnTo>
                    <a:pt x="5100" y="2710"/>
                  </a:lnTo>
                  <a:lnTo>
                    <a:pt x="5104" y="2698"/>
                  </a:lnTo>
                  <a:lnTo>
                    <a:pt x="5104" y="2698"/>
                  </a:lnTo>
                  <a:lnTo>
                    <a:pt x="5105" y="2688"/>
                  </a:lnTo>
                  <a:lnTo>
                    <a:pt x="5104" y="2684"/>
                  </a:lnTo>
                  <a:lnTo>
                    <a:pt x="5102" y="2684"/>
                  </a:lnTo>
                  <a:lnTo>
                    <a:pt x="5097" y="2686"/>
                  </a:lnTo>
                  <a:lnTo>
                    <a:pt x="5094" y="2686"/>
                  </a:lnTo>
                  <a:lnTo>
                    <a:pt x="5090" y="2684"/>
                  </a:lnTo>
                  <a:lnTo>
                    <a:pt x="5090" y="2684"/>
                  </a:lnTo>
                  <a:lnTo>
                    <a:pt x="5087" y="2683"/>
                  </a:lnTo>
                  <a:lnTo>
                    <a:pt x="5085" y="2679"/>
                  </a:lnTo>
                  <a:lnTo>
                    <a:pt x="5080" y="2667"/>
                  </a:lnTo>
                  <a:lnTo>
                    <a:pt x="5078" y="2652"/>
                  </a:lnTo>
                  <a:lnTo>
                    <a:pt x="5077" y="2630"/>
                  </a:lnTo>
                  <a:lnTo>
                    <a:pt x="5077" y="2630"/>
                  </a:lnTo>
                  <a:lnTo>
                    <a:pt x="5075" y="2618"/>
                  </a:lnTo>
                  <a:lnTo>
                    <a:pt x="5072" y="2608"/>
                  </a:lnTo>
                  <a:lnTo>
                    <a:pt x="5067" y="2602"/>
                  </a:lnTo>
                  <a:lnTo>
                    <a:pt x="5057" y="2596"/>
                  </a:lnTo>
                  <a:lnTo>
                    <a:pt x="5046" y="2593"/>
                  </a:lnTo>
                  <a:lnTo>
                    <a:pt x="5033" y="2591"/>
                  </a:lnTo>
                  <a:lnTo>
                    <a:pt x="5016" y="2593"/>
                  </a:lnTo>
                  <a:lnTo>
                    <a:pt x="4996" y="2596"/>
                  </a:lnTo>
                  <a:lnTo>
                    <a:pt x="4996" y="2596"/>
                  </a:lnTo>
                  <a:lnTo>
                    <a:pt x="4986" y="2600"/>
                  </a:lnTo>
                  <a:lnTo>
                    <a:pt x="4979" y="2603"/>
                  </a:lnTo>
                  <a:lnTo>
                    <a:pt x="4972" y="2608"/>
                  </a:lnTo>
                  <a:lnTo>
                    <a:pt x="4969" y="2615"/>
                  </a:lnTo>
                  <a:lnTo>
                    <a:pt x="4965" y="2622"/>
                  </a:lnTo>
                  <a:lnTo>
                    <a:pt x="4965" y="2630"/>
                  </a:lnTo>
                  <a:lnTo>
                    <a:pt x="4965" y="2645"/>
                  </a:lnTo>
                  <a:lnTo>
                    <a:pt x="4965" y="2645"/>
                  </a:lnTo>
                  <a:close/>
                  <a:moveTo>
                    <a:pt x="5121" y="2850"/>
                  </a:moveTo>
                  <a:lnTo>
                    <a:pt x="5121" y="2850"/>
                  </a:lnTo>
                  <a:lnTo>
                    <a:pt x="5131" y="2865"/>
                  </a:lnTo>
                  <a:lnTo>
                    <a:pt x="5144" y="2880"/>
                  </a:lnTo>
                  <a:lnTo>
                    <a:pt x="5144" y="2880"/>
                  </a:lnTo>
                  <a:lnTo>
                    <a:pt x="5169" y="2907"/>
                  </a:lnTo>
                  <a:lnTo>
                    <a:pt x="5190" y="2929"/>
                  </a:lnTo>
                  <a:lnTo>
                    <a:pt x="5222" y="2960"/>
                  </a:lnTo>
                  <a:lnTo>
                    <a:pt x="5240" y="2975"/>
                  </a:lnTo>
                  <a:lnTo>
                    <a:pt x="5244" y="2980"/>
                  </a:lnTo>
                  <a:lnTo>
                    <a:pt x="5245" y="2982"/>
                  </a:lnTo>
                  <a:lnTo>
                    <a:pt x="5245" y="2982"/>
                  </a:lnTo>
                  <a:lnTo>
                    <a:pt x="5242" y="2983"/>
                  </a:lnTo>
                  <a:lnTo>
                    <a:pt x="5242" y="2983"/>
                  </a:lnTo>
                  <a:lnTo>
                    <a:pt x="5259" y="2998"/>
                  </a:lnTo>
                  <a:lnTo>
                    <a:pt x="5287" y="3020"/>
                  </a:lnTo>
                  <a:lnTo>
                    <a:pt x="5319" y="3041"/>
                  </a:lnTo>
                  <a:lnTo>
                    <a:pt x="5335" y="3049"/>
                  </a:lnTo>
                  <a:lnTo>
                    <a:pt x="5346" y="3056"/>
                  </a:lnTo>
                  <a:lnTo>
                    <a:pt x="5346" y="3056"/>
                  </a:lnTo>
                  <a:lnTo>
                    <a:pt x="5358" y="3061"/>
                  </a:lnTo>
                  <a:lnTo>
                    <a:pt x="5368" y="3068"/>
                  </a:lnTo>
                  <a:lnTo>
                    <a:pt x="5387" y="3081"/>
                  </a:lnTo>
                  <a:lnTo>
                    <a:pt x="5409" y="3098"/>
                  </a:lnTo>
                  <a:lnTo>
                    <a:pt x="5424" y="3107"/>
                  </a:lnTo>
                  <a:lnTo>
                    <a:pt x="5441" y="3117"/>
                  </a:lnTo>
                  <a:lnTo>
                    <a:pt x="5441" y="3117"/>
                  </a:lnTo>
                  <a:lnTo>
                    <a:pt x="5458" y="3125"/>
                  </a:lnTo>
                  <a:lnTo>
                    <a:pt x="5469" y="3129"/>
                  </a:lnTo>
                  <a:lnTo>
                    <a:pt x="5476" y="3129"/>
                  </a:lnTo>
                  <a:lnTo>
                    <a:pt x="5481" y="3127"/>
                  </a:lnTo>
                  <a:lnTo>
                    <a:pt x="5481" y="3123"/>
                  </a:lnTo>
                  <a:lnTo>
                    <a:pt x="5483" y="3120"/>
                  </a:lnTo>
                  <a:lnTo>
                    <a:pt x="5481" y="3117"/>
                  </a:lnTo>
                  <a:lnTo>
                    <a:pt x="5481" y="3117"/>
                  </a:lnTo>
                  <a:lnTo>
                    <a:pt x="5493" y="3115"/>
                  </a:lnTo>
                  <a:lnTo>
                    <a:pt x="5518" y="3110"/>
                  </a:lnTo>
                  <a:lnTo>
                    <a:pt x="5535" y="3107"/>
                  </a:lnTo>
                  <a:lnTo>
                    <a:pt x="5550" y="3103"/>
                  </a:lnTo>
                  <a:lnTo>
                    <a:pt x="5564" y="3096"/>
                  </a:lnTo>
                  <a:lnTo>
                    <a:pt x="5576" y="3090"/>
                  </a:lnTo>
                  <a:lnTo>
                    <a:pt x="5576" y="3090"/>
                  </a:lnTo>
                  <a:lnTo>
                    <a:pt x="5579" y="3086"/>
                  </a:lnTo>
                  <a:lnTo>
                    <a:pt x="5582" y="3083"/>
                  </a:lnTo>
                  <a:lnTo>
                    <a:pt x="5582" y="3080"/>
                  </a:lnTo>
                  <a:lnTo>
                    <a:pt x="5581" y="3076"/>
                  </a:lnTo>
                  <a:lnTo>
                    <a:pt x="5579" y="3073"/>
                  </a:lnTo>
                  <a:lnTo>
                    <a:pt x="5576" y="3071"/>
                  </a:lnTo>
                  <a:lnTo>
                    <a:pt x="5567" y="3064"/>
                  </a:lnTo>
                  <a:lnTo>
                    <a:pt x="5554" y="3061"/>
                  </a:lnTo>
                  <a:lnTo>
                    <a:pt x="5537" y="3056"/>
                  </a:lnTo>
                  <a:lnTo>
                    <a:pt x="5501" y="3049"/>
                  </a:lnTo>
                  <a:lnTo>
                    <a:pt x="5501" y="3049"/>
                  </a:lnTo>
                  <a:lnTo>
                    <a:pt x="5486" y="3046"/>
                  </a:lnTo>
                  <a:lnTo>
                    <a:pt x="5475" y="3039"/>
                  </a:lnTo>
                  <a:lnTo>
                    <a:pt x="5468" y="3034"/>
                  </a:lnTo>
                  <a:lnTo>
                    <a:pt x="5466" y="3027"/>
                  </a:lnTo>
                  <a:lnTo>
                    <a:pt x="5464" y="3019"/>
                  </a:lnTo>
                  <a:lnTo>
                    <a:pt x="5464" y="3010"/>
                  </a:lnTo>
                  <a:lnTo>
                    <a:pt x="5468" y="2995"/>
                  </a:lnTo>
                  <a:lnTo>
                    <a:pt x="5468" y="2995"/>
                  </a:lnTo>
                  <a:lnTo>
                    <a:pt x="5469" y="2988"/>
                  </a:lnTo>
                  <a:lnTo>
                    <a:pt x="5475" y="2980"/>
                  </a:lnTo>
                  <a:lnTo>
                    <a:pt x="5481" y="2973"/>
                  </a:lnTo>
                  <a:lnTo>
                    <a:pt x="5490" y="2968"/>
                  </a:lnTo>
                  <a:lnTo>
                    <a:pt x="5505" y="2955"/>
                  </a:lnTo>
                  <a:lnTo>
                    <a:pt x="5512" y="2948"/>
                  </a:lnTo>
                  <a:lnTo>
                    <a:pt x="5515" y="2941"/>
                  </a:lnTo>
                  <a:lnTo>
                    <a:pt x="5515" y="2941"/>
                  </a:lnTo>
                  <a:lnTo>
                    <a:pt x="5515" y="2938"/>
                  </a:lnTo>
                  <a:lnTo>
                    <a:pt x="5515" y="2936"/>
                  </a:lnTo>
                  <a:lnTo>
                    <a:pt x="5512" y="2931"/>
                  </a:lnTo>
                  <a:lnTo>
                    <a:pt x="5505" y="2929"/>
                  </a:lnTo>
                  <a:lnTo>
                    <a:pt x="5495" y="2926"/>
                  </a:lnTo>
                  <a:lnTo>
                    <a:pt x="5469" y="2922"/>
                  </a:lnTo>
                  <a:lnTo>
                    <a:pt x="5456" y="2919"/>
                  </a:lnTo>
                  <a:lnTo>
                    <a:pt x="5441" y="2914"/>
                  </a:lnTo>
                  <a:lnTo>
                    <a:pt x="5441" y="2914"/>
                  </a:lnTo>
                  <a:lnTo>
                    <a:pt x="5414" y="2902"/>
                  </a:lnTo>
                  <a:lnTo>
                    <a:pt x="5392" y="2889"/>
                  </a:lnTo>
                  <a:lnTo>
                    <a:pt x="5382" y="2884"/>
                  </a:lnTo>
                  <a:lnTo>
                    <a:pt x="5375" y="2875"/>
                  </a:lnTo>
                  <a:lnTo>
                    <a:pt x="5370" y="2868"/>
                  </a:lnTo>
                  <a:lnTo>
                    <a:pt x="5367" y="2860"/>
                  </a:lnTo>
                  <a:lnTo>
                    <a:pt x="5367" y="2860"/>
                  </a:lnTo>
                  <a:lnTo>
                    <a:pt x="5357" y="2811"/>
                  </a:lnTo>
                  <a:lnTo>
                    <a:pt x="5350" y="2784"/>
                  </a:lnTo>
                  <a:lnTo>
                    <a:pt x="5345" y="2770"/>
                  </a:lnTo>
                  <a:lnTo>
                    <a:pt x="5340" y="2759"/>
                  </a:lnTo>
                  <a:lnTo>
                    <a:pt x="5340" y="2759"/>
                  </a:lnTo>
                  <a:lnTo>
                    <a:pt x="5328" y="2738"/>
                  </a:lnTo>
                  <a:lnTo>
                    <a:pt x="5318" y="2716"/>
                  </a:lnTo>
                  <a:lnTo>
                    <a:pt x="5308" y="2693"/>
                  </a:lnTo>
                  <a:lnTo>
                    <a:pt x="5299" y="2664"/>
                  </a:lnTo>
                  <a:lnTo>
                    <a:pt x="5299" y="2664"/>
                  </a:lnTo>
                  <a:lnTo>
                    <a:pt x="5294" y="2642"/>
                  </a:lnTo>
                  <a:lnTo>
                    <a:pt x="5294" y="2632"/>
                  </a:lnTo>
                  <a:lnTo>
                    <a:pt x="5294" y="2629"/>
                  </a:lnTo>
                  <a:lnTo>
                    <a:pt x="5292" y="2623"/>
                  </a:lnTo>
                  <a:lnTo>
                    <a:pt x="5292" y="2623"/>
                  </a:lnTo>
                  <a:lnTo>
                    <a:pt x="5287" y="2620"/>
                  </a:lnTo>
                  <a:lnTo>
                    <a:pt x="5279" y="2618"/>
                  </a:lnTo>
                  <a:lnTo>
                    <a:pt x="5269" y="2620"/>
                  </a:lnTo>
                  <a:lnTo>
                    <a:pt x="5257" y="2622"/>
                  </a:lnTo>
                  <a:lnTo>
                    <a:pt x="5245" y="2627"/>
                  </a:lnTo>
                  <a:lnTo>
                    <a:pt x="5233" y="2632"/>
                  </a:lnTo>
                  <a:lnTo>
                    <a:pt x="5225" y="2640"/>
                  </a:lnTo>
                  <a:lnTo>
                    <a:pt x="5222" y="2645"/>
                  </a:lnTo>
                  <a:lnTo>
                    <a:pt x="5218" y="2651"/>
                  </a:lnTo>
                  <a:lnTo>
                    <a:pt x="5218" y="2651"/>
                  </a:lnTo>
                  <a:lnTo>
                    <a:pt x="5217" y="2656"/>
                  </a:lnTo>
                  <a:lnTo>
                    <a:pt x="5217" y="2662"/>
                  </a:lnTo>
                  <a:lnTo>
                    <a:pt x="5218" y="2669"/>
                  </a:lnTo>
                  <a:lnTo>
                    <a:pt x="5222" y="2674"/>
                  </a:lnTo>
                  <a:lnTo>
                    <a:pt x="5230" y="2688"/>
                  </a:lnTo>
                  <a:lnTo>
                    <a:pt x="5240" y="2699"/>
                  </a:lnTo>
                  <a:lnTo>
                    <a:pt x="5259" y="2718"/>
                  </a:lnTo>
                  <a:lnTo>
                    <a:pt x="5266" y="2725"/>
                  </a:lnTo>
                  <a:lnTo>
                    <a:pt x="5266" y="2725"/>
                  </a:lnTo>
                  <a:lnTo>
                    <a:pt x="5257" y="2721"/>
                  </a:lnTo>
                  <a:lnTo>
                    <a:pt x="5240" y="2718"/>
                  </a:lnTo>
                  <a:lnTo>
                    <a:pt x="5223" y="2716"/>
                  </a:lnTo>
                  <a:lnTo>
                    <a:pt x="5217" y="2716"/>
                  </a:lnTo>
                  <a:lnTo>
                    <a:pt x="5212" y="2718"/>
                  </a:lnTo>
                  <a:lnTo>
                    <a:pt x="5212" y="2718"/>
                  </a:lnTo>
                  <a:lnTo>
                    <a:pt x="5210" y="2720"/>
                  </a:lnTo>
                  <a:lnTo>
                    <a:pt x="5210" y="2723"/>
                  </a:lnTo>
                  <a:lnTo>
                    <a:pt x="5218" y="2735"/>
                  </a:lnTo>
                  <a:lnTo>
                    <a:pt x="5230" y="2754"/>
                  </a:lnTo>
                  <a:lnTo>
                    <a:pt x="5237" y="2765"/>
                  </a:lnTo>
                  <a:lnTo>
                    <a:pt x="5245" y="2779"/>
                  </a:lnTo>
                  <a:lnTo>
                    <a:pt x="5245" y="2779"/>
                  </a:lnTo>
                  <a:lnTo>
                    <a:pt x="5250" y="2792"/>
                  </a:lnTo>
                  <a:lnTo>
                    <a:pt x="5254" y="2803"/>
                  </a:lnTo>
                  <a:lnTo>
                    <a:pt x="5254" y="2809"/>
                  </a:lnTo>
                  <a:lnTo>
                    <a:pt x="5252" y="2816"/>
                  </a:lnTo>
                  <a:lnTo>
                    <a:pt x="5244" y="2826"/>
                  </a:lnTo>
                  <a:lnTo>
                    <a:pt x="5240" y="2833"/>
                  </a:lnTo>
                  <a:lnTo>
                    <a:pt x="5239" y="2840"/>
                  </a:lnTo>
                  <a:lnTo>
                    <a:pt x="5239" y="2840"/>
                  </a:lnTo>
                  <a:lnTo>
                    <a:pt x="5237" y="2843"/>
                  </a:lnTo>
                  <a:lnTo>
                    <a:pt x="5235" y="2846"/>
                  </a:lnTo>
                  <a:lnTo>
                    <a:pt x="5232" y="2848"/>
                  </a:lnTo>
                  <a:lnTo>
                    <a:pt x="5227" y="2850"/>
                  </a:lnTo>
                  <a:lnTo>
                    <a:pt x="5215" y="2852"/>
                  </a:lnTo>
                  <a:lnTo>
                    <a:pt x="5201" y="2852"/>
                  </a:lnTo>
                  <a:lnTo>
                    <a:pt x="5169" y="2850"/>
                  </a:lnTo>
                  <a:lnTo>
                    <a:pt x="5137" y="2846"/>
                  </a:lnTo>
                  <a:lnTo>
                    <a:pt x="5137" y="2846"/>
                  </a:lnTo>
                  <a:lnTo>
                    <a:pt x="5127" y="2846"/>
                  </a:lnTo>
                  <a:lnTo>
                    <a:pt x="5121" y="2850"/>
                  </a:lnTo>
                  <a:lnTo>
                    <a:pt x="5121" y="2850"/>
                  </a:lnTo>
                  <a:close/>
                  <a:moveTo>
                    <a:pt x="4482" y="53"/>
                  </a:moveTo>
                  <a:lnTo>
                    <a:pt x="4482" y="53"/>
                  </a:lnTo>
                  <a:lnTo>
                    <a:pt x="4436" y="56"/>
                  </a:lnTo>
                  <a:lnTo>
                    <a:pt x="4436" y="56"/>
                  </a:lnTo>
                  <a:lnTo>
                    <a:pt x="4387" y="93"/>
                  </a:lnTo>
                  <a:lnTo>
                    <a:pt x="4360" y="115"/>
                  </a:lnTo>
                  <a:lnTo>
                    <a:pt x="4335" y="137"/>
                  </a:lnTo>
                  <a:lnTo>
                    <a:pt x="4335" y="137"/>
                  </a:lnTo>
                  <a:lnTo>
                    <a:pt x="4298" y="171"/>
                  </a:lnTo>
                  <a:lnTo>
                    <a:pt x="4288" y="183"/>
                  </a:lnTo>
                  <a:lnTo>
                    <a:pt x="4279" y="193"/>
                  </a:lnTo>
                  <a:lnTo>
                    <a:pt x="4266" y="213"/>
                  </a:lnTo>
                  <a:lnTo>
                    <a:pt x="4247" y="245"/>
                  </a:lnTo>
                  <a:lnTo>
                    <a:pt x="4247" y="245"/>
                  </a:lnTo>
                  <a:lnTo>
                    <a:pt x="4220" y="287"/>
                  </a:lnTo>
                  <a:lnTo>
                    <a:pt x="4193" y="326"/>
                  </a:lnTo>
                  <a:lnTo>
                    <a:pt x="4173" y="362"/>
                  </a:lnTo>
                  <a:lnTo>
                    <a:pt x="4165" y="375"/>
                  </a:lnTo>
                  <a:lnTo>
                    <a:pt x="4160" y="387"/>
                  </a:lnTo>
                  <a:lnTo>
                    <a:pt x="4160" y="387"/>
                  </a:lnTo>
                  <a:lnTo>
                    <a:pt x="4145" y="422"/>
                  </a:lnTo>
                  <a:lnTo>
                    <a:pt x="4124" y="470"/>
                  </a:lnTo>
                  <a:lnTo>
                    <a:pt x="4108" y="507"/>
                  </a:lnTo>
                  <a:lnTo>
                    <a:pt x="4108" y="512"/>
                  </a:lnTo>
                  <a:lnTo>
                    <a:pt x="4108" y="514"/>
                  </a:lnTo>
                  <a:lnTo>
                    <a:pt x="4109" y="512"/>
                  </a:lnTo>
                  <a:lnTo>
                    <a:pt x="4113" y="509"/>
                  </a:lnTo>
                  <a:lnTo>
                    <a:pt x="4113" y="509"/>
                  </a:lnTo>
                  <a:lnTo>
                    <a:pt x="4145" y="465"/>
                  </a:lnTo>
                  <a:lnTo>
                    <a:pt x="4195" y="394"/>
                  </a:lnTo>
                  <a:lnTo>
                    <a:pt x="4224" y="358"/>
                  </a:lnTo>
                  <a:lnTo>
                    <a:pt x="4252" y="326"/>
                  </a:lnTo>
                  <a:lnTo>
                    <a:pt x="4266" y="313"/>
                  </a:lnTo>
                  <a:lnTo>
                    <a:pt x="4278" y="301"/>
                  </a:lnTo>
                  <a:lnTo>
                    <a:pt x="4290" y="292"/>
                  </a:lnTo>
                  <a:lnTo>
                    <a:pt x="4301" y="286"/>
                  </a:lnTo>
                  <a:lnTo>
                    <a:pt x="4301" y="286"/>
                  </a:lnTo>
                  <a:lnTo>
                    <a:pt x="4311" y="279"/>
                  </a:lnTo>
                  <a:lnTo>
                    <a:pt x="4323" y="270"/>
                  </a:lnTo>
                  <a:lnTo>
                    <a:pt x="4335" y="260"/>
                  </a:lnTo>
                  <a:lnTo>
                    <a:pt x="4349" y="248"/>
                  </a:lnTo>
                  <a:lnTo>
                    <a:pt x="4372" y="221"/>
                  </a:lnTo>
                  <a:lnTo>
                    <a:pt x="4396" y="191"/>
                  </a:lnTo>
                  <a:lnTo>
                    <a:pt x="4418" y="164"/>
                  </a:lnTo>
                  <a:lnTo>
                    <a:pt x="4435" y="140"/>
                  </a:lnTo>
                  <a:lnTo>
                    <a:pt x="4450" y="117"/>
                  </a:lnTo>
                  <a:lnTo>
                    <a:pt x="4450" y="117"/>
                  </a:lnTo>
                  <a:lnTo>
                    <a:pt x="4429" y="135"/>
                  </a:lnTo>
                  <a:lnTo>
                    <a:pt x="4384" y="178"/>
                  </a:lnTo>
                  <a:lnTo>
                    <a:pt x="4360" y="201"/>
                  </a:lnTo>
                  <a:lnTo>
                    <a:pt x="4337" y="220"/>
                  </a:lnTo>
                  <a:lnTo>
                    <a:pt x="4318" y="233"/>
                  </a:lnTo>
                  <a:lnTo>
                    <a:pt x="4311" y="237"/>
                  </a:lnTo>
                  <a:lnTo>
                    <a:pt x="4308" y="238"/>
                  </a:lnTo>
                  <a:lnTo>
                    <a:pt x="4308" y="238"/>
                  </a:lnTo>
                  <a:lnTo>
                    <a:pt x="4298" y="235"/>
                  </a:lnTo>
                  <a:lnTo>
                    <a:pt x="4295" y="232"/>
                  </a:lnTo>
                  <a:lnTo>
                    <a:pt x="4293" y="230"/>
                  </a:lnTo>
                  <a:lnTo>
                    <a:pt x="4291" y="225"/>
                  </a:lnTo>
                  <a:lnTo>
                    <a:pt x="4293" y="221"/>
                  </a:lnTo>
                  <a:lnTo>
                    <a:pt x="4296" y="216"/>
                  </a:lnTo>
                  <a:lnTo>
                    <a:pt x="4301" y="211"/>
                  </a:lnTo>
                  <a:lnTo>
                    <a:pt x="4301" y="211"/>
                  </a:lnTo>
                  <a:lnTo>
                    <a:pt x="4376" y="147"/>
                  </a:lnTo>
                  <a:lnTo>
                    <a:pt x="4482" y="53"/>
                  </a:lnTo>
                  <a:lnTo>
                    <a:pt x="4482" y="53"/>
                  </a:lnTo>
                  <a:close/>
                  <a:moveTo>
                    <a:pt x="4279" y="36"/>
                  </a:moveTo>
                  <a:lnTo>
                    <a:pt x="4279" y="36"/>
                  </a:lnTo>
                  <a:lnTo>
                    <a:pt x="4205" y="20"/>
                  </a:lnTo>
                  <a:lnTo>
                    <a:pt x="4205" y="20"/>
                  </a:lnTo>
                  <a:lnTo>
                    <a:pt x="4177" y="41"/>
                  </a:lnTo>
                  <a:lnTo>
                    <a:pt x="4148" y="64"/>
                  </a:lnTo>
                  <a:lnTo>
                    <a:pt x="4134" y="78"/>
                  </a:lnTo>
                  <a:lnTo>
                    <a:pt x="4123" y="90"/>
                  </a:lnTo>
                  <a:lnTo>
                    <a:pt x="4113" y="103"/>
                  </a:lnTo>
                  <a:lnTo>
                    <a:pt x="4106" y="117"/>
                  </a:lnTo>
                  <a:lnTo>
                    <a:pt x="4106" y="117"/>
                  </a:lnTo>
                  <a:lnTo>
                    <a:pt x="4096" y="137"/>
                  </a:lnTo>
                  <a:lnTo>
                    <a:pt x="4087" y="154"/>
                  </a:lnTo>
                  <a:lnTo>
                    <a:pt x="4065" y="186"/>
                  </a:lnTo>
                  <a:lnTo>
                    <a:pt x="4040" y="223"/>
                  </a:lnTo>
                  <a:lnTo>
                    <a:pt x="4027" y="245"/>
                  </a:lnTo>
                  <a:lnTo>
                    <a:pt x="4011" y="272"/>
                  </a:lnTo>
                  <a:lnTo>
                    <a:pt x="4011" y="272"/>
                  </a:lnTo>
                  <a:lnTo>
                    <a:pt x="3996" y="301"/>
                  </a:lnTo>
                  <a:lnTo>
                    <a:pt x="3983" y="331"/>
                  </a:lnTo>
                  <a:lnTo>
                    <a:pt x="3958" y="387"/>
                  </a:lnTo>
                  <a:lnTo>
                    <a:pt x="3944" y="416"/>
                  </a:lnTo>
                  <a:lnTo>
                    <a:pt x="3931" y="441"/>
                  </a:lnTo>
                  <a:lnTo>
                    <a:pt x="3915" y="465"/>
                  </a:lnTo>
                  <a:lnTo>
                    <a:pt x="3897" y="488"/>
                  </a:lnTo>
                  <a:lnTo>
                    <a:pt x="3897" y="488"/>
                  </a:lnTo>
                  <a:lnTo>
                    <a:pt x="3878" y="512"/>
                  </a:lnTo>
                  <a:lnTo>
                    <a:pt x="3861" y="541"/>
                  </a:lnTo>
                  <a:lnTo>
                    <a:pt x="3845" y="569"/>
                  </a:lnTo>
                  <a:lnTo>
                    <a:pt x="3831" y="598"/>
                  </a:lnTo>
                  <a:lnTo>
                    <a:pt x="3809" y="650"/>
                  </a:lnTo>
                  <a:lnTo>
                    <a:pt x="3796" y="684"/>
                  </a:lnTo>
                  <a:lnTo>
                    <a:pt x="3796" y="684"/>
                  </a:lnTo>
                  <a:lnTo>
                    <a:pt x="3786" y="703"/>
                  </a:lnTo>
                  <a:lnTo>
                    <a:pt x="3782" y="713"/>
                  </a:lnTo>
                  <a:lnTo>
                    <a:pt x="3777" y="723"/>
                  </a:lnTo>
                  <a:lnTo>
                    <a:pt x="3774" y="738"/>
                  </a:lnTo>
                  <a:lnTo>
                    <a:pt x="3770" y="757"/>
                  </a:lnTo>
                  <a:lnTo>
                    <a:pt x="3769" y="782"/>
                  </a:lnTo>
                  <a:lnTo>
                    <a:pt x="3769" y="813"/>
                  </a:lnTo>
                  <a:lnTo>
                    <a:pt x="3769" y="813"/>
                  </a:lnTo>
                  <a:lnTo>
                    <a:pt x="3769" y="868"/>
                  </a:lnTo>
                  <a:lnTo>
                    <a:pt x="3767" y="958"/>
                  </a:lnTo>
                  <a:lnTo>
                    <a:pt x="3762" y="1194"/>
                  </a:lnTo>
                  <a:lnTo>
                    <a:pt x="3760" y="1318"/>
                  </a:lnTo>
                  <a:lnTo>
                    <a:pt x="3760" y="1431"/>
                  </a:lnTo>
                  <a:lnTo>
                    <a:pt x="3764" y="1520"/>
                  </a:lnTo>
                  <a:lnTo>
                    <a:pt x="3765" y="1554"/>
                  </a:lnTo>
                  <a:lnTo>
                    <a:pt x="3769" y="1576"/>
                  </a:lnTo>
                  <a:lnTo>
                    <a:pt x="3769" y="1576"/>
                  </a:lnTo>
                  <a:lnTo>
                    <a:pt x="3782" y="1632"/>
                  </a:lnTo>
                  <a:lnTo>
                    <a:pt x="3791" y="1666"/>
                  </a:lnTo>
                  <a:lnTo>
                    <a:pt x="3796" y="1684"/>
                  </a:lnTo>
                  <a:lnTo>
                    <a:pt x="3796" y="1684"/>
                  </a:lnTo>
                  <a:lnTo>
                    <a:pt x="3804" y="1341"/>
                  </a:lnTo>
                  <a:lnTo>
                    <a:pt x="3811" y="1083"/>
                  </a:lnTo>
                  <a:lnTo>
                    <a:pt x="3816" y="914"/>
                  </a:lnTo>
                  <a:lnTo>
                    <a:pt x="3816" y="914"/>
                  </a:lnTo>
                  <a:lnTo>
                    <a:pt x="3816" y="873"/>
                  </a:lnTo>
                  <a:lnTo>
                    <a:pt x="3814" y="838"/>
                  </a:lnTo>
                  <a:lnTo>
                    <a:pt x="3811" y="779"/>
                  </a:lnTo>
                  <a:lnTo>
                    <a:pt x="3809" y="754"/>
                  </a:lnTo>
                  <a:lnTo>
                    <a:pt x="3813" y="728"/>
                  </a:lnTo>
                  <a:lnTo>
                    <a:pt x="3814" y="715"/>
                  </a:lnTo>
                  <a:lnTo>
                    <a:pt x="3818" y="703"/>
                  </a:lnTo>
                  <a:lnTo>
                    <a:pt x="3823" y="691"/>
                  </a:lnTo>
                  <a:lnTo>
                    <a:pt x="3829" y="678"/>
                  </a:lnTo>
                  <a:lnTo>
                    <a:pt x="3829" y="678"/>
                  </a:lnTo>
                  <a:lnTo>
                    <a:pt x="3845" y="650"/>
                  </a:lnTo>
                  <a:lnTo>
                    <a:pt x="3863" y="622"/>
                  </a:lnTo>
                  <a:lnTo>
                    <a:pt x="3905" y="563"/>
                  </a:lnTo>
                  <a:lnTo>
                    <a:pt x="3949" y="502"/>
                  </a:lnTo>
                  <a:lnTo>
                    <a:pt x="3991" y="448"/>
                  </a:lnTo>
                  <a:lnTo>
                    <a:pt x="3991" y="448"/>
                  </a:lnTo>
                  <a:lnTo>
                    <a:pt x="4028" y="399"/>
                  </a:lnTo>
                  <a:lnTo>
                    <a:pt x="4060" y="351"/>
                  </a:lnTo>
                  <a:lnTo>
                    <a:pt x="4074" y="331"/>
                  </a:lnTo>
                  <a:lnTo>
                    <a:pt x="4084" y="309"/>
                  </a:lnTo>
                  <a:lnTo>
                    <a:pt x="4092" y="291"/>
                  </a:lnTo>
                  <a:lnTo>
                    <a:pt x="4099" y="272"/>
                  </a:lnTo>
                  <a:lnTo>
                    <a:pt x="4099" y="272"/>
                  </a:lnTo>
                  <a:lnTo>
                    <a:pt x="4108" y="237"/>
                  </a:lnTo>
                  <a:lnTo>
                    <a:pt x="4119" y="201"/>
                  </a:lnTo>
                  <a:lnTo>
                    <a:pt x="4126" y="183"/>
                  </a:lnTo>
                  <a:lnTo>
                    <a:pt x="4134" y="164"/>
                  </a:lnTo>
                  <a:lnTo>
                    <a:pt x="4146" y="147"/>
                  </a:lnTo>
                  <a:lnTo>
                    <a:pt x="4160" y="130"/>
                  </a:lnTo>
                  <a:lnTo>
                    <a:pt x="4160" y="130"/>
                  </a:lnTo>
                  <a:lnTo>
                    <a:pt x="4183" y="108"/>
                  </a:lnTo>
                  <a:lnTo>
                    <a:pt x="4214" y="83"/>
                  </a:lnTo>
                  <a:lnTo>
                    <a:pt x="4247" y="58"/>
                  </a:lnTo>
                  <a:lnTo>
                    <a:pt x="4279" y="36"/>
                  </a:lnTo>
                  <a:lnTo>
                    <a:pt x="4279" y="36"/>
                  </a:lnTo>
                  <a:close/>
                  <a:moveTo>
                    <a:pt x="4118" y="7"/>
                  </a:moveTo>
                  <a:lnTo>
                    <a:pt x="4118" y="7"/>
                  </a:lnTo>
                  <a:lnTo>
                    <a:pt x="4081" y="2"/>
                  </a:lnTo>
                  <a:lnTo>
                    <a:pt x="4081" y="2"/>
                  </a:lnTo>
                  <a:lnTo>
                    <a:pt x="4057" y="31"/>
                  </a:lnTo>
                  <a:lnTo>
                    <a:pt x="4030" y="64"/>
                  </a:lnTo>
                  <a:lnTo>
                    <a:pt x="3998" y="105"/>
                  </a:lnTo>
                  <a:lnTo>
                    <a:pt x="3964" y="150"/>
                  </a:lnTo>
                  <a:lnTo>
                    <a:pt x="3964" y="150"/>
                  </a:lnTo>
                  <a:lnTo>
                    <a:pt x="3934" y="191"/>
                  </a:lnTo>
                  <a:lnTo>
                    <a:pt x="3912" y="216"/>
                  </a:lnTo>
                  <a:lnTo>
                    <a:pt x="3883" y="247"/>
                  </a:lnTo>
                  <a:lnTo>
                    <a:pt x="3872" y="262"/>
                  </a:lnTo>
                  <a:lnTo>
                    <a:pt x="3861" y="282"/>
                  </a:lnTo>
                  <a:lnTo>
                    <a:pt x="3851" y="314"/>
                  </a:lnTo>
                  <a:lnTo>
                    <a:pt x="3836" y="360"/>
                  </a:lnTo>
                  <a:lnTo>
                    <a:pt x="3836" y="360"/>
                  </a:lnTo>
                  <a:lnTo>
                    <a:pt x="3819" y="414"/>
                  </a:lnTo>
                  <a:lnTo>
                    <a:pt x="3799" y="475"/>
                  </a:lnTo>
                  <a:lnTo>
                    <a:pt x="3754" y="603"/>
                  </a:lnTo>
                  <a:lnTo>
                    <a:pt x="3690" y="781"/>
                  </a:lnTo>
                  <a:lnTo>
                    <a:pt x="3690" y="781"/>
                  </a:lnTo>
                  <a:lnTo>
                    <a:pt x="3728" y="688"/>
                  </a:lnTo>
                  <a:lnTo>
                    <a:pt x="3794" y="532"/>
                  </a:lnTo>
                  <a:lnTo>
                    <a:pt x="3831" y="448"/>
                  </a:lnTo>
                  <a:lnTo>
                    <a:pt x="3865" y="372"/>
                  </a:lnTo>
                  <a:lnTo>
                    <a:pt x="3895" y="311"/>
                  </a:lnTo>
                  <a:lnTo>
                    <a:pt x="3907" y="289"/>
                  </a:lnTo>
                  <a:lnTo>
                    <a:pt x="3917" y="272"/>
                  </a:lnTo>
                  <a:lnTo>
                    <a:pt x="3917" y="272"/>
                  </a:lnTo>
                  <a:lnTo>
                    <a:pt x="3974" y="188"/>
                  </a:lnTo>
                  <a:lnTo>
                    <a:pt x="3995" y="159"/>
                  </a:lnTo>
                  <a:lnTo>
                    <a:pt x="4011" y="137"/>
                  </a:lnTo>
                  <a:lnTo>
                    <a:pt x="4011" y="137"/>
                  </a:lnTo>
                  <a:lnTo>
                    <a:pt x="4055" y="85"/>
                  </a:lnTo>
                  <a:lnTo>
                    <a:pt x="4118" y="7"/>
                  </a:lnTo>
                  <a:lnTo>
                    <a:pt x="4118" y="7"/>
                  </a:lnTo>
                  <a:close/>
                  <a:moveTo>
                    <a:pt x="3848" y="31"/>
                  </a:moveTo>
                  <a:lnTo>
                    <a:pt x="3848" y="31"/>
                  </a:lnTo>
                  <a:lnTo>
                    <a:pt x="3772" y="56"/>
                  </a:lnTo>
                  <a:lnTo>
                    <a:pt x="3772" y="56"/>
                  </a:lnTo>
                  <a:lnTo>
                    <a:pt x="3735" y="112"/>
                  </a:lnTo>
                  <a:lnTo>
                    <a:pt x="3715" y="144"/>
                  </a:lnTo>
                  <a:lnTo>
                    <a:pt x="3695" y="178"/>
                  </a:lnTo>
                  <a:lnTo>
                    <a:pt x="3695" y="178"/>
                  </a:lnTo>
                  <a:lnTo>
                    <a:pt x="3664" y="235"/>
                  </a:lnTo>
                  <a:lnTo>
                    <a:pt x="3654" y="255"/>
                  </a:lnTo>
                  <a:lnTo>
                    <a:pt x="3646" y="274"/>
                  </a:lnTo>
                  <a:lnTo>
                    <a:pt x="3641" y="294"/>
                  </a:lnTo>
                  <a:lnTo>
                    <a:pt x="3637" y="314"/>
                  </a:lnTo>
                  <a:lnTo>
                    <a:pt x="3627" y="373"/>
                  </a:lnTo>
                  <a:lnTo>
                    <a:pt x="3627" y="373"/>
                  </a:lnTo>
                  <a:lnTo>
                    <a:pt x="3619" y="414"/>
                  </a:lnTo>
                  <a:lnTo>
                    <a:pt x="3609" y="460"/>
                  </a:lnTo>
                  <a:lnTo>
                    <a:pt x="3595" y="507"/>
                  </a:lnTo>
                  <a:lnTo>
                    <a:pt x="3582" y="553"/>
                  </a:lnTo>
                  <a:lnTo>
                    <a:pt x="3558" y="630"/>
                  </a:lnTo>
                  <a:lnTo>
                    <a:pt x="3550" y="657"/>
                  </a:lnTo>
                  <a:lnTo>
                    <a:pt x="3546" y="671"/>
                  </a:lnTo>
                  <a:lnTo>
                    <a:pt x="3546" y="671"/>
                  </a:lnTo>
                  <a:lnTo>
                    <a:pt x="3546" y="671"/>
                  </a:lnTo>
                  <a:lnTo>
                    <a:pt x="3548" y="671"/>
                  </a:lnTo>
                  <a:lnTo>
                    <a:pt x="3551" y="664"/>
                  </a:lnTo>
                  <a:lnTo>
                    <a:pt x="3568" y="634"/>
                  </a:lnTo>
                  <a:lnTo>
                    <a:pt x="3622" y="524"/>
                  </a:lnTo>
                  <a:lnTo>
                    <a:pt x="3684" y="390"/>
                  </a:lnTo>
                  <a:lnTo>
                    <a:pt x="3735" y="279"/>
                  </a:lnTo>
                  <a:lnTo>
                    <a:pt x="3735" y="279"/>
                  </a:lnTo>
                  <a:lnTo>
                    <a:pt x="3760" y="220"/>
                  </a:lnTo>
                  <a:lnTo>
                    <a:pt x="3772" y="196"/>
                  </a:lnTo>
                  <a:lnTo>
                    <a:pt x="3789" y="157"/>
                  </a:lnTo>
                  <a:lnTo>
                    <a:pt x="3789" y="157"/>
                  </a:lnTo>
                  <a:lnTo>
                    <a:pt x="3801" y="129"/>
                  </a:lnTo>
                  <a:lnTo>
                    <a:pt x="3816" y="95"/>
                  </a:lnTo>
                  <a:lnTo>
                    <a:pt x="3848" y="31"/>
                  </a:lnTo>
                  <a:lnTo>
                    <a:pt x="3848" y="31"/>
                  </a:lnTo>
                  <a:close/>
                  <a:moveTo>
                    <a:pt x="3619" y="88"/>
                  </a:moveTo>
                  <a:lnTo>
                    <a:pt x="3619" y="88"/>
                  </a:lnTo>
                  <a:lnTo>
                    <a:pt x="3572" y="90"/>
                  </a:lnTo>
                  <a:lnTo>
                    <a:pt x="3518" y="90"/>
                  </a:lnTo>
                  <a:lnTo>
                    <a:pt x="3518" y="90"/>
                  </a:lnTo>
                  <a:lnTo>
                    <a:pt x="3504" y="100"/>
                  </a:lnTo>
                  <a:lnTo>
                    <a:pt x="3492" y="110"/>
                  </a:lnTo>
                  <a:lnTo>
                    <a:pt x="3492" y="110"/>
                  </a:lnTo>
                  <a:lnTo>
                    <a:pt x="3470" y="134"/>
                  </a:lnTo>
                  <a:lnTo>
                    <a:pt x="3452" y="154"/>
                  </a:lnTo>
                  <a:lnTo>
                    <a:pt x="3440" y="171"/>
                  </a:lnTo>
                  <a:lnTo>
                    <a:pt x="3432" y="184"/>
                  </a:lnTo>
                  <a:lnTo>
                    <a:pt x="3432" y="184"/>
                  </a:lnTo>
                  <a:lnTo>
                    <a:pt x="3427" y="208"/>
                  </a:lnTo>
                  <a:lnTo>
                    <a:pt x="3418" y="245"/>
                  </a:lnTo>
                  <a:lnTo>
                    <a:pt x="3411" y="286"/>
                  </a:lnTo>
                  <a:lnTo>
                    <a:pt x="3405" y="319"/>
                  </a:lnTo>
                  <a:lnTo>
                    <a:pt x="3405" y="319"/>
                  </a:lnTo>
                  <a:lnTo>
                    <a:pt x="3368" y="446"/>
                  </a:lnTo>
                  <a:lnTo>
                    <a:pt x="3344" y="527"/>
                  </a:lnTo>
                  <a:lnTo>
                    <a:pt x="3330" y="583"/>
                  </a:lnTo>
                  <a:lnTo>
                    <a:pt x="3330" y="583"/>
                  </a:lnTo>
                  <a:lnTo>
                    <a:pt x="3302" y="728"/>
                  </a:lnTo>
                  <a:lnTo>
                    <a:pt x="3285" y="818"/>
                  </a:lnTo>
                  <a:lnTo>
                    <a:pt x="3280" y="855"/>
                  </a:lnTo>
                  <a:lnTo>
                    <a:pt x="3277" y="880"/>
                  </a:lnTo>
                  <a:lnTo>
                    <a:pt x="3277" y="880"/>
                  </a:lnTo>
                  <a:lnTo>
                    <a:pt x="3266" y="993"/>
                  </a:lnTo>
                  <a:lnTo>
                    <a:pt x="3261" y="1053"/>
                  </a:lnTo>
                  <a:lnTo>
                    <a:pt x="3256" y="1096"/>
                  </a:lnTo>
                  <a:lnTo>
                    <a:pt x="3256" y="1096"/>
                  </a:lnTo>
                  <a:lnTo>
                    <a:pt x="3250" y="1125"/>
                  </a:lnTo>
                  <a:lnTo>
                    <a:pt x="3243" y="1150"/>
                  </a:lnTo>
                  <a:lnTo>
                    <a:pt x="3229" y="1191"/>
                  </a:lnTo>
                  <a:lnTo>
                    <a:pt x="3229" y="1191"/>
                  </a:lnTo>
                  <a:lnTo>
                    <a:pt x="3207" y="1248"/>
                  </a:lnTo>
                  <a:lnTo>
                    <a:pt x="3189" y="1292"/>
                  </a:lnTo>
                  <a:lnTo>
                    <a:pt x="3169" y="1225"/>
                  </a:lnTo>
                  <a:lnTo>
                    <a:pt x="3169" y="1225"/>
                  </a:lnTo>
                  <a:lnTo>
                    <a:pt x="3192" y="1171"/>
                  </a:lnTo>
                  <a:lnTo>
                    <a:pt x="3207" y="1130"/>
                  </a:lnTo>
                  <a:lnTo>
                    <a:pt x="3212" y="1115"/>
                  </a:lnTo>
                  <a:lnTo>
                    <a:pt x="3216" y="1103"/>
                  </a:lnTo>
                  <a:lnTo>
                    <a:pt x="3216" y="1103"/>
                  </a:lnTo>
                  <a:lnTo>
                    <a:pt x="3219" y="1054"/>
                  </a:lnTo>
                  <a:lnTo>
                    <a:pt x="3224" y="971"/>
                  </a:lnTo>
                  <a:lnTo>
                    <a:pt x="3226" y="936"/>
                  </a:lnTo>
                  <a:lnTo>
                    <a:pt x="3224" y="911"/>
                  </a:lnTo>
                  <a:lnTo>
                    <a:pt x="3224" y="904"/>
                  </a:lnTo>
                  <a:lnTo>
                    <a:pt x="3223" y="902"/>
                  </a:lnTo>
                  <a:lnTo>
                    <a:pt x="3221" y="904"/>
                  </a:lnTo>
                  <a:lnTo>
                    <a:pt x="3219" y="909"/>
                  </a:lnTo>
                  <a:lnTo>
                    <a:pt x="3216" y="921"/>
                  </a:lnTo>
                  <a:lnTo>
                    <a:pt x="3216" y="921"/>
                  </a:lnTo>
                  <a:lnTo>
                    <a:pt x="3209" y="953"/>
                  </a:lnTo>
                  <a:lnTo>
                    <a:pt x="3202" y="987"/>
                  </a:lnTo>
                  <a:lnTo>
                    <a:pt x="3194" y="1051"/>
                  </a:lnTo>
                  <a:lnTo>
                    <a:pt x="3186" y="1107"/>
                  </a:lnTo>
                  <a:lnTo>
                    <a:pt x="3180" y="1127"/>
                  </a:lnTo>
                  <a:lnTo>
                    <a:pt x="3175" y="1144"/>
                  </a:lnTo>
                  <a:lnTo>
                    <a:pt x="3175" y="1144"/>
                  </a:lnTo>
                  <a:lnTo>
                    <a:pt x="3159" y="1176"/>
                  </a:lnTo>
                  <a:lnTo>
                    <a:pt x="3138" y="1216"/>
                  </a:lnTo>
                  <a:lnTo>
                    <a:pt x="3130" y="1238"/>
                  </a:lnTo>
                  <a:lnTo>
                    <a:pt x="3123" y="1260"/>
                  </a:lnTo>
                  <a:lnTo>
                    <a:pt x="3120" y="1281"/>
                  </a:lnTo>
                  <a:lnTo>
                    <a:pt x="3120" y="1291"/>
                  </a:lnTo>
                  <a:lnTo>
                    <a:pt x="3121" y="1299"/>
                  </a:lnTo>
                  <a:lnTo>
                    <a:pt x="3121" y="1299"/>
                  </a:lnTo>
                  <a:lnTo>
                    <a:pt x="3128" y="1321"/>
                  </a:lnTo>
                  <a:lnTo>
                    <a:pt x="3142" y="1348"/>
                  </a:lnTo>
                  <a:lnTo>
                    <a:pt x="3159" y="1377"/>
                  </a:lnTo>
                  <a:lnTo>
                    <a:pt x="3177" y="1407"/>
                  </a:lnTo>
                  <a:lnTo>
                    <a:pt x="3194" y="1434"/>
                  </a:lnTo>
                  <a:lnTo>
                    <a:pt x="3209" y="1455"/>
                  </a:lnTo>
                  <a:lnTo>
                    <a:pt x="3219" y="1468"/>
                  </a:lnTo>
                  <a:lnTo>
                    <a:pt x="3221" y="1470"/>
                  </a:lnTo>
                  <a:lnTo>
                    <a:pt x="3223" y="1468"/>
                  </a:lnTo>
                  <a:lnTo>
                    <a:pt x="3223" y="1468"/>
                  </a:lnTo>
                  <a:lnTo>
                    <a:pt x="3221" y="1461"/>
                  </a:lnTo>
                  <a:lnTo>
                    <a:pt x="3219" y="1451"/>
                  </a:lnTo>
                  <a:lnTo>
                    <a:pt x="3214" y="1438"/>
                  </a:lnTo>
                  <a:lnTo>
                    <a:pt x="3212" y="1422"/>
                  </a:lnTo>
                  <a:lnTo>
                    <a:pt x="3209" y="1404"/>
                  </a:lnTo>
                  <a:lnTo>
                    <a:pt x="3211" y="1384"/>
                  </a:lnTo>
                  <a:lnTo>
                    <a:pt x="3214" y="1360"/>
                  </a:lnTo>
                  <a:lnTo>
                    <a:pt x="3218" y="1346"/>
                  </a:lnTo>
                  <a:lnTo>
                    <a:pt x="3223" y="1333"/>
                  </a:lnTo>
                  <a:lnTo>
                    <a:pt x="3223" y="1333"/>
                  </a:lnTo>
                  <a:lnTo>
                    <a:pt x="3233" y="1311"/>
                  </a:lnTo>
                  <a:lnTo>
                    <a:pt x="3243" y="1296"/>
                  </a:lnTo>
                  <a:lnTo>
                    <a:pt x="3253" y="1286"/>
                  </a:lnTo>
                  <a:lnTo>
                    <a:pt x="3261" y="1277"/>
                  </a:lnTo>
                  <a:lnTo>
                    <a:pt x="3268" y="1267"/>
                  </a:lnTo>
                  <a:lnTo>
                    <a:pt x="3275" y="1254"/>
                  </a:lnTo>
                  <a:lnTo>
                    <a:pt x="3280" y="1232"/>
                  </a:lnTo>
                  <a:lnTo>
                    <a:pt x="3283" y="1198"/>
                  </a:lnTo>
                  <a:lnTo>
                    <a:pt x="3283" y="1198"/>
                  </a:lnTo>
                  <a:lnTo>
                    <a:pt x="3295" y="1074"/>
                  </a:lnTo>
                  <a:lnTo>
                    <a:pt x="3304" y="995"/>
                  </a:lnTo>
                  <a:lnTo>
                    <a:pt x="3304" y="995"/>
                  </a:lnTo>
                  <a:lnTo>
                    <a:pt x="3309" y="944"/>
                  </a:lnTo>
                  <a:lnTo>
                    <a:pt x="3317" y="833"/>
                  </a:lnTo>
                  <a:lnTo>
                    <a:pt x="3317" y="833"/>
                  </a:lnTo>
                  <a:lnTo>
                    <a:pt x="3320" y="804"/>
                  </a:lnTo>
                  <a:lnTo>
                    <a:pt x="3327" y="769"/>
                  </a:lnTo>
                  <a:lnTo>
                    <a:pt x="3346" y="678"/>
                  </a:lnTo>
                  <a:lnTo>
                    <a:pt x="3369" y="573"/>
                  </a:lnTo>
                  <a:lnTo>
                    <a:pt x="3396" y="461"/>
                  </a:lnTo>
                  <a:lnTo>
                    <a:pt x="3443" y="267"/>
                  </a:lnTo>
                  <a:lnTo>
                    <a:pt x="3465" y="184"/>
                  </a:lnTo>
                  <a:lnTo>
                    <a:pt x="3465" y="184"/>
                  </a:lnTo>
                  <a:lnTo>
                    <a:pt x="3464" y="274"/>
                  </a:lnTo>
                  <a:lnTo>
                    <a:pt x="3462" y="343"/>
                  </a:lnTo>
                  <a:lnTo>
                    <a:pt x="3459" y="394"/>
                  </a:lnTo>
                  <a:lnTo>
                    <a:pt x="3459" y="394"/>
                  </a:lnTo>
                  <a:lnTo>
                    <a:pt x="3454" y="424"/>
                  </a:lnTo>
                  <a:lnTo>
                    <a:pt x="3442" y="480"/>
                  </a:lnTo>
                  <a:lnTo>
                    <a:pt x="3406" y="629"/>
                  </a:lnTo>
                  <a:lnTo>
                    <a:pt x="3376" y="769"/>
                  </a:lnTo>
                  <a:lnTo>
                    <a:pt x="3366" y="813"/>
                  </a:lnTo>
                  <a:lnTo>
                    <a:pt x="3364" y="823"/>
                  </a:lnTo>
                  <a:lnTo>
                    <a:pt x="3364" y="826"/>
                  </a:lnTo>
                  <a:lnTo>
                    <a:pt x="3364" y="826"/>
                  </a:lnTo>
                  <a:lnTo>
                    <a:pt x="3373" y="809"/>
                  </a:lnTo>
                  <a:lnTo>
                    <a:pt x="3388" y="770"/>
                  </a:lnTo>
                  <a:lnTo>
                    <a:pt x="3410" y="715"/>
                  </a:lnTo>
                  <a:lnTo>
                    <a:pt x="3435" y="649"/>
                  </a:lnTo>
                  <a:lnTo>
                    <a:pt x="3459" y="580"/>
                  </a:lnTo>
                  <a:lnTo>
                    <a:pt x="3479" y="514"/>
                  </a:lnTo>
                  <a:lnTo>
                    <a:pt x="3487" y="483"/>
                  </a:lnTo>
                  <a:lnTo>
                    <a:pt x="3494" y="456"/>
                  </a:lnTo>
                  <a:lnTo>
                    <a:pt x="3497" y="433"/>
                  </a:lnTo>
                  <a:lnTo>
                    <a:pt x="3499" y="414"/>
                  </a:lnTo>
                  <a:lnTo>
                    <a:pt x="3499" y="414"/>
                  </a:lnTo>
                  <a:lnTo>
                    <a:pt x="3497" y="350"/>
                  </a:lnTo>
                  <a:lnTo>
                    <a:pt x="3496" y="291"/>
                  </a:lnTo>
                  <a:lnTo>
                    <a:pt x="3496" y="264"/>
                  </a:lnTo>
                  <a:lnTo>
                    <a:pt x="3497" y="238"/>
                  </a:lnTo>
                  <a:lnTo>
                    <a:pt x="3501" y="216"/>
                  </a:lnTo>
                  <a:lnTo>
                    <a:pt x="3506" y="198"/>
                  </a:lnTo>
                  <a:lnTo>
                    <a:pt x="3506" y="198"/>
                  </a:lnTo>
                  <a:lnTo>
                    <a:pt x="3511" y="188"/>
                  </a:lnTo>
                  <a:lnTo>
                    <a:pt x="3521" y="176"/>
                  </a:lnTo>
                  <a:lnTo>
                    <a:pt x="3533" y="162"/>
                  </a:lnTo>
                  <a:lnTo>
                    <a:pt x="3548" y="147"/>
                  </a:lnTo>
                  <a:lnTo>
                    <a:pt x="3583" y="117"/>
                  </a:lnTo>
                  <a:lnTo>
                    <a:pt x="3619" y="88"/>
                  </a:lnTo>
                  <a:lnTo>
                    <a:pt x="3619" y="88"/>
                  </a:lnTo>
                  <a:close/>
                  <a:moveTo>
                    <a:pt x="3325" y="78"/>
                  </a:moveTo>
                  <a:lnTo>
                    <a:pt x="3325" y="78"/>
                  </a:lnTo>
                  <a:lnTo>
                    <a:pt x="3258" y="71"/>
                  </a:lnTo>
                  <a:lnTo>
                    <a:pt x="3182" y="144"/>
                  </a:lnTo>
                  <a:lnTo>
                    <a:pt x="3182" y="144"/>
                  </a:lnTo>
                  <a:lnTo>
                    <a:pt x="3164" y="162"/>
                  </a:lnTo>
                  <a:lnTo>
                    <a:pt x="3147" y="181"/>
                  </a:lnTo>
                  <a:lnTo>
                    <a:pt x="3132" y="199"/>
                  </a:lnTo>
                  <a:lnTo>
                    <a:pt x="3118" y="218"/>
                  </a:lnTo>
                  <a:lnTo>
                    <a:pt x="3108" y="237"/>
                  </a:lnTo>
                  <a:lnTo>
                    <a:pt x="3100" y="255"/>
                  </a:lnTo>
                  <a:lnTo>
                    <a:pt x="3093" y="274"/>
                  </a:lnTo>
                  <a:lnTo>
                    <a:pt x="3088" y="292"/>
                  </a:lnTo>
                  <a:lnTo>
                    <a:pt x="3088" y="292"/>
                  </a:lnTo>
                  <a:lnTo>
                    <a:pt x="3084" y="316"/>
                  </a:lnTo>
                  <a:lnTo>
                    <a:pt x="3084" y="348"/>
                  </a:lnTo>
                  <a:lnTo>
                    <a:pt x="3084" y="422"/>
                  </a:lnTo>
                  <a:lnTo>
                    <a:pt x="3088" y="515"/>
                  </a:lnTo>
                  <a:lnTo>
                    <a:pt x="3088" y="515"/>
                  </a:lnTo>
                  <a:lnTo>
                    <a:pt x="3093" y="482"/>
                  </a:lnTo>
                  <a:lnTo>
                    <a:pt x="3108" y="404"/>
                  </a:lnTo>
                  <a:lnTo>
                    <a:pt x="3116" y="360"/>
                  </a:lnTo>
                  <a:lnTo>
                    <a:pt x="3127" y="318"/>
                  </a:lnTo>
                  <a:lnTo>
                    <a:pt x="3137" y="282"/>
                  </a:lnTo>
                  <a:lnTo>
                    <a:pt x="3143" y="269"/>
                  </a:lnTo>
                  <a:lnTo>
                    <a:pt x="3148" y="259"/>
                  </a:lnTo>
                  <a:lnTo>
                    <a:pt x="3148" y="259"/>
                  </a:lnTo>
                  <a:lnTo>
                    <a:pt x="3159" y="245"/>
                  </a:lnTo>
                  <a:lnTo>
                    <a:pt x="3175" y="226"/>
                  </a:lnTo>
                  <a:lnTo>
                    <a:pt x="3221" y="179"/>
                  </a:lnTo>
                  <a:lnTo>
                    <a:pt x="3275" y="125"/>
                  </a:lnTo>
                  <a:lnTo>
                    <a:pt x="3325" y="78"/>
                  </a:lnTo>
                  <a:lnTo>
                    <a:pt x="3325" y="78"/>
                  </a:lnTo>
                  <a:close/>
                  <a:moveTo>
                    <a:pt x="2784" y="27"/>
                  </a:moveTo>
                  <a:lnTo>
                    <a:pt x="2784" y="27"/>
                  </a:lnTo>
                  <a:lnTo>
                    <a:pt x="2692" y="19"/>
                  </a:lnTo>
                  <a:lnTo>
                    <a:pt x="2692" y="19"/>
                  </a:lnTo>
                  <a:lnTo>
                    <a:pt x="2665" y="29"/>
                  </a:lnTo>
                  <a:lnTo>
                    <a:pt x="2653" y="36"/>
                  </a:lnTo>
                  <a:lnTo>
                    <a:pt x="2643" y="42"/>
                  </a:lnTo>
                  <a:lnTo>
                    <a:pt x="2634" y="49"/>
                  </a:lnTo>
                  <a:lnTo>
                    <a:pt x="2628" y="58"/>
                  </a:lnTo>
                  <a:lnTo>
                    <a:pt x="2624" y="66"/>
                  </a:lnTo>
                  <a:lnTo>
                    <a:pt x="2623" y="76"/>
                  </a:lnTo>
                  <a:lnTo>
                    <a:pt x="2623" y="76"/>
                  </a:lnTo>
                  <a:lnTo>
                    <a:pt x="2624" y="113"/>
                  </a:lnTo>
                  <a:lnTo>
                    <a:pt x="2626" y="144"/>
                  </a:lnTo>
                  <a:lnTo>
                    <a:pt x="2626" y="181"/>
                  </a:lnTo>
                  <a:lnTo>
                    <a:pt x="2626" y="205"/>
                  </a:lnTo>
                  <a:lnTo>
                    <a:pt x="2623" y="232"/>
                  </a:lnTo>
                  <a:lnTo>
                    <a:pt x="2623" y="232"/>
                  </a:lnTo>
                  <a:lnTo>
                    <a:pt x="2617" y="270"/>
                  </a:lnTo>
                  <a:lnTo>
                    <a:pt x="2607" y="323"/>
                  </a:lnTo>
                  <a:lnTo>
                    <a:pt x="2582" y="444"/>
                  </a:lnTo>
                  <a:lnTo>
                    <a:pt x="2548" y="596"/>
                  </a:lnTo>
                  <a:lnTo>
                    <a:pt x="2548" y="596"/>
                  </a:lnTo>
                  <a:lnTo>
                    <a:pt x="2560" y="574"/>
                  </a:lnTo>
                  <a:lnTo>
                    <a:pt x="2585" y="520"/>
                  </a:lnTo>
                  <a:lnTo>
                    <a:pt x="2617" y="449"/>
                  </a:lnTo>
                  <a:lnTo>
                    <a:pt x="2631" y="414"/>
                  </a:lnTo>
                  <a:lnTo>
                    <a:pt x="2643" y="380"/>
                  </a:lnTo>
                  <a:lnTo>
                    <a:pt x="2643" y="380"/>
                  </a:lnTo>
                  <a:lnTo>
                    <a:pt x="2688" y="232"/>
                  </a:lnTo>
                  <a:lnTo>
                    <a:pt x="2707" y="167"/>
                  </a:lnTo>
                  <a:lnTo>
                    <a:pt x="2717" y="130"/>
                  </a:lnTo>
                  <a:lnTo>
                    <a:pt x="2717" y="130"/>
                  </a:lnTo>
                  <a:lnTo>
                    <a:pt x="2719" y="122"/>
                  </a:lnTo>
                  <a:lnTo>
                    <a:pt x="2724" y="112"/>
                  </a:lnTo>
                  <a:lnTo>
                    <a:pt x="2734" y="93"/>
                  </a:lnTo>
                  <a:lnTo>
                    <a:pt x="2751" y="63"/>
                  </a:lnTo>
                  <a:lnTo>
                    <a:pt x="2751" y="63"/>
                  </a:lnTo>
                  <a:lnTo>
                    <a:pt x="2762" y="49"/>
                  </a:lnTo>
                  <a:lnTo>
                    <a:pt x="2784" y="27"/>
                  </a:lnTo>
                  <a:lnTo>
                    <a:pt x="2784" y="27"/>
                  </a:lnTo>
                  <a:close/>
                  <a:moveTo>
                    <a:pt x="2575" y="14"/>
                  </a:moveTo>
                  <a:lnTo>
                    <a:pt x="2575" y="14"/>
                  </a:lnTo>
                  <a:lnTo>
                    <a:pt x="2547" y="12"/>
                  </a:lnTo>
                  <a:lnTo>
                    <a:pt x="2547" y="12"/>
                  </a:lnTo>
                  <a:lnTo>
                    <a:pt x="2489" y="44"/>
                  </a:lnTo>
                  <a:lnTo>
                    <a:pt x="2467" y="59"/>
                  </a:lnTo>
                  <a:lnTo>
                    <a:pt x="2459" y="64"/>
                  </a:lnTo>
                  <a:lnTo>
                    <a:pt x="2454" y="69"/>
                  </a:lnTo>
                  <a:lnTo>
                    <a:pt x="2454" y="69"/>
                  </a:lnTo>
                  <a:lnTo>
                    <a:pt x="2447" y="80"/>
                  </a:lnTo>
                  <a:lnTo>
                    <a:pt x="2439" y="95"/>
                  </a:lnTo>
                  <a:lnTo>
                    <a:pt x="2422" y="132"/>
                  </a:lnTo>
                  <a:lnTo>
                    <a:pt x="2405" y="166"/>
                  </a:lnTo>
                  <a:lnTo>
                    <a:pt x="2398" y="178"/>
                  </a:lnTo>
                  <a:lnTo>
                    <a:pt x="2393" y="184"/>
                  </a:lnTo>
                  <a:lnTo>
                    <a:pt x="2393" y="184"/>
                  </a:lnTo>
                  <a:lnTo>
                    <a:pt x="2390" y="188"/>
                  </a:lnTo>
                  <a:lnTo>
                    <a:pt x="2387" y="188"/>
                  </a:lnTo>
                  <a:lnTo>
                    <a:pt x="2380" y="188"/>
                  </a:lnTo>
                  <a:lnTo>
                    <a:pt x="2375" y="186"/>
                  </a:lnTo>
                  <a:lnTo>
                    <a:pt x="2373" y="184"/>
                  </a:lnTo>
                  <a:lnTo>
                    <a:pt x="2373" y="184"/>
                  </a:lnTo>
                  <a:lnTo>
                    <a:pt x="2371" y="164"/>
                  </a:lnTo>
                  <a:lnTo>
                    <a:pt x="2371" y="145"/>
                  </a:lnTo>
                  <a:lnTo>
                    <a:pt x="2373" y="123"/>
                  </a:lnTo>
                  <a:lnTo>
                    <a:pt x="2373" y="123"/>
                  </a:lnTo>
                  <a:lnTo>
                    <a:pt x="2376" y="107"/>
                  </a:lnTo>
                  <a:lnTo>
                    <a:pt x="2380" y="100"/>
                  </a:lnTo>
                  <a:lnTo>
                    <a:pt x="2385" y="93"/>
                  </a:lnTo>
                  <a:lnTo>
                    <a:pt x="2393" y="83"/>
                  </a:lnTo>
                  <a:lnTo>
                    <a:pt x="2393" y="83"/>
                  </a:lnTo>
                  <a:lnTo>
                    <a:pt x="2408" y="73"/>
                  </a:lnTo>
                  <a:lnTo>
                    <a:pt x="2437" y="56"/>
                  </a:lnTo>
                  <a:lnTo>
                    <a:pt x="2515" y="12"/>
                  </a:lnTo>
                  <a:lnTo>
                    <a:pt x="2515" y="12"/>
                  </a:lnTo>
                  <a:lnTo>
                    <a:pt x="2464" y="14"/>
                  </a:lnTo>
                  <a:lnTo>
                    <a:pt x="2464" y="14"/>
                  </a:lnTo>
                  <a:lnTo>
                    <a:pt x="2407" y="36"/>
                  </a:lnTo>
                  <a:lnTo>
                    <a:pt x="2407" y="36"/>
                  </a:lnTo>
                  <a:lnTo>
                    <a:pt x="2383" y="44"/>
                  </a:lnTo>
                  <a:lnTo>
                    <a:pt x="2363" y="47"/>
                  </a:lnTo>
                  <a:lnTo>
                    <a:pt x="2333" y="53"/>
                  </a:lnTo>
                  <a:lnTo>
                    <a:pt x="2323" y="56"/>
                  </a:lnTo>
                  <a:lnTo>
                    <a:pt x="2319" y="58"/>
                  </a:lnTo>
                  <a:lnTo>
                    <a:pt x="2316" y="61"/>
                  </a:lnTo>
                  <a:lnTo>
                    <a:pt x="2314" y="64"/>
                  </a:lnTo>
                  <a:lnTo>
                    <a:pt x="2312" y="69"/>
                  </a:lnTo>
                  <a:lnTo>
                    <a:pt x="2312" y="83"/>
                  </a:lnTo>
                  <a:lnTo>
                    <a:pt x="2312" y="83"/>
                  </a:lnTo>
                  <a:lnTo>
                    <a:pt x="2316" y="105"/>
                  </a:lnTo>
                  <a:lnTo>
                    <a:pt x="2317" y="115"/>
                  </a:lnTo>
                  <a:lnTo>
                    <a:pt x="2321" y="127"/>
                  </a:lnTo>
                  <a:lnTo>
                    <a:pt x="2326" y="157"/>
                  </a:lnTo>
                  <a:lnTo>
                    <a:pt x="2326" y="157"/>
                  </a:lnTo>
                  <a:lnTo>
                    <a:pt x="2333" y="194"/>
                  </a:lnTo>
                  <a:lnTo>
                    <a:pt x="2338" y="223"/>
                  </a:lnTo>
                  <a:lnTo>
                    <a:pt x="2339" y="240"/>
                  </a:lnTo>
                  <a:lnTo>
                    <a:pt x="2339" y="257"/>
                  </a:lnTo>
                  <a:lnTo>
                    <a:pt x="2338" y="279"/>
                  </a:lnTo>
                  <a:lnTo>
                    <a:pt x="2333" y="306"/>
                  </a:lnTo>
                  <a:lnTo>
                    <a:pt x="2333" y="306"/>
                  </a:lnTo>
                  <a:lnTo>
                    <a:pt x="2326" y="338"/>
                  </a:lnTo>
                  <a:lnTo>
                    <a:pt x="2316" y="372"/>
                  </a:lnTo>
                  <a:lnTo>
                    <a:pt x="2292" y="436"/>
                  </a:lnTo>
                  <a:lnTo>
                    <a:pt x="2274" y="483"/>
                  </a:lnTo>
                  <a:lnTo>
                    <a:pt x="2270" y="495"/>
                  </a:lnTo>
                  <a:lnTo>
                    <a:pt x="2270" y="497"/>
                  </a:lnTo>
                  <a:lnTo>
                    <a:pt x="2272" y="495"/>
                  </a:lnTo>
                  <a:lnTo>
                    <a:pt x="2272" y="495"/>
                  </a:lnTo>
                  <a:lnTo>
                    <a:pt x="2279" y="482"/>
                  </a:lnTo>
                  <a:lnTo>
                    <a:pt x="2289" y="458"/>
                  </a:lnTo>
                  <a:lnTo>
                    <a:pt x="2319" y="390"/>
                  </a:lnTo>
                  <a:lnTo>
                    <a:pt x="2351" y="316"/>
                  </a:lnTo>
                  <a:lnTo>
                    <a:pt x="2366" y="286"/>
                  </a:lnTo>
                  <a:lnTo>
                    <a:pt x="2380" y="265"/>
                  </a:lnTo>
                  <a:lnTo>
                    <a:pt x="2380" y="265"/>
                  </a:lnTo>
                  <a:lnTo>
                    <a:pt x="2393" y="247"/>
                  </a:lnTo>
                  <a:lnTo>
                    <a:pt x="2410" y="221"/>
                  </a:lnTo>
                  <a:lnTo>
                    <a:pt x="2446" y="166"/>
                  </a:lnTo>
                  <a:lnTo>
                    <a:pt x="2488" y="96"/>
                  </a:lnTo>
                  <a:lnTo>
                    <a:pt x="2575" y="14"/>
                  </a:lnTo>
                  <a:close/>
                  <a:moveTo>
                    <a:pt x="1636" y="137"/>
                  </a:moveTo>
                  <a:lnTo>
                    <a:pt x="1636" y="137"/>
                  </a:lnTo>
                  <a:lnTo>
                    <a:pt x="1512" y="169"/>
                  </a:lnTo>
                  <a:lnTo>
                    <a:pt x="1512" y="169"/>
                  </a:lnTo>
                  <a:lnTo>
                    <a:pt x="1503" y="186"/>
                  </a:lnTo>
                  <a:lnTo>
                    <a:pt x="1497" y="205"/>
                  </a:lnTo>
                  <a:lnTo>
                    <a:pt x="1497" y="205"/>
                  </a:lnTo>
                  <a:lnTo>
                    <a:pt x="1483" y="265"/>
                  </a:lnTo>
                  <a:lnTo>
                    <a:pt x="1470" y="326"/>
                  </a:lnTo>
                  <a:lnTo>
                    <a:pt x="1470" y="326"/>
                  </a:lnTo>
                  <a:lnTo>
                    <a:pt x="1463" y="357"/>
                  </a:lnTo>
                  <a:lnTo>
                    <a:pt x="1449" y="402"/>
                  </a:lnTo>
                  <a:lnTo>
                    <a:pt x="1416" y="512"/>
                  </a:lnTo>
                  <a:lnTo>
                    <a:pt x="1389" y="605"/>
                  </a:lnTo>
                  <a:lnTo>
                    <a:pt x="1384" y="627"/>
                  </a:lnTo>
                  <a:lnTo>
                    <a:pt x="1384" y="629"/>
                  </a:lnTo>
                  <a:lnTo>
                    <a:pt x="1385" y="629"/>
                  </a:lnTo>
                  <a:lnTo>
                    <a:pt x="1389" y="623"/>
                  </a:lnTo>
                  <a:lnTo>
                    <a:pt x="1389" y="623"/>
                  </a:lnTo>
                  <a:lnTo>
                    <a:pt x="1400" y="600"/>
                  </a:lnTo>
                  <a:lnTo>
                    <a:pt x="1417" y="564"/>
                  </a:lnTo>
                  <a:lnTo>
                    <a:pt x="1456" y="478"/>
                  </a:lnTo>
                  <a:lnTo>
                    <a:pt x="1492" y="390"/>
                  </a:lnTo>
                  <a:lnTo>
                    <a:pt x="1517" y="326"/>
                  </a:lnTo>
                  <a:lnTo>
                    <a:pt x="1517" y="326"/>
                  </a:lnTo>
                  <a:lnTo>
                    <a:pt x="1539" y="262"/>
                  </a:lnTo>
                  <a:lnTo>
                    <a:pt x="1547" y="243"/>
                  </a:lnTo>
                  <a:lnTo>
                    <a:pt x="1557" y="225"/>
                  </a:lnTo>
                  <a:lnTo>
                    <a:pt x="1557" y="225"/>
                  </a:lnTo>
                  <a:lnTo>
                    <a:pt x="1569" y="208"/>
                  </a:lnTo>
                  <a:lnTo>
                    <a:pt x="1589" y="186"/>
                  </a:lnTo>
                  <a:lnTo>
                    <a:pt x="1636" y="137"/>
                  </a:lnTo>
                  <a:lnTo>
                    <a:pt x="1636" y="137"/>
                  </a:lnTo>
                  <a:close/>
                  <a:moveTo>
                    <a:pt x="377" y="1588"/>
                  </a:moveTo>
                  <a:lnTo>
                    <a:pt x="377" y="1588"/>
                  </a:lnTo>
                  <a:lnTo>
                    <a:pt x="367" y="1607"/>
                  </a:lnTo>
                  <a:lnTo>
                    <a:pt x="367" y="1607"/>
                  </a:lnTo>
                  <a:lnTo>
                    <a:pt x="401" y="1603"/>
                  </a:lnTo>
                  <a:lnTo>
                    <a:pt x="414" y="1603"/>
                  </a:lnTo>
                  <a:lnTo>
                    <a:pt x="425" y="1603"/>
                  </a:lnTo>
                  <a:lnTo>
                    <a:pt x="425" y="1603"/>
                  </a:lnTo>
                  <a:lnTo>
                    <a:pt x="433" y="1605"/>
                  </a:lnTo>
                  <a:lnTo>
                    <a:pt x="440" y="1607"/>
                  </a:lnTo>
                  <a:lnTo>
                    <a:pt x="445" y="1610"/>
                  </a:lnTo>
                  <a:lnTo>
                    <a:pt x="450" y="1613"/>
                  </a:lnTo>
                  <a:lnTo>
                    <a:pt x="453" y="1620"/>
                  </a:lnTo>
                  <a:lnTo>
                    <a:pt x="458" y="1623"/>
                  </a:lnTo>
                  <a:lnTo>
                    <a:pt x="458" y="1623"/>
                  </a:lnTo>
                  <a:lnTo>
                    <a:pt x="462" y="1625"/>
                  </a:lnTo>
                  <a:lnTo>
                    <a:pt x="463" y="1630"/>
                  </a:lnTo>
                  <a:lnTo>
                    <a:pt x="473" y="1649"/>
                  </a:lnTo>
                  <a:lnTo>
                    <a:pt x="487" y="1679"/>
                  </a:lnTo>
                  <a:lnTo>
                    <a:pt x="512" y="1725"/>
                  </a:lnTo>
                  <a:lnTo>
                    <a:pt x="512" y="1725"/>
                  </a:lnTo>
                  <a:lnTo>
                    <a:pt x="526" y="1754"/>
                  </a:lnTo>
                  <a:lnTo>
                    <a:pt x="537" y="1786"/>
                  </a:lnTo>
                  <a:lnTo>
                    <a:pt x="548" y="1819"/>
                  </a:lnTo>
                  <a:lnTo>
                    <a:pt x="556" y="1852"/>
                  </a:lnTo>
                  <a:lnTo>
                    <a:pt x="568" y="1907"/>
                  </a:lnTo>
                  <a:lnTo>
                    <a:pt x="573" y="1934"/>
                  </a:lnTo>
                  <a:lnTo>
                    <a:pt x="573" y="1934"/>
                  </a:lnTo>
                  <a:lnTo>
                    <a:pt x="571" y="1931"/>
                  </a:lnTo>
                  <a:lnTo>
                    <a:pt x="561" y="1916"/>
                  </a:lnTo>
                  <a:lnTo>
                    <a:pt x="534" y="1862"/>
                  </a:lnTo>
                  <a:lnTo>
                    <a:pt x="504" y="1799"/>
                  </a:lnTo>
                  <a:lnTo>
                    <a:pt x="492" y="1775"/>
                  </a:lnTo>
                  <a:lnTo>
                    <a:pt x="485" y="1759"/>
                  </a:lnTo>
                  <a:lnTo>
                    <a:pt x="485" y="1759"/>
                  </a:lnTo>
                  <a:lnTo>
                    <a:pt x="480" y="1747"/>
                  </a:lnTo>
                  <a:lnTo>
                    <a:pt x="473" y="1730"/>
                  </a:lnTo>
                  <a:lnTo>
                    <a:pt x="455" y="1698"/>
                  </a:lnTo>
                  <a:lnTo>
                    <a:pt x="431" y="1657"/>
                  </a:lnTo>
                  <a:lnTo>
                    <a:pt x="377" y="1630"/>
                  </a:lnTo>
                  <a:lnTo>
                    <a:pt x="411" y="1678"/>
                  </a:lnTo>
                  <a:lnTo>
                    <a:pt x="323" y="1699"/>
                  </a:lnTo>
                  <a:lnTo>
                    <a:pt x="322" y="1705"/>
                  </a:lnTo>
                  <a:lnTo>
                    <a:pt x="322" y="1705"/>
                  </a:lnTo>
                  <a:lnTo>
                    <a:pt x="369" y="1705"/>
                  </a:lnTo>
                  <a:lnTo>
                    <a:pt x="398" y="1705"/>
                  </a:lnTo>
                  <a:lnTo>
                    <a:pt x="398" y="1705"/>
                  </a:lnTo>
                  <a:lnTo>
                    <a:pt x="408" y="1710"/>
                  </a:lnTo>
                  <a:lnTo>
                    <a:pt x="423" y="1721"/>
                  </a:lnTo>
                  <a:lnTo>
                    <a:pt x="431" y="1730"/>
                  </a:lnTo>
                  <a:lnTo>
                    <a:pt x="440" y="1738"/>
                  </a:lnTo>
                  <a:lnTo>
                    <a:pt x="446" y="1748"/>
                  </a:lnTo>
                  <a:lnTo>
                    <a:pt x="452" y="1759"/>
                  </a:lnTo>
                  <a:lnTo>
                    <a:pt x="452" y="1759"/>
                  </a:lnTo>
                  <a:lnTo>
                    <a:pt x="457" y="1782"/>
                  </a:lnTo>
                  <a:lnTo>
                    <a:pt x="462" y="1813"/>
                  </a:lnTo>
                  <a:lnTo>
                    <a:pt x="468" y="1846"/>
                  </a:lnTo>
                  <a:lnTo>
                    <a:pt x="478" y="1887"/>
                  </a:lnTo>
                  <a:lnTo>
                    <a:pt x="478" y="1887"/>
                  </a:lnTo>
                  <a:lnTo>
                    <a:pt x="487" y="1907"/>
                  </a:lnTo>
                  <a:lnTo>
                    <a:pt x="497" y="1926"/>
                  </a:lnTo>
                  <a:lnTo>
                    <a:pt x="511" y="1943"/>
                  </a:lnTo>
                  <a:lnTo>
                    <a:pt x="526" y="1958"/>
                  </a:lnTo>
                  <a:lnTo>
                    <a:pt x="558" y="1990"/>
                  </a:lnTo>
                  <a:lnTo>
                    <a:pt x="593" y="2022"/>
                  </a:lnTo>
                  <a:lnTo>
                    <a:pt x="593" y="2022"/>
                  </a:lnTo>
                  <a:lnTo>
                    <a:pt x="620" y="2051"/>
                  </a:lnTo>
                  <a:lnTo>
                    <a:pt x="640" y="2078"/>
                  </a:lnTo>
                  <a:lnTo>
                    <a:pt x="655" y="2064"/>
                  </a:lnTo>
                  <a:lnTo>
                    <a:pt x="640" y="2002"/>
                  </a:lnTo>
                  <a:lnTo>
                    <a:pt x="640" y="2002"/>
                  </a:lnTo>
                  <a:lnTo>
                    <a:pt x="634" y="1968"/>
                  </a:lnTo>
                  <a:lnTo>
                    <a:pt x="627" y="1941"/>
                  </a:lnTo>
                  <a:lnTo>
                    <a:pt x="627" y="1941"/>
                  </a:lnTo>
                  <a:lnTo>
                    <a:pt x="620" y="1914"/>
                  </a:lnTo>
                  <a:lnTo>
                    <a:pt x="613" y="1887"/>
                  </a:lnTo>
                  <a:lnTo>
                    <a:pt x="613" y="1887"/>
                  </a:lnTo>
                  <a:lnTo>
                    <a:pt x="608" y="1868"/>
                  </a:lnTo>
                  <a:lnTo>
                    <a:pt x="600" y="1843"/>
                  </a:lnTo>
                  <a:lnTo>
                    <a:pt x="591" y="1814"/>
                  </a:lnTo>
                  <a:lnTo>
                    <a:pt x="588" y="1799"/>
                  </a:lnTo>
                  <a:lnTo>
                    <a:pt x="586" y="1786"/>
                  </a:lnTo>
                  <a:lnTo>
                    <a:pt x="586" y="1786"/>
                  </a:lnTo>
                  <a:lnTo>
                    <a:pt x="585" y="1772"/>
                  </a:lnTo>
                  <a:lnTo>
                    <a:pt x="580" y="1760"/>
                  </a:lnTo>
                  <a:lnTo>
                    <a:pt x="571" y="1748"/>
                  </a:lnTo>
                  <a:lnTo>
                    <a:pt x="563" y="1737"/>
                  </a:lnTo>
                  <a:lnTo>
                    <a:pt x="546" y="1715"/>
                  </a:lnTo>
                  <a:lnTo>
                    <a:pt x="537" y="1703"/>
                  </a:lnTo>
                  <a:lnTo>
                    <a:pt x="532" y="1691"/>
                  </a:lnTo>
                  <a:lnTo>
                    <a:pt x="532" y="1691"/>
                  </a:lnTo>
                  <a:lnTo>
                    <a:pt x="527" y="1679"/>
                  </a:lnTo>
                  <a:lnTo>
                    <a:pt x="521" y="1667"/>
                  </a:lnTo>
                  <a:lnTo>
                    <a:pt x="505" y="1642"/>
                  </a:lnTo>
                  <a:lnTo>
                    <a:pt x="492" y="1622"/>
                  </a:lnTo>
                  <a:lnTo>
                    <a:pt x="487" y="1612"/>
                  </a:lnTo>
                  <a:lnTo>
                    <a:pt x="485" y="1603"/>
                  </a:lnTo>
                  <a:lnTo>
                    <a:pt x="485" y="1603"/>
                  </a:lnTo>
                  <a:lnTo>
                    <a:pt x="484" y="1596"/>
                  </a:lnTo>
                  <a:lnTo>
                    <a:pt x="480" y="1593"/>
                  </a:lnTo>
                  <a:lnTo>
                    <a:pt x="477" y="1590"/>
                  </a:lnTo>
                  <a:lnTo>
                    <a:pt x="472" y="1588"/>
                  </a:lnTo>
                  <a:lnTo>
                    <a:pt x="457" y="1586"/>
                  </a:lnTo>
                  <a:lnTo>
                    <a:pt x="438" y="1583"/>
                  </a:lnTo>
                  <a:lnTo>
                    <a:pt x="438" y="1583"/>
                  </a:lnTo>
                  <a:lnTo>
                    <a:pt x="426" y="1581"/>
                  </a:lnTo>
                  <a:lnTo>
                    <a:pt x="413" y="1583"/>
                  </a:lnTo>
                  <a:lnTo>
                    <a:pt x="377" y="1588"/>
                  </a:lnTo>
                  <a:lnTo>
                    <a:pt x="377" y="1588"/>
                  </a:lnTo>
                  <a:close/>
                  <a:moveTo>
                    <a:pt x="354" y="2330"/>
                  </a:moveTo>
                  <a:lnTo>
                    <a:pt x="354" y="2330"/>
                  </a:lnTo>
                  <a:lnTo>
                    <a:pt x="381" y="2308"/>
                  </a:lnTo>
                  <a:lnTo>
                    <a:pt x="381" y="2308"/>
                  </a:lnTo>
                  <a:lnTo>
                    <a:pt x="355" y="2303"/>
                  </a:lnTo>
                  <a:lnTo>
                    <a:pt x="332" y="2297"/>
                  </a:lnTo>
                  <a:lnTo>
                    <a:pt x="312" y="2292"/>
                  </a:lnTo>
                  <a:lnTo>
                    <a:pt x="303" y="2289"/>
                  </a:lnTo>
                  <a:lnTo>
                    <a:pt x="296" y="2286"/>
                  </a:lnTo>
                  <a:lnTo>
                    <a:pt x="296" y="2286"/>
                  </a:lnTo>
                  <a:lnTo>
                    <a:pt x="283" y="2277"/>
                  </a:lnTo>
                  <a:lnTo>
                    <a:pt x="280" y="2272"/>
                  </a:lnTo>
                  <a:lnTo>
                    <a:pt x="276" y="2265"/>
                  </a:lnTo>
                  <a:lnTo>
                    <a:pt x="263" y="2245"/>
                  </a:lnTo>
                  <a:lnTo>
                    <a:pt x="263" y="2245"/>
                  </a:lnTo>
                  <a:lnTo>
                    <a:pt x="253" y="2233"/>
                  </a:lnTo>
                  <a:lnTo>
                    <a:pt x="246" y="2228"/>
                  </a:lnTo>
                  <a:lnTo>
                    <a:pt x="239" y="2227"/>
                  </a:lnTo>
                  <a:lnTo>
                    <a:pt x="234" y="2225"/>
                  </a:lnTo>
                  <a:lnTo>
                    <a:pt x="231" y="2223"/>
                  </a:lnTo>
                  <a:lnTo>
                    <a:pt x="227" y="2220"/>
                  </a:lnTo>
                  <a:lnTo>
                    <a:pt x="224" y="2213"/>
                  </a:lnTo>
                  <a:lnTo>
                    <a:pt x="222" y="2198"/>
                  </a:lnTo>
                  <a:lnTo>
                    <a:pt x="222" y="2198"/>
                  </a:lnTo>
                  <a:lnTo>
                    <a:pt x="219" y="2169"/>
                  </a:lnTo>
                  <a:lnTo>
                    <a:pt x="219" y="2150"/>
                  </a:lnTo>
                  <a:lnTo>
                    <a:pt x="219" y="2139"/>
                  </a:lnTo>
                  <a:lnTo>
                    <a:pt x="216" y="2130"/>
                  </a:lnTo>
                  <a:lnTo>
                    <a:pt x="216" y="2130"/>
                  </a:lnTo>
                  <a:lnTo>
                    <a:pt x="207" y="2120"/>
                  </a:lnTo>
                  <a:lnTo>
                    <a:pt x="197" y="2108"/>
                  </a:lnTo>
                  <a:lnTo>
                    <a:pt x="182" y="2096"/>
                  </a:lnTo>
                  <a:lnTo>
                    <a:pt x="182" y="2096"/>
                  </a:lnTo>
                  <a:lnTo>
                    <a:pt x="185" y="2129"/>
                  </a:lnTo>
                  <a:lnTo>
                    <a:pt x="185" y="2162"/>
                  </a:lnTo>
                  <a:lnTo>
                    <a:pt x="184" y="2179"/>
                  </a:lnTo>
                  <a:lnTo>
                    <a:pt x="182" y="2198"/>
                  </a:lnTo>
                  <a:lnTo>
                    <a:pt x="182" y="2198"/>
                  </a:lnTo>
                  <a:lnTo>
                    <a:pt x="178" y="2215"/>
                  </a:lnTo>
                  <a:lnTo>
                    <a:pt x="173" y="2233"/>
                  </a:lnTo>
                  <a:lnTo>
                    <a:pt x="162" y="2265"/>
                  </a:lnTo>
                  <a:lnTo>
                    <a:pt x="160" y="2281"/>
                  </a:lnTo>
                  <a:lnTo>
                    <a:pt x="158" y="2287"/>
                  </a:lnTo>
                  <a:lnTo>
                    <a:pt x="160" y="2292"/>
                  </a:lnTo>
                  <a:lnTo>
                    <a:pt x="162" y="2299"/>
                  </a:lnTo>
                  <a:lnTo>
                    <a:pt x="165" y="2304"/>
                  </a:lnTo>
                  <a:lnTo>
                    <a:pt x="168" y="2309"/>
                  </a:lnTo>
                  <a:lnTo>
                    <a:pt x="175" y="2313"/>
                  </a:lnTo>
                  <a:lnTo>
                    <a:pt x="175" y="2313"/>
                  </a:lnTo>
                  <a:lnTo>
                    <a:pt x="189" y="2319"/>
                  </a:lnTo>
                  <a:lnTo>
                    <a:pt x="202" y="2324"/>
                  </a:lnTo>
                  <a:lnTo>
                    <a:pt x="227" y="2331"/>
                  </a:lnTo>
                  <a:lnTo>
                    <a:pt x="249" y="2336"/>
                  </a:lnTo>
                  <a:lnTo>
                    <a:pt x="269" y="2340"/>
                  </a:lnTo>
                  <a:lnTo>
                    <a:pt x="269" y="2340"/>
                  </a:lnTo>
                  <a:lnTo>
                    <a:pt x="283" y="2340"/>
                  </a:lnTo>
                  <a:lnTo>
                    <a:pt x="303" y="2338"/>
                  </a:lnTo>
                  <a:lnTo>
                    <a:pt x="354" y="2330"/>
                  </a:lnTo>
                  <a:lnTo>
                    <a:pt x="354" y="2330"/>
                  </a:lnTo>
                  <a:close/>
                  <a:moveTo>
                    <a:pt x="472" y="2227"/>
                  </a:moveTo>
                  <a:lnTo>
                    <a:pt x="531" y="2174"/>
                  </a:lnTo>
                  <a:lnTo>
                    <a:pt x="531" y="2174"/>
                  </a:lnTo>
                  <a:lnTo>
                    <a:pt x="512" y="2161"/>
                  </a:lnTo>
                  <a:lnTo>
                    <a:pt x="485" y="2144"/>
                  </a:lnTo>
                  <a:lnTo>
                    <a:pt x="485" y="2144"/>
                  </a:lnTo>
                  <a:lnTo>
                    <a:pt x="467" y="2135"/>
                  </a:lnTo>
                  <a:lnTo>
                    <a:pt x="452" y="2129"/>
                  </a:lnTo>
                  <a:lnTo>
                    <a:pt x="430" y="2120"/>
                  </a:lnTo>
                  <a:lnTo>
                    <a:pt x="421" y="2117"/>
                  </a:lnTo>
                  <a:lnTo>
                    <a:pt x="414" y="2113"/>
                  </a:lnTo>
                  <a:lnTo>
                    <a:pt x="409" y="2107"/>
                  </a:lnTo>
                  <a:lnTo>
                    <a:pt x="404" y="2096"/>
                  </a:lnTo>
                  <a:lnTo>
                    <a:pt x="404" y="2096"/>
                  </a:lnTo>
                  <a:lnTo>
                    <a:pt x="393" y="2069"/>
                  </a:lnTo>
                  <a:lnTo>
                    <a:pt x="377" y="2037"/>
                  </a:lnTo>
                  <a:lnTo>
                    <a:pt x="362" y="2009"/>
                  </a:lnTo>
                  <a:lnTo>
                    <a:pt x="350" y="1988"/>
                  </a:lnTo>
                  <a:lnTo>
                    <a:pt x="350" y="1988"/>
                  </a:lnTo>
                  <a:lnTo>
                    <a:pt x="344" y="1982"/>
                  </a:lnTo>
                  <a:lnTo>
                    <a:pt x="332" y="1973"/>
                  </a:lnTo>
                  <a:lnTo>
                    <a:pt x="307" y="1958"/>
                  </a:lnTo>
                  <a:lnTo>
                    <a:pt x="281" y="1946"/>
                  </a:lnTo>
                  <a:lnTo>
                    <a:pt x="269" y="1941"/>
                  </a:lnTo>
                  <a:lnTo>
                    <a:pt x="269" y="1941"/>
                  </a:lnTo>
                  <a:lnTo>
                    <a:pt x="266" y="1939"/>
                  </a:lnTo>
                  <a:lnTo>
                    <a:pt x="263" y="1938"/>
                  </a:lnTo>
                  <a:lnTo>
                    <a:pt x="258" y="1936"/>
                  </a:lnTo>
                  <a:lnTo>
                    <a:pt x="253" y="1938"/>
                  </a:lnTo>
                  <a:lnTo>
                    <a:pt x="246" y="1939"/>
                  </a:lnTo>
                  <a:lnTo>
                    <a:pt x="239" y="1944"/>
                  </a:lnTo>
                  <a:lnTo>
                    <a:pt x="229" y="1955"/>
                  </a:lnTo>
                  <a:lnTo>
                    <a:pt x="229" y="1955"/>
                  </a:lnTo>
                  <a:lnTo>
                    <a:pt x="219" y="1968"/>
                  </a:lnTo>
                  <a:lnTo>
                    <a:pt x="210" y="1983"/>
                  </a:lnTo>
                  <a:lnTo>
                    <a:pt x="202" y="1998"/>
                  </a:lnTo>
                  <a:lnTo>
                    <a:pt x="194" y="2015"/>
                  </a:lnTo>
                  <a:lnTo>
                    <a:pt x="189" y="2029"/>
                  </a:lnTo>
                  <a:lnTo>
                    <a:pt x="187" y="2041"/>
                  </a:lnTo>
                  <a:lnTo>
                    <a:pt x="185" y="2047"/>
                  </a:lnTo>
                  <a:lnTo>
                    <a:pt x="187" y="2049"/>
                  </a:lnTo>
                  <a:lnTo>
                    <a:pt x="189" y="2049"/>
                  </a:lnTo>
                  <a:lnTo>
                    <a:pt x="189" y="2049"/>
                  </a:lnTo>
                  <a:lnTo>
                    <a:pt x="195" y="2046"/>
                  </a:lnTo>
                  <a:lnTo>
                    <a:pt x="204" y="2037"/>
                  </a:lnTo>
                  <a:lnTo>
                    <a:pt x="227" y="2019"/>
                  </a:lnTo>
                  <a:lnTo>
                    <a:pt x="239" y="2010"/>
                  </a:lnTo>
                  <a:lnTo>
                    <a:pt x="251" y="2007"/>
                  </a:lnTo>
                  <a:lnTo>
                    <a:pt x="256" y="2005"/>
                  </a:lnTo>
                  <a:lnTo>
                    <a:pt x="261" y="2007"/>
                  </a:lnTo>
                  <a:lnTo>
                    <a:pt x="266" y="2010"/>
                  </a:lnTo>
                  <a:lnTo>
                    <a:pt x="269" y="2015"/>
                  </a:lnTo>
                  <a:lnTo>
                    <a:pt x="269" y="2015"/>
                  </a:lnTo>
                  <a:lnTo>
                    <a:pt x="288" y="2047"/>
                  </a:lnTo>
                  <a:lnTo>
                    <a:pt x="310" y="2085"/>
                  </a:lnTo>
                  <a:lnTo>
                    <a:pt x="332" y="2118"/>
                  </a:lnTo>
                  <a:lnTo>
                    <a:pt x="342" y="2130"/>
                  </a:lnTo>
                  <a:lnTo>
                    <a:pt x="350" y="2137"/>
                  </a:lnTo>
                  <a:lnTo>
                    <a:pt x="350" y="2137"/>
                  </a:lnTo>
                  <a:lnTo>
                    <a:pt x="362" y="2140"/>
                  </a:lnTo>
                  <a:lnTo>
                    <a:pt x="374" y="2144"/>
                  </a:lnTo>
                  <a:lnTo>
                    <a:pt x="381" y="2145"/>
                  </a:lnTo>
                  <a:lnTo>
                    <a:pt x="387" y="2149"/>
                  </a:lnTo>
                  <a:lnTo>
                    <a:pt x="394" y="2156"/>
                  </a:lnTo>
                  <a:lnTo>
                    <a:pt x="404" y="2164"/>
                  </a:lnTo>
                  <a:lnTo>
                    <a:pt x="452" y="2211"/>
                  </a:lnTo>
                  <a:lnTo>
                    <a:pt x="452" y="2211"/>
                  </a:lnTo>
                  <a:lnTo>
                    <a:pt x="460" y="2218"/>
                  </a:lnTo>
                  <a:lnTo>
                    <a:pt x="472" y="2227"/>
                  </a:lnTo>
                  <a:lnTo>
                    <a:pt x="472" y="2227"/>
                  </a:lnTo>
                  <a:close/>
                  <a:moveTo>
                    <a:pt x="693" y="2032"/>
                  </a:moveTo>
                  <a:lnTo>
                    <a:pt x="757" y="1975"/>
                  </a:lnTo>
                  <a:lnTo>
                    <a:pt x="757" y="1975"/>
                  </a:lnTo>
                  <a:lnTo>
                    <a:pt x="758" y="1941"/>
                  </a:lnTo>
                  <a:lnTo>
                    <a:pt x="757" y="1929"/>
                  </a:lnTo>
                  <a:lnTo>
                    <a:pt x="755" y="1921"/>
                  </a:lnTo>
                  <a:lnTo>
                    <a:pt x="755" y="1921"/>
                  </a:lnTo>
                  <a:lnTo>
                    <a:pt x="748" y="1911"/>
                  </a:lnTo>
                  <a:lnTo>
                    <a:pt x="738" y="1897"/>
                  </a:lnTo>
                  <a:lnTo>
                    <a:pt x="709" y="1862"/>
                  </a:lnTo>
                  <a:lnTo>
                    <a:pt x="681" y="1831"/>
                  </a:lnTo>
                  <a:lnTo>
                    <a:pt x="671" y="1823"/>
                  </a:lnTo>
                  <a:lnTo>
                    <a:pt x="667" y="1819"/>
                  </a:lnTo>
                  <a:lnTo>
                    <a:pt x="667" y="1819"/>
                  </a:lnTo>
                  <a:lnTo>
                    <a:pt x="669" y="1831"/>
                  </a:lnTo>
                  <a:lnTo>
                    <a:pt x="676" y="1858"/>
                  </a:lnTo>
                  <a:lnTo>
                    <a:pt x="684" y="1890"/>
                  </a:lnTo>
                  <a:lnTo>
                    <a:pt x="686" y="1907"/>
                  </a:lnTo>
                  <a:lnTo>
                    <a:pt x="687" y="1921"/>
                  </a:lnTo>
                  <a:lnTo>
                    <a:pt x="687" y="1921"/>
                  </a:lnTo>
                  <a:lnTo>
                    <a:pt x="687" y="1963"/>
                  </a:lnTo>
                  <a:lnTo>
                    <a:pt x="687" y="1995"/>
                  </a:lnTo>
                  <a:lnTo>
                    <a:pt x="687" y="1995"/>
                  </a:lnTo>
                  <a:lnTo>
                    <a:pt x="689" y="2012"/>
                  </a:lnTo>
                  <a:lnTo>
                    <a:pt x="693" y="2032"/>
                  </a:lnTo>
                  <a:lnTo>
                    <a:pt x="693" y="2032"/>
                  </a:lnTo>
                  <a:close/>
                  <a:moveTo>
                    <a:pt x="841" y="1900"/>
                  </a:moveTo>
                  <a:lnTo>
                    <a:pt x="841" y="1900"/>
                  </a:lnTo>
                  <a:lnTo>
                    <a:pt x="890" y="1858"/>
                  </a:lnTo>
                  <a:lnTo>
                    <a:pt x="890" y="1858"/>
                  </a:lnTo>
                  <a:lnTo>
                    <a:pt x="886" y="1828"/>
                  </a:lnTo>
                  <a:lnTo>
                    <a:pt x="883" y="1813"/>
                  </a:lnTo>
                  <a:lnTo>
                    <a:pt x="883" y="1813"/>
                  </a:lnTo>
                  <a:lnTo>
                    <a:pt x="883" y="1809"/>
                  </a:lnTo>
                  <a:lnTo>
                    <a:pt x="883" y="1803"/>
                  </a:lnTo>
                  <a:lnTo>
                    <a:pt x="883" y="1784"/>
                  </a:lnTo>
                  <a:lnTo>
                    <a:pt x="883" y="1759"/>
                  </a:lnTo>
                  <a:lnTo>
                    <a:pt x="880" y="1742"/>
                  </a:lnTo>
                  <a:lnTo>
                    <a:pt x="876" y="1725"/>
                  </a:lnTo>
                  <a:lnTo>
                    <a:pt x="876" y="1725"/>
                  </a:lnTo>
                  <a:lnTo>
                    <a:pt x="870" y="1706"/>
                  </a:lnTo>
                  <a:lnTo>
                    <a:pt x="861" y="1688"/>
                  </a:lnTo>
                  <a:lnTo>
                    <a:pt x="841" y="1650"/>
                  </a:lnTo>
                  <a:lnTo>
                    <a:pt x="831" y="1634"/>
                  </a:lnTo>
                  <a:lnTo>
                    <a:pt x="824" y="1617"/>
                  </a:lnTo>
                  <a:lnTo>
                    <a:pt x="817" y="1600"/>
                  </a:lnTo>
                  <a:lnTo>
                    <a:pt x="816" y="1583"/>
                  </a:lnTo>
                  <a:lnTo>
                    <a:pt x="816" y="1583"/>
                  </a:lnTo>
                  <a:lnTo>
                    <a:pt x="814" y="1547"/>
                  </a:lnTo>
                  <a:lnTo>
                    <a:pt x="812" y="1512"/>
                  </a:lnTo>
                  <a:lnTo>
                    <a:pt x="809" y="1468"/>
                  </a:lnTo>
                  <a:lnTo>
                    <a:pt x="809" y="1468"/>
                  </a:lnTo>
                  <a:lnTo>
                    <a:pt x="804" y="1458"/>
                  </a:lnTo>
                  <a:lnTo>
                    <a:pt x="794" y="1438"/>
                  </a:lnTo>
                  <a:lnTo>
                    <a:pt x="787" y="1426"/>
                  </a:lnTo>
                  <a:lnTo>
                    <a:pt x="782" y="1409"/>
                  </a:lnTo>
                  <a:lnTo>
                    <a:pt x="777" y="1392"/>
                  </a:lnTo>
                  <a:lnTo>
                    <a:pt x="775" y="1373"/>
                  </a:lnTo>
                  <a:lnTo>
                    <a:pt x="775" y="1373"/>
                  </a:lnTo>
                  <a:lnTo>
                    <a:pt x="773" y="1353"/>
                  </a:lnTo>
                  <a:lnTo>
                    <a:pt x="770" y="1335"/>
                  </a:lnTo>
                  <a:lnTo>
                    <a:pt x="765" y="1297"/>
                  </a:lnTo>
                  <a:lnTo>
                    <a:pt x="762" y="1281"/>
                  </a:lnTo>
                  <a:lnTo>
                    <a:pt x="762" y="1264"/>
                  </a:lnTo>
                  <a:lnTo>
                    <a:pt x="763" y="1250"/>
                  </a:lnTo>
                  <a:lnTo>
                    <a:pt x="768" y="1238"/>
                  </a:lnTo>
                  <a:lnTo>
                    <a:pt x="768" y="1238"/>
                  </a:lnTo>
                  <a:lnTo>
                    <a:pt x="782" y="1220"/>
                  </a:lnTo>
                  <a:lnTo>
                    <a:pt x="794" y="1205"/>
                  </a:lnTo>
                  <a:lnTo>
                    <a:pt x="804" y="1191"/>
                  </a:lnTo>
                  <a:lnTo>
                    <a:pt x="807" y="1184"/>
                  </a:lnTo>
                  <a:lnTo>
                    <a:pt x="809" y="1178"/>
                  </a:lnTo>
                  <a:lnTo>
                    <a:pt x="809" y="1178"/>
                  </a:lnTo>
                  <a:lnTo>
                    <a:pt x="811" y="1164"/>
                  </a:lnTo>
                  <a:lnTo>
                    <a:pt x="809" y="1150"/>
                  </a:lnTo>
                  <a:lnTo>
                    <a:pt x="805" y="1140"/>
                  </a:lnTo>
                  <a:lnTo>
                    <a:pt x="802" y="1137"/>
                  </a:lnTo>
                  <a:lnTo>
                    <a:pt x="802" y="1137"/>
                  </a:lnTo>
                  <a:lnTo>
                    <a:pt x="800" y="1140"/>
                  </a:lnTo>
                  <a:lnTo>
                    <a:pt x="799" y="1150"/>
                  </a:lnTo>
                  <a:lnTo>
                    <a:pt x="790" y="1178"/>
                  </a:lnTo>
                  <a:lnTo>
                    <a:pt x="787" y="1191"/>
                  </a:lnTo>
                  <a:lnTo>
                    <a:pt x="780" y="1201"/>
                  </a:lnTo>
                  <a:lnTo>
                    <a:pt x="779" y="1205"/>
                  </a:lnTo>
                  <a:lnTo>
                    <a:pt x="775" y="1206"/>
                  </a:lnTo>
                  <a:lnTo>
                    <a:pt x="772" y="1206"/>
                  </a:lnTo>
                  <a:lnTo>
                    <a:pt x="768" y="1205"/>
                  </a:lnTo>
                  <a:lnTo>
                    <a:pt x="768" y="1205"/>
                  </a:lnTo>
                  <a:lnTo>
                    <a:pt x="765" y="1203"/>
                  </a:lnTo>
                  <a:lnTo>
                    <a:pt x="762" y="1203"/>
                  </a:lnTo>
                  <a:lnTo>
                    <a:pt x="758" y="1206"/>
                  </a:lnTo>
                  <a:lnTo>
                    <a:pt x="757" y="1213"/>
                  </a:lnTo>
                  <a:lnTo>
                    <a:pt x="752" y="1228"/>
                  </a:lnTo>
                  <a:lnTo>
                    <a:pt x="746" y="1248"/>
                  </a:lnTo>
                  <a:lnTo>
                    <a:pt x="743" y="1274"/>
                  </a:lnTo>
                  <a:lnTo>
                    <a:pt x="741" y="1297"/>
                  </a:lnTo>
                  <a:lnTo>
                    <a:pt x="741" y="1321"/>
                  </a:lnTo>
                  <a:lnTo>
                    <a:pt x="741" y="1340"/>
                  </a:lnTo>
                  <a:lnTo>
                    <a:pt x="741" y="1340"/>
                  </a:lnTo>
                  <a:lnTo>
                    <a:pt x="753" y="1446"/>
                  </a:lnTo>
                  <a:lnTo>
                    <a:pt x="762" y="1522"/>
                  </a:lnTo>
                  <a:lnTo>
                    <a:pt x="762" y="1522"/>
                  </a:lnTo>
                  <a:lnTo>
                    <a:pt x="760" y="1520"/>
                  </a:lnTo>
                  <a:lnTo>
                    <a:pt x="757" y="1517"/>
                  </a:lnTo>
                  <a:lnTo>
                    <a:pt x="750" y="1509"/>
                  </a:lnTo>
                  <a:lnTo>
                    <a:pt x="743" y="1497"/>
                  </a:lnTo>
                  <a:lnTo>
                    <a:pt x="735" y="1482"/>
                  </a:lnTo>
                  <a:lnTo>
                    <a:pt x="730" y="1466"/>
                  </a:lnTo>
                  <a:lnTo>
                    <a:pt x="725" y="1448"/>
                  </a:lnTo>
                  <a:lnTo>
                    <a:pt x="721" y="1428"/>
                  </a:lnTo>
                  <a:lnTo>
                    <a:pt x="721" y="1428"/>
                  </a:lnTo>
                  <a:lnTo>
                    <a:pt x="721" y="1402"/>
                  </a:lnTo>
                  <a:lnTo>
                    <a:pt x="721" y="1368"/>
                  </a:lnTo>
                  <a:lnTo>
                    <a:pt x="721" y="1289"/>
                  </a:lnTo>
                  <a:lnTo>
                    <a:pt x="723" y="1223"/>
                  </a:lnTo>
                  <a:lnTo>
                    <a:pt x="723" y="1203"/>
                  </a:lnTo>
                  <a:lnTo>
                    <a:pt x="721" y="1199"/>
                  </a:lnTo>
                  <a:lnTo>
                    <a:pt x="721" y="1198"/>
                  </a:lnTo>
                  <a:lnTo>
                    <a:pt x="721" y="1198"/>
                  </a:lnTo>
                  <a:lnTo>
                    <a:pt x="720" y="1206"/>
                  </a:lnTo>
                  <a:lnTo>
                    <a:pt x="716" y="1227"/>
                  </a:lnTo>
                  <a:lnTo>
                    <a:pt x="708" y="1289"/>
                  </a:lnTo>
                  <a:lnTo>
                    <a:pt x="698" y="1358"/>
                  </a:lnTo>
                  <a:lnTo>
                    <a:pt x="693" y="1390"/>
                  </a:lnTo>
                  <a:lnTo>
                    <a:pt x="687" y="1414"/>
                  </a:lnTo>
                  <a:lnTo>
                    <a:pt x="687" y="1414"/>
                  </a:lnTo>
                  <a:lnTo>
                    <a:pt x="684" y="1436"/>
                  </a:lnTo>
                  <a:lnTo>
                    <a:pt x="682" y="1458"/>
                  </a:lnTo>
                  <a:lnTo>
                    <a:pt x="684" y="1483"/>
                  </a:lnTo>
                  <a:lnTo>
                    <a:pt x="687" y="1510"/>
                  </a:lnTo>
                  <a:lnTo>
                    <a:pt x="693" y="1536"/>
                  </a:lnTo>
                  <a:lnTo>
                    <a:pt x="701" y="1561"/>
                  </a:lnTo>
                  <a:lnTo>
                    <a:pt x="709" y="1583"/>
                  </a:lnTo>
                  <a:lnTo>
                    <a:pt x="721" y="1603"/>
                  </a:lnTo>
                  <a:lnTo>
                    <a:pt x="721" y="1603"/>
                  </a:lnTo>
                  <a:lnTo>
                    <a:pt x="731" y="1618"/>
                  </a:lnTo>
                  <a:lnTo>
                    <a:pt x="741" y="1630"/>
                  </a:lnTo>
                  <a:lnTo>
                    <a:pt x="752" y="1644"/>
                  </a:lnTo>
                  <a:lnTo>
                    <a:pt x="755" y="1650"/>
                  </a:lnTo>
                  <a:lnTo>
                    <a:pt x="757" y="1656"/>
                  </a:lnTo>
                  <a:lnTo>
                    <a:pt x="757" y="1666"/>
                  </a:lnTo>
                  <a:lnTo>
                    <a:pt x="755" y="1678"/>
                  </a:lnTo>
                  <a:lnTo>
                    <a:pt x="755" y="1678"/>
                  </a:lnTo>
                  <a:lnTo>
                    <a:pt x="753" y="1691"/>
                  </a:lnTo>
                  <a:lnTo>
                    <a:pt x="750" y="1705"/>
                  </a:lnTo>
                  <a:lnTo>
                    <a:pt x="743" y="1727"/>
                  </a:lnTo>
                  <a:lnTo>
                    <a:pt x="741" y="1737"/>
                  </a:lnTo>
                  <a:lnTo>
                    <a:pt x="741" y="1745"/>
                  </a:lnTo>
                  <a:lnTo>
                    <a:pt x="743" y="1752"/>
                  </a:lnTo>
                  <a:lnTo>
                    <a:pt x="748" y="1759"/>
                  </a:lnTo>
                  <a:lnTo>
                    <a:pt x="748" y="1759"/>
                  </a:lnTo>
                  <a:lnTo>
                    <a:pt x="768" y="1775"/>
                  </a:lnTo>
                  <a:lnTo>
                    <a:pt x="780" y="1787"/>
                  </a:lnTo>
                  <a:lnTo>
                    <a:pt x="795" y="1806"/>
                  </a:lnTo>
                  <a:lnTo>
                    <a:pt x="795" y="1806"/>
                  </a:lnTo>
                  <a:lnTo>
                    <a:pt x="811" y="1828"/>
                  </a:lnTo>
                  <a:lnTo>
                    <a:pt x="821" y="1843"/>
                  </a:lnTo>
                  <a:lnTo>
                    <a:pt x="826" y="1857"/>
                  </a:lnTo>
                  <a:lnTo>
                    <a:pt x="829" y="1867"/>
                  </a:lnTo>
                  <a:lnTo>
                    <a:pt x="829" y="1867"/>
                  </a:lnTo>
                  <a:lnTo>
                    <a:pt x="841" y="1900"/>
                  </a:lnTo>
                  <a:lnTo>
                    <a:pt x="841" y="1900"/>
                  </a:lnTo>
                  <a:close/>
                  <a:moveTo>
                    <a:pt x="1079" y="1715"/>
                  </a:moveTo>
                  <a:lnTo>
                    <a:pt x="1079" y="1715"/>
                  </a:lnTo>
                  <a:lnTo>
                    <a:pt x="1149" y="1664"/>
                  </a:lnTo>
                  <a:lnTo>
                    <a:pt x="1234" y="1461"/>
                  </a:lnTo>
                  <a:lnTo>
                    <a:pt x="1234" y="1461"/>
                  </a:lnTo>
                  <a:lnTo>
                    <a:pt x="1279" y="1358"/>
                  </a:lnTo>
                  <a:lnTo>
                    <a:pt x="1318" y="1279"/>
                  </a:lnTo>
                  <a:lnTo>
                    <a:pt x="1335" y="1243"/>
                  </a:lnTo>
                  <a:lnTo>
                    <a:pt x="1348" y="1218"/>
                  </a:lnTo>
                  <a:lnTo>
                    <a:pt x="1348" y="1218"/>
                  </a:lnTo>
                  <a:lnTo>
                    <a:pt x="1358" y="1198"/>
                  </a:lnTo>
                  <a:lnTo>
                    <a:pt x="1367" y="1178"/>
                  </a:lnTo>
                  <a:lnTo>
                    <a:pt x="1372" y="1159"/>
                  </a:lnTo>
                  <a:lnTo>
                    <a:pt x="1377" y="1137"/>
                  </a:lnTo>
                  <a:lnTo>
                    <a:pt x="1384" y="1093"/>
                  </a:lnTo>
                  <a:lnTo>
                    <a:pt x="1389" y="1069"/>
                  </a:lnTo>
                  <a:lnTo>
                    <a:pt x="1395" y="1042"/>
                  </a:lnTo>
                  <a:lnTo>
                    <a:pt x="1395" y="1042"/>
                  </a:lnTo>
                  <a:lnTo>
                    <a:pt x="1402" y="1015"/>
                  </a:lnTo>
                  <a:lnTo>
                    <a:pt x="1406" y="988"/>
                  </a:lnTo>
                  <a:lnTo>
                    <a:pt x="1407" y="961"/>
                  </a:lnTo>
                  <a:lnTo>
                    <a:pt x="1407" y="934"/>
                  </a:lnTo>
                  <a:lnTo>
                    <a:pt x="1407" y="875"/>
                  </a:lnTo>
                  <a:lnTo>
                    <a:pt x="1407" y="843"/>
                  </a:lnTo>
                  <a:lnTo>
                    <a:pt x="1409" y="806"/>
                  </a:lnTo>
                  <a:lnTo>
                    <a:pt x="1409" y="806"/>
                  </a:lnTo>
                  <a:lnTo>
                    <a:pt x="1412" y="767"/>
                  </a:lnTo>
                  <a:lnTo>
                    <a:pt x="1419" y="726"/>
                  </a:lnTo>
                  <a:lnTo>
                    <a:pt x="1426" y="688"/>
                  </a:lnTo>
                  <a:lnTo>
                    <a:pt x="1434" y="652"/>
                  </a:lnTo>
                  <a:lnTo>
                    <a:pt x="1449" y="598"/>
                  </a:lnTo>
                  <a:lnTo>
                    <a:pt x="1456" y="576"/>
                  </a:lnTo>
                  <a:lnTo>
                    <a:pt x="1456" y="576"/>
                  </a:lnTo>
                  <a:lnTo>
                    <a:pt x="1448" y="595"/>
                  </a:lnTo>
                  <a:lnTo>
                    <a:pt x="1429" y="637"/>
                  </a:lnTo>
                  <a:lnTo>
                    <a:pt x="1409" y="688"/>
                  </a:lnTo>
                  <a:lnTo>
                    <a:pt x="1400" y="711"/>
                  </a:lnTo>
                  <a:lnTo>
                    <a:pt x="1395" y="732"/>
                  </a:lnTo>
                  <a:lnTo>
                    <a:pt x="1395" y="732"/>
                  </a:lnTo>
                  <a:lnTo>
                    <a:pt x="1390" y="754"/>
                  </a:lnTo>
                  <a:lnTo>
                    <a:pt x="1384" y="781"/>
                  </a:lnTo>
                  <a:lnTo>
                    <a:pt x="1365" y="845"/>
                  </a:lnTo>
                  <a:lnTo>
                    <a:pt x="1348" y="907"/>
                  </a:lnTo>
                  <a:lnTo>
                    <a:pt x="1343" y="931"/>
                  </a:lnTo>
                  <a:lnTo>
                    <a:pt x="1341" y="948"/>
                  </a:lnTo>
                  <a:lnTo>
                    <a:pt x="1341" y="948"/>
                  </a:lnTo>
                  <a:lnTo>
                    <a:pt x="1341" y="978"/>
                  </a:lnTo>
                  <a:lnTo>
                    <a:pt x="1340" y="1022"/>
                  </a:lnTo>
                  <a:lnTo>
                    <a:pt x="1333" y="1083"/>
                  </a:lnTo>
                  <a:lnTo>
                    <a:pt x="1321" y="1157"/>
                  </a:lnTo>
                  <a:lnTo>
                    <a:pt x="1321" y="1157"/>
                  </a:lnTo>
                  <a:lnTo>
                    <a:pt x="1311" y="1199"/>
                  </a:lnTo>
                  <a:lnTo>
                    <a:pt x="1299" y="1242"/>
                  </a:lnTo>
                  <a:lnTo>
                    <a:pt x="1284" y="1282"/>
                  </a:lnTo>
                  <a:lnTo>
                    <a:pt x="1269" y="1319"/>
                  </a:lnTo>
                  <a:lnTo>
                    <a:pt x="1240" y="1379"/>
                  </a:lnTo>
                  <a:lnTo>
                    <a:pt x="1227" y="1407"/>
                  </a:lnTo>
                  <a:lnTo>
                    <a:pt x="1227" y="1407"/>
                  </a:lnTo>
                  <a:lnTo>
                    <a:pt x="1225" y="1409"/>
                  </a:lnTo>
                  <a:lnTo>
                    <a:pt x="1225" y="1409"/>
                  </a:lnTo>
                  <a:lnTo>
                    <a:pt x="1224" y="1406"/>
                  </a:lnTo>
                  <a:lnTo>
                    <a:pt x="1218" y="1389"/>
                  </a:lnTo>
                  <a:lnTo>
                    <a:pt x="1215" y="1363"/>
                  </a:lnTo>
                  <a:lnTo>
                    <a:pt x="1213" y="1340"/>
                  </a:lnTo>
                  <a:lnTo>
                    <a:pt x="1213" y="1340"/>
                  </a:lnTo>
                  <a:lnTo>
                    <a:pt x="1215" y="1314"/>
                  </a:lnTo>
                  <a:lnTo>
                    <a:pt x="1220" y="1264"/>
                  </a:lnTo>
                  <a:lnTo>
                    <a:pt x="1237" y="1127"/>
                  </a:lnTo>
                  <a:lnTo>
                    <a:pt x="1261" y="934"/>
                  </a:lnTo>
                  <a:lnTo>
                    <a:pt x="1261" y="934"/>
                  </a:lnTo>
                  <a:lnTo>
                    <a:pt x="1249" y="985"/>
                  </a:lnTo>
                  <a:lnTo>
                    <a:pt x="1224" y="1103"/>
                  </a:lnTo>
                  <a:lnTo>
                    <a:pt x="1198" y="1233"/>
                  </a:lnTo>
                  <a:lnTo>
                    <a:pt x="1190" y="1286"/>
                  </a:lnTo>
                  <a:lnTo>
                    <a:pt x="1186" y="1319"/>
                  </a:lnTo>
                  <a:lnTo>
                    <a:pt x="1186" y="1319"/>
                  </a:lnTo>
                  <a:lnTo>
                    <a:pt x="1183" y="1399"/>
                  </a:lnTo>
                  <a:lnTo>
                    <a:pt x="1181" y="1424"/>
                  </a:lnTo>
                  <a:lnTo>
                    <a:pt x="1180" y="1434"/>
                  </a:lnTo>
                  <a:lnTo>
                    <a:pt x="1180" y="1434"/>
                  </a:lnTo>
                  <a:lnTo>
                    <a:pt x="1176" y="1448"/>
                  </a:lnTo>
                  <a:lnTo>
                    <a:pt x="1170" y="1475"/>
                  </a:lnTo>
                  <a:lnTo>
                    <a:pt x="1161" y="1507"/>
                  </a:lnTo>
                  <a:lnTo>
                    <a:pt x="1153" y="1536"/>
                  </a:lnTo>
                  <a:lnTo>
                    <a:pt x="1153" y="1536"/>
                  </a:lnTo>
                  <a:lnTo>
                    <a:pt x="1141" y="1564"/>
                  </a:lnTo>
                  <a:lnTo>
                    <a:pt x="1122" y="1610"/>
                  </a:lnTo>
                  <a:lnTo>
                    <a:pt x="1079" y="1715"/>
                  </a:lnTo>
                  <a:lnTo>
                    <a:pt x="1079" y="1715"/>
                  </a:lnTo>
                  <a:close/>
                  <a:moveTo>
                    <a:pt x="2515" y="1698"/>
                  </a:moveTo>
                  <a:lnTo>
                    <a:pt x="2555" y="1765"/>
                  </a:lnTo>
                  <a:lnTo>
                    <a:pt x="2555" y="1765"/>
                  </a:lnTo>
                  <a:lnTo>
                    <a:pt x="2548" y="1750"/>
                  </a:lnTo>
                  <a:lnTo>
                    <a:pt x="2533" y="1713"/>
                  </a:lnTo>
                  <a:lnTo>
                    <a:pt x="2523" y="1694"/>
                  </a:lnTo>
                  <a:lnTo>
                    <a:pt x="2513" y="1676"/>
                  </a:lnTo>
                  <a:lnTo>
                    <a:pt x="2503" y="1661"/>
                  </a:lnTo>
                  <a:lnTo>
                    <a:pt x="2494" y="1650"/>
                  </a:lnTo>
                  <a:lnTo>
                    <a:pt x="2494" y="1650"/>
                  </a:lnTo>
                  <a:lnTo>
                    <a:pt x="2479" y="1642"/>
                  </a:lnTo>
                  <a:lnTo>
                    <a:pt x="2466" y="1637"/>
                  </a:lnTo>
                  <a:lnTo>
                    <a:pt x="2454" y="1632"/>
                  </a:lnTo>
                  <a:lnTo>
                    <a:pt x="2451" y="1629"/>
                  </a:lnTo>
                  <a:lnTo>
                    <a:pt x="2447" y="1623"/>
                  </a:lnTo>
                  <a:lnTo>
                    <a:pt x="2447" y="1623"/>
                  </a:lnTo>
                  <a:lnTo>
                    <a:pt x="2440" y="1605"/>
                  </a:lnTo>
                  <a:lnTo>
                    <a:pt x="2430" y="1576"/>
                  </a:lnTo>
                  <a:lnTo>
                    <a:pt x="2419" y="1544"/>
                  </a:lnTo>
                  <a:lnTo>
                    <a:pt x="2407" y="1515"/>
                  </a:lnTo>
                  <a:lnTo>
                    <a:pt x="2407" y="1515"/>
                  </a:lnTo>
                  <a:lnTo>
                    <a:pt x="2395" y="1487"/>
                  </a:lnTo>
                  <a:lnTo>
                    <a:pt x="2385" y="1453"/>
                  </a:lnTo>
                  <a:lnTo>
                    <a:pt x="2376" y="1419"/>
                  </a:lnTo>
                  <a:lnTo>
                    <a:pt x="2373" y="1402"/>
                  </a:lnTo>
                  <a:lnTo>
                    <a:pt x="2373" y="1387"/>
                  </a:lnTo>
                  <a:lnTo>
                    <a:pt x="2373" y="1319"/>
                  </a:lnTo>
                  <a:lnTo>
                    <a:pt x="2373" y="1319"/>
                  </a:lnTo>
                  <a:lnTo>
                    <a:pt x="2375" y="1309"/>
                  </a:lnTo>
                  <a:lnTo>
                    <a:pt x="2376" y="1294"/>
                  </a:lnTo>
                  <a:lnTo>
                    <a:pt x="2383" y="1259"/>
                  </a:lnTo>
                  <a:lnTo>
                    <a:pt x="2387" y="1227"/>
                  </a:lnTo>
                  <a:lnTo>
                    <a:pt x="2388" y="1213"/>
                  </a:lnTo>
                  <a:lnTo>
                    <a:pt x="2387" y="1205"/>
                  </a:lnTo>
                  <a:lnTo>
                    <a:pt x="2387" y="1205"/>
                  </a:lnTo>
                  <a:lnTo>
                    <a:pt x="2385" y="1203"/>
                  </a:lnTo>
                  <a:lnTo>
                    <a:pt x="2381" y="1203"/>
                  </a:lnTo>
                  <a:lnTo>
                    <a:pt x="2375" y="1208"/>
                  </a:lnTo>
                  <a:lnTo>
                    <a:pt x="2365" y="1216"/>
                  </a:lnTo>
                  <a:lnTo>
                    <a:pt x="2355" y="1230"/>
                  </a:lnTo>
                  <a:lnTo>
                    <a:pt x="2334" y="1254"/>
                  </a:lnTo>
                  <a:lnTo>
                    <a:pt x="2326" y="1265"/>
                  </a:lnTo>
                  <a:lnTo>
                    <a:pt x="2326" y="1265"/>
                  </a:lnTo>
                  <a:lnTo>
                    <a:pt x="2329" y="1296"/>
                  </a:lnTo>
                  <a:lnTo>
                    <a:pt x="2329" y="1316"/>
                  </a:lnTo>
                  <a:lnTo>
                    <a:pt x="2328" y="1323"/>
                  </a:lnTo>
                  <a:lnTo>
                    <a:pt x="2328" y="1326"/>
                  </a:lnTo>
                  <a:lnTo>
                    <a:pt x="2326" y="1326"/>
                  </a:lnTo>
                  <a:lnTo>
                    <a:pt x="2326" y="1326"/>
                  </a:lnTo>
                  <a:lnTo>
                    <a:pt x="2323" y="1323"/>
                  </a:lnTo>
                  <a:lnTo>
                    <a:pt x="2314" y="1314"/>
                  </a:lnTo>
                  <a:lnTo>
                    <a:pt x="2297" y="1287"/>
                  </a:lnTo>
                  <a:lnTo>
                    <a:pt x="2280" y="1259"/>
                  </a:lnTo>
                  <a:lnTo>
                    <a:pt x="2275" y="1247"/>
                  </a:lnTo>
                  <a:lnTo>
                    <a:pt x="2272" y="1238"/>
                  </a:lnTo>
                  <a:lnTo>
                    <a:pt x="2272" y="1238"/>
                  </a:lnTo>
                  <a:lnTo>
                    <a:pt x="2270" y="1232"/>
                  </a:lnTo>
                  <a:lnTo>
                    <a:pt x="2267" y="1223"/>
                  </a:lnTo>
                  <a:lnTo>
                    <a:pt x="2257" y="1201"/>
                  </a:lnTo>
                  <a:lnTo>
                    <a:pt x="2253" y="1189"/>
                  </a:lnTo>
                  <a:lnTo>
                    <a:pt x="2252" y="1176"/>
                  </a:lnTo>
                  <a:lnTo>
                    <a:pt x="2253" y="1164"/>
                  </a:lnTo>
                  <a:lnTo>
                    <a:pt x="2255" y="1157"/>
                  </a:lnTo>
                  <a:lnTo>
                    <a:pt x="2258" y="1150"/>
                  </a:lnTo>
                  <a:lnTo>
                    <a:pt x="2258" y="1150"/>
                  </a:lnTo>
                  <a:lnTo>
                    <a:pt x="2270" y="1127"/>
                  </a:lnTo>
                  <a:lnTo>
                    <a:pt x="2280" y="1108"/>
                  </a:lnTo>
                  <a:lnTo>
                    <a:pt x="2282" y="1103"/>
                  </a:lnTo>
                  <a:lnTo>
                    <a:pt x="2285" y="1100"/>
                  </a:lnTo>
                  <a:lnTo>
                    <a:pt x="2289" y="1100"/>
                  </a:lnTo>
                  <a:lnTo>
                    <a:pt x="2292" y="1103"/>
                  </a:lnTo>
                  <a:lnTo>
                    <a:pt x="2292" y="1103"/>
                  </a:lnTo>
                  <a:lnTo>
                    <a:pt x="2299" y="1112"/>
                  </a:lnTo>
                  <a:lnTo>
                    <a:pt x="2306" y="1115"/>
                  </a:lnTo>
                  <a:lnTo>
                    <a:pt x="2311" y="1117"/>
                  </a:lnTo>
                  <a:lnTo>
                    <a:pt x="2312" y="1117"/>
                  </a:lnTo>
                  <a:lnTo>
                    <a:pt x="2312" y="1117"/>
                  </a:lnTo>
                  <a:lnTo>
                    <a:pt x="2302" y="1064"/>
                  </a:lnTo>
                  <a:lnTo>
                    <a:pt x="2285" y="982"/>
                  </a:lnTo>
                  <a:lnTo>
                    <a:pt x="2285" y="982"/>
                  </a:lnTo>
                  <a:lnTo>
                    <a:pt x="2284" y="963"/>
                  </a:lnTo>
                  <a:lnTo>
                    <a:pt x="2284" y="939"/>
                  </a:lnTo>
                  <a:lnTo>
                    <a:pt x="2284" y="911"/>
                  </a:lnTo>
                  <a:lnTo>
                    <a:pt x="2287" y="880"/>
                  </a:lnTo>
                  <a:lnTo>
                    <a:pt x="2290" y="846"/>
                  </a:lnTo>
                  <a:lnTo>
                    <a:pt x="2296" y="816"/>
                  </a:lnTo>
                  <a:lnTo>
                    <a:pt x="2304" y="786"/>
                  </a:lnTo>
                  <a:lnTo>
                    <a:pt x="2312" y="759"/>
                  </a:lnTo>
                  <a:lnTo>
                    <a:pt x="2312" y="759"/>
                  </a:lnTo>
                  <a:lnTo>
                    <a:pt x="2358" y="650"/>
                  </a:lnTo>
                  <a:lnTo>
                    <a:pt x="2378" y="605"/>
                  </a:lnTo>
                  <a:lnTo>
                    <a:pt x="2387" y="588"/>
                  </a:lnTo>
                  <a:lnTo>
                    <a:pt x="2393" y="576"/>
                  </a:lnTo>
                  <a:lnTo>
                    <a:pt x="2393" y="576"/>
                  </a:lnTo>
                  <a:lnTo>
                    <a:pt x="2398" y="568"/>
                  </a:lnTo>
                  <a:lnTo>
                    <a:pt x="2403" y="558"/>
                  </a:lnTo>
                  <a:lnTo>
                    <a:pt x="2410" y="541"/>
                  </a:lnTo>
                  <a:lnTo>
                    <a:pt x="2412" y="536"/>
                  </a:lnTo>
                  <a:lnTo>
                    <a:pt x="2414" y="536"/>
                  </a:lnTo>
                  <a:lnTo>
                    <a:pt x="2414" y="549"/>
                  </a:lnTo>
                  <a:lnTo>
                    <a:pt x="2414" y="549"/>
                  </a:lnTo>
                  <a:lnTo>
                    <a:pt x="2410" y="585"/>
                  </a:lnTo>
                  <a:lnTo>
                    <a:pt x="2405" y="629"/>
                  </a:lnTo>
                  <a:lnTo>
                    <a:pt x="2393" y="711"/>
                  </a:lnTo>
                  <a:lnTo>
                    <a:pt x="2393" y="711"/>
                  </a:lnTo>
                  <a:lnTo>
                    <a:pt x="2385" y="748"/>
                  </a:lnTo>
                  <a:lnTo>
                    <a:pt x="2373" y="799"/>
                  </a:lnTo>
                  <a:lnTo>
                    <a:pt x="2361" y="853"/>
                  </a:lnTo>
                  <a:lnTo>
                    <a:pt x="2353" y="900"/>
                  </a:lnTo>
                  <a:lnTo>
                    <a:pt x="2353" y="900"/>
                  </a:lnTo>
                  <a:lnTo>
                    <a:pt x="2343" y="970"/>
                  </a:lnTo>
                  <a:lnTo>
                    <a:pt x="2339" y="998"/>
                  </a:lnTo>
                  <a:lnTo>
                    <a:pt x="2339" y="1022"/>
                  </a:lnTo>
                  <a:lnTo>
                    <a:pt x="2339" y="1022"/>
                  </a:lnTo>
                  <a:lnTo>
                    <a:pt x="2343" y="1061"/>
                  </a:lnTo>
                  <a:lnTo>
                    <a:pt x="2346" y="1083"/>
                  </a:lnTo>
                  <a:lnTo>
                    <a:pt x="2346" y="1083"/>
                  </a:lnTo>
                  <a:lnTo>
                    <a:pt x="2346" y="1086"/>
                  </a:lnTo>
                  <a:lnTo>
                    <a:pt x="2344" y="1088"/>
                  </a:lnTo>
                  <a:lnTo>
                    <a:pt x="2341" y="1091"/>
                  </a:lnTo>
                  <a:lnTo>
                    <a:pt x="2341" y="1093"/>
                  </a:lnTo>
                  <a:lnTo>
                    <a:pt x="2341" y="1098"/>
                  </a:lnTo>
                  <a:lnTo>
                    <a:pt x="2343" y="1103"/>
                  </a:lnTo>
                  <a:lnTo>
                    <a:pt x="2346" y="1110"/>
                  </a:lnTo>
                  <a:lnTo>
                    <a:pt x="2346" y="1110"/>
                  </a:lnTo>
                  <a:lnTo>
                    <a:pt x="2349" y="1120"/>
                  </a:lnTo>
                  <a:lnTo>
                    <a:pt x="2353" y="1130"/>
                  </a:lnTo>
                  <a:lnTo>
                    <a:pt x="2355" y="1142"/>
                  </a:lnTo>
                  <a:lnTo>
                    <a:pt x="2355" y="1152"/>
                  </a:lnTo>
                  <a:lnTo>
                    <a:pt x="2355" y="1171"/>
                  </a:lnTo>
                  <a:lnTo>
                    <a:pt x="2353" y="1178"/>
                  </a:lnTo>
                  <a:lnTo>
                    <a:pt x="2353" y="1178"/>
                  </a:lnTo>
                  <a:lnTo>
                    <a:pt x="2366" y="1152"/>
                  </a:lnTo>
                  <a:lnTo>
                    <a:pt x="2378" y="1130"/>
                  </a:lnTo>
                  <a:lnTo>
                    <a:pt x="2387" y="1117"/>
                  </a:lnTo>
                  <a:lnTo>
                    <a:pt x="2387" y="1117"/>
                  </a:lnTo>
                  <a:lnTo>
                    <a:pt x="2388" y="1115"/>
                  </a:lnTo>
                  <a:lnTo>
                    <a:pt x="2392" y="1117"/>
                  </a:lnTo>
                  <a:lnTo>
                    <a:pt x="2398" y="1122"/>
                  </a:lnTo>
                  <a:lnTo>
                    <a:pt x="2417" y="1139"/>
                  </a:lnTo>
                  <a:lnTo>
                    <a:pt x="2425" y="1149"/>
                  </a:lnTo>
                  <a:lnTo>
                    <a:pt x="2434" y="1156"/>
                  </a:lnTo>
                  <a:lnTo>
                    <a:pt x="2437" y="1157"/>
                  </a:lnTo>
                  <a:lnTo>
                    <a:pt x="2439" y="1156"/>
                  </a:lnTo>
                  <a:lnTo>
                    <a:pt x="2440" y="1154"/>
                  </a:lnTo>
                  <a:lnTo>
                    <a:pt x="2440" y="1150"/>
                  </a:lnTo>
                  <a:lnTo>
                    <a:pt x="2440" y="1150"/>
                  </a:lnTo>
                  <a:lnTo>
                    <a:pt x="2437" y="1117"/>
                  </a:lnTo>
                  <a:lnTo>
                    <a:pt x="2432" y="1061"/>
                  </a:lnTo>
                  <a:lnTo>
                    <a:pt x="2430" y="1027"/>
                  </a:lnTo>
                  <a:lnTo>
                    <a:pt x="2430" y="990"/>
                  </a:lnTo>
                  <a:lnTo>
                    <a:pt x="2430" y="953"/>
                  </a:lnTo>
                  <a:lnTo>
                    <a:pt x="2434" y="914"/>
                  </a:lnTo>
                  <a:lnTo>
                    <a:pt x="2434" y="914"/>
                  </a:lnTo>
                  <a:lnTo>
                    <a:pt x="2444" y="838"/>
                  </a:lnTo>
                  <a:lnTo>
                    <a:pt x="2456" y="765"/>
                  </a:lnTo>
                  <a:lnTo>
                    <a:pt x="2464" y="701"/>
                  </a:lnTo>
                  <a:lnTo>
                    <a:pt x="2467" y="674"/>
                  </a:lnTo>
                  <a:lnTo>
                    <a:pt x="2467" y="650"/>
                  </a:lnTo>
                  <a:lnTo>
                    <a:pt x="2467" y="650"/>
                  </a:lnTo>
                  <a:lnTo>
                    <a:pt x="2464" y="553"/>
                  </a:lnTo>
                  <a:lnTo>
                    <a:pt x="2464" y="510"/>
                  </a:lnTo>
                  <a:lnTo>
                    <a:pt x="2464" y="493"/>
                  </a:lnTo>
                  <a:lnTo>
                    <a:pt x="2467" y="482"/>
                  </a:lnTo>
                  <a:lnTo>
                    <a:pt x="2467" y="482"/>
                  </a:lnTo>
                  <a:lnTo>
                    <a:pt x="2478" y="446"/>
                  </a:lnTo>
                  <a:lnTo>
                    <a:pt x="2491" y="394"/>
                  </a:lnTo>
                  <a:lnTo>
                    <a:pt x="2508" y="326"/>
                  </a:lnTo>
                  <a:lnTo>
                    <a:pt x="2508" y="326"/>
                  </a:lnTo>
                  <a:lnTo>
                    <a:pt x="2478" y="367"/>
                  </a:lnTo>
                  <a:lnTo>
                    <a:pt x="2408" y="463"/>
                  </a:lnTo>
                  <a:lnTo>
                    <a:pt x="2370" y="522"/>
                  </a:lnTo>
                  <a:lnTo>
                    <a:pt x="2331" y="580"/>
                  </a:lnTo>
                  <a:lnTo>
                    <a:pt x="2301" y="634"/>
                  </a:lnTo>
                  <a:lnTo>
                    <a:pt x="2287" y="657"/>
                  </a:lnTo>
                  <a:lnTo>
                    <a:pt x="2279" y="678"/>
                  </a:lnTo>
                  <a:lnTo>
                    <a:pt x="2279" y="678"/>
                  </a:lnTo>
                  <a:lnTo>
                    <a:pt x="2264" y="718"/>
                  </a:lnTo>
                  <a:lnTo>
                    <a:pt x="2250" y="762"/>
                  </a:lnTo>
                  <a:lnTo>
                    <a:pt x="2238" y="808"/>
                  </a:lnTo>
                  <a:lnTo>
                    <a:pt x="2226" y="853"/>
                  </a:lnTo>
                  <a:lnTo>
                    <a:pt x="2211" y="931"/>
                  </a:lnTo>
                  <a:lnTo>
                    <a:pt x="2205" y="975"/>
                  </a:lnTo>
                  <a:lnTo>
                    <a:pt x="2205" y="975"/>
                  </a:lnTo>
                  <a:lnTo>
                    <a:pt x="2205" y="985"/>
                  </a:lnTo>
                  <a:lnTo>
                    <a:pt x="2206" y="997"/>
                  </a:lnTo>
                  <a:lnTo>
                    <a:pt x="2210" y="1017"/>
                  </a:lnTo>
                  <a:lnTo>
                    <a:pt x="2211" y="1029"/>
                  </a:lnTo>
                  <a:lnTo>
                    <a:pt x="2211" y="1042"/>
                  </a:lnTo>
                  <a:lnTo>
                    <a:pt x="2210" y="1054"/>
                  </a:lnTo>
                  <a:lnTo>
                    <a:pt x="2205" y="1069"/>
                  </a:lnTo>
                  <a:lnTo>
                    <a:pt x="2205" y="1069"/>
                  </a:lnTo>
                  <a:lnTo>
                    <a:pt x="2193" y="1108"/>
                  </a:lnTo>
                  <a:lnTo>
                    <a:pt x="2181" y="1154"/>
                  </a:lnTo>
                  <a:lnTo>
                    <a:pt x="2172" y="1194"/>
                  </a:lnTo>
                  <a:lnTo>
                    <a:pt x="2171" y="1210"/>
                  </a:lnTo>
                  <a:lnTo>
                    <a:pt x="2171" y="1218"/>
                  </a:lnTo>
                  <a:lnTo>
                    <a:pt x="2171" y="1218"/>
                  </a:lnTo>
                  <a:lnTo>
                    <a:pt x="2174" y="1227"/>
                  </a:lnTo>
                  <a:lnTo>
                    <a:pt x="2179" y="1237"/>
                  </a:lnTo>
                  <a:lnTo>
                    <a:pt x="2199" y="1264"/>
                  </a:lnTo>
                  <a:lnTo>
                    <a:pt x="2223" y="1294"/>
                  </a:lnTo>
                  <a:lnTo>
                    <a:pt x="2245" y="1319"/>
                  </a:lnTo>
                  <a:lnTo>
                    <a:pt x="2245" y="1319"/>
                  </a:lnTo>
                  <a:lnTo>
                    <a:pt x="2269" y="1348"/>
                  </a:lnTo>
                  <a:lnTo>
                    <a:pt x="2294" y="1384"/>
                  </a:lnTo>
                  <a:lnTo>
                    <a:pt x="2306" y="1402"/>
                  </a:lnTo>
                  <a:lnTo>
                    <a:pt x="2316" y="1421"/>
                  </a:lnTo>
                  <a:lnTo>
                    <a:pt x="2323" y="1439"/>
                  </a:lnTo>
                  <a:lnTo>
                    <a:pt x="2326" y="1455"/>
                  </a:lnTo>
                  <a:lnTo>
                    <a:pt x="2326" y="1455"/>
                  </a:lnTo>
                  <a:lnTo>
                    <a:pt x="2328" y="1488"/>
                  </a:lnTo>
                  <a:lnTo>
                    <a:pt x="2333" y="1529"/>
                  </a:lnTo>
                  <a:lnTo>
                    <a:pt x="2338" y="1571"/>
                  </a:lnTo>
                  <a:lnTo>
                    <a:pt x="2346" y="1610"/>
                  </a:lnTo>
                  <a:lnTo>
                    <a:pt x="2346" y="1610"/>
                  </a:lnTo>
                  <a:lnTo>
                    <a:pt x="2351" y="1629"/>
                  </a:lnTo>
                  <a:lnTo>
                    <a:pt x="2358" y="1650"/>
                  </a:lnTo>
                  <a:lnTo>
                    <a:pt x="2376" y="1698"/>
                  </a:lnTo>
                  <a:lnTo>
                    <a:pt x="2387" y="1684"/>
                  </a:lnTo>
                  <a:lnTo>
                    <a:pt x="2387" y="1684"/>
                  </a:lnTo>
                  <a:lnTo>
                    <a:pt x="2400" y="1713"/>
                  </a:lnTo>
                  <a:lnTo>
                    <a:pt x="2408" y="1733"/>
                  </a:lnTo>
                  <a:lnTo>
                    <a:pt x="2412" y="1738"/>
                  </a:lnTo>
                  <a:lnTo>
                    <a:pt x="2414" y="1738"/>
                  </a:lnTo>
                  <a:lnTo>
                    <a:pt x="2414" y="1738"/>
                  </a:lnTo>
                  <a:lnTo>
                    <a:pt x="2414" y="1738"/>
                  </a:lnTo>
                  <a:lnTo>
                    <a:pt x="2417" y="1730"/>
                  </a:lnTo>
                  <a:lnTo>
                    <a:pt x="2424" y="1715"/>
                  </a:lnTo>
                  <a:lnTo>
                    <a:pt x="2434" y="1698"/>
                  </a:lnTo>
                  <a:lnTo>
                    <a:pt x="2434" y="1698"/>
                  </a:lnTo>
                  <a:lnTo>
                    <a:pt x="2444" y="1710"/>
                  </a:lnTo>
                  <a:lnTo>
                    <a:pt x="2451" y="1716"/>
                  </a:lnTo>
                  <a:lnTo>
                    <a:pt x="2452" y="1718"/>
                  </a:lnTo>
                  <a:lnTo>
                    <a:pt x="2454" y="1718"/>
                  </a:lnTo>
                  <a:lnTo>
                    <a:pt x="2454" y="1718"/>
                  </a:lnTo>
                  <a:lnTo>
                    <a:pt x="2459" y="1713"/>
                  </a:lnTo>
                  <a:lnTo>
                    <a:pt x="2467" y="1703"/>
                  </a:lnTo>
                  <a:lnTo>
                    <a:pt x="2476" y="1696"/>
                  </a:lnTo>
                  <a:lnTo>
                    <a:pt x="2479" y="1696"/>
                  </a:lnTo>
                  <a:lnTo>
                    <a:pt x="2481" y="1698"/>
                  </a:lnTo>
                  <a:lnTo>
                    <a:pt x="2494" y="1732"/>
                  </a:lnTo>
                  <a:lnTo>
                    <a:pt x="2515" y="1698"/>
                  </a:lnTo>
                  <a:close/>
                  <a:moveTo>
                    <a:pt x="2703" y="1684"/>
                  </a:moveTo>
                  <a:lnTo>
                    <a:pt x="2703" y="1684"/>
                  </a:lnTo>
                  <a:lnTo>
                    <a:pt x="2703" y="1716"/>
                  </a:lnTo>
                  <a:lnTo>
                    <a:pt x="2700" y="1755"/>
                  </a:lnTo>
                  <a:lnTo>
                    <a:pt x="2717" y="1732"/>
                  </a:lnTo>
                  <a:lnTo>
                    <a:pt x="2744" y="1792"/>
                  </a:lnTo>
                  <a:lnTo>
                    <a:pt x="2771" y="1765"/>
                  </a:lnTo>
                  <a:lnTo>
                    <a:pt x="2784" y="1826"/>
                  </a:lnTo>
                  <a:lnTo>
                    <a:pt x="2818" y="1765"/>
                  </a:lnTo>
                  <a:lnTo>
                    <a:pt x="2845" y="1840"/>
                  </a:lnTo>
                  <a:lnTo>
                    <a:pt x="2879" y="1779"/>
                  </a:lnTo>
                  <a:lnTo>
                    <a:pt x="2912" y="1846"/>
                  </a:lnTo>
                  <a:lnTo>
                    <a:pt x="2926" y="1813"/>
                  </a:lnTo>
                  <a:lnTo>
                    <a:pt x="2926" y="1813"/>
                  </a:lnTo>
                  <a:lnTo>
                    <a:pt x="2921" y="1782"/>
                  </a:lnTo>
                  <a:lnTo>
                    <a:pt x="2919" y="1765"/>
                  </a:lnTo>
                  <a:lnTo>
                    <a:pt x="2919" y="1765"/>
                  </a:lnTo>
                  <a:lnTo>
                    <a:pt x="2928" y="1691"/>
                  </a:lnTo>
                  <a:lnTo>
                    <a:pt x="2934" y="1644"/>
                  </a:lnTo>
                  <a:lnTo>
                    <a:pt x="2938" y="1627"/>
                  </a:lnTo>
                  <a:lnTo>
                    <a:pt x="2939" y="1617"/>
                  </a:lnTo>
                  <a:lnTo>
                    <a:pt x="2939" y="1617"/>
                  </a:lnTo>
                  <a:lnTo>
                    <a:pt x="2939" y="1615"/>
                  </a:lnTo>
                  <a:lnTo>
                    <a:pt x="2939" y="1613"/>
                  </a:lnTo>
                  <a:lnTo>
                    <a:pt x="2936" y="1610"/>
                  </a:lnTo>
                  <a:lnTo>
                    <a:pt x="2929" y="1610"/>
                  </a:lnTo>
                  <a:lnTo>
                    <a:pt x="2921" y="1610"/>
                  </a:lnTo>
                  <a:lnTo>
                    <a:pt x="2902" y="1612"/>
                  </a:lnTo>
                  <a:lnTo>
                    <a:pt x="2894" y="1612"/>
                  </a:lnTo>
                  <a:lnTo>
                    <a:pt x="2885" y="1610"/>
                  </a:lnTo>
                  <a:lnTo>
                    <a:pt x="2885" y="1610"/>
                  </a:lnTo>
                  <a:lnTo>
                    <a:pt x="2880" y="1608"/>
                  </a:lnTo>
                  <a:lnTo>
                    <a:pt x="2879" y="1607"/>
                  </a:lnTo>
                  <a:lnTo>
                    <a:pt x="2880" y="1605"/>
                  </a:lnTo>
                  <a:lnTo>
                    <a:pt x="2884" y="1602"/>
                  </a:lnTo>
                  <a:lnTo>
                    <a:pt x="2897" y="1591"/>
                  </a:lnTo>
                  <a:lnTo>
                    <a:pt x="2904" y="1585"/>
                  </a:lnTo>
                  <a:lnTo>
                    <a:pt x="2912" y="1576"/>
                  </a:lnTo>
                  <a:lnTo>
                    <a:pt x="2912" y="1576"/>
                  </a:lnTo>
                  <a:lnTo>
                    <a:pt x="2918" y="1569"/>
                  </a:lnTo>
                  <a:lnTo>
                    <a:pt x="2918" y="1564"/>
                  </a:lnTo>
                  <a:lnTo>
                    <a:pt x="2916" y="1561"/>
                  </a:lnTo>
                  <a:lnTo>
                    <a:pt x="2911" y="1559"/>
                  </a:lnTo>
                  <a:lnTo>
                    <a:pt x="2901" y="1561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6" y="1556"/>
                  </a:lnTo>
                  <a:lnTo>
                    <a:pt x="2901" y="1541"/>
                  </a:lnTo>
                  <a:lnTo>
                    <a:pt x="2907" y="1524"/>
                  </a:lnTo>
                  <a:lnTo>
                    <a:pt x="2912" y="1515"/>
                  </a:lnTo>
                  <a:lnTo>
                    <a:pt x="2919" y="1509"/>
                  </a:lnTo>
                  <a:lnTo>
                    <a:pt x="2919" y="1509"/>
                  </a:lnTo>
                  <a:lnTo>
                    <a:pt x="2933" y="1497"/>
                  </a:lnTo>
                  <a:lnTo>
                    <a:pt x="2948" y="1483"/>
                  </a:lnTo>
                  <a:lnTo>
                    <a:pt x="2968" y="1470"/>
                  </a:lnTo>
                  <a:lnTo>
                    <a:pt x="2993" y="1455"/>
                  </a:lnTo>
                  <a:lnTo>
                    <a:pt x="2993" y="1455"/>
                  </a:lnTo>
                  <a:lnTo>
                    <a:pt x="3005" y="1446"/>
                  </a:lnTo>
                  <a:lnTo>
                    <a:pt x="3012" y="1439"/>
                  </a:lnTo>
                  <a:lnTo>
                    <a:pt x="3015" y="1431"/>
                  </a:lnTo>
                  <a:lnTo>
                    <a:pt x="3015" y="1424"/>
                  </a:lnTo>
                  <a:lnTo>
                    <a:pt x="3014" y="1417"/>
                  </a:lnTo>
                  <a:lnTo>
                    <a:pt x="3010" y="1411"/>
                  </a:lnTo>
                  <a:lnTo>
                    <a:pt x="3009" y="1406"/>
                  </a:lnTo>
                  <a:lnTo>
                    <a:pt x="3007" y="1400"/>
                  </a:lnTo>
                  <a:lnTo>
                    <a:pt x="3007" y="1400"/>
                  </a:lnTo>
                  <a:lnTo>
                    <a:pt x="3005" y="1377"/>
                  </a:lnTo>
                  <a:lnTo>
                    <a:pt x="3005" y="1363"/>
                  </a:lnTo>
                  <a:lnTo>
                    <a:pt x="3007" y="1346"/>
                  </a:lnTo>
                  <a:lnTo>
                    <a:pt x="3007" y="1346"/>
                  </a:lnTo>
                  <a:lnTo>
                    <a:pt x="3007" y="1340"/>
                  </a:lnTo>
                  <a:lnTo>
                    <a:pt x="3007" y="1335"/>
                  </a:lnTo>
                  <a:lnTo>
                    <a:pt x="3005" y="1333"/>
                  </a:lnTo>
                  <a:lnTo>
                    <a:pt x="3002" y="1331"/>
                  </a:lnTo>
                  <a:lnTo>
                    <a:pt x="2995" y="1333"/>
                  </a:lnTo>
                  <a:lnTo>
                    <a:pt x="2993" y="1333"/>
                  </a:lnTo>
                  <a:lnTo>
                    <a:pt x="2993" y="1333"/>
                  </a:lnTo>
                  <a:lnTo>
                    <a:pt x="2993" y="1326"/>
                  </a:lnTo>
                  <a:lnTo>
                    <a:pt x="2993" y="1313"/>
                  </a:lnTo>
                  <a:lnTo>
                    <a:pt x="2993" y="1297"/>
                  </a:lnTo>
                  <a:lnTo>
                    <a:pt x="2993" y="1286"/>
                  </a:lnTo>
                  <a:lnTo>
                    <a:pt x="2993" y="1286"/>
                  </a:lnTo>
                  <a:lnTo>
                    <a:pt x="2993" y="1282"/>
                  </a:lnTo>
                  <a:lnTo>
                    <a:pt x="2992" y="1279"/>
                  </a:lnTo>
                  <a:lnTo>
                    <a:pt x="2987" y="1274"/>
                  </a:lnTo>
                  <a:lnTo>
                    <a:pt x="2973" y="1265"/>
                  </a:lnTo>
                  <a:lnTo>
                    <a:pt x="2973" y="1265"/>
                  </a:lnTo>
                  <a:lnTo>
                    <a:pt x="2971" y="1260"/>
                  </a:lnTo>
                  <a:lnTo>
                    <a:pt x="2968" y="1248"/>
                  </a:lnTo>
                  <a:lnTo>
                    <a:pt x="2965" y="1216"/>
                  </a:lnTo>
                  <a:lnTo>
                    <a:pt x="2960" y="1171"/>
                  </a:lnTo>
                  <a:lnTo>
                    <a:pt x="2960" y="1171"/>
                  </a:lnTo>
                  <a:lnTo>
                    <a:pt x="2941" y="1216"/>
                  </a:lnTo>
                  <a:lnTo>
                    <a:pt x="2926" y="1250"/>
                  </a:lnTo>
                  <a:lnTo>
                    <a:pt x="2919" y="1272"/>
                  </a:lnTo>
                  <a:lnTo>
                    <a:pt x="2919" y="1272"/>
                  </a:lnTo>
                  <a:lnTo>
                    <a:pt x="2919" y="1281"/>
                  </a:lnTo>
                  <a:lnTo>
                    <a:pt x="2923" y="1297"/>
                  </a:lnTo>
                  <a:lnTo>
                    <a:pt x="2931" y="1338"/>
                  </a:lnTo>
                  <a:lnTo>
                    <a:pt x="2946" y="1394"/>
                  </a:lnTo>
                  <a:lnTo>
                    <a:pt x="2946" y="1394"/>
                  </a:lnTo>
                  <a:lnTo>
                    <a:pt x="2941" y="1419"/>
                  </a:lnTo>
                  <a:lnTo>
                    <a:pt x="2938" y="1438"/>
                  </a:lnTo>
                  <a:lnTo>
                    <a:pt x="2934" y="1444"/>
                  </a:lnTo>
                  <a:lnTo>
                    <a:pt x="2933" y="1448"/>
                  </a:lnTo>
                  <a:lnTo>
                    <a:pt x="2933" y="1448"/>
                  </a:lnTo>
                  <a:lnTo>
                    <a:pt x="2907" y="1466"/>
                  </a:lnTo>
                  <a:lnTo>
                    <a:pt x="2885" y="1482"/>
                  </a:lnTo>
                  <a:lnTo>
                    <a:pt x="2885" y="1482"/>
                  </a:lnTo>
                  <a:lnTo>
                    <a:pt x="2885" y="1471"/>
                  </a:lnTo>
                  <a:lnTo>
                    <a:pt x="2885" y="1465"/>
                  </a:lnTo>
                  <a:lnTo>
                    <a:pt x="2885" y="1461"/>
                  </a:lnTo>
                  <a:lnTo>
                    <a:pt x="2885" y="1461"/>
                  </a:lnTo>
                  <a:lnTo>
                    <a:pt x="2882" y="1458"/>
                  </a:lnTo>
                  <a:lnTo>
                    <a:pt x="2879" y="1451"/>
                  </a:lnTo>
                  <a:lnTo>
                    <a:pt x="2877" y="1443"/>
                  </a:lnTo>
                  <a:lnTo>
                    <a:pt x="2877" y="1438"/>
                  </a:lnTo>
                  <a:lnTo>
                    <a:pt x="2879" y="1434"/>
                  </a:lnTo>
                  <a:lnTo>
                    <a:pt x="2879" y="1434"/>
                  </a:lnTo>
                  <a:lnTo>
                    <a:pt x="2884" y="1422"/>
                  </a:lnTo>
                  <a:lnTo>
                    <a:pt x="2889" y="1402"/>
                  </a:lnTo>
                  <a:lnTo>
                    <a:pt x="2894" y="1385"/>
                  </a:lnTo>
                  <a:lnTo>
                    <a:pt x="2899" y="1373"/>
                  </a:lnTo>
                  <a:lnTo>
                    <a:pt x="2899" y="1373"/>
                  </a:lnTo>
                  <a:lnTo>
                    <a:pt x="2899" y="1372"/>
                  </a:lnTo>
                  <a:lnTo>
                    <a:pt x="2899" y="1368"/>
                  </a:lnTo>
                  <a:lnTo>
                    <a:pt x="2894" y="1363"/>
                  </a:lnTo>
                  <a:lnTo>
                    <a:pt x="2885" y="1360"/>
                  </a:lnTo>
                  <a:lnTo>
                    <a:pt x="2885" y="1360"/>
                  </a:lnTo>
                  <a:lnTo>
                    <a:pt x="2887" y="1355"/>
                  </a:lnTo>
                  <a:lnTo>
                    <a:pt x="2887" y="1346"/>
                  </a:lnTo>
                  <a:lnTo>
                    <a:pt x="2885" y="1333"/>
                  </a:lnTo>
                  <a:lnTo>
                    <a:pt x="2885" y="1333"/>
                  </a:lnTo>
                  <a:lnTo>
                    <a:pt x="2857" y="1363"/>
                  </a:lnTo>
                  <a:lnTo>
                    <a:pt x="2838" y="1384"/>
                  </a:lnTo>
                  <a:lnTo>
                    <a:pt x="2832" y="1394"/>
                  </a:lnTo>
                  <a:lnTo>
                    <a:pt x="2832" y="1394"/>
                  </a:lnTo>
                  <a:lnTo>
                    <a:pt x="2816" y="1411"/>
                  </a:lnTo>
                  <a:lnTo>
                    <a:pt x="2783" y="1449"/>
                  </a:lnTo>
                  <a:lnTo>
                    <a:pt x="2730" y="1509"/>
                  </a:lnTo>
                  <a:lnTo>
                    <a:pt x="2730" y="1509"/>
                  </a:lnTo>
                  <a:lnTo>
                    <a:pt x="2730" y="1510"/>
                  </a:lnTo>
                  <a:lnTo>
                    <a:pt x="2734" y="1512"/>
                  </a:lnTo>
                  <a:lnTo>
                    <a:pt x="2746" y="1515"/>
                  </a:lnTo>
                  <a:lnTo>
                    <a:pt x="2764" y="1522"/>
                  </a:lnTo>
                  <a:lnTo>
                    <a:pt x="2764" y="1522"/>
                  </a:lnTo>
                  <a:lnTo>
                    <a:pt x="2764" y="1527"/>
                  </a:lnTo>
                  <a:lnTo>
                    <a:pt x="2764" y="1542"/>
                  </a:lnTo>
                  <a:lnTo>
                    <a:pt x="2759" y="1590"/>
                  </a:lnTo>
                  <a:lnTo>
                    <a:pt x="2751" y="1664"/>
                  </a:lnTo>
                  <a:lnTo>
                    <a:pt x="2751" y="1664"/>
                  </a:lnTo>
                  <a:lnTo>
                    <a:pt x="2751" y="1666"/>
                  </a:lnTo>
                  <a:lnTo>
                    <a:pt x="2749" y="1666"/>
                  </a:lnTo>
                  <a:lnTo>
                    <a:pt x="2742" y="1662"/>
                  </a:lnTo>
                  <a:lnTo>
                    <a:pt x="2727" y="1649"/>
                  </a:lnTo>
                  <a:lnTo>
                    <a:pt x="2710" y="1634"/>
                  </a:lnTo>
                  <a:lnTo>
                    <a:pt x="2703" y="1623"/>
                  </a:lnTo>
                  <a:lnTo>
                    <a:pt x="2703" y="1623"/>
                  </a:lnTo>
                  <a:lnTo>
                    <a:pt x="2703" y="1640"/>
                  </a:lnTo>
                  <a:lnTo>
                    <a:pt x="2703" y="1684"/>
                  </a:lnTo>
                  <a:lnTo>
                    <a:pt x="2703" y="1684"/>
                  </a:lnTo>
                  <a:close/>
                  <a:moveTo>
                    <a:pt x="2724" y="1434"/>
                  </a:moveTo>
                  <a:lnTo>
                    <a:pt x="2724" y="1434"/>
                  </a:lnTo>
                  <a:lnTo>
                    <a:pt x="2725" y="1414"/>
                  </a:lnTo>
                  <a:lnTo>
                    <a:pt x="2727" y="1390"/>
                  </a:lnTo>
                  <a:lnTo>
                    <a:pt x="2730" y="1363"/>
                  </a:lnTo>
                  <a:lnTo>
                    <a:pt x="2735" y="1335"/>
                  </a:lnTo>
                  <a:lnTo>
                    <a:pt x="2742" y="1306"/>
                  </a:lnTo>
                  <a:lnTo>
                    <a:pt x="2752" y="1279"/>
                  </a:lnTo>
                  <a:lnTo>
                    <a:pt x="2757" y="1269"/>
                  </a:lnTo>
                  <a:lnTo>
                    <a:pt x="2764" y="1259"/>
                  </a:lnTo>
                  <a:lnTo>
                    <a:pt x="2764" y="1259"/>
                  </a:lnTo>
                  <a:lnTo>
                    <a:pt x="2776" y="1243"/>
                  </a:lnTo>
                  <a:lnTo>
                    <a:pt x="2786" y="1233"/>
                  </a:lnTo>
                  <a:lnTo>
                    <a:pt x="2803" y="1218"/>
                  </a:lnTo>
                  <a:lnTo>
                    <a:pt x="2810" y="1210"/>
                  </a:lnTo>
                  <a:lnTo>
                    <a:pt x="2815" y="1199"/>
                  </a:lnTo>
                  <a:lnTo>
                    <a:pt x="2820" y="1184"/>
                  </a:lnTo>
                  <a:lnTo>
                    <a:pt x="2825" y="1164"/>
                  </a:lnTo>
                  <a:lnTo>
                    <a:pt x="2825" y="1164"/>
                  </a:lnTo>
                  <a:lnTo>
                    <a:pt x="2830" y="1140"/>
                  </a:lnTo>
                  <a:lnTo>
                    <a:pt x="2832" y="1117"/>
                  </a:lnTo>
                  <a:lnTo>
                    <a:pt x="2837" y="1069"/>
                  </a:lnTo>
                  <a:lnTo>
                    <a:pt x="2840" y="1046"/>
                  </a:lnTo>
                  <a:lnTo>
                    <a:pt x="2843" y="1022"/>
                  </a:lnTo>
                  <a:lnTo>
                    <a:pt x="2850" y="998"/>
                  </a:lnTo>
                  <a:lnTo>
                    <a:pt x="2859" y="975"/>
                  </a:lnTo>
                  <a:lnTo>
                    <a:pt x="2859" y="975"/>
                  </a:lnTo>
                  <a:lnTo>
                    <a:pt x="2864" y="961"/>
                  </a:lnTo>
                  <a:lnTo>
                    <a:pt x="2869" y="946"/>
                  </a:lnTo>
                  <a:lnTo>
                    <a:pt x="2877" y="909"/>
                  </a:lnTo>
                  <a:lnTo>
                    <a:pt x="2885" y="868"/>
                  </a:lnTo>
                  <a:lnTo>
                    <a:pt x="2892" y="826"/>
                  </a:lnTo>
                  <a:lnTo>
                    <a:pt x="2901" y="754"/>
                  </a:lnTo>
                  <a:lnTo>
                    <a:pt x="2906" y="718"/>
                  </a:lnTo>
                  <a:lnTo>
                    <a:pt x="2953" y="529"/>
                  </a:lnTo>
                  <a:lnTo>
                    <a:pt x="2953" y="529"/>
                  </a:lnTo>
                  <a:lnTo>
                    <a:pt x="2950" y="699"/>
                  </a:lnTo>
                  <a:lnTo>
                    <a:pt x="2946" y="814"/>
                  </a:lnTo>
                  <a:lnTo>
                    <a:pt x="2946" y="860"/>
                  </a:lnTo>
                  <a:lnTo>
                    <a:pt x="2946" y="860"/>
                  </a:lnTo>
                  <a:lnTo>
                    <a:pt x="2973" y="688"/>
                  </a:lnTo>
                  <a:lnTo>
                    <a:pt x="3000" y="522"/>
                  </a:lnTo>
                  <a:lnTo>
                    <a:pt x="3000" y="522"/>
                  </a:lnTo>
                  <a:lnTo>
                    <a:pt x="2998" y="493"/>
                  </a:lnTo>
                  <a:lnTo>
                    <a:pt x="2997" y="470"/>
                  </a:lnTo>
                  <a:lnTo>
                    <a:pt x="2998" y="458"/>
                  </a:lnTo>
                  <a:lnTo>
                    <a:pt x="3000" y="448"/>
                  </a:lnTo>
                  <a:lnTo>
                    <a:pt x="3000" y="448"/>
                  </a:lnTo>
                  <a:lnTo>
                    <a:pt x="3009" y="402"/>
                  </a:lnTo>
                  <a:lnTo>
                    <a:pt x="3022" y="326"/>
                  </a:lnTo>
                  <a:lnTo>
                    <a:pt x="3041" y="218"/>
                  </a:lnTo>
                  <a:lnTo>
                    <a:pt x="3041" y="218"/>
                  </a:lnTo>
                  <a:lnTo>
                    <a:pt x="3019" y="265"/>
                  </a:lnTo>
                  <a:lnTo>
                    <a:pt x="3007" y="296"/>
                  </a:lnTo>
                  <a:lnTo>
                    <a:pt x="3002" y="306"/>
                  </a:lnTo>
                  <a:lnTo>
                    <a:pt x="3000" y="313"/>
                  </a:lnTo>
                  <a:lnTo>
                    <a:pt x="3000" y="313"/>
                  </a:lnTo>
                  <a:lnTo>
                    <a:pt x="2993" y="340"/>
                  </a:lnTo>
                  <a:lnTo>
                    <a:pt x="2978" y="392"/>
                  </a:lnTo>
                  <a:lnTo>
                    <a:pt x="2953" y="475"/>
                  </a:lnTo>
                  <a:lnTo>
                    <a:pt x="2953" y="475"/>
                  </a:lnTo>
                  <a:lnTo>
                    <a:pt x="2939" y="495"/>
                  </a:lnTo>
                  <a:lnTo>
                    <a:pt x="2914" y="532"/>
                  </a:lnTo>
                  <a:lnTo>
                    <a:pt x="2891" y="569"/>
                  </a:lnTo>
                  <a:lnTo>
                    <a:pt x="2882" y="585"/>
                  </a:lnTo>
                  <a:lnTo>
                    <a:pt x="2879" y="596"/>
                  </a:lnTo>
                  <a:lnTo>
                    <a:pt x="2879" y="596"/>
                  </a:lnTo>
                  <a:lnTo>
                    <a:pt x="2875" y="613"/>
                  </a:lnTo>
                  <a:lnTo>
                    <a:pt x="2872" y="632"/>
                  </a:lnTo>
                  <a:lnTo>
                    <a:pt x="2864" y="666"/>
                  </a:lnTo>
                  <a:lnTo>
                    <a:pt x="2852" y="718"/>
                  </a:lnTo>
                  <a:lnTo>
                    <a:pt x="2852" y="718"/>
                  </a:lnTo>
                  <a:lnTo>
                    <a:pt x="2842" y="769"/>
                  </a:lnTo>
                  <a:lnTo>
                    <a:pt x="2835" y="796"/>
                  </a:lnTo>
                  <a:lnTo>
                    <a:pt x="2830" y="814"/>
                  </a:lnTo>
                  <a:lnTo>
                    <a:pt x="2818" y="840"/>
                  </a:lnTo>
                  <a:lnTo>
                    <a:pt x="2818" y="840"/>
                  </a:lnTo>
                  <a:lnTo>
                    <a:pt x="2798" y="879"/>
                  </a:lnTo>
                  <a:lnTo>
                    <a:pt x="2771" y="921"/>
                  </a:lnTo>
                  <a:lnTo>
                    <a:pt x="2746" y="961"/>
                  </a:lnTo>
                  <a:lnTo>
                    <a:pt x="2730" y="988"/>
                  </a:lnTo>
                  <a:lnTo>
                    <a:pt x="2730" y="988"/>
                  </a:lnTo>
                  <a:lnTo>
                    <a:pt x="2727" y="997"/>
                  </a:lnTo>
                  <a:lnTo>
                    <a:pt x="2725" y="1009"/>
                  </a:lnTo>
                  <a:lnTo>
                    <a:pt x="2724" y="1034"/>
                  </a:lnTo>
                  <a:lnTo>
                    <a:pt x="2722" y="1049"/>
                  </a:lnTo>
                  <a:lnTo>
                    <a:pt x="2720" y="1064"/>
                  </a:lnTo>
                  <a:lnTo>
                    <a:pt x="2717" y="1080"/>
                  </a:lnTo>
                  <a:lnTo>
                    <a:pt x="2710" y="1096"/>
                  </a:lnTo>
                  <a:lnTo>
                    <a:pt x="2710" y="1096"/>
                  </a:lnTo>
                  <a:lnTo>
                    <a:pt x="2703" y="1112"/>
                  </a:lnTo>
                  <a:lnTo>
                    <a:pt x="2700" y="1123"/>
                  </a:lnTo>
                  <a:lnTo>
                    <a:pt x="2697" y="1142"/>
                  </a:lnTo>
                  <a:lnTo>
                    <a:pt x="2695" y="1150"/>
                  </a:lnTo>
                  <a:lnTo>
                    <a:pt x="2692" y="1157"/>
                  </a:lnTo>
                  <a:lnTo>
                    <a:pt x="2685" y="1167"/>
                  </a:lnTo>
                  <a:lnTo>
                    <a:pt x="2676" y="1178"/>
                  </a:lnTo>
                  <a:lnTo>
                    <a:pt x="2676" y="1178"/>
                  </a:lnTo>
                  <a:lnTo>
                    <a:pt x="2666" y="1188"/>
                  </a:lnTo>
                  <a:lnTo>
                    <a:pt x="2656" y="1196"/>
                  </a:lnTo>
                  <a:lnTo>
                    <a:pt x="2648" y="1203"/>
                  </a:lnTo>
                  <a:lnTo>
                    <a:pt x="2641" y="1210"/>
                  </a:lnTo>
                  <a:lnTo>
                    <a:pt x="2636" y="1216"/>
                  </a:lnTo>
                  <a:lnTo>
                    <a:pt x="2633" y="1225"/>
                  </a:lnTo>
                  <a:lnTo>
                    <a:pt x="2633" y="1237"/>
                  </a:lnTo>
                  <a:lnTo>
                    <a:pt x="2636" y="1252"/>
                  </a:lnTo>
                  <a:lnTo>
                    <a:pt x="2636" y="1252"/>
                  </a:lnTo>
                  <a:lnTo>
                    <a:pt x="2643" y="1274"/>
                  </a:lnTo>
                  <a:lnTo>
                    <a:pt x="2655" y="1301"/>
                  </a:lnTo>
                  <a:lnTo>
                    <a:pt x="2685" y="1360"/>
                  </a:lnTo>
                  <a:lnTo>
                    <a:pt x="2712" y="1412"/>
                  </a:lnTo>
                  <a:lnTo>
                    <a:pt x="2724" y="1434"/>
                  </a:lnTo>
                  <a:lnTo>
                    <a:pt x="2724" y="1434"/>
                  </a:lnTo>
                  <a:close/>
                  <a:moveTo>
                    <a:pt x="2690" y="853"/>
                  </a:moveTo>
                  <a:lnTo>
                    <a:pt x="2690" y="853"/>
                  </a:lnTo>
                  <a:lnTo>
                    <a:pt x="2692" y="851"/>
                  </a:lnTo>
                  <a:lnTo>
                    <a:pt x="2693" y="845"/>
                  </a:lnTo>
                  <a:lnTo>
                    <a:pt x="2693" y="845"/>
                  </a:lnTo>
                  <a:lnTo>
                    <a:pt x="2690" y="850"/>
                  </a:lnTo>
                  <a:lnTo>
                    <a:pt x="2690" y="853"/>
                  </a:lnTo>
                  <a:lnTo>
                    <a:pt x="2690" y="853"/>
                  </a:lnTo>
                  <a:close/>
                  <a:moveTo>
                    <a:pt x="2710" y="752"/>
                  </a:moveTo>
                  <a:lnTo>
                    <a:pt x="2710" y="752"/>
                  </a:lnTo>
                  <a:lnTo>
                    <a:pt x="2705" y="792"/>
                  </a:lnTo>
                  <a:lnTo>
                    <a:pt x="2698" y="821"/>
                  </a:lnTo>
                  <a:lnTo>
                    <a:pt x="2693" y="845"/>
                  </a:lnTo>
                  <a:lnTo>
                    <a:pt x="2693" y="845"/>
                  </a:lnTo>
                  <a:lnTo>
                    <a:pt x="2719" y="809"/>
                  </a:lnTo>
                  <a:lnTo>
                    <a:pt x="2735" y="784"/>
                  </a:lnTo>
                  <a:lnTo>
                    <a:pt x="2754" y="754"/>
                  </a:lnTo>
                  <a:lnTo>
                    <a:pt x="2774" y="720"/>
                  </a:lnTo>
                  <a:lnTo>
                    <a:pt x="2793" y="683"/>
                  </a:lnTo>
                  <a:lnTo>
                    <a:pt x="2811" y="644"/>
                  </a:lnTo>
                  <a:lnTo>
                    <a:pt x="2825" y="603"/>
                  </a:lnTo>
                  <a:lnTo>
                    <a:pt x="2825" y="603"/>
                  </a:lnTo>
                  <a:lnTo>
                    <a:pt x="2847" y="527"/>
                  </a:lnTo>
                  <a:lnTo>
                    <a:pt x="2859" y="485"/>
                  </a:lnTo>
                  <a:lnTo>
                    <a:pt x="2867" y="456"/>
                  </a:lnTo>
                  <a:lnTo>
                    <a:pt x="2879" y="428"/>
                  </a:lnTo>
                  <a:lnTo>
                    <a:pt x="2879" y="428"/>
                  </a:lnTo>
                  <a:lnTo>
                    <a:pt x="2887" y="409"/>
                  </a:lnTo>
                  <a:lnTo>
                    <a:pt x="2896" y="389"/>
                  </a:lnTo>
                  <a:lnTo>
                    <a:pt x="2909" y="343"/>
                  </a:lnTo>
                  <a:lnTo>
                    <a:pt x="2923" y="299"/>
                  </a:lnTo>
                  <a:lnTo>
                    <a:pt x="2933" y="259"/>
                  </a:lnTo>
                  <a:lnTo>
                    <a:pt x="2933" y="259"/>
                  </a:lnTo>
                  <a:lnTo>
                    <a:pt x="2943" y="223"/>
                  </a:lnTo>
                  <a:lnTo>
                    <a:pt x="2955" y="189"/>
                  </a:lnTo>
                  <a:lnTo>
                    <a:pt x="2966" y="157"/>
                  </a:lnTo>
                  <a:lnTo>
                    <a:pt x="2980" y="130"/>
                  </a:lnTo>
                  <a:lnTo>
                    <a:pt x="2980" y="130"/>
                  </a:lnTo>
                  <a:lnTo>
                    <a:pt x="2987" y="122"/>
                  </a:lnTo>
                  <a:lnTo>
                    <a:pt x="2995" y="113"/>
                  </a:lnTo>
                  <a:lnTo>
                    <a:pt x="3009" y="105"/>
                  </a:lnTo>
                  <a:lnTo>
                    <a:pt x="3024" y="95"/>
                  </a:lnTo>
                  <a:lnTo>
                    <a:pt x="3059" y="74"/>
                  </a:lnTo>
                  <a:lnTo>
                    <a:pt x="3096" y="56"/>
                  </a:lnTo>
                  <a:lnTo>
                    <a:pt x="3076" y="54"/>
                  </a:lnTo>
                  <a:lnTo>
                    <a:pt x="2966" y="90"/>
                  </a:lnTo>
                  <a:lnTo>
                    <a:pt x="2980" y="44"/>
                  </a:lnTo>
                  <a:lnTo>
                    <a:pt x="2931" y="41"/>
                  </a:lnTo>
                  <a:lnTo>
                    <a:pt x="2931" y="41"/>
                  </a:lnTo>
                  <a:lnTo>
                    <a:pt x="2926" y="59"/>
                  </a:lnTo>
                  <a:lnTo>
                    <a:pt x="2919" y="76"/>
                  </a:lnTo>
                  <a:lnTo>
                    <a:pt x="2919" y="76"/>
                  </a:lnTo>
                  <a:lnTo>
                    <a:pt x="2918" y="81"/>
                  </a:lnTo>
                  <a:lnTo>
                    <a:pt x="2916" y="90"/>
                  </a:lnTo>
                  <a:lnTo>
                    <a:pt x="2916" y="107"/>
                  </a:lnTo>
                  <a:lnTo>
                    <a:pt x="2914" y="127"/>
                  </a:lnTo>
                  <a:lnTo>
                    <a:pt x="2911" y="139"/>
                  </a:lnTo>
                  <a:lnTo>
                    <a:pt x="2906" y="150"/>
                  </a:lnTo>
                  <a:lnTo>
                    <a:pt x="2906" y="150"/>
                  </a:lnTo>
                  <a:lnTo>
                    <a:pt x="2897" y="174"/>
                  </a:lnTo>
                  <a:lnTo>
                    <a:pt x="2882" y="218"/>
                  </a:lnTo>
                  <a:lnTo>
                    <a:pt x="2847" y="340"/>
                  </a:lnTo>
                  <a:lnTo>
                    <a:pt x="2808" y="460"/>
                  </a:lnTo>
                  <a:lnTo>
                    <a:pt x="2794" y="504"/>
                  </a:lnTo>
                  <a:lnTo>
                    <a:pt x="2784" y="529"/>
                  </a:lnTo>
                  <a:lnTo>
                    <a:pt x="2784" y="529"/>
                  </a:lnTo>
                  <a:lnTo>
                    <a:pt x="2776" y="547"/>
                  </a:lnTo>
                  <a:lnTo>
                    <a:pt x="2766" y="576"/>
                  </a:lnTo>
                  <a:lnTo>
                    <a:pt x="2741" y="649"/>
                  </a:lnTo>
                  <a:lnTo>
                    <a:pt x="2719" y="716"/>
                  </a:lnTo>
                  <a:lnTo>
                    <a:pt x="2712" y="740"/>
                  </a:lnTo>
                  <a:lnTo>
                    <a:pt x="2710" y="752"/>
                  </a:lnTo>
                  <a:lnTo>
                    <a:pt x="2710" y="752"/>
                  </a:lnTo>
                  <a:close/>
                  <a:moveTo>
                    <a:pt x="2238" y="42"/>
                  </a:moveTo>
                  <a:lnTo>
                    <a:pt x="2238" y="42"/>
                  </a:lnTo>
                  <a:lnTo>
                    <a:pt x="2147" y="81"/>
                  </a:lnTo>
                  <a:lnTo>
                    <a:pt x="2080" y="113"/>
                  </a:lnTo>
                  <a:lnTo>
                    <a:pt x="2053" y="127"/>
                  </a:lnTo>
                  <a:lnTo>
                    <a:pt x="2036" y="137"/>
                  </a:lnTo>
                  <a:lnTo>
                    <a:pt x="2036" y="137"/>
                  </a:lnTo>
                  <a:lnTo>
                    <a:pt x="2026" y="145"/>
                  </a:lnTo>
                  <a:lnTo>
                    <a:pt x="2019" y="156"/>
                  </a:lnTo>
                  <a:lnTo>
                    <a:pt x="2014" y="169"/>
                  </a:lnTo>
                  <a:lnTo>
                    <a:pt x="2009" y="186"/>
                  </a:lnTo>
                  <a:lnTo>
                    <a:pt x="2006" y="206"/>
                  </a:lnTo>
                  <a:lnTo>
                    <a:pt x="2002" y="230"/>
                  </a:lnTo>
                  <a:lnTo>
                    <a:pt x="1996" y="292"/>
                  </a:lnTo>
                  <a:lnTo>
                    <a:pt x="1996" y="292"/>
                  </a:lnTo>
                  <a:lnTo>
                    <a:pt x="1984" y="394"/>
                  </a:lnTo>
                  <a:lnTo>
                    <a:pt x="1982" y="434"/>
                  </a:lnTo>
                  <a:lnTo>
                    <a:pt x="1982" y="434"/>
                  </a:lnTo>
                  <a:lnTo>
                    <a:pt x="1982" y="436"/>
                  </a:lnTo>
                  <a:lnTo>
                    <a:pt x="1985" y="433"/>
                  </a:lnTo>
                  <a:lnTo>
                    <a:pt x="1992" y="417"/>
                  </a:lnTo>
                  <a:lnTo>
                    <a:pt x="2017" y="360"/>
                  </a:lnTo>
                  <a:lnTo>
                    <a:pt x="2049" y="282"/>
                  </a:lnTo>
                  <a:lnTo>
                    <a:pt x="2083" y="205"/>
                  </a:lnTo>
                  <a:lnTo>
                    <a:pt x="2083" y="205"/>
                  </a:lnTo>
                  <a:lnTo>
                    <a:pt x="2092" y="188"/>
                  </a:lnTo>
                  <a:lnTo>
                    <a:pt x="2102" y="171"/>
                  </a:lnTo>
                  <a:lnTo>
                    <a:pt x="2113" y="156"/>
                  </a:lnTo>
                  <a:lnTo>
                    <a:pt x="2125" y="140"/>
                  </a:lnTo>
                  <a:lnTo>
                    <a:pt x="2151" y="113"/>
                  </a:lnTo>
                  <a:lnTo>
                    <a:pt x="2176" y="88"/>
                  </a:lnTo>
                  <a:lnTo>
                    <a:pt x="2201" y="69"/>
                  </a:lnTo>
                  <a:lnTo>
                    <a:pt x="2220" y="54"/>
                  </a:lnTo>
                  <a:lnTo>
                    <a:pt x="2238" y="42"/>
                  </a:lnTo>
                  <a:lnTo>
                    <a:pt x="2238" y="42"/>
                  </a:lnTo>
                  <a:close/>
                  <a:moveTo>
                    <a:pt x="2272" y="232"/>
                  </a:moveTo>
                  <a:lnTo>
                    <a:pt x="2272" y="232"/>
                  </a:lnTo>
                  <a:lnTo>
                    <a:pt x="2216" y="314"/>
                  </a:lnTo>
                  <a:lnTo>
                    <a:pt x="2169" y="382"/>
                  </a:lnTo>
                  <a:lnTo>
                    <a:pt x="2149" y="411"/>
                  </a:lnTo>
                  <a:lnTo>
                    <a:pt x="2130" y="434"/>
                  </a:lnTo>
                  <a:lnTo>
                    <a:pt x="2130" y="434"/>
                  </a:lnTo>
                  <a:lnTo>
                    <a:pt x="2117" y="451"/>
                  </a:lnTo>
                  <a:lnTo>
                    <a:pt x="2107" y="468"/>
                  </a:lnTo>
                  <a:lnTo>
                    <a:pt x="2098" y="483"/>
                  </a:lnTo>
                  <a:lnTo>
                    <a:pt x="2093" y="498"/>
                  </a:lnTo>
                  <a:lnTo>
                    <a:pt x="2090" y="514"/>
                  </a:lnTo>
                  <a:lnTo>
                    <a:pt x="2087" y="531"/>
                  </a:lnTo>
                  <a:lnTo>
                    <a:pt x="2083" y="569"/>
                  </a:lnTo>
                  <a:lnTo>
                    <a:pt x="2083" y="569"/>
                  </a:lnTo>
                  <a:lnTo>
                    <a:pt x="2078" y="623"/>
                  </a:lnTo>
                  <a:lnTo>
                    <a:pt x="2071" y="686"/>
                  </a:lnTo>
                  <a:lnTo>
                    <a:pt x="2063" y="759"/>
                  </a:lnTo>
                  <a:lnTo>
                    <a:pt x="2063" y="759"/>
                  </a:lnTo>
                  <a:lnTo>
                    <a:pt x="2093" y="721"/>
                  </a:lnTo>
                  <a:lnTo>
                    <a:pt x="2120" y="689"/>
                  </a:lnTo>
                  <a:lnTo>
                    <a:pt x="2144" y="664"/>
                  </a:lnTo>
                  <a:lnTo>
                    <a:pt x="2144" y="664"/>
                  </a:lnTo>
                  <a:lnTo>
                    <a:pt x="2156" y="649"/>
                  </a:lnTo>
                  <a:lnTo>
                    <a:pt x="2167" y="625"/>
                  </a:lnTo>
                  <a:lnTo>
                    <a:pt x="2183" y="596"/>
                  </a:lnTo>
                  <a:lnTo>
                    <a:pt x="2196" y="563"/>
                  </a:lnTo>
                  <a:lnTo>
                    <a:pt x="2210" y="525"/>
                  </a:lnTo>
                  <a:lnTo>
                    <a:pt x="2221" y="488"/>
                  </a:lnTo>
                  <a:lnTo>
                    <a:pt x="2231" y="453"/>
                  </a:lnTo>
                  <a:lnTo>
                    <a:pt x="2238" y="421"/>
                  </a:lnTo>
                  <a:lnTo>
                    <a:pt x="2238" y="421"/>
                  </a:lnTo>
                  <a:lnTo>
                    <a:pt x="2272" y="232"/>
                  </a:lnTo>
                  <a:lnTo>
                    <a:pt x="2272" y="232"/>
                  </a:lnTo>
                  <a:close/>
                  <a:moveTo>
                    <a:pt x="2555" y="1259"/>
                  </a:moveTo>
                  <a:lnTo>
                    <a:pt x="2555" y="1259"/>
                  </a:lnTo>
                  <a:lnTo>
                    <a:pt x="2543" y="1275"/>
                  </a:lnTo>
                  <a:lnTo>
                    <a:pt x="2520" y="1314"/>
                  </a:lnTo>
                  <a:lnTo>
                    <a:pt x="2506" y="1338"/>
                  </a:lnTo>
                  <a:lnTo>
                    <a:pt x="2496" y="1362"/>
                  </a:lnTo>
                  <a:lnTo>
                    <a:pt x="2489" y="1382"/>
                  </a:lnTo>
                  <a:lnTo>
                    <a:pt x="2488" y="1392"/>
                  </a:lnTo>
                  <a:lnTo>
                    <a:pt x="2488" y="1400"/>
                  </a:lnTo>
                  <a:lnTo>
                    <a:pt x="2488" y="1400"/>
                  </a:lnTo>
                  <a:lnTo>
                    <a:pt x="2489" y="1414"/>
                  </a:lnTo>
                  <a:lnTo>
                    <a:pt x="2494" y="1428"/>
                  </a:lnTo>
                  <a:lnTo>
                    <a:pt x="2498" y="1438"/>
                  </a:lnTo>
                  <a:lnTo>
                    <a:pt x="2503" y="1446"/>
                  </a:lnTo>
                  <a:lnTo>
                    <a:pt x="2513" y="1465"/>
                  </a:lnTo>
                  <a:lnTo>
                    <a:pt x="2518" y="1473"/>
                  </a:lnTo>
                  <a:lnTo>
                    <a:pt x="2521" y="1482"/>
                  </a:lnTo>
                  <a:lnTo>
                    <a:pt x="2521" y="1482"/>
                  </a:lnTo>
                  <a:lnTo>
                    <a:pt x="2532" y="1522"/>
                  </a:lnTo>
                  <a:lnTo>
                    <a:pt x="2540" y="1553"/>
                  </a:lnTo>
                  <a:lnTo>
                    <a:pt x="2548" y="1583"/>
                  </a:lnTo>
                  <a:lnTo>
                    <a:pt x="2558" y="1612"/>
                  </a:lnTo>
                  <a:lnTo>
                    <a:pt x="2564" y="1623"/>
                  </a:lnTo>
                  <a:lnTo>
                    <a:pt x="2569" y="1632"/>
                  </a:lnTo>
                  <a:lnTo>
                    <a:pt x="2574" y="1637"/>
                  </a:lnTo>
                  <a:lnTo>
                    <a:pt x="2579" y="1639"/>
                  </a:lnTo>
                  <a:lnTo>
                    <a:pt x="2580" y="1639"/>
                  </a:lnTo>
                  <a:lnTo>
                    <a:pt x="2584" y="1637"/>
                  </a:lnTo>
                  <a:lnTo>
                    <a:pt x="2589" y="1630"/>
                  </a:lnTo>
                  <a:lnTo>
                    <a:pt x="2589" y="1630"/>
                  </a:lnTo>
                  <a:lnTo>
                    <a:pt x="2601" y="1608"/>
                  </a:lnTo>
                  <a:lnTo>
                    <a:pt x="2614" y="1580"/>
                  </a:lnTo>
                  <a:lnTo>
                    <a:pt x="2626" y="1549"/>
                  </a:lnTo>
                  <a:lnTo>
                    <a:pt x="2639" y="1517"/>
                  </a:lnTo>
                  <a:lnTo>
                    <a:pt x="2648" y="1490"/>
                  </a:lnTo>
                  <a:lnTo>
                    <a:pt x="2653" y="1470"/>
                  </a:lnTo>
                  <a:lnTo>
                    <a:pt x="2653" y="1463"/>
                  </a:lnTo>
                  <a:lnTo>
                    <a:pt x="2651" y="1460"/>
                  </a:lnTo>
                  <a:lnTo>
                    <a:pt x="2648" y="1458"/>
                  </a:lnTo>
                  <a:lnTo>
                    <a:pt x="2643" y="1461"/>
                  </a:lnTo>
                  <a:lnTo>
                    <a:pt x="2643" y="1461"/>
                  </a:lnTo>
                  <a:lnTo>
                    <a:pt x="2629" y="1470"/>
                  </a:lnTo>
                  <a:lnTo>
                    <a:pt x="2617" y="1473"/>
                  </a:lnTo>
                  <a:lnTo>
                    <a:pt x="2604" y="1475"/>
                  </a:lnTo>
                  <a:lnTo>
                    <a:pt x="2592" y="1475"/>
                  </a:lnTo>
                  <a:lnTo>
                    <a:pt x="2582" y="1470"/>
                  </a:lnTo>
                  <a:lnTo>
                    <a:pt x="2575" y="1465"/>
                  </a:lnTo>
                  <a:lnTo>
                    <a:pt x="2570" y="1458"/>
                  </a:lnTo>
                  <a:lnTo>
                    <a:pt x="2569" y="1453"/>
                  </a:lnTo>
                  <a:lnTo>
                    <a:pt x="2569" y="1448"/>
                  </a:lnTo>
                  <a:lnTo>
                    <a:pt x="2569" y="1448"/>
                  </a:lnTo>
                  <a:lnTo>
                    <a:pt x="2572" y="1421"/>
                  </a:lnTo>
                  <a:lnTo>
                    <a:pt x="2579" y="1387"/>
                  </a:lnTo>
                  <a:lnTo>
                    <a:pt x="2589" y="1346"/>
                  </a:lnTo>
                  <a:lnTo>
                    <a:pt x="2589" y="1346"/>
                  </a:lnTo>
                  <a:lnTo>
                    <a:pt x="2584" y="1348"/>
                  </a:lnTo>
                  <a:lnTo>
                    <a:pt x="2575" y="1352"/>
                  </a:lnTo>
                  <a:lnTo>
                    <a:pt x="2569" y="1353"/>
                  </a:lnTo>
                  <a:lnTo>
                    <a:pt x="2565" y="1353"/>
                  </a:lnTo>
                  <a:lnTo>
                    <a:pt x="2562" y="1352"/>
                  </a:lnTo>
                  <a:lnTo>
                    <a:pt x="2562" y="1346"/>
                  </a:lnTo>
                  <a:lnTo>
                    <a:pt x="2562" y="1346"/>
                  </a:lnTo>
                  <a:lnTo>
                    <a:pt x="2562" y="1326"/>
                  </a:lnTo>
                  <a:lnTo>
                    <a:pt x="2558" y="1297"/>
                  </a:lnTo>
                  <a:lnTo>
                    <a:pt x="2555" y="1259"/>
                  </a:lnTo>
                  <a:lnTo>
                    <a:pt x="2555" y="1259"/>
                  </a:lnTo>
                  <a:close/>
                  <a:moveTo>
                    <a:pt x="3863" y="191"/>
                  </a:moveTo>
                  <a:lnTo>
                    <a:pt x="3863" y="191"/>
                  </a:lnTo>
                  <a:lnTo>
                    <a:pt x="3846" y="259"/>
                  </a:lnTo>
                  <a:lnTo>
                    <a:pt x="3846" y="259"/>
                  </a:lnTo>
                  <a:lnTo>
                    <a:pt x="3865" y="220"/>
                  </a:lnTo>
                  <a:lnTo>
                    <a:pt x="3895" y="166"/>
                  </a:lnTo>
                  <a:lnTo>
                    <a:pt x="3912" y="137"/>
                  </a:lnTo>
                  <a:lnTo>
                    <a:pt x="3929" y="112"/>
                  </a:lnTo>
                  <a:lnTo>
                    <a:pt x="3944" y="91"/>
                  </a:lnTo>
                  <a:lnTo>
                    <a:pt x="3958" y="76"/>
                  </a:lnTo>
                  <a:lnTo>
                    <a:pt x="3958" y="76"/>
                  </a:lnTo>
                  <a:lnTo>
                    <a:pt x="3971" y="63"/>
                  </a:lnTo>
                  <a:lnTo>
                    <a:pt x="3984" y="44"/>
                  </a:lnTo>
                  <a:lnTo>
                    <a:pt x="4015" y="0"/>
                  </a:lnTo>
                  <a:lnTo>
                    <a:pt x="4015" y="0"/>
                  </a:lnTo>
                  <a:lnTo>
                    <a:pt x="3998" y="2"/>
                  </a:lnTo>
                  <a:lnTo>
                    <a:pt x="3998" y="2"/>
                  </a:lnTo>
                  <a:lnTo>
                    <a:pt x="3971" y="4"/>
                  </a:lnTo>
                  <a:lnTo>
                    <a:pt x="3946" y="7"/>
                  </a:lnTo>
                  <a:lnTo>
                    <a:pt x="3946" y="7"/>
                  </a:lnTo>
                  <a:lnTo>
                    <a:pt x="3937" y="22"/>
                  </a:lnTo>
                  <a:lnTo>
                    <a:pt x="3937" y="22"/>
                  </a:lnTo>
                  <a:lnTo>
                    <a:pt x="3914" y="71"/>
                  </a:lnTo>
                  <a:lnTo>
                    <a:pt x="3890" y="122"/>
                  </a:lnTo>
                  <a:lnTo>
                    <a:pt x="3872" y="166"/>
                  </a:lnTo>
                  <a:lnTo>
                    <a:pt x="3863" y="191"/>
                  </a:lnTo>
                  <a:lnTo>
                    <a:pt x="3863" y="191"/>
                  </a:lnTo>
                  <a:close/>
                  <a:moveTo>
                    <a:pt x="3843" y="265"/>
                  </a:moveTo>
                  <a:lnTo>
                    <a:pt x="3843" y="265"/>
                  </a:lnTo>
                  <a:lnTo>
                    <a:pt x="3843" y="267"/>
                  </a:lnTo>
                  <a:lnTo>
                    <a:pt x="3843" y="265"/>
                  </a:lnTo>
                  <a:lnTo>
                    <a:pt x="3846" y="259"/>
                  </a:lnTo>
                  <a:lnTo>
                    <a:pt x="3846" y="259"/>
                  </a:lnTo>
                  <a:lnTo>
                    <a:pt x="3843" y="265"/>
                  </a:lnTo>
                  <a:lnTo>
                    <a:pt x="3843" y="265"/>
                  </a:lnTo>
                  <a:close/>
                  <a:moveTo>
                    <a:pt x="3722" y="461"/>
                  </a:moveTo>
                  <a:lnTo>
                    <a:pt x="3722" y="461"/>
                  </a:lnTo>
                  <a:lnTo>
                    <a:pt x="3703" y="512"/>
                  </a:lnTo>
                  <a:lnTo>
                    <a:pt x="3663" y="635"/>
                  </a:lnTo>
                  <a:lnTo>
                    <a:pt x="3639" y="708"/>
                  </a:lnTo>
                  <a:lnTo>
                    <a:pt x="3617" y="779"/>
                  </a:lnTo>
                  <a:lnTo>
                    <a:pt x="3598" y="846"/>
                  </a:lnTo>
                  <a:lnTo>
                    <a:pt x="3587" y="900"/>
                  </a:lnTo>
                  <a:lnTo>
                    <a:pt x="3587" y="900"/>
                  </a:lnTo>
                  <a:lnTo>
                    <a:pt x="3573" y="980"/>
                  </a:lnTo>
                  <a:lnTo>
                    <a:pt x="3566" y="1036"/>
                  </a:lnTo>
                  <a:lnTo>
                    <a:pt x="3561" y="1076"/>
                  </a:lnTo>
                  <a:lnTo>
                    <a:pt x="3560" y="1110"/>
                  </a:lnTo>
                  <a:lnTo>
                    <a:pt x="3560" y="1110"/>
                  </a:lnTo>
                  <a:lnTo>
                    <a:pt x="3556" y="1140"/>
                  </a:lnTo>
                  <a:lnTo>
                    <a:pt x="3551" y="1171"/>
                  </a:lnTo>
                  <a:lnTo>
                    <a:pt x="3545" y="1205"/>
                  </a:lnTo>
                  <a:lnTo>
                    <a:pt x="3539" y="1245"/>
                  </a:lnTo>
                  <a:lnTo>
                    <a:pt x="3539" y="1245"/>
                  </a:lnTo>
                  <a:lnTo>
                    <a:pt x="3533" y="1338"/>
                  </a:lnTo>
                  <a:lnTo>
                    <a:pt x="3531" y="1372"/>
                  </a:lnTo>
                  <a:lnTo>
                    <a:pt x="3531" y="1380"/>
                  </a:lnTo>
                  <a:lnTo>
                    <a:pt x="3533" y="1380"/>
                  </a:lnTo>
                  <a:lnTo>
                    <a:pt x="3533" y="1380"/>
                  </a:lnTo>
                  <a:lnTo>
                    <a:pt x="3533" y="1380"/>
                  </a:lnTo>
                  <a:lnTo>
                    <a:pt x="3541" y="1355"/>
                  </a:lnTo>
                  <a:lnTo>
                    <a:pt x="3555" y="1306"/>
                  </a:lnTo>
                  <a:lnTo>
                    <a:pt x="3573" y="1238"/>
                  </a:lnTo>
                  <a:lnTo>
                    <a:pt x="3573" y="1238"/>
                  </a:lnTo>
                  <a:lnTo>
                    <a:pt x="3641" y="1664"/>
                  </a:lnTo>
                  <a:lnTo>
                    <a:pt x="3641" y="1664"/>
                  </a:lnTo>
                  <a:lnTo>
                    <a:pt x="3651" y="1710"/>
                  </a:lnTo>
                  <a:lnTo>
                    <a:pt x="3671" y="1787"/>
                  </a:lnTo>
                  <a:lnTo>
                    <a:pt x="3691" y="1862"/>
                  </a:lnTo>
                  <a:lnTo>
                    <a:pt x="3701" y="1900"/>
                  </a:lnTo>
                  <a:lnTo>
                    <a:pt x="3701" y="1900"/>
                  </a:lnTo>
                  <a:lnTo>
                    <a:pt x="3700" y="1880"/>
                  </a:lnTo>
                  <a:lnTo>
                    <a:pt x="3693" y="1821"/>
                  </a:lnTo>
                  <a:lnTo>
                    <a:pt x="3669" y="1632"/>
                  </a:lnTo>
                  <a:lnTo>
                    <a:pt x="3644" y="1439"/>
                  </a:lnTo>
                  <a:lnTo>
                    <a:pt x="3636" y="1373"/>
                  </a:lnTo>
                  <a:lnTo>
                    <a:pt x="3634" y="1346"/>
                  </a:lnTo>
                  <a:lnTo>
                    <a:pt x="3634" y="1346"/>
                  </a:lnTo>
                  <a:lnTo>
                    <a:pt x="3634" y="1319"/>
                  </a:lnTo>
                  <a:lnTo>
                    <a:pt x="3632" y="1267"/>
                  </a:lnTo>
                  <a:lnTo>
                    <a:pt x="3627" y="1208"/>
                  </a:lnTo>
                  <a:lnTo>
                    <a:pt x="3624" y="1181"/>
                  </a:lnTo>
                  <a:lnTo>
                    <a:pt x="3620" y="1157"/>
                  </a:lnTo>
                  <a:lnTo>
                    <a:pt x="3620" y="1157"/>
                  </a:lnTo>
                  <a:lnTo>
                    <a:pt x="3612" y="1122"/>
                  </a:lnTo>
                  <a:lnTo>
                    <a:pt x="3604" y="1091"/>
                  </a:lnTo>
                  <a:lnTo>
                    <a:pt x="3602" y="1074"/>
                  </a:lnTo>
                  <a:lnTo>
                    <a:pt x="3600" y="1058"/>
                  </a:lnTo>
                  <a:lnTo>
                    <a:pt x="3602" y="1037"/>
                  </a:lnTo>
                  <a:lnTo>
                    <a:pt x="3607" y="1015"/>
                  </a:lnTo>
                  <a:lnTo>
                    <a:pt x="3607" y="1015"/>
                  </a:lnTo>
                  <a:lnTo>
                    <a:pt x="3614" y="987"/>
                  </a:lnTo>
                  <a:lnTo>
                    <a:pt x="3620" y="949"/>
                  </a:lnTo>
                  <a:lnTo>
                    <a:pt x="3632" y="865"/>
                  </a:lnTo>
                  <a:lnTo>
                    <a:pt x="3647" y="765"/>
                  </a:lnTo>
                  <a:lnTo>
                    <a:pt x="3722" y="461"/>
                  </a:lnTo>
                  <a:close/>
                  <a:moveTo>
                    <a:pt x="3324" y="1549"/>
                  </a:moveTo>
                  <a:lnTo>
                    <a:pt x="3324" y="1549"/>
                  </a:lnTo>
                  <a:lnTo>
                    <a:pt x="3391" y="1444"/>
                  </a:lnTo>
                  <a:lnTo>
                    <a:pt x="3440" y="1368"/>
                  </a:lnTo>
                  <a:lnTo>
                    <a:pt x="3465" y="1328"/>
                  </a:lnTo>
                  <a:lnTo>
                    <a:pt x="3465" y="1328"/>
                  </a:lnTo>
                  <a:lnTo>
                    <a:pt x="3465" y="1326"/>
                  </a:lnTo>
                  <a:lnTo>
                    <a:pt x="3465" y="1326"/>
                  </a:lnTo>
                  <a:lnTo>
                    <a:pt x="3465" y="1328"/>
                  </a:lnTo>
                  <a:lnTo>
                    <a:pt x="3465" y="1328"/>
                  </a:lnTo>
                  <a:lnTo>
                    <a:pt x="3465" y="1355"/>
                  </a:lnTo>
                  <a:lnTo>
                    <a:pt x="3469" y="1406"/>
                  </a:lnTo>
                  <a:lnTo>
                    <a:pt x="3472" y="1475"/>
                  </a:lnTo>
                  <a:lnTo>
                    <a:pt x="3452" y="1556"/>
                  </a:lnTo>
                  <a:lnTo>
                    <a:pt x="3452" y="1556"/>
                  </a:lnTo>
                  <a:lnTo>
                    <a:pt x="3460" y="1546"/>
                  </a:lnTo>
                  <a:lnTo>
                    <a:pt x="3475" y="1520"/>
                  </a:lnTo>
                  <a:lnTo>
                    <a:pt x="3492" y="1493"/>
                  </a:lnTo>
                  <a:lnTo>
                    <a:pt x="3497" y="1483"/>
                  </a:lnTo>
                  <a:lnTo>
                    <a:pt x="3499" y="1475"/>
                  </a:lnTo>
                  <a:lnTo>
                    <a:pt x="3499" y="1475"/>
                  </a:lnTo>
                  <a:lnTo>
                    <a:pt x="3497" y="1433"/>
                  </a:lnTo>
                  <a:lnTo>
                    <a:pt x="3496" y="1357"/>
                  </a:lnTo>
                  <a:lnTo>
                    <a:pt x="3492" y="1245"/>
                  </a:lnTo>
                  <a:lnTo>
                    <a:pt x="3492" y="1245"/>
                  </a:lnTo>
                  <a:lnTo>
                    <a:pt x="3491" y="1193"/>
                  </a:lnTo>
                  <a:lnTo>
                    <a:pt x="3491" y="1159"/>
                  </a:lnTo>
                  <a:lnTo>
                    <a:pt x="3491" y="1145"/>
                  </a:lnTo>
                  <a:lnTo>
                    <a:pt x="3492" y="1137"/>
                  </a:lnTo>
                  <a:lnTo>
                    <a:pt x="3492" y="1137"/>
                  </a:lnTo>
                  <a:lnTo>
                    <a:pt x="3496" y="1117"/>
                  </a:lnTo>
                  <a:lnTo>
                    <a:pt x="3501" y="1088"/>
                  </a:lnTo>
                  <a:lnTo>
                    <a:pt x="3506" y="1049"/>
                  </a:lnTo>
                  <a:lnTo>
                    <a:pt x="3499" y="928"/>
                  </a:lnTo>
                  <a:lnTo>
                    <a:pt x="3499" y="928"/>
                  </a:lnTo>
                  <a:lnTo>
                    <a:pt x="3487" y="1015"/>
                  </a:lnTo>
                  <a:lnTo>
                    <a:pt x="3465" y="1171"/>
                  </a:lnTo>
                  <a:lnTo>
                    <a:pt x="3465" y="1171"/>
                  </a:lnTo>
                  <a:lnTo>
                    <a:pt x="3462" y="1199"/>
                  </a:lnTo>
                  <a:lnTo>
                    <a:pt x="3462" y="1220"/>
                  </a:lnTo>
                  <a:lnTo>
                    <a:pt x="3462" y="1250"/>
                  </a:lnTo>
                  <a:lnTo>
                    <a:pt x="3460" y="1264"/>
                  </a:lnTo>
                  <a:lnTo>
                    <a:pt x="3455" y="1279"/>
                  </a:lnTo>
                  <a:lnTo>
                    <a:pt x="3447" y="1299"/>
                  </a:lnTo>
                  <a:lnTo>
                    <a:pt x="3432" y="1326"/>
                  </a:lnTo>
                  <a:lnTo>
                    <a:pt x="3432" y="1326"/>
                  </a:lnTo>
                  <a:lnTo>
                    <a:pt x="3413" y="1360"/>
                  </a:lnTo>
                  <a:lnTo>
                    <a:pt x="3395" y="1395"/>
                  </a:lnTo>
                  <a:lnTo>
                    <a:pt x="3361" y="1468"/>
                  </a:lnTo>
                  <a:lnTo>
                    <a:pt x="3324" y="1549"/>
                  </a:lnTo>
                  <a:lnTo>
                    <a:pt x="3324" y="1549"/>
                  </a:lnTo>
                  <a:close/>
                  <a:moveTo>
                    <a:pt x="2002" y="610"/>
                  </a:moveTo>
                  <a:lnTo>
                    <a:pt x="2002" y="610"/>
                  </a:lnTo>
                  <a:lnTo>
                    <a:pt x="2002" y="610"/>
                  </a:lnTo>
                  <a:lnTo>
                    <a:pt x="2002" y="610"/>
                  </a:lnTo>
                  <a:lnTo>
                    <a:pt x="2001" y="617"/>
                  </a:lnTo>
                  <a:lnTo>
                    <a:pt x="2001" y="617"/>
                  </a:lnTo>
                  <a:lnTo>
                    <a:pt x="2002" y="610"/>
                  </a:lnTo>
                  <a:lnTo>
                    <a:pt x="2002" y="610"/>
                  </a:lnTo>
                  <a:close/>
                  <a:moveTo>
                    <a:pt x="1996" y="732"/>
                  </a:moveTo>
                  <a:lnTo>
                    <a:pt x="1996" y="732"/>
                  </a:lnTo>
                  <a:lnTo>
                    <a:pt x="1997" y="708"/>
                  </a:lnTo>
                  <a:lnTo>
                    <a:pt x="1999" y="676"/>
                  </a:lnTo>
                  <a:lnTo>
                    <a:pt x="2001" y="617"/>
                  </a:lnTo>
                  <a:lnTo>
                    <a:pt x="2001" y="617"/>
                  </a:lnTo>
                  <a:lnTo>
                    <a:pt x="1994" y="637"/>
                  </a:lnTo>
                  <a:lnTo>
                    <a:pt x="1984" y="667"/>
                  </a:lnTo>
                  <a:lnTo>
                    <a:pt x="1969" y="703"/>
                  </a:lnTo>
                  <a:lnTo>
                    <a:pt x="1952" y="743"/>
                  </a:lnTo>
                  <a:lnTo>
                    <a:pt x="1931" y="784"/>
                  </a:lnTo>
                  <a:lnTo>
                    <a:pt x="1910" y="823"/>
                  </a:lnTo>
                  <a:lnTo>
                    <a:pt x="1889" y="855"/>
                  </a:lnTo>
                  <a:lnTo>
                    <a:pt x="1878" y="868"/>
                  </a:lnTo>
                  <a:lnTo>
                    <a:pt x="1867" y="880"/>
                  </a:lnTo>
                  <a:lnTo>
                    <a:pt x="1867" y="880"/>
                  </a:lnTo>
                  <a:lnTo>
                    <a:pt x="1827" y="919"/>
                  </a:lnTo>
                  <a:lnTo>
                    <a:pt x="1808" y="938"/>
                  </a:lnTo>
                  <a:lnTo>
                    <a:pt x="1793" y="953"/>
                  </a:lnTo>
                  <a:lnTo>
                    <a:pt x="1781" y="968"/>
                  </a:lnTo>
                  <a:lnTo>
                    <a:pt x="1771" y="983"/>
                  </a:lnTo>
                  <a:lnTo>
                    <a:pt x="1765" y="998"/>
                  </a:lnTo>
                  <a:lnTo>
                    <a:pt x="1760" y="1015"/>
                  </a:lnTo>
                  <a:lnTo>
                    <a:pt x="1760" y="1015"/>
                  </a:lnTo>
                  <a:lnTo>
                    <a:pt x="1754" y="1042"/>
                  </a:lnTo>
                  <a:lnTo>
                    <a:pt x="1753" y="1059"/>
                  </a:lnTo>
                  <a:lnTo>
                    <a:pt x="1751" y="1080"/>
                  </a:lnTo>
                  <a:lnTo>
                    <a:pt x="1753" y="1110"/>
                  </a:lnTo>
                  <a:lnTo>
                    <a:pt x="1753" y="1110"/>
                  </a:lnTo>
                  <a:lnTo>
                    <a:pt x="1756" y="1152"/>
                  </a:lnTo>
                  <a:lnTo>
                    <a:pt x="1761" y="1193"/>
                  </a:lnTo>
                  <a:lnTo>
                    <a:pt x="1763" y="1208"/>
                  </a:lnTo>
                  <a:lnTo>
                    <a:pt x="1766" y="1218"/>
                  </a:lnTo>
                  <a:lnTo>
                    <a:pt x="1768" y="1220"/>
                  </a:lnTo>
                  <a:lnTo>
                    <a:pt x="1770" y="1220"/>
                  </a:lnTo>
                  <a:lnTo>
                    <a:pt x="1771" y="1216"/>
                  </a:lnTo>
                  <a:lnTo>
                    <a:pt x="1773" y="1211"/>
                  </a:lnTo>
                  <a:lnTo>
                    <a:pt x="1773" y="1211"/>
                  </a:lnTo>
                  <a:lnTo>
                    <a:pt x="1786" y="1167"/>
                  </a:lnTo>
                  <a:lnTo>
                    <a:pt x="1808" y="1105"/>
                  </a:lnTo>
                  <a:lnTo>
                    <a:pt x="1830" y="1044"/>
                  </a:lnTo>
                  <a:lnTo>
                    <a:pt x="1840" y="1022"/>
                  </a:lnTo>
                  <a:lnTo>
                    <a:pt x="1847" y="1009"/>
                  </a:lnTo>
                  <a:lnTo>
                    <a:pt x="1847" y="1009"/>
                  </a:lnTo>
                  <a:lnTo>
                    <a:pt x="1876" y="966"/>
                  </a:lnTo>
                  <a:lnTo>
                    <a:pt x="1888" y="951"/>
                  </a:lnTo>
                  <a:lnTo>
                    <a:pt x="1893" y="946"/>
                  </a:lnTo>
                  <a:lnTo>
                    <a:pt x="1894" y="946"/>
                  </a:lnTo>
                  <a:lnTo>
                    <a:pt x="1894" y="948"/>
                  </a:lnTo>
                  <a:lnTo>
                    <a:pt x="1894" y="948"/>
                  </a:lnTo>
                  <a:lnTo>
                    <a:pt x="1898" y="973"/>
                  </a:lnTo>
                  <a:lnTo>
                    <a:pt x="1901" y="1022"/>
                  </a:lnTo>
                  <a:lnTo>
                    <a:pt x="1903" y="1076"/>
                  </a:lnTo>
                  <a:lnTo>
                    <a:pt x="1903" y="1100"/>
                  </a:lnTo>
                  <a:lnTo>
                    <a:pt x="1901" y="1117"/>
                  </a:lnTo>
                  <a:lnTo>
                    <a:pt x="1901" y="1117"/>
                  </a:lnTo>
                  <a:lnTo>
                    <a:pt x="1898" y="1134"/>
                  </a:lnTo>
                  <a:lnTo>
                    <a:pt x="1889" y="1157"/>
                  </a:lnTo>
                  <a:lnTo>
                    <a:pt x="1881" y="1183"/>
                  </a:lnTo>
                  <a:lnTo>
                    <a:pt x="1869" y="1208"/>
                  </a:lnTo>
                  <a:lnTo>
                    <a:pt x="1857" y="1233"/>
                  </a:lnTo>
                  <a:lnTo>
                    <a:pt x="1847" y="1252"/>
                  </a:lnTo>
                  <a:lnTo>
                    <a:pt x="1839" y="1264"/>
                  </a:lnTo>
                  <a:lnTo>
                    <a:pt x="1835" y="1265"/>
                  </a:lnTo>
                  <a:lnTo>
                    <a:pt x="1834" y="1265"/>
                  </a:lnTo>
                  <a:lnTo>
                    <a:pt x="1834" y="1265"/>
                  </a:lnTo>
                  <a:lnTo>
                    <a:pt x="1830" y="1259"/>
                  </a:lnTo>
                  <a:lnTo>
                    <a:pt x="1825" y="1247"/>
                  </a:lnTo>
                  <a:lnTo>
                    <a:pt x="1819" y="1235"/>
                  </a:lnTo>
                  <a:lnTo>
                    <a:pt x="1813" y="1225"/>
                  </a:lnTo>
                  <a:lnTo>
                    <a:pt x="1807" y="1218"/>
                  </a:lnTo>
                  <a:lnTo>
                    <a:pt x="1803" y="1218"/>
                  </a:lnTo>
                  <a:lnTo>
                    <a:pt x="1802" y="1220"/>
                  </a:lnTo>
                  <a:lnTo>
                    <a:pt x="1798" y="1223"/>
                  </a:lnTo>
                  <a:lnTo>
                    <a:pt x="1797" y="1230"/>
                  </a:lnTo>
                  <a:lnTo>
                    <a:pt x="1793" y="1252"/>
                  </a:lnTo>
                  <a:lnTo>
                    <a:pt x="1793" y="1252"/>
                  </a:lnTo>
                  <a:lnTo>
                    <a:pt x="1793" y="1267"/>
                  </a:lnTo>
                  <a:lnTo>
                    <a:pt x="1793" y="1284"/>
                  </a:lnTo>
                  <a:lnTo>
                    <a:pt x="1797" y="1303"/>
                  </a:lnTo>
                  <a:lnTo>
                    <a:pt x="1800" y="1321"/>
                  </a:lnTo>
                  <a:lnTo>
                    <a:pt x="1810" y="1358"/>
                  </a:lnTo>
                  <a:lnTo>
                    <a:pt x="1822" y="1394"/>
                  </a:lnTo>
                  <a:lnTo>
                    <a:pt x="1835" y="1424"/>
                  </a:lnTo>
                  <a:lnTo>
                    <a:pt x="1849" y="1448"/>
                  </a:lnTo>
                  <a:lnTo>
                    <a:pt x="1854" y="1456"/>
                  </a:lnTo>
                  <a:lnTo>
                    <a:pt x="1859" y="1461"/>
                  </a:lnTo>
                  <a:lnTo>
                    <a:pt x="1864" y="1463"/>
                  </a:lnTo>
                  <a:lnTo>
                    <a:pt x="1867" y="1461"/>
                  </a:lnTo>
                  <a:lnTo>
                    <a:pt x="1867" y="1461"/>
                  </a:lnTo>
                  <a:lnTo>
                    <a:pt x="1872" y="1455"/>
                  </a:lnTo>
                  <a:lnTo>
                    <a:pt x="1879" y="1449"/>
                  </a:lnTo>
                  <a:lnTo>
                    <a:pt x="1884" y="1446"/>
                  </a:lnTo>
                  <a:lnTo>
                    <a:pt x="1889" y="1439"/>
                  </a:lnTo>
                  <a:lnTo>
                    <a:pt x="1894" y="1431"/>
                  </a:lnTo>
                  <a:lnTo>
                    <a:pt x="1899" y="1417"/>
                  </a:lnTo>
                  <a:lnTo>
                    <a:pt x="1903" y="1399"/>
                  </a:lnTo>
                  <a:lnTo>
                    <a:pt x="1908" y="1373"/>
                  </a:lnTo>
                  <a:lnTo>
                    <a:pt x="1908" y="1373"/>
                  </a:lnTo>
                  <a:lnTo>
                    <a:pt x="1925" y="1245"/>
                  </a:lnTo>
                  <a:lnTo>
                    <a:pt x="1930" y="1193"/>
                  </a:lnTo>
                  <a:lnTo>
                    <a:pt x="1935" y="1164"/>
                  </a:lnTo>
                  <a:lnTo>
                    <a:pt x="1935" y="1164"/>
                  </a:lnTo>
                  <a:lnTo>
                    <a:pt x="1938" y="1157"/>
                  </a:lnTo>
                  <a:lnTo>
                    <a:pt x="1942" y="1149"/>
                  </a:lnTo>
                  <a:lnTo>
                    <a:pt x="1952" y="1129"/>
                  </a:lnTo>
                  <a:lnTo>
                    <a:pt x="1957" y="1117"/>
                  </a:lnTo>
                  <a:lnTo>
                    <a:pt x="1960" y="1103"/>
                  </a:lnTo>
                  <a:lnTo>
                    <a:pt x="1962" y="1088"/>
                  </a:lnTo>
                  <a:lnTo>
                    <a:pt x="1962" y="1069"/>
                  </a:lnTo>
                  <a:lnTo>
                    <a:pt x="1962" y="1069"/>
                  </a:lnTo>
                  <a:lnTo>
                    <a:pt x="1957" y="1029"/>
                  </a:lnTo>
                  <a:lnTo>
                    <a:pt x="1950" y="987"/>
                  </a:lnTo>
                  <a:lnTo>
                    <a:pt x="1943" y="951"/>
                  </a:lnTo>
                  <a:lnTo>
                    <a:pt x="1942" y="938"/>
                  </a:lnTo>
                  <a:lnTo>
                    <a:pt x="1942" y="928"/>
                  </a:lnTo>
                  <a:lnTo>
                    <a:pt x="1942" y="928"/>
                  </a:lnTo>
                  <a:lnTo>
                    <a:pt x="1942" y="909"/>
                  </a:lnTo>
                  <a:lnTo>
                    <a:pt x="1942" y="887"/>
                  </a:lnTo>
                  <a:lnTo>
                    <a:pt x="1943" y="873"/>
                  </a:lnTo>
                  <a:lnTo>
                    <a:pt x="1945" y="860"/>
                  </a:lnTo>
                  <a:lnTo>
                    <a:pt x="1950" y="846"/>
                  </a:lnTo>
                  <a:lnTo>
                    <a:pt x="1955" y="833"/>
                  </a:lnTo>
                  <a:lnTo>
                    <a:pt x="1955" y="833"/>
                  </a:lnTo>
                  <a:lnTo>
                    <a:pt x="1980" y="777"/>
                  </a:lnTo>
                  <a:lnTo>
                    <a:pt x="1990" y="754"/>
                  </a:lnTo>
                  <a:lnTo>
                    <a:pt x="1996" y="732"/>
                  </a:lnTo>
                  <a:lnTo>
                    <a:pt x="1996" y="732"/>
                  </a:lnTo>
                  <a:close/>
                  <a:moveTo>
                    <a:pt x="1975" y="83"/>
                  </a:moveTo>
                  <a:lnTo>
                    <a:pt x="1975" y="83"/>
                  </a:lnTo>
                  <a:lnTo>
                    <a:pt x="1911" y="101"/>
                  </a:lnTo>
                  <a:lnTo>
                    <a:pt x="1851" y="120"/>
                  </a:lnTo>
                  <a:lnTo>
                    <a:pt x="1786" y="144"/>
                  </a:lnTo>
                  <a:lnTo>
                    <a:pt x="1786" y="144"/>
                  </a:lnTo>
                  <a:lnTo>
                    <a:pt x="1780" y="147"/>
                  </a:lnTo>
                  <a:lnTo>
                    <a:pt x="1773" y="152"/>
                  </a:lnTo>
                  <a:lnTo>
                    <a:pt x="1760" y="164"/>
                  </a:lnTo>
                  <a:lnTo>
                    <a:pt x="1749" y="178"/>
                  </a:lnTo>
                  <a:lnTo>
                    <a:pt x="1739" y="196"/>
                  </a:lnTo>
                  <a:lnTo>
                    <a:pt x="1731" y="215"/>
                  </a:lnTo>
                  <a:lnTo>
                    <a:pt x="1724" y="237"/>
                  </a:lnTo>
                  <a:lnTo>
                    <a:pt x="1719" y="257"/>
                  </a:lnTo>
                  <a:lnTo>
                    <a:pt x="1716" y="281"/>
                  </a:lnTo>
                  <a:lnTo>
                    <a:pt x="1709" y="323"/>
                  </a:lnTo>
                  <a:lnTo>
                    <a:pt x="1706" y="362"/>
                  </a:lnTo>
                  <a:lnTo>
                    <a:pt x="1706" y="392"/>
                  </a:lnTo>
                  <a:lnTo>
                    <a:pt x="1706" y="407"/>
                  </a:lnTo>
                  <a:lnTo>
                    <a:pt x="1706" y="407"/>
                  </a:lnTo>
                  <a:lnTo>
                    <a:pt x="1706" y="409"/>
                  </a:lnTo>
                  <a:lnTo>
                    <a:pt x="1707" y="409"/>
                  </a:lnTo>
                  <a:lnTo>
                    <a:pt x="1711" y="406"/>
                  </a:lnTo>
                  <a:lnTo>
                    <a:pt x="1721" y="387"/>
                  </a:lnTo>
                  <a:lnTo>
                    <a:pt x="1756" y="321"/>
                  </a:lnTo>
                  <a:lnTo>
                    <a:pt x="1795" y="243"/>
                  </a:lnTo>
                  <a:lnTo>
                    <a:pt x="1813" y="213"/>
                  </a:lnTo>
                  <a:lnTo>
                    <a:pt x="1827" y="191"/>
                  </a:lnTo>
                  <a:lnTo>
                    <a:pt x="1827" y="191"/>
                  </a:lnTo>
                  <a:lnTo>
                    <a:pt x="1842" y="176"/>
                  </a:lnTo>
                  <a:lnTo>
                    <a:pt x="1862" y="157"/>
                  </a:lnTo>
                  <a:lnTo>
                    <a:pt x="1888" y="140"/>
                  </a:lnTo>
                  <a:lnTo>
                    <a:pt x="1913" y="122"/>
                  </a:lnTo>
                  <a:lnTo>
                    <a:pt x="1957" y="95"/>
                  </a:lnTo>
                  <a:lnTo>
                    <a:pt x="1975" y="83"/>
                  </a:lnTo>
                  <a:lnTo>
                    <a:pt x="1975" y="83"/>
                  </a:lnTo>
                  <a:close/>
                  <a:moveTo>
                    <a:pt x="1948" y="150"/>
                  </a:moveTo>
                  <a:lnTo>
                    <a:pt x="1948" y="150"/>
                  </a:lnTo>
                  <a:lnTo>
                    <a:pt x="1945" y="154"/>
                  </a:lnTo>
                  <a:lnTo>
                    <a:pt x="1942" y="157"/>
                  </a:lnTo>
                  <a:lnTo>
                    <a:pt x="1935" y="172"/>
                  </a:lnTo>
                  <a:lnTo>
                    <a:pt x="1923" y="193"/>
                  </a:lnTo>
                  <a:lnTo>
                    <a:pt x="1913" y="208"/>
                  </a:lnTo>
                  <a:lnTo>
                    <a:pt x="1901" y="225"/>
                  </a:lnTo>
                  <a:lnTo>
                    <a:pt x="1901" y="225"/>
                  </a:lnTo>
                  <a:lnTo>
                    <a:pt x="1878" y="259"/>
                  </a:lnTo>
                  <a:lnTo>
                    <a:pt x="1859" y="289"/>
                  </a:lnTo>
                  <a:lnTo>
                    <a:pt x="1845" y="314"/>
                  </a:lnTo>
                  <a:lnTo>
                    <a:pt x="1834" y="333"/>
                  </a:lnTo>
                  <a:lnTo>
                    <a:pt x="1834" y="333"/>
                  </a:lnTo>
                  <a:lnTo>
                    <a:pt x="1805" y="372"/>
                  </a:lnTo>
                  <a:lnTo>
                    <a:pt x="1788" y="397"/>
                  </a:lnTo>
                  <a:lnTo>
                    <a:pt x="1780" y="412"/>
                  </a:lnTo>
                  <a:lnTo>
                    <a:pt x="1773" y="428"/>
                  </a:lnTo>
                  <a:lnTo>
                    <a:pt x="1773" y="428"/>
                  </a:lnTo>
                  <a:lnTo>
                    <a:pt x="1766" y="446"/>
                  </a:lnTo>
                  <a:lnTo>
                    <a:pt x="1760" y="466"/>
                  </a:lnTo>
                  <a:lnTo>
                    <a:pt x="1746" y="512"/>
                  </a:lnTo>
                  <a:lnTo>
                    <a:pt x="1733" y="563"/>
                  </a:lnTo>
                  <a:lnTo>
                    <a:pt x="1733" y="563"/>
                  </a:lnTo>
                  <a:lnTo>
                    <a:pt x="1758" y="515"/>
                  </a:lnTo>
                  <a:lnTo>
                    <a:pt x="1781" y="473"/>
                  </a:lnTo>
                  <a:lnTo>
                    <a:pt x="1795" y="453"/>
                  </a:lnTo>
                  <a:lnTo>
                    <a:pt x="1807" y="434"/>
                  </a:lnTo>
                  <a:lnTo>
                    <a:pt x="1807" y="434"/>
                  </a:lnTo>
                  <a:lnTo>
                    <a:pt x="1829" y="406"/>
                  </a:lnTo>
                  <a:lnTo>
                    <a:pt x="1847" y="384"/>
                  </a:lnTo>
                  <a:lnTo>
                    <a:pt x="1862" y="362"/>
                  </a:lnTo>
                  <a:lnTo>
                    <a:pt x="1881" y="333"/>
                  </a:lnTo>
                  <a:lnTo>
                    <a:pt x="1881" y="333"/>
                  </a:lnTo>
                  <a:lnTo>
                    <a:pt x="1891" y="313"/>
                  </a:lnTo>
                  <a:lnTo>
                    <a:pt x="1904" y="286"/>
                  </a:lnTo>
                  <a:lnTo>
                    <a:pt x="1928" y="223"/>
                  </a:lnTo>
                  <a:lnTo>
                    <a:pt x="1938" y="194"/>
                  </a:lnTo>
                  <a:lnTo>
                    <a:pt x="1947" y="171"/>
                  </a:lnTo>
                  <a:lnTo>
                    <a:pt x="1950" y="154"/>
                  </a:lnTo>
                  <a:lnTo>
                    <a:pt x="1950" y="150"/>
                  </a:lnTo>
                  <a:lnTo>
                    <a:pt x="1948" y="150"/>
                  </a:lnTo>
                  <a:lnTo>
                    <a:pt x="1948" y="150"/>
                  </a:lnTo>
                  <a:close/>
                  <a:moveTo>
                    <a:pt x="1935" y="340"/>
                  </a:moveTo>
                  <a:lnTo>
                    <a:pt x="1935" y="340"/>
                  </a:lnTo>
                  <a:lnTo>
                    <a:pt x="1930" y="358"/>
                  </a:lnTo>
                  <a:lnTo>
                    <a:pt x="1923" y="384"/>
                  </a:lnTo>
                  <a:lnTo>
                    <a:pt x="1913" y="412"/>
                  </a:lnTo>
                  <a:lnTo>
                    <a:pt x="1908" y="428"/>
                  </a:lnTo>
                  <a:lnTo>
                    <a:pt x="1901" y="441"/>
                  </a:lnTo>
                  <a:lnTo>
                    <a:pt x="1901" y="441"/>
                  </a:lnTo>
                  <a:lnTo>
                    <a:pt x="1896" y="453"/>
                  </a:lnTo>
                  <a:lnTo>
                    <a:pt x="1893" y="465"/>
                  </a:lnTo>
                  <a:lnTo>
                    <a:pt x="1888" y="480"/>
                  </a:lnTo>
                  <a:lnTo>
                    <a:pt x="1884" y="488"/>
                  </a:lnTo>
                  <a:lnTo>
                    <a:pt x="1879" y="497"/>
                  </a:lnTo>
                  <a:lnTo>
                    <a:pt x="1872" y="505"/>
                  </a:lnTo>
                  <a:lnTo>
                    <a:pt x="1861" y="515"/>
                  </a:lnTo>
                  <a:lnTo>
                    <a:pt x="1861" y="515"/>
                  </a:lnTo>
                  <a:lnTo>
                    <a:pt x="1835" y="536"/>
                  </a:lnTo>
                  <a:lnTo>
                    <a:pt x="1825" y="544"/>
                  </a:lnTo>
                  <a:lnTo>
                    <a:pt x="1815" y="554"/>
                  </a:lnTo>
                  <a:lnTo>
                    <a:pt x="1805" y="566"/>
                  </a:lnTo>
                  <a:lnTo>
                    <a:pt x="1795" y="581"/>
                  </a:lnTo>
                  <a:lnTo>
                    <a:pt x="1785" y="600"/>
                  </a:lnTo>
                  <a:lnTo>
                    <a:pt x="1773" y="623"/>
                  </a:lnTo>
                  <a:lnTo>
                    <a:pt x="1773" y="623"/>
                  </a:lnTo>
                  <a:lnTo>
                    <a:pt x="1751" y="674"/>
                  </a:lnTo>
                  <a:lnTo>
                    <a:pt x="1733" y="721"/>
                  </a:lnTo>
                  <a:lnTo>
                    <a:pt x="1717" y="765"/>
                  </a:lnTo>
                  <a:lnTo>
                    <a:pt x="1706" y="806"/>
                  </a:lnTo>
                  <a:lnTo>
                    <a:pt x="1706" y="806"/>
                  </a:lnTo>
                  <a:lnTo>
                    <a:pt x="1701" y="828"/>
                  </a:lnTo>
                  <a:lnTo>
                    <a:pt x="1694" y="853"/>
                  </a:lnTo>
                  <a:lnTo>
                    <a:pt x="1684" y="909"/>
                  </a:lnTo>
                  <a:lnTo>
                    <a:pt x="1677" y="961"/>
                  </a:lnTo>
                  <a:lnTo>
                    <a:pt x="1672" y="995"/>
                  </a:lnTo>
                  <a:lnTo>
                    <a:pt x="1672" y="995"/>
                  </a:lnTo>
                  <a:lnTo>
                    <a:pt x="1672" y="1000"/>
                  </a:lnTo>
                  <a:lnTo>
                    <a:pt x="1672" y="1002"/>
                  </a:lnTo>
                  <a:lnTo>
                    <a:pt x="1674" y="1002"/>
                  </a:lnTo>
                  <a:lnTo>
                    <a:pt x="1675" y="1000"/>
                  </a:lnTo>
                  <a:lnTo>
                    <a:pt x="1682" y="992"/>
                  </a:lnTo>
                  <a:lnTo>
                    <a:pt x="1690" y="978"/>
                  </a:lnTo>
                  <a:lnTo>
                    <a:pt x="1709" y="939"/>
                  </a:lnTo>
                  <a:lnTo>
                    <a:pt x="1717" y="917"/>
                  </a:lnTo>
                  <a:lnTo>
                    <a:pt x="1726" y="894"/>
                  </a:lnTo>
                  <a:lnTo>
                    <a:pt x="1726" y="894"/>
                  </a:lnTo>
                  <a:lnTo>
                    <a:pt x="1765" y="781"/>
                  </a:lnTo>
                  <a:lnTo>
                    <a:pt x="1800" y="684"/>
                  </a:lnTo>
                  <a:lnTo>
                    <a:pt x="1800" y="684"/>
                  </a:lnTo>
                  <a:lnTo>
                    <a:pt x="1819" y="644"/>
                  </a:lnTo>
                  <a:lnTo>
                    <a:pt x="1844" y="598"/>
                  </a:lnTo>
                  <a:lnTo>
                    <a:pt x="1874" y="542"/>
                  </a:lnTo>
                  <a:lnTo>
                    <a:pt x="1874" y="542"/>
                  </a:lnTo>
                  <a:lnTo>
                    <a:pt x="1876" y="547"/>
                  </a:lnTo>
                  <a:lnTo>
                    <a:pt x="1881" y="561"/>
                  </a:lnTo>
                  <a:lnTo>
                    <a:pt x="1883" y="580"/>
                  </a:lnTo>
                  <a:lnTo>
                    <a:pt x="1883" y="588"/>
                  </a:lnTo>
                  <a:lnTo>
                    <a:pt x="1881" y="596"/>
                  </a:lnTo>
                  <a:lnTo>
                    <a:pt x="1881" y="596"/>
                  </a:lnTo>
                  <a:lnTo>
                    <a:pt x="1869" y="623"/>
                  </a:lnTo>
                  <a:lnTo>
                    <a:pt x="1852" y="664"/>
                  </a:lnTo>
                  <a:lnTo>
                    <a:pt x="1827" y="718"/>
                  </a:lnTo>
                  <a:lnTo>
                    <a:pt x="1827" y="718"/>
                  </a:lnTo>
                  <a:lnTo>
                    <a:pt x="1830" y="718"/>
                  </a:lnTo>
                  <a:lnTo>
                    <a:pt x="1839" y="716"/>
                  </a:lnTo>
                  <a:lnTo>
                    <a:pt x="1851" y="711"/>
                  </a:lnTo>
                  <a:lnTo>
                    <a:pt x="1859" y="706"/>
                  </a:lnTo>
                  <a:lnTo>
                    <a:pt x="1866" y="701"/>
                  </a:lnTo>
                  <a:lnTo>
                    <a:pt x="1874" y="693"/>
                  </a:lnTo>
                  <a:lnTo>
                    <a:pt x="1881" y="684"/>
                  </a:lnTo>
                  <a:lnTo>
                    <a:pt x="1888" y="674"/>
                  </a:lnTo>
                  <a:lnTo>
                    <a:pt x="1896" y="661"/>
                  </a:lnTo>
                  <a:lnTo>
                    <a:pt x="1901" y="645"/>
                  </a:lnTo>
                  <a:lnTo>
                    <a:pt x="1906" y="627"/>
                  </a:lnTo>
                  <a:lnTo>
                    <a:pt x="1911" y="607"/>
                  </a:lnTo>
                  <a:lnTo>
                    <a:pt x="1915" y="583"/>
                  </a:lnTo>
                  <a:lnTo>
                    <a:pt x="1915" y="583"/>
                  </a:lnTo>
                  <a:lnTo>
                    <a:pt x="1921" y="507"/>
                  </a:lnTo>
                  <a:lnTo>
                    <a:pt x="1925" y="466"/>
                  </a:lnTo>
                  <a:lnTo>
                    <a:pt x="1926" y="448"/>
                  </a:lnTo>
                  <a:lnTo>
                    <a:pt x="1928" y="434"/>
                  </a:lnTo>
                  <a:lnTo>
                    <a:pt x="1928" y="434"/>
                  </a:lnTo>
                  <a:lnTo>
                    <a:pt x="1935" y="372"/>
                  </a:lnTo>
                  <a:lnTo>
                    <a:pt x="1937" y="343"/>
                  </a:lnTo>
                  <a:lnTo>
                    <a:pt x="1937" y="338"/>
                  </a:lnTo>
                  <a:lnTo>
                    <a:pt x="1937" y="338"/>
                  </a:lnTo>
                  <a:lnTo>
                    <a:pt x="1935" y="340"/>
                  </a:lnTo>
                  <a:lnTo>
                    <a:pt x="1935" y="340"/>
                  </a:lnTo>
                  <a:close/>
                  <a:moveTo>
                    <a:pt x="1665" y="205"/>
                  </a:moveTo>
                  <a:lnTo>
                    <a:pt x="1665" y="205"/>
                  </a:lnTo>
                  <a:lnTo>
                    <a:pt x="1642" y="252"/>
                  </a:lnTo>
                  <a:lnTo>
                    <a:pt x="1604" y="326"/>
                  </a:lnTo>
                  <a:lnTo>
                    <a:pt x="1604" y="326"/>
                  </a:lnTo>
                  <a:lnTo>
                    <a:pt x="1598" y="343"/>
                  </a:lnTo>
                  <a:lnTo>
                    <a:pt x="1588" y="367"/>
                  </a:lnTo>
                  <a:lnTo>
                    <a:pt x="1571" y="424"/>
                  </a:lnTo>
                  <a:lnTo>
                    <a:pt x="1554" y="487"/>
                  </a:lnTo>
                  <a:lnTo>
                    <a:pt x="1549" y="517"/>
                  </a:lnTo>
                  <a:lnTo>
                    <a:pt x="1544" y="542"/>
                  </a:lnTo>
                  <a:lnTo>
                    <a:pt x="1544" y="542"/>
                  </a:lnTo>
                  <a:lnTo>
                    <a:pt x="1535" y="590"/>
                  </a:lnTo>
                  <a:lnTo>
                    <a:pt x="1524" y="637"/>
                  </a:lnTo>
                  <a:lnTo>
                    <a:pt x="1503" y="718"/>
                  </a:lnTo>
                  <a:lnTo>
                    <a:pt x="1503" y="718"/>
                  </a:lnTo>
                  <a:lnTo>
                    <a:pt x="1495" y="765"/>
                  </a:lnTo>
                  <a:lnTo>
                    <a:pt x="1486" y="830"/>
                  </a:lnTo>
                  <a:lnTo>
                    <a:pt x="1476" y="907"/>
                  </a:lnTo>
                  <a:lnTo>
                    <a:pt x="1476" y="907"/>
                  </a:lnTo>
                  <a:lnTo>
                    <a:pt x="1490" y="877"/>
                  </a:lnTo>
                  <a:lnTo>
                    <a:pt x="1522" y="803"/>
                  </a:lnTo>
                  <a:lnTo>
                    <a:pt x="1540" y="755"/>
                  </a:lnTo>
                  <a:lnTo>
                    <a:pt x="1557" y="706"/>
                  </a:lnTo>
                  <a:lnTo>
                    <a:pt x="1572" y="659"/>
                  </a:lnTo>
                  <a:lnTo>
                    <a:pt x="1584" y="617"/>
                  </a:lnTo>
                  <a:lnTo>
                    <a:pt x="1584" y="617"/>
                  </a:lnTo>
                  <a:lnTo>
                    <a:pt x="1599" y="549"/>
                  </a:lnTo>
                  <a:lnTo>
                    <a:pt x="1610" y="498"/>
                  </a:lnTo>
                  <a:lnTo>
                    <a:pt x="1615" y="458"/>
                  </a:lnTo>
                  <a:lnTo>
                    <a:pt x="1618" y="421"/>
                  </a:lnTo>
                  <a:lnTo>
                    <a:pt x="1618" y="421"/>
                  </a:lnTo>
                  <a:lnTo>
                    <a:pt x="1620" y="397"/>
                  </a:lnTo>
                  <a:lnTo>
                    <a:pt x="1626" y="365"/>
                  </a:lnTo>
                  <a:lnTo>
                    <a:pt x="1642" y="294"/>
                  </a:lnTo>
                  <a:lnTo>
                    <a:pt x="1658" y="232"/>
                  </a:lnTo>
                  <a:lnTo>
                    <a:pt x="1665" y="205"/>
                  </a:lnTo>
                  <a:lnTo>
                    <a:pt x="1665" y="205"/>
                  </a:lnTo>
                  <a:close/>
                  <a:moveTo>
                    <a:pt x="1598" y="705"/>
                  </a:moveTo>
                  <a:lnTo>
                    <a:pt x="1598" y="705"/>
                  </a:lnTo>
                  <a:lnTo>
                    <a:pt x="1594" y="732"/>
                  </a:lnTo>
                  <a:lnTo>
                    <a:pt x="1591" y="759"/>
                  </a:lnTo>
                  <a:lnTo>
                    <a:pt x="1584" y="794"/>
                  </a:lnTo>
                  <a:lnTo>
                    <a:pt x="1574" y="836"/>
                  </a:lnTo>
                  <a:lnTo>
                    <a:pt x="1561" y="885"/>
                  </a:lnTo>
                  <a:lnTo>
                    <a:pt x="1542" y="938"/>
                  </a:lnTo>
                  <a:lnTo>
                    <a:pt x="1530" y="966"/>
                  </a:lnTo>
                  <a:lnTo>
                    <a:pt x="1517" y="995"/>
                  </a:lnTo>
                  <a:lnTo>
                    <a:pt x="1517" y="995"/>
                  </a:lnTo>
                  <a:lnTo>
                    <a:pt x="1492" y="1047"/>
                  </a:lnTo>
                  <a:lnTo>
                    <a:pt x="1470" y="1086"/>
                  </a:lnTo>
                  <a:lnTo>
                    <a:pt x="1438" y="1142"/>
                  </a:lnTo>
                  <a:lnTo>
                    <a:pt x="1426" y="1162"/>
                  </a:lnTo>
                  <a:lnTo>
                    <a:pt x="1417" y="1183"/>
                  </a:lnTo>
                  <a:lnTo>
                    <a:pt x="1412" y="1205"/>
                  </a:lnTo>
                  <a:lnTo>
                    <a:pt x="1409" y="1232"/>
                  </a:lnTo>
                  <a:lnTo>
                    <a:pt x="1409" y="1232"/>
                  </a:lnTo>
                  <a:lnTo>
                    <a:pt x="1409" y="1267"/>
                  </a:lnTo>
                  <a:lnTo>
                    <a:pt x="1411" y="1311"/>
                  </a:lnTo>
                  <a:lnTo>
                    <a:pt x="1416" y="1360"/>
                  </a:lnTo>
                  <a:lnTo>
                    <a:pt x="1421" y="1407"/>
                  </a:lnTo>
                  <a:lnTo>
                    <a:pt x="1431" y="1488"/>
                  </a:lnTo>
                  <a:lnTo>
                    <a:pt x="1436" y="1522"/>
                  </a:lnTo>
                  <a:lnTo>
                    <a:pt x="1436" y="1522"/>
                  </a:lnTo>
                  <a:lnTo>
                    <a:pt x="1441" y="1551"/>
                  </a:lnTo>
                  <a:lnTo>
                    <a:pt x="1443" y="1561"/>
                  </a:lnTo>
                  <a:lnTo>
                    <a:pt x="1444" y="1566"/>
                  </a:lnTo>
                  <a:lnTo>
                    <a:pt x="1446" y="1568"/>
                  </a:lnTo>
                  <a:lnTo>
                    <a:pt x="1448" y="1568"/>
                  </a:lnTo>
                  <a:lnTo>
                    <a:pt x="1449" y="1563"/>
                  </a:lnTo>
                  <a:lnTo>
                    <a:pt x="1449" y="1563"/>
                  </a:lnTo>
                  <a:lnTo>
                    <a:pt x="1453" y="1554"/>
                  </a:lnTo>
                  <a:lnTo>
                    <a:pt x="1456" y="1544"/>
                  </a:lnTo>
                  <a:lnTo>
                    <a:pt x="1466" y="1525"/>
                  </a:lnTo>
                  <a:lnTo>
                    <a:pt x="1471" y="1514"/>
                  </a:lnTo>
                  <a:lnTo>
                    <a:pt x="1476" y="1500"/>
                  </a:lnTo>
                  <a:lnTo>
                    <a:pt x="1480" y="1485"/>
                  </a:lnTo>
                  <a:lnTo>
                    <a:pt x="1483" y="1468"/>
                  </a:lnTo>
                  <a:lnTo>
                    <a:pt x="1483" y="1468"/>
                  </a:lnTo>
                  <a:lnTo>
                    <a:pt x="1485" y="1438"/>
                  </a:lnTo>
                  <a:lnTo>
                    <a:pt x="1486" y="1412"/>
                  </a:lnTo>
                  <a:lnTo>
                    <a:pt x="1483" y="1340"/>
                  </a:lnTo>
                  <a:lnTo>
                    <a:pt x="1483" y="1340"/>
                  </a:lnTo>
                  <a:lnTo>
                    <a:pt x="1481" y="1304"/>
                  </a:lnTo>
                  <a:lnTo>
                    <a:pt x="1478" y="1291"/>
                  </a:lnTo>
                  <a:lnTo>
                    <a:pt x="1478" y="1275"/>
                  </a:lnTo>
                  <a:lnTo>
                    <a:pt x="1483" y="1232"/>
                  </a:lnTo>
                  <a:lnTo>
                    <a:pt x="1483" y="1232"/>
                  </a:lnTo>
                  <a:lnTo>
                    <a:pt x="1488" y="1201"/>
                  </a:lnTo>
                  <a:lnTo>
                    <a:pt x="1493" y="1172"/>
                  </a:lnTo>
                  <a:lnTo>
                    <a:pt x="1500" y="1149"/>
                  </a:lnTo>
                  <a:lnTo>
                    <a:pt x="1507" y="1127"/>
                  </a:lnTo>
                  <a:lnTo>
                    <a:pt x="1515" y="1107"/>
                  </a:lnTo>
                  <a:lnTo>
                    <a:pt x="1522" y="1090"/>
                  </a:lnTo>
                  <a:lnTo>
                    <a:pt x="1537" y="1063"/>
                  </a:lnTo>
                  <a:lnTo>
                    <a:pt x="1537" y="1063"/>
                  </a:lnTo>
                  <a:lnTo>
                    <a:pt x="1561" y="1024"/>
                  </a:lnTo>
                  <a:lnTo>
                    <a:pt x="1569" y="1005"/>
                  </a:lnTo>
                  <a:lnTo>
                    <a:pt x="1577" y="982"/>
                  </a:lnTo>
                  <a:lnTo>
                    <a:pt x="1577" y="982"/>
                  </a:lnTo>
                  <a:lnTo>
                    <a:pt x="1581" y="960"/>
                  </a:lnTo>
                  <a:lnTo>
                    <a:pt x="1586" y="922"/>
                  </a:lnTo>
                  <a:lnTo>
                    <a:pt x="1593" y="826"/>
                  </a:lnTo>
                  <a:lnTo>
                    <a:pt x="1596" y="740"/>
                  </a:lnTo>
                  <a:lnTo>
                    <a:pt x="1598" y="705"/>
                  </a:lnTo>
                  <a:lnTo>
                    <a:pt x="1598" y="705"/>
                  </a:lnTo>
                  <a:close/>
                  <a:moveTo>
                    <a:pt x="1652" y="1117"/>
                  </a:moveTo>
                  <a:lnTo>
                    <a:pt x="1652" y="1117"/>
                  </a:lnTo>
                  <a:lnTo>
                    <a:pt x="1628" y="1203"/>
                  </a:lnTo>
                  <a:lnTo>
                    <a:pt x="1611" y="1265"/>
                  </a:lnTo>
                  <a:lnTo>
                    <a:pt x="1591" y="1326"/>
                  </a:lnTo>
                  <a:lnTo>
                    <a:pt x="1591" y="1326"/>
                  </a:lnTo>
                  <a:lnTo>
                    <a:pt x="1574" y="1379"/>
                  </a:lnTo>
                  <a:lnTo>
                    <a:pt x="1561" y="1417"/>
                  </a:lnTo>
                  <a:lnTo>
                    <a:pt x="1551" y="1455"/>
                  </a:lnTo>
                  <a:lnTo>
                    <a:pt x="1551" y="1455"/>
                  </a:lnTo>
                  <a:lnTo>
                    <a:pt x="1552" y="1460"/>
                  </a:lnTo>
                  <a:lnTo>
                    <a:pt x="1554" y="1461"/>
                  </a:lnTo>
                  <a:lnTo>
                    <a:pt x="1557" y="1463"/>
                  </a:lnTo>
                  <a:lnTo>
                    <a:pt x="1561" y="1465"/>
                  </a:lnTo>
                  <a:lnTo>
                    <a:pt x="1566" y="1463"/>
                  </a:lnTo>
                  <a:lnTo>
                    <a:pt x="1571" y="1461"/>
                  </a:lnTo>
                  <a:lnTo>
                    <a:pt x="1577" y="1455"/>
                  </a:lnTo>
                  <a:lnTo>
                    <a:pt x="1577" y="1455"/>
                  </a:lnTo>
                  <a:lnTo>
                    <a:pt x="1584" y="1449"/>
                  </a:lnTo>
                  <a:lnTo>
                    <a:pt x="1589" y="1448"/>
                  </a:lnTo>
                  <a:lnTo>
                    <a:pt x="1599" y="1449"/>
                  </a:lnTo>
                  <a:lnTo>
                    <a:pt x="1604" y="1448"/>
                  </a:lnTo>
                  <a:lnTo>
                    <a:pt x="1608" y="1441"/>
                  </a:lnTo>
                  <a:lnTo>
                    <a:pt x="1613" y="1428"/>
                  </a:lnTo>
                  <a:lnTo>
                    <a:pt x="1618" y="1407"/>
                  </a:lnTo>
                  <a:lnTo>
                    <a:pt x="1618" y="1407"/>
                  </a:lnTo>
                  <a:lnTo>
                    <a:pt x="1628" y="1365"/>
                  </a:lnTo>
                  <a:lnTo>
                    <a:pt x="1636" y="1341"/>
                  </a:lnTo>
                  <a:lnTo>
                    <a:pt x="1640" y="1336"/>
                  </a:lnTo>
                  <a:lnTo>
                    <a:pt x="1642" y="1333"/>
                  </a:lnTo>
                  <a:lnTo>
                    <a:pt x="1643" y="1331"/>
                  </a:lnTo>
                  <a:lnTo>
                    <a:pt x="1645" y="1333"/>
                  </a:lnTo>
                  <a:lnTo>
                    <a:pt x="1645" y="1333"/>
                  </a:lnTo>
                  <a:lnTo>
                    <a:pt x="1647" y="1335"/>
                  </a:lnTo>
                  <a:lnTo>
                    <a:pt x="1648" y="1336"/>
                  </a:lnTo>
                  <a:lnTo>
                    <a:pt x="1657" y="1338"/>
                  </a:lnTo>
                  <a:lnTo>
                    <a:pt x="1660" y="1338"/>
                  </a:lnTo>
                  <a:lnTo>
                    <a:pt x="1663" y="1338"/>
                  </a:lnTo>
                  <a:lnTo>
                    <a:pt x="1665" y="1336"/>
                  </a:lnTo>
                  <a:lnTo>
                    <a:pt x="1665" y="1333"/>
                  </a:lnTo>
                  <a:lnTo>
                    <a:pt x="1665" y="1333"/>
                  </a:lnTo>
                  <a:lnTo>
                    <a:pt x="1665" y="1318"/>
                  </a:lnTo>
                  <a:lnTo>
                    <a:pt x="1668" y="1291"/>
                  </a:lnTo>
                  <a:lnTo>
                    <a:pt x="1670" y="1260"/>
                  </a:lnTo>
                  <a:lnTo>
                    <a:pt x="1672" y="1238"/>
                  </a:lnTo>
                  <a:lnTo>
                    <a:pt x="1672" y="1238"/>
                  </a:lnTo>
                  <a:lnTo>
                    <a:pt x="1672" y="1232"/>
                  </a:lnTo>
                  <a:lnTo>
                    <a:pt x="1674" y="1225"/>
                  </a:lnTo>
                  <a:lnTo>
                    <a:pt x="1679" y="1216"/>
                  </a:lnTo>
                  <a:lnTo>
                    <a:pt x="1684" y="1213"/>
                  </a:lnTo>
                  <a:lnTo>
                    <a:pt x="1685" y="1211"/>
                  </a:lnTo>
                  <a:lnTo>
                    <a:pt x="1685" y="1211"/>
                  </a:lnTo>
                  <a:lnTo>
                    <a:pt x="1682" y="1193"/>
                  </a:lnTo>
                  <a:lnTo>
                    <a:pt x="1672" y="1154"/>
                  </a:lnTo>
                  <a:lnTo>
                    <a:pt x="1667" y="1134"/>
                  </a:lnTo>
                  <a:lnTo>
                    <a:pt x="1660" y="1120"/>
                  </a:lnTo>
                  <a:lnTo>
                    <a:pt x="1658" y="1115"/>
                  </a:lnTo>
                  <a:lnTo>
                    <a:pt x="1655" y="1113"/>
                  </a:lnTo>
                  <a:lnTo>
                    <a:pt x="1653" y="1113"/>
                  </a:lnTo>
                  <a:lnTo>
                    <a:pt x="1652" y="1117"/>
                  </a:lnTo>
                  <a:lnTo>
                    <a:pt x="1652" y="1117"/>
                  </a:lnTo>
                  <a:close/>
                  <a:moveTo>
                    <a:pt x="1139" y="907"/>
                  </a:moveTo>
                  <a:lnTo>
                    <a:pt x="1139" y="907"/>
                  </a:lnTo>
                  <a:lnTo>
                    <a:pt x="1116" y="1118"/>
                  </a:lnTo>
                  <a:lnTo>
                    <a:pt x="1094" y="1328"/>
                  </a:lnTo>
                  <a:lnTo>
                    <a:pt x="1094" y="1328"/>
                  </a:lnTo>
                  <a:lnTo>
                    <a:pt x="1112" y="1252"/>
                  </a:lnTo>
                  <a:lnTo>
                    <a:pt x="1144" y="1127"/>
                  </a:lnTo>
                  <a:lnTo>
                    <a:pt x="1200" y="921"/>
                  </a:lnTo>
                  <a:lnTo>
                    <a:pt x="1200" y="921"/>
                  </a:lnTo>
                  <a:lnTo>
                    <a:pt x="1210" y="875"/>
                  </a:lnTo>
                  <a:lnTo>
                    <a:pt x="1218" y="830"/>
                  </a:lnTo>
                  <a:lnTo>
                    <a:pt x="1229" y="784"/>
                  </a:lnTo>
                  <a:lnTo>
                    <a:pt x="1234" y="764"/>
                  </a:lnTo>
                  <a:lnTo>
                    <a:pt x="1240" y="745"/>
                  </a:lnTo>
                  <a:lnTo>
                    <a:pt x="1240" y="745"/>
                  </a:lnTo>
                  <a:lnTo>
                    <a:pt x="1252" y="713"/>
                  </a:lnTo>
                  <a:lnTo>
                    <a:pt x="1262" y="686"/>
                  </a:lnTo>
                  <a:lnTo>
                    <a:pt x="1266" y="662"/>
                  </a:lnTo>
                  <a:lnTo>
                    <a:pt x="1267" y="650"/>
                  </a:lnTo>
                  <a:lnTo>
                    <a:pt x="1267" y="637"/>
                  </a:lnTo>
                  <a:lnTo>
                    <a:pt x="1267" y="637"/>
                  </a:lnTo>
                  <a:lnTo>
                    <a:pt x="1269" y="618"/>
                  </a:lnTo>
                  <a:lnTo>
                    <a:pt x="1274" y="588"/>
                  </a:lnTo>
                  <a:lnTo>
                    <a:pt x="1289" y="515"/>
                  </a:lnTo>
                  <a:lnTo>
                    <a:pt x="1304" y="446"/>
                  </a:lnTo>
                  <a:lnTo>
                    <a:pt x="1315" y="407"/>
                  </a:lnTo>
                  <a:lnTo>
                    <a:pt x="1315" y="407"/>
                  </a:lnTo>
                  <a:lnTo>
                    <a:pt x="1330" y="357"/>
                  </a:lnTo>
                  <a:lnTo>
                    <a:pt x="1341" y="323"/>
                  </a:lnTo>
                  <a:lnTo>
                    <a:pt x="1355" y="292"/>
                  </a:lnTo>
                  <a:lnTo>
                    <a:pt x="1355" y="292"/>
                  </a:lnTo>
                  <a:lnTo>
                    <a:pt x="1367" y="270"/>
                  </a:lnTo>
                  <a:lnTo>
                    <a:pt x="1385" y="245"/>
                  </a:lnTo>
                  <a:lnTo>
                    <a:pt x="1422" y="194"/>
                  </a:lnTo>
                  <a:lnTo>
                    <a:pt x="1422" y="194"/>
                  </a:lnTo>
                  <a:lnTo>
                    <a:pt x="1368" y="213"/>
                  </a:lnTo>
                  <a:lnTo>
                    <a:pt x="1368" y="213"/>
                  </a:lnTo>
                  <a:lnTo>
                    <a:pt x="1341" y="250"/>
                  </a:lnTo>
                  <a:lnTo>
                    <a:pt x="1316" y="289"/>
                  </a:lnTo>
                  <a:lnTo>
                    <a:pt x="1294" y="324"/>
                  </a:lnTo>
                  <a:lnTo>
                    <a:pt x="1286" y="340"/>
                  </a:lnTo>
                  <a:lnTo>
                    <a:pt x="1281" y="353"/>
                  </a:lnTo>
                  <a:lnTo>
                    <a:pt x="1281" y="353"/>
                  </a:lnTo>
                  <a:lnTo>
                    <a:pt x="1272" y="385"/>
                  </a:lnTo>
                  <a:lnTo>
                    <a:pt x="1262" y="436"/>
                  </a:lnTo>
                  <a:lnTo>
                    <a:pt x="1237" y="568"/>
                  </a:lnTo>
                  <a:lnTo>
                    <a:pt x="1224" y="639"/>
                  </a:lnTo>
                  <a:lnTo>
                    <a:pt x="1210" y="703"/>
                  </a:lnTo>
                  <a:lnTo>
                    <a:pt x="1198" y="757"/>
                  </a:lnTo>
                  <a:lnTo>
                    <a:pt x="1191" y="777"/>
                  </a:lnTo>
                  <a:lnTo>
                    <a:pt x="1186" y="792"/>
                  </a:lnTo>
                  <a:lnTo>
                    <a:pt x="1186" y="792"/>
                  </a:lnTo>
                  <a:lnTo>
                    <a:pt x="1176" y="814"/>
                  </a:lnTo>
                  <a:lnTo>
                    <a:pt x="1168" y="831"/>
                  </a:lnTo>
                  <a:lnTo>
                    <a:pt x="1154" y="855"/>
                  </a:lnTo>
                  <a:lnTo>
                    <a:pt x="1149" y="865"/>
                  </a:lnTo>
                  <a:lnTo>
                    <a:pt x="1146" y="875"/>
                  </a:lnTo>
                  <a:lnTo>
                    <a:pt x="1143" y="890"/>
                  </a:lnTo>
                  <a:lnTo>
                    <a:pt x="1139" y="907"/>
                  </a:lnTo>
                  <a:lnTo>
                    <a:pt x="1139" y="907"/>
                  </a:lnTo>
                  <a:close/>
                  <a:moveTo>
                    <a:pt x="1092" y="1333"/>
                  </a:moveTo>
                  <a:lnTo>
                    <a:pt x="1092" y="1333"/>
                  </a:lnTo>
                  <a:lnTo>
                    <a:pt x="1094" y="1328"/>
                  </a:lnTo>
                  <a:lnTo>
                    <a:pt x="1094" y="1328"/>
                  </a:lnTo>
                  <a:lnTo>
                    <a:pt x="1092" y="1333"/>
                  </a:lnTo>
                  <a:lnTo>
                    <a:pt x="1092" y="1333"/>
                  </a:lnTo>
                  <a:close/>
                  <a:moveTo>
                    <a:pt x="1315" y="245"/>
                  </a:moveTo>
                  <a:lnTo>
                    <a:pt x="1315" y="245"/>
                  </a:lnTo>
                  <a:lnTo>
                    <a:pt x="1293" y="259"/>
                  </a:lnTo>
                  <a:lnTo>
                    <a:pt x="1271" y="274"/>
                  </a:lnTo>
                  <a:lnTo>
                    <a:pt x="1244" y="294"/>
                  </a:lnTo>
                  <a:lnTo>
                    <a:pt x="1217" y="319"/>
                  </a:lnTo>
                  <a:lnTo>
                    <a:pt x="1203" y="333"/>
                  </a:lnTo>
                  <a:lnTo>
                    <a:pt x="1191" y="346"/>
                  </a:lnTo>
                  <a:lnTo>
                    <a:pt x="1181" y="362"/>
                  </a:lnTo>
                  <a:lnTo>
                    <a:pt x="1171" y="377"/>
                  </a:lnTo>
                  <a:lnTo>
                    <a:pt x="1165" y="392"/>
                  </a:lnTo>
                  <a:lnTo>
                    <a:pt x="1159" y="407"/>
                  </a:lnTo>
                  <a:lnTo>
                    <a:pt x="1159" y="407"/>
                  </a:lnTo>
                  <a:lnTo>
                    <a:pt x="1153" y="443"/>
                  </a:lnTo>
                  <a:lnTo>
                    <a:pt x="1148" y="483"/>
                  </a:lnTo>
                  <a:lnTo>
                    <a:pt x="1144" y="527"/>
                  </a:lnTo>
                  <a:lnTo>
                    <a:pt x="1141" y="571"/>
                  </a:lnTo>
                  <a:lnTo>
                    <a:pt x="1138" y="644"/>
                  </a:lnTo>
                  <a:lnTo>
                    <a:pt x="1138" y="667"/>
                  </a:lnTo>
                  <a:lnTo>
                    <a:pt x="1139" y="678"/>
                  </a:lnTo>
                  <a:lnTo>
                    <a:pt x="1139" y="678"/>
                  </a:lnTo>
                  <a:lnTo>
                    <a:pt x="1141" y="676"/>
                  </a:lnTo>
                  <a:lnTo>
                    <a:pt x="1143" y="671"/>
                  </a:lnTo>
                  <a:lnTo>
                    <a:pt x="1146" y="645"/>
                  </a:lnTo>
                  <a:lnTo>
                    <a:pt x="1161" y="563"/>
                  </a:lnTo>
                  <a:lnTo>
                    <a:pt x="1180" y="465"/>
                  </a:lnTo>
                  <a:lnTo>
                    <a:pt x="1188" y="421"/>
                  </a:lnTo>
                  <a:lnTo>
                    <a:pt x="1197" y="387"/>
                  </a:lnTo>
                  <a:lnTo>
                    <a:pt x="1197" y="387"/>
                  </a:lnTo>
                  <a:lnTo>
                    <a:pt x="1210" y="363"/>
                  </a:lnTo>
                  <a:lnTo>
                    <a:pt x="1229" y="340"/>
                  </a:lnTo>
                  <a:lnTo>
                    <a:pt x="1247" y="316"/>
                  </a:lnTo>
                  <a:lnTo>
                    <a:pt x="1267" y="292"/>
                  </a:lnTo>
                  <a:lnTo>
                    <a:pt x="1301" y="259"/>
                  </a:lnTo>
                  <a:lnTo>
                    <a:pt x="1315" y="245"/>
                  </a:lnTo>
                  <a:lnTo>
                    <a:pt x="1315" y="245"/>
                  </a:lnTo>
                  <a:close/>
                  <a:moveTo>
                    <a:pt x="883" y="1313"/>
                  </a:moveTo>
                  <a:lnTo>
                    <a:pt x="883" y="1313"/>
                  </a:lnTo>
                  <a:lnTo>
                    <a:pt x="880" y="1277"/>
                  </a:lnTo>
                  <a:lnTo>
                    <a:pt x="873" y="1240"/>
                  </a:lnTo>
                  <a:lnTo>
                    <a:pt x="864" y="1184"/>
                  </a:lnTo>
                  <a:lnTo>
                    <a:pt x="864" y="1184"/>
                  </a:lnTo>
                  <a:lnTo>
                    <a:pt x="863" y="1238"/>
                  </a:lnTo>
                  <a:lnTo>
                    <a:pt x="863" y="1272"/>
                  </a:lnTo>
                  <a:lnTo>
                    <a:pt x="863" y="1306"/>
                  </a:lnTo>
                  <a:lnTo>
                    <a:pt x="863" y="1306"/>
                  </a:lnTo>
                  <a:lnTo>
                    <a:pt x="864" y="1350"/>
                  </a:lnTo>
                  <a:lnTo>
                    <a:pt x="868" y="1395"/>
                  </a:lnTo>
                  <a:lnTo>
                    <a:pt x="870" y="1443"/>
                  </a:lnTo>
                  <a:lnTo>
                    <a:pt x="870" y="1495"/>
                  </a:lnTo>
                  <a:lnTo>
                    <a:pt x="870" y="1495"/>
                  </a:lnTo>
                  <a:lnTo>
                    <a:pt x="870" y="1519"/>
                  </a:lnTo>
                  <a:lnTo>
                    <a:pt x="871" y="1534"/>
                  </a:lnTo>
                  <a:lnTo>
                    <a:pt x="873" y="1546"/>
                  </a:lnTo>
                  <a:lnTo>
                    <a:pt x="876" y="1554"/>
                  </a:lnTo>
                  <a:lnTo>
                    <a:pt x="886" y="1568"/>
                  </a:lnTo>
                  <a:lnTo>
                    <a:pt x="891" y="1576"/>
                  </a:lnTo>
                  <a:lnTo>
                    <a:pt x="897" y="1590"/>
                  </a:lnTo>
                  <a:lnTo>
                    <a:pt x="897" y="1590"/>
                  </a:lnTo>
                  <a:lnTo>
                    <a:pt x="913" y="1639"/>
                  </a:lnTo>
                  <a:lnTo>
                    <a:pt x="920" y="1659"/>
                  </a:lnTo>
                  <a:lnTo>
                    <a:pt x="923" y="1684"/>
                  </a:lnTo>
                  <a:lnTo>
                    <a:pt x="923" y="1684"/>
                  </a:lnTo>
                  <a:lnTo>
                    <a:pt x="925" y="1710"/>
                  </a:lnTo>
                  <a:lnTo>
                    <a:pt x="925" y="1727"/>
                  </a:lnTo>
                  <a:lnTo>
                    <a:pt x="923" y="1740"/>
                  </a:lnTo>
                  <a:lnTo>
                    <a:pt x="923" y="1752"/>
                  </a:lnTo>
                  <a:lnTo>
                    <a:pt x="923" y="1752"/>
                  </a:lnTo>
                  <a:lnTo>
                    <a:pt x="923" y="1754"/>
                  </a:lnTo>
                  <a:lnTo>
                    <a:pt x="925" y="1755"/>
                  </a:lnTo>
                  <a:lnTo>
                    <a:pt x="930" y="1752"/>
                  </a:lnTo>
                  <a:lnTo>
                    <a:pt x="937" y="1745"/>
                  </a:lnTo>
                  <a:lnTo>
                    <a:pt x="944" y="1737"/>
                  </a:lnTo>
                  <a:lnTo>
                    <a:pt x="952" y="1725"/>
                  </a:lnTo>
                  <a:lnTo>
                    <a:pt x="957" y="1713"/>
                  </a:lnTo>
                  <a:lnTo>
                    <a:pt x="962" y="1701"/>
                  </a:lnTo>
                  <a:lnTo>
                    <a:pt x="964" y="1691"/>
                  </a:lnTo>
                  <a:lnTo>
                    <a:pt x="964" y="1691"/>
                  </a:lnTo>
                  <a:lnTo>
                    <a:pt x="962" y="1681"/>
                  </a:lnTo>
                  <a:lnTo>
                    <a:pt x="961" y="1667"/>
                  </a:lnTo>
                  <a:lnTo>
                    <a:pt x="956" y="1634"/>
                  </a:lnTo>
                  <a:lnTo>
                    <a:pt x="952" y="1613"/>
                  </a:lnTo>
                  <a:lnTo>
                    <a:pt x="952" y="1593"/>
                  </a:lnTo>
                  <a:lnTo>
                    <a:pt x="954" y="1571"/>
                  </a:lnTo>
                  <a:lnTo>
                    <a:pt x="957" y="1549"/>
                  </a:lnTo>
                  <a:lnTo>
                    <a:pt x="957" y="1549"/>
                  </a:lnTo>
                  <a:lnTo>
                    <a:pt x="962" y="1524"/>
                  </a:lnTo>
                  <a:lnTo>
                    <a:pt x="969" y="1493"/>
                  </a:lnTo>
                  <a:lnTo>
                    <a:pt x="981" y="1422"/>
                  </a:lnTo>
                  <a:lnTo>
                    <a:pt x="991" y="1353"/>
                  </a:lnTo>
                  <a:lnTo>
                    <a:pt x="998" y="1299"/>
                  </a:lnTo>
                  <a:lnTo>
                    <a:pt x="998" y="1299"/>
                  </a:lnTo>
                  <a:lnTo>
                    <a:pt x="998" y="1289"/>
                  </a:lnTo>
                  <a:lnTo>
                    <a:pt x="998" y="1275"/>
                  </a:lnTo>
                  <a:lnTo>
                    <a:pt x="994" y="1248"/>
                  </a:lnTo>
                  <a:lnTo>
                    <a:pt x="984" y="1184"/>
                  </a:lnTo>
                  <a:lnTo>
                    <a:pt x="979" y="1149"/>
                  </a:lnTo>
                  <a:lnTo>
                    <a:pt x="979" y="1113"/>
                  </a:lnTo>
                  <a:lnTo>
                    <a:pt x="979" y="1095"/>
                  </a:lnTo>
                  <a:lnTo>
                    <a:pt x="982" y="1078"/>
                  </a:lnTo>
                  <a:lnTo>
                    <a:pt x="986" y="1059"/>
                  </a:lnTo>
                  <a:lnTo>
                    <a:pt x="991" y="1042"/>
                  </a:lnTo>
                  <a:lnTo>
                    <a:pt x="991" y="1042"/>
                  </a:lnTo>
                  <a:lnTo>
                    <a:pt x="1004" y="1002"/>
                  </a:lnTo>
                  <a:lnTo>
                    <a:pt x="1021" y="949"/>
                  </a:lnTo>
                  <a:lnTo>
                    <a:pt x="1057" y="831"/>
                  </a:lnTo>
                  <a:lnTo>
                    <a:pt x="1089" y="720"/>
                  </a:lnTo>
                  <a:lnTo>
                    <a:pt x="1106" y="650"/>
                  </a:lnTo>
                  <a:lnTo>
                    <a:pt x="1106" y="650"/>
                  </a:lnTo>
                  <a:lnTo>
                    <a:pt x="1109" y="632"/>
                  </a:lnTo>
                  <a:lnTo>
                    <a:pt x="1109" y="615"/>
                  </a:lnTo>
                  <a:lnTo>
                    <a:pt x="1109" y="581"/>
                  </a:lnTo>
                  <a:lnTo>
                    <a:pt x="1106" y="547"/>
                  </a:lnTo>
                  <a:lnTo>
                    <a:pt x="1106" y="529"/>
                  </a:lnTo>
                  <a:lnTo>
                    <a:pt x="1106" y="509"/>
                  </a:lnTo>
                  <a:lnTo>
                    <a:pt x="1106" y="509"/>
                  </a:lnTo>
                  <a:lnTo>
                    <a:pt x="1107" y="485"/>
                  </a:lnTo>
                  <a:lnTo>
                    <a:pt x="1111" y="461"/>
                  </a:lnTo>
                  <a:lnTo>
                    <a:pt x="1121" y="412"/>
                  </a:lnTo>
                  <a:lnTo>
                    <a:pt x="1132" y="360"/>
                  </a:lnTo>
                  <a:lnTo>
                    <a:pt x="1132" y="360"/>
                  </a:lnTo>
                  <a:lnTo>
                    <a:pt x="1109" y="406"/>
                  </a:lnTo>
                  <a:lnTo>
                    <a:pt x="1089" y="449"/>
                  </a:lnTo>
                  <a:lnTo>
                    <a:pt x="1080" y="473"/>
                  </a:lnTo>
                  <a:lnTo>
                    <a:pt x="1072" y="495"/>
                  </a:lnTo>
                  <a:lnTo>
                    <a:pt x="1072" y="495"/>
                  </a:lnTo>
                  <a:lnTo>
                    <a:pt x="1067" y="515"/>
                  </a:lnTo>
                  <a:lnTo>
                    <a:pt x="1065" y="534"/>
                  </a:lnTo>
                  <a:lnTo>
                    <a:pt x="1063" y="549"/>
                  </a:lnTo>
                  <a:lnTo>
                    <a:pt x="1065" y="564"/>
                  </a:lnTo>
                  <a:lnTo>
                    <a:pt x="1070" y="596"/>
                  </a:lnTo>
                  <a:lnTo>
                    <a:pt x="1072" y="612"/>
                  </a:lnTo>
                  <a:lnTo>
                    <a:pt x="1072" y="630"/>
                  </a:lnTo>
                  <a:lnTo>
                    <a:pt x="1072" y="630"/>
                  </a:lnTo>
                  <a:lnTo>
                    <a:pt x="1070" y="654"/>
                  </a:lnTo>
                  <a:lnTo>
                    <a:pt x="1063" y="684"/>
                  </a:lnTo>
                  <a:lnTo>
                    <a:pt x="1048" y="759"/>
                  </a:lnTo>
                  <a:lnTo>
                    <a:pt x="1018" y="880"/>
                  </a:lnTo>
                  <a:lnTo>
                    <a:pt x="1018" y="880"/>
                  </a:lnTo>
                  <a:lnTo>
                    <a:pt x="1013" y="897"/>
                  </a:lnTo>
                  <a:lnTo>
                    <a:pt x="1003" y="919"/>
                  </a:lnTo>
                  <a:lnTo>
                    <a:pt x="979" y="970"/>
                  </a:lnTo>
                  <a:lnTo>
                    <a:pt x="954" y="1025"/>
                  </a:lnTo>
                  <a:lnTo>
                    <a:pt x="940" y="1054"/>
                  </a:lnTo>
                  <a:lnTo>
                    <a:pt x="930" y="1083"/>
                  </a:lnTo>
                  <a:lnTo>
                    <a:pt x="930" y="1083"/>
                  </a:lnTo>
                  <a:lnTo>
                    <a:pt x="922" y="1107"/>
                  </a:lnTo>
                  <a:lnTo>
                    <a:pt x="917" y="1123"/>
                  </a:lnTo>
                  <a:lnTo>
                    <a:pt x="915" y="1137"/>
                  </a:lnTo>
                  <a:lnTo>
                    <a:pt x="915" y="1149"/>
                  </a:lnTo>
                  <a:lnTo>
                    <a:pt x="918" y="1184"/>
                  </a:lnTo>
                  <a:lnTo>
                    <a:pt x="920" y="1213"/>
                  </a:lnTo>
                  <a:lnTo>
                    <a:pt x="923" y="1252"/>
                  </a:lnTo>
                  <a:lnTo>
                    <a:pt x="923" y="1252"/>
                  </a:lnTo>
                  <a:lnTo>
                    <a:pt x="927" y="1291"/>
                  </a:lnTo>
                  <a:lnTo>
                    <a:pt x="929" y="1318"/>
                  </a:lnTo>
                  <a:lnTo>
                    <a:pt x="932" y="1336"/>
                  </a:lnTo>
                  <a:lnTo>
                    <a:pt x="935" y="1350"/>
                  </a:lnTo>
                  <a:lnTo>
                    <a:pt x="940" y="1367"/>
                  </a:lnTo>
                  <a:lnTo>
                    <a:pt x="942" y="1375"/>
                  </a:lnTo>
                  <a:lnTo>
                    <a:pt x="944" y="1387"/>
                  </a:lnTo>
                  <a:lnTo>
                    <a:pt x="944" y="1387"/>
                  </a:lnTo>
                  <a:lnTo>
                    <a:pt x="944" y="1400"/>
                  </a:lnTo>
                  <a:lnTo>
                    <a:pt x="942" y="1412"/>
                  </a:lnTo>
                  <a:lnTo>
                    <a:pt x="939" y="1422"/>
                  </a:lnTo>
                  <a:lnTo>
                    <a:pt x="934" y="1431"/>
                  </a:lnTo>
                  <a:lnTo>
                    <a:pt x="922" y="1446"/>
                  </a:lnTo>
                  <a:lnTo>
                    <a:pt x="910" y="1461"/>
                  </a:lnTo>
                  <a:lnTo>
                    <a:pt x="910" y="1461"/>
                  </a:lnTo>
                  <a:lnTo>
                    <a:pt x="907" y="1463"/>
                  </a:lnTo>
                  <a:lnTo>
                    <a:pt x="905" y="1463"/>
                  </a:lnTo>
                  <a:lnTo>
                    <a:pt x="902" y="1461"/>
                  </a:lnTo>
                  <a:lnTo>
                    <a:pt x="900" y="1456"/>
                  </a:lnTo>
                  <a:lnTo>
                    <a:pt x="895" y="1439"/>
                  </a:lnTo>
                  <a:lnTo>
                    <a:pt x="891" y="1417"/>
                  </a:lnTo>
                  <a:lnTo>
                    <a:pt x="886" y="1365"/>
                  </a:lnTo>
                  <a:lnTo>
                    <a:pt x="883" y="1313"/>
                  </a:lnTo>
                  <a:lnTo>
                    <a:pt x="883" y="1313"/>
                  </a:lnTo>
                  <a:close/>
                  <a:moveTo>
                    <a:pt x="863" y="1171"/>
                  </a:moveTo>
                  <a:lnTo>
                    <a:pt x="863" y="1171"/>
                  </a:lnTo>
                  <a:lnTo>
                    <a:pt x="863" y="1174"/>
                  </a:lnTo>
                  <a:lnTo>
                    <a:pt x="864" y="1184"/>
                  </a:lnTo>
                  <a:lnTo>
                    <a:pt x="864" y="1184"/>
                  </a:lnTo>
                  <a:lnTo>
                    <a:pt x="864" y="1174"/>
                  </a:lnTo>
                  <a:lnTo>
                    <a:pt x="863" y="1171"/>
                  </a:lnTo>
                  <a:lnTo>
                    <a:pt x="863" y="1171"/>
                  </a:lnTo>
                  <a:close/>
                  <a:moveTo>
                    <a:pt x="1031" y="569"/>
                  </a:moveTo>
                  <a:lnTo>
                    <a:pt x="1031" y="569"/>
                  </a:lnTo>
                  <a:lnTo>
                    <a:pt x="1031" y="571"/>
                  </a:lnTo>
                  <a:lnTo>
                    <a:pt x="1031" y="571"/>
                  </a:lnTo>
                  <a:lnTo>
                    <a:pt x="1031" y="569"/>
                  </a:lnTo>
                  <a:lnTo>
                    <a:pt x="1031" y="569"/>
                  </a:lnTo>
                  <a:close/>
                  <a:moveTo>
                    <a:pt x="1045" y="664"/>
                  </a:moveTo>
                  <a:lnTo>
                    <a:pt x="1045" y="664"/>
                  </a:lnTo>
                  <a:lnTo>
                    <a:pt x="1048" y="647"/>
                  </a:lnTo>
                  <a:lnTo>
                    <a:pt x="1048" y="630"/>
                  </a:lnTo>
                  <a:lnTo>
                    <a:pt x="1047" y="615"/>
                  </a:lnTo>
                  <a:lnTo>
                    <a:pt x="1043" y="601"/>
                  </a:lnTo>
                  <a:lnTo>
                    <a:pt x="1036" y="581"/>
                  </a:lnTo>
                  <a:lnTo>
                    <a:pt x="1031" y="571"/>
                  </a:lnTo>
                  <a:lnTo>
                    <a:pt x="1031" y="571"/>
                  </a:lnTo>
                  <a:lnTo>
                    <a:pt x="1021" y="623"/>
                  </a:lnTo>
                  <a:lnTo>
                    <a:pt x="1004" y="711"/>
                  </a:lnTo>
                  <a:lnTo>
                    <a:pt x="1004" y="711"/>
                  </a:lnTo>
                  <a:lnTo>
                    <a:pt x="991" y="767"/>
                  </a:lnTo>
                  <a:lnTo>
                    <a:pt x="972" y="833"/>
                  </a:lnTo>
                  <a:lnTo>
                    <a:pt x="954" y="889"/>
                  </a:lnTo>
                  <a:lnTo>
                    <a:pt x="944" y="921"/>
                  </a:lnTo>
                  <a:lnTo>
                    <a:pt x="944" y="921"/>
                  </a:lnTo>
                  <a:lnTo>
                    <a:pt x="898" y="1025"/>
                  </a:lnTo>
                  <a:lnTo>
                    <a:pt x="856" y="1117"/>
                  </a:lnTo>
                  <a:lnTo>
                    <a:pt x="856" y="1117"/>
                  </a:lnTo>
                  <a:lnTo>
                    <a:pt x="903" y="1037"/>
                  </a:lnTo>
                  <a:lnTo>
                    <a:pt x="939" y="978"/>
                  </a:lnTo>
                  <a:lnTo>
                    <a:pt x="954" y="955"/>
                  </a:lnTo>
                  <a:lnTo>
                    <a:pt x="964" y="941"/>
                  </a:lnTo>
                  <a:lnTo>
                    <a:pt x="964" y="941"/>
                  </a:lnTo>
                  <a:lnTo>
                    <a:pt x="967" y="934"/>
                  </a:lnTo>
                  <a:lnTo>
                    <a:pt x="972" y="924"/>
                  </a:lnTo>
                  <a:lnTo>
                    <a:pt x="982" y="895"/>
                  </a:lnTo>
                  <a:lnTo>
                    <a:pt x="994" y="858"/>
                  </a:lnTo>
                  <a:lnTo>
                    <a:pt x="1008" y="814"/>
                  </a:lnTo>
                  <a:lnTo>
                    <a:pt x="1030" y="726"/>
                  </a:lnTo>
                  <a:lnTo>
                    <a:pt x="1045" y="664"/>
                  </a:lnTo>
                  <a:lnTo>
                    <a:pt x="1045" y="664"/>
                  </a:lnTo>
                  <a:close/>
                  <a:moveTo>
                    <a:pt x="1085" y="394"/>
                  </a:moveTo>
                  <a:lnTo>
                    <a:pt x="1085" y="394"/>
                  </a:lnTo>
                  <a:lnTo>
                    <a:pt x="1080" y="395"/>
                  </a:lnTo>
                  <a:lnTo>
                    <a:pt x="1067" y="404"/>
                  </a:lnTo>
                  <a:lnTo>
                    <a:pt x="1057" y="409"/>
                  </a:lnTo>
                  <a:lnTo>
                    <a:pt x="1048" y="416"/>
                  </a:lnTo>
                  <a:lnTo>
                    <a:pt x="1040" y="424"/>
                  </a:lnTo>
                  <a:lnTo>
                    <a:pt x="1031" y="434"/>
                  </a:lnTo>
                  <a:lnTo>
                    <a:pt x="1031" y="434"/>
                  </a:lnTo>
                  <a:lnTo>
                    <a:pt x="1014" y="461"/>
                  </a:lnTo>
                  <a:lnTo>
                    <a:pt x="996" y="493"/>
                  </a:lnTo>
                  <a:lnTo>
                    <a:pt x="981" y="524"/>
                  </a:lnTo>
                  <a:lnTo>
                    <a:pt x="974" y="537"/>
                  </a:lnTo>
                  <a:lnTo>
                    <a:pt x="971" y="549"/>
                  </a:lnTo>
                  <a:lnTo>
                    <a:pt x="971" y="549"/>
                  </a:lnTo>
                  <a:lnTo>
                    <a:pt x="966" y="576"/>
                  </a:lnTo>
                  <a:lnTo>
                    <a:pt x="959" y="617"/>
                  </a:lnTo>
                  <a:lnTo>
                    <a:pt x="950" y="667"/>
                  </a:lnTo>
                  <a:lnTo>
                    <a:pt x="937" y="725"/>
                  </a:lnTo>
                  <a:lnTo>
                    <a:pt x="937" y="725"/>
                  </a:lnTo>
                  <a:lnTo>
                    <a:pt x="929" y="754"/>
                  </a:lnTo>
                  <a:lnTo>
                    <a:pt x="918" y="777"/>
                  </a:lnTo>
                  <a:lnTo>
                    <a:pt x="907" y="799"/>
                  </a:lnTo>
                  <a:lnTo>
                    <a:pt x="893" y="819"/>
                  </a:lnTo>
                  <a:lnTo>
                    <a:pt x="878" y="838"/>
                  </a:lnTo>
                  <a:lnTo>
                    <a:pt x="864" y="855"/>
                  </a:lnTo>
                  <a:lnTo>
                    <a:pt x="836" y="887"/>
                  </a:lnTo>
                  <a:lnTo>
                    <a:pt x="836" y="887"/>
                  </a:lnTo>
                  <a:lnTo>
                    <a:pt x="824" y="902"/>
                  </a:lnTo>
                  <a:lnTo>
                    <a:pt x="812" y="916"/>
                  </a:lnTo>
                  <a:lnTo>
                    <a:pt x="804" y="931"/>
                  </a:lnTo>
                  <a:lnTo>
                    <a:pt x="797" y="944"/>
                  </a:lnTo>
                  <a:lnTo>
                    <a:pt x="784" y="973"/>
                  </a:lnTo>
                  <a:lnTo>
                    <a:pt x="768" y="1009"/>
                  </a:lnTo>
                  <a:lnTo>
                    <a:pt x="768" y="1009"/>
                  </a:lnTo>
                  <a:lnTo>
                    <a:pt x="750" y="1046"/>
                  </a:lnTo>
                  <a:lnTo>
                    <a:pt x="730" y="1078"/>
                  </a:lnTo>
                  <a:lnTo>
                    <a:pt x="709" y="1107"/>
                  </a:lnTo>
                  <a:lnTo>
                    <a:pt x="687" y="1130"/>
                  </a:lnTo>
                  <a:lnTo>
                    <a:pt x="687" y="1130"/>
                  </a:lnTo>
                  <a:lnTo>
                    <a:pt x="667" y="1152"/>
                  </a:lnTo>
                  <a:lnTo>
                    <a:pt x="650" y="1174"/>
                  </a:lnTo>
                  <a:lnTo>
                    <a:pt x="620" y="1218"/>
                  </a:lnTo>
                  <a:lnTo>
                    <a:pt x="620" y="1218"/>
                  </a:lnTo>
                  <a:lnTo>
                    <a:pt x="613" y="1228"/>
                  </a:lnTo>
                  <a:lnTo>
                    <a:pt x="605" y="1235"/>
                  </a:lnTo>
                  <a:lnTo>
                    <a:pt x="598" y="1240"/>
                  </a:lnTo>
                  <a:lnTo>
                    <a:pt x="593" y="1243"/>
                  </a:lnTo>
                  <a:lnTo>
                    <a:pt x="583" y="1245"/>
                  </a:lnTo>
                  <a:lnTo>
                    <a:pt x="580" y="1245"/>
                  </a:lnTo>
                  <a:lnTo>
                    <a:pt x="580" y="1245"/>
                  </a:lnTo>
                  <a:lnTo>
                    <a:pt x="588" y="1247"/>
                  </a:lnTo>
                  <a:lnTo>
                    <a:pt x="610" y="1252"/>
                  </a:lnTo>
                  <a:lnTo>
                    <a:pt x="635" y="1254"/>
                  </a:lnTo>
                  <a:lnTo>
                    <a:pt x="645" y="1254"/>
                  </a:lnTo>
                  <a:lnTo>
                    <a:pt x="654" y="1252"/>
                  </a:lnTo>
                  <a:lnTo>
                    <a:pt x="654" y="1252"/>
                  </a:lnTo>
                  <a:lnTo>
                    <a:pt x="659" y="1247"/>
                  </a:lnTo>
                  <a:lnTo>
                    <a:pt x="664" y="1242"/>
                  </a:lnTo>
                  <a:lnTo>
                    <a:pt x="667" y="1233"/>
                  </a:lnTo>
                  <a:lnTo>
                    <a:pt x="669" y="1223"/>
                  </a:lnTo>
                  <a:lnTo>
                    <a:pt x="674" y="1206"/>
                  </a:lnTo>
                  <a:lnTo>
                    <a:pt x="677" y="1198"/>
                  </a:lnTo>
                  <a:lnTo>
                    <a:pt x="681" y="1191"/>
                  </a:lnTo>
                  <a:lnTo>
                    <a:pt x="681" y="1191"/>
                  </a:lnTo>
                  <a:lnTo>
                    <a:pt x="691" y="1181"/>
                  </a:lnTo>
                  <a:lnTo>
                    <a:pt x="703" y="1171"/>
                  </a:lnTo>
                  <a:lnTo>
                    <a:pt x="714" y="1164"/>
                  </a:lnTo>
                  <a:lnTo>
                    <a:pt x="728" y="1157"/>
                  </a:lnTo>
                  <a:lnTo>
                    <a:pt x="728" y="1157"/>
                  </a:lnTo>
                  <a:lnTo>
                    <a:pt x="735" y="1154"/>
                  </a:lnTo>
                  <a:lnTo>
                    <a:pt x="743" y="1147"/>
                  </a:lnTo>
                  <a:lnTo>
                    <a:pt x="758" y="1130"/>
                  </a:lnTo>
                  <a:lnTo>
                    <a:pt x="773" y="1108"/>
                  </a:lnTo>
                  <a:lnTo>
                    <a:pt x="789" y="1083"/>
                  </a:lnTo>
                  <a:lnTo>
                    <a:pt x="789" y="1083"/>
                  </a:lnTo>
                  <a:lnTo>
                    <a:pt x="795" y="1069"/>
                  </a:lnTo>
                  <a:lnTo>
                    <a:pt x="800" y="1056"/>
                  </a:lnTo>
                  <a:lnTo>
                    <a:pt x="811" y="1027"/>
                  </a:lnTo>
                  <a:lnTo>
                    <a:pt x="822" y="1000"/>
                  </a:lnTo>
                  <a:lnTo>
                    <a:pt x="829" y="987"/>
                  </a:lnTo>
                  <a:lnTo>
                    <a:pt x="836" y="975"/>
                  </a:lnTo>
                  <a:lnTo>
                    <a:pt x="836" y="975"/>
                  </a:lnTo>
                  <a:lnTo>
                    <a:pt x="863" y="936"/>
                  </a:lnTo>
                  <a:lnTo>
                    <a:pt x="902" y="875"/>
                  </a:lnTo>
                  <a:lnTo>
                    <a:pt x="940" y="806"/>
                  </a:lnTo>
                  <a:lnTo>
                    <a:pt x="957" y="774"/>
                  </a:lnTo>
                  <a:lnTo>
                    <a:pt x="971" y="745"/>
                  </a:lnTo>
                  <a:lnTo>
                    <a:pt x="971" y="745"/>
                  </a:lnTo>
                  <a:lnTo>
                    <a:pt x="979" y="723"/>
                  </a:lnTo>
                  <a:lnTo>
                    <a:pt x="984" y="705"/>
                  </a:lnTo>
                  <a:lnTo>
                    <a:pt x="988" y="691"/>
                  </a:lnTo>
                  <a:lnTo>
                    <a:pt x="989" y="681"/>
                  </a:lnTo>
                  <a:lnTo>
                    <a:pt x="988" y="657"/>
                  </a:lnTo>
                  <a:lnTo>
                    <a:pt x="989" y="642"/>
                  </a:lnTo>
                  <a:lnTo>
                    <a:pt x="991" y="623"/>
                  </a:lnTo>
                  <a:lnTo>
                    <a:pt x="991" y="623"/>
                  </a:lnTo>
                  <a:lnTo>
                    <a:pt x="996" y="585"/>
                  </a:lnTo>
                  <a:lnTo>
                    <a:pt x="1003" y="549"/>
                  </a:lnTo>
                  <a:lnTo>
                    <a:pt x="1006" y="532"/>
                  </a:lnTo>
                  <a:lnTo>
                    <a:pt x="1013" y="515"/>
                  </a:lnTo>
                  <a:lnTo>
                    <a:pt x="1021" y="497"/>
                  </a:lnTo>
                  <a:lnTo>
                    <a:pt x="1031" y="475"/>
                  </a:lnTo>
                  <a:lnTo>
                    <a:pt x="1031" y="475"/>
                  </a:lnTo>
                  <a:lnTo>
                    <a:pt x="1053" y="436"/>
                  </a:lnTo>
                  <a:lnTo>
                    <a:pt x="1070" y="411"/>
                  </a:lnTo>
                  <a:lnTo>
                    <a:pt x="1082" y="397"/>
                  </a:lnTo>
                  <a:lnTo>
                    <a:pt x="1085" y="394"/>
                  </a:lnTo>
                  <a:lnTo>
                    <a:pt x="1085" y="394"/>
                  </a:lnTo>
                  <a:close/>
                  <a:moveTo>
                    <a:pt x="1031" y="387"/>
                  </a:moveTo>
                  <a:lnTo>
                    <a:pt x="1031" y="387"/>
                  </a:lnTo>
                  <a:lnTo>
                    <a:pt x="950" y="522"/>
                  </a:lnTo>
                  <a:lnTo>
                    <a:pt x="950" y="522"/>
                  </a:lnTo>
                  <a:lnTo>
                    <a:pt x="932" y="553"/>
                  </a:lnTo>
                  <a:lnTo>
                    <a:pt x="920" y="574"/>
                  </a:lnTo>
                  <a:lnTo>
                    <a:pt x="912" y="596"/>
                  </a:lnTo>
                  <a:lnTo>
                    <a:pt x="903" y="623"/>
                  </a:lnTo>
                  <a:lnTo>
                    <a:pt x="903" y="623"/>
                  </a:lnTo>
                  <a:lnTo>
                    <a:pt x="897" y="652"/>
                  </a:lnTo>
                  <a:lnTo>
                    <a:pt x="890" y="681"/>
                  </a:lnTo>
                  <a:lnTo>
                    <a:pt x="881" y="706"/>
                  </a:lnTo>
                  <a:lnTo>
                    <a:pt x="876" y="720"/>
                  </a:lnTo>
                  <a:lnTo>
                    <a:pt x="870" y="732"/>
                  </a:lnTo>
                  <a:lnTo>
                    <a:pt x="870" y="732"/>
                  </a:lnTo>
                  <a:lnTo>
                    <a:pt x="854" y="752"/>
                  </a:lnTo>
                  <a:lnTo>
                    <a:pt x="843" y="765"/>
                  </a:lnTo>
                  <a:lnTo>
                    <a:pt x="829" y="782"/>
                  </a:lnTo>
                  <a:lnTo>
                    <a:pt x="822" y="792"/>
                  </a:lnTo>
                  <a:lnTo>
                    <a:pt x="816" y="806"/>
                  </a:lnTo>
                  <a:lnTo>
                    <a:pt x="816" y="806"/>
                  </a:lnTo>
                  <a:lnTo>
                    <a:pt x="792" y="851"/>
                  </a:lnTo>
                  <a:lnTo>
                    <a:pt x="775" y="887"/>
                  </a:lnTo>
                  <a:lnTo>
                    <a:pt x="775" y="887"/>
                  </a:lnTo>
                  <a:lnTo>
                    <a:pt x="763" y="911"/>
                  </a:lnTo>
                  <a:lnTo>
                    <a:pt x="748" y="941"/>
                  </a:lnTo>
                  <a:lnTo>
                    <a:pt x="730" y="971"/>
                  </a:lnTo>
                  <a:lnTo>
                    <a:pt x="714" y="995"/>
                  </a:lnTo>
                  <a:lnTo>
                    <a:pt x="714" y="995"/>
                  </a:lnTo>
                  <a:lnTo>
                    <a:pt x="704" y="1012"/>
                  </a:lnTo>
                  <a:lnTo>
                    <a:pt x="698" y="1024"/>
                  </a:lnTo>
                  <a:lnTo>
                    <a:pt x="694" y="1036"/>
                  </a:lnTo>
                  <a:lnTo>
                    <a:pt x="694" y="1036"/>
                  </a:lnTo>
                  <a:lnTo>
                    <a:pt x="725" y="990"/>
                  </a:lnTo>
                  <a:lnTo>
                    <a:pt x="753" y="949"/>
                  </a:lnTo>
                  <a:lnTo>
                    <a:pt x="782" y="907"/>
                  </a:lnTo>
                  <a:lnTo>
                    <a:pt x="782" y="907"/>
                  </a:lnTo>
                  <a:lnTo>
                    <a:pt x="807" y="870"/>
                  </a:lnTo>
                  <a:lnTo>
                    <a:pt x="831" y="836"/>
                  </a:lnTo>
                  <a:lnTo>
                    <a:pt x="851" y="806"/>
                  </a:lnTo>
                  <a:lnTo>
                    <a:pt x="870" y="779"/>
                  </a:lnTo>
                  <a:lnTo>
                    <a:pt x="870" y="779"/>
                  </a:lnTo>
                  <a:lnTo>
                    <a:pt x="880" y="762"/>
                  </a:lnTo>
                  <a:lnTo>
                    <a:pt x="890" y="740"/>
                  </a:lnTo>
                  <a:lnTo>
                    <a:pt x="900" y="713"/>
                  </a:lnTo>
                  <a:lnTo>
                    <a:pt x="910" y="686"/>
                  </a:lnTo>
                  <a:lnTo>
                    <a:pt x="923" y="637"/>
                  </a:lnTo>
                  <a:lnTo>
                    <a:pt x="930" y="610"/>
                  </a:lnTo>
                  <a:lnTo>
                    <a:pt x="930" y="610"/>
                  </a:lnTo>
                  <a:lnTo>
                    <a:pt x="935" y="596"/>
                  </a:lnTo>
                  <a:lnTo>
                    <a:pt x="945" y="569"/>
                  </a:lnTo>
                  <a:lnTo>
                    <a:pt x="981" y="493"/>
                  </a:lnTo>
                  <a:lnTo>
                    <a:pt x="1031" y="387"/>
                  </a:lnTo>
                  <a:lnTo>
                    <a:pt x="1031" y="387"/>
                  </a:lnTo>
                  <a:close/>
                  <a:moveTo>
                    <a:pt x="876" y="590"/>
                  </a:moveTo>
                  <a:lnTo>
                    <a:pt x="876" y="590"/>
                  </a:lnTo>
                  <a:lnTo>
                    <a:pt x="875" y="595"/>
                  </a:lnTo>
                  <a:lnTo>
                    <a:pt x="870" y="608"/>
                  </a:lnTo>
                  <a:lnTo>
                    <a:pt x="859" y="632"/>
                  </a:lnTo>
                  <a:lnTo>
                    <a:pt x="843" y="664"/>
                  </a:lnTo>
                  <a:lnTo>
                    <a:pt x="843" y="664"/>
                  </a:lnTo>
                  <a:lnTo>
                    <a:pt x="832" y="683"/>
                  </a:lnTo>
                  <a:lnTo>
                    <a:pt x="824" y="699"/>
                  </a:lnTo>
                  <a:lnTo>
                    <a:pt x="811" y="733"/>
                  </a:lnTo>
                  <a:lnTo>
                    <a:pt x="800" y="765"/>
                  </a:lnTo>
                  <a:lnTo>
                    <a:pt x="789" y="792"/>
                  </a:lnTo>
                  <a:lnTo>
                    <a:pt x="789" y="792"/>
                  </a:lnTo>
                  <a:lnTo>
                    <a:pt x="780" y="808"/>
                  </a:lnTo>
                  <a:lnTo>
                    <a:pt x="767" y="828"/>
                  </a:lnTo>
                  <a:lnTo>
                    <a:pt x="733" y="872"/>
                  </a:lnTo>
                  <a:lnTo>
                    <a:pt x="703" y="911"/>
                  </a:lnTo>
                  <a:lnTo>
                    <a:pt x="687" y="928"/>
                  </a:lnTo>
                  <a:lnTo>
                    <a:pt x="687" y="928"/>
                  </a:lnTo>
                  <a:lnTo>
                    <a:pt x="679" y="941"/>
                  </a:lnTo>
                  <a:lnTo>
                    <a:pt x="666" y="968"/>
                  </a:lnTo>
                  <a:lnTo>
                    <a:pt x="647" y="1009"/>
                  </a:lnTo>
                  <a:lnTo>
                    <a:pt x="647" y="1009"/>
                  </a:lnTo>
                  <a:lnTo>
                    <a:pt x="721" y="921"/>
                  </a:lnTo>
                  <a:lnTo>
                    <a:pt x="721" y="921"/>
                  </a:lnTo>
                  <a:lnTo>
                    <a:pt x="735" y="904"/>
                  </a:lnTo>
                  <a:lnTo>
                    <a:pt x="750" y="884"/>
                  </a:lnTo>
                  <a:lnTo>
                    <a:pt x="782" y="835"/>
                  </a:lnTo>
                  <a:lnTo>
                    <a:pt x="809" y="791"/>
                  </a:lnTo>
                  <a:lnTo>
                    <a:pt x="819" y="775"/>
                  </a:lnTo>
                  <a:lnTo>
                    <a:pt x="822" y="765"/>
                  </a:lnTo>
                  <a:lnTo>
                    <a:pt x="822" y="765"/>
                  </a:lnTo>
                  <a:lnTo>
                    <a:pt x="827" y="752"/>
                  </a:lnTo>
                  <a:lnTo>
                    <a:pt x="834" y="737"/>
                  </a:lnTo>
                  <a:lnTo>
                    <a:pt x="849" y="698"/>
                  </a:lnTo>
                  <a:lnTo>
                    <a:pt x="849" y="698"/>
                  </a:lnTo>
                  <a:lnTo>
                    <a:pt x="858" y="669"/>
                  </a:lnTo>
                  <a:lnTo>
                    <a:pt x="866" y="634"/>
                  </a:lnTo>
                  <a:lnTo>
                    <a:pt x="876" y="590"/>
                  </a:lnTo>
                  <a:lnTo>
                    <a:pt x="876" y="590"/>
                  </a:lnTo>
                  <a:close/>
                  <a:moveTo>
                    <a:pt x="863" y="529"/>
                  </a:moveTo>
                  <a:lnTo>
                    <a:pt x="863" y="529"/>
                  </a:lnTo>
                  <a:lnTo>
                    <a:pt x="851" y="541"/>
                  </a:lnTo>
                  <a:lnTo>
                    <a:pt x="824" y="571"/>
                  </a:lnTo>
                  <a:lnTo>
                    <a:pt x="790" y="610"/>
                  </a:lnTo>
                  <a:lnTo>
                    <a:pt x="775" y="630"/>
                  </a:lnTo>
                  <a:lnTo>
                    <a:pt x="762" y="650"/>
                  </a:lnTo>
                  <a:lnTo>
                    <a:pt x="762" y="650"/>
                  </a:lnTo>
                  <a:lnTo>
                    <a:pt x="757" y="661"/>
                  </a:lnTo>
                  <a:lnTo>
                    <a:pt x="752" y="674"/>
                  </a:lnTo>
                  <a:lnTo>
                    <a:pt x="743" y="703"/>
                  </a:lnTo>
                  <a:lnTo>
                    <a:pt x="736" y="735"/>
                  </a:lnTo>
                  <a:lnTo>
                    <a:pt x="731" y="767"/>
                  </a:lnTo>
                  <a:lnTo>
                    <a:pt x="728" y="797"/>
                  </a:lnTo>
                  <a:lnTo>
                    <a:pt x="728" y="823"/>
                  </a:lnTo>
                  <a:lnTo>
                    <a:pt x="728" y="840"/>
                  </a:lnTo>
                  <a:lnTo>
                    <a:pt x="728" y="846"/>
                  </a:lnTo>
                  <a:lnTo>
                    <a:pt x="728" y="846"/>
                  </a:lnTo>
                  <a:lnTo>
                    <a:pt x="730" y="843"/>
                  </a:lnTo>
                  <a:lnTo>
                    <a:pt x="733" y="831"/>
                  </a:lnTo>
                  <a:lnTo>
                    <a:pt x="741" y="794"/>
                  </a:lnTo>
                  <a:lnTo>
                    <a:pt x="752" y="750"/>
                  </a:lnTo>
                  <a:lnTo>
                    <a:pt x="757" y="732"/>
                  </a:lnTo>
                  <a:lnTo>
                    <a:pt x="762" y="718"/>
                  </a:lnTo>
                  <a:lnTo>
                    <a:pt x="762" y="718"/>
                  </a:lnTo>
                  <a:lnTo>
                    <a:pt x="787" y="664"/>
                  </a:lnTo>
                  <a:lnTo>
                    <a:pt x="804" y="634"/>
                  </a:lnTo>
                  <a:lnTo>
                    <a:pt x="822" y="603"/>
                  </a:lnTo>
                  <a:lnTo>
                    <a:pt x="822" y="603"/>
                  </a:lnTo>
                  <a:lnTo>
                    <a:pt x="841" y="574"/>
                  </a:lnTo>
                  <a:lnTo>
                    <a:pt x="853" y="551"/>
                  </a:lnTo>
                  <a:lnTo>
                    <a:pt x="863" y="529"/>
                  </a:lnTo>
                  <a:lnTo>
                    <a:pt x="863" y="529"/>
                  </a:lnTo>
                  <a:close/>
                  <a:moveTo>
                    <a:pt x="613" y="1313"/>
                  </a:moveTo>
                  <a:lnTo>
                    <a:pt x="613" y="1313"/>
                  </a:lnTo>
                  <a:lnTo>
                    <a:pt x="605" y="1318"/>
                  </a:lnTo>
                  <a:lnTo>
                    <a:pt x="596" y="1321"/>
                  </a:lnTo>
                  <a:lnTo>
                    <a:pt x="586" y="1324"/>
                  </a:lnTo>
                  <a:lnTo>
                    <a:pt x="580" y="1326"/>
                  </a:lnTo>
                  <a:lnTo>
                    <a:pt x="575" y="1333"/>
                  </a:lnTo>
                  <a:lnTo>
                    <a:pt x="568" y="1340"/>
                  </a:lnTo>
                  <a:lnTo>
                    <a:pt x="559" y="1353"/>
                  </a:lnTo>
                  <a:lnTo>
                    <a:pt x="559" y="1353"/>
                  </a:lnTo>
                  <a:lnTo>
                    <a:pt x="546" y="1377"/>
                  </a:lnTo>
                  <a:lnTo>
                    <a:pt x="543" y="1385"/>
                  </a:lnTo>
                  <a:lnTo>
                    <a:pt x="541" y="1392"/>
                  </a:lnTo>
                  <a:lnTo>
                    <a:pt x="541" y="1395"/>
                  </a:lnTo>
                  <a:lnTo>
                    <a:pt x="543" y="1399"/>
                  </a:lnTo>
                  <a:lnTo>
                    <a:pt x="546" y="1400"/>
                  </a:lnTo>
                  <a:lnTo>
                    <a:pt x="546" y="1400"/>
                  </a:lnTo>
                  <a:lnTo>
                    <a:pt x="553" y="1400"/>
                  </a:lnTo>
                  <a:lnTo>
                    <a:pt x="563" y="1400"/>
                  </a:lnTo>
                  <a:lnTo>
                    <a:pt x="566" y="1402"/>
                  </a:lnTo>
                  <a:lnTo>
                    <a:pt x="570" y="1404"/>
                  </a:lnTo>
                  <a:lnTo>
                    <a:pt x="573" y="1409"/>
                  </a:lnTo>
                  <a:lnTo>
                    <a:pt x="573" y="1414"/>
                  </a:lnTo>
                  <a:lnTo>
                    <a:pt x="573" y="1414"/>
                  </a:lnTo>
                  <a:lnTo>
                    <a:pt x="571" y="1449"/>
                  </a:lnTo>
                  <a:lnTo>
                    <a:pt x="573" y="1495"/>
                  </a:lnTo>
                  <a:lnTo>
                    <a:pt x="573" y="1495"/>
                  </a:lnTo>
                  <a:lnTo>
                    <a:pt x="573" y="1515"/>
                  </a:lnTo>
                  <a:lnTo>
                    <a:pt x="571" y="1520"/>
                  </a:lnTo>
                  <a:lnTo>
                    <a:pt x="571" y="1525"/>
                  </a:lnTo>
                  <a:lnTo>
                    <a:pt x="568" y="1525"/>
                  </a:lnTo>
                  <a:lnTo>
                    <a:pt x="566" y="1525"/>
                  </a:lnTo>
                  <a:lnTo>
                    <a:pt x="559" y="1515"/>
                  </a:lnTo>
                  <a:lnTo>
                    <a:pt x="559" y="1515"/>
                  </a:lnTo>
                  <a:lnTo>
                    <a:pt x="532" y="1471"/>
                  </a:lnTo>
                  <a:lnTo>
                    <a:pt x="519" y="1448"/>
                  </a:lnTo>
                  <a:lnTo>
                    <a:pt x="512" y="1434"/>
                  </a:lnTo>
                  <a:lnTo>
                    <a:pt x="512" y="1434"/>
                  </a:lnTo>
                  <a:lnTo>
                    <a:pt x="512" y="1428"/>
                  </a:lnTo>
                  <a:lnTo>
                    <a:pt x="511" y="1421"/>
                  </a:lnTo>
                  <a:lnTo>
                    <a:pt x="507" y="1421"/>
                  </a:lnTo>
                  <a:lnTo>
                    <a:pt x="504" y="1421"/>
                  </a:lnTo>
                  <a:lnTo>
                    <a:pt x="499" y="1422"/>
                  </a:lnTo>
                  <a:lnTo>
                    <a:pt x="492" y="1428"/>
                  </a:lnTo>
                  <a:lnTo>
                    <a:pt x="492" y="1428"/>
                  </a:lnTo>
                  <a:lnTo>
                    <a:pt x="477" y="1441"/>
                  </a:lnTo>
                  <a:lnTo>
                    <a:pt x="465" y="1453"/>
                  </a:lnTo>
                  <a:lnTo>
                    <a:pt x="452" y="1468"/>
                  </a:lnTo>
                  <a:lnTo>
                    <a:pt x="452" y="1468"/>
                  </a:lnTo>
                  <a:lnTo>
                    <a:pt x="452" y="1468"/>
                  </a:lnTo>
                  <a:lnTo>
                    <a:pt x="455" y="1468"/>
                  </a:lnTo>
                  <a:lnTo>
                    <a:pt x="465" y="1466"/>
                  </a:lnTo>
                  <a:lnTo>
                    <a:pt x="472" y="1465"/>
                  </a:lnTo>
                  <a:lnTo>
                    <a:pt x="478" y="1466"/>
                  </a:lnTo>
                  <a:lnTo>
                    <a:pt x="485" y="1470"/>
                  </a:lnTo>
                  <a:lnTo>
                    <a:pt x="492" y="1475"/>
                  </a:lnTo>
                  <a:lnTo>
                    <a:pt x="492" y="1475"/>
                  </a:lnTo>
                  <a:lnTo>
                    <a:pt x="507" y="1498"/>
                  </a:lnTo>
                  <a:lnTo>
                    <a:pt x="527" y="1531"/>
                  </a:lnTo>
                  <a:lnTo>
                    <a:pt x="539" y="1549"/>
                  </a:lnTo>
                  <a:lnTo>
                    <a:pt x="551" y="1564"/>
                  </a:lnTo>
                  <a:lnTo>
                    <a:pt x="563" y="1576"/>
                  </a:lnTo>
                  <a:lnTo>
                    <a:pt x="568" y="1580"/>
                  </a:lnTo>
                  <a:lnTo>
                    <a:pt x="573" y="1583"/>
                  </a:lnTo>
                  <a:lnTo>
                    <a:pt x="573" y="1583"/>
                  </a:lnTo>
                  <a:lnTo>
                    <a:pt x="581" y="1586"/>
                  </a:lnTo>
                  <a:lnTo>
                    <a:pt x="590" y="1588"/>
                  </a:lnTo>
                  <a:lnTo>
                    <a:pt x="595" y="1588"/>
                  </a:lnTo>
                  <a:lnTo>
                    <a:pt x="598" y="1585"/>
                  </a:lnTo>
                  <a:lnTo>
                    <a:pt x="600" y="1581"/>
                  </a:lnTo>
                  <a:lnTo>
                    <a:pt x="602" y="1576"/>
                  </a:lnTo>
                  <a:lnTo>
                    <a:pt x="600" y="1563"/>
                  </a:lnTo>
                  <a:lnTo>
                    <a:pt x="600" y="1563"/>
                  </a:lnTo>
                  <a:lnTo>
                    <a:pt x="598" y="1556"/>
                  </a:lnTo>
                  <a:lnTo>
                    <a:pt x="596" y="1553"/>
                  </a:lnTo>
                  <a:lnTo>
                    <a:pt x="593" y="1551"/>
                  </a:lnTo>
                  <a:lnTo>
                    <a:pt x="593" y="1549"/>
                  </a:lnTo>
                  <a:lnTo>
                    <a:pt x="593" y="1546"/>
                  </a:lnTo>
                  <a:lnTo>
                    <a:pt x="600" y="1529"/>
                  </a:lnTo>
                  <a:lnTo>
                    <a:pt x="600" y="1529"/>
                  </a:lnTo>
                  <a:lnTo>
                    <a:pt x="623" y="1475"/>
                  </a:lnTo>
                  <a:lnTo>
                    <a:pt x="634" y="1448"/>
                  </a:lnTo>
                  <a:lnTo>
                    <a:pt x="640" y="1421"/>
                  </a:lnTo>
                  <a:lnTo>
                    <a:pt x="640" y="1421"/>
                  </a:lnTo>
                  <a:lnTo>
                    <a:pt x="642" y="1409"/>
                  </a:lnTo>
                  <a:lnTo>
                    <a:pt x="642" y="1397"/>
                  </a:lnTo>
                  <a:lnTo>
                    <a:pt x="642" y="1387"/>
                  </a:lnTo>
                  <a:lnTo>
                    <a:pt x="640" y="1380"/>
                  </a:lnTo>
                  <a:lnTo>
                    <a:pt x="637" y="1367"/>
                  </a:lnTo>
                  <a:lnTo>
                    <a:pt x="634" y="1360"/>
                  </a:lnTo>
                  <a:lnTo>
                    <a:pt x="634" y="1360"/>
                  </a:lnTo>
                  <a:lnTo>
                    <a:pt x="634" y="1348"/>
                  </a:lnTo>
                  <a:lnTo>
                    <a:pt x="634" y="1328"/>
                  </a:lnTo>
                  <a:lnTo>
                    <a:pt x="632" y="1318"/>
                  </a:lnTo>
                  <a:lnTo>
                    <a:pt x="627" y="1313"/>
                  </a:lnTo>
                  <a:lnTo>
                    <a:pt x="625" y="1311"/>
                  </a:lnTo>
                  <a:lnTo>
                    <a:pt x="622" y="1309"/>
                  </a:lnTo>
                  <a:lnTo>
                    <a:pt x="618" y="1311"/>
                  </a:lnTo>
                  <a:lnTo>
                    <a:pt x="613" y="1313"/>
                  </a:lnTo>
                  <a:lnTo>
                    <a:pt x="613" y="1313"/>
                  </a:lnTo>
                  <a:close/>
                  <a:moveTo>
                    <a:pt x="4605" y="806"/>
                  </a:moveTo>
                  <a:lnTo>
                    <a:pt x="4605" y="806"/>
                  </a:lnTo>
                  <a:lnTo>
                    <a:pt x="4578" y="826"/>
                  </a:lnTo>
                  <a:lnTo>
                    <a:pt x="4547" y="848"/>
                  </a:lnTo>
                  <a:lnTo>
                    <a:pt x="4510" y="873"/>
                  </a:lnTo>
                  <a:lnTo>
                    <a:pt x="4510" y="873"/>
                  </a:lnTo>
                  <a:lnTo>
                    <a:pt x="4477" y="895"/>
                  </a:lnTo>
                  <a:lnTo>
                    <a:pt x="4456" y="911"/>
                  </a:lnTo>
                  <a:lnTo>
                    <a:pt x="4443" y="922"/>
                  </a:lnTo>
                  <a:lnTo>
                    <a:pt x="4436" y="934"/>
                  </a:lnTo>
                  <a:lnTo>
                    <a:pt x="4436" y="934"/>
                  </a:lnTo>
                  <a:lnTo>
                    <a:pt x="4424" y="960"/>
                  </a:lnTo>
                  <a:lnTo>
                    <a:pt x="4414" y="982"/>
                  </a:lnTo>
                  <a:lnTo>
                    <a:pt x="4403" y="1015"/>
                  </a:lnTo>
                  <a:lnTo>
                    <a:pt x="4403" y="1015"/>
                  </a:lnTo>
                  <a:lnTo>
                    <a:pt x="4382" y="1076"/>
                  </a:lnTo>
                  <a:lnTo>
                    <a:pt x="4374" y="1100"/>
                  </a:lnTo>
                  <a:lnTo>
                    <a:pt x="4362" y="1123"/>
                  </a:lnTo>
                  <a:lnTo>
                    <a:pt x="4362" y="1123"/>
                  </a:lnTo>
                  <a:lnTo>
                    <a:pt x="4355" y="1140"/>
                  </a:lnTo>
                  <a:lnTo>
                    <a:pt x="4349" y="1164"/>
                  </a:lnTo>
                  <a:lnTo>
                    <a:pt x="4342" y="1191"/>
                  </a:lnTo>
                  <a:lnTo>
                    <a:pt x="4338" y="1220"/>
                  </a:lnTo>
                  <a:lnTo>
                    <a:pt x="4330" y="1275"/>
                  </a:lnTo>
                  <a:lnTo>
                    <a:pt x="4328" y="1313"/>
                  </a:lnTo>
                  <a:lnTo>
                    <a:pt x="4328" y="1313"/>
                  </a:lnTo>
                  <a:lnTo>
                    <a:pt x="4330" y="1340"/>
                  </a:lnTo>
                  <a:lnTo>
                    <a:pt x="4335" y="1368"/>
                  </a:lnTo>
                  <a:lnTo>
                    <a:pt x="4338" y="1390"/>
                  </a:lnTo>
                  <a:lnTo>
                    <a:pt x="4340" y="1395"/>
                  </a:lnTo>
                  <a:lnTo>
                    <a:pt x="4342" y="1395"/>
                  </a:lnTo>
                  <a:lnTo>
                    <a:pt x="4342" y="1394"/>
                  </a:lnTo>
                  <a:lnTo>
                    <a:pt x="4342" y="1394"/>
                  </a:lnTo>
                  <a:lnTo>
                    <a:pt x="4345" y="1368"/>
                  </a:lnTo>
                  <a:lnTo>
                    <a:pt x="4349" y="1346"/>
                  </a:lnTo>
                  <a:lnTo>
                    <a:pt x="4354" y="1321"/>
                  </a:lnTo>
                  <a:lnTo>
                    <a:pt x="4362" y="1292"/>
                  </a:lnTo>
                  <a:lnTo>
                    <a:pt x="4374" y="1264"/>
                  </a:lnTo>
                  <a:lnTo>
                    <a:pt x="4382" y="1250"/>
                  </a:lnTo>
                  <a:lnTo>
                    <a:pt x="4389" y="1237"/>
                  </a:lnTo>
                  <a:lnTo>
                    <a:pt x="4399" y="1223"/>
                  </a:lnTo>
                  <a:lnTo>
                    <a:pt x="4409" y="1211"/>
                  </a:lnTo>
                  <a:lnTo>
                    <a:pt x="4409" y="1211"/>
                  </a:lnTo>
                  <a:lnTo>
                    <a:pt x="4455" y="1164"/>
                  </a:lnTo>
                  <a:lnTo>
                    <a:pt x="4500" y="1118"/>
                  </a:lnTo>
                  <a:lnTo>
                    <a:pt x="4539" y="1080"/>
                  </a:lnTo>
                  <a:lnTo>
                    <a:pt x="4554" y="1063"/>
                  </a:lnTo>
                  <a:lnTo>
                    <a:pt x="4564" y="1049"/>
                  </a:lnTo>
                  <a:lnTo>
                    <a:pt x="4564" y="1049"/>
                  </a:lnTo>
                  <a:lnTo>
                    <a:pt x="4598" y="997"/>
                  </a:lnTo>
                  <a:lnTo>
                    <a:pt x="4625" y="955"/>
                  </a:lnTo>
                  <a:lnTo>
                    <a:pt x="4625" y="955"/>
                  </a:lnTo>
                  <a:lnTo>
                    <a:pt x="4633" y="938"/>
                  </a:lnTo>
                  <a:lnTo>
                    <a:pt x="4642" y="919"/>
                  </a:lnTo>
                  <a:lnTo>
                    <a:pt x="4645" y="902"/>
                  </a:lnTo>
                  <a:lnTo>
                    <a:pt x="4647" y="897"/>
                  </a:lnTo>
                  <a:lnTo>
                    <a:pt x="4645" y="894"/>
                  </a:lnTo>
                  <a:lnTo>
                    <a:pt x="4645" y="894"/>
                  </a:lnTo>
                  <a:lnTo>
                    <a:pt x="4630" y="880"/>
                  </a:lnTo>
                  <a:lnTo>
                    <a:pt x="4623" y="872"/>
                  </a:lnTo>
                  <a:lnTo>
                    <a:pt x="4620" y="865"/>
                  </a:lnTo>
                  <a:lnTo>
                    <a:pt x="4618" y="860"/>
                  </a:lnTo>
                  <a:lnTo>
                    <a:pt x="4618" y="860"/>
                  </a:lnTo>
                  <a:lnTo>
                    <a:pt x="4615" y="845"/>
                  </a:lnTo>
                  <a:lnTo>
                    <a:pt x="4612" y="828"/>
                  </a:lnTo>
                  <a:lnTo>
                    <a:pt x="4605" y="806"/>
                  </a:lnTo>
                  <a:lnTo>
                    <a:pt x="4605" y="806"/>
                  </a:lnTo>
                  <a:close/>
                  <a:moveTo>
                    <a:pt x="4227" y="705"/>
                  </a:moveTo>
                  <a:lnTo>
                    <a:pt x="4227" y="705"/>
                  </a:lnTo>
                  <a:lnTo>
                    <a:pt x="4226" y="708"/>
                  </a:lnTo>
                  <a:lnTo>
                    <a:pt x="4227" y="705"/>
                  </a:lnTo>
                  <a:close/>
                  <a:moveTo>
                    <a:pt x="4214" y="928"/>
                  </a:moveTo>
                  <a:lnTo>
                    <a:pt x="4214" y="928"/>
                  </a:lnTo>
                  <a:lnTo>
                    <a:pt x="4214" y="870"/>
                  </a:lnTo>
                  <a:lnTo>
                    <a:pt x="4217" y="803"/>
                  </a:lnTo>
                  <a:lnTo>
                    <a:pt x="4222" y="742"/>
                  </a:lnTo>
                  <a:lnTo>
                    <a:pt x="4226" y="708"/>
                  </a:lnTo>
                  <a:lnTo>
                    <a:pt x="4226" y="708"/>
                  </a:lnTo>
                  <a:lnTo>
                    <a:pt x="4207" y="757"/>
                  </a:lnTo>
                  <a:lnTo>
                    <a:pt x="4193" y="791"/>
                  </a:lnTo>
                  <a:lnTo>
                    <a:pt x="4180" y="819"/>
                  </a:lnTo>
                  <a:lnTo>
                    <a:pt x="4180" y="819"/>
                  </a:lnTo>
                  <a:lnTo>
                    <a:pt x="4173" y="833"/>
                  </a:lnTo>
                  <a:lnTo>
                    <a:pt x="4170" y="845"/>
                  </a:lnTo>
                  <a:lnTo>
                    <a:pt x="4167" y="858"/>
                  </a:lnTo>
                  <a:lnTo>
                    <a:pt x="4163" y="872"/>
                  </a:lnTo>
                  <a:lnTo>
                    <a:pt x="4163" y="887"/>
                  </a:lnTo>
                  <a:lnTo>
                    <a:pt x="4163" y="902"/>
                  </a:lnTo>
                  <a:lnTo>
                    <a:pt x="4167" y="934"/>
                  </a:lnTo>
                  <a:lnTo>
                    <a:pt x="4167" y="934"/>
                  </a:lnTo>
                  <a:lnTo>
                    <a:pt x="4173" y="963"/>
                  </a:lnTo>
                  <a:lnTo>
                    <a:pt x="4178" y="988"/>
                  </a:lnTo>
                  <a:lnTo>
                    <a:pt x="4180" y="1000"/>
                  </a:lnTo>
                  <a:lnTo>
                    <a:pt x="4180" y="1014"/>
                  </a:lnTo>
                  <a:lnTo>
                    <a:pt x="4178" y="1031"/>
                  </a:lnTo>
                  <a:lnTo>
                    <a:pt x="4173" y="1049"/>
                  </a:lnTo>
                  <a:lnTo>
                    <a:pt x="4173" y="1049"/>
                  </a:lnTo>
                  <a:lnTo>
                    <a:pt x="4148" y="1139"/>
                  </a:lnTo>
                  <a:lnTo>
                    <a:pt x="4134" y="1181"/>
                  </a:lnTo>
                  <a:lnTo>
                    <a:pt x="4126" y="1201"/>
                  </a:lnTo>
                  <a:lnTo>
                    <a:pt x="4119" y="1218"/>
                  </a:lnTo>
                  <a:lnTo>
                    <a:pt x="4119" y="1218"/>
                  </a:lnTo>
                  <a:lnTo>
                    <a:pt x="4106" y="1247"/>
                  </a:lnTo>
                  <a:lnTo>
                    <a:pt x="4099" y="1260"/>
                  </a:lnTo>
                  <a:lnTo>
                    <a:pt x="4094" y="1274"/>
                  </a:lnTo>
                  <a:lnTo>
                    <a:pt x="4089" y="1291"/>
                  </a:lnTo>
                  <a:lnTo>
                    <a:pt x="4084" y="1311"/>
                  </a:lnTo>
                  <a:lnTo>
                    <a:pt x="4081" y="1336"/>
                  </a:lnTo>
                  <a:lnTo>
                    <a:pt x="4079" y="1367"/>
                  </a:lnTo>
                  <a:lnTo>
                    <a:pt x="4079" y="1367"/>
                  </a:lnTo>
                  <a:lnTo>
                    <a:pt x="4079" y="1402"/>
                  </a:lnTo>
                  <a:lnTo>
                    <a:pt x="4079" y="1439"/>
                  </a:lnTo>
                  <a:lnTo>
                    <a:pt x="4084" y="1510"/>
                  </a:lnTo>
                  <a:lnTo>
                    <a:pt x="4089" y="1563"/>
                  </a:lnTo>
                  <a:lnTo>
                    <a:pt x="4092" y="1583"/>
                  </a:lnTo>
                  <a:lnTo>
                    <a:pt x="4092" y="1583"/>
                  </a:lnTo>
                  <a:lnTo>
                    <a:pt x="4101" y="1556"/>
                  </a:lnTo>
                  <a:lnTo>
                    <a:pt x="4113" y="1509"/>
                  </a:lnTo>
                  <a:lnTo>
                    <a:pt x="4113" y="1509"/>
                  </a:lnTo>
                  <a:lnTo>
                    <a:pt x="4146" y="1353"/>
                  </a:lnTo>
                  <a:lnTo>
                    <a:pt x="4146" y="1353"/>
                  </a:lnTo>
                  <a:lnTo>
                    <a:pt x="4155" y="1321"/>
                  </a:lnTo>
                  <a:lnTo>
                    <a:pt x="4163" y="1294"/>
                  </a:lnTo>
                  <a:lnTo>
                    <a:pt x="4182" y="1245"/>
                  </a:lnTo>
                  <a:lnTo>
                    <a:pt x="4190" y="1223"/>
                  </a:lnTo>
                  <a:lnTo>
                    <a:pt x="4200" y="1199"/>
                  </a:lnTo>
                  <a:lnTo>
                    <a:pt x="4207" y="1172"/>
                  </a:lnTo>
                  <a:lnTo>
                    <a:pt x="4214" y="1144"/>
                  </a:lnTo>
                  <a:lnTo>
                    <a:pt x="4214" y="1144"/>
                  </a:lnTo>
                  <a:lnTo>
                    <a:pt x="4219" y="1113"/>
                  </a:lnTo>
                  <a:lnTo>
                    <a:pt x="4220" y="1085"/>
                  </a:lnTo>
                  <a:lnTo>
                    <a:pt x="4220" y="1058"/>
                  </a:lnTo>
                  <a:lnTo>
                    <a:pt x="4220" y="1031"/>
                  </a:lnTo>
                  <a:lnTo>
                    <a:pt x="4217" y="978"/>
                  </a:lnTo>
                  <a:lnTo>
                    <a:pt x="4214" y="928"/>
                  </a:lnTo>
                  <a:lnTo>
                    <a:pt x="4214" y="928"/>
                  </a:lnTo>
                  <a:close/>
                  <a:moveTo>
                    <a:pt x="4679" y="272"/>
                  </a:moveTo>
                  <a:lnTo>
                    <a:pt x="4679" y="272"/>
                  </a:lnTo>
                  <a:lnTo>
                    <a:pt x="4671" y="274"/>
                  </a:lnTo>
                  <a:lnTo>
                    <a:pt x="4647" y="282"/>
                  </a:lnTo>
                  <a:lnTo>
                    <a:pt x="4600" y="303"/>
                  </a:lnTo>
                  <a:lnTo>
                    <a:pt x="4517" y="340"/>
                  </a:lnTo>
                  <a:lnTo>
                    <a:pt x="4517" y="340"/>
                  </a:lnTo>
                  <a:lnTo>
                    <a:pt x="4472" y="360"/>
                  </a:lnTo>
                  <a:lnTo>
                    <a:pt x="4438" y="375"/>
                  </a:lnTo>
                  <a:lnTo>
                    <a:pt x="4396" y="392"/>
                  </a:lnTo>
                  <a:lnTo>
                    <a:pt x="4384" y="397"/>
                  </a:lnTo>
                  <a:lnTo>
                    <a:pt x="4377" y="402"/>
                  </a:lnTo>
                  <a:lnTo>
                    <a:pt x="4372" y="409"/>
                  </a:lnTo>
                  <a:lnTo>
                    <a:pt x="4369" y="421"/>
                  </a:lnTo>
                  <a:lnTo>
                    <a:pt x="4369" y="421"/>
                  </a:lnTo>
                  <a:lnTo>
                    <a:pt x="4359" y="451"/>
                  </a:lnTo>
                  <a:lnTo>
                    <a:pt x="4344" y="485"/>
                  </a:lnTo>
                  <a:lnTo>
                    <a:pt x="4332" y="514"/>
                  </a:lnTo>
                  <a:lnTo>
                    <a:pt x="4325" y="524"/>
                  </a:lnTo>
                  <a:lnTo>
                    <a:pt x="4322" y="529"/>
                  </a:lnTo>
                  <a:lnTo>
                    <a:pt x="4322" y="529"/>
                  </a:lnTo>
                  <a:lnTo>
                    <a:pt x="4320" y="529"/>
                  </a:lnTo>
                  <a:lnTo>
                    <a:pt x="4318" y="527"/>
                  </a:lnTo>
                  <a:lnTo>
                    <a:pt x="4315" y="519"/>
                  </a:lnTo>
                  <a:lnTo>
                    <a:pt x="4308" y="487"/>
                  </a:lnTo>
                  <a:lnTo>
                    <a:pt x="4301" y="441"/>
                  </a:lnTo>
                  <a:lnTo>
                    <a:pt x="4301" y="441"/>
                  </a:lnTo>
                  <a:lnTo>
                    <a:pt x="4296" y="444"/>
                  </a:lnTo>
                  <a:lnTo>
                    <a:pt x="4291" y="448"/>
                  </a:lnTo>
                  <a:lnTo>
                    <a:pt x="4285" y="453"/>
                  </a:lnTo>
                  <a:lnTo>
                    <a:pt x="4279" y="461"/>
                  </a:lnTo>
                  <a:lnTo>
                    <a:pt x="4274" y="470"/>
                  </a:lnTo>
                  <a:lnTo>
                    <a:pt x="4273" y="482"/>
                  </a:lnTo>
                  <a:lnTo>
                    <a:pt x="4274" y="495"/>
                  </a:lnTo>
                  <a:lnTo>
                    <a:pt x="4274" y="495"/>
                  </a:lnTo>
                  <a:lnTo>
                    <a:pt x="4281" y="520"/>
                  </a:lnTo>
                  <a:lnTo>
                    <a:pt x="4290" y="541"/>
                  </a:lnTo>
                  <a:lnTo>
                    <a:pt x="4293" y="553"/>
                  </a:lnTo>
                  <a:lnTo>
                    <a:pt x="4295" y="564"/>
                  </a:lnTo>
                  <a:lnTo>
                    <a:pt x="4295" y="580"/>
                  </a:lnTo>
                  <a:lnTo>
                    <a:pt x="4295" y="596"/>
                  </a:lnTo>
                  <a:lnTo>
                    <a:pt x="4295" y="596"/>
                  </a:lnTo>
                  <a:lnTo>
                    <a:pt x="4291" y="623"/>
                  </a:lnTo>
                  <a:lnTo>
                    <a:pt x="4288" y="637"/>
                  </a:lnTo>
                  <a:lnTo>
                    <a:pt x="4286" y="650"/>
                  </a:lnTo>
                  <a:lnTo>
                    <a:pt x="4281" y="684"/>
                  </a:lnTo>
                  <a:lnTo>
                    <a:pt x="4281" y="684"/>
                  </a:lnTo>
                  <a:lnTo>
                    <a:pt x="4276" y="752"/>
                  </a:lnTo>
                  <a:lnTo>
                    <a:pt x="4274" y="772"/>
                  </a:lnTo>
                  <a:lnTo>
                    <a:pt x="4335" y="556"/>
                  </a:lnTo>
                  <a:lnTo>
                    <a:pt x="4335" y="556"/>
                  </a:lnTo>
                  <a:lnTo>
                    <a:pt x="4340" y="556"/>
                  </a:lnTo>
                  <a:lnTo>
                    <a:pt x="4354" y="554"/>
                  </a:lnTo>
                  <a:lnTo>
                    <a:pt x="4362" y="551"/>
                  </a:lnTo>
                  <a:lnTo>
                    <a:pt x="4369" y="546"/>
                  </a:lnTo>
                  <a:lnTo>
                    <a:pt x="4377" y="539"/>
                  </a:lnTo>
                  <a:lnTo>
                    <a:pt x="4382" y="529"/>
                  </a:lnTo>
                  <a:lnTo>
                    <a:pt x="4382" y="529"/>
                  </a:lnTo>
                  <a:lnTo>
                    <a:pt x="4394" y="504"/>
                  </a:lnTo>
                  <a:lnTo>
                    <a:pt x="4408" y="476"/>
                  </a:lnTo>
                  <a:lnTo>
                    <a:pt x="4421" y="456"/>
                  </a:lnTo>
                  <a:lnTo>
                    <a:pt x="4426" y="451"/>
                  </a:lnTo>
                  <a:lnTo>
                    <a:pt x="4429" y="448"/>
                  </a:lnTo>
                  <a:lnTo>
                    <a:pt x="4429" y="448"/>
                  </a:lnTo>
                  <a:lnTo>
                    <a:pt x="4440" y="443"/>
                  </a:lnTo>
                  <a:lnTo>
                    <a:pt x="4456" y="434"/>
                  </a:lnTo>
                  <a:lnTo>
                    <a:pt x="4467" y="431"/>
                  </a:lnTo>
                  <a:lnTo>
                    <a:pt x="4477" y="428"/>
                  </a:lnTo>
                  <a:lnTo>
                    <a:pt x="4487" y="426"/>
                  </a:lnTo>
                  <a:lnTo>
                    <a:pt x="4497" y="428"/>
                  </a:lnTo>
                  <a:lnTo>
                    <a:pt x="4497" y="428"/>
                  </a:lnTo>
                  <a:lnTo>
                    <a:pt x="4507" y="429"/>
                  </a:lnTo>
                  <a:lnTo>
                    <a:pt x="4519" y="429"/>
                  </a:lnTo>
                  <a:lnTo>
                    <a:pt x="4541" y="426"/>
                  </a:lnTo>
                  <a:lnTo>
                    <a:pt x="4558" y="422"/>
                  </a:lnTo>
                  <a:lnTo>
                    <a:pt x="4564" y="421"/>
                  </a:lnTo>
                  <a:lnTo>
                    <a:pt x="4564" y="421"/>
                  </a:lnTo>
                  <a:lnTo>
                    <a:pt x="4532" y="407"/>
                  </a:lnTo>
                  <a:lnTo>
                    <a:pt x="4510" y="399"/>
                  </a:lnTo>
                  <a:lnTo>
                    <a:pt x="4505" y="395"/>
                  </a:lnTo>
                  <a:lnTo>
                    <a:pt x="4504" y="394"/>
                  </a:lnTo>
                  <a:lnTo>
                    <a:pt x="4504" y="394"/>
                  </a:lnTo>
                  <a:lnTo>
                    <a:pt x="4551" y="377"/>
                  </a:lnTo>
                  <a:lnTo>
                    <a:pt x="4585" y="365"/>
                  </a:lnTo>
                  <a:lnTo>
                    <a:pt x="4596" y="362"/>
                  </a:lnTo>
                  <a:lnTo>
                    <a:pt x="4605" y="360"/>
                  </a:lnTo>
                  <a:lnTo>
                    <a:pt x="4605" y="360"/>
                  </a:lnTo>
                  <a:lnTo>
                    <a:pt x="4640" y="353"/>
                  </a:lnTo>
                  <a:lnTo>
                    <a:pt x="4703" y="340"/>
                  </a:lnTo>
                  <a:lnTo>
                    <a:pt x="4780" y="319"/>
                  </a:lnTo>
                  <a:lnTo>
                    <a:pt x="4780" y="319"/>
                  </a:lnTo>
                  <a:lnTo>
                    <a:pt x="4750" y="321"/>
                  </a:lnTo>
                  <a:lnTo>
                    <a:pt x="4694" y="323"/>
                  </a:lnTo>
                  <a:lnTo>
                    <a:pt x="4618" y="326"/>
                  </a:lnTo>
                  <a:lnTo>
                    <a:pt x="4618" y="326"/>
                  </a:lnTo>
                  <a:lnTo>
                    <a:pt x="4650" y="299"/>
                  </a:lnTo>
                  <a:lnTo>
                    <a:pt x="4672" y="279"/>
                  </a:lnTo>
                  <a:lnTo>
                    <a:pt x="4679" y="272"/>
                  </a:lnTo>
                  <a:lnTo>
                    <a:pt x="4679" y="272"/>
                  </a:lnTo>
                  <a:close/>
                  <a:moveTo>
                    <a:pt x="4652" y="63"/>
                  </a:moveTo>
                  <a:lnTo>
                    <a:pt x="4652" y="63"/>
                  </a:lnTo>
                  <a:lnTo>
                    <a:pt x="4644" y="63"/>
                  </a:lnTo>
                  <a:lnTo>
                    <a:pt x="4625" y="66"/>
                  </a:lnTo>
                  <a:lnTo>
                    <a:pt x="4613" y="71"/>
                  </a:lnTo>
                  <a:lnTo>
                    <a:pt x="4598" y="76"/>
                  </a:lnTo>
                  <a:lnTo>
                    <a:pt x="4585" y="85"/>
                  </a:lnTo>
                  <a:lnTo>
                    <a:pt x="4571" y="96"/>
                  </a:lnTo>
                  <a:lnTo>
                    <a:pt x="4571" y="96"/>
                  </a:lnTo>
                  <a:lnTo>
                    <a:pt x="4546" y="118"/>
                  </a:lnTo>
                  <a:lnTo>
                    <a:pt x="4527" y="135"/>
                  </a:lnTo>
                  <a:lnTo>
                    <a:pt x="4519" y="142"/>
                  </a:lnTo>
                  <a:lnTo>
                    <a:pt x="4512" y="149"/>
                  </a:lnTo>
                  <a:lnTo>
                    <a:pt x="4507" y="156"/>
                  </a:lnTo>
                  <a:lnTo>
                    <a:pt x="4504" y="164"/>
                  </a:lnTo>
                  <a:lnTo>
                    <a:pt x="4504" y="164"/>
                  </a:lnTo>
                  <a:lnTo>
                    <a:pt x="4499" y="174"/>
                  </a:lnTo>
                  <a:lnTo>
                    <a:pt x="4494" y="184"/>
                  </a:lnTo>
                  <a:lnTo>
                    <a:pt x="4480" y="205"/>
                  </a:lnTo>
                  <a:lnTo>
                    <a:pt x="4475" y="213"/>
                  </a:lnTo>
                  <a:lnTo>
                    <a:pt x="4475" y="215"/>
                  </a:lnTo>
                  <a:lnTo>
                    <a:pt x="4477" y="216"/>
                  </a:lnTo>
                  <a:lnTo>
                    <a:pt x="4483" y="213"/>
                  </a:lnTo>
                  <a:lnTo>
                    <a:pt x="4497" y="205"/>
                  </a:lnTo>
                  <a:lnTo>
                    <a:pt x="4497" y="205"/>
                  </a:lnTo>
                  <a:lnTo>
                    <a:pt x="4544" y="176"/>
                  </a:lnTo>
                  <a:lnTo>
                    <a:pt x="4600" y="144"/>
                  </a:lnTo>
                  <a:lnTo>
                    <a:pt x="4655" y="117"/>
                  </a:lnTo>
                  <a:lnTo>
                    <a:pt x="4676" y="108"/>
                  </a:lnTo>
                  <a:lnTo>
                    <a:pt x="4692" y="103"/>
                  </a:lnTo>
                  <a:lnTo>
                    <a:pt x="4692" y="103"/>
                  </a:lnTo>
                  <a:lnTo>
                    <a:pt x="4731" y="96"/>
                  </a:lnTo>
                  <a:lnTo>
                    <a:pt x="4735" y="95"/>
                  </a:lnTo>
                  <a:lnTo>
                    <a:pt x="4736" y="93"/>
                  </a:lnTo>
                  <a:lnTo>
                    <a:pt x="4733" y="91"/>
                  </a:lnTo>
                  <a:lnTo>
                    <a:pt x="4726" y="90"/>
                  </a:lnTo>
                  <a:lnTo>
                    <a:pt x="4726" y="90"/>
                  </a:lnTo>
                  <a:lnTo>
                    <a:pt x="4704" y="83"/>
                  </a:lnTo>
                  <a:lnTo>
                    <a:pt x="4679" y="74"/>
                  </a:lnTo>
                  <a:lnTo>
                    <a:pt x="4652" y="63"/>
                  </a:lnTo>
                  <a:lnTo>
                    <a:pt x="4652" y="63"/>
                  </a:lnTo>
                  <a:close/>
                  <a:moveTo>
                    <a:pt x="4841" y="360"/>
                  </a:moveTo>
                  <a:lnTo>
                    <a:pt x="4841" y="360"/>
                  </a:lnTo>
                  <a:lnTo>
                    <a:pt x="4822" y="362"/>
                  </a:lnTo>
                  <a:lnTo>
                    <a:pt x="4777" y="368"/>
                  </a:lnTo>
                  <a:lnTo>
                    <a:pt x="4750" y="373"/>
                  </a:lnTo>
                  <a:lnTo>
                    <a:pt x="4724" y="380"/>
                  </a:lnTo>
                  <a:lnTo>
                    <a:pt x="4703" y="390"/>
                  </a:lnTo>
                  <a:lnTo>
                    <a:pt x="4694" y="395"/>
                  </a:lnTo>
                  <a:lnTo>
                    <a:pt x="4686" y="400"/>
                  </a:lnTo>
                  <a:lnTo>
                    <a:pt x="4686" y="400"/>
                  </a:lnTo>
                  <a:lnTo>
                    <a:pt x="4676" y="412"/>
                  </a:lnTo>
                  <a:lnTo>
                    <a:pt x="4669" y="422"/>
                  </a:lnTo>
                  <a:lnTo>
                    <a:pt x="4660" y="441"/>
                  </a:lnTo>
                  <a:lnTo>
                    <a:pt x="4654" y="448"/>
                  </a:lnTo>
                  <a:lnTo>
                    <a:pt x="4644" y="453"/>
                  </a:lnTo>
                  <a:lnTo>
                    <a:pt x="4628" y="458"/>
                  </a:lnTo>
                  <a:lnTo>
                    <a:pt x="4605" y="461"/>
                  </a:lnTo>
                  <a:lnTo>
                    <a:pt x="4605" y="461"/>
                  </a:lnTo>
                  <a:lnTo>
                    <a:pt x="4554" y="465"/>
                  </a:lnTo>
                  <a:lnTo>
                    <a:pt x="4514" y="466"/>
                  </a:lnTo>
                  <a:lnTo>
                    <a:pt x="4477" y="468"/>
                  </a:lnTo>
                  <a:lnTo>
                    <a:pt x="4477" y="468"/>
                  </a:lnTo>
                  <a:lnTo>
                    <a:pt x="4482" y="473"/>
                  </a:lnTo>
                  <a:lnTo>
                    <a:pt x="4488" y="478"/>
                  </a:lnTo>
                  <a:lnTo>
                    <a:pt x="4500" y="485"/>
                  </a:lnTo>
                  <a:lnTo>
                    <a:pt x="4514" y="490"/>
                  </a:lnTo>
                  <a:lnTo>
                    <a:pt x="4531" y="495"/>
                  </a:lnTo>
                  <a:lnTo>
                    <a:pt x="4553" y="497"/>
                  </a:lnTo>
                  <a:lnTo>
                    <a:pt x="4578" y="495"/>
                  </a:lnTo>
                  <a:lnTo>
                    <a:pt x="4578" y="495"/>
                  </a:lnTo>
                  <a:lnTo>
                    <a:pt x="4603" y="490"/>
                  </a:lnTo>
                  <a:lnTo>
                    <a:pt x="4627" y="482"/>
                  </a:lnTo>
                  <a:lnTo>
                    <a:pt x="4645" y="473"/>
                  </a:lnTo>
                  <a:lnTo>
                    <a:pt x="4662" y="463"/>
                  </a:lnTo>
                  <a:lnTo>
                    <a:pt x="4689" y="441"/>
                  </a:lnTo>
                  <a:lnTo>
                    <a:pt x="4701" y="433"/>
                  </a:lnTo>
                  <a:lnTo>
                    <a:pt x="4713" y="428"/>
                  </a:lnTo>
                  <a:lnTo>
                    <a:pt x="4713" y="428"/>
                  </a:lnTo>
                  <a:lnTo>
                    <a:pt x="4745" y="412"/>
                  </a:lnTo>
                  <a:lnTo>
                    <a:pt x="4787" y="389"/>
                  </a:lnTo>
                  <a:lnTo>
                    <a:pt x="4841" y="360"/>
                  </a:lnTo>
                  <a:lnTo>
                    <a:pt x="4841" y="360"/>
                  </a:lnTo>
                  <a:close/>
                  <a:moveTo>
                    <a:pt x="4976" y="569"/>
                  </a:moveTo>
                  <a:lnTo>
                    <a:pt x="4976" y="569"/>
                  </a:lnTo>
                  <a:lnTo>
                    <a:pt x="4939" y="595"/>
                  </a:lnTo>
                  <a:lnTo>
                    <a:pt x="4861" y="644"/>
                  </a:lnTo>
                  <a:lnTo>
                    <a:pt x="4861" y="644"/>
                  </a:lnTo>
                  <a:lnTo>
                    <a:pt x="4819" y="667"/>
                  </a:lnTo>
                  <a:lnTo>
                    <a:pt x="4773" y="689"/>
                  </a:lnTo>
                  <a:lnTo>
                    <a:pt x="4726" y="711"/>
                  </a:lnTo>
                  <a:lnTo>
                    <a:pt x="4969" y="617"/>
                  </a:lnTo>
                  <a:lnTo>
                    <a:pt x="4969" y="617"/>
                  </a:lnTo>
                  <a:lnTo>
                    <a:pt x="4965" y="627"/>
                  </a:lnTo>
                  <a:lnTo>
                    <a:pt x="4960" y="639"/>
                  </a:lnTo>
                  <a:lnTo>
                    <a:pt x="4952" y="654"/>
                  </a:lnTo>
                  <a:lnTo>
                    <a:pt x="4944" y="671"/>
                  </a:lnTo>
                  <a:lnTo>
                    <a:pt x="4930" y="688"/>
                  </a:lnTo>
                  <a:lnTo>
                    <a:pt x="4913" y="703"/>
                  </a:lnTo>
                  <a:lnTo>
                    <a:pt x="4895" y="718"/>
                  </a:lnTo>
                  <a:lnTo>
                    <a:pt x="4895" y="718"/>
                  </a:lnTo>
                  <a:lnTo>
                    <a:pt x="4826" y="764"/>
                  </a:lnTo>
                  <a:lnTo>
                    <a:pt x="4800" y="782"/>
                  </a:lnTo>
                  <a:lnTo>
                    <a:pt x="4780" y="799"/>
                  </a:lnTo>
                  <a:lnTo>
                    <a:pt x="4780" y="799"/>
                  </a:lnTo>
                  <a:lnTo>
                    <a:pt x="4765" y="814"/>
                  </a:lnTo>
                  <a:lnTo>
                    <a:pt x="4760" y="821"/>
                  </a:lnTo>
                  <a:lnTo>
                    <a:pt x="4756" y="830"/>
                  </a:lnTo>
                  <a:lnTo>
                    <a:pt x="4751" y="848"/>
                  </a:lnTo>
                  <a:lnTo>
                    <a:pt x="4746" y="873"/>
                  </a:lnTo>
                  <a:lnTo>
                    <a:pt x="4746" y="873"/>
                  </a:lnTo>
                  <a:lnTo>
                    <a:pt x="4741" y="899"/>
                  </a:lnTo>
                  <a:lnTo>
                    <a:pt x="4738" y="911"/>
                  </a:lnTo>
                  <a:lnTo>
                    <a:pt x="4738" y="912"/>
                  </a:lnTo>
                  <a:lnTo>
                    <a:pt x="4740" y="911"/>
                  </a:lnTo>
                  <a:lnTo>
                    <a:pt x="4753" y="894"/>
                  </a:lnTo>
                  <a:lnTo>
                    <a:pt x="4753" y="894"/>
                  </a:lnTo>
                  <a:lnTo>
                    <a:pt x="4780" y="863"/>
                  </a:lnTo>
                  <a:lnTo>
                    <a:pt x="4814" y="830"/>
                  </a:lnTo>
                  <a:lnTo>
                    <a:pt x="4834" y="813"/>
                  </a:lnTo>
                  <a:lnTo>
                    <a:pt x="4854" y="797"/>
                  </a:lnTo>
                  <a:lnTo>
                    <a:pt x="4874" y="782"/>
                  </a:lnTo>
                  <a:lnTo>
                    <a:pt x="4895" y="772"/>
                  </a:lnTo>
                  <a:lnTo>
                    <a:pt x="4895" y="772"/>
                  </a:lnTo>
                  <a:lnTo>
                    <a:pt x="4913" y="762"/>
                  </a:lnTo>
                  <a:lnTo>
                    <a:pt x="4930" y="748"/>
                  </a:lnTo>
                  <a:lnTo>
                    <a:pt x="4945" y="733"/>
                  </a:lnTo>
                  <a:lnTo>
                    <a:pt x="4959" y="718"/>
                  </a:lnTo>
                  <a:lnTo>
                    <a:pt x="4976" y="694"/>
                  </a:lnTo>
                  <a:lnTo>
                    <a:pt x="4982" y="684"/>
                  </a:lnTo>
                  <a:lnTo>
                    <a:pt x="4982" y="684"/>
                  </a:lnTo>
                  <a:lnTo>
                    <a:pt x="5003" y="596"/>
                  </a:lnTo>
                  <a:lnTo>
                    <a:pt x="5016" y="531"/>
                  </a:lnTo>
                  <a:lnTo>
                    <a:pt x="5023" y="488"/>
                  </a:lnTo>
                  <a:lnTo>
                    <a:pt x="5023" y="488"/>
                  </a:lnTo>
                  <a:lnTo>
                    <a:pt x="5024" y="483"/>
                  </a:lnTo>
                  <a:lnTo>
                    <a:pt x="5028" y="476"/>
                  </a:lnTo>
                  <a:lnTo>
                    <a:pt x="5038" y="461"/>
                  </a:lnTo>
                  <a:lnTo>
                    <a:pt x="5051" y="444"/>
                  </a:lnTo>
                  <a:lnTo>
                    <a:pt x="5067" y="428"/>
                  </a:lnTo>
                  <a:lnTo>
                    <a:pt x="5097" y="399"/>
                  </a:lnTo>
                  <a:lnTo>
                    <a:pt x="5110" y="387"/>
                  </a:lnTo>
                  <a:lnTo>
                    <a:pt x="5050" y="400"/>
                  </a:lnTo>
                  <a:lnTo>
                    <a:pt x="5050" y="400"/>
                  </a:lnTo>
                  <a:lnTo>
                    <a:pt x="5053" y="394"/>
                  </a:lnTo>
                  <a:lnTo>
                    <a:pt x="5058" y="385"/>
                  </a:lnTo>
                  <a:lnTo>
                    <a:pt x="5063" y="375"/>
                  </a:lnTo>
                  <a:lnTo>
                    <a:pt x="5073" y="365"/>
                  </a:lnTo>
                  <a:lnTo>
                    <a:pt x="5085" y="357"/>
                  </a:lnTo>
                  <a:lnTo>
                    <a:pt x="5099" y="346"/>
                  </a:lnTo>
                  <a:lnTo>
                    <a:pt x="5117" y="340"/>
                  </a:lnTo>
                  <a:lnTo>
                    <a:pt x="5117" y="340"/>
                  </a:lnTo>
                  <a:lnTo>
                    <a:pt x="5154" y="326"/>
                  </a:lnTo>
                  <a:lnTo>
                    <a:pt x="5188" y="314"/>
                  </a:lnTo>
                  <a:lnTo>
                    <a:pt x="5218" y="299"/>
                  </a:lnTo>
                  <a:lnTo>
                    <a:pt x="5218" y="299"/>
                  </a:lnTo>
                  <a:lnTo>
                    <a:pt x="5196" y="303"/>
                  </a:lnTo>
                  <a:lnTo>
                    <a:pt x="5144" y="311"/>
                  </a:lnTo>
                  <a:lnTo>
                    <a:pt x="5116" y="318"/>
                  </a:lnTo>
                  <a:lnTo>
                    <a:pt x="5087" y="324"/>
                  </a:lnTo>
                  <a:lnTo>
                    <a:pt x="5065" y="331"/>
                  </a:lnTo>
                  <a:lnTo>
                    <a:pt x="5057" y="336"/>
                  </a:lnTo>
                  <a:lnTo>
                    <a:pt x="5050" y="340"/>
                  </a:lnTo>
                  <a:lnTo>
                    <a:pt x="5050" y="340"/>
                  </a:lnTo>
                  <a:lnTo>
                    <a:pt x="5031" y="357"/>
                  </a:lnTo>
                  <a:lnTo>
                    <a:pt x="5024" y="365"/>
                  </a:lnTo>
                  <a:lnTo>
                    <a:pt x="5018" y="372"/>
                  </a:lnTo>
                  <a:lnTo>
                    <a:pt x="5013" y="380"/>
                  </a:lnTo>
                  <a:lnTo>
                    <a:pt x="5009" y="389"/>
                  </a:lnTo>
                  <a:lnTo>
                    <a:pt x="5009" y="399"/>
                  </a:lnTo>
                  <a:lnTo>
                    <a:pt x="5009" y="407"/>
                  </a:lnTo>
                  <a:lnTo>
                    <a:pt x="5009" y="407"/>
                  </a:lnTo>
                  <a:lnTo>
                    <a:pt x="5014" y="422"/>
                  </a:lnTo>
                  <a:lnTo>
                    <a:pt x="5018" y="434"/>
                  </a:lnTo>
                  <a:lnTo>
                    <a:pt x="5018" y="441"/>
                  </a:lnTo>
                  <a:lnTo>
                    <a:pt x="5018" y="449"/>
                  </a:lnTo>
                  <a:lnTo>
                    <a:pt x="5014" y="458"/>
                  </a:lnTo>
                  <a:lnTo>
                    <a:pt x="5009" y="468"/>
                  </a:lnTo>
                  <a:lnTo>
                    <a:pt x="5009" y="468"/>
                  </a:lnTo>
                  <a:lnTo>
                    <a:pt x="5003" y="482"/>
                  </a:lnTo>
                  <a:lnTo>
                    <a:pt x="4996" y="497"/>
                  </a:lnTo>
                  <a:lnTo>
                    <a:pt x="4986" y="531"/>
                  </a:lnTo>
                  <a:lnTo>
                    <a:pt x="4976" y="569"/>
                  </a:lnTo>
                  <a:lnTo>
                    <a:pt x="4976" y="569"/>
                  </a:lnTo>
                  <a:close/>
                  <a:moveTo>
                    <a:pt x="4767" y="1063"/>
                  </a:moveTo>
                  <a:lnTo>
                    <a:pt x="4767" y="1063"/>
                  </a:lnTo>
                  <a:lnTo>
                    <a:pt x="4758" y="1066"/>
                  </a:lnTo>
                  <a:lnTo>
                    <a:pt x="4743" y="1078"/>
                  </a:lnTo>
                  <a:lnTo>
                    <a:pt x="4733" y="1086"/>
                  </a:lnTo>
                  <a:lnTo>
                    <a:pt x="4726" y="1095"/>
                  </a:lnTo>
                  <a:lnTo>
                    <a:pt x="4721" y="1105"/>
                  </a:lnTo>
                  <a:lnTo>
                    <a:pt x="4719" y="1112"/>
                  </a:lnTo>
                  <a:lnTo>
                    <a:pt x="4719" y="1117"/>
                  </a:lnTo>
                  <a:lnTo>
                    <a:pt x="4719" y="1117"/>
                  </a:lnTo>
                  <a:lnTo>
                    <a:pt x="4721" y="1129"/>
                  </a:lnTo>
                  <a:lnTo>
                    <a:pt x="4724" y="1137"/>
                  </a:lnTo>
                  <a:lnTo>
                    <a:pt x="4731" y="1156"/>
                  </a:lnTo>
                  <a:lnTo>
                    <a:pt x="4735" y="1162"/>
                  </a:lnTo>
                  <a:lnTo>
                    <a:pt x="4735" y="1171"/>
                  </a:lnTo>
                  <a:lnTo>
                    <a:pt x="4733" y="1181"/>
                  </a:lnTo>
                  <a:lnTo>
                    <a:pt x="4726" y="1191"/>
                  </a:lnTo>
                  <a:lnTo>
                    <a:pt x="4726" y="1191"/>
                  </a:lnTo>
                  <a:lnTo>
                    <a:pt x="4714" y="1205"/>
                  </a:lnTo>
                  <a:lnTo>
                    <a:pt x="4708" y="1211"/>
                  </a:lnTo>
                  <a:lnTo>
                    <a:pt x="4697" y="1218"/>
                  </a:lnTo>
                  <a:lnTo>
                    <a:pt x="4679" y="1238"/>
                  </a:lnTo>
                  <a:lnTo>
                    <a:pt x="4679" y="1238"/>
                  </a:lnTo>
                  <a:lnTo>
                    <a:pt x="4669" y="1250"/>
                  </a:lnTo>
                  <a:lnTo>
                    <a:pt x="4664" y="1259"/>
                  </a:lnTo>
                  <a:lnTo>
                    <a:pt x="4660" y="1269"/>
                  </a:lnTo>
                  <a:lnTo>
                    <a:pt x="4657" y="1272"/>
                  </a:lnTo>
                  <a:lnTo>
                    <a:pt x="4649" y="1277"/>
                  </a:lnTo>
                  <a:lnTo>
                    <a:pt x="4612" y="1299"/>
                  </a:lnTo>
                  <a:lnTo>
                    <a:pt x="4612" y="1299"/>
                  </a:lnTo>
                  <a:lnTo>
                    <a:pt x="4581" y="1314"/>
                  </a:lnTo>
                  <a:lnTo>
                    <a:pt x="4551" y="1326"/>
                  </a:lnTo>
                  <a:lnTo>
                    <a:pt x="4520" y="1338"/>
                  </a:lnTo>
                  <a:lnTo>
                    <a:pt x="4492" y="1348"/>
                  </a:lnTo>
                  <a:lnTo>
                    <a:pt x="4448" y="1362"/>
                  </a:lnTo>
                  <a:lnTo>
                    <a:pt x="4429" y="1367"/>
                  </a:lnTo>
                  <a:lnTo>
                    <a:pt x="4429" y="1367"/>
                  </a:lnTo>
                  <a:lnTo>
                    <a:pt x="4431" y="1368"/>
                  </a:lnTo>
                  <a:lnTo>
                    <a:pt x="4435" y="1370"/>
                  </a:lnTo>
                  <a:lnTo>
                    <a:pt x="4441" y="1373"/>
                  </a:lnTo>
                  <a:lnTo>
                    <a:pt x="4456" y="1373"/>
                  </a:lnTo>
                  <a:lnTo>
                    <a:pt x="4477" y="1373"/>
                  </a:lnTo>
                  <a:lnTo>
                    <a:pt x="4507" y="1370"/>
                  </a:lnTo>
                  <a:lnTo>
                    <a:pt x="4546" y="1362"/>
                  </a:lnTo>
                  <a:lnTo>
                    <a:pt x="4598" y="1346"/>
                  </a:lnTo>
                  <a:lnTo>
                    <a:pt x="4598" y="1346"/>
                  </a:lnTo>
                  <a:lnTo>
                    <a:pt x="4625" y="1338"/>
                  </a:lnTo>
                  <a:lnTo>
                    <a:pt x="4650" y="1328"/>
                  </a:lnTo>
                  <a:lnTo>
                    <a:pt x="4674" y="1318"/>
                  </a:lnTo>
                  <a:lnTo>
                    <a:pt x="4694" y="1306"/>
                  </a:lnTo>
                  <a:lnTo>
                    <a:pt x="4713" y="1296"/>
                  </a:lnTo>
                  <a:lnTo>
                    <a:pt x="4728" y="1286"/>
                  </a:lnTo>
                  <a:lnTo>
                    <a:pt x="4755" y="1264"/>
                  </a:lnTo>
                  <a:lnTo>
                    <a:pt x="4773" y="1247"/>
                  </a:lnTo>
                  <a:lnTo>
                    <a:pt x="4785" y="1232"/>
                  </a:lnTo>
                  <a:lnTo>
                    <a:pt x="4794" y="1218"/>
                  </a:lnTo>
                  <a:lnTo>
                    <a:pt x="4746" y="1218"/>
                  </a:lnTo>
                  <a:lnTo>
                    <a:pt x="4800" y="1171"/>
                  </a:lnTo>
                  <a:lnTo>
                    <a:pt x="4780" y="1144"/>
                  </a:lnTo>
                  <a:lnTo>
                    <a:pt x="4794" y="1110"/>
                  </a:lnTo>
                  <a:lnTo>
                    <a:pt x="4794" y="1110"/>
                  </a:lnTo>
                  <a:lnTo>
                    <a:pt x="4782" y="1103"/>
                  </a:lnTo>
                  <a:lnTo>
                    <a:pt x="4773" y="1098"/>
                  </a:lnTo>
                  <a:lnTo>
                    <a:pt x="4768" y="1096"/>
                  </a:lnTo>
                  <a:lnTo>
                    <a:pt x="4767" y="1096"/>
                  </a:lnTo>
                  <a:lnTo>
                    <a:pt x="4767" y="1096"/>
                  </a:lnTo>
                  <a:lnTo>
                    <a:pt x="4765" y="1096"/>
                  </a:lnTo>
                  <a:lnTo>
                    <a:pt x="4765" y="1091"/>
                  </a:lnTo>
                  <a:lnTo>
                    <a:pt x="4765" y="1080"/>
                  </a:lnTo>
                  <a:lnTo>
                    <a:pt x="4767" y="1063"/>
                  </a:lnTo>
                  <a:lnTo>
                    <a:pt x="4767" y="1063"/>
                  </a:lnTo>
                  <a:close/>
                  <a:moveTo>
                    <a:pt x="4773" y="1434"/>
                  </a:moveTo>
                  <a:lnTo>
                    <a:pt x="4773" y="1434"/>
                  </a:lnTo>
                  <a:lnTo>
                    <a:pt x="4765" y="1449"/>
                  </a:lnTo>
                  <a:lnTo>
                    <a:pt x="4741" y="1483"/>
                  </a:lnTo>
                  <a:lnTo>
                    <a:pt x="4728" y="1502"/>
                  </a:lnTo>
                  <a:lnTo>
                    <a:pt x="4711" y="1522"/>
                  </a:lnTo>
                  <a:lnTo>
                    <a:pt x="4696" y="1539"/>
                  </a:lnTo>
                  <a:lnTo>
                    <a:pt x="4679" y="1551"/>
                  </a:lnTo>
                  <a:lnTo>
                    <a:pt x="4679" y="1551"/>
                  </a:lnTo>
                  <a:lnTo>
                    <a:pt x="4659" y="1564"/>
                  </a:lnTo>
                  <a:lnTo>
                    <a:pt x="4637" y="1576"/>
                  </a:lnTo>
                  <a:lnTo>
                    <a:pt x="4615" y="1588"/>
                  </a:lnTo>
                  <a:lnTo>
                    <a:pt x="4593" y="1598"/>
                  </a:lnTo>
                  <a:lnTo>
                    <a:pt x="4549" y="1615"/>
                  </a:lnTo>
                  <a:lnTo>
                    <a:pt x="4509" y="1629"/>
                  </a:lnTo>
                  <a:lnTo>
                    <a:pt x="4472" y="1639"/>
                  </a:lnTo>
                  <a:lnTo>
                    <a:pt x="4443" y="1645"/>
                  </a:lnTo>
                  <a:lnTo>
                    <a:pt x="4416" y="1650"/>
                  </a:lnTo>
                  <a:lnTo>
                    <a:pt x="4416" y="1650"/>
                  </a:lnTo>
                  <a:lnTo>
                    <a:pt x="4416" y="1650"/>
                  </a:lnTo>
                  <a:lnTo>
                    <a:pt x="4418" y="1652"/>
                  </a:lnTo>
                  <a:lnTo>
                    <a:pt x="4421" y="1654"/>
                  </a:lnTo>
                  <a:lnTo>
                    <a:pt x="4429" y="1656"/>
                  </a:lnTo>
                  <a:lnTo>
                    <a:pt x="4443" y="1656"/>
                  </a:lnTo>
                  <a:lnTo>
                    <a:pt x="4465" y="1654"/>
                  </a:lnTo>
                  <a:lnTo>
                    <a:pt x="4495" y="1650"/>
                  </a:lnTo>
                  <a:lnTo>
                    <a:pt x="4537" y="1644"/>
                  </a:lnTo>
                  <a:lnTo>
                    <a:pt x="4537" y="1644"/>
                  </a:lnTo>
                  <a:lnTo>
                    <a:pt x="4561" y="1639"/>
                  </a:lnTo>
                  <a:lnTo>
                    <a:pt x="4583" y="1634"/>
                  </a:lnTo>
                  <a:lnTo>
                    <a:pt x="4622" y="1622"/>
                  </a:lnTo>
                  <a:lnTo>
                    <a:pt x="4655" y="1607"/>
                  </a:lnTo>
                  <a:lnTo>
                    <a:pt x="4684" y="1593"/>
                  </a:lnTo>
                  <a:lnTo>
                    <a:pt x="4706" y="1578"/>
                  </a:lnTo>
                  <a:lnTo>
                    <a:pt x="4723" y="1566"/>
                  </a:lnTo>
                  <a:lnTo>
                    <a:pt x="4735" y="1556"/>
                  </a:lnTo>
                  <a:lnTo>
                    <a:pt x="4740" y="1549"/>
                  </a:lnTo>
                  <a:lnTo>
                    <a:pt x="4740" y="1549"/>
                  </a:lnTo>
                  <a:lnTo>
                    <a:pt x="4748" y="1527"/>
                  </a:lnTo>
                  <a:lnTo>
                    <a:pt x="4760" y="1487"/>
                  </a:lnTo>
                  <a:lnTo>
                    <a:pt x="4773" y="1434"/>
                  </a:lnTo>
                  <a:lnTo>
                    <a:pt x="4773" y="1434"/>
                  </a:lnTo>
                  <a:close/>
                  <a:moveTo>
                    <a:pt x="4167" y="1921"/>
                  </a:moveTo>
                  <a:lnTo>
                    <a:pt x="4167" y="1921"/>
                  </a:lnTo>
                  <a:lnTo>
                    <a:pt x="4172" y="1924"/>
                  </a:lnTo>
                  <a:lnTo>
                    <a:pt x="4192" y="1929"/>
                  </a:lnTo>
                  <a:lnTo>
                    <a:pt x="4209" y="1934"/>
                  </a:lnTo>
                  <a:lnTo>
                    <a:pt x="4234" y="1939"/>
                  </a:lnTo>
                  <a:lnTo>
                    <a:pt x="4266" y="1943"/>
                  </a:lnTo>
                  <a:lnTo>
                    <a:pt x="4308" y="1948"/>
                  </a:lnTo>
                  <a:lnTo>
                    <a:pt x="4308" y="1948"/>
                  </a:lnTo>
                  <a:lnTo>
                    <a:pt x="4347" y="1953"/>
                  </a:lnTo>
                  <a:lnTo>
                    <a:pt x="4374" y="1958"/>
                  </a:lnTo>
                  <a:lnTo>
                    <a:pt x="4404" y="1966"/>
                  </a:lnTo>
                  <a:lnTo>
                    <a:pt x="4418" y="1968"/>
                  </a:lnTo>
                  <a:lnTo>
                    <a:pt x="4431" y="1965"/>
                  </a:lnTo>
                  <a:lnTo>
                    <a:pt x="4453" y="1956"/>
                  </a:lnTo>
                  <a:lnTo>
                    <a:pt x="4483" y="1941"/>
                  </a:lnTo>
                  <a:lnTo>
                    <a:pt x="4483" y="1941"/>
                  </a:lnTo>
                  <a:lnTo>
                    <a:pt x="4515" y="1924"/>
                  </a:lnTo>
                  <a:lnTo>
                    <a:pt x="4541" y="1909"/>
                  </a:lnTo>
                  <a:lnTo>
                    <a:pt x="4559" y="1895"/>
                  </a:lnTo>
                  <a:lnTo>
                    <a:pt x="4574" y="1884"/>
                  </a:lnTo>
                  <a:lnTo>
                    <a:pt x="4583" y="1872"/>
                  </a:lnTo>
                  <a:lnTo>
                    <a:pt x="4591" y="1862"/>
                  </a:lnTo>
                  <a:lnTo>
                    <a:pt x="4605" y="1840"/>
                  </a:lnTo>
                  <a:lnTo>
                    <a:pt x="4605" y="1840"/>
                  </a:lnTo>
                  <a:lnTo>
                    <a:pt x="4633" y="1794"/>
                  </a:lnTo>
                  <a:lnTo>
                    <a:pt x="4645" y="1772"/>
                  </a:lnTo>
                  <a:lnTo>
                    <a:pt x="4645" y="1772"/>
                  </a:lnTo>
                  <a:lnTo>
                    <a:pt x="4642" y="1769"/>
                  </a:lnTo>
                  <a:lnTo>
                    <a:pt x="4638" y="1767"/>
                  </a:lnTo>
                  <a:lnTo>
                    <a:pt x="4633" y="1765"/>
                  </a:lnTo>
                  <a:lnTo>
                    <a:pt x="4625" y="1765"/>
                  </a:lnTo>
                  <a:lnTo>
                    <a:pt x="4617" y="1769"/>
                  </a:lnTo>
                  <a:lnTo>
                    <a:pt x="4605" y="1775"/>
                  </a:lnTo>
                  <a:lnTo>
                    <a:pt x="4591" y="1786"/>
                  </a:lnTo>
                  <a:lnTo>
                    <a:pt x="4591" y="1786"/>
                  </a:lnTo>
                  <a:lnTo>
                    <a:pt x="4579" y="1797"/>
                  </a:lnTo>
                  <a:lnTo>
                    <a:pt x="4573" y="1804"/>
                  </a:lnTo>
                  <a:lnTo>
                    <a:pt x="4566" y="1814"/>
                  </a:lnTo>
                  <a:lnTo>
                    <a:pt x="4561" y="1819"/>
                  </a:lnTo>
                  <a:lnTo>
                    <a:pt x="4553" y="1824"/>
                  </a:lnTo>
                  <a:lnTo>
                    <a:pt x="4517" y="1846"/>
                  </a:lnTo>
                  <a:lnTo>
                    <a:pt x="4517" y="1846"/>
                  </a:lnTo>
                  <a:lnTo>
                    <a:pt x="4480" y="1867"/>
                  </a:lnTo>
                  <a:lnTo>
                    <a:pt x="4461" y="1875"/>
                  </a:lnTo>
                  <a:lnTo>
                    <a:pt x="4446" y="1884"/>
                  </a:lnTo>
                  <a:lnTo>
                    <a:pt x="4416" y="1900"/>
                  </a:lnTo>
                  <a:lnTo>
                    <a:pt x="4416" y="1900"/>
                  </a:lnTo>
                  <a:lnTo>
                    <a:pt x="4381" y="1921"/>
                  </a:lnTo>
                  <a:lnTo>
                    <a:pt x="4359" y="1933"/>
                  </a:lnTo>
                  <a:lnTo>
                    <a:pt x="4350" y="1934"/>
                  </a:lnTo>
                  <a:lnTo>
                    <a:pt x="4345" y="1936"/>
                  </a:lnTo>
                  <a:lnTo>
                    <a:pt x="4340" y="1936"/>
                  </a:lnTo>
                  <a:lnTo>
                    <a:pt x="4335" y="1934"/>
                  </a:lnTo>
                  <a:lnTo>
                    <a:pt x="4335" y="1934"/>
                  </a:lnTo>
                  <a:lnTo>
                    <a:pt x="4261" y="1907"/>
                  </a:lnTo>
                  <a:lnTo>
                    <a:pt x="4261" y="1907"/>
                  </a:lnTo>
                  <a:lnTo>
                    <a:pt x="4251" y="1907"/>
                  </a:lnTo>
                  <a:lnTo>
                    <a:pt x="4242" y="1906"/>
                  </a:lnTo>
                  <a:lnTo>
                    <a:pt x="4234" y="1907"/>
                  </a:lnTo>
                  <a:lnTo>
                    <a:pt x="4234" y="1907"/>
                  </a:lnTo>
                  <a:lnTo>
                    <a:pt x="4167" y="1921"/>
                  </a:lnTo>
                  <a:lnTo>
                    <a:pt x="4167" y="1921"/>
                  </a:lnTo>
                  <a:close/>
                  <a:moveTo>
                    <a:pt x="5016" y="2171"/>
                  </a:moveTo>
                  <a:lnTo>
                    <a:pt x="5016" y="2171"/>
                  </a:lnTo>
                  <a:lnTo>
                    <a:pt x="5009" y="2172"/>
                  </a:lnTo>
                  <a:lnTo>
                    <a:pt x="4989" y="2179"/>
                  </a:lnTo>
                  <a:lnTo>
                    <a:pt x="4979" y="2184"/>
                  </a:lnTo>
                  <a:lnTo>
                    <a:pt x="4965" y="2191"/>
                  </a:lnTo>
                  <a:lnTo>
                    <a:pt x="4954" y="2201"/>
                  </a:lnTo>
                  <a:lnTo>
                    <a:pt x="4942" y="2211"/>
                  </a:lnTo>
                  <a:lnTo>
                    <a:pt x="4942" y="2211"/>
                  </a:lnTo>
                  <a:lnTo>
                    <a:pt x="4918" y="2233"/>
                  </a:lnTo>
                  <a:lnTo>
                    <a:pt x="4895" y="2254"/>
                  </a:lnTo>
                  <a:lnTo>
                    <a:pt x="4873" y="2272"/>
                  </a:lnTo>
                  <a:lnTo>
                    <a:pt x="4863" y="2282"/>
                  </a:lnTo>
                  <a:lnTo>
                    <a:pt x="4854" y="2292"/>
                  </a:lnTo>
                  <a:lnTo>
                    <a:pt x="4854" y="2292"/>
                  </a:lnTo>
                  <a:lnTo>
                    <a:pt x="4836" y="2314"/>
                  </a:lnTo>
                  <a:lnTo>
                    <a:pt x="4817" y="2336"/>
                  </a:lnTo>
                  <a:lnTo>
                    <a:pt x="4794" y="2360"/>
                  </a:lnTo>
                  <a:lnTo>
                    <a:pt x="4794" y="2360"/>
                  </a:lnTo>
                  <a:lnTo>
                    <a:pt x="4802" y="2352"/>
                  </a:lnTo>
                  <a:lnTo>
                    <a:pt x="4826" y="2333"/>
                  </a:lnTo>
                  <a:lnTo>
                    <a:pt x="4856" y="2311"/>
                  </a:lnTo>
                  <a:lnTo>
                    <a:pt x="4871" y="2301"/>
                  </a:lnTo>
                  <a:lnTo>
                    <a:pt x="4888" y="2292"/>
                  </a:lnTo>
                  <a:lnTo>
                    <a:pt x="4888" y="2292"/>
                  </a:lnTo>
                  <a:lnTo>
                    <a:pt x="4935" y="2270"/>
                  </a:lnTo>
                  <a:lnTo>
                    <a:pt x="4947" y="2264"/>
                  </a:lnTo>
                  <a:lnTo>
                    <a:pt x="4955" y="2259"/>
                  </a:lnTo>
                  <a:lnTo>
                    <a:pt x="4955" y="2259"/>
                  </a:lnTo>
                  <a:lnTo>
                    <a:pt x="4960" y="2254"/>
                  </a:lnTo>
                  <a:lnTo>
                    <a:pt x="4969" y="2242"/>
                  </a:lnTo>
                  <a:lnTo>
                    <a:pt x="4989" y="2211"/>
                  </a:lnTo>
                  <a:lnTo>
                    <a:pt x="5016" y="2171"/>
                  </a:lnTo>
                  <a:lnTo>
                    <a:pt x="5016" y="2171"/>
                  </a:lnTo>
                  <a:close/>
                  <a:moveTo>
                    <a:pt x="0" y="2367"/>
                  </a:moveTo>
                  <a:lnTo>
                    <a:pt x="0" y="2367"/>
                  </a:lnTo>
                  <a:lnTo>
                    <a:pt x="10" y="2372"/>
                  </a:lnTo>
                  <a:lnTo>
                    <a:pt x="32" y="2387"/>
                  </a:lnTo>
                  <a:lnTo>
                    <a:pt x="44" y="2397"/>
                  </a:lnTo>
                  <a:lnTo>
                    <a:pt x="54" y="2407"/>
                  </a:lnTo>
                  <a:lnTo>
                    <a:pt x="62" y="2417"/>
                  </a:lnTo>
                  <a:lnTo>
                    <a:pt x="67" y="2428"/>
                  </a:lnTo>
                  <a:lnTo>
                    <a:pt x="67" y="2428"/>
                  </a:lnTo>
                  <a:lnTo>
                    <a:pt x="74" y="2449"/>
                  </a:lnTo>
                  <a:lnTo>
                    <a:pt x="82" y="2471"/>
                  </a:lnTo>
                  <a:lnTo>
                    <a:pt x="89" y="2482"/>
                  </a:lnTo>
                  <a:lnTo>
                    <a:pt x="94" y="2490"/>
                  </a:lnTo>
                  <a:lnTo>
                    <a:pt x="101" y="2497"/>
                  </a:lnTo>
                  <a:lnTo>
                    <a:pt x="108" y="2502"/>
                  </a:lnTo>
                  <a:lnTo>
                    <a:pt x="108" y="2502"/>
                  </a:lnTo>
                  <a:lnTo>
                    <a:pt x="116" y="2504"/>
                  </a:lnTo>
                  <a:lnTo>
                    <a:pt x="126" y="2504"/>
                  </a:lnTo>
                  <a:lnTo>
                    <a:pt x="136" y="2502"/>
                  </a:lnTo>
                  <a:lnTo>
                    <a:pt x="148" y="2498"/>
                  </a:lnTo>
                  <a:lnTo>
                    <a:pt x="167" y="2492"/>
                  </a:lnTo>
                  <a:lnTo>
                    <a:pt x="175" y="2488"/>
                  </a:lnTo>
                  <a:lnTo>
                    <a:pt x="175" y="2488"/>
                  </a:lnTo>
                  <a:lnTo>
                    <a:pt x="167" y="2487"/>
                  </a:lnTo>
                  <a:lnTo>
                    <a:pt x="148" y="2482"/>
                  </a:lnTo>
                  <a:lnTo>
                    <a:pt x="136" y="2477"/>
                  </a:lnTo>
                  <a:lnTo>
                    <a:pt x="126" y="2471"/>
                  </a:lnTo>
                  <a:lnTo>
                    <a:pt x="116" y="2463"/>
                  </a:lnTo>
                  <a:lnTo>
                    <a:pt x="108" y="2455"/>
                  </a:lnTo>
                  <a:lnTo>
                    <a:pt x="108" y="2455"/>
                  </a:lnTo>
                  <a:lnTo>
                    <a:pt x="103" y="2444"/>
                  </a:lnTo>
                  <a:lnTo>
                    <a:pt x="98" y="2436"/>
                  </a:lnTo>
                  <a:lnTo>
                    <a:pt x="94" y="2417"/>
                  </a:lnTo>
                  <a:lnTo>
                    <a:pt x="91" y="2409"/>
                  </a:lnTo>
                  <a:lnTo>
                    <a:pt x="87" y="2402"/>
                  </a:lnTo>
                  <a:lnTo>
                    <a:pt x="82" y="2394"/>
                  </a:lnTo>
                  <a:lnTo>
                    <a:pt x="74" y="2387"/>
                  </a:lnTo>
                  <a:lnTo>
                    <a:pt x="74" y="2387"/>
                  </a:lnTo>
                  <a:lnTo>
                    <a:pt x="64" y="2380"/>
                  </a:lnTo>
                  <a:lnTo>
                    <a:pt x="52" y="2375"/>
                  </a:lnTo>
                  <a:lnTo>
                    <a:pt x="39" y="2372"/>
                  </a:lnTo>
                  <a:lnTo>
                    <a:pt x="27" y="2370"/>
                  </a:lnTo>
                  <a:lnTo>
                    <a:pt x="8" y="2367"/>
                  </a:lnTo>
                  <a:lnTo>
                    <a:pt x="0" y="2367"/>
                  </a:lnTo>
                  <a:lnTo>
                    <a:pt x="0" y="2367"/>
                  </a:lnTo>
                  <a:close/>
                  <a:moveTo>
                    <a:pt x="5313" y="786"/>
                  </a:moveTo>
                  <a:lnTo>
                    <a:pt x="5313" y="786"/>
                  </a:lnTo>
                  <a:lnTo>
                    <a:pt x="5303" y="784"/>
                  </a:lnTo>
                  <a:lnTo>
                    <a:pt x="5292" y="784"/>
                  </a:lnTo>
                  <a:lnTo>
                    <a:pt x="5279" y="786"/>
                  </a:lnTo>
                  <a:lnTo>
                    <a:pt x="5279" y="786"/>
                  </a:lnTo>
                  <a:lnTo>
                    <a:pt x="5252" y="792"/>
                  </a:lnTo>
                  <a:lnTo>
                    <a:pt x="5242" y="796"/>
                  </a:lnTo>
                  <a:lnTo>
                    <a:pt x="5239" y="797"/>
                  </a:lnTo>
                  <a:lnTo>
                    <a:pt x="5239" y="799"/>
                  </a:lnTo>
                  <a:lnTo>
                    <a:pt x="5239" y="799"/>
                  </a:lnTo>
                  <a:lnTo>
                    <a:pt x="5242" y="799"/>
                  </a:lnTo>
                  <a:lnTo>
                    <a:pt x="5249" y="799"/>
                  </a:lnTo>
                  <a:lnTo>
                    <a:pt x="5267" y="797"/>
                  </a:lnTo>
                  <a:lnTo>
                    <a:pt x="5277" y="797"/>
                  </a:lnTo>
                  <a:lnTo>
                    <a:pt x="5286" y="799"/>
                  </a:lnTo>
                  <a:lnTo>
                    <a:pt x="5289" y="801"/>
                  </a:lnTo>
                  <a:lnTo>
                    <a:pt x="5291" y="804"/>
                  </a:lnTo>
                  <a:lnTo>
                    <a:pt x="5292" y="808"/>
                  </a:lnTo>
                  <a:lnTo>
                    <a:pt x="5292" y="813"/>
                  </a:lnTo>
                  <a:lnTo>
                    <a:pt x="5292" y="813"/>
                  </a:lnTo>
                  <a:lnTo>
                    <a:pt x="5291" y="843"/>
                  </a:lnTo>
                  <a:lnTo>
                    <a:pt x="5291" y="863"/>
                  </a:lnTo>
                  <a:lnTo>
                    <a:pt x="5289" y="885"/>
                  </a:lnTo>
                  <a:lnTo>
                    <a:pt x="5284" y="909"/>
                  </a:lnTo>
                  <a:lnTo>
                    <a:pt x="5279" y="931"/>
                  </a:lnTo>
                  <a:lnTo>
                    <a:pt x="5271" y="951"/>
                  </a:lnTo>
                  <a:lnTo>
                    <a:pt x="5266" y="960"/>
                  </a:lnTo>
                  <a:lnTo>
                    <a:pt x="5259" y="968"/>
                  </a:lnTo>
                  <a:lnTo>
                    <a:pt x="5259" y="968"/>
                  </a:lnTo>
                  <a:lnTo>
                    <a:pt x="5233" y="998"/>
                  </a:lnTo>
                  <a:lnTo>
                    <a:pt x="5212" y="1025"/>
                  </a:lnTo>
                  <a:lnTo>
                    <a:pt x="5196" y="1047"/>
                  </a:lnTo>
                  <a:lnTo>
                    <a:pt x="5193" y="1056"/>
                  </a:lnTo>
                  <a:lnTo>
                    <a:pt x="5191" y="1063"/>
                  </a:lnTo>
                  <a:lnTo>
                    <a:pt x="5191" y="1063"/>
                  </a:lnTo>
                  <a:lnTo>
                    <a:pt x="5193" y="1069"/>
                  </a:lnTo>
                  <a:lnTo>
                    <a:pt x="5195" y="1076"/>
                  </a:lnTo>
                  <a:lnTo>
                    <a:pt x="5201" y="1091"/>
                  </a:lnTo>
                  <a:lnTo>
                    <a:pt x="5208" y="1105"/>
                  </a:lnTo>
                  <a:lnTo>
                    <a:pt x="5210" y="1112"/>
                  </a:lnTo>
                  <a:lnTo>
                    <a:pt x="5212" y="1117"/>
                  </a:lnTo>
                  <a:lnTo>
                    <a:pt x="5212" y="1117"/>
                  </a:lnTo>
                  <a:lnTo>
                    <a:pt x="5212" y="1144"/>
                  </a:lnTo>
                  <a:lnTo>
                    <a:pt x="5210" y="1161"/>
                  </a:lnTo>
                  <a:lnTo>
                    <a:pt x="5208" y="1169"/>
                  </a:lnTo>
                  <a:lnTo>
                    <a:pt x="5205" y="1178"/>
                  </a:lnTo>
                  <a:lnTo>
                    <a:pt x="5205" y="1178"/>
                  </a:lnTo>
                  <a:lnTo>
                    <a:pt x="5198" y="1188"/>
                  </a:lnTo>
                  <a:lnTo>
                    <a:pt x="5193" y="1196"/>
                  </a:lnTo>
                  <a:lnTo>
                    <a:pt x="5191" y="1205"/>
                  </a:lnTo>
                  <a:lnTo>
                    <a:pt x="5191" y="1225"/>
                  </a:lnTo>
                  <a:lnTo>
                    <a:pt x="5191" y="1225"/>
                  </a:lnTo>
                  <a:lnTo>
                    <a:pt x="5193" y="1260"/>
                  </a:lnTo>
                  <a:lnTo>
                    <a:pt x="5191" y="1279"/>
                  </a:lnTo>
                  <a:lnTo>
                    <a:pt x="5191" y="1279"/>
                  </a:lnTo>
                  <a:lnTo>
                    <a:pt x="5186" y="1304"/>
                  </a:lnTo>
                  <a:lnTo>
                    <a:pt x="5185" y="1318"/>
                  </a:lnTo>
                  <a:lnTo>
                    <a:pt x="5185" y="1323"/>
                  </a:lnTo>
                  <a:lnTo>
                    <a:pt x="5185" y="1326"/>
                  </a:lnTo>
                  <a:lnTo>
                    <a:pt x="5185" y="1326"/>
                  </a:lnTo>
                  <a:lnTo>
                    <a:pt x="5186" y="1328"/>
                  </a:lnTo>
                  <a:lnTo>
                    <a:pt x="5186" y="1326"/>
                  </a:lnTo>
                  <a:lnTo>
                    <a:pt x="5186" y="1324"/>
                  </a:lnTo>
                  <a:lnTo>
                    <a:pt x="5188" y="1324"/>
                  </a:lnTo>
                  <a:lnTo>
                    <a:pt x="5190" y="1326"/>
                  </a:lnTo>
                  <a:lnTo>
                    <a:pt x="5198" y="1340"/>
                  </a:lnTo>
                  <a:lnTo>
                    <a:pt x="5198" y="1340"/>
                  </a:lnTo>
                  <a:lnTo>
                    <a:pt x="5208" y="1362"/>
                  </a:lnTo>
                  <a:lnTo>
                    <a:pt x="5215" y="1382"/>
                  </a:lnTo>
                  <a:lnTo>
                    <a:pt x="5220" y="1390"/>
                  </a:lnTo>
                  <a:lnTo>
                    <a:pt x="5225" y="1399"/>
                  </a:lnTo>
                  <a:lnTo>
                    <a:pt x="5230" y="1404"/>
                  </a:lnTo>
                  <a:lnTo>
                    <a:pt x="5239" y="1407"/>
                  </a:lnTo>
                  <a:lnTo>
                    <a:pt x="5239" y="1407"/>
                  </a:lnTo>
                  <a:lnTo>
                    <a:pt x="5254" y="1414"/>
                  </a:lnTo>
                  <a:lnTo>
                    <a:pt x="5266" y="1417"/>
                  </a:lnTo>
                  <a:lnTo>
                    <a:pt x="5267" y="1419"/>
                  </a:lnTo>
                  <a:lnTo>
                    <a:pt x="5269" y="1417"/>
                  </a:lnTo>
                  <a:lnTo>
                    <a:pt x="5269" y="1414"/>
                  </a:lnTo>
                  <a:lnTo>
                    <a:pt x="5266" y="1407"/>
                  </a:lnTo>
                  <a:lnTo>
                    <a:pt x="5266" y="1407"/>
                  </a:lnTo>
                  <a:lnTo>
                    <a:pt x="5250" y="1382"/>
                  </a:lnTo>
                  <a:lnTo>
                    <a:pt x="5228" y="1348"/>
                  </a:lnTo>
                  <a:lnTo>
                    <a:pt x="5220" y="1331"/>
                  </a:lnTo>
                  <a:lnTo>
                    <a:pt x="5212" y="1316"/>
                  </a:lnTo>
                  <a:lnTo>
                    <a:pt x="5210" y="1306"/>
                  </a:lnTo>
                  <a:lnTo>
                    <a:pt x="5210" y="1301"/>
                  </a:lnTo>
                  <a:lnTo>
                    <a:pt x="5212" y="1299"/>
                  </a:lnTo>
                  <a:lnTo>
                    <a:pt x="5212" y="1299"/>
                  </a:lnTo>
                  <a:lnTo>
                    <a:pt x="5222" y="1296"/>
                  </a:lnTo>
                  <a:lnTo>
                    <a:pt x="5227" y="1292"/>
                  </a:lnTo>
                  <a:lnTo>
                    <a:pt x="5228" y="1291"/>
                  </a:lnTo>
                  <a:lnTo>
                    <a:pt x="5230" y="1287"/>
                  </a:lnTo>
                  <a:lnTo>
                    <a:pt x="5232" y="1272"/>
                  </a:lnTo>
                  <a:lnTo>
                    <a:pt x="5232" y="1272"/>
                  </a:lnTo>
                  <a:lnTo>
                    <a:pt x="5232" y="1252"/>
                  </a:lnTo>
                  <a:lnTo>
                    <a:pt x="5232" y="1233"/>
                  </a:lnTo>
                  <a:lnTo>
                    <a:pt x="5232" y="1218"/>
                  </a:lnTo>
                  <a:lnTo>
                    <a:pt x="5232" y="1205"/>
                  </a:lnTo>
                  <a:lnTo>
                    <a:pt x="5232" y="1205"/>
                  </a:lnTo>
                  <a:lnTo>
                    <a:pt x="5239" y="1144"/>
                  </a:lnTo>
                  <a:lnTo>
                    <a:pt x="5239" y="1144"/>
                  </a:lnTo>
                  <a:lnTo>
                    <a:pt x="5240" y="1139"/>
                  </a:lnTo>
                  <a:lnTo>
                    <a:pt x="5245" y="1134"/>
                  </a:lnTo>
                  <a:lnTo>
                    <a:pt x="5257" y="1118"/>
                  </a:lnTo>
                  <a:lnTo>
                    <a:pt x="5262" y="1112"/>
                  </a:lnTo>
                  <a:lnTo>
                    <a:pt x="5266" y="1105"/>
                  </a:lnTo>
                  <a:lnTo>
                    <a:pt x="5266" y="1103"/>
                  </a:lnTo>
                  <a:lnTo>
                    <a:pt x="5264" y="1100"/>
                  </a:lnTo>
                  <a:lnTo>
                    <a:pt x="5262" y="1098"/>
                  </a:lnTo>
                  <a:lnTo>
                    <a:pt x="5259" y="1096"/>
                  </a:lnTo>
                  <a:lnTo>
                    <a:pt x="5259" y="1096"/>
                  </a:lnTo>
                  <a:lnTo>
                    <a:pt x="5250" y="1095"/>
                  </a:lnTo>
                  <a:lnTo>
                    <a:pt x="5242" y="1093"/>
                  </a:lnTo>
                  <a:lnTo>
                    <a:pt x="5228" y="1091"/>
                  </a:lnTo>
                  <a:lnTo>
                    <a:pt x="5223" y="1090"/>
                  </a:lnTo>
                  <a:lnTo>
                    <a:pt x="5222" y="1088"/>
                  </a:lnTo>
                  <a:lnTo>
                    <a:pt x="5222" y="1083"/>
                  </a:lnTo>
                  <a:lnTo>
                    <a:pt x="5225" y="1076"/>
                  </a:lnTo>
                  <a:lnTo>
                    <a:pt x="5225" y="1076"/>
                  </a:lnTo>
                  <a:lnTo>
                    <a:pt x="5242" y="1053"/>
                  </a:lnTo>
                  <a:lnTo>
                    <a:pt x="5267" y="1020"/>
                  </a:lnTo>
                  <a:lnTo>
                    <a:pt x="5279" y="1004"/>
                  </a:lnTo>
                  <a:lnTo>
                    <a:pt x="5291" y="987"/>
                  </a:lnTo>
                  <a:lnTo>
                    <a:pt x="5301" y="970"/>
                  </a:lnTo>
                  <a:lnTo>
                    <a:pt x="5306" y="955"/>
                  </a:lnTo>
                  <a:lnTo>
                    <a:pt x="5306" y="955"/>
                  </a:lnTo>
                  <a:lnTo>
                    <a:pt x="5323" y="889"/>
                  </a:lnTo>
                  <a:lnTo>
                    <a:pt x="5330" y="857"/>
                  </a:lnTo>
                  <a:lnTo>
                    <a:pt x="5333" y="843"/>
                  </a:lnTo>
                  <a:lnTo>
                    <a:pt x="5333" y="833"/>
                  </a:lnTo>
                  <a:lnTo>
                    <a:pt x="5333" y="833"/>
                  </a:lnTo>
                  <a:lnTo>
                    <a:pt x="5331" y="823"/>
                  </a:lnTo>
                  <a:lnTo>
                    <a:pt x="5330" y="814"/>
                  </a:lnTo>
                  <a:lnTo>
                    <a:pt x="5323" y="799"/>
                  </a:lnTo>
                  <a:lnTo>
                    <a:pt x="5316" y="789"/>
                  </a:lnTo>
                  <a:lnTo>
                    <a:pt x="5313" y="786"/>
                  </a:lnTo>
                  <a:lnTo>
                    <a:pt x="5313" y="786"/>
                  </a:lnTo>
                  <a:close/>
                  <a:moveTo>
                    <a:pt x="5468" y="340"/>
                  </a:moveTo>
                  <a:lnTo>
                    <a:pt x="5468" y="340"/>
                  </a:lnTo>
                  <a:lnTo>
                    <a:pt x="5461" y="346"/>
                  </a:lnTo>
                  <a:lnTo>
                    <a:pt x="5456" y="353"/>
                  </a:lnTo>
                  <a:lnTo>
                    <a:pt x="5454" y="360"/>
                  </a:lnTo>
                  <a:lnTo>
                    <a:pt x="5454" y="360"/>
                  </a:lnTo>
                  <a:lnTo>
                    <a:pt x="5454" y="362"/>
                  </a:lnTo>
                  <a:lnTo>
                    <a:pt x="5456" y="363"/>
                  </a:lnTo>
                  <a:lnTo>
                    <a:pt x="5459" y="367"/>
                  </a:lnTo>
                  <a:lnTo>
                    <a:pt x="5459" y="367"/>
                  </a:lnTo>
                  <a:lnTo>
                    <a:pt x="5459" y="368"/>
                  </a:lnTo>
                  <a:lnTo>
                    <a:pt x="5454" y="373"/>
                  </a:lnTo>
                  <a:lnTo>
                    <a:pt x="5454" y="373"/>
                  </a:lnTo>
                  <a:lnTo>
                    <a:pt x="5446" y="379"/>
                  </a:lnTo>
                  <a:lnTo>
                    <a:pt x="5441" y="379"/>
                  </a:lnTo>
                  <a:lnTo>
                    <a:pt x="5434" y="380"/>
                  </a:lnTo>
                  <a:lnTo>
                    <a:pt x="5434" y="380"/>
                  </a:lnTo>
                  <a:lnTo>
                    <a:pt x="5434" y="380"/>
                  </a:lnTo>
                  <a:lnTo>
                    <a:pt x="5432" y="380"/>
                  </a:lnTo>
                  <a:lnTo>
                    <a:pt x="5432" y="377"/>
                  </a:lnTo>
                  <a:lnTo>
                    <a:pt x="5432" y="375"/>
                  </a:lnTo>
                  <a:lnTo>
                    <a:pt x="5431" y="373"/>
                  </a:lnTo>
                  <a:lnTo>
                    <a:pt x="5426" y="373"/>
                  </a:lnTo>
                  <a:lnTo>
                    <a:pt x="5421" y="373"/>
                  </a:lnTo>
                  <a:lnTo>
                    <a:pt x="5421" y="373"/>
                  </a:lnTo>
                  <a:lnTo>
                    <a:pt x="5410" y="377"/>
                  </a:lnTo>
                  <a:lnTo>
                    <a:pt x="5404" y="380"/>
                  </a:lnTo>
                  <a:lnTo>
                    <a:pt x="5397" y="385"/>
                  </a:lnTo>
                  <a:lnTo>
                    <a:pt x="5387" y="394"/>
                  </a:lnTo>
                  <a:lnTo>
                    <a:pt x="5387" y="394"/>
                  </a:lnTo>
                  <a:lnTo>
                    <a:pt x="5373" y="404"/>
                  </a:lnTo>
                  <a:lnTo>
                    <a:pt x="5360" y="416"/>
                  </a:lnTo>
                  <a:lnTo>
                    <a:pt x="5357" y="421"/>
                  </a:lnTo>
                  <a:lnTo>
                    <a:pt x="5353" y="424"/>
                  </a:lnTo>
                  <a:lnTo>
                    <a:pt x="5355" y="426"/>
                  </a:lnTo>
                  <a:lnTo>
                    <a:pt x="5360" y="428"/>
                  </a:lnTo>
                  <a:lnTo>
                    <a:pt x="5360" y="428"/>
                  </a:lnTo>
                  <a:lnTo>
                    <a:pt x="5368" y="426"/>
                  </a:lnTo>
                  <a:lnTo>
                    <a:pt x="5382" y="422"/>
                  </a:lnTo>
                  <a:lnTo>
                    <a:pt x="5410" y="411"/>
                  </a:lnTo>
                  <a:lnTo>
                    <a:pt x="5439" y="399"/>
                  </a:lnTo>
                  <a:lnTo>
                    <a:pt x="5454" y="394"/>
                  </a:lnTo>
                  <a:lnTo>
                    <a:pt x="5454" y="394"/>
                  </a:lnTo>
                  <a:lnTo>
                    <a:pt x="5463" y="392"/>
                  </a:lnTo>
                  <a:lnTo>
                    <a:pt x="5475" y="389"/>
                  </a:lnTo>
                  <a:lnTo>
                    <a:pt x="5483" y="384"/>
                  </a:lnTo>
                  <a:lnTo>
                    <a:pt x="5488" y="380"/>
                  </a:lnTo>
                  <a:lnTo>
                    <a:pt x="5488" y="380"/>
                  </a:lnTo>
                  <a:lnTo>
                    <a:pt x="5495" y="372"/>
                  </a:lnTo>
                  <a:lnTo>
                    <a:pt x="5501" y="367"/>
                  </a:lnTo>
                  <a:lnTo>
                    <a:pt x="5468" y="340"/>
                  </a:lnTo>
                  <a:close/>
                  <a:moveTo>
                    <a:pt x="5569" y="380"/>
                  </a:moveTo>
                  <a:lnTo>
                    <a:pt x="5569" y="380"/>
                  </a:lnTo>
                  <a:lnTo>
                    <a:pt x="5542" y="394"/>
                  </a:lnTo>
                  <a:lnTo>
                    <a:pt x="5528" y="402"/>
                  </a:lnTo>
                  <a:lnTo>
                    <a:pt x="5527" y="406"/>
                  </a:lnTo>
                  <a:lnTo>
                    <a:pt x="5527" y="407"/>
                  </a:lnTo>
                  <a:lnTo>
                    <a:pt x="5528" y="407"/>
                  </a:lnTo>
                  <a:lnTo>
                    <a:pt x="5528" y="407"/>
                  </a:lnTo>
                  <a:lnTo>
                    <a:pt x="5539" y="409"/>
                  </a:lnTo>
                  <a:lnTo>
                    <a:pt x="5545" y="409"/>
                  </a:lnTo>
                  <a:lnTo>
                    <a:pt x="5562" y="407"/>
                  </a:lnTo>
                  <a:lnTo>
                    <a:pt x="5562" y="407"/>
                  </a:lnTo>
                  <a:lnTo>
                    <a:pt x="5584" y="407"/>
                  </a:lnTo>
                  <a:lnTo>
                    <a:pt x="5596" y="407"/>
                  </a:lnTo>
                  <a:lnTo>
                    <a:pt x="5596" y="407"/>
                  </a:lnTo>
                  <a:lnTo>
                    <a:pt x="5584" y="394"/>
                  </a:lnTo>
                  <a:lnTo>
                    <a:pt x="5574" y="384"/>
                  </a:lnTo>
                  <a:lnTo>
                    <a:pt x="5571" y="380"/>
                  </a:lnTo>
                  <a:lnTo>
                    <a:pt x="5569" y="380"/>
                  </a:lnTo>
                  <a:lnTo>
                    <a:pt x="5569" y="380"/>
                  </a:lnTo>
                  <a:close/>
                  <a:moveTo>
                    <a:pt x="5475" y="434"/>
                  </a:moveTo>
                  <a:lnTo>
                    <a:pt x="5475" y="434"/>
                  </a:lnTo>
                  <a:lnTo>
                    <a:pt x="5439" y="446"/>
                  </a:lnTo>
                  <a:lnTo>
                    <a:pt x="5419" y="453"/>
                  </a:lnTo>
                  <a:lnTo>
                    <a:pt x="5407" y="455"/>
                  </a:lnTo>
                  <a:lnTo>
                    <a:pt x="5407" y="455"/>
                  </a:lnTo>
                  <a:lnTo>
                    <a:pt x="5404" y="456"/>
                  </a:lnTo>
                  <a:lnTo>
                    <a:pt x="5402" y="458"/>
                  </a:lnTo>
                  <a:lnTo>
                    <a:pt x="5404" y="465"/>
                  </a:lnTo>
                  <a:lnTo>
                    <a:pt x="5407" y="475"/>
                  </a:lnTo>
                  <a:lnTo>
                    <a:pt x="5407" y="475"/>
                  </a:lnTo>
                  <a:lnTo>
                    <a:pt x="5404" y="482"/>
                  </a:lnTo>
                  <a:lnTo>
                    <a:pt x="5404" y="487"/>
                  </a:lnTo>
                  <a:lnTo>
                    <a:pt x="5405" y="488"/>
                  </a:lnTo>
                  <a:lnTo>
                    <a:pt x="5407" y="488"/>
                  </a:lnTo>
                  <a:lnTo>
                    <a:pt x="5407" y="488"/>
                  </a:lnTo>
                  <a:lnTo>
                    <a:pt x="5414" y="490"/>
                  </a:lnTo>
                  <a:lnTo>
                    <a:pt x="5421" y="493"/>
                  </a:lnTo>
                  <a:lnTo>
                    <a:pt x="5426" y="493"/>
                  </a:lnTo>
                  <a:lnTo>
                    <a:pt x="5429" y="492"/>
                  </a:lnTo>
                  <a:lnTo>
                    <a:pt x="5434" y="488"/>
                  </a:lnTo>
                  <a:lnTo>
                    <a:pt x="5441" y="482"/>
                  </a:lnTo>
                  <a:lnTo>
                    <a:pt x="5441" y="482"/>
                  </a:lnTo>
                  <a:lnTo>
                    <a:pt x="5456" y="465"/>
                  </a:lnTo>
                  <a:lnTo>
                    <a:pt x="5471" y="448"/>
                  </a:lnTo>
                  <a:lnTo>
                    <a:pt x="5480" y="436"/>
                  </a:lnTo>
                  <a:lnTo>
                    <a:pt x="5478" y="434"/>
                  </a:lnTo>
                  <a:lnTo>
                    <a:pt x="5475" y="434"/>
                  </a:lnTo>
                  <a:lnTo>
                    <a:pt x="5475" y="434"/>
                  </a:lnTo>
                  <a:close/>
                  <a:moveTo>
                    <a:pt x="5562" y="455"/>
                  </a:moveTo>
                  <a:lnTo>
                    <a:pt x="5562" y="455"/>
                  </a:lnTo>
                  <a:lnTo>
                    <a:pt x="5562" y="453"/>
                  </a:lnTo>
                  <a:lnTo>
                    <a:pt x="5560" y="449"/>
                  </a:lnTo>
                  <a:lnTo>
                    <a:pt x="5559" y="448"/>
                  </a:lnTo>
                  <a:lnTo>
                    <a:pt x="5554" y="446"/>
                  </a:lnTo>
                  <a:lnTo>
                    <a:pt x="5549" y="446"/>
                  </a:lnTo>
                  <a:lnTo>
                    <a:pt x="5542" y="448"/>
                  </a:lnTo>
                  <a:lnTo>
                    <a:pt x="5542" y="448"/>
                  </a:lnTo>
                  <a:lnTo>
                    <a:pt x="5528" y="449"/>
                  </a:lnTo>
                  <a:lnTo>
                    <a:pt x="5518" y="451"/>
                  </a:lnTo>
                  <a:lnTo>
                    <a:pt x="5515" y="453"/>
                  </a:lnTo>
                  <a:lnTo>
                    <a:pt x="5512" y="455"/>
                  </a:lnTo>
                  <a:lnTo>
                    <a:pt x="5510" y="456"/>
                  </a:lnTo>
                  <a:lnTo>
                    <a:pt x="5508" y="461"/>
                  </a:lnTo>
                  <a:lnTo>
                    <a:pt x="5508" y="461"/>
                  </a:lnTo>
                  <a:lnTo>
                    <a:pt x="5503" y="475"/>
                  </a:lnTo>
                  <a:lnTo>
                    <a:pt x="5505" y="480"/>
                  </a:lnTo>
                  <a:lnTo>
                    <a:pt x="5508" y="488"/>
                  </a:lnTo>
                  <a:lnTo>
                    <a:pt x="5508" y="488"/>
                  </a:lnTo>
                  <a:lnTo>
                    <a:pt x="5510" y="493"/>
                  </a:lnTo>
                  <a:lnTo>
                    <a:pt x="5508" y="500"/>
                  </a:lnTo>
                  <a:lnTo>
                    <a:pt x="5505" y="505"/>
                  </a:lnTo>
                  <a:lnTo>
                    <a:pt x="5501" y="512"/>
                  </a:lnTo>
                  <a:lnTo>
                    <a:pt x="5493" y="524"/>
                  </a:lnTo>
                  <a:lnTo>
                    <a:pt x="5490" y="531"/>
                  </a:lnTo>
                  <a:lnTo>
                    <a:pt x="5488" y="536"/>
                  </a:lnTo>
                  <a:lnTo>
                    <a:pt x="5488" y="536"/>
                  </a:lnTo>
                  <a:lnTo>
                    <a:pt x="5486" y="547"/>
                  </a:lnTo>
                  <a:lnTo>
                    <a:pt x="5483" y="558"/>
                  </a:lnTo>
                  <a:lnTo>
                    <a:pt x="5481" y="561"/>
                  </a:lnTo>
                  <a:lnTo>
                    <a:pt x="5481" y="561"/>
                  </a:lnTo>
                  <a:lnTo>
                    <a:pt x="5488" y="556"/>
                  </a:lnTo>
                  <a:lnTo>
                    <a:pt x="5488" y="556"/>
                  </a:lnTo>
                  <a:lnTo>
                    <a:pt x="5510" y="532"/>
                  </a:lnTo>
                  <a:lnTo>
                    <a:pt x="5522" y="522"/>
                  </a:lnTo>
                  <a:lnTo>
                    <a:pt x="5522" y="522"/>
                  </a:lnTo>
                  <a:lnTo>
                    <a:pt x="5518" y="536"/>
                  </a:lnTo>
                  <a:lnTo>
                    <a:pt x="5515" y="564"/>
                  </a:lnTo>
                  <a:lnTo>
                    <a:pt x="5513" y="580"/>
                  </a:lnTo>
                  <a:lnTo>
                    <a:pt x="5513" y="590"/>
                  </a:lnTo>
                  <a:lnTo>
                    <a:pt x="5515" y="595"/>
                  </a:lnTo>
                  <a:lnTo>
                    <a:pt x="5517" y="596"/>
                  </a:lnTo>
                  <a:lnTo>
                    <a:pt x="5518" y="598"/>
                  </a:lnTo>
                  <a:lnTo>
                    <a:pt x="5522" y="596"/>
                  </a:lnTo>
                  <a:lnTo>
                    <a:pt x="5522" y="596"/>
                  </a:lnTo>
                  <a:lnTo>
                    <a:pt x="5539" y="581"/>
                  </a:lnTo>
                  <a:lnTo>
                    <a:pt x="5547" y="571"/>
                  </a:lnTo>
                  <a:lnTo>
                    <a:pt x="5555" y="561"/>
                  </a:lnTo>
                  <a:lnTo>
                    <a:pt x="5564" y="551"/>
                  </a:lnTo>
                  <a:lnTo>
                    <a:pt x="5569" y="539"/>
                  </a:lnTo>
                  <a:lnTo>
                    <a:pt x="5571" y="531"/>
                  </a:lnTo>
                  <a:lnTo>
                    <a:pt x="5571" y="525"/>
                  </a:lnTo>
                  <a:lnTo>
                    <a:pt x="5569" y="522"/>
                  </a:lnTo>
                  <a:lnTo>
                    <a:pt x="5569" y="522"/>
                  </a:lnTo>
                  <a:lnTo>
                    <a:pt x="5564" y="515"/>
                  </a:lnTo>
                  <a:lnTo>
                    <a:pt x="5559" y="510"/>
                  </a:lnTo>
                  <a:lnTo>
                    <a:pt x="5547" y="500"/>
                  </a:lnTo>
                  <a:lnTo>
                    <a:pt x="5539" y="493"/>
                  </a:lnTo>
                  <a:lnTo>
                    <a:pt x="5539" y="490"/>
                  </a:lnTo>
                  <a:lnTo>
                    <a:pt x="5542" y="488"/>
                  </a:lnTo>
                  <a:lnTo>
                    <a:pt x="5542" y="488"/>
                  </a:lnTo>
                  <a:lnTo>
                    <a:pt x="5564" y="480"/>
                  </a:lnTo>
                  <a:lnTo>
                    <a:pt x="5572" y="480"/>
                  </a:lnTo>
                  <a:lnTo>
                    <a:pt x="5574" y="480"/>
                  </a:lnTo>
                  <a:lnTo>
                    <a:pt x="5576" y="482"/>
                  </a:lnTo>
                  <a:lnTo>
                    <a:pt x="5576" y="482"/>
                  </a:lnTo>
                  <a:lnTo>
                    <a:pt x="5577" y="488"/>
                  </a:lnTo>
                  <a:lnTo>
                    <a:pt x="5582" y="497"/>
                  </a:lnTo>
                  <a:lnTo>
                    <a:pt x="5586" y="502"/>
                  </a:lnTo>
                  <a:lnTo>
                    <a:pt x="5587" y="504"/>
                  </a:lnTo>
                  <a:lnTo>
                    <a:pt x="5589" y="502"/>
                  </a:lnTo>
                  <a:lnTo>
                    <a:pt x="5589" y="502"/>
                  </a:lnTo>
                  <a:lnTo>
                    <a:pt x="5589" y="495"/>
                  </a:lnTo>
                  <a:lnTo>
                    <a:pt x="5589" y="488"/>
                  </a:lnTo>
                  <a:lnTo>
                    <a:pt x="5591" y="485"/>
                  </a:lnTo>
                  <a:lnTo>
                    <a:pt x="5593" y="482"/>
                  </a:lnTo>
                  <a:lnTo>
                    <a:pt x="5598" y="482"/>
                  </a:lnTo>
                  <a:lnTo>
                    <a:pt x="5603" y="482"/>
                  </a:lnTo>
                  <a:lnTo>
                    <a:pt x="5603" y="482"/>
                  </a:lnTo>
                  <a:lnTo>
                    <a:pt x="5640" y="490"/>
                  </a:lnTo>
                  <a:lnTo>
                    <a:pt x="5663" y="495"/>
                  </a:lnTo>
                  <a:lnTo>
                    <a:pt x="5663" y="495"/>
                  </a:lnTo>
                  <a:lnTo>
                    <a:pt x="5660" y="488"/>
                  </a:lnTo>
                  <a:lnTo>
                    <a:pt x="5650" y="475"/>
                  </a:lnTo>
                  <a:lnTo>
                    <a:pt x="5643" y="468"/>
                  </a:lnTo>
                  <a:lnTo>
                    <a:pt x="5636" y="461"/>
                  </a:lnTo>
                  <a:lnTo>
                    <a:pt x="5630" y="456"/>
                  </a:lnTo>
                  <a:lnTo>
                    <a:pt x="5623" y="455"/>
                  </a:lnTo>
                  <a:lnTo>
                    <a:pt x="5562" y="455"/>
                  </a:lnTo>
                  <a:close/>
                  <a:moveTo>
                    <a:pt x="5643" y="542"/>
                  </a:moveTo>
                  <a:lnTo>
                    <a:pt x="5643" y="542"/>
                  </a:lnTo>
                  <a:lnTo>
                    <a:pt x="5646" y="558"/>
                  </a:lnTo>
                  <a:lnTo>
                    <a:pt x="5655" y="585"/>
                  </a:lnTo>
                  <a:lnTo>
                    <a:pt x="5660" y="600"/>
                  </a:lnTo>
                  <a:lnTo>
                    <a:pt x="5665" y="610"/>
                  </a:lnTo>
                  <a:lnTo>
                    <a:pt x="5672" y="617"/>
                  </a:lnTo>
                  <a:lnTo>
                    <a:pt x="5673" y="618"/>
                  </a:lnTo>
                  <a:lnTo>
                    <a:pt x="5677" y="617"/>
                  </a:lnTo>
                  <a:lnTo>
                    <a:pt x="5677" y="617"/>
                  </a:lnTo>
                  <a:lnTo>
                    <a:pt x="5702" y="596"/>
                  </a:lnTo>
                  <a:lnTo>
                    <a:pt x="5711" y="588"/>
                  </a:lnTo>
                  <a:lnTo>
                    <a:pt x="5712" y="585"/>
                  </a:lnTo>
                  <a:lnTo>
                    <a:pt x="5711" y="583"/>
                  </a:lnTo>
                  <a:lnTo>
                    <a:pt x="5711" y="583"/>
                  </a:lnTo>
                  <a:lnTo>
                    <a:pt x="5697" y="574"/>
                  </a:lnTo>
                  <a:lnTo>
                    <a:pt x="5675" y="559"/>
                  </a:lnTo>
                  <a:lnTo>
                    <a:pt x="5653" y="546"/>
                  </a:lnTo>
                  <a:lnTo>
                    <a:pt x="5646" y="542"/>
                  </a:lnTo>
                  <a:lnTo>
                    <a:pt x="5643" y="542"/>
                  </a:lnTo>
                  <a:lnTo>
                    <a:pt x="5643" y="542"/>
                  </a:lnTo>
                  <a:close/>
                  <a:moveTo>
                    <a:pt x="5623" y="583"/>
                  </a:moveTo>
                  <a:lnTo>
                    <a:pt x="5623" y="583"/>
                  </a:lnTo>
                  <a:lnTo>
                    <a:pt x="5619" y="595"/>
                  </a:lnTo>
                  <a:lnTo>
                    <a:pt x="5618" y="601"/>
                  </a:lnTo>
                  <a:lnTo>
                    <a:pt x="5616" y="603"/>
                  </a:lnTo>
                  <a:lnTo>
                    <a:pt x="5616" y="603"/>
                  </a:lnTo>
                  <a:lnTo>
                    <a:pt x="5616" y="603"/>
                  </a:lnTo>
                  <a:lnTo>
                    <a:pt x="5609" y="600"/>
                  </a:lnTo>
                  <a:lnTo>
                    <a:pt x="5596" y="596"/>
                  </a:lnTo>
                  <a:lnTo>
                    <a:pt x="5582" y="595"/>
                  </a:lnTo>
                  <a:lnTo>
                    <a:pt x="5579" y="595"/>
                  </a:lnTo>
                  <a:lnTo>
                    <a:pt x="5576" y="596"/>
                  </a:lnTo>
                  <a:lnTo>
                    <a:pt x="5576" y="596"/>
                  </a:lnTo>
                  <a:lnTo>
                    <a:pt x="5574" y="601"/>
                  </a:lnTo>
                  <a:lnTo>
                    <a:pt x="5572" y="608"/>
                  </a:lnTo>
                  <a:lnTo>
                    <a:pt x="5572" y="615"/>
                  </a:lnTo>
                  <a:lnTo>
                    <a:pt x="5569" y="623"/>
                  </a:lnTo>
                  <a:lnTo>
                    <a:pt x="5569" y="623"/>
                  </a:lnTo>
                  <a:lnTo>
                    <a:pt x="5567" y="630"/>
                  </a:lnTo>
                  <a:lnTo>
                    <a:pt x="5567" y="635"/>
                  </a:lnTo>
                  <a:lnTo>
                    <a:pt x="5569" y="642"/>
                  </a:lnTo>
                  <a:lnTo>
                    <a:pt x="5569" y="650"/>
                  </a:lnTo>
                  <a:lnTo>
                    <a:pt x="5569" y="650"/>
                  </a:lnTo>
                  <a:lnTo>
                    <a:pt x="5571" y="664"/>
                  </a:lnTo>
                  <a:lnTo>
                    <a:pt x="5572" y="676"/>
                  </a:lnTo>
                  <a:lnTo>
                    <a:pt x="5576" y="691"/>
                  </a:lnTo>
                  <a:lnTo>
                    <a:pt x="5576" y="691"/>
                  </a:lnTo>
                  <a:lnTo>
                    <a:pt x="5584" y="678"/>
                  </a:lnTo>
                  <a:lnTo>
                    <a:pt x="5596" y="650"/>
                  </a:lnTo>
                  <a:lnTo>
                    <a:pt x="5596" y="650"/>
                  </a:lnTo>
                  <a:lnTo>
                    <a:pt x="5606" y="630"/>
                  </a:lnTo>
                  <a:lnTo>
                    <a:pt x="5609" y="623"/>
                  </a:lnTo>
                  <a:lnTo>
                    <a:pt x="5630" y="623"/>
                  </a:lnTo>
                  <a:lnTo>
                    <a:pt x="5650" y="617"/>
                  </a:lnTo>
                  <a:lnTo>
                    <a:pt x="5623" y="583"/>
                  </a:lnTo>
                  <a:close/>
                  <a:moveTo>
                    <a:pt x="5636" y="678"/>
                  </a:moveTo>
                  <a:lnTo>
                    <a:pt x="5636" y="678"/>
                  </a:lnTo>
                  <a:lnTo>
                    <a:pt x="5630" y="684"/>
                  </a:lnTo>
                  <a:lnTo>
                    <a:pt x="5626" y="691"/>
                  </a:lnTo>
                  <a:lnTo>
                    <a:pt x="5625" y="699"/>
                  </a:lnTo>
                  <a:lnTo>
                    <a:pt x="5623" y="711"/>
                  </a:lnTo>
                  <a:lnTo>
                    <a:pt x="5623" y="711"/>
                  </a:lnTo>
                  <a:lnTo>
                    <a:pt x="5619" y="735"/>
                  </a:lnTo>
                  <a:lnTo>
                    <a:pt x="5619" y="742"/>
                  </a:lnTo>
                  <a:lnTo>
                    <a:pt x="5621" y="743"/>
                  </a:lnTo>
                  <a:lnTo>
                    <a:pt x="5623" y="745"/>
                  </a:lnTo>
                  <a:lnTo>
                    <a:pt x="5623" y="745"/>
                  </a:lnTo>
                  <a:lnTo>
                    <a:pt x="5626" y="747"/>
                  </a:lnTo>
                  <a:lnTo>
                    <a:pt x="5628" y="748"/>
                  </a:lnTo>
                  <a:lnTo>
                    <a:pt x="5630" y="752"/>
                  </a:lnTo>
                  <a:lnTo>
                    <a:pt x="5631" y="754"/>
                  </a:lnTo>
                  <a:lnTo>
                    <a:pt x="5635" y="754"/>
                  </a:lnTo>
                  <a:lnTo>
                    <a:pt x="5638" y="750"/>
                  </a:lnTo>
                  <a:lnTo>
                    <a:pt x="5643" y="743"/>
                  </a:lnTo>
                  <a:lnTo>
                    <a:pt x="5650" y="732"/>
                  </a:lnTo>
                  <a:lnTo>
                    <a:pt x="5650" y="732"/>
                  </a:lnTo>
                  <a:lnTo>
                    <a:pt x="5662" y="710"/>
                  </a:lnTo>
                  <a:lnTo>
                    <a:pt x="5670" y="701"/>
                  </a:lnTo>
                  <a:lnTo>
                    <a:pt x="5672" y="696"/>
                  </a:lnTo>
                  <a:lnTo>
                    <a:pt x="5670" y="691"/>
                  </a:lnTo>
                  <a:lnTo>
                    <a:pt x="5670" y="691"/>
                  </a:lnTo>
                  <a:lnTo>
                    <a:pt x="5665" y="683"/>
                  </a:lnTo>
                  <a:lnTo>
                    <a:pt x="5657" y="676"/>
                  </a:lnTo>
                  <a:lnTo>
                    <a:pt x="5652" y="674"/>
                  </a:lnTo>
                  <a:lnTo>
                    <a:pt x="5646" y="674"/>
                  </a:lnTo>
                  <a:lnTo>
                    <a:pt x="5641" y="674"/>
                  </a:lnTo>
                  <a:lnTo>
                    <a:pt x="5636" y="678"/>
                  </a:lnTo>
                  <a:lnTo>
                    <a:pt x="5636" y="678"/>
                  </a:lnTo>
                  <a:close/>
                  <a:moveTo>
                    <a:pt x="5704" y="657"/>
                  </a:moveTo>
                  <a:lnTo>
                    <a:pt x="5704" y="657"/>
                  </a:lnTo>
                  <a:lnTo>
                    <a:pt x="5704" y="674"/>
                  </a:lnTo>
                  <a:lnTo>
                    <a:pt x="5705" y="706"/>
                  </a:lnTo>
                  <a:lnTo>
                    <a:pt x="5707" y="737"/>
                  </a:lnTo>
                  <a:lnTo>
                    <a:pt x="5709" y="745"/>
                  </a:lnTo>
                  <a:lnTo>
                    <a:pt x="5709" y="745"/>
                  </a:lnTo>
                  <a:lnTo>
                    <a:pt x="5711" y="745"/>
                  </a:lnTo>
                  <a:lnTo>
                    <a:pt x="5711" y="745"/>
                  </a:lnTo>
                  <a:lnTo>
                    <a:pt x="5716" y="732"/>
                  </a:lnTo>
                  <a:lnTo>
                    <a:pt x="5719" y="711"/>
                  </a:lnTo>
                  <a:lnTo>
                    <a:pt x="5724" y="684"/>
                  </a:lnTo>
                  <a:lnTo>
                    <a:pt x="5724" y="684"/>
                  </a:lnTo>
                  <a:lnTo>
                    <a:pt x="5754" y="696"/>
                  </a:lnTo>
                  <a:lnTo>
                    <a:pt x="5773" y="701"/>
                  </a:lnTo>
                  <a:lnTo>
                    <a:pt x="5778" y="701"/>
                  </a:lnTo>
                  <a:lnTo>
                    <a:pt x="5778" y="699"/>
                  </a:lnTo>
                  <a:lnTo>
                    <a:pt x="5778" y="698"/>
                  </a:lnTo>
                  <a:lnTo>
                    <a:pt x="5778" y="698"/>
                  </a:lnTo>
                  <a:lnTo>
                    <a:pt x="5775" y="693"/>
                  </a:lnTo>
                  <a:lnTo>
                    <a:pt x="5768" y="686"/>
                  </a:lnTo>
                  <a:lnTo>
                    <a:pt x="5754" y="672"/>
                  </a:lnTo>
                  <a:lnTo>
                    <a:pt x="5739" y="662"/>
                  </a:lnTo>
                  <a:lnTo>
                    <a:pt x="5731" y="657"/>
                  </a:lnTo>
                  <a:lnTo>
                    <a:pt x="5731" y="657"/>
                  </a:lnTo>
                  <a:lnTo>
                    <a:pt x="5716" y="656"/>
                  </a:lnTo>
                  <a:lnTo>
                    <a:pt x="5709" y="656"/>
                  </a:lnTo>
                  <a:lnTo>
                    <a:pt x="5705" y="656"/>
                  </a:lnTo>
                  <a:lnTo>
                    <a:pt x="5704" y="657"/>
                  </a:lnTo>
                  <a:lnTo>
                    <a:pt x="5704" y="657"/>
                  </a:lnTo>
                  <a:close/>
                  <a:moveTo>
                    <a:pt x="5407" y="536"/>
                  </a:moveTo>
                  <a:lnTo>
                    <a:pt x="5407" y="536"/>
                  </a:lnTo>
                  <a:lnTo>
                    <a:pt x="5402" y="541"/>
                  </a:lnTo>
                  <a:lnTo>
                    <a:pt x="5390" y="553"/>
                  </a:lnTo>
                  <a:lnTo>
                    <a:pt x="5384" y="559"/>
                  </a:lnTo>
                  <a:lnTo>
                    <a:pt x="5378" y="568"/>
                  </a:lnTo>
                  <a:lnTo>
                    <a:pt x="5375" y="576"/>
                  </a:lnTo>
                  <a:lnTo>
                    <a:pt x="5373" y="583"/>
                  </a:lnTo>
                  <a:lnTo>
                    <a:pt x="5373" y="583"/>
                  </a:lnTo>
                  <a:lnTo>
                    <a:pt x="5377" y="612"/>
                  </a:lnTo>
                  <a:lnTo>
                    <a:pt x="5380" y="625"/>
                  </a:lnTo>
                  <a:lnTo>
                    <a:pt x="5380" y="637"/>
                  </a:lnTo>
                  <a:lnTo>
                    <a:pt x="5380" y="637"/>
                  </a:lnTo>
                  <a:lnTo>
                    <a:pt x="5380" y="649"/>
                  </a:lnTo>
                  <a:lnTo>
                    <a:pt x="5382" y="659"/>
                  </a:lnTo>
                  <a:lnTo>
                    <a:pt x="5380" y="664"/>
                  </a:lnTo>
                  <a:lnTo>
                    <a:pt x="5377" y="669"/>
                  </a:lnTo>
                  <a:lnTo>
                    <a:pt x="5373" y="674"/>
                  </a:lnTo>
                  <a:lnTo>
                    <a:pt x="5367" y="678"/>
                  </a:lnTo>
                  <a:lnTo>
                    <a:pt x="5367" y="678"/>
                  </a:lnTo>
                  <a:lnTo>
                    <a:pt x="5326" y="698"/>
                  </a:lnTo>
                  <a:lnTo>
                    <a:pt x="5308" y="710"/>
                  </a:lnTo>
                  <a:lnTo>
                    <a:pt x="5301" y="713"/>
                  </a:lnTo>
                  <a:lnTo>
                    <a:pt x="5299" y="718"/>
                  </a:lnTo>
                  <a:lnTo>
                    <a:pt x="5299" y="718"/>
                  </a:lnTo>
                  <a:lnTo>
                    <a:pt x="5299" y="720"/>
                  </a:lnTo>
                  <a:lnTo>
                    <a:pt x="5301" y="721"/>
                  </a:lnTo>
                  <a:lnTo>
                    <a:pt x="5309" y="723"/>
                  </a:lnTo>
                  <a:lnTo>
                    <a:pt x="5318" y="723"/>
                  </a:lnTo>
                  <a:lnTo>
                    <a:pt x="5331" y="721"/>
                  </a:lnTo>
                  <a:lnTo>
                    <a:pt x="5345" y="718"/>
                  </a:lnTo>
                  <a:lnTo>
                    <a:pt x="5358" y="713"/>
                  </a:lnTo>
                  <a:lnTo>
                    <a:pt x="5370" y="706"/>
                  </a:lnTo>
                  <a:lnTo>
                    <a:pt x="5380" y="698"/>
                  </a:lnTo>
                  <a:lnTo>
                    <a:pt x="5380" y="698"/>
                  </a:lnTo>
                  <a:lnTo>
                    <a:pt x="5395" y="684"/>
                  </a:lnTo>
                  <a:lnTo>
                    <a:pt x="5407" y="674"/>
                  </a:lnTo>
                  <a:lnTo>
                    <a:pt x="5410" y="671"/>
                  </a:lnTo>
                  <a:lnTo>
                    <a:pt x="5412" y="666"/>
                  </a:lnTo>
                  <a:lnTo>
                    <a:pt x="5414" y="659"/>
                  </a:lnTo>
                  <a:lnTo>
                    <a:pt x="5414" y="650"/>
                  </a:lnTo>
                  <a:lnTo>
                    <a:pt x="5414" y="650"/>
                  </a:lnTo>
                  <a:lnTo>
                    <a:pt x="5412" y="635"/>
                  </a:lnTo>
                  <a:lnTo>
                    <a:pt x="5409" y="623"/>
                  </a:lnTo>
                  <a:lnTo>
                    <a:pt x="5409" y="615"/>
                  </a:lnTo>
                  <a:lnTo>
                    <a:pt x="5414" y="603"/>
                  </a:lnTo>
                  <a:lnTo>
                    <a:pt x="5414" y="603"/>
                  </a:lnTo>
                  <a:lnTo>
                    <a:pt x="5421" y="588"/>
                  </a:lnTo>
                  <a:lnTo>
                    <a:pt x="5424" y="576"/>
                  </a:lnTo>
                  <a:lnTo>
                    <a:pt x="5424" y="569"/>
                  </a:lnTo>
                  <a:lnTo>
                    <a:pt x="5422" y="568"/>
                  </a:lnTo>
                  <a:lnTo>
                    <a:pt x="5421" y="569"/>
                  </a:lnTo>
                  <a:lnTo>
                    <a:pt x="5421" y="569"/>
                  </a:lnTo>
                  <a:lnTo>
                    <a:pt x="5416" y="576"/>
                  </a:lnTo>
                  <a:lnTo>
                    <a:pt x="5410" y="583"/>
                  </a:lnTo>
                  <a:lnTo>
                    <a:pt x="5407" y="586"/>
                  </a:lnTo>
                  <a:lnTo>
                    <a:pt x="5405" y="588"/>
                  </a:lnTo>
                  <a:lnTo>
                    <a:pt x="5402" y="586"/>
                  </a:lnTo>
                  <a:lnTo>
                    <a:pt x="5400" y="583"/>
                  </a:lnTo>
                  <a:lnTo>
                    <a:pt x="5400" y="583"/>
                  </a:lnTo>
                  <a:lnTo>
                    <a:pt x="5399" y="576"/>
                  </a:lnTo>
                  <a:lnTo>
                    <a:pt x="5399" y="569"/>
                  </a:lnTo>
                  <a:lnTo>
                    <a:pt x="5402" y="554"/>
                  </a:lnTo>
                  <a:lnTo>
                    <a:pt x="5407" y="536"/>
                  </a:lnTo>
                  <a:lnTo>
                    <a:pt x="5407" y="536"/>
                  </a:lnTo>
                  <a:close/>
                  <a:moveTo>
                    <a:pt x="5549" y="860"/>
                  </a:moveTo>
                  <a:lnTo>
                    <a:pt x="5549" y="860"/>
                  </a:lnTo>
                  <a:lnTo>
                    <a:pt x="5542" y="838"/>
                  </a:lnTo>
                  <a:lnTo>
                    <a:pt x="5535" y="821"/>
                  </a:lnTo>
                  <a:lnTo>
                    <a:pt x="5528" y="806"/>
                  </a:lnTo>
                  <a:lnTo>
                    <a:pt x="5528" y="806"/>
                  </a:lnTo>
                  <a:lnTo>
                    <a:pt x="5517" y="782"/>
                  </a:lnTo>
                  <a:lnTo>
                    <a:pt x="5500" y="748"/>
                  </a:lnTo>
                  <a:lnTo>
                    <a:pt x="5490" y="732"/>
                  </a:lnTo>
                  <a:lnTo>
                    <a:pt x="5480" y="718"/>
                  </a:lnTo>
                  <a:lnTo>
                    <a:pt x="5475" y="713"/>
                  </a:lnTo>
                  <a:lnTo>
                    <a:pt x="5469" y="711"/>
                  </a:lnTo>
                  <a:lnTo>
                    <a:pt x="5464" y="710"/>
                  </a:lnTo>
                  <a:lnTo>
                    <a:pt x="5461" y="711"/>
                  </a:lnTo>
                  <a:lnTo>
                    <a:pt x="5461" y="711"/>
                  </a:lnTo>
                  <a:lnTo>
                    <a:pt x="5449" y="721"/>
                  </a:lnTo>
                  <a:lnTo>
                    <a:pt x="5444" y="726"/>
                  </a:lnTo>
                  <a:lnTo>
                    <a:pt x="5441" y="733"/>
                  </a:lnTo>
                  <a:lnTo>
                    <a:pt x="5436" y="747"/>
                  </a:lnTo>
                  <a:lnTo>
                    <a:pt x="5434" y="765"/>
                  </a:lnTo>
                  <a:lnTo>
                    <a:pt x="5434" y="765"/>
                  </a:lnTo>
                  <a:lnTo>
                    <a:pt x="5434" y="781"/>
                  </a:lnTo>
                  <a:lnTo>
                    <a:pt x="5436" y="787"/>
                  </a:lnTo>
                  <a:lnTo>
                    <a:pt x="5437" y="792"/>
                  </a:lnTo>
                  <a:lnTo>
                    <a:pt x="5441" y="799"/>
                  </a:lnTo>
                  <a:lnTo>
                    <a:pt x="5441" y="799"/>
                  </a:lnTo>
                  <a:lnTo>
                    <a:pt x="5446" y="808"/>
                  </a:lnTo>
                  <a:lnTo>
                    <a:pt x="5453" y="811"/>
                  </a:lnTo>
                  <a:lnTo>
                    <a:pt x="5468" y="819"/>
                  </a:lnTo>
                  <a:lnTo>
                    <a:pt x="5468" y="819"/>
                  </a:lnTo>
                  <a:lnTo>
                    <a:pt x="5481" y="828"/>
                  </a:lnTo>
                  <a:lnTo>
                    <a:pt x="5500" y="841"/>
                  </a:lnTo>
                  <a:lnTo>
                    <a:pt x="5522" y="860"/>
                  </a:lnTo>
                  <a:lnTo>
                    <a:pt x="5522" y="860"/>
                  </a:lnTo>
                  <a:lnTo>
                    <a:pt x="5515" y="860"/>
                  </a:lnTo>
                  <a:lnTo>
                    <a:pt x="5501" y="862"/>
                  </a:lnTo>
                  <a:lnTo>
                    <a:pt x="5495" y="863"/>
                  </a:lnTo>
                  <a:lnTo>
                    <a:pt x="5488" y="865"/>
                  </a:lnTo>
                  <a:lnTo>
                    <a:pt x="5483" y="868"/>
                  </a:lnTo>
                  <a:lnTo>
                    <a:pt x="5481" y="873"/>
                  </a:lnTo>
                  <a:lnTo>
                    <a:pt x="5481" y="873"/>
                  </a:lnTo>
                  <a:lnTo>
                    <a:pt x="5481" y="882"/>
                  </a:lnTo>
                  <a:lnTo>
                    <a:pt x="5485" y="885"/>
                  </a:lnTo>
                  <a:lnTo>
                    <a:pt x="5486" y="887"/>
                  </a:lnTo>
                  <a:lnTo>
                    <a:pt x="5488" y="894"/>
                  </a:lnTo>
                  <a:lnTo>
                    <a:pt x="5488" y="894"/>
                  </a:lnTo>
                  <a:lnTo>
                    <a:pt x="5488" y="904"/>
                  </a:lnTo>
                  <a:lnTo>
                    <a:pt x="5485" y="916"/>
                  </a:lnTo>
                  <a:lnTo>
                    <a:pt x="5481" y="934"/>
                  </a:lnTo>
                  <a:lnTo>
                    <a:pt x="5481" y="934"/>
                  </a:lnTo>
                  <a:lnTo>
                    <a:pt x="5478" y="943"/>
                  </a:lnTo>
                  <a:lnTo>
                    <a:pt x="5475" y="948"/>
                  </a:lnTo>
                  <a:lnTo>
                    <a:pt x="5475" y="948"/>
                  </a:lnTo>
                  <a:lnTo>
                    <a:pt x="5486" y="939"/>
                  </a:lnTo>
                  <a:lnTo>
                    <a:pt x="5498" y="933"/>
                  </a:lnTo>
                  <a:lnTo>
                    <a:pt x="5508" y="928"/>
                  </a:lnTo>
                  <a:lnTo>
                    <a:pt x="5508" y="928"/>
                  </a:lnTo>
                  <a:lnTo>
                    <a:pt x="5569" y="907"/>
                  </a:lnTo>
                  <a:lnTo>
                    <a:pt x="5569" y="907"/>
                  </a:lnTo>
                  <a:lnTo>
                    <a:pt x="5584" y="924"/>
                  </a:lnTo>
                  <a:lnTo>
                    <a:pt x="5598" y="938"/>
                  </a:lnTo>
                  <a:lnTo>
                    <a:pt x="5609" y="948"/>
                  </a:lnTo>
                  <a:lnTo>
                    <a:pt x="5609" y="948"/>
                  </a:lnTo>
                  <a:lnTo>
                    <a:pt x="5618" y="951"/>
                  </a:lnTo>
                  <a:lnTo>
                    <a:pt x="5626" y="953"/>
                  </a:lnTo>
                  <a:lnTo>
                    <a:pt x="5635" y="955"/>
                  </a:lnTo>
                  <a:lnTo>
                    <a:pt x="5638" y="958"/>
                  </a:lnTo>
                  <a:lnTo>
                    <a:pt x="5643" y="961"/>
                  </a:lnTo>
                  <a:lnTo>
                    <a:pt x="5643" y="961"/>
                  </a:lnTo>
                  <a:lnTo>
                    <a:pt x="5655" y="975"/>
                  </a:lnTo>
                  <a:lnTo>
                    <a:pt x="5665" y="990"/>
                  </a:lnTo>
                  <a:lnTo>
                    <a:pt x="5677" y="1009"/>
                  </a:lnTo>
                  <a:lnTo>
                    <a:pt x="5704" y="988"/>
                  </a:lnTo>
                  <a:lnTo>
                    <a:pt x="5704" y="988"/>
                  </a:lnTo>
                  <a:lnTo>
                    <a:pt x="5705" y="988"/>
                  </a:lnTo>
                  <a:lnTo>
                    <a:pt x="5711" y="987"/>
                  </a:lnTo>
                  <a:lnTo>
                    <a:pt x="5712" y="985"/>
                  </a:lnTo>
                  <a:lnTo>
                    <a:pt x="5712" y="982"/>
                  </a:lnTo>
                  <a:lnTo>
                    <a:pt x="5712" y="978"/>
                  </a:lnTo>
                  <a:lnTo>
                    <a:pt x="5711" y="975"/>
                  </a:lnTo>
                  <a:lnTo>
                    <a:pt x="5711" y="975"/>
                  </a:lnTo>
                  <a:lnTo>
                    <a:pt x="5704" y="966"/>
                  </a:lnTo>
                  <a:lnTo>
                    <a:pt x="5695" y="958"/>
                  </a:lnTo>
                  <a:lnTo>
                    <a:pt x="5689" y="949"/>
                  </a:lnTo>
                  <a:lnTo>
                    <a:pt x="5684" y="941"/>
                  </a:lnTo>
                  <a:lnTo>
                    <a:pt x="5684" y="941"/>
                  </a:lnTo>
                  <a:lnTo>
                    <a:pt x="5682" y="929"/>
                  </a:lnTo>
                  <a:lnTo>
                    <a:pt x="5682" y="914"/>
                  </a:lnTo>
                  <a:lnTo>
                    <a:pt x="5680" y="906"/>
                  </a:lnTo>
                  <a:lnTo>
                    <a:pt x="5678" y="900"/>
                  </a:lnTo>
                  <a:lnTo>
                    <a:pt x="5675" y="895"/>
                  </a:lnTo>
                  <a:lnTo>
                    <a:pt x="5670" y="894"/>
                  </a:lnTo>
                  <a:lnTo>
                    <a:pt x="5670" y="894"/>
                  </a:lnTo>
                  <a:lnTo>
                    <a:pt x="5657" y="894"/>
                  </a:lnTo>
                  <a:lnTo>
                    <a:pt x="5643" y="894"/>
                  </a:lnTo>
                  <a:lnTo>
                    <a:pt x="5626" y="895"/>
                  </a:lnTo>
                  <a:lnTo>
                    <a:pt x="5609" y="894"/>
                  </a:lnTo>
                  <a:lnTo>
                    <a:pt x="5609" y="894"/>
                  </a:lnTo>
                  <a:lnTo>
                    <a:pt x="5598" y="894"/>
                  </a:lnTo>
                  <a:lnTo>
                    <a:pt x="5591" y="894"/>
                  </a:lnTo>
                  <a:lnTo>
                    <a:pt x="5586" y="894"/>
                  </a:lnTo>
                  <a:lnTo>
                    <a:pt x="5576" y="887"/>
                  </a:lnTo>
                  <a:lnTo>
                    <a:pt x="5576" y="887"/>
                  </a:lnTo>
                  <a:lnTo>
                    <a:pt x="5562" y="877"/>
                  </a:lnTo>
                  <a:lnTo>
                    <a:pt x="5555" y="868"/>
                  </a:lnTo>
                  <a:lnTo>
                    <a:pt x="5549" y="860"/>
                  </a:lnTo>
                  <a:lnTo>
                    <a:pt x="5549" y="860"/>
                  </a:lnTo>
                  <a:close/>
                  <a:moveTo>
                    <a:pt x="5623" y="799"/>
                  </a:moveTo>
                  <a:lnTo>
                    <a:pt x="5623" y="799"/>
                  </a:lnTo>
                  <a:lnTo>
                    <a:pt x="5611" y="803"/>
                  </a:lnTo>
                  <a:lnTo>
                    <a:pt x="5601" y="806"/>
                  </a:lnTo>
                  <a:lnTo>
                    <a:pt x="5589" y="813"/>
                  </a:lnTo>
                  <a:lnTo>
                    <a:pt x="5589" y="813"/>
                  </a:lnTo>
                  <a:lnTo>
                    <a:pt x="5572" y="826"/>
                  </a:lnTo>
                  <a:lnTo>
                    <a:pt x="5569" y="831"/>
                  </a:lnTo>
                  <a:lnTo>
                    <a:pt x="5569" y="831"/>
                  </a:lnTo>
                  <a:lnTo>
                    <a:pt x="5569" y="833"/>
                  </a:lnTo>
                  <a:lnTo>
                    <a:pt x="5569" y="833"/>
                  </a:lnTo>
                  <a:lnTo>
                    <a:pt x="5569" y="835"/>
                  </a:lnTo>
                  <a:lnTo>
                    <a:pt x="5571" y="836"/>
                  </a:lnTo>
                  <a:lnTo>
                    <a:pt x="5571" y="841"/>
                  </a:lnTo>
                  <a:lnTo>
                    <a:pt x="5571" y="845"/>
                  </a:lnTo>
                  <a:lnTo>
                    <a:pt x="5572" y="848"/>
                  </a:lnTo>
                  <a:lnTo>
                    <a:pt x="5577" y="850"/>
                  </a:lnTo>
                  <a:lnTo>
                    <a:pt x="5582" y="853"/>
                  </a:lnTo>
                  <a:lnTo>
                    <a:pt x="5582" y="853"/>
                  </a:lnTo>
                  <a:lnTo>
                    <a:pt x="5596" y="860"/>
                  </a:lnTo>
                  <a:lnTo>
                    <a:pt x="5606" y="865"/>
                  </a:lnTo>
                  <a:lnTo>
                    <a:pt x="5616" y="873"/>
                  </a:lnTo>
                  <a:lnTo>
                    <a:pt x="5616" y="873"/>
                  </a:lnTo>
                  <a:lnTo>
                    <a:pt x="5623" y="853"/>
                  </a:lnTo>
                  <a:lnTo>
                    <a:pt x="5623" y="853"/>
                  </a:lnTo>
                  <a:lnTo>
                    <a:pt x="5625" y="851"/>
                  </a:lnTo>
                  <a:lnTo>
                    <a:pt x="5630" y="851"/>
                  </a:lnTo>
                  <a:lnTo>
                    <a:pt x="5641" y="850"/>
                  </a:lnTo>
                  <a:lnTo>
                    <a:pt x="5652" y="850"/>
                  </a:lnTo>
                  <a:lnTo>
                    <a:pt x="5655" y="848"/>
                  </a:lnTo>
                  <a:lnTo>
                    <a:pt x="5657" y="846"/>
                  </a:lnTo>
                  <a:lnTo>
                    <a:pt x="5657" y="846"/>
                  </a:lnTo>
                  <a:lnTo>
                    <a:pt x="5650" y="835"/>
                  </a:lnTo>
                  <a:lnTo>
                    <a:pt x="5643" y="826"/>
                  </a:lnTo>
                  <a:lnTo>
                    <a:pt x="5643" y="826"/>
                  </a:lnTo>
                  <a:lnTo>
                    <a:pt x="5635" y="813"/>
                  </a:lnTo>
                  <a:lnTo>
                    <a:pt x="5628" y="803"/>
                  </a:lnTo>
                  <a:lnTo>
                    <a:pt x="5625" y="799"/>
                  </a:lnTo>
                  <a:lnTo>
                    <a:pt x="5623" y="799"/>
                  </a:lnTo>
                  <a:lnTo>
                    <a:pt x="5623" y="799"/>
                  </a:lnTo>
                  <a:close/>
                  <a:moveTo>
                    <a:pt x="5427" y="873"/>
                  </a:moveTo>
                  <a:lnTo>
                    <a:pt x="5394" y="887"/>
                  </a:lnTo>
                  <a:lnTo>
                    <a:pt x="5394" y="887"/>
                  </a:lnTo>
                  <a:lnTo>
                    <a:pt x="5367" y="975"/>
                  </a:lnTo>
                  <a:lnTo>
                    <a:pt x="5367" y="975"/>
                  </a:lnTo>
                  <a:lnTo>
                    <a:pt x="5362" y="993"/>
                  </a:lnTo>
                  <a:lnTo>
                    <a:pt x="5360" y="1005"/>
                  </a:lnTo>
                  <a:lnTo>
                    <a:pt x="5358" y="1017"/>
                  </a:lnTo>
                  <a:lnTo>
                    <a:pt x="5353" y="1036"/>
                  </a:lnTo>
                  <a:lnTo>
                    <a:pt x="5353" y="1036"/>
                  </a:lnTo>
                  <a:lnTo>
                    <a:pt x="5348" y="1056"/>
                  </a:lnTo>
                  <a:lnTo>
                    <a:pt x="5346" y="1069"/>
                  </a:lnTo>
                  <a:lnTo>
                    <a:pt x="5345" y="1081"/>
                  </a:lnTo>
                  <a:lnTo>
                    <a:pt x="5343" y="1085"/>
                  </a:lnTo>
                  <a:lnTo>
                    <a:pt x="5340" y="1090"/>
                  </a:lnTo>
                  <a:lnTo>
                    <a:pt x="5340" y="1090"/>
                  </a:lnTo>
                  <a:lnTo>
                    <a:pt x="5333" y="1098"/>
                  </a:lnTo>
                  <a:lnTo>
                    <a:pt x="5328" y="1107"/>
                  </a:lnTo>
                  <a:lnTo>
                    <a:pt x="5321" y="1117"/>
                  </a:lnTo>
                  <a:lnTo>
                    <a:pt x="5313" y="1130"/>
                  </a:lnTo>
                  <a:lnTo>
                    <a:pt x="5313" y="1130"/>
                  </a:lnTo>
                  <a:lnTo>
                    <a:pt x="5291" y="1164"/>
                  </a:lnTo>
                  <a:lnTo>
                    <a:pt x="5282" y="1178"/>
                  </a:lnTo>
                  <a:lnTo>
                    <a:pt x="5279" y="1184"/>
                  </a:lnTo>
                  <a:lnTo>
                    <a:pt x="5279" y="1184"/>
                  </a:lnTo>
                  <a:lnTo>
                    <a:pt x="5277" y="1186"/>
                  </a:lnTo>
                  <a:lnTo>
                    <a:pt x="5276" y="1186"/>
                  </a:lnTo>
                  <a:lnTo>
                    <a:pt x="5269" y="1189"/>
                  </a:lnTo>
                  <a:lnTo>
                    <a:pt x="5267" y="1193"/>
                  </a:lnTo>
                  <a:lnTo>
                    <a:pt x="5266" y="1196"/>
                  </a:lnTo>
                  <a:lnTo>
                    <a:pt x="5267" y="1199"/>
                  </a:lnTo>
                  <a:lnTo>
                    <a:pt x="5272" y="1205"/>
                  </a:lnTo>
                  <a:lnTo>
                    <a:pt x="5272" y="1205"/>
                  </a:lnTo>
                  <a:lnTo>
                    <a:pt x="5287" y="1218"/>
                  </a:lnTo>
                  <a:lnTo>
                    <a:pt x="5291" y="1221"/>
                  </a:lnTo>
                  <a:lnTo>
                    <a:pt x="5292" y="1225"/>
                  </a:lnTo>
                  <a:lnTo>
                    <a:pt x="5292" y="1225"/>
                  </a:lnTo>
                  <a:lnTo>
                    <a:pt x="5296" y="1230"/>
                  </a:lnTo>
                  <a:lnTo>
                    <a:pt x="5301" y="1237"/>
                  </a:lnTo>
                  <a:lnTo>
                    <a:pt x="5304" y="1243"/>
                  </a:lnTo>
                  <a:lnTo>
                    <a:pt x="5306" y="1248"/>
                  </a:lnTo>
                  <a:lnTo>
                    <a:pt x="5306" y="1252"/>
                  </a:lnTo>
                  <a:lnTo>
                    <a:pt x="5306" y="1252"/>
                  </a:lnTo>
                  <a:lnTo>
                    <a:pt x="5304" y="1270"/>
                  </a:lnTo>
                  <a:lnTo>
                    <a:pt x="5304" y="1274"/>
                  </a:lnTo>
                  <a:lnTo>
                    <a:pt x="5306" y="1265"/>
                  </a:lnTo>
                  <a:lnTo>
                    <a:pt x="5306" y="1265"/>
                  </a:lnTo>
                  <a:lnTo>
                    <a:pt x="5308" y="1257"/>
                  </a:lnTo>
                  <a:lnTo>
                    <a:pt x="5308" y="1248"/>
                  </a:lnTo>
                  <a:lnTo>
                    <a:pt x="5306" y="1230"/>
                  </a:lnTo>
                  <a:lnTo>
                    <a:pt x="5306" y="1218"/>
                  </a:lnTo>
                  <a:lnTo>
                    <a:pt x="5306" y="1208"/>
                  </a:lnTo>
                  <a:lnTo>
                    <a:pt x="5309" y="1196"/>
                  </a:lnTo>
                  <a:lnTo>
                    <a:pt x="5313" y="1184"/>
                  </a:lnTo>
                  <a:lnTo>
                    <a:pt x="5313" y="1184"/>
                  </a:lnTo>
                  <a:lnTo>
                    <a:pt x="5321" y="1164"/>
                  </a:lnTo>
                  <a:lnTo>
                    <a:pt x="5328" y="1150"/>
                  </a:lnTo>
                  <a:lnTo>
                    <a:pt x="5331" y="1145"/>
                  </a:lnTo>
                  <a:lnTo>
                    <a:pt x="5336" y="1142"/>
                  </a:lnTo>
                  <a:lnTo>
                    <a:pt x="5343" y="1139"/>
                  </a:lnTo>
                  <a:lnTo>
                    <a:pt x="5353" y="1137"/>
                  </a:lnTo>
                  <a:lnTo>
                    <a:pt x="5353" y="1137"/>
                  </a:lnTo>
                  <a:lnTo>
                    <a:pt x="5384" y="1135"/>
                  </a:lnTo>
                  <a:lnTo>
                    <a:pt x="5421" y="1137"/>
                  </a:lnTo>
                  <a:lnTo>
                    <a:pt x="5453" y="1140"/>
                  </a:lnTo>
                  <a:lnTo>
                    <a:pt x="5463" y="1142"/>
                  </a:lnTo>
                  <a:lnTo>
                    <a:pt x="5468" y="1144"/>
                  </a:lnTo>
                  <a:lnTo>
                    <a:pt x="5468" y="1144"/>
                  </a:lnTo>
                  <a:lnTo>
                    <a:pt x="5469" y="1152"/>
                  </a:lnTo>
                  <a:lnTo>
                    <a:pt x="5469" y="1164"/>
                  </a:lnTo>
                  <a:lnTo>
                    <a:pt x="5471" y="1169"/>
                  </a:lnTo>
                  <a:lnTo>
                    <a:pt x="5473" y="1172"/>
                  </a:lnTo>
                  <a:lnTo>
                    <a:pt x="5476" y="1174"/>
                  </a:lnTo>
                  <a:lnTo>
                    <a:pt x="5481" y="1171"/>
                  </a:lnTo>
                  <a:lnTo>
                    <a:pt x="5481" y="1171"/>
                  </a:lnTo>
                  <a:lnTo>
                    <a:pt x="5493" y="1159"/>
                  </a:lnTo>
                  <a:lnTo>
                    <a:pt x="5505" y="1149"/>
                  </a:lnTo>
                  <a:lnTo>
                    <a:pt x="5515" y="1137"/>
                  </a:lnTo>
                  <a:lnTo>
                    <a:pt x="5515" y="1137"/>
                  </a:lnTo>
                  <a:lnTo>
                    <a:pt x="5501" y="1130"/>
                  </a:lnTo>
                  <a:lnTo>
                    <a:pt x="5488" y="1125"/>
                  </a:lnTo>
                  <a:lnTo>
                    <a:pt x="5481" y="1123"/>
                  </a:lnTo>
                  <a:lnTo>
                    <a:pt x="5475" y="1123"/>
                  </a:lnTo>
                  <a:lnTo>
                    <a:pt x="5475" y="1123"/>
                  </a:lnTo>
                  <a:lnTo>
                    <a:pt x="5463" y="1125"/>
                  </a:lnTo>
                  <a:lnTo>
                    <a:pt x="5449" y="1127"/>
                  </a:lnTo>
                  <a:lnTo>
                    <a:pt x="5443" y="1125"/>
                  </a:lnTo>
                  <a:lnTo>
                    <a:pt x="5436" y="1123"/>
                  </a:lnTo>
                  <a:lnTo>
                    <a:pt x="5426" y="1118"/>
                  </a:lnTo>
                  <a:lnTo>
                    <a:pt x="5414" y="1110"/>
                  </a:lnTo>
                  <a:lnTo>
                    <a:pt x="5414" y="1110"/>
                  </a:lnTo>
                  <a:lnTo>
                    <a:pt x="5394" y="1095"/>
                  </a:lnTo>
                  <a:lnTo>
                    <a:pt x="5382" y="1086"/>
                  </a:lnTo>
                  <a:lnTo>
                    <a:pt x="5377" y="1078"/>
                  </a:lnTo>
                  <a:lnTo>
                    <a:pt x="5373" y="1069"/>
                  </a:lnTo>
                  <a:lnTo>
                    <a:pt x="5373" y="1069"/>
                  </a:lnTo>
                  <a:lnTo>
                    <a:pt x="5373" y="1063"/>
                  </a:lnTo>
                  <a:lnTo>
                    <a:pt x="5375" y="1051"/>
                  </a:lnTo>
                  <a:lnTo>
                    <a:pt x="5382" y="1027"/>
                  </a:lnTo>
                  <a:lnTo>
                    <a:pt x="5394" y="995"/>
                  </a:lnTo>
                  <a:lnTo>
                    <a:pt x="5394" y="995"/>
                  </a:lnTo>
                  <a:lnTo>
                    <a:pt x="5405" y="985"/>
                  </a:lnTo>
                  <a:lnTo>
                    <a:pt x="5416" y="975"/>
                  </a:lnTo>
                  <a:lnTo>
                    <a:pt x="5427" y="961"/>
                  </a:lnTo>
                  <a:lnTo>
                    <a:pt x="5427" y="961"/>
                  </a:lnTo>
                  <a:lnTo>
                    <a:pt x="5437" y="951"/>
                  </a:lnTo>
                  <a:lnTo>
                    <a:pt x="5444" y="946"/>
                  </a:lnTo>
                  <a:lnTo>
                    <a:pt x="5448" y="941"/>
                  </a:lnTo>
                  <a:lnTo>
                    <a:pt x="5448" y="934"/>
                  </a:lnTo>
                  <a:lnTo>
                    <a:pt x="5448" y="934"/>
                  </a:lnTo>
                  <a:lnTo>
                    <a:pt x="5444" y="919"/>
                  </a:lnTo>
                  <a:lnTo>
                    <a:pt x="5437" y="899"/>
                  </a:lnTo>
                  <a:lnTo>
                    <a:pt x="5427" y="873"/>
                  </a:lnTo>
                  <a:lnTo>
                    <a:pt x="5427" y="873"/>
                  </a:lnTo>
                  <a:close/>
                  <a:moveTo>
                    <a:pt x="5124" y="853"/>
                  </a:moveTo>
                  <a:lnTo>
                    <a:pt x="5124" y="853"/>
                  </a:lnTo>
                  <a:lnTo>
                    <a:pt x="5107" y="922"/>
                  </a:lnTo>
                  <a:lnTo>
                    <a:pt x="5095" y="976"/>
                  </a:lnTo>
                  <a:lnTo>
                    <a:pt x="5092" y="997"/>
                  </a:lnTo>
                  <a:lnTo>
                    <a:pt x="5090" y="1009"/>
                  </a:lnTo>
                  <a:lnTo>
                    <a:pt x="5090" y="1009"/>
                  </a:lnTo>
                  <a:lnTo>
                    <a:pt x="5089" y="1017"/>
                  </a:lnTo>
                  <a:lnTo>
                    <a:pt x="5085" y="1029"/>
                  </a:lnTo>
                  <a:lnTo>
                    <a:pt x="5072" y="1059"/>
                  </a:lnTo>
                  <a:lnTo>
                    <a:pt x="5058" y="1091"/>
                  </a:lnTo>
                  <a:lnTo>
                    <a:pt x="5053" y="1108"/>
                  </a:lnTo>
                  <a:lnTo>
                    <a:pt x="5050" y="1123"/>
                  </a:lnTo>
                  <a:lnTo>
                    <a:pt x="5050" y="1123"/>
                  </a:lnTo>
                  <a:lnTo>
                    <a:pt x="5045" y="1167"/>
                  </a:lnTo>
                  <a:lnTo>
                    <a:pt x="5043" y="1205"/>
                  </a:lnTo>
                  <a:lnTo>
                    <a:pt x="5043" y="1205"/>
                  </a:lnTo>
                  <a:lnTo>
                    <a:pt x="5045" y="1213"/>
                  </a:lnTo>
                  <a:lnTo>
                    <a:pt x="5046" y="1220"/>
                  </a:lnTo>
                  <a:lnTo>
                    <a:pt x="5053" y="1227"/>
                  </a:lnTo>
                  <a:lnTo>
                    <a:pt x="5055" y="1228"/>
                  </a:lnTo>
                  <a:lnTo>
                    <a:pt x="5053" y="1232"/>
                  </a:lnTo>
                  <a:lnTo>
                    <a:pt x="5050" y="1237"/>
                  </a:lnTo>
                  <a:lnTo>
                    <a:pt x="5043" y="1245"/>
                  </a:lnTo>
                  <a:lnTo>
                    <a:pt x="5043" y="1245"/>
                  </a:lnTo>
                  <a:lnTo>
                    <a:pt x="5019" y="1272"/>
                  </a:lnTo>
                  <a:lnTo>
                    <a:pt x="4989" y="1309"/>
                  </a:lnTo>
                  <a:lnTo>
                    <a:pt x="4955" y="1353"/>
                  </a:lnTo>
                  <a:lnTo>
                    <a:pt x="4955" y="1353"/>
                  </a:lnTo>
                  <a:lnTo>
                    <a:pt x="4991" y="1338"/>
                  </a:lnTo>
                  <a:lnTo>
                    <a:pt x="5016" y="1324"/>
                  </a:lnTo>
                  <a:lnTo>
                    <a:pt x="5024" y="1318"/>
                  </a:lnTo>
                  <a:lnTo>
                    <a:pt x="5030" y="1313"/>
                  </a:lnTo>
                  <a:lnTo>
                    <a:pt x="5030" y="1313"/>
                  </a:lnTo>
                  <a:lnTo>
                    <a:pt x="5031" y="1308"/>
                  </a:lnTo>
                  <a:lnTo>
                    <a:pt x="5030" y="1303"/>
                  </a:lnTo>
                  <a:lnTo>
                    <a:pt x="5028" y="1296"/>
                  </a:lnTo>
                  <a:lnTo>
                    <a:pt x="5028" y="1291"/>
                  </a:lnTo>
                  <a:lnTo>
                    <a:pt x="5030" y="1287"/>
                  </a:lnTo>
                  <a:lnTo>
                    <a:pt x="5035" y="1284"/>
                  </a:lnTo>
                  <a:lnTo>
                    <a:pt x="5043" y="1279"/>
                  </a:lnTo>
                  <a:lnTo>
                    <a:pt x="5043" y="1279"/>
                  </a:lnTo>
                  <a:lnTo>
                    <a:pt x="5053" y="1275"/>
                  </a:lnTo>
                  <a:lnTo>
                    <a:pt x="5060" y="1274"/>
                  </a:lnTo>
                  <a:lnTo>
                    <a:pt x="5068" y="1274"/>
                  </a:lnTo>
                  <a:lnTo>
                    <a:pt x="5072" y="1274"/>
                  </a:lnTo>
                  <a:lnTo>
                    <a:pt x="5077" y="1270"/>
                  </a:lnTo>
                  <a:lnTo>
                    <a:pt x="5082" y="1267"/>
                  </a:lnTo>
                  <a:lnTo>
                    <a:pt x="5090" y="1259"/>
                  </a:lnTo>
                  <a:lnTo>
                    <a:pt x="5090" y="1259"/>
                  </a:lnTo>
                  <a:lnTo>
                    <a:pt x="5107" y="1240"/>
                  </a:lnTo>
                  <a:lnTo>
                    <a:pt x="5121" y="1223"/>
                  </a:lnTo>
                  <a:lnTo>
                    <a:pt x="5129" y="1211"/>
                  </a:lnTo>
                  <a:lnTo>
                    <a:pt x="5131" y="1206"/>
                  </a:lnTo>
                  <a:lnTo>
                    <a:pt x="5131" y="1205"/>
                  </a:lnTo>
                  <a:lnTo>
                    <a:pt x="5131" y="1205"/>
                  </a:lnTo>
                  <a:lnTo>
                    <a:pt x="5127" y="1196"/>
                  </a:lnTo>
                  <a:lnTo>
                    <a:pt x="5124" y="1178"/>
                  </a:lnTo>
                  <a:lnTo>
                    <a:pt x="5121" y="1147"/>
                  </a:lnTo>
                  <a:lnTo>
                    <a:pt x="5117" y="1103"/>
                  </a:lnTo>
                  <a:lnTo>
                    <a:pt x="5117" y="1103"/>
                  </a:lnTo>
                  <a:lnTo>
                    <a:pt x="5116" y="1081"/>
                  </a:lnTo>
                  <a:lnTo>
                    <a:pt x="5114" y="1066"/>
                  </a:lnTo>
                  <a:lnTo>
                    <a:pt x="5112" y="1049"/>
                  </a:lnTo>
                  <a:lnTo>
                    <a:pt x="5110" y="1044"/>
                  </a:lnTo>
                  <a:lnTo>
                    <a:pt x="5110" y="1039"/>
                  </a:lnTo>
                  <a:lnTo>
                    <a:pt x="5117" y="1022"/>
                  </a:lnTo>
                  <a:lnTo>
                    <a:pt x="5117" y="1022"/>
                  </a:lnTo>
                  <a:lnTo>
                    <a:pt x="5121" y="1005"/>
                  </a:lnTo>
                  <a:lnTo>
                    <a:pt x="5124" y="982"/>
                  </a:lnTo>
                  <a:lnTo>
                    <a:pt x="5126" y="955"/>
                  </a:lnTo>
                  <a:lnTo>
                    <a:pt x="5126" y="924"/>
                  </a:lnTo>
                  <a:lnTo>
                    <a:pt x="5126" y="875"/>
                  </a:lnTo>
                  <a:lnTo>
                    <a:pt x="5124" y="853"/>
                  </a:lnTo>
                  <a:lnTo>
                    <a:pt x="5124" y="853"/>
                  </a:lnTo>
                  <a:close/>
                  <a:moveTo>
                    <a:pt x="5522" y="961"/>
                  </a:moveTo>
                  <a:lnTo>
                    <a:pt x="5522" y="961"/>
                  </a:lnTo>
                  <a:lnTo>
                    <a:pt x="5518" y="971"/>
                  </a:lnTo>
                  <a:lnTo>
                    <a:pt x="5515" y="993"/>
                  </a:lnTo>
                  <a:lnTo>
                    <a:pt x="5513" y="1007"/>
                  </a:lnTo>
                  <a:lnTo>
                    <a:pt x="5513" y="1019"/>
                  </a:lnTo>
                  <a:lnTo>
                    <a:pt x="5517" y="1029"/>
                  </a:lnTo>
                  <a:lnTo>
                    <a:pt x="5518" y="1032"/>
                  </a:lnTo>
                  <a:lnTo>
                    <a:pt x="5522" y="1036"/>
                  </a:lnTo>
                  <a:lnTo>
                    <a:pt x="5522" y="1036"/>
                  </a:lnTo>
                  <a:lnTo>
                    <a:pt x="5534" y="1042"/>
                  </a:lnTo>
                  <a:lnTo>
                    <a:pt x="5544" y="1044"/>
                  </a:lnTo>
                  <a:lnTo>
                    <a:pt x="5562" y="1042"/>
                  </a:lnTo>
                  <a:lnTo>
                    <a:pt x="5562" y="1042"/>
                  </a:lnTo>
                  <a:lnTo>
                    <a:pt x="5593" y="1041"/>
                  </a:lnTo>
                  <a:lnTo>
                    <a:pt x="5604" y="1039"/>
                  </a:lnTo>
                  <a:lnTo>
                    <a:pt x="5608" y="1037"/>
                  </a:lnTo>
                  <a:lnTo>
                    <a:pt x="5609" y="1036"/>
                  </a:lnTo>
                  <a:lnTo>
                    <a:pt x="5609" y="1036"/>
                  </a:lnTo>
                  <a:lnTo>
                    <a:pt x="5609" y="1029"/>
                  </a:lnTo>
                  <a:lnTo>
                    <a:pt x="5608" y="1022"/>
                  </a:lnTo>
                  <a:lnTo>
                    <a:pt x="5608" y="1020"/>
                  </a:lnTo>
                  <a:lnTo>
                    <a:pt x="5604" y="1017"/>
                  </a:lnTo>
                  <a:lnTo>
                    <a:pt x="5601" y="1015"/>
                  </a:lnTo>
                  <a:lnTo>
                    <a:pt x="5596" y="1015"/>
                  </a:lnTo>
                  <a:lnTo>
                    <a:pt x="5569" y="1015"/>
                  </a:lnTo>
                  <a:lnTo>
                    <a:pt x="5569" y="1015"/>
                  </a:lnTo>
                  <a:lnTo>
                    <a:pt x="5559" y="1007"/>
                  </a:lnTo>
                  <a:lnTo>
                    <a:pt x="5552" y="1000"/>
                  </a:lnTo>
                  <a:lnTo>
                    <a:pt x="5549" y="995"/>
                  </a:lnTo>
                  <a:lnTo>
                    <a:pt x="5549" y="995"/>
                  </a:lnTo>
                  <a:lnTo>
                    <a:pt x="5545" y="988"/>
                  </a:lnTo>
                  <a:lnTo>
                    <a:pt x="5535" y="976"/>
                  </a:lnTo>
                  <a:lnTo>
                    <a:pt x="5522" y="961"/>
                  </a:lnTo>
                  <a:lnTo>
                    <a:pt x="5522" y="961"/>
                  </a:lnTo>
                  <a:close/>
                  <a:moveTo>
                    <a:pt x="5589" y="1069"/>
                  </a:moveTo>
                  <a:lnTo>
                    <a:pt x="5589" y="1069"/>
                  </a:lnTo>
                  <a:lnTo>
                    <a:pt x="5584" y="1069"/>
                  </a:lnTo>
                  <a:lnTo>
                    <a:pt x="5571" y="1073"/>
                  </a:lnTo>
                  <a:lnTo>
                    <a:pt x="5566" y="1074"/>
                  </a:lnTo>
                  <a:lnTo>
                    <a:pt x="5562" y="1076"/>
                  </a:lnTo>
                  <a:lnTo>
                    <a:pt x="5560" y="1080"/>
                  </a:lnTo>
                  <a:lnTo>
                    <a:pt x="5562" y="1083"/>
                  </a:lnTo>
                  <a:lnTo>
                    <a:pt x="5562" y="1083"/>
                  </a:lnTo>
                  <a:lnTo>
                    <a:pt x="5577" y="1096"/>
                  </a:lnTo>
                  <a:lnTo>
                    <a:pt x="5582" y="1102"/>
                  </a:lnTo>
                  <a:lnTo>
                    <a:pt x="5582" y="1103"/>
                  </a:lnTo>
                  <a:lnTo>
                    <a:pt x="5582" y="1103"/>
                  </a:lnTo>
                  <a:lnTo>
                    <a:pt x="5582" y="1103"/>
                  </a:lnTo>
                  <a:lnTo>
                    <a:pt x="5577" y="1107"/>
                  </a:lnTo>
                  <a:lnTo>
                    <a:pt x="5571" y="1113"/>
                  </a:lnTo>
                  <a:lnTo>
                    <a:pt x="5566" y="1120"/>
                  </a:lnTo>
                  <a:lnTo>
                    <a:pt x="5566" y="1122"/>
                  </a:lnTo>
                  <a:lnTo>
                    <a:pt x="5569" y="1123"/>
                  </a:lnTo>
                  <a:lnTo>
                    <a:pt x="5569" y="1123"/>
                  </a:lnTo>
                  <a:lnTo>
                    <a:pt x="5576" y="1123"/>
                  </a:lnTo>
                  <a:lnTo>
                    <a:pt x="5581" y="1125"/>
                  </a:lnTo>
                  <a:lnTo>
                    <a:pt x="5584" y="1125"/>
                  </a:lnTo>
                  <a:lnTo>
                    <a:pt x="5589" y="1123"/>
                  </a:lnTo>
                  <a:lnTo>
                    <a:pt x="5589" y="1123"/>
                  </a:lnTo>
                  <a:lnTo>
                    <a:pt x="5594" y="1120"/>
                  </a:lnTo>
                  <a:lnTo>
                    <a:pt x="5599" y="1118"/>
                  </a:lnTo>
                  <a:lnTo>
                    <a:pt x="5603" y="1117"/>
                  </a:lnTo>
                  <a:lnTo>
                    <a:pt x="5603" y="1113"/>
                  </a:lnTo>
                  <a:lnTo>
                    <a:pt x="5603" y="1110"/>
                  </a:lnTo>
                  <a:lnTo>
                    <a:pt x="5603" y="1110"/>
                  </a:lnTo>
                  <a:lnTo>
                    <a:pt x="5589" y="1069"/>
                  </a:lnTo>
                  <a:lnTo>
                    <a:pt x="5589" y="1069"/>
                  </a:lnTo>
                  <a:close/>
                  <a:moveTo>
                    <a:pt x="5643" y="1083"/>
                  </a:moveTo>
                  <a:lnTo>
                    <a:pt x="5643" y="1083"/>
                  </a:lnTo>
                  <a:lnTo>
                    <a:pt x="5636" y="1090"/>
                  </a:lnTo>
                  <a:lnTo>
                    <a:pt x="5621" y="1107"/>
                  </a:lnTo>
                  <a:lnTo>
                    <a:pt x="5613" y="1115"/>
                  </a:lnTo>
                  <a:lnTo>
                    <a:pt x="5608" y="1122"/>
                  </a:lnTo>
                  <a:lnTo>
                    <a:pt x="5606" y="1129"/>
                  </a:lnTo>
                  <a:lnTo>
                    <a:pt x="5608" y="1130"/>
                  </a:lnTo>
                  <a:lnTo>
                    <a:pt x="5609" y="1130"/>
                  </a:lnTo>
                  <a:lnTo>
                    <a:pt x="5609" y="1130"/>
                  </a:lnTo>
                  <a:lnTo>
                    <a:pt x="5613" y="1130"/>
                  </a:lnTo>
                  <a:lnTo>
                    <a:pt x="5614" y="1129"/>
                  </a:lnTo>
                  <a:lnTo>
                    <a:pt x="5621" y="1123"/>
                  </a:lnTo>
                  <a:lnTo>
                    <a:pt x="5626" y="1117"/>
                  </a:lnTo>
                  <a:lnTo>
                    <a:pt x="5631" y="1107"/>
                  </a:lnTo>
                  <a:lnTo>
                    <a:pt x="5640" y="1091"/>
                  </a:lnTo>
                  <a:lnTo>
                    <a:pt x="5643" y="1083"/>
                  </a:lnTo>
                  <a:lnTo>
                    <a:pt x="5643" y="1083"/>
                  </a:lnTo>
                  <a:close/>
                  <a:moveTo>
                    <a:pt x="5670" y="1103"/>
                  </a:moveTo>
                  <a:lnTo>
                    <a:pt x="5670" y="1103"/>
                  </a:lnTo>
                  <a:lnTo>
                    <a:pt x="5658" y="1132"/>
                  </a:lnTo>
                  <a:lnTo>
                    <a:pt x="5646" y="1154"/>
                  </a:lnTo>
                  <a:lnTo>
                    <a:pt x="5636" y="1171"/>
                  </a:lnTo>
                  <a:lnTo>
                    <a:pt x="5636" y="1171"/>
                  </a:lnTo>
                  <a:lnTo>
                    <a:pt x="5603" y="1211"/>
                  </a:lnTo>
                  <a:lnTo>
                    <a:pt x="5603" y="1211"/>
                  </a:lnTo>
                  <a:lnTo>
                    <a:pt x="5603" y="1213"/>
                  </a:lnTo>
                  <a:lnTo>
                    <a:pt x="5604" y="1216"/>
                  </a:lnTo>
                  <a:lnTo>
                    <a:pt x="5609" y="1220"/>
                  </a:lnTo>
                  <a:lnTo>
                    <a:pt x="5614" y="1221"/>
                  </a:lnTo>
                  <a:lnTo>
                    <a:pt x="5623" y="1221"/>
                  </a:lnTo>
                  <a:lnTo>
                    <a:pt x="5631" y="1218"/>
                  </a:lnTo>
                  <a:lnTo>
                    <a:pt x="5640" y="1210"/>
                  </a:lnTo>
                  <a:lnTo>
                    <a:pt x="5650" y="1198"/>
                  </a:lnTo>
                  <a:lnTo>
                    <a:pt x="5650" y="1198"/>
                  </a:lnTo>
                  <a:lnTo>
                    <a:pt x="5658" y="1183"/>
                  </a:lnTo>
                  <a:lnTo>
                    <a:pt x="5665" y="1166"/>
                  </a:lnTo>
                  <a:lnTo>
                    <a:pt x="5668" y="1150"/>
                  </a:lnTo>
                  <a:lnTo>
                    <a:pt x="5670" y="1135"/>
                  </a:lnTo>
                  <a:lnTo>
                    <a:pt x="5670" y="1112"/>
                  </a:lnTo>
                  <a:lnTo>
                    <a:pt x="5670" y="1103"/>
                  </a:lnTo>
                  <a:lnTo>
                    <a:pt x="5670" y="1103"/>
                  </a:lnTo>
                  <a:close/>
                  <a:moveTo>
                    <a:pt x="5589" y="1171"/>
                  </a:moveTo>
                  <a:lnTo>
                    <a:pt x="5589" y="1171"/>
                  </a:lnTo>
                  <a:lnTo>
                    <a:pt x="5587" y="1172"/>
                  </a:lnTo>
                  <a:lnTo>
                    <a:pt x="5587" y="1172"/>
                  </a:lnTo>
                  <a:lnTo>
                    <a:pt x="5589" y="1171"/>
                  </a:lnTo>
                  <a:lnTo>
                    <a:pt x="5589" y="1171"/>
                  </a:lnTo>
                  <a:close/>
                  <a:moveTo>
                    <a:pt x="5562" y="1218"/>
                  </a:moveTo>
                  <a:lnTo>
                    <a:pt x="5562" y="1218"/>
                  </a:lnTo>
                  <a:lnTo>
                    <a:pt x="5572" y="1199"/>
                  </a:lnTo>
                  <a:lnTo>
                    <a:pt x="5587" y="1172"/>
                  </a:lnTo>
                  <a:lnTo>
                    <a:pt x="5587" y="1172"/>
                  </a:lnTo>
                  <a:lnTo>
                    <a:pt x="5571" y="1183"/>
                  </a:lnTo>
                  <a:lnTo>
                    <a:pt x="5559" y="1193"/>
                  </a:lnTo>
                  <a:lnTo>
                    <a:pt x="5549" y="1205"/>
                  </a:lnTo>
                  <a:lnTo>
                    <a:pt x="5549" y="1205"/>
                  </a:lnTo>
                  <a:lnTo>
                    <a:pt x="5540" y="1220"/>
                  </a:lnTo>
                  <a:lnTo>
                    <a:pt x="5535" y="1230"/>
                  </a:lnTo>
                  <a:lnTo>
                    <a:pt x="5532" y="1235"/>
                  </a:lnTo>
                  <a:lnTo>
                    <a:pt x="5527" y="1238"/>
                  </a:lnTo>
                  <a:lnTo>
                    <a:pt x="5518" y="1242"/>
                  </a:lnTo>
                  <a:lnTo>
                    <a:pt x="5508" y="1245"/>
                  </a:lnTo>
                  <a:lnTo>
                    <a:pt x="5508" y="1245"/>
                  </a:lnTo>
                  <a:lnTo>
                    <a:pt x="5490" y="1250"/>
                  </a:lnTo>
                  <a:lnTo>
                    <a:pt x="5481" y="1255"/>
                  </a:lnTo>
                  <a:lnTo>
                    <a:pt x="5478" y="1259"/>
                  </a:lnTo>
                  <a:lnTo>
                    <a:pt x="5475" y="1259"/>
                  </a:lnTo>
                  <a:lnTo>
                    <a:pt x="5475" y="1259"/>
                  </a:lnTo>
                  <a:lnTo>
                    <a:pt x="5466" y="1257"/>
                  </a:lnTo>
                  <a:lnTo>
                    <a:pt x="5454" y="1257"/>
                  </a:lnTo>
                  <a:lnTo>
                    <a:pt x="5441" y="1257"/>
                  </a:lnTo>
                  <a:lnTo>
                    <a:pt x="5434" y="1259"/>
                  </a:lnTo>
                  <a:lnTo>
                    <a:pt x="5434" y="1259"/>
                  </a:lnTo>
                  <a:lnTo>
                    <a:pt x="5434" y="1260"/>
                  </a:lnTo>
                  <a:lnTo>
                    <a:pt x="5434" y="1264"/>
                  </a:lnTo>
                  <a:lnTo>
                    <a:pt x="5439" y="1272"/>
                  </a:lnTo>
                  <a:lnTo>
                    <a:pt x="5448" y="1286"/>
                  </a:lnTo>
                  <a:lnTo>
                    <a:pt x="5461" y="1286"/>
                  </a:lnTo>
                  <a:lnTo>
                    <a:pt x="5461" y="1286"/>
                  </a:lnTo>
                  <a:lnTo>
                    <a:pt x="5466" y="1284"/>
                  </a:lnTo>
                  <a:lnTo>
                    <a:pt x="5469" y="1282"/>
                  </a:lnTo>
                  <a:lnTo>
                    <a:pt x="5478" y="1275"/>
                  </a:lnTo>
                  <a:lnTo>
                    <a:pt x="5486" y="1267"/>
                  </a:lnTo>
                  <a:lnTo>
                    <a:pt x="5491" y="1265"/>
                  </a:lnTo>
                  <a:lnTo>
                    <a:pt x="5495" y="1265"/>
                  </a:lnTo>
                  <a:lnTo>
                    <a:pt x="5495" y="1265"/>
                  </a:lnTo>
                  <a:lnTo>
                    <a:pt x="5500" y="1265"/>
                  </a:lnTo>
                  <a:lnTo>
                    <a:pt x="5507" y="1264"/>
                  </a:lnTo>
                  <a:lnTo>
                    <a:pt x="5523" y="1259"/>
                  </a:lnTo>
                  <a:lnTo>
                    <a:pt x="5537" y="1252"/>
                  </a:lnTo>
                  <a:lnTo>
                    <a:pt x="5540" y="1248"/>
                  </a:lnTo>
                  <a:lnTo>
                    <a:pt x="5542" y="1245"/>
                  </a:lnTo>
                  <a:lnTo>
                    <a:pt x="5542" y="1245"/>
                  </a:lnTo>
                  <a:lnTo>
                    <a:pt x="5542" y="1242"/>
                  </a:lnTo>
                  <a:lnTo>
                    <a:pt x="5544" y="1237"/>
                  </a:lnTo>
                  <a:lnTo>
                    <a:pt x="5552" y="1228"/>
                  </a:lnTo>
                  <a:lnTo>
                    <a:pt x="5562" y="1218"/>
                  </a:lnTo>
                  <a:lnTo>
                    <a:pt x="5562" y="121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Freeform 26">
              <a:extLst>
                <a:ext uri="{FF2B5EF4-FFF2-40B4-BE49-F238E27FC236}">
                  <a16:creationId xmlns:a16="http://schemas.microsoft.com/office/drawing/2014/main" id="{67C4D0D4-439F-4D0A-AA53-B4349DF1A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7988" y="2259013"/>
              <a:ext cx="73025" cy="112713"/>
            </a:xfrm>
            <a:custGeom>
              <a:avLst/>
              <a:gdLst>
                <a:gd name="T0" fmla="*/ 9 w 46"/>
                <a:gd name="T1" fmla="*/ 30 h 71"/>
                <a:gd name="T2" fmla="*/ 9 w 46"/>
                <a:gd name="T3" fmla="*/ 30 h 71"/>
                <a:gd name="T4" fmla="*/ 16 w 46"/>
                <a:gd name="T5" fmla="*/ 17 h 71"/>
                <a:gd name="T6" fmla="*/ 24 w 46"/>
                <a:gd name="T7" fmla="*/ 6 h 71"/>
                <a:gd name="T8" fmla="*/ 27 w 46"/>
                <a:gd name="T9" fmla="*/ 3 h 71"/>
                <a:gd name="T10" fmla="*/ 31 w 46"/>
                <a:gd name="T11" fmla="*/ 1 h 71"/>
                <a:gd name="T12" fmla="*/ 34 w 46"/>
                <a:gd name="T13" fmla="*/ 0 h 71"/>
                <a:gd name="T14" fmla="*/ 37 w 46"/>
                <a:gd name="T15" fmla="*/ 1 h 71"/>
                <a:gd name="T16" fmla="*/ 37 w 46"/>
                <a:gd name="T17" fmla="*/ 1 h 71"/>
                <a:gd name="T18" fmla="*/ 41 w 46"/>
                <a:gd name="T19" fmla="*/ 5 h 71"/>
                <a:gd name="T20" fmla="*/ 43 w 46"/>
                <a:gd name="T21" fmla="*/ 8 h 71"/>
                <a:gd name="T22" fmla="*/ 46 w 46"/>
                <a:gd name="T23" fmla="*/ 18 h 71"/>
                <a:gd name="T24" fmla="*/ 46 w 46"/>
                <a:gd name="T25" fmla="*/ 30 h 71"/>
                <a:gd name="T26" fmla="*/ 43 w 46"/>
                <a:gd name="T27" fmla="*/ 44 h 71"/>
                <a:gd name="T28" fmla="*/ 43 w 46"/>
                <a:gd name="T29" fmla="*/ 44 h 71"/>
                <a:gd name="T30" fmla="*/ 34 w 46"/>
                <a:gd name="T31" fmla="*/ 55 h 71"/>
                <a:gd name="T32" fmla="*/ 26 w 46"/>
                <a:gd name="T33" fmla="*/ 66 h 71"/>
                <a:gd name="T34" fmla="*/ 21 w 46"/>
                <a:gd name="T35" fmla="*/ 69 h 71"/>
                <a:gd name="T36" fmla="*/ 17 w 46"/>
                <a:gd name="T37" fmla="*/ 71 h 71"/>
                <a:gd name="T38" fmla="*/ 12 w 46"/>
                <a:gd name="T39" fmla="*/ 71 h 71"/>
                <a:gd name="T40" fmla="*/ 7 w 46"/>
                <a:gd name="T41" fmla="*/ 69 h 71"/>
                <a:gd name="T42" fmla="*/ 7 w 46"/>
                <a:gd name="T43" fmla="*/ 69 h 71"/>
                <a:gd name="T44" fmla="*/ 4 w 46"/>
                <a:gd name="T45" fmla="*/ 67 h 71"/>
                <a:gd name="T46" fmla="*/ 2 w 46"/>
                <a:gd name="T47" fmla="*/ 64 h 71"/>
                <a:gd name="T48" fmla="*/ 0 w 46"/>
                <a:gd name="T49" fmla="*/ 59 h 71"/>
                <a:gd name="T50" fmla="*/ 0 w 46"/>
                <a:gd name="T51" fmla="*/ 54 h 71"/>
                <a:gd name="T52" fmla="*/ 4 w 46"/>
                <a:gd name="T53" fmla="*/ 44 h 71"/>
                <a:gd name="T54" fmla="*/ 9 w 46"/>
                <a:gd name="T55" fmla="*/ 30 h 71"/>
                <a:gd name="T56" fmla="*/ 9 w 46"/>
                <a:gd name="T57" fmla="*/ 3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" h="71">
                  <a:moveTo>
                    <a:pt x="9" y="30"/>
                  </a:moveTo>
                  <a:lnTo>
                    <a:pt x="9" y="30"/>
                  </a:lnTo>
                  <a:lnTo>
                    <a:pt x="16" y="17"/>
                  </a:lnTo>
                  <a:lnTo>
                    <a:pt x="24" y="6"/>
                  </a:lnTo>
                  <a:lnTo>
                    <a:pt x="27" y="3"/>
                  </a:lnTo>
                  <a:lnTo>
                    <a:pt x="31" y="1"/>
                  </a:lnTo>
                  <a:lnTo>
                    <a:pt x="34" y="0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41" y="5"/>
                  </a:lnTo>
                  <a:lnTo>
                    <a:pt x="43" y="8"/>
                  </a:lnTo>
                  <a:lnTo>
                    <a:pt x="46" y="18"/>
                  </a:lnTo>
                  <a:lnTo>
                    <a:pt x="46" y="30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34" y="55"/>
                  </a:lnTo>
                  <a:lnTo>
                    <a:pt x="26" y="66"/>
                  </a:lnTo>
                  <a:lnTo>
                    <a:pt x="21" y="69"/>
                  </a:lnTo>
                  <a:lnTo>
                    <a:pt x="17" y="71"/>
                  </a:lnTo>
                  <a:lnTo>
                    <a:pt x="12" y="71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4" y="67"/>
                  </a:lnTo>
                  <a:lnTo>
                    <a:pt x="2" y="64"/>
                  </a:lnTo>
                  <a:lnTo>
                    <a:pt x="0" y="59"/>
                  </a:lnTo>
                  <a:lnTo>
                    <a:pt x="0" y="54"/>
                  </a:lnTo>
                  <a:lnTo>
                    <a:pt x="4" y="44"/>
                  </a:lnTo>
                  <a:lnTo>
                    <a:pt x="9" y="30"/>
                  </a:lnTo>
                  <a:lnTo>
                    <a:pt x="9" y="3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Freeform 27">
              <a:extLst>
                <a:ext uri="{FF2B5EF4-FFF2-40B4-BE49-F238E27FC236}">
                  <a16:creationId xmlns:a16="http://schemas.microsoft.com/office/drawing/2014/main" id="{F1F2CBE2-B9B3-4F0B-BDE6-9441CCC1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0213" y="2276475"/>
              <a:ext cx="46038" cy="77788"/>
            </a:xfrm>
            <a:custGeom>
              <a:avLst/>
              <a:gdLst>
                <a:gd name="T0" fmla="*/ 10 w 29"/>
                <a:gd name="T1" fmla="*/ 24 h 49"/>
                <a:gd name="T2" fmla="*/ 10 w 29"/>
                <a:gd name="T3" fmla="*/ 24 h 49"/>
                <a:gd name="T4" fmla="*/ 17 w 29"/>
                <a:gd name="T5" fmla="*/ 11 h 49"/>
                <a:gd name="T6" fmla="*/ 27 w 29"/>
                <a:gd name="T7" fmla="*/ 0 h 49"/>
                <a:gd name="T8" fmla="*/ 27 w 29"/>
                <a:gd name="T9" fmla="*/ 0 h 49"/>
                <a:gd name="T10" fmla="*/ 29 w 29"/>
                <a:gd name="T11" fmla="*/ 9 h 49"/>
                <a:gd name="T12" fmla="*/ 27 w 29"/>
                <a:gd name="T13" fmla="*/ 16 h 49"/>
                <a:gd name="T14" fmla="*/ 22 w 29"/>
                <a:gd name="T15" fmla="*/ 29 h 49"/>
                <a:gd name="T16" fmla="*/ 22 w 29"/>
                <a:gd name="T17" fmla="*/ 29 h 49"/>
                <a:gd name="T18" fmla="*/ 17 w 29"/>
                <a:gd name="T19" fmla="*/ 38 h 49"/>
                <a:gd name="T20" fmla="*/ 10 w 29"/>
                <a:gd name="T21" fmla="*/ 44 h 49"/>
                <a:gd name="T22" fmla="*/ 5 w 29"/>
                <a:gd name="T23" fmla="*/ 48 h 49"/>
                <a:gd name="T24" fmla="*/ 2 w 29"/>
                <a:gd name="T25" fmla="*/ 49 h 49"/>
                <a:gd name="T26" fmla="*/ 2 w 29"/>
                <a:gd name="T27" fmla="*/ 49 h 49"/>
                <a:gd name="T28" fmla="*/ 0 w 29"/>
                <a:gd name="T29" fmla="*/ 46 h 49"/>
                <a:gd name="T30" fmla="*/ 2 w 29"/>
                <a:gd name="T31" fmla="*/ 39 h 49"/>
                <a:gd name="T32" fmla="*/ 10 w 29"/>
                <a:gd name="T33" fmla="*/ 24 h 49"/>
                <a:gd name="T34" fmla="*/ 10 w 29"/>
                <a:gd name="T35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49">
                  <a:moveTo>
                    <a:pt x="10" y="24"/>
                  </a:moveTo>
                  <a:lnTo>
                    <a:pt x="10" y="24"/>
                  </a:lnTo>
                  <a:lnTo>
                    <a:pt x="17" y="1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9" y="9"/>
                  </a:lnTo>
                  <a:lnTo>
                    <a:pt x="27" y="16"/>
                  </a:lnTo>
                  <a:lnTo>
                    <a:pt x="22" y="29"/>
                  </a:lnTo>
                  <a:lnTo>
                    <a:pt x="22" y="29"/>
                  </a:lnTo>
                  <a:lnTo>
                    <a:pt x="17" y="38"/>
                  </a:lnTo>
                  <a:lnTo>
                    <a:pt x="10" y="44"/>
                  </a:lnTo>
                  <a:lnTo>
                    <a:pt x="5" y="48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0" y="46"/>
                  </a:lnTo>
                  <a:lnTo>
                    <a:pt x="2" y="39"/>
                  </a:lnTo>
                  <a:lnTo>
                    <a:pt x="10" y="24"/>
                  </a:lnTo>
                  <a:lnTo>
                    <a:pt x="10" y="24"/>
                  </a:lnTo>
                  <a:close/>
                </a:path>
              </a:pathLst>
            </a:custGeom>
            <a:solidFill>
              <a:srgbClr val="66FF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024A85BC-25B4-489B-9F3F-65BE7462F508}"/>
              </a:ext>
            </a:extLst>
          </p:cNvPr>
          <p:cNvGrpSpPr/>
          <p:nvPr/>
        </p:nvGrpSpPr>
        <p:grpSpPr>
          <a:xfrm flipH="1">
            <a:off x="6791284" y="4133671"/>
            <a:ext cx="2850550" cy="2009954"/>
            <a:chOff x="107950" y="12700"/>
            <a:chExt cx="9690101" cy="6832600"/>
          </a:xfrm>
        </p:grpSpPr>
        <p:sp>
          <p:nvSpPr>
            <p:cNvPr id="114" name="Freeform 5">
              <a:extLst>
                <a:ext uri="{FF2B5EF4-FFF2-40B4-BE49-F238E27FC236}">
                  <a16:creationId xmlns:a16="http://schemas.microsoft.com/office/drawing/2014/main" id="{B2544507-98AC-4CD4-BFA1-24C2D5527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" y="581025"/>
              <a:ext cx="8555038" cy="6264275"/>
            </a:xfrm>
            <a:custGeom>
              <a:avLst/>
              <a:gdLst>
                <a:gd name="T0" fmla="*/ 4574 w 5389"/>
                <a:gd name="T1" fmla="*/ 59 h 3946"/>
                <a:gd name="T2" fmla="*/ 4340 w 5389"/>
                <a:gd name="T3" fmla="*/ 192 h 3946"/>
                <a:gd name="T4" fmla="*/ 4029 w 5389"/>
                <a:gd name="T5" fmla="*/ 320 h 3946"/>
                <a:gd name="T6" fmla="*/ 3631 w 5389"/>
                <a:gd name="T7" fmla="*/ 344 h 3946"/>
                <a:gd name="T8" fmla="*/ 2835 w 5389"/>
                <a:gd name="T9" fmla="*/ 260 h 3946"/>
                <a:gd name="T10" fmla="*/ 1740 w 5389"/>
                <a:gd name="T11" fmla="*/ 221 h 3946"/>
                <a:gd name="T12" fmla="*/ 1268 w 5389"/>
                <a:gd name="T13" fmla="*/ 340 h 3946"/>
                <a:gd name="T14" fmla="*/ 906 w 5389"/>
                <a:gd name="T15" fmla="*/ 540 h 3946"/>
                <a:gd name="T16" fmla="*/ 809 w 5389"/>
                <a:gd name="T17" fmla="*/ 726 h 3946"/>
                <a:gd name="T18" fmla="*/ 680 w 5389"/>
                <a:gd name="T19" fmla="*/ 1338 h 3946"/>
                <a:gd name="T20" fmla="*/ 585 w 5389"/>
                <a:gd name="T21" fmla="*/ 1622 h 3946"/>
                <a:gd name="T22" fmla="*/ 408 w 5389"/>
                <a:gd name="T23" fmla="*/ 1761 h 3946"/>
                <a:gd name="T24" fmla="*/ 239 w 5389"/>
                <a:gd name="T25" fmla="*/ 1751 h 3946"/>
                <a:gd name="T26" fmla="*/ 192 w 5389"/>
                <a:gd name="T27" fmla="*/ 1607 h 3946"/>
                <a:gd name="T28" fmla="*/ 282 w 5389"/>
                <a:gd name="T29" fmla="*/ 1418 h 3946"/>
                <a:gd name="T30" fmla="*/ 336 w 5389"/>
                <a:gd name="T31" fmla="*/ 1279 h 3946"/>
                <a:gd name="T32" fmla="*/ 237 w 5389"/>
                <a:gd name="T33" fmla="*/ 1223 h 3946"/>
                <a:gd name="T34" fmla="*/ 83 w 5389"/>
                <a:gd name="T35" fmla="*/ 1297 h 3946"/>
                <a:gd name="T36" fmla="*/ 4 w 5389"/>
                <a:gd name="T37" fmla="*/ 1494 h 3946"/>
                <a:gd name="T38" fmla="*/ 41 w 5389"/>
                <a:gd name="T39" fmla="*/ 1773 h 3946"/>
                <a:gd name="T40" fmla="*/ 206 w 5389"/>
                <a:gd name="T41" fmla="*/ 1930 h 3946"/>
                <a:gd name="T42" fmla="*/ 465 w 5389"/>
                <a:gd name="T43" fmla="*/ 1954 h 3946"/>
                <a:gd name="T44" fmla="*/ 645 w 5389"/>
                <a:gd name="T45" fmla="*/ 1868 h 3946"/>
                <a:gd name="T46" fmla="*/ 877 w 5389"/>
                <a:gd name="T47" fmla="*/ 1505 h 3946"/>
                <a:gd name="T48" fmla="*/ 943 w 5389"/>
                <a:gd name="T49" fmla="*/ 1642 h 3946"/>
                <a:gd name="T50" fmla="*/ 1017 w 5389"/>
                <a:gd name="T51" fmla="*/ 1997 h 3946"/>
                <a:gd name="T52" fmla="*/ 1054 w 5389"/>
                <a:gd name="T53" fmla="*/ 2352 h 3946"/>
                <a:gd name="T54" fmla="*/ 945 w 5389"/>
                <a:gd name="T55" fmla="*/ 2710 h 3946"/>
                <a:gd name="T56" fmla="*/ 799 w 5389"/>
                <a:gd name="T57" fmla="*/ 3057 h 3946"/>
                <a:gd name="T58" fmla="*/ 949 w 5389"/>
                <a:gd name="T59" fmla="*/ 3400 h 3946"/>
                <a:gd name="T60" fmla="*/ 1128 w 5389"/>
                <a:gd name="T61" fmla="*/ 3860 h 3946"/>
                <a:gd name="T62" fmla="*/ 1229 w 5389"/>
                <a:gd name="T63" fmla="*/ 3931 h 3946"/>
                <a:gd name="T64" fmla="*/ 1526 w 5389"/>
                <a:gd name="T65" fmla="*/ 3935 h 3946"/>
                <a:gd name="T66" fmla="*/ 1649 w 5389"/>
                <a:gd name="T67" fmla="*/ 3931 h 3946"/>
                <a:gd name="T68" fmla="*/ 1709 w 5389"/>
                <a:gd name="T69" fmla="*/ 3911 h 3946"/>
                <a:gd name="T70" fmla="*/ 1785 w 5389"/>
                <a:gd name="T71" fmla="*/ 3845 h 3946"/>
                <a:gd name="T72" fmla="*/ 1826 w 5389"/>
                <a:gd name="T73" fmla="*/ 3749 h 3946"/>
                <a:gd name="T74" fmla="*/ 1769 w 5389"/>
                <a:gd name="T75" fmla="*/ 3632 h 3946"/>
                <a:gd name="T76" fmla="*/ 1592 w 5389"/>
                <a:gd name="T77" fmla="*/ 3603 h 3946"/>
                <a:gd name="T78" fmla="*/ 1365 w 5389"/>
                <a:gd name="T79" fmla="*/ 3472 h 3946"/>
                <a:gd name="T80" fmla="*/ 1320 w 5389"/>
                <a:gd name="T81" fmla="*/ 3268 h 3946"/>
                <a:gd name="T82" fmla="*/ 1548 w 5389"/>
                <a:gd name="T83" fmla="*/ 2833 h 3946"/>
                <a:gd name="T84" fmla="*/ 4245 w 5389"/>
                <a:gd name="T85" fmla="*/ 2201 h 3946"/>
                <a:gd name="T86" fmla="*/ 4370 w 5389"/>
                <a:gd name="T87" fmla="*/ 2558 h 3946"/>
                <a:gd name="T88" fmla="*/ 4531 w 5389"/>
                <a:gd name="T89" fmla="*/ 3200 h 3946"/>
                <a:gd name="T90" fmla="*/ 4640 w 5389"/>
                <a:gd name="T91" fmla="*/ 3521 h 3946"/>
                <a:gd name="T92" fmla="*/ 4626 w 5389"/>
                <a:gd name="T93" fmla="*/ 3706 h 3946"/>
                <a:gd name="T94" fmla="*/ 4657 w 5389"/>
                <a:gd name="T95" fmla="*/ 3837 h 3946"/>
                <a:gd name="T96" fmla="*/ 4758 w 5389"/>
                <a:gd name="T97" fmla="*/ 3882 h 3946"/>
                <a:gd name="T98" fmla="*/ 5002 w 5389"/>
                <a:gd name="T99" fmla="*/ 3890 h 3946"/>
                <a:gd name="T100" fmla="*/ 5118 w 5389"/>
                <a:gd name="T101" fmla="*/ 3860 h 3946"/>
                <a:gd name="T102" fmla="*/ 5210 w 5389"/>
                <a:gd name="T103" fmla="*/ 3843 h 3946"/>
                <a:gd name="T104" fmla="*/ 5295 w 5389"/>
                <a:gd name="T105" fmla="*/ 3775 h 3946"/>
                <a:gd name="T106" fmla="*/ 5332 w 5389"/>
                <a:gd name="T107" fmla="*/ 3611 h 3946"/>
                <a:gd name="T108" fmla="*/ 5245 w 5389"/>
                <a:gd name="T109" fmla="*/ 3550 h 3946"/>
                <a:gd name="T110" fmla="*/ 4992 w 5389"/>
                <a:gd name="T111" fmla="*/ 3377 h 3946"/>
                <a:gd name="T112" fmla="*/ 5163 w 5389"/>
                <a:gd name="T113" fmla="*/ 2404 h 3946"/>
                <a:gd name="T114" fmla="*/ 5260 w 5389"/>
                <a:gd name="T115" fmla="*/ 1882 h 3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89" h="3946">
                  <a:moveTo>
                    <a:pt x="4922" y="0"/>
                  </a:moveTo>
                  <a:lnTo>
                    <a:pt x="4922" y="0"/>
                  </a:lnTo>
                  <a:lnTo>
                    <a:pt x="4869" y="6"/>
                  </a:lnTo>
                  <a:lnTo>
                    <a:pt x="4813" y="14"/>
                  </a:lnTo>
                  <a:lnTo>
                    <a:pt x="4747" y="24"/>
                  </a:lnTo>
                  <a:lnTo>
                    <a:pt x="4675" y="36"/>
                  </a:lnTo>
                  <a:lnTo>
                    <a:pt x="4605" y="51"/>
                  </a:lnTo>
                  <a:lnTo>
                    <a:pt x="4574" y="59"/>
                  </a:lnTo>
                  <a:lnTo>
                    <a:pt x="4547" y="67"/>
                  </a:lnTo>
                  <a:lnTo>
                    <a:pt x="4521" y="77"/>
                  </a:lnTo>
                  <a:lnTo>
                    <a:pt x="4502" y="86"/>
                  </a:lnTo>
                  <a:lnTo>
                    <a:pt x="4502" y="86"/>
                  </a:lnTo>
                  <a:lnTo>
                    <a:pt x="4469" y="106"/>
                  </a:lnTo>
                  <a:lnTo>
                    <a:pt x="4438" y="127"/>
                  </a:lnTo>
                  <a:lnTo>
                    <a:pt x="4373" y="170"/>
                  </a:lnTo>
                  <a:lnTo>
                    <a:pt x="4340" y="192"/>
                  </a:lnTo>
                  <a:lnTo>
                    <a:pt x="4303" y="215"/>
                  </a:lnTo>
                  <a:lnTo>
                    <a:pt x="4261" y="236"/>
                  </a:lnTo>
                  <a:lnTo>
                    <a:pt x="4214" y="258"/>
                  </a:lnTo>
                  <a:lnTo>
                    <a:pt x="4214" y="258"/>
                  </a:lnTo>
                  <a:lnTo>
                    <a:pt x="4160" y="279"/>
                  </a:lnTo>
                  <a:lnTo>
                    <a:pt x="4099" y="301"/>
                  </a:lnTo>
                  <a:lnTo>
                    <a:pt x="4066" y="310"/>
                  </a:lnTo>
                  <a:lnTo>
                    <a:pt x="4029" y="320"/>
                  </a:lnTo>
                  <a:lnTo>
                    <a:pt x="3990" y="330"/>
                  </a:lnTo>
                  <a:lnTo>
                    <a:pt x="3949" y="336"/>
                  </a:lnTo>
                  <a:lnTo>
                    <a:pt x="3905" y="342"/>
                  </a:lnTo>
                  <a:lnTo>
                    <a:pt x="3856" y="348"/>
                  </a:lnTo>
                  <a:lnTo>
                    <a:pt x="3806" y="349"/>
                  </a:lnTo>
                  <a:lnTo>
                    <a:pt x="3751" y="349"/>
                  </a:lnTo>
                  <a:lnTo>
                    <a:pt x="3693" y="348"/>
                  </a:lnTo>
                  <a:lnTo>
                    <a:pt x="3631" y="344"/>
                  </a:lnTo>
                  <a:lnTo>
                    <a:pt x="3564" y="336"/>
                  </a:lnTo>
                  <a:lnTo>
                    <a:pt x="3492" y="326"/>
                  </a:lnTo>
                  <a:lnTo>
                    <a:pt x="3492" y="326"/>
                  </a:lnTo>
                  <a:lnTo>
                    <a:pt x="3413" y="314"/>
                  </a:lnTo>
                  <a:lnTo>
                    <a:pt x="3317" y="303"/>
                  </a:lnTo>
                  <a:lnTo>
                    <a:pt x="3209" y="291"/>
                  </a:lnTo>
                  <a:lnTo>
                    <a:pt x="3090" y="281"/>
                  </a:lnTo>
                  <a:lnTo>
                    <a:pt x="2835" y="260"/>
                  </a:lnTo>
                  <a:lnTo>
                    <a:pt x="2567" y="244"/>
                  </a:lnTo>
                  <a:lnTo>
                    <a:pt x="2304" y="231"/>
                  </a:lnTo>
                  <a:lnTo>
                    <a:pt x="2067" y="221"/>
                  </a:lnTo>
                  <a:lnTo>
                    <a:pt x="1964" y="219"/>
                  </a:lnTo>
                  <a:lnTo>
                    <a:pt x="1873" y="219"/>
                  </a:lnTo>
                  <a:lnTo>
                    <a:pt x="1797" y="219"/>
                  </a:lnTo>
                  <a:lnTo>
                    <a:pt x="1740" y="221"/>
                  </a:lnTo>
                  <a:lnTo>
                    <a:pt x="1740" y="221"/>
                  </a:lnTo>
                  <a:lnTo>
                    <a:pt x="1690" y="227"/>
                  </a:lnTo>
                  <a:lnTo>
                    <a:pt x="1635" y="234"/>
                  </a:lnTo>
                  <a:lnTo>
                    <a:pt x="1579" y="246"/>
                  </a:lnTo>
                  <a:lnTo>
                    <a:pt x="1519" y="260"/>
                  </a:lnTo>
                  <a:lnTo>
                    <a:pt x="1456" y="277"/>
                  </a:lnTo>
                  <a:lnTo>
                    <a:pt x="1394" y="297"/>
                  </a:lnTo>
                  <a:lnTo>
                    <a:pt x="1330" y="318"/>
                  </a:lnTo>
                  <a:lnTo>
                    <a:pt x="1268" y="340"/>
                  </a:lnTo>
                  <a:lnTo>
                    <a:pt x="1207" y="365"/>
                  </a:lnTo>
                  <a:lnTo>
                    <a:pt x="1149" y="390"/>
                  </a:lnTo>
                  <a:lnTo>
                    <a:pt x="1095" y="416"/>
                  </a:lnTo>
                  <a:lnTo>
                    <a:pt x="1042" y="443"/>
                  </a:lnTo>
                  <a:lnTo>
                    <a:pt x="995" y="470"/>
                  </a:lnTo>
                  <a:lnTo>
                    <a:pt x="955" y="500"/>
                  </a:lnTo>
                  <a:lnTo>
                    <a:pt x="920" y="527"/>
                  </a:lnTo>
                  <a:lnTo>
                    <a:pt x="906" y="540"/>
                  </a:lnTo>
                  <a:lnTo>
                    <a:pt x="892" y="554"/>
                  </a:lnTo>
                  <a:lnTo>
                    <a:pt x="892" y="554"/>
                  </a:lnTo>
                  <a:lnTo>
                    <a:pt x="881" y="570"/>
                  </a:lnTo>
                  <a:lnTo>
                    <a:pt x="869" y="585"/>
                  </a:lnTo>
                  <a:lnTo>
                    <a:pt x="859" y="605"/>
                  </a:lnTo>
                  <a:lnTo>
                    <a:pt x="848" y="626"/>
                  </a:lnTo>
                  <a:lnTo>
                    <a:pt x="828" y="673"/>
                  </a:lnTo>
                  <a:lnTo>
                    <a:pt x="809" y="726"/>
                  </a:lnTo>
                  <a:lnTo>
                    <a:pt x="793" y="782"/>
                  </a:lnTo>
                  <a:lnTo>
                    <a:pt x="776" y="843"/>
                  </a:lnTo>
                  <a:lnTo>
                    <a:pt x="762" y="905"/>
                  </a:lnTo>
                  <a:lnTo>
                    <a:pt x="748" y="967"/>
                  </a:lnTo>
                  <a:lnTo>
                    <a:pt x="725" y="1092"/>
                  </a:lnTo>
                  <a:lnTo>
                    <a:pt x="706" y="1207"/>
                  </a:lnTo>
                  <a:lnTo>
                    <a:pt x="688" y="1301"/>
                  </a:lnTo>
                  <a:lnTo>
                    <a:pt x="680" y="1338"/>
                  </a:lnTo>
                  <a:lnTo>
                    <a:pt x="675" y="1365"/>
                  </a:lnTo>
                  <a:lnTo>
                    <a:pt x="675" y="1365"/>
                  </a:lnTo>
                  <a:lnTo>
                    <a:pt x="649" y="1465"/>
                  </a:lnTo>
                  <a:lnTo>
                    <a:pt x="634" y="1519"/>
                  </a:lnTo>
                  <a:lnTo>
                    <a:pt x="624" y="1544"/>
                  </a:lnTo>
                  <a:lnTo>
                    <a:pt x="612" y="1570"/>
                  </a:lnTo>
                  <a:lnTo>
                    <a:pt x="599" y="1597"/>
                  </a:lnTo>
                  <a:lnTo>
                    <a:pt x="585" y="1622"/>
                  </a:lnTo>
                  <a:lnTo>
                    <a:pt x="568" y="1646"/>
                  </a:lnTo>
                  <a:lnTo>
                    <a:pt x="548" y="1669"/>
                  </a:lnTo>
                  <a:lnTo>
                    <a:pt x="527" y="1691"/>
                  </a:lnTo>
                  <a:lnTo>
                    <a:pt x="502" y="1712"/>
                  </a:lnTo>
                  <a:lnTo>
                    <a:pt x="472" y="1730"/>
                  </a:lnTo>
                  <a:lnTo>
                    <a:pt x="441" y="1747"/>
                  </a:lnTo>
                  <a:lnTo>
                    <a:pt x="441" y="1747"/>
                  </a:lnTo>
                  <a:lnTo>
                    <a:pt x="408" y="1761"/>
                  </a:lnTo>
                  <a:lnTo>
                    <a:pt x="379" y="1773"/>
                  </a:lnTo>
                  <a:lnTo>
                    <a:pt x="352" y="1778"/>
                  </a:lnTo>
                  <a:lnTo>
                    <a:pt x="328" y="1782"/>
                  </a:lnTo>
                  <a:lnTo>
                    <a:pt x="305" y="1782"/>
                  </a:lnTo>
                  <a:lnTo>
                    <a:pt x="286" y="1778"/>
                  </a:lnTo>
                  <a:lnTo>
                    <a:pt x="268" y="1773"/>
                  </a:lnTo>
                  <a:lnTo>
                    <a:pt x="253" y="1763"/>
                  </a:lnTo>
                  <a:lnTo>
                    <a:pt x="239" y="1751"/>
                  </a:lnTo>
                  <a:lnTo>
                    <a:pt x="227" y="1737"/>
                  </a:lnTo>
                  <a:lnTo>
                    <a:pt x="218" y="1720"/>
                  </a:lnTo>
                  <a:lnTo>
                    <a:pt x="210" y="1700"/>
                  </a:lnTo>
                  <a:lnTo>
                    <a:pt x="202" y="1681"/>
                  </a:lnTo>
                  <a:lnTo>
                    <a:pt x="198" y="1658"/>
                  </a:lnTo>
                  <a:lnTo>
                    <a:pt x="194" y="1632"/>
                  </a:lnTo>
                  <a:lnTo>
                    <a:pt x="192" y="1607"/>
                  </a:lnTo>
                  <a:lnTo>
                    <a:pt x="192" y="1607"/>
                  </a:lnTo>
                  <a:lnTo>
                    <a:pt x="192" y="1593"/>
                  </a:lnTo>
                  <a:lnTo>
                    <a:pt x="192" y="1580"/>
                  </a:lnTo>
                  <a:lnTo>
                    <a:pt x="198" y="1554"/>
                  </a:lnTo>
                  <a:lnTo>
                    <a:pt x="208" y="1531"/>
                  </a:lnTo>
                  <a:lnTo>
                    <a:pt x="220" y="1505"/>
                  </a:lnTo>
                  <a:lnTo>
                    <a:pt x="233" y="1482"/>
                  </a:lnTo>
                  <a:lnTo>
                    <a:pt x="249" y="1461"/>
                  </a:lnTo>
                  <a:lnTo>
                    <a:pt x="282" y="1418"/>
                  </a:lnTo>
                  <a:lnTo>
                    <a:pt x="313" y="1377"/>
                  </a:lnTo>
                  <a:lnTo>
                    <a:pt x="325" y="1357"/>
                  </a:lnTo>
                  <a:lnTo>
                    <a:pt x="334" y="1340"/>
                  </a:lnTo>
                  <a:lnTo>
                    <a:pt x="340" y="1320"/>
                  </a:lnTo>
                  <a:lnTo>
                    <a:pt x="344" y="1305"/>
                  </a:lnTo>
                  <a:lnTo>
                    <a:pt x="342" y="1295"/>
                  </a:lnTo>
                  <a:lnTo>
                    <a:pt x="340" y="1287"/>
                  </a:lnTo>
                  <a:lnTo>
                    <a:pt x="336" y="1279"/>
                  </a:lnTo>
                  <a:lnTo>
                    <a:pt x="332" y="1272"/>
                  </a:lnTo>
                  <a:lnTo>
                    <a:pt x="332" y="1272"/>
                  </a:lnTo>
                  <a:lnTo>
                    <a:pt x="321" y="1258"/>
                  </a:lnTo>
                  <a:lnTo>
                    <a:pt x="307" y="1246"/>
                  </a:lnTo>
                  <a:lnTo>
                    <a:pt x="291" y="1236"/>
                  </a:lnTo>
                  <a:lnTo>
                    <a:pt x="274" y="1229"/>
                  </a:lnTo>
                  <a:lnTo>
                    <a:pt x="256" y="1225"/>
                  </a:lnTo>
                  <a:lnTo>
                    <a:pt x="237" y="1223"/>
                  </a:lnTo>
                  <a:lnTo>
                    <a:pt x="218" y="1223"/>
                  </a:lnTo>
                  <a:lnTo>
                    <a:pt x="198" y="1225"/>
                  </a:lnTo>
                  <a:lnTo>
                    <a:pt x="179" y="1231"/>
                  </a:lnTo>
                  <a:lnTo>
                    <a:pt x="157" y="1238"/>
                  </a:lnTo>
                  <a:lnTo>
                    <a:pt x="138" y="1250"/>
                  </a:lnTo>
                  <a:lnTo>
                    <a:pt x="120" y="1264"/>
                  </a:lnTo>
                  <a:lnTo>
                    <a:pt x="101" y="1279"/>
                  </a:lnTo>
                  <a:lnTo>
                    <a:pt x="83" y="1297"/>
                  </a:lnTo>
                  <a:lnTo>
                    <a:pt x="68" y="1318"/>
                  </a:lnTo>
                  <a:lnTo>
                    <a:pt x="52" y="1342"/>
                  </a:lnTo>
                  <a:lnTo>
                    <a:pt x="52" y="1342"/>
                  </a:lnTo>
                  <a:lnTo>
                    <a:pt x="39" y="1367"/>
                  </a:lnTo>
                  <a:lnTo>
                    <a:pt x="27" y="1396"/>
                  </a:lnTo>
                  <a:lnTo>
                    <a:pt x="17" y="1428"/>
                  </a:lnTo>
                  <a:lnTo>
                    <a:pt x="10" y="1461"/>
                  </a:lnTo>
                  <a:lnTo>
                    <a:pt x="4" y="1494"/>
                  </a:lnTo>
                  <a:lnTo>
                    <a:pt x="0" y="1529"/>
                  </a:lnTo>
                  <a:lnTo>
                    <a:pt x="0" y="1566"/>
                  </a:lnTo>
                  <a:lnTo>
                    <a:pt x="0" y="1601"/>
                  </a:lnTo>
                  <a:lnTo>
                    <a:pt x="4" y="1636"/>
                  </a:lnTo>
                  <a:lnTo>
                    <a:pt x="10" y="1673"/>
                  </a:lnTo>
                  <a:lnTo>
                    <a:pt x="17" y="1708"/>
                  </a:lnTo>
                  <a:lnTo>
                    <a:pt x="27" y="1741"/>
                  </a:lnTo>
                  <a:lnTo>
                    <a:pt x="41" y="1773"/>
                  </a:lnTo>
                  <a:lnTo>
                    <a:pt x="58" y="1804"/>
                  </a:lnTo>
                  <a:lnTo>
                    <a:pt x="78" y="1831"/>
                  </a:lnTo>
                  <a:lnTo>
                    <a:pt x="99" y="1856"/>
                  </a:lnTo>
                  <a:lnTo>
                    <a:pt x="99" y="1856"/>
                  </a:lnTo>
                  <a:lnTo>
                    <a:pt x="124" y="1880"/>
                  </a:lnTo>
                  <a:lnTo>
                    <a:pt x="150" y="1899"/>
                  </a:lnTo>
                  <a:lnTo>
                    <a:pt x="177" y="1917"/>
                  </a:lnTo>
                  <a:lnTo>
                    <a:pt x="206" y="1930"/>
                  </a:lnTo>
                  <a:lnTo>
                    <a:pt x="235" y="1942"/>
                  </a:lnTo>
                  <a:lnTo>
                    <a:pt x="266" y="1952"/>
                  </a:lnTo>
                  <a:lnTo>
                    <a:pt x="297" y="1960"/>
                  </a:lnTo>
                  <a:lnTo>
                    <a:pt x="330" y="1964"/>
                  </a:lnTo>
                  <a:lnTo>
                    <a:pt x="363" y="1966"/>
                  </a:lnTo>
                  <a:lnTo>
                    <a:pt x="396" y="1964"/>
                  </a:lnTo>
                  <a:lnTo>
                    <a:pt x="430" y="1960"/>
                  </a:lnTo>
                  <a:lnTo>
                    <a:pt x="465" y="1954"/>
                  </a:lnTo>
                  <a:lnTo>
                    <a:pt x="498" y="1946"/>
                  </a:lnTo>
                  <a:lnTo>
                    <a:pt x="531" y="1934"/>
                  </a:lnTo>
                  <a:lnTo>
                    <a:pt x="564" y="1921"/>
                  </a:lnTo>
                  <a:lnTo>
                    <a:pt x="597" y="1903"/>
                  </a:lnTo>
                  <a:lnTo>
                    <a:pt x="597" y="1903"/>
                  </a:lnTo>
                  <a:lnTo>
                    <a:pt x="612" y="1893"/>
                  </a:lnTo>
                  <a:lnTo>
                    <a:pt x="630" y="1882"/>
                  </a:lnTo>
                  <a:lnTo>
                    <a:pt x="645" y="1868"/>
                  </a:lnTo>
                  <a:lnTo>
                    <a:pt x="661" y="1852"/>
                  </a:lnTo>
                  <a:lnTo>
                    <a:pt x="692" y="1817"/>
                  </a:lnTo>
                  <a:lnTo>
                    <a:pt x="723" y="1776"/>
                  </a:lnTo>
                  <a:lnTo>
                    <a:pt x="752" y="1734"/>
                  </a:lnTo>
                  <a:lnTo>
                    <a:pt x="782" y="1689"/>
                  </a:lnTo>
                  <a:lnTo>
                    <a:pt x="809" y="1642"/>
                  </a:lnTo>
                  <a:lnTo>
                    <a:pt x="832" y="1595"/>
                  </a:lnTo>
                  <a:lnTo>
                    <a:pt x="877" y="1505"/>
                  </a:lnTo>
                  <a:lnTo>
                    <a:pt x="910" y="1429"/>
                  </a:lnTo>
                  <a:lnTo>
                    <a:pt x="931" y="1377"/>
                  </a:lnTo>
                  <a:lnTo>
                    <a:pt x="939" y="1357"/>
                  </a:lnTo>
                  <a:lnTo>
                    <a:pt x="939" y="1357"/>
                  </a:lnTo>
                  <a:lnTo>
                    <a:pt x="937" y="1426"/>
                  </a:lnTo>
                  <a:lnTo>
                    <a:pt x="937" y="1500"/>
                  </a:lnTo>
                  <a:lnTo>
                    <a:pt x="941" y="1591"/>
                  </a:lnTo>
                  <a:lnTo>
                    <a:pt x="943" y="1642"/>
                  </a:lnTo>
                  <a:lnTo>
                    <a:pt x="947" y="1695"/>
                  </a:lnTo>
                  <a:lnTo>
                    <a:pt x="955" y="1749"/>
                  </a:lnTo>
                  <a:lnTo>
                    <a:pt x="962" y="1802"/>
                  </a:lnTo>
                  <a:lnTo>
                    <a:pt x="972" y="1854"/>
                  </a:lnTo>
                  <a:lnTo>
                    <a:pt x="984" y="1905"/>
                  </a:lnTo>
                  <a:lnTo>
                    <a:pt x="999" y="1952"/>
                  </a:lnTo>
                  <a:lnTo>
                    <a:pt x="1017" y="1997"/>
                  </a:lnTo>
                  <a:lnTo>
                    <a:pt x="1017" y="1997"/>
                  </a:lnTo>
                  <a:lnTo>
                    <a:pt x="1034" y="2040"/>
                  </a:lnTo>
                  <a:lnTo>
                    <a:pt x="1046" y="2084"/>
                  </a:lnTo>
                  <a:lnTo>
                    <a:pt x="1056" y="2127"/>
                  </a:lnTo>
                  <a:lnTo>
                    <a:pt x="1062" y="2172"/>
                  </a:lnTo>
                  <a:lnTo>
                    <a:pt x="1064" y="2217"/>
                  </a:lnTo>
                  <a:lnTo>
                    <a:pt x="1062" y="2264"/>
                  </a:lnTo>
                  <a:lnTo>
                    <a:pt x="1060" y="2307"/>
                  </a:lnTo>
                  <a:lnTo>
                    <a:pt x="1054" y="2352"/>
                  </a:lnTo>
                  <a:lnTo>
                    <a:pt x="1046" y="2394"/>
                  </a:lnTo>
                  <a:lnTo>
                    <a:pt x="1038" y="2437"/>
                  </a:lnTo>
                  <a:lnTo>
                    <a:pt x="1029" y="2478"/>
                  </a:lnTo>
                  <a:lnTo>
                    <a:pt x="1017" y="2517"/>
                  </a:lnTo>
                  <a:lnTo>
                    <a:pt x="994" y="2589"/>
                  </a:lnTo>
                  <a:lnTo>
                    <a:pt x="970" y="2652"/>
                  </a:lnTo>
                  <a:lnTo>
                    <a:pt x="970" y="2652"/>
                  </a:lnTo>
                  <a:lnTo>
                    <a:pt x="945" y="2710"/>
                  </a:lnTo>
                  <a:lnTo>
                    <a:pt x="918" y="2769"/>
                  </a:lnTo>
                  <a:lnTo>
                    <a:pt x="861" y="2882"/>
                  </a:lnTo>
                  <a:lnTo>
                    <a:pt x="836" y="2934"/>
                  </a:lnTo>
                  <a:lnTo>
                    <a:pt x="817" y="2981"/>
                  </a:lnTo>
                  <a:lnTo>
                    <a:pt x="809" y="3003"/>
                  </a:lnTo>
                  <a:lnTo>
                    <a:pt x="803" y="3022"/>
                  </a:lnTo>
                  <a:lnTo>
                    <a:pt x="799" y="3042"/>
                  </a:lnTo>
                  <a:lnTo>
                    <a:pt x="799" y="3057"/>
                  </a:lnTo>
                  <a:lnTo>
                    <a:pt x="799" y="3057"/>
                  </a:lnTo>
                  <a:lnTo>
                    <a:pt x="801" y="3075"/>
                  </a:lnTo>
                  <a:lnTo>
                    <a:pt x="807" y="3094"/>
                  </a:lnTo>
                  <a:lnTo>
                    <a:pt x="813" y="3118"/>
                  </a:lnTo>
                  <a:lnTo>
                    <a:pt x="824" y="3143"/>
                  </a:lnTo>
                  <a:lnTo>
                    <a:pt x="850" y="3202"/>
                  </a:lnTo>
                  <a:lnTo>
                    <a:pt x="879" y="3266"/>
                  </a:lnTo>
                  <a:lnTo>
                    <a:pt x="949" y="3400"/>
                  </a:lnTo>
                  <a:lnTo>
                    <a:pt x="980" y="3467"/>
                  </a:lnTo>
                  <a:lnTo>
                    <a:pt x="1009" y="3525"/>
                  </a:lnTo>
                  <a:lnTo>
                    <a:pt x="1009" y="3525"/>
                  </a:lnTo>
                  <a:lnTo>
                    <a:pt x="1032" y="3584"/>
                  </a:lnTo>
                  <a:lnTo>
                    <a:pt x="1056" y="3644"/>
                  </a:lnTo>
                  <a:lnTo>
                    <a:pt x="1095" y="3763"/>
                  </a:lnTo>
                  <a:lnTo>
                    <a:pt x="1110" y="3816"/>
                  </a:lnTo>
                  <a:lnTo>
                    <a:pt x="1128" y="3860"/>
                  </a:lnTo>
                  <a:lnTo>
                    <a:pt x="1141" y="3896"/>
                  </a:lnTo>
                  <a:lnTo>
                    <a:pt x="1149" y="3907"/>
                  </a:lnTo>
                  <a:lnTo>
                    <a:pt x="1157" y="3915"/>
                  </a:lnTo>
                  <a:lnTo>
                    <a:pt x="1157" y="3915"/>
                  </a:lnTo>
                  <a:lnTo>
                    <a:pt x="1167" y="3921"/>
                  </a:lnTo>
                  <a:lnTo>
                    <a:pt x="1182" y="3925"/>
                  </a:lnTo>
                  <a:lnTo>
                    <a:pt x="1204" y="3929"/>
                  </a:lnTo>
                  <a:lnTo>
                    <a:pt x="1229" y="3931"/>
                  </a:lnTo>
                  <a:lnTo>
                    <a:pt x="1285" y="3933"/>
                  </a:lnTo>
                  <a:lnTo>
                    <a:pt x="1347" y="3931"/>
                  </a:lnTo>
                  <a:lnTo>
                    <a:pt x="1406" y="3929"/>
                  </a:lnTo>
                  <a:lnTo>
                    <a:pt x="1458" y="3927"/>
                  </a:lnTo>
                  <a:lnTo>
                    <a:pt x="1507" y="3923"/>
                  </a:lnTo>
                  <a:lnTo>
                    <a:pt x="1507" y="3923"/>
                  </a:lnTo>
                  <a:lnTo>
                    <a:pt x="1513" y="3927"/>
                  </a:lnTo>
                  <a:lnTo>
                    <a:pt x="1526" y="3935"/>
                  </a:lnTo>
                  <a:lnTo>
                    <a:pt x="1540" y="3940"/>
                  </a:lnTo>
                  <a:lnTo>
                    <a:pt x="1554" y="3944"/>
                  </a:lnTo>
                  <a:lnTo>
                    <a:pt x="1571" y="3946"/>
                  </a:lnTo>
                  <a:lnTo>
                    <a:pt x="1592" y="3946"/>
                  </a:lnTo>
                  <a:lnTo>
                    <a:pt x="1592" y="3946"/>
                  </a:lnTo>
                  <a:lnTo>
                    <a:pt x="1614" y="3944"/>
                  </a:lnTo>
                  <a:lnTo>
                    <a:pt x="1631" y="3938"/>
                  </a:lnTo>
                  <a:lnTo>
                    <a:pt x="1649" y="3931"/>
                  </a:lnTo>
                  <a:lnTo>
                    <a:pt x="1663" y="3923"/>
                  </a:lnTo>
                  <a:lnTo>
                    <a:pt x="1672" y="3913"/>
                  </a:lnTo>
                  <a:lnTo>
                    <a:pt x="1680" y="3907"/>
                  </a:lnTo>
                  <a:lnTo>
                    <a:pt x="1686" y="3899"/>
                  </a:lnTo>
                  <a:lnTo>
                    <a:pt x="1686" y="3899"/>
                  </a:lnTo>
                  <a:lnTo>
                    <a:pt x="1690" y="3903"/>
                  </a:lnTo>
                  <a:lnTo>
                    <a:pt x="1703" y="3911"/>
                  </a:lnTo>
                  <a:lnTo>
                    <a:pt x="1709" y="3911"/>
                  </a:lnTo>
                  <a:lnTo>
                    <a:pt x="1717" y="3911"/>
                  </a:lnTo>
                  <a:lnTo>
                    <a:pt x="1725" y="3907"/>
                  </a:lnTo>
                  <a:lnTo>
                    <a:pt x="1733" y="3899"/>
                  </a:lnTo>
                  <a:lnTo>
                    <a:pt x="1733" y="3899"/>
                  </a:lnTo>
                  <a:lnTo>
                    <a:pt x="1764" y="3853"/>
                  </a:lnTo>
                  <a:lnTo>
                    <a:pt x="1764" y="3853"/>
                  </a:lnTo>
                  <a:lnTo>
                    <a:pt x="1775" y="3851"/>
                  </a:lnTo>
                  <a:lnTo>
                    <a:pt x="1785" y="3845"/>
                  </a:lnTo>
                  <a:lnTo>
                    <a:pt x="1799" y="3837"/>
                  </a:lnTo>
                  <a:lnTo>
                    <a:pt x="1804" y="3829"/>
                  </a:lnTo>
                  <a:lnTo>
                    <a:pt x="1810" y="3821"/>
                  </a:lnTo>
                  <a:lnTo>
                    <a:pt x="1814" y="3812"/>
                  </a:lnTo>
                  <a:lnTo>
                    <a:pt x="1820" y="3798"/>
                  </a:lnTo>
                  <a:lnTo>
                    <a:pt x="1824" y="3784"/>
                  </a:lnTo>
                  <a:lnTo>
                    <a:pt x="1826" y="3769"/>
                  </a:lnTo>
                  <a:lnTo>
                    <a:pt x="1826" y="3749"/>
                  </a:lnTo>
                  <a:lnTo>
                    <a:pt x="1826" y="3728"/>
                  </a:lnTo>
                  <a:lnTo>
                    <a:pt x="1826" y="3728"/>
                  </a:lnTo>
                  <a:lnTo>
                    <a:pt x="1822" y="3706"/>
                  </a:lnTo>
                  <a:lnTo>
                    <a:pt x="1816" y="3687"/>
                  </a:lnTo>
                  <a:lnTo>
                    <a:pt x="1808" y="3669"/>
                  </a:lnTo>
                  <a:lnTo>
                    <a:pt x="1797" y="3656"/>
                  </a:lnTo>
                  <a:lnTo>
                    <a:pt x="1785" y="3644"/>
                  </a:lnTo>
                  <a:lnTo>
                    <a:pt x="1769" y="3632"/>
                  </a:lnTo>
                  <a:lnTo>
                    <a:pt x="1754" y="3625"/>
                  </a:lnTo>
                  <a:lnTo>
                    <a:pt x="1736" y="3617"/>
                  </a:lnTo>
                  <a:lnTo>
                    <a:pt x="1719" y="3611"/>
                  </a:lnTo>
                  <a:lnTo>
                    <a:pt x="1699" y="3607"/>
                  </a:lnTo>
                  <a:lnTo>
                    <a:pt x="1663" y="3601"/>
                  </a:lnTo>
                  <a:lnTo>
                    <a:pt x="1626" y="3601"/>
                  </a:lnTo>
                  <a:lnTo>
                    <a:pt x="1592" y="3603"/>
                  </a:lnTo>
                  <a:lnTo>
                    <a:pt x="1592" y="3603"/>
                  </a:lnTo>
                  <a:lnTo>
                    <a:pt x="1501" y="3613"/>
                  </a:lnTo>
                  <a:lnTo>
                    <a:pt x="1468" y="3619"/>
                  </a:lnTo>
                  <a:lnTo>
                    <a:pt x="1468" y="3619"/>
                  </a:lnTo>
                  <a:lnTo>
                    <a:pt x="1460" y="3609"/>
                  </a:lnTo>
                  <a:lnTo>
                    <a:pt x="1439" y="3586"/>
                  </a:lnTo>
                  <a:lnTo>
                    <a:pt x="1412" y="3547"/>
                  </a:lnTo>
                  <a:lnTo>
                    <a:pt x="1381" y="3500"/>
                  </a:lnTo>
                  <a:lnTo>
                    <a:pt x="1365" y="3472"/>
                  </a:lnTo>
                  <a:lnTo>
                    <a:pt x="1351" y="3445"/>
                  </a:lnTo>
                  <a:lnTo>
                    <a:pt x="1338" y="3416"/>
                  </a:lnTo>
                  <a:lnTo>
                    <a:pt x="1328" y="3387"/>
                  </a:lnTo>
                  <a:lnTo>
                    <a:pt x="1320" y="3356"/>
                  </a:lnTo>
                  <a:lnTo>
                    <a:pt x="1316" y="3326"/>
                  </a:lnTo>
                  <a:lnTo>
                    <a:pt x="1316" y="3297"/>
                  </a:lnTo>
                  <a:lnTo>
                    <a:pt x="1318" y="3281"/>
                  </a:lnTo>
                  <a:lnTo>
                    <a:pt x="1320" y="3268"/>
                  </a:lnTo>
                  <a:lnTo>
                    <a:pt x="1320" y="3268"/>
                  </a:lnTo>
                  <a:lnTo>
                    <a:pt x="1330" y="3237"/>
                  </a:lnTo>
                  <a:lnTo>
                    <a:pt x="1344" y="3200"/>
                  </a:lnTo>
                  <a:lnTo>
                    <a:pt x="1363" y="3159"/>
                  </a:lnTo>
                  <a:lnTo>
                    <a:pt x="1386" y="3114"/>
                  </a:lnTo>
                  <a:lnTo>
                    <a:pt x="1437" y="3018"/>
                  </a:lnTo>
                  <a:lnTo>
                    <a:pt x="1493" y="2923"/>
                  </a:lnTo>
                  <a:lnTo>
                    <a:pt x="1548" y="2833"/>
                  </a:lnTo>
                  <a:lnTo>
                    <a:pt x="1594" y="2759"/>
                  </a:lnTo>
                  <a:lnTo>
                    <a:pt x="1639" y="2691"/>
                  </a:lnTo>
                  <a:lnTo>
                    <a:pt x="2044" y="2075"/>
                  </a:lnTo>
                  <a:lnTo>
                    <a:pt x="2277" y="1856"/>
                  </a:lnTo>
                  <a:lnTo>
                    <a:pt x="4214" y="2075"/>
                  </a:lnTo>
                  <a:lnTo>
                    <a:pt x="4214" y="2075"/>
                  </a:lnTo>
                  <a:lnTo>
                    <a:pt x="4230" y="2135"/>
                  </a:lnTo>
                  <a:lnTo>
                    <a:pt x="4245" y="2201"/>
                  </a:lnTo>
                  <a:lnTo>
                    <a:pt x="4266" y="2277"/>
                  </a:lnTo>
                  <a:lnTo>
                    <a:pt x="4290" y="2361"/>
                  </a:lnTo>
                  <a:lnTo>
                    <a:pt x="4317" y="2439"/>
                  </a:lnTo>
                  <a:lnTo>
                    <a:pt x="4331" y="2476"/>
                  </a:lnTo>
                  <a:lnTo>
                    <a:pt x="4344" y="2508"/>
                  </a:lnTo>
                  <a:lnTo>
                    <a:pt x="4356" y="2537"/>
                  </a:lnTo>
                  <a:lnTo>
                    <a:pt x="4370" y="2558"/>
                  </a:lnTo>
                  <a:lnTo>
                    <a:pt x="4370" y="2558"/>
                  </a:lnTo>
                  <a:lnTo>
                    <a:pt x="4381" y="2582"/>
                  </a:lnTo>
                  <a:lnTo>
                    <a:pt x="4395" y="2613"/>
                  </a:lnTo>
                  <a:lnTo>
                    <a:pt x="4406" y="2650"/>
                  </a:lnTo>
                  <a:lnTo>
                    <a:pt x="4420" y="2695"/>
                  </a:lnTo>
                  <a:lnTo>
                    <a:pt x="4443" y="2794"/>
                  </a:lnTo>
                  <a:lnTo>
                    <a:pt x="4469" y="2903"/>
                  </a:lnTo>
                  <a:lnTo>
                    <a:pt x="4512" y="3116"/>
                  </a:lnTo>
                  <a:lnTo>
                    <a:pt x="4531" y="3200"/>
                  </a:lnTo>
                  <a:lnTo>
                    <a:pt x="4541" y="3235"/>
                  </a:lnTo>
                  <a:lnTo>
                    <a:pt x="4548" y="3260"/>
                  </a:lnTo>
                  <a:lnTo>
                    <a:pt x="4548" y="3260"/>
                  </a:lnTo>
                  <a:lnTo>
                    <a:pt x="4583" y="3348"/>
                  </a:lnTo>
                  <a:lnTo>
                    <a:pt x="4601" y="3393"/>
                  </a:lnTo>
                  <a:lnTo>
                    <a:pt x="4617" y="3435"/>
                  </a:lnTo>
                  <a:lnTo>
                    <a:pt x="4630" y="3478"/>
                  </a:lnTo>
                  <a:lnTo>
                    <a:pt x="4640" y="3521"/>
                  </a:lnTo>
                  <a:lnTo>
                    <a:pt x="4642" y="3543"/>
                  </a:lnTo>
                  <a:lnTo>
                    <a:pt x="4644" y="3562"/>
                  </a:lnTo>
                  <a:lnTo>
                    <a:pt x="4644" y="3584"/>
                  </a:lnTo>
                  <a:lnTo>
                    <a:pt x="4642" y="3603"/>
                  </a:lnTo>
                  <a:lnTo>
                    <a:pt x="4642" y="3603"/>
                  </a:lnTo>
                  <a:lnTo>
                    <a:pt x="4636" y="3640"/>
                  </a:lnTo>
                  <a:lnTo>
                    <a:pt x="4630" y="3675"/>
                  </a:lnTo>
                  <a:lnTo>
                    <a:pt x="4626" y="3706"/>
                  </a:lnTo>
                  <a:lnTo>
                    <a:pt x="4622" y="3734"/>
                  </a:lnTo>
                  <a:lnTo>
                    <a:pt x="4622" y="3761"/>
                  </a:lnTo>
                  <a:lnTo>
                    <a:pt x="4624" y="3773"/>
                  </a:lnTo>
                  <a:lnTo>
                    <a:pt x="4628" y="3786"/>
                  </a:lnTo>
                  <a:lnTo>
                    <a:pt x="4632" y="3798"/>
                  </a:lnTo>
                  <a:lnTo>
                    <a:pt x="4640" y="3812"/>
                  </a:lnTo>
                  <a:lnTo>
                    <a:pt x="4648" y="3823"/>
                  </a:lnTo>
                  <a:lnTo>
                    <a:pt x="4657" y="3837"/>
                  </a:lnTo>
                  <a:lnTo>
                    <a:pt x="4657" y="3837"/>
                  </a:lnTo>
                  <a:lnTo>
                    <a:pt x="4669" y="3849"/>
                  </a:lnTo>
                  <a:lnTo>
                    <a:pt x="4681" y="3858"/>
                  </a:lnTo>
                  <a:lnTo>
                    <a:pt x="4694" y="3866"/>
                  </a:lnTo>
                  <a:lnTo>
                    <a:pt x="4706" y="3872"/>
                  </a:lnTo>
                  <a:lnTo>
                    <a:pt x="4720" y="3878"/>
                  </a:lnTo>
                  <a:lnTo>
                    <a:pt x="4733" y="3880"/>
                  </a:lnTo>
                  <a:lnTo>
                    <a:pt x="4758" y="3882"/>
                  </a:lnTo>
                  <a:lnTo>
                    <a:pt x="4780" y="3882"/>
                  </a:lnTo>
                  <a:lnTo>
                    <a:pt x="4797" y="3880"/>
                  </a:lnTo>
                  <a:lnTo>
                    <a:pt x="4813" y="3876"/>
                  </a:lnTo>
                  <a:lnTo>
                    <a:pt x="4906" y="3876"/>
                  </a:lnTo>
                  <a:lnTo>
                    <a:pt x="4906" y="3876"/>
                  </a:lnTo>
                  <a:lnTo>
                    <a:pt x="4926" y="3880"/>
                  </a:lnTo>
                  <a:lnTo>
                    <a:pt x="4974" y="3886"/>
                  </a:lnTo>
                  <a:lnTo>
                    <a:pt x="5002" y="3890"/>
                  </a:lnTo>
                  <a:lnTo>
                    <a:pt x="5031" y="3890"/>
                  </a:lnTo>
                  <a:lnTo>
                    <a:pt x="5056" y="3890"/>
                  </a:lnTo>
                  <a:lnTo>
                    <a:pt x="5068" y="3886"/>
                  </a:lnTo>
                  <a:lnTo>
                    <a:pt x="5077" y="3884"/>
                  </a:lnTo>
                  <a:lnTo>
                    <a:pt x="5077" y="3884"/>
                  </a:lnTo>
                  <a:lnTo>
                    <a:pt x="5095" y="3876"/>
                  </a:lnTo>
                  <a:lnTo>
                    <a:pt x="5109" y="3868"/>
                  </a:lnTo>
                  <a:lnTo>
                    <a:pt x="5118" y="3860"/>
                  </a:lnTo>
                  <a:lnTo>
                    <a:pt x="5126" y="3855"/>
                  </a:lnTo>
                  <a:lnTo>
                    <a:pt x="5138" y="3841"/>
                  </a:lnTo>
                  <a:lnTo>
                    <a:pt x="5140" y="3837"/>
                  </a:lnTo>
                  <a:lnTo>
                    <a:pt x="5140" y="3837"/>
                  </a:lnTo>
                  <a:lnTo>
                    <a:pt x="5157" y="3841"/>
                  </a:lnTo>
                  <a:lnTo>
                    <a:pt x="5175" y="3845"/>
                  </a:lnTo>
                  <a:lnTo>
                    <a:pt x="5198" y="3843"/>
                  </a:lnTo>
                  <a:lnTo>
                    <a:pt x="5210" y="3843"/>
                  </a:lnTo>
                  <a:lnTo>
                    <a:pt x="5221" y="3839"/>
                  </a:lnTo>
                  <a:lnTo>
                    <a:pt x="5235" y="3833"/>
                  </a:lnTo>
                  <a:lnTo>
                    <a:pt x="5249" y="3827"/>
                  </a:lnTo>
                  <a:lnTo>
                    <a:pt x="5260" y="3818"/>
                  </a:lnTo>
                  <a:lnTo>
                    <a:pt x="5274" y="3806"/>
                  </a:lnTo>
                  <a:lnTo>
                    <a:pt x="5284" y="3792"/>
                  </a:lnTo>
                  <a:lnTo>
                    <a:pt x="5295" y="3775"/>
                  </a:lnTo>
                  <a:lnTo>
                    <a:pt x="5295" y="3775"/>
                  </a:lnTo>
                  <a:lnTo>
                    <a:pt x="5315" y="3738"/>
                  </a:lnTo>
                  <a:lnTo>
                    <a:pt x="5328" y="3704"/>
                  </a:lnTo>
                  <a:lnTo>
                    <a:pt x="5336" y="3675"/>
                  </a:lnTo>
                  <a:lnTo>
                    <a:pt x="5340" y="3660"/>
                  </a:lnTo>
                  <a:lnTo>
                    <a:pt x="5340" y="3646"/>
                  </a:lnTo>
                  <a:lnTo>
                    <a:pt x="5340" y="3634"/>
                  </a:lnTo>
                  <a:lnTo>
                    <a:pt x="5336" y="3623"/>
                  </a:lnTo>
                  <a:lnTo>
                    <a:pt x="5332" y="3611"/>
                  </a:lnTo>
                  <a:lnTo>
                    <a:pt x="5326" y="3601"/>
                  </a:lnTo>
                  <a:lnTo>
                    <a:pt x="5317" y="3589"/>
                  </a:lnTo>
                  <a:lnTo>
                    <a:pt x="5307" y="3582"/>
                  </a:lnTo>
                  <a:lnTo>
                    <a:pt x="5295" y="3572"/>
                  </a:lnTo>
                  <a:lnTo>
                    <a:pt x="5280" y="3564"/>
                  </a:lnTo>
                  <a:lnTo>
                    <a:pt x="5280" y="3564"/>
                  </a:lnTo>
                  <a:lnTo>
                    <a:pt x="5262" y="3556"/>
                  </a:lnTo>
                  <a:lnTo>
                    <a:pt x="5245" y="3550"/>
                  </a:lnTo>
                  <a:lnTo>
                    <a:pt x="5208" y="3541"/>
                  </a:lnTo>
                  <a:lnTo>
                    <a:pt x="5169" y="3533"/>
                  </a:lnTo>
                  <a:lnTo>
                    <a:pt x="5132" y="3529"/>
                  </a:lnTo>
                  <a:lnTo>
                    <a:pt x="5097" y="3527"/>
                  </a:lnTo>
                  <a:lnTo>
                    <a:pt x="5072" y="3525"/>
                  </a:lnTo>
                  <a:lnTo>
                    <a:pt x="5046" y="3525"/>
                  </a:lnTo>
                  <a:lnTo>
                    <a:pt x="4992" y="3377"/>
                  </a:lnTo>
                  <a:lnTo>
                    <a:pt x="4992" y="3377"/>
                  </a:lnTo>
                  <a:lnTo>
                    <a:pt x="5002" y="3340"/>
                  </a:lnTo>
                  <a:lnTo>
                    <a:pt x="5025" y="3240"/>
                  </a:lnTo>
                  <a:lnTo>
                    <a:pt x="5040" y="3170"/>
                  </a:lnTo>
                  <a:lnTo>
                    <a:pt x="5056" y="3092"/>
                  </a:lnTo>
                  <a:lnTo>
                    <a:pt x="5072" y="3009"/>
                  </a:lnTo>
                  <a:lnTo>
                    <a:pt x="5085" y="2917"/>
                  </a:lnTo>
                  <a:lnTo>
                    <a:pt x="5085" y="2917"/>
                  </a:lnTo>
                  <a:lnTo>
                    <a:pt x="5163" y="2404"/>
                  </a:lnTo>
                  <a:lnTo>
                    <a:pt x="5198" y="2166"/>
                  </a:lnTo>
                  <a:lnTo>
                    <a:pt x="5217" y="2051"/>
                  </a:lnTo>
                  <a:lnTo>
                    <a:pt x="5217" y="2051"/>
                  </a:lnTo>
                  <a:lnTo>
                    <a:pt x="5229" y="1995"/>
                  </a:lnTo>
                  <a:lnTo>
                    <a:pt x="5237" y="1964"/>
                  </a:lnTo>
                  <a:lnTo>
                    <a:pt x="5249" y="1927"/>
                  </a:lnTo>
                  <a:lnTo>
                    <a:pt x="5249" y="1927"/>
                  </a:lnTo>
                  <a:lnTo>
                    <a:pt x="5260" y="1882"/>
                  </a:lnTo>
                  <a:lnTo>
                    <a:pt x="5278" y="1798"/>
                  </a:lnTo>
                  <a:lnTo>
                    <a:pt x="5324" y="1568"/>
                  </a:lnTo>
                  <a:lnTo>
                    <a:pt x="5389" y="1248"/>
                  </a:lnTo>
                  <a:lnTo>
                    <a:pt x="4922" y="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Freeform 6">
              <a:extLst>
                <a:ext uri="{FF2B5EF4-FFF2-40B4-BE49-F238E27FC236}">
                  <a16:creationId xmlns:a16="http://schemas.microsoft.com/office/drawing/2014/main" id="{FB02AA5C-4B60-47AB-B15E-4FAE3DAEB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700" y="2871788"/>
              <a:ext cx="3643313" cy="1571625"/>
            </a:xfrm>
            <a:custGeom>
              <a:avLst/>
              <a:gdLst>
                <a:gd name="T0" fmla="*/ 422 w 2295"/>
                <a:gd name="T1" fmla="*/ 70 h 990"/>
                <a:gd name="T2" fmla="*/ 345 w 2295"/>
                <a:gd name="T3" fmla="*/ 248 h 990"/>
                <a:gd name="T4" fmla="*/ 203 w 2295"/>
                <a:gd name="T5" fmla="*/ 406 h 990"/>
                <a:gd name="T6" fmla="*/ 39 w 2295"/>
                <a:gd name="T7" fmla="*/ 608 h 990"/>
                <a:gd name="T8" fmla="*/ 47 w 2295"/>
                <a:gd name="T9" fmla="*/ 655 h 990"/>
                <a:gd name="T10" fmla="*/ 234 w 2295"/>
                <a:gd name="T11" fmla="*/ 601 h 990"/>
                <a:gd name="T12" fmla="*/ 413 w 2295"/>
                <a:gd name="T13" fmla="*/ 624 h 990"/>
                <a:gd name="T14" fmla="*/ 568 w 2295"/>
                <a:gd name="T15" fmla="*/ 717 h 990"/>
                <a:gd name="T16" fmla="*/ 646 w 2295"/>
                <a:gd name="T17" fmla="*/ 827 h 990"/>
                <a:gd name="T18" fmla="*/ 755 w 2295"/>
                <a:gd name="T19" fmla="*/ 725 h 990"/>
                <a:gd name="T20" fmla="*/ 895 w 2295"/>
                <a:gd name="T21" fmla="*/ 827 h 990"/>
                <a:gd name="T22" fmla="*/ 910 w 2295"/>
                <a:gd name="T23" fmla="*/ 772 h 990"/>
                <a:gd name="T24" fmla="*/ 1035 w 2295"/>
                <a:gd name="T25" fmla="*/ 803 h 990"/>
                <a:gd name="T26" fmla="*/ 1146 w 2295"/>
                <a:gd name="T27" fmla="*/ 842 h 990"/>
                <a:gd name="T28" fmla="*/ 1198 w 2295"/>
                <a:gd name="T29" fmla="*/ 928 h 990"/>
                <a:gd name="T30" fmla="*/ 1377 w 2295"/>
                <a:gd name="T31" fmla="*/ 928 h 990"/>
                <a:gd name="T32" fmla="*/ 1408 w 2295"/>
                <a:gd name="T33" fmla="*/ 850 h 990"/>
                <a:gd name="T34" fmla="*/ 1525 w 2295"/>
                <a:gd name="T35" fmla="*/ 881 h 990"/>
                <a:gd name="T36" fmla="*/ 1681 w 2295"/>
                <a:gd name="T37" fmla="*/ 975 h 990"/>
                <a:gd name="T38" fmla="*/ 1719 w 2295"/>
                <a:gd name="T39" fmla="*/ 881 h 990"/>
                <a:gd name="T40" fmla="*/ 1859 w 2295"/>
                <a:gd name="T41" fmla="*/ 951 h 990"/>
                <a:gd name="T42" fmla="*/ 1900 w 2295"/>
                <a:gd name="T43" fmla="*/ 887 h 990"/>
                <a:gd name="T44" fmla="*/ 1928 w 2295"/>
                <a:gd name="T45" fmla="*/ 934 h 990"/>
                <a:gd name="T46" fmla="*/ 2093 w 2295"/>
                <a:gd name="T47" fmla="*/ 881 h 990"/>
                <a:gd name="T48" fmla="*/ 2295 w 2295"/>
                <a:gd name="T49" fmla="*/ 959 h 990"/>
                <a:gd name="T50" fmla="*/ 2233 w 2295"/>
                <a:gd name="T51" fmla="*/ 733 h 990"/>
                <a:gd name="T52" fmla="*/ 2248 w 2295"/>
                <a:gd name="T53" fmla="*/ 606 h 990"/>
                <a:gd name="T54" fmla="*/ 2169 w 2295"/>
                <a:gd name="T55" fmla="*/ 406 h 990"/>
                <a:gd name="T56" fmla="*/ 2116 w 2295"/>
                <a:gd name="T57" fmla="*/ 351 h 990"/>
                <a:gd name="T58" fmla="*/ 2011 w 2295"/>
                <a:gd name="T59" fmla="*/ 372 h 990"/>
                <a:gd name="T60" fmla="*/ 1922 w 2295"/>
                <a:gd name="T61" fmla="*/ 359 h 990"/>
                <a:gd name="T62" fmla="*/ 1910 w 2295"/>
                <a:gd name="T63" fmla="*/ 291 h 990"/>
                <a:gd name="T64" fmla="*/ 1852 w 2295"/>
                <a:gd name="T65" fmla="*/ 273 h 990"/>
                <a:gd name="T66" fmla="*/ 1731 w 2295"/>
                <a:gd name="T67" fmla="*/ 263 h 990"/>
                <a:gd name="T68" fmla="*/ 1694 w 2295"/>
                <a:gd name="T69" fmla="*/ 220 h 990"/>
                <a:gd name="T70" fmla="*/ 1702 w 2295"/>
                <a:gd name="T71" fmla="*/ 168 h 990"/>
                <a:gd name="T72" fmla="*/ 1577 w 2295"/>
                <a:gd name="T73" fmla="*/ 179 h 990"/>
                <a:gd name="T74" fmla="*/ 1430 w 2295"/>
                <a:gd name="T75" fmla="*/ 179 h 990"/>
                <a:gd name="T76" fmla="*/ 1428 w 2295"/>
                <a:gd name="T77" fmla="*/ 150 h 990"/>
                <a:gd name="T78" fmla="*/ 1428 w 2295"/>
                <a:gd name="T79" fmla="*/ 115 h 990"/>
                <a:gd name="T80" fmla="*/ 1307 w 2295"/>
                <a:gd name="T81" fmla="*/ 137 h 990"/>
                <a:gd name="T82" fmla="*/ 1198 w 2295"/>
                <a:gd name="T83" fmla="*/ 203 h 990"/>
                <a:gd name="T84" fmla="*/ 1070 w 2295"/>
                <a:gd name="T85" fmla="*/ 294 h 990"/>
                <a:gd name="T86" fmla="*/ 1027 w 2295"/>
                <a:gd name="T87" fmla="*/ 269 h 990"/>
                <a:gd name="T88" fmla="*/ 996 w 2295"/>
                <a:gd name="T89" fmla="*/ 273 h 990"/>
                <a:gd name="T90" fmla="*/ 926 w 2295"/>
                <a:gd name="T91" fmla="*/ 326 h 990"/>
                <a:gd name="T92" fmla="*/ 895 w 2295"/>
                <a:gd name="T93" fmla="*/ 320 h 990"/>
                <a:gd name="T94" fmla="*/ 866 w 2295"/>
                <a:gd name="T95" fmla="*/ 137 h 990"/>
                <a:gd name="T96" fmla="*/ 837 w 2295"/>
                <a:gd name="T97" fmla="*/ 107 h 990"/>
                <a:gd name="T98" fmla="*/ 718 w 2295"/>
                <a:gd name="T99" fmla="*/ 177 h 990"/>
                <a:gd name="T100" fmla="*/ 646 w 2295"/>
                <a:gd name="T101" fmla="*/ 172 h 990"/>
                <a:gd name="T102" fmla="*/ 570 w 2295"/>
                <a:gd name="T103" fmla="*/ 125 h 990"/>
                <a:gd name="T104" fmla="*/ 518 w 2295"/>
                <a:gd name="T105" fmla="*/ 43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95" h="990">
                  <a:moveTo>
                    <a:pt x="483" y="0"/>
                  </a:moveTo>
                  <a:lnTo>
                    <a:pt x="483" y="0"/>
                  </a:lnTo>
                  <a:lnTo>
                    <a:pt x="475" y="8"/>
                  </a:lnTo>
                  <a:lnTo>
                    <a:pt x="455" y="25"/>
                  </a:lnTo>
                  <a:lnTo>
                    <a:pt x="432" y="55"/>
                  </a:lnTo>
                  <a:lnTo>
                    <a:pt x="422" y="70"/>
                  </a:lnTo>
                  <a:lnTo>
                    <a:pt x="413" y="86"/>
                  </a:lnTo>
                  <a:lnTo>
                    <a:pt x="413" y="86"/>
                  </a:lnTo>
                  <a:lnTo>
                    <a:pt x="395" y="131"/>
                  </a:lnTo>
                  <a:lnTo>
                    <a:pt x="372" y="187"/>
                  </a:lnTo>
                  <a:lnTo>
                    <a:pt x="358" y="218"/>
                  </a:lnTo>
                  <a:lnTo>
                    <a:pt x="345" y="248"/>
                  </a:lnTo>
                  <a:lnTo>
                    <a:pt x="329" y="275"/>
                  </a:lnTo>
                  <a:lnTo>
                    <a:pt x="311" y="296"/>
                  </a:lnTo>
                  <a:lnTo>
                    <a:pt x="311" y="296"/>
                  </a:lnTo>
                  <a:lnTo>
                    <a:pt x="275" y="335"/>
                  </a:lnTo>
                  <a:lnTo>
                    <a:pt x="236" y="372"/>
                  </a:lnTo>
                  <a:lnTo>
                    <a:pt x="203" y="406"/>
                  </a:lnTo>
                  <a:lnTo>
                    <a:pt x="179" y="429"/>
                  </a:lnTo>
                  <a:lnTo>
                    <a:pt x="179" y="429"/>
                  </a:lnTo>
                  <a:lnTo>
                    <a:pt x="111" y="513"/>
                  </a:lnTo>
                  <a:lnTo>
                    <a:pt x="68" y="567"/>
                  </a:lnTo>
                  <a:lnTo>
                    <a:pt x="39" y="608"/>
                  </a:lnTo>
                  <a:lnTo>
                    <a:pt x="39" y="608"/>
                  </a:lnTo>
                  <a:lnTo>
                    <a:pt x="30" y="624"/>
                  </a:lnTo>
                  <a:lnTo>
                    <a:pt x="22" y="640"/>
                  </a:lnTo>
                  <a:lnTo>
                    <a:pt x="10" y="669"/>
                  </a:lnTo>
                  <a:lnTo>
                    <a:pt x="2" y="692"/>
                  </a:lnTo>
                  <a:lnTo>
                    <a:pt x="0" y="702"/>
                  </a:lnTo>
                  <a:lnTo>
                    <a:pt x="47" y="655"/>
                  </a:lnTo>
                  <a:lnTo>
                    <a:pt x="55" y="717"/>
                  </a:lnTo>
                  <a:lnTo>
                    <a:pt x="125" y="616"/>
                  </a:lnTo>
                  <a:lnTo>
                    <a:pt x="133" y="655"/>
                  </a:lnTo>
                  <a:lnTo>
                    <a:pt x="171" y="585"/>
                  </a:lnTo>
                  <a:lnTo>
                    <a:pt x="179" y="710"/>
                  </a:lnTo>
                  <a:lnTo>
                    <a:pt x="234" y="601"/>
                  </a:lnTo>
                  <a:lnTo>
                    <a:pt x="265" y="725"/>
                  </a:lnTo>
                  <a:lnTo>
                    <a:pt x="319" y="601"/>
                  </a:lnTo>
                  <a:lnTo>
                    <a:pt x="335" y="702"/>
                  </a:lnTo>
                  <a:lnTo>
                    <a:pt x="358" y="632"/>
                  </a:lnTo>
                  <a:lnTo>
                    <a:pt x="366" y="702"/>
                  </a:lnTo>
                  <a:lnTo>
                    <a:pt x="413" y="624"/>
                  </a:lnTo>
                  <a:lnTo>
                    <a:pt x="444" y="725"/>
                  </a:lnTo>
                  <a:lnTo>
                    <a:pt x="467" y="679"/>
                  </a:lnTo>
                  <a:lnTo>
                    <a:pt x="490" y="772"/>
                  </a:lnTo>
                  <a:lnTo>
                    <a:pt x="506" y="733"/>
                  </a:lnTo>
                  <a:lnTo>
                    <a:pt x="522" y="780"/>
                  </a:lnTo>
                  <a:lnTo>
                    <a:pt x="568" y="717"/>
                  </a:lnTo>
                  <a:lnTo>
                    <a:pt x="576" y="819"/>
                  </a:lnTo>
                  <a:lnTo>
                    <a:pt x="607" y="702"/>
                  </a:lnTo>
                  <a:lnTo>
                    <a:pt x="607" y="702"/>
                  </a:lnTo>
                  <a:lnTo>
                    <a:pt x="627" y="766"/>
                  </a:lnTo>
                  <a:lnTo>
                    <a:pt x="640" y="811"/>
                  </a:lnTo>
                  <a:lnTo>
                    <a:pt x="646" y="827"/>
                  </a:lnTo>
                  <a:lnTo>
                    <a:pt x="646" y="827"/>
                  </a:lnTo>
                  <a:lnTo>
                    <a:pt x="652" y="807"/>
                  </a:lnTo>
                  <a:lnTo>
                    <a:pt x="662" y="772"/>
                  </a:lnTo>
                  <a:lnTo>
                    <a:pt x="677" y="725"/>
                  </a:lnTo>
                  <a:lnTo>
                    <a:pt x="708" y="842"/>
                  </a:lnTo>
                  <a:lnTo>
                    <a:pt x="755" y="725"/>
                  </a:lnTo>
                  <a:lnTo>
                    <a:pt x="747" y="850"/>
                  </a:lnTo>
                  <a:lnTo>
                    <a:pt x="817" y="749"/>
                  </a:lnTo>
                  <a:lnTo>
                    <a:pt x="848" y="842"/>
                  </a:lnTo>
                  <a:lnTo>
                    <a:pt x="872" y="749"/>
                  </a:lnTo>
                  <a:lnTo>
                    <a:pt x="872" y="749"/>
                  </a:lnTo>
                  <a:lnTo>
                    <a:pt x="895" y="827"/>
                  </a:lnTo>
                  <a:lnTo>
                    <a:pt x="895" y="827"/>
                  </a:lnTo>
                  <a:lnTo>
                    <a:pt x="895" y="827"/>
                  </a:lnTo>
                  <a:lnTo>
                    <a:pt x="897" y="827"/>
                  </a:lnTo>
                  <a:lnTo>
                    <a:pt x="899" y="821"/>
                  </a:lnTo>
                  <a:lnTo>
                    <a:pt x="903" y="801"/>
                  </a:lnTo>
                  <a:lnTo>
                    <a:pt x="910" y="772"/>
                  </a:lnTo>
                  <a:lnTo>
                    <a:pt x="942" y="873"/>
                  </a:lnTo>
                  <a:lnTo>
                    <a:pt x="957" y="764"/>
                  </a:lnTo>
                  <a:lnTo>
                    <a:pt x="980" y="819"/>
                  </a:lnTo>
                  <a:lnTo>
                    <a:pt x="1004" y="780"/>
                  </a:lnTo>
                  <a:lnTo>
                    <a:pt x="1019" y="850"/>
                  </a:lnTo>
                  <a:lnTo>
                    <a:pt x="1035" y="803"/>
                  </a:lnTo>
                  <a:lnTo>
                    <a:pt x="1066" y="928"/>
                  </a:lnTo>
                  <a:lnTo>
                    <a:pt x="1097" y="889"/>
                  </a:lnTo>
                  <a:lnTo>
                    <a:pt x="1120" y="944"/>
                  </a:lnTo>
                  <a:lnTo>
                    <a:pt x="1120" y="944"/>
                  </a:lnTo>
                  <a:lnTo>
                    <a:pt x="1136" y="881"/>
                  </a:lnTo>
                  <a:lnTo>
                    <a:pt x="1146" y="842"/>
                  </a:lnTo>
                  <a:lnTo>
                    <a:pt x="1150" y="829"/>
                  </a:lnTo>
                  <a:lnTo>
                    <a:pt x="1152" y="827"/>
                  </a:lnTo>
                  <a:lnTo>
                    <a:pt x="1152" y="827"/>
                  </a:lnTo>
                  <a:lnTo>
                    <a:pt x="1152" y="827"/>
                  </a:lnTo>
                  <a:lnTo>
                    <a:pt x="1175" y="879"/>
                  </a:lnTo>
                  <a:lnTo>
                    <a:pt x="1198" y="928"/>
                  </a:lnTo>
                  <a:lnTo>
                    <a:pt x="1198" y="827"/>
                  </a:lnTo>
                  <a:lnTo>
                    <a:pt x="1276" y="920"/>
                  </a:lnTo>
                  <a:lnTo>
                    <a:pt x="1284" y="850"/>
                  </a:lnTo>
                  <a:lnTo>
                    <a:pt x="1307" y="897"/>
                  </a:lnTo>
                  <a:lnTo>
                    <a:pt x="1331" y="803"/>
                  </a:lnTo>
                  <a:lnTo>
                    <a:pt x="1377" y="928"/>
                  </a:lnTo>
                  <a:lnTo>
                    <a:pt x="1377" y="928"/>
                  </a:lnTo>
                  <a:lnTo>
                    <a:pt x="1393" y="885"/>
                  </a:lnTo>
                  <a:lnTo>
                    <a:pt x="1404" y="860"/>
                  </a:lnTo>
                  <a:lnTo>
                    <a:pt x="1406" y="852"/>
                  </a:lnTo>
                  <a:lnTo>
                    <a:pt x="1408" y="850"/>
                  </a:lnTo>
                  <a:lnTo>
                    <a:pt x="1408" y="850"/>
                  </a:lnTo>
                  <a:lnTo>
                    <a:pt x="1412" y="868"/>
                  </a:lnTo>
                  <a:lnTo>
                    <a:pt x="1420" y="899"/>
                  </a:lnTo>
                  <a:lnTo>
                    <a:pt x="1432" y="944"/>
                  </a:lnTo>
                  <a:lnTo>
                    <a:pt x="1471" y="858"/>
                  </a:lnTo>
                  <a:lnTo>
                    <a:pt x="1502" y="944"/>
                  </a:lnTo>
                  <a:lnTo>
                    <a:pt x="1525" y="881"/>
                  </a:lnTo>
                  <a:lnTo>
                    <a:pt x="1548" y="920"/>
                  </a:lnTo>
                  <a:lnTo>
                    <a:pt x="1595" y="850"/>
                  </a:lnTo>
                  <a:lnTo>
                    <a:pt x="1618" y="967"/>
                  </a:lnTo>
                  <a:lnTo>
                    <a:pt x="1642" y="873"/>
                  </a:lnTo>
                  <a:lnTo>
                    <a:pt x="1681" y="975"/>
                  </a:lnTo>
                  <a:lnTo>
                    <a:pt x="1681" y="975"/>
                  </a:lnTo>
                  <a:lnTo>
                    <a:pt x="1700" y="924"/>
                  </a:lnTo>
                  <a:lnTo>
                    <a:pt x="1712" y="891"/>
                  </a:lnTo>
                  <a:lnTo>
                    <a:pt x="1718" y="883"/>
                  </a:lnTo>
                  <a:lnTo>
                    <a:pt x="1719" y="881"/>
                  </a:lnTo>
                  <a:lnTo>
                    <a:pt x="1719" y="881"/>
                  </a:lnTo>
                  <a:lnTo>
                    <a:pt x="1719" y="881"/>
                  </a:lnTo>
                  <a:lnTo>
                    <a:pt x="1727" y="940"/>
                  </a:lnTo>
                  <a:lnTo>
                    <a:pt x="1735" y="990"/>
                  </a:lnTo>
                  <a:lnTo>
                    <a:pt x="1766" y="897"/>
                  </a:lnTo>
                  <a:lnTo>
                    <a:pt x="1805" y="975"/>
                  </a:lnTo>
                  <a:lnTo>
                    <a:pt x="1844" y="881"/>
                  </a:lnTo>
                  <a:lnTo>
                    <a:pt x="1859" y="951"/>
                  </a:lnTo>
                  <a:lnTo>
                    <a:pt x="1859" y="951"/>
                  </a:lnTo>
                  <a:lnTo>
                    <a:pt x="1865" y="940"/>
                  </a:lnTo>
                  <a:lnTo>
                    <a:pt x="1877" y="914"/>
                  </a:lnTo>
                  <a:lnTo>
                    <a:pt x="1885" y="903"/>
                  </a:lnTo>
                  <a:lnTo>
                    <a:pt x="1893" y="893"/>
                  </a:lnTo>
                  <a:lnTo>
                    <a:pt x="1900" y="887"/>
                  </a:lnTo>
                  <a:lnTo>
                    <a:pt x="1904" y="887"/>
                  </a:lnTo>
                  <a:lnTo>
                    <a:pt x="1906" y="889"/>
                  </a:lnTo>
                  <a:lnTo>
                    <a:pt x="1906" y="889"/>
                  </a:lnTo>
                  <a:lnTo>
                    <a:pt x="1912" y="897"/>
                  </a:lnTo>
                  <a:lnTo>
                    <a:pt x="1916" y="907"/>
                  </a:lnTo>
                  <a:lnTo>
                    <a:pt x="1928" y="934"/>
                  </a:lnTo>
                  <a:lnTo>
                    <a:pt x="1937" y="967"/>
                  </a:lnTo>
                  <a:lnTo>
                    <a:pt x="1961" y="897"/>
                  </a:lnTo>
                  <a:lnTo>
                    <a:pt x="1984" y="951"/>
                  </a:lnTo>
                  <a:lnTo>
                    <a:pt x="2015" y="873"/>
                  </a:lnTo>
                  <a:lnTo>
                    <a:pt x="2054" y="944"/>
                  </a:lnTo>
                  <a:lnTo>
                    <a:pt x="2093" y="881"/>
                  </a:lnTo>
                  <a:lnTo>
                    <a:pt x="2116" y="951"/>
                  </a:lnTo>
                  <a:lnTo>
                    <a:pt x="2140" y="873"/>
                  </a:lnTo>
                  <a:lnTo>
                    <a:pt x="2178" y="928"/>
                  </a:lnTo>
                  <a:lnTo>
                    <a:pt x="2186" y="881"/>
                  </a:lnTo>
                  <a:lnTo>
                    <a:pt x="2295" y="959"/>
                  </a:lnTo>
                  <a:lnTo>
                    <a:pt x="2295" y="959"/>
                  </a:lnTo>
                  <a:lnTo>
                    <a:pt x="2285" y="932"/>
                  </a:lnTo>
                  <a:lnTo>
                    <a:pt x="2264" y="870"/>
                  </a:lnTo>
                  <a:lnTo>
                    <a:pt x="2252" y="833"/>
                  </a:lnTo>
                  <a:lnTo>
                    <a:pt x="2243" y="795"/>
                  </a:lnTo>
                  <a:lnTo>
                    <a:pt x="2235" y="760"/>
                  </a:lnTo>
                  <a:lnTo>
                    <a:pt x="2233" y="733"/>
                  </a:lnTo>
                  <a:lnTo>
                    <a:pt x="2233" y="733"/>
                  </a:lnTo>
                  <a:lnTo>
                    <a:pt x="2235" y="712"/>
                  </a:lnTo>
                  <a:lnTo>
                    <a:pt x="2239" y="690"/>
                  </a:lnTo>
                  <a:lnTo>
                    <a:pt x="2246" y="651"/>
                  </a:lnTo>
                  <a:lnTo>
                    <a:pt x="2248" y="630"/>
                  </a:lnTo>
                  <a:lnTo>
                    <a:pt x="2248" y="606"/>
                  </a:lnTo>
                  <a:lnTo>
                    <a:pt x="2243" y="579"/>
                  </a:lnTo>
                  <a:lnTo>
                    <a:pt x="2233" y="546"/>
                  </a:lnTo>
                  <a:lnTo>
                    <a:pt x="2233" y="546"/>
                  </a:lnTo>
                  <a:lnTo>
                    <a:pt x="2202" y="474"/>
                  </a:lnTo>
                  <a:lnTo>
                    <a:pt x="2186" y="437"/>
                  </a:lnTo>
                  <a:lnTo>
                    <a:pt x="2169" y="406"/>
                  </a:lnTo>
                  <a:lnTo>
                    <a:pt x="2153" y="378"/>
                  </a:lnTo>
                  <a:lnTo>
                    <a:pt x="2138" y="359"/>
                  </a:lnTo>
                  <a:lnTo>
                    <a:pt x="2132" y="353"/>
                  </a:lnTo>
                  <a:lnTo>
                    <a:pt x="2126" y="349"/>
                  </a:lnTo>
                  <a:lnTo>
                    <a:pt x="2120" y="349"/>
                  </a:lnTo>
                  <a:lnTo>
                    <a:pt x="2116" y="351"/>
                  </a:lnTo>
                  <a:lnTo>
                    <a:pt x="2116" y="351"/>
                  </a:lnTo>
                  <a:lnTo>
                    <a:pt x="2110" y="355"/>
                  </a:lnTo>
                  <a:lnTo>
                    <a:pt x="2103" y="359"/>
                  </a:lnTo>
                  <a:lnTo>
                    <a:pt x="2077" y="365"/>
                  </a:lnTo>
                  <a:lnTo>
                    <a:pt x="2046" y="369"/>
                  </a:lnTo>
                  <a:lnTo>
                    <a:pt x="2011" y="372"/>
                  </a:lnTo>
                  <a:lnTo>
                    <a:pt x="1978" y="372"/>
                  </a:lnTo>
                  <a:lnTo>
                    <a:pt x="1949" y="370"/>
                  </a:lnTo>
                  <a:lnTo>
                    <a:pt x="1937" y="369"/>
                  </a:lnTo>
                  <a:lnTo>
                    <a:pt x="1929" y="367"/>
                  </a:lnTo>
                  <a:lnTo>
                    <a:pt x="1924" y="363"/>
                  </a:lnTo>
                  <a:lnTo>
                    <a:pt x="1922" y="359"/>
                  </a:lnTo>
                  <a:lnTo>
                    <a:pt x="1922" y="359"/>
                  </a:lnTo>
                  <a:lnTo>
                    <a:pt x="1922" y="333"/>
                  </a:lnTo>
                  <a:lnTo>
                    <a:pt x="1922" y="320"/>
                  </a:lnTo>
                  <a:lnTo>
                    <a:pt x="1918" y="304"/>
                  </a:lnTo>
                  <a:lnTo>
                    <a:pt x="1914" y="296"/>
                  </a:lnTo>
                  <a:lnTo>
                    <a:pt x="1910" y="291"/>
                  </a:lnTo>
                  <a:lnTo>
                    <a:pt x="1904" y="285"/>
                  </a:lnTo>
                  <a:lnTo>
                    <a:pt x="1898" y="279"/>
                  </a:lnTo>
                  <a:lnTo>
                    <a:pt x="1889" y="277"/>
                  </a:lnTo>
                  <a:lnTo>
                    <a:pt x="1879" y="273"/>
                  </a:lnTo>
                  <a:lnTo>
                    <a:pt x="1865" y="273"/>
                  </a:lnTo>
                  <a:lnTo>
                    <a:pt x="1852" y="273"/>
                  </a:lnTo>
                  <a:lnTo>
                    <a:pt x="1852" y="273"/>
                  </a:lnTo>
                  <a:lnTo>
                    <a:pt x="1823" y="275"/>
                  </a:lnTo>
                  <a:lnTo>
                    <a:pt x="1795" y="275"/>
                  </a:lnTo>
                  <a:lnTo>
                    <a:pt x="1770" y="273"/>
                  </a:lnTo>
                  <a:lnTo>
                    <a:pt x="1749" y="269"/>
                  </a:lnTo>
                  <a:lnTo>
                    <a:pt x="1731" y="263"/>
                  </a:lnTo>
                  <a:lnTo>
                    <a:pt x="1716" y="255"/>
                  </a:lnTo>
                  <a:lnTo>
                    <a:pt x="1704" y="246"/>
                  </a:lnTo>
                  <a:lnTo>
                    <a:pt x="1696" y="234"/>
                  </a:lnTo>
                  <a:lnTo>
                    <a:pt x="1696" y="234"/>
                  </a:lnTo>
                  <a:lnTo>
                    <a:pt x="1694" y="228"/>
                  </a:lnTo>
                  <a:lnTo>
                    <a:pt x="1694" y="220"/>
                  </a:lnTo>
                  <a:lnTo>
                    <a:pt x="1698" y="207"/>
                  </a:lnTo>
                  <a:lnTo>
                    <a:pt x="1704" y="193"/>
                  </a:lnTo>
                  <a:lnTo>
                    <a:pt x="1708" y="181"/>
                  </a:lnTo>
                  <a:lnTo>
                    <a:pt x="1708" y="176"/>
                  </a:lnTo>
                  <a:lnTo>
                    <a:pt x="1706" y="172"/>
                  </a:lnTo>
                  <a:lnTo>
                    <a:pt x="1702" y="168"/>
                  </a:lnTo>
                  <a:lnTo>
                    <a:pt x="1694" y="166"/>
                  </a:lnTo>
                  <a:lnTo>
                    <a:pt x="1683" y="166"/>
                  </a:lnTo>
                  <a:lnTo>
                    <a:pt x="1669" y="166"/>
                  </a:lnTo>
                  <a:lnTo>
                    <a:pt x="1626" y="172"/>
                  </a:lnTo>
                  <a:lnTo>
                    <a:pt x="1626" y="172"/>
                  </a:lnTo>
                  <a:lnTo>
                    <a:pt x="1577" y="179"/>
                  </a:lnTo>
                  <a:lnTo>
                    <a:pt x="1537" y="185"/>
                  </a:lnTo>
                  <a:lnTo>
                    <a:pt x="1504" y="189"/>
                  </a:lnTo>
                  <a:lnTo>
                    <a:pt x="1476" y="191"/>
                  </a:lnTo>
                  <a:lnTo>
                    <a:pt x="1455" y="189"/>
                  </a:lnTo>
                  <a:lnTo>
                    <a:pt x="1439" y="185"/>
                  </a:lnTo>
                  <a:lnTo>
                    <a:pt x="1430" y="179"/>
                  </a:lnTo>
                  <a:lnTo>
                    <a:pt x="1426" y="176"/>
                  </a:lnTo>
                  <a:lnTo>
                    <a:pt x="1424" y="172"/>
                  </a:lnTo>
                  <a:lnTo>
                    <a:pt x="1424" y="172"/>
                  </a:lnTo>
                  <a:lnTo>
                    <a:pt x="1422" y="166"/>
                  </a:lnTo>
                  <a:lnTo>
                    <a:pt x="1424" y="162"/>
                  </a:lnTo>
                  <a:lnTo>
                    <a:pt x="1428" y="150"/>
                  </a:lnTo>
                  <a:lnTo>
                    <a:pt x="1437" y="129"/>
                  </a:lnTo>
                  <a:lnTo>
                    <a:pt x="1439" y="125"/>
                  </a:lnTo>
                  <a:lnTo>
                    <a:pt x="1439" y="121"/>
                  </a:lnTo>
                  <a:lnTo>
                    <a:pt x="1437" y="119"/>
                  </a:lnTo>
                  <a:lnTo>
                    <a:pt x="1434" y="117"/>
                  </a:lnTo>
                  <a:lnTo>
                    <a:pt x="1428" y="115"/>
                  </a:lnTo>
                  <a:lnTo>
                    <a:pt x="1418" y="115"/>
                  </a:lnTo>
                  <a:lnTo>
                    <a:pt x="1393" y="117"/>
                  </a:lnTo>
                  <a:lnTo>
                    <a:pt x="1393" y="117"/>
                  </a:lnTo>
                  <a:lnTo>
                    <a:pt x="1362" y="123"/>
                  </a:lnTo>
                  <a:lnTo>
                    <a:pt x="1332" y="129"/>
                  </a:lnTo>
                  <a:lnTo>
                    <a:pt x="1307" y="137"/>
                  </a:lnTo>
                  <a:lnTo>
                    <a:pt x="1284" y="146"/>
                  </a:lnTo>
                  <a:lnTo>
                    <a:pt x="1262" y="158"/>
                  </a:lnTo>
                  <a:lnTo>
                    <a:pt x="1241" y="170"/>
                  </a:lnTo>
                  <a:lnTo>
                    <a:pt x="1220" y="185"/>
                  </a:lnTo>
                  <a:lnTo>
                    <a:pt x="1198" y="203"/>
                  </a:lnTo>
                  <a:lnTo>
                    <a:pt x="1198" y="203"/>
                  </a:lnTo>
                  <a:lnTo>
                    <a:pt x="1154" y="242"/>
                  </a:lnTo>
                  <a:lnTo>
                    <a:pt x="1130" y="259"/>
                  </a:lnTo>
                  <a:lnTo>
                    <a:pt x="1109" y="275"/>
                  </a:lnTo>
                  <a:lnTo>
                    <a:pt x="1087" y="289"/>
                  </a:lnTo>
                  <a:lnTo>
                    <a:pt x="1080" y="293"/>
                  </a:lnTo>
                  <a:lnTo>
                    <a:pt x="1070" y="294"/>
                  </a:lnTo>
                  <a:lnTo>
                    <a:pt x="1062" y="296"/>
                  </a:lnTo>
                  <a:lnTo>
                    <a:pt x="1054" y="296"/>
                  </a:lnTo>
                  <a:lnTo>
                    <a:pt x="1049" y="293"/>
                  </a:lnTo>
                  <a:lnTo>
                    <a:pt x="1043" y="289"/>
                  </a:lnTo>
                  <a:lnTo>
                    <a:pt x="1043" y="289"/>
                  </a:lnTo>
                  <a:lnTo>
                    <a:pt x="1027" y="269"/>
                  </a:lnTo>
                  <a:lnTo>
                    <a:pt x="1019" y="263"/>
                  </a:lnTo>
                  <a:lnTo>
                    <a:pt x="1015" y="259"/>
                  </a:lnTo>
                  <a:lnTo>
                    <a:pt x="1010" y="259"/>
                  </a:lnTo>
                  <a:lnTo>
                    <a:pt x="1006" y="261"/>
                  </a:lnTo>
                  <a:lnTo>
                    <a:pt x="1000" y="265"/>
                  </a:lnTo>
                  <a:lnTo>
                    <a:pt x="996" y="273"/>
                  </a:lnTo>
                  <a:lnTo>
                    <a:pt x="996" y="273"/>
                  </a:lnTo>
                  <a:lnTo>
                    <a:pt x="988" y="283"/>
                  </a:lnTo>
                  <a:lnTo>
                    <a:pt x="977" y="294"/>
                  </a:lnTo>
                  <a:lnTo>
                    <a:pt x="961" y="306"/>
                  </a:lnTo>
                  <a:lnTo>
                    <a:pt x="944" y="316"/>
                  </a:lnTo>
                  <a:lnTo>
                    <a:pt x="926" y="326"/>
                  </a:lnTo>
                  <a:lnTo>
                    <a:pt x="912" y="330"/>
                  </a:lnTo>
                  <a:lnTo>
                    <a:pt x="907" y="330"/>
                  </a:lnTo>
                  <a:lnTo>
                    <a:pt x="901" y="328"/>
                  </a:lnTo>
                  <a:lnTo>
                    <a:pt x="897" y="324"/>
                  </a:lnTo>
                  <a:lnTo>
                    <a:pt x="895" y="320"/>
                  </a:lnTo>
                  <a:lnTo>
                    <a:pt x="895" y="320"/>
                  </a:lnTo>
                  <a:lnTo>
                    <a:pt x="891" y="300"/>
                  </a:lnTo>
                  <a:lnTo>
                    <a:pt x="889" y="269"/>
                  </a:lnTo>
                  <a:lnTo>
                    <a:pt x="883" y="230"/>
                  </a:lnTo>
                  <a:lnTo>
                    <a:pt x="877" y="191"/>
                  </a:lnTo>
                  <a:lnTo>
                    <a:pt x="870" y="152"/>
                  </a:lnTo>
                  <a:lnTo>
                    <a:pt x="866" y="137"/>
                  </a:lnTo>
                  <a:lnTo>
                    <a:pt x="860" y="123"/>
                  </a:lnTo>
                  <a:lnTo>
                    <a:pt x="854" y="113"/>
                  </a:lnTo>
                  <a:lnTo>
                    <a:pt x="848" y="107"/>
                  </a:lnTo>
                  <a:lnTo>
                    <a:pt x="844" y="105"/>
                  </a:lnTo>
                  <a:lnTo>
                    <a:pt x="840" y="105"/>
                  </a:lnTo>
                  <a:lnTo>
                    <a:pt x="837" y="107"/>
                  </a:lnTo>
                  <a:lnTo>
                    <a:pt x="833" y="109"/>
                  </a:lnTo>
                  <a:lnTo>
                    <a:pt x="833" y="109"/>
                  </a:lnTo>
                  <a:lnTo>
                    <a:pt x="794" y="139"/>
                  </a:lnTo>
                  <a:lnTo>
                    <a:pt x="768" y="154"/>
                  </a:lnTo>
                  <a:lnTo>
                    <a:pt x="743" y="168"/>
                  </a:lnTo>
                  <a:lnTo>
                    <a:pt x="718" y="177"/>
                  </a:lnTo>
                  <a:lnTo>
                    <a:pt x="706" y="181"/>
                  </a:lnTo>
                  <a:lnTo>
                    <a:pt x="693" y="183"/>
                  </a:lnTo>
                  <a:lnTo>
                    <a:pt x="681" y="183"/>
                  </a:lnTo>
                  <a:lnTo>
                    <a:pt x="669" y="181"/>
                  </a:lnTo>
                  <a:lnTo>
                    <a:pt x="658" y="177"/>
                  </a:lnTo>
                  <a:lnTo>
                    <a:pt x="646" y="172"/>
                  </a:lnTo>
                  <a:lnTo>
                    <a:pt x="646" y="172"/>
                  </a:lnTo>
                  <a:lnTo>
                    <a:pt x="627" y="158"/>
                  </a:lnTo>
                  <a:lnTo>
                    <a:pt x="611" y="150"/>
                  </a:lnTo>
                  <a:lnTo>
                    <a:pt x="586" y="137"/>
                  </a:lnTo>
                  <a:lnTo>
                    <a:pt x="578" y="131"/>
                  </a:lnTo>
                  <a:lnTo>
                    <a:pt x="570" y="125"/>
                  </a:lnTo>
                  <a:lnTo>
                    <a:pt x="564" y="119"/>
                  </a:lnTo>
                  <a:lnTo>
                    <a:pt x="560" y="109"/>
                  </a:lnTo>
                  <a:lnTo>
                    <a:pt x="560" y="109"/>
                  </a:lnTo>
                  <a:lnTo>
                    <a:pt x="555" y="96"/>
                  </a:lnTo>
                  <a:lnTo>
                    <a:pt x="545" y="80"/>
                  </a:lnTo>
                  <a:lnTo>
                    <a:pt x="518" y="43"/>
                  </a:lnTo>
                  <a:lnTo>
                    <a:pt x="483" y="0"/>
                  </a:lnTo>
                  <a:lnTo>
                    <a:pt x="483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Freeform 7">
              <a:extLst>
                <a:ext uri="{FF2B5EF4-FFF2-40B4-BE49-F238E27FC236}">
                  <a16:creationId xmlns:a16="http://schemas.microsoft.com/office/drawing/2014/main" id="{A21FC7D4-203F-4193-A104-B13F7FC10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675" y="1981200"/>
              <a:ext cx="976313" cy="3960813"/>
            </a:xfrm>
            <a:custGeom>
              <a:avLst/>
              <a:gdLst>
                <a:gd name="T0" fmla="*/ 218 w 615"/>
                <a:gd name="T1" fmla="*/ 2495 h 2495"/>
                <a:gd name="T2" fmla="*/ 251 w 615"/>
                <a:gd name="T3" fmla="*/ 2358 h 2495"/>
                <a:gd name="T4" fmla="*/ 282 w 615"/>
                <a:gd name="T5" fmla="*/ 2210 h 2495"/>
                <a:gd name="T6" fmla="*/ 311 w 615"/>
                <a:gd name="T7" fmla="*/ 2035 h 2495"/>
                <a:gd name="T8" fmla="*/ 389 w 615"/>
                <a:gd name="T9" fmla="*/ 1522 h 2495"/>
                <a:gd name="T10" fmla="*/ 443 w 615"/>
                <a:gd name="T11" fmla="*/ 1169 h 2495"/>
                <a:gd name="T12" fmla="*/ 455 w 615"/>
                <a:gd name="T13" fmla="*/ 1113 h 2495"/>
                <a:gd name="T14" fmla="*/ 475 w 615"/>
                <a:gd name="T15" fmla="*/ 1045 h 2495"/>
                <a:gd name="T16" fmla="*/ 486 w 615"/>
                <a:gd name="T17" fmla="*/ 1000 h 2495"/>
                <a:gd name="T18" fmla="*/ 550 w 615"/>
                <a:gd name="T19" fmla="*/ 686 h 2495"/>
                <a:gd name="T20" fmla="*/ 496 w 615"/>
                <a:gd name="T21" fmla="*/ 46 h 2495"/>
                <a:gd name="T22" fmla="*/ 377 w 615"/>
                <a:gd name="T23" fmla="*/ 13 h 2495"/>
                <a:gd name="T24" fmla="*/ 327 w 615"/>
                <a:gd name="T25" fmla="*/ 0 h 2495"/>
                <a:gd name="T26" fmla="*/ 280 w 615"/>
                <a:gd name="T27" fmla="*/ 290 h 2495"/>
                <a:gd name="T28" fmla="*/ 265 w 615"/>
                <a:gd name="T29" fmla="*/ 405 h 2495"/>
                <a:gd name="T30" fmla="*/ 257 w 615"/>
                <a:gd name="T31" fmla="*/ 491 h 2495"/>
                <a:gd name="T32" fmla="*/ 247 w 615"/>
                <a:gd name="T33" fmla="*/ 567 h 2495"/>
                <a:gd name="T34" fmla="*/ 237 w 615"/>
                <a:gd name="T35" fmla="*/ 604 h 2495"/>
                <a:gd name="T36" fmla="*/ 224 w 615"/>
                <a:gd name="T37" fmla="*/ 641 h 2495"/>
                <a:gd name="T38" fmla="*/ 202 w 615"/>
                <a:gd name="T39" fmla="*/ 678 h 2495"/>
                <a:gd name="T40" fmla="*/ 171 w 615"/>
                <a:gd name="T41" fmla="*/ 717 h 2495"/>
                <a:gd name="T42" fmla="*/ 136 w 615"/>
                <a:gd name="T43" fmla="*/ 760 h 2495"/>
                <a:gd name="T44" fmla="*/ 76 w 615"/>
                <a:gd name="T45" fmla="*/ 852 h 2495"/>
                <a:gd name="T46" fmla="*/ 29 w 615"/>
                <a:gd name="T47" fmla="*/ 937 h 2495"/>
                <a:gd name="T48" fmla="*/ 4 w 615"/>
                <a:gd name="T49" fmla="*/ 998 h 2495"/>
                <a:gd name="T50" fmla="*/ 0 w 615"/>
                <a:gd name="T51" fmla="*/ 1013 h 2495"/>
                <a:gd name="T52" fmla="*/ 8 w 615"/>
                <a:gd name="T53" fmla="*/ 1050 h 2495"/>
                <a:gd name="T54" fmla="*/ 47 w 615"/>
                <a:gd name="T55" fmla="*/ 1163 h 2495"/>
                <a:gd name="T56" fmla="*/ 62 w 615"/>
                <a:gd name="T57" fmla="*/ 1193 h 2495"/>
                <a:gd name="T58" fmla="*/ 70 w 615"/>
                <a:gd name="T59" fmla="*/ 1201 h 2495"/>
                <a:gd name="T60" fmla="*/ 101 w 615"/>
                <a:gd name="T61" fmla="*/ 1257 h 2495"/>
                <a:gd name="T62" fmla="*/ 132 w 615"/>
                <a:gd name="T63" fmla="*/ 1317 h 2495"/>
                <a:gd name="T64" fmla="*/ 140 w 615"/>
                <a:gd name="T65" fmla="*/ 1407 h 2495"/>
                <a:gd name="T66" fmla="*/ 179 w 615"/>
                <a:gd name="T67" fmla="*/ 1910 h 2495"/>
                <a:gd name="T68" fmla="*/ 183 w 615"/>
                <a:gd name="T69" fmla="*/ 1984 h 2495"/>
                <a:gd name="T70" fmla="*/ 195 w 615"/>
                <a:gd name="T71" fmla="*/ 2228 h 2495"/>
                <a:gd name="T72" fmla="*/ 195 w 615"/>
                <a:gd name="T73" fmla="*/ 2284 h 2495"/>
                <a:gd name="T74" fmla="*/ 193 w 615"/>
                <a:gd name="T75" fmla="*/ 2294 h 2495"/>
                <a:gd name="T76" fmla="*/ 193 w 615"/>
                <a:gd name="T77" fmla="*/ 2368 h 2495"/>
                <a:gd name="T78" fmla="*/ 218 w 615"/>
                <a:gd name="T79" fmla="*/ 2495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5" h="2495">
                  <a:moveTo>
                    <a:pt x="218" y="2495"/>
                  </a:moveTo>
                  <a:lnTo>
                    <a:pt x="218" y="2495"/>
                  </a:lnTo>
                  <a:lnTo>
                    <a:pt x="228" y="2458"/>
                  </a:lnTo>
                  <a:lnTo>
                    <a:pt x="251" y="2358"/>
                  </a:lnTo>
                  <a:lnTo>
                    <a:pt x="266" y="2288"/>
                  </a:lnTo>
                  <a:lnTo>
                    <a:pt x="282" y="2210"/>
                  </a:lnTo>
                  <a:lnTo>
                    <a:pt x="298" y="2127"/>
                  </a:lnTo>
                  <a:lnTo>
                    <a:pt x="311" y="2035"/>
                  </a:lnTo>
                  <a:lnTo>
                    <a:pt x="311" y="2035"/>
                  </a:lnTo>
                  <a:lnTo>
                    <a:pt x="389" y="1522"/>
                  </a:lnTo>
                  <a:lnTo>
                    <a:pt x="424" y="1284"/>
                  </a:lnTo>
                  <a:lnTo>
                    <a:pt x="443" y="1169"/>
                  </a:lnTo>
                  <a:lnTo>
                    <a:pt x="443" y="1169"/>
                  </a:lnTo>
                  <a:lnTo>
                    <a:pt x="455" y="1113"/>
                  </a:lnTo>
                  <a:lnTo>
                    <a:pt x="463" y="1082"/>
                  </a:lnTo>
                  <a:lnTo>
                    <a:pt x="475" y="1045"/>
                  </a:lnTo>
                  <a:lnTo>
                    <a:pt x="475" y="1045"/>
                  </a:lnTo>
                  <a:lnTo>
                    <a:pt x="486" y="1000"/>
                  </a:lnTo>
                  <a:lnTo>
                    <a:pt x="504" y="916"/>
                  </a:lnTo>
                  <a:lnTo>
                    <a:pt x="550" y="686"/>
                  </a:lnTo>
                  <a:lnTo>
                    <a:pt x="615" y="36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377" y="13"/>
                  </a:lnTo>
                  <a:lnTo>
                    <a:pt x="327" y="0"/>
                  </a:lnTo>
                  <a:lnTo>
                    <a:pt x="327" y="0"/>
                  </a:lnTo>
                  <a:lnTo>
                    <a:pt x="301" y="158"/>
                  </a:lnTo>
                  <a:lnTo>
                    <a:pt x="280" y="290"/>
                  </a:lnTo>
                  <a:lnTo>
                    <a:pt x="265" y="405"/>
                  </a:lnTo>
                  <a:lnTo>
                    <a:pt x="265" y="405"/>
                  </a:lnTo>
                  <a:lnTo>
                    <a:pt x="261" y="448"/>
                  </a:lnTo>
                  <a:lnTo>
                    <a:pt x="257" y="491"/>
                  </a:lnTo>
                  <a:lnTo>
                    <a:pt x="253" y="530"/>
                  </a:lnTo>
                  <a:lnTo>
                    <a:pt x="247" y="567"/>
                  </a:lnTo>
                  <a:lnTo>
                    <a:pt x="243" y="586"/>
                  </a:lnTo>
                  <a:lnTo>
                    <a:pt x="237" y="604"/>
                  </a:lnTo>
                  <a:lnTo>
                    <a:pt x="231" y="622"/>
                  </a:lnTo>
                  <a:lnTo>
                    <a:pt x="224" y="641"/>
                  </a:lnTo>
                  <a:lnTo>
                    <a:pt x="214" y="659"/>
                  </a:lnTo>
                  <a:lnTo>
                    <a:pt x="202" y="678"/>
                  </a:lnTo>
                  <a:lnTo>
                    <a:pt x="187" y="698"/>
                  </a:lnTo>
                  <a:lnTo>
                    <a:pt x="171" y="717"/>
                  </a:lnTo>
                  <a:lnTo>
                    <a:pt x="171" y="717"/>
                  </a:lnTo>
                  <a:lnTo>
                    <a:pt x="136" y="760"/>
                  </a:lnTo>
                  <a:lnTo>
                    <a:pt x="105" y="805"/>
                  </a:lnTo>
                  <a:lnTo>
                    <a:pt x="76" y="852"/>
                  </a:lnTo>
                  <a:lnTo>
                    <a:pt x="51" y="896"/>
                  </a:lnTo>
                  <a:lnTo>
                    <a:pt x="29" y="937"/>
                  </a:lnTo>
                  <a:lnTo>
                    <a:pt x="14" y="972"/>
                  </a:lnTo>
                  <a:lnTo>
                    <a:pt x="4" y="998"/>
                  </a:lnTo>
                  <a:lnTo>
                    <a:pt x="0" y="1013"/>
                  </a:lnTo>
                  <a:lnTo>
                    <a:pt x="0" y="1013"/>
                  </a:lnTo>
                  <a:lnTo>
                    <a:pt x="2" y="1027"/>
                  </a:lnTo>
                  <a:lnTo>
                    <a:pt x="8" y="1050"/>
                  </a:lnTo>
                  <a:lnTo>
                    <a:pt x="25" y="1107"/>
                  </a:lnTo>
                  <a:lnTo>
                    <a:pt x="47" y="1163"/>
                  </a:lnTo>
                  <a:lnTo>
                    <a:pt x="54" y="1183"/>
                  </a:lnTo>
                  <a:lnTo>
                    <a:pt x="62" y="1193"/>
                  </a:lnTo>
                  <a:lnTo>
                    <a:pt x="62" y="1193"/>
                  </a:lnTo>
                  <a:lnTo>
                    <a:pt x="70" y="1201"/>
                  </a:lnTo>
                  <a:lnTo>
                    <a:pt x="80" y="1216"/>
                  </a:lnTo>
                  <a:lnTo>
                    <a:pt x="101" y="1257"/>
                  </a:lnTo>
                  <a:lnTo>
                    <a:pt x="132" y="1317"/>
                  </a:lnTo>
                  <a:lnTo>
                    <a:pt x="132" y="1317"/>
                  </a:lnTo>
                  <a:lnTo>
                    <a:pt x="136" y="1343"/>
                  </a:lnTo>
                  <a:lnTo>
                    <a:pt x="140" y="1407"/>
                  </a:lnTo>
                  <a:lnTo>
                    <a:pt x="156" y="1602"/>
                  </a:lnTo>
                  <a:lnTo>
                    <a:pt x="179" y="1910"/>
                  </a:lnTo>
                  <a:lnTo>
                    <a:pt x="179" y="1910"/>
                  </a:lnTo>
                  <a:lnTo>
                    <a:pt x="183" y="1984"/>
                  </a:lnTo>
                  <a:lnTo>
                    <a:pt x="191" y="2109"/>
                  </a:lnTo>
                  <a:lnTo>
                    <a:pt x="195" y="2228"/>
                  </a:lnTo>
                  <a:lnTo>
                    <a:pt x="195" y="2267"/>
                  </a:lnTo>
                  <a:lnTo>
                    <a:pt x="195" y="2284"/>
                  </a:lnTo>
                  <a:lnTo>
                    <a:pt x="195" y="2284"/>
                  </a:lnTo>
                  <a:lnTo>
                    <a:pt x="193" y="2294"/>
                  </a:lnTo>
                  <a:lnTo>
                    <a:pt x="193" y="2314"/>
                  </a:lnTo>
                  <a:lnTo>
                    <a:pt x="193" y="2368"/>
                  </a:lnTo>
                  <a:lnTo>
                    <a:pt x="195" y="2448"/>
                  </a:lnTo>
                  <a:lnTo>
                    <a:pt x="218" y="2495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Freeform 8">
              <a:extLst>
                <a:ext uri="{FF2B5EF4-FFF2-40B4-BE49-F238E27FC236}">
                  <a16:creationId xmlns:a16="http://schemas.microsoft.com/office/drawing/2014/main" id="{02FB5742-4026-4A21-9DB6-D765ACA7DE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50" y="1795463"/>
              <a:ext cx="1971675" cy="2809875"/>
            </a:xfrm>
            <a:custGeom>
              <a:avLst/>
              <a:gdLst>
                <a:gd name="T0" fmla="*/ 1242 w 1242"/>
                <a:gd name="T1" fmla="*/ 2 h 1770"/>
                <a:gd name="T2" fmla="*/ 1097 w 1242"/>
                <a:gd name="T3" fmla="*/ 491 h 1770"/>
                <a:gd name="T4" fmla="*/ 1207 w 1242"/>
                <a:gd name="T5" fmla="*/ 93 h 1770"/>
                <a:gd name="T6" fmla="*/ 1217 w 1242"/>
                <a:gd name="T7" fmla="*/ 11 h 1770"/>
                <a:gd name="T8" fmla="*/ 1110 w 1242"/>
                <a:gd name="T9" fmla="*/ 46 h 1770"/>
                <a:gd name="T10" fmla="*/ 1067 w 1242"/>
                <a:gd name="T11" fmla="*/ 128 h 1770"/>
                <a:gd name="T12" fmla="*/ 1027 w 1242"/>
                <a:gd name="T13" fmla="*/ 171 h 1770"/>
                <a:gd name="T14" fmla="*/ 1005 w 1242"/>
                <a:gd name="T15" fmla="*/ 177 h 1770"/>
                <a:gd name="T16" fmla="*/ 970 w 1242"/>
                <a:gd name="T17" fmla="*/ 327 h 1770"/>
                <a:gd name="T18" fmla="*/ 927 w 1242"/>
                <a:gd name="T19" fmla="*/ 397 h 1770"/>
                <a:gd name="T20" fmla="*/ 854 w 1242"/>
                <a:gd name="T21" fmla="*/ 470 h 1770"/>
                <a:gd name="T22" fmla="*/ 803 w 1242"/>
                <a:gd name="T23" fmla="*/ 495 h 1770"/>
                <a:gd name="T24" fmla="*/ 778 w 1242"/>
                <a:gd name="T25" fmla="*/ 477 h 1770"/>
                <a:gd name="T26" fmla="*/ 704 w 1242"/>
                <a:gd name="T27" fmla="*/ 446 h 1770"/>
                <a:gd name="T28" fmla="*/ 649 w 1242"/>
                <a:gd name="T29" fmla="*/ 700 h 1770"/>
                <a:gd name="T30" fmla="*/ 585 w 1242"/>
                <a:gd name="T31" fmla="*/ 857 h 1770"/>
                <a:gd name="T32" fmla="*/ 472 w 1242"/>
                <a:gd name="T33" fmla="*/ 965 h 1770"/>
                <a:gd name="T34" fmla="*/ 352 w 1242"/>
                <a:gd name="T35" fmla="*/ 1013 h 1770"/>
                <a:gd name="T36" fmla="*/ 253 w 1242"/>
                <a:gd name="T37" fmla="*/ 998 h 1770"/>
                <a:gd name="T38" fmla="*/ 202 w 1242"/>
                <a:gd name="T39" fmla="*/ 916 h 1770"/>
                <a:gd name="T40" fmla="*/ 192 w 1242"/>
                <a:gd name="T41" fmla="*/ 828 h 1770"/>
                <a:gd name="T42" fmla="*/ 233 w 1242"/>
                <a:gd name="T43" fmla="*/ 717 h 1770"/>
                <a:gd name="T44" fmla="*/ 334 w 1242"/>
                <a:gd name="T45" fmla="*/ 575 h 1770"/>
                <a:gd name="T46" fmla="*/ 336 w 1242"/>
                <a:gd name="T47" fmla="*/ 514 h 1770"/>
                <a:gd name="T48" fmla="*/ 291 w 1242"/>
                <a:gd name="T49" fmla="*/ 471 h 1770"/>
                <a:gd name="T50" fmla="*/ 198 w 1242"/>
                <a:gd name="T51" fmla="*/ 460 h 1770"/>
                <a:gd name="T52" fmla="*/ 101 w 1242"/>
                <a:gd name="T53" fmla="*/ 514 h 1770"/>
                <a:gd name="T54" fmla="*/ 39 w 1242"/>
                <a:gd name="T55" fmla="*/ 602 h 1770"/>
                <a:gd name="T56" fmla="*/ 0 w 1242"/>
                <a:gd name="T57" fmla="*/ 764 h 1770"/>
                <a:gd name="T58" fmla="*/ 17 w 1242"/>
                <a:gd name="T59" fmla="*/ 943 h 1770"/>
                <a:gd name="T60" fmla="*/ 99 w 1242"/>
                <a:gd name="T61" fmla="*/ 1091 h 1770"/>
                <a:gd name="T62" fmla="*/ 206 w 1242"/>
                <a:gd name="T63" fmla="*/ 1165 h 1770"/>
                <a:gd name="T64" fmla="*/ 363 w 1242"/>
                <a:gd name="T65" fmla="*/ 1201 h 1770"/>
                <a:gd name="T66" fmla="*/ 531 w 1242"/>
                <a:gd name="T67" fmla="*/ 1169 h 1770"/>
                <a:gd name="T68" fmla="*/ 630 w 1242"/>
                <a:gd name="T69" fmla="*/ 1117 h 1770"/>
                <a:gd name="T70" fmla="*/ 752 w 1242"/>
                <a:gd name="T71" fmla="*/ 969 h 1770"/>
                <a:gd name="T72" fmla="*/ 910 w 1242"/>
                <a:gd name="T73" fmla="*/ 664 h 1770"/>
                <a:gd name="T74" fmla="*/ 937 w 1242"/>
                <a:gd name="T75" fmla="*/ 735 h 1770"/>
                <a:gd name="T76" fmla="*/ 962 w 1242"/>
                <a:gd name="T77" fmla="*/ 1037 h 1770"/>
                <a:gd name="T78" fmla="*/ 1017 w 1242"/>
                <a:gd name="T79" fmla="*/ 1232 h 1770"/>
                <a:gd name="T80" fmla="*/ 1060 w 1242"/>
                <a:gd name="T81" fmla="*/ 1403 h 1770"/>
                <a:gd name="T82" fmla="*/ 1056 w 1242"/>
                <a:gd name="T83" fmla="*/ 1577 h 1770"/>
                <a:gd name="T84" fmla="*/ 1042 w 1242"/>
                <a:gd name="T85" fmla="*/ 1748 h 1770"/>
                <a:gd name="T86" fmla="*/ 1102 w 1242"/>
                <a:gd name="T87" fmla="*/ 1700 h 1770"/>
                <a:gd name="T88" fmla="*/ 1211 w 1242"/>
                <a:gd name="T89" fmla="*/ 1419 h 1770"/>
                <a:gd name="T90" fmla="*/ 1219 w 1242"/>
                <a:gd name="T91" fmla="*/ 1201 h 1770"/>
                <a:gd name="T92" fmla="*/ 1204 w 1242"/>
                <a:gd name="T93" fmla="*/ 1043 h 1770"/>
                <a:gd name="T94" fmla="*/ 1215 w 1242"/>
                <a:gd name="T95" fmla="*/ 848 h 1770"/>
                <a:gd name="T96" fmla="*/ 1211 w 1242"/>
                <a:gd name="T97" fmla="*/ 836 h 1770"/>
                <a:gd name="T98" fmla="*/ 1149 w 1242"/>
                <a:gd name="T99" fmla="*/ 935 h 1770"/>
                <a:gd name="T100" fmla="*/ 1116 w 1242"/>
                <a:gd name="T101" fmla="*/ 828 h 1770"/>
                <a:gd name="T102" fmla="*/ 1102 w 1242"/>
                <a:gd name="T103" fmla="*/ 664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42" h="1770">
                  <a:moveTo>
                    <a:pt x="1242" y="0"/>
                  </a:moveTo>
                  <a:lnTo>
                    <a:pt x="1242" y="0"/>
                  </a:lnTo>
                  <a:lnTo>
                    <a:pt x="1241" y="4"/>
                  </a:lnTo>
                  <a:lnTo>
                    <a:pt x="1241" y="4"/>
                  </a:lnTo>
                  <a:lnTo>
                    <a:pt x="1242" y="2"/>
                  </a:lnTo>
                  <a:lnTo>
                    <a:pt x="1242" y="0"/>
                  </a:lnTo>
                  <a:lnTo>
                    <a:pt x="1242" y="0"/>
                  </a:lnTo>
                  <a:close/>
                  <a:moveTo>
                    <a:pt x="1095" y="507"/>
                  </a:moveTo>
                  <a:lnTo>
                    <a:pt x="1095" y="507"/>
                  </a:lnTo>
                  <a:lnTo>
                    <a:pt x="1097" y="491"/>
                  </a:lnTo>
                  <a:lnTo>
                    <a:pt x="1100" y="470"/>
                  </a:lnTo>
                  <a:lnTo>
                    <a:pt x="1114" y="409"/>
                  </a:lnTo>
                  <a:lnTo>
                    <a:pt x="1135" y="335"/>
                  </a:lnTo>
                  <a:lnTo>
                    <a:pt x="1159" y="251"/>
                  </a:lnTo>
                  <a:lnTo>
                    <a:pt x="1207" y="93"/>
                  </a:lnTo>
                  <a:lnTo>
                    <a:pt x="1227" y="37"/>
                  </a:lnTo>
                  <a:lnTo>
                    <a:pt x="1241" y="4"/>
                  </a:lnTo>
                  <a:lnTo>
                    <a:pt x="1241" y="4"/>
                  </a:lnTo>
                  <a:lnTo>
                    <a:pt x="1231" y="7"/>
                  </a:lnTo>
                  <a:lnTo>
                    <a:pt x="1217" y="11"/>
                  </a:lnTo>
                  <a:lnTo>
                    <a:pt x="1180" y="21"/>
                  </a:lnTo>
                  <a:lnTo>
                    <a:pt x="1141" y="33"/>
                  </a:lnTo>
                  <a:lnTo>
                    <a:pt x="1124" y="39"/>
                  </a:lnTo>
                  <a:lnTo>
                    <a:pt x="1110" y="46"/>
                  </a:lnTo>
                  <a:lnTo>
                    <a:pt x="1110" y="46"/>
                  </a:lnTo>
                  <a:lnTo>
                    <a:pt x="1104" y="52"/>
                  </a:lnTo>
                  <a:lnTo>
                    <a:pt x="1099" y="60"/>
                  </a:lnTo>
                  <a:lnTo>
                    <a:pt x="1087" y="80"/>
                  </a:lnTo>
                  <a:lnTo>
                    <a:pt x="1075" y="103"/>
                  </a:lnTo>
                  <a:lnTo>
                    <a:pt x="1067" y="128"/>
                  </a:lnTo>
                  <a:lnTo>
                    <a:pt x="1054" y="175"/>
                  </a:lnTo>
                  <a:lnTo>
                    <a:pt x="1048" y="195"/>
                  </a:lnTo>
                  <a:lnTo>
                    <a:pt x="1048" y="195"/>
                  </a:lnTo>
                  <a:lnTo>
                    <a:pt x="1038" y="181"/>
                  </a:lnTo>
                  <a:lnTo>
                    <a:pt x="1027" y="171"/>
                  </a:lnTo>
                  <a:lnTo>
                    <a:pt x="1017" y="163"/>
                  </a:lnTo>
                  <a:lnTo>
                    <a:pt x="1017" y="163"/>
                  </a:lnTo>
                  <a:lnTo>
                    <a:pt x="1015" y="163"/>
                  </a:lnTo>
                  <a:lnTo>
                    <a:pt x="1011" y="165"/>
                  </a:lnTo>
                  <a:lnTo>
                    <a:pt x="1005" y="177"/>
                  </a:lnTo>
                  <a:lnTo>
                    <a:pt x="999" y="193"/>
                  </a:lnTo>
                  <a:lnTo>
                    <a:pt x="994" y="214"/>
                  </a:lnTo>
                  <a:lnTo>
                    <a:pt x="982" y="269"/>
                  </a:lnTo>
                  <a:lnTo>
                    <a:pt x="970" y="327"/>
                  </a:lnTo>
                  <a:lnTo>
                    <a:pt x="970" y="327"/>
                  </a:lnTo>
                  <a:lnTo>
                    <a:pt x="964" y="351"/>
                  </a:lnTo>
                  <a:lnTo>
                    <a:pt x="960" y="368"/>
                  </a:lnTo>
                  <a:lnTo>
                    <a:pt x="953" y="378"/>
                  </a:lnTo>
                  <a:lnTo>
                    <a:pt x="945" y="386"/>
                  </a:lnTo>
                  <a:lnTo>
                    <a:pt x="927" y="397"/>
                  </a:lnTo>
                  <a:lnTo>
                    <a:pt x="914" y="407"/>
                  </a:lnTo>
                  <a:lnTo>
                    <a:pt x="900" y="421"/>
                  </a:lnTo>
                  <a:lnTo>
                    <a:pt x="900" y="421"/>
                  </a:lnTo>
                  <a:lnTo>
                    <a:pt x="869" y="454"/>
                  </a:lnTo>
                  <a:lnTo>
                    <a:pt x="854" y="470"/>
                  </a:lnTo>
                  <a:lnTo>
                    <a:pt x="840" y="483"/>
                  </a:lnTo>
                  <a:lnTo>
                    <a:pt x="824" y="493"/>
                  </a:lnTo>
                  <a:lnTo>
                    <a:pt x="817" y="495"/>
                  </a:lnTo>
                  <a:lnTo>
                    <a:pt x="811" y="497"/>
                  </a:lnTo>
                  <a:lnTo>
                    <a:pt x="803" y="495"/>
                  </a:lnTo>
                  <a:lnTo>
                    <a:pt x="797" y="493"/>
                  </a:lnTo>
                  <a:lnTo>
                    <a:pt x="789" y="489"/>
                  </a:lnTo>
                  <a:lnTo>
                    <a:pt x="783" y="483"/>
                  </a:lnTo>
                  <a:lnTo>
                    <a:pt x="783" y="483"/>
                  </a:lnTo>
                  <a:lnTo>
                    <a:pt x="778" y="477"/>
                  </a:lnTo>
                  <a:lnTo>
                    <a:pt x="768" y="470"/>
                  </a:lnTo>
                  <a:lnTo>
                    <a:pt x="750" y="460"/>
                  </a:lnTo>
                  <a:lnTo>
                    <a:pt x="729" y="452"/>
                  </a:lnTo>
                  <a:lnTo>
                    <a:pt x="704" y="446"/>
                  </a:lnTo>
                  <a:lnTo>
                    <a:pt x="704" y="446"/>
                  </a:lnTo>
                  <a:lnTo>
                    <a:pt x="688" y="538"/>
                  </a:lnTo>
                  <a:lnTo>
                    <a:pt x="680" y="573"/>
                  </a:lnTo>
                  <a:lnTo>
                    <a:pt x="675" y="600"/>
                  </a:lnTo>
                  <a:lnTo>
                    <a:pt x="675" y="600"/>
                  </a:lnTo>
                  <a:lnTo>
                    <a:pt x="649" y="700"/>
                  </a:lnTo>
                  <a:lnTo>
                    <a:pt x="634" y="754"/>
                  </a:lnTo>
                  <a:lnTo>
                    <a:pt x="624" y="779"/>
                  </a:lnTo>
                  <a:lnTo>
                    <a:pt x="612" y="805"/>
                  </a:lnTo>
                  <a:lnTo>
                    <a:pt x="599" y="832"/>
                  </a:lnTo>
                  <a:lnTo>
                    <a:pt x="585" y="857"/>
                  </a:lnTo>
                  <a:lnTo>
                    <a:pt x="568" y="881"/>
                  </a:lnTo>
                  <a:lnTo>
                    <a:pt x="548" y="904"/>
                  </a:lnTo>
                  <a:lnTo>
                    <a:pt x="527" y="926"/>
                  </a:lnTo>
                  <a:lnTo>
                    <a:pt x="502" y="947"/>
                  </a:lnTo>
                  <a:lnTo>
                    <a:pt x="472" y="965"/>
                  </a:lnTo>
                  <a:lnTo>
                    <a:pt x="441" y="982"/>
                  </a:lnTo>
                  <a:lnTo>
                    <a:pt x="441" y="982"/>
                  </a:lnTo>
                  <a:lnTo>
                    <a:pt x="408" y="996"/>
                  </a:lnTo>
                  <a:lnTo>
                    <a:pt x="379" y="1008"/>
                  </a:lnTo>
                  <a:lnTo>
                    <a:pt x="352" y="1013"/>
                  </a:lnTo>
                  <a:lnTo>
                    <a:pt x="328" y="1017"/>
                  </a:lnTo>
                  <a:lnTo>
                    <a:pt x="305" y="1017"/>
                  </a:lnTo>
                  <a:lnTo>
                    <a:pt x="286" y="1013"/>
                  </a:lnTo>
                  <a:lnTo>
                    <a:pt x="268" y="1008"/>
                  </a:lnTo>
                  <a:lnTo>
                    <a:pt x="253" y="998"/>
                  </a:lnTo>
                  <a:lnTo>
                    <a:pt x="239" y="986"/>
                  </a:lnTo>
                  <a:lnTo>
                    <a:pt x="227" y="972"/>
                  </a:lnTo>
                  <a:lnTo>
                    <a:pt x="218" y="955"/>
                  </a:lnTo>
                  <a:lnTo>
                    <a:pt x="210" y="935"/>
                  </a:lnTo>
                  <a:lnTo>
                    <a:pt x="202" y="916"/>
                  </a:lnTo>
                  <a:lnTo>
                    <a:pt x="198" y="893"/>
                  </a:lnTo>
                  <a:lnTo>
                    <a:pt x="194" y="867"/>
                  </a:lnTo>
                  <a:lnTo>
                    <a:pt x="192" y="842"/>
                  </a:lnTo>
                  <a:lnTo>
                    <a:pt x="192" y="842"/>
                  </a:lnTo>
                  <a:lnTo>
                    <a:pt x="192" y="828"/>
                  </a:lnTo>
                  <a:lnTo>
                    <a:pt x="192" y="815"/>
                  </a:lnTo>
                  <a:lnTo>
                    <a:pt x="198" y="789"/>
                  </a:lnTo>
                  <a:lnTo>
                    <a:pt x="208" y="766"/>
                  </a:lnTo>
                  <a:lnTo>
                    <a:pt x="220" y="740"/>
                  </a:lnTo>
                  <a:lnTo>
                    <a:pt x="233" y="717"/>
                  </a:lnTo>
                  <a:lnTo>
                    <a:pt x="249" y="696"/>
                  </a:lnTo>
                  <a:lnTo>
                    <a:pt x="282" y="653"/>
                  </a:lnTo>
                  <a:lnTo>
                    <a:pt x="313" y="612"/>
                  </a:lnTo>
                  <a:lnTo>
                    <a:pt x="325" y="592"/>
                  </a:lnTo>
                  <a:lnTo>
                    <a:pt x="334" y="575"/>
                  </a:lnTo>
                  <a:lnTo>
                    <a:pt x="340" y="555"/>
                  </a:lnTo>
                  <a:lnTo>
                    <a:pt x="344" y="540"/>
                  </a:lnTo>
                  <a:lnTo>
                    <a:pt x="342" y="530"/>
                  </a:lnTo>
                  <a:lnTo>
                    <a:pt x="340" y="522"/>
                  </a:lnTo>
                  <a:lnTo>
                    <a:pt x="336" y="514"/>
                  </a:lnTo>
                  <a:lnTo>
                    <a:pt x="332" y="507"/>
                  </a:lnTo>
                  <a:lnTo>
                    <a:pt x="332" y="507"/>
                  </a:lnTo>
                  <a:lnTo>
                    <a:pt x="321" y="493"/>
                  </a:lnTo>
                  <a:lnTo>
                    <a:pt x="307" y="481"/>
                  </a:lnTo>
                  <a:lnTo>
                    <a:pt x="291" y="471"/>
                  </a:lnTo>
                  <a:lnTo>
                    <a:pt x="274" y="464"/>
                  </a:lnTo>
                  <a:lnTo>
                    <a:pt x="256" y="460"/>
                  </a:lnTo>
                  <a:lnTo>
                    <a:pt x="237" y="458"/>
                  </a:lnTo>
                  <a:lnTo>
                    <a:pt x="218" y="458"/>
                  </a:lnTo>
                  <a:lnTo>
                    <a:pt x="198" y="460"/>
                  </a:lnTo>
                  <a:lnTo>
                    <a:pt x="179" y="466"/>
                  </a:lnTo>
                  <a:lnTo>
                    <a:pt x="157" y="473"/>
                  </a:lnTo>
                  <a:lnTo>
                    <a:pt x="138" y="485"/>
                  </a:lnTo>
                  <a:lnTo>
                    <a:pt x="120" y="499"/>
                  </a:lnTo>
                  <a:lnTo>
                    <a:pt x="101" y="514"/>
                  </a:lnTo>
                  <a:lnTo>
                    <a:pt x="83" y="532"/>
                  </a:lnTo>
                  <a:lnTo>
                    <a:pt x="68" y="553"/>
                  </a:lnTo>
                  <a:lnTo>
                    <a:pt x="52" y="577"/>
                  </a:lnTo>
                  <a:lnTo>
                    <a:pt x="52" y="577"/>
                  </a:lnTo>
                  <a:lnTo>
                    <a:pt x="39" y="602"/>
                  </a:lnTo>
                  <a:lnTo>
                    <a:pt x="27" y="631"/>
                  </a:lnTo>
                  <a:lnTo>
                    <a:pt x="17" y="663"/>
                  </a:lnTo>
                  <a:lnTo>
                    <a:pt x="10" y="696"/>
                  </a:lnTo>
                  <a:lnTo>
                    <a:pt x="4" y="729"/>
                  </a:lnTo>
                  <a:lnTo>
                    <a:pt x="0" y="764"/>
                  </a:lnTo>
                  <a:lnTo>
                    <a:pt x="0" y="801"/>
                  </a:lnTo>
                  <a:lnTo>
                    <a:pt x="0" y="836"/>
                  </a:lnTo>
                  <a:lnTo>
                    <a:pt x="4" y="871"/>
                  </a:lnTo>
                  <a:lnTo>
                    <a:pt x="10" y="908"/>
                  </a:lnTo>
                  <a:lnTo>
                    <a:pt x="17" y="943"/>
                  </a:lnTo>
                  <a:lnTo>
                    <a:pt x="27" y="976"/>
                  </a:lnTo>
                  <a:lnTo>
                    <a:pt x="41" y="1008"/>
                  </a:lnTo>
                  <a:lnTo>
                    <a:pt x="58" y="1039"/>
                  </a:lnTo>
                  <a:lnTo>
                    <a:pt x="78" y="1066"/>
                  </a:lnTo>
                  <a:lnTo>
                    <a:pt x="99" y="1091"/>
                  </a:lnTo>
                  <a:lnTo>
                    <a:pt x="99" y="1091"/>
                  </a:lnTo>
                  <a:lnTo>
                    <a:pt x="124" y="1115"/>
                  </a:lnTo>
                  <a:lnTo>
                    <a:pt x="150" y="1134"/>
                  </a:lnTo>
                  <a:lnTo>
                    <a:pt x="177" y="1152"/>
                  </a:lnTo>
                  <a:lnTo>
                    <a:pt x="206" y="1165"/>
                  </a:lnTo>
                  <a:lnTo>
                    <a:pt x="235" y="1177"/>
                  </a:lnTo>
                  <a:lnTo>
                    <a:pt x="266" y="1187"/>
                  </a:lnTo>
                  <a:lnTo>
                    <a:pt x="297" y="1195"/>
                  </a:lnTo>
                  <a:lnTo>
                    <a:pt x="330" y="1199"/>
                  </a:lnTo>
                  <a:lnTo>
                    <a:pt x="363" y="1201"/>
                  </a:lnTo>
                  <a:lnTo>
                    <a:pt x="396" y="1199"/>
                  </a:lnTo>
                  <a:lnTo>
                    <a:pt x="430" y="1195"/>
                  </a:lnTo>
                  <a:lnTo>
                    <a:pt x="465" y="1189"/>
                  </a:lnTo>
                  <a:lnTo>
                    <a:pt x="498" y="1181"/>
                  </a:lnTo>
                  <a:lnTo>
                    <a:pt x="531" y="1169"/>
                  </a:lnTo>
                  <a:lnTo>
                    <a:pt x="564" y="1156"/>
                  </a:lnTo>
                  <a:lnTo>
                    <a:pt x="597" y="1138"/>
                  </a:lnTo>
                  <a:lnTo>
                    <a:pt x="597" y="1138"/>
                  </a:lnTo>
                  <a:lnTo>
                    <a:pt x="612" y="1128"/>
                  </a:lnTo>
                  <a:lnTo>
                    <a:pt x="630" y="1117"/>
                  </a:lnTo>
                  <a:lnTo>
                    <a:pt x="645" y="1103"/>
                  </a:lnTo>
                  <a:lnTo>
                    <a:pt x="661" y="1087"/>
                  </a:lnTo>
                  <a:lnTo>
                    <a:pt x="692" y="1052"/>
                  </a:lnTo>
                  <a:lnTo>
                    <a:pt x="723" y="1011"/>
                  </a:lnTo>
                  <a:lnTo>
                    <a:pt x="752" y="969"/>
                  </a:lnTo>
                  <a:lnTo>
                    <a:pt x="782" y="924"/>
                  </a:lnTo>
                  <a:lnTo>
                    <a:pt x="809" y="877"/>
                  </a:lnTo>
                  <a:lnTo>
                    <a:pt x="832" y="830"/>
                  </a:lnTo>
                  <a:lnTo>
                    <a:pt x="877" y="740"/>
                  </a:lnTo>
                  <a:lnTo>
                    <a:pt x="910" y="664"/>
                  </a:lnTo>
                  <a:lnTo>
                    <a:pt x="931" y="612"/>
                  </a:lnTo>
                  <a:lnTo>
                    <a:pt x="939" y="592"/>
                  </a:lnTo>
                  <a:lnTo>
                    <a:pt x="939" y="592"/>
                  </a:lnTo>
                  <a:lnTo>
                    <a:pt x="937" y="661"/>
                  </a:lnTo>
                  <a:lnTo>
                    <a:pt x="937" y="735"/>
                  </a:lnTo>
                  <a:lnTo>
                    <a:pt x="941" y="826"/>
                  </a:lnTo>
                  <a:lnTo>
                    <a:pt x="943" y="877"/>
                  </a:lnTo>
                  <a:lnTo>
                    <a:pt x="947" y="930"/>
                  </a:lnTo>
                  <a:lnTo>
                    <a:pt x="955" y="984"/>
                  </a:lnTo>
                  <a:lnTo>
                    <a:pt x="962" y="1037"/>
                  </a:lnTo>
                  <a:lnTo>
                    <a:pt x="972" y="1089"/>
                  </a:lnTo>
                  <a:lnTo>
                    <a:pt x="984" y="1140"/>
                  </a:lnTo>
                  <a:lnTo>
                    <a:pt x="999" y="1187"/>
                  </a:lnTo>
                  <a:lnTo>
                    <a:pt x="1017" y="1232"/>
                  </a:lnTo>
                  <a:lnTo>
                    <a:pt x="1017" y="1232"/>
                  </a:lnTo>
                  <a:lnTo>
                    <a:pt x="1030" y="1265"/>
                  </a:lnTo>
                  <a:lnTo>
                    <a:pt x="1042" y="1300"/>
                  </a:lnTo>
                  <a:lnTo>
                    <a:pt x="1050" y="1333"/>
                  </a:lnTo>
                  <a:lnTo>
                    <a:pt x="1056" y="1368"/>
                  </a:lnTo>
                  <a:lnTo>
                    <a:pt x="1060" y="1403"/>
                  </a:lnTo>
                  <a:lnTo>
                    <a:pt x="1062" y="1438"/>
                  </a:lnTo>
                  <a:lnTo>
                    <a:pt x="1064" y="1473"/>
                  </a:lnTo>
                  <a:lnTo>
                    <a:pt x="1062" y="1509"/>
                  </a:lnTo>
                  <a:lnTo>
                    <a:pt x="1060" y="1544"/>
                  </a:lnTo>
                  <a:lnTo>
                    <a:pt x="1056" y="1577"/>
                  </a:lnTo>
                  <a:lnTo>
                    <a:pt x="1044" y="1645"/>
                  </a:lnTo>
                  <a:lnTo>
                    <a:pt x="1029" y="1709"/>
                  </a:lnTo>
                  <a:lnTo>
                    <a:pt x="1011" y="1770"/>
                  </a:lnTo>
                  <a:lnTo>
                    <a:pt x="1011" y="1770"/>
                  </a:lnTo>
                  <a:lnTo>
                    <a:pt x="1042" y="1748"/>
                  </a:lnTo>
                  <a:lnTo>
                    <a:pt x="1069" y="1729"/>
                  </a:lnTo>
                  <a:lnTo>
                    <a:pt x="1091" y="1711"/>
                  </a:lnTo>
                  <a:lnTo>
                    <a:pt x="1099" y="1705"/>
                  </a:lnTo>
                  <a:lnTo>
                    <a:pt x="1102" y="1700"/>
                  </a:lnTo>
                  <a:lnTo>
                    <a:pt x="1102" y="1700"/>
                  </a:lnTo>
                  <a:lnTo>
                    <a:pt x="1110" y="1682"/>
                  </a:lnTo>
                  <a:lnTo>
                    <a:pt x="1124" y="1649"/>
                  </a:lnTo>
                  <a:lnTo>
                    <a:pt x="1157" y="1563"/>
                  </a:lnTo>
                  <a:lnTo>
                    <a:pt x="1211" y="1419"/>
                  </a:lnTo>
                  <a:lnTo>
                    <a:pt x="1211" y="1419"/>
                  </a:lnTo>
                  <a:lnTo>
                    <a:pt x="1215" y="1401"/>
                  </a:lnTo>
                  <a:lnTo>
                    <a:pt x="1219" y="1378"/>
                  </a:lnTo>
                  <a:lnTo>
                    <a:pt x="1221" y="1351"/>
                  </a:lnTo>
                  <a:lnTo>
                    <a:pt x="1221" y="1321"/>
                  </a:lnTo>
                  <a:lnTo>
                    <a:pt x="1219" y="1201"/>
                  </a:lnTo>
                  <a:lnTo>
                    <a:pt x="1219" y="1201"/>
                  </a:lnTo>
                  <a:lnTo>
                    <a:pt x="1219" y="1173"/>
                  </a:lnTo>
                  <a:lnTo>
                    <a:pt x="1215" y="1148"/>
                  </a:lnTo>
                  <a:lnTo>
                    <a:pt x="1209" y="1095"/>
                  </a:lnTo>
                  <a:lnTo>
                    <a:pt x="1204" y="1043"/>
                  </a:lnTo>
                  <a:lnTo>
                    <a:pt x="1204" y="1015"/>
                  </a:lnTo>
                  <a:lnTo>
                    <a:pt x="1204" y="990"/>
                  </a:lnTo>
                  <a:lnTo>
                    <a:pt x="1204" y="990"/>
                  </a:lnTo>
                  <a:lnTo>
                    <a:pt x="1211" y="887"/>
                  </a:lnTo>
                  <a:lnTo>
                    <a:pt x="1215" y="848"/>
                  </a:lnTo>
                  <a:lnTo>
                    <a:pt x="1219" y="826"/>
                  </a:lnTo>
                  <a:lnTo>
                    <a:pt x="1219" y="826"/>
                  </a:lnTo>
                  <a:lnTo>
                    <a:pt x="1219" y="824"/>
                  </a:lnTo>
                  <a:lnTo>
                    <a:pt x="1217" y="826"/>
                  </a:lnTo>
                  <a:lnTo>
                    <a:pt x="1211" y="836"/>
                  </a:lnTo>
                  <a:lnTo>
                    <a:pt x="1188" y="873"/>
                  </a:lnTo>
                  <a:lnTo>
                    <a:pt x="1165" y="914"/>
                  </a:lnTo>
                  <a:lnTo>
                    <a:pt x="1155" y="930"/>
                  </a:lnTo>
                  <a:lnTo>
                    <a:pt x="1149" y="935"/>
                  </a:lnTo>
                  <a:lnTo>
                    <a:pt x="1149" y="935"/>
                  </a:lnTo>
                  <a:lnTo>
                    <a:pt x="1147" y="935"/>
                  </a:lnTo>
                  <a:lnTo>
                    <a:pt x="1145" y="932"/>
                  </a:lnTo>
                  <a:lnTo>
                    <a:pt x="1139" y="920"/>
                  </a:lnTo>
                  <a:lnTo>
                    <a:pt x="1128" y="877"/>
                  </a:lnTo>
                  <a:lnTo>
                    <a:pt x="1116" y="828"/>
                  </a:lnTo>
                  <a:lnTo>
                    <a:pt x="1112" y="809"/>
                  </a:lnTo>
                  <a:lnTo>
                    <a:pt x="1110" y="795"/>
                  </a:lnTo>
                  <a:lnTo>
                    <a:pt x="1110" y="795"/>
                  </a:lnTo>
                  <a:lnTo>
                    <a:pt x="1108" y="746"/>
                  </a:lnTo>
                  <a:lnTo>
                    <a:pt x="1102" y="664"/>
                  </a:lnTo>
                  <a:lnTo>
                    <a:pt x="1097" y="575"/>
                  </a:lnTo>
                  <a:lnTo>
                    <a:pt x="1095" y="507"/>
                  </a:lnTo>
                  <a:lnTo>
                    <a:pt x="1095" y="507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Freeform 9">
              <a:extLst>
                <a:ext uri="{FF2B5EF4-FFF2-40B4-BE49-F238E27FC236}">
                  <a16:creationId xmlns:a16="http://schemas.microsoft.com/office/drawing/2014/main" id="{64FA2B7B-50AB-4271-BE35-1970BA998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638" y="12700"/>
              <a:ext cx="2284413" cy="2698750"/>
            </a:xfrm>
            <a:custGeom>
              <a:avLst/>
              <a:gdLst>
                <a:gd name="T0" fmla="*/ 901 w 1439"/>
                <a:gd name="T1" fmla="*/ 103 h 1700"/>
                <a:gd name="T2" fmla="*/ 731 w 1439"/>
                <a:gd name="T3" fmla="*/ 86 h 1700"/>
                <a:gd name="T4" fmla="*/ 469 w 1439"/>
                <a:gd name="T5" fmla="*/ 127 h 1700"/>
                <a:gd name="T6" fmla="*/ 410 w 1439"/>
                <a:gd name="T7" fmla="*/ 111 h 1700"/>
                <a:gd name="T8" fmla="*/ 286 w 1439"/>
                <a:gd name="T9" fmla="*/ 6 h 1700"/>
                <a:gd name="T10" fmla="*/ 173 w 1439"/>
                <a:gd name="T11" fmla="*/ 13 h 1700"/>
                <a:gd name="T12" fmla="*/ 86 w 1439"/>
                <a:gd name="T13" fmla="*/ 78 h 1700"/>
                <a:gd name="T14" fmla="*/ 78 w 1439"/>
                <a:gd name="T15" fmla="*/ 210 h 1700"/>
                <a:gd name="T16" fmla="*/ 111 w 1439"/>
                <a:gd name="T17" fmla="*/ 281 h 1700"/>
                <a:gd name="T18" fmla="*/ 163 w 1439"/>
                <a:gd name="T19" fmla="*/ 339 h 1700"/>
                <a:gd name="T20" fmla="*/ 148 w 1439"/>
                <a:gd name="T21" fmla="*/ 390 h 1700"/>
                <a:gd name="T22" fmla="*/ 117 w 1439"/>
                <a:gd name="T23" fmla="*/ 452 h 1700"/>
                <a:gd name="T24" fmla="*/ 105 w 1439"/>
                <a:gd name="T25" fmla="*/ 516 h 1700"/>
                <a:gd name="T26" fmla="*/ 62 w 1439"/>
                <a:gd name="T27" fmla="*/ 569 h 1700"/>
                <a:gd name="T28" fmla="*/ 107 w 1439"/>
                <a:gd name="T29" fmla="*/ 563 h 1700"/>
                <a:gd name="T30" fmla="*/ 23 w 1439"/>
                <a:gd name="T31" fmla="*/ 725 h 1700"/>
                <a:gd name="T32" fmla="*/ 47 w 1439"/>
                <a:gd name="T33" fmla="*/ 717 h 1700"/>
                <a:gd name="T34" fmla="*/ 0 w 1439"/>
                <a:gd name="T35" fmla="*/ 928 h 1700"/>
                <a:gd name="T36" fmla="*/ 22 w 1439"/>
                <a:gd name="T37" fmla="*/ 1072 h 1700"/>
                <a:gd name="T38" fmla="*/ 23 w 1439"/>
                <a:gd name="T39" fmla="*/ 1113 h 1700"/>
                <a:gd name="T40" fmla="*/ 57 w 1439"/>
                <a:gd name="T41" fmla="*/ 1127 h 1700"/>
                <a:gd name="T42" fmla="*/ 218 w 1439"/>
                <a:gd name="T43" fmla="*/ 1247 h 1700"/>
                <a:gd name="T44" fmla="*/ 329 w 1439"/>
                <a:gd name="T45" fmla="*/ 1273 h 1700"/>
                <a:gd name="T46" fmla="*/ 358 w 1439"/>
                <a:gd name="T47" fmla="*/ 1271 h 1700"/>
                <a:gd name="T48" fmla="*/ 409 w 1439"/>
                <a:gd name="T49" fmla="*/ 1310 h 1700"/>
                <a:gd name="T50" fmla="*/ 449 w 1439"/>
                <a:gd name="T51" fmla="*/ 1400 h 1700"/>
                <a:gd name="T52" fmla="*/ 467 w 1439"/>
                <a:gd name="T53" fmla="*/ 1505 h 1700"/>
                <a:gd name="T54" fmla="*/ 477 w 1439"/>
                <a:gd name="T55" fmla="*/ 1587 h 1700"/>
                <a:gd name="T56" fmla="*/ 554 w 1439"/>
                <a:gd name="T57" fmla="*/ 1657 h 1700"/>
                <a:gd name="T58" fmla="*/ 585 w 1439"/>
                <a:gd name="T59" fmla="*/ 1674 h 1700"/>
                <a:gd name="T60" fmla="*/ 615 w 1439"/>
                <a:gd name="T61" fmla="*/ 1661 h 1700"/>
                <a:gd name="T62" fmla="*/ 708 w 1439"/>
                <a:gd name="T63" fmla="*/ 1700 h 1700"/>
                <a:gd name="T64" fmla="*/ 747 w 1439"/>
                <a:gd name="T65" fmla="*/ 1643 h 1700"/>
                <a:gd name="T66" fmla="*/ 801 w 1439"/>
                <a:gd name="T67" fmla="*/ 1630 h 1700"/>
                <a:gd name="T68" fmla="*/ 902 w 1439"/>
                <a:gd name="T69" fmla="*/ 1641 h 1700"/>
                <a:gd name="T70" fmla="*/ 922 w 1439"/>
                <a:gd name="T71" fmla="*/ 1540 h 1700"/>
                <a:gd name="T72" fmla="*/ 936 w 1439"/>
                <a:gd name="T73" fmla="*/ 1394 h 1700"/>
                <a:gd name="T74" fmla="*/ 971 w 1439"/>
                <a:gd name="T75" fmla="*/ 1306 h 1700"/>
                <a:gd name="T76" fmla="*/ 984 w 1439"/>
                <a:gd name="T77" fmla="*/ 1325 h 1700"/>
                <a:gd name="T78" fmla="*/ 1009 w 1439"/>
                <a:gd name="T79" fmla="*/ 1322 h 1700"/>
                <a:gd name="T80" fmla="*/ 1050 w 1439"/>
                <a:gd name="T81" fmla="*/ 1325 h 1700"/>
                <a:gd name="T82" fmla="*/ 1074 w 1439"/>
                <a:gd name="T83" fmla="*/ 1357 h 1700"/>
                <a:gd name="T84" fmla="*/ 1097 w 1439"/>
                <a:gd name="T85" fmla="*/ 1327 h 1700"/>
                <a:gd name="T86" fmla="*/ 1208 w 1439"/>
                <a:gd name="T87" fmla="*/ 1294 h 1700"/>
                <a:gd name="T88" fmla="*/ 1247 w 1439"/>
                <a:gd name="T89" fmla="*/ 1277 h 1700"/>
                <a:gd name="T90" fmla="*/ 1274 w 1439"/>
                <a:gd name="T91" fmla="*/ 1267 h 1700"/>
                <a:gd name="T92" fmla="*/ 1323 w 1439"/>
                <a:gd name="T93" fmla="*/ 1123 h 1700"/>
                <a:gd name="T94" fmla="*/ 1393 w 1439"/>
                <a:gd name="T95" fmla="*/ 936 h 1700"/>
                <a:gd name="T96" fmla="*/ 1408 w 1439"/>
                <a:gd name="T97" fmla="*/ 694 h 1700"/>
                <a:gd name="T98" fmla="*/ 1307 w 1439"/>
                <a:gd name="T99" fmla="*/ 429 h 1700"/>
                <a:gd name="T100" fmla="*/ 1317 w 1439"/>
                <a:gd name="T101" fmla="*/ 288 h 1700"/>
                <a:gd name="T102" fmla="*/ 1377 w 1439"/>
                <a:gd name="T103" fmla="*/ 218 h 1700"/>
                <a:gd name="T104" fmla="*/ 1391 w 1439"/>
                <a:gd name="T105" fmla="*/ 89 h 1700"/>
                <a:gd name="T106" fmla="*/ 1346 w 1439"/>
                <a:gd name="T107" fmla="*/ 31 h 1700"/>
                <a:gd name="T108" fmla="*/ 1221 w 1439"/>
                <a:gd name="T109" fmla="*/ 25 h 1700"/>
                <a:gd name="T110" fmla="*/ 1083 w 1439"/>
                <a:gd name="T111" fmla="*/ 127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39" h="1700">
                  <a:moveTo>
                    <a:pt x="1043" y="156"/>
                  </a:moveTo>
                  <a:lnTo>
                    <a:pt x="1043" y="156"/>
                  </a:lnTo>
                  <a:lnTo>
                    <a:pt x="1017" y="144"/>
                  </a:lnTo>
                  <a:lnTo>
                    <a:pt x="986" y="130"/>
                  </a:lnTo>
                  <a:lnTo>
                    <a:pt x="947" y="117"/>
                  </a:lnTo>
                  <a:lnTo>
                    <a:pt x="901" y="103"/>
                  </a:lnTo>
                  <a:lnTo>
                    <a:pt x="875" y="97"/>
                  </a:lnTo>
                  <a:lnTo>
                    <a:pt x="848" y="91"/>
                  </a:lnTo>
                  <a:lnTo>
                    <a:pt x="819" y="88"/>
                  </a:lnTo>
                  <a:lnTo>
                    <a:pt x="792" y="86"/>
                  </a:lnTo>
                  <a:lnTo>
                    <a:pt x="761" y="86"/>
                  </a:lnTo>
                  <a:lnTo>
                    <a:pt x="731" y="86"/>
                  </a:lnTo>
                  <a:lnTo>
                    <a:pt x="731" y="86"/>
                  </a:lnTo>
                  <a:lnTo>
                    <a:pt x="673" y="91"/>
                  </a:lnTo>
                  <a:lnTo>
                    <a:pt x="620" y="97"/>
                  </a:lnTo>
                  <a:lnTo>
                    <a:pt x="572" y="105"/>
                  </a:lnTo>
                  <a:lnTo>
                    <a:pt x="531" y="113"/>
                  </a:lnTo>
                  <a:lnTo>
                    <a:pt x="469" y="127"/>
                  </a:lnTo>
                  <a:lnTo>
                    <a:pt x="447" y="130"/>
                  </a:lnTo>
                  <a:lnTo>
                    <a:pt x="436" y="132"/>
                  </a:lnTo>
                  <a:lnTo>
                    <a:pt x="436" y="132"/>
                  </a:lnTo>
                  <a:lnTo>
                    <a:pt x="432" y="130"/>
                  </a:lnTo>
                  <a:lnTo>
                    <a:pt x="426" y="127"/>
                  </a:lnTo>
                  <a:lnTo>
                    <a:pt x="410" y="111"/>
                  </a:lnTo>
                  <a:lnTo>
                    <a:pt x="368" y="66"/>
                  </a:lnTo>
                  <a:lnTo>
                    <a:pt x="342" y="43"/>
                  </a:lnTo>
                  <a:lnTo>
                    <a:pt x="329" y="31"/>
                  </a:lnTo>
                  <a:lnTo>
                    <a:pt x="315" y="21"/>
                  </a:lnTo>
                  <a:lnTo>
                    <a:pt x="300" y="11"/>
                  </a:lnTo>
                  <a:lnTo>
                    <a:pt x="286" y="6"/>
                  </a:lnTo>
                  <a:lnTo>
                    <a:pt x="272" y="2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28" y="2"/>
                  </a:lnTo>
                  <a:lnTo>
                    <a:pt x="200" y="6"/>
                  </a:lnTo>
                  <a:lnTo>
                    <a:pt x="173" y="13"/>
                  </a:lnTo>
                  <a:lnTo>
                    <a:pt x="150" y="21"/>
                  </a:lnTo>
                  <a:lnTo>
                    <a:pt x="128" y="33"/>
                  </a:lnTo>
                  <a:lnTo>
                    <a:pt x="111" y="47"/>
                  </a:lnTo>
                  <a:lnTo>
                    <a:pt x="95" y="62"/>
                  </a:lnTo>
                  <a:lnTo>
                    <a:pt x="86" y="78"/>
                  </a:lnTo>
                  <a:lnTo>
                    <a:pt x="86" y="78"/>
                  </a:lnTo>
                  <a:lnTo>
                    <a:pt x="82" y="88"/>
                  </a:lnTo>
                  <a:lnTo>
                    <a:pt x="80" y="97"/>
                  </a:lnTo>
                  <a:lnTo>
                    <a:pt x="76" y="123"/>
                  </a:lnTo>
                  <a:lnTo>
                    <a:pt x="74" y="152"/>
                  </a:lnTo>
                  <a:lnTo>
                    <a:pt x="76" y="183"/>
                  </a:lnTo>
                  <a:lnTo>
                    <a:pt x="78" y="210"/>
                  </a:lnTo>
                  <a:lnTo>
                    <a:pt x="82" y="236"/>
                  </a:lnTo>
                  <a:lnTo>
                    <a:pt x="88" y="255"/>
                  </a:lnTo>
                  <a:lnTo>
                    <a:pt x="92" y="261"/>
                  </a:lnTo>
                  <a:lnTo>
                    <a:pt x="93" y="265"/>
                  </a:lnTo>
                  <a:lnTo>
                    <a:pt x="93" y="265"/>
                  </a:lnTo>
                  <a:lnTo>
                    <a:pt x="111" y="281"/>
                  </a:lnTo>
                  <a:lnTo>
                    <a:pt x="134" y="298"/>
                  </a:lnTo>
                  <a:lnTo>
                    <a:pt x="156" y="316"/>
                  </a:lnTo>
                  <a:lnTo>
                    <a:pt x="162" y="321"/>
                  </a:lnTo>
                  <a:lnTo>
                    <a:pt x="163" y="327"/>
                  </a:lnTo>
                  <a:lnTo>
                    <a:pt x="163" y="327"/>
                  </a:lnTo>
                  <a:lnTo>
                    <a:pt x="163" y="339"/>
                  </a:lnTo>
                  <a:lnTo>
                    <a:pt x="162" y="355"/>
                  </a:lnTo>
                  <a:lnTo>
                    <a:pt x="162" y="364"/>
                  </a:lnTo>
                  <a:lnTo>
                    <a:pt x="158" y="372"/>
                  </a:lnTo>
                  <a:lnTo>
                    <a:pt x="154" y="382"/>
                  </a:lnTo>
                  <a:lnTo>
                    <a:pt x="148" y="390"/>
                  </a:lnTo>
                  <a:lnTo>
                    <a:pt x="148" y="390"/>
                  </a:lnTo>
                  <a:lnTo>
                    <a:pt x="134" y="407"/>
                  </a:lnTo>
                  <a:lnTo>
                    <a:pt x="125" y="427"/>
                  </a:lnTo>
                  <a:lnTo>
                    <a:pt x="117" y="442"/>
                  </a:lnTo>
                  <a:lnTo>
                    <a:pt x="117" y="448"/>
                  </a:lnTo>
                  <a:lnTo>
                    <a:pt x="117" y="452"/>
                  </a:lnTo>
                  <a:lnTo>
                    <a:pt x="117" y="452"/>
                  </a:lnTo>
                  <a:lnTo>
                    <a:pt x="123" y="456"/>
                  </a:lnTo>
                  <a:lnTo>
                    <a:pt x="130" y="458"/>
                  </a:lnTo>
                  <a:lnTo>
                    <a:pt x="140" y="460"/>
                  </a:lnTo>
                  <a:lnTo>
                    <a:pt x="117" y="507"/>
                  </a:lnTo>
                  <a:lnTo>
                    <a:pt x="117" y="507"/>
                  </a:lnTo>
                  <a:lnTo>
                    <a:pt x="105" y="516"/>
                  </a:lnTo>
                  <a:lnTo>
                    <a:pt x="82" y="538"/>
                  </a:lnTo>
                  <a:lnTo>
                    <a:pt x="70" y="550"/>
                  </a:lnTo>
                  <a:lnTo>
                    <a:pt x="62" y="559"/>
                  </a:lnTo>
                  <a:lnTo>
                    <a:pt x="58" y="567"/>
                  </a:lnTo>
                  <a:lnTo>
                    <a:pt x="60" y="569"/>
                  </a:lnTo>
                  <a:lnTo>
                    <a:pt x="62" y="569"/>
                  </a:lnTo>
                  <a:lnTo>
                    <a:pt x="62" y="569"/>
                  </a:lnTo>
                  <a:lnTo>
                    <a:pt x="70" y="569"/>
                  </a:lnTo>
                  <a:lnTo>
                    <a:pt x="80" y="565"/>
                  </a:lnTo>
                  <a:lnTo>
                    <a:pt x="97" y="561"/>
                  </a:lnTo>
                  <a:lnTo>
                    <a:pt x="103" y="561"/>
                  </a:lnTo>
                  <a:lnTo>
                    <a:pt x="107" y="563"/>
                  </a:lnTo>
                  <a:lnTo>
                    <a:pt x="107" y="567"/>
                  </a:lnTo>
                  <a:lnTo>
                    <a:pt x="101" y="577"/>
                  </a:lnTo>
                  <a:lnTo>
                    <a:pt x="101" y="577"/>
                  </a:lnTo>
                  <a:lnTo>
                    <a:pt x="80" y="614"/>
                  </a:lnTo>
                  <a:lnTo>
                    <a:pt x="55" y="663"/>
                  </a:lnTo>
                  <a:lnTo>
                    <a:pt x="23" y="725"/>
                  </a:lnTo>
                  <a:lnTo>
                    <a:pt x="23" y="725"/>
                  </a:lnTo>
                  <a:lnTo>
                    <a:pt x="35" y="719"/>
                  </a:lnTo>
                  <a:lnTo>
                    <a:pt x="45" y="715"/>
                  </a:lnTo>
                  <a:lnTo>
                    <a:pt x="47" y="715"/>
                  </a:lnTo>
                  <a:lnTo>
                    <a:pt x="47" y="717"/>
                  </a:lnTo>
                  <a:lnTo>
                    <a:pt x="47" y="717"/>
                  </a:lnTo>
                  <a:lnTo>
                    <a:pt x="23" y="805"/>
                  </a:lnTo>
                  <a:lnTo>
                    <a:pt x="8" y="867"/>
                  </a:lnTo>
                  <a:lnTo>
                    <a:pt x="2" y="895"/>
                  </a:lnTo>
                  <a:lnTo>
                    <a:pt x="0" y="912"/>
                  </a:lnTo>
                  <a:lnTo>
                    <a:pt x="0" y="912"/>
                  </a:lnTo>
                  <a:lnTo>
                    <a:pt x="0" y="928"/>
                  </a:lnTo>
                  <a:lnTo>
                    <a:pt x="2" y="949"/>
                  </a:lnTo>
                  <a:lnTo>
                    <a:pt x="12" y="994"/>
                  </a:lnTo>
                  <a:lnTo>
                    <a:pt x="23" y="1053"/>
                  </a:lnTo>
                  <a:lnTo>
                    <a:pt x="23" y="1053"/>
                  </a:lnTo>
                  <a:lnTo>
                    <a:pt x="23" y="1062"/>
                  </a:lnTo>
                  <a:lnTo>
                    <a:pt x="22" y="1072"/>
                  </a:lnTo>
                  <a:lnTo>
                    <a:pt x="23" y="1084"/>
                  </a:lnTo>
                  <a:lnTo>
                    <a:pt x="23" y="1084"/>
                  </a:lnTo>
                  <a:lnTo>
                    <a:pt x="23" y="1095"/>
                  </a:lnTo>
                  <a:lnTo>
                    <a:pt x="22" y="1105"/>
                  </a:lnTo>
                  <a:lnTo>
                    <a:pt x="22" y="1109"/>
                  </a:lnTo>
                  <a:lnTo>
                    <a:pt x="23" y="1113"/>
                  </a:lnTo>
                  <a:lnTo>
                    <a:pt x="25" y="1115"/>
                  </a:lnTo>
                  <a:lnTo>
                    <a:pt x="31" y="1115"/>
                  </a:lnTo>
                  <a:lnTo>
                    <a:pt x="31" y="1115"/>
                  </a:lnTo>
                  <a:lnTo>
                    <a:pt x="39" y="1117"/>
                  </a:lnTo>
                  <a:lnTo>
                    <a:pt x="45" y="1119"/>
                  </a:lnTo>
                  <a:lnTo>
                    <a:pt x="57" y="1127"/>
                  </a:lnTo>
                  <a:lnTo>
                    <a:pt x="70" y="1138"/>
                  </a:lnTo>
                  <a:lnTo>
                    <a:pt x="62" y="1193"/>
                  </a:lnTo>
                  <a:lnTo>
                    <a:pt x="101" y="1185"/>
                  </a:lnTo>
                  <a:lnTo>
                    <a:pt x="125" y="1286"/>
                  </a:lnTo>
                  <a:lnTo>
                    <a:pt x="156" y="1255"/>
                  </a:lnTo>
                  <a:lnTo>
                    <a:pt x="218" y="1247"/>
                  </a:lnTo>
                  <a:lnTo>
                    <a:pt x="218" y="1286"/>
                  </a:lnTo>
                  <a:lnTo>
                    <a:pt x="296" y="1263"/>
                  </a:lnTo>
                  <a:lnTo>
                    <a:pt x="296" y="1286"/>
                  </a:lnTo>
                  <a:lnTo>
                    <a:pt x="296" y="1286"/>
                  </a:lnTo>
                  <a:lnTo>
                    <a:pt x="305" y="1281"/>
                  </a:lnTo>
                  <a:lnTo>
                    <a:pt x="329" y="1273"/>
                  </a:lnTo>
                  <a:lnTo>
                    <a:pt x="340" y="1267"/>
                  </a:lnTo>
                  <a:lnTo>
                    <a:pt x="350" y="1265"/>
                  </a:lnTo>
                  <a:lnTo>
                    <a:pt x="356" y="1267"/>
                  </a:lnTo>
                  <a:lnTo>
                    <a:pt x="358" y="1269"/>
                  </a:lnTo>
                  <a:lnTo>
                    <a:pt x="358" y="1271"/>
                  </a:lnTo>
                  <a:lnTo>
                    <a:pt x="358" y="1271"/>
                  </a:lnTo>
                  <a:lnTo>
                    <a:pt x="358" y="1275"/>
                  </a:lnTo>
                  <a:lnTo>
                    <a:pt x="360" y="1279"/>
                  </a:lnTo>
                  <a:lnTo>
                    <a:pt x="366" y="1284"/>
                  </a:lnTo>
                  <a:lnTo>
                    <a:pt x="375" y="1292"/>
                  </a:lnTo>
                  <a:lnTo>
                    <a:pt x="387" y="1298"/>
                  </a:lnTo>
                  <a:lnTo>
                    <a:pt x="409" y="1310"/>
                  </a:lnTo>
                  <a:lnTo>
                    <a:pt x="416" y="1316"/>
                  </a:lnTo>
                  <a:lnTo>
                    <a:pt x="420" y="1318"/>
                  </a:lnTo>
                  <a:lnTo>
                    <a:pt x="420" y="1318"/>
                  </a:lnTo>
                  <a:lnTo>
                    <a:pt x="436" y="1357"/>
                  </a:lnTo>
                  <a:lnTo>
                    <a:pt x="445" y="1386"/>
                  </a:lnTo>
                  <a:lnTo>
                    <a:pt x="449" y="1400"/>
                  </a:lnTo>
                  <a:lnTo>
                    <a:pt x="451" y="1411"/>
                  </a:lnTo>
                  <a:lnTo>
                    <a:pt x="451" y="1411"/>
                  </a:lnTo>
                  <a:lnTo>
                    <a:pt x="455" y="1431"/>
                  </a:lnTo>
                  <a:lnTo>
                    <a:pt x="459" y="1452"/>
                  </a:lnTo>
                  <a:lnTo>
                    <a:pt x="465" y="1476"/>
                  </a:lnTo>
                  <a:lnTo>
                    <a:pt x="467" y="1505"/>
                  </a:lnTo>
                  <a:lnTo>
                    <a:pt x="467" y="1505"/>
                  </a:lnTo>
                  <a:lnTo>
                    <a:pt x="467" y="1532"/>
                  </a:lnTo>
                  <a:lnTo>
                    <a:pt x="469" y="1555"/>
                  </a:lnTo>
                  <a:lnTo>
                    <a:pt x="469" y="1565"/>
                  </a:lnTo>
                  <a:lnTo>
                    <a:pt x="473" y="1577"/>
                  </a:lnTo>
                  <a:lnTo>
                    <a:pt x="477" y="1587"/>
                  </a:lnTo>
                  <a:lnTo>
                    <a:pt x="482" y="1598"/>
                  </a:lnTo>
                  <a:lnTo>
                    <a:pt x="482" y="1598"/>
                  </a:lnTo>
                  <a:lnTo>
                    <a:pt x="490" y="1610"/>
                  </a:lnTo>
                  <a:lnTo>
                    <a:pt x="502" y="1620"/>
                  </a:lnTo>
                  <a:lnTo>
                    <a:pt x="529" y="1639"/>
                  </a:lnTo>
                  <a:lnTo>
                    <a:pt x="554" y="1657"/>
                  </a:lnTo>
                  <a:lnTo>
                    <a:pt x="562" y="1663"/>
                  </a:lnTo>
                  <a:lnTo>
                    <a:pt x="568" y="1669"/>
                  </a:lnTo>
                  <a:lnTo>
                    <a:pt x="568" y="1669"/>
                  </a:lnTo>
                  <a:lnTo>
                    <a:pt x="572" y="1672"/>
                  </a:lnTo>
                  <a:lnTo>
                    <a:pt x="578" y="1674"/>
                  </a:lnTo>
                  <a:lnTo>
                    <a:pt x="585" y="1674"/>
                  </a:lnTo>
                  <a:lnTo>
                    <a:pt x="593" y="1674"/>
                  </a:lnTo>
                  <a:lnTo>
                    <a:pt x="601" y="1672"/>
                  </a:lnTo>
                  <a:lnTo>
                    <a:pt x="607" y="1669"/>
                  </a:lnTo>
                  <a:lnTo>
                    <a:pt x="613" y="1665"/>
                  </a:lnTo>
                  <a:lnTo>
                    <a:pt x="615" y="1661"/>
                  </a:lnTo>
                  <a:lnTo>
                    <a:pt x="615" y="1661"/>
                  </a:lnTo>
                  <a:lnTo>
                    <a:pt x="619" y="1651"/>
                  </a:lnTo>
                  <a:lnTo>
                    <a:pt x="622" y="1639"/>
                  </a:lnTo>
                  <a:lnTo>
                    <a:pt x="630" y="1630"/>
                  </a:lnTo>
                  <a:lnTo>
                    <a:pt x="646" y="1661"/>
                  </a:lnTo>
                  <a:lnTo>
                    <a:pt x="669" y="1645"/>
                  </a:lnTo>
                  <a:lnTo>
                    <a:pt x="708" y="1700"/>
                  </a:lnTo>
                  <a:lnTo>
                    <a:pt x="708" y="1700"/>
                  </a:lnTo>
                  <a:lnTo>
                    <a:pt x="727" y="1665"/>
                  </a:lnTo>
                  <a:lnTo>
                    <a:pt x="733" y="1653"/>
                  </a:lnTo>
                  <a:lnTo>
                    <a:pt x="739" y="1645"/>
                  </a:lnTo>
                  <a:lnTo>
                    <a:pt x="745" y="1641"/>
                  </a:lnTo>
                  <a:lnTo>
                    <a:pt x="747" y="1643"/>
                  </a:lnTo>
                  <a:lnTo>
                    <a:pt x="747" y="1645"/>
                  </a:lnTo>
                  <a:lnTo>
                    <a:pt x="747" y="1645"/>
                  </a:lnTo>
                  <a:lnTo>
                    <a:pt x="751" y="1661"/>
                  </a:lnTo>
                  <a:lnTo>
                    <a:pt x="755" y="1672"/>
                  </a:lnTo>
                  <a:lnTo>
                    <a:pt x="762" y="1684"/>
                  </a:lnTo>
                  <a:lnTo>
                    <a:pt x="801" y="1630"/>
                  </a:lnTo>
                  <a:lnTo>
                    <a:pt x="817" y="1684"/>
                  </a:lnTo>
                  <a:lnTo>
                    <a:pt x="848" y="1653"/>
                  </a:lnTo>
                  <a:lnTo>
                    <a:pt x="887" y="1676"/>
                  </a:lnTo>
                  <a:lnTo>
                    <a:pt x="887" y="1676"/>
                  </a:lnTo>
                  <a:lnTo>
                    <a:pt x="893" y="1667"/>
                  </a:lnTo>
                  <a:lnTo>
                    <a:pt x="902" y="1641"/>
                  </a:lnTo>
                  <a:lnTo>
                    <a:pt x="914" y="1614"/>
                  </a:lnTo>
                  <a:lnTo>
                    <a:pt x="918" y="1600"/>
                  </a:lnTo>
                  <a:lnTo>
                    <a:pt x="918" y="1591"/>
                  </a:lnTo>
                  <a:lnTo>
                    <a:pt x="918" y="1591"/>
                  </a:lnTo>
                  <a:lnTo>
                    <a:pt x="918" y="1567"/>
                  </a:lnTo>
                  <a:lnTo>
                    <a:pt x="922" y="1540"/>
                  </a:lnTo>
                  <a:lnTo>
                    <a:pt x="926" y="1511"/>
                  </a:lnTo>
                  <a:lnTo>
                    <a:pt x="926" y="1489"/>
                  </a:lnTo>
                  <a:lnTo>
                    <a:pt x="926" y="1489"/>
                  </a:lnTo>
                  <a:lnTo>
                    <a:pt x="926" y="1476"/>
                  </a:lnTo>
                  <a:lnTo>
                    <a:pt x="928" y="1454"/>
                  </a:lnTo>
                  <a:lnTo>
                    <a:pt x="936" y="1394"/>
                  </a:lnTo>
                  <a:lnTo>
                    <a:pt x="949" y="1310"/>
                  </a:lnTo>
                  <a:lnTo>
                    <a:pt x="949" y="1310"/>
                  </a:lnTo>
                  <a:lnTo>
                    <a:pt x="951" y="1308"/>
                  </a:lnTo>
                  <a:lnTo>
                    <a:pt x="955" y="1306"/>
                  </a:lnTo>
                  <a:lnTo>
                    <a:pt x="965" y="1304"/>
                  </a:lnTo>
                  <a:lnTo>
                    <a:pt x="971" y="1306"/>
                  </a:lnTo>
                  <a:lnTo>
                    <a:pt x="974" y="1308"/>
                  </a:lnTo>
                  <a:lnTo>
                    <a:pt x="978" y="1312"/>
                  </a:lnTo>
                  <a:lnTo>
                    <a:pt x="980" y="1318"/>
                  </a:lnTo>
                  <a:lnTo>
                    <a:pt x="980" y="1318"/>
                  </a:lnTo>
                  <a:lnTo>
                    <a:pt x="982" y="1322"/>
                  </a:lnTo>
                  <a:lnTo>
                    <a:pt x="984" y="1325"/>
                  </a:lnTo>
                  <a:lnTo>
                    <a:pt x="988" y="1327"/>
                  </a:lnTo>
                  <a:lnTo>
                    <a:pt x="992" y="1327"/>
                  </a:lnTo>
                  <a:lnTo>
                    <a:pt x="1000" y="1325"/>
                  </a:lnTo>
                  <a:lnTo>
                    <a:pt x="1004" y="1325"/>
                  </a:lnTo>
                  <a:lnTo>
                    <a:pt x="1004" y="1325"/>
                  </a:lnTo>
                  <a:lnTo>
                    <a:pt x="1009" y="1322"/>
                  </a:lnTo>
                  <a:lnTo>
                    <a:pt x="1025" y="1316"/>
                  </a:lnTo>
                  <a:lnTo>
                    <a:pt x="1033" y="1314"/>
                  </a:lnTo>
                  <a:lnTo>
                    <a:pt x="1041" y="1314"/>
                  </a:lnTo>
                  <a:lnTo>
                    <a:pt x="1046" y="1318"/>
                  </a:lnTo>
                  <a:lnTo>
                    <a:pt x="1050" y="1325"/>
                  </a:lnTo>
                  <a:lnTo>
                    <a:pt x="1050" y="1325"/>
                  </a:lnTo>
                  <a:lnTo>
                    <a:pt x="1054" y="1335"/>
                  </a:lnTo>
                  <a:lnTo>
                    <a:pt x="1058" y="1341"/>
                  </a:lnTo>
                  <a:lnTo>
                    <a:pt x="1066" y="1351"/>
                  </a:lnTo>
                  <a:lnTo>
                    <a:pt x="1072" y="1355"/>
                  </a:lnTo>
                  <a:lnTo>
                    <a:pt x="1074" y="1357"/>
                  </a:lnTo>
                  <a:lnTo>
                    <a:pt x="1074" y="1357"/>
                  </a:lnTo>
                  <a:lnTo>
                    <a:pt x="1074" y="1341"/>
                  </a:lnTo>
                  <a:lnTo>
                    <a:pt x="1076" y="1329"/>
                  </a:lnTo>
                  <a:lnTo>
                    <a:pt x="1078" y="1327"/>
                  </a:lnTo>
                  <a:lnTo>
                    <a:pt x="1081" y="1325"/>
                  </a:lnTo>
                  <a:lnTo>
                    <a:pt x="1081" y="1325"/>
                  </a:lnTo>
                  <a:lnTo>
                    <a:pt x="1097" y="1327"/>
                  </a:lnTo>
                  <a:lnTo>
                    <a:pt x="1120" y="1333"/>
                  </a:lnTo>
                  <a:lnTo>
                    <a:pt x="1151" y="1341"/>
                  </a:lnTo>
                  <a:lnTo>
                    <a:pt x="1136" y="1310"/>
                  </a:lnTo>
                  <a:lnTo>
                    <a:pt x="1206" y="1318"/>
                  </a:lnTo>
                  <a:lnTo>
                    <a:pt x="1206" y="1318"/>
                  </a:lnTo>
                  <a:lnTo>
                    <a:pt x="1208" y="1294"/>
                  </a:lnTo>
                  <a:lnTo>
                    <a:pt x="1210" y="1279"/>
                  </a:lnTo>
                  <a:lnTo>
                    <a:pt x="1212" y="1273"/>
                  </a:lnTo>
                  <a:lnTo>
                    <a:pt x="1214" y="1271"/>
                  </a:lnTo>
                  <a:lnTo>
                    <a:pt x="1214" y="1271"/>
                  </a:lnTo>
                  <a:lnTo>
                    <a:pt x="1225" y="1271"/>
                  </a:lnTo>
                  <a:lnTo>
                    <a:pt x="1247" y="1277"/>
                  </a:lnTo>
                  <a:lnTo>
                    <a:pt x="1266" y="1279"/>
                  </a:lnTo>
                  <a:lnTo>
                    <a:pt x="1272" y="1281"/>
                  </a:lnTo>
                  <a:lnTo>
                    <a:pt x="1276" y="1279"/>
                  </a:lnTo>
                  <a:lnTo>
                    <a:pt x="1276" y="1279"/>
                  </a:lnTo>
                  <a:lnTo>
                    <a:pt x="1276" y="1275"/>
                  </a:lnTo>
                  <a:lnTo>
                    <a:pt x="1274" y="1267"/>
                  </a:lnTo>
                  <a:lnTo>
                    <a:pt x="1268" y="1246"/>
                  </a:lnTo>
                  <a:lnTo>
                    <a:pt x="1260" y="1216"/>
                  </a:lnTo>
                  <a:lnTo>
                    <a:pt x="1307" y="1224"/>
                  </a:lnTo>
                  <a:lnTo>
                    <a:pt x="1315" y="1177"/>
                  </a:lnTo>
                  <a:lnTo>
                    <a:pt x="1354" y="1177"/>
                  </a:lnTo>
                  <a:lnTo>
                    <a:pt x="1323" y="1123"/>
                  </a:lnTo>
                  <a:lnTo>
                    <a:pt x="1385" y="1123"/>
                  </a:lnTo>
                  <a:lnTo>
                    <a:pt x="1354" y="1068"/>
                  </a:lnTo>
                  <a:lnTo>
                    <a:pt x="1385" y="1060"/>
                  </a:lnTo>
                  <a:lnTo>
                    <a:pt x="1377" y="990"/>
                  </a:lnTo>
                  <a:lnTo>
                    <a:pt x="1416" y="998"/>
                  </a:lnTo>
                  <a:lnTo>
                    <a:pt x="1393" y="936"/>
                  </a:lnTo>
                  <a:lnTo>
                    <a:pt x="1431" y="943"/>
                  </a:lnTo>
                  <a:lnTo>
                    <a:pt x="1393" y="850"/>
                  </a:lnTo>
                  <a:lnTo>
                    <a:pt x="1439" y="850"/>
                  </a:lnTo>
                  <a:lnTo>
                    <a:pt x="1377" y="748"/>
                  </a:lnTo>
                  <a:lnTo>
                    <a:pt x="1369" y="694"/>
                  </a:lnTo>
                  <a:lnTo>
                    <a:pt x="1408" y="694"/>
                  </a:lnTo>
                  <a:lnTo>
                    <a:pt x="1369" y="616"/>
                  </a:lnTo>
                  <a:lnTo>
                    <a:pt x="1400" y="624"/>
                  </a:lnTo>
                  <a:lnTo>
                    <a:pt x="1361" y="553"/>
                  </a:lnTo>
                  <a:lnTo>
                    <a:pt x="1408" y="546"/>
                  </a:lnTo>
                  <a:lnTo>
                    <a:pt x="1346" y="491"/>
                  </a:lnTo>
                  <a:lnTo>
                    <a:pt x="1307" y="429"/>
                  </a:lnTo>
                  <a:lnTo>
                    <a:pt x="1323" y="405"/>
                  </a:lnTo>
                  <a:lnTo>
                    <a:pt x="1268" y="343"/>
                  </a:lnTo>
                  <a:lnTo>
                    <a:pt x="1268" y="320"/>
                  </a:lnTo>
                  <a:lnTo>
                    <a:pt x="1268" y="320"/>
                  </a:lnTo>
                  <a:lnTo>
                    <a:pt x="1282" y="312"/>
                  </a:lnTo>
                  <a:lnTo>
                    <a:pt x="1317" y="288"/>
                  </a:lnTo>
                  <a:lnTo>
                    <a:pt x="1334" y="273"/>
                  </a:lnTo>
                  <a:lnTo>
                    <a:pt x="1352" y="255"/>
                  </a:lnTo>
                  <a:lnTo>
                    <a:pt x="1367" y="238"/>
                  </a:lnTo>
                  <a:lnTo>
                    <a:pt x="1373" y="228"/>
                  </a:lnTo>
                  <a:lnTo>
                    <a:pt x="1377" y="218"/>
                  </a:lnTo>
                  <a:lnTo>
                    <a:pt x="1377" y="218"/>
                  </a:lnTo>
                  <a:lnTo>
                    <a:pt x="1383" y="197"/>
                  </a:lnTo>
                  <a:lnTo>
                    <a:pt x="1389" y="171"/>
                  </a:lnTo>
                  <a:lnTo>
                    <a:pt x="1393" y="144"/>
                  </a:lnTo>
                  <a:lnTo>
                    <a:pt x="1394" y="115"/>
                  </a:lnTo>
                  <a:lnTo>
                    <a:pt x="1393" y="103"/>
                  </a:lnTo>
                  <a:lnTo>
                    <a:pt x="1391" y="89"/>
                  </a:lnTo>
                  <a:lnTo>
                    <a:pt x="1387" y="76"/>
                  </a:lnTo>
                  <a:lnTo>
                    <a:pt x="1381" y="64"/>
                  </a:lnTo>
                  <a:lnTo>
                    <a:pt x="1375" y="54"/>
                  </a:lnTo>
                  <a:lnTo>
                    <a:pt x="1367" y="45"/>
                  </a:lnTo>
                  <a:lnTo>
                    <a:pt x="1358" y="37"/>
                  </a:lnTo>
                  <a:lnTo>
                    <a:pt x="1346" y="31"/>
                  </a:lnTo>
                  <a:lnTo>
                    <a:pt x="1346" y="31"/>
                  </a:lnTo>
                  <a:lnTo>
                    <a:pt x="1321" y="23"/>
                  </a:lnTo>
                  <a:lnTo>
                    <a:pt x="1295" y="17"/>
                  </a:lnTo>
                  <a:lnTo>
                    <a:pt x="1270" y="17"/>
                  </a:lnTo>
                  <a:lnTo>
                    <a:pt x="1245" y="19"/>
                  </a:lnTo>
                  <a:lnTo>
                    <a:pt x="1221" y="25"/>
                  </a:lnTo>
                  <a:lnTo>
                    <a:pt x="1200" y="35"/>
                  </a:lnTo>
                  <a:lnTo>
                    <a:pt x="1179" y="47"/>
                  </a:lnTo>
                  <a:lnTo>
                    <a:pt x="1159" y="62"/>
                  </a:lnTo>
                  <a:lnTo>
                    <a:pt x="1159" y="62"/>
                  </a:lnTo>
                  <a:lnTo>
                    <a:pt x="1120" y="95"/>
                  </a:lnTo>
                  <a:lnTo>
                    <a:pt x="1083" y="127"/>
                  </a:lnTo>
                  <a:lnTo>
                    <a:pt x="1043" y="156"/>
                  </a:lnTo>
                  <a:lnTo>
                    <a:pt x="1043" y="156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Freeform 10">
              <a:extLst>
                <a:ext uri="{FF2B5EF4-FFF2-40B4-BE49-F238E27FC236}">
                  <a16:creationId xmlns:a16="http://schemas.microsoft.com/office/drawing/2014/main" id="{D4F35959-DE17-42C5-99BA-C0155420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0" y="149225"/>
              <a:ext cx="860425" cy="1708150"/>
            </a:xfrm>
            <a:custGeom>
              <a:avLst/>
              <a:gdLst>
                <a:gd name="T0" fmla="*/ 365 w 542"/>
                <a:gd name="T1" fmla="*/ 5 h 1076"/>
                <a:gd name="T2" fmla="*/ 256 w 542"/>
                <a:gd name="T3" fmla="*/ 0 h 1076"/>
                <a:gd name="T4" fmla="*/ 97 w 542"/>
                <a:gd name="T5" fmla="*/ 19 h 1076"/>
                <a:gd name="T6" fmla="*/ 37 w 542"/>
                <a:gd name="T7" fmla="*/ 46 h 1076"/>
                <a:gd name="T8" fmla="*/ 39 w 542"/>
                <a:gd name="T9" fmla="*/ 54 h 1076"/>
                <a:gd name="T10" fmla="*/ 122 w 542"/>
                <a:gd name="T11" fmla="*/ 66 h 1076"/>
                <a:gd name="T12" fmla="*/ 120 w 542"/>
                <a:gd name="T13" fmla="*/ 76 h 1076"/>
                <a:gd name="T14" fmla="*/ 72 w 542"/>
                <a:gd name="T15" fmla="*/ 134 h 1076"/>
                <a:gd name="T16" fmla="*/ 77 w 542"/>
                <a:gd name="T17" fmla="*/ 148 h 1076"/>
                <a:gd name="T18" fmla="*/ 126 w 542"/>
                <a:gd name="T19" fmla="*/ 152 h 1076"/>
                <a:gd name="T20" fmla="*/ 171 w 542"/>
                <a:gd name="T21" fmla="*/ 156 h 1076"/>
                <a:gd name="T22" fmla="*/ 216 w 542"/>
                <a:gd name="T23" fmla="*/ 157 h 1076"/>
                <a:gd name="T24" fmla="*/ 210 w 542"/>
                <a:gd name="T25" fmla="*/ 179 h 1076"/>
                <a:gd name="T26" fmla="*/ 157 w 542"/>
                <a:gd name="T27" fmla="*/ 226 h 1076"/>
                <a:gd name="T28" fmla="*/ 136 w 542"/>
                <a:gd name="T29" fmla="*/ 259 h 1076"/>
                <a:gd name="T30" fmla="*/ 147 w 542"/>
                <a:gd name="T31" fmla="*/ 286 h 1076"/>
                <a:gd name="T32" fmla="*/ 179 w 542"/>
                <a:gd name="T33" fmla="*/ 329 h 1076"/>
                <a:gd name="T34" fmla="*/ 171 w 542"/>
                <a:gd name="T35" fmla="*/ 354 h 1076"/>
                <a:gd name="T36" fmla="*/ 116 w 542"/>
                <a:gd name="T37" fmla="*/ 415 h 1076"/>
                <a:gd name="T38" fmla="*/ 109 w 542"/>
                <a:gd name="T39" fmla="*/ 452 h 1076"/>
                <a:gd name="T40" fmla="*/ 138 w 542"/>
                <a:gd name="T41" fmla="*/ 522 h 1076"/>
                <a:gd name="T42" fmla="*/ 138 w 542"/>
                <a:gd name="T43" fmla="*/ 569 h 1076"/>
                <a:gd name="T44" fmla="*/ 130 w 542"/>
                <a:gd name="T45" fmla="*/ 606 h 1076"/>
                <a:gd name="T46" fmla="*/ 89 w 542"/>
                <a:gd name="T47" fmla="*/ 581 h 1076"/>
                <a:gd name="T48" fmla="*/ 85 w 542"/>
                <a:gd name="T49" fmla="*/ 592 h 1076"/>
                <a:gd name="T50" fmla="*/ 72 w 542"/>
                <a:gd name="T51" fmla="*/ 668 h 1076"/>
                <a:gd name="T52" fmla="*/ 68 w 542"/>
                <a:gd name="T53" fmla="*/ 696 h 1076"/>
                <a:gd name="T54" fmla="*/ 23 w 542"/>
                <a:gd name="T55" fmla="*/ 818 h 1076"/>
                <a:gd name="T56" fmla="*/ 0 w 542"/>
                <a:gd name="T57" fmla="*/ 920 h 1076"/>
                <a:gd name="T58" fmla="*/ 101 w 542"/>
                <a:gd name="T59" fmla="*/ 928 h 1076"/>
                <a:gd name="T60" fmla="*/ 116 w 542"/>
                <a:gd name="T61" fmla="*/ 974 h 1076"/>
                <a:gd name="T62" fmla="*/ 163 w 542"/>
                <a:gd name="T63" fmla="*/ 1021 h 1076"/>
                <a:gd name="T64" fmla="*/ 252 w 542"/>
                <a:gd name="T65" fmla="*/ 1074 h 1076"/>
                <a:gd name="T66" fmla="*/ 282 w 542"/>
                <a:gd name="T67" fmla="*/ 1074 h 1076"/>
                <a:gd name="T68" fmla="*/ 377 w 542"/>
                <a:gd name="T69" fmla="*/ 1002 h 1076"/>
                <a:gd name="T70" fmla="*/ 443 w 542"/>
                <a:gd name="T71" fmla="*/ 943 h 1076"/>
                <a:gd name="T72" fmla="*/ 447 w 542"/>
                <a:gd name="T73" fmla="*/ 986 h 1076"/>
                <a:gd name="T74" fmla="*/ 459 w 542"/>
                <a:gd name="T75" fmla="*/ 1013 h 1076"/>
                <a:gd name="T76" fmla="*/ 486 w 542"/>
                <a:gd name="T77" fmla="*/ 992 h 1076"/>
                <a:gd name="T78" fmla="*/ 505 w 542"/>
                <a:gd name="T79" fmla="*/ 990 h 1076"/>
                <a:gd name="T80" fmla="*/ 531 w 542"/>
                <a:gd name="T81" fmla="*/ 988 h 1076"/>
                <a:gd name="T82" fmla="*/ 540 w 542"/>
                <a:gd name="T83" fmla="*/ 972 h 1076"/>
                <a:gd name="T84" fmla="*/ 538 w 542"/>
                <a:gd name="T85" fmla="*/ 933 h 1076"/>
                <a:gd name="T86" fmla="*/ 521 w 542"/>
                <a:gd name="T87" fmla="*/ 896 h 1076"/>
                <a:gd name="T88" fmla="*/ 482 w 542"/>
                <a:gd name="T89" fmla="*/ 733 h 1076"/>
                <a:gd name="T90" fmla="*/ 462 w 542"/>
                <a:gd name="T91" fmla="*/ 672 h 1076"/>
                <a:gd name="T92" fmla="*/ 445 w 542"/>
                <a:gd name="T93" fmla="*/ 647 h 1076"/>
                <a:gd name="T94" fmla="*/ 412 w 542"/>
                <a:gd name="T95" fmla="*/ 584 h 1076"/>
                <a:gd name="T96" fmla="*/ 420 w 542"/>
                <a:gd name="T97" fmla="*/ 530 h 1076"/>
                <a:gd name="T98" fmla="*/ 396 w 542"/>
                <a:gd name="T99" fmla="*/ 427 h 1076"/>
                <a:gd name="T100" fmla="*/ 383 w 542"/>
                <a:gd name="T101" fmla="*/ 378 h 1076"/>
                <a:gd name="T102" fmla="*/ 396 w 542"/>
                <a:gd name="T103" fmla="*/ 335 h 1076"/>
                <a:gd name="T104" fmla="*/ 439 w 542"/>
                <a:gd name="T105" fmla="*/ 284 h 1076"/>
                <a:gd name="T106" fmla="*/ 435 w 542"/>
                <a:gd name="T107" fmla="*/ 265 h 1076"/>
                <a:gd name="T108" fmla="*/ 373 w 542"/>
                <a:gd name="T109" fmla="*/ 210 h 1076"/>
                <a:gd name="T110" fmla="*/ 394 w 542"/>
                <a:gd name="T111" fmla="*/ 165 h 1076"/>
                <a:gd name="T112" fmla="*/ 396 w 542"/>
                <a:gd name="T113" fmla="*/ 156 h 1076"/>
                <a:gd name="T114" fmla="*/ 396 w 542"/>
                <a:gd name="T115" fmla="*/ 85 h 1076"/>
                <a:gd name="T116" fmla="*/ 420 w 542"/>
                <a:gd name="T117" fmla="*/ 62 h 1076"/>
                <a:gd name="T118" fmla="*/ 459 w 542"/>
                <a:gd name="T119" fmla="*/ 27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42" h="1076">
                  <a:moveTo>
                    <a:pt x="459" y="27"/>
                  </a:moveTo>
                  <a:lnTo>
                    <a:pt x="459" y="27"/>
                  </a:lnTo>
                  <a:lnTo>
                    <a:pt x="414" y="15"/>
                  </a:lnTo>
                  <a:lnTo>
                    <a:pt x="365" y="5"/>
                  </a:lnTo>
                  <a:lnTo>
                    <a:pt x="338" y="2"/>
                  </a:lnTo>
                  <a:lnTo>
                    <a:pt x="311" y="0"/>
                  </a:lnTo>
                  <a:lnTo>
                    <a:pt x="284" y="0"/>
                  </a:lnTo>
                  <a:lnTo>
                    <a:pt x="256" y="0"/>
                  </a:lnTo>
                  <a:lnTo>
                    <a:pt x="256" y="0"/>
                  </a:lnTo>
                  <a:lnTo>
                    <a:pt x="198" y="5"/>
                  </a:lnTo>
                  <a:lnTo>
                    <a:pt x="145" y="11"/>
                  </a:lnTo>
                  <a:lnTo>
                    <a:pt x="97" y="19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44" y="37"/>
                  </a:lnTo>
                  <a:lnTo>
                    <a:pt x="37" y="46"/>
                  </a:lnTo>
                  <a:lnTo>
                    <a:pt x="35" y="52"/>
                  </a:lnTo>
                  <a:lnTo>
                    <a:pt x="37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91" y="58"/>
                  </a:lnTo>
                  <a:lnTo>
                    <a:pt x="105" y="60"/>
                  </a:lnTo>
                  <a:lnTo>
                    <a:pt x="116" y="62"/>
                  </a:lnTo>
                  <a:lnTo>
                    <a:pt x="122" y="66"/>
                  </a:lnTo>
                  <a:lnTo>
                    <a:pt x="124" y="68"/>
                  </a:lnTo>
                  <a:lnTo>
                    <a:pt x="124" y="70"/>
                  </a:lnTo>
                  <a:lnTo>
                    <a:pt x="124" y="70"/>
                  </a:lnTo>
                  <a:lnTo>
                    <a:pt x="120" y="76"/>
                  </a:lnTo>
                  <a:lnTo>
                    <a:pt x="112" y="87"/>
                  </a:lnTo>
                  <a:lnTo>
                    <a:pt x="89" y="111"/>
                  </a:lnTo>
                  <a:lnTo>
                    <a:pt x="79" y="122"/>
                  </a:lnTo>
                  <a:lnTo>
                    <a:pt x="72" y="134"/>
                  </a:lnTo>
                  <a:lnTo>
                    <a:pt x="72" y="138"/>
                  </a:lnTo>
                  <a:lnTo>
                    <a:pt x="72" y="142"/>
                  </a:lnTo>
                  <a:lnTo>
                    <a:pt x="74" y="146"/>
                  </a:lnTo>
                  <a:lnTo>
                    <a:pt x="77" y="148"/>
                  </a:lnTo>
                  <a:lnTo>
                    <a:pt x="77" y="148"/>
                  </a:lnTo>
                  <a:lnTo>
                    <a:pt x="89" y="150"/>
                  </a:lnTo>
                  <a:lnTo>
                    <a:pt x="101" y="152"/>
                  </a:lnTo>
                  <a:lnTo>
                    <a:pt x="126" y="152"/>
                  </a:lnTo>
                  <a:lnTo>
                    <a:pt x="151" y="152"/>
                  </a:lnTo>
                  <a:lnTo>
                    <a:pt x="161" y="152"/>
                  </a:lnTo>
                  <a:lnTo>
                    <a:pt x="171" y="156"/>
                  </a:lnTo>
                  <a:lnTo>
                    <a:pt x="171" y="156"/>
                  </a:lnTo>
                  <a:lnTo>
                    <a:pt x="181" y="157"/>
                  </a:lnTo>
                  <a:lnTo>
                    <a:pt x="190" y="157"/>
                  </a:lnTo>
                  <a:lnTo>
                    <a:pt x="208" y="157"/>
                  </a:lnTo>
                  <a:lnTo>
                    <a:pt x="216" y="157"/>
                  </a:lnTo>
                  <a:lnTo>
                    <a:pt x="217" y="159"/>
                  </a:lnTo>
                  <a:lnTo>
                    <a:pt x="217" y="161"/>
                  </a:lnTo>
                  <a:lnTo>
                    <a:pt x="216" y="167"/>
                  </a:lnTo>
                  <a:lnTo>
                    <a:pt x="210" y="179"/>
                  </a:lnTo>
                  <a:lnTo>
                    <a:pt x="210" y="179"/>
                  </a:lnTo>
                  <a:lnTo>
                    <a:pt x="198" y="193"/>
                  </a:lnTo>
                  <a:lnTo>
                    <a:pt x="184" y="204"/>
                  </a:lnTo>
                  <a:lnTo>
                    <a:pt x="157" y="226"/>
                  </a:lnTo>
                  <a:lnTo>
                    <a:pt x="145" y="235"/>
                  </a:lnTo>
                  <a:lnTo>
                    <a:pt x="138" y="247"/>
                  </a:lnTo>
                  <a:lnTo>
                    <a:pt x="136" y="253"/>
                  </a:lnTo>
                  <a:lnTo>
                    <a:pt x="136" y="259"/>
                  </a:lnTo>
                  <a:lnTo>
                    <a:pt x="136" y="265"/>
                  </a:lnTo>
                  <a:lnTo>
                    <a:pt x="140" y="272"/>
                  </a:lnTo>
                  <a:lnTo>
                    <a:pt x="140" y="272"/>
                  </a:lnTo>
                  <a:lnTo>
                    <a:pt x="147" y="286"/>
                  </a:lnTo>
                  <a:lnTo>
                    <a:pt x="155" y="296"/>
                  </a:lnTo>
                  <a:lnTo>
                    <a:pt x="169" y="311"/>
                  </a:lnTo>
                  <a:lnTo>
                    <a:pt x="177" y="323"/>
                  </a:lnTo>
                  <a:lnTo>
                    <a:pt x="179" y="329"/>
                  </a:lnTo>
                  <a:lnTo>
                    <a:pt x="179" y="335"/>
                  </a:lnTo>
                  <a:lnTo>
                    <a:pt x="179" y="335"/>
                  </a:lnTo>
                  <a:lnTo>
                    <a:pt x="175" y="347"/>
                  </a:lnTo>
                  <a:lnTo>
                    <a:pt x="171" y="354"/>
                  </a:lnTo>
                  <a:lnTo>
                    <a:pt x="147" y="382"/>
                  </a:lnTo>
                  <a:lnTo>
                    <a:pt x="147" y="382"/>
                  </a:lnTo>
                  <a:lnTo>
                    <a:pt x="132" y="399"/>
                  </a:lnTo>
                  <a:lnTo>
                    <a:pt x="116" y="415"/>
                  </a:lnTo>
                  <a:lnTo>
                    <a:pt x="112" y="425"/>
                  </a:lnTo>
                  <a:lnTo>
                    <a:pt x="109" y="432"/>
                  </a:lnTo>
                  <a:lnTo>
                    <a:pt x="107" y="442"/>
                  </a:lnTo>
                  <a:lnTo>
                    <a:pt x="109" y="452"/>
                  </a:lnTo>
                  <a:lnTo>
                    <a:pt x="109" y="452"/>
                  </a:lnTo>
                  <a:lnTo>
                    <a:pt x="116" y="475"/>
                  </a:lnTo>
                  <a:lnTo>
                    <a:pt x="128" y="499"/>
                  </a:lnTo>
                  <a:lnTo>
                    <a:pt x="138" y="522"/>
                  </a:lnTo>
                  <a:lnTo>
                    <a:pt x="140" y="534"/>
                  </a:lnTo>
                  <a:lnTo>
                    <a:pt x="140" y="545"/>
                  </a:lnTo>
                  <a:lnTo>
                    <a:pt x="140" y="545"/>
                  </a:lnTo>
                  <a:lnTo>
                    <a:pt x="138" y="569"/>
                  </a:lnTo>
                  <a:lnTo>
                    <a:pt x="140" y="592"/>
                  </a:lnTo>
                  <a:lnTo>
                    <a:pt x="140" y="616"/>
                  </a:lnTo>
                  <a:lnTo>
                    <a:pt x="140" y="616"/>
                  </a:lnTo>
                  <a:lnTo>
                    <a:pt x="130" y="606"/>
                  </a:lnTo>
                  <a:lnTo>
                    <a:pt x="112" y="588"/>
                  </a:lnTo>
                  <a:lnTo>
                    <a:pt x="101" y="582"/>
                  </a:lnTo>
                  <a:lnTo>
                    <a:pt x="93" y="579"/>
                  </a:lnTo>
                  <a:lnTo>
                    <a:pt x="89" y="581"/>
                  </a:lnTo>
                  <a:lnTo>
                    <a:pt x="87" y="582"/>
                  </a:lnTo>
                  <a:lnTo>
                    <a:pt x="85" y="586"/>
                  </a:lnTo>
                  <a:lnTo>
                    <a:pt x="85" y="592"/>
                  </a:lnTo>
                  <a:lnTo>
                    <a:pt x="85" y="592"/>
                  </a:lnTo>
                  <a:lnTo>
                    <a:pt x="85" y="606"/>
                  </a:lnTo>
                  <a:lnTo>
                    <a:pt x="83" y="620"/>
                  </a:lnTo>
                  <a:lnTo>
                    <a:pt x="77" y="645"/>
                  </a:lnTo>
                  <a:lnTo>
                    <a:pt x="72" y="668"/>
                  </a:lnTo>
                  <a:lnTo>
                    <a:pt x="70" y="678"/>
                  </a:lnTo>
                  <a:lnTo>
                    <a:pt x="70" y="686"/>
                  </a:lnTo>
                  <a:lnTo>
                    <a:pt x="70" y="686"/>
                  </a:lnTo>
                  <a:lnTo>
                    <a:pt x="68" y="696"/>
                  </a:lnTo>
                  <a:lnTo>
                    <a:pt x="64" y="709"/>
                  </a:lnTo>
                  <a:lnTo>
                    <a:pt x="52" y="746"/>
                  </a:lnTo>
                  <a:lnTo>
                    <a:pt x="37" y="783"/>
                  </a:lnTo>
                  <a:lnTo>
                    <a:pt x="23" y="818"/>
                  </a:lnTo>
                  <a:lnTo>
                    <a:pt x="23" y="818"/>
                  </a:lnTo>
                  <a:lnTo>
                    <a:pt x="13" y="851"/>
                  </a:lnTo>
                  <a:lnTo>
                    <a:pt x="5" y="883"/>
                  </a:lnTo>
                  <a:lnTo>
                    <a:pt x="0" y="920"/>
                  </a:lnTo>
                  <a:lnTo>
                    <a:pt x="101" y="904"/>
                  </a:lnTo>
                  <a:lnTo>
                    <a:pt x="101" y="904"/>
                  </a:lnTo>
                  <a:lnTo>
                    <a:pt x="101" y="910"/>
                  </a:lnTo>
                  <a:lnTo>
                    <a:pt x="101" y="928"/>
                  </a:lnTo>
                  <a:lnTo>
                    <a:pt x="103" y="939"/>
                  </a:lnTo>
                  <a:lnTo>
                    <a:pt x="105" y="951"/>
                  </a:lnTo>
                  <a:lnTo>
                    <a:pt x="110" y="963"/>
                  </a:lnTo>
                  <a:lnTo>
                    <a:pt x="116" y="974"/>
                  </a:lnTo>
                  <a:lnTo>
                    <a:pt x="116" y="974"/>
                  </a:lnTo>
                  <a:lnTo>
                    <a:pt x="128" y="988"/>
                  </a:lnTo>
                  <a:lnTo>
                    <a:pt x="144" y="1004"/>
                  </a:lnTo>
                  <a:lnTo>
                    <a:pt x="163" y="1021"/>
                  </a:lnTo>
                  <a:lnTo>
                    <a:pt x="186" y="1039"/>
                  </a:lnTo>
                  <a:lnTo>
                    <a:pt x="210" y="1054"/>
                  </a:lnTo>
                  <a:lnTo>
                    <a:pt x="231" y="1066"/>
                  </a:lnTo>
                  <a:lnTo>
                    <a:pt x="252" y="1074"/>
                  </a:lnTo>
                  <a:lnTo>
                    <a:pt x="262" y="1076"/>
                  </a:lnTo>
                  <a:lnTo>
                    <a:pt x="272" y="1076"/>
                  </a:lnTo>
                  <a:lnTo>
                    <a:pt x="272" y="1076"/>
                  </a:lnTo>
                  <a:lnTo>
                    <a:pt x="282" y="1074"/>
                  </a:lnTo>
                  <a:lnTo>
                    <a:pt x="291" y="1068"/>
                  </a:lnTo>
                  <a:lnTo>
                    <a:pt x="319" y="1050"/>
                  </a:lnTo>
                  <a:lnTo>
                    <a:pt x="348" y="1027"/>
                  </a:lnTo>
                  <a:lnTo>
                    <a:pt x="377" y="1002"/>
                  </a:lnTo>
                  <a:lnTo>
                    <a:pt x="426" y="957"/>
                  </a:lnTo>
                  <a:lnTo>
                    <a:pt x="439" y="945"/>
                  </a:lnTo>
                  <a:lnTo>
                    <a:pt x="443" y="941"/>
                  </a:lnTo>
                  <a:lnTo>
                    <a:pt x="443" y="943"/>
                  </a:lnTo>
                  <a:lnTo>
                    <a:pt x="443" y="943"/>
                  </a:lnTo>
                  <a:lnTo>
                    <a:pt x="441" y="951"/>
                  </a:lnTo>
                  <a:lnTo>
                    <a:pt x="443" y="961"/>
                  </a:lnTo>
                  <a:lnTo>
                    <a:pt x="447" y="986"/>
                  </a:lnTo>
                  <a:lnTo>
                    <a:pt x="453" y="1007"/>
                  </a:lnTo>
                  <a:lnTo>
                    <a:pt x="457" y="1013"/>
                  </a:lnTo>
                  <a:lnTo>
                    <a:pt x="457" y="1013"/>
                  </a:lnTo>
                  <a:lnTo>
                    <a:pt x="459" y="1013"/>
                  </a:lnTo>
                  <a:lnTo>
                    <a:pt x="459" y="1013"/>
                  </a:lnTo>
                  <a:lnTo>
                    <a:pt x="466" y="1005"/>
                  </a:lnTo>
                  <a:lnTo>
                    <a:pt x="480" y="996"/>
                  </a:lnTo>
                  <a:lnTo>
                    <a:pt x="486" y="992"/>
                  </a:lnTo>
                  <a:lnTo>
                    <a:pt x="494" y="990"/>
                  </a:lnTo>
                  <a:lnTo>
                    <a:pt x="499" y="988"/>
                  </a:lnTo>
                  <a:lnTo>
                    <a:pt x="505" y="990"/>
                  </a:lnTo>
                  <a:lnTo>
                    <a:pt x="505" y="990"/>
                  </a:lnTo>
                  <a:lnTo>
                    <a:pt x="509" y="992"/>
                  </a:lnTo>
                  <a:lnTo>
                    <a:pt x="515" y="994"/>
                  </a:lnTo>
                  <a:lnTo>
                    <a:pt x="523" y="992"/>
                  </a:lnTo>
                  <a:lnTo>
                    <a:pt x="531" y="988"/>
                  </a:lnTo>
                  <a:lnTo>
                    <a:pt x="536" y="982"/>
                  </a:lnTo>
                  <a:lnTo>
                    <a:pt x="536" y="982"/>
                  </a:lnTo>
                  <a:lnTo>
                    <a:pt x="538" y="978"/>
                  </a:lnTo>
                  <a:lnTo>
                    <a:pt x="540" y="972"/>
                  </a:lnTo>
                  <a:lnTo>
                    <a:pt x="542" y="963"/>
                  </a:lnTo>
                  <a:lnTo>
                    <a:pt x="542" y="953"/>
                  </a:lnTo>
                  <a:lnTo>
                    <a:pt x="540" y="943"/>
                  </a:lnTo>
                  <a:lnTo>
                    <a:pt x="538" y="933"/>
                  </a:lnTo>
                  <a:lnTo>
                    <a:pt x="534" y="922"/>
                  </a:lnTo>
                  <a:lnTo>
                    <a:pt x="529" y="912"/>
                  </a:lnTo>
                  <a:lnTo>
                    <a:pt x="529" y="912"/>
                  </a:lnTo>
                  <a:lnTo>
                    <a:pt x="521" y="896"/>
                  </a:lnTo>
                  <a:lnTo>
                    <a:pt x="513" y="875"/>
                  </a:lnTo>
                  <a:lnTo>
                    <a:pt x="499" y="816"/>
                  </a:lnTo>
                  <a:lnTo>
                    <a:pt x="486" y="760"/>
                  </a:lnTo>
                  <a:lnTo>
                    <a:pt x="482" y="733"/>
                  </a:lnTo>
                  <a:lnTo>
                    <a:pt x="482" y="733"/>
                  </a:lnTo>
                  <a:lnTo>
                    <a:pt x="480" y="719"/>
                  </a:lnTo>
                  <a:lnTo>
                    <a:pt x="472" y="696"/>
                  </a:lnTo>
                  <a:lnTo>
                    <a:pt x="462" y="672"/>
                  </a:lnTo>
                  <a:lnTo>
                    <a:pt x="457" y="662"/>
                  </a:lnTo>
                  <a:lnTo>
                    <a:pt x="451" y="655"/>
                  </a:lnTo>
                  <a:lnTo>
                    <a:pt x="451" y="655"/>
                  </a:lnTo>
                  <a:lnTo>
                    <a:pt x="445" y="647"/>
                  </a:lnTo>
                  <a:lnTo>
                    <a:pt x="437" y="639"/>
                  </a:lnTo>
                  <a:lnTo>
                    <a:pt x="426" y="618"/>
                  </a:lnTo>
                  <a:lnTo>
                    <a:pt x="416" y="598"/>
                  </a:lnTo>
                  <a:lnTo>
                    <a:pt x="412" y="584"/>
                  </a:lnTo>
                  <a:lnTo>
                    <a:pt x="412" y="584"/>
                  </a:lnTo>
                  <a:lnTo>
                    <a:pt x="412" y="577"/>
                  </a:lnTo>
                  <a:lnTo>
                    <a:pt x="414" y="565"/>
                  </a:lnTo>
                  <a:lnTo>
                    <a:pt x="420" y="530"/>
                  </a:lnTo>
                  <a:lnTo>
                    <a:pt x="427" y="483"/>
                  </a:lnTo>
                  <a:lnTo>
                    <a:pt x="427" y="483"/>
                  </a:lnTo>
                  <a:lnTo>
                    <a:pt x="410" y="452"/>
                  </a:lnTo>
                  <a:lnTo>
                    <a:pt x="396" y="427"/>
                  </a:lnTo>
                  <a:lnTo>
                    <a:pt x="389" y="405"/>
                  </a:lnTo>
                  <a:lnTo>
                    <a:pt x="389" y="405"/>
                  </a:lnTo>
                  <a:lnTo>
                    <a:pt x="385" y="391"/>
                  </a:lnTo>
                  <a:lnTo>
                    <a:pt x="383" y="378"/>
                  </a:lnTo>
                  <a:lnTo>
                    <a:pt x="383" y="370"/>
                  </a:lnTo>
                  <a:lnTo>
                    <a:pt x="385" y="360"/>
                  </a:lnTo>
                  <a:lnTo>
                    <a:pt x="396" y="335"/>
                  </a:lnTo>
                  <a:lnTo>
                    <a:pt x="396" y="335"/>
                  </a:lnTo>
                  <a:lnTo>
                    <a:pt x="404" y="321"/>
                  </a:lnTo>
                  <a:lnTo>
                    <a:pt x="416" y="310"/>
                  </a:lnTo>
                  <a:lnTo>
                    <a:pt x="433" y="290"/>
                  </a:lnTo>
                  <a:lnTo>
                    <a:pt x="439" y="284"/>
                  </a:lnTo>
                  <a:lnTo>
                    <a:pt x="443" y="278"/>
                  </a:lnTo>
                  <a:lnTo>
                    <a:pt x="443" y="274"/>
                  </a:lnTo>
                  <a:lnTo>
                    <a:pt x="441" y="271"/>
                  </a:lnTo>
                  <a:lnTo>
                    <a:pt x="435" y="265"/>
                  </a:lnTo>
                  <a:lnTo>
                    <a:pt x="435" y="265"/>
                  </a:lnTo>
                  <a:lnTo>
                    <a:pt x="414" y="249"/>
                  </a:lnTo>
                  <a:lnTo>
                    <a:pt x="394" y="232"/>
                  </a:lnTo>
                  <a:lnTo>
                    <a:pt x="373" y="210"/>
                  </a:lnTo>
                  <a:lnTo>
                    <a:pt x="373" y="210"/>
                  </a:lnTo>
                  <a:lnTo>
                    <a:pt x="383" y="187"/>
                  </a:lnTo>
                  <a:lnTo>
                    <a:pt x="391" y="171"/>
                  </a:lnTo>
                  <a:lnTo>
                    <a:pt x="394" y="165"/>
                  </a:lnTo>
                  <a:lnTo>
                    <a:pt x="396" y="163"/>
                  </a:lnTo>
                  <a:lnTo>
                    <a:pt x="396" y="163"/>
                  </a:lnTo>
                  <a:lnTo>
                    <a:pt x="396" y="161"/>
                  </a:lnTo>
                  <a:lnTo>
                    <a:pt x="396" y="156"/>
                  </a:lnTo>
                  <a:lnTo>
                    <a:pt x="391" y="136"/>
                  </a:lnTo>
                  <a:lnTo>
                    <a:pt x="381" y="109"/>
                  </a:lnTo>
                  <a:lnTo>
                    <a:pt x="381" y="109"/>
                  </a:lnTo>
                  <a:lnTo>
                    <a:pt x="396" y="85"/>
                  </a:lnTo>
                  <a:lnTo>
                    <a:pt x="410" y="68"/>
                  </a:lnTo>
                  <a:lnTo>
                    <a:pt x="416" y="64"/>
                  </a:lnTo>
                  <a:lnTo>
                    <a:pt x="420" y="62"/>
                  </a:lnTo>
                  <a:lnTo>
                    <a:pt x="420" y="62"/>
                  </a:lnTo>
                  <a:lnTo>
                    <a:pt x="422" y="62"/>
                  </a:lnTo>
                  <a:lnTo>
                    <a:pt x="426" y="60"/>
                  </a:lnTo>
                  <a:lnTo>
                    <a:pt x="435" y="52"/>
                  </a:lnTo>
                  <a:lnTo>
                    <a:pt x="459" y="27"/>
                  </a:lnTo>
                  <a:lnTo>
                    <a:pt x="459" y="27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Freeform 11">
              <a:extLst>
                <a:ext uri="{FF2B5EF4-FFF2-40B4-BE49-F238E27FC236}">
                  <a16:creationId xmlns:a16="http://schemas.microsoft.com/office/drawing/2014/main" id="{45D8AB45-F776-4E2F-9DA0-0EF075A15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7563" y="1597025"/>
              <a:ext cx="477838" cy="247650"/>
            </a:xfrm>
            <a:custGeom>
              <a:avLst/>
              <a:gdLst>
                <a:gd name="T0" fmla="*/ 2 w 301"/>
                <a:gd name="T1" fmla="*/ 0 h 156"/>
                <a:gd name="T2" fmla="*/ 2 w 301"/>
                <a:gd name="T3" fmla="*/ 0 h 156"/>
                <a:gd name="T4" fmla="*/ 0 w 301"/>
                <a:gd name="T5" fmla="*/ 8 h 156"/>
                <a:gd name="T6" fmla="*/ 2 w 301"/>
                <a:gd name="T7" fmla="*/ 17 h 156"/>
                <a:gd name="T8" fmla="*/ 3 w 301"/>
                <a:gd name="T9" fmla="*/ 29 h 156"/>
                <a:gd name="T10" fmla="*/ 9 w 301"/>
                <a:gd name="T11" fmla="*/ 39 h 156"/>
                <a:gd name="T12" fmla="*/ 9 w 301"/>
                <a:gd name="T13" fmla="*/ 39 h 156"/>
                <a:gd name="T14" fmla="*/ 56 w 301"/>
                <a:gd name="T15" fmla="*/ 88 h 156"/>
                <a:gd name="T16" fmla="*/ 89 w 301"/>
                <a:gd name="T17" fmla="*/ 121 h 156"/>
                <a:gd name="T18" fmla="*/ 110 w 301"/>
                <a:gd name="T19" fmla="*/ 140 h 156"/>
                <a:gd name="T20" fmla="*/ 110 w 301"/>
                <a:gd name="T21" fmla="*/ 140 h 156"/>
                <a:gd name="T22" fmla="*/ 124 w 301"/>
                <a:gd name="T23" fmla="*/ 148 h 156"/>
                <a:gd name="T24" fmla="*/ 140 w 301"/>
                <a:gd name="T25" fmla="*/ 154 h 156"/>
                <a:gd name="T26" fmla="*/ 153 w 301"/>
                <a:gd name="T27" fmla="*/ 156 h 156"/>
                <a:gd name="T28" fmla="*/ 165 w 301"/>
                <a:gd name="T29" fmla="*/ 156 h 156"/>
                <a:gd name="T30" fmla="*/ 165 w 301"/>
                <a:gd name="T31" fmla="*/ 156 h 156"/>
                <a:gd name="T32" fmla="*/ 171 w 301"/>
                <a:gd name="T33" fmla="*/ 154 h 156"/>
                <a:gd name="T34" fmla="*/ 180 w 301"/>
                <a:gd name="T35" fmla="*/ 150 h 156"/>
                <a:gd name="T36" fmla="*/ 202 w 301"/>
                <a:gd name="T37" fmla="*/ 136 h 156"/>
                <a:gd name="T38" fmla="*/ 243 w 301"/>
                <a:gd name="T39" fmla="*/ 109 h 156"/>
                <a:gd name="T40" fmla="*/ 243 w 301"/>
                <a:gd name="T41" fmla="*/ 109 h 156"/>
                <a:gd name="T42" fmla="*/ 256 w 301"/>
                <a:gd name="T43" fmla="*/ 99 h 156"/>
                <a:gd name="T44" fmla="*/ 268 w 301"/>
                <a:gd name="T45" fmla="*/ 90 h 156"/>
                <a:gd name="T46" fmla="*/ 280 w 301"/>
                <a:gd name="T47" fmla="*/ 78 h 156"/>
                <a:gd name="T48" fmla="*/ 289 w 301"/>
                <a:gd name="T49" fmla="*/ 62 h 156"/>
                <a:gd name="T50" fmla="*/ 289 w 301"/>
                <a:gd name="T51" fmla="*/ 62 h 156"/>
                <a:gd name="T52" fmla="*/ 297 w 301"/>
                <a:gd name="T53" fmla="*/ 47 h 156"/>
                <a:gd name="T54" fmla="*/ 301 w 301"/>
                <a:gd name="T55" fmla="*/ 33 h 156"/>
                <a:gd name="T56" fmla="*/ 301 w 301"/>
                <a:gd name="T57" fmla="*/ 21 h 156"/>
                <a:gd name="T58" fmla="*/ 299 w 301"/>
                <a:gd name="T59" fmla="*/ 17 h 156"/>
                <a:gd name="T60" fmla="*/ 297 w 301"/>
                <a:gd name="T61" fmla="*/ 16 h 156"/>
                <a:gd name="T62" fmla="*/ 297 w 301"/>
                <a:gd name="T63" fmla="*/ 16 h 156"/>
                <a:gd name="T64" fmla="*/ 291 w 301"/>
                <a:gd name="T65" fmla="*/ 14 h 156"/>
                <a:gd name="T66" fmla="*/ 282 w 301"/>
                <a:gd name="T67" fmla="*/ 14 h 156"/>
                <a:gd name="T68" fmla="*/ 256 w 301"/>
                <a:gd name="T69" fmla="*/ 16 h 156"/>
                <a:gd name="T70" fmla="*/ 223 w 301"/>
                <a:gd name="T71" fmla="*/ 21 h 156"/>
                <a:gd name="T72" fmla="*/ 196 w 301"/>
                <a:gd name="T73" fmla="*/ 23 h 156"/>
                <a:gd name="T74" fmla="*/ 196 w 301"/>
                <a:gd name="T75" fmla="*/ 23 h 156"/>
                <a:gd name="T76" fmla="*/ 180 w 301"/>
                <a:gd name="T77" fmla="*/ 23 h 156"/>
                <a:gd name="T78" fmla="*/ 175 w 301"/>
                <a:gd name="T79" fmla="*/ 21 h 156"/>
                <a:gd name="T80" fmla="*/ 169 w 301"/>
                <a:gd name="T81" fmla="*/ 21 h 156"/>
                <a:gd name="T82" fmla="*/ 149 w 301"/>
                <a:gd name="T83" fmla="*/ 23 h 156"/>
                <a:gd name="T84" fmla="*/ 149 w 301"/>
                <a:gd name="T85" fmla="*/ 23 h 156"/>
                <a:gd name="T86" fmla="*/ 128 w 301"/>
                <a:gd name="T87" fmla="*/ 27 h 156"/>
                <a:gd name="T88" fmla="*/ 116 w 301"/>
                <a:gd name="T89" fmla="*/ 31 h 156"/>
                <a:gd name="T90" fmla="*/ 105 w 301"/>
                <a:gd name="T91" fmla="*/ 33 h 156"/>
                <a:gd name="T92" fmla="*/ 87 w 301"/>
                <a:gd name="T93" fmla="*/ 31 h 156"/>
                <a:gd name="T94" fmla="*/ 87 w 301"/>
                <a:gd name="T95" fmla="*/ 31 h 156"/>
                <a:gd name="T96" fmla="*/ 75 w 301"/>
                <a:gd name="T97" fmla="*/ 27 h 156"/>
                <a:gd name="T98" fmla="*/ 62 w 301"/>
                <a:gd name="T99" fmla="*/ 23 h 156"/>
                <a:gd name="T100" fmla="*/ 35 w 301"/>
                <a:gd name="T101" fmla="*/ 12 h 156"/>
                <a:gd name="T102" fmla="*/ 11 w 301"/>
                <a:gd name="T103" fmla="*/ 2 h 156"/>
                <a:gd name="T104" fmla="*/ 5 w 301"/>
                <a:gd name="T105" fmla="*/ 0 h 156"/>
                <a:gd name="T106" fmla="*/ 2 w 301"/>
                <a:gd name="T107" fmla="*/ 0 h 156"/>
                <a:gd name="T108" fmla="*/ 2 w 301"/>
                <a:gd name="T10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1" h="156">
                  <a:moveTo>
                    <a:pt x="2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3" y="2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56" y="88"/>
                  </a:lnTo>
                  <a:lnTo>
                    <a:pt x="89" y="121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124" y="148"/>
                  </a:lnTo>
                  <a:lnTo>
                    <a:pt x="140" y="154"/>
                  </a:lnTo>
                  <a:lnTo>
                    <a:pt x="153" y="156"/>
                  </a:lnTo>
                  <a:lnTo>
                    <a:pt x="165" y="156"/>
                  </a:lnTo>
                  <a:lnTo>
                    <a:pt x="165" y="156"/>
                  </a:lnTo>
                  <a:lnTo>
                    <a:pt x="171" y="154"/>
                  </a:lnTo>
                  <a:lnTo>
                    <a:pt x="180" y="150"/>
                  </a:lnTo>
                  <a:lnTo>
                    <a:pt x="202" y="136"/>
                  </a:lnTo>
                  <a:lnTo>
                    <a:pt x="243" y="109"/>
                  </a:lnTo>
                  <a:lnTo>
                    <a:pt x="243" y="109"/>
                  </a:lnTo>
                  <a:lnTo>
                    <a:pt x="256" y="99"/>
                  </a:lnTo>
                  <a:lnTo>
                    <a:pt x="268" y="90"/>
                  </a:lnTo>
                  <a:lnTo>
                    <a:pt x="280" y="78"/>
                  </a:lnTo>
                  <a:lnTo>
                    <a:pt x="289" y="62"/>
                  </a:lnTo>
                  <a:lnTo>
                    <a:pt x="289" y="62"/>
                  </a:lnTo>
                  <a:lnTo>
                    <a:pt x="297" y="47"/>
                  </a:lnTo>
                  <a:lnTo>
                    <a:pt x="301" y="33"/>
                  </a:lnTo>
                  <a:lnTo>
                    <a:pt x="301" y="21"/>
                  </a:lnTo>
                  <a:lnTo>
                    <a:pt x="299" y="17"/>
                  </a:lnTo>
                  <a:lnTo>
                    <a:pt x="297" y="16"/>
                  </a:lnTo>
                  <a:lnTo>
                    <a:pt x="297" y="16"/>
                  </a:lnTo>
                  <a:lnTo>
                    <a:pt x="291" y="14"/>
                  </a:lnTo>
                  <a:lnTo>
                    <a:pt x="282" y="14"/>
                  </a:lnTo>
                  <a:lnTo>
                    <a:pt x="256" y="16"/>
                  </a:lnTo>
                  <a:lnTo>
                    <a:pt x="223" y="21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180" y="23"/>
                  </a:lnTo>
                  <a:lnTo>
                    <a:pt x="175" y="21"/>
                  </a:lnTo>
                  <a:lnTo>
                    <a:pt x="169" y="21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28" y="27"/>
                  </a:lnTo>
                  <a:lnTo>
                    <a:pt x="116" y="31"/>
                  </a:lnTo>
                  <a:lnTo>
                    <a:pt x="105" y="33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75" y="27"/>
                  </a:lnTo>
                  <a:lnTo>
                    <a:pt x="62" y="23"/>
                  </a:lnTo>
                  <a:lnTo>
                    <a:pt x="35" y="12"/>
                  </a:lnTo>
                  <a:lnTo>
                    <a:pt x="11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Freeform 12">
              <a:extLst>
                <a:ext uri="{FF2B5EF4-FFF2-40B4-BE49-F238E27FC236}">
                  <a16:creationId xmlns:a16="http://schemas.microsoft.com/office/drawing/2014/main" id="{2F8CFE07-7AD2-41EC-907C-3D4ABFA9A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142875"/>
              <a:ext cx="427038" cy="398463"/>
            </a:xfrm>
            <a:custGeom>
              <a:avLst/>
              <a:gdLst>
                <a:gd name="T0" fmla="*/ 249 w 269"/>
                <a:gd name="T1" fmla="*/ 93 h 251"/>
                <a:gd name="T2" fmla="*/ 199 w 269"/>
                <a:gd name="T3" fmla="*/ 29 h 251"/>
                <a:gd name="T4" fmla="*/ 175 w 269"/>
                <a:gd name="T5" fmla="*/ 9 h 251"/>
                <a:gd name="T6" fmla="*/ 164 w 269"/>
                <a:gd name="T7" fmla="*/ 23 h 251"/>
                <a:gd name="T8" fmla="*/ 144 w 269"/>
                <a:gd name="T9" fmla="*/ 37 h 251"/>
                <a:gd name="T10" fmla="*/ 139 w 269"/>
                <a:gd name="T11" fmla="*/ 29 h 251"/>
                <a:gd name="T12" fmla="*/ 104 w 269"/>
                <a:gd name="T13" fmla="*/ 4 h 251"/>
                <a:gd name="T14" fmla="*/ 88 w 269"/>
                <a:gd name="T15" fmla="*/ 2 h 251"/>
                <a:gd name="T16" fmla="*/ 92 w 269"/>
                <a:gd name="T17" fmla="*/ 13 h 251"/>
                <a:gd name="T18" fmla="*/ 94 w 269"/>
                <a:gd name="T19" fmla="*/ 29 h 251"/>
                <a:gd name="T20" fmla="*/ 80 w 269"/>
                <a:gd name="T21" fmla="*/ 27 h 251"/>
                <a:gd name="T22" fmla="*/ 37 w 269"/>
                <a:gd name="T23" fmla="*/ 27 h 251"/>
                <a:gd name="T24" fmla="*/ 33 w 269"/>
                <a:gd name="T25" fmla="*/ 35 h 251"/>
                <a:gd name="T26" fmla="*/ 53 w 269"/>
                <a:gd name="T27" fmla="*/ 50 h 251"/>
                <a:gd name="T28" fmla="*/ 57 w 269"/>
                <a:gd name="T29" fmla="*/ 58 h 251"/>
                <a:gd name="T30" fmla="*/ 20 w 269"/>
                <a:gd name="T31" fmla="*/ 56 h 251"/>
                <a:gd name="T32" fmla="*/ 16 w 269"/>
                <a:gd name="T33" fmla="*/ 62 h 251"/>
                <a:gd name="T34" fmla="*/ 28 w 269"/>
                <a:gd name="T35" fmla="*/ 76 h 251"/>
                <a:gd name="T36" fmla="*/ 39 w 269"/>
                <a:gd name="T37" fmla="*/ 93 h 251"/>
                <a:gd name="T38" fmla="*/ 33 w 269"/>
                <a:gd name="T39" fmla="*/ 97 h 251"/>
                <a:gd name="T40" fmla="*/ 2 w 269"/>
                <a:gd name="T41" fmla="*/ 109 h 251"/>
                <a:gd name="T42" fmla="*/ 2 w 269"/>
                <a:gd name="T43" fmla="*/ 113 h 251"/>
                <a:gd name="T44" fmla="*/ 26 w 269"/>
                <a:gd name="T45" fmla="*/ 140 h 251"/>
                <a:gd name="T46" fmla="*/ 26 w 269"/>
                <a:gd name="T47" fmla="*/ 144 h 251"/>
                <a:gd name="T48" fmla="*/ 16 w 269"/>
                <a:gd name="T49" fmla="*/ 146 h 251"/>
                <a:gd name="T50" fmla="*/ 43 w 269"/>
                <a:gd name="T51" fmla="*/ 160 h 251"/>
                <a:gd name="T52" fmla="*/ 80 w 269"/>
                <a:gd name="T53" fmla="*/ 191 h 251"/>
                <a:gd name="T54" fmla="*/ 107 w 269"/>
                <a:gd name="T55" fmla="*/ 234 h 251"/>
                <a:gd name="T56" fmla="*/ 123 w 269"/>
                <a:gd name="T57" fmla="*/ 251 h 251"/>
                <a:gd name="T58" fmla="*/ 127 w 269"/>
                <a:gd name="T59" fmla="*/ 245 h 251"/>
                <a:gd name="T60" fmla="*/ 129 w 269"/>
                <a:gd name="T61" fmla="*/ 234 h 251"/>
                <a:gd name="T62" fmla="*/ 140 w 269"/>
                <a:gd name="T63" fmla="*/ 226 h 251"/>
                <a:gd name="T64" fmla="*/ 142 w 269"/>
                <a:gd name="T65" fmla="*/ 222 h 251"/>
                <a:gd name="T66" fmla="*/ 139 w 269"/>
                <a:gd name="T67" fmla="*/ 187 h 251"/>
                <a:gd name="T68" fmla="*/ 150 w 269"/>
                <a:gd name="T69" fmla="*/ 183 h 251"/>
                <a:gd name="T70" fmla="*/ 170 w 269"/>
                <a:gd name="T71" fmla="*/ 199 h 251"/>
                <a:gd name="T72" fmla="*/ 179 w 269"/>
                <a:gd name="T73" fmla="*/ 202 h 251"/>
                <a:gd name="T74" fmla="*/ 185 w 269"/>
                <a:gd name="T75" fmla="*/ 189 h 251"/>
                <a:gd name="T76" fmla="*/ 189 w 269"/>
                <a:gd name="T77" fmla="*/ 175 h 251"/>
                <a:gd name="T78" fmla="*/ 197 w 269"/>
                <a:gd name="T79" fmla="*/ 175 h 251"/>
                <a:gd name="T80" fmla="*/ 220 w 269"/>
                <a:gd name="T81" fmla="*/ 175 h 251"/>
                <a:gd name="T82" fmla="*/ 220 w 269"/>
                <a:gd name="T83" fmla="*/ 156 h 251"/>
                <a:gd name="T84" fmla="*/ 224 w 269"/>
                <a:gd name="T85" fmla="*/ 144 h 251"/>
                <a:gd name="T86" fmla="*/ 234 w 269"/>
                <a:gd name="T87" fmla="*/ 144 h 251"/>
                <a:gd name="T88" fmla="*/ 249 w 269"/>
                <a:gd name="T89" fmla="*/ 124 h 251"/>
                <a:gd name="T90" fmla="*/ 255 w 269"/>
                <a:gd name="T91" fmla="*/ 122 h 251"/>
                <a:gd name="T92" fmla="*/ 269 w 269"/>
                <a:gd name="T93" fmla="*/ 119 h 251"/>
                <a:gd name="T94" fmla="*/ 259 w 269"/>
                <a:gd name="T95" fmla="*/ 10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9" h="251">
                  <a:moveTo>
                    <a:pt x="259" y="105"/>
                  </a:moveTo>
                  <a:lnTo>
                    <a:pt x="259" y="105"/>
                  </a:lnTo>
                  <a:lnTo>
                    <a:pt x="249" y="93"/>
                  </a:lnTo>
                  <a:lnTo>
                    <a:pt x="236" y="78"/>
                  </a:lnTo>
                  <a:lnTo>
                    <a:pt x="210" y="43"/>
                  </a:lnTo>
                  <a:lnTo>
                    <a:pt x="199" y="29"/>
                  </a:lnTo>
                  <a:lnTo>
                    <a:pt x="187" y="17"/>
                  </a:lnTo>
                  <a:lnTo>
                    <a:pt x="179" y="9"/>
                  </a:lnTo>
                  <a:lnTo>
                    <a:pt x="175" y="9"/>
                  </a:lnTo>
                  <a:lnTo>
                    <a:pt x="174" y="11"/>
                  </a:lnTo>
                  <a:lnTo>
                    <a:pt x="174" y="11"/>
                  </a:lnTo>
                  <a:lnTo>
                    <a:pt x="164" y="23"/>
                  </a:lnTo>
                  <a:lnTo>
                    <a:pt x="156" y="33"/>
                  </a:lnTo>
                  <a:lnTo>
                    <a:pt x="146" y="37"/>
                  </a:lnTo>
                  <a:lnTo>
                    <a:pt x="144" y="37"/>
                  </a:lnTo>
                  <a:lnTo>
                    <a:pt x="142" y="35"/>
                  </a:lnTo>
                  <a:lnTo>
                    <a:pt x="142" y="35"/>
                  </a:lnTo>
                  <a:lnTo>
                    <a:pt x="139" y="29"/>
                  </a:lnTo>
                  <a:lnTo>
                    <a:pt x="133" y="23"/>
                  </a:lnTo>
                  <a:lnTo>
                    <a:pt x="113" y="9"/>
                  </a:lnTo>
                  <a:lnTo>
                    <a:pt x="104" y="4"/>
                  </a:lnTo>
                  <a:lnTo>
                    <a:pt x="96" y="2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92" y="13"/>
                  </a:lnTo>
                  <a:lnTo>
                    <a:pt x="96" y="23"/>
                  </a:lnTo>
                  <a:lnTo>
                    <a:pt x="96" y="27"/>
                  </a:lnTo>
                  <a:lnTo>
                    <a:pt x="94" y="29"/>
                  </a:lnTo>
                  <a:lnTo>
                    <a:pt x="88" y="29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61" y="25"/>
                  </a:lnTo>
                  <a:lnTo>
                    <a:pt x="43" y="25"/>
                  </a:lnTo>
                  <a:lnTo>
                    <a:pt x="37" y="27"/>
                  </a:lnTo>
                  <a:lnTo>
                    <a:pt x="33" y="29"/>
                  </a:lnTo>
                  <a:lnTo>
                    <a:pt x="32" y="33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43" y="43"/>
                  </a:lnTo>
                  <a:lnTo>
                    <a:pt x="53" y="50"/>
                  </a:lnTo>
                  <a:lnTo>
                    <a:pt x="57" y="54"/>
                  </a:lnTo>
                  <a:lnTo>
                    <a:pt x="59" y="56"/>
                  </a:lnTo>
                  <a:lnTo>
                    <a:pt x="57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28" y="76"/>
                  </a:lnTo>
                  <a:lnTo>
                    <a:pt x="35" y="85"/>
                  </a:lnTo>
                  <a:lnTo>
                    <a:pt x="39" y="89"/>
                  </a:lnTo>
                  <a:lnTo>
                    <a:pt x="39" y="93"/>
                  </a:lnTo>
                  <a:lnTo>
                    <a:pt x="39" y="95"/>
                  </a:lnTo>
                  <a:lnTo>
                    <a:pt x="33" y="97"/>
                  </a:lnTo>
                  <a:lnTo>
                    <a:pt x="33" y="97"/>
                  </a:lnTo>
                  <a:lnTo>
                    <a:pt x="20" y="101"/>
                  </a:lnTo>
                  <a:lnTo>
                    <a:pt x="8" y="105"/>
                  </a:lnTo>
                  <a:lnTo>
                    <a:pt x="2" y="109"/>
                  </a:lnTo>
                  <a:lnTo>
                    <a:pt x="0" y="111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10" y="119"/>
                  </a:lnTo>
                  <a:lnTo>
                    <a:pt x="20" y="130"/>
                  </a:lnTo>
                  <a:lnTo>
                    <a:pt x="26" y="140"/>
                  </a:lnTo>
                  <a:lnTo>
                    <a:pt x="26" y="142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16" y="146"/>
                  </a:lnTo>
                  <a:lnTo>
                    <a:pt x="26" y="152"/>
                  </a:lnTo>
                  <a:lnTo>
                    <a:pt x="26" y="152"/>
                  </a:lnTo>
                  <a:lnTo>
                    <a:pt x="43" y="160"/>
                  </a:lnTo>
                  <a:lnTo>
                    <a:pt x="59" y="169"/>
                  </a:lnTo>
                  <a:lnTo>
                    <a:pt x="70" y="179"/>
                  </a:lnTo>
                  <a:lnTo>
                    <a:pt x="80" y="191"/>
                  </a:lnTo>
                  <a:lnTo>
                    <a:pt x="80" y="191"/>
                  </a:lnTo>
                  <a:lnTo>
                    <a:pt x="92" y="210"/>
                  </a:lnTo>
                  <a:lnTo>
                    <a:pt x="107" y="234"/>
                  </a:lnTo>
                  <a:lnTo>
                    <a:pt x="115" y="243"/>
                  </a:lnTo>
                  <a:lnTo>
                    <a:pt x="121" y="249"/>
                  </a:lnTo>
                  <a:lnTo>
                    <a:pt x="123" y="251"/>
                  </a:lnTo>
                  <a:lnTo>
                    <a:pt x="125" y="251"/>
                  </a:lnTo>
                  <a:lnTo>
                    <a:pt x="127" y="249"/>
                  </a:lnTo>
                  <a:lnTo>
                    <a:pt x="127" y="245"/>
                  </a:lnTo>
                  <a:lnTo>
                    <a:pt x="127" y="245"/>
                  </a:lnTo>
                  <a:lnTo>
                    <a:pt x="127" y="238"/>
                  </a:lnTo>
                  <a:lnTo>
                    <a:pt x="129" y="234"/>
                  </a:lnTo>
                  <a:lnTo>
                    <a:pt x="133" y="230"/>
                  </a:lnTo>
                  <a:lnTo>
                    <a:pt x="135" y="228"/>
                  </a:lnTo>
                  <a:lnTo>
                    <a:pt x="140" y="226"/>
                  </a:lnTo>
                  <a:lnTo>
                    <a:pt x="142" y="226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40" y="210"/>
                  </a:lnTo>
                  <a:lnTo>
                    <a:pt x="139" y="195"/>
                  </a:lnTo>
                  <a:lnTo>
                    <a:pt x="139" y="187"/>
                  </a:lnTo>
                  <a:lnTo>
                    <a:pt x="140" y="183"/>
                  </a:lnTo>
                  <a:lnTo>
                    <a:pt x="144" y="181"/>
                  </a:lnTo>
                  <a:lnTo>
                    <a:pt x="150" y="183"/>
                  </a:lnTo>
                  <a:lnTo>
                    <a:pt x="150" y="183"/>
                  </a:lnTo>
                  <a:lnTo>
                    <a:pt x="162" y="193"/>
                  </a:lnTo>
                  <a:lnTo>
                    <a:pt x="170" y="199"/>
                  </a:lnTo>
                  <a:lnTo>
                    <a:pt x="174" y="202"/>
                  </a:lnTo>
                  <a:lnTo>
                    <a:pt x="175" y="202"/>
                  </a:lnTo>
                  <a:lnTo>
                    <a:pt x="179" y="202"/>
                  </a:lnTo>
                  <a:lnTo>
                    <a:pt x="181" y="199"/>
                  </a:lnTo>
                  <a:lnTo>
                    <a:pt x="181" y="199"/>
                  </a:lnTo>
                  <a:lnTo>
                    <a:pt x="185" y="189"/>
                  </a:lnTo>
                  <a:lnTo>
                    <a:pt x="187" y="181"/>
                  </a:lnTo>
                  <a:lnTo>
                    <a:pt x="187" y="177"/>
                  </a:lnTo>
                  <a:lnTo>
                    <a:pt x="189" y="175"/>
                  </a:lnTo>
                  <a:lnTo>
                    <a:pt x="193" y="173"/>
                  </a:lnTo>
                  <a:lnTo>
                    <a:pt x="197" y="175"/>
                  </a:lnTo>
                  <a:lnTo>
                    <a:pt x="197" y="175"/>
                  </a:lnTo>
                  <a:lnTo>
                    <a:pt x="212" y="181"/>
                  </a:lnTo>
                  <a:lnTo>
                    <a:pt x="218" y="179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65"/>
                  </a:lnTo>
                  <a:lnTo>
                    <a:pt x="220" y="156"/>
                  </a:lnTo>
                  <a:lnTo>
                    <a:pt x="220" y="150"/>
                  </a:lnTo>
                  <a:lnTo>
                    <a:pt x="220" y="146"/>
                  </a:lnTo>
                  <a:lnTo>
                    <a:pt x="224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34" y="144"/>
                  </a:lnTo>
                  <a:lnTo>
                    <a:pt x="238" y="142"/>
                  </a:lnTo>
                  <a:lnTo>
                    <a:pt x="245" y="132"/>
                  </a:lnTo>
                  <a:lnTo>
                    <a:pt x="249" y="124"/>
                  </a:lnTo>
                  <a:lnTo>
                    <a:pt x="251" y="121"/>
                  </a:lnTo>
                  <a:lnTo>
                    <a:pt x="251" y="121"/>
                  </a:lnTo>
                  <a:lnTo>
                    <a:pt x="255" y="122"/>
                  </a:lnTo>
                  <a:lnTo>
                    <a:pt x="265" y="122"/>
                  </a:lnTo>
                  <a:lnTo>
                    <a:pt x="269" y="121"/>
                  </a:lnTo>
                  <a:lnTo>
                    <a:pt x="269" y="119"/>
                  </a:lnTo>
                  <a:lnTo>
                    <a:pt x="267" y="113"/>
                  </a:lnTo>
                  <a:lnTo>
                    <a:pt x="259" y="105"/>
                  </a:lnTo>
                  <a:lnTo>
                    <a:pt x="259" y="105"/>
                  </a:lnTo>
                  <a:close/>
                </a:path>
              </a:pathLst>
            </a:custGeom>
            <a:solidFill>
              <a:srgbClr val="999999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Freeform 13">
              <a:extLst>
                <a:ext uri="{FF2B5EF4-FFF2-40B4-BE49-F238E27FC236}">
                  <a16:creationId xmlns:a16="http://schemas.microsoft.com/office/drawing/2014/main" id="{E59F1114-2589-480D-AA3F-5217AD283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5" y="173038"/>
              <a:ext cx="385763" cy="328613"/>
            </a:xfrm>
            <a:custGeom>
              <a:avLst/>
              <a:gdLst>
                <a:gd name="T0" fmla="*/ 0 w 243"/>
                <a:gd name="T1" fmla="*/ 94 h 207"/>
                <a:gd name="T2" fmla="*/ 17 w 243"/>
                <a:gd name="T3" fmla="*/ 76 h 207"/>
                <a:gd name="T4" fmla="*/ 82 w 243"/>
                <a:gd name="T5" fmla="*/ 27 h 207"/>
                <a:gd name="T6" fmla="*/ 124 w 243"/>
                <a:gd name="T7" fmla="*/ 4 h 207"/>
                <a:gd name="T8" fmla="*/ 140 w 243"/>
                <a:gd name="T9" fmla="*/ 0 h 207"/>
                <a:gd name="T10" fmla="*/ 167 w 243"/>
                <a:gd name="T11" fmla="*/ 0 h 207"/>
                <a:gd name="T12" fmla="*/ 171 w 243"/>
                <a:gd name="T13" fmla="*/ 2 h 207"/>
                <a:gd name="T14" fmla="*/ 171 w 243"/>
                <a:gd name="T15" fmla="*/ 8 h 207"/>
                <a:gd name="T16" fmla="*/ 175 w 243"/>
                <a:gd name="T17" fmla="*/ 20 h 207"/>
                <a:gd name="T18" fmla="*/ 210 w 243"/>
                <a:gd name="T19" fmla="*/ 16 h 207"/>
                <a:gd name="T20" fmla="*/ 206 w 243"/>
                <a:gd name="T21" fmla="*/ 24 h 207"/>
                <a:gd name="T22" fmla="*/ 202 w 243"/>
                <a:gd name="T23" fmla="*/ 39 h 207"/>
                <a:gd name="T24" fmla="*/ 204 w 243"/>
                <a:gd name="T25" fmla="*/ 41 h 207"/>
                <a:gd name="T26" fmla="*/ 218 w 243"/>
                <a:gd name="T27" fmla="*/ 41 h 207"/>
                <a:gd name="T28" fmla="*/ 227 w 243"/>
                <a:gd name="T29" fmla="*/ 43 h 207"/>
                <a:gd name="T30" fmla="*/ 226 w 243"/>
                <a:gd name="T31" fmla="*/ 47 h 207"/>
                <a:gd name="T32" fmla="*/ 214 w 243"/>
                <a:gd name="T33" fmla="*/ 61 h 207"/>
                <a:gd name="T34" fmla="*/ 212 w 243"/>
                <a:gd name="T35" fmla="*/ 66 h 207"/>
                <a:gd name="T36" fmla="*/ 218 w 243"/>
                <a:gd name="T37" fmla="*/ 70 h 207"/>
                <a:gd name="T38" fmla="*/ 224 w 243"/>
                <a:gd name="T39" fmla="*/ 72 h 207"/>
                <a:gd name="T40" fmla="*/ 237 w 243"/>
                <a:gd name="T41" fmla="*/ 72 h 207"/>
                <a:gd name="T42" fmla="*/ 243 w 243"/>
                <a:gd name="T43" fmla="*/ 74 h 207"/>
                <a:gd name="T44" fmla="*/ 241 w 243"/>
                <a:gd name="T45" fmla="*/ 78 h 207"/>
                <a:gd name="T46" fmla="*/ 239 w 243"/>
                <a:gd name="T47" fmla="*/ 92 h 207"/>
                <a:gd name="T48" fmla="*/ 226 w 243"/>
                <a:gd name="T49" fmla="*/ 102 h 207"/>
                <a:gd name="T50" fmla="*/ 210 w 243"/>
                <a:gd name="T51" fmla="*/ 109 h 207"/>
                <a:gd name="T52" fmla="*/ 202 w 243"/>
                <a:gd name="T53" fmla="*/ 117 h 207"/>
                <a:gd name="T54" fmla="*/ 163 w 243"/>
                <a:gd name="T55" fmla="*/ 156 h 207"/>
                <a:gd name="T56" fmla="*/ 138 w 243"/>
                <a:gd name="T57" fmla="*/ 189 h 207"/>
                <a:gd name="T58" fmla="*/ 122 w 243"/>
                <a:gd name="T59" fmla="*/ 205 h 207"/>
                <a:gd name="T60" fmla="*/ 117 w 243"/>
                <a:gd name="T61" fmla="*/ 205 h 207"/>
                <a:gd name="T62" fmla="*/ 117 w 243"/>
                <a:gd name="T63" fmla="*/ 203 h 207"/>
                <a:gd name="T64" fmla="*/ 111 w 243"/>
                <a:gd name="T65" fmla="*/ 185 h 207"/>
                <a:gd name="T66" fmla="*/ 101 w 243"/>
                <a:gd name="T67" fmla="*/ 180 h 207"/>
                <a:gd name="T68" fmla="*/ 99 w 243"/>
                <a:gd name="T69" fmla="*/ 178 h 207"/>
                <a:gd name="T70" fmla="*/ 103 w 243"/>
                <a:gd name="T71" fmla="*/ 162 h 207"/>
                <a:gd name="T72" fmla="*/ 103 w 243"/>
                <a:gd name="T73" fmla="*/ 152 h 207"/>
                <a:gd name="T74" fmla="*/ 93 w 243"/>
                <a:gd name="T75" fmla="*/ 148 h 207"/>
                <a:gd name="T76" fmla="*/ 80 w 243"/>
                <a:gd name="T77" fmla="*/ 150 h 207"/>
                <a:gd name="T78" fmla="*/ 62 w 243"/>
                <a:gd name="T79" fmla="*/ 150 h 207"/>
                <a:gd name="T80" fmla="*/ 56 w 243"/>
                <a:gd name="T81" fmla="*/ 144 h 207"/>
                <a:gd name="T82" fmla="*/ 54 w 243"/>
                <a:gd name="T83" fmla="*/ 141 h 207"/>
                <a:gd name="T84" fmla="*/ 52 w 243"/>
                <a:gd name="T85" fmla="*/ 123 h 207"/>
                <a:gd name="T86" fmla="*/ 47 w 243"/>
                <a:gd name="T87" fmla="*/ 117 h 207"/>
                <a:gd name="T88" fmla="*/ 39 w 243"/>
                <a:gd name="T89" fmla="*/ 117 h 207"/>
                <a:gd name="T90" fmla="*/ 21 w 243"/>
                <a:gd name="T91" fmla="*/ 117 h 207"/>
                <a:gd name="T92" fmla="*/ 16 w 243"/>
                <a:gd name="T93" fmla="*/ 109 h 207"/>
                <a:gd name="T94" fmla="*/ 16 w 243"/>
                <a:gd name="T95" fmla="*/ 107 h 207"/>
                <a:gd name="T96" fmla="*/ 8 w 243"/>
                <a:gd name="T97" fmla="*/ 102 h 207"/>
                <a:gd name="T98" fmla="*/ 0 w 243"/>
                <a:gd name="T99" fmla="*/ 9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3" h="207">
                  <a:moveTo>
                    <a:pt x="0" y="94"/>
                  </a:moveTo>
                  <a:lnTo>
                    <a:pt x="0" y="94"/>
                  </a:lnTo>
                  <a:lnTo>
                    <a:pt x="4" y="88"/>
                  </a:lnTo>
                  <a:lnTo>
                    <a:pt x="17" y="76"/>
                  </a:lnTo>
                  <a:lnTo>
                    <a:pt x="58" y="45"/>
                  </a:lnTo>
                  <a:lnTo>
                    <a:pt x="82" y="27"/>
                  </a:lnTo>
                  <a:lnTo>
                    <a:pt x="103" y="14"/>
                  </a:lnTo>
                  <a:lnTo>
                    <a:pt x="124" y="4"/>
                  </a:lnTo>
                  <a:lnTo>
                    <a:pt x="132" y="2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67" y="0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8"/>
                  </a:lnTo>
                  <a:lnTo>
                    <a:pt x="171" y="8"/>
                  </a:lnTo>
                  <a:lnTo>
                    <a:pt x="173" y="14"/>
                  </a:lnTo>
                  <a:lnTo>
                    <a:pt x="175" y="20"/>
                  </a:lnTo>
                  <a:lnTo>
                    <a:pt x="179" y="24"/>
                  </a:lnTo>
                  <a:lnTo>
                    <a:pt x="210" y="16"/>
                  </a:lnTo>
                  <a:lnTo>
                    <a:pt x="210" y="16"/>
                  </a:lnTo>
                  <a:lnTo>
                    <a:pt x="206" y="24"/>
                  </a:lnTo>
                  <a:lnTo>
                    <a:pt x="202" y="31"/>
                  </a:lnTo>
                  <a:lnTo>
                    <a:pt x="202" y="39"/>
                  </a:lnTo>
                  <a:lnTo>
                    <a:pt x="202" y="39"/>
                  </a:lnTo>
                  <a:lnTo>
                    <a:pt x="204" y="41"/>
                  </a:lnTo>
                  <a:lnTo>
                    <a:pt x="208" y="41"/>
                  </a:lnTo>
                  <a:lnTo>
                    <a:pt x="218" y="41"/>
                  </a:lnTo>
                  <a:lnTo>
                    <a:pt x="226" y="41"/>
                  </a:lnTo>
                  <a:lnTo>
                    <a:pt x="227" y="43"/>
                  </a:lnTo>
                  <a:lnTo>
                    <a:pt x="226" y="47"/>
                  </a:lnTo>
                  <a:lnTo>
                    <a:pt x="226" y="47"/>
                  </a:lnTo>
                  <a:lnTo>
                    <a:pt x="220" y="55"/>
                  </a:lnTo>
                  <a:lnTo>
                    <a:pt x="214" y="61"/>
                  </a:lnTo>
                  <a:lnTo>
                    <a:pt x="212" y="65"/>
                  </a:lnTo>
                  <a:lnTo>
                    <a:pt x="212" y="66"/>
                  </a:lnTo>
                  <a:lnTo>
                    <a:pt x="214" y="68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72"/>
                  </a:lnTo>
                  <a:lnTo>
                    <a:pt x="227" y="72"/>
                  </a:lnTo>
                  <a:lnTo>
                    <a:pt x="237" y="72"/>
                  </a:lnTo>
                  <a:lnTo>
                    <a:pt x="243" y="72"/>
                  </a:lnTo>
                  <a:lnTo>
                    <a:pt x="243" y="74"/>
                  </a:lnTo>
                  <a:lnTo>
                    <a:pt x="241" y="78"/>
                  </a:lnTo>
                  <a:lnTo>
                    <a:pt x="241" y="78"/>
                  </a:lnTo>
                  <a:lnTo>
                    <a:pt x="239" y="86"/>
                  </a:lnTo>
                  <a:lnTo>
                    <a:pt x="239" y="92"/>
                  </a:lnTo>
                  <a:lnTo>
                    <a:pt x="235" y="96"/>
                  </a:lnTo>
                  <a:lnTo>
                    <a:pt x="226" y="102"/>
                  </a:lnTo>
                  <a:lnTo>
                    <a:pt x="226" y="102"/>
                  </a:lnTo>
                  <a:lnTo>
                    <a:pt x="210" y="109"/>
                  </a:lnTo>
                  <a:lnTo>
                    <a:pt x="202" y="117"/>
                  </a:lnTo>
                  <a:lnTo>
                    <a:pt x="202" y="117"/>
                  </a:lnTo>
                  <a:lnTo>
                    <a:pt x="181" y="137"/>
                  </a:lnTo>
                  <a:lnTo>
                    <a:pt x="163" y="156"/>
                  </a:lnTo>
                  <a:lnTo>
                    <a:pt x="163" y="156"/>
                  </a:lnTo>
                  <a:lnTo>
                    <a:pt x="138" y="189"/>
                  </a:lnTo>
                  <a:lnTo>
                    <a:pt x="130" y="199"/>
                  </a:lnTo>
                  <a:lnTo>
                    <a:pt x="122" y="205"/>
                  </a:lnTo>
                  <a:lnTo>
                    <a:pt x="119" y="207"/>
                  </a:lnTo>
                  <a:lnTo>
                    <a:pt x="117" y="205"/>
                  </a:lnTo>
                  <a:lnTo>
                    <a:pt x="117" y="203"/>
                  </a:lnTo>
                  <a:lnTo>
                    <a:pt x="117" y="203"/>
                  </a:lnTo>
                  <a:lnTo>
                    <a:pt x="115" y="193"/>
                  </a:lnTo>
                  <a:lnTo>
                    <a:pt x="111" y="185"/>
                  </a:lnTo>
                  <a:lnTo>
                    <a:pt x="105" y="181"/>
                  </a:lnTo>
                  <a:lnTo>
                    <a:pt x="101" y="180"/>
                  </a:lnTo>
                  <a:lnTo>
                    <a:pt x="101" y="180"/>
                  </a:lnTo>
                  <a:lnTo>
                    <a:pt x="99" y="178"/>
                  </a:lnTo>
                  <a:lnTo>
                    <a:pt x="101" y="174"/>
                  </a:lnTo>
                  <a:lnTo>
                    <a:pt x="103" y="162"/>
                  </a:lnTo>
                  <a:lnTo>
                    <a:pt x="103" y="158"/>
                  </a:lnTo>
                  <a:lnTo>
                    <a:pt x="103" y="152"/>
                  </a:lnTo>
                  <a:lnTo>
                    <a:pt x="99" y="148"/>
                  </a:lnTo>
                  <a:lnTo>
                    <a:pt x="93" y="148"/>
                  </a:lnTo>
                  <a:lnTo>
                    <a:pt x="93" y="148"/>
                  </a:lnTo>
                  <a:lnTo>
                    <a:pt x="80" y="150"/>
                  </a:lnTo>
                  <a:lnTo>
                    <a:pt x="66" y="150"/>
                  </a:lnTo>
                  <a:lnTo>
                    <a:pt x="62" y="150"/>
                  </a:lnTo>
                  <a:lnTo>
                    <a:pt x="58" y="148"/>
                  </a:lnTo>
                  <a:lnTo>
                    <a:pt x="56" y="144"/>
                  </a:lnTo>
                  <a:lnTo>
                    <a:pt x="54" y="141"/>
                  </a:lnTo>
                  <a:lnTo>
                    <a:pt x="54" y="141"/>
                  </a:lnTo>
                  <a:lnTo>
                    <a:pt x="52" y="131"/>
                  </a:lnTo>
                  <a:lnTo>
                    <a:pt x="52" y="123"/>
                  </a:lnTo>
                  <a:lnTo>
                    <a:pt x="51" y="119"/>
                  </a:lnTo>
                  <a:lnTo>
                    <a:pt x="47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29" y="117"/>
                  </a:lnTo>
                  <a:lnTo>
                    <a:pt x="21" y="117"/>
                  </a:lnTo>
                  <a:lnTo>
                    <a:pt x="16" y="113"/>
                  </a:lnTo>
                  <a:lnTo>
                    <a:pt x="16" y="109"/>
                  </a:lnTo>
                  <a:lnTo>
                    <a:pt x="16" y="109"/>
                  </a:lnTo>
                  <a:lnTo>
                    <a:pt x="16" y="107"/>
                  </a:lnTo>
                  <a:lnTo>
                    <a:pt x="14" y="103"/>
                  </a:lnTo>
                  <a:lnTo>
                    <a:pt x="8" y="102"/>
                  </a:lnTo>
                  <a:lnTo>
                    <a:pt x="2" y="98"/>
                  </a:lnTo>
                  <a:lnTo>
                    <a:pt x="0" y="9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999999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Freeform 14">
              <a:extLst>
                <a:ext uri="{FF2B5EF4-FFF2-40B4-BE49-F238E27FC236}">
                  <a16:creationId xmlns:a16="http://schemas.microsoft.com/office/drawing/2014/main" id="{8B79375B-B569-4AD5-95B8-DAD795A8D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5000" y="1844675"/>
              <a:ext cx="703263" cy="631825"/>
            </a:xfrm>
            <a:custGeom>
              <a:avLst/>
              <a:gdLst>
                <a:gd name="T0" fmla="*/ 10 w 443"/>
                <a:gd name="T1" fmla="*/ 97 h 398"/>
                <a:gd name="T2" fmla="*/ 93 w 443"/>
                <a:gd name="T3" fmla="*/ 115 h 398"/>
                <a:gd name="T4" fmla="*/ 128 w 443"/>
                <a:gd name="T5" fmla="*/ 117 h 398"/>
                <a:gd name="T6" fmla="*/ 189 w 443"/>
                <a:gd name="T7" fmla="*/ 101 h 398"/>
                <a:gd name="T8" fmla="*/ 247 w 443"/>
                <a:gd name="T9" fmla="*/ 68 h 398"/>
                <a:gd name="T10" fmla="*/ 264 w 443"/>
                <a:gd name="T11" fmla="*/ 54 h 398"/>
                <a:gd name="T12" fmla="*/ 280 w 443"/>
                <a:gd name="T13" fmla="*/ 0 h 398"/>
                <a:gd name="T14" fmla="*/ 288 w 443"/>
                <a:gd name="T15" fmla="*/ 53 h 398"/>
                <a:gd name="T16" fmla="*/ 295 w 443"/>
                <a:gd name="T17" fmla="*/ 70 h 398"/>
                <a:gd name="T18" fmla="*/ 344 w 443"/>
                <a:gd name="T19" fmla="*/ 109 h 398"/>
                <a:gd name="T20" fmla="*/ 385 w 443"/>
                <a:gd name="T21" fmla="*/ 121 h 398"/>
                <a:gd name="T22" fmla="*/ 428 w 443"/>
                <a:gd name="T23" fmla="*/ 125 h 398"/>
                <a:gd name="T24" fmla="*/ 443 w 443"/>
                <a:gd name="T25" fmla="*/ 140 h 398"/>
                <a:gd name="T26" fmla="*/ 443 w 443"/>
                <a:gd name="T27" fmla="*/ 156 h 398"/>
                <a:gd name="T28" fmla="*/ 434 w 443"/>
                <a:gd name="T29" fmla="*/ 218 h 398"/>
                <a:gd name="T30" fmla="*/ 420 w 443"/>
                <a:gd name="T31" fmla="*/ 288 h 398"/>
                <a:gd name="T32" fmla="*/ 426 w 443"/>
                <a:gd name="T33" fmla="*/ 320 h 398"/>
                <a:gd name="T34" fmla="*/ 426 w 443"/>
                <a:gd name="T35" fmla="*/ 335 h 398"/>
                <a:gd name="T36" fmla="*/ 408 w 443"/>
                <a:gd name="T37" fmla="*/ 333 h 398"/>
                <a:gd name="T38" fmla="*/ 385 w 443"/>
                <a:gd name="T39" fmla="*/ 331 h 398"/>
                <a:gd name="T40" fmla="*/ 371 w 443"/>
                <a:gd name="T41" fmla="*/ 343 h 398"/>
                <a:gd name="T42" fmla="*/ 362 w 443"/>
                <a:gd name="T43" fmla="*/ 355 h 398"/>
                <a:gd name="T44" fmla="*/ 350 w 443"/>
                <a:gd name="T45" fmla="*/ 366 h 398"/>
                <a:gd name="T46" fmla="*/ 336 w 443"/>
                <a:gd name="T47" fmla="*/ 388 h 398"/>
                <a:gd name="T48" fmla="*/ 319 w 443"/>
                <a:gd name="T49" fmla="*/ 398 h 398"/>
                <a:gd name="T50" fmla="*/ 309 w 443"/>
                <a:gd name="T51" fmla="*/ 392 h 398"/>
                <a:gd name="T52" fmla="*/ 288 w 443"/>
                <a:gd name="T53" fmla="*/ 382 h 398"/>
                <a:gd name="T54" fmla="*/ 264 w 443"/>
                <a:gd name="T55" fmla="*/ 368 h 398"/>
                <a:gd name="T56" fmla="*/ 241 w 443"/>
                <a:gd name="T57" fmla="*/ 366 h 398"/>
                <a:gd name="T58" fmla="*/ 216 w 443"/>
                <a:gd name="T59" fmla="*/ 368 h 398"/>
                <a:gd name="T60" fmla="*/ 202 w 443"/>
                <a:gd name="T61" fmla="*/ 374 h 398"/>
                <a:gd name="T62" fmla="*/ 202 w 443"/>
                <a:gd name="T63" fmla="*/ 394 h 398"/>
                <a:gd name="T64" fmla="*/ 187 w 443"/>
                <a:gd name="T65" fmla="*/ 390 h 398"/>
                <a:gd name="T66" fmla="*/ 157 w 443"/>
                <a:gd name="T67" fmla="*/ 374 h 398"/>
                <a:gd name="T68" fmla="*/ 148 w 443"/>
                <a:gd name="T69" fmla="*/ 366 h 398"/>
                <a:gd name="T70" fmla="*/ 144 w 443"/>
                <a:gd name="T71" fmla="*/ 347 h 398"/>
                <a:gd name="T72" fmla="*/ 132 w 443"/>
                <a:gd name="T73" fmla="*/ 335 h 398"/>
                <a:gd name="T74" fmla="*/ 97 w 443"/>
                <a:gd name="T75" fmla="*/ 335 h 398"/>
                <a:gd name="T76" fmla="*/ 70 w 443"/>
                <a:gd name="T77" fmla="*/ 335 h 398"/>
                <a:gd name="T78" fmla="*/ 39 w 443"/>
                <a:gd name="T79" fmla="*/ 335 h 398"/>
                <a:gd name="T80" fmla="*/ 35 w 443"/>
                <a:gd name="T81" fmla="*/ 347 h 398"/>
                <a:gd name="T82" fmla="*/ 31 w 443"/>
                <a:gd name="T83" fmla="*/ 335 h 398"/>
                <a:gd name="T84" fmla="*/ 23 w 443"/>
                <a:gd name="T85" fmla="*/ 257 h 398"/>
                <a:gd name="T86" fmla="*/ 23 w 443"/>
                <a:gd name="T87" fmla="*/ 214 h 398"/>
                <a:gd name="T88" fmla="*/ 23 w 443"/>
                <a:gd name="T89" fmla="*/ 171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3" h="398">
                  <a:moveTo>
                    <a:pt x="0" y="93"/>
                  </a:moveTo>
                  <a:lnTo>
                    <a:pt x="0" y="93"/>
                  </a:lnTo>
                  <a:lnTo>
                    <a:pt x="10" y="97"/>
                  </a:lnTo>
                  <a:lnTo>
                    <a:pt x="35" y="105"/>
                  </a:lnTo>
                  <a:lnTo>
                    <a:pt x="72" y="113"/>
                  </a:lnTo>
                  <a:lnTo>
                    <a:pt x="93" y="115"/>
                  </a:lnTo>
                  <a:lnTo>
                    <a:pt x="117" y="117"/>
                  </a:lnTo>
                  <a:lnTo>
                    <a:pt x="117" y="117"/>
                  </a:lnTo>
                  <a:lnTo>
                    <a:pt x="128" y="117"/>
                  </a:lnTo>
                  <a:lnTo>
                    <a:pt x="140" y="115"/>
                  </a:lnTo>
                  <a:lnTo>
                    <a:pt x="165" y="109"/>
                  </a:lnTo>
                  <a:lnTo>
                    <a:pt x="189" y="101"/>
                  </a:lnTo>
                  <a:lnTo>
                    <a:pt x="212" y="90"/>
                  </a:lnTo>
                  <a:lnTo>
                    <a:pt x="231" y="80"/>
                  </a:lnTo>
                  <a:lnTo>
                    <a:pt x="247" y="68"/>
                  </a:lnTo>
                  <a:lnTo>
                    <a:pt x="259" y="60"/>
                  </a:lnTo>
                  <a:lnTo>
                    <a:pt x="264" y="54"/>
                  </a:lnTo>
                  <a:lnTo>
                    <a:pt x="264" y="54"/>
                  </a:lnTo>
                  <a:lnTo>
                    <a:pt x="270" y="43"/>
                  </a:lnTo>
                  <a:lnTo>
                    <a:pt x="274" y="23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84" y="29"/>
                  </a:lnTo>
                  <a:lnTo>
                    <a:pt x="288" y="53"/>
                  </a:lnTo>
                  <a:lnTo>
                    <a:pt x="292" y="62"/>
                  </a:lnTo>
                  <a:lnTo>
                    <a:pt x="295" y="70"/>
                  </a:lnTo>
                  <a:lnTo>
                    <a:pt x="295" y="70"/>
                  </a:lnTo>
                  <a:lnTo>
                    <a:pt x="307" y="84"/>
                  </a:lnTo>
                  <a:lnTo>
                    <a:pt x="325" y="95"/>
                  </a:lnTo>
                  <a:lnTo>
                    <a:pt x="344" y="109"/>
                  </a:lnTo>
                  <a:lnTo>
                    <a:pt x="365" y="117"/>
                  </a:lnTo>
                  <a:lnTo>
                    <a:pt x="365" y="117"/>
                  </a:lnTo>
                  <a:lnTo>
                    <a:pt x="385" y="121"/>
                  </a:lnTo>
                  <a:lnTo>
                    <a:pt x="404" y="123"/>
                  </a:lnTo>
                  <a:lnTo>
                    <a:pt x="428" y="125"/>
                  </a:lnTo>
                  <a:lnTo>
                    <a:pt x="428" y="125"/>
                  </a:lnTo>
                  <a:lnTo>
                    <a:pt x="434" y="129"/>
                  </a:lnTo>
                  <a:lnTo>
                    <a:pt x="437" y="132"/>
                  </a:lnTo>
                  <a:lnTo>
                    <a:pt x="443" y="140"/>
                  </a:lnTo>
                  <a:lnTo>
                    <a:pt x="443" y="140"/>
                  </a:lnTo>
                  <a:lnTo>
                    <a:pt x="443" y="144"/>
                  </a:lnTo>
                  <a:lnTo>
                    <a:pt x="443" y="156"/>
                  </a:lnTo>
                  <a:lnTo>
                    <a:pt x="443" y="156"/>
                  </a:lnTo>
                  <a:lnTo>
                    <a:pt x="441" y="177"/>
                  </a:lnTo>
                  <a:lnTo>
                    <a:pt x="434" y="218"/>
                  </a:lnTo>
                  <a:lnTo>
                    <a:pt x="424" y="261"/>
                  </a:lnTo>
                  <a:lnTo>
                    <a:pt x="420" y="288"/>
                  </a:lnTo>
                  <a:lnTo>
                    <a:pt x="420" y="288"/>
                  </a:lnTo>
                  <a:lnTo>
                    <a:pt x="420" y="296"/>
                  </a:lnTo>
                  <a:lnTo>
                    <a:pt x="422" y="304"/>
                  </a:lnTo>
                  <a:lnTo>
                    <a:pt x="426" y="320"/>
                  </a:lnTo>
                  <a:lnTo>
                    <a:pt x="428" y="325"/>
                  </a:lnTo>
                  <a:lnTo>
                    <a:pt x="428" y="331"/>
                  </a:lnTo>
                  <a:lnTo>
                    <a:pt x="426" y="335"/>
                  </a:lnTo>
                  <a:lnTo>
                    <a:pt x="420" y="335"/>
                  </a:lnTo>
                  <a:lnTo>
                    <a:pt x="420" y="335"/>
                  </a:lnTo>
                  <a:lnTo>
                    <a:pt x="408" y="333"/>
                  </a:lnTo>
                  <a:lnTo>
                    <a:pt x="399" y="329"/>
                  </a:lnTo>
                  <a:lnTo>
                    <a:pt x="391" y="329"/>
                  </a:lnTo>
                  <a:lnTo>
                    <a:pt x="385" y="331"/>
                  </a:lnTo>
                  <a:lnTo>
                    <a:pt x="381" y="335"/>
                  </a:lnTo>
                  <a:lnTo>
                    <a:pt x="381" y="335"/>
                  </a:lnTo>
                  <a:lnTo>
                    <a:pt x="371" y="343"/>
                  </a:lnTo>
                  <a:lnTo>
                    <a:pt x="365" y="351"/>
                  </a:lnTo>
                  <a:lnTo>
                    <a:pt x="365" y="351"/>
                  </a:lnTo>
                  <a:lnTo>
                    <a:pt x="362" y="355"/>
                  </a:lnTo>
                  <a:lnTo>
                    <a:pt x="358" y="359"/>
                  </a:lnTo>
                  <a:lnTo>
                    <a:pt x="354" y="361"/>
                  </a:lnTo>
                  <a:lnTo>
                    <a:pt x="350" y="366"/>
                  </a:lnTo>
                  <a:lnTo>
                    <a:pt x="350" y="366"/>
                  </a:lnTo>
                  <a:lnTo>
                    <a:pt x="344" y="376"/>
                  </a:lnTo>
                  <a:lnTo>
                    <a:pt x="336" y="388"/>
                  </a:lnTo>
                  <a:lnTo>
                    <a:pt x="329" y="396"/>
                  </a:lnTo>
                  <a:lnTo>
                    <a:pt x="323" y="398"/>
                  </a:lnTo>
                  <a:lnTo>
                    <a:pt x="319" y="398"/>
                  </a:lnTo>
                  <a:lnTo>
                    <a:pt x="319" y="398"/>
                  </a:lnTo>
                  <a:lnTo>
                    <a:pt x="313" y="396"/>
                  </a:lnTo>
                  <a:lnTo>
                    <a:pt x="309" y="392"/>
                  </a:lnTo>
                  <a:lnTo>
                    <a:pt x="303" y="388"/>
                  </a:lnTo>
                  <a:lnTo>
                    <a:pt x="288" y="382"/>
                  </a:lnTo>
                  <a:lnTo>
                    <a:pt x="288" y="382"/>
                  </a:lnTo>
                  <a:lnTo>
                    <a:pt x="278" y="378"/>
                  </a:lnTo>
                  <a:lnTo>
                    <a:pt x="272" y="374"/>
                  </a:lnTo>
                  <a:lnTo>
                    <a:pt x="264" y="368"/>
                  </a:lnTo>
                  <a:lnTo>
                    <a:pt x="260" y="366"/>
                  </a:lnTo>
                  <a:lnTo>
                    <a:pt x="257" y="364"/>
                  </a:lnTo>
                  <a:lnTo>
                    <a:pt x="241" y="366"/>
                  </a:lnTo>
                  <a:lnTo>
                    <a:pt x="241" y="366"/>
                  </a:lnTo>
                  <a:lnTo>
                    <a:pt x="225" y="368"/>
                  </a:lnTo>
                  <a:lnTo>
                    <a:pt x="216" y="368"/>
                  </a:lnTo>
                  <a:lnTo>
                    <a:pt x="210" y="368"/>
                  </a:lnTo>
                  <a:lnTo>
                    <a:pt x="202" y="374"/>
                  </a:lnTo>
                  <a:lnTo>
                    <a:pt x="202" y="374"/>
                  </a:lnTo>
                  <a:lnTo>
                    <a:pt x="198" y="378"/>
                  </a:lnTo>
                  <a:lnTo>
                    <a:pt x="198" y="384"/>
                  </a:lnTo>
                  <a:lnTo>
                    <a:pt x="202" y="394"/>
                  </a:lnTo>
                  <a:lnTo>
                    <a:pt x="202" y="396"/>
                  </a:lnTo>
                  <a:lnTo>
                    <a:pt x="200" y="398"/>
                  </a:lnTo>
                  <a:lnTo>
                    <a:pt x="187" y="390"/>
                  </a:lnTo>
                  <a:lnTo>
                    <a:pt x="187" y="390"/>
                  </a:lnTo>
                  <a:lnTo>
                    <a:pt x="167" y="380"/>
                  </a:lnTo>
                  <a:lnTo>
                    <a:pt x="157" y="374"/>
                  </a:lnTo>
                  <a:lnTo>
                    <a:pt x="152" y="372"/>
                  </a:lnTo>
                  <a:lnTo>
                    <a:pt x="148" y="366"/>
                  </a:lnTo>
                  <a:lnTo>
                    <a:pt x="148" y="366"/>
                  </a:lnTo>
                  <a:lnTo>
                    <a:pt x="146" y="362"/>
                  </a:lnTo>
                  <a:lnTo>
                    <a:pt x="146" y="357"/>
                  </a:lnTo>
                  <a:lnTo>
                    <a:pt x="144" y="347"/>
                  </a:lnTo>
                  <a:lnTo>
                    <a:pt x="142" y="343"/>
                  </a:lnTo>
                  <a:lnTo>
                    <a:pt x="138" y="339"/>
                  </a:lnTo>
                  <a:lnTo>
                    <a:pt x="132" y="335"/>
                  </a:lnTo>
                  <a:lnTo>
                    <a:pt x="124" y="335"/>
                  </a:lnTo>
                  <a:lnTo>
                    <a:pt x="124" y="335"/>
                  </a:lnTo>
                  <a:lnTo>
                    <a:pt x="97" y="335"/>
                  </a:lnTo>
                  <a:lnTo>
                    <a:pt x="85" y="337"/>
                  </a:lnTo>
                  <a:lnTo>
                    <a:pt x="70" y="335"/>
                  </a:lnTo>
                  <a:lnTo>
                    <a:pt x="70" y="335"/>
                  </a:lnTo>
                  <a:lnTo>
                    <a:pt x="47" y="335"/>
                  </a:lnTo>
                  <a:lnTo>
                    <a:pt x="39" y="335"/>
                  </a:lnTo>
                  <a:lnTo>
                    <a:pt x="39" y="335"/>
                  </a:lnTo>
                  <a:lnTo>
                    <a:pt x="37" y="337"/>
                  </a:lnTo>
                  <a:lnTo>
                    <a:pt x="37" y="339"/>
                  </a:lnTo>
                  <a:lnTo>
                    <a:pt x="35" y="347"/>
                  </a:lnTo>
                  <a:lnTo>
                    <a:pt x="33" y="349"/>
                  </a:lnTo>
                  <a:lnTo>
                    <a:pt x="33" y="347"/>
                  </a:lnTo>
                  <a:lnTo>
                    <a:pt x="31" y="335"/>
                  </a:lnTo>
                  <a:lnTo>
                    <a:pt x="31" y="335"/>
                  </a:lnTo>
                  <a:lnTo>
                    <a:pt x="27" y="290"/>
                  </a:lnTo>
                  <a:lnTo>
                    <a:pt x="23" y="257"/>
                  </a:lnTo>
                  <a:lnTo>
                    <a:pt x="23" y="257"/>
                  </a:lnTo>
                  <a:lnTo>
                    <a:pt x="23" y="240"/>
                  </a:lnTo>
                  <a:lnTo>
                    <a:pt x="23" y="214"/>
                  </a:lnTo>
                  <a:lnTo>
                    <a:pt x="25" y="187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Freeform 15">
              <a:extLst>
                <a:ext uri="{FF2B5EF4-FFF2-40B4-BE49-F238E27FC236}">
                  <a16:creationId xmlns:a16="http://schemas.microsoft.com/office/drawing/2014/main" id="{CD5D71C9-0BBA-44C0-A928-E47461919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1850" y="2092325"/>
              <a:ext cx="395288" cy="160338"/>
            </a:xfrm>
            <a:custGeom>
              <a:avLst/>
              <a:gdLst>
                <a:gd name="T0" fmla="*/ 0 w 249"/>
                <a:gd name="T1" fmla="*/ 54 h 101"/>
                <a:gd name="T2" fmla="*/ 0 w 249"/>
                <a:gd name="T3" fmla="*/ 54 h 101"/>
                <a:gd name="T4" fmla="*/ 2 w 249"/>
                <a:gd name="T5" fmla="*/ 45 h 101"/>
                <a:gd name="T6" fmla="*/ 4 w 249"/>
                <a:gd name="T7" fmla="*/ 35 h 101"/>
                <a:gd name="T8" fmla="*/ 10 w 249"/>
                <a:gd name="T9" fmla="*/ 25 h 101"/>
                <a:gd name="T10" fmla="*/ 18 w 249"/>
                <a:gd name="T11" fmla="*/ 13 h 101"/>
                <a:gd name="T12" fmla="*/ 28 w 249"/>
                <a:gd name="T13" fmla="*/ 6 h 101"/>
                <a:gd name="T14" fmla="*/ 35 w 249"/>
                <a:gd name="T15" fmla="*/ 2 h 101"/>
                <a:gd name="T16" fmla="*/ 43 w 249"/>
                <a:gd name="T17" fmla="*/ 0 h 101"/>
                <a:gd name="T18" fmla="*/ 53 w 249"/>
                <a:gd name="T19" fmla="*/ 0 h 101"/>
                <a:gd name="T20" fmla="*/ 63 w 249"/>
                <a:gd name="T21" fmla="*/ 0 h 101"/>
                <a:gd name="T22" fmla="*/ 63 w 249"/>
                <a:gd name="T23" fmla="*/ 0 h 101"/>
                <a:gd name="T24" fmla="*/ 80 w 249"/>
                <a:gd name="T25" fmla="*/ 2 h 101"/>
                <a:gd name="T26" fmla="*/ 94 w 249"/>
                <a:gd name="T27" fmla="*/ 6 h 101"/>
                <a:gd name="T28" fmla="*/ 107 w 249"/>
                <a:gd name="T29" fmla="*/ 10 h 101"/>
                <a:gd name="T30" fmla="*/ 119 w 249"/>
                <a:gd name="T31" fmla="*/ 15 h 101"/>
                <a:gd name="T32" fmla="*/ 129 w 249"/>
                <a:gd name="T33" fmla="*/ 15 h 101"/>
                <a:gd name="T34" fmla="*/ 140 w 249"/>
                <a:gd name="T35" fmla="*/ 15 h 101"/>
                <a:gd name="T36" fmla="*/ 140 w 249"/>
                <a:gd name="T37" fmla="*/ 15 h 101"/>
                <a:gd name="T38" fmla="*/ 171 w 249"/>
                <a:gd name="T39" fmla="*/ 13 h 101"/>
                <a:gd name="T40" fmla="*/ 203 w 249"/>
                <a:gd name="T41" fmla="*/ 10 h 101"/>
                <a:gd name="T42" fmla="*/ 228 w 249"/>
                <a:gd name="T43" fmla="*/ 6 h 101"/>
                <a:gd name="T44" fmla="*/ 236 w 249"/>
                <a:gd name="T45" fmla="*/ 6 h 101"/>
                <a:gd name="T46" fmla="*/ 241 w 249"/>
                <a:gd name="T47" fmla="*/ 8 h 101"/>
                <a:gd name="T48" fmla="*/ 241 w 249"/>
                <a:gd name="T49" fmla="*/ 8 h 101"/>
                <a:gd name="T50" fmla="*/ 245 w 249"/>
                <a:gd name="T51" fmla="*/ 12 h 101"/>
                <a:gd name="T52" fmla="*/ 247 w 249"/>
                <a:gd name="T53" fmla="*/ 19 h 101"/>
                <a:gd name="T54" fmla="*/ 249 w 249"/>
                <a:gd name="T55" fmla="*/ 39 h 101"/>
                <a:gd name="T56" fmla="*/ 249 w 249"/>
                <a:gd name="T57" fmla="*/ 70 h 101"/>
                <a:gd name="T58" fmla="*/ 249 w 249"/>
                <a:gd name="T59" fmla="*/ 70 h 101"/>
                <a:gd name="T60" fmla="*/ 247 w 249"/>
                <a:gd name="T61" fmla="*/ 74 h 101"/>
                <a:gd name="T62" fmla="*/ 245 w 249"/>
                <a:gd name="T63" fmla="*/ 78 h 101"/>
                <a:gd name="T64" fmla="*/ 234 w 249"/>
                <a:gd name="T65" fmla="*/ 88 h 101"/>
                <a:gd name="T66" fmla="*/ 218 w 249"/>
                <a:gd name="T67" fmla="*/ 101 h 101"/>
                <a:gd name="T68" fmla="*/ 24 w 249"/>
                <a:gd name="T69" fmla="*/ 101 h 101"/>
                <a:gd name="T70" fmla="*/ 0 w 249"/>
                <a:gd name="T71" fmla="*/ 5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9" h="101">
                  <a:moveTo>
                    <a:pt x="0" y="54"/>
                  </a:moveTo>
                  <a:lnTo>
                    <a:pt x="0" y="54"/>
                  </a:lnTo>
                  <a:lnTo>
                    <a:pt x="2" y="45"/>
                  </a:lnTo>
                  <a:lnTo>
                    <a:pt x="4" y="35"/>
                  </a:lnTo>
                  <a:lnTo>
                    <a:pt x="10" y="25"/>
                  </a:lnTo>
                  <a:lnTo>
                    <a:pt x="18" y="13"/>
                  </a:lnTo>
                  <a:lnTo>
                    <a:pt x="28" y="6"/>
                  </a:lnTo>
                  <a:lnTo>
                    <a:pt x="35" y="2"/>
                  </a:lnTo>
                  <a:lnTo>
                    <a:pt x="4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80" y="2"/>
                  </a:lnTo>
                  <a:lnTo>
                    <a:pt x="94" y="6"/>
                  </a:lnTo>
                  <a:lnTo>
                    <a:pt x="107" y="10"/>
                  </a:lnTo>
                  <a:lnTo>
                    <a:pt x="119" y="15"/>
                  </a:lnTo>
                  <a:lnTo>
                    <a:pt x="129" y="15"/>
                  </a:lnTo>
                  <a:lnTo>
                    <a:pt x="140" y="15"/>
                  </a:lnTo>
                  <a:lnTo>
                    <a:pt x="140" y="15"/>
                  </a:lnTo>
                  <a:lnTo>
                    <a:pt x="171" y="13"/>
                  </a:lnTo>
                  <a:lnTo>
                    <a:pt x="203" y="10"/>
                  </a:lnTo>
                  <a:lnTo>
                    <a:pt x="228" y="6"/>
                  </a:lnTo>
                  <a:lnTo>
                    <a:pt x="236" y="6"/>
                  </a:lnTo>
                  <a:lnTo>
                    <a:pt x="241" y="8"/>
                  </a:lnTo>
                  <a:lnTo>
                    <a:pt x="241" y="8"/>
                  </a:lnTo>
                  <a:lnTo>
                    <a:pt x="245" y="12"/>
                  </a:lnTo>
                  <a:lnTo>
                    <a:pt x="247" y="19"/>
                  </a:lnTo>
                  <a:lnTo>
                    <a:pt x="249" y="39"/>
                  </a:lnTo>
                  <a:lnTo>
                    <a:pt x="249" y="70"/>
                  </a:lnTo>
                  <a:lnTo>
                    <a:pt x="249" y="70"/>
                  </a:lnTo>
                  <a:lnTo>
                    <a:pt x="247" y="74"/>
                  </a:lnTo>
                  <a:lnTo>
                    <a:pt x="245" y="78"/>
                  </a:lnTo>
                  <a:lnTo>
                    <a:pt x="234" y="88"/>
                  </a:lnTo>
                  <a:lnTo>
                    <a:pt x="218" y="101"/>
                  </a:lnTo>
                  <a:lnTo>
                    <a:pt x="24" y="101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FF9999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Freeform 16">
              <a:extLst>
                <a:ext uri="{FF2B5EF4-FFF2-40B4-BE49-F238E27FC236}">
                  <a16:creationId xmlns:a16="http://schemas.microsoft.com/office/drawing/2014/main" id="{69D68A62-D652-4E5E-A096-EE8FDB518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4863" y="2079625"/>
              <a:ext cx="441325" cy="211138"/>
            </a:xfrm>
            <a:custGeom>
              <a:avLst/>
              <a:gdLst>
                <a:gd name="T0" fmla="*/ 8 w 278"/>
                <a:gd name="T1" fmla="*/ 16 h 133"/>
                <a:gd name="T2" fmla="*/ 0 w 278"/>
                <a:gd name="T3" fmla="*/ 115 h 133"/>
                <a:gd name="T4" fmla="*/ 2 w 278"/>
                <a:gd name="T5" fmla="*/ 125 h 133"/>
                <a:gd name="T6" fmla="*/ 25 w 278"/>
                <a:gd name="T7" fmla="*/ 119 h 133"/>
                <a:gd name="T8" fmla="*/ 64 w 278"/>
                <a:gd name="T9" fmla="*/ 117 h 133"/>
                <a:gd name="T10" fmla="*/ 132 w 278"/>
                <a:gd name="T11" fmla="*/ 121 h 133"/>
                <a:gd name="T12" fmla="*/ 188 w 278"/>
                <a:gd name="T13" fmla="*/ 125 h 133"/>
                <a:gd name="T14" fmla="*/ 214 w 278"/>
                <a:gd name="T15" fmla="*/ 123 h 133"/>
                <a:gd name="T16" fmla="*/ 227 w 278"/>
                <a:gd name="T17" fmla="*/ 125 h 133"/>
                <a:gd name="T18" fmla="*/ 253 w 278"/>
                <a:gd name="T19" fmla="*/ 131 h 133"/>
                <a:gd name="T20" fmla="*/ 262 w 278"/>
                <a:gd name="T21" fmla="*/ 131 h 133"/>
                <a:gd name="T22" fmla="*/ 266 w 278"/>
                <a:gd name="T23" fmla="*/ 125 h 133"/>
                <a:gd name="T24" fmla="*/ 276 w 278"/>
                <a:gd name="T25" fmla="*/ 70 h 133"/>
                <a:gd name="T26" fmla="*/ 278 w 278"/>
                <a:gd name="T27" fmla="*/ 37 h 133"/>
                <a:gd name="T28" fmla="*/ 276 w 278"/>
                <a:gd name="T29" fmla="*/ 25 h 133"/>
                <a:gd name="T30" fmla="*/ 274 w 278"/>
                <a:gd name="T31" fmla="*/ 23 h 133"/>
                <a:gd name="T32" fmla="*/ 266 w 278"/>
                <a:gd name="T33" fmla="*/ 27 h 133"/>
                <a:gd name="T34" fmla="*/ 258 w 278"/>
                <a:gd name="T35" fmla="*/ 49 h 133"/>
                <a:gd name="T36" fmla="*/ 251 w 278"/>
                <a:gd name="T37" fmla="*/ 62 h 133"/>
                <a:gd name="T38" fmla="*/ 243 w 278"/>
                <a:gd name="T39" fmla="*/ 74 h 133"/>
                <a:gd name="T40" fmla="*/ 231 w 278"/>
                <a:gd name="T41" fmla="*/ 92 h 133"/>
                <a:gd name="T42" fmla="*/ 227 w 278"/>
                <a:gd name="T43" fmla="*/ 94 h 133"/>
                <a:gd name="T44" fmla="*/ 216 w 278"/>
                <a:gd name="T45" fmla="*/ 94 h 133"/>
                <a:gd name="T46" fmla="*/ 165 w 278"/>
                <a:gd name="T47" fmla="*/ 101 h 133"/>
                <a:gd name="T48" fmla="*/ 161 w 278"/>
                <a:gd name="T49" fmla="*/ 101 h 133"/>
                <a:gd name="T50" fmla="*/ 150 w 278"/>
                <a:gd name="T51" fmla="*/ 101 h 133"/>
                <a:gd name="T52" fmla="*/ 142 w 278"/>
                <a:gd name="T53" fmla="*/ 101 h 133"/>
                <a:gd name="T54" fmla="*/ 136 w 278"/>
                <a:gd name="T55" fmla="*/ 101 h 133"/>
                <a:gd name="T56" fmla="*/ 111 w 278"/>
                <a:gd name="T57" fmla="*/ 101 h 133"/>
                <a:gd name="T58" fmla="*/ 76 w 278"/>
                <a:gd name="T59" fmla="*/ 103 h 133"/>
                <a:gd name="T60" fmla="*/ 64 w 278"/>
                <a:gd name="T61" fmla="*/ 101 h 133"/>
                <a:gd name="T62" fmla="*/ 48 w 278"/>
                <a:gd name="T63" fmla="*/ 98 h 133"/>
                <a:gd name="T64" fmla="*/ 39 w 278"/>
                <a:gd name="T65" fmla="*/ 88 h 133"/>
                <a:gd name="T66" fmla="*/ 39 w 278"/>
                <a:gd name="T67" fmla="*/ 84 h 133"/>
                <a:gd name="T68" fmla="*/ 23 w 278"/>
                <a:gd name="T69" fmla="*/ 23 h 133"/>
                <a:gd name="T70" fmla="*/ 13 w 278"/>
                <a:gd name="T71" fmla="*/ 0 h 133"/>
                <a:gd name="T72" fmla="*/ 10 w 278"/>
                <a:gd name="T73" fmla="*/ 2 h 133"/>
                <a:gd name="T74" fmla="*/ 8 w 278"/>
                <a:gd name="T75" fmla="*/ 1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8" h="133">
                  <a:moveTo>
                    <a:pt x="8" y="16"/>
                  </a:moveTo>
                  <a:lnTo>
                    <a:pt x="8" y="16"/>
                  </a:lnTo>
                  <a:lnTo>
                    <a:pt x="0" y="90"/>
                  </a:lnTo>
                  <a:lnTo>
                    <a:pt x="0" y="115"/>
                  </a:lnTo>
                  <a:lnTo>
                    <a:pt x="0" y="123"/>
                  </a:lnTo>
                  <a:lnTo>
                    <a:pt x="2" y="125"/>
                  </a:lnTo>
                  <a:lnTo>
                    <a:pt x="2" y="125"/>
                  </a:lnTo>
                  <a:lnTo>
                    <a:pt x="25" y="119"/>
                  </a:lnTo>
                  <a:lnTo>
                    <a:pt x="45" y="117"/>
                  </a:lnTo>
                  <a:lnTo>
                    <a:pt x="64" y="117"/>
                  </a:lnTo>
                  <a:lnTo>
                    <a:pt x="64" y="117"/>
                  </a:lnTo>
                  <a:lnTo>
                    <a:pt x="132" y="121"/>
                  </a:lnTo>
                  <a:lnTo>
                    <a:pt x="188" y="125"/>
                  </a:lnTo>
                  <a:lnTo>
                    <a:pt x="188" y="125"/>
                  </a:lnTo>
                  <a:lnTo>
                    <a:pt x="204" y="125"/>
                  </a:lnTo>
                  <a:lnTo>
                    <a:pt x="214" y="123"/>
                  </a:lnTo>
                  <a:lnTo>
                    <a:pt x="227" y="125"/>
                  </a:lnTo>
                  <a:lnTo>
                    <a:pt x="227" y="125"/>
                  </a:lnTo>
                  <a:lnTo>
                    <a:pt x="241" y="129"/>
                  </a:lnTo>
                  <a:lnTo>
                    <a:pt x="253" y="131"/>
                  </a:lnTo>
                  <a:lnTo>
                    <a:pt x="258" y="133"/>
                  </a:lnTo>
                  <a:lnTo>
                    <a:pt x="262" y="131"/>
                  </a:lnTo>
                  <a:lnTo>
                    <a:pt x="264" y="129"/>
                  </a:lnTo>
                  <a:lnTo>
                    <a:pt x="266" y="125"/>
                  </a:lnTo>
                  <a:lnTo>
                    <a:pt x="266" y="125"/>
                  </a:lnTo>
                  <a:lnTo>
                    <a:pt x="276" y="70"/>
                  </a:lnTo>
                  <a:lnTo>
                    <a:pt x="278" y="53"/>
                  </a:lnTo>
                  <a:lnTo>
                    <a:pt x="278" y="37"/>
                  </a:lnTo>
                  <a:lnTo>
                    <a:pt x="278" y="27"/>
                  </a:lnTo>
                  <a:lnTo>
                    <a:pt x="276" y="25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0" y="23"/>
                  </a:lnTo>
                  <a:lnTo>
                    <a:pt x="266" y="27"/>
                  </a:lnTo>
                  <a:lnTo>
                    <a:pt x="262" y="37"/>
                  </a:lnTo>
                  <a:lnTo>
                    <a:pt x="258" y="49"/>
                  </a:lnTo>
                  <a:lnTo>
                    <a:pt x="255" y="57"/>
                  </a:lnTo>
                  <a:lnTo>
                    <a:pt x="251" y="62"/>
                  </a:lnTo>
                  <a:lnTo>
                    <a:pt x="251" y="62"/>
                  </a:lnTo>
                  <a:lnTo>
                    <a:pt x="243" y="74"/>
                  </a:lnTo>
                  <a:lnTo>
                    <a:pt x="237" y="84"/>
                  </a:lnTo>
                  <a:lnTo>
                    <a:pt x="231" y="92"/>
                  </a:lnTo>
                  <a:lnTo>
                    <a:pt x="229" y="94"/>
                  </a:lnTo>
                  <a:lnTo>
                    <a:pt x="227" y="94"/>
                  </a:lnTo>
                  <a:lnTo>
                    <a:pt x="227" y="94"/>
                  </a:lnTo>
                  <a:lnTo>
                    <a:pt x="216" y="94"/>
                  </a:lnTo>
                  <a:lnTo>
                    <a:pt x="196" y="96"/>
                  </a:lnTo>
                  <a:lnTo>
                    <a:pt x="165" y="101"/>
                  </a:lnTo>
                  <a:lnTo>
                    <a:pt x="165" y="101"/>
                  </a:lnTo>
                  <a:lnTo>
                    <a:pt x="161" y="101"/>
                  </a:lnTo>
                  <a:lnTo>
                    <a:pt x="155" y="101"/>
                  </a:lnTo>
                  <a:lnTo>
                    <a:pt x="150" y="101"/>
                  </a:lnTo>
                  <a:lnTo>
                    <a:pt x="142" y="101"/>
                  </a:lnTo>
                  <a:lnTo>
                    <a:pt x="142" y="101"/>
                  </a:lnTo>
                  <a:lnTo>
                    <a:pt x="138" y="101"/>
                  </a:lnTo>
                  <a:lnTo>
                    <a:pt x="136" y="101"/>
                  </a:lnTo>
                  <a:lnTo>
                    <a:pt x="130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76" y="103"/>
                  </a:lnTo>
                  <a:lnTo>
                    <a:pt x="64" y="101"/>
                  </a:lnTo>
                  <a:lnTo>
                    <a:pt x="64" y="101"/>
                  </a:lnTo>
                  <a:lnTo>
                    <a:pt x="56" y="99"/>
                  </a:lnTo>
                  <a:lnTo>
                    <a:pt x="48" y="98"/>
                  </a:lnTo>
                  <a:lnTo>
                    <a:pt x="43" y="92"/>
                  </a:lnTo>
                  <a:lnTo>
                    <a:pt x="39" y="88"/>
                  </a:lnTo>
                  <a:lnTo>
                    <a:pt x="39" y="84"/>
                  </a:lnTo>
                  <a:lnTo>
                    <a:pt x="39" y="84"/>
                  </a:lnTo>
                  <a:lnTo>
                    <a:pt x="33" y="59"/>
                  </a:lnTo>
                  <a:lnTo>
                    <a:pt x="23" y="23"/>
                  </a:lnTo>
                  <a:lnTo>
                    <a:pt x="19" y="1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2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CCCCCC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Freeform 17">
              <a:extLst>
                <a:ext uri="{FF2B5EF4-FFF2-40B4-BE49-F238E27FC236}">
                  <a16:creationId xmlns:a16="http://schemas.microsoft.com/office/drawing/2014/main" id="{0CF245A5-0A64-4E5B-B862-4EC2FBDB6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0950" y="1744663"/>
              <a:ext cx="728663" cy="644525"/>
            </a:xfrm>
            <a:custGeom>
              <a:avLst/>
              <a:gdLst>
                <a:gd name="T0" fmla="*/ 319 w 459"/>
                <a:gd name="T1" fmla="*/ 0 h 406"/>
                <a:gd name="T2" fmla="*/ 319 w 459"/>
                <a:gd name="T3" fmla="*/ 0 h 406"/>
                <a:gd name="T4" fmla="*/ 233 w 459"/>
                <a:gd name="T5" fmla="*/ 61 h 406"/>
                <a:gd name="T6" fmla="*/ 177 w 459"/>
                <a:gd name="T7" fmla="*/ 102 h 406"/>
                <a:gd name="T8" fmla="*/ 163 w 459"/>
                <a:gd name="T9" fmla="*/ 114 h 406"/>
                <a:gd name="T10" fmla="*/ 161 w 459"/>
                <a:gd name="T11" fmla="*/ 117 h 406"/>
                <a:gd name="T12" fmla="*/ 163 w 459"/>
                <a:gd name="T13" fmla="*/ 117 h 406"/>
                <a:gd name="T14" fmla="*/ 163 w 459"/>
                <a:gd name="T15" fmla="*/ 117 h 406"/>
                <a:gd name="T16" fmla="*/ 175 w 459"/>
                <a:gd name="T17" fmla="*/ 114 h 406"/>
                <a:gd name="T18" fmla="*/ 192 w 459"/>
                <a:gd name="T19" fmla="*/ 104 h 406"/>
                <a:gd name="T20" fmla="*/ 237 w 459"/>
                <a:gd name="T21" fmla="*/ 80 h 406"/>
                <a:gd name="T22" fmla="*/ 274 w 459"/>
                <a:gd name="T23" fmla="*/ 59 h 406"/>
                <a:gd name="T24" fmla="*/ 285 w 459"/>
                <a:gd name="T25" fmla="*/ 51 h 406"/>
                <a:gd name="T26" fmla="*/ 287 w 459"/>
                <a:gd name="T27" fmla="*/ 47 h 406"/>
                <a:gd name="T28" fmla="*/ 287 w 459"/>
                <a:gd name="T29" fmla="*/ 47 h 406"/>
                <a:gd name="T30" fmla="*/ 282 w 459"/>
                <a:gd name="T31" fmla="*/ 51 h 406"/>
                <a:gd name="T32" fmla="*/ 266 w 459"/>
                <a:gd name="T33" fmla="*/ 61 h 406"/>
                <a:gd name="T34" fmla="*/ 227 w 459"/>
                <a:gd name="T35" fmla="*/ 94 h 406"/>
                <a:gd name="T36" fmla="*/ 171 w 459"/>
                <a:gd name="T37" fmla="*/ 141 h 406"/>
                <a:gd name="T38" fmla="*/ 272 w 459"/>
                <a:gd name="T39" fmla="*/ 86 h 406"/>
                <a:gd name="T40" fmla="*/ 194 w 459"/>
                <a:gd name="T41" fmla="*/ 164 h 406"/>
                <a:gd name="T42" fmla="*/ 272 w 459"/>
                <a:gd name="T43" fmla="*/ 117 h 406"/>
                <a:gd name="T44" fmla="*/ 272 w 459"/>
                <a:gd name="T45" fmla="*/ 117 h 406"/>
                <a:gd name="T46" fmla="*/ 0 w 459"/>
                <a:gd name="T47" fmla="*/ 406 h 406"/>
                <a:gd name="T48" fmla="*/ 0 w 459"/>
                <a:gd name="T49" fmla="*/ 406 h 406"/>
                <a:gd name="T50" fmla="*/ 157 w 459"/>
                <a:gd name="T51" fmla="*/ 266 h 406"/>
                <a:gd name="T52" fmla="*/ 258 w 459"/>
                <a:gd name="T53" fmla="*/ 178 h 406"/>
                <a:gd name="T54" fmla="*/ 291 w 459"/>
                <a:gd name="T55" fmla="*/ 151 h 406"/>
                <a:gd name="T56" fmla="*/ 303 w 459"/>
                <a:gd name="T57" fmla="*/ 141 h 406"/>
                <a:gd name="T58" fmla="*/ 303 w 459"/>
                <a:gd name="T59" fmla="*/ 141 h 406"/>
                <a:gd name="T60" fmla="*/ 299 w 459"/>
                <a:gd name="T61" fmla="*/ 149 h 406"/>
                <a:gd name="T62" fmla="*/ 285 w 459"/>
                <a:gd name="T63" fmla="*/ 162 h 406"/>
                <a:gd name="T64" fmla="*/ 247 w 459"/>
                <a:gd name="T65" fmla="*/ 205 h 406"/>
                <a:gd name="T66" fmla="*/ 210 w 459"/>
                <a:gd name="T67" fmla="*/ 248 h 406"/>
                <a:gd name="T68" fmla="*/ 194 w 459"/>
                <a:gd name="T69" fmla="*/ 266 h 406"/>
                <a:gd name="T70" fmla="*/ 194 w 459"/>
                <a:gd name="T71" fmla="*/ 266 h 406"/>
                <a:gd name="T72" fmla="*/ 258 w 459"/>
                <a:gd name="T73" fmla="*/ 219 h 406"/>
                <a:gd name="T74" fmla="*/ 301 w 459"/>
                <a:gd name="T75" fmla="*/ 188 h 406"/>
                <a:gd name="T76" fmla="*/ 315 w 459"/>
                <a:gd name="T77" fmla="*/ 178 h 406"/>
                <a:gd name="T78" fmla="*/ 319 w 459"/>
                <a:gd name="T79" fmla="*/ 172 h 406"/>
                <a:gd name="T80" fmla="*/ 319 w 459"/>
                <a:gd name="T81" fmla="*/ 172 h 406"/>
                <a:gd name="T82" fmla="*/ 315 w 459"/>
                <a:gd name="T83" fmla="*/ 174 h 406"/>
                <a:gd name="T84" fmla="*/ 307 w 459"/>
                <a:gd name="T85" fmla="*/ 186 h 406"/>
                <a:gd name="T86" fmla="*/ 284 w 459"/>
                <a:gd name="T87" fmla="*/ 217 h 406"/>
                <a:gd name="T88" fmla="*/ 256 w 459"/>
                <a:gd name="T89" fmla="*/ 258 h 406"/>
                <a:gd name="T90" fmla="*/ 256 w 459"/>
                <a:gd name="T91" fmla="*/ 258 h 406"/>
                <a:gd name="T92" fmla="*/ 297 w 459"/>
                <a:gd name="T93" fmla="*/ 219 h 406"/>
                <a:gd name="T94" fmla="*/ 334 w 459"/>
                <a:gd name="T95" fmla="*/ 188 h 406"/>
                <a:gd name="T96" fmla="*/ 233 w 459"/>
                <a:gd name="T97" fmla="*/ 336 h 406"/>
                <a:gd name="T98" fmla="*/ 350 w 459"/>
                <a:gd name="T99" fmla="*/ 195 h 406"/>
                <a:gd name="T100" fmla="*/ 303 w 459"/>
                <a:gd name="T101" fmla="*/ 305 h 406"/>
                <a:gd name="T102" fmla="*/ 459 w 459"/>
                <a:gd name="T103" fmla="*/ 149 h 406"/>
                <a:gd name="T104" fmla="*/ 319 w 459"/>
                <a:gd name="T105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9" h="406">
                  <a:moveTo>
                    <a:pt x="319" y="0"/>
                  </a:moveTo>
                  <a:lnTo>
                    <a:pt x="319" y="0"/>
                  </a:lnTo>
                  <a:lnTo>
                    <a:pt x="233" y="61"/>
                  </a:lnTo>
                  <a:lnTo>
                    <a:pt x="177" y="102"/>
                  </a:lnTo>
                  <a:lnTo>
                    <a:pt x="163" y="114"/>
                  </a:lnTo>
                  <a:lnTo>
                    <a:pt x="161" y="117"/>
                  </a:lnTo>
                  <a:lnTo>
                    <a:pt x="163" y="117"/>
                  </a:lnTo>
                  <a:lnTo>
                    <a:pt x="163" y="117"/>
                  </a:lnTo>
                  <a:lnTo>
                    <a:pt x="175" y="114"/>
                  </a:lnTo>
                  <a:lnTo>
                    <a:pt x="192" y="104"/>
                  </a:lnTo>
                  <a:lnTo>
                    <a:pt x="237" y="80"/>
                  </a:lnTo>
                  <a:lnTo>
                    <a:pt x="274" y="59"/>
                  </a:lnTo>
                  <a:lnTo>
                    <a:pt x="285" y="51"/>
                  </a:lnTo>
                  <a:lnTo>
                    <a:pt x="287" y="47"/>
                  </a:lnTo>
                  <a:lnTo>
                    <a:pt x="287" y="47"/>
                  </a:lnTo>
                  <a:lnTo>
                    <a:pt x="282" y="51"/>
                  </a:lnTo>
                  <a:lnTo>
                    <a:pt x="266" y="61"/>
                  </a:lnTo>
                  <a:lnTo>
                    <a:pt x="227" y="94"/>
                  </a:lnTo>
                  <a:lnTo>
                    <a:pt x="171" y="141"/>
                  </a:lnTo>
                  <a:lnTo>
                    <a:pt x="272" y="86"/>
                  </a:lnTo>
                  <a:lnTo>
                    <a:pt x="194" y="164"/>
                  </a:lnTo>
                  <a:lnTo>
                    <a:pt x="272" y="117"/>
                  </a:lnTo>
                  <a:lnTo>
                    <a:pt x="272" y="117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157" y="266"/>
                  </a:lnTo>
                  <a:lnTo>
                    <a:pt x="258" y="178"/>
                  </a:lnTo>
                  <a:lnTo>
                    <a:pt x="291" y="151"/>
                  </a:lnTo>
                  <a:lnTo>
                    <a:pt x="303" y="141"/>
                  </a:lnTo>
                  <a:lnTo>
                    <a:pt x="303" y="141"/>
                  </a:lnTo>
                  <a:lnTo>
                    <a:pt x="299" y="149"/>
                  </a:lnTo>
                  <a:lnTo>
                    <a:pt x="285" y="162"/>
                  </a:lnTo>
                  <a:lnTo>
                    <a:pt x="247" y="205"/>
                  </a:lnTo>
                  <a:lnTo>
                    <a:pt x="210" y="248"/>
                  </a:lnTo>
                  <a:lnTo>
                    <a:pt x="194" y="266"/>
                  </a:lnTo>
                  <a:lnTo>
                    <a:pt x="194" y="266"/>
                  </a:lnTo>
                  <a:lnTo>
                    <a:pt x="258" y="219"/>
                  </a:lnTo>
                  <a:lnTo>
                    <a:pt x="301" y="188"/>
                  </a:lnTo>
                  <a:lnTo>
                    <a:pt x="315" y="178"/>
                  </a:lnTo>
                  <a:lnTo>
                    <a:pt x="319" y="172"/>
                  </a:lnTo>
                  <a:lnTo>
                    <a:pt x="319" y="172"/>
                  </a:lnTo>
                  <a:lnTo>
                    <a:pt x="315" y="174"/>
                  </a:lnTo>
                  <a:lnTo>
                    <a:pt x="307" y="186"/>
                  </a:lnTo>
                  <a:lnTo>
                    <a:pt x="284" y="217"/>
                  </a:lnTo>
                  <a:lnTo>
                    <a:pt x="256" y="258"/>
                  </a:lnTo>
                  <a:lnTo>
                    <a:pt x="256" y="258"/>
                  </a:lnTo>
                  <a:lnTo>
                    <a:pt x="297" y="219"/>
                  </a:lnTo>
                  <a:lnTo>
                    <a:pt x="334" y="188"/>
                  </a:lnTo>
                  <a:lnTo>
                    <a:pt x="233" y="336"/>
                  </a:lnTo>
                  <a:lnTo>
                    <a:pt x="350" y="195"/>
                  </a:lnTo>
                  <a:lnTo>
                    <a:pt x="303" y="305"/>
                  </a:lnTo>
                  <a:lnTo>
                    <a:pt x="459" y="149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Freeform 18">
              <a:extLst>
                <a:ext uri="{FF2B5EF4-FFF2-40B4-BE49-F238E27FC236}">
                  <a16:creationId xmlns:a16="http://schemas.microsoft.com/office/drawing/2014/main" id="{30596BB3-7618-4907-A6A1-20BD9A5A5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0950" y="1744663"/>
              <a:ext cx="728663" cy="644525"/>
            </a:xfrm>
            <a:custGeom>
              <a:avLst/>
              <a:gdLst>
                <a:gd name="T0" fmla="*/ 319 w 459"/>
                <a:gd name="T1" fmla="*/ 0 h 406"/>
                <a:gd name="T2" fmla="*/ 319 w 459"/>
                <a:gd name="T3" fmla="*/ 0 h 406"/>
                <a:gd name="T4" fmla="*/ 233 w 459"/>
                <a:gd name="T5" fmla="*/ 61 h 406"/>
                <a:gd name="T6" fmla="*/ 177 w 459"/>
                <a:gd name="T7" fmla="*/ 102 h 406"/>
                <a:gd name="T8" fmla="*/ 163 w 459"/>
                <a:gd name="T9" fmla="*/ 114 h 406"/>
                <a:gd name="T10" fmla="*/ 161 w 459"/>
                <a:gd name="T11" fmla="*/ 117 h 406"/>
                <a:gd name="T12" fmla="*/ 163 w 459"/>
                <a:gd name="T13" fmla="*/ 117 h 406"/>
                <a:gd name="T14" fmla="*/ 163 w 459"/>
                <a:gd name="T15" fmla="*/ 117 h 406"/>
                <a:gd name="T16" fmla="*/ 175 w 459"/>
                <a:gd name="T17" fmla="*/ 114 h 406"/>
                <a:gd name="T18" fmla="*/ 192 w 459"/>
                <a:gd name="T19" fmla="*/ 104 h 406"/>
                <a:gd name="T20" fmla="*/ 237 w 459"/>
                <a:gd name="T21" fmla="*/ 80 h 406"/>
                <a:gd name="T22" fmla="*/ 274 w 459"/>
                <a:gd name="T23" fmla="*/ 59 h 406"/>
                <a:gd name="T24" fmla="*/ 285 w 459"/>
                <a:gd name="T25" fmla="*/ 51 h 406"/>
                <a:gd name="T26" fmla="*/ 287 w 459"/>
                <a:gd name="T27" fmla="*/ 47 h 406"/>
                <a:gd name="T28" fmla="*/ 287 w 459"/>
                <a:gd name="T29" fmla="*/ 47 h 406"/>
                <a:gd name="T30" fmla="*/ 282 w 459"/>
                <a:gd name="T31" fmla="*/ 51 h 406"/>
                <a:gd name="T32" fmla="*/ 266 w 459"/>
                <a:gd name="T33" fmla="*/ 61 h 406"/>
                <a:gd name="T34" fmla="*/ 227 w 459"/>
                <a:gd name="T35" fmla="*/ 94 h 406"/>
                <a:gd name="T36" fmla="*/ 171 w 459"/>
                <a:gd name="T37" fmla="*/ 141 h 406"/>
                <a:gd name="T38" fmla="*/ 272 w 459"/>
                <a:gd name="T39" fmla="*/ 86 h 406"/>
                <a:gd name="T40" fmla="*/ 194 w 459"/>
                <a:gd name="T41" fmla="*/ 164 h 406"/>
                <a:gd name="T42" fmla="*/ 272 w 459"/>
                <a:gd name="T43" fmla="*/ 117 h 406"/>
                <a:gd name="T44" fmla="*/ 272 w 459"/>
                <a:gd name="T45" fmla="*/ 117 h 406"/>
                <a:gd name="T46" fmla="*/ 0 w 459"/>
                <a:gd name="T47" fmla="*/ 406 h 406"/>
                <a:gd name="T48" fmla="*/ 0 w 459"/>
                <a:gd name="T49" fmla="*/ 406 h 406"/>
                <a:gd name="T50" fmla="*/ 157 w 459"/>
                <a:gd name="T51" fmla="*/ 266 h 406"/>
                <a:gd name="T52" fmla="*/ 258 w 459"/>
                <a:gd name="T53" fmla="*/ 178 h 406"/>
                <a:gd name="T54" fmla="*/ 291 w 459"/>
                <a:gd name="T55" fmla="*/ 151 h 406"/>
                <a:gd name="T56" fmla="*/ 303 w 459"/>
                <a:gd name="T57" fmla="*/ 141 h 406"/>
                <a:gd name="T58" fmla="*/ 303 w 459"/>
                <a:gd name="T59" fmla="*/ 141 h 406"/>
                <a:gd name="T60" fmla="*/ 299 w 459"/>
                <a:gd name="T61" fmla="*/ 149 h 406"/>
                <a:gd name="T62" fmla="*/ 285 w 459"/>
                <a:gd name="T63" fmla="*/ 162 h 406"/>
                <a:gd name="T64" fmla="*/ 247 w 459"/>
                <a:gd name="T65" fmla="*/ 205 h 406"/>
                <a:gd name="T66" fmla="*/ 210 w 459"/>
                <a:gd name="T67" fmla="*/ 248 h 406"/>
                <a:gd name="T68" fmla="*/ 194 w 459"/>
                <a:gd name="T69" fmla="*/ 266 h 406"/>
                <a:gd name="T70" fmla="*/ 194 w 459"/>
                <a:gd name="T71" fmla="*/ 266 h 406"/>
                <a:gd name="T72" fmla="*/ 258 w 459"/>
                <a:gd name="T73" fmla="*/ 219 h 406"/>
                <a:gd name="T74" fmla="*/ 301 w 459"/>
                <a:gd name="T75" fmla="*/ 188 h 406"/>
                <a:gd name="T76" fmla="*/ 315 w 459"/>
                <a:gd name="T77" fmla="*/ 178 h 406"/>
                <a:gd name="T78" fmla="*/ 319 w 459"/>
                <a:gd name="T79" fmla="*/ 172 h 406"/>
                <a:gd name="T80" fmla="*/ 319 w 459"/>
                <a:gd name="T81" fmla="*/ 172 h 406"/>
                <a:gd name="T82" fmla="*/ 315 w 459"/>
                <a:gd name="T83" fmla="*/ 174 h 406"/>
                <a:gd name="T84" fmla="*/ 307 w 459"/>
                <a:gd name="T85" fmla="*/ 186 h 406"/>
                <a:gd name="T86" fmla="*/ 284 w 459"/>
                <a:gd name="T87" fmla="*/ 217 h 406"/>
                <a:gd name="T88" fmla="*/ 256 w 459"/>
                <a:gd name="T89" fmla="*/ 258 h 406"/>
                <a:gd name="T90" fmla="*/ 256 w 459"/>
                <a:gd name="T91" fmla="*/ 258 h 406"/>
                <a:gd name="T92" fmla="*/ 297 w 459"/>
                <a:gd name="T93" fmla="*/ 219 h 406"/>
                <a:gd name="T94" fmla="*/ 334 w 459"/>
                <a:gd name="T95" fmla="*/ 188 h 406"/>
                <a:gd name="T96" fmla="*/ 233 w 459"/>
                <a:gd name="T97" fmla="*/ 336 h 406"/>
                <a:gd name="T98" fmla="*/ 350 w 459"/>
                <a:gd name="T99" fmla="*/ 195 h 406"/>
                <a:gd name="T100" fmla="*/ 303 w 459"/>
                <a:gd name="T101" fmla="*/ 305 h 406"/>
                <a:gd name="T102" fmla="*/ 459 w 459"/>
                <a:gd name="T103" fmla="*/ 149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9" h="406">
                  <a:moveTo>
                    <a:pt x="319" y="0"/>
                  </a:moveTo>
                  <a:lnTo>
                    <a:pt x="319" y="0"/>
                  </a:lnTo>
                  <a:lnTo>
                    <a:pt x="233" y="61"/>
                  </a:lnTo>
                  <a:lnTo>
                    <a:pt x="177" y="102"/>
                  </a:lnTo>
                  <a:lnTo>
                    <a:pt x="163" y="114"/>
                  </a:lnTo>
                  <a:lnTo>
                    <a:pt x="161" y="117"/>
                  </a:lnTo>
                  <a:lnTo>
                    <a:pt x="163" y="117"/>
                  </a:lnTo>
                  <a:lnTo>
                    <a:pt x="163" y="117"/>
                  </a:lnTo>
                  <a:lnTo>
                    <a:pt x="175" y="114"/>
                  </a:lnTo>
                  <a:lnTo>
                    <a:pt x="192" y="104"/>
                  </a:lnTo>
                  <a:lnTo>
                    <a:pt x="237" y="80"/>
                  </a:lnTo>
                  <a:lnTo>
                    <a:pt x="274" y="59"/>
                  </a:lnTo>
                  <a:lnTo>
                    <a:pt x="285" y="51"/>
                  </a:lnTo>
                  <a:lnTo>
                    <a:pt x="287" y="47"/>
                  </a:lnTo>
                  <a:lnTo>
                    <a:pt x="287" y="47"/>
                  </a:lnTo>
                  <a:lnTo>
                    <a:pt x="282" y="51"/>
                  </a:lnTo>
                  <a:lnTo>
                    <a:pt x="266" y="61"/>
                  </a:lnTo>
                  <a:lnTo>
                    <a:pt x="227" y="94"/>
                  </a:lnTo>
                  <a:lnTo>
                    <a:pt x="171" y="141"/>
                  </a:lnTo>
                  <a:lnTo>
                    <a:pt x="272" y="86"/>
                  </a:lnTo>
                  <a:lnTo>
                    <a:pt x="194" y="164"/>
                  </a:lnTo>
                  <a:lnTo>
                    <a:pt x="272" y="117"/>
                  </a:lnTo>
                  <a:lnTo>
                    <a:pt x="272" y="117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157" y="266"/>
                  </a:lnTo>
                  <a:lnTo>
                    <a:pt x="258" y="178"/>
                  </a:lnTo>
                  <a:lnTo>
                    <a:pt x="291" y="151"/>
                  </a:lnTo>
                  <a:lnTo>
                    <a:pt x="303" y="141"/>
                  </a:lnTo>
                  <a:lnTo>
                    <a:pt x="303" y="141"/>
                  </a:lnTo>
                  <a:lnTo>
                    <a:pt x="299" y="149"/>
                  </a:lnTo>
                  <a:lnTo>
                    <a:pt x="285" y="162"/>
                  </a:lnTo>
                  <a:lnTo>
                    <a:pt x="247" y="205"/>
                  </a:lnTo>
                  <a:lnTo>
                    <a:pt x="210" y="248"/>
                  </a:lnTo>
                  <a:lnTo>
                    <a:pt x="194" y="266"/>
                  </a:lnTo>
                  <a:lnTo>
                    <a:pt x="194" y="266"/>
                  </a:lnTo>
                  <a:lnTo>
                    <a:pt x="258" y="219"/>
                  </a:lnTo>
                  <a:lnTo>
                    <a:pt x="301" y="188"/>
                  </a:lnTo>
                  <a:lnTo>
                    <a:pt x="315" y="178"/>
                  </a:lnTo>
                  <a:lnTo>
                    <a:pt x="319" y="172"/>
                  </a:lnTo>
                  <a:lnTo>
                    <a:pt x="319" y="172"/>
                  </a:lnTo>
                  <a:lnTo>
                    <a:pt x="315" y="174"/>
                  </a:lnTo>
                  <a:lnTo>
                    <a:pt x="307" y="186"/>
                  </a:lnTo>
                  <a:lnTo>
                    <a:pt x="284" y="217"/>
                  </a:lnTo>
                  <a:lnTo>
                    <a:pt x="256" y="258"/>
                  </a:lnTo>
                  <a:lnTo>
                    <a:pt x="256" y="258"/>
                  </a:lnTo>
                  <a:lnTo>
                    <a:pt x="297" y="219"/>
                  </a:lnTo>
                  <a:lnTo>
                    <a:pt x="334" y="188"/>
                  </a:lnTo>
                  <a:lnTo>
                    <a:pt x="233" y="336"/>
                  </a:lnTo>
                  <a:lnTo>
                    <a:pt x="350" y="195"/>
                  </a:lnTo>
                  <a:lnTo>
                    <a:pt x="303" y="305"/>
                  </a:lnTo>
                  <a:lnTo>
                    <a:pt x="459" y="14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Freeform 19">
              <a:extLst>
                <a:ext uri="{FF2B5EF4-FFF2-40B4-BE49-F238E27FC236}">
                  <a16:creationId xmlns:a16="http://schemas.microsoft.com/office/drawing/2014/main" id="{38C072F7-CF36-4945-A5BB-37D1DCD59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1819275"/>
              <a:ext cx="569913" cy="458788"/>
            </a:xfrm>
            <a:custGeom>
              <a:avLst/>
              <a:gdLst>
                <a:gd name="T0" fmla="*/ 0 w 359"/>
                <a:gd name="T1" fmla="*/ 145 h 289"/>
                <a:gd name="T2" fmla="*/ 0 w 359"/>
                <a:gd name="T3" fmla="*/ 145 h 289"/>
                <a:gd name="T4" fmla="*/ 87 w 359"/>
                <a:gd name="T5" fmla="*/ 211 h 289"/>
                <a:gd name="T6" fmla="*/ 147 w 359"/>
                <a:gd name="T7" fmla="*/ 256 h 289"/>
                <a:gd name="T8" fmla="*/ 173 w 359"/>
                <a:gd name="T9" fmla="*/ 273 h 289"/>
                <a:gd name="T10" fmla="*/ 173 w 359"/>
                <a:gd name="T11" fmla="*/ 273 h 289"/>
                <a:gd name="T12" fmla="*/ 149 w 359"/>
                <a:gd name="T13" fmla="*/ 240 h 289"/>
                <a:gd name="T14" fmla="*/ 126 w 359"/>
                <a:gd name="T15" fmla="*/ 211 h 289"/>
                <a:gd name="T16" fmla="*/ 235 w 359"/>
                <a:gd name="T17" fmla="*/ 289 h 289"/>
                <a:gd name="T18" fmla="*/ 103 w 359"/>
                <a:gd name="T19" fmla="*/ 148 h 289"/>
                <a:gd name="T20" fmla="*/ 274 w 359"/>
                <a:gd name="T21" fmla="*/ 234 h 289"/>
                <a:gd name="T22" fmla="*/ 142 w 359"/>
                <a:gd name="T23" fmla="*/ 109 h 289"/>
                <a:gd name="T24" fmla="*/ 142 w 359"/>
                <a:gd name="T25" fmla="*/ 109 h 289"/>
                <a:gd name="T26" fmla="*/ 251 w 359"/>
                <a:gd name="T27" fmla="*/ 158 h 289"/>
                <a:gd name="T28" fmla="*/ 326 w 359"/>
                <a:gd name="T29" fmla="*/ 189 h 289"/>
                <a:gd name="T30" fmla="*/ 359 w 359"/>
                <a:gd name="T31" fmla="*/ 203 h 289"/>
                <a:gd name="T32" fmla="*/ 359 w 359"/>
                <a:gd name="T33" fmla="*/ 203 h 289"/>
                <a:gd name="T34" fmla="*/ 330 w 359"/>
                <a:gd name="T35" fmla="*/ 182 h 289"/>
                <a:gd name="T36" fmla="*/ 266 w 359"/>
                <a:gd name="T37" fmla="*/ 139 h 289"/>
                <a:gd name="T38" fmla="*/ 204 w 359"/>
                <a:gd name="T39" fmla="*/ 96 h 289"/>
                <a:gd name="T40" fmla="*/ 182 w 359"/>
                <a:gd name="T41" fmla="*/ 82 h 289"/>
                <a:gd name="T42" fmla="*/ 173 w 359"/>
                <a:gd name="T43" fmla="*/ 78 h 289"/>
                <a:gd name="T44" fmla="*/ 173 w 359"/>
                <a:gd name="T45" fmla="*/ 78 h 289"/>
                <a:gd name="T46" fmla="*/ 200 w 359"/>
                <a:gd name="T47" fmla="*/ 86 h 289"/>
                <a:gd name="T48" fmla="*/ 266 w 359"/>
                <a:gd name="T49" fmla="*/ 104 h 289"/>
                <a:gd name="T50" fmla="*/ 328 w 359"/>
                <a:gd name="T51" fmla="*/ 119 h 289"/>
                <a:gd name="T52" fmla="*/ 352 w 359"/>
                <a:gd name="T53" fmla="*/ 125 h 289"/>
                <a:gd name="T54" fmla="*/ 352 w 359"/>
                <a:gd name="T55" fmla="*/ 125 h 289"/>
                <a:gd name="T56" fmla="*/ 221 w 359"/>
                <a:gd name="T57" fmla="*/ 61 h 289"/>
                <a:gd name="T58" fmla="*/ 103 w 359"/>
                <a:gd name="T59" fmla="*/ 0 h 289"/>
                <a:gd name="T60" fmla="*/ 0 w 359"/>
                <a:gd name="T61" fmla="*/ 14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9" h="289">
                  <a:moveTo>
                    <a:pt x="0" y="145"/>
                  </a:moveTo>
                  <a:lnTo>
                    <a:pt x="0" y="145"/>
                  </a:lnTo>
                  <a:lnTo>
                    <a:pt x="87" y="211"/>
                  </a:lnTo>
                  <a:lnTo>
                    <a:pt x="147" y="256"/>
                  </a:lnTo>
                  <a:lnTo>
                    <a:pt x="173" y="273"/>
                  </a:lnTo>
                  <a:lnTo>
                    <a:pt x="173" y="273"/>
                  </a:lnTo>
                  <a:lnTo>
                    <a:pt x="149" y="240"/>
                  </a:lnTo>
                  <a:lnTo>
                    <a:pt x="126" y="211"/>
                  </a:lnTo>
                  <a:lnTo>
                    <a:pt x="235" y="289"/>
                  </a:lnTo>
                  <a:lnTo>
                    <a:pt x="103" y="148"/>
                  </a:lnTo>
                  <a:lnTo>
                    <a:pt x="274" y="234"/>
                  </a:lnTo>
                  <a:lnTo>
                    <a:pt x="142" y="109"/>
                  </a:lnTo>
                  <a:lnTo>
                    <a:pt x="142" y="109"/>
                  </a:lnTo>
                  <a:lnTo>
                    <a:pt x="251" y="158"/>
                  </a:lnTo>
                  <a:lnTo>
                    <a:pt x="326" y="189"/>
                  </a:lnTo>
                  <a:lnTo>
                    <a:pt x="359" y="203"/>
                  </a:lnTo>
                  <a:lnTo>
                    <a:pt x="359" y="203"/>
                  </a:lnTo>
                  <a:lnTo>
                    <a:pt x="330" y="182"/>
                  </a:lnTo>
                  <a:lnTo>
                    <a:pt x="266" y="139"/>
                  </a:lnTo>
                  <a:lnTo>
                    <a:pt x="204" y="96"/>
                  </a:lnTo>
                  <a:lnTo>
                    <a:pt x="182" y="82"/>
                  </a:lnTo>
                  <a:lnTo>
                    <a:pt x="173" y="78"/>
                  </a:lnTo>
                  <a:lnTo>
                    <a:pt x="173" y="78"/>
                  </a:lnTo>
                  <a:lnTo>
                    <a:pt x="200" y="86"/>
                  </a:lnTo>
                  <a:lnTo>
                    <a:pt x="266" y="104"/>
                  </a:lnTo>
                  <a:lnTo>
                    <a:pt x="328" y="119"/>
                  </a:lnTo>
                  <a:lnTo>
                    <a:pt x="352" y="125"/>
                  </a:lnTo>
                  <a:lnTo>
                    <a:pt x="352" y="125"/>
                  </a:lnTo>
                  <a:lnTo>
                    <a:pt x="221" y="61"/>
                  </a:lnTo>
                  <a:lnTo>
                    <a:pt x="103" y="0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Freeform 20">
              <a:extLst>
                <a:ext uri="{FF2B5EF4-FFF2-40B4-BE49-F238E27FC236}">
                  <a16:creationId xmlns:a16="http://schemas.microsoft.com/office/drawing/2014/main" id="{B4A98CF7-A433-4BE3-8E5B-BD144F029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1819275"/>
              <a:ext cx="569913" cy="458788"/>
            </a:xfrm>
            <a:custGeom>
              <a:avLst/>
              <a:gdLst>
                <a:gd name="T0" fmla="*/ 0 w 359"/>
                <a:gd name="T1" fmla="*/ 145 h 289"/>
                <a:gd name="T2" fmla="*/ 0 w 359"/>
                <a:gd name="T3" fmla="*/ 145 h 289"/>
                <a:gd name="T4" fmla="*/ 87 w 359"/>
                <a:gd name="T5" fmla="*/ 211 h 289"/>
                <a:gd name="T6" fmla="*/ 147 w 359"/>
                <a:gd name="T7" fmla="*/ 256 h 289"/>
                <a:gd name="T8" fmla="*/ 173 w 359"/>
                <a:gd name="T9" fmla="*/ 273 h 289"/>
                <a:gd name="T10" fmla="*/ 173 w 359"/>
                <a:gd name="T11" fmla="*/ 273 h 289"/>
                <a:gd name="T12" fmla="*/ 149 w 359"/>
                <a:gd name="T13" fmla="*/ 240 h 289"/>
                <a:gd name="T14" fmla="*/ 126 w 359"/>
                <a:gd name="T15" fmla="*/ 211 h 289"/>
                <a:gd name="T16" fmla="*/ 235 w 359"/>
                <a:gd name="T17" fmla="*/ 289 h 289"/>
                <a:gd name="T18" fmla="*/ 103 w 359"/>
                <a:gd name="T19" fmla="*/ 148 h 289"/>
                <a:gd name="T20" fmla="*/ 274 w 359"/>
                <a:gd name="T21" fmla="*/ 234 h 289"/>
                <a:gd name="T22" fmla="*/ 142 w 359"/>
                <a:gd name="T23" fmla="*/ 109 h 289"/>
                <a:gd name="T24" fmla="*/ 142 w 359"/>
                <a:gd name="T25" fmla="*/ 109 h 289"/>
                <a:gd name="T26" fmla="*/ 251 w 359"/>
                <a:gd name="T27" fmla="*/ 158 h 289"/>
                <a:gd name="T28" fmla="*/ 326 w 359"/>
                <a:gd name="T29" fmla="*/ 189 h 289"/>
                <a:gd name="T30" fmla="*/ 359 w 359"/>
                <a:gd name="T31" fmla="*/ 203 h 289"/>
                <a:gd name="T32" fmla="*/ 359 w 359"/>
                <a:gd name="T33" fmla="*/ 203 h 289"/>
                <a:gd name="T34" fmla="*/ 330 w 359"/>
                <a:gd name="T35" fmla="*/ 182 h 289"/>
                <a:gd name="T36" fmla="*/ 266 w 359"/>
                <a:gd name="T37" fmla="*/ 139 h 289"/>
                <a:gd name="T38" fmla="*/ 204 w 359"/>
                <a:gd name="T39" fmla="*/ 96 h 289"/>
                <a:gd name="T40" fmla="*/ 182 w 359"/>
                <a:gd name="T41" fmla="*/ 82 h 289"/>
                <a:gd name="T42" fmla="*/ 173 w 359"/>
                <a:gd name="T43" fmla="*/ 78 h 289"/>
                <a:gd name="T44" fmla="*/ 173 w 359"/>
                <a:gd name="T45" fmla="*/ 78 h 289"/>
                <a:gd name="T46" fmla="*/ 200 w 359"/>
                <a:gd name="T47" fmla="*/ 86 h 289"/>
                <a:gd name="T48" fmla="*/ 266 w 359"/>
                <a:gd name="T49" fmla="*/ 104 h 289"/>
                <a:gd name="T50" fmla="*/ 328 w 359"/>
                <a:gd name="T51" fmla="*/ 119 h 289"/>
                <a:gd name="T52" fmla="*/ 352 w 359"/>
                <a:gd name="T53" fmla="*/ 125 h 289"/>
                <a:gd name="T54" fmla="*/ 352 w 359"/>
                <a:gd name="T55" fmla="*/ 125 h 289"/>
                <a:gd name="T56" fmla="*/ 221 w 359"/>
                <a:gd name="T57" fmla="*/ 61 h 289"/>
                <a:gd name="T58" fmla="*/ 103 w 359"/>
                <a:gd name="T5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59" h="289">
                  <a:moveTo>
                    <a:pt x="0" y="145"/>
                  </a:moveTo>
                  <a:lnTo>
                    <a:pt x="0" y="145"/>
                  </a:lnTo>
                  <a:lnTo>
                    <a:pt x="87" y="211"/>
                  </a:lnTo>
                  <a:lnTo>
                    <a:pt x="147" y="256"/>
                  </a:lnTo>
                  <a:lnTo>
                    <a:pt x="173" y="273"/>
                  </a:lnTo>
                  <a:lnTo>
                    <a:pt x="173" y="273"/>
                  </a:lnTo>
                  <a:lnTo>
                    <a:pt x="149" y="240"/>
                  </a:lnTo>
                  <a:lnTo>
                    <a:pt x="126" y="211"/>
                  </a:lnTo>
                  <a:lnTo>
                    <a:pt x="235" y="289"/>
                  </a:lnTo>
                  <a:lnTo>
                    <a:pt x="103" y="148"/>
                  </a:lnTo>
                  <a:lnTo>
                    <a:pt x="274" y="234"/>
                  </a:lnTo>
                  <a:lnTo>
                    <a:pt x="142" y="109"/>
                  </a:lnTo>
                  <a:lnTo>
                    <a:pt x="142" y="109"/>
                  </a:lnTo>
                  <a:lnTo>
                    <a:pt x="251" y="158"/>
                  </a:lnTo>
                  <a:lnTo>
                    <a:pt x="326" y="189"/>
                  </a:lnTo>
                  <a:lnTo>
                    <a:pt x="359" y="203"/>
                  </a:lnTo>
                  <a:lnTo>
                    <a:pt x="359" y="203"/>
                  </a:lnTo>
                  <a:lnTo>
                    <a:pt x="330" y="182"/>
                  </a:lnTo>
                  <a:lnTo>
                    <a:pt x="266" y="139"/>
                  </a:lnTo>
                  <a:lnTo>
                    <a:pt x="204" y="96"/>
                  </a:lnTo>
                  <a:lnTo>
                    <a:pt x="182" y="82"/>
                  </a:lnTo>
                  <a:lnTo>
                    <a:pt x="173" y="78"/>
                  </a:lnTo>
                  <a:lnTo>
                    <a:pt x="173" y="78"/>
                  </a:lnTo>
                  <a:lnTo>
                    <a:pt x="200" y="86"/>
                  </a:lnTo>
                  <a:lnTo>
                    <a:pt x="266" y="104"/>
                  </a:lnTo>
                  <a:lnTo>
                    <a:pt x="328" y="119"/>
                  </a:lnTo>
                  <a:lnTo>
                    <a:pt x="352" y="125"/>
                  </a:lnTo>
                  <a:lnTo>
                    <a:pt x="352" y="125"/>
                  </a:lnTo>
                  <a:lnTo>
                    <a:pt x="221" y="61"/>
                  </a:lnTo>
                  <a:lnTo>
                    <a:pt x="1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Freeform 21">
              <a:extLst>
                <a:ext uri="{FF2B5EF4-FFF2-40B4-BE49-F238E27FC236}">
                  <a16:creationId xmlns:a16="http://schemas.microsoft.com/office/drawing/2014/main" id="{93DD6277-E9A4-4A63-8AB2-DAB7CDFF9B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176213"/>
              <a:ext cx="1704975" cy="1792288"/>
            </a:xfrm>
            <a:custGeom>
              <a:avLst/>
              <a:gdLst>
                <a:gd name="T0" fmla="*/ 1031 w 1074"/>
                <a:gd name="T1" fmla="*/ 872 h 1129"/>
                <a:gd name="T2" fmla="*/ 889 w 1074"/>
                <a:gd name="T3" fmla="*/ 396 h 1129"/>
                <a:gd name="T4" fmla="*/ 910 w 1074"/>
                <a:gd name="T5" fmla="*/ 536 h 1129"/>
                <a:gd name="T6" fmla="*/ 832 w 1074"/>
                <a:gd name="T7" fmla="*/ 708 h 1129"/>
                <a:gd name="T8" fmla="*/ 926 w 1074"/>
                <a:gd name="T9" fmla="*/ 581 h 1129"/>
                <a:gd name="T10" fmla="*/ 840 w 1074"/>
                <a:gd name="T11" fmla="*/ 638 h 1129"/>
                <a:gd name="T12" fmla="*/ 970 w 1074"/>
                <a:gd name="T13" fmla="*/ 692 h 1129"/>
                <a:gd name="T14" fmla="*/ 934 w 1074"/>
                <a:gd name="T15" fmla="*/ 840 h 1129"/>
                <a:gd name="T16" fmla="*/ 934 w 1074"/>
                <a:gd name="T17" fmla="*/ 944 h 1129"/>
                <a:gd name="T18" fmla="*/ 994 w 1074"/>
                <a:gd name="T19" fmla="*/ 833 h 1129"/>
                <a:gd name="T20" fmla="*/ 941 w 1074"/>
                <a:gd name="T21" fmla="*/ 435 h 1129"/>
                <a:gd name="T22" fmla="*/ 891 w 1074"/>
                <a:gd name="T23" fmla="*/ 333 h 1129"/>
                <a:gd name="T24" fmla="*/ 196 w 1074"/>
                <a:gd name="T25" fmla="*/ 464 h 1129"/>
                <a:gd name="T26" fmla="*/ 119 w 1074"/>
                <a:gd name="T27" fmla="*/ 503 h 1129"/>
                <a:gd name="T28" fmla="*/ 216 w 1074"/>
                <a:gd name="T29" fmla="*/ 944 h 1129"/>
                <a:gd name="T30" fmla="*/ 210 w 1074"/>
                <a:gd name="T31" fmla="*/ 782 h 1129"/>
                <a:gd name="T32" fmla="*/ 187 w 1074"/>
                <a:gd name="T33" fmla="*/ 528 h 1129"/>
                <a:gd name="T34" fmla="*/ 233 w 1074"/>
                <a:gd name="T35" fmla="*/ 302 h 1129"/>
                <a:gd name="T36" fmla="*/ 552 w 1074"/>
                <a:gd name="T37" fmla="*/ 137 h 1129"/>
                <a:gd name="T38" fmla="*/ 346 w 1074"/>
                <a:gd name="T39" fmla="*/ 257 h 1129"/>
                <a:gd name="T40" fmla="*/ 537 w 1074"/>
                <a:gd name="T41" fmla="*/ 248 h 1129"/>
                <a:gd name="T42" fmla="*/ 576 w 1074"/>
                <a:gd name="T43" fmla="*/ 185 h 1129"/>
                <a:gd name="T44" fmla="*/ 755 w 1074"/>
                <a:gd name="T45" fmla="*/ 205 h 1129"/>
                <a:gd name="T46" fmla="*/ 755 w 1074"/>
                <a:gd name="T47" fmla="*/ 179 h 1129"/>
                <a:gd name="T48" fmla="*/ 702 w 1074"/>
                <a:gd name="T49" fmla="*/ 37 h 1129"/>
                <a:gd name="T50" fmla="*/ 360 w 1074"/>
                <a:gd name="T51" fmla="*/ 49 h 1129"/>
                <a:gd name="T52" fmla="*/ 550 w 1074"/>
                <a:gd name="T53" fmla="*/ 76 h 1129"/>
                <a:gd name="T54" fmla="*/ 801 w 1074"/>
                <a:gd name="T55" fmla="*/ 105 h 1129"/>
                <a:gd name="T56" fmla="*/ 856 w 1074"/>
                <a:gd name="T57" fmla="*/ 170 h 1129"/>
                <a:gd name="T58" fmla="*/ 996 w 1074"/>
                <a:gd name="T59" fmla="*/ 341 h 1129"/>
                <a:gd name="T60" fmla="*/ 941 w 1074"/>
                <a:gd name="T61" fmla="*/ 232 h 1129"/>
                <a:gd name="T62" fmla="*/ 420 w 1074"/>
                <a:gd name="T63" fmla="*/ 271 h 1129"/>
                <a:gd name="T64" fmla="*/ 712 w 1074"/>
                <a:gd name="T65" fmla="*/ 296 h 1129"/>
                <a:gd name="T66" fmla="*/ 793 w 1074"/>
                <a:gd name="T67" fmla="*/ 427 h 1129"/>
                <a:gd name="T68" fmla="*/ 873 w 1074"/>
                <a:gd name="T69" fmla="*/ 460 h 1129"/>
                <a:gd name="T70" fmla="*/ 284 w 1074"/>
                <a:gd name="T71" fmla="*/ 445 h 1129"/>
                <a:gd name="T72" fmla="*/ 545 w 1074"/>
                <a:gd name="T73" fmla="*/ 326 h 1129"/>
                <a:gd name="T74" fmla="*/ 496 w 1074"/>
                <a:gd name="T75" fmla="*/ 435 h 1129"/>
                <a:gd name="T76" fmla="*/ 554 w 1074"/>
                <a:gd name="T77" fmla="*/ 445 h 1129"/>
                <a:gd name="T78" fmla="*/ 591 w 1074"/>
                <a:gd name="T79" fmla="*/ 320 h 1129"/>
                <a:gd name="T80" fmla="*/ 642 w 1074"/>
                <a:gd name="T81" fmla="*/ 351 h 1129"/>
                <a:gd name="T82" fmla="*/ 708 w 1074"/>
                <a:gd name="T83" fmla="*/ 474 h 1129"/>
                <a:gd name="T84" fmla="*/ 558 w 1074"/>
                <a:gd name="T85" fmla="*/ 289 h 1129"/>
                <a:gd name="T86" fmla="*/ 459 w 1074"/>
                <a:gd name="T87" fmla="*/ 351 h 1129"/>
                <a:gd name="T88" fmla="*/ 443 w 1074"/>
                <a:gd name="T89" fmla="*/ 435 h 1129"/>
                <a:gd name="T90" fmla="*/ 325 w 1074"/>
                <a:gd name="T91" fmla="*/ 657 h 1129"/>
                <a:gd name="T92" fmla="*/ 171 w 1074"/>
                <a:gd name="T93" fmla="*/ 624 h 1129"/>
                <a:gd name="T94" fmla="*/ 224 w 1074"/>
                <a:gd name="T95" fmla="*/ 634 h 1129"/>
                <a:gd name="T96" fmla="*/ 243 w 1074"/>
                <a:gd name="T97" fmla="*/ 778 h 1129"/>
                <a:gd name="T98" fmla="*/ 825 w 1074"/>
                <a:gd name="T99" fmla="*/ 1063 h 1129"/>
                <a:gd name="T100" fmla="*/ 856 w 1074"/>
                <a:gd name="T101" fmla="*/ 1105 h 1129"/>
                <a:gd name="T102" fmla="*/ 356 w 1074"/>
                <a:gd name="T103" fmla="*/ 1072 h 1129"/>
                <a:gd name="T104" fmla="*/ 193 w 1074"/>
                <a:gd name="T105" fmla="*/ 166 h 1129"/>
                <a:gd name="T106" fmla="*/ 132 w 1074"/>
                <a:gd name="T107" fmla="*/ 310 h 1129"/>
                <a:gd name="T108" fmla="*/ 230 w 1074"/>
                <a:gd name="T109" fmla="*/ 203 h 1129"/>
                <a:gd name="T110" fmla="*/ 31 w 1074"/>
                <a:gd name="T111" fmla="*/ 552 h 1129"/>
                <a:gd name="T112" fmla="*/ 78 w 1074"/>
                <a:gd name="T113" fmla="*/ 1008 h 1129"/>
                <a:gd name="T114" fmla="*/ 49 w 1074"/>
                <a:gd name="T115" fmla="*/ 698 h 1129"/>
                <a:gd name="T116" fmla="*/ 389 w 1074"/>
                <a:gd name="T117" fmla="*/ 552 h 1129"/>
                <a:gd name="T118" fmla="*/ 327 w 1074"/>
                <a:gd name="T119" fmla="*/ 581 h 1129"/>
                <a:gd name="T120" fmla="*/ 743 w 1074"/>
                <a:gd name="T121" fmla="*/ 677 h 1129"/>
                <a:gd name="T122" fmla="*/ 846 w 1074"/>
                <a:gd name="T123" fmla="*/ 513 h 1129"/>
                <a:gd name="T124" fmla="*/ 702 w 1074"/>
                <a:gd name="T125" fmla="*/ 579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4" h="1129">
                  <a:moveTo>
                    <a:pt x="1066" y="404"/>
                  </a:moveTo>
                  <a:lnTo>
                    <a:pt x="1066" y="404"/>
                  </a:lnTo>
                  <a:lnTo>
                    <a:pt x="1060" y="406"/>
                  </a:lnTo>
                  <a:lnTo>
                    <a:pt x="1048" y="410"/>
                  </a:lnTo>
                  <a:lnTo>
                    <a:pt x="1040" y="411"/>
                  </a:lnTo>
                  <a:lnTo>
                    <a:pt x="1035" y="415"/>
                  </a:lnTo>
                  <a:lnTo>
                    <a:pt x="1029" y="421"/>
                  </a:lnTo>
                  <a:lnTo>
                    <a:pt x="1027" y="427"/>
                  </a:lnTo>
                  <a:lnTo>
                    <a:pt x="1027" y="427"/>
                  </a:lnTo>
                  <a:lnTo>
                    <a:pt x="1023" y="462"/>
                  </a:lnTo>
                  <a:lnTo>
                    <a:pt x="1019" y="525"/>
                  </a:lnTo>
                  <a:lnTo>
                    <a:pt x="1019" y="560"/>
                  </a:lnTo>
                  <a:lnTo>
                    <a:pt x="1019" y="591"/>
                  </a:lnTo>
                  <a:lnTo>
                    <a:pt x="1023" y="618"/>
                  </a:lnTo>
                  <a:lnTo>
                    <a:pt x="1025" y="630"/>
                  </a:lnTo>
                  <a:lnTo>
                    <a:pt x="1027" y="638"/>
                  </a:lnTo>
                  <a:lnTo>
                    <a:pt x="1027" y="638"/>
                  </a:lnTo>
                  <a:lnTo>
                    <a:pt x="1037" y="659"/>
                  </a:lnTo>
                  <a:lnTo>
                    <a:pt x="1044" y="671"/>
                  </a:lnTo>
                  <a:lnTo>
                    <a:pt x="1048" y="686"/>
                  </a:lnTo>
                  <a:lnTo>
                    <a:pt x="1050" y="716"/>
                  </a:lnTo>
                  <a:lnTo>
                    <a:pt x="1050" y="716"/>
                  </a:lnTo>
                  <a:lnTo>
                    <a:pt x="1050" y="737"/>
                  </a:lnTo>
                  <a:lnTo>
                    <a:pt x="1046" y="762"/>
                  </a:lnTo>
                  <a:lnTo>
                    <a:pt x="1037" y="817"/>
                  </a:lnTo>
                  <a:lnTo>
                    <a:pt x="1031" y="840"/>
                  </a:lnTo>
                  <a:lnTo>
                    <a:pt x="1029" y="860"/>
                  </a:lnTo>
                  <a:lnTo>
                    <a:pt x="1031" y="872"/>
                  </a:lnTo>
                  <a:lnTo>
                    <a:pt x="1031" y="872"/>
                  </a:lnTo>
                  <a:lnTo>
                    <a:pt x="1035" y="872"/>
                  </a:lnTo>
                  <a:lnTo>
                    <a:pt x="1035" y="872"/>
                  </a:lnTo>
                  <a:lnTo>
                    <a:pt x="1039" y="868"/>
                  </a:lnTo>
                  <a:lnTo>
                    <a:pt x="1042" y="862"/>
                  </a:lnTo>
                  <a:lnTo>
                    <a:pt x="1050" y="842"/>
                  </a:lnTo>
                  <a:lnTo>
                    <a:pt x="1056" y="817"/>
                  </a:lnTo>
                  <a:lnTo>
                    <a:pt x="1064" y="788"/>
                  </a:lnTo>
                  <a:lnTo>
                    <a:pt x="1072" y="731"/>
                  </a:lnTo>
                  <a:lnTo>
                    <a:pt x="1074" y="708"/>
                  </a:lnTo>
                  <a:lnTo>
                    <a:pt x="1074" y="692"/>
                  </a:lnTo>
                  <a:lnTo>
                    <a:pt x="1074" y="692"/>
                  </a:lnTo>
                  <a:lnTo>
                    <a:pt x="1072" y="682"/>
                  </a:lnTo>
                  <a:lnTo>
                    <a:pt x="1070" y="675"/>
                  </a:lnTo>
                  <a:lnTo>
                    <a:pt x="1062" y="663"/>
                  </a:lnTo>
                  <a:lnTo>
                    <a:pt x="1060" y="657"/>
                  </a:lnTo>
                  <a:lnTo>
                    <a:pt x="1058" y="651"/>
                  </a:lnTo>
                  <a:lnTo>
                    <a:pt x="1056" y="641"/>
                  </a:lnTo>
                  <a:lnTo>
                    <a:pt x="1058" y="630"/>
                  </a:lnTo>
                  <a:lnTo>
                    <a:pt x="1058" y="630"/>
                  </a:lnTo>
                  <a:lnTo>
                    <a:pt x="1062" y="579"/>
                  </a:lnTo>
                  <a:lnTo>
                    <a:pt x="1064" y="503"/>
                  </a:lnTo>
                  <a:lnTo>
                    <a:pt x="1066" y="404"/>
                  </a:lnTo>
                  <a:lnTo>
                    <a:pt x="1066" y="404"/>
                  </a:lnTo>
                  <a:close/>
                  <a:moveTo>
                    <a:pt x="918" y="380"/>
                  </a:moveTo>
                  <a:lnTo>
                    <a:pt x="918" y="380"/>
                  </a:lnTo>
                  <a:lnTo>
                    <a:pt x="899" y="388"/>
                  </a:lnTo>
                  <a:lnTo>
                    <a:pt x="889" y="396"/>
                  </a:lnTo>
                  <a:lnTo>
                    <a:pt x="887" y="400"/>
                  </a:lnTo>
                  <a:lnTo>
                    <a:pt x="887" y="404"/>
                  </a:lnTo>
                  <a:lnTo>
                    <a:pt x="887" y="404"/>
                  </a:lnTo>
                  <a:lnTo>
                    <a:pt x="895" y="425"/>
                  </a:lnTo>
                  <a:lnTo>
                    <a:pt x="902" y="443"/>
                  </a:lnTo>
                  <a:lnTo>
                    <a:pt x="902" y="443"/>
                  </a:lnTo>
                  <a:lnTo>
                    <a:pt x="906" y="447"/>
                  </a:lnTo>
                  <a:lnTo>
                    <a:pt x="912" y="448"/>
                  </a:lnTo>
                  <a:lnTo>
                    <a:pt x="912" y="452"/>
                  </a:lnTo>
                  <a:lnTo>
                    <a:pt x="914" y="454"/>
                  </a:lnTo>
                  <a:lnTo>
                    <a:pt x="912" y="460"/>
                  </a:lnTo>
                  <a:lnTo>
                    <a:pt x="910" y="466"/>
                  </a:lnTo>
                  <a:lnTo>
                    <a:pt x="910" y="466"/>
                  </a:lnTo>
                  <a:lnTo>
                    <a:pt x="906" y="472"/>
                  </a:lnTo>
                  <a:lnTo>
                    <a:pt x="902" y="476"/>
                  </a:lnTo>
                  <a:lnTo>
                    <a:pt x="895" y="480"/>
                  </a:lnTo>
                  <a:lnTo>
                    <a:pt x="893" y="482"/>
                  </a:lnTo>
                  <a:lnTo>
                    <a:pt x="891" y="486"/>
                  </a:lnTo>
                  <a:lnTo>
                    <a:pt x="891" y="489"/>
                  </a:lnTo>
                  <a:lnTo>
                    <a:pt x="895" y="497"/>
                  </a:lnTo>
                  <a:lnTo>
                    <a:pt x="895" y="497"/>
                  </a:lnTo>
                  <a:lnTo>
                    <a:pt x="899" y="505"/>
                  </a:lnTo>
                  <a:lnTo>
                    <a:pt x="904" y="511"/>
                  </a:lnTo>
                  <a:lnTo>
                    <a:pt x="914" y="519"/>
                  </a:lnTo>
                  <a:lnTo>
                    <a:pt x="916" y="523"/>
                  </a:lnTo>
                  <a:lnTo>
                    <a:pt x="916" y="526"/>
                  </a:lnTo>
                  <a:lnTo>
                    <a:pt x="914" y="530"/>
                  </a:lnTo>
                  <a:lnTo>
                    <a:pt x="910" y="536"/>
                  </a:lnTo>
                  <a:lnTo>
                    <a:pt x="910" y="536"/>
                  </a:lnTo>
                  <a:lnTo>
                    <a:pt x="906" y="542"/>
                  </a:lnTo>
                  <a:lnTo>
                    <a:pt x="904" y="548"/>
                  </a:lnTo>
                  <a:lnTo>
                    <a:pt x="902" y="558"/>
                  </a:lnTo>
                  <a:lnTo>
                    <a:pt x="902" y="562"/>
                  </a:lnTo>
                  <a:lnTo>
                    <a:pt x="900" y="565"/>
                  </a:lnTo>
                  <a:lnTo>
                    <a:pt x="895" y="571"/>
                  </a:lnTo>
                  <a:lnTo>
                    <a:pt x="887" y="575"/>
                  </a:lnTo>
                  <a:lnTo>
                    <a:pt x="887" y="575"/>
                  </a:lnTo>
                  <a:lnTo>
                    <a:pt x="854" y="591"/>
                  </a:lnTo>
                  <a:lnTo>
                    <a:pt x="842" y="597"/>
                  </a:lnTo>
                  <a:lnTo>
                    <a:pt x="832" y="606"/>
                  </a:lnTo>
                  <a:lnTo>
                    <a:pt x="832" y="606"/>
                  </a:lnTo>
                  <a:lnTo>
                    <a:pt x="823" y="616"/>
                  </a:lnTo>
                  <a:lnTo>
                    <a:pt x="815" y="624"/>
                  </a:lnTo>
                  <a:lnTo>
                    <a:pt x="809" y="630"/>
                  </a:lnTo>
                  <a:lnTo>
                    <a:pt x="809" y="634"/>
                  </a:lnTo>
                  <a:lnTo>
                    <a:pt x="809" y="638"/>
                  </a:lnTo>
                  <a:lnTo>
                    <a:pt x="809" y="638"/>
                  </a:lnTo>
                  <a:lnTo>
                    <a:pt x="811" y="655"/>
                  </a:lnTo>
                  <a:lnTo>
                    <a:pt x="817" y="684"/>
                  </a:lnTo>
                  <a:lnTo>
                    <a:pt x="819" y="696"/>
                  </a:lnTo>
                  <a:lnTo>
                    <a:pt x="823" y="706"/>
                  </a:lnTo>
                  <a:lnTo>
                    <a:pt x="825" y="708"/>
                  </a:lnTo>
                  <a:lnTo>
                    <a:pt x="827" y="710"/>
                  </a:lnTo>
                  <a:lnTo>
                    <a:pt x="830" y="710"/>
                  </a:lnTo>
                  <a:lnTo>
                    <a:pt x="832" y="708"/>
                  </a:lnTo>
                  <a:lnTo>
                    <a:pt x="832" y="708"/>
                  </a:lnTo>
                  <a:lnTo>
                    <a:pt x="836" y="702"/>
                  </a:lnTo>
                  <a:lnTo>
                    <a:pt x="838" y="696"/>
                  </a:lnTo>
                  <a:lnTo>
                    <a:pt x="836" y="688"/>
                  </a:lnTo>
                  <a:lnTo>
                    <a:pt x="838" y="686"/>
                  </a:lnTo>
                  <a:lnTo>
                    <a:pt x="840" y="684"/>
                  </a:lnTo>
                  <a:lnTo>
                    <a:pt x="856" y="684"/>
                  </a:lnTo>
                  <a:lnTo>
                    <a:pt x="856" y="684"/>
                  </a:lnTo>
                  <a:lnTo>
                    <a:pt x="879" y="686"/>
                  </a:lnTo>
                  <a:lnTo>
                    <a:pt x="897" y="684"/>
                  </a:lnTo>
                  <a:lnTo>
                    <a:pt x="912" y="679"/>
                  </a:lnTo>
                  <a:lnTo>
                    <a:pt x="920" y="675"/>
                  </a:lnTo>
                  <a:lnTo>
                    <a:pt x="926" y="669"/>
                  </a:lnTo>
                  <a:lnTo>
                    <a:pt x="926" y="669"/>
                  </a:lnTo>
                  <a:lnTo>
                    <a:pt x="937" y="661"/>
                  </a:lnTo>
                  <a:lnTo>
                    <a:pt x="945" y="653"/>
                  </a:lnTo>
                  <a:lnTo>
                    <a:pt x="949" y="649"/>
                  </a:lnTo>
                  <a:lnTo>
                    <a:pt x="951" y="643"/>
                  </a:lnTo>
                  <a:lnTo>
                    <a:pt x="951" y="634"/>
                  </a:lnTo>
                  <a:lnTo>
                    <a:pt x="949" y="622"/>
                  </a:lnTo>
                  <a:lnTo>
                    <a:pt x="949" y="622"/>
                  </a:lnTo>
                  <a:lnTo>
                    <a:pt x="947" y="610"/>
                  </a:lnTo>
                  <a:lnTo>
                    <a:pt x="949" y="601"/>
                  </a:lnTo>
                  <a:lnTo>
                    <a:pt x="953" y="589"/>
                  </a:lnTo>
                  <a:lnTo>
                    <a:pt x="953" y="585"/>
                  </a:lnTo>
                  <a:lnTo>
                    <a:pt x="953" y="583"/>
                  </a:lnTo>
                  <a:lnTo>
                    <a:pt x="941" y="583"/>
                  </a:lnTo>
                  <a:lnTo>
                    <a:pt x="941" y="583"/>
                  </a:lnTo>
                  <a:lnTo>
                    <a:pt x="926" y="581"/>
                  </a:lnTo>
                  <a:lnTo>
                    <a:pt x="916" y="579"/>
                  </a:lnTo>
                  <a:lnTo>
                    <a:pt x="912" y="579"/>
                  </a:lnTo>
                  <a:lnTo>
                    <a:pt x="910" y="581"/>
                  </a:lnTo>
                  <a:lnTo>
                    <a:pt x="910" y="591"/>
                  </a:lnTo>
                  <a:lnTo>
                    <a:pt x="910" y="591"/>
                  </a:lnTo>
                  <a:lnTo>
                    <a:pt x="912" y="608"/>
                  </a:lnTo>
                  <a:lnTo>
                    <a:pt x="910" y="622"/>
                  </a:lnTo>
                  <a:lnTo>
                    <a:pt x="910" y="622"/>
                  </a:lnTo>
                  <a:lnTo>
                    <a:pt x="910" y="626"/>
                  </a:lnTo>
                  <a:lnTo>
                    <a:pt x="912" y="628"/>
                  </a:lnTo>
                  <a:lnTo>
                    <a:pt x="918" y="632"/>
                  </a:lnTo>
                  <a:lnTo>
                    <a:pt x="920" y="632"/>
                  </a:lnTo>
                  <a:lnTo>
                    <a:pt x="918" y="632"/>
                  </a:lnTo>
                  <a:lnTo>
                    <a:pt x="910" y="638"/>
                  </a:lnTo>
                  <a:lnTo>
                    <a:pt x="910" y="638"/>
                  </a:lnTo>
                  <a:lnTo>
                    <a:pt x="899" y="643"/>
                  </a:lnTo>
                  <a:lnTo>
                    <a:pt x="891" y="649"/>
                  </a:lnTo>
                  <a:lnTo>
                    <a:pt x="885" y="651"/>
                  </a:lnTo>
                  <a:lnTo>
                    <a:pt x="871" y="653"/>
                  </a:lnTo>
                  <a:lnTo>
                    <a:pt x="871" y="653"/>
                  </a:lnTo>
                  <a:lnTo>
                    <a:pt x="858" y="655"/>
                  </a:lnTo>
                  <a:lnTo>
                    <a:pt x="848" y="659"/>
                  </a:lnTo>
                  <a:lnTo>
                    <a:pt x="842" y="659"/>
                  </a:lnTo>
                  <a:lnTo>
                    <a:pt x="842" y="657"/>
                  </a:lnTo>
                  <a:lnTo>
                    <a:pt x="840" y="653"/>
                  </a:lnTo>
                  <a:lnTo>
                    <a:pt x="840" y="653"/>
                  </a:lnTo>
                  <a:lnTo>
                    <a:pt x="838" y="645"/>
                  </a:lnTo>
                  <a:lnTo>
                    <a:pt x="840" y="638"/>
                  </a:lnTo>
                  <a:lnTo>
                    <a:pt x="844" y="630"/>
                  </a:lnTo>
                  <a:lnTo>
                    <a:pt x="856" y="622"/>
                  </a:lnTo>
                  <a:lnTo>
                    <a:pt x="856" y="622"/>
                  </a:lnTo>
                  <a:lnTo>
                    <a:pt x="875" y="606"/>
                  </a:lnTo>
                  <a:lnTo>
                    <a:pt x="899" y="581"/>
                  </a:lnTo>
                  <a:lnTo>
                    <a:pt x="926" y="552"/>
                  </a:lnTo>
                  <a:lnTo>
                    <a:pt x="926" y="552"/>
                  </a:lnTo>
                  <a:lnTo>
                    <a:pt x="926" y="546"/>
                  </a:lnTo>
                  <a:lnTo>
                    <a:pt x="924" y="536"/>
                  </a:lnTo>
                  <a:lnTo>
                    <a:pt x="926" y="530"/>
                  </a:lnTo>
                  <a:lnTo>
                    <a:pt x="926" y="525"/>
                  </a:lnTo>
                  <a:lnTo>
                    <a:pt x="930" y="521"/>
                  </a:lnTo>
                  <a:lnTo>
                    <a:pt x="934" y="521"/>
                  </a:lnTo>
                  <a:lnTo>
                    <a:pt x="934" y="521"/>
                  </a:lnTo>
                  <a:lnTo>
                    <a:pt x="945" y="523"/>
                  </a:lnTo>
                  <a:lnTo>
                    <a:pt x="955" y="525"/>
                  </a:lnTo>
                  <a:lnTo>
                    <a:pt x="965" y="528"/>
                  </a:lnTo>
                  <a:lnTo>
                    <a:pt x="965" y="528"/>
                  </a:lnTo>
                  <a:lnTo>
                    <a:pt x="965" y="536"/>
                  </a:lnTo>
                  <a:lnTo>
                    <a:pt x="965" y="567"/>
                  </a:lnTo>
                  <a:lnTo>
                    <a:pt x="965" y="567"/>
                  </a:lnTo>
                  <a:lnTo>
                    <a:pt x="967" y="591"/>
                  </a:lnTo>
                  <a:lnTo>
                    <a:pt x="972" y="616"/>
                  </a:lnTo>
                  <a:lnTo>
                    <a:pt x="974" y="643"/>
                  </a:lnTo>
                  <a:lnTo>
                    <a:pt x="974" y="659"/>
                  </a:lnTo>
                  <a:lnTo>
                    <a:pt x="972" y="677"/>
                  </a:lnTo>
                  <a:lnTo>
                    <a:pt x="972" y="677"/>
                  </a:lnTo>
                  <a:lnTo>
                    <a:pt x="970" y="692"/>
                  </a:lnTo>
                  <a:lnTo>
                    <a:pt x="970" y="704"/>
                  </a:lnTo>
                  <a:lnTo>
                    <a:pt x="972" y="721"/>
                  </a:lnTo>
                  <a:lnTo>
                    <a:pt x="972" y="727"/>
                  </a:lnTo>
                  <a:lnTo>
                    <a:pt x="972" y="733"/>
                  </a:lnTo>
                  <a:lnTo>
                    <a:pt x="970" y="739"/>
                  </a:lnTo>
                  <a:lnTo>
                    <a:pt x="965" y="747"/>
                  </a:lnTo>
                  <a:lnTo>
                    <a:pt x="965" y="747"/>
                  </a:lnTo>
                  <a:lnTo>
                    <a:pt x="953" y="762"/>
                  </a:lnTo>
                  <a:lnTo>
                    <a:pt x="943" y="776"/>
                  </a:lnTo>
                  <a:lnTo>
                    <a:pt x="932" y="786"/>
                  </a:lnTo>
                  <a:lnTo>
                    <a:pt x="926" y="790"/>
                  </a:lnTo>
                  <a:lnTo>
                    <a:pt x="918" y="794"/>
                  </a:lnTo>
                  <a:lnTo>
                    <a:pt x="918" y="794"/>
                  </a:lnTo>
                  <a:lnTo>
                    <a:pt x="904" y="797"/>
                  </a:lnTo>
                  <a:lnTo>
                    <a:pt x="895" y="797"/>
                  </a:lnTo>
                  <a:lnTo>
                    <a:pt x="891" y="799"/>
                  </a:lnTo>
                  <a:lnTo>
                    <a:pt x="889" y="801"/>
                  </a:lnTo>
                  <a:lnTo>
                    <a:pt x="887" y="805"/>
                  </a:lnTo>
                  <a:lnTo>
                    <a:pt x="887" y="809"/>
                  </a:lnTo>
                  <a:lnTo>
                    <a:pt x="887" y="809"/>
                  </a:lnTo>
                  <a:lnTo>
                    <a:pt x="885" y="831"/>
                  </a:lnTo>
                  <a:lnTo>
                    <a:pt x="885" y="836"/>
                  </a:lnTo>
                  <a:lnTo>
                    <a:pt x="887" y="840"/>
                  </a:lnTo>
                  <a:lnTo>
                    <a:pt x="887" y="840"/>
                  </a:lnTo>
                  <a:lnTo>
                    <a:pt x="895" y="840"/>
                  </a:lnTo>
                  <a:lnTo>
                    <a:pt x="906" y="840"/>
                  </a:lnTo>
                  <a:lnTo>
                    <a:pt x="922" y="838"/>
                  </a:lnTo>
                  <a:lnTo>
                    <a:pt x="934" y="840"/>
                  </a:lnTo>
                  <a:lnTo>
                    <a:pt x="934" y="840"/>
                  </a:lnTo>
                  <a:lnTo>
                    <a:pt x="939" y="840"/>
                  </a:lnTo>
                  <a:lnTo>
                    <a:pt x="945" y="838"/>
                  </a:lnTo>
                  <a:lnTo>
                    <a:pt x="955" y="834"/>
                  </a:lnTo>
                  <a:lnTo>
                    <a:pt x="959" y="834"/>
                  </a:lnTo>
                  <a:lnTo>
                    <a:pt x="963" y="836"/>
                  </a:lnTo>
                  <a:lnTo>
                    <a:pt x="965" y="840"/>
                  </a:lnTo>
                  <a:lnTo>
                    <a:pt x="965" y="848"/>
                  </a:lnTo>
                  <a:lnTo>
                    <a:pt x="965" y="848"/>
                  </a:lnTo>
                  <a:lnTo>
                    <a:pt x="965" y="858"/>
                  </a:lnTo>
                  <a:lnTo>
                    <a:pt x="967" y="864"/>
                  </a:lnTo>
                  <a:lnTo>
                    <a:pt x="970" y="872"/>
                  </a:lnTo>
                  <a:lnTo>
                    <a:pt x="972" y="875"/>
                  </a:lnTo>
                  <a:lnTo>
                    <a:pt x="972" y="877"/>
                  </a:lnTo>
                  <a:lnTo>
                    <a:pt x="970" y="881"/>
                  </a:lnTo>
                  <a:lnTo>
                    <a:pt x="965" y="887"/>
                  </a:lnTo>
                  <a:lnTo>
                    <a:pt x="965" y="887"/>
                  </a:lnTo>
                  <a:lnTo>
                    <a:pt x="939" y="905"/>
                  </a:lnTo>
                  <a:lnTo>
                    <a:pt x="904" y="926"/>
                  </a:lnTo>
                  <a:lnTo>
                    <a:pt x="873" y="946"/>
                  </a:lnTo>
                  <a:lnTo>
                    <a:pt x="865" y="953"/>
                  </a:lnTo>
                  <a:lnTo>
                    <a:pt x="864" y="955"/>
                  </a:lnTo>
                  <a:lnTo>
                    <a:pt x="864" y="957"/>
                  </a:lnTo>
                  <a:lnTo>
                    <a:pt x="864" y="957"/>
                  </a:lnTo>
                  <a:lnTo>
                    <a:pt x="869" y="959"/>
                  </a:lnTo>
                  <a:lnTo>
                    <a:pt x="877" y="957"/>
                  </a:lnTo>
                  <a:lnTo>
                    <a:pt x="904" y="953"/>
                  </a:lnTo>
                  <a:lnTo>
                    <a:pt x="934" y="944"/>
                  </a:lnTo>
                  <a:lnTo>
                    <a:pt x="947" y="940"/>
                  </a:lnTo>
                  <a:lnTo>
                    <a:pt x="957" y="934"/>
                  </a:lnTo>
                  <a:lnTo>
                    <a:pt x="957" y="934"/>
                  </a:lnTo>
                  <a:lnTo>
                    <a:pt x="961" y="932"/>
                  </a:lnTo>
                  <a:lnTo>
                    <a:pt x="963" y="934"/>
                  </a:lnTo>
                  <a:lnTo>
                    <a:pt x="967" y="938"/>
                  </a:lnTo>
                  <a:lnTo>
                    <a:pt x="969" y="942"/>
                  </a:lnTo>
                  <a:lnTo>
                    <a:pt x="970" y="955"/>
                  </a:lnTo>
                  <a:lnTo>
                    <a:pt x="974" y="973"/>
                  </a:lnTo>
                  <a:lnTo>
                    <a:pt x="976" y="988"/>
                  </a:lnTo>
                  <a:lnTo>
                    <a:pt x="978" y="1002"/>
                  </a:lnTo>
                  <a:lnTo>
                    <a:pt x="982" y="1012"/>
                  </a:lnTo>
                  <a:lnTo>
                    <a:pt x="984" y="1012"/>
                  </a:lnTo>
                  <a:lnTo>
                    <a:pt x="988" y="1012"/>
                  </a:lnTo>
                  <a:lnTo>
                    <a:pt x="988" y="1012"/>
                  </a:lnTo>
                  <a:lnTo>
                    <a:pt x="994" y="1010"/>
                  </a:lnTo>
                  <a:lnTo>
                    <a:pt x="1000" y="1010"/>
                  </a:lnTo>
                  <a:lnTo>
                    <a:pt x="1009" y="1012"/>
                  </a:lnTo>
                  <a:lnTo>
                    <a:pt x="1011" y="1012"/>
                  </a:lnTo>
                  <a:lnTo>
                    <a:pt x="1013" y="1008"/>
                  </a:lnTo>
                  <a:lnTo>
                    <a:pt x="1011" y="988"/>
                  </a:lnTo>
                  <a:lnTo>
                    <a:pt x="1011" y="988"/>
                  </a:lnTo>
                  <a:lnTo>
                    <a:pt x="1004" y="953"/>
                  </a:lnTo>
                  <a:lnTo>
                    <a:pt x="994" y="918"/>
                  </a:lnTo>
                  <a:lnTo>
                    <a:pt x="980" y="879"/>
                  </a:lnTo>
                  <a:lnTo>
                    <a:pt x="980" y="879"/>
                  </a:lnTo>
                  <a:lnTo>
                    <a:pt x="988" y="854"/>
                  </a:lnTo>
                  <a:lnTo>
                    <a:pt x="994" y="833"/>
                  </a:lnTo>
                  <a:lnTo>
                    <a:pt x="996" y="823"/>
                  </a:lnTo>
                  <a:lnTo>
                    <a:pt x="996" y="817"/>
                  </a:lnTo>
                  <a:lnTo>
                    <a:pt x="996" y="817"/>
                  </a:lnTo>
                  <a:lnTo>
                    <a:pt x="992" y="794"/>
                  </a:lnTo>
                  <a:lnTo>
                    <a:pt x="988" y="782"/>
                  </a:lnTo>
                  <a:lnTo>
                    <a:pt x="988" y="770"/>
                  </a:lnTo>
                  <a:lnTo>
                    <a:pt x="988" y="770"/>
                  </a:lnTo>
                  <a:lnTo>
                    <a:pt x="990" y="739"/>
                  </a:lnTo>
                  <a:lnTo>
                    <a:pt x="996" y="692"/>
                  </a:lnTo>
                  <a:lnTo>
                    <a:pt x="996" y="692"/>
                  </a:lnTo>
                  <a:lnTo>
                    <a:pt x="1000" y="647"/>
                  </a:lnTo>
                  <a:lnTo>
                    <a:pt x="1002" y="581"/>
                  </a:lnTo>
                  <a:lnTo>
                    <a:pt x="1000" y="523"/>
                  </a:lnTo>
                  <a:lnTo>
                    <a:pt x="998" y="503"/>
                  </a:lnTo>
                  <a:lnTo>
                    <a:pt x="998" y="499"/>
                  </a:lnTo>
                  <a:lnTo>
                    <a:pt x="996" y="497"/>
                  </a:lnTo>
                  <a:lnTo>
                    <a:pt x="996" y="497"/>
                  </a:lnTo>
                  <a:lnTo>
                    <a:pt x="986" y="501"/>
                  </a:lnTo>
                  <a:lnTo>
                    <a:pt x="980" y="503"/>
                  </a:lnTo>
                  <a:lnTo>
                    <a:pt x="972" y="503"/>
                  </a:lnTo>
                  <a:lnTo>
                    <a:pt x="967" y="501"/>
                  </a:lnTo>
                  <a:lnTo>
                    <a:pt x="959" y="499"/>
                  </a:lnTo>
                  <a:lnTo>
                    <a:pt x="953" y="491"/>
                  </a:lnTo>
                  <a:lnTo>
                    <a:pt x="949" y="482"/>
                  </a:lnTo>
                  <a:lnTo>
                    <a:pt x="949" y="482"/>
                  </a:lnTo>
                  <a:lnTo>
                    <a:pt x="943" y="460"/>
                  </a:lnTo>
                  <a:lnTo>
                    <a:pt x="941" y="447"/>
                  </a:lnTo>
                  <a:lnTo>
                    <a:pt x="941" y="435"/>
                  </a:lnTo>
                  <a:lnTo>
                    <a:pt x="941" y="435"/>
                  </a:lnTo>
                  <a:lnTo>
                    <a:pt x="939" y="423"/>
                  </a:lnTo>
                  <a:lnTo>
                    <a:pt x="939" y="415"/>
                  </a:lnTo>
                  <a:lnTo>
                    <a:pt x="939" y="413"/>
                  </a:lnTo>
                  <a:lnTo>
                    <a:pt x="941" y="411"/>
                  </a:lnTo>
                  <a:lnTo>
                    <a:pt x="941" y="411"/>
                  </a:lnTo>
                  <a:lnTo>
                    <a:pt x="945" y="408"/>
                  </a:lnTo>
                  <a:lnTo>
                    <a:pt x="949" y="404"/>
                  </a:lnTo>
                  <a:lnTo>
                    <a:pt x="957" y="396"/>
                  </a:lnTo>
                  <a:lnTo>
                    <a:pt x="957" y="396"/>
                  </a:lnTo>
                  <a:lnTo>
                    <a:pt x="957" y="392"/>
                  </a:lnTo>
                  <a:lnTo>
                    <a:pt x="957" y="384"/>
                  </a:lnTo>
                  <a:lnTo>
                    <a:pt x="951" y="361"/>
                  </a:lnTo>
                  <a:lnTo>
                    <a:pt x="943" y="335"/>
                  </a:lnTo>
                  <a:lnTo>
                    <a:pt x="939" y="326"/>
                  </a:lnTo>
                  <a:lnTo>
                    <a:pt x="934" y="318"/>
                  </a:lnTo>
                  <a:lnTo>
                    <a:pt x="934" y="318"/>
                  </a:lnTo>
                  <a:lnTo>
                    <a:pt x="920" y="308"/>
                  </a:lnTo>
                  <a:lnTo>
                    <a:pt x="904" y="298"/>
                  </a:lnTo>
                  <a:lnTo>
                    <a:pt x="897" y="296"/>
                  </a:lnTo>
                  <a:lnTo>
                    <a:pt x="889" y="294"/>
                  </a:lnTo>
                  <a:lnTo>
                    <a:pt x="883" y="296"/>
                  </a:lnTo>
                  <a:lnTo>
                    <a:pt x="879" y="302"/>
                  </a:lnTo>
                  <a:lnTo>
                    <a:pt x="879" y="302"/>
                  </a:lnTo>
                  <a:lnTo>
                    <a:pt x="879" y="306"/>
                  </a:lnTo>
                  <a:lnTo>
                    <a:pt x="879" y="310"/>
                  </a:lnTo>
                  <a:lnTo>
                    <a:pt x="883" y="322"/>
                  </a:lnTo>
                  <a:lnTo>
                    <a:pt x="891" y="333"/>
                  </a:lnTo>
                  <a:lnTo>
                    <a:pt x="899" y="347"/>
                  </a:lnTo>
                  <a:lnTo>
                    <a:pt x="914" y="371"/>
                  </a:lnTo>
                  <a:lnTo>
                    <a:pt x="918" y="376"/>
                  </a:lnTo>
                  <a:lnTo>
                    <a:pt x="918" y="380"/>
                  </a:lnTo>
                  <a:lnTo>
                    <a:pt x="918" y="380"/>
                  </a:lnTo>
                  <a:close/>
                  <a:moveTo>
                    <a:pt x="233" y="302"/>
                  </a:moveTo>
                  <a:lnTo>
                    <a:pt x="233" y="302"/>
                  </a:lnTo>
                  <a:lnTo>
                    <a:pt x="216" y="316"/>
                  </a:lnTo>
                  <a:lnTo>
                    <a:pt x="193" y="339"/>
                  </a:lnTo>
                  <a:lnTo>
                    <a:pt x="183" y="353"/>
                  </a:lnTo>
                  <a:lnTo>
                    <a:pt x="175" y="365"/>
                  </a:lnTo>
                  <a:lnTo>
                    <a:pt x="171" y="378"/>
                  </a:lnTo>
                  <a:lnTo>
                    <a:pt x="169" y="382"/>
                  </a:lnTo>
                  <a:lnTo>
                    <a:pt x="171" y="388"/>
                  </a:lnTo>
                  <a:lnTo>
                    <a:pt x="171" y="388"/>
                  </a:lnTo>
                  <a:lnTo>
                    <a:pt x="175" y="396"/>
                  </a:lnTo>
                  <a:lnTo>
                    <a:pt x="179" y="400"/>
                  </a:lnTo>
                  <a:lnTo>
                    <a:pt x="183" y="402"/>
                  </a:lnTo>
                  <a:lnTo>
                    <a:pt x="187" y="402"/>
                  </a:lnTo>
                  <a:lnTo>
                    <a:pt x="191" y="404"/>
                  </a:lnTo>
                  <a:lnTo>
                    <a:pt x="193" y="406"/>
                  </a:lnTo>
                  <a:lnTo>
                    <a:pt x="195" y="411"/>
                  </a:lnTo>
                  <a:lnTo>
                    <a:pt x="195" y="419"/>
                  </a:lnTo>
                  <a:lnTo>
                    <a:pt x="195" y="419"/>
                  </a:lnTo>
                  <a:lnTo>
                    <a:pt x="195" y="439"/>
                  </a:lnTo>
                  <a:lnTo>
                    <a:pt x="196" y="452"/>
                  </a:lnTo>
                  <a:lnTo>
                    <a:pt x="196" y="462"/>
                  </a:lnTo>
                  <a:lnTo>
                    <a:pt x="196" y="464"/>
                  </a:lnTo>
                  <a:lnTo>
                    <a:pt x="195" y="466"/>
                  </a:lnTo>
                  <a:lnTo>
                    <a:pt x="195" y="466"/>
                  </a:lnTo>
                  <a:lnTo>
                    <a:pt x="191" y="464"/>
                  </a:lnTo>
                  <a:lnTo>
                    <a:pt x="185" y="462"/>
                  </a:lnTo>
                  <a:lnTo>
                    <a:pt x="181" y="462"/>
                  </a:lnTo>
                  <a:lnTo>
                    <a:pt x="179" y="462"/>
                  </a:lnTo>
                  <a:lnTo>
                    <a:pt x="179" y="466"/>
                  </a:lnTo>
                  <a:lnTo>
                    <a:pt x="179" y="466"/>
                  </a:lnTo>
                  <a:lnTo>
                    <a:pt x="179" y="474"/>
                  </a:lnTo>
                  <a:lnTo>
                    <a:pt x="183" y="482"/>
                  </a:lnTo>
                  <a:lnTo>
                    <a:pt x="183" y="489"/>
                  </a:lnTo>
                  <a:lnTo>
                    <a:pt x="181" y="493"/>
                  </a:lnTo>
                  <a:lnTo>
                    <a:pt x="179" y="497"/>
                  </a:lnTo>
                  <a:lnTo>
                    <a:pt x="179" y="497"/>
                  </a:lnTo>
                  <a:lnTo>
                    <a:pt x="163" y="521"/>
                  </a:lnTo>
                  <a:lnTo>
                    <a:pt x="163" y="521"/>
                  </a:lnTo>
                  <a:lnTo>
                    <a:pt x="163" y="519"/>
                  </a:lnTo>
                  <a:lnTo>
                    <a:pt x="161" y="513"/>
                  </a:lnTo>
                  <a:lnTo>
                    <a:pt x="156" y="507"/>
                  </a:lnTo>
                  <a:lnTo>
                    <a:pt x="152" y="505"/>
                  </a:lnTo>
                  <a:lnTo>
                    <a:pt x="148" y="505"/>
                  </a:lnTo>
                  <a:lnTo>
                    <a:pt x="148" y="505"/>
                  </a:lnTo>
                  <a:lnTo>
                    <a:pt x="142" y="505"/>
                  </a:lnTo>
                  <a:lnTo>
                    <a:pt x="138" y="501"/>
                  </a:lnTo>
                  <a:lnTo>
                    <a:pt x="128" y="497"/>
                  </a:lnTo>
                  <a:lnTo>
                    <a:pt x="123" y="495"/>
                  </a:lnTo>
                  <a:lnTo>
                    <a:pt x="121" y="497"/>
                  </a:lnTo>
                  <a:lnTo>
                    <a:pt x="119" y="503"/>
                  </a:lnTo>
                  <a:lnTo>
                    <a:pt x="117" y="513"/>
                  </a:lnTo>
                  <a:lnTo>
                    <a:pt x="117" y="513"/>
                  </a:lnTo>
                  <a:lnTo>
                    <a:pt x="117" y="575"/>
                  </a:lnTo>
                  <a:lnTo>
                    <a:pt x="117" y="638"/>
                  </a:lnTo>
                  <a:lnTo>
                    <a:pt x="117" y="638"/>
                  </a:lnTo>
                  <a:lnTo>
                    <a:pt x="115" y="667"/>
                  </a:lnTo>
                  <a:lnTo>
                    <a:pt x="111" y="694"/>
                  </a:lnTo>
                  <a:lnTo>
                    <a:pt x="109" y="719"/>
                  </a:lnTo>
                  <a:lnTo>
                    <a:pt x="109" y="739"/>
                  </a:lnTo>
                  <a:lnTo>
                    <a:pt x="109" y="739"/>
                  </a:lnTo>
                  <a:lnTo>
                    <a:pt x="113" y="792"/>
                  </a:lnTo>
                  <a:lnTo>
                    <a:pt x="117" y="821"/>
                  </a:lnTo>
                  <a:lnTo>
                    <a:pt x="121" y="833"/>
                  </a:lnTo>
                  <a:lnTo>
                    <a:pt x="125" y="840"/>
                  </a:lnTo>
                  <a:lnTo>
                    <a:pt x="125" y="840"/>
                  </a:lnTo>
                  <a:lnTo>
                    <a:pt x="134" y="860"/>
                  </a:lnTo>
                  <a:lnTo>
                    <a:pt x="148" y="883"/>
                  </a:lnTo>
                  <a:lnTo>
                    <a:pt x="160" y="909"/>
                  </a:lnTo>
                  <a:lnTo>
                    <a:pt x="171" y="926"/>
                  </a:lnTo>
                  <a:lnTo>
                    <a:pt x="171" y="926"/>
                  </a:lnTo>
                  <a:lnTo>
                    <a:pt x="185" y="940"/>
                  </a:lnTo>
                  <a:lnTo>
                    <a:pt x="200" y="950"/>
                  </a:lnTo>
                  <a:lnTo>
                    <a:pt x="208" y="953"/>
                  </a:lnTo>
                  <a:lnTo>
                    <a:pt x="214" y="955"/>
                  </a:lnTo>
                  <a:lnTo>
                    <a:pt x="218" y="953"/>
                  </a:lnTo>
                  <a:lnTo>
                    <a:pt x="218" y="950"/>
                  </a:lnTo>
                  <a:lnTo>
                    <a:pt x="218" y="950"/>
                  </a:lnTo>
                  <a:lnTo>
                    <a:pt x="216" y="944"/>
                  </a:lnTo>
                  <a:lnTo>
                    <a:pt x="210" y="938"/>
                  </a:lnTo>
                  <a:lnTo>
                    <a:pt x="196" y="924"/>
                  </a:lnTo>
                  <a:lnTo>
                    <a:pt x="183" y="909"/>
                  </a:lnTo>
                  <a:lnTo>
                    <a:pt x="175" y="903"/>
                  </a:lnTo>
                  <a:lnTo>
                    <a:pt x="171" y="895"/>
                  </a:lnTo>
                  <a:lnTo>
                    <a:pt x="171" y="895"/>
                  </a:lnTo>
                  <a:lnTo>
                    <a:pt x="161" y="877"/>
                  </a:lnTo>
                  <a:lnTo>
                    <a:pt x="152" y="858"/>
                  </a:lnTo>
                  <a:lnTo>
                    <a:pt x="148" y="850"/>
                  </a:lnTo>
                  <a:lnTo>
                    <a:pt x="148" y="842"/>
                  </a:lnTo>
                  <a:lnTo>
                    <a:pt x="150" y="836"/>
                  </a:lnTo>
                  <a:lnTo>
                    <a:pt x="156" y="833"/>
                  </a:lnTo>
                  <a:lnTo>
                    <a:pt x="156" y="833"/>
                  </a:lnTo>
                  <a:lnTo>
                    <a:pt x="175" y="829"/>
                  </a:lnTo>
                  <a:lnTo>
                    <a:pt x="195" y="829"/>
                  </a:lnTo>
                  <a:lnTo>
                    <a:pt x="210" y="827"/>
                  </a:lnTo>
                  <a:lnTo>
                    <a:pt x="216" y="827"/>
                  </a:lnTo>
                  <a:lnTo>
                    <a:pt x="218" y="825"/>
                  </a:lnTo>
                  <a:lnTo>
                    <a:pt x="218" y="825"/>
                  </a:lnTo>
                  <a:lnTo>
                    <a:pt x="220" y="817"/>
                  </a:lnTo>
                  <a:lnTo>
                    <a:pt x="224" y="805"/>
                  </a:lnTo>
                  <a:lnTo>
                    <a:pt x="224" y="797"/>
                  </a:lnTo>
                  <a:lnTo>
                    <a:pt x="224" y="792"/>
                  </a:lnTo>
                  <a:lnTo>
                    <a:pt x="222" y="788"/>
                  </a:lnTo>
                  <a:lnTo>
                    <a:pt x="218" y="786"/>
                  </a:lnTo>
                  <a:lnTo>
                    <a:pt x="218" y="786"/>
                  </a:lnTo>
                  <a:lnTo>
                    <a:pt x="214" y="784"/>
                  </a:lnTo>
                  <a:lnTo>
                    <a:pt x="210" y="782"/>
                  </a:lnTo>
                  <a:lnTo>
                    <a:pt x="202" y="776"/>
                  </a:lnTo>
                  <a:lnTo>
                    <a:pt x="198" y="774"/>
                  </a:lnTo>
                  <a:lnTo>
                    <a:pt x="195" y="772"/>
                  </a:lnTo>
                  <a:lnTo>
                    <a:pt x="187" y="770"/>
                  </a:lnTo>
                  <a:lnTo>
                    <a:pt x="179" y="770"/>
                  </a:lnTo>
                  <a:lnTo>
                    <a:pt x="179" y="770"/>
                  </a:lnTo>
                  <a:lnTo>
                    <a:pt x="150" y="774"/>
                  </a:lnTo>
                  <a:lnTo>
                    <a:pt x="140" y="774"/>
                  </a:lnTo>
                  <a:lnTo>
                    <a:pt x="136" y="772"/>
                  </a:lnTo>
                  <a:lnTo>
                    <a:pt x="132" y="770"/>
                  </a:lnTo>
                  <a:lnTo>
                    <a:pt x="132" y="770"/>
                  </a:lnTo>
                  <a:lnTo>
                    <a:pt x="130" y="762"/>
                  </a:lnTo>
                  <a:lnTo>
                    <a:pt x="130" y="747"/>
                  </a:lnTo>
                  <a:lnTo>
                    <a:pt x="132" y="704"/>
                  </a:lnTo>
                  <a:lnTo>
                    <a:pt x="140" y="630"/>
                  </a:lnTo>
                  <a:lnTo>
                    <a:pt x="140" y="630"/>
                  </a:lnTo>
                  <a:lnTo>
                    <a:pt x="142" y="595"/>
                  </a:lnTo>
                  <a:lnTo>
                    <a:pt x="144" y="577"/>
                  </a:lnTo>
                  <a:lnTo>
                    <a:pt x="148" y="567"/>
                  </a:lnTo>
                  <a:lnTo>
                    <a:pt x="148" y="567"/>
                  </a:lnTo>
                  <a:lnTo>
                    <a:pt x="156" y="552"/>
                  </a:lnTo>
                  <a:lnTo>
                    <a:pt x="160" y="546"/>
                  </a:lnTo>
                  <a:lnTo>
                    <a:pt x="161" y="544"/>
                  </a:lnTo>
                  <a:lnTo>
                    <a:pt x="163" y="544"/>
                  </a:lnTo>
                  <a:lnTo>
                    <a:pt x="163" y="544"/>
                  </a:lnTo>
                  <a:lnTo>
                    <a:pt x="169" y="544"/>
                  </a:lnTo>
                  <a:lnTo>
                    <a:pt x="175" y="538"/>
                  </a:lnTo>
                  <a:lnTo>
                    <a:pt x="187" y="528"/>
                  </a:lnTo>
                  <a:lnTo>
                    <a:pt x="187" y="528"/>
                  </a:lnTo>
                  <a:lnTo>
                    <a:pt x="195" y="523"/>
                  </a:lnTo>
                  <a:lnTo>
                    <a:pt x="210" y="517"/>
                  </a:lnTo>
                  <a:lnTo>
                    <a:pt x="224" y="511"/>
                  </a:lnTo>
                  <a:lnTo>
                    <a:pt x="233" y="505"/>
                  </a:lnTo>
                  <a:lnTo>
                    <a:pt x="233" y="505"/>
                  </a:lnTo>
                  <a:lnTo>
                    <a:pt x="235" y="501"/>
                  </a:lnTo>
                  <a:lnTo>
                    <a:pt x="233" y="497"/>
                  </a:lnTo>
                  <a:lnTo>
                    <a:pt x="228" y="489"/>
                  </a:lnTo>
                  <a:lnTo>
                    <a:pt x="220" y="482"/>
                  </a:lnTo>
                  <a:lnTo>
                    <a:pt x="218" y="478"/>
                  </a:lnTo>
                  <a:lnTo>
                    <a:pt x="218" y="474"/>
                  </a:lnTo>
                  <a:lnTo>
                    <a:pt x="218" y="474"/>
                  </a:lnTo>
                  <a:lnTo>
                    <a:pt x="220" y="456"/>
                  </a:lnTo>
                  <a:lnTo>
                    <a:pt x="222" y="447"/>
                  </a:lnTo>
                  <a:lnTo>
                    <a:pt x="226" y="435"/>
                  </a:lnTo>
                  <a:lnTo>
                    <a:pt x="226" y="435"/>
                  </a:lnTo>
                  <a:lnTo>
                    <a:pt x="231" y="421"/>
                  </a:lnTo>
                  <a:lnTo>
                    <a:pt x="233" y="411"/>
                  </a:lnTo>
                  <a:lnTo>
                    <a:pt x="233" y="396"/>
                  </a:lnTo>
                  <a:lnTo>
                    <a:pt x="233" y="396"/>
                  </a:lnTo>
                  <a:lnTo>
                    <a:pt x="235" y="367"/>
                  </a:lnTo>
                  <a:lnTo>
                    <a:pt x="239" y="335"/>
                  </a:lnTo>
                  <a:lnTo>
                    <a:pt x="239" y="320"/>
                  </a:lnTo>
                  <a:lnTo>
                    <a:pt x="239" y="310"/>
                  </a:lnTo>
                  <a:lnTo>
                    <a:pt x="237" y="302"/>
                  </a:lnTo>
                  <a:lnTo>
                    <a:pt x="235" y="302"/>
                  </a:lnTo>
                  <a:lnTo>
                    <a:pt x="233" y="302"/>
                  </a:lnTo>
                  <a:lnTo>
                    <a:pt x="233" y="302"/>
                  </a:lnTo>
                  <a:close/>
                  <a:moveTo>
                    <a:pt x="335" y="193"/>
                  </a:moveTo>
                  <a:lnTo>
                    <a:pt x="335" y="193"/>
                  </a:lnTo>
                  <a:lnTo>
                    <a:pt x="336" y="193"/>
                  </a:lnTo>
                  <a:lnTo>
                    <a:pt x="336" y="193"/>
                  </a:lnTo>
                  <a:lnTo>
                    <a:pt x="366" y="178"/>
                  </a:lnTo>
                  <a:lnTo>
                    <a:pt x="366" y="178"/>
                  </a:lnTo>
                  <a:lnTo>
                    <a:pt x="424" y="148"/>
                  </a:lnTo>
                  <a:lnTo>
                    <a:pt x="459" y="131"/>
                  </a:lnTo>
                  <a:lnTo>
                    <a:pt x="459" y="131"/>
                  </a:lnTo>
                  <a:lnTo>
                    <a:pt x="469" y="123"/>
                  </a:lnTo>
                  <a:lnTo>
                    <a:pt x="478" y="115"/>
                  </a:lnTo>
                  <a:lnTo>
                    <a:pt x="482" y="111"/>
                  </a:lnTo>
                  <a:lnTo>
                    <a:pt x="488" y="109"/>
                  </a:lnTo>
                  <a:lnTo>
                    <a:pt x="496" y="107"/>
                  </a:lnTo>
                  <a:lnTo>
                    <a:pt x="506" y="107"/>
                  </a:lnTo>
                  <a:lnTo>
                    <a:pt x="506" y="107"/>
                  </a:lnTo>
                  <a:lnTo>
                    <a:pt x="523" y="107"/>
                  </a:lnTo>
                  <a:lnTo>
                    <a:pt x="533" y="107"/>
                  </a:lnTo>
                  <a:lnTo>
                    <a:pt x="539" y="109"/>
                  </a:lnTo>
                  <a:lnTo>
                    <a:pt x="545" y="115"/>
                  </a:lnTo>
                  <a:lnTo>
                    <a:pt x="545" y="115"/>
                  </a:lnTo>
                  <a:lnTo>
                    <a:pt x="548" y="121"/>
                  </a:lnTo>
                  <a:lnTo>
                    <a:pt x="550" y="121"/>
                  </a:lnTo>
                  <a:lnTo>
                    <a:pt x="552" y="123"/>
                  </a:lnTo>
                  <a:lnTo>
                    <a:pt x="552" y="131"/>
                  </a:lnTo>
                  <a:lnTo>
                    <a:pt x="552" y="131"/>
                  </a:lnTo>
                  <a:lnTo>
                    <a:pt x="552" y="137"/>
                  </a:lnTo>
                  <a:lnTo>
                    <a:pt x="550" y="140"/>
                  </a:lnTo>
                  <a:lnTo>
                    <a:pt x="543" y="146"/>
                  </a:lnTo>
                  <a:lnTo>
                    <a:pt x="533" y="154"/>
                  </a:lnTo>
                  <a:lnTo>
                    <a:pt x="521" y="162"/>
                  </a:lnTo>
                  <a:lnTo>
                    <a:pt x="521" y="162"/>
                  </a:lnTo>
                  <a:lnTo>
                    <a:pt x="517" y="168"/>
                  </a:lnTo>
                  <a:lnTo>
                    <a:pt x="513" y="172"/>
                  </a:lnTo>
                  <a:lnTo>
                    <a:pt x="512" y="179"/>
                  </a:lnTo>
                  <a:lnTo>
                    <a:pt x="508" y="185"/>
                  </a:lnTo>
                  <a:lnTo>
                    <a:pt x="504" y="189"/>
                  </a:lnTo>
                  <a:lnTo>
                    <a:pt x="498" y="193"/>
                  </a:lnTo>
                  <a:lnTo>
                    <a:pt x="498" y="193"/>
                  </a:lnTo>
                  <a:lnTo>
                    <a:pt x="477" y="205"/>
                  </a:lnTo>
                  <a:lnTo>
                    <a:pt x="469" y="209"/>
                  </a:lnTo>
                  <a:lnTo>
                    <a:pt x="467" y="209"/>
                  </a:lnTo>
                  <a:lnTo>
                    <a:pt x="467" y="209"/>
                  </a:lnTo>
                  <a:lnTo>
                    <a:pt x="459" y="207"/>
                  </a:lnTo>
                  <a:lnTo>
                    <a:pt x="443" y="205"/>
                  </a:lnTo>
                  <a:lnTo>
                    <a:pt x="420" y="201"/>
                  </a:lnTo>
                  <a:lnTo>
                    <a:pt x="420" y="201"/>
                  </a:lnTo>
                  <a:lnTo>
                    <a:pt x="405" y="209"/>
                  </a:lnTo>
                  <a:lnTo>
                    <a:pt x="377" y="226"/>
                  </a:lnTo>
                  <a:lnTo>
                    <a:pt x="352" y="244"/>
                  </a:lnTo>
                  <a:lnTo>
                    <a:pt x="344" y="252"/>
                  </a:lnTo>
                  <a:lnTo>
                    <a:pt x="342" y="254"/>
                  </a:lnTo>
                  <a:lnTo>
                    <a:pt x="342" y="255"/>
                  </a:lnTo>
                  <a:lnTo>
                    <a:pt x="342" y="255"/>
                  </a:lnTo>
                  <a:lnTo>
                    <a:pt x="346" y="257"/>
                  </a:lnTo>
                  <a:lnTo>
                    <a:pt x="352" y="257"/>
                  </a:lnTo>
                  <a:lnTo>
                    <a:pt x="370" y="255"/>
                  </a:lnTo>
                  <a:lnTo>
                    <a:pt x="389" y="248"/>
                  </a:lnTo>
                  <a:lnTo>
                    <a:pt x="397" y="244"/>
                  </a:lnTo>
                  <a:lnTo>
                    <a:pt x="405" y="240"/>
                  </a:lnTo>
                  <a:lnTo>
                    <a:pt x="405" y="240"/>
                  </a:lnTo>
                  <a:lnTo>
                    <a:pt x="414" y="230"/>
                  </a:lnTo>
                  <a:lnTo>
                    <a:pt x="422" y="224"/>
                  </a:lnTo>
                  <a:lnTo>
                    <a:pt x="426" y="222"/>
                  </a:lnTo>
                  <a:lnTo>
                    <a:pt x="430" y="222"/>
                  </a:lnTo>
                  <a:lnTo>
                    <a:pt x="436" y="222"/>
                  </a:lnTo>
                  <a:lnTo>
                    <a:pt x="443" y="224"/>
                  </a:lnTo>
                  <a:lnTo>
                    <a:pt x="443" y="224"/>
                  </a:lnTo>
                  <a:lnTo>
                    <a:pt x="465" y="234"/>
                  </a:lnTo>
                  <a:lnTo>
                    <a:pt x="475" y="234"/>
                  </a:lnTo>
                  <a:lnTo>
                    <a:pt x="490" y="232"/>
                  </a:lnTo>
                  <a:lnTo>
                    <a:pt x="490" y="232"/>
                  </a:lnTo>
                  <a:lnTo>
                    <a:pt x="527" y="224"/>
                  </a:lnTo>
                  <a:lnTo>
                    <a:pt x="541" y="224"/>
                  </a:lnTo>
                  <a:lnTo>
                    <a:pt x="545" y="224"/>
                  </a:lnTo>
                  <a:lnTo>
                    <a:pt x="545" y="224"/>
                  </a:lnTo>
                  <a:lnTo>
                    <a:pt x="545" y="228"/>
                  </a:lnTo>
                  <a:lnTo>
                    <a:pt x="548" y="236"/>
                  </a:lnTo>
                  <a:lnTo>
                    <a:pt x="548" y="240"/>
                  </a:lnTo>
                  <a:lnTo>
                    <a:pt x="547" y="242"/>
                  </a:lnTo>
                  <a:lnTo>
                    <a:pt x="543" y="246"/>
                  </a:lnTo>
                  <a:lnTo>
                    <a:pt x="537" y="248"/>
                  </a:lnTo>
                  <a:lnTo>
                    <a:pt x="537" y="248"/>
                  </a:lnTo>
                  <a:lnTo>
                    <a:pt x="510" y="252"/>
                  </a:lnTo>
                  <a:lnTo>
                    <a:pt x="490" y="255"/>
                  </a:lnTo>
                  <a:lnTo>
                    <a:pt x="490" y="255"/>
                  </a:lnTo>
                  <a:lnTo>
                    <a:pt x="484" y="257"/>
                  </a:lnTo>
                  <a:lnTo>
                    <a:pt x="484" y="259"/>
                  </a:lnTo>
                  <a:lnTo>
                    <a:pt x="484" y="263"/>
                  </a:lnTo>
                  <a:lnTo>
                    <a:pt x="482" y="263"/>
                  </a:lnTo>
                  <a:lnTo>
                    <a:pt x="482" y="263"/>
                  </a:lnTo>
                  <a:lnTo>
                    <a:pt x="482" y="263"/>
                  </a:lnTo>
                  <a:lnTo>
                    <a:pt x="482" y="265"/>
                  </a:lnTo>
                  <a:lnTo>
                    <a:pt x="486" y="269"/>
                  </a:lnTo>
                  <a:lnTo>
                    <a:pt x="494" y="273"/>
                  </a:lnTo>
                  <a:lnTo>
                    <a:pt x="500" y="273"/>
                  </a:lnTo>
                  <a:lnTo>
                    <a:pt x="506" y="271"/>
                  </a:lnTo>
                  <a:lnTo>
                    <a:pt x="506" y="271"/>
                  </a:lnTo>
                  <a:lnTo>
                    <a:pt x="541" y="259"/>
                  </a:lnTo>
                  <a:lnTo>
                    <a:pt x="568" y="248"/>
                  </a:lnTo>
                  <a:lnTo>
                    <a:pt x="568" y="248"/>
                  </a:lnTo>
                  <a:lnTo>
                    <a:pt x="570" y="242"/>
                  </a:lnTo>
                  <a:lnTo>
                    <a:pt x="570" y="232"/>
                  </a:lnTo>
                  <a:lnTo>
                    <a:pt x="566" y="205"/>
                  </a:lnTo>
                  <a:lnTo>
                    <a:pt x="566" y="191"/>
                  </a:lnTo>
                  <a:lnTo>
                    <a:pt x="568" y="183"/>
                  </a:lnTo>
                  <a:lnTo>
                    <a:pt x="568" y="181"/>
                  </a:lnTo>
                  <a:lnTo>
                    <a:pt x="570" y="179"/>
                  </a:lnTo>
                  <a:lnTo>
                    <a:pt x="572" y="181"/>
                  </a:lnTo>
                  <a:lnTo>
                    <a:pt x="576" y="185"/>
                  </a:lnTo>
                  <a:lnTo>
                    <a:pt x="576" y="185"/>
                  </a:lnTo>
                  <a:lnTo>
                    <a:pt x="578" y="191"/>
                  </a:lnTo>
                  <a:lnTo>
                    <a:pt x="580" y="195"/>
                  </a:lnTo>
                  <a:lnTo>
                    <a:pt x="580" y="205"/>
                  </a:lnTo>
                  <a:lnTo>
                    <a:pt x="576" y="220"/>
                  </a:lnTo>
                  <a:lnTo>
                    <a:pt x="576" y="226"/>
                  </a:lnTo>
                  <a:lnTo>
                    <a:pt x="578" y="228"/>
                  </a:lnTo>
                  <a:lnTo>
                    <a:pt x="580" y="230"/>
                  </a:lnTo>
                  <a:lnTo>
                    <a:pt x="589" y="232"/>
                  </a:lnTo>
                  <a:lnTo>
                    <a:pt x="607" y="232"/>
                  </a:lnTo>
                  <a:lnTo>
                    <a:pt x="607" y="232"/>
                  </a:lnTo>
                  <a:lnTo>
                    <a:pt x="646" y="228"/>
                  </a:lnTo>
                  <a:lnTo>
                    <a:pt x="673" y="222"/>
                  </a:lnTo>
                  <a:lnTo>
                    <a:pt x="692" y="220"/>
                  </a:lnTo>
                  <a:lnTo>
                    <a:pt x="700" y="222"/>
                  </a:lnTo>
                  <a:lnTo>
                    <a:pt x="708" y="224"/>
                  </a:lnTo>
                  <a:lnTo>
                    <a:pt x="708" y="224"/>
                  </a:lnTo>
                  <a:lnTo>
                    <a:pt x="762" y="257"/>
                  </a:lnTo>
                  <a:lnTo>
                    <a:pt x="774" y="263"/>
                  </a:lnTo>
                  <a:lnTo>
                    <a:pt x="786" y="267"/>
                  </a:lnTo>
                  <a:lnTo>
                    <a:pt x="788" y="267"/>
                  </a:lnTo>
                  <a:lnTo>
                    <a:pt x="790" y="265"/>
                  </a:lnTo>
                  <a:lnTo>
                    <a:pt x="788" y="261"/>
                  </a:lnTo>
                  <a:lnTo>
                    <a:pt x="786" y="255"/>
                  </a:lnTo>
                  <a:lnTo>
                    <a:pt x="786" y="255"/>
                  </a:lnTo>
                  <a:lnTo>
                    <a:pt x="774" y="232"/>
                  </a:lnTo>
                  <a:lnTo>
                    <a:pt x="766" y="215"/>
                  </a:lnTo>
                  <a:lnTo>
                    <a:pt x="760" y="209"/>
                  </a:lnTo>
                  <a:lnTo>
                    <a:pt x="755" y="205"/>
                  </a:lnTo>
                  <a:lnTo>
                    <a:pt x="745" y="201"/>
                  </a:lnTo>
                  <a:lnTo>
                    <a:pt x="731" y="201"/>
                  </a:lnTo>
                  <a:lnTo>
                    <a:pt x="731" y="201"/>
                  </a:lnTo>
                  <a:lnTo>
                    <a:pt x="700" y="205"/>
                  </a:lnTo>
                  <a:lnTo>
                    <a:pt x="671" y="209"/>
                  </a:lnTo>
                  <a:lnTo>
                    <a:pt x="648" y="211"/>
                  </a:lnTo>
                  <a:lnTo>
                    <a:pt x="638" y="211"/>
                  </a:lnTo>
                  <a:lnTo>
                    <a:pt x="630" y="209"/>
                  </a:lnTo>
                  <a:lnTo>
                    <a:pt x="630" y="209"/>
                  </a:lnTo>
                  <a:lnTo>
                    <a:pt x="615" y="201"/>
                  </a:lnTo>
                  <a:lnTo>
                    <a:pt x="599" y="191"/>
                  </a:lnTo>
                  <a:lnTo>
                    <a:pt x="591" y="187"/>
                  </a:lnTo>
                  <a:lnTo>
                    <a:pt x="585" y="181"/>
                  </a:lnTo>
                  <a:lnTo>
                    <a:pt x="583" y="176"/>
                  </a:lnTo>
                  <a:lnTo>
                    <a:pt x="583" y="170"/>
                  </a:lnTo>
                  <a:lnTo>
                    <a:pt x="583" y="170"/>
                  </a:lnTo>
                  <a:lnTo>
                    <a:pt x="591" y="158"/>
                  </a:lnTo>
                  <a:lnTo>
                    <a:pt x="601" y="146"/>
                  </a:lnTo>
                  <a:lnTo>
                    <a:pt x="607" y="142"/>
                  </a:lnTo>
                  <a:lnTo>
                    <a:pt x="615" y="140"/>
                  </a:lnTo>
                  <a:lnTo>
                    <a:pt x="622" y="139"/>
                  </a:lnTo>
                  <a:lnTo>
                    <a:pt x="630" y="139"/>
                  </a:lnTo>
                  <a:lnTo>
                    <a:pt x="630" y="139"/>
                  </a:lnTo>
                  <a:lnTo>
                    <a:pt x="642" y="142"/>
                  </a:lnTo>
                  <a:lnTo>
                    <a:pt x="661" y="148"/>
                  </a:lnTo>
                  <a:lnTo>
                    <a:pt x="710" y="166"/>
                  </a:lnTo>
                  <a:lnTo>
                    <a:pt x="735" y="174"/>
                  </a:lnTo>
                  <a:lnTo>
                    <a:pt x="755" y="179"/>
                  </a:lnTo>
                  <a:lnTo>
                    <a:pt x="766" y="181"/>
                  </a:lnTo>
                  <a:lnTo>
                    <a:pt x="770" y="179"/>
                  </a:lnTo>
                  <a:lnTo>
                    <a:pt x="770" y="178"/>
                  </a:lnTo>
                  <a:lnTo>
                    <a:pt x="770" y="178"/>
                  </a:lnTo>
                  <a:lnTo>
                    <a:pt x="762" y="160"/>
                  </a:lnTo>
                  <a:lnTo>
                    <a:pt x="757" y="150"/>
                  </a:lnTo>
                  <a:lnTo>
                    <a:pt x="749" y="140"/>
                  </a:lnTo>
                  <a:lnTo>
                    <a:pt x="737" y="129"/>
                  </a:lnTo>
                  <a:lnTo>
                    <a:pt x="722" y="119"/>
                  </a:lnTo>
                  <a:lnTo>
                    <a:pt x="702" y="109"/>
                  </a:lnTo>
                  <a:lnTo>
                    <a:pt x="677" y="100"/>
                  </a:lnTo>
                  <a:lnTo>
                    <a:pt x="677" y="100"/>
                  </a:lnTo>
                  <a:lnTo>
                    <a:pt x="652" y="92"/>
                  </a:lnTo>
                  <a:lnTo>
                    <a:pt x="628" y="86"/>
                  </a:lnTo>
                  <a:lnTo>
                    <a:pt x="593" y="82"/>
                  </a:lnTo>
                  <a:lnTo>
                    <a:pt x="574" y="78"/>
                  </a:lnTo>
                  <a:lnTo>
                    <a:pt x="570" y="78"/>
                  </a:lnTo>
                  <a:lnTo>
                    <a:pt x="568" y="76"/>
                  </a:lnTo>
                  <a:lnTo>
                    <a:pt x="576" y="45"/>
                  </a:lnTo>
                  <a:lnTo>
                    <a:pt x="576" y="45"/>
                  </a:lnTo>
                  <a:lnTo>
                    <a:pt x="667" y="49"/>
                  </a:lnTo>
                  <a:lnTo>
                    <a:pt x="723" y="49"/>
                  </a:lnTo>
                  <a:lnTo>
                    <a:pt x="739" y="49"/>
                  </a:lnTo>
                  <a:lnTo>
                    <a:pt x="741" y="47"/>
                  </a:lnTo>
                  <a:lnTo>
                    <a:pt x="739" y="45"/>
                  </a:lnTo>
                  <a:lnTo>
                    <a:pt x="739" y="45"/>
                  </a:lnTo>
                  <a:lnTo>
                    <a:pt x="725" y="41"/>
                  </a:lnTo>
                  <a:lnTo>
                    <a:pt x="702" y="37"/>
                  </a:lnTo>
                  <a:lnTo>
                    <a:pt x="644" y="29"/>
                  </a:lnTo>
                  <a:lnTo>
                    <a:pt x="568" y="22"/>
                  </a:lnTo>
                  <a:lnTo>
                    <a:pt x="568" y="22"/>
                  </a:lnTo>
                  <a:lnTo>
                    <a:pt x="564" y="20"/>
                  </a:lnTo>
                  <a:lnTo>
                    <a:pt x="562" y="14"/>
                  </a:lnTo>
                  <a:lnTo>
                    <a:pt x="560" y="6"/>
                  </a:lnTo>
                  <a:lnTo>
                    <a:pt x="560" y="6"/>
                  </a:lnTo>
                  <a:lnTo>
                    <a:pt x="558" y="2"/>
                  </a:lnTo>
                  <a:lnTo>
                    <a:pt x="556" y="0"/>
                  </a:lnTo>
                  <a:lnTo>
                    <a:pt x="552" y="0"/>
                  </a:lnTo>
                  <a:lnTo>
                    <a:pt x="548" y="0"/>
                  </a:lnTo>
                  <a:lnTo>
                    <a:pt x="537" y="6"/>
                  </a:lnTo>
                  <a:lnTo>
                    <a:pt x="537" y="6"/>
                  </a:lnTo>
                  <a:lnTo>
                    <a:pt x="541" y="10"/>
                  </a:lnTo>
                  <a:lnTo>
                    <a:pt x="545" y="18"/>
                  </a:lnTo>
                  <a:lnTo>
                    <a:pt x="547" y="24"/>
                  </a:lnTo>
                  <a:lnTo>
                    <a:pt x="547" y="27"/>
                  </a:lnTo>
                  <a:lnTo>
                    <a:pt x="543" y="29"/>
                  </a:lnTo>
                  <a:lnTo>
                    <a:pt x="537" y="29"/>
                  </a:lnTo>
                  <a:lnTo>
                    <a:pt x="537" y="29"/>
                  </a:lnTo>
                  <a:lnTo>
                    <a:pt x="519" y="27"/>
                  </a:lnTo>
                  <a:lnTo>
                    <a:pt x="500" y="25"/>
                  </a:lnTo>
                  <a:lnTo>
                    <a:pt x="478" y="25"/>
                  </a:lnTo>
                  <a:lnTo>
                    <a:pt x="451" y="29"/>
                  </a:lnTo>
                  <a:lnTo>
                    <a:pt x="451" y="29"/>
                  </a:lnTo>
                  <a:lnTo>
                    <a:pt x="391" y="41"/>
                  </a:lnTo>
                  <a:lnTo>
                    <a:pt x="368" y="45"/>
                  </a:lnTo>
                  <a:lnTo>
                    <a:pt x="360" y="49"/>
                  </a:lnTo>
                  <a:lnTo>
                    <a:pt x="358" y="53"/>
                  </a:lnTo>
                  <a:lnTo>
                    <a:pt x="358" y="53"/>
                  </a:lnTo>
                  <a:lnTo>
                    <a:pt x="358" y="61"/>
                  </a:lnTo>
                  <a:lnTo>
                    <a:pt x="358" y="63"/>
                  </a:lnTo>
                  <a:lnTo>
                    <a:pt x="362" y="64"/>
                  </a:lnTo>
                  <a:lnTo>
                    <a:pt x="366" y="64"/>
                  </a:lnTo>
                  <a:lnTo>
                    <a:pt x="373" y="64"/>
                  </a:lnTo>
                  <a:lnTo>
                    <a:pt x="397" y="61"/>
                  </a:lnTo>
                  <a:lnTo>
                    <a:pt x="397" y="61"/>
                  </a:lnTo>
                  <a:lnTo>
                    <a:pt x="418" y="55"/>
                  </a:lnTo>
                  <a:lnTo>
                    <a:pt x="430" y="51"/>
                  </a:lnTo>
                  <a:lnTo>
                    <a:pt x="443" y="47"/>
                  </a:lnTo>
                  <a:lnTo>
                    <a:pt x="475" y="45"/>
                  </a:lnTo>
                  <a:lnTo>
                    <a:pt x="475" y="45"/>
                  </a:lnTo>
                  <a:lnTo>
                    <a:pt x="510" y="43"/>
                  </a:lnTo>
                  <a:lnTo>
                    <a:pt x="531" y="41"/>
                  </a:lnTo>
                  <a:lnTo>
                    <a:pt x="541" y="41"/>
                  </a:lnTo>
                  <a:lnTo>
                    <a:pt x="543" y="43"/>
                  </a:lnTo>
                  <a:lnTo>
                    <a:pt x="545" y="45"/>
                  </a:lnTo>
                  <a:lnTo>
                    <a:pt x="545" y="45"/>
                  </a:lnTo>
                  <a:lnTo>
                    <a:pt x="548" y="59"/>
                  </a:lnTo>
                  <a:lnTo>
                    <a:pt x="548" y="63"/>
                  </a:lnTo>
                  <a:lnTo>
                    <a:pt x="545" y="68"/>
                  </a:lnTo>
                  <a:lnTo>
                    <a:pt x="545" y="68"/>
                  </a:lnTo>
                  <a:lnTo>
                    <a:pt x="545" y="70"/>
                  </a:lnTo>
                  <a:lnTo>
                    <a:pt x="547" y="72"/>
                  </a:lnTo>
                  <a:lnTo>
                    <a:pt x="552" y="74"/>
                  </a:lnTo>
                  <a:lnTo>
                    <a:pt x="550" y="76"/>
                  </a:lnTo>
                  <a:lnTo>
                    <a:pt x="543" y="78"/>
                  </a:lnTo>
                  <a:lnTo>
                    <a:pt x="498" y="84"/>
                  </a:lnTo>
                  <a:lnTo>
                    <a:pt x="498" y="84"/>
                  </a:lnTo>
                  <a:lnTo>
                    <a:pt x="465" y="90"/>
                  </a:lnTo>
                  <a:lnTo>
                    <a:pt x="438" y="98"/>
                  </a:lnTo>
                  <a:lnTo>
                    <a:pt x="412" y="107"/>
                  </a:lnTo>
                  <a:lnTo>
                    <a:pt x="393" y="119"/>
                  </a:lnTo>
                  <a:lnTo>
                    <a:pt x="377" y="129"/>
                  </a:lnTo>
                  <a:lnTo>
                    <a:pt x="364" y="139"/>
                  </a:lnTo>
                  <a:lnTo>
                    <a:pt x="356" y="148"/>
                  </a:lnTo>
                  <a:lnTo>
                    <a:pt x="350" y="154"/>
                  </a:lnTo>
                  <a:lnTo>
                    <a:pt x="350" y="154"/>
                  </a:lnTo>
                  <a:lnTo>
                    <a:pt x="342" y="166"/>
                  </a:lnTo>
                  <a:lnTo>
                    <a:pt x="335" y="179"/>
                  </a:lnTo>
                  <a:lnTo>
                    <a:pt x="333" y="189"/>
                  </a:lnTo>
                  <a:lnTo>
                    <a:pt x="333" y="193"/>
                  </a:lnTo>
                  <a:lnTo>
                    <a:pt x="335" y="193"/>
                  </a:lnTo>
                  <a:lnTo>
                    <a:pt x="335" y="193"/>
                  </a:lnTo>
                  <a:close/>
                  <a:moveTo>
                    <a:pt x="653" y="68"/>
                  </a:moveTo>
                  <a:lnTo>
                    <a:pt x="653" y="68"/>
                  </a:lnTo>
                  <a:lnTo>
                    <a:pt x="696" y="82"/>
                  </a:lnTo>
                  <a:lnTo>
                    <a:pt x="762" y="100"/>
                  </a:lnTo>
                  <a:lnTo>
                    <a:pt x="762" y="100"/>
                  </a:lnTo>
                  <a:lnTo>
                    <a:pt x="784" y="105"/>
                  </a:lnTo>
                  <a:lnTo>
                    <a:pt x="793" y="107"/>
                  </a:lnTo>
                  <a:lnTo>
                    <a:pt x="793" y="107"/>
                  </a:lnTo>
                  <a:lnTo>
                    <a:pt x="797" y="107"/>
                  </a:lnTo>
                  <a:lnTo>
                    <a:pt x="801" y="105"/>
                  </a:lnTo>
                  <a:lnTo>
                    <a:pt x="805" y="103"/>
                  </a:lnTo>
                  <a:lnTo>
                    <a:pt x="805" y="100"/>
                  </a:lnTo>
                  <a:lnTo>
                    <a:pt x="807" y="92"/>
                  </a:lnTo>
                  <a:lnTo>
                    <a:pt x="809" y="84"/>
                  </a:lnTo>
                  <a:lnTo>
                    <a:pt x="809" y="84"/>
                  </a:lnTo>
                  <a:lnTo>
                    <a:pt x="807" y="80"/>
                  </a:lnTo>
                  <a:lnTo>
                    <a:pt x="803" y="78"/>
                  </a:lnTo>
                  <a:lnTo>
                    <a:pt x="784" y="72"/>
                  </a:lnTo>
                  <a:lnTo>
                    <a:pt x="758" y="70"/>
                  </a:lnTo>
                  <a:lnTo>
                    <a:pt x="731" y="68"/>
                  </a:lnTo>
                  <a:lnTo>
                    <a:pt x="731" y="68"/>
                  </a:lnTo>
                  <a:lnTo>
                    <a:pt x="704" y="66"/>
                  </a:lnTo>
                  <a:lnTo>
                    <a:pt x="679" y="68"/>
                  </a:lnTo>
                  <a:lnTo>
                    <a:pt x="653" y="68"/>
                  </a:lnTo>
                  <a:lnTo>
                    <a:pt x="653" y="68"/>
                  </a:lnTo>
                  <a:close/>
                  <a:moveTo>
                    <a:pt x="895" y="146"/>
                  </a:moveTo>
                  <a:lnTo>
                    <a:pt x="895" y="146"/>
                  </a:lnTo>
                  <a:lnTo>
                    <a:pt x="897" y="158"/>
                  </a:lnTo>
                  <a:lnTo>
                    <a:pt x="897" y="166"/>
                  </a:lnTo>
                  <a:lnTo>
                    <a:pt x="895" y="170"/>
                  </a:lnTo>
                  <a:lnTo>
                    <a:pt x="895" y="170"/>
                  </a:lnTo>
                  <a:lnTo>
                    <a:pt x="891" y="174"/>
                  </a:lnTo>
                  <a:lnTo>
                    <a:pt x="883" y="178"/>
                  </a:lnTo>
                  <a:lnTo>
                    <a:pt x="877" y="179"/>
                  </a:lnTo>
                  <a:lnTo>
                    <a:pt x="871" y="178"/>
                  </a:lnTo>
                  <a:lnTo>
                    <a:pt x="865" y="176"/>
                  </a:lnTo>
                  <a:lnTo>
                    <a:pt x="856" y="170"/>
                  </a:lnTo>
                  <a:lnTo>
                    <a:pt x="856" y="170"/>
                  </a:lnTo>
                  <a:lnTo>
                    <a:pt x="836" y="160"/>
                  </a:lnTo>
                  <a:lnTo>
                    <a:pt x="823" y="152"/>
                  </a:lnTo>
                  <a:lnTo>
                    <a:pt x="811" y="150"/>
                  </a:lnTo>
                  <a:lnTo>
                    <a:pt x="809" y="152"/>
                  </a:lnTo>
                  <a:lnTo>
                    <a:pt x="809" y="154"/>
                  </a:lnTo>
                  <a:lnTo>
                    <a:pt x="809" y="154"/>
                  </a:lnTo>
                  <a:lnTo>
                    <a:pt x="811" y="158"/>
                  </a:lnTo>
                  <a:lnTo>
                    <a:pt x="817" y="164"/>
                  </a:lnTo>
                  <a:lnTo>
                    <a:pt x="836" y="179"/>
                  </a:lnTo>
                  <a:lnTo>
                    <a:pt x="879" y="217"/>
                  </a:lnTo>
                  <a:lnTo>
                    <a:pt x="879" y="217"/>
                  </a:lnTo>
                  <a:lnTo>
                    <a:pt x="899" y="236"/>
                  </a:lnTo>
                  <a:lnTo>
                    <a:pt x="914" y="255"/>
                  </a:lnTo>
                  <a:lnTo>
                    <a:pt x="926" y="271"/>
                  </a:lnTo>
                  <a:lnTo>
                    <a:pt x="934" y="279"/>
                  </a:lnTo>
                  <a:lnTo>
                    <a:pt x="934" y="279"/>
                  </a:lnTo>
                  <a:lnTo>
                    <a:pt x="937" y="281"/>
                  </a:lnTo>
                  <a:lnTo>
                    <a:pt x="945" y="283"/>
                  </a:lnTo>
                  <a:lnTo>
                    <a:pt x="953" y="289"/>
                  </a:lnTo>
                  <a:lnTo>
                    <a:pt x="965" y="302"/>
                  </a:lnTo>
                  <a:lnTo>
                    <a:pt x="965" y="302"/>
                  </a:lnTo>
                  <a:lnTo>
                    <a:pt x="974" y="318"/>
                  </a:lnTo>
                  <a:lnTo>
                    <a:pt x="978" y="330"/>
                  </a:lnTo>
                  <a:lnTo>
                    <a:pt x="982" y="333"/>
                  </a:lnTo>
                  <a:lnTo>
                    <a:pt x="984" y="337"/>
                  </a:lnTo>
                  <a:lnTo>
                    <a:pt x="990" y="339"/>
                  </a:lnTo>
                  <a:lnTo>
                    <a:pt x="996" y="341"/>
                  </a:lnTo>
                  <a:lnTo>
                    <a:pt x="996" y="341"/>
                  </a:lnTo>
                  <a:lnTo>
                    <a:pt x="1009" y="345"/>
                  </a:lnTo>
                  <a:lnTo>
                    <a:pt x="1023" y="349"/>
                  </a:lnTo>
                  <a:lnTo>
                    <a:pt x="1031" y="351"/>
                  </a:lnTo>
                  <a:lnTo>
                    <a:pt x="1033" y="351"/>
                  </a:lnTo>
                  <a:lnTo>
                    <a:pt x="1035" y="349"/>
                  </a:lnTo>
                  <a:lnTo>
                    <a:pt x="1035" y="349"/>
                  </a:lnTo>
                  <a:lnTo>
                    <a:pt x="1035" y="341"/>
                  </a:lnTo>
                  <a:lnTo>
                    <a:pt x="1031" y="330"/>
                  </a:lnTo>
                  <a:lnTo>
                    <a:pt x="1025" y="320"/>
                  </a:lnTo>
                  <a:lnTo>
                    <a:pt x="1019" y="310"/>
                  </a:lnTo>
                  <a:lnTo>
                    <a:pt x="1019" y="310"/>
                  </a:lnTo>
                  <a:lnTo>
                    <a:pt x="1013" y="300"/>
                  </a:lnTo>
                  <a:lnTo>
                    <a:pt x="1011" y="291"/>
                  </a:lnTo>
                  <a:lnTo>
                    <a:pt x="1009" y="283"/>
                  </a:lnTo>
                  <a:lnTo>
                    <a:pt x="1005" y="281"/>
                  </a:lnTo>
                  <a:lnTo>
                    <a:pt x="1004" y="279"/>
                  </a:lnTo>
                  <a:lnTo>
                    <a:pt x="1004" y="279"/>
                  </a:lnTo>
                  <a:lnTo>
                    <a:pt x="996" y="279"/>
                  </a:lnTo>
                  <a:lnTo>
                    <a:pt x="990" y="281"/>
                  </a:lnTo>
                  <a:lnTo>
                    <a:pt x="986" y="281"/>
                  </a:lnTo>
                  <a:lnTo>
                    <a:pt x="982" y="279"/>
                  </a:lnTo>
                  <a:lnTo>
                    <a:pt x="976" y="277"/>
                  </a:lnTo>
                  <a:lnTo>
                    <a:pt x="972" y="271"/>
                  </a:lnTo>
                  <a:lnTo>
                    <a:pt x="972" y="271"/>
                  </a:lnTo>
                  <a:lnTo>
                    <a:pt x="955" y="248"/>
                  </a:lnTo>
                  <a:lnTo>
                    <a:pt x="949" y="240"/>
                  </a:lnTo>
                  <a:lnTo>
                    <a:pt x="941" y="232"/>
                  </a:lnTo>
                  <a:lnTo>
                    <a:pt x="941" y="232"/>
                  </a:lnTo>
                  <a:lnTo>
                    <a:pt x="932" y="224"/>
                  </a:lnTo>
                  <a:lnTo>
                    <a:pt x="924" y="217"/>
                  </a:lnTo>
                  <a:lnTo>
                    <a:pt x="916" y="209"/>
                  </a:lnTo>
                  <a:lnTo>
                    <a:pt x="916" y="205"/>
                  </a:lnTo>
                  <a:lnTo>
                    <a:pt x="918" y="201"/>
                  </a:lnTo>
                  <a:lnTo>
                    <a:pt x="918" y="201"/>
                  </a:lnTo>
                  <a:lnTo>
                    <a:pt x="926" y="193"/>
                  </a:lnTo>
                  <a:lnTo>
                    <a:pt x="930" y="191"/>
                  </a:lnTo>
                  <a:lnTo>
                    <a:pt x="934" y="185"/>
                  </a:lnTo>
                  <a:lnTo>
                    <a:pt x="934" y="185"/>
                  </a:lnTo>
                  <a:lnTo>
                    <a:pt x="934" y="181"/>
                  </a:lnTo>
                  <a:lnTo>
                    <a:pt x="930" y="174"/>
                  </a:lnTo>
                  <a:lnTo>
                    <a:pt x="916" y="160"/>
                  </a:lnTo>
                  <a:lnTo>
                    <a:pt x="902" y="148"/>
                  </a:lnTo>
                  <a:lnTo>
                    <a:pt x="897" y="146"/>
                  </a:lnTo>
                  <a:lnTo>
                    <a:pt x="895" y="146"/>
                  </a:lnTo>
                  <a:lnTo>
                    <a:pt x="895" y="146"/>
                  </a:lnTo>
                  <a:lnTo>
                    <a:pt x="895" y="146"/>
                  </a:lnTo>
                  <a:close/>
                  <a:moveTo>
                    <a:pt x="428" y="302"/>
                  </a:moveTo>
                  <a:lnTo>
                    <a:pt x="428" y="302"/>
                  </a:lnTo>
                  <a:lnTo>
                    <a:pt x="428" y="296"/>
                  </a:lnTo>
                  <a:lnTo>
                    <a:pt x="430" y="289"/>
                  </a:lnTo>
                  <a:lnTo>
                    <a:pt x="436" y="277"/>
                  </a:lnTo>
                  <a:lnTo>
                    <a:pt x="436" y="273"/>
                  </a:lnTo>
                  <a:lnTo>
                    <a:pt x="436" y="271"/>
                  </a:lnTo>
                  <a:lnTo>
                    <a:pt x="430" y="271"/>
                  </a:lnTo>
                  <a:lnTo>
                    <a:pt x="420" y="271"/>
                  </a:lnTo>
                  <a:lnTo>
                    <a:pt x="420" y="271"/>
                  </a:lnTo>
                  <a:lnTo>
                    <a:pt x="397" y="277"/>
                  </a:lnTo>
                  <a:lnTo>
                    <a:pt x="375" y="283"/>
                  </a:lnTo>
                  <a:lnTo>
                    <a:pt x="368" y="287"/>
                  </a:lnTo>
                  <a:lnTo>
                    <a:pt x="362" y="293"/>
                  </a:lnTo>
                  <a:lnTo>
                    <a:pt x="358" y="296"/>
                  </a:lnTo>
                  <a:lnTo>
                    <a:pt x="358" y="302"/>
                  </a:lnTo>
                  <a:lnTo>
                    <a:pt x="358" y="302"/>
                  </a:lnTo>
                  <a:lnTo>
                    <a:pt x="360" y="304"/>
                  </a:lnTo>
                  <a:lnTo>
                    <a:pt x="362" y="308"/>
                  </a:lnTo>
                  <a:lnTo>
                    <a:pt x="371" y="312"/>
                  </a:lnTo>
                  <a:lnTo>
                    <a:pt x="383" y="314"/>
                  </a:lnTo>
                  <a:lnTo>
                    <a:pt x="395" y="314"/>
                  </a:lnTo>
                  <a:lnTo>
                    <a:pt x="408" y="314"/>
                  </a:lnTo>
                  <a:lnTo>
                    <a:pt x="418" y="312"/>
                  </a:lnTo>
                  <a:lnTo>
                    <a:pt x="426" y="308"/>
                  </a:lnTo>
                  <a:lnTo>
                    <a:pt x="428" y="306"/>
                  </a:lnTo>
                  <a:lnTo>
                    <a:pt x="428" y="302"/>
                  </a:lnTo>
                  <a:lnTo>
                    <a:pt x="428" y="302"/>
                  </a:lnTo>
                  <a:close/>
                  <a:moveTo>
                    <a:pt x="692" y="255"/>
                  </a:moveTo>
                  <a:lnTo>
                    <a:pt x="692" y="255"/>
                  </a:lnTo>
                  <a:lnTo>
                    <a:pt x="690" y="259"/>
                  </a:lnTo>
                  <a:lnTo>
                    <a:pt x="688" y="263"/>
                  </a:lnTo>
                  <a:lnTo>
                    <a:pt x="683" y="265"/>
                  </a:lnTo>
                  <a:lnTo>
                    <a:pt x="681" y="267"/>
                  </a:lnTo>
                  <a:lnTo>
                    <a:pt x="681" y="269"/>
                  </a:lnTo>
                  <a:lnTo>
                    <a:pt x="692" y="279"/>
                  </a:lnTo>
                  <a:lnTo>
                    <a:pt x="692" y="279"/>
                  </a:lnTo>
                  <a:lnTo>
                    <a:pt x="712" y="296"/>
                  </a:lnTo>
                  <a:lnTo>
                    <a:pt x="731" y="314"/>
                  </a:lnTo>
                  <a:lnTo>
                    <a:pt x="739" y="320"/>
                  </a:lnTo>
                  <a:lnTo>
                    <a:pt x="749" y="326"/>
                  </a:lnTo>
                  <a:lnTo>
                    <a:pt x="757" y="328"/>
                  </a:lnTo>
                  <a:lnTo>
                    <a:pt x="762" y="326"/>
                  </a:lnTo>
                  <a:lnTo>
                    <a:pt x="762" y="326"/>
                  </a:lnTo>
                  <a:lnTo>
                    <a:pt x="772" y="320"/>
                  </a:lnTo>
                  <a:lnTo>
                    <a:pt x="776" y="320"/>
                  </a:lnTo>
                  <a:lnTo>
                    <a:pt x="776" y="318"/>
                  </a:lnTo>
                  <a:lnTo>
                    <a:pt x="776" y="316"/>
                  </a:lnTo>
                  <a:lnTo>
                    <a:pt x="774" y="312"/>
                  </a:lnTo>
                  <a:lnTo>
                    <a:pt x="762" y="302"/>
                  </a:lnTo>
                  <a:lnTo>
                    <a:pt x="762" y="302"/>
                  </a:lnTo>
                  <a:lnTo>
                    <a:pt x="743" y="285"/>
                  </a:lnTo>
                  <a:lnTo>
                    <a:pt x="720" y="267"/>
                  </a:lnTo>
                  <a:lnTo>
                    <a:pt x="700" y="254"/>
                  </a:lnTo>
                  <a:lnTo>
                    <a:pt x="694" y="254"/>
                  </a:lnTo>
                  <a:lnTo>
                    <a:pt x="692" y="254"/>
                  </a:lnTo>
                  <a:lnTo>
                    <a:pt x="692" y="255"/>
                  </a:lnTo>
                  <a:lnTo>
                    <a:pt x="692" y="255"/>
                  </a:lnTo>
                  <a:close/>
                  <a:moveTo>
                    <a:pt x="848" y="419"/>
                  </a:moveTo>
                  <a:lnTo>
                    <a:pt x="848" y="419"/>
                  </a:lnTo>
                  <a:lnTo>
                    <a:pt x="832" y="421"/>
                  </a:lnTo>
                  <a:lnTo>
                    <a:pt x="815" y="423"/>
                  </a:lnTo>
                  <a:lnTo>
                    <a:pt x="801" y="423"/>
                  </a:lnTo>
                  <a:lnTo>
                    <a:pt x="797" y="425"/>
                  </a:lnTo>
                  <a:lnTo>
                    <a:pt x="793" y="427"/>
                  </a:lnTo>
                  <a:lnTo>
                    <a:pt x="793" y="427"/>
                  </a:lnTo>
                  <a:lnTo>
                    <a:pt x="792" y="431"/>
                  </a:lnTo>
                  <a:lnTo>
                    <a:pt x="793" y="435"/>
                  </a:lnTo>
                  <a:lnTo>
                    <a:pt x="799" y="443"/>
                  </a:lnTo>
                  <a:lnTo>
                    <a:pt x="803" y="450"/>
                  </a:lnTo>
                  <a:lnTo>
                    <a:pt x="803" y="454"/>
                  </a:lnTo>
                  <a:lnTo>
                    <a:pt x="801" y="458"/>
                  </a:lnTo>
                  <a:lnTo>
                    <a:pt x="801" y="458"/>
                  </a:lnTo>
                  <a:lnTo>
                    <a:pt x="793" y="466"/>
                  </a:lnTo>
                  <a:lnTo>
                    <a:pt x="786" y="474"/>
                  </a:lnTo>
                  <a:lnTo>
                    <a:pt x="784" y="478"/>
                  </a:lnTo>
                  <a:lnTo>
                    <a:pt x="784" y="482"/>
                  </a:lnTo>
                  <a:lnTo>
                    <a:pt x="788" y="482"/>
                  </a:lnTo>
                  <a:lnTo>
                    <a:pt x="793" y="482"/>
                  </a:lnTo>
                  <a:lnTo>
                    <a:pt x="793" y="482"/>
                  </a:lnTo>
                  <a:lnTo>
                    <a:pt x="809" y="476"/>
                  </a:lnTo>
                  <a:lnTo>
                    <a:pt x="821" y="470"/>
                  </a:lnTo>
                  <a:lnTo>
                    <a:pt x="832" y="466"/>
                  </a:lnTo>
                  <a:lnTo>
                    <a:pt x="836" y="464"/>
                  </a:lnTo>
                  <a:lnTo>
                    <a:pt x="840" y="466"/>
                  </a:lnTo>
                  <a:lnTo>
                    <a:pt x="840" y="466"/>
                  </a:lnTo>
                  <a:lnTo>
                    <a:pt x="848" y="470"/>
                  </a:lnTo>
                  <a:lnTo>
                    <a:pt x="858" y="474"/>
                  </a:lnTo>
                  <a:lnTo>
                    <a:pt x="862" y="474"/>
                  </a:lnTo>
                  <a:lnTo>
                    <a:pt x="865" y="474"/>
                  </a:lnTo>
                  <a:lnTo>
                    <a:pt x="869" y="470"/>
                  </a:lnTo>
                  <a:lnTo>
                    <a:pt x="871" y="466"/>
                  </a:lnTo>
                  <a:lnTo>
                    <a:pt x="871" y="466"/>
                  </a:lnTo>
                  <a:lnTo>
                    <a:pt x="873" y="460"/>
                  </a:lnTo>
                  <a:lnTo>
                    <a:pt x="873" y="452"/>
                  </a:lnTo>
                  <a:lnTo>
                    <a:pt x="871" y="443"/>
                  </a:lnTo>
                  <a:lnTo>
                    <a:pt x="869" y="435"/>
                  </a:lnTo>
                  <a:lnTo>
                    <a:pt x="865" y="427"/>
                  </a:lnTo>
                  <a:lnTo>
                    <a:pt x="860" y="423"/>
                  </a:lnTo>
                  <a:lnTo>
                    <a:pt x="854" y="419"/>
                  </a:lnTo>
                  <a:lnTo>
                    <a:pt x="848" y="419"/>
                  </a:lnTo>
                  <a:lnTo>
                    <a:pt x="848" y="419"/>
                  </a:lnTo>
                  <a:close/>
                  <a:moveTo>
                    <a:pt x="303" y="396"/>
                  </a:moveTo>
                  <a:lnTo>
                    <a:pt x="303" y="396"/>
                  </a:lnTo>
                  <a:lnTo>
                    <a:pt x="294" y="400"/>
                  </a:lnTo>
                  <a:lnTo>
                    <a:pt x="286" y="404"/>
                  </a:lnTo>
                  <a:lnTo>
                    <a:pt x="272" y="413"/>
                  </a:lnTo>
                  <a:lnTo>
                    <a:pt x="263" y="425"/>
                  </a:lnTo>
                  <a:lnTo>
                    <a:pt x="257" y="435"/>
                  </a:lnTo>
                  <a:lnTo>
                    <a:pt x="257" y="435"/>
                  </a:lnTo>
                  <a:lnTo>
                    <a:pt x="255" y="445"/>
                  </a:lnTo>
                  <a:lnTo>
                    <a:pt x="255" y="456"/>
                  </a:lnTo>
                  <a:lnTo>
                    <a:pt x="255" y="460"/>
                  </a:lnTo>
                  <a:lnTo>
                    <a:pt x="257" y="462"/>
                  </a:lnTo>
                  <a:lnTo>
                    <a:pt x="261" y="466"/>
                  </a:lnTo>
                  <a:lnTo>
                    <a:pt x="265" y="466"/>
                  </a:lnTo>
                  <a:lnTo>
                    <a:pt x="265" y="466"/>
                  </a:lnTo>
                  <a:lnTo>
                    <a:pt x="268" y="466"/>
                  </a:lnTo>
                  <a:lnTo>
                    <a:pt x="272" y="464"/>
                  </a:lnTo>
                  <a:lnTo>
                    <a:pt x="276" y="456"/>
                  </a:lnTo>
                  <a:lnTo>
                    <a:pt x="282" y="448"/>
                  </a:lnTo>
                  <a:lnTo>
                    <a:pt x="284" y="445"/>
                  </a:lnTo>
                  <a:lnTo>
                    <a:pt x="288" y="443"/>
                  </a:lnTo>
                  <a:lnTo>
                    <a:pt x="288" y="443"/>
                  </a:lnTo>
                  <a:lnTo>
                    <a:pt x="298" y="439"/>
                  </a:lnTo>
                  <a:lnTo>
                    <a:pt x="307" y="437"/>
                  </a:lnTo>
                  <a:lnTo>
                    <a:pt x="315" y="433"/>
                  </a:lnTo>
                  <a:lnTo>
                    <a:pt x="319" y="431"/>
                  </a:lnTo>
                  <a:lnTo>
                    <a:pt x="319" y="427"/>
                  </a:lnTo>
                  <a:lnTo>
                    <a:pt x="319" y="427"/>
                  </a:lnTo>
                  <a:lnTo>
                    <a:pt x="321" y="417"/>
                  </a:lnTo>
                  <a:lnTo>
                    <a:pt x="321" y="406"/>
                  </a:lnTo>
                  <a:lnTo>
                    <a:pt x="319" y="400"/>
                  </a:lnTo>
                  <a:lnTo>
                    <a:pt x="317" y="396"/>
                  </a:lnTo>
                  <a:lnTo>
                    <a:pt x="311" y="396"/>
                  </a:lnTo>
                  <a:lnTo>
                    <a:pt x="303" y="396"/>
                  </a:lnTo>
                  <a:lnTo>
                    <a:pt x="303" y="396"/>
                  </a:lnTo>
                  <a:close/>
                  <a:moveTo>
                    <a:pt x="467" y="333"/>
                  </a:moveTo>
                  <a:lnTo>
                    <a:pt x="467" y="333"/>
                  </a:lnTo>
                  <a:lnTo>
                    <a:pt x="461" y="345"/>
                  </a:lnTo>
                  <a:lnTo>
                    <a:pt x="461" y="345"/>
                  </a:lnTo>
                  <a:lnTo>
                    <a:pt x="469" y="343"/>
                  </a:lnTo>
                  <a:lnTo>
                    <a:pt x="482" y="341"/>
                  </a:lnTo>
                  <a:lnTo>
                    <a:pt x="482" y="341"/>
                  </a:lnTo>
                  <a:lnTo>
                    <a:pt x="498" y="339"/>
                  </a:lnTo>
                  <a:lnTo>
                    <a:pt x="512" y="337"/>
                  </a:lnTo>
                  <a:lnTo>
                    <a:pt x="531" y="333"/>
                  </a:lnTo>
                  <a:lnTo>
                    <a:pt x="541" y="328"/>
                  </a:lnTo>
                  <a:lnTo>
                    <a:pt x="545" y="326"/>
                  </a:lnTo>
                  <a:lnTo>
                    <a:pt x="545" y="326"/>
                  </a:lnTo>
                  <a:lnTo>
                    <a:pt x="552" y="308"/>
                  </a:lnTo>
                  <a:lnTo>
                    <a:pt x="556" y="300"/>
                  </a:lnTo>
                  <a:lnTo>
                    <a:pt x="558" y="300"/>
                  </a:lnTo>
                  <a:lnTo>
                    <a:pt x="560" y="302"/>
                  </a:lnTo>
                  <a:lnTo>
                    <a:pt x="560" y="302"/>
                  </a:lnTo>
                  <a:lnTo>
                    <a:pt x="562" y="316"/>
                  </a:lnTo>
                  <a:lnTo>
                    <a:pt x="560" y="335"/>
                  </a:lnTo>
                  <a:lnTo>
                    <a:pt x="560" y="357"/>
                  </a:lnTo>
                  <a:lnTo>
                    <a:pt x="560" y="357"/>
                  </a:lnTo>
                  <a:lnTo>
                    <a:pt x="558" y="355"/>
                  </a:lnTo>
                  <a:lnTo>
                    <a:pt x="552" y="351"/>
                  </a:lnTo>
                  <a:lnTo>
                    <a:pt x="548" y="351"/>
                  </a:lnTo>
                  <a:lnTo>
                    <a:pt x="543" y="351"/>
                  </a:lnTo>
                  <a:lnTo>
                    <a:pt x="537" y="353"/>
                  </a:lnTo>
                  <a:lnTo>
                    <a:pt x="529" y="357"/>
                  </a:lnTo>
                  <a:lnTo>
                    <a:pt x="529" y="357"/>
                  </a:lnTo>
                  <a:lnTo>
                    <a:pt x="517" y="365"/>
                  </a:lnTo>
                  <a:lnTo>
                    <a:pt x="510" y="371"/>
                  </a:lnTo>
                  <a:lnTo>
                    <a:pt x="504" y="378"/>
                  </a:lnTo>
                  <a:lnTo>
                    <a:pt x="498" y="388"/>
                  </a:lnTo>
                  <a:lnTo>
                    <a:pt x="498" y="388"/>
                  </a:lnTo>
                  <a:lnTo>
                    <a:pt x="496" y="394"/>
                  </a:lnTo>
                  <a:lnTo>
                    <a:pt x="494" y="400"/>
                  </a:lnTo>
                  <a:lnTo>
                    <a:pt x="496" y="410"/>
                  </a:lnTo>
                  <a:lnTo>
                    <a:pt x="498" y="419"/>
                  </a:lnTo>
                  <a:lnTo>
                    <a:pt x="498" y="427"/>
                  </a:lnTo>
                  <a:lnTo>
                    <a:pt x="498" y="427"/>
                  </a:lnTo>
                  <a:lnTo>
                    <a:pt x="496" y="435"/>
                  </a:lnTo>
                  <a:lnTo>
                    <a:pt x="498" y="443"/>
                  </a:lnTo>
                  <a:lnTo>
                    <a:pt x="498" y="450"/>
                  </a:lnTo>
                  <a:lnTo>
                    <a:pt x="498" y="450"/>
                  </a:lnTo>
                  <a:lnTo>
                    <a:pt x="500" y="452"/>
                  </a:lnTo>
                  <a:lnTo>
                    <a:pt x="504" y="452"/>
                  </a:lnTo>
                  <a:lnTo>
                    <a:pt x="508" y="452"/>
                  </a:lnTo>
                  <a:lnTo>
                    <a:pt x="510" y="452"/>
                  </a:lnTo>
                  <a:lnTo>
                    <a:pt x="512" y="448"/>
                  </a:lnTo>
                  <a:lnTo>
                    <a:pt x="513" y="443"/>
                  </a:lnTo>
                  <a:lnTo>
                    <a:pt x="513" y="443"/>
                  </a:lnTo>
                  <a:lnTo>
                    <a:pt x="515" y="435"/>
                  </a:lnTo>
                  <a:lnTo>
                    <a:pt x="519" y="427"/>
                  </a:lnTo>
                  <a:lnTo>
                    <a:pt x="529" y="411"/>
                  </a:lnTo>
                  <a:lnTo>
                    <a:pt x="545" y="388"/>
                  </a:lnTo>
                  <a:lnTo>
                    <a:pt x="545" y="388"/>
                  </a:lnTo>
                  <a:lnTo>
                    <a:pt x="548" y="380"/>
                  </a:lnTo>
                  <a:lnTo>
                    <a:pt x="550" y="378"/>
                  </a:lnTo>
                  <a:lnTo>
                    <a:pt x="552" y="380"/>
                  </a:lnTo>
                  <a:lnTo>
                    <a:pt x="552" y="380"/>
                  </a:lnTo>
                  <a:lnTo>
                    <a:pt x="556" y="386"/>
                  </a:lnTo>
                  <a:lnTo>
                    <a:pt x="560" y="396"/>
                  </a:lnTo>
                  <a:lnTo>
                    <a:pt x="560" y="396"/>
                  </a:lnTo>
                  <a:lnTo>
                    <a:pt x="560" y="406"/>
                  </a:lnTo>
                  <a:lnTo>
                    <a:pt x="556" y="415"/>
                  </a:lnTo>
                  <a:lnTo>
                    <a:pt x="554" y="427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4" y="445"/>
                  </a:lnTo>
                  <a:lnTo>
                    <a:pt x="560" y="452"/>
                  </a:lnTo>
                  <a:lnTo>
                    <a:pt x="562" y="456"/>
                  </a:lnTo>
                  <a:lnTo>
                    <a:pt x="564" y="454"/>
                  </a:lnTo>
                  <a:lnTo>
                    <a:pt x="566" y="450"/>
                  </a:lnTo>
                  <a:lnTo>
                    <a:pt x="568" y="443"/>
                  </a:lnTo>
                  <a:lnTo>
                    <a:pt x="568" y="443"/>
                  </a:lnTo>
                  <a:lnTo>
                    <a:pt x="572" y="408"/>
                  </a:lnTo>
                  <a:lnTo>
                    <a:pt x="574" y="398"/>
                  </a:lnTo>
                  <a:lnTo>
                    <a:pt x="574" y="396"/>
                  </a:lnTo>
                  <a:lnTo>
                    <a:pt x="576" y="396"/>
                  </a:lnTo>
                  <a:lnTo>
                    <a:pt x="576" y="396"/>
                  </a:lnTo>
                  <a:lnTo>
                    <a:pt x="587" y="400"/>
                  </a:lnTo>
                  <a:lnTo>
                    <a:pt x="593" y="402"/>
                  </a:lnTo>
                  <a:lnTo>
                    <a:pt x="599" y="404"/>
                  </a:lnTo>
                  <a:lnTo>
                    <a:pt x="599" y="404"/>
                  </a:lnTo>
                  <a:lnTo>
                    <a:pt x="607" y="408"/>
                  </a:lnTo>
                  <a:lnTo>
                    <a:pt x="615" y="410"/>
                  </a:lnTo>
                  <a:lnTo>
                    <a:pt x="617" y="410"/>
                  </a:lnTo>
                  <a:lnTo>
                    <a:pt x="618" y="410"/>
                  </a:lnTo>
                  <a:lnTo>
                    <a:pt x="618" y="408"/>
                  </a:lnTo>
                  <a:lnTo>
                    <a:pt x="615" y="404"/>
                  </a:lnTo>
                  <a:lnTo>
                    <a:pt x="615" y="404"/>
                  </a:lnTo>
                  <a:lnTo>
                    <a:pt x="589" y="380"/>
                  </a:lnTo>
                  <a:lnTo>
                    <a:pt x="576" y="365"/>
                  </a:lnTo>
                  <a:lnTo>
                    <a:pt x="576" y="294"/>
                  </a:lnTo>
                  <a:lnTo>
                    <a:pt x="576" y="294"/>
                  </a:lnTo>
                  <a:lnTo>
                    <a:pt x="583" y="310"/>
                  </a:lnTo>
                  <a:lnTo>
                    <a:pt x="591" y="320"/>
                  </a:lnTo>
                  <a:lnTo>
                    <a:pt x="595" y="324"/>
                  </a:lnTo>
                  <a:lnTo>
                    <a:pt x="599" y="326"/>
                  </a:lnTo>
                  <a:lnTo>
                    <a:pt x="599" y="326"/>
                  </a:lnTo>
                  <a:lnTo>
                    <a:pt x="605" y="326"/>
                  </a:lnTo>
                  <a:lnTo>
                    <a:pt x="611" y="326"/>
                  </a:lnTo>
                  <a:lnTo>
                    <a:pt x="615" y="328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1" y="355"/>
                  </a:lnTo>
                  <a:lnTo>
                    <a:pt x="611" y="365"/>
                  </a:lnTo>
                  <a:lnTo>
                    <a:pt x="613" y="371"/>
                  </a:lnTo>
                  <a:lnTo>
                    <a:pt x="615" y="372"/>
                  </a:lnTo>
                  <a:lnTo>
                    <a:pt x="615" y="372"/>
                  </a:lnTo>
                  <a:lnTo>
                    <a:pt x="617" y="376"/>
                  </a:lnTo>
                  <a:lnTo>
                    <a:pt x="618" y="382"/>
                  </a:lnTo>
                  <a:lnTo>
                    <a:pt x="622" y="396"/>
                  </a:lnTo>
                  <a:lnTo>
                    <a:pt x="624" y="400"/>
                  </a:lnTo>
                  <a:lnTo>
                    <a:pt x="626" y="404"/>
                  </a:lnTo>
                  <a:lnTo>
                    <a:pt x="628" y="402"/>
                  </a:lnTo>
                  <a:lnTo>
                    <a:pt x="630" y="396"/>
                  </a:lnTo>
                  <a:lnTo>
                    <a:pt x="630" y="396"/>
                  </a:lnTo>
                  <a:lnTo>
                    <a:pt x="632" y="378"/>
                  </a:lnTo>
                  <a:lnTo>
                    <a:pt x="634" y="363"/>
                  </a:lnTo>
                  <a:lnTo>
                    <a:pt x="634" y="353"/>
                  </a:lnTo>
                  <a:lnTo>
                    <a:pt x="636" y="351"/>
                  </a:lnTo>
                  <a:lnTo>
                    <a:pt x="638" y="349"/>
                  </a:lnTo>
                  <a:lnTo>
                    <a:pt x="638" y="349"/>
                  </a:lnTo>
                  <a:lnTo>
                    <a:pt x="642" y="351"/>
                  </a:lnTo>
                  <a:lnTo>
                    <a:pt x="646" y="357"/>
                  </a:lnTo>
                  <a:lnTo>
                    <a:pt x="653" y="372"/>
                  </a:lnTo>
                  <a:lnTo>
                    <a:pt x="653" y="372"/>
                  </a:lnTo>
                  <a:lnTo>
                    <a:pt x="659" y="380"/>
                  </a:lnTo>
                  <a:lnTo>
                    <a:pt x="665" y="386"/>
                  </a:lnTo>
                  <a:lnTo>
                    <a:pt x="671" y="394"/>
                  </a:lnTo>
                  <a:lnTo>
                    <a:pt x="677" y="404"/>
                  </a:lnTo>
                  <a:lnTo>
                    <a:pt x="677" y="404"/>
                  </a:lnTo>
                  <a:lnTo>
                    <a:pt x="683" y="427"/>
                  </a:lnTo>
                  <a:lnTo>
                    <a:pt x="685" y="443"/>
                  </a:lnTo>
                  <a:lnTo>
                    <a:pt x="685" y="443"/>
                  </a:lnTo>
                  <a:lnTo>
                    <a:pt x="685" y="445"/>
                  </a:lnTo>
                  <a:lnTo>
                    <a:pt x="681" y="443"/>
                  </a:lnTo>
                  <a:lnTo>
                    <a:pt x="669" y="437"/>
                  </a:lnTo>
                  <a:lnTo>
                    <a:pt x="659" y="431"/>
                  </a:lnTo>
                  <a:lnTo>
                    <a:pt x="655" y="431"/>
                  </a:lnTo>
                  <a:lnTo>
                    <a:pt x="653" y="435"/>
                  </a:lnTo>
                  <a:lnTo>
                    <a:pt x="653" y="435"/>
                  </a:lnTo>
                  <a:lnTo>
                    <a:pt x="655" y="441"/>
                  </a:lnTo>
                  <a:lnTo>
                    <a:pt x="661" y="450"/>
                  </a:lnTo>
                  <a:lnTo>
                    <a:pt x="669" y="460"/>
                  </a:lnTo>
                  <a:lnTo>
                    <a:pt x="679" y="470"/>
                  </a:lnTo>
                  <a:lnTo>
                    <a:pt x="687" y="478"/>
                  </a:lnTo>
                  <a:lnTo>
                    <a:pt x="696" y="482"/>
                  </a:lnTo>
                  <a:lnTo>
                    <a:pt x="700" y="482"/>
                  </a:lnTo>
                  <a:lnTo>
                    <a:pt x="704" y="482"/>
                  </a:lnTo>
                  <a:lnTo>
                    <a:pt x="706" y="478"/>
                  </a:lnTo>
                  <a:lnTo>
                    <a:pt x="708" y="474"/>
                  </a:lnTo>
                  <a:lnTo>
                    <a:pt x="708" y="474"/>
                  </a:lnTo>
                  <a:lnTo>
                    <a:pt x="712" y="452"/>
                  </a:lnTo>
                  <a:lnTo>
                    <a:pt x="714" y="435"/>
                  </a:lnTo>
                  <a:lnTo>
                    <a:pt x="714" y="421"/>
                  </a:lnTo>
                  <a:lnTo>
                    <a:pt x="712" y="415"/>
                  </a:lnTo>
                  <a:lnTo>
                    <a:pt x="708" y="411"/>
                  </a:lnTo>
                  <a:lnTo>
                    <a:pt x="708" y="411"/>
                  </a:lnTo>
                  <a:lnTo>
                    <a:pt x="704" y="406"/>
                  </a:lnTo>
                  <a:lnTo>
                    <a:pt x="700" y="398"/>
                  </a:lnTo>
                  <a:lnTo>
                    <a:pt x="690" y="378"/>
                  </a:lnTo>
                  <a:lnTo>
                    <a:pt x="679" y="357"/>
                  </a:lnTo>
                  <a:lnTo>
                    <a:pt x="675" y="347"/>
                  </a:lnTo>
                  <a:lnTo>
                    <a:pt x="669" y="341"/>
                  </a:lnTo>
                  <a:lnTo>
                    <a:pt x="669" y="341"/>
                  </a:lnTo>
                  <a:lnTo>
                    <a:pt x="636" y="314"/>
                  </a:lnTo>
                  <a:lnTo>
                    <a:pt x="618" y="300"/>
                  </a:lnTo>
                  <a:lnTo>
                    <a:pt x="607" y="294"/>
                  </a:lnTo>
                  <a:lnTo>
                    <a:pt x="607" y="294"/>
                  </a:lnTo>
                  <a:lnTo>
                    <a:pt x="603" y="293"/>
                  </a:lnTo>
                  <a:lnTo>
                    <a:pt x="599" y="287"/>
                  </a:lnTo>
                  <a:lnTo>
                    <a:pt x="589" y="273"/>
                  </a:lnTo>
                  <a:lnTo>
                    <a:pt x="580" y="263"/>
                  </a:lnTo>
                  <a:lnTo>
                    <a:pt x="578" y="261"/>
                  </a:lnTo>
                  <a:lnTo>
                    <a:pt x="576" y="263"/>
                  </a:lnTo>
                  <a:lnTo>
                    <a:pt x="576" y="263"/>
                  </a:lnTo>
                  <a:lnTo>
                    <a:pt x="572" y="273"/>
                  </a:lnTo>
                  <a:lnTo>
                    <a:pt x="564" y="285"/>
                  </a:lnTo>
                  <a:lnTo>
                    <a:pt x="558" y="289"/>
                  </a:lnTo>
                  <a:lnTo>
                    <a:pt x="552" y="291"/>
                  </a:lnTo>
                  <a:lnTo>
                    <a:pt x="545" y="294"/>
                  </a:lnTo>
                  <a:lnTo>
                    <a:pt x="537" y="294"/>
                  </a:lnTo>
                  <a:lnTo>
                    <a:pt x="537" y="294"/>
                  </a:lnTo>
                  <a:lnTo>
                    <a:pt x="515" y="294"/>
                  </a:lnTo>
                  <a:lnTo>
                    <a:pt x="508" y="296"/>
                  </a:lnTo>
                  <a:lnTo>
                    <a:pt x="498" y="302"/>
                  </a:lnTo>
                  <a:lnTo>
                    <a:pt x="498" y="302"/>
                  </a:lnTo>
                  <a:lnTo>
                    <a:pt x="486" y="310"/>
                  </a:lnTo>
                  <a:lnTo>
                    <a:pt x="480" y="314"/>
                  </a:lnTo>
                  <a:lnTo>
                    <a:pt x="475" y="322"/>
                  </a:lnTo>
                  <a:lnTo>
                    <a:pt x="467" y="333"/>
                  </a:lnTo>
                  <a:lnTo>
                    <a:pt x="467" y="333"/>
                  </a:lnTo>
                  <a:close/>
                  <a:moveTo>
                    <a:pt x="461" y="345"/>
                  </a:moveTo>
                  <a:lnTo>
                    <a:pt x="461" y="345"/>
                  </a:lnTo>
                  <a:lnTo>
                    <a:pt x="459" y="347"/>
                  </a:lnTo>
                  <a:lnTo>
                    <a:pt x="459" y="351"/>
                  </a:lnTo>
                  <a:lnTo>
                    <a:pt x="459" y="351"/>
                  </a:lnTo>
                  <a:lnTo>
                    <a:pt x="461" y="345"/>
                  </a:lnTo>
                  <a:lnTo>
                    <a:pt x="461" y="345"/>
                  </a:lnTo>
                  <a:close/>
                  <a:moveTo>
                    <a:pt x="467" y="380"/>
                  </a:moveTo>
                  <a:lnTo>
                    <a:pt x="467" y="380"/>
                  </a:lnTo>
                  <a:lnTo>
                    <a:pt x="469" y="376"/>
                  </a:lnTo>
                  <a:lnTo>
                    <a:pt x="467" y="372"/>
                  </a:lnTo>
                  <a:lnTo>
                    <a:pt x="465" y="365"/>
                  </a:lnTo>
                  <a:lnTo>
                    <a:pt x="461" y="357"/>
                  </a:lnTo>
                  <a:lnTo>
                    <a:pt x="459" y="351"/>
                  </a:lnTo>
                  <a:lnTo>
                    <a:pt x="459" y="351"/>
                  </a:lnTo>
                  <a:lnTo>
                    <a:pt x="457" y="361"/>
                  </a:lnTo>
                  <a:lnTo>
                    <a:pt x="451" y="372"/>
                  </a:lnTo>
                  <a:lnTo>
                    <a:pt x="451" y="372"/>
                  </a:lnTo>
                  <a:lnTo>
                    <a:pt x="447" y="382"/>
                  </a:lnTo>
                  <a:lnTo>
                    <a:pt x="445" y="388"/>
                  </a:lnTo>
                  <a:lnTo>
                    <a:pt x="443" y="394"/>
                  </a:lnTo>
                  <a:lnTo>
                    <a:pt x="436" y="404"/>
                  </a:lnTo>
                  <a:lnTo>
                    <a:pt x="436" y="404"/>
                  </a:lnTo>
                  <a:lnTo>
                    <a:pt x="428" y="413"/>
                  </a:lnTo>
                  <a:lnTo>
                    <a:pt x="424" y="419"/>
                  </a:lnTo>
                  <a:lnTo>
                    <a:pt x="422" y="425"/>
                  </a:lnTo>
                  <a:lnTo>
                    <a:pt x="420" y="435"/>
                  </a:lnTo>
                  <a:lnTo>
                    <a:pt x="420" y="435"/>
                  </a:lnTo>
                  <a:lnTo>
                    <a:pt x="420" y="448"/>
                  </a:lnTo>
                  <a:lnTo>
                    <a:pt x="424" y="462"/>
                  </a:lnTo>
                  <a:lnTo>
                    <a:pt x="430" y="476"/>
                  </a:lnTo>
                  <a:lnTo>
                    <a:pt x="436" y="489"/>
                  </a:lnTo>
                  <a:lnTo>
                    <a:pt x="436" y="489"/>
                  </a:lnTo>
                  <a:lnTo>
                    <a:pt x="443" y="501"/>
                  </a:lnTo>
                  <a:lnTo>
                    <a:pt x="449" y="509"/>
                  </a:lnTo>
                  <a:lnTo>
                    <a:pt x="451" y="509"/>
                  </a:lnTo>
                  <a:lnTo>
                    <a:pt x="453" y="507"/>
                  </a:lnTo>
                  <a:lnTo>
                    <a:pt x="451" y="489"/>
                  </a:lnTo>
                  <a:lnTo>
                    <a:pt x="451" y="489"/>
                  </a:lnTo>
                  <a:lnTo>
                    <a:pt x="447" y="470"/>
                  </a:lnTo>
                  <a:lnTo>
                    <a:pt x="445" y="456"/>
                  </a:lnTo>
                  <a:lnTo>
                    <a:pt x="443" y="447"/>
                  </a:lnTo>
                  <a:lnTo>
                    <a:pt x="443" y="435"/>
                  </a:lnTo>
                  <a:lnTo>
                    <a:pt x="443" y="435"/>
                  </a:lnTo>
                  <a:lnTo>
                    <a:pt x="447" y="421"/>
                  </a:lnTo>
                  <a:lnTo>
                    <a:pt x="453" y="408"/>
                  </a:lnTo>
                  <a:lnTo>
                    <a:pt x="461" y="394"/>
                  </a:lnTo>
                  <a:lnTo>
                    <a:pt x="467" y="380"/>
                  </a:lnTo>
                  <a:lnTo>
                    <a:pt x="467" y="380"/>
                  </a:lnTo>
                  <a:close/>
                  <a:moveTo>
                    <a:pt x="233" y="544"/>
                  </a:moveTo>
                  <a:lnTo>
                    <a:pt x="233" y="544"/>
                  </a:lnTo>
                  <a:lnTo>
                    <a:pt x="212" y="548"/>
                  </a:lnTo>
                  <a:lnTo>
                    <a:pt x="210" y="550"/>
                  </a:lnTo>
                  <a:lnTo>
                    <a:pt x="210" y="552"/>
                  </a:lnTo>
                  <a:lnTo>
                    <a:pt x="218" y="560"/>
                  </a:lnTo>
                  <a:lnTo>
                    <a:pt x="218" y="560"/>
                  </a:lnTo>
                  <a:lnTo>
                    <a:pt x="230" y="573"/>
                  </a:lnTo>
                  <a:lnTo>
                    <a:pt x="245" y="589"/>
                  </a:lnTo>
                  <a:lnTo>
                    <a:pt x="259" y="604"/>
                  </a:lnTo>
                  <a:lnTo>
                    <a:pt x="265" y="610"/>
                  </a:lnTo>
                  <a:lnTo>
                    <a:pt x="272" y="614"/>
                  </a:lnTo>
                  <a:lnTo>
                    <a:pt x="272" y="614"/>
                  </a:lnTo>
                  <a:lnTo>
                    <a:pt x="288" y="622"/>
                  </a:lnTo>
                  <a:lnTo>
                    <a:pt x="303" y="630"/>
                  </a:lnTo>
                  <a:lnTo>
                    <a:pt x="315" y="640"/>
                  </a:lnTo>
                  <a:lnTo>
                    <a:pt x="319" y="643"/>
                  </a:lnTo>
                  <a:lnTo>
                    <a:pt x="319" y="645"/>
                  </a:lnTo>
                  <a:lnTo>
                    <a:pt x="319" y="645"/>
                  </a:lnTo>
                  <a:lnTo>
                    <a:pt x="319" y="649"/>
                  </a:lnTo>
                  <a:lnTo>
                    <a:pt x="323" y="655"/>
                  </a:lnTo>
                  <a:lnTo>
                    <a:pt x="325" y="657"/>
                  </a:lnTo>
                  <a:lnTo>
                    <a:pt x="327" y="655"/>
                  </a:lnTo>
                  <a:lnTo>
                    <a:pt x="327" y="653"/>
                  </a:lnTo>
                  <a:lnTo>
                    <a:pt x="327" y="653"/>
                  </a:lnTo>
                  <a:lnTo>
                    <a:pt x="329" y="640"/>
                  </a:lnTo>
                  <a:lnTo>
                    <a:pt x="329" y="636"/>
                  </a:lnTo>
                  <a:lnTo>
                    <a:pt x="327" y="632"/>
                  </a:lnTo>
                  <a:lnTo>
                    <a:pt x="325" y="626"/>
                  </a:lnTo>
                  <a:lnTo>
                    <a:pt x="319" y="622"/>
                  </a:lnTo>
                  <a:lnTo>
                    <a:pt x="319" y="622"/>
                  </a:lnTo>
                  <a:lnTo>
                    <a:pt x="301" y="610"/>
                  </a:lnTo>
                  <a:lnTo>
                    <a:pt x="296" y="606"/>
                  </a:lnTo>
                  <a:lnTo>
                    <a:pt x="288" y="599"/>
                  </a:lnTo>
                  <a:lnTo>
                    <a:pt x="288" y="599"/>
                  </a:lnTo>
                  <a:lnTo>
                    <a:pt x="276" y="583"/>
                  </a:lnTo>
                  <a:lnTo>
                    <a:pt x="263" y="564"/>
                  </a:lnTo>
                  <a:lnTo>
                    <a:pt x="255" y="556"/>
                  </a:lnTo>
                  <a:lnTo>
                    <a:pt x="249" y="548"/>
                  </a:lnTo>
                  <a:lnTo>
                    <a:pt x="241" y="544"/>
                  </a:lnTo>
                  <a:lnTo>
                    <a:pt x="233" y="544"/>
                  </a:lnTo>
                  <a:lnTo>
                    <a:pt x="233" y="544"/>
                  </a:lnTo>
                  <a:close/>
                  <a:moveTo>
                    <a:pt x="187" y="583"/>
                  </a:moveTo>
                  <a:lnTo>
                    <a:pt x="187" y="583"/>
                  </a:lnTo>
                  <a:lnTo>
                    <a:pt x="179" y="587"/>
                  </a:lnTo>
                  <a:lnTo>
                    <a:pt x="175" y="593"/>
                  </a:lnTo>
                  <a:lnTo>
                    <a:pt x="171" y="601"/>
                  </a:lnTo>
                  <a:lnTo>
                    <a:pt x="171" y="614"/>
                  </a:lnTo>
                  <a:lnTo>
                    <a:pt x="171" y="614"/>
                  </a:lnTo>
                  <a:lnTo>
                    <a:pt x="171" y="624"/>
                  </a:lnTo>
                  <a:lnTo>
                    <a:pt x="169" y="632"/>
                  </a:lnTo>
                  <a:lnTo>
                    <a:pt x="165" y="645"/>
                  </a:lnTo>
                  <a:lnTo>
                    <a:pt x="165" y="649"/>
                  </a:lnTo>
                  <a:lnTo>
                    <a:pt x="169" y="655"/>
                  </a:lnTo>
                  <a:lnTo>
                    <a:pt x="175" y="659"/>
                  </a:lnTo>
                  <a:lnTo>
                    <a:pt x="187" y="661"/>
                  </a:lnTo>
                  <a:lnTo>
                    <a:pt x="187" y="661"/>
                  </a:lnTo>
                  <a:lnTo>
                    <a:pt x="222" y="665"/>
                  </a:lnTo>
                  <a:lnTo>
                    <a:pt x="241" y="669"/>
                  </a:lnTo>
                  <a:lnTo>
                    <a:pt x="241" y="669"/>
                  </a:lnTo>
                  <a:lnTo>
                    <a:pt x="247" y="671"/>
                  </a:lnTo>
                  <a:lnTo>
                    <a:pt x="255" y="675"/>
                  </a:lnTo>
                  <a:lnTo>
                    <a:pt x="266" y="684"/>
                  </a:lnTo>
                  <a:lnTo>
                    <a:pt x="270" y="688"/>
                  </a:lnTo>
                  <a:lnTo>
                    <a:pt x="274" y="690"/>
                  </a:lnTo>
                  <a:lnTo>
                    <a:pt x="278" y="690"/>
                  </a:lnTo>
                  <a:lnTo>
                    <a:pt x="280" y="684"/>
                  </a:lnTo>
                  <a:lnTo>
                    <a:pt x="280" y="684"/>
                  </a:lnTo>
                  <a:lnTo>
                    <a:pt x="284" y="673"/>
                  </a:lnTo>
                  <a:lnTo>
                    <a:pt x="286" y="665"/>
                  </a:lnTo>
                  <a:lnTo>
                    <a:pt x="284" y="661"/>
                  </a:lnTo>
                  <a:lnTo>
                    <a:pt x="282" y="659"/>
                  </a:lnTo>
                  <a:lnTo>
                    <a:pt x="272" y="653"/>
                  </a:lnTo>
                  <a:lnTo>
                    <a:pt x="272" y="653"/>
                  </a:lnTo>
                  <a:lnTo>
                    <a:pt x="251" y="645"/>
                  </a:lnTo>
                  <a:lnTo>
                    <a:pt x="233" y="638"/>
                  </a:lnTo>
                  <a:lnTo>
                    <a:pt x="233" y="638"/>
                  </a:lnTo>
                  <a:lnTo>
                    <a:pt x="224" y="634"/>
                  </a:lnTo>
                  <a:lnTo>
                    <a:pt x="218" y="632"/>
                  </a:lnTo>
                  <a:lnTo>
                    <a:pt x="212" y="628"/>
                  </a:lnTo>
                  <a:lnTo>
                    <a:pt x="210" y="622"/>
                  </a:lnTo>
                  <a:lnTo>
                    <a:pt x="210" y="622"/>
                  </a:lnTo>
                  <a:lnTo>
                    <a:pt x="208" y="610"/>
                  </a:lnTo>
                  <a:lnTo>
                    <a:pt x="202" y="595"/>
                  </a:lnTo>
                  <a:lnTo>
                    <a:pt x="198" y="589"/>
                  </a:lnTo>
                  <a:lnTo>
                    <a:pt x="195" y="585"/>
                  </a:lnTo>
                  <a:lnTo>
                    <a:pt x="191" y="581"/>
                  </a:lnTo>
                  <a:lnTo>
                    <a:pt x="187" y="583"/>
                  </a:lnTo>
                  <a:lnTo>
                    <a:pt x="187" y="583"/>
                  </a:lnTo>
                  <a:close/>
                  <a:moveTo>
                    <a:pt x="233" y="700"/>
                  </a:moveTo>
                  <a:lnTo>
                    <a:pt x="233" y="700"/>
                  </a:lnTo>
                  <a:lnTo>
                    <a:pt x="230" y="700"/>
                  </a:lnTo>
                  <a:lnTo>
                    <a:pt x="228" y="702"/>
                  </a:lnTo>
                  <a:lnTo>
                    <a:pt x="226" y="708"/>
                  </a:lnTo>
                  <a:lnTo>
                    <a:pt x="226" y="708"/>
                  </a:lnTo>
                  <a:lnTo>
                    <a:pt x="224" y="714"/>
                  </a:lnTo>
                  <a:lnTo>
                    <a:pt x="222" y="714"/>
                  </a:lnTo>
                  <a:lnTo>
                    <a:pt x="222" y="718"/>
                  </a:lnTo>
                  <a:lnTo>
                    <a:pt x="226" y="723"/>
                  </a:lnTo>
                  <a:lnTo>
                    <a:pt x="226" y="723"/>
                  </a:lnTo>
                  <a:lnTo>
                    <a:pt x="231" y="735"/>
                  </a:lnTo>
                  <a:lnTo>
                    <a:pt x="233" y="747"/>
                  </a:lnTo>
                  <a:lnTo>
                    <a:pt x="233" y="747"/>
                  </a:lnTo>
                  <a:lnTo>
                    <a:pt x="235" y="758"/>
                  </a:lnTo>
                  <a:lnTo>
                    <a:pt x="239" y="770"/>
                  </a:lnTo>
                  <a:lnTo>
                    <a:pt x="243" y="778"/>
                  </a:lnTo>
                  <a:lnTo>
                    <a:pt x="245" y="778"/>
                  </a:lnTo>
                  <a:lnTo>
                    <a:pt x="249" y="778"/>
                  </a:lnTo>
                  <a:lnTo>
                    <a:pt x="249" y="778"/>
                  </a:lnTo>
                  <a:lnTo>
                    <a:pt x="255" y="776"/>
                  </a:lnTo>
                  <a:lnTo>
                    <a:pt x="261" y="774"/>
                  </a:lnTo>
                  <a:lnTo>
                    <a:pt x="265" y="770"/>
                  </a:lnTo>
                  <a:lnTo>
                    <a:pt x="265" y="762"/>
                  </a:lnTo>
                  <a:lnTo>
                    <a:pt x="265" y="762"/>
                  </a:lnTo>
                  <a:lnTo>
                    <a:pt x="263" y="753"/>
                  </a:lnTo>
                  <a:lnTo>
                    <a:pt x="257" y="743"/>
                  </a:lnTo>
                  <a:lnTo>
                    <a:pt x="251" y="733"/>
                  </a:lnTo>
                  <a:lnTo>
                    <a:pt x="249" y="723"/>
                  </a:lnTo>
                  <a:lnTo>
                    <a:pt x="249" y="723"/>
                  </a:lnTo>
                  <a:lnTo>
                    <a:pt x="245" y="714"/>
                  </a:lnTo>
                  <a:lnTo>
                    <a:pt x="241" y="706"/>
                  </a:lnTo>
                  <a:lnTo>
                    <a:pt x="233" y="700"/>
                  </a:lnTo>
                  <a:lnTo>
                    <a:pt x="233" y="700"/>
                  </a:lnTo>
                  <a:close/>
                  <a:moveTo>
                    <a:pt x="669" y="1074"/>
                  </a:moveTo>
                  <a:lnTo>
                    <a:pt x="669" y="1074"/>
                  </a:lnTo>
                  <a:lnTo>
                    <a:pt x="681" y="1074"/>
                  </a:lnTo>
                  <a:lnTo>
                    <a:pt x="698" y="1074"/>
                  </a:lnTo>
                  <a:lnTo>
                    <a:pt x="723" y="1072"/>
                  </a:lnTo>
                  <a:lnTo>
                    <a:pt x="755" y="1074"/>
                  </a:lnTo>
                  <a:lnTo>
                    <a:pt x="755" y="1074"/>
                  </a:lnTo>
                  <a:lnTo>
                    <a:pt x="772" y="1074"/>
                  </a:lnTo>
                  <a:lnTo>
                    <a:pt x="790" y="1072"/>
                  </a:lnTo>
                  <a:lnTo>
                    <a:pt x="807" y="1066"/>
                  </a:lnTo>
                  <a:lnTo>
                    <a:pt x="825" y="1063"/>
                  </a:lnTo>
                  <a:lnTo>
                    <a:pt x="854" y="1051"/>
                  </a:lnTo>
                  <a:lnTo>
                    <a:pt x="869" y="1043"/>
                  </a:lnTo>
                  <a:lnTo>
                    <a:pt x="869" y="1043"/>
                  </a:lnTo>
                  <a:lnTo>
                    <a:pt x="860" y="1047"/>
                  </a:lnTo>
                  <a:lnTo>
                    <a:pt x="832" y="1051"/>
                  </a:lnTo>
                  <a:lnTo>
                    <a:pt x="832" y="1051"/>
                  </a:lnTo>
                  <a:lnTo>
                    <a:pt x="790" y="1055"/>
                  </a:lnTo>
                  <a:lnTo>
                    <a:pt x="755" y="1059"/>
                  </a:lnTo>
                  <a:lnTo>
                    <a:pt x="755" y="1059"/>
                  </a:lnTo>
                  <a:lnTo>
                    <a:pt x="696" y="1066"/>
                  </a:lnTo>
                  <a:lnTo>
                    <a:pt x="673" y="1072"/>
                  </a:lnTo>
                  <a:lnTo>
                    <a:pt x="667" y="1072"/>
                  </a:lnTo>
                  <a:lnTo>
                    <a:pt x="667" y="1074"/>
                  </a:lnTo>
                  <a:lnTo>
                    <a:pt x="669" y="1074"/>
                  </a:lnTo>
                  <a:lnTo>
                    <a:pt x="669" y="1074"/>
                  </a:lnTo>
                  <a:close/>
                  <a:moveTo>
                    <a:pt x="700" y="1105"/>
                  </a:moveTo>
                  <a:lnTo>
                    <a:pt x="700" y="1105"/>
                  </a:lnTo>
                  <a:lnTo>
                    <a:pt x="733" y="1117"/>
                  </a:lnTo>
                  <a:lnTo>
                    <a:pt x="760" y="1127"/>
                  </a:lnTo>
                  <a:lnTo>
                    <a:pt x="774" y="1129"/>
                  </a:lnTo>
                  <a:lnTo>
                    <a:pt x="786" y="1129"/>
                  </a:lnTo>
                  <a:lnTo>
                    <a:pt x="786" y="1129"/>
                  </a:lnTo>
                  <a:lnTo>
                    <a:pt x="811" y="1125"/>
                  </a:lnTo>
                  <a:lnTo>
                    <a:pt x="836" y="1117"/>
                  </a:lnTo>
                  <a:lnTo>
                    <a:pt x="854" y="1109"/>
                  </a:lnTo>
                  <a:lnTo>
                    <a:pt x="858" y="1107"/>
                  </a:lnTo>
                  <a:lnTo>
                    <a:pt x="858" y="1105"/>
                  </a:lnTo>
                  <a:lnTo>
                    <a:pt x="856" y="1105"/>
                  </a:lnTo>
                  <a:lnTo>
                    <a:pt x="856" y="1105"/>
                  </a:lnTo>
                  <a:lnTo>
                    <a:pt x="821" y="1104"/>
                  </a:lnTo>
                  <a:lnTo>
                    <a:pt x="799" y="1104"/>
                  </a:lnTo>
                  <a:lnTo>
                    <a:pt x="778" y="1105"/>
                  </a:lnTo>
                  <a:lnTo>
                    <a:pt x="778" y="1105"/>
                  </a:lnTo>
                  <a:lnTo>
                    <a:pt x="757" y="1107"/>
                  </a:lnTo>
                  <a:lnTo>
                    <a:pt x="731" y="1107"/>
                  </a:lnTo>
                  <a:lnTo>
                    <a:pt x="700" y="1105"/>
                  </a:lnTo>
                  <a:lnTo>
                    <a:pt x="700" y="1105"/>
                  </a:lnTo>
                  <a:close/>
                  <a:moveTo>
                    <a:pt x="412" y="1074"/>
                  </a:moveTo>
                  <a:lnTo>
                    <a:pt x="412" y="1074"/>
                  </a:lnTo>
                  <a:lnTo>
                    <a:pt x="414" y="1074"/>
                  </a:lnTo>
                  <a:lnTo>
                    <a:pt x="414" y="1072"/>
                  </a:lnTo>
                  <a:lnTo>
                    <a:pt x="406" y="1068"/>
                  </a:lnTo>
                  <a:lnTo>
                    <a:pt x="377" y="1059"/>
                  </a:lnTo>
                  <a:lnTo>
                    <a:pt x="311" y="1035"/>
                  </a:lnTo>
                  <a:lnTo>
                    <a:pt x="311" y="1035"/>
                  </a:lnTo>
                  <a:lnTo>
                    <a:pt x="276" y="1024"/>
                  </a:lnTo>
                  <a:lnTo>
                    <a:pt x="265" y="1020"/>
                  </a:lnTo>
                  <a:lnTo>
                    <a:pt x="265" y="1020"/>
                  </a:lnTo>
                  <a:lnTo>
                    <a:pt x="266" y="1026"/>
                  </a:lnTo>
                  <a:lnTo>
                    <a:pt x="274" y="1041"/>
                  </a:lnTo>
                  <a:lnTo>
                    <a:pt x="284" y="1057"/>
                  </a:lnTo>
                  <a:lnTo>
                    <a:pt x="290" y="1063"/>
                  </a:lnTo>
                  <a:lnTo>
                    <a:pt x="296" y="1066"/>
                  </a:lnTo>
                  <a:lnTo>
                    <a:pt x="296" y="1066"/>
                  </a:lnTo>
                  <a:lnTo>
                    <a:pt x="319" y="1070"/>
                  </a:lnTo>
                  <a:lnTo>
                    <a:pt x="356" y="1072"/>
                  </a:lnTo>
                  <a:lnTo>
                    <a:pt x="391" y="1074"/>
                  </a:lnTo>
                  <a:lnTo>
                    <a:pt x="412" y="1074"/>
                  </a:lnTo>
                  <a:lnTo>
                    <a:pt x="412" y="1074"/>
                  </a:lnTo>
                  <a:close/>
                  <a:moveTo>
                    <a:pt x="405" y="1020"/>
                  </a:moveTo>
                  <a:lnTo>
                    <a:pt x="405" y="1020"/>
                  </a:lnTo>
                  <a:lnTo>
                    <a:pt x="385" y="1004"/>
                  </a:lnTo>
                  <a:lnTo>
                    <a:pt x="370" y="994"/>
                  </a:lnTo>
                  <a:lnTo>
                    <a:pt x="358" y="988"/>
                  </a:lnTo>
                  <a:lnTo>
                    <a:pt x="358" y="988"/>
                  </a:lnTo>
                  <a:lnTo>
                    <a:pt x="319" y="983"/>
                  </a:lnTo>
                  <a:lnTo>
                    <a:pt x="296" y="981"/>
                  </a:lnTo>
                  <a:lnTo>
                    <a:pt x="280" y="981"/>
                  </a:lnTo>
                  <a:lnTo>
                    <a:pt x="280" y="981"/>
                  </a:lnTo>
                  <a:lnTo>
                    <a:pt x="280" y="981"/>
                  </a:lnTo>
                  <a:lnTo>
                    <a:pt x="282" y="983"/>
                  </a:lnTo>
                  <a:lnTo>
                    <a:pt x="294" y="987"/>
                  </a:lnTo>
                  <a:lnTo>
                    <a:pt x="335" y="1000"/>
                  </a:lnTo>
                  <a:lnTo>
                    <a:pt x="405" y="1020"/>
                  </a:lnTo>
                  <a:lnTo>
                    <a:pt x="405" y="1020"/>
                  </a:lnTo>
                  <a:close/>
                  <a:moveTo>
                    <a:pt x="226" y="178"/>
                  </a:moveTo>
                  <a:lnTo>
                    <a:pt x="226" y="178"/>
                  </a:lnTo>
                  <a:lnTo>
                    <a:pt x="216" y="170"/>
                  </a:lnTo>
                  <a:lnTo>
                    <a:pt x="212" y="164"/>
                  </a:lnTo>
                  <a:lnTo>
                    <a:pt x="208" y="162"/>
                  </a:lnTo>
                  <a:lnTo>
                    <a:pt x="202" y="162"/>
                  </a:lnTo>
                  <a:lnTo>
                    <a:pt x="202" y="162"/>
                  </a:lnTo>
                  <a:lnTo>
                    <a:pt x="196" y="164"/>
                  </a:lnTo>
                  <a:lnTo>
                    <a:pt x="193" y="166"/>
                  </a:lnTo>
                  <a:lnTo>
                    <a:pt x="189" y="172"/>
                  </a:lnTo>
                  <a:lnTo>
                    <a:pt x="187" y="185"/>
                  </a:lnTo>
                  <a:lnTo>
                    <a:pt x="187" y="185"/>
                  </a:lnTo>
                  <a:lnTo>
                    <a:pt x="185" y="193"/>
                  </a:lnTo>
                  <a:lnTo>
                    <a:pt x="183" y="201"/>
                  </a:lnTo>
                  <a:lnTo>
                    <a:pt x="179" y="213"/>
                  </a:lnTo>
                  <a:lnTo>
                    <a:pt x="177" y="220"/>
                  </a:lnTo>
                  <a:lnTo>
                    <a:pt x="177" y="222"/>
                  </a:lnTo>
                  <a:lnTo>
                    <a:pt x="179" y="224"/>
                  </a:lnTo>
                  <a:lnTo>
                    <a:pt x="179" y="224"/>
                  </a:lnTo>
                  <a:lnTo>
                    <a:pt x="183" y="224"/>
                  </a:lnTo>
                  <a:lnTo>
                    <a:pt x="187" y="222"/>
                  </a:lnTo>
                  <a:lnTo>
                    <a:pt x="195" y="218"/>
                  </a:lnTo>
                  <a:lnTo>
                    <a:pt x="196" y="218"/>
                  </a:lnTo>
                  <a:lnTo>
                    <a:pt x="198" y="220"/>
                  </a:lnTo>
                  <a:lnTo>
                    <a:pt x="196" y="224"/>
                  </a:lnTo>
                  <a:lnTo>
                    <a:pt x="195" y="232"/>
                  </a:lnTo>
                  <a:lnTo>
                    <a:pt x="195" y="232"/>
                  </a:lnTo>
                  <a:lnTo>
                    <a:pt x="191" y="244"/>
                  </a:lnTo>
                  <a:lnTo>
                    <a:pt x="193" y="248"/>
                  </a:lnTo>
                  <a:lnTo>
                    <a:pt x="191" y="252"/>
                  </a:lnTo>
                  <a:lnTo>
                    <a:pt x="179" y="263"/>
                  </a:lnTo>
                  <a:lnTo>
                    <a:pt x="179" y="263"/>
                  </a:lnTo>
                  <a:lnTo>
                    <a:pt x="150" y="296"/>
                  </a:lnTo>
                  <a:lnTo>
                    <a:pt x="140" y="306"/>
                  </a:lnTo>
                  <a:lnTo>
                    <a:pt x="136" y="310"/>
                  </a:lnTo>
                  <a:lnTo>
                    <a:pt x="132" y="310"/>
                  </a:lnTo>
                  <a:lnTo>
                    <a:pt x="132" y="310"/>
                  </a:lnTo>
                  <a:lnTo>
                    <a:pt x="103" y="308"/>
                  </a:lnTo>
                  <a:lnTo>
                    <a:pt x="86" y="308"/>
                  </a:lnTo>
                  <a:lnTo>
                    <a:pt x="80" y="308"/>
                  </a:lnTo>
                  <a:lnTo>
                    <a:pt x="78" y="310"/>
                  </a:lnTo>
                  <a:lnTo>
                    <a:pt x="78" y="310"/>
                  </a:lnTo>
                  <a:lnTo>
                    <a:pt x="80" y="312"/>
                  </a:lnTo>
                  <a:lnTo>
                    <a:pt x="84" y="314"/>
                  </a:lnTo>
                  <a:lnTo>
                    <a:pt x="97" y="318"/>
                  </a:lnTo>
                  <a:lnTo>
                    <a:pt x="111" y="322"/>
                  </a:lnTo>
                  <a:lnTo>
                    <a:pt x="115" y="324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23" y="324"/>
                  </a:lnTo>
                  <a:lnTo>
                    <a:pt x="136" y="314"/>
                  </a:lnTo>
                  <a:lnTo>
                    <a:pt x="152" y="302"/>
                  </a:lnTo>
                  <a:lnTo>
                    <a:pt x="163" y="294"/>
                  </a:lnTo>
                  <a:lnTo>
                    <a:pt x="163" y="294"/>
                  </a:lnTo>
                  <a:lnTo>
                    <a:pt x="173" y="287"/>
                  </a:lnTo>
                  <a:lnTo>
                    <a:pt x="189" y="275"/>
                  </a:lnTo>
                  <a:lnTo>
                    <a:pt x="210" y="255"/>
                  </a:lnTo>
                  <a:lnTo>
                    <a:pt x="210" y="255"/>
                  </a:lnTo>
                  <a:lnTo>
                    <a:pt x="214" y="248"/>
                  </a:lnTo>
                  <a:lnTo>
                    <a:pt x="220" y="232"/>
                  </a:lnTo>
                  <a:lnTo>
                    <a:pt x="226" y="209"/>
                  </a:lnTo>
                  <a:lnTo>
                    <a:pt x="226" y="209"/>
                  </a:lnTo>
                  <a:lnTo>
                    <a:pt x="230" y="203"/>
                  </a:lnTo>
                  <a:lnTo>
                    <a:pt x="233" y="195"/>
                  </a:lnTo>
                  <a:lnTo>
                    <a:pt x="233" y="191"/>
                  </a:lnTo>
                  <a:lnTo>
                    <a:pt x="233" y="187"/>
                  </a:lnTo>
                  <a:lnTo>
                    <a:pt x="231" y="181"/>
                  </a:lnTo>
                  <a:lnTo>
                    <a:pt x="226" y="178"/>
                  </a:lnTo>
                  <a:lnTo>
                    <a:pt x="226" y="178"/>
                  </a:lnTo>
                  <a:close/>
                  <a:moveTo>
                    <a:pt x="86" y="388"/>
                  </a:moveTo>
                  <a:lnTo>
                    <a:pt x="86" y="388"/>
                  </a:lnTo>
                  <a:lnTo>
                    <a:pt x="56" y="382"/>
                  </a:lnTo>
                  <a:lnTo>
                    <a:pt x="37" y="382"/>
                  </a:lnTo>
                  <a:lnTo>
                    <a:pt x="29" y="384"/>
                  </a:lnTo>
                  <a:lnTo>
                    <a:pt x="25" y="386"/>
                  </a:lnTo>
                  <a:lnTo>
                    <a:pt x="23" y="390"/>
                  </a:lnTo>
                  <a:lnTo>
                    <a:pt x="23" y="396"/>
                  </a:lnTo>
                  <a:lnTo>
                    <a:pt x="23" y="396"/>
                  </a:lnTo>
                  <a:lnTo>
                    <a:pt x="25" y="402"/>
                  </a:lnTo>
                  <a:lnTo>
                    <a:pt x="27" y="404"/>
                  </a:lnTo>
                  <a:lnTo>
                    <a:pt x="35" y="410"/>
                  </a:lnTo>
                  <a:lnTo>
                    <a:pt x="37" y="411"/>
                  </a:lnTo>
                  <a:lnTo>
                    <a:pt x="39" y="415"/>
                  </a:lnTo>
                  <a:lnTo>
                    <a:pt x="41" y="421"/>
                  </a:lnTo>
                  <a:lnTo>
                    <a:pt x="39" y="427"/>
                  </a:lnTo>
                  <a:lnTo>
                    <a:pt x="39" y="427"/>
                  </a:lnTo>
                  <a:lnTo>
                    <a:pt x="37" y="450"/>
                  </a:lnTo>
                  <a:lnTo>
                    <a:pt x="35" y="486"/>
                  </a:lnTo>
                  <a:lnTo>
                    <a:pt x="33" y="523"/>
                  </a:lnTo>
                  <a:lnTo>
                    <a:pt x="31" y="552"/>
                  </a:lnTo>
                  <a:lnTo>
                    <a:pt x="31" y="552"/>
                  </a:lnTo>
                  <a:lnTo>
                    <a:pt x="31" y="579"/>
                  </a:lnTo>
                  <a:lnTo>
                    <a:pt x="31" y="610"/>
                  </a:lnTo>
                  <a:lnTo>
                    <a:pt x="33" y="640"/>
                  </a:lnTo>
                  <a:lnTo>
                    <a:pt x="33" y="651"/>
                  </a:lnTo>
                  <a:lnTo>
                    <a:pt x="31" y="661"/>
                  </a:lnTo>
                  <a:lnTo>
                    <a:pt x="31" y="661"/>
                  </a:lnTo>
                  <a:lnTo>
                    <a:pt x="16" y="716"/>
                  </a:lnTo>
                  <a:lnTo>
                    <a:pt x="16" y="716"/>
                  </a:lnTo>
                  <a:lnTo>
                    <a:pt x="10" y="725"/>
                  </a:lnTo>
                  <a:lnTo>
                    <a:pt x="4" y="735"/>
                  </a:lnTo>
                  <a:lnTo>
                    <a:pt x="0" y="747"/>
                  </a:lnTo>
                  <a:lnTo>
                    <a:pt x="0" y="747"/>
                  </a:lnTo>
                  <a:lnTo>
                    <a:pt x="0" y="758"/>
                  </a:lnTo>
                  <a:lnTo>
                    <a:pt x="2" y="770"/>
                  </a:lnTo>
                  <a:lnTo>
                    <a:pt x="6" y="780"/>
                  </a:lnTo>
                  <a:lnTo>
                    <a:pt x="8" y="786"/>
                  </a:lnTo>
                  <a:lnTo>
                    <a:pt x="8" y="786"/>
                  </a:lnTo>
                  <a:lnTo>
                    <a:pt x="31" y="817"/>
                  </a:lnTo>
                  <a:lnTo>
                    <a:pt x="31" y="817"/>
                  </a:lnTo>
                  <a:lnTo>
                    <a:pt x="39" y="895"/>
                  </a:lnTo>
                  <a:lnTo>
                    <a:pt x="47" y="955"/>
                  </a:lnTo>
                  <a:lnTo>
                    <a:pt x="51" y="981"/>
                  </a:lnTo>
                  <a:lnTo>
                    <a:pt x="55" y="996"/>
                  </a:lnTo>
                  <a:lnTo>
                    <a:pt x="55" y="996"/>
                  </a:lnTo>
                  <a:lnTo>
                    <a:pt x="58" y="1004"/>
                  </a:lnTo>
                  <a:lnTo>
                    <a:pt x="64" y="1008"/>
                  </a:lnTo>
                  <a:lnTo>
                    <a:pt x="70" y="1008"/>
                  </a:lnTo>
                  <a:lnTo>
                    <a:pt x="78" y="1008"/>
                  </a:lnTo>
                  <a:lnTo>
                    <a:pt x="90" y="1000"/>
                  </a:lnTo>
                  <a:lnTo>
                    <a:pt x="93" y="996"/>
                  </a:lnTo>
                  <a:lnTo>
                    <a:pt x="93" y="996"/>
                  </a:lnTo>
                  <a:lnTo>
                    <a:pt x="123" y="981"/>
                  </a:lnTo>
                  <a:lnTo>
                    <a:pt x="142" y="971"/>
                  </a:lnTo>
                  <a:lnTo>
                    <a:pt x="148" y="967"/>
                  </a:lnTo>
                  <a:lnTo>
                    <a:pt x="148" y="965"/>
                  </a:lnTo>
                  <a:lnTo>
                    <a:pt x="148" y="965"/>
                  </a:lnTo>
                  <a:lnTo>
                    <a:pt x="134" y="955"/>
                  </a:lnTo>
                  <a:lnTo>
                    <a:pt x="111" y="934"/>
                  </a:lnTo>
                  <a:lnTo>
                    <a:pt x="88" y="911"/>
                  </a:lnTo>
                  <a:lnTo>
                    <a:pt x="80" y="901"/>
                  </a:lnTo>
                  <a:lnTo>
                    <a:pt x="78" y="895"/>
                  </a:lnTo>
                  <a:lnTo>
                    <a:pt x="78" y="895"/>
                  </a:lnTo>
                  <a:lnTo>
                    <a:pt x="76" y="881"/>
                  </a:lnTo>
                  <a:lnTo>
                    <a:pt x="74" y="860"/>
                  </a:lnTo>
                  <a:lnTo>
                    <a:pt x="68" y="836"/>
                  </a:lnTo>
                  <a:lnTo>
                    <a:pt x="62" y="817"/>
                  </a:lnTo>
                  <a:lnTo>
                    <a:pt x="62" y="817"/>
                  </a:lnTo>
                  <a:lnTo>
                    <a:pt x="53" y="799"/>
                  </a:lnTo>
                  <a:lnTo>
                    <a:pt x="43" y="782"/>
                  </a:lnTo>
                  <a:lnTo>
                    <a:pt x="33" y="766"/>
                  </a:lnTo>
                  <a:lnTo>
                    <a:pt x="31" y="760"/>
                  </a:lnTo>
                  <a:lnTo>
                    <a:pt x="31" y="755"/>
                  </a:lnTo>
                  <a:lnTo>
                    <a:pt x="31" y="755"/>
                  </a:lnTo>
                  <a:lnTo>
                    <a:pt x="35" y="741"/>
                  </a:lnTo>
                  <a:lnTo>
                    <a:pt x="41" y="721"/>
                  </a:lnTo>
                  <a:lnTo>
                    <a:pt x="49" y="698"/>
                  </a:lnTo>
                  <a:lnTo>
                    <a:pt x="55" y="677"/>
                  </a:lnTo>
                  <a:lnTo>
                    <a:pt x="55" y="677"/>
                  </a:lnTo>
                  <a:lnTo>
                    <a:pt x="60" y="645"/>
                  </a:lnTo>
                  <a:lnTo>
                    <a:pt x="66" y="597"/>
                  </a:lnTo>
                  <a:lnTo>
                    <a:pt x="78" y="497"/>
                  </a:lnTo>
                  <a:lnTo>
                    <a:pt x="78" y="497"/>
                  </a:lnTo>
                  <a:lnTo>
                    <a:pt x="82" y="478"/>
                  </a:lnTo>
                  <a:lnTo>
                    <a:pt x="88" y="458"/>
                  </a:lnTo>
                  <a:lnTo>
                    <a:pt x="101" y="427"/>
                  </a:lnTo>
                  <a:lnTo>
                    <a:pt x="105" y="413"/>
                  </a:lnTo>
                  <a:lnTo>
                    <a:pt x="105" y="408"/>
                  </a:lnTo>
                  <a:lnTo>
                    <a:pt x="105" y="402"/>
                  </a:lnTo>
                  <a:lnTo>
                    <a:pt x="103" y="398"/>
                  </a:lnTo>
                  <a:lnTo>
                    <a:pt x="99" y="394"/>
                  </a:lnTo>
                  <a:lnTo>
                    <a:pt x="93" y="390"/>
                  </a:lnTo>
                  <a:lnTo>
                    <a:pt x="86" y="388"/>
                  </a:lnTo>
                  <a:lnTo>
                    <a:pt x="86" y="388"/>
                  </a:lnTo>
                  <a:close/>
                  <a:moveTo>
                    <a:pt x="412" y="630"/>
                  </a:moveTo>
                  <a:lnTo>
                    <a:pt x="412" y="630"/>
                  </a:lnTo>
                  <a:lnTo>
                    <a:pt x="412" y="630"/>
                  </a:lnTo>
                  <a:lnTo>
                    <a:pt x="412" y="626"/>
                  </a:lnTo>
                  <a:lnTo>
                    <a:pt x="410" y="614"/>
                  </a:lnTo>
                  <a:lnTo>
                    <a:pt x="405" y="601"/>
                  </a:lnTo>
                  <a:lnTo>
                    <a:pt x="397" y="591"/>
                  </a:lnTo>
                  <a:lnTo>
                    <a:pt x="397" y="591"/>
                  </a:lnTo>
                  <a:lnTo>
                    <a:pt x="391" y="583"/>
                  </a:lnTo>
                  <a:lnTo>
                    <a:pt x="389" y="575"/>
                  </a:lnTo>
                  <a:lnTo>
                    <a:pt x="389" y="552"/>
                  </a:lnTo>
                  <a:lnTo>
                    <a:pt x="389" y="552"/>
                  </a:lnTo>
                  <a:lnTo>
                    <a:pt x="389" y="540"/>
                  </a:lnTo>
                  <a:lnTo>
                    <a:pt x="387" y="536"/>
                  </a:lnTo>
                  <a:lnTo>
                    <a:pt x="385" y="534"/>
                  </a:lnTo>
                  <a:lnTo>
                    <a:pt x="381" y="528"/>
                  </a:lnTo>
                  <a:lnTo>
                    <a:pt x="381" y="528"/>
                  </a:lnTo>
                  <a:lnTo>
                    <a:pt x="377" y="525"/>
                  </a:lnTo>
                  <a:lnTo>
                    <a:pt x="371" y="521"/>
                  </a:lnTo>
                  <a:lnTo>
                    <a:pt x="354" y="513"/>
                  </a:lnTo>
                  <a:lnTo>
                    <a:pt x="319" y="497"/>
                  </a:lnTo>
                  <a:lnTo>
                    <a:pt x="319" y="497"/>
                  </a:lnTo>
                  <a:lnTo>
                    <a:pt x="311" y="495"/>
                  </a:lnTo>
                  <a:lnTo>
                    <a:pt x="303" y="495"/>
                  </a:lnTo>
                  <a:lnTo>
                    <a:pt x="296" y="495"/>
                  </a:lnTo>
                  <a:lnTo>
                    <a:pt x="288" y="499"/>
                  </a:lnTo>
                  <a:lnTo>
                    <a:pt x="274" y="505"/>
                  </a:lnTo>
                  <a:lnTo>
                    <a:pt x="268" y="509"/>
                  </a:lnTo>
                  <a:lnTo>
                    <a:pt x="265" y="513"/>
                  </a:lnTo>
                  <a:lnTo>
                    <a:pt x="265" y="513"/>
                  </a:lnTo>
                  <a:lnTo>
                    <a:pt x="265" y="519"/>
                  </a:lnTo>
                  <a:lnTo>
                    <a:pt x="266" y="525"/>
                  </a:lnTo>
                  <a:lnTo>
                    <a:pt x="270" y="534"/>
                  </a:lnTo>
                  <a:lnTo>
                    <a:pt x="278" y="542"/>
                  </a:lnTo>
                  <a:lnTo>
                    <a:pt x="294" y="562"/>
                  </a:lnTo>
                  <a:lnTo>
                    <a:pt x="311" y="575"/>
                  </a:lnTo>
                  <a:lnTo>
                    <a:pt x="311" y="575"/>
                  </a:lnTo>
                  <a:lnTo>
                    <a:pt x="319" y="579"/>
                  </a:lnTo>
                  <a:lnTo>
                    <a:pt x="327" y="581"/>
                  </a:lnTo>
                  <a:lnTo>
                    <a:pt x="333" y="581"/>
                  </a:lnTo>
                  <a:lnTo>
                    <a:pt x="338" y="581"/>
                  </a:lnTo>
                  <a:lnTo>
                    <a:pt x="346" y="577"/>
                  </a:lnTo>
                  <a:lnTo>
                    <a:pt x="350" y="575"/>
                  </a:lnTo>
                  <a:lnTo>
                    <a:pt x="350" y="575"/>
                  </a:lnTo>
                  <a:lnTo>
                    <a:pt x="362" y="585"/>
                  </a:lnTo>
                  <a:lnTo>
                    <a:pt x="370" y="593"/>
                  </a:lnTo>
                  <a:lnTo>
                    <a:pt x="373" y="599"/>
                  </a:lnTo>
                  <a:lnTo>
                    <a:pt x="373" y="599"/>
                  </a:lnTo>
                  <a:lnTo>
                    <a:pt x="375" y="603"/>
                  </a:lnTo>
                  <a:lnTo>
                    <a:pt x="379" y="610"/>
                  </a:lnTo>
                  <a:lnTo>
                    <a:pt x="387" y="620"/>
                  </a:lnTo>
                  <a:lnTo>
                    <a:pt x="397" y="630"/>
                  </a:lnTo>
                  <a:lnTo>
                    <a:pt x="397" y="630"/>
                  </a:lnTo>
                  <a:lnTo>
                    <a:pt x="406" y="634"/>
                  </a:lnTo>
                  <a:lnTo>
                    <a:pt x="408" y="634"/>
                  </a:lnTo>
                  <a:lnTo>
                    <a:pt x="410" y="634"/>
                  </a:lnTo>
                  <a:lnTo>
                    <a:pt x="410" y="632"/>
                  </a:lnTo>
                  <a:lnTo>
                    <a:pt x="410" y="630"/>
                  </a:lnTo>
                  <a:lnTo>
                    <a:pt x="412" y="630"/>
                  </a:lnTo>
                  <a:lnTo>
                    <a:pt x="412" y="630"/>
                  </a:lnTo>
                  <a:close/>
                  <a:moveTo>
                    <a:pt x="708" y="606"/>
                  </a:moveTo>
                  <a:lnTo>
                    <a:pt x="708" y="606"/>
                  </a:lnTo>
                  <a:lnTo>
                    <a:pt x="710" y="612"/>
                  </a:lnTo>
                  <a:lnTo>
                    <a:pt x="716" y="630"/>
                  </a:lnTo>
                  <a:lnTo>
                    <a:pt x="716" y="630"/>
                  </a:lnTo>
                  <a:lnTo>
                    <a:pt x="733" y="663"/>
                  </a:lnTo>
                  <a:lnTo>
                    <a:pt x="743" y="677"/>
                  </a:lnTo>
                  <a:lnTo>
                    <a:pt x="745" y="679"/>
                  </a:lnTo>
                  <a:lnTo>
                    <a:pt x="747" y="677"/>
                  </a:lnTo>
                  <a:lnTo>
                    <a:pt x="747" y="677"/>
                  </a:lnTo>
                  <a:lnTo>
                    <a:pt x="745" y="663"/>
                  </a:lnTo>
                  <a:lnTo>
                    <a:pt x="743" y="643"/>
                  </a:lnTo>
                  <a:lnTo>
                    <a:pt x="743" y="634"/>
                  </a:lnTo>
                  <a:lnTo>
                    <a:pt x="745" y="626"/>
                  </a:lnTo>
                  <a:lnTo>
                    <a:pt x="749" y="618"/>
                  </a:lnTo>
                  <a:lnTo>
                    <a:pt x="755" y="614"/>
                  </a:lnTo>
                  <a:lnTo>
                    <a:pt x="755" y="614"/>
                  </a:lnTo>
                  <a:lnTo>
                    <a:pt x="770" y="610"/>
                  </a:lnTo>
                  <a:lnTo>
                    <a:pt x="784" y="606"/>
                  </a:lnTo>
                  <a:lnTo>
                    <a:pt x="799" y="603"/>
                  </a:lnTo>
                  <a:lnTo>
                    <a:pt x="807" y="597"/>
                  </a:lnTo>
                  <a:lnTo>
                    <a:pt x="817" y="591"/>
                  </a:lnTo>
                  <a:lnTo>
                    <a:pt x="817" y="591"/>
                  </a:lnTo>
                  <a:lnTo>
                    <a:pt x="832" y="577"/>
                  </a:lnTo>
                  <a:lnTo>
                    <a:pt x="844" y="564"/>
                  </a:lnTo>
                  <a:lnTo>
                    <a:pt x="852" y="554"/>
                  </a:lnTo>
                  <a:lnTo>
                    <a:pt x="856" y="544"/>
                  </a:lnTo>
                  <a:lnTo>
                    <a:pt x="856" y="544"/>
                  </a:lnTo>
                  <a:lnTo>
                    <a:pt x="862" y="526"/>
                  </a:lnTo>
                  <a:lnTo>
                    <a:pt x="864" y="519"/>
                  </a:lnTo>
                  <a:lnTo>
                    <a:pt x="864" y="513"/>
                  </a:lnTo>
                  <a:lnTo>
                    <a:pt x="864" y="513"/>
                  </a:lnTo>
                  <a:lnTo>
                    <a:pt x="862" y="513"/>
                  </a:lnTo>
                  <a:lnTo>
                    <a:pt x="858" y="513"/>
                  </a:lnTo>
                  <a:lnTo>
                    <a:pt x="846" y="513"/>
                  </a:lnTo>
                  <a:lnTo>
                    <a:pt x="830" y="515"/>
                  </a:lnTo>
                  <a:lnTo>
                    <a:pt x="825" y="515"/>
                  </a:lnTo>
                  <a:lnTo>
                    <a:pt x="817" y="513"/>
                  </a:lnTo>
                  <a:lnTo>
                    <a:pt x="817" y="513"/>
                  </a:lnTo>
                  <a:lnTo>
                    <a:pt x="803" y="509"/>
                  </a:lnTo>
                  <a:lnTo>
                    <a:pt x="788" y="509"/>
                  </a:lnTo>
                  <a:lnTo>
                    <a:pt x="774" y="509"/>
                  </a:lnTo>
                  <a:lnTo>
                    <a:pt x="762" y="513"/>
                  </a:lnTo>
                  <a:lnTo>
                    <a:pt x="762" y="513"/>
                  </a:lnTo>
                  <a:lnTo>
                    <a:pt x="758" y="517"/>
                  </a:lnTo>
                  <a:lnTo>
                    <a:pt x="753" y="521"/>
                  </a:lnTo>
                  <a:lnTo>
                    <a:pt x="745" y="534"/>
                  </a:lnTo>
                  <a:lnTo>
                    <a:pt x="739" y="548"/>
                  </a:lnTo>
                  <a:lnTo>
                    <a:pt x="739" y="554"/>
                  </a:lnTo>
                  <a:lnTo>
                    <a:pt x="739" y="560"/>
                  </a:lnTo>
                  <a:lnTo>
                    <a:pt x="739" y="560"/>
                  </a:lnTo>
                  <a:lnTo>
                    <a:pt x="741" y="567"/>
                  </a:lnTo>
                  <a:lnTo>
                    <a:pt x="745" y="573"/>
                  </a:lnTo>
                  <a:lnTo>
                    <a:pt x="745" y="577"/>
                  </a:lnTo>
                  <a:lnTo>
                    <a:pt x="739" y="583"/>
                  </a:lnTo>
                  <a:lnTo>
                    <a:pt x="739" y="583"/>
                  </a:lnTo>
                  <a:lnTo>
                    <a:pt x="722" y="601"/>
                  </a:lnTo>
                  <a:lnTo>
                    <a:pt x="718" y="603"/>
                  </a:lnTo>
                  <a:lnTo>
                    <a:pt x="714" y="604"/>
                  </a:lnTo>
                  <a:lnTo>
                    <a:pt x="710" y="603"/>
                  </a:lnTo>
                  <a:lnTo>
                    <a:pt x="708" y="599"/>
                  </a:lnTo>
                  <a:lnTo>
                    <a:pt x="708" y="599"/>
                  </a:lnTo>
                  <a:lnTo>
                    <a:pt x="702" y="579"/>
                  </a:lnTo>
                  <a:lnTo>
                    <a:pt x="700" y="569"/>
                  </a:lnTo>
                  <a:lnTo>
                    <a:pt x="700" y="560"/>
                  </a:lnTo>
                  <a:lnTo>
                    <a:pt x="700" y="560"/>
                  </a:lnTo>
                  <a:lnTo>
                    <a:pt x="702" y="554"/>
                  </a:lnTo>
                  <a:lnTo>
                    <a:pt x="706" y="546"/>
                  </a:lnTo>
                  <a:lnTo>
                    <a:pt x="718" y="528"/>
                  </a:lnTo>
                  <a:lnTo>
                    <a:pt x="727" y="515"/>
                  </a:lnTo>
                  <a:lnTo>
                    <a:pt x="731" y="509"/>
                  </a:lnTo>
                  <a:lnTo>
                    <a:pt x="731" y="505"/>
                  </a:lnTo>
                  <a:lnTo>
                    <a:pt x="731" y="505"/>
                  </a:lnTo>
                  <a:lnTo>
                    <a:pt x="729" y="503"/>
                  </a:lnTo>
                  <a:lnTo>
                    <a:pt x="727" y="503"/>
                  </a:lnTo>
                  <a:lnTo>
                    <a:pt x="718" y="505"/>
                  </a:lnTo>
                  <a:lnTo>
                    <a:pt x="700" y="513"/>
                  </a:lnTo>
                  <a:lnTo>
                    <a:pt x="700" y="513"/>
                  </a:lnTo>
                  <a:lnTo>
                    <a:pt x="696" y="515"/>
                  </a:lnTo>
                  <a:lnTo>
                    <a:pt x="694" y="521"/>
                  </a:lnTo>
                  <a:lnTo>
                    <a:pt x="688" y="530"/>
                  </a:lnTo>
                  <a:lnTo>
                    <a:pt x="685" y="544"/>
                  </a:lnTo>
                  <a:lnTo>
                    <a:pt x="692" y="599"/>
                  </a:lnTo>
                  <a:lnTo>
                    <a:pt x="708" y="606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22">
              <a:extLst>
                <a:ext uri="{FF2B5EF4-FFF2-40B4-BE49-F238E27FC236}">
                  <a16:creationId xmlns:a16="http://schemas.microsoft.com/office/drawing/2014/main" id="{2854D9F4-3EE1-4082-957C-EC37E95A0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0" y="1658938"/>
              <a:ext cx="169863" cy="160338"/>
            </a:xfrm>
            <a:custGeom>
              <a:avLst/>
              <a:gdLst>
                <a:gd name="T0" fmla="*/ 0 w 107"/>
                <a:gd name="T1" fmla="*/ 0 h 101"/>
                <a:gd name="T2" fmla="*/ 0 w 107"/>
                <a:gd name="T3" fmla="*/ 0 h 101"/>
                <a:gd name="T4" fmla="*/ 4 w 107"/>
                <a:gd name="T5" fmla="*/ 14 h 101"/>
                <a:gd name="T6" fmla="*/ 10 w 107"/>
                <a:gd name="T7" fmla="*/ 27 h 101"/>
                <a:gd name="T8" fmla="*/ 15 w 107"/>
                <a:gd name="T9" fmla="*/ 39 h 101"/>
                <a:gd name="T10" fmla="*/ 15 w 107"/>
                <a:gd name="T11" fmla="*/ 39 h 101"/>
                <a:gd name="T12" fmla="*/ 21 w 107"/>
                <a:gd name="T13" fmla="*/ 45 h 101"/>
                <a:gd name="T14" fmla="*/ 33 w 107"/>
                <a:gd name="T15" fmla="*/ 54 h 101"/>
                <a:gd name="T16" fmla="*/ 62 w 107"/>
                <a:gd name="T17" fmla="*/ 76 h 101"/>
                <a:gd name="T18" fmla="*/ 101 w 107"/>
                <a:gd name="T19" fmla="*/ 101 h 101"/>
                <a:gd name="T20" fmla="*/ 101 w 107"/>
                <a:gd name="T21" fmla="*/ 101 h 101"/>
                <a:gd name="T22" fmla="*/ 103 w 107"/>
                <a:gd name="T23" fmla="*/ 99 h 101"/>
                <a:gd name="T24" fmla="*/ 107 w 107"/>
                <a:gd name="T25" fmla="*/ 95 h 101"/>
                <a:gd name="T26" fmla="*/ 107 w 107"/>
                <a:gd name="T27" fmla="*/ 92 h 101"/>
                <a:gd name="T28" fmla="*/ 107 w 107"/>
                <a:gd name="T29" fmla="*/ 86 h 101"/>
                <a:gd name="T30" fmla="*/ 105 w 107"/>
                <a:gd name="T31" fmla="*/ 78 h 101"/>
                <a:gd name="T32" fmla="*/ 101 w 107"/>
                <a:gd name="T33" fmla="*/ 70 h 101"/>
                <a:gd name="T34" fmla="*/ 101 w 107"/>
                <a:gd name="T35" fmla="*/ 70 h 101"/>
                <a:gd name="T36" fmla="*/ 95 w 107"/>
                <a:gd name="T37" fmla="*/ 62 h 101"/>
                <a:gd name="T38" fmla="*/ 87 w 107"/>
                <a:gd name="T39" fmla="*/ 54 h 101"/>
                <a:gd name="T40" fmla="*/ 70 w 107"/>
                <a:gd name="T41" fmla="*/ 43 h 101"/>
                <a:gd name="T42" fmla="*/ 54 w 107"/>
                <a:gd name="T43" fmla="*/ 37 h 101"/>
                <a:gd name="T44" fmla="*/ 49 w 107"/>
                <a:gd name="T45" fmla="*/ 33 h 101"/>
                <a:gd name="T46" fmla="*/ 47 w 107"/>
                <a:gd name="T47" fmla="*/ 31 h 101"/>
                <a:gd name="T48" fmla="*/ 47 w 107"/>
                <a:gd name="T49" fmla="*/ 31 h 101"/>
                <a:gd name="T50" fmla="*/ 37 w 107"/>
                <a:gd name="T51" fmla="*/ 23 h 101"/>
                <a:gd name="T52" fmla="*/ 21 w 107"/>
                <a:gd name="T53" fmla="*/ 14 h 101"/>
                <a:gd name="T54" fmla="*/ 0 w 107"/>
                <a:gd name="T55" fmla="*/ 0 h 101"/>
                <a:gd name="T56" fmla="*/ 0 w 107"/>
                <a:gd name="T5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7" h="101">
                  <a:moveTo>
                    <a:pt x="0" y="0"/>
                  </a:moveTo>
                  <a:lnTo>
                    <a:pt x="0" y="0"/>
                  </a:lnTo>
                  <a:lnTo>
                    <a:pt x="4" y="14"/>
                  </a:lnTo>
                  <a:lnTo>
                    <a:pt x="10" y="27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21" y="45"/>
                  </a:lnTo>
                  <a:lnTo>
                    <a:pt x="33" y="54"/>
                  </a:lnTo>
                  <a:lnTo>
                    <a:pt x="62" y="76"/>
                  </a:lnTo>
                  <a:lnTo>
                    <a:pt x="101" y="101"/>
                  </a:lnTo>
                  <a:lnTo>
                    <a:pt x="101" y="101"/>
                  </a:lnTo>
                  <a:lnTo>
                    <a:pt x="103" y="99"/>
                  </a:lnTo>
                  <a:lnTo>
                    <a:pt x="107" y="95"/>
                  </a:lnTo>
                  <a:lnTo>
                    <a:pt x="107" y="92"/>
                  </a:lnTo>
                  <a:lnTo>
                    <a:pt x="107" y="86"/>
                  </a:lnTo>
                  <a:lnTo>
                    <a:pt x="105" y="78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95" y="62"/>
                  </a:lnTo>
                  <a:lnTo>
                    <a:pt x="87" y="54"/>
                  </a:lnTo>
                  <a:lnTo>
                    <a:pt x="70" y="43"/>
                  </a:lnTo>
                  <a:lnTo>
                    <a:pt x="54" y="37"/>
                  </a:lnTo>
                  <a:lnTo>
                    <a:pt x="49" y="33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37" y="23"/>
                  </a:lnTo>
                  <a:lnTo>
                    <a:pt x="21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Freeform 23">
              <a:extLst>
                <a:ext uri="{FF2B5EF4-FFF2-40B4-BE49-F238E27FC236}">
                  <a16:creationId xmlns:a16="http://schemas.microsoft.com/office/drawing/2014/main" id="{17695B6A-C7D8-4102-A902-BDDF6BA3F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5538" y="1643063"/>
              <a:ext cx="176213" cy="176213"/>
            </a:xfrm>
            <a:custGeom>
              <a:avLst/>
              <a:gdLst>
                <a:gd name="T0" fmla="*/ 2 w 111"/>
                <a:gd name="T1" fmla="*/ 111 h 111"/>
                <a:gd name="T2" fmla="*/ 2 w 111"/>
                <a:gd name="T3" fmla="*/ 111 h 111"/>
                <a:gd name="T4" fmla="*/ 0 w 111"/>
                <a:gd name="T5" fmla="*/ 103 h 111"/>
                <a:gd name="T6" fmla="*/ 0 w 111"/>
                <a:gd name="T7" fmla="*/ 96 h 111"/>
                <a:gd name="T8" fmla="*/ 0 w 111"/>
                <a:gd name="T9" fmla="*/ 88 h 111"/>
                <a:gd name="T10" fmla="*/ 0 w 111"/>
                <a:gd name="T11" fmla="*/ 78 h 111"/>
                <a:gd name="T12" fmla="*/ 6 w 111"/>
                <a:gd name="T13" fmla="*/ 68 h 111"/>
                <a:gd name="T14" fmla="*/ 14 w 111"/>
                <a:gd name="T15" fmla="*/ 63 h 111"/>
                <a:gd name="T16" fmla="*/ 20 w 111"/>
                <a:gd name="T17" fmla="*/ 59 h 111"/>
                <a:gd name="T18" fmla="*/ 25 w 111"/>
                <a:gd name="T19" fmla="*/ 57 h 111"/>
                <a:gd name="T20" fmla="*/ 25 w 111"/>
                <a:gd name="T21" fmla="*/ 57 h 111"/>
                <a:gd name="T22" fmla="*/ 47 w 111"/>
                <a:gd name="T23" fmla="*/ 51 h 111"/>
                <a:gd name="T24" fmla="*/ 58 w 111"/>
                <a:gd name="T25" fmla="*/ 43 h 111"/>
                <a:gd name="T26" fmla="*/ 64 w 111"/>
                <a:gd name="T27" fmla="*/ 37 h 111"/>
                <a:gd name="T28" fmla="*/ 72 w 111"/>
                <a:gd name="T29" fmla="*/ 33 h 111"/>
                <a:gd name="T30" fmla="*/ 72 w 111"/>
                <a:gd name="T31" fmla="*/ 33 h 111"/>
                <a:gd name="T32" fmla="*/ 78 w 111"/>
                <a:gd name="T33" fmla="*/ 29 h 111"/>
                <a:gd name="T34" fmla="*/ 84 w 111"/>
                <a:gd name="T35" fmla="*/ 26 h 111"/>
                <a:gd name="T36" fmla="*/ 95 w 111"/>
                <a:gd name="T37" fmla="*/ 12 h 111"/>
                <a:gd name="T38" fmla="*/ 107 w 111"/>
                <a:gd name="T39" fmla="*/ 2 h 111"/>
                <a:gd name="T40" fmla="*/ 109 w 111"/>
                <a:gd name="T41" fmla="*/ 0 h 111"/>
                <a:gd name="T42" fmla="*/ 111 w 111"/>
                <a:gd name="T43" fmla="*/ 2 h 111"/>
                <a:gd name="T44" fmla="*/ 111 w 111"/>
                <a:gd name="T45" fmla="*/ 2 h 111"/>
                <a:gd name="T46" fmla="*/ 111 w 111"/>
                <a:gd name="T47" fmla="*/ 6 h 111"/>
                <a:gd name="T48" fmla="*/ 109 w 111"/>
                <a:gd name="T49" fmla="*/ 12 h 111"/>
                <a:gd name="T50" fmla="*/ 101 w 111"/>
                <a:gd name="T51" fmla="*/ 26 h 111"/>
                <a:gd name="T52" fmla="*/ 86 w 111"/>
                <a:gd name="T53" fmla="*/ 45 h 111"/>
                <a:gd name="T54" fmla="*/ 64 w 111"/>
                <a:gd name="T55" fmla="*/ 64 h 111"/>
                <a:gd name="T56" fmla="*/ 64 w 111"/>
                <a:gd name="T57" fmla="*/ 64 h 111"/>
                <a:gd name="T58" fmla="*/ 41 w 111"/>
                <a:gd name="T59" fmla="*/ 84 h 111"/>
                <a:gd name="T60" fmla="*/ 21 w 111"/>
                <a:gd name="T61" fmla="*/ 100 h 111"/>
                <a:gd name="T62" fmla="*/ 2 w 111"/>
                <a:gd name="T63" fmla="*/ 111 h 111"/>
                <a:gd name="T64" fmla="*/ 2 w 111"/>
                <a:gd name="T65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" h="111">
                  <a:moveTo>
                    <a:pt x="2" y="111"/>
                  </a:moveTo>
                  <a:lnTo>
                    <a:pt x="2" y="111"/>
                  </a:lnTo>
                  <a:lnTo>
                    <a:pt x="0" y="103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78"/>
                  </a:lnTo>
                  <a:lnTo>
                    <a:pt x="6" y="68"/>
                  </a:lnTo>
                  <a:lnTo>
                    <a:pt x="14" y="63"/>
                  </a:lnTo>
                  <a:lnTo>
                    <a:pt x="20" y="59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47" y="51"/>
                  </a:lnTo>
                  <a:lnTo>
                    <a:pt x="58" y="43"/>
                  </a:lnTo>
                  <a:lnTo>
                    <a:pt x="64" y="37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8" y="29"/>
                  </a:lnTo>
                  <a:lnTo>
                    <a:pt x="84" y="26"/>
                  </a:lnTo>
                  <a:lnTo>
                    <a:pt x="95" y="12"/>
                  </a:lnTo>
                  <a:lnTo>
                    <a:pt x="107" y="2"/>
                  </a:lnTo>
                  <a:lnTo>
                    <a:pt x="109" y="0"/>
                  </a:lnTo>
                  <a:lnTo>
                    <a:pt x="111" y="2"/>
                  </a:lnTo>
                  <a:lnTo>
                    <a:pt x="111" y="2"/>
                  </a:lnTo>
                  <a:lnTo>
                    <a:pt x="111" y="6"/>
                  </a:lnTo>
                  <a:lnTo>
                    <a:pt x="109" y="12"/>
                  </a:lnTo>
                  <a:lnTo>
                    <a:pt x="101" y="26"/>
                  </a:lnTo>
                  <a:lnTo>
                    <a:pt x="86" y="45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41" y="84"/>
                  </a:lnTo>
                  <a:lnTo>
                    <a:pt x="21" y="100"/>
                  </a:lnTo>
                  <a:lnTo>
                    <a:pt x="2" y="111"/>
                  </a:lnTo>
                  <a:lnTo>
                    <a:pt x="2" y="11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Freeform 24">
              <a:extLst>
                <a:ext uri="{FF2B5EF4-FFF2-40B4-BE49-F238E27FC236}">
                  <a16:creationId xmlns:a16="http://schemas.microsoft.com/office/drawing/2014/main" id="{617C41C7-F90D-4CED-84D6-9D7011056C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50" y="2568575"/>
              <a:ext cx="1460500" cy="1133475"/>
            </a:xfrm>
            <a:custGeom>
              <a:avLst/>
              <a:gdLst>
                <a:gd name="T0" fmla="*/ 735 w 920"/>
                <a:gd name="T1" fmla="*/ 55 h 714"/>
                <a:gd name="T2" fmla="*/ 854 w 920"/>
                <a:gd name="T3" fmla="*/ 121 h 714"/>
                <a:gd name="T4" fmla="*/ 729 w 920"/>
                <a:gd name="T5" fmla="*/ 144 h 714"/>
                <a:gd name="T6" fmla="*/ 659 w 920"/>
                <a:gd name="T7" fmla="*/ 207 h 714"/>
                <a:gd name="T8" fmla="*/ 758 w 920"/>
                <a:gd name="T9" fmla="*/ 183 h 714"/>
                <a:gd name="T10" fmla="*/ 879 w 920"/>
                <a:gd name="T11" fmla="*/ 248 h 714"/>
                <a:gd name="T12" fmla="*/ 885 w 920"/>
                <a:gd name="T13" fmla="*/ 99 h 714"/>
                <a:gd name="T14" fmla="*/ 729 w 920"/>
                <a:gd name="T15" fmla="*/ 2 h 714"/>
                <a:gd name="T16" fmla="*/ 647 w 920"/>
                <a:gd name="T17" fmla="*/ 361 h 714"/>
                <a:gd name="T18" fmla="*/ 735 w 920"/>
                <a:gd name="T19" fmla="*/ 400 h 714"/>
                <a:gd name="T20" fmla="*/ 791 w 920"/>
                <a:gd name="T21" fmla="*/ 417 h 714"/>
                <a:gd name="T22" fmla="*/ 760 w 920"/>
                <a:gd name="T23" fmla="*/ 285 h 714"/>
                <a:gd name="T24" fmla="*/ 649 w 920"/>
                <a:gd name="T25" fmla="*/ 246 h 714"/>
                <a:gd name="T26" fmla="*/ 665 w 920"/>
                <a:gd name="T27" fmla="*/ 287 h 714"/>
                <a:gd name="T28" fmla="*/ 741 w 920"/>
                <a:gd name="T29" fmla="*/ 331 h 714"/>
                <a:gd name="T30" fmla="*/ 682 w 920"/>
                <a:gd name="T31" fmla="*/ 331 h 714"/>
                <a:gd name="T32" fmla="*/ 605 w 920"/>
                <a:gd name="T33" fmla="*/ 326 h 714"/>
                <a:gd name="T34" fmla="*/ 560 w 920"/>
                <a:gd name="T35" fmla="*/ 433 h 714"/>
                <a:gd name="T36" fmla="*/ 593 w 920"/>
                <a:gd name="T37" fmla="*/ 452 h 714"/>
                <a:gd name="T38" fmla="*/ 659 w 920"/>
                <a:gd name="T39" fmla="*/ 511 h 714"/>
                <a:gd name="T40" fmla="*/ 715 w 920"/>
                <a:gd name="T41" fmla="*/ 536 h 714"/>
                <a:gd name="T42" fmla="*/ 661 w 920"/>
                <a:gd name="T43" fmla="*/ 425 h 714"/>
                <a:gd name="T44" fmla="*/ 570 w 920"/>
                <a:gd name="T45" fmla="*/ 380 h 714"/>
                <a:gd name="T46" fmla="*/ 509 w 920"/>
                <a:gd name="T47" fmla="*/ 480 h 714"/>
                <a:gd name="T48" fmla="*/ 605 w 920"/>
                <a:gd name="T49" fmla="*/ 573 h 714"/>
                <a:gd name="T50" fmla="*/ 636 w 920"/>
                <a:gd name="T51" fmla="*/ 624 h 714"/>
                <a:gd name="T52" fmla="*/ 577 w 920"/>
                <a:gd name="T53" fmla="*/ 485 h 714"/>
                <a:gd name="T54" fmla="*/ 509 w 920"/>
                <a:gd name="T55" fmla="*/ 446 h 714"/>
                <a:gd name="T56" fmla="*/ 449 w 920"/>
                <a:gd name="T57" fmla="*/ 550 h 714"/>
                <a:gd name="T58" fmla="*/ 503 w 920"/>
                <a:gd name="T59" fmla="*/ 643 h 714"/>
                <a:gd name="T60" fmla="*/ 558 w 920"/>
                <a:gd name="T61" fmla="*/ 651 h 714"/>
                <a:gd name="T62" fmla="*/ 517 w 920"/>
                <a:gd name="T63" fmla="*/ 546 h 714"/>
                <a:gd name="T64" fmla="*/ 344 w 920"/>
                <a:gd name="T65" fmla="*/ 532 h 714"/>
                <a:gd name="T66" fmla="*/ 332 w 920"/>
                <a:gd name="T67" fmla="*/ 585 h 714"/>
                <a:gd name="T68" fmla="*/ 363 w 920"/>
                <a:gd name="T69" fmla="*/ 690 h 714"/>
                <a:gd name="T70" fmla="*/ 447 w 920"/>
                <a:gd name="T71" fmla="*/ 651 h 714"/>
                <a:gd name="T72" fmla="*/ 358 w 920"/>
                <a:gd name="T73" fmla="*/ 528 h 714"/>
                <a:gd name="T74" fmla="*/ 251 w 920"/>
                <a:gd name="T75" fmla="*/ 519 h 714"/>
                <a:gd name="T76" fmla="*/ 223 w 920"/>
                <a:gd name="T77" fmla="*/ 597 h 714"/>
                <a:gd name="T78" fmla="*/ 239 w 920"/>
                <a:gd name="T79" fmla="*/ 692 h 714"/>
                <a:gd name="T80" fmla="*/ 278 w 920"/>
                <a:gd name="T81" fmla="*/ 597 h 714"/>
                <a:gd name="T82" fmla="*/ 272 w 920"/>
                <a:gd name="T83" fmla="*/ 521 h 714"/>
                <a:gd name="T84" fmla="*/ 142 w 920"/>
                <a:gd name="T85" fmla="*/ 569 h 714"/>
                <a:gd name="T86" fmla="*/ 138 w 920"/>
                <a:gd name="T87" fmla="*/ 639 h 714"/>
                <a:gd name="T88" fmla="*/ 212 w 920"/>
                <a:gd name="T89" fmla="*/ 567 h 714"/>
                <a:gd name="T90" fmla="*/ 204 w 920"/>
                <a:gd name="T91" fmla="*/ 435 h 714"/>
                <a:gd name="T92" fmla="*/ 50 w 920"/>
                <a:gd name="T93" fmla="*/ 464 h 714"/>
                <a:gd name="T94" fmla="*/ 66 w 920"/>
                <a:gd name="T95" fmla="*/ 530 h 714"/>
                <a:gd name="T96" fmla="*/ 142 w 920"/>
                <a:gd name="T97" fmla="*/ 538 h 714"/>
                <a:gd name="T98" fmla="*/ 221 w 920"/>
                <a:gd name="T99" fmla="*/ 474 h 714"/>
                <a:gd name="T100" fmla="*/ 344 w 920"/>
                <a:gd name="T101" fmla="*/ 47 h 714"/>
                <a:gd name="T102" fmla="*/ 299 w 920"/>
                <a:gd name="T103" fmla="*/ 18 h 714"/>
                <a:gd name="T104" fmla="*/ 183 w 920"/>
                <a:gd name="T105" fmla="*/ 59 h 714"/>
                <a:gd name="T106" fmla="*/ 177 w 920"/>
                <a:gd name="T107" fmla="*/ 84 h 714"/>
                <a:gd name="T108" fmla="*/ 221 w 920"/>
                <a:gd name="T109" fmla="*/ 174 h 714"/>
                <a:gd name="T110" fmla="*/ 8 w 920"/>
                <a:gd name="T111" fmla="*/ 224 h 714"/>
                <a:gd name="T112" fmla="*/ 33 w 920"/>
                <a:gd name="T113" fmla="*/ 337 h 714"/>
                <a:gd name="T114" fmla="*/ 161 w 920"/>
                <a:gd name="T115" fmla="*/ 296 h 714"/>
                <a:gd name="T116" fmla="*/ 173 w 920"/>
                <a:gd name="T117" fmla="*/ 232 h 714"/>
                <a:gd name="T118" fmla="*/ 101 w 920"/>
                <a:gd name="T119" fmla="*/ 224 h 714"/>
                <a:gd name="T120" fmla="*/ 76 w 920"/>
                <a:gd name="T121" fmla="*/ 17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0" h="714">
                  <a:moveTo>
                    <a:pt x="698" y="0"/>
                  </a:moveTo>
                  <a:lnTo>
                    <a:pt x="698" y="0"/>
                  </a:lnTo>
                  <a:lnTo>
                    <a:pt x="688" y="47"/>
                  </a:lnTo>
                  <a:lnTo>
                    <a:pt x="688" y="47"/>
                  </a:lnTo>
                  <a:lnTo>
                    <a:pt x="713" y="43"/>
                  </a:lnTo>
                  <a:lnTo>
                    <a:pt x="713" y="43"/>
                  </a:lnTo>
                  <a:lnTo>
                    <a:pt x="717" y="43"/>
                  </a:lnTo>
                  <a:lnTo>
                    <a:pt x="721" y="47"/>
                  </a:lnTo>
                  <a:lnTo>
                    <a:pt x="735" y="55"/>
                  </a:lnTo>
                  <a:lnTo>
                    <a:pt x="768" y="82"/>
                  </a:lnTo>
                  <a:lnTo>
                    <a:pt x="768" y="82"/>
                  </a:lnTo>
                  <a:lnTo>
                    <a:pt x="778" y="88"/>
                  </a:lnTo>
                  <a:lnTo>
                    <a:pt x="787" y="94"/>
                  </a:lnTo>
                  <a:lnTo>
                    <a:pt x="811" y="101"/>
                  </a:lnTo>
                  <a:lnTo>
                    <a:pt x="834" y="111"/>
                  </a:lnTo>
                  <a:lnTo>
                    <a:pt x="844" y="115"/>
                  </a:lnTo>
                  <a:lnTo>
                    <a:pt x="854" y="121"/>
                  </a:lnTo>
                  <a:lnTo>
                    <a:pt x="854" y="121"/>
                  </a:lnTo>
                  <a:lnTo>
                    <a:pt x="859" y="127"/>
                  </a:lnTo>
                  <a:lnTo>
                    <a:pt x="863" y="133"/>
                  </a:lnTo>
                  <a:lnTo>
                    <a:pt x="863" y="138"/>
                  </a:lnTo>
                  <a:lnTo>
                    <a:pt x="863" y="142"/>
                  </a:lnTo>
                  <a:lnTo>
                    <a:pt x="857" y="150"/>
                  </a:lnTo>
                  <a:lnTo>
                    <a:pt x="854" y="152"/>
                  </a:lnTo>
                  <a:lnTo>
                    <a:pt x="854" y="152"/>
                  </a:lnTo>
                  <a:lnTo>
                    <a:pt x="797" y="148"/>
                  </a:lnTo>
                  <a:lnTo>
                    <a:pt x="729" y="144"/>
                  </a:lnTo>
                  <a:lnTo>
                    <a:pt x="729" y="144"/>
                  </a:lnTo>
                  <a:lnTo>
                    <a:pt x="717" y="144"/>
                  </a:lnTo>
                  <a:lnTo>
                    <a:pt x="702" y="148"/>
                  </a:lnTo>
                  <a:lnTo>
                    <a:pt x="663" y="158"/>
                  </a:lnTo>
                  <a:lnTo>
                    <a:pt x="663" y="158"/>
                  </a:lnTo>
                  <a:lnTo>
                    <a:pt x="649" y="207"/>
                  </a:lnTo>
                  <a:lnTo>
                    <a:pt x="649" y="207"/>
                  </a:lnTo>
                  <a:lnTo>
                    <a:pt x="659" y="207"/>
                  </a:lnTo>
                  <a:lnTo>
                    <a:pt x="659" y="207"/>
                  </a:lnTo>
                  <a:lnTo>
                    <a:pt x="663" y="207"/>
                  </a:lnTo>
                  <a:lnTo>
                    <a:pt x="669" y="205"/>
                  </a:lnTo>
                  <a:lnTo>
                    <a:pt x="684" y="197"/>
                  </a:lnTo>
                  <a:lnTo>
                    <a:pt x="704" y="187"/>
                  </a:lnTo>
                  <a:lnTo>
                    <a:pt x="713" y="185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43" y="183"/>
                  </a:lnTo>
                  <a:lnTo>
                    <a:pt x="758" y="183"/>
                  </a:lnTo>
                  <a:lnTo>
                    <a:pt x="776" y="185"/>
                  </a:lnTo>
                  <a:lnTo>
                    <a:pt x="793" y="189"/>
                  </a:lnTo>
                  <a:lnTo>
                    <a:pt x="811" y="195"/>
                  </a:lnTo>
                  <a:lnTo>
                    <a:pt x="830" y="203"/>
                  </a:lnTo>
                  <a:lnTo>
                    <a:pt x="846" y="214"/>
                  </a:lnTo>
                  <a:lnTo>
                    <a:pt x="846" y="214"/>
                  </a:lnTo>
                  <a:lnTo>
                    <a:pt x="865" y="232"/>
                  </a:lnTo>
                  <a:lnTo>
                    <a:pt x="879" y="248"/>
                  </a:lnTo>
                  <a:lnTo>
                    <a:pt x="879" y="248"/>
                  </a:lnTo>
                  <a:lnTo>
                    <a:pt x="920" y="156"/>
                  </a:lnTo>
                  <a:lnTo>
                    <a:pt x="920" y="156"/>
                  </a:lnTo>
                  <a:lnTo>
                    <a:pt x="914" y="144"/>
                  </a:lnTo>
                  <a:lnTo>
                    <a:pt x="908" y="129"/>
                  </a:lnTo>
                  <a:lnTo>
                    <a:pt x="908" y="129"/>
                  </a:lnTo>
                  <a:lnTo>
                    <a:pt x="904" y="117"/>
                  </a:lnTo>
                  <a:lnTo>
                    <a:pt x="898" y="109"/>
                  </a:lnTo>
                  <a:lnTo>
                    <a:pt x="892" y="103"/>
                  </a:lnTo>
                  <a:lnTo>
                    <a:pt x="885" y="99"/>
                  </a:lnTo>
                  <a:lnTo>
                    <a:pt x="867" y="90"/>
                  </a:lnTo>
                  <a:lnTo>
                    <a:pt x="857" y="84"/>
                  </a:lnTo>
                  <a:lnTo>
                    <a:pt x="846" y="74"/>
                  </a:lnTo>
                  <a:lnTo>
                    <a:pt x="846" y="74"/>
                  </a:lnTo>
                  <a:lnTo>
                    <a:pt x="817" y="53"/>
                  </a:lnTo>
                  <a:lnTo>
                    <a:pt x="785" y="33"/>
                  </a:lnTo>
                  <a:lnTo>
                    <a:pt x="737" y="4"/>
                  </a:lnTo>
                  <a:lnTo>
                    <a:pt x="737" y="4"/>
                  </a:lnTo>
                  <a:lnTo>
                    <a:pt x="729" y="2"/>
                  </a:lnTo>
                  <a:lnTo>
                    <a:pt x="719" y="0"/>
                  </a:lnTo>
                  <a:lnTo>
                    <a:pt x="698" y="0"/>
                  </a:lnTo>
                  <a:lnTo>
                    <a:pt x="698" y="0"/>
                  </a:lnTo>
                  <a:close/>
                  <a:moveTo>
                    <a:pt x="599" y="331"/>
                  </a:moveTo>
                  <a:lnTo>
                    <a:pt x="599" y="331"/>
                  </a:lnTo>
                  <a:lnTo>
                    <a:pt x="591" y="347"/>
                  </a:lnTo>
                  <a:lnTo>
                    <a:pt x="591" y="347"/>
                  </a:lnTo>
                  <a:lnTo>
                    <a:pt x="626" y="357"/>
                  </a:lnTo>
                  <a:lnTo>
                    <a:pt x="647" y="361"/>
                  </a:lnTo>
                  <a:lnTo>
                    <a:pt x="659" y="363"/>
                  </a:lnTo>
                  <a:lnTo>
                    <a:pt x="659" y="363"/>
                  </a:lnTo>
                  <a:lnTo>
                    <a:pt x="663" y="363"/>
                  </a:lnTo>
                  <a:lnTo>
                    <a:pt x="669" y="367"/>
                  </a:lnTo>
                  <a:lnTo>
                    <a:pt x="684" y="374"/>
                  </a:lnTo>
                  <a:lnTo>
                    <a:pt x="704" y="384"/>
                  </a:lnTo>
                  <a:lnTo>
                    <a:pt x="721" y="394"/>
                  </a:lnTo>
                  <a:lnTo>
                    <a:pt x="721" y="394"/>
                  </a:lnTo>
                  <a:lnTo>
                    <a:pt x="735" y="400"/>
                  </a:lnTo>
                  <a:lnTo>
                    <a:pt x="739" y="404"/>
                  </a:lnTo>
                  <a:lnTo>
                    <a:pt x="741" y="409"/>
                  </a:lnTo>
                  <a:lnTo>
                    <a:pt x="747" y="421"/>
                  </a:lnTo>
                  <a:lnTo>
                    <a:pt x="752" y="441"/>
                  </a:lnTo>
                  <a:lnTo>
                    <a:pt x="752" y="441"/>
                  </a:lnTo>
                  <a:lnTo>
                    <a:pt x="758" y="456"/>
                  </a:lnTo>
                  <a:lnTo>
                    <a:pt x="764" y="466"/>
                  </a:lnTo>
                  <a:lnTo>
                    <a:pt x="764" y="466"/>
                  </a:lnTo>
                  <a:lnTo>
                    <a:pt x="791" y="417"/>
                  </a:lnTo>
                  <a:lnTo>
                    <a:pt x="819" y="368"/>
                  </a:lnTo>
                  <a:lnTo>
                    <a:pt x="815" y="347"/>
                  </a:lnTo>
                  <a:lnTo>
                    <a:pt x="815" y="347"/>
                  </a:lnTo>
                  <a:lnTo>
                    <a:pt x="813" y="337"/>
                  </a:lnTo>
                  <a:lnTo>
                    <a:pt x="809" y="330"/>
                  </a:lnTo>
                  <a:lnTo>
                    <a:pt x="803" y="324"/>
                  </a:lnTo>
                  <a:lnTo>
                    <a:pt x="797" y="318"/>
                  </a:lnTo>
                  <a:lnTo>
                    <a:pt x="782" y="302"/>
                  </a:lnTo>
                  <a:lnTo>
                    <a:pt x="760" y="285"/>
                  </a:lnTo>
                  <a:lnTo>
                    <a:pt x="760" y="285"/>
                  </a:lnTo>
                  <a:lnTo>
                    <a:pt x="747" y="275"/>
                  </a:lnTo>
                  <a:lnTo>
                    <a:pt x="733" y="267"/>
                  </a:lnTo>
                  <a:lnTo>
                    <a:pt x="717" y="261"/>
                  </a:lnTo>
                  <a:lnTo>
                    <a:pt x="702" y="255"/>
                  </a:lnTo>
                  <a:lnTo>
                    <a:pt x="677" y="250"/>
                  </a:lnTo>
                  <a:lnTo>
                    <a:pt x="659" y="246"/>
                  </a:lnTo>
                  <a:lnTo>
                    <a:pt x="659" y="246"/>
                  </a:lnTo>
                  <a:lnTo>
                    <a:pt x="649" y="246"/>
                  </a:lnTo>
                  <a:lnTo>
                    <a:pt x="636" y="252"/>
                  </a:lnTo>
                  <a:lnTo>
                    <a:pt x="636" y="252"/>
                  </a:lnTo>
                  <a:lnTo>
                    <a:pt x="620" y="287"/>
                  </a:lnTo>
                  <a:lnTo>
                    <a:pt x="620" y="287"/>
                  </a:lnTo>
                  <a:lnTo>
                    <a:pt x="647" y="285"/>
                  </a:lnTo>
                  <a:lnTo>
                    <a:pt x="655" y="285"/>
                  </a:lnTo>
                  <a:lnTo>
                    <a:pt x="659" y="285"/>
                  </a:lnTo>
                  <a:lnTo>
                    <a:pt x="659" y="285"/>
                  </a:lnTo>
                  <a:lnTo>
                    <a:pt x="665" y="287"/>
                  </a:lnTo>
                  <a:lnTo>
                    <a:pt x="678" y="291"/>
                  </a:lnTo>
                  <a:lnTo>
                    <a:pt x="700" y="296"/>
                  </a:lnTo>
                  <a:lnTo>
                    <a:pt x="729" y="308"/>
                  </a:lnTo>
                  <a:lnTo>
                    <a:pt x="729" y="308"/>
                  </a:lnTo>
                  <a:lnTo>
                    <a:pt x="743" y="314"/>
                  </a:lnTo>
                  <a:lnTo>
                    <a:pt x="748" y="320"/>
                  </a:lnTo>
                  <a:lnTo>
                    <a:pt x="750" y="322"/>
                  </a:lnTo>
                  <a:lnTo>
                    <a:pt x="748" y="326"/>
                  </a:lnTo>
                  <a:lnTo>
                    <a:pt x="741" y="331"/>
                  </a:lnTo>
                  <a:lnTo>
                    <a:pt x="737" y="333"/>
                  </a:lnTo>
                  <a:lnTo>
                    <a:pt x="737" y="339"/>
                  </a:lnTo>
                  <a:lnTo>
                    <a:pt x="737" y="339"/>
                  </a:lnTo>
                  <a:lnTo>
                    <a:pt x="737" y="343"/>
                  </a:lnTo>
                  <a:lnTo>
                    <a:pt x="735" y="345"/>
                  </a:lnTo>
                  <a:lnTo>
                    <a:pt x="729" y="345"/>
                  </a:lnTo>
                  <a:lnTo>
                    <a:pt x="723" y="343"/>
                  </a:lnTo>
                  <a:lnTo>
                    <a:pt x="706" y="337"/>
                  </a:lnTo>
                  <a:lnTo>
                    <a:pt x="682" y="331"/>
                  </a:lnTo>
                  <a:lnTo>
                    <a:pt x="682" y="331"/>
                  </a:lnTo>
                  <a:lnTo>
                    <a:pt x="663" y="326"/>
                  </a:lnTo>
                  <a:lnTo>
                    <a:pt x="651" y="322"/>
                  </a:lnTo>
                  <a:lnTo>
                    <a:pt x="642" y="318"/>
                  </a:lnTo>
                  <a:lnTo>
                    <a:pt x="628" y="316"/>
                  </a:lnTo>
                  <a:lnTo>
                    <a:pt x="628" y="316"/>
                  </a:lnTo>
                  <a:lnTo>
                    <a:pt x="620" y="316"/>
                  </a:lnTo>
                  <a:lnTo>
                    <a:pt x="612" y="320"/>
                  </a:lnTo>
                  <a:lnTo>
                    <a:pt x="605" y="326"/>
                  </a:lnTo>
                  <a:lnTo>
                    <a:pt x="599" y="331"/>
                  </a:lnTo>
                  <a:lnTo>
                    <a:pt x="599" y="331"/>
                  </a:lnTo>
                  <a:close/>
                  <a:moveTo>
                    <a:pt x="570" y="380"/>
                  </a:moveTo>
                  <a:lnTo>
                    <a:pt x="570" y="380"/>
                  </a:lnTo>
                  <a:lnTo>
                    <a:pt x="552" y="402"/>
                  </a:lnTo>
                  <a:lnTo>
                    <a:pt x="533" y="423"/>
                  </a:lnTo>
                  <a:lnTo>
                    <a:pt x="533" y="423"/>
                  </a:lnTo>
                  <a:lnTo>
                    <a:pt x="552" y="431"/>
                  </a:lnTo>
                  <a:lnTo>
                    <a:pt x="560" y="433"/>
                  </a:lnTo>
                  <a:lnTo>
                    <a:pt x="566" y="433"/>
                  </a:lnTo>
                  <a:lnTo>
                    <a:pt x="566" y="433"/>
                  </a:lnTo>
                  <a:lnTo>
                    <a:pt x="570" y="433"/>
                  </a:lnTo>
                  <a:lnTo>
                    <a:pt x="572" y="435"/>
                  </a:lnTo>
                  <a:lnTo>
                    <a:pt x="577" y="439"/>
                  </a:lnTo>
                  <a:lnTo>
                    <a:pt x="585" y="445"/>
                  </a:lnTo>
                  <a:lnTo>
                    <a:pt x="589" y="448"/>
                  </a:lnTo>
                  <a:lnTo>
                    <a:pt x="589" y="448"/>
                  </a:lnTo>
                  <a:lnTo>
                    <a:pt x="593" y="452"/>
                  </a:lnTo>
                  <a:lnTo>
                    <a:pt x="599" y="458"/>
                  </a:lnTo>
                  <a:lnTo>
                    <a:pt x="607" y="470"/>
                  </a:lnTo>
                  <a:lnTo>
                    <a:pt x="620" y="487"/>
                  </a:lnTo>
                  <a:lnTo>
                    <a:pt x="620" y="487"/>
                  </a:lnTo>
                  <a:lnTo>
                    <a:pt x="636" y="501"/>
                  </a:lnTo>
                  <a:lnTo>
                    <a:pt x="645" y="509"/>
                  </a:lnTo>
                  <a:lnTo>
                    <a:pt x="653" y="511"/>
                  </a:lnTo>
                  <a:lnTo>
                    <a:pt x="659" y="511"/>
                  </a:lnTo>
                  <a:lnTo>
                    <a:pt x="659" y="511"/>
                  </a:lnTo>
                  <a:lnTo>
                    <a:pt x="661" y="513"/>
                  </a:lnTo>
                  <a:lnTo>
                    <a:pt x="665" y="521"/>
                  </a:lnTo>
                  <a:lnTo>
                    <a:pt x="669" y="540"/>
                  </a:lnTo>
                  <a:lnTo>
                    <a:pt x="673" y="565"/>
                  </a:lnTo>
                  <a:lnTo>
                    <a:pt x="675" y="587"/>
                  </a:lnTo>
                  <a:lnTo>
                    <a:pt x="675" y="587"/>
                  </a:lnTo>
                  <a:lnTo>
                    <a:pt x="694" y="563"/>
                  </a:lnTo>
                  <a:lnTo>
                    <a:pt x="715" y="536"/>
                  </a:lnTo>
                  <a:lnTo>
                    <a:pt x="715" y="536"/>
                  </a:lnTo>
                  <a:lnTo>
                    <a:pt x="710" y="511"/>
                  </a:lnTo>
                  <a:lnTo>
                    <a:pt x="706" y="495"/>
                  </a:lnTo>
                  <a:lnTo>
                    <a:pt x="706" y="495"/>
                  </a:lnTo>
                  <a:lnTo>
                    <a:pt x="700" y="480"/>
                  </a:lnTo>
                  <a:lnTo>
                    <a:pt x="682" y="448"/>
                  </a:lnTo>
                  <a:lnTo>
                    <a:pt x="682" y="448"/>
                  </a:lnTo>
                  <a:lnTo>
                    <a:pt x="671" y="431"/>
                  </a:lnTo>
                  <a:lnTo>
                    <a:pt x="667" y="427"/>
                  </a:lnTo>
                  <a:lnTo>
                    <a:pt x="661" y="425"/>
                  </a:lnTo>
                  <a:lnTo>
                    <a:pt x="649" y="419"/>
                  </a:lnTo>
                  <a:lnTo>
                    <a:pt x="642" y="411"/>
                  </a:lnTo>
                  <a:lnTo>
                    <a:pt x="628" y="402"/>
                  </a:lnTo>
                  <a:lnTo>
                    <a:pt x="628" y="402"/>
                  </a:lnTo>
                  <a:lnTo>
                    <a:pt x="612" y="390"/>
                  </a:lnTo>
                  <a:lnTo>
                    <a:pt x="597" y="384"/>
                  </a:lnTo>
                  <a:lnTo>
                    <a:pt x="581" y="380"/>
                  </a:lnTo>
                  <a:lnTo>
                    <a:pt x="570" y="380"/>
                  </a:lnTo>
                  <a:lnTo>
                    <a:pt x="570" y="380"/>
                  </a:lnTo>
                  <a:close/>
                  <a:moveTo>
                    <a:pt x="509" y="446"/>
                  </a:moveTo>
                  <a:lnTo>
                    <a:pt x="509" y="446"/>
                  </a:lnTo>
                  <a:lnTo>
                    <a:pt x="490" y="462"/>
                  </a:lnTo>
                  <a:lnTo>
                    <a:pt x="470" y="476"/>
                  </a:lnTo>
                  <a:lnTo>
                    <a:pt x="470" y="476"/>
                  </a:lnTo>
                  <a:lnTo>
                    <a:pt x="492" y="480"/>
                  </a:lnTo>
                  <a:lnTo>
                    <a:pt x="503" y="480"/>
                  </a:lnTo>
                  <a:lnTo>
                    <a:pt x="503" y="480"/>
                  </a:lnTo>
                  <a:lnTo>
                    <a:pt x="509" y="480"/>
                  </a:lnTo>
                  <a:lnTo>
                    <a:pt x="523" y="485"/>
                  </a:lnTo>
                  <a:lnTo>
                    <a:pt x="538" y="495"/>
                  </a:lnTo>
                  <a:lnTo>
                    <a:pt x="548" y="503"/>
                  </a:lnTo>
                  <a:lnTo>
                    <a:pt x="558" y="511"/>
                  </a:lnTo>
                  <a:lnTo>
                    <a:pt x="558" y="511"/>
                  </a:lnTo>
                  <a:lnTo>
                    <a:pt x="575" y="530"/>
                  </a:lnTo>
                  <a:lnTo>
                    <a:pt x="589" y="550"/>
                  </a:lnTo>
                  <a:lnTo>
                    <a:pt x="599" y="563"/>
                  </a:lnTo>
                  <a:lnTo>
                    <a:pt x="605" y="573"/>
                  </a:lnTo>
                  <a:lnTo>
                    <a:pt x="605" y="573"/>
                  </a:lnTo>
                  <a:lnTo>
                    <a:pt x="608" y="579"/>
                  </a:lnTo>
                  <a:lnTo>
                    <a:pt x="608" y="585"/>
                  </a:lnTo>
                  <a:lnTo>
                    <a:pt x="610" y="597"/>
                  </a:lnTo>
                  <a:lnTo>
                    <a:pt x="612" y="612"/>
                  </a:lnTo>
                  <a:lnTo>
                    <a:pt x="612" y="612"/>
                  </a:lnTo>
                  <a:lnTo>
                    <a:pt x="616" y="638"/>
                  </a:lnTo>
                  <a:lnTo>
                    <a:pt x="616" y="638"/>
                  </a:lnTo>
                  <a:lnTo>
                    <a:pt x="636" y="624"/>
                  </a:lnTo>
                  <a:lnTo>
                    <a:pt x="636" y="624"/>
                  </a:lnTo>
                  <a:lnTo>
                    <a:pt x="634" y="602"/>
                  </a:lnTo>
                  <a:lnTo>
                    <a:pt x="632" y="585"/>
                  </a:lnTo>
                  <a:lnTo>
                    <a:pt x="628" y="558"/>
                  </a:lnTo>
                  <a:lnTo>
                    <a:pt x="628" y="558"/>
                  </a:lnTo>
                  <a:lnTo>
                    <a:pt x="626" y="550"/>
                  </a:lnTo>
                  <a:lnTo>
                    <a:pt x="618" y="540"/>
                  </a:lnTo>
                  <a:lnTo>
                    <a:pt x="599" y="513"/>
                  </a:lnTo>
                  <a:lnTo>
                    <a:pt x="577" y="485"/>
                  </a:lnTo>
                  <a:lnTo>
                    <a:pt x="558" y="464"/>
                  </a:lnTo>
                  <a:lnTo>
                    <a:pt x="558" y="464"/>
                  </a:lnTo>
                  <a:lnTo>
                    <a:pt x="546" y="454"/>
                  </a:lnTo>
                  <a:lnTo>
                    <a:pt x="538" y="450"/>
                  </a:lnTo>
                  <a:lnTo>
                    <a:pt x="531" y="450"/>
                  </a:lnTo>
                  <a:lnTo>
                    <a:pt x="519" y="448"/>
                  </a:lnTo>
                  <a:lnTo>
                    <a:pt x="519" y="448"/>
                  </a:lnTo>
                  <a:lnTo>
                    <a:pt x="509" y="446"/>
                  </a:lnTo>
                  <a:lnTo>
                    <a:pt x="509" y="446"/>
                  </a:lnTo>
                  <a:close/>
                  <a:moveTo>
                    <a:pt x="435" y="499"/>
                  </a:moveTo>
                  <a:lnTo>
                    <a:pt x="435" y="499"/>
                  </a:lnTo>
                  <a:lnTo>
                    <a:pt x="418" y="509"/>
                  </a:lnTo>
                  <a:lnTo>
                    <a:pt x="400" y="517"/>
                  </a:lnTo>
                  <a:lnTo>
                    <a:pt x="400" y="517"/>
                  </a:lnTo>
                  <a:lnTo>
                    <a:pt x="426" y="532"/>
                  </a:lnTo>
                  <a:lnTo>
                    <a:pt x="439" y="542"/>
                  </a:lnTo>
                  <a:lnTo>
                    <a:pt x="449" y="550"/>
                  </a:lnTo>
                  <a:lnTo>
                    <a:pt x="449" y="550"/>
                  </a:lnTo>
                  <a:lnTo>
                    <a:pt x="470" y="569"/>
                  </a:lnTo>
                  <a:lnTo>
                    <a:pt x="480" y="581"/>
                  </a:lnTo>
                  <a:lnTo>
                    <a:pt x="488" y="597"/>
                  </a:lnTo>
                  <a:lnTo>
                    <a:pt x="488" y="597"/>
                  </a:lnTo>
                  <a:lnTo>
                    <a:pt x="494" y="610"/>
                  </a:lnTo>
                  <a:lnTo>
                    <a:pt x="496" y="618"/>
                  </a:lnTo>
                  <a:lnTo>
                    <a:pt x="498" y="628"/>
                  </a:lnTo>
                  <a:lnTo>
                    <a:pt x="503" y="643"/>
                  </a:lnTo>
                  <a:lnTo>
                    <a:pt x="503" y="643"/>
                  </a:lnTo>
                  <a:lnTo>
                    <a:pt x="505" y="649"/>
                  </a:lnTo>
                  <a:lnTo>
                    <a:pt x="507" y="657"/>
                  </a:lnTo>
                  <a:lnTo>
                    <a:pt x="505" y="669"/>
                  </a:lnTo>
                  <a:lnTo>
                    <a:pt x="498" y="694"/>
                  </a:lnTo>
                  <a:lnTo>
                    <a:pt x="498" y="694"/>
                  </a:lnTo>
                  <a:lnTo>
                    <a:pt x="527" y="682"/>
                  </a:lnTo>
                  <a:lnTo>
                    <a:pt x="556" y="671"/>
                  </a:lnTo>
                  <a:lnTo>
                    <a:pt x="556" y="671"/>
                  </a:lnTo>
                  <a:lnTo>
                    <a:pt x="558" y="651"/>
                  </a:lnTo>
                  <a:lnTo>
                    <a:pt x="558" y="651"/>
                  </a:lnTo>
                  <a:lnTo>
                    <a:pt x="558" y="618"/>
                  </a:lnTo>
                  <a:lnTo>
                    <a:pt x="554" y="604"/>
                  </a:lnTo>
                  <a:lnTo>
                    <a:pt x="550" y="589"/>
                  </a:lnTo>
                  <a:lnTo>
                    <a:pt x="550" y="589"/>
                  </a:lnTo>
                  <a:lnTo>
                    <a:pt x="546" y="581"/>
                  </a:lnTo>
                  <a:lnTo>
                    <a:pt x="542" y="573"/>
                  </a:lnTo>
                  <a:lnTo>
                    <a:pt x="531" y="558"/>
                  </a:lnTo>
                  <a:lnTo>
                    <a:pt x="517" y="546"/>
                  </a:lnTo>
                  <a:lnTo>
                    <a:pt x="503" y="534"/>
                  </a:lnTo>
                  <a:lnTo>
                    <a:pt x="503" y="534"/>
                  </a:lnTo>
                  <a:lnTo>
                    <a:pt x="492" y="526"/>
                  </a:lnTo>
                  <a:lnTo>
                    <a:pt x="474" y="517"/>
                  </a:lnTo>
                  <a:lnTo>
                    <a:pt x="435" y="499"/>
                  </a:lnTo>
                  <a:lnTo>
                    <a:pt x="435" y="499"/>
                  </a:lnTo>
                  <a:close/>
                  <a:moveTo>
                    <a:pt x="358" y="528"/>
                  </a:moveTo>
                  <a:lnTo>
                    <a:pt x="358" y="528"/>
                  </a:lnTo>
                  <a:lnTo>
                    <a:pt x="344" y="532"/>
                  </a:lnTo>
                  <a:lnTo>
                    <a:pt x="330" y="532"/>
                  </a:lnTo>
                  <a:lnTo>
                    <a:pt x="317" y="532"/>
                  </a:lnTo>
                  <a:lnTo>
                    <a:pt x="305" y="530"/>
                  </a:lnTo>
                  <a:lnTo>
                    <a:pt x="305" y="530"/>
                  </a:lnTo>
                  <a:lnTo>
                    <a:pt x="315" y="552"/>
                  </a:lnTo>
                  <a:lnTo>
                    <a:pt x="325" y="573"/>
                  </a:lnTo>
                  <a:lnTo>
                    <a:pt x="325" y="573"/>
                  </a:lnTo>
                  <a:lnTo>
                    <a:pt x="328" y="579"/>
                  </a:lnTo>
                  <a:lnTo>
                    <a:pt x="332" y="585"/>
                  </a:lnTo>
                  <a:lnTo>
                    <a:pt x="342" y="595"/>
                  </a:lnTo>
                  <a:lnTo>
                    <a:pt x="350" y="606"/>
                  </a:lnTo>
                  <a:lnTo>
                    <a:pt x="354" y="612"/>
                  </a:lnTo>
                  <a:lnTo>
                    <a:pt x="356" y="620"/>
                  </a:lnTo>
                  <a:lnTo>
                    <a:pt x="356" y="620"/>
                  </a:lnTo>
                  <a:lnTo>
                    <a:pt x="363" y="659"/>
                  </a:lnTo>
                  <a:lnTo>
                    <a:pt x="365" y="677"/>
                  </a:lnTo>
                  <a:lnTo>
                    <a:pt x="363" y="690"/>
                  </a:lnTo>
                  <a:lnTo>
                    <a:pt x="363" y="690"/>
                  </a:lnTo>
                  <a:lnTo>
                    <a:pt x="358" y="714"/>
                  </a:lnTo>
                  <a:lnTo>
                    <a:pt x="358" y="714"/>
                  </a:lnTo>
                  <a:lnTo>
                    <a:pt x="383" y="714"/>
                  </a:lnTo>
                  <a:lnTo>
                    <a:pt x="406" y="712"/>
                  </a:lnTo>
                  <a:lnTo>
                    <a:pt x="432" y="708"/>
                  </a:lnTo>
                  <a:lnTo>
                    <a:pt x="455" y="704"/>
                  </a:lnTo>
                  <a:lnTo>
                    <a:pt x="455" y="704"/>
                  </a:lnTo>
                  <a:lnTo>
                    <a:pt x="451" y="669"/>
                  </a:lnTo>
                  <a:lnTo>
                    <a:pt x="447" y="651"/>
                  </a:lnTo>
                  <a:lnTo>
                    <a:pt x="441" y="636"/>
                  </a:lnTo>
                  <a:lnTo>
                    <a:pt x="441" y="636"/>
                  </a:lnTo>
                  <a:lnTo>
                    <a:pt x="430" y="614"/>
                  </a:lnTo>
                  <a:lnTo>
                    <a:pt x="422" y="600"/>
                  </a:lnTo>
                  <a:lnTo>
                    <a:pt x="412" y="591"/>
                  </a:lnTo>
                  <a:lnTo>
                    <a:pt x="402" y="581"/>
                  </a:lnTo>
                  <a:lnTo>
                    <a:pt x="402" y="581"/>
                  </a:lnTo>
                  <a:lnTo>
                    <a:pt x="379" y="554"/>
                  </a:lnTo>
                  <a:lnTo>
                    <a:pt x="358" y="528"/>
                  </a:lnTo>
                  <a:lnTo>
                    <a:pt x="358" y="528"/>
                  </a:lnTo>
                  <a:close/>
                  <a:moveTo>
                    <a:pt x="272" y="521"/>
                  </a:moveTo>
                  <a:lnTo>
                    <a:pt x="272" y="521"/>
                  </a:lnTo>
                  <a:lnTo>
                    <a:pt x="255" y="509"/>
                  </a:lnTo>
                  <a:lnTo>
                    <a:pt x="255" y="509"/>
                  </a:lnTo>
                  <a:lnTo>
                    <a:pt x="255" y="511"/>
                  </a:lnTo>
                  <a:lnTo>
                    <a:pt x="255" y="511"/>
                  </a:lnTo>
                  <a:lnTo>
                    <a:pt x="255" y="515"/>
                  </a:lnTo>
                  <a:lnTo>
                    <a:pt x="251" y="519"/>
                  </a:lnTo>
                  <a:lnTo>
                    <a:pt x="245" y="532"/>
                  </a:lnTo>
                  <a:lnTo>
                    <a:pt x="235" y="548"/>
                  </a:lnTo>
                  <a:lnTo>
                    <a:pt x="233" y="558"/>
                  </a:lnTo>
                  <a:lnTo>
                    <a:pt x="231" y="565"/>
                  </a:lnTo>
                  <a:lnTo>
                    <a:pt x="231" y="565"/>
                  </a:lnTo>
                  <a:lnTo>
                    <a:pt x="231" y="585"/>
                  </a:lnTo>
                  <a:lnTo>
                    <a:pt x="229" y="589"/>
                  </a:lnTo>
                  <a:lnTo>
                    <a:pt x="223" y="597"/>
                  </a:lnTo>
                  <a:lnTo>
                    <a:pt x="223" y="597"/>
                  </a:lnTo>
                  <a:lnTo>
                    <a:pt x="204" y="624"/>
                  </a:lnTo>
                  <a:lnTo>
                    <a:pt x="192" y="636"/>
                  </a:lnTo>
                  <a:lnTo>
                    <a:pt x="185" y="643"/>
                  </a:lnTo>
                  <a:lnTo>
                    <a:pt x="185" y="643"/>
                  </a:lnTo>
                  <a:lnTo>
                    <a:pt x="165" y="657"/>
                  </a:lnTo>
                  <a:lnTo>
                    <a:pt x="165" y="657"/>
                  </a:lnTo>
                  <a:lnTo>
                    <a:pt x="200" y="677"/>
                  </a:lnTo>
                  <a:lnTo>
                    <a:pt x="239" y="692"/>
                  </a:lnTo>
                  <a:lnTo>
                    <a:pt x="239" y="692"/>
                  </a:lnTo>
                  <a:lnTo>
                    <a:pt x="247" y="682"/>
                  </a:lnTo>
                  <a:lnTo>
                    <a:pt x="247" y="682"/>
                  </a:lnTo>
                  <a:lnTo>
                    <a:pt x="268" y="653"/>
                  </a:lnTo>
                  <a:lnTo>
                    <a:pt x="278" y="636"/>
                  </a:lnTo>
                  <a:lnTo>
                    <a:pt x="278" y="636"/>
                  </a:lnTo>
                  <a:lnTo>
                    <a:pt x="280" y="626"/>
                  </a:lnTo>
                  <a:lnTo>
                    <a:pt x="282" y="616"/>
                  </a:lnTo>
                  <a:lnTo>
                    <a:pt x="280" y="604"/>
                  </a:lnTo>
                  <a:lnTo>
                    <a:pt x="278" y="597"/>
                  </a:lnTo>
                  <a:lnTo>
                    <a:pt x="278" y="597"/>
                  </a:lnTo>
                  <a:lnTo>
                    <a:pt x="274" y="591"/>
                  </a:lnTo>
                  <a:lnTo>
                    <a:pt x="270" y="587"/>
                  </a:lnTo>
                  <a:lnTo>
                    <a:pt x="268" y="577"/>
                  </a:lnTo>
                  <a:lnTo>
                    <a:pt x="270" y="558"/>
                  </a:lnTo>
                  <a:lnTo>
                    <a:pt x="270" y="558"/>
                  </a:lnTo>
                  <a:lnTo>
                    <a:pt x="272" y="536"/>
                  </a:lnTo>
                  <a:lnTo>
                    <a:pt x="272" y="521"/>
                  </a:lnTo>
                  <a:lnTo>
                    <a:pt x="272" y="521"/>
                  </a:lnTo>
                  <a:close/>
                  <a:moveTo>
                    <a:pt x="243" y="499"/>
                  </a:moveTo>
                  <a:lnTo>
                    <a:pt x="243" y="499"/>
                  </a:lnTo>
                  <a:lnTo>
                    <a:pt x="237" y="493"/>
                  </a:lnTo>
                  <a:lnTo>
                    <a:pt x="237" y="493"/>
                  </a:lnTo>
                  <a:lnTo>
                    <a:pt x="216" y="511"/>
                  </a:lnTo>
                  <a:lnTo>
                    <a:pt x="190" y="532"/>
                  </a:lnTo>
                  <a:lnTo>
                    <a:pt x="153" y="565"/>
                  </a:lnTo>
                  <a:lnTo>
                    <a:pt x="153" y="565"/>
                  </a:lnTo>
                  <a:lnTo>
                    <a:pt x="142" y="569"/>
                  </a:lnTo>
                  <a:lnTo>
                    <a:pt x="120" y="573"/>
                  </a:lnTo>
                  <a:lnTo>
                    <a:pt x="97" y="577"/>
                  </a:lnTo>
                  <a:lnTo>
                    <a:pt x="76" y="577"/>
                  </a:lnTo>
                  <a:lnTo>
                    <a:pt x="76" y="577"/>
                  </a:lnTo>
                  <a:lnTo>
                    <a:pt x="87" y="591"/>
                  </a:lnTo>
                  <a:lnTo>
                    <a:pt x="99" y="604"/>
                  </a:lnTo>
                  <a:lnTo>
                    <a:pt x="99" y="604"/>
                  </a:lnTo>
                  <a:lnTo>
                    <a:pt x="118" y="622"/>
                  </a:lnTo>
                  <a:lnTo>
                    <a:pt x="138" y="639"/>
                  </a:lnTo>
                  <a:lnTo>
                    <a:pt x="146" y="636"/>
                  </a:lnTo>
                  <a:lnTo>
                    <a:pt x="146" y="636"/>
                  </a:lnTo>
                  <a:lnTo>
                    <a:pt x="157" y="628"/>
                  </a:lnTo>
                  <a:lnTo>
                    <a:pt x="169" y="618"/>
                  </a:lnTo>
                  <a:lnTo>
                    <a:pt x="192" y="597"/>
                  </a:lnTo>
                  <a:lnTo>
                    <a:pt x="192" y="597"/>
                  </a:lnTo>
                  <a:lnTo>
                    <a:pt x="200" y="587"/>
                  </a:lnTo>
                  <a:lnTo>
                    <a:pt x="206" y="577"/>
                  </a:lnTo>
                  <a:lnTo>
                    <a:pt x="212" y="567"/>
                  </a:lnTo>
                  <a:lnTo>
                    <a:pt x="216" y="558"/>
                  </a:lnTo>
                  <a:lnTo>
                    <a:pt x="216" y="558"/>
                  </a:lnTo>
                  <a:lnTo>
                    <a:pt x="227" y="532"/>
                  </a:lnTo>
                  <a:lnTo>
                    <a:pt x="243" y="499"/>
                  </a:lnTo>
                  <a:lnTo>
                    <a:pt x="243" y="499"/>
                  </a:lnTo>
                  <a:close/>
                  <a:moveTo>
                    <a:pt x="221" y="474"/>
                  </a:moveTo>
                  <a:lnTo>
                    <a:pt x="221" y="474"/>
                  </a:lnTo>
                  <a:lnTo>
                    <a:pt x="212" y="456"/>
                  </a:lnTo>
                  <a:lnTo>
                    <a:pt x="204" y="435"/>
                  </a:lnTo>
                  <a:lnTo>
                    <a:pt x="198" y="413"/>
                  </a:lnTo>
                  <a:lnTo>
                    <a:pt x="194" y="392"/>
                  </a:lnTo>
                  <a:lnTo>
                    <a:pt x="194" y="392"/>
                  </a:lnTo>
                  <a:lnTo>
                    <a:pt x="142" y="419"/>
                  </a:lnTo>
                  <a:lnTo>
                    <a:pt x="76" y="456"/>
                  </a:lnTo>
                  <a:lnTo>
                    <a:pt x="76" y="456"/>
                  </a:lnTo>
                  <a:lnTo>
                    <a:pt x="66" y="460"/>
                  </a:lnTo>
                  <a:lnTo>
                    <a:pt x="58" y="464"/>
                  </a:lnTo>
                  <a:lnTo>
                    <a:pt x="50" y="464"/>
                  </a:lnTo>
                  <a:lnTo>
                    <a:pt x="43" y="466"/>
                  </a:lnTo>
                  <a:lnTo>
                    <a:pt x="29" y="462"/>
                  </a:lnTo>
                  <a:lnTo>
                    <a:pt x="17" y="456"/>
                  </a:lnTo>
                  <a:lnTo>
                    <a:pt x="17" y="456"/>
                  </a:lnTo>
                  <a:lnTo>
                    <a:pt x="29" y="493"/>
                  </a:lnTo>
                  <a:lnTo>
                    <a:pt x="45" y="526"/>
                  </a:lnTo>
                  <a:lnTo>
                    <a:pt x="45" y="526"/>
                  </a:lnTo>
                  <a:lnTo>
                    <a:pt x="54" y="528"/>
                  </a:lnTo>
                  <a:lnTo>
                    <a:pt x="66" y="530"/>
                  </a:lnTo>
                  <a:lnTo>
                    <a:pt x="78" y="534"/>
                  </a:lnTo>
                  <a:lnTo>
                    <a:pt x="91" y="542"/>
                  </a:lnTo>
                  <a:lnTo>
                    <a:pt x="91" y="542"/>
                  </a:lnTo>
                  <a:lnTo>
                    <a:pt x="103" y="550"/>
                  </a:lnTo>
                  <a:lnTo>
                    <a:pt x="111" y="552"/>
                  </a:lnTo>
                  <a:lnTo>
                    <a:pt x="116" y="552"/>
                  </a:lnTo>
                  <a:lnTo>
                    <a:pt x="120" y="550"/>
                  </a:lnTo>
                  <a:lnTo>
                    <a:pt x="132" y="542"/>
                  </a:lnTo>
                  <a:lnTo>
                    <a:pt x="142" y="538"/>
                  </a:lnTo>
                  <a:lnTo>
                    <a:pt x="153" y="534"/>
                  </a:lnTo>
                  <a:lnTo>
                    <a:pt x="153" y="534"/>
                  </a:lnTo>
                  <a:lnTo>
                    <a:pt x="165" y="530"/>
                  </a:lnTo>
                  <a:lnTo>
                    <a:pt x="175" y="526"/>
                  </a:lnTo>
                  <a:lnTo>
                    <a:pt x="185" y="519"/>
                  </a:lnTo>
                  <a:lnTo>
                    <a:pt x="194" y="511"/>
                  </a:lnTo>
                  <a:lnTo>
                    <a:pt x="210" y="493"/>
                  </a:lnTo>
                  <a:lnTo>
                    <a:pt x="221" y="474"/>
                  </a:lnTo>
                  <a:lnTo>
                    <a:pt x="221" y="474"/>
                  </a:lnTo>
                  <a:close/>
                  <a:moveTo>
                    <a:pt x="268" y="189"/>
                  </a:moveTo>
                  <a:lnTo>
                    <a:pt x="268" y="189"/>
                  </a:lnTo>
                  <a:lnTo>
                    <a:pt x="303" y="140"/>
                  </a:lnTo>
                  <a:lnTo>
                    <a:pt x="319" y="119"/>
                  </a:lnTo>
                  <a:lnTo>
                    <a:pt x="330" y="98"/>
                  </a:lnTo>
                  <a:lnTo>
                    <a:pt x="340" y="76"/>
                  </a:lnTo>
                  <a:lnTo>
                    <a:pt x="342" y="66"/>
                  </a:lnTo>
                  <a:lnTo>
                    <a:pt x="344" y="57"/>
                  </a:lnTo>
                  <a:lnTo>
                    <a:pt x="344" y="47"/>
                  </a:lnTo>
                  <a:lnTo>
                    <a:pt x="342" y="37"/>
                  </a:lnTo>
                  <a:lnTo>
                    <a:pt x="338" y="29"/>
                  </a:lnTo>
                  <a:lnTo>
                    <a:pt x="332" y="20"/>
                  </a:lnTo>
                  <a:lnTo>
                    <a:pt x="332" y="20"/>
                  </a:lnTo>
                  <a:lnTo>
                    <a:pt x="325" y="10"/>
                  </a:lnTo>
                  <a:lnTo>
                    <a:pt x="317" y="0"/>
                  </a:lnTo>
                  <a:lnTo>
                    <a:pt x="317" y="0"/>
                  </a:lnTo>
                  <a:lnTo>
                    <a:pt x="309" y="10"/>
                  </a:lnTo>
                  <a:lnTo>
                    <a:pt x="299" y="18"/>
                  </a:lnTo>
                  <a:lnTo>
                    <a:pt x="286" y="27"/>
                  </a:lnTo>
                  <a:lnTo>
                    <a:pt x="270" y="35"/>
                  </a:lnTo>
                  <a:lnTo>
                    <a:pt x="270" y="35"/>
                  </a:lnTo>
                  <a:lnTo>
                    <a:pt x="235" y="51"/>
                  </a:lnTo>
                  <a:lnTo>
                    <a:pt x="223" y="55"/>
                  </a:lnTo>
                  <a:lnTo>
                    <a:pt x="208" y="59"/>
                  </a:lnTo>
                  <a:lnTo>
                    <a:pt x="208" y="59"/>
                  </a:lnTo>
                  <a:lnTo>
                    <a:pt x="196" y="59"/>
                  </a:lnTo>
                  <a:lnTo>
                    <a:pt x="183" y="59"/>
                  </a:lnTo>
                  <a:lnTo>
                    <a:pt x="157" y="53"/>
                  </a:lnTo>
                  <a:lnTo>
                    <a:pt x="150" y="53"/>
                  </a:lnTo>
                  <a:lnTo>
                    <a:pt x="144" y="55"/>
                  </a:lnTo>
                  <a:lnTo>
                    <a:pt x="144" y="55"/>
                  </a:lnTo>
                  <a:lnTo>
                    <a:pt x="146" y="59"/>
                  </a:lnTo>
                  <a:lnTo>
                    <a:pt x="153" y="66"/>
                  </a:lnTo>
                  <a:lnTo>
                    <a:pt x="153" y="66"/>
                  </a:lnTo>
                  <a:lnTo>
                    <a:pt x="165" y="76"/>
                  </a:lnTo>
                  <a:lnTo>
                    <a:pt x="177" y="84"/>
                  </a:lnTo>
                  <a:lnTo>
                    <a:pt x="196" y="96"/>
                  </a:lnTo>
                  <a:lnTo>
                    <a:pt x="204" y="101"/>
                  </a:lnTo>
                  <a:lnTo>
                    <a:pt x="210" y="107"/>
                  </a:lnTo>
                  <a:lnTo>
                    <a:pt x="214" y="113"/>
                  </a:lnTo>
                  <a:lnTo>
                    <a:pt x="216" y="121"/>
                  </a:lnTo>
                  <a:lnTo>
                    <a:pt x="216" y="121"/>
                  </a:lnTo>
                  <a:lnTo>
                    <a:pt x="218" y="156"/>
                  </a:lnTo>
                  <a:lnTo>
                    <a:pt x="220" y="170"/>
                  </a:lnTo>
                  <a:lnTo>
                    <a:pt x="221" y="174"/>
                  </a:lnTo>
                  <a:lnTo>
                    <a:pt x="223" y="176"/>
                  </a:lnTo>
                  <a:lnTo>
                    <a:pt x="223" y="176"/>
                  </a:lnTo>
                  <a:lnTo>
                    <a:pt x="239" y="181"/>
                  </a:lnTo>
                  <a:lnTo>
                    <a:pt x="253" y="185"/>
                  </a:lnTo>
                  <a:lnTo>
                    <a:pt x="268" y="189"/>
                  </a:lnTo>
                  <a:lnTo>
                    <a:pt x="268" y="189"/>
                  </a:lnTo>
                  <a:close/>
                  <a:moveTo>
                    <a:pt x="15" y="187"/>
                  </a:moveTo>
                  <a:lnTo>
                    <a:pt x="15" y="187"/>
                  </a:lnTo>
                  <a:lnTo>
                    <a:pt x="8" y="224"/>
                  </a:lnTo>
                  <a:lnTo>
                    <a:pt x="2" y="263"/>
                  </a:lnTo>
                  <a:lnTo>
                    <a:pt x="0" y="302"/>
                  </a:lnTo>
                  <a:lnTo>
                    <a:pt x="0" y="341"/>
                  </a:lnTo>
                  <a:lnTo>
                    <a:pt x="0" y="341"/>
                  </a:lnTo>
                  <a:lnTo>
                    <a:pt x="6" y="339"/>
                  </a:lnTo>
                  <a:lnTo>
                    <a:pt x="13" y="339"/>
                  </a:lnTo>
                  <a:lnTo>
                    <a:pt x="13" y="339"/>
                  </a:lnTo>
                  <a:lnTo>
                    <a:pt x="23" y="339"/>
                  </a:lnTo>
                  <a:lnTo>
                    <a:pt x="33" y="337"/>
                  </a:lnTo>
                  <a:lnTo>
                    <a:pt x="41" y="333"/>
                  </a:lnTo>
                  <a:lnTo>
                    <a:pt x="52" y="331"/>
                  </a:lnTo>
                  <a:lnTo>
                    <a:pt x="52" y="331"/>
                  </a:lnTo>
                  <a:lnTo>
                    <a:pt x="68" y="330"/>
                  </a:lnTo>
                  <a:lnTo>
                    <a:pt x="85" y="324"/>
                  </a:lnTo>
                  <a:lnTo>
                    <a:pt x="138" y="308"/>
                  </a:lnTo>
                  <a:lnTo>
                    <a:pt x="138" y="308"/>
                  </a:lnTo>
                  <a:lnTo>
                    <a:pt x="151" y="302"/>
                  </a:lnTo>
                  <a:lnTo>
                    <a:pt x="161" y="296"/>
                  </a:lnTo>
                  <a:lnTo>
                    <a:pt x="167" y="291"/>
                  </a:lnTo>
                  <a:lnTo>
                    <a:pt x="169" y="283"/>
                  </a:lnTo>
                  <a:lnTo>
                    <a:pt x="173" y="265"/>
                  </a:lnTo>
                  <a:lnTo>
                    <a:pt x="177" y="246"/>
                  </a:lnTo>
                  <a:lnTo>
                    <a:pt x="177" y="246"/>
                  </a:lnTo>
                  <a:lnTo>
                    <a:pt x="177" y="240"/>
                  </a:lnTo>
                  <a:lnTo>
                    <a:pt x="177" y="238"/>
                  </a:lnTo>
                  <a:lnTo>
                    <a:pt x="177" y="234"/>
                  </a:lnTo>
                  <a:lnTo>
                    <a:pt x="173" y="232"/>
                  </a:lnTo>
                  <a:lnTo>
                    <a:pt x="165" y="232"/>
                  </a:lnTo>
                  <a:lnTo>
                    <a:pt x="155" y="232"/>
                  </a:lnTo>
                  <a:lnTo>
                    <a:pt x="134" y="236"/>
                  </a:lnTo>
                  <a:lnTo>
                    <a:pt x="122" y="238"/>
                  </a:lnTo>
                  <a:lnTo>
                    <a:pt x="115" y="238"/>
                  </a:lnTo>
                  <a:lnTo>
                    <a:pt x="115" y="238"/>
                  </a:lnTo>
                  <a:lnTo>
                    <a:pt x="109" y="236"/>
                  </a:lnTo>
                  <a:lnTo>
                    <a:pt x="105" y="230"/>
                  </a:lnTo>
                  <a:lnTo>
                    <a:pt x="101" y="224"/>
                  </a:lnTo>
                  <a:lnTo>
                    <a:pt x="99" y="216"/>
                  </a:lnTo>
                  <a:lnTo>
                    <a:pt x="99" y="197"/>
                  </a:lnTo>
                  <a:lnTo>
                    <a:pt x="99" y="176"/>
                  </a:lnTo>
                  <a:lnTo>
                    <a:pt x="99" y="176"/>
                  </a:lnTo>
                  <a:lnTo>
                    <a:pt x="99" y="168"/>
                  </a:lnTo>
                  <a:lnTo>
                    <a:pt x="97" y="164"/>
                  </a:lnTo>
                  <a:lnTo>
                    <a:pt x="95" y="162"/>
                  </a:lnTo>
                  <a:lnTo>
                    <a:pt x="89" y="164"/>
                  </a:lnTo>
                  <a:lnTo>
                    <a:pt x="76" y="174"/>
                  </a:lnTo>
                  <a:lnTo>
                    <a:pt x="66" y="179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33" y="187"/>
                  </a:lnTo>
                  <a:lnTo>
                    <a:pt x="15" y="187"/>
                  </a:lnTo>
                  <a:lnTo>
                    <a:pt x="15" y="187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Freeform 25">
              <a:extLst>
                <a:ext uri="{FF2B5EF4-FFF2-40B4-BE49-F238E27FC236}">
                  <a16:creationId xmlns:a16="http://schemas.microsoft.com/office/drawing/2014/main" id="{ECCBAF41-D293-42D4-9047-330283199D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075" y="655638"/>
              <a:ext cx="7350125" cy="5391150"/>
            </a:xfrm>
            <a:custGeom>
              <a:avLst/>
              <a:gdLst>
                <a:gd name="T0" fmla="*/ 3800 w 4630"/>
                <a:gd name="T1" fmla="*/ 172 h 3396"/>
                <a:gd name="T2" fmla="*/ 3465 w 4630"/>
                <a:gd name="T3" fmla="*/ 507 h 3396"/>
                <a:gd name="T4" fmla="*/ 3290 w 4630"/>
                <a:gd name="T5" fmla="*/ 503 h 3396"/>
                <a:gd name="T6" fmla="*/ 3084 w 4630"/>
                <a:gd name="T7" fmla="*/ 585 h 3396"/>
                <a:gd name="T8" fmla="*/ 2946 w 4630"/>
                <a:gd name="T9" fmla="*/ 683 h 3396"/>
                <a:gd name="T10" fmla="*/ 2427 w 4630"/>
                <a:gd name="T11" fmla="*/ 320 h 3396"/>
                <a:gd name="T12" fmla="*/ 2063 w 4630"/>
                <a:gd name="T13" fmla="*/ 577 h 3396"/>
                <a:gd name="T14" fmla="*/ 1581 w 4630"/>
                <a:gd name="T15" fmla="*/ 182 h 3396"/>
                <a:gd name="T16" fmla="*/ 1266 w 4630"/>
                <a:gd name="T17" fmla="*/ 924 h 3396"/>
                <a:gd name="T18" fmla="*/ 865 w 4630"/>
                <a:gd name="T19" fmla="*/ 238 h 3396"/>
                <a:gd name="T20" fmla="*/ 776 w 4630"/>
                <a:gd name="T21" fmla="*/ 1269 h 3396"/>
                <a:gd name="T22" fmla="*/ 974 w 4630"/>
                <a:gd name="T23" fmla="*/ 568 h 3396"/>
                <a:gd name="T24" fmla="*/ 618 w 4630"/>
                <a:gd name="T25" fmla="*/ 1162 h 3396"/>
                <a:gd name="T26" fmla="*/ 581 w 4630"/>
                <a:gd name="T27" fmla="*/ 1404 h 3396"/>
                <a:gd name="T28" fmla="*/ 587 w 4630"/>
                <a:gd name="T29" fmla="*/ 359 h 3396"/>
                <a:gd name="T30" fmla="*/ 501 w 4630"/>
                <a:gd name="T31" fmla="*/ 538 h 3396"/>
                <a:gd name="T32" fmla="*/ 215 w 4630"/>
                <a:gd name="T33" fmla="*/ 683 h 3396"/>
                <a:gd name="T34" fmla="*/ 322 w 4630"/>
                <a:gd name="T35" fmla="*/ 1373 h 3396"/>
                <a:gd name="T36" fmla="*/ 217 w 4630"/>
                <a:gd name="T37" fmla="*/ 1024 h 3396"/>
                <a:gd name="T38" fmla="*/ 237 w 4630"/>
                <a:gd name="T39" fmla="*/ 998 h 3396"/>
                <a:gd name="T40" fmla="*/ 256 w 4630"/>
                <a:gd name="T41" fmla="*/ 2687 h 3396"/>
                <a:gd name="T42" fmla="*/ 577 w 4630"/>
                <a:gd name="T43" fmla="*/ 3108 h 3396"/>
                <a:gd name="T44" fmla="*/ 789 w 4630"/>
                <a:gd name="T45" fmla="*/ 2846 h 3396"/>
                <a:gd name="T46" fmla="*/ 698 w 4630"/>
                <a:gd name="T47" fmla="*/ 2503 h 3396"/>
                <a:gd name="T48" fmla="*/ 336 w 4630"/>
                <a:gd name="T49" fmla="*/ 2628 h 3396"/>
                <a:gd name="T50" fmla="*/ 1007 w 4630"/>
                <a:gd name="T51" fmla="*/ 2425 h 3396"/>
                <a:gd name="T52" fmla="*/ 919 w 4630"/>
                <a:gd name="T53" fmla="*/ 2347 h 3396"/>
                <a:gd name="T54" fmla="*/ 377 w 4630"/>
                <a:gd name="T55" fmla="*/ 2449 h 3396"/>
                <a:gd name="T56" fmla="*/ 1007 w 4630"/>
                <a:gd name="T57" fmla="*/ 2277 h 3396"/>
                <a:gd name="T58" fmla="*/ 1977 w 4630"/>
                <a:gd name="T59" fmla="*/ 1133 h 3396"/>
                <a:gd name="T60" fmla="*/ 1730 w 4630"/>
                <a:gd name="T61" fmla="*/ 1443 h 3396"/>
                <a:gd name="T62" fmla="*/ 2639 w 4630"/>
                <a:gd name="T63" fmla="*/ 1930 h 3396"/>
                <a:gd name="T64" fmla="*/ 3029 w 4630"/>
                <a:gd name="T65" fmla="*/ 655 h 3396"/>
                <a:gd name="T66" fmla="*/ 2991 w 4630"/>
                <a:gd name="T67" fmla="*/ 1599 h 3396"/>
                <a:gd name="T68" fmla="*/ 3829 w 4630"/>
                <a:gd name="T69" fmla="*/ 589 h 3396"/>
                <a:gd name="T70" fmla="*/ 4220 w 4630"/>
                <a:gd name="T71" fmla="*/ 1303 h 3396"/>
                <a:gd name="T72" fmla="*/ 3638 w 4630"/>
                <a:gd name="T73" fmla="*/ 1673 h 3396"/>
                <a:gd name="T74" fmla="*/ 3949 w 4630"/>
                <a:gd name="T75" fmla="*/ 1527 h 3396"/>
                <a:gd name="T76" fmla="*/ 4515 w 4630"/>
                <a:gd name="T77" fmla="*/ 1749 h 3396"/>
                <a:gd name="T78" fmla="*/ 4259 w 4630"/>
                <a:gd name="T79" fmla="*/ 2145 h 3396"/>
                <a:gd name="T80" fmla="*/ 4408 w 4630"/>
                <a:gd name="T81" fmla="*/ 1310 h 3396"/>
                <a:gd name="T82" fmla="*/ 4496 w 4630"/>
                <a:gd name="T83" fmla="*/ 1158 h 3396"/>
                <a:gd name="T84" fmla="*/ 4266 w 4630"/>
                <a:gd name="T85" fmla="*/ 2464 h 3396"/>
                <a:gd name="T86" fmla="*/ 3238 w 4630"/>
                <a:gd name="T87" fmla="*/ 1336 h 3396"/>
                <a:gd name="T88" fmla="*/ 3220 w 4630"/>
                <a:gd name="T89" fmla="*/ 1636 h 3396"/>
                <a:gd name="T90" fmla="*/ 2205 w 4630"/>
                <a:gd name="T91" fmla="*/ 657 h 3396"/>
                <a:gd name="T92" fmla="*/ 2137 w 4630"/>
                <a:gd name="T93" fmla="*/ 1751 h 3396"/>
                <a:gd name="T94" fmla="*/ 2477 w 4630"/>
                <a:gd name="T95" fmla="*/ 850 h 3396"/>
                <a:gd name="T96" fmla="*/ 2543 w 4630"/>
                <a:gd name="T97" fmla="*/ 934 h 3396"/>
                <a:gd name="T98" fmla="*/ 2032 w 4630"/>
                <a:gd name="T99" fmla="*/ 1634 h 3396"/>
                <a:gd name="T100" fmla="*/ 1948 w 4630"/>
                <a:gd name="T101" fmla="*/ 244 h 3396"/>
                <a:gd name="T102" fmla="*/ 1940 w 4630"/>
                <a:gd name="T103" fmla="*/ 764 h 3396"/>
                <a:gd name="T104" fmla="*/ 1703 w 4630"/>
                <a:gd name="T105" fmla="*/ 279 h 3396"/>
                <a:gd name="T106" fmla="*/ 1598 w 4630"/>
                <a:gd name="T107" fmla="*/ 1474 h 3396"/>
                <a:gd name="T108" fmla="*/ 1353 w 4630"/>
                <a:gd name="T109" fmla="*/ 1708 h 3396"/>
                <a:gd name="T110" fmla="*/ 1044 w 4630"/>
                <a:gd name="T111" fmla="*/ 1365 h 3396"/>
                <a:gd name="T112" fmla="*/ 1196 w 4630"/>
                <a:gd name="T113" fmla="*/ 1948 h 3396"/>
                <a:gd name="T114" fmla="*/ 945 w 4630"/>
                <a:gd name="T115" fmla="*/ 1724 h 3396"/>
                <a:gd name="T116" fmla="*/ 1100 w 4630"/>
                <a:gd name="T117" fmla="*/ 2199 h 3396"/>
                <a:gd name="T118" fmla="*/ 1030 w 4630"/>
                <a:gd name="T119" fmla="*/ 1039 h 3396"/>
                <a:gd name="T120" fmla="*/ 478 w 4630"/>
                <a:gd name="T121" fmla="*/ 1092 h 3396"/>
                <a:gd name="T122" fmla="*/ 105 w 4630"/>
                <a:gd name="T123" fmla="*/ 1135 h 3396"/>
                <a:gd name="T124" fmla="*/ 431 w 4630"/>
                <a:gd name="T125" fmla="*/ 3242 h 3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30" h="3396">
                  <a:moveTo>
                    <a:pt x="3908" y="0"/>
                  </a:moveTo>
                  <a:lnTo>
                    <a:pt x="3908" y="0"/>
                  </a:lnTo>
                  <a:lnTo>
                    <a:pt x="3862" y="14"/>
                  </a:lnTo>
                  <a:lnTo>
                    <a:pt x="3821" y="26"/>
                  </a:lnTo>
                  <a:lnTo>
                    <a:pt x="3821" y="26"/>
                  </a:lnTo>
                  <a:lnTo>
                    <a:pt x="3802" y="55"/>
                  </a:lnTo>
                  <a:lnTo>
                    <a:pt x="3782" y="82"/>
                  </a:lnTo>
                  <a:lnTo>
                    <a:pt x="3768" y="108"/>
                  </a:lnTo>
                  <a:lnTo>
                    <a:pt x="3763" y="117"/>
                  </a:lnTo>
                  <a:lnTo>
                    <a:pt x="3761" y="125"/>
                  </a:lnTo>
                  <a:lnTo>
                    <a:pt x="3761" y="125"/>
                  </a:lnTo>
                  <a:lnTo>
                    <a:pt x="3751" y="178"/>
                  </a:lnTo>
                  <a:lnTo>
                    <a:pt x="3735" y="263"/>
                  </a:lnTo>
                  <a:lnTo>
                    <a:pt x="3720" y="359"/>
                  </a:lnTo>
                  <a:lnTo>
                    <a:pt x="3716" y="402"/>
                  </a:lnTo>
                  <a:lnTo>
                    <a:pt x="3714" y="437"/>
                  </a:lnTo>
                  <a:lnTo>
                    <a:pt x="3714" y="437"/>
                  </a:lnTo>
                  <a:lnTo>
                    <a:pt x="3714" y="505"/>
                  </a:lnTo>
                  <a:lnTo>
                    <a:pt x="3714" y="577"/>
                  </a:lnTo>
                  <a:lnTo>
                    <a:pt x="3712" y="610"/>
                  </a:lnTo>
                  <a:lnTo>
                    <a:pt x="3708" y="638"/>
                  </a:lnTo>
                  <a:lnTo>
                    <a:pt x="3704" y="659"/>
                  </a:lnTo>
                  <a:lnTo>
                    <a:pt x="3702" y="665"/>
                  </a:lnTo>
                  <a:lnTo>
                    <a:pt x="3698" y="671"/>
                  </a:lnTo>
                  <a:lnTo>
                    <a:pt x="3698" y="671"/>
                  </a:lnTo>
                  <a:lnTo>
                    <a:pt x="3691" y="683"/>
                  </a:lnTo>
                  <a:lnTo>
                    <a:pt x="3681" y="700"/>
                  </a:lnTo>
                  <a:lnTo>
                    <a:pt x="3669" y="724"/>
                  </a:lnTo>
                  <a:lnTo>
                    <a:pt x="3660" y="749"/>
                  </a:lnTo>
                  <a:lnTo>
                    <a:pt x="3650" y="778"/>
                  </a:lnTo>
                  <a:lnTo>
                    <a:pt x="3644" y="807"/>
                  </a:lnTo>
                  <a:lnTo>
                    <a:pt x="3638" y="835"/>
                  </a:lnTo>
                  <a:lnTo>
                    <a:pt x="3636" y="858"/>
                  </a:lnTo>
                  <a:lnTo>
                    <a:pt x="3636" y="858"/>
                  </a:lnTo>
                  <a:lnTo>
                    <a:pt x="3638" y="889"/>
                  </a:lnTo>
                  <a:lnTo>
                    <a:pt x="3646" y="932"/>
                  </a:lnTo>
                  <a:lnTo>
                    <a:pt x="3658" y="985"/>
                  </a:lnTo>
                  <a:lnTo>
                    <a:pt x="3669" y="1039"/>
                  </a:lnTo>
                  <a:lnTo>
                    <a:pt x="3695" y="1143"/>
                  </a:lnTo>
                  <a:lnTo>
                    <a:pt x="3706" y="1180"/>
                  </a:lnTo>
                  <a:lnTo>
                    <a:pt x="3714" y="1201"/>
                  </a:lnTo>
                  <a:lnTo>
                    <a:pt x="3714" y="1201"/>
                  </a:lnTo>
                  <a:lnTo>
                    <a:pt x="3730" y="1244"/>
                  </a:lnTo>
                  <a:lnTo>
                    <a:pt x="3763" y="1336"/>
                  </a:lnTo>
                  <a:lnTo>
                    <a:pt x="3852" y="1603"/>
                  </a:lnTo>
                  <a:lnTo>
                    <a:pt x="3978" y="1981"/>
                  </a:lnTo>
                  <a:lnTo>
                    <a:pt x="3978" y="1981"/>
                  </a:lnTo>
                  <a:lnTo>
                    <a:pt x="3975" y="1897"/>
                  </a:lnTo>
                  <a:lnTo>
                    <a:pt x="3969" y="1839"/>
                  </a:lnTo>
                  <a:lnTo>
                    <a:pt x="3965" y="1817"/>
                  </a:lnTo>
                  <a:lnTo>
                    <a:pt x="3963" y="1809"/>
                  </a:lnTo>
                  <a:lnTo>
                    <a:pt x="3963" y="1809"/>
                  </a:lnTo>
                  <a:lnTo>
                    <a:pt x="3955" y="1792"/>
                  </a:lnTo>
                  <a:lnTo>
                    <a:pt x="3938" y="1749"/>
                  </a:lnTo>
                  <a:lnTo>
                    <a:pt x="3887" y="1614"/>
                  </a:lnTo>
                  <a:lnTo>
                    <a:pt x="3838" y="1474"/>
                  </a:lnTo>
                  <a:lnTo>
                    <a:pt x="3823" y="1419"/>
                  </a:lnTo>
                  <a:lnTo>
                    <a:pt x="3817" y="1400"/>
                  </a:lnTo>
                  <a:lnTo>
                    <a:pt x="3815" y="1388"/>
                  </a:lnTo>
                  <a:lnTo>
                    <a:pt x="3815" y="1388"/>
                  </a:lnTo>
                  <a:lnTo>
                    <a:pt x="3809" y="1353"/>
                  </a:lnTo>
                  <a:lnTo>
                    <a:pt x="3796" y="1287"/>
                  </a:lnTo>
                  <a:lnTo>
                    <a:pt x="3755" y="1108"/>
                  </a:lnTo>
                  <a:lnTo>
                    <a:pt x="3691" y="835"/>
                  </a:lnTo>
                  <a:lnTo>
                    <a:pt x="3691" y="835"/>
                  </a:lnTo>
                  <a:lnTo>
                    <a:pt x="3691" y="827"/>
                  </a:lnTo>
                  <a:lnTo>
                    <a:pt x="3691" y="815"/>
                  </a:lnTo>
                  <a:lnTo>
                    <a:pt x="3695" y="792"/>
                  </a:lnTo>
                  <a:lnTo>
                    <a:pt x="3702" y="763"/>
                  </a:lnTo>
                  <a:lnTo>
                    <a:pt x="3712" y="733"/>
                  </a:lnTo>
                  <a:lnTo>
                    <a:pt x="3730" y="681"/>
                  </a:lnTo>
                  <a:lnTo>
                    <a:pt x="3737" y="655"/>
                  </a:lnTo>
                  <a:lnTo>
                    <a:pt x="3737" y="655"/>
                  </a:lnTo>
                  <a:lnTo>
                    <a:pt x="3766" y="423"/>
                  </a:lnTo>
                  <a:lnTo>
                    <a:pt x="3800" y="172"/>
                  </a:lnTo>
                  <a:lnTo>
                    <a:pt x="3800" y="172"/>
                  </a:lnTo>
                  <a:lnTo>
                    <a:pt x="3803" y="160"/>
                  </a:lnTo>
                  <a:lnTo>
                    <a:pt x="3811" y="145"/>
                  </a:lnTo>
                  <a:lnTo>
                    <a:pt x="3838" y="102"/>
                  </a:lnTo>
                  <a:lnTo>
                    <a:pt x="3873" y="51"/>
                  </a:lnTo>
                  <a:lnTo>
                    <a:pt x="3908" y="0"/>
                  </a:lnTo>
                  <a:lnTo>
                    <a:pt x="3908" y="0"/>
                  </a:lnTo>
                  <a:close/>
                  <a:moveTo>
                    <a:pt x="3739" y="72"/>
                  </a:moveTo>
                  <a:lnTo>
                    <a:pt x="3739" y="72"/>
                  </a:lnTo>
                  <a:lnTo>
                    <a:pt x="3683" y="111"/>
                  </a:lnTo>
                  <a:lnTo>
                    <a:pt x="3683" y="111"/>
                  </a:lnTo>
                  <a:lnTo>
                    <a:pt x="3661" y="201"/>
                  </a:lnTo>
                  <a:lnTo>
                    <a:pt x="3638" y="304"/>
                  </a:lnTo>
                  <a:lnTo>
                    <a:pt x="3621" y="396"/>
                  </a:lnTo>
                  <a:lnTo>
                    <a:pt x="3615" y="429"/>
                  </a:lnTo>
                  <a:lnTo>
                    <a:pt x="3613" y="453"/>
                  </a:lnTo>
                  <a:lnTo>
                    <a:pt x="3613" y="453"/>
                  </a:lnTo>
                  <a:lnTo>
                    <a:pt x="3613" y="472"/>
                  </a:lnTo>
                  <a:lnTo>
                    <a:pt x="3617" y="490"/>
                  </a:lnTo>
                  <a:lnTo>
                    <a:pt x="3623" y="519"/>
                  </a:lnTo>
                  <a:lnTo>
                    <a:pt x="3628" y="544"/>
                  </a:lnTo>
                  <a:lnTo>
                    <a:pt x="3628" y="556"/>
                  </a:lnTo>
                  <a:lnTo>
                    <a:pt x="3628" y="570"/>
                  </a:lnTo>
                  <a:lnTo>
                    <a:pt x="3628" y="570"/>
                  </a:lnTo>
                  <a:lnTo>
                    <a:pt x="3615" y="735"/>
                  </a:lnTo>
                  <a:lnTo>
                    <a:pt x="3605" y="874"/>
                  </a:lnTo>
                  <a:lnTo>
                    <a:pt x="3660" y="468"/>
                  </a:lnTo>
                  <a:lnTo>
                    <a:pt x="3660" y="468"/>
                  </a:lnTo>
                  <a:lnTo>
                    <a:pt x="3671" y="373"/>
                  </a:lnTo>
                  <a:lnTo>
                    <a:pt x="3683" y="273"/>
                  </a:lnTo>
                  <a:lnTo>
                    <a:pt x="3683" y="273"/>
                  </a:lnTo>
                  <a:lnTo>
                    <a:pt x="3702" y="197"/>
                  </a:lnTo>
                  <a:lnTo>
                    <a:pt x="3739" y="72"/>
                  </a:lnTo>
                  <a:lnTo>
                    <a:pt x="3739" y="72"/>
                  </a:lnTo>
                  <a:close/>
                  <a:moveTo>
                    <a:pt x="3632" y="145"/>
                  </a:moveTo>
                  <a:lnTo>
                    <a:pt x="3632" y="145"/>
                  </a:lnTo>
                  <a:lnTo>
                    <a:pt x="3590" y="170"/>
                  </a:lnTo>
                  <a:lnTo>
                    <a:pt x="3590" y="170"/>
                  </a:lnTo>
                  <a:lnTo>
                    <a:pt x="3582" y="211"/>
                  </a:lnTo>
                  <a:lnTo>
                    <a:pt x="3582" y="211"/>
                  </a:lnTo>
                  <a:lnTo>
                    <a:pt x="3578" y="234"/>
                  </a:lnTo>
                  <a:lnTo>
                    <a:pt x="3576" y="258"/>
                  </a:lnTo>
                  <a:lnTo>
                    <a:pt x="3574" y="297"/>
                  </a:lnTo>
                  <a:lnTo>
                    <a:pt x="3574" y="297"/>
                  </a:lnTo>
                  <a:lnTo>
                    <a:pt x="3574" y="320"/>
                  </a:lnTo>
                  <a:lnTo>
                    <a:pt x="3574" y="357"/>
                  </a:lnTo>
                  <a:lnTo>
                    <a:pt x="3574" y="406"/>
                  </a:lnTo>
                  <a:lnTo>
                    <a:pt x="3574" y="406"/>
                  </a:lnTo>
                  <a:lnTo>
                    <a:pt x="3586" y="361"/>
                  </a:lnTo>
                  <a:lnTo>
                    <a:pt x="3593" y="322"/>
                  </a:lnTo>
                  <a:lnTo>
                    <a:pt x="3595" y="304"/>
                  </a:lnTo>
                  <a:lnTo>
                    <a:pt x="3597" y="289"/>
                  </a:lnTo>
                  <a:lnTo>
                    <a:pt x="3597" y="289"/>
                  </a:lnTo>
                  <a:lnTo>
                    <a:pt x="3599" y="265"/>
                  </a:lnTo>
                  <a:lnTo>
                    <a:pt x="3603" y="244"/>
                  </a:lnTo>
                  <a:lnTo>
                    <a:pt x="3613" y="203"/>
                  </a:lnTo>
                  <a:lnTo>
                    <a:pt x="3613" y="203"/>
                  </a:lnTo>
                  <a:lnTo>
                    <a:pt x="3621" y="176"/>
                  </a:lnTo>
                  <a:lnTo>
                    <a:pt x="3632" y="145"/>
                  </a:lnTo>
                  <a:lnTo>
                    <a:pt x="3632" y="145"/>
                  </a:lnTo>
                  <a:close/>
                  <a:moveTo>
                    <a:pt x="3545" y="191"/>
                  </a:moveTo>
                  <a:lnTo>
                    <a:pt x="3545" y="191"/>
                  </a:lnTo>
                  <a:lnTo>
                    <a:pt x="3504" y="211"/>
                  </a:lnTo>
                  <a:lnTo>
                    <a:pt x="3504" y="211"/>
                  </a:lnTo>
                  <a:lnTo>
                    <a:pt x="3481" y="221"/>
                  </a:lnTo>
                  <a:lnTo>
                    <a:pt x="3481" y="221"/>
                  </a:lnTo>
                  <a:lnTo>
                    <a:pt x="3467" y="269"/>
                  </a:lnTo>
                  <a:lnTo>
                    <a:pt x="3461" y="297"/>
                  </a:lnTo>
                  <a:lnTo>
                    <a:pt x="3457" y="320"/>
                  </a:lnTo>
                  <a:lnTo>
                    <a:pt x="3457" y="320"/>
                  </a:lnTo>
                  <a:lnTo>
                    <a:pt x="3455" y="341"/>
                  </a:lnTo>
                  <a:lnTo>
                    <a:pt x="3455" y="365"/>
                  </a:lnTo>
                  <a:lnTo>
                    <a:pt x="3457" y="410"/>
                  </a:lnTo>
                  <a:lnTo>
                    <a:pt x="3461" y="456"/>
                  </a:lnTo>
                  <a:lnTo>
                    <a:pt x="3465" y="507"/>
                  </a:lnTo>
                  <a:lnTo>
                    <a:pt x="3465" y="507"/>
                  </a:lnTo>
                  <a:lnTo>
                    <a:pt x="3475" y="634"/>
                  </a:lnTo>
                  <a:lnTo>
                    <a:pt x="3481" y="710"/>
                  </a:lnTo>
                  <a:lnTo>
                    <a:pt x="3481" y="710"/>
                  </a:lnTo>
                  <a:lnTo>
                    <a:pt x="3496" y="577"/>
                  </a:lnTo>
                  <a:lnTo>
                    <a:pt x="3508" y="480"/>
                  </a:lnTo>
                  <a:lnTo>
                    <a:pt x="3512" y="421"/>
                  </a:lnTo>
                  <a:lnTo>
                    <a:pt x="3512" y="421"/>
                  </a:lnTo>
                  <a:lnTo>
                    <a:pt x="3512" y="410"/>
                  </a:lnTo>
                  <a:lnTo>
                    <a:pt x="3514" y="400"/>
                  </a:lnTo>
                  <a:lnTo>
                    <a:pt x="3520" y="382"/>
                  </a:lnTo>
                  <a:lnTo>
                    <a:pt x="3525" y="359"/>
                  </a:lnTo>
                  <a:lnTo>
                    <a:pt x="3527" y="345"/>
                  </a:lnTo>
                  <a:lnTo>
                    <a:pt x="3527" y="328"/>
                  </a:lnTo>
                  <a:lnTo>
                    <a:pt x="3527" y="328"/>
                  </a:lnTo>
                  <a:lnTo>
                    <a:pt x="3529" y="297"/>
                  </a:lnTo>
                  <a:lnTo>
                    <a:pt x="3533" y="260"/>
                  </a:lnTo>
                  <a:lnTo>
                    <a:pt x="3545" y="191"/>
                  </a:lnTo>
                  <a:lnTo>
                    <a:pt x="3545" y="191"/>
                  </a:lnTo>
                  <a:close/>
                  <a:moveTo>
                    <a:pt x="3381" y="258"/>
                  </a:moveTo>
                  <a:lnTo>
                    <a:pt x="3381" y="258"/>
                  </a:lnTo>
                  <a:lnTo>
                    <a:pt x="3337" y="269"/>
                  </a:lnTo>
                  <a:lnTo>
                    <a:pt x="3286" y="281"/>
                  </a:lnTo>
                  <a:lnTo>
                    <a:pt x="3286" y="281"/>
                  </a:lnTo>
                  <a:lnTo>
                    <a:pt x="3271" y="332"/>
                  </a:lnTo>
                  <a:lnTo>
                    <a:pt x="3265" y="351"/>
                  </a:lnTo>
                  <a:lnTo>
                    <a:pt x="3263" y="367"/>
                  </a:lnTo>
                  <a:lnTo>
                    <a:pt x="3263" y="367"/>
                  </a:lnTo>
                  <a:lnTo>
                    <a:pt x="3261" y="425"/>
                  </a:lnTo>
                  <a:lnTo>
                    <a:pt x="3259" y="472"/>
                  </a:lnTo>
                  <a:lnTo>
                    <a:pt x="3263" y="538"/>
                  </a:lnTo>
                  <a:lnTo>
                    <a:pt x="3263" y="538"/>
                  </a:lnTo>
                  <a:lnTo>
                    <a:pt x="3267" y="571"/>
                  </a:lnTo>
                  <a:lnTo>
                    <a:pt x="3271" y="597"/>
                  </a:lnTo>
                  <a:lnTo>
                    <a:pt x="3278" y="634"/>
                  </a:lnTo>
                  <a:lnTo>
                    <a:pt x="3282" y="651"/>
                  </a:lnTo>
                  <a:lnTo>
                    <a:pt x="3286" y="673"/>
                  </a:lnTo>
                  <a:lnTo>
                    <a:pt x="3290" y="702"/>
                  </a:lnTo>
                  <a:lnTo>
                    <a:pt x="3294" y="741"/>
                  </a:lnTo>
                  <a:lnTo>
                    <a:pt x="3294" y="741"/>
                  </a:lnTo>
                  <a:lnTo>
                    <a:pt x="3298" y="835"/>
                  </a:lnTo>
                  <a:lnTo>
                    <a:pt x="3302" y="922"/>
                  </a:lnTo>
                  <a:lnTo>
                    <a:pt x="3302" y="1014"/>
                  </a:lnTo>
                  <a:lnTo>
                    <a:pt x="3302" y="1014"/>
                  </a:lnTo>
                  <a:lnTo>
                    <a:pt x="3302" y="1047"/>
                  </a:lnTo>
                  <a:lnTo>
                    <a:pt x="3304" y="1080"/>
                  </a:lnTo>
                  <a:lnTo>
                    <a:pt x="3302" y="1115"/>
                  </a:lnTo>
                  <a:lnTo>
                    <a:pt x="3302" y="1115"/>
                  </a:lnTo>
                  <a:lnTo>
                    <a:pt x="3296" y="1215"/>
                  </a:lnTo>
                  <a:lnTo>
                    <a:pt x="3294" y="1264"/>
                  </a:lnTo>
                  <a:lnTo>
                    <a:pt x="3294" y="1287"/>
                  </a:lnTo>
                  <a:lnTo>
                    <a:pt x="3294" y="1287"/>
                  </a:lnTo>
                  <a:lnTo>
                    <a:pt x="3298" y="1320"/>
                  </a:lnTo>
                  <a:lnTo>
                    <a:pt x="3306" y="1388"/>
                  </a:lnTo>
                  <a:lnTo>
                    <a:pt x="3317" y="1497"/>
                  </a:lnTo>
                  <a:lnTo>
                    <a:pt x="3317" y="1497"/>
                  </a:lnTo>
                  <a:lnTo>
                    <a:pt x="3319" y="1529"/>
                  </a:lnTo>
                  <a:lnTo>
                    <a:pt x="3321" y="1540"/>
                  </a:lnTo>
                  <a:lnTo>
                    <a:pt x="3323" y="1544"/>
                  </a:lnTo>
                  <a:lnTo>
                    <a:pt x="3325" y="1544"/>
                  </a:lnTo>
                  <a:lnTo>
                    <a:pt x="3325" y="1544"/>
                  </a:lnTo>
                  <a:lnTo>
                    <a:pt x="3327" y="1540"/>
                  </a:lnTo>
                  <a:lnTo>
                    <a:pt x="3327" y="1527"/>
                  </a:lnTo>
                  <a:lnTo>
                    <a:pt x="3329" y="1484"/>
                  </a:lnTo>
                  <a:lnTo>
                    <a:pt x="3333" y="1353"/>
                  </a:lnTo>
                  <a:lnTo>
                    <a:pt x="3333" y="1162"/>
                  </a:lnTo>
                  <a:lnTo>
                    <a:pt x="3333" y="889"/>
                  </a:lnTo>
                  <a:lnTo>
                    <a:pt x="3333" y="889"/>
                  </a:lnTo>
                  <a:lnTo>
                    <a:pt x="3329" y="837"/>
                  </a:lnTo>
                  <a:lnTo>
                    <a:pt x="3321" y="749"/>
                  </a:lnTo>
                  <a:lnTo>
                    <a:pt x="3311" y="659"/>
                  </a:lnTo>
                  <a:lnTo>
                    <a:pt x="3302" y="593"/>
                  </a:lnTo>
                  <a:lnTo>
                    <a:pt x="3302" y="593"/>
                  </a:lnTo>
                  <a:lnTo>
                    <a:pt x="3294" y="548"/>
                  </a:lnTo>
                  <a:lnTo>
                    <a:pt x="3290" y="503"/>
                  </a:lnTo>
                  <a:lnTo>
                    <a:pt x="3286" y="458"/>
                  </a:lnTo>
                  <a:lnTo>
                    <a:pt x="3286" y="421"/>
                  </a:lnTo>
                  <a:lnTo>
                    <a:pt x="3286" y="421"/>
                  </a:lnTo>
                  <a:lnTo>
                    <a:pt x="3290" y="386"/>
                  </a:lnTo>
                  <a:lnTo>
                    <a:pt x="3296" y="351"/>
                  </a:lnTo>
                  <a:lnTo>
                    <a:pt x="3304" y="324"/>
                  </a:lnTo>
                  <a:lnTo>
                    <a:pt x="3308" y="316"/>
                  </a:lnTo>
                  <a:lnTo>
                    <a:pt x="3309" y="312"/>
                  </a:lnTo>
                  <a:lnTo>
                    <a:pt x="3309" y="312"/>
                  </a:lnTo>
                  <a:lnTo>
                    <a:pt x="3311" y="318"/>
                  </a:lnTo>
                  <a:lnTo>
                    <a:pt x="3313" y="334"/>
                  </a:lnTo>
                  <a:lnTo>
                    <a:pt x="3319" y="388"/>
                  </a:lnTo>
                  <a:lnTo>
                    <a:pt x="3325" y="484"/>
                  </a:lnTo>
                  <a:lnTo>
                    <a:pt x="3325" y="484"/>
                  </a:lnTo>
                  <a:lnTo>
                    <a:pt x="3331" y="519"/>
                  </a:lnTo>
                  <a:lnTo>
                    <a:pt x="3343" y="577"/>
                  </a:lnTo>
                  <a:lnTo>
                    <a:pt x="3356" y="644"/>
                  </a:lnTo>
                  <a:lnTo>
                    <a:pt x="3360" y="675"/>
                  </a:lnTo>
                  <a:lnTo>
                    <a:pt x="3364" y="702"/>
                  </a:lnTo>
                  <a:lnTo>
                    <a:pt x="3364" y="702"/>
                  </a:lnTo>
                  <a:lnTo>
                    <a:pt x="3366" y="739"/>
                  </a:lnTo>
                  <a:lnTo>
                    <a:pt x="3366" y="794"/>
                  </a:lnTo>
                  <a:lnTo>
                    <a:pt x="3366" y="932"/>
                  </a:lnTo>
                  <a:lnTo>
                    <a:pt x="3366" y="998"/>
                  </a:lnTo>
                  <a:lnTo>
                    <a:pt x="3370" y="1049"/>
                  </a:lnTo>
                  <a:lnTo>
                    <a:pt x="3372" y="1069"/>
                  </a:lnTo>
                  <a:lnTo>
                    <a:pt x="3374" y="1082"/>
                  </a:lnTo>
                  <a:lnTo>
                    <a:pt x="3376" y="1086"/>
                  </a:lnTo>
                  <a:lnTo>
                    <a:pt x="3378" y="1086"/>
                  </a:lnTo>
                  <a:lnTo>
                    <a:pt x="3380" y="1084"/>
                  </a:lnTo>
                  <a:lnTo>
                    <a:pt x="3380" y="1084"/>
                  </a:lnTo>
                  <a:lnTo>
                    <a:pt x="3383" y="1074"/>
                  </a:lnTo>
                  <a:lnTo>
                    <a:pt x="3385" y="1059"/>
                  </a:lnTo>
                  <a:lnTo>
                    <a:pt x="3391" y="1014"/>
                  </a:lnTo>
                  <a:lnTo>
                    <a:pt x="3393" y="956"/>
                  </a:lnTo>
                  <a:lnTo>
                    <a:pt x="3395" y="891"/>
                  </a:lnTo>
                  <a:lnTo>
                    <a:pt x="3395" y="768"/>
                  </a:lnTo>
                  <a:lnTo>
                    <a:pt x="3395" y="694"/>
                  </a:lnTo>
                  <a:lnTo>
                    <a:pt x="3395" y="694"/>
                  </a:lnTo>
                  <a:lnTo>
                    <a:pt x="3393" y="675"/>
                  </a:lnTo>
                  <a:lnTo>
                    <a:pt x="3391" y="651"/>
                  </a:lnTo>
                  <a:lnTo>
                    <a:pt x="3380" y="595"/>
                  </a:lnTo>
                  <a:lnTo>
                    <a:pt x="3370" y="538"/>
                  </a:lnTo>
                  <a:lnTo>
                    <a:pt x="3366" y="513"/>
                  </a:lnTo>
                  <a:lnTo>
                    <a:pt x="3364" y="492"/>
                  </a:lnTo>
                  <a:lnTo>
                    <a:pt x="3364" y="492"/>
                  </a:lnTo>
                  <a:lnTo>
                    <a:pt x="3362" y="476"/>
                  </a:lnTo>
                  <a:lnTo>
                    <a:pt x="3360" y="464"/>
                  </a:lnTo>
                  <a:lnTo>
                    <a:pt x="3354" y="449"/>
                  </a:lnTo>
                  <a:lnTo>
                    <a:pt x="3352" y="441"/>
                  </a:lnTo>
                  <a:lnTo>
                    <a:pt x="3352" y="429"/>
                  </a:lnTo>
                  <a:lnTo>
                    <a:pt x="3352" y="414"/>
                  </a:lnTo>
                  <a:lnTo>
                    <a:pt x="3356" y="390"/>
                  </a:lnTo>
                  <a:lnTo>
                    <a:pt x="3356" y="390"/>
                  </a:lnTo>
                  <a:lnTo>
                    <a:pt x="3381" y="258"/>
                  </a:lnTo>
                  <a:lnTo>
                    <a:pt x="3381" y="258"/>
                  </a:lnTo>
                  <a:close/>
                  <a:moveTo>
                    <a:pt x="3179" y="297"/>
                  </a:moveTo>
                  <a:lnTo>
                    <a:pt x="3179" y="297"/>
                  </a:lnTo>
                  <a:lnTo>
                    <a:pt x="3125" y="301"/>
                  </a:lnTo>
                  <a:lnTo>
                    <a:pt x="3066" y="302"/>
                  </a:lnTo>
                  <a:lnTo>
                    <a:pt x="3066" y="302"/>
                  </a:lnTo>
                  <a:lnTo>
                    <a:pt x="3070" y="318"/>
                  </a:lnTo>
                  <a:lnTo>
                    <a:pt x="3076" y="328"/>
                  </a:lnTo>
                  <a:lnTo>
                    <a:pt x="3076" y="328"/>
                  </a:lnTo>
                  <a:lnTo>
                    <a:pt x="3086" y="339"/>
                  </a:lnTo>
                  <a:lnTo>
                    <a:pt x="3090" y="347"/>
                  </a:lnTo>
                  <a:lnTo>
                    <a:pt x="3094" y="355"/>
                  </a:lnTo>
                  <a:lnTo>
                    <a:pt x="3098" y="365"/>
                  </a:lnTo>
                  <a:lnTo>
                    <a:pt x="3099" y="378"/>
                  </a:lnTo>
                  <a:lnTo>
                    <a:pt x="3099" y="394"/>
                  </a:lnTo>
                  <a:lnTo>
                    <a:pt x="3099" y="414"/>
                  </a:lnTo>
                  <a:lnTo>
                    <a:pt x="3099" y="414"/>
                  </a:lnTo>
                  <a:lnTo>
                    <a:pt x="3094" y="501"/>
                  </a:lnTo>
                  <a:lnTo>
                    <a:pt x="3090" y="544"/>
                  </a:lnTo>
                  <a:lnTo>
                    <a:pt x="3084" y="585"/>
                  </a:lnTo>
                  <a:lnTo>
                    <a:pt x="3084" y="585"/>
                  </a:lnTo>
                  <a:lnTo>
                    <a:pt x="3072" y="651"/>
                  </a:lnTo>
                  <a:lnTo>
                    <a:pt x="3068" y="681"/>
                  </a:lnTo>
                  <a:lnTo>
                    <a:pt x="3068" y="710"/>
                  </a:lnTo>
                  <a:lnTo>
                    <a:pt x="3068" y="710"/>
                  </a:lnTo>
                  <a:lnTo>
                    <a:pt x="3070" y="725"/>
                  </a:lnTo>
                  <a:lnTo>
                    <a:pt x="3074" y="743"/>
                  </a:lnTo>
                  <a:lnTo>
                    <a:pt x="3084" y="776"/>
                  </a:lnTo>
                  <a:lnTo>
                    <a:pt x="3096" y="802"/>
                  </a:lnTo>
                  <a:lnTo>
                    <a:pt x="3099" y="811"/>
                  </a:lnTo>
                  <a:lnTo>
                    <a:pt x="3099" y="811"/>
                  </a:lnTo>
                  <a:lnTo>
                    <a:pt x="3105" y="749"/>
                  </a:lnTo>
                  <a:lnTo>
                    <a:pt x="3109" y="696"/>
                  </a:lnTo>
                  <a:lnTo>
                    <a:pt x="3115" y="648"/>
                  </a:lnTo>
                  <a:lnTo>
                    <a:pt x="3115" y="648"/>
                  </a:lnTo>
                  <a:lnTo>
                    <a:pt x="3117" y="624"/>
                  </a:lnTo>
                  <a:lnTo>
                    <a:pt x="3119" y="595"/>
                  </a:lnTo>
                  <a:lnTo>
                    <a:pt x="3123" y="529"/>
                  </a:lnTo>
                  <a:lnTo>
                    <a:pt x="3129" y="460"/>
                  </a:lnTo>
                  <a:lnTo>
                    <a:pt x="3133" y="431"/>
                  </a:lnTo>
                  <a:lnTo>
                    <a:pt x="3138" y="406"/>
                  </a:lnTo>
                  <a:lnTo>
                    <a:pt x="3138" y="406"/>
                  </a:lnTo>
                  <a:lnTo>
                    <a:pt x="3148" y="378"/>
                  </a:lnTo>
                  <a:lnTo>
                    <a:pt x="3158" y="349"/>
                  </a:lnTo>
                  <a:lnTo>
                    <a:pt x="3179" y="297"/>
                  </a:lnTo>
                  <a:lnTo>
                    <a:pt x="3179" y="297"/>
                  </a:lnTo>
                  <a:close/>
                  <a:moveTo>
                    <a:pt x="2952" y="299"/>
                  </a:moveTo>
                  <a:lnTo>
                    <a:pt x="2952" y="299"/>
                  </a:lnTo>
                  <a:lnTo>
                    <a:pt x="2893" y="293"/>
                  </a:lnTo>
                  <a:lnTo>
                    <a:pt x="2833" y="285"/>
                  </a:lnTo>
                  <a:lnTo>
                    <a:pt x="2833" y="285"/>
                  </a:lnTo>
                  <a:lnTo>
                    <a:pt x="2851" y="312"/>
                  </a:lnTo>
                  <a:lnTo>
                    <a:pt x="2851" y="312"/>
                  </a:lnTo>
                  <a:lnTo>
                    <a:pt x="2868" y="341"/>
                  </a:lnTo>
                  <a:lnTo>
                    <a:pt x="2882" y="371"/>
                  </a:lnTo>
                  <a:lnTo>
                    <a:pt x="2893" y="400"/>
                  </a:lnTo>
                  <a:lnTo>
                    <a:pt x="2903" y="429"/>
                  </a:lnTo>
                  <a:lnTo>
                    <a:pt x="2909" y="456"/>
                  </a:lnTo>
                  <a:lnTo>
                    <a:pt x="2913" y="484"/>
                  </a:lnTo>
                  <a:lnTo>
                    <a:pt x="2915" y="507"/>
                  </a:lnTo>
                  <a:lnTo>
                    <a:pt x="2913" y="531"/>
                  </a:lnTo>
                  <a:lnTo>
                    <a:pt x="2913" y="531"/>
                  </a:lnTo>
                  <a:lnTo>
                    <a:pt x="2909" y="552"/>
                  </a:lnTo>
                  <a:lnTo>
                    <a:pt x="2905" y="573"/>
                  </a:lnTo>
                  <a:lnTo>
                    <a:pt x="2891" y="616"/>
                  </a:lnTo>
                  <a:lnTo>
                    <a:pt x="2878" y="661"/>
                  </a:lnTo>
                  <a:lnTo>
                    <a:pt x="2866" y="702"/>
                  </a:lnTo>
                  <a:lnTo>
                    <a:pt x="2866" y="702"/>
                  </a:lnTo>
                  <a:lnTo>
                    <a:pt x="2827" y="874"/>
                  </a:lnTo>
                  <a:lnTo>
                    <a:pt x="2827" y="874"/>
                  </a:lnTo>
                  <a:lnTo>
                    <a:pt x="2817" y="915"/>
                  </a:lnTo>
                  <a:lnTo>
                    <a:pt x="2806" y="952"/>
                  </a:lnTo>
                  <a:lnTo>
                    <a:pt x="2796" y="989"/>
                  </a:lnTo>
                  <a:lnTo>
                    <a:pt x="2788" y="1030"/>
                  </a:lnTo>
                  <a:lnTo>
                    <a:pt x="2788" y="1030"/>
                  </a:lnTo>
                  <a:lnTo>
                    <a:pt x="2782" y="1055"/>
                  </a:lnTo>
                  <a:lnTo>
                    <a:pt x="2773" y="1084"/>
                  </a:lnTo>
                  <a:lnTo>
                    <a:pt x="2759" y="1115"/>
                  </a:lnTo>
                  <a:lnTo>
                    <a:pt x="2746" y="1147"/>
                  </a:lnTo>
                  <a:lnTo>
                    <a:pt x="2722" y="1195"/>
                  </a:lnTo>
                  <a:lnTo>
                    <a:pt x="2711" y="1217"/>
                  </a:lnTo>
                  <a:lnTo>
                    <a:pt x="2711" y="1217"/>
                  </a:lnTo>
                  <a:lnTo>
                    <a:pt x="2728" y="1193"/>
                  </a:lnTo>
                  <a:lnTo>
                    <a:pt x="2773" y="1133"/>
                  </a:lnTo>
                  <a:lnTo>
                    <a:pt x="2796" y="1094"/>
                  </a:lnTo>
                  <a:lnTo>
                    <a:pt x="2821" y="1051"/>
                  </a:lnTo>
                  <a:lnTo>
                    <a:pt x="2843" y="1008"/>
                  </a:lnTo>
                  <a:lnTo>
                    <a:pt x="2851" y="987"/>
                  </a:lnTo>
                  <a:lnTo>
                    <a:pt x="2858" y="967"/>
                  </a:lnTo>
                  <a:lnTo>
                    <a:pt x="2858" y="967"/>
                  </a:lnTo>
                  <a:lnTo>
                    <a:pt x="2886" y="885"/>
                  </a:lnTo>
                  <a:lnTo>
                    <a:pt x="2915" y="802"/>
                  </a:lnTo>
                  <a:lnTo>
                    <a:pt x="2926" y="761"/>
                  </a:lnTo>
                  <a:lnTo>
                    <a:pt x="2938" y="722"/>
                  </a:lnTo>
                  <a:lnTo>
                    <a:pt x="2946" y="683"/>
                  </a:lnTo>
                  <a:lnTo>
                    <a:pt x="2952" y="648"/>
                  </a:lnTo>
                  <a:lnTo>
                    <a:pt x="2952" y="648"/>
                  </a:lnTo>
                  <a:lnTo>
                    <a:pt x="2959" y="579"/>
                  </a:lnTo>
                  <a:lnTo>
                    <a:pt x="2965" y="513"/>
                  </a:lnTo>
                  <a:lnTo>
                    <a:pt x="2969" y="462"/>
                  </a:lnTo>
                  <a:lnTo>
                    <a:pt x="2969" y="443"/>
                  </a:lnTo>
                  <a:lnTo>
                    <a:pt x="2967" y="429"/>
                  </a:lnTo>
                  <a:lnTo>
                    <a:pt x="2967" y="429"/>
                  </a:lnTo>
                  <a:lnTo>
                    <a:pt x="2958" y="377"/>
                  </a:lnTo>
                  <a:lnTo>
                    <a:pt x="2954" y="349"/>
                  </a:lnTo>
                  <a:lnTo>
                    <a:pt x="2952" y="328"/>
                  </a:lnTo>
                  <a:lnTo>
                    <a:pt x="2952" y="328"/>
                  </a:lnTo>
                  <a:lnTo>
                    <a:pt x="2952" y="299"/>
                  </a:lnTo>
                  <a:lnTo>
                    <a:pt x="2952" y="299"/>
                  </a:lnTo>
                  <a:close/>
                  <a:moveTo>
                    <a:pt x="2709" y="267"/>
                  </a:moveTo>
                  <a:lnTo>
                    <a:pt x="2709" y="267"/>
                  </a:lnTo>
                  <a:lnTo>
                    <a:pt x="2576" y="252"/>
                  </a:lnTo>
                  <a:lnTo>
                    <a:pt x="2576" y="252"/>
                  </a:lnTo>
                  <a:lnTo>
                    <a:pt x="2584" y="281"/>
                  </a:lnTo>
                  <a:lnTo>
                    <a:pt x="2594" y="304"/>
                  </a:lnTo>
                  <a:lnTo>
                    <a:pt x="2594" y="304"/>
                  </a:lnTo>
                  <a:lnTo>
                    <a:pt x="2615" y="345"/>
                  </a:lnTo>
                  <a:lnTo>
                    <a:pt x="2637" y="394"/>
                  </a:lnTo>
                  <a:lnTo>
                    <a:pt x="2656" y="439"/>
                  </a:lnTo>
                  <a:lnTo>
                    <a:pt x="2662" y="456"/>
                  </a:lnTo>
                  <a:lnTo>
                    <a:pt x="2664" y="468"/>
                  </a:lnTo>
                  <a:lnTo>
                    <a:pt x="2664" y="468"/>
                  </a:lnTo>
                  <a:lnTo>
                    <a:pt x="2666" y="499"/>
                  </a:lnTo>
                  <a:lnTo>
                    <a:pt x="2662" y="556"/>
                  </a:lnTo>
                  <a:lnTo>
                    <a:pt x="2660" y="589"/>
                  </a:lnTo>
                  <a:lnTo>
                    <a:pt x="2656" y="624"/>
                  </a:lnTo>
                  <a:lnTo>
                    <a:pt x="2648" y="659"/>
                  </a:lnTo>
                  <a:lnTo>
                    <a:pt x="2641" y="694"/>
                  </a:lnTo>
                  <a:lnTo>
                    <a:pt x="2641" y="694"/>
                  </a:lnTo>
                  <a:lnTo>
                    <a:pt x="2633" y="729"/>
                  </a:lnTo>
                  <a:lnTo>
                    <a:pt x="2625" y="768"/>
                  </a:lnTo>
                  <a:lnTo>
                    <a:pt x="2621" y="807"/>
                  </a:lnTo>
                  <a:lnTo>
                    <a:pt x="2617" y="842"/>
                  </a:lnTo>
                  <a:lnTo>
                    <a:pt x="2615" y="903"/>
                  </a:lnTo>
                  <a:lnTo>
                    <a:pt x="2615" y="920"/>
                  </a:lnTo>
                  <a:lnTo>
                    <a:pt x="2617" y="928"/>
                  </a:lnTo>
                  <a:lnTo>
                    <a:pt x="2617" y="928"/>
                  </a:lnTo>
                  <a:lnTo>
                    <a:pt x="2623" y="922"/>
                  </a:lnTo>
                  <a:lnTo>
                    <a:pt x="2637" y="901"/>
                  </a:lnTo>
                  <a:lnTo>
                    <a:pt x="2656" y="870"/>
                  </a:lnTo>
                  <a:lnTo>
                    <a:pt x="2677" y="831"/>
                  </a:lnTo>
                  <a:lnTo>
                    <a:pt x="2697" y="786"/>
                  </a:lnTo>
                  <a:lnTo>
                    <a:pt x="2714" y="739"/>
                  </a:lnTo>
                  <a:lnTo>
                    <a:pt x="2722" y="716"/>
                  </a:lnTo>
                  <a:lnTo>
                    <a:pt x="2728" y="692"/>
                  </a:lnTo>
                  <a:lnTo>
                    <a:pt x="2732" y="669"/>
                  </a:lnTo>
                  <a:lnTo>
                    <a:pt x="2734" y="648"/>
                  </a:lnTo>
                  <a:lnTo>
                    <a:pt x="2734" y="648"/>
                  </a:lnTo>
                  <a:lnTo>
                    <a:pt x="2740" y="486"/>
                  </a:lnTo>
                  <a:lnTo>
                    <a:pt x="2742" y="425"/>
                  </a:lnTo>
                  <a:lnTo>
                    <a:pt x="2742" y="390"/>
                  </a:lnTo>
                  <a:lnTo>
                    <a:pt x="2742" y="390"/>
                  </a:lnTo>
                  <a:lnTo>
                    <a:pt x="2740" y="380"/>
                  </a:lnTo>
                  <a:lnTo>
                    <a:pt x="2736" y="369"/>
                  </a:lnTo>
                  <a:lnTo>
                    <a:pt x="2726" y="341"/>
                  </a:lnTo>
                  <a:lnTo>
                    <a:pt x="2716" y="316"/>
                  </a:lnTo>
                  <a:lnTo>
                    <a:pt x="2711" y="297"/>
                  </a:lnTo>
                  <a:lnTo>
                    <a:pt x="2711" y="297"/>
                  </a:lnTo>
                  <a:lnTo>
                    <a:pt x="2709" y="267"/>
                  </a:lnTo>
                  <a:lnTo>
                    <a:pt x="2709" y="267"/>
                  </a:lnTo>
                  <a:close/>
                  <a:moveTo>
                    <a:pt x="2450" y="240"/>
                  </a:moveTo>
                  <a:lnTo>
                    <a:pt x="2450" y="240"/>
                  </a:lnTo>
                  <a:lnTo>
                    <a:pt x="2372" y="232"/>
                  </a:lnTo>
                  <a:lnTo>
                    <a:pt x="2372" y="232"/>
                  </a:lnTo>
                  <a:lnTo>
                    <a:pt x="2399" y="281"/>
                  </a:lnTo>
                  <a:lnTo>
                    <a:pt x="2413" y="301"/>
                  </a:lnTo>
                  <a:lnTo>
                    <a:pt x="2423" y="312"/>
                  </a:lnTo>
                  <a:lnTo>
                    <a:pt x="2423" y="312"/>
                  </a:lnTo>
                  <a:lnTo>
                    <a:pt x="2425" y="314"/>
                  </a:lnTo>
                  <a:lnTo>
                    <a:pt x="2427" y="320"/>
                  </a:lnTo>
                  <a:lnTo>
                    <a:pt x="2429" y="332"/>
                  </a:lnTo>
                  <a:lnTo>
                    <a:pt x="2429" y="347"/>
                  </a:lnTo>
                  <a:lnTo>
                    <a:pt x="2429" y="363"/>
                  </a:lnTo>
                  <a:lnTo>
                    <a:pt x="2425" y="392"/>
                  </a:lnTo>
                  <a:lnTo>
                    <a:pt x="2423" y="406"/>
                  </a:lnTo>
                  <a:lnTo>
                    <a:pt x="2423" y="406"/>
                  </a:lnTo>
                  <a:lnTo>
                    <a:pt x="2335" y="230"/>
                  </a:lnTo>
                  <a:lnTo>
                    <a:pt x="2257" y="223"/>
                  </a:lnTo>
                  <a:lnTo>
                    <a:pt x="2257" y="223"/>
                  </a:lnTo>
                  <a:lnTo>
                    <a:pt x="2277" y="263"/>
                  </a:lnTo>
                  <a:lnTo>
                    <a:pt x="2306" y="316"/>
                  </a:lnTo>
                  <a:lnTo>
                    <a:pt x="2335" y="367"/>
                  </a:lnTo>
                  <a:lnTo>
                    <a:pt x="2360" y="406"/>
                  </a:lnTo>
                  <a:lnTo>
                    <a:pt x="2360" y="406"/>
                  </a:lnTo>
                  <a:lnTo>
                    <a:pt x="2370" y="419"/>
                  </a:lnTo>
                  <a:lnTo>
                    <a:pt x="2378" y="433"/>
                  </a:lnTo>
                  <a:lnTo>
                    <a:pt x="2382" y="445"/>
                  </a:lnTo>
                  <a:lnTo>
                    <a:pt x="2384" y="456"/>
                  </a:lnTo>
                  <a:lnTo>
                    <a:pt x="2384" y="470"/>
                  </a:lnTo>
                  <a:lnTo>
                    <a:pt x="2382" y="486"/>
                  </a:lnTo>
                  <a:lnTo>
                    <a:pt x="2376" y="531"/>
                  </a:lnTo>
                  <a:lnTo>
                    <a:pt x="2376" y="531"/>
                  </a:lnTo>
                  <a:lnTo>
                    <a:pt x="2370" y="562"/>
                  </a:lnTo>
                  <a:lnTo>
                    <a:pt x="2364" y="597"/>
                  </a:lnTo>
                  <a:lnTo>
                    <a:pt x="2347" y="669"/>
                  </a:lnTo>
                  <a:lnTo>
                    <a:pt x="2322" y="764"/>
                  </a:lnTo>
                  <a:lnTo>
                    <a:pt x="2322" y="764"/>
                  </a:lnTo>
                  <a:lnTo>
                    <a:pt x="2322" y="766"/>
                  </a:lnTo>
                  <a:lnTo>
                    <a:pt x="2324" y="766"/>
                  </a:lnTo>
                  <a:lnTo>
                    <a:pt x="2329" y="763"/>
                  </a:lnTo>
                  <a:lnTo>
                    <a:pt x="2353" y="739"/>
                  </a:lnTo>
                  <a:lnTo>
                    <a:pt x="2380" y="704"/>
                  </a:lnTo>
                  <a:lnTo>
                    <a:pt x="2394" y="685"/>
                  </a:lnTo>
                  <a:lnTo>
                    <a:pt x="2407" y="663"/>
                  </a:lnTo>
                  <a:lnTo>
                    <a:pt x="2407" y="663"/>
                  </a:lnTo>
                  <a:lnTo>
                    <a:pt x="2417" y="644"/>
                  </a:lnTo>
                  <a:lnTo>
                    <a:pt x="2425" y="626"/>
                  </a:lnTo>
                  <a:lnTo>
                    <a:pt x="2430" y="610"/>
                  </a:lnTo>
                  <a:lnTo>
                    <a:pt x="2434" y="595"/>
                  </a:lnTo>
                  <a:lnTo>
                    <a:pt x="2442" y="560"/>
                  </a:lnTo>
                  <a:lnTo>
                    <a:pt x="2454" y="515"/>
                  </a:lnTo>
                  <a:lnTo>
                    <a:pt x="2454" y="515"/>
                  </a:lnTo>
                  <a:lnTo>
                    <a:pt x="2462" y="488"/>
                  </a:lnTo>
                  <a:lnTo>
                    <a:pt x="2465" y="456"/>
                  </a:lnTo>
                  <a:lnTo>
                    <a:pt x="2469" y="425"/>
                  </a:lnTo>
                  <a:lnTo>
                    <a:pt x="2471" y="394"/>
                  </a:lnTo>
                  <a:lnTo>
                    <a:pt x="2471" y="336"/>
                  </a:lnTo>
                  <a:lnTo>
                    <a:pt x="2469" y="289"/>
                  </a:lnTo>
                  <a:lnTo>
                    <a:pt x="2469" y="289"/>
                  </a:lnTo>
                  <a:lnTo>
                    <a:pt x="2467" y="277"/>
                  </a:lnTo>
                  <a:lnTo>
                    <a:pt x="2464" y="263"/>
                  </a:lnTo>
                  <a:lnTo>
                    <a:pt x="2456" y="252"/>
                  </a:lnTo>
                  <a:lnTo>
                    <a:pt x="2450" y="240"/>
                  </a:lnTo>
                  <a:lnTo>
                    <a:pt x="2450" y="240"/>
                  </a:lnTo>
                  <a:close/>
                  <a:moveTo>
                    <a:pt x="2168" y="217"/>
                  </a:moveTo>
                  <a:lnTo>
                    <a:pt x="2168" y="217"/>
                  </a:lnTo>
                  <a:lnTo>
                    <a:pt x="2026" y="207"/>
                  </a:lnTo>
                  <a:lnTo>
                    <a:pt x="2026" y="207"/>
                  </a:lnTo>
                  <a:lnTo>
                    <a:pt x="2034" y="242"/>
                  </a:lnTo>
                  <a:lnTo>
                    <a:pt x="2034" y="242"/>
                  </a:lnTo>
                  <a:lnTo>
                    <a:pt x="2038" y="262"/>
                  </a:lnTo>
                  <a:lnTo>
                    <a:pt x="2045" y="289"/>
                  </a:lnTo>
                  <a:lnTo>
                    <a:pt x="2053" y="322"/>
                  </a:lnTo>
                  <a:lnTo>
                    <a:pt x="2057" y="351"/>
                  </a:lnTo>
                  <a:lnTo>
                    <a:pt x="2057" y="351"/>
                  </a:lnTo>
                  <a:lnTo>
                    <a:pt x="2061" y="386"/>
                  </a:lnTo>
                  <a:lnTo>
                    <a:pt x="2067" y="433"/>
                  </a:lnTo>
                  <a:lnTo>
                    <a:pt x="2071" y="480"/>
                  </a:lnTo>
                  <a:lnTo>
                    <a:pt x="2073" y="499"/>
                  </a:lnTo>
                  <a:lnTo>
                    <a:pt x="2073" y="515"/>
                  </a:lnTo>
                  <a:lnTo>
                    <a:pt x="2073" y="515"/>
                  </a:lnTo>
                  <a:lnTo>
                    <a:pt x="2069" y="540"/>
                  </a:lnTo>
                  <a:lnTo>
                    <a:pt x="2065" y="564"/>
                  </a:lnTo>
                  <a:lnTo>
                    <a:pt x="2063" y="571"/>
                  </a:lnTo>
                  <a:lnTo>
                    <a:pt x="2063" y="577"/>
                  </a:lnTo>
                  <a:lnTo>
                    <a:pt x="2067" y="583"/>
                  </a:lnTo>
                  <a:lnTo>
                    <a:pt x="2073" y="585"/>
                  </a:lnTo>
                  <a:lnTo>
                    <a:pt x="2073" y="585"/>
                  </a:lnTo>
                  <a:lnTo>
                    <a:pt x="2086" y="585"/>
                  </a:lnTo>
                  <a:lnTo>
                    <a:pt x="2090" y="583"/>
                  </a:lnTo>
                  <a:lnTo>
                    <a:pt x="2094" y="579"/>
                  </a:lnTo>
                  <a:lnTo>
                    <a:pt x="2098" y="571"/>
                  </a:lnTo>
                  <a:lnTo>
                    <a:pt x="2102" y="560"/>
                  </a:lnTo>
                  <a:lnTo>
                    <a:pt x="2112" y="523"/>
                  </a:lnTo>
                  <a:lnTo>
                    <a:pt x="2112" y="523"/>
                  </a:lnTo>
                  <a:lnTo>
                    <a:pt x="2127" y="470"/>
                  </a:lnTo>
                  <a:lnTo>
                    <a:pt x="2145" y="416"/>
                  </a:lnTo>
                  <a:lnTo>
                    <a:pt x="2158" y="369"/>
                  </a:lnTo>
                  <a:lnTo>
                    <a:pt x="2164" y="349"/>
                  </a:lnTo>
                  <a:lnTo>
                    <a:pt x="2166" y="336"/>
                  </a:lnTo>
                  <a:lnTo>
                    <a:pt x="2166" y="336"/>
                  </a:lnTo>
                  <a:lnTo>
                    <a:pt x="2170" y="295"/>
                  </a:lnTo>
                  <a:lnTo>
                    <a:pt x="2174" y="275"/>
                  </a:lnTo>
                  <a:lnTo>
                    <a:pt x="2174" y="250"/>
                  </a:lnTo>
                  <a:lnTo>
                    <a:pt x="2174" y="250"/>
                  </a:lnTo>
                  <a:lnTo>
                    <a:pt x="2172" y="232"/>
                  </a:lnTo>
                  <a:lnTo>
                    <a:pt x="2168" y="217"/>
                  </a:lnTo>
                  <a:lnTo>
                    <a:pt x="2168" y="217"/>
                  </a:lnTo>
                  <a:close/>
                  <a:moveTo>
                    <a:pt x="1868" y="197"/>
                  </a:moveTo>
                  <a:lnTo>
                    <a:pt x="1868" y="197"/>
                  </a:lnTo>
                  <a:lnTo>
                    <a:pt x="1723" y="189"/>
                  </a:lnTo>
                  <a:lnTo>
                    <a:pt x="1723" y="189"/>
                  </a:lnTo>
                  <a:lnTo>
                    <a:pt x="1723" y="195"/>
                  </a:lnTo>
                  <a:lnTo>
                    <a:pt x="1723" y="195"/>
                  </a:lnTo>
                  <a:lnTo>
                    <a:pt x="1725" y="203"/>
                  </a:lnTo>
                  <a:lnTo>
                    <a:pt x="1728" y="213"/>
                  </a:lnTo>
                  <a:lnTo>
                    <a:pt x="1744" y="230"/>
                  </a:lnTo>
                  <a:lnTo>
                    <a:pt x="1760" y="248"/>
                  </a:lnTo>
                  <a:lnTo>
                    <a:pt x="1765" y="256"/>
                  </a:lnTo>
                  <a:lnTo>
                    <a:pt x="1769" y="265"/>
                  </a:lnTo>
                  <a:lnTo>
                    <a:pt x="1769" y="265"/>
                  </a:lnTo>
                  <a:lnTo>
                    <a:pt x="1773" y="271"/>
                  </a:lnTo>
                  <a:lnTo>
                    <a:pt x="1775" y="275"/>
                  </a:lnTo>
                  <a:lnTo>
                    <a:pt x="1779" y="279"/>
                  </a:lnTo>
                  <a:lnTo>
                    <a:pt x="1781" y="283"/>
                  </a:lnTo>
                  <a:lnTo>
                    <a:pt x="1783" y="287"/>
                  </a:lnTo>
                  <a:lnTo>
                    <a:pt x="1783" y="297"/>
                  </a:lnTo>
                  <a:lnTo>
                    <a:pt x="1777" y="336"/>
                  </a:lnTo>
                  <a:lnTo>
                    <a:pt x="1777" y="336"/>
                  </a:lnTo>
                  <a:lnTo>
                    <a:pt x="1767" y="382"/>
                  </a:lnTo>
                  <a:lnTo>
                    <a:pt x="1758" y="416"/>
                  </a:lnTo>
                  <a:lnTo>
                    <a:pt x="1750" y="443"/>
                  </a:lnTo>
                  <a:lnTo>
                    <a:pt x="1748" y="455"/>
                  </a:lnTo>
                  <a:lnTo>
                    <a:pt x="1746" y="468"/>
                  </a:lnTo>
                  <a:lnTo>
                    <a:pt x="1746" y="468"/>
                  </a:lnTo>
                  <a:lnTo>
                    <a:pt x="1740" y="521"/>
                  </a:lnTo>
                  <a:lnTo>
                    <a:pt x="1740" y="531"/>
                  </a:lnTo>
                  <a:lnTo>
                    <a:pt x="1740" y="536"/>
                  </a:lnTo>
                  <a:lnTo>
                    <a:pt x="1742" y="540"/>
                  </a:lnTo>
                  <a:lnTo>
                    <a:pt x="1746" y="538"/>
                  </a:lnTo>
                  <a:lnTo>
                    <a:pt x="1746" y="538"/>
                  </a:lnTo>
                  <a:lnTo>
                    <a:pt x="1752" y="532"/>
                  </a:lnTo>
                  <a:lnTo>
                    <a:pt x="1758" y="521"/>
                  </a:lnTo>
                  <a:lnTo>
                    <a:pt x="1775" y="492"/>
                  </a:lnTo>
                  <a:lnTo>
                    <a:pt x="1789" y="456"/>
                  </a:lnTo>
                  <a:lnTo>
                    <a:pt x="1800" y="429"/>
                  </a:lnTo>
                  <a:lnTo>
                    <a:pt x="1800" y="429"/>
                  </a:lnTo>
                  <a:lnTo>
                    <a:pt x="1804" y="421"/>
                  </a:lnTo>
                  <a:lnTo>
                    <a:pt x="1810" y="416"/>
                  </a:lnTo>
                  <a:lnTo>
                    <a:pt x="1820" y="404"/>
                  </a:lnTo>
                  <a:lnTo>
                    <a:pt x="1826" y="398"/>
                  </a:lnTo>
                  <a:lnTo>
                    <a:pt x="1830" y="386"/>
                  </a:lnTo>
                  <a:lnTo>
                    <a:pt x="1835" y="369"/>
                  </a:lnTo>
                  <a:lnTo>
                    <a:pt x="1839" y="343"/>
                  </a:lnTo>
                  <a:lnTo>
                    <a:pt x="1839" y="343"/>
                  </a:lnTo>
                  <a:lnTo>
                    <a:pt x="1847" y="297"/>
                  </a:lnTo>
                  <a:lnTo>
                    <a:pt x="1855" y="254"/>
                  </a:lnTo>
                  <a:lnTo>
                    <a:pt x="1868" y="197"/>
                  </a:lnTo>
                  <a:lnTo>
                    <a:pt x="1868" y="197"/>
                  </a:lnTo>
                  <a:close/>
                  <a:moveTo>
                    <a:pt x="1581" y="182"/>
                  </a:moveTo>
                  <a:lnTo>
                    <a:pt x="1581" y="182"/>
                  </a:lnTo>
                  <a:lnTo>
                    <a:pt x="1472" y="178"/>
                  </a:lnTo>
                  <a:lnTo>
                    <a:pt x="1466" y="281"/>
                  </a:lnTo>
                  <a:lnTo>
                    <a:pt x="1466" y="281"/>
                  </a:lnTo>
                  <a:lnTo>
                    <a:pt x="1460" y="332"/>
                  </a:lnTo>
                  <a:lnTo>
                    <a:pt x="1452" y="398"/>
                  </a:lnTo>
                  <a:lnTo>
                    <a:pt x="1435" y="515"/>
                  </a:lnTo>
                  <a:lnTo>
                    <a:pt x="1435" y="515"/>
                  </a:lnTo>
                  <a:lnTo>
                    <a:pt x="1431" y="566"/>
                  </a:lnTo>
                  <a:lnTo>
                    <a:pt x="1425" y="630"/>
                  </a:lnTo>
                  <a:lnTo>
                    <a:pt x="1425" y="679"/>
                  </a:lnTo>
                  <a:lnTo>
                    <a:pt x="1425" y="690"/>
                  </a:lnTo>
                  <a:lnTo>
                    <a:pt x="1425" y="690"/>
                  </a:lnTo>
                  <a:lnTo>
                    <a:pt x="1427" y="686"/>
                  </a:lnTo>
                  <a:lnTo>
                    <a:pt x="1427" y="686"/>
                  </a:lnTo>
                  <a:lnTo>
                    <a:pt x="1437" y="651"/>
                  </a:lnTo>
                  <a:lnTo>
                    <a:pt x="1454" y="603"/>
                  </a:lnTo>
                  <a:lnTo>
                    <a:pt x="1474" y="550"/>
                  </a:lnTo>
                  <a:lnTo>
                    <a:pt x="1489" y="507"/>
                  </a:lnTo>
                  <a:lnTo>
                    <a:pt x="1489" y="507"/>
                  </a:lnTo>
                  <a:lnTo>
                    <a:pt x="1511" y="460"/>
                  </a:lnTo>
                  <a:lnTo>
                    <a:pt x="1520" y="431"/>
                  </a:lnTo>
                  <a:lnTo>
                    <a:pt x="1536" y="382"/>
                  </a:lnTo>
                  <a:lnTo>
                    <a:pt x="1536" y="382"/>
                  </a:lnTo>
                  <a:lnTo>
                    <a:pt x="1550" y="336"/>
                  </a:lnTo>
                  <a:lnTo>
                    <a:pt x="1561" y="283"/>
                  </a:lnTo>
                  <a:lnTo>
                    <a:pt x="1581" y="182"/>
                  </a:lnTo>
                  <a:lnTo>
                    <a:pt x="1581" y="182"/>
                  </a:lnTo>
                  <a:close/>
                  <a:moveTo>
                    <a:pt x="1371" y="174"/>
                  </a:moveTo>
                  <a:lnTo>
                    <a:pt x="1371" y="174"/>
                  </a:lnTo>
                  <a:lnTo>
                    <a:pt x="1264" y="172"/>
                  </a:lnTo>
                  <a:lnTo>
                    <a:pt x="1264" y="226"/>
                  </a:lnTo>
                  <a:lnTo>
                    <a:pt x="1264" y="226"/>
                  </a:lnTo>
                  <a:lnTo>
                    <a:pt x="1264" y="254"/>
                  </a:lnTo>
                  <a:lnTo>
                    <a:pt x="1260" y="279"/>
                  </a:lnTo>
                  <a:lnTo>
                    <a:pt x="1256" y="320"/>
                  </a:lnTo>
                  <a:lnTo>
                    <a:pt x="1256" y="320"/>
                  </a:lnTo>
                  <a:lnTo>
                    <a:pt x="1256" y="343"/>
                  </a:lnTo>
                  <a:lnTo>
                    <a:pt x="1258" y="378"/>
                  </a:lnTo>
                  <a:lnTo>
                    <a:pt x="1264" y="460"/>
                  </a:lnTo>
                  <a:lnTo>
                    <a:pt x="1264" y="460"/>
                  </a:lnTo>
                  <a:lnTo>
                    <a:pt x="1264" y="480"/>
                  </a:lnTo>
                  <a:lnTo>
                    <a:pt x="1262" y="503"/>
                  </a:lnTo>
                  <a:lnTo>
                    <a:pt x="1256" y="548"/>
                  </a:lnTo>
                  <a:lnTo>
                    <a:pt x="1246" y="589"/>
                  </a:lnTo>
                  <a:lnTo>
                    <a:pt x="1240" y="624"/>
                  </a:lnTo>
                  <a:lnTo>
                    <a:pt x="1240" y="624"/>
                  </a:lnTo>
                  <a:lnTo>
                    <a:pt x="1227" y="747"/>
                  </a:lnTo>
                  <a:lnTo>
                    <a:pt x="1221" y="831"/>
                  </a:lnTo>
                  <a:lnTo>
                    <a:pt x="1217" y="905"/>
                  </a:lnTo>
                  <a:lnTo>
                    <a:pt x="1217" y="905"/>
                  </a:lnTo>
                  <a:lnTo>
                    <a:pt x="1219" y="948"/>
                  </a:lnTo>
                  <a:lnTo>
                    <a:pt x="1223" y="1008"/>
                  </a:lnTo>
                  <a:lnTo>
                    <a:pt x="1233" y="1078"/>
                  </a:lnTo>
                  <a:lnTo>
                    <a:pt x="1242" y="1152"/>
                  </a:lnTo>
                  <a:lnTo>
                    <a:pt x="1260" y="1281"/>
                  </a:lnTo>
                  <a:lnTo>
                    <a:pt x="1268" y="1324"/>
                  </a:lnTo>
                  <a:lnTo>
                    <a:pt x="1271" y="1342"/>
                  </a:lnTo>
                  <a:lnTo>
                    <a:pt x="1271" y="1342"/>
                  </a:lnTo>
                  <a:lnTo>
                    <a:pt x="1273" y="1357"/>
                  </a:lnTo>
                  <a:lnTo>
                    <a:pt x="1277" y="1388"/>
                  </a:lnTo>
                  <a:lnTo>
                    <a:pt x="1283" y="1486"/>
                  </a:lnTo>
                  <a:lnTo>
                    <a:pt x="1287" y="1583"/>
                  </a:lnTo>
                  <a:lnTo>
                    <a:pt x="1287" y="1638"/>
                  </a:lnTo>
                  <a:lnTo>
                    <a:pt x="1287" y="1638"/>
                  </a:lnTo>
                  <a:lnTo>
                    <a:pt x="1310" y="1466"/>
                  </a:lnTo>
                  <a:lnTo>
                    <a:pt x="1310" y="1466"/>
                  </a:lnTo>
                  <a:lnTo>
                    <a:pt x="1291" y="1301"/>
                  </a:lnTo>
                  <a:lnTo>
                    <a:pt x="1271" y="1108"/>
                  </a:lnTo>
                  <a:lnTo>
                    <a:pt x="1271" y="1108"/>
                  </a:lnTo>
                  <a:lnTo>
                    <a:pt x="1268" y="1032"/>
                  </a:lnTo>
                  <a:lnTo>
                    <a:pt x="1264" y="959"/>
                  </a:lnTo>
                  <a:lnTo>
                    <a:pt x="1264" y="959"/>
                  </a:lnTo>
                  <a:lnTo>
                    <a:pt x="1264" y="940"/>
                  </a:lnTo>
                  <a:lnTo>
                    <a:pt x="1266" y="924"/>
                  </a:lnTo>
                  <a:lnTo>
                    <a:pt x="1271" y="889"/>
                  </a:lnTo>
                  <a:lnTo>
                    <a:pt x="1271" y="889"/>
                  </a:lnTo>
                  <a:lnTo>
                    <a:pt x="1277" y="862"/>
                  </a:lnTo>
                  <a:lnTo>
                    <a:pt x="1285" y="835"/>
                  </a:lnTo>
                  <a:lnTo>
                    <a:pt x="1291" y="802"/>
                  </a:lnTo>
                  <a:lnTo>
                    <a:pt x="1295" y="764"/>
                  </a:lnTo>
                  <a:lnTo>
                    <a:pt x="1295" y="764"/>
                  </a:lnTo>
                  <a:lnTo>
                    <a:pt x="1301" y="679"/>
                  </a:lnTo>
                  <a:lnTo>
                    <a:pt x="1310" y="585"/>
                  </a:lnTo>
                  <a:lnTo>
                    <a:pt x="1310" y="585"/>
                  </a:lnTo>
                  <a:lnTo>
                    <a:pt x="1318" y="532"/>
                  </a:lnTo>
                  <a:lnTo>
                    <a:pt x="1328" y="472"/>
                  </a:lnTo>
                  <a:lnTo>
                    <a:pt x="1338" y="421"/>
                  </a:lnTo>
                  <a:lnTo>
                    <a:pt x="1341" y="390"/>
                  </a:lnTo>
                  <a:lnTo>
                    <a:pt x="1341" y="390"/>
                  </a:lnTo>
                  <a:lnTo>
                    <a:pt x="1343" y="359"/>
                  </a:lnTo>
                  <a:lnTo>
                    <a:pt x="1351" y="302"/>
                  </a:lnTo>
                  <a:lnTo>
                    <a:pt x="1371" y="174"/>
                  </a:lnTo>
                  <a:lnTo>
                    <a:pt x="1371" y="174"/>
                  </a:lnTo>
                  <a:close/>
                  <a:moveTo>
                    <a:pt x="1186" y="172"/>
                  </a:moveTo>
                  <a:lnTo>
                    <a:pt x="1186" y="172"/>
                  </a:lnTo>
                  <a:lnTo>
                    <a:pt x="1073" y="172"/>
                  </a:lnTo>
                  <a:lnTo>
                    <a:pt x="1073" y="172"/>
                  </a:lnTo>
                  <a:lnTo>
                    <a:pt x="1071" y="189"/>
                  </a:lnTo>
                  <a:lnTo>
                    <a:pt x="1071" y="207"/>
                  </a:lnTo>
                  <a:lnTo>
                    <a:pt x="1073" y="224"/>
                  </a:lnTo>
                  <a:lnTo>
                    <a:pt x="1077" y="242"/>
                  </a:lnTo>
                  <a:lnTo>
                    <a:pt x="1077" y="242"/>
                  </a:lnTo>
                  <a:lnTo>
                    <a:pt x="1087" y="275"/>
                  </a:lnTo>
                  <a:lnTo>
                    <a:pt x="1108" y="320"/>
                  </a:lnTo>
                  <a:lnTo>
                    <a:pt x="1108" y="320"/>
                  </a:lnTo>
                  <a:lnTo>
                    <a:pt x="1126" y="357"/>
                  </a:lnTo>
                  <a:lnTo>
                    <a:pt x="1133" y="378"/>
                  </a:lnTo>
                  <a:lnTo>
                    <a:pt x="1139" y="400"/>
                  </a:lnTo>
                  <a:lnTo>
                    <a:pt x="1147" y="429"/>
                  </a:lnTo>
                  <a:lnTo>
                    <a:pt x="1147" y="429"/>
                  </a:lnTo>
                  <a:lnTo>
                    <a:pt x="1151" y="449"/>
                  </a:lnTo>
                  <a:lnTo>
                    <a:pt x="1155" y="470"/>
                  </a:lnTo>
                  <a:lnTo>
                    <a:pt x="1159" y="511"/>
                  </a:lnTo>
                  <a:lnTo>
                    <a:pt x="1163" y="593"/>
                  </a:lnTo>
                  <a:lnTo>
                    <a:pt x="1163" y="593"/>
                  </a:lnTo>
                  <a:lnTo>
                    <a:pt x="1164" y="671"/>
                  </a:lnTo>
                  <a:lnTo>
                    <a:pt x="1166" y="698"/>
                  </a:lnTo>
                  <a:lnTo>
                    <a:pt x="1168" y="708"/>
                  </a:lnTo>
                  <a:lnTo>
                    <a:pt x="1170" y="710"/>
                  </a:lnTo>
                  <a:lnTo>
                    <a:pt x="1170" y="710"/>
                  </a:lnTo>
                  <a:lnTo>
                    <a:pt x="1172" y="708"/>
                  </a:lnTo>
                  <a:lnTo>
                    <a:pt x="1174" y="702"/>
                  </a:lnTo>
                  <a:lnTo>
                    <a:pt x="1176" y="685"/>
                  </a:lnTo>
                  <a:lnTo>
                    <a:pt x="1184" y="620"/>
                  </a:lnTo>
                  <a:lnTo>
                    <a:pt x="1190" y="542"/>
                  </a:lnTo>
                  <a:lnTo>
                    <a:pt x="1194" y="468"/>
                  </a:lnTo>
                  <a:lnTo>
                    <a:pt x="1194" y="468"/>
                  </a:lnTo>
                  <a:lnTo>
                    <a:pt x="1198" y="353"/>
                  </a:lnTo>
                  <a:lnTo>
                    <a:pt x="1198" y="308"/>
                  </a:lnTo>
                  <a:lnTo>
                    <a:pt x="1196" y="289"/>
                  </a:lnTo>
                  <a:lnTo>
                    <a:pt x="1194" y="273"/>
                  </a:lnTo>
                  <a:lnTo>
                    <a:pt x="1194" y="273"/>
                  </a:lnTo>
                  <a:lnTo>
                    <a:pt x="1190" y="246"/>
                  </a:lnTo>
                  <a:lnTo>
                    <a:pt x="1188" y="219"/>
                  </a:lnTo>
                  <a:lnTo>
                    <a:pt x="1186" y="172"/>
                  </a:lnTo>
                  <a:lnTo>
                    <a:pt x="1186" y="172"/>
                  </a:lnTo>
                  <a:close/>
                  <a:moveTo>
                    <a:pt x="1013" y="176"/>
                  </a:moveTo>
                  <a:lnTo>
                    <a:pt x="1013" y="176"/>
                  </a:lnTo>
                  <a:lnTo>
                    <a:pt x="964" y="182"/>
                  </a:lnTo>
                  <a:lnTo>
                    <a:pt x="964" y="182"/>
                  </a:lnTo>
                  <a:lnTo>
                    <a:pt x="937" y="203"/>
                  </a:lnTo>
                  <a:lnTo>
                    <a:pt x="914" y="219"/>
                  </a:lnTo>
                  <a:lnTo>
                    <a:pt x="914" y="219"/>
                  </a:lnTo>
                  <a:lnTo>
                    <a:pt x="904" y="223"/>
                  </a:lnTo>
                  <a:lnTo>
                    <a:pt x="894" y="224"/>
                  </a:lnTo>
                  <a:lnTo>
                    <a:pt x="881" y="224"/>
                  </a:lnTo>
                  <a:lnTo>
                    <a:pt x="875" y="226"/>
                  </a:lnTo>
                  <a:lnTo>
                    <a:pt x="869" y="230"/>
                  </a:lnTo>
                  <a:lnTo>
                    <a:pt x="865" y="238"/>
                  </a:lnTo>
                  <a:lnTo>
                    <a:pt x="859" y="250"/>
                  </a:lnTo>
                  <a:lnTo>
                    <a:pt x="859" y="250"/>
                  </a:lnTo>
                  <a:lnTo>
                    <a:pt x="853" y="275"/>
                  </a:lnTo>
                  <a:lnTo>
                    <a:pt x="849" y="295"/>
                  </a:lnTo>
                  <a:lnTo>
                    <a:pt x="851" y="308"/>
                  </a:lnTo>
                  <a:lnTo>
                    <a:pt x="851" y="312"/>
                  </a:lnTo>
                  <a:lnTo>
                    <a:pt x="851" y="312"/>
                  </a:lnTo>
                  <a:lnTo>
                    <a:pt x="865" y="291"/>
                  </a:lnTo>
                  <a:lnTo>
                    <a:pt x="875" y="275"/>
                  </a:lnTo>
                  <a:lnTo>
                    <a:pt x="882" y="265"/>
                  </a:lnTo>
                  <a:lnTo>
                    <a:pt x="882" y="265"/>
                  </a:lnTo>
                  <a:lnTo>
                    <a:pt x="888" y="260"/>
                  </a:lnTo>
                  <a:lnTo>
                    <a:pt x="896" y="250"/>
                  </a:lnTo>
                  <a:lnTo>
                    <a:pt x="908" y="240"/>
                  </a:lnTo>
                  <a:lnTo>
                    <a:pt x="914" y="236"/>
                  </a:lnTo>
                  <a:lnTo>
                    <a:pt x="921" y="234"/>
                  </a:lnTo>
                  <a:lnTo>
                    <a:pt x="921" y="234"/>
                  </a:lnTo>
                  <a:lnTo>
                    <a:pt x="929" y="230"/>
                  </a:lnTo>
                  <a:lnTo>
                    <a:pt x="935" y="226"/>
                  </a:lnTo>
                  <a:lnTo>
                    <a:pt x="945" y="217"/>
                  </a:lnTo>
                  <a:lnTo>
                    <a:pt x="949" y="215"/>
                  </a:lnTo>
                  <a:lnTo>
                    <a:pt x="951" y="213"/>
                  </a:lnTo>
                  <a:lnTo>
                    <a:pt x="953" y="217"/>
                  </a:lnTo>
                  <a:lnTo>
                    <a:pt x="953" y="226"/>
                  </a:lnTo>
                  <a:lnTo>
                    <a:pt x="953" y="226"/>
                  </a:lnTo>
                  <a:lnTo>
                    <a:pt x="951" y="248"/>
                  </a:lnTo>
                  <a:lnTo>
                    <a:pt x="947" y="265"/>
                  </a:lnTo>
                  <a:lnTo>
                    <a:pt x="939" y="281"/>
                  </a:lnTo>
                  <a:lnTo>
                    <a:pt x="929" y="297"/>
                  </a:lnTo>
                  <a:lnTo>
                    <a:pt x="929" y="297"/>
                  </a:lnTo>
                  <a:lnTo>
                    <a:pt x="921" y="306"/>
                  </a:lnTo>
                  <a:lnTo>
                    <a:pt x="918" y="314"/>
                  </a:lnTo>
                  <a:lnTo>
                    <a:pt x="916" y="324"/>
                  </a:lnTo>
                  <a:lnTo>
                    <a:pt x="914" y="351"/>
                  </a:lnTo>
                  <a:lnTo>
                    <a:pt x="914" y="351"/>
                  </a:lnTo>
                  <a:lnTo>
                    <a:pt x="910" y="388"/>
                  </a:lnTo>
                  <a:lnTo>
                    <a:pt x="910" y="423"/>
                  </a:lnTo>
                  <a:lnTo>
                    <a:pt x="910" y="458"/>
                  </a:lnTo>
                  <a:lnTo>
                    <a:pt x="914" y="492"/>
                  </a:lnTo>
                  <a:lnTo>
                    <a:pt x="914" y="492"/>
                  </a:lnTo>
                  <a:lnTo>
                    <a:pt x="916" y="529"/>
                  </a:lnTo>
                  <a:lnTo>
                    <a:pt x="918" y="570"/>
                  </a:lnTo>
                  <a:lnTo>
                    <a:pt x="919" y="610"/>
                  </a:lnTo>
                  <a:lnTo>
                    <a:pt x="921" y="648"/>
                  </a:lnTo>
                  <a:lnTo>
                    <a:pt x="921" y="648"/>
                  </a:lnTo>
                  <a:lnTo>
                    <a:pt x="927" y="700"/>
                  </a:lnTo>
                  <a:lnTo>
                    <a:pt x="929" y="749"/>
                  </a:lnTo>
                  <a:lnTo>
                    <a:pt x="929" y="749"/>
                  </a:lnTo>
                  <a:lnTo>
                    <a:pt x="927" y="763"/>
                  </a:lnTo>
                  <a:lnTo>
                    <a:pt x="925" y="776"/>
                  </a:lnTo>
                  <a:lnTo>
                    <a:pt x="919" y="788"/>
                  </a:lnTo>
                  <a:lnTo>
                    <a:pt x="914" y="800"/>
                  </a:lnTo>
                  <a:lnTo>
                    <a:pt x="900" y="823"/>
                  </a:lnTo>
                  <a:lnTo>
                    <a:pt x="890" y="842"/>
                  </a:lnTo>
                  <a:lnTo>
                    <a:pt x="890" y="842"/>
                  </a:lnTo>
                  <a:lnTo>
                    <a:pt x="881" y="874"/>
                  </a:lnTo>
                  <a:lnTo>
                    <a:pt x="869" y="917"/>
                  </a:lnTo>
                  <a:lnTo>
                    <a:pt x="857" y="963"/>
                  </a:lnTo>
                  <a:lnTo>
                    <a:pt x="851" y="998"/>
                  </a:lnTo>
                  <a:lnTo>
                    <a:pt x="851" y="998"/>
                  </a:lnTo>
                  <a:lnTo>
                    <a:pt x="849" y="1022"/>
                  </a:lnTo>
                  <a:lnTo>
                    <a:pt x="846" y="1043"/>
                  </a:lnTo>
                  <a:lnTo>
                    <a:pt x="836" y="1084"/>
                  </a:lnTo>
                  <a:lnTo>
                    <a:pt x="836" y="1084"/>
                  </a:lnTo>
                  <a:lnTo>
                    <a:pt x="830" y="1106"/>
                  </a:lnTo>
                  <a:lnTo>
                    <a:pt x="820" y="1129"/>
                  </a:lnTo>
                  <a:lnTo>
                    <a:pt x="805" y="1170"/>
                  </a:lnTo>
                  <a:lnTo>
                    <a:pt x="805" y="1170"/>
                  </a:lnTo>
                  <a:lnTo>
                    <a:pt x="801" y="1180"/>
                  </a:lnTo>
                  <a:lnTo>
                    <a:pt x="799" y="1189"/>
                  </a:lnTo>
                  <a:lnTo>
                    <a:pt x="797" y="1201"/>
                  </a:lnTo>
                  <a:lnTo>
                    <a:pt x="789" y="1225"/>
                  </a:lnTo>
                  <a:lnTo>
                    <a:pt x="789" y="1225"/>
                  </a:lnTo>
                  <a:lnTo>
                    <a:pt x="781" y="1250"/>
                  </a:lnTo>
                  <a:lnTo>
                    <a:pt x="776" y="1269"/>
                  </a:lnTo>
                  <a:lnTo>
                    <a:pt x="772" y="1289"/>
                  </a:lnTo>
                  <a:lnTo>
                    <a:pt x="766" y="1310"/>
                  </a:lnTo>
                  <a:lnTo>
                    <a:pt x="766" y="1310"/>
                  </a:lnTo>
                  <a:lnTo>
                    <a:pt x="750" y="1349"/>
                  </a:lnTo>
                  <a:lnTo>
                    <a:pt x="744" y="1367"/>
                  </a:lnTo>
                  <a:lnTo>
                    <a:pt x="744" y="1371"/>
                  </a:lnTo>
                  <a:lnTo>
                    <a:pt x="744" y="1371"/>
                  </a:lnTo>
                  <a:lnTo>
                    <a:pt x="746" y="1371"/>
                  </a:lnTo>
                  <a:lnTo>
                    <a:pt x="746" y="1371"/>
                  </a:lnTo>
                  <a:lnTo>
                    <a:pt x="746" y="1369"/>
                  </a:lnTo>
                  <a:lnTo>
                    <a:pt x="748" y="1371"/>
                  </a:lnTo>
                  <a:lnTo>
                    <a:pt x="746" y="1375"/>
                  </a:lnTo>
                  <a:lnTo>
                    <a:pt x="741" y="1394"/>
                  </a:lnTo>
                  <a:lnTo>
                    <a:pt x="727" y="1427"/>
                  </a:lnTo>
                  <a:lnTo>
                    <a:pt x="797" y="1271"/>
                  </a:lnTo>
                  <a:lnTo>
                    <a:pt x="797" y="1271"/>
                  </a:lnTo>
                  <a:lnTo>
                    <a:pt x="836" y="1186"/>
                  </a:lnTo>
                  <a:lnTo>
                    <a:pt x="836" y="1186"/>
                  </a:lnTo>
                  <a:lnTo>
                    <a:pt x="846" y="1149"/>
                  </a:lnTo>
                  <a:lnTo>
                    <a:pt x="861" y="1078"/>
                  </a:lnTo>
                  <a:lnTo>
                    <a:pt x="882" y="983"/>
                  </a:lnTo>
                  <a:lnTo>
                    <a:pt x="882" y="983"/>
                  </a:lnTo>
                  <a:lnTo>
                    <a:pt x="908" y="893"/>
                  </a:lnTo>
                  <a:lnTo>
                    <a:pt x="927" y="833"/>
                  </a:lnTo>
                  <a:lnTo>
                    <a:pt x="935" y="813"/>
                  </a:lnTo>
                  <a:lnTo>
                    <a:pt x="939" y="809"/>
                  </a:lnTo>
                  <a:lnTo>
                    <a:pt x="941" y="807"/>
                  </a:lnTo>
                  <a:lnTo>
                    <a:pt x="941" y="807"/>
                  </a:lnTo>
                  <a:lnTo>
                    <a:pt x="945" y="809"/>
                  </a:lnTo>
                  <a:lnTo>
                    <a:pt x="947" y="805"/>
                  </a:lnTo>
                  <a:lnTo>
                    <a:pt x="951" y="794"/>
                  </a:lnTo>
                  <a:lnTo>
                    <a:pt x="953" y="772"/>
                  </a:lnTo>
                  <a:lnTo>
                    <a:pt x="953" y="772"/>
                  </a:lnTo>
                  <a:lnTo>
                    <a:pt x="953" y="813"/>
                  </a:lnTo>
                  <a:lnTo>
                    <a:pt x="954" y="842"/>
                  </a:lnTo>
                  <a:lnTo>
                    <a:pt x="953" y="858"/>
                  </a:lnTo>
                  <a:lnTo>
                    <a:pt x="953" y="858"/>
                  </a:lnTo>
                  <a:lnTo>
                    <a:pt x="937" y="901"/>
                  </a:lnTo>
                  <a:lnTo>
                    <a:pt x="927" y="930"/>
                  </a:lnTo>
                  <a:lnTo>
                    <a:pt x="921" y="952"/>
                  </a:lnTo>
                  <a:lnTo>
                    <a:pt x="921" y="952"/>
                  </a:lnTo>
                  <a:lnTo>
                    <a:pt x="918" y="1002"/>
                  </a:lnTo>
                  <a:lnTo>
                    <a:pt x="912" y="1035"/>
                  </a:lnTo>
                  <a:lnTo>
                    <a:pt x="910" y="1049"/>
                  </a:lnTo>
                  <a:lnTo>
                    <a:pt x="906" y="1061"/>
                  </a:lnTo>
                  <a:lnTo>
                    <a:pt x="906" y="1061"/>
                  </a:lnTo>
                  <a:lnTo>
                    <a:pt x="900" y="1082"/>
                  </a:lnTo>
                  <a:lnTo>
                    <a:pt x="896" y="1104"/>
                  </a:lnTo>
                  <a:lnTo>
                    <a:pt x="894" y="1125"/>
                  </a:lnTo>
                  <a:lnTo>
                    <a:pt x="890" y="1147"/>
                  </a:lnTo>
                  <a:lnTo>
                    <a:pt x="890" y="1147"/>
                  </a:lnTo>
                  <a:lnTo>
                    <a:pt x="881" y="1184"/>
                  </a:lnTo>
                  <a:lnTo>
                    <a:pt x="867" y="1225"/>
                  </a:lnTo>
                  <a:lnTo>
                    <a:pt x="867" y="1225"/>
                  </a:lnTo>
                  <a:lnTo>
                    <a:pt x="861" y="1236"/>
                  </a:lnTo>
                  <a:lnTo>
                    <a:pt x="853" y="1252"/>
                  </a:lnTo>
                  <a:lnTo>
                    <a:pt x="832" y="1287"/>
                  </a:lnTo>
                  <a:lnTo>
                    <a:pt x="805" y="1326"/>
                  </a:lnTo>
                  <a:lnTo>
                    <a:pt x="851" y="1295"/>
                  </a:lnTo>
                  <a:lnTo>
                    <a:pt x="851" y="1295"/>
                  </a:lnTo>
                  <a:lnTo>
                    <a:pt x="877" y="1246"/>
                  </a:lnTo>
                  <a:lnTo>
                    <a:pt x="894" y="1211"/>
                  </a:lnTo>
                  <a:lnTo>
                    <a:pt x="906" y="1186"/>
                  </a:lnTo>
                  <a:lnTo>
                    <a:pt x="906" y="1186"/>
                  </a:lnTo>
                  <a:lnTo>
                    <a:pt x="916" y="1141"/>
                  </a:lnTo>
                  <a:lnTo>
                    <a:pt x="931" y="1061"/>
                  </a:lnTo>
                  <a:lnTo>
                    <a:pt x="953" y="944"/>
                  </a:lnTo>
                  <a:lnTo>
                    <a:pt x="953" y="944"/>
                  </a:lnTo>
                  <a:lnTo>
                    <a:pt x="984" y="811"/>
                  </a:lnTo>
                  <a:lnTo>
                    <a:pt x="984" y="811"/>
                  </a:lnTo>
                  <a:lnTo>
                    <a:pt x="968" y="663"/>
                  </a:lnTo>
                  <a:lnTo>
                    <a:pt x="968" y="663"/>
                  </a:lnTo>
                  <a:lnTo>
                    <a:pt x="968" y="648"/>
                  </a:lnTo>
                  <a:lnTo>
                    <a:pt x="970" y="626"/>
                  </a:lnTo>
                  <a:lnTo>
                    <a:pt x="974" y="568"/>
                  </a:lnTo>
                  <a:lnTo>
                    <a:pt x="980" y="511"/>
                  </a:lnTo>
                  <a:lnTo>
                    <a:pt x="984" y="484"/>
                  </a:lnTo>
                  <a:lnTo>
                    <a:pt x="984" y="484"/>
                  </a:lnTo>
                  <a:lnTo>
                    <a:pt x="984" y="478"/>
                  </a:lnTo>
                  <a:lnTo>
                    <a:pt x="982" y="464"/>
                  </a:lnTo>
                  <a:lnTo>
                    <a:pt x="974" y="429"/>
                  </a:lnTo>
                  <a:lnTo>
                    <a:pt x="960" y="375"/>
                  </a:lnTo>
                  <a:lnTo>
                    <a:pt x="960" y="375"/>
                  </a:lnTo>
                  <a:lnTo>
                    <a:pt x="960" y="363"/>
                  </a:lnTo>
                  <a:lnTo>
                    <a:pt x="962" y="347"/>
                  </a:lnTo>
                  <a:lnTo>
                    <a:pt x="968" y="320"/>
                  </a:lnTo>
                  <a:lnTo>
                    <a:pt x="968" y="320"/>
                  </a:lnTo>
                  <a:lnTo>
                    <a:pt x="991" y="234"/>
                  </a:lnTo>
                  <a:lnTo>
                    <a:pt x="999" y="195"/>
                  </a:lnTo>
                  <a:lnTo>
                    <a:pt x="1013" y="176"/>
                  </a:lnTo>
                  <a:close/>
                  <a:moveTo>
                    <a:pt x="812" y="213"/>
                  </a:moveTo>
                  <a:lnTo>
                    <a:pt x="812" y="213"/>
                  </a:lnTo>
                  <a:lnTo>
                    <a:pt x="717" y="238"/>
                  </a:lnTo>
                  <a:lnTo>
                    <a:pt x="717" y="238"/>
                  </a:lnTo>
                  <a:lnTo>
                    <a:pt x="713" y="265"/>
                  </a:lnTo>
                  <a:lnTo>
                    <a:pt x="709" y="281"/>
                  </a:lnTo>
                  <a:lnTo>
                    <a:pt x="704" y="297"/>
                  </a:lnTo>
                  <a:lnTo>
                    <a:pt x="704" y="297"/>
                  </a:lnTo>
                  <a:lnTo>
                    <a:pt x="694" y="312"/>
                  </a:lnTo>
                  <a:lnTo>
                    <a:pt x="686" y="322"/>
                  </a:lnTo>
                  <a:lnTo>
                    <a:pt x="678" y="334"/>
                  </a:lnTo>
                  <a:lnTo>
                    <a:pt x="672" y="343"/>
                  </a:lnTo>
                  <a:lnTo>
                    <a:pt x="672" y="343"/>
                  </a:lnTo>
                  <a:lnTo>
                    <a:pt x="671" y="351"/>
                  </a:lnTo>
                  <a:lnTo>
                    <a:pt x="671" y="361"/>
                  </a:lnTo>
                  <a:lnTo>
                    <a:pt x="671" y="388"/>
                  </a:lnTo>
                  <a:lnTo>
                    <a:pt x="672" y="445"/>
                  </a:lnTo>
                  <a:lnTo>
                    <a:pt x="672" y="445"/>
                  </a:lnTo>
                  <a:lnTo>
                    <a:pt x="676" y="492"/>
                  </a:lnTo>
                  <a:lnTo>
                    <a:pt x="684" y="566"/>
                  </a:lnTo>
                  <a:lnTo>
                    <a:pt x="692" y="640"/>
                  </a:lnTo>
                  <a:lnTo>
                    <a:pt x="696" y="686"/>
                  </a:lnTo>
                  <a:lnTo>
                    <a:pt x="696" y="686"/>
                  </a:lnTo>
                  <a:lnTo>
                    <a:pt x="694" y="731"/>
                  </a:lnTo>
                  <a:lnTo>
                    <a:pt x="686" y="803"/>
                  </a:lnTo>
                  <a:lnTo>
                    <a:pt x="676" y="878"/>
                  </a:lnTo>
                  <a:lnTo>
                    <a:pt x="671" y="907"/>
                  </a:lnTo>
                  <a:lnTo>
                    <a:pt x="665" y="928"/>
                  </a:lnTo>
                  <a:lnTo>
                    <a:pt x="665" y="928"/>
                  </a:lnTo>
                  <a:lnTo>
                    <a:pt x="647" y="967"/>
                  </a:lnTo>
                  <a:lnTo>
                    <a:pt x="624" y="1014"/>
                  </a:lnTo>
                  <a:lnTo>
                    <a:pt x="601" y="1063"/>
                  </a:lnTo>
                  <a:lnTo>
                    <a:pt x="593" y="1082"/>
                  </a:lnTo>
                  <a:lnTo>
                    <a:pt x="587" y="1100"/>
                  </a:lnTo>
                  <a:lnTo>
                    <a:pt x="587" y="1100"/>
                  </a:lnTo>
                  <a:lnTo>
                    <a:pt x="573" y="1145"/>
                  </a:lnTo>
                  <a:lnTo>
                    <a:pt x="552" y="1207"/>
                  </a:lnTo>
                  <a:lnTo>
                    <a:pt x="531" y="1269"/>
                  </a:lnTo>
                  <a:lnTo>
                    <a:pt x="517" y="1310"/>
                  </a:lnTo>
                  <a:lnTo>
                    <a:pt x="517" y="1310"/>
                  </a:lnTo>
                  <a:lnTo>
                    <a:pt x="511" y="1338"/>
                  </a:lnTo>
                  <a:lnTo>
                    <a:pt x="509" y="1369"/>
                  </a:lnTo>
                  <a:lnTo>
                    <a:pt x="509" y="1386"/>
                  </a:lnTo>
                  <a:lnTo>
                    <a:pt x="511" y="1404"/>
                  </a:lnTo>
                  <a:lnTo>
                    <a:pt x="513" y="1419"/>
                  </a:lnTo>
                  <a:lnTo>
                    <a:pt x="517" y="1435"/>
                  </a:lnTo>
                  <a:lnTo>
                    <a:pt x="517" y="1435"/>
                  </a:lnTo>
                  <a:lnTo>
                    <a:pt x="519" y="1441"/>
                  </a:lnTo>
                  <a:lnTo>
                    <a:pt x="523" y="1441"/>
                  </a:lnTo>
                  <a:lnTo>
                    <a:pt x="527" y="1437"/>
                  </a:lnTo>
                  <a:lnTo>
                    <a:pt x="531" y="1431"/>
                  </a:lnTo>
                  <a:lnTo>
                    <a:pt x="540" y="1410"/>
                  </a:lnTo>
                  <a:lnTo>
                    <a:pt x="552" y="1382"/>
                  </a:lnTo>
                  <a:lnTo>
                    <a:pt x="571" y="1318"/>
                  </a:lnTo>
                  <a:lnTo>
                    <a:pt x="587" y="1271"/>
                  </a:lnTo>
                  <a:lnTo>
                    <a:pt x="587" y="1271"/>
                  </a:lnTo>
                  <a:lnTo>
                    <a:pt x="597" y="1242"/>
                  </a:lnTo>
                  <a:lnTo>
                    <a:pt x="606" y="1211"/>
                  </a:lnTo>
                  <a:lnTo>
                    <a:pt x="618" y="1162"/>
                  </a:lnTo>
                  <a:lnTo>
                    <a:pt x="618" y="1162"/>
                  </a:lnTo>
                  <a:lnTo>
                    <a:pt x="628" y="1123"/>
                  </a:lnTo>
                  <a:lnTo>
                    <a:pt x="634" y="1084"/>
                  </a:lnTo>
                  <a:lnTo>
                    <a:pt x="634" y="1084"/>
                  </a:lnTo>
                  <a:lnTo>
                    <a:pt x="636" y="1072"/>
                  </a:lnTo>
                  <a:lnTo>
                    <a:pt x="641" y="1059"/>
                  </a:lnTo>
                  <a:lnTo>
                    <a:pt x="659" y="1024"/>
                  </a:lnTo>
                  <a:lnTo>
                    <a:pt x="676" y="985"/>
                  </a:lnTo>
                  <a:lnTo>
                    <a:pt x="684" y="967"/>
                  </a:lnTo>
                  <a:lnTo>
                    <a:pt x="688" y="952"/>
                  </a:lnTo>
                  <a:lnTo>
                    <a:pt x="688" y="952"/>
                  </a:lnTo>
                  <a:lnTo>
                    <a:pt x="711" y="852"/>
                  </a:lnTo>
                  <a:lnTo>
                    <a:pt x="727" y="794"/>
                  </a:lnTo>
                  <a:lnTo>
                    <a:pt x="735" y="749"/>
                  </a:lnTo>
                  <a:lnTo>
                    <a:pt x="735" y="749"/>
                  </a:lnTo>
                  <a:lnTo>
                    <a:pt x="737" y="727"/>
                  </a:lnTo>
                  <a:lnTo>
                    <a:pt x="737" y="698"/>
                  </a:lnTo>
                  <a:lnTo>
                    <a:pt x="737" y="624"/>
                  </a:lnTo>
                  <a:lnTo>
                    <a:pt x="735" y="552"/>
                  </a:lnTo>
                  <a:lnTo>
                    <a:pt x="735" y="507"/>
                  </a:lnTo>
                  <a:lnTo>
                    <a:pt x="735" y="507"/>
                  </a:lnTo>
                  <a:lnTo>
                    <a:pt x="735" y="488"/>
                  </a:lnTo>
                  <a:lnTo>
                    <a:pt x="735" y="470"/>
                  </a:lnTo>
                  <a:lnTo>
                    <a:pt x="737" y="464"/>
                  </a:lnTo>
                  <a:lnTo>
                    <a:pt x="739" y="456"/>
                  </a:lnTo>
                  <a:lnTo>
                    <a:pt x="744" y="451"/>
                  </a:lnTo>
                  <a:lnTo>
                    <a:pt x="750" y="445"/>
                  </a:lnTo>
                  <a:lnTo>
                    <a:pt x="750" y="445"/>
                  </a:lnTo>
                  <a:lnTo>
                    <a:pt x="754" y="443"/>
                  </a:lnTo>
                  <a:lnTo>
                    <a:pt x="758" y="445"/>
                  </a:lnTo>
                  <a:lnTo>
                    <a:pt x="760" y="451"/>
                  </a:lnTo>
                  <a:lnTo>
                    <a:pt x="764" y="458"/>
                  </a:lnTo>
                  <a:lnTo>
                    <a:pt x="768" y="480"/>
                  </a:lnTo>
                  <a:lnTo>
                    <a:pt x="774" y="507"/>
                  </a:lnTo>
                  <a:lnTo>
                    <a:pt x="781" y="566"/>
                  </a:lnTo>
                  <a:lnTo>
                    <a:pt x="785" y="595"/>
                  </a:lnTo>
                  <a:lnTo>
                    <a:pt x="789" y="616"/>
                  </a:lnTo>
                  <a:lnTo>
                    <a:pt x="789" y="616"/>
                  </a:lnTo>
                  <a:lnTo>
                    <a:pt x="793" y="636"/>
                  </a:lnTo>
                  <a:lnTo>
                    <a:pt x="793" y="657"/>
                  </a:lnTo>
                  <a:lnTo>
                    <a:pt x="793" y="679"/>
                  </a:lnTo>
                  <a:lnTo>
                    <a:pt x="791" y="700"/>
                  </a:lnTo>
                  <a:lnTo>
                    <a:pt x="785" y="735"/>
                  </a:lnTo>
                  <a:lnTo>
                    <a:pt x="781" y="757"/>
                  </a:lnTo>
                  <a:lnTo>
                    <a:pt x="781" y="757"/>
                  </a:lnTo>
                  <a:lnTo>
                    <a:pt x="770" y="856"/>
                  </a:lnTo>
                  <a:lnTo>
                    <a:pt x="762" y="922"/>
                  </a:lnTo>
                  <a:lnTo>
                    <a:pt x="758" y="959"/>
                  </a:lnTo>
                  <a:lnTo>
                    <a:pt x="758" y="959"/>
                  </a:lnTo>
                  <a:lnTo>
                    <a:pt x="756" y="969"/>
                  </a:lnTo>
                  <a:lnTo>
                    <a:pt x="750" y="987"/>
                  </a:lnTo>
                  <a:lnTo>
                    <a:pt x="735" y="1028"/>
                  </a:lnTo>
                  <a:lnTo>
                    <a:pt x="717" y="1069"/>
                  </a:lnTo>
                  <a:lnTo>
                    <a:pt x="704" y="1092"/>
                  </a:lnTo>
                  <a:lnTo>
                    <a:pt x="704" y="1092"/>
                  </a:lnTo>
                  <a:lnTo>
                    <a:pt x="694" y="1108"/>
                  </a:lnTo>
                  <a:lnTo>
                    <a:pt x="684" y="1131"/>
                  </a:lnTo>
                  <a:lnTo>
                    <a:pt x="672" y="1152"/>
                  </a:lnTo>
                  <a:lnTo>
                    <a:pt x="669" y="1158"/>
                  </a:lnTo>
                  <a:lnTo>
                    <a:pt x="665" y="1162"/>
                  </a:lnTo>
                  <a:lnTo>
                    <a:pt x="665" y="1162"/>
                  </a:lnTo>
                  <a:lnTo>
                    <a:pt x="663" y="1168"/>
                  </a:lnTo>
                  <a:lnTo>
                    <a:pt x="659" y="1182"/>
                  </a:lnTo>
                  <a:lnTo>
                    <a:pt x="657" y="1225"/>
                  </a:lnTo>
                  <a:lnTo>
                    <a:pt x="653" y="1275"/>
                  </a:lnTo>
                  <a:lnTo>
                    <a:pt x="649" y="1310"/>
                  </a:lnTo>
                  <a:lnTo>
                    <a:pt x="649" y="1310"/>
                  </a:lnTo>
                  <a:lnTo>
                    <a:pt x="645" y="1326"/>
                  </a:lnTo>
                  <a:lnTo>
                    <a:pt x="643" y="1332"/>
                  </a:lnTo>
                  <a:lnTo>
                    <a:pt x="639" y="1334"/>
                  </a:lnTo>
                  <a:lnTo>
                    <a:pt x="632" y="1340"/>
                  </a:lnTo>
                  <a:lnTo>
                    <a:pt x="618" y="1349"/>
                  </a:lnTo>
                  <a:lnTo>
                    <a:pt x="618" y="1349"/>
                  </a:lnTo>
                  <a:lnTo>
                    <a:pt x="610" y="1359"/>
                  </a:lnTo>
                  <a:lnTo>
                    <a:pt x="601" y="1373"/>
                  </a:lnTo>
                  <a:lnTo>
                    <a:pt x="581" y="1404"/>
                  </a:lnTo>
                  <a:lnTo>
                    <a:pt x="566" y="1439"/>
                  </a:lnTo>
                  <a:lnTo>
                    <a:pt x="556" y="1466"/>
                  </a:lnTo>
                  <a:lnTo>
                    <a:pt x="556" y="1466"/>
                  </a:lnTo>
                  <a:lnTo>
                    <a:pt x="556" y="1470"/>
                  </a:lnTo>
                  <a:lnTo>
                    <a:pt x="556" y="1472"/>
                  </a:lnTo>
                  <a:lnTo>
                    <a:pt x="558" y="1474"/>
                  </a:lnTo>
                  <a:lnTo>
                    <a:pt x="562" y="1472"/>
                  </a:lnTo>
                  <a:lnTo>
                    <a:pt x="569" y="1466"/>
                  </a:lnTo>
                  <a:lnTo>
                    <a:pt x="583" y="1457"/>
                  </a:lnTo>
                  <a:lnTo>
                    <a:pt x="618" y="1423"/>
                  </a:lnTo>
                  <a:lnTo>
                    <a:pt x="657" y="1388"/>
                  </a:lnTo>
                  <a:lnTo>
                    <a:pt x="657" y="1388"/>
                  </a:lnTo>
                  <a:lnTo>
                    <a:pt x="674" y="1373"/>
                  </a:lnTo>
                  <a:lnTo>
                    <a:pt x="684" y="1361"/>
                  </a:lnTo>
                  <a:lnTo>
                    <a:pt x="692" y="1351"/>
                  </a:lnTo>
                  <a:lnTo>
                    <a:pt x="696" y="1343"/>
                  </a:lnTo>
                  <a:lnTo>
                    <a:pt x="698" y="1328"/>
                  </a:lnTo>
                  <a:lnTo>
                    <a:pt x="700" y="1320"/>
                  </a:lnTo>
                  <a:lnTo>
                    <a:pt x="704" y="1310"/>
                  </a:lnTo>
                  <a:lnTo>
                    <a:pt x="704" y="1310"/>
                  </a:lnTo>
                  <a:lnTo>
                    <a:pt x="709" y="1297"/>
                  </a:lnTo>
                  <a:lnTo>
                    <a:pt x="711" y="1277"/>
                  </a:lnTo>
                  <a:lnTo>
                    <a:pt x="713" y="1256"/>
                  </a:lnTo>
                  <a:lnTo>
                    <a:pt x="713" y="1232"/>
                  </a:lnTo>
                  <a:lnTo>
                    <a:pt x="713" y="1189"/>
                  </a:lnTo>
                  <a:lnTo>
                    <a:pt x="711" y="1162"/>
                  </a:lnTo>
                  <a:lnTo>
                    <a:pt x="711" y="1162"/>
                  </a:lnTo>
                  <a:lnTo>
                    <a:pt x="713" y="1152"/>
                  </a:lnTo>
                  <a:lnTo>
                    <a:pt x="717" y="1137"/>
                  </a:lnTo>
                  <a:lnTo>
                    <a:pt x="735" y="1096"/>
                  </a:lnTo>
                  <a:lnTo>
                    <a:pt x="766" y="1030"/>
                  </a:lnTo>
                  <a:lnTo>
                    <a:pt x="766" y="1030"/>
                  </a:lnTo>
                  <a:lnTo>
                    <a:pt x="768" y="1020"/>
                  </a:lnTo>
                  <a:lnTo>
                    <a:pt x="770" y="1006"/>
                  </a:lnTo>
                  <a:lnTo>
                    <a:pt x="772" y="971"/>
                  </a:lnTo>
                  <a:lnTo>
                    <a:pt x="774" y="932"/>
                  </a:lnTo>
                  <a:lnTo>
                    <a:pt x="777" y="913"/>
                  </a:lnTo>
                  <a:lnTo>
                    <a:pt x="781" y="897"/>
                  </a:lnTo>
                  <a:lnTo>
                    <a:pt x="781" y="897"/>
                  </a:lnTo>
                  <a:lnTo>
                    <a:pt x="793" y="860"/>
                  </a:lnTo>
                  <a:lnTo>
                    <a:pt x="807" y="811"/>
                  </a:lnTo>
                  <a:lnTo>
                    <a:pt x="818" y="759"/>
                  </a:lnTo>
                  <a:lnTo>
                    <a:pt x="828" y="710"/>
                  </a:lnTo>
                  <a:lnTo>
                    <a:pt x="828" y="710"/>
                  </a:lnTo>
                  <a:lnTo>
                    <a:pt x="832" y="685"/>
                  </a:lnTo>
                  <a:lnTo>
                    <a:pt x="832" y="653"/>
                  </a:lnTo>
                  <a:lnTo>
                    <a:pt x="832" y="583"/>
                  </a:lnTo>
                  <a:lnTo>
                    <a:pt x="830" y="521"/>
                  </a:lnTo>
                  <a:lnTo>
                    <a:pt x="828" y="484"/>
                  </a:lnTo>
                  <a:lnTo>
                    <a:pt x="828" y="484"/>
                  </a:lnTo>
                  <a:lnTo>
                    <a:pt x="824" y="474"/>
                  </a:lnTo>
                  <a:lnTo>
                    <a:pt x="816" y="462"/>
                  </a:lnTo>
                  <a:lnTo>
                    <a:pt x="795" y="439"/>
                  </a:lnTo>
                  <a:lnTo>
                    <a:pt x="772" y="414"/>
                  </a:lnTo>
                  <a:lnTo>
                    <a:pt x="764" y="402"/>
                  </a:lnTo>
                  <a:lnTo>
                    <a:pt x="758" y="390"/>
                  </a:lnTo>
                  <a:lnTo>
                    <a:pt x="758" y="390"/>
                  </a:lnTo>
                  <a:lnTo>
                    <a:pt x="756" y="380"/>
                  </a:lnTo>
                  <a:lnTo>
                    <a:pt x="756" y="371"/>
                  </a:lnTo>
                  <a:lnTo>
                    <a:pt x="758" y="363"/>
                  </a:lnTo>
                  <a:lnTo>
                    <a:pt x="760" y="357"/>
                  </a:lnTo>
                  <a:lnTo>
                    <a:pt x="768" y="345"/>
                  </a:lnTo>
                  <a:lnTo>
                    <a:pt x="774" y="336"/>
                  </a:lnTo>
                  <a:lnTo>
                    <a:pt x="774" y="336"/>
                  </a:lnTo>
                  <a:lnTo>
                    <a:pt x="789" y="289"/>
                  </a:lnTo>
                  <a:lnTo>
                    <a:pt x="812" y="213"/>
                  </a:lnTo>
                  <a:lnTo>
                    <a:pt x="812" y="213"/>
                  </a:lnTo>
                  <a:close/>
                  <a:moveTo>
                    <a:pt x="636" y="265"/>
                  </a:moveTo>
                  <a:lnTo>
                    <a:pt x="636" y="265"/>
                  </a:lnTo>
                  <a:lnTo>
                    <a:pt x="579" y="285"/>
                  </a:lnTo>
                  <a:lnTo>
                    <a:pt x="579" y="289"/>
                  </a:lnTo>
                  <a:lnTo>
                    <a:pt x="579" y="289"/>
                  </a:lnTo>
                  <a:lnTo>
                    <a:pt x="579" y="312"/>
                  </a:lnTo>
                  <a:lnTo>
                    <a:pt x="583" y="336"/>
                  </a:lnTo>
                  <a:lnTo>
                    <a:pt x="587" y="359"/>
                  </a:lnTo>
                  <a:lnTo>
                    <a:pt x="626" y="289"/>
                  </a:lnTo>
                  <a:lnTo>
                    <a:pt x="636" y="265"/>
                  </a:lnTo>
                  <a:close/>
                  <a:moveTo>
                    <a:pt x="531" y="304"/>
                  </a:moveTo>
                  <a:lnTo>
                    <a:pt x="531" y="304"/>
                  </a:lnTo>
                  <a:lnTo>
                    <a:pt x="494" y="320"/>
                  </a:lnTo>
                  <a:lnTo>
                    <a:pt x="494" y="320"/>
                  </a:lnTo>
                  <a:lnTo>
                    <a:pt x="494" y="320"/>
                  </a:lnTo>
                  <a:lnTo>
                    <a:pt x="494" y="326"/>
                  </a:lnTo>
                  <a:lnTo>
                    <a:pt x="495" y="328"/>
                  </a:lnTo>
                  <a:lnTo>
                    <a:pt x="499" y="330"/>
                  </a:lnTo>
                  <a:lnTo>
                    <a:pt x="499" y="332"/>
                  </a:lnTo>
                  <a:lnTo>
                    <a:pt x="499" y="334"/>
                  </a:lnTo>
                  <a:lnTo>
                    <a:pt x="494" y="351"/>
                  </a:lnTo>
                  <a:lnTo>
                    <a:pt x="494" y="351"/>
                  </a:lnTo>
                  <a:lnTo>
                    <a:pt x="484" y="378"/>
                  </a:lnTo>
                  <a:lnTo>
                    <a:pt x="478" y="406"/>
                  </a:lnTo>
                  <a:lnTo>
                    <a:pt x="478" y="406"/>
                  </a:lnTo>
                  <a:lnTo>
                    <a:pt x="472" y="429"/>
                  </a:lnTo>
                  <a:lnTo>
                    <a:pt x="468" y="449"/>
                  </a:lnTo>
                  <a:lnTo>
                    <a:pt x="466" y="464"/>
                  </a:lnTo>
                  <a:lnTo>
                    <a:pt x="462" y="476"/>
                  </a:lnTo>
                  <a:lnTo>
                    <a:pt x="462" y="476"/>
                  </a:lnTo>
                  <a:lnTo>
                    <a:pt x="459" y="490"/>
                  </a:lnTo>
                  <a:lnTo>
                    <a:pt x="457" y="505"/>
                  </a:lnTo>
                  <a:lnTo>
                    <a:pt x="455" y="523"/>
                  </a:lnTo>
                  <a:lnTo>
                    <a:pt x="455" y="523"/>
                  </a:lnTo>
                  <a:lnTo>
                    <a:pt x="439" y="505"/>
                  </a:lnTo>
                  <a:lnTo>
                    <a:pt x="429" y="490"/>
                  </a:lnTo>
                  <a:lnTo>
                    <a:pt x="425" y="482"/>
                  </a:lnTo>
                  <a:lnTo>
                    <a:pt x="424" y="476"/>
                  </a:lnTo>
                  <a:lnTo>
                    <a:pt x="424" y="476"/>
                  </a:lnTo>
                  <a:lnTo>
                    <a:pt x="425" y="460"/>
                  </a:lnTo>
                  <a:lnTo>
                    <a:pt x="429" y="443"/>
                  </a:lnTo>
                  <a:lnTo>
                    <a:pt x="435" y="425"/>
                  </a:lnTo>
                  <a:lnTo>
                    <a:pt x="439" y="414"/>
                  </a:lnTo>
                  <a:lnTo>
                    <a:pt x="439" y="414"/>
                  </a:lnTo>
                  <a:lnTo>
                    <a:pt x="443" y="406"/>
                  </a:lnTo>
                  <a:lnTo>
                    <a:pt x="445" y="396"/>
                  </a:lnTo>
                  <a:lnTo>
                    <a:pt x="447" y="367"/>
                  </a:lnTo>
                  <a:lnTo>
                    <a:pt x="447" y="367"/>
                  </a:lnTo>
                  <a:lnTo>
                    <a:pt x="449" y="339"/>
                  </a:lnTo>
                  <a:lnTo>
                    <a:pt x="449" y="339"/>
                  </a:lnTo>
                  <a:lnTo>
                    <a:pt x="396" y="363"/>
                  </a:lnTo>
                  <a:lnTo>
                    <a:pt x="396" y="363"/>
                  </a:lnTo>
                  <a:lnTo>
                    <a:pt x="398" y="386"/>
                  </a:lnTo>
                  <a:lnTo>
                    <a:pt x="402" y="408"/>
                  </a:lnTo>
                  <a:lnTo>
                    <a:pt x="406" y="425"/>
                  </a:lnTo>
                  <a:lnTo>
                    <a:pt x="408" y="437"/>
                  </a:lnTo>
                  <a:lnTo>
                    <a:pt x="408" y="437"/>
                  </a:lnTo>
                  <a:lnTo>
                    <a:pt x="406" y="449"/>
                  </a:lnTo>
                  <a:lnTo>
                    <a:pt x="400" y="462"/>
                  </a:lnTo>
                  <a:lnTo>
                    <a:pt x="394" y="474"/>
                  </a:lnTo>
                  <a:lnTo>
                    <a:pt x="392" y="480"/>
                  </a:lnTo>
                  <a:lnTo>
                    <a:pt x="392" y="484"/>
                  </a:lnTo>
                  <a:lnTo>
                    <a:pt x="392" y="484"/>
                  </a:lnTo>
                  <a:lnTo>
                    <a:pt x="394" y="501"/>
                  </a:lnTo>
                  <a:lnTo>
                    <a:pt x="396" y="511"/>
                  </a:lnTo>
                  <a:lnTo>
                    <a:pt x="400" y="523"/>
                  </a:lnTo>
                  <a:lnTo>
                    <a:pt x="400" y="523"/>
                  </a:lnTo>
                  <a:lnTo>
                    <a:pt x="408" y="544"/>
                  </a:lnTo>
                  <a:lnTo>
                    <a:pt x="420" y="579"/>
                  </a:lnTo>
                  <a:lnTo>
                    <a:pt x="431" y="624"/>
                  </a:lnTo>
                  <a:lnTo>
                    <a:pt x="416" y="671"/>
                  </a:lnTo>
                  <a:lnTo>
                    <a:pt x="416" y="671"/>
                  </a:lnTo>
                  <a:lnTo>
                    <a:pt x="435" y="630"/>
                  </a:lnTo>
                  <a:lnTo>
                    <a:pt x="451" y="599"/>
                  </a:lnTo>
                  <a:lnTo>
                    <a:pt x="462" y="577"/>
                  </a:lnTo>
                  <a:lnTo>
                    <a:pt x="462" y="577"/>
                  </a:lnTo>
                  <a:lnTo>
                    <a:pt x="466" y="571"/>
                  </a:lnTo>
                  <a:lnTo>
                    <a:pt x="474" y="570"/>
                  </a:lnTo>
                  <a:lnTo>
                    <a:pt x="486" y="564"/>
                  </a:lnTo>
                  <a:lnTo>
                    <a:pt x="494" y="560"/>
                  </a:lnTo>
                  <a:lnTo>
                    <a:pt x="497" y="554"/>
                  </a:lnTo>
                  <a:lnTo>
                    <a:pt x="501" y="548"/>
                  </a:lnTo>
                  <a:lnTo>
                    <a:pt x="501" y="538"/>
                  </a:lnTo>
                  <a:lnTo>
                    <a:pt x="501" y="538"/>
                  </a:lnTo>
                  <a:lnTo>
                    <a:pt x="499" y="509"/>
                  </a:lnTo>
                  <a:lnTo>
                    <a:pt x="494" y="484"/>
                  </a:lnTo>
                  <a:lnTo>
                    <a:pt x="494" y="484"/>
                  </a:lnTo>
                  <a:lnTo>
                    <a:pt x="490" y="466"/>
                  </a:lnTo>
                  <a:lnTo>
                    <a:pt x="490" y="449"/>
                  </a:lnTo>
                  <a:lnTo>
                    <a:pt x="494" y="427"/>
                  </a:lnTo>
                  <a:lnTo>
                    <a:pt x="501" y="398"/>
                  </a:lnTo>
                  <a:lnTo>
                    <a:pt x="501" y="398"/>
                  </a:lnTo>
                  <a:lnTo>
                    <a:pt x="513" y="367"/>
                  </a:lnTo>
                  <a:lnTo>
                    <a:pt x="523" y="345"/>
                  </a:lnTo>
                  <a:lnTo>
                    <a:pt x="531" y="330"/>
                  </a:lnTo>
                  <a:lnTo>
                    <a:pt x="532" y="320"/>
                  </a:lnTo>
                  <a:lnTo>
                    <a:pt x="532" y="320"/>
                  </a:lnTo>
                  <a:lnTo>
                    <a:pt x="531" y="304"/>
                  </a:lnTo>
                  <a:lnTo>
                    <a:pt x="531" y="304"/>
                  </a:lnTo>
                  <a:close/>
                  <a:moveTo>
                    <a:pt x="334" y="396"/>
                  </a:moveTo>
                  <a:lnTo>
                    <a:pt x="334" y="396"/>
                  </a:lnTo>
                  <a:lnTo>
                    <a:pt x="285" y="423"/>
                  </a:lnTo>
                  <a:lnTo>
                    <a:pt x="285" y="423"/>
                  </a:lnTo>
                  <a:lnTo>
                    <a:pt x="305" y="429"/>
                  </a:lnTo>
                  <a:lnTo>
                    <a:pt x="315" y="433"/>
                  </a:lnTo>
                  <a:lnTo>
                    <a:pt x="322" y="437"/>
                  </a:lnTo>
                  <a:lnTo>
                    <a:pt x="322" y="437"/>
                  </a:lnTo>
                  <a:lnTo>
                    <a:pt x="330" y="445"/>
                  </a:lnTo>
                  <a:lnTo>
                    <a:pt x="336" y="453"/>
                  </a:lnTo>
                  <a:lnTo>
                    <a:pt x="338" y="460"/>
                  </a:lnTo>
                  <a:lnTo>
                    <a:pt x="340" y="466"/>
                  </a:lnTo>
                  <a:lnTo>
                    <a:pt x="340" y="480"/>
                  </a:lnTo>
                  <a:lnTo>
                    <a:pt x="338" y="484"/>
                  </a:lnTo>
                  <a:lnTo>
                    <a:pt x="338" y="484"/>
                  </a:lnTo>
                  <a:lnTo>
                    <a:pt x="342" y="478"/>
                  </a:lnTo>
                  <a:lnTo>
                    <a:pt x="348" y="462"/>
                  </a:lnTo>
                  <a:lnTo>
                    <a:pt x="352" y="453"/>
                  </a:lnTo>
                  <a:lnTo>
                    <a:pt x="354" y="441"/>
                  </a:lnTo>
                  <a:lnTo>
                    <a:pt x="354" y="427"/>
                  </a:lnTo>
                  <a:lnTo>
                    <a:pt x="354" y="414"/>
                  </a:lnTo>
                  <a:lnTo>
                    <a:pt x="354" y="414"/>
                  </a:lnTo>
                  <a:lnTo>
                    <a:pt x="352" y="408"/>
                  </a:lnTo>
                  <a:lnTo>
                    <a:pt x="348" y="402"/>
                  </a:lnTo>
                  <a:lnTo>
                    <a:pt x="342" y="398"/>
                  </a:lnTo>
                  <a:lnTo>
                    <a:pt x="334" y="396"/>
                  </a:lnTo>
                  <a:lnTo>
                    <a:pt x="334" y="396"/>
                  </a:lnTo>
                  <a:close/>
                  <a:moveTo>
                    <a:pt x="196" y="492"/>
                  </a:moveTo>
                  <a:lnTo>
                    <a:pt x="196" y="492"/>
                  </a:lnTo>
                  <a:lnTo>
                    <a:pt x="182" y="507"/>
                  </a:lnTo>
                  <a:lnTo>
                    <a:pt x="182" y="507"/>
                  </a:lnTo>
                  <a:lnTo>
                    <a:pt x="171" y="523"/>
                  </a:lnTo>
                  <a:lnTo>
                    <a:pt x="171" y="523"/>
                  </a:lnTo>
                  <a:lnTo>
                    <a:pt x="206" y="515"/>
                  </a:lnTo>
                  <a:lnTo>
                    <a:pt x="206" y="515"/>
                  </a:lnTo>
                  <a:lnTo>
                    <a:pt x="229" y="511"/>
                  </a:lnTo>
                  <a:lnTo>
                    <a:pt x="245" y="515"/>
                  </a:lnTo>
                  <a:lnTo>
                    <a:pt x="245" y="515"/>
                  </a:lnTo>
                  <a:lnTo>
                    <a:pt x="252" y="519"/>
                  </a:lnTo>
                  <a:lnTo>
                    <a:pt x="258" y="523"/>
                  </a:lnTo>
                  <a:lnTo>
                    <a:pt x="260" y="527"/>
                  </a:lnTo>
                  <a:lnTo>
                    <a:pt x="262" y="534"/>
                  </a:lnTo>
                  <a:lnTo>
                    <a:pt x="262" y="550"/>
                  </a:lnTo>
                  <a:lnTo>
                    <a:pt x="260" y="570"/>
                  </a:lnTo>
                  <a:lnTo>
                    <a:pt x="260" y="570"/>
                  </a:lnTo>
                  <a:lnTo>
                    <a:pt x="260" y="649"/>
                  </a:lnTo>
                  <a:lnTo>
                    <a:pt x="262" y="702"/>
                  </a:lnTo>
                  <a:lnTo>
                    <a:pt x="264" y="725"/>
                  </a:lnTo>
                  <a:lnTo>
                    <a:pt x="268" y="749"/>
                  </a:lnTo>
                  <a:lnTo>
                    <a:pt x="268" y="749"/>
                  </a:lnTo>
                  <a:lnTo>
                    <a:pt x="284" y="850"/>
                  </a:lnTo>
                  <a:lnTo>
                    <a:pt x="284" y="850"/>
                  </a:lnTo>
                  <a:lnTo>
                    <a:pt x="256" y="817"/>
                  </a:lnTo>
                  <a:lnTo>
                    <a:pt x="235" y="792"/>
                  </a:lnTo>
                  <a:lnTo>
                    <a:pt x="221" y="772"/>
                  </a:lnTo>
                  <a:lnTo>
                    <a:pt x="221" y="772"/>
                  </a:lnTo>
                  <a:lnTo>
                    <a:pt x="219" y="761"/>
                  </a:lnTo>
                  <a:lnTo>
                    <a:pt x="217" y="739"/>
                  </a:lnTo>
                  <a:lnTo>
                    <a:pt x="215" y="683"/>
                  </a:lnTo>
                  <a:lnTo>
                    <a:pt x="217" y="632"/>
                  </a:lnTo>
                  <a:lnTo>
                    <a:pt x="219" y="614"/>
                  </a:lnTo>
                  <a:lnTo>
                    <a:pt x="221" y="609"/>
                  </a:lnTo>
                  <a:lnTo>
                    <a:pt x="221" y="609"/>
                  </a:lnTo>
                  <a:lnTo>
                    <a:pt x="227" y="612"/>
                  </a:lnTo>
                  <a:lnTo>
                    <a:pt x="235" y="618"/>
                  </a:lnTo>
                  <a:lnTo>
                    <a:pt x="241" y="624"/>
                  </a:lnTo>
                  <a:lnTo>
                    <a:pt x="243" y="624"/>
                  </a:lnTo>
                  <a:lnTo>
                    <a:pt x="245" y="624"/>
                  </a:lnTo>
                  <a:lnTo>
                    <a:pt x="245" y="624"/>
                  </a:lnTo>
                  <a:lnTo>
                    <a:pt x="245" y="620"/>
                  </a:lnTo>
                  <a:lnTo>
                    <a:pt x="241" y="612"/>
                  </a:lnTo>
                  <a:lnTo>
                    <a:pt x="227" y="589"/>
                  </a:lnTo>
                  <a:lnTo>
                    <a:pt x="212" y="568"/>
                  </a:lnTo>
                  <a:lnTo>
                    <a:pt x="204" y="558"/>
                  </a:lnTo>
                  <a:lnTo>
                    <a:pt x="198" y="554"/>
                  </a:lnTo>
                  <a:lnTo>
                    <a:pt x="198" y="554"/>
                  </a:lnTo>
                  <a:lnTo>
                    <a:pt x="188" y="550"/>
                  </a:lnTo>
                  <a:lnTo>
                    <a:pt x="179" y="550"/>
                  </a:lnTo>
                  <a:lnTo>
                    <a:pt x="151" y="552"/>
                  </a:lnTo>
                  <a:lnTo>
                    <a:pt x="151" y="552"/>
                  </a:lnTo>
                  <a:lnTo>
                    <a:pt x="136" y="585"/>
                  </a:lnTo>
                  <a:lnTo>
                    <a:pt x="136" y="585"/>
                  </a:lnTo>
                  <a:lnTo>
                    <a:pt x="149" y="587"/>
                  </a:lnTo>
                  <a:lnTo>
                    <a:pt x="161" y="593"/>
                  </a:lnTo>
                  <a:lnTo>
                    <a:pt x="167" y="597"/>
                  </a:lnTo>
                  <a:lnTo>
                    <a:pt x="171" y="603"/>
                  </a:lnTo>
                  <a:lnTo>
                    <a:pt x="175" y="609"/>
                  </a:lnTo>
                  <a:lnTo>
                    <a:pt x="175" y="616"/>
                  </a:lnTo>
                  <a:lnTo>
                    <a:pt x="175" y="616"/>
                  </a:lnTo>
                  <a:lnTo>
                    <a:pt x="175" y="636"/>
                  </a:lnTo>
                  <a:lnTo>
                    <a:pt x="179" y="661"/>
                  </a:lnTo>
                  <a:lnTo>
                    <a:pt x="188" y="724"/>
                  </a:lnTo>
                  <a:lnTo>
                    <a:pt x="198" y="782"/>
                  </a:lnTo>
                  <a:lnTo>
                    <a:pt x="206" y="819"/>
                  </a:lnTo>
                  <a:lnTo>
                    <a:pt x="206" y="819"/>
                  </a:lnTo>
                  <a:lnTo>
                    <a:pt x="210" y="829"/>
                  </a:lnTo>
                  <a:lnTo>
                    <a:pt x="215" y="839"/>
                  </a:lnTo>
                  <a:lnTo>
                    <a:pt x="221" y="846"/>
                  </a:lnTo>
                  <a:lnTo>
                    <a:pt x="231" y="854"/>
                  </a:lnTo>
                  <a:lnTo>
                    <a:pt x="247" y="866"/>
                  </a:lnTo>
                  <a:lnTo>
                    <a:pt x="260" y="874"/>
                  </a:lnTo>
                  <a:lnTo>
                    <a:pt x="260" y="874"/>
                  </a:lnTo>
                  <a:lnTo>
                    <a:pt x="266" y="878"/>
                  </a:lnTo>
                  <a:lnTo>
                    <a:pt x="270" y="885"/>
                  </a:lnTo>
                  <a:lnTo>
                    <a:pt x="276" y="905"/>
                  </a:lnTo>
                  <a:lnTo>
                    <a:pt x="280" y="926"/>
                  </a:lnTo>
                  <a:lnTo>
                    <a:pt x="284" y="944"/>
                  </a:lnTo>
                  <a:lnTo>
                    <a:pt x="284" y="944"/>
                  </a:lnTo>
                  <a:lnTo>
                    <a:pt x="285" y="957"/>
                  </a:lnTo>
                  <a:lnTo>
                    <a:pt x="287" y="971"/>
                  </a:lnTo>
                  <a:lnTo>
                    <a:pt x="291" y="1006"/>
                  </a:lnTo>
                  <a:lnTo>
                    <a:pt x="291" y="1006"/>
                  </a:lnTo>
                  <a:lnTo>
                    <a:pt x="293" y="1030"/>
                  </a:lnTo>
                  <a:lnTo>
                    <a:pt x="291" y="1061"/>
                  </a:lnTo>
                  <a:lnTo>
                    <a:pt x="289" y="1092"/>
                  </a:lnTo>
                  <a:lnTo>
                    <a:pt x="291" y="1115"/>
                  </a:lnTo>
                  <a:lnTo>
                    <a:pt x="291" y="1115"/>
                  </a:lnTo>
                  <a:lnTo>
                    <a:pt x="293" y="1143"/>
                  </a:lnTo>
                  <a:lnTo>
                    <a:pt x="291" y="1182"/>
                  </a:lnTo>
                  <a:lnTo>
                    <a:pt x="284" y="1264"/>
                  </a:lnTo>
                  <a:lnTo>
                    <a:pt x="284" y="1264"/>
                  </a:lnTo>
                  <a:lnTo>
                    <a:pt x="282" y="1287"/>
                  </a:lnTo>
                  <a:lnTo>
                    <a:pt x="280" y="1293"/>
                  </a:lnTo>
                  <a:lnTo>
                    <a:pt x="276" y="1293"/>
                  </a:lnTo>
                  <a:lnTo>
                    <a:pt x="272" y="1293"/>
                  </a:lnTo>
                  <a:lnTo>
                    <a:pt x="268" y="1295"/>
                  </a:lnTo>
                  <a:lnTo>
                    <a:pt x="268" y="1295"/>
                  </a:lnTo>
                  <a:lnTo>
                    <a:pt x="266" y="1297"/>
                  </a:lnTo>
                  <a:lnTo>
                    <a:pt x="266" y="1301"/>
                  </a:lnTo>
                  <a:lnTo>
                    <a:pt x="272" y="1310"/>
                  </a:lnTo>
                  <a:lnTo>
                    <a:pt x="280" y="1324"/>
                  </a:lnTo>
                  <a:lnTo>
                    <a:pt x="291" y="1338"/>
                  </a:lnTo>
                  <a:lnTo>
                    <a:pt x="313" y="1361"/>
                  </a:lnTo>
                  <a:lnTo>
                    <a:pt x="322" y="1373"/>
                  </a:lnTo>
                  <a:lnTo>
                    <a:pt x="322" y="1373"/>
                  </a:lnTo>
                  <a:lnTo>
                    <a:pt x="320" y="1351"/>
                  </a:lnTo>
                  <a:lnTo>
                    <a:pt x="320" y="1306"/>
                  </a:lnTo>
                  <a:lnTo>
                    <a:pt x="320" y="1250"/>
                  </a:lnTo>
                  <a:lnTo>
                    <a:pt x="322" y="1201"/>
                  </a:lnTo>
                  <a:lnTo>
                    <a:pt x="322" y="1201"/>
                  </a:lnTo>
                  <a:lnTo>
                    <a:pt x="324" y="1166"/>
                  </a:lnTo>
                  <a:lnTo>
                    <a:pt x="322" y="1137"/>
                  </a:lnTo>
                  <a:lnTo>
                    <a:pt x="322" y="1110"/>
                  </a:lnTo>
                  <a:lnTo>
                    <a:pt x="322" y="1076"/>
                  </a:lnTo>
                  <a:lnTo>
                    <a:pt x="322" y="1076"/>
                  </a:lnTo>
                  <a:lnTo>
                    <a:pt x="326" y="1047"/>
                  </a:lnTo>
                  <a:lnTo>
                    <a:pt x="330" y="1028"/>
                  </a:lnTo>
                  <a:lnTo>
                    <a:pt x="338" y="1014"/>
                  </a:lnTo>
                  <a:lnTo>
                    <a:pt x="346" y="998"/>
                  </a:lnTo>
                  <a:lnTo>
                    <a:pt x="346" y="998"/>
                  </a:lnTo>
                  <a:lnTo>
                    <a:pt x="350" y="989"/>
                  </a:lnTo>
                  <a:lnTo>
                    <a:pt x="352" y="977"/>
                  </a:lnTo>
                  <a:lnTo>
                    <a:pt x="352" y="956"/>
                  </a:lnTo>
                  <a:lnTo>
                    <a:pt x="350" y="938"/>
                  </a:lnTo>
                  <a:lnTo>
                    <a:pt x="346" y="928"/>
                  </a:lnTo>
                  <a:lnTo>
                    <a:pt x="346" y="928"/>
                  </a:lnTo>
                  <a:lnTo>
                    <a:pt x="344" y="928"/>
                  </a:lnTo>
                  <a:lnTo>
                    <a:pt x="340" y="928"/>
                  </a:lnTo>
                  <a:lnTo>
                    <a:pt x="334" y="934"/>
                  </a:lnTo>
                  <a:lnTo>
                    <a:pt x="328" y="940"/>
                  </a:lnTo>
                  <a:lnTo>
                    <a:pt x="322" y="944"/>
                  </a:lnTo>
                  <a:lnTo>
                    <a:pt x="322" y="944"/>
                  </a:lnTo>
                  <a:lnTo>
                    <a:pt x="320" y="944"/>
                  </a:lnTo>
                  <a:lnTo>
                    <a:pt x="320" y="940"/>
                  </a:lnTo>
                  <a:lnTo>
                    <a:pt x="320" y="930"/>
                  </a:lnTo>
                  <a:lnTo>
                    <a:pt x="320" y="893"/>
                  </a:lnTo>
                  <a:lnTo>
                    <a:pt x="322" y="854"/>
                  </a:lnTo>
                  <a:lnTo>
                    <a:pt x="322" y="827"/>
                  </a:lnTo>
                  <a:lnTo>
                    <a:pt x="322" y="827"/>
                  </a:lnTo>
                  <a:lnTo>
                    <a:pt x="317" y="800"/>
                  </a:lnTo>
                  <a:lnTo>
                    <a:pt x="309" y="761"/>
                  </a:lnTo>
                  <a:lnTo>
                    <a:pt x="299" y="714"/>
                  </a:lnTo>
                  <a:lnTo>
                    <a:pt x="291" y="671"/>
                  </a:lnTo>
                  <a:lnTo>
                    <a:pt x="291" y="671"/>
                  </a:lnTo>
                  <a:lnTo>
                    <a:pt x="289" y="651"/>
                  </a:lnTo>
                  <a:lnTo>
                    <a:pt x="289" y="630"/>
                  </a:lnTo>
                  <a:lnTo>
                    <a:pt x="289" y="587"/>
                  </a:lnTo>
                  <a:lnTo>
                    <a:pt x="291" y="552"/>
                  </a:lnTo>
                  <a:lnTo>
                    <a:pt x="291" y="531"/>
                  </a:lnTo>
                  <a:lnTo>
                    <a:pt x="291" y="531"/>
                  </a:lnTo>
                  <a:lnTo>
                    <a:pt x="287" y="519"/>
                  </a:lnTo>
                  <a:lnTo>
                    <a:pt x="278" y="507"/>
                  </a:lnTo>
                  <a:lnTo>
                    <a:pt x="264" y="495"/>
                  </a:lnTo>
                  <a:lnTo>
                    <a:pt x="245" y="484"/>
                  </a:lnTo>
                  <a:lnTo>
                    <a:pt x="245" y="484"/>
                  </a:lnTo>
                  <a:lnTo>
                    <a:pt x="237" y="482"/>
                  </a:lnTo>
                  <a:lnTo>
                    <a:pt x="225" y="484"/>
                  </a:lnTo>
                  <a:lnTo>
                    <a:pt x="212" y="486"/>
                  </a:lnTo>
                  <a:lnTo>
                    <a:pt x="196" y="492"/>
                  </a:lnTo>
                  <a:lnTo>
                    <a:pt x="196" y="492"/>
                  </a:lnTo>
                  <a:close/>
                  <a:moveTo>
                    <a:pt x="81" y="735"/>
                  </a:moveTo>
                  <a:lnTo>
                    <a:pt x="81" y="735"/>
                  </a:lnTo>
                  <a:lnTo>
                    <a:pt x="72" y="772"/>
                  </a:lnTo>
                  <a:lnTo>
                    <a:pt x="72" y="772"/>
                  </a:lnTo>
                  <a:lnTo>
                    <a:pt x="89" y="780"/>
                  </a:lnTo>
                  <a:lnTo>
                    <a:pt x="89" y="780"/>
                  </a:lnTo>
                  <a:lnTo>
                    <a:pt x="97" y="792"/>
                  </a:lnTo>
                  <a:lnTo>
                    <a:pt x="109" y="813"/>
                  </a:lnTo>
                  <a:lnTo>
                    <a:pt x="120" y="839"/>
                  </a:lnTo>
                  <a:lnTo>
                    <a:pt x="128" y="858"/>
                  </a:lnTo>
                  <a:lnTo>
                    <a:pt x="128" y="858"/>
                  </a:lnTo>
                  <a:lnTo>
                    <a:pt x="151" y="936"/>
                  </a:lnTo>
                  <a:lnTo>
                    <a:pt x="151" y="936"/>
                  </a:lnTo>
                  <a:lnTo>
                    <a:pt x="157" y="948"/>
                  </a:lnTo>
                  <a:lnTo>
                    <a:pt x="165" y="957"/>
                  </a:lnTo>
                  <a:lnTo>
                    <a:pt x="180" y="975"/>
                  </a:lnTo>
                  <a:lnTo>
                    <a:pt x="206" y="1006"/>
                  </a:lnTo>
                  <a:lnTo>
                    <a:pt x="206" y="1006"/>
                  </a:lnTo>
                  <a:lnTo>
                    <a:pt x="217" y="1024"/>
                  </a:lnTo>
                  <a:lnTo>
                    <a:pt x="225" y="1039"/>
                  </a:lnTo>
                  <a:lnTo>
                    <a:pt x="231" y="1053"/>
                  </a:lnTo>
                  <a:lnTo>
                    <a:pt x="231" y="1063"/>
                  </a:lnTo>
                  <a:lnTo>
                    <a:pt x="231" y="1072"/>
                  </a:lnTo>
                  <a:lnTo>
                    <a:pt x="229" y="1080"/>
                  </a:lnTo>
                  <a:lnTo>
                    <a:pt x="229" y="1086"/>
                  </a:lnTo>
                  <a:lnTo>
                    <a:pt x="229" y="1092"/>
                  </a:lnTo>
                  <a:lnTo>
                    <a:pt x="229" y="1092"/>
                  </a:lnTo>
                  <a:lnTo>
                    <a:pt x="229" y="1094"/>
                  </a:lnTo>
                  <a:lnTo>
                    <a:pt x="225" y="1092"/>
                  </a:lnTo>
                  <a:lnTo>
                    <a:pt x="214" y="1078"/>
                  </a:lnTo>
                  <a:lnTo>
                    <a:pt x="202" y="1059"/>
                  </a:lnTo>
                  <a:lnTo>
                    <a:pt x="190" y="1045"/>
                  </a:lnTo>
                  <a:lnTo>
                    <a:pt x="190" y="1045"/>
                  </a:lnTo>
                  <a:lnTo>
                    <a:pt x="163" y="1020"/>
                  </a:lnTo>
                  <a:lnTo>
                    <a:pt x="147" y="1002"/>
                  </a:lnTo>
                  <a:lnTo>
                    <a:pt x="136" y="991"/>
                  </a:lnTo>
                  <a:lnTo>
                    <a:pt x="136" y="991"/>
                  </a:lnTo>
                  <a:lnTo>
                    <a:pt x="132" y="983"/>
                  </a:lnTo>
                  <a:lnTo>
                    <a:pt x="128" y="975"/>
                  </a:lnTo>
                  <a:lnTo>
                    <a:pt x="126" y="963"/>
                  </a:lnTo>
                  <a:lnTo>
                    <a:pt x="120" y="944"/>
                  </a:lnTo>
                  <a:lnTo>
                    <a:pt x="120" y="944"/>
                  </a:lnTo>
                  <a:lnTo>
                    <a:pt x="112" y="924"/>
                  </a:lnTo>
                  <a:lnTo>
                    <a:pt x="107" y="911"/>
                  </a:lnTo>
                  <a:lnTo>
                    <a:pt x="101" y="899"/>
                  </a:lnTo>
                  <a:lnTo>
                    <a:pt x="97" y="889"/>
                  </a:lnTo>
                  <a:lnTo>
                    <a:pt x="97" y="889"/>
                  </a:lnTo>
                  <a:lnTo>
                    <a:pt x="91" y="876"/>
                  </a:lnTo>
                  <a:lnTo>
                    <a:pt x="85" y="860"/>
                  </a:lnTo>
                  <a:lnTo>
                    <a:pt x="77" y="846"/>
                  </a:lnTo>
                  <a:lnTo>
                    <a:pt x="75" y="842"/>
                  </a:lnTo>
                  <a:lnTo>
                    <a:pt x="73" y="842"/>
                  </a:lnTo>
                  <a:lnTo>
                    <a:pt x="73" y="842"/>
                  </a:lnTo>
                  <a:lnTo>
                    <a:pt x="72" y="842"/>
                  </a:lnTo>
                  <a:lnTo>
                    <a:pt x="68" y="841"/>
                  </a:lnTo>
                  <a:lnTo>
                    <a:pt x="58" y="833"/>
                  </a:lnTo>
                  <a:lnTo>
                    <a:pt x="58" y="833"/>
                  </a:lnTo>
                  <a:lnTo>
                    <a:pt x="50" y="870"/>
                  </a:lnTo>
                  <a:lnTo>
                    <a:pt x="50" y="870"/>
                  </a:lnTo>
                  <a:lnTo>
                    <a:pt x="58" y="879"/>
                  </a:lnTo>
                  <a:lnTo>
                    <a:pt x="68" y="895"/>
                  </a:lnTo>
                  <a:lnTo>
                    <a:pt x="89" y="928"/>
                  </a:lnTo>
                  <a:lnTo>
                    <a:pt x="89" y="928"/>
                  </a:lnTo>
                  <a:lnTo>
                    <a:pt x="93" y="938"/>
                  </a:lnTo>
                  <a:lnTo>
                    <a:pt x="97" y="948"/>
                  </a:lnTo>
                  <a:lnTo>
                    <a:pt x="97" y="965"/>
                  </a:lnTo>
                  <a:lnTo>
                    <a:pt x="99" y="985"/>
                  </a:lnTo>
                  <a:lnTo>
                    <a:pt x="101" y="998"/>
                  </a:lnTo>
                  <a:lnTo>
                    <a:pt x="105" y="1014"/>
                  </a:lnTo>
                  <a:lnTo>
                    <a:pt x="105" y="1014"/>
                  </a:lnTo>
                  <a:lnTo>
                    <a:pt x="110" y="1030"/>
                  </a:lnTo>
                  <a:lnTo>
                    <a:pt x="118" y="1041"/>
                  </a:lnTo>
                  <a:lnTo>
                    <a:pt x="128" y="1053"/>
                  </a:lnTo>
                  <a:lnTo>
                    <a:pt x="140" y="1061"/>
                  </a:lnTo>
                  <a:lnTo>
                    <a:pt x="163" y="1078"/>
                  </a:lnTo>
                  <a:lnTo>
                    <a:pt x="177" y="1088"/>
                  </a:lnTo>
                  <a:lnTo>
                    <a:pt x="190" y="1100"/>
                  </a:lnTo>
                  <a:lnTo>
                    <a:pt x="190" y="1100"/>
                  </a:lnTo>
                  <a:lnTo>
                    <a:pt x="237" y="1145"/>
                  </a:lnTo>
                  <a:lnTo>
                    <a:pt x="252" y="1158"/>
                  </a:lnTo>
                  <a:lnTo>
                    <a:pt x="256" y="1162"/>
                  </a:lnTo>
                  <a:lnTo>
                    <a:pt x="260" y="1162"/>
                  </a:lnTo>
                  <a:lnTo>
                    <a:pt x="260" y="1162"/>
                  </a:lnTo>
                  <a:lnTo>
                    <a:pt x="262" y="1160"/>
                  </a:lnTo>
                  <a:lnTo>
                    <a:pt x="264" y="1154"/>
                  </a:lnTo>
                  <a:lnTo>
                    <a:pt x="264" y="1137"/>
                  </a:lnTo>
                  <a:lnTo>
                    <a:pt x="264" y="1113"/>
                  </a:lnTo>
                  <a:lnTo>
                    <a:pt x="260" y="1084"/>
                  </a:lnTo>
                  <a:lnTo>
                    <a:pt x="260" y="1084"/>
                  </a:lnTo>
                  <a:lnTo>
                    <a:pt x="254" y="1057"/>
                  </a:lnTo>
                  <a:lnTo>
                    <a:pt x="250" y="1035"/>
                  </a:lnTo>
                  <a:lnTo>
                    <a:pt x="245" y="1016"/>
                  </a:lnTo>
                  <a:lnTo>
                    <a:pt x="237" y="998"/>
                  </a:lnTo>
                  <a:lnTo>
                    <a:pt x="237" y="998"/>
                  </a:lnTo>
                  <a:lnTo>
                    <a:pt x="231" y="987"/>
                  </a:lnTo>
                  <a:lnTo>
                    <a:pt x="223" y="975"/>
                  </a:lnTo>
                  <a:lnTo>
                    <a:pt x="202" y="942"/>
                  </a:lnTo>
                  <a:lnTo>
                    <a:pt x="177" y="909"/>
                  </a:lnTo>
                  <a:lnTo>
                    <a:pt x="159" y="881"/>
                  </a:lnTo>
                  <a:lnTo>
                    <a:pt x="159" y="881"/>
                  </a:lnTo>
                  <a:lnTo>
                    <a:pt x="151" y="868"/>
                  </a:lnTo>
                  <a:lnTo>
                    <a:pt x="145" y="850"/>
                  </a:lnTo>
                  <a:lnTo>
                    <a:pt x="132" y="811"/>
                  </a:lnTo>
                  <a:lnTo>
                    <a:pt x="116" y="774"/>
                  </a:lnTo>
                  <a:lnTo>
                    <a:pt x="110" y="759"/>
                  </a:lnTo>
                  <a:lnTo>
                    <a:pt x="105" y="749"/>
                  </a:lnTo>
                  <a:lnTo>
                    <a:pt x="105" y="749"/>
                  </a:lnTo>
                  <a:lnTo>
                    <a:pt x="101" y="745"/>
                  </a:lnTo>
                  <a:lnTo>
                    <a:pt x="95" y="741"/>
                  </a:lnTo>
                  <a:lnTo>
                    <a:pt x="81" y="735"/>
                  </a:lnTo>
                  <a:lnTo>
                    <a:pt x="81" y="735"/>
                  </a:lnTo>
                  <a:close/>
                  <a:moveTo>
                    <a:pt x="338" y="2041"/>
                  </a:moveTo>
                  <a:lnTo>
                    <a:pt x="338" y="2041"/>
                  </a:lnTo>
                  <a:lnTo>
                    <a:pt x="344" y="2075"/>
                  </a:lnTo>
                  <a:lnTo>
                    <a:pt x="348" y="2106"/>
                  </a:lnTo>
                  <a:lnTo>
                    <a:pt x="352" y="2137"/>
                  </a:lnTo>
                  <a:lnTo>
                    <a:pt x="354" y="2170"/>
                  </a:lnTo>
                  <a:lnTo>
                    <a:pt x="354" y="2170"/>
                  </a:lnTo>
                  <a:lnTo>
                    <a:pt x="377" y="2184"/>
                  </a:lnTo>
                  <a:lnTo>
                    <a:pt x="402" y="2195"/>
                  </a:lnTo>
                  <a:lnTo>
                    <a:pt x="422" y="2205"/>
                  </a:lnTo>
                  <a:lnTo>
                    <a:pt x="431" y="2207"/>
                  </a:lnTo>
                  <a:lnTo>
                    <a:pt x="431" y="2207"/>
                  </a:lnTo>
                  <a:lnTo>
                    <a:pt x="431" y="2203"/>
                  </a:lnTo>
                  <a:lnTo>
                    <a:pt x="429" y="2195"/>
                  </a:lnTo>
                  <a:lnTo>
                    <a:pt x="425" y="2184"/>
                  </a:lnTo>
                  <a:lnTo>
                    <a:pt x="416" y="2168"/>
                  </a:lnTo>
                  <a:lnTo>
                    <a:pt x="416" y="2168"/>
                  </a:lnTo>
                  <a:lnTo>
                    <a:pt x="408" y="2152"/>
                  </a:lnTo>
                  <a:lnTo>
                    <a:pt x="402" y="2137"/>
                  </a:lnTo>
                  <a:lnTo>
                    <a:pt x="392" y="2098"/>
                  </a:lnTo>
                  <a:lnTo>
                    <a:pt x="392" y="2098"/>
                  </a:lnTo>
                  <a:lnTo>
                    <a:pt x="390" y="2092"/>
                  </a:lnTo>
                  <a:lnTo>
                    <a:pt x="387" y="2084"/>
                  </a:lnTo>
                  <a:lnTo>
                    <a:pt x="373" y="2071"/>
                  </a:lnTo>
                  <a:lnTo>
                    <a:pt x="357" y="2057"/>
                  </a:lnTo>
                  <a:lnTo>
                    <a:pt x="338" y="2041"/>
                  </a:lnTo>
                  <a:lnTo>
                    <a:pt x="338" y="2041"/>
                  </a:lnTo>
                  <a:close/>
                  <a:moveTo>
                    <a:pt x="309" y="2466"/>
                  </a:moveTo>
                  <a:lnTo>
                    <a:pt x="309" y="2466"/>
                  </a:lnTo>
                  <a:lnTo>
                    <a:pt x="297" y="2503"/>
                  </a:lnTo>
                  <a:lnTo>
                    <a:pt x="297" y="2503"/>
                  </a:lnTo>
                  <a:lnTo>
                    <a:pt x="311" y="2515"/>
                  </a:lnTo>
                  <a:lnTo>
                    <a:pt x="320" y="2525"/>
                  </a:lnTo>
                  <a:lnTo>
                    <a:pt x="328" y="2531"/>
                  </a:lnTo>
                  <a:lnTo>
                    <a:pt x="330" y="2535"/>
                  </a:lnTo>
                  <a:lnTo>
                    <a:pt x="330" y="2535"/>
                  </a:lnTo>
                  <a:lnTo>
                    <a:pt x="332" y="2538"/>
                  </a:lnTo>
                  <a:lnTo>
                    <a:pt x="334" y="2540"/>
                  </a:lnTo>
                  <a:lnTo>
                    <a:pt x="342" y="2546"/>
                  </a:lnTo>
                  <a:lnTo>
                    <a:pt x="348" y="2546"/>
                  </a:lnTo>
                  <a:lnTo>
                    <a:pt x="352" y="2544"/>
                  </a:lnTo>
                  <a:lnTo>
                    <a:pt x="354" y="2540"/>
                  </a:lnTo>
                  <a:lnTo>
                    <a:pt x="354" y="2535"/>
                  </a:lnTo>
                  <a:lnTo>
                    <a:pt x="354" y="2535"/>
                  </a:lnTo>
                  <a:lnTo>
                    <a:pt x="354" y="2523"/>
                  </a:lnTo>
                  <a:lnTo>
                    <a:pt x="352" y="2513"/>
                  </a:lnTo>
                  <a:lnTo>
                    <a:pt x="344" y="2501"/>
                  </a:lnTo>
                  <a:lnTo>
                    <a:pt x="322" y="2480"/>
                  </a:lnTo>
                  <a:lnTo>
                    <a:pt x="322" y="2480"/>
                  </a:lnTo>
                  <a:lnTo>
                    <a:pt x="309" y="2466"/>
                  </a:lnTo>
                  <a:lnTo>
                    <a:pt x="309" y="2466"/>
                  </a:lnTo>
                  <a:close/>
                  <a:moveTo>
                    <a:pt x="252" y="2626"/>
                  </a:moveTo>
                  <a:lnTo>
                    <a:pt x="252" y="2626"/>
                  </a:lnTo>
                  <a:lnTo>
                    <a:pt x="233" y="2667"/>
                  </a:lnTo>
                  <a:lnTo>
                    <a:pt x="233" y="2667"/>
                  </a:lnTo>
                  <a:lnTo>
                    <a:pt x="252" y="2683"/>
                  </a:lnTo>
                  <a:lnTo>
                    <a:pt x="252" y="2683"/>
                  </a:lnTo>
                  <a:lnTo>
                    <a:pt x="256" y="2687"/>
                  </a:lnTo>
                  <a:lnTo>
                    <a:pt x="258" y="2694"/>
                  </a:lnTo>
                  <a:lnTo>
                    <a:pt x="264" y="2710"/>
                  </a:lnTo>
                  <a:lnTo>
                    <a:pt x="268" y="2730"/>
                  </a:lnTo>
                  <a:lnTo>
                    <a:pt x="272" y="2737"/>
                  </a:lnTo>
                  <a:lnTo>
                    <a:pt x="276" y="2745"/>
                  </a:lnTo>
                  <a:lnTo>
                    <a:pt x="276" y="2745"/>
                  </a:lnTo>
                  <a:lnTo>
                    <a:pt x="282" y="2751"/>
                  </a:lnTo>
                  <a:lnTo>
                    <a:pt x="289" y="2757"/>
                  </a:lnTo>
                  <a:lnTo>
                    <a:pt x="313" y="2770"/>
                  </a:lnTo>
                  <a:lnTo>
                    <a:pt x="338" y="2782"/>
                  </a:lnTo>
                  <a:lnTo>
                    <a:pt x="361" y="2792"/>
                  </a:lnTo>
                  <a:lnTo>
                    <a:pt x="361" y="2792"/>
                  </a:lnTo>
                  <a:lnTo>
                    <a:pt x="369" y="2794"/>
                  </a:lnTo>
                  <a:lnTo>
                    <a:pt x="373" y="2792"/>
                  </a:lnTo>
                  <a:lnTo>
                    <a:pt x="373" y="2790"/>
                  </a:lnTo>
                  <a:lnTo>
                    <a:pt x="373" y="2784"/>
                  </a:lnTo>
                  <a:lnTo>
                    <a:pt x="365" y="2772"/>
                  </a:lnTo>
                  <a:lnTo>
                    <a:pt x="361" y="2761"/>
                  </a:lnTo>
                  <a:lnTo>
                    <a:pt x="361" y="2761"/>
                  </a:lnTo>
                  <a:lnTo>
                    <a:pt x="359" y="2755"/>
                  </a:lnTo>
                  <a:lnTo>
                    <a:pt x="354" y="2749"/>
                  </a:lnTo>
                  <a:lnTo>
                    <a:pt x="340" y="2735"/>
                  </a:lnTo>
                  <a:lnTo>
                    <a:pt x="324" y="2720"/>
                  </a:lnTo>
                  <a:lnTo>
                    <a:pt x="319" y="2714"/>
                  </a:lnTo>
                  <a:lnTo>
                    <a:pt x="315" y="2706"/>
                  </a:lnTo>
                  <a:lnTo>
                    <a:pt x="315" y="2706"/>
                  </a:lnTo>
                  <a:lnTo>
                    <a:pt x="307" y="2691"/>
                  </a:lnTo>
                  <a:lnTo>
                    <a:pt x="295" y="2673"/>
                  </a:lnTo>
                  <a:lnTo>
                    <a:pt x="284" y="2653"/>
                  </a:lnTo>
                  <a:lnTo>
                    <a:pt x="276" y="2636"/>
                  </a:lnTo>
                  <a:lnTo>
                    <a:pt x="276" y="2636"/>
                  </a:lnTo>
                  <a:lnTo>
                    <a:pt x="272" y="2632"/>
                  </a:lnTo>
                  <a:lnTo>
                    <a:pt x="268" y="2628"/>
                  </a:lnTo>
                  <a:lnTo>
                    <a:pt x="260" y="2626"/>
                  </a:lnTo>
                  <a:lnTo>
                    <a:pt x="252" y="2626"/>
                  </a:lnTo>
                  <a:lnTo>
                    <a:pt x="252" y="2626"/>
                  </a:lnTo>
                  <a:close/>
                  <a:moveTo>
                    <a:pt x="114" y="3100"/>
                  </a:moveTo>
                  <a:lnTo>
                    <a:pt x="114" y="3100"/>
                  </a:lnTo>
                  <a:lnTo>
                    <a:pt x="132" y="3139"/>
                  </a:lnTo>
                  <a:lnTo>
                    <a:pt x="132" y="3139"/>
                  </a:lnTo>
                  <a:lnTo>
                    <a:pt x="175" y="3125"/>
                  </a:lnTo>
                  <a:lnTo>
                    <a:pt x="221" y="3112"/>
                  </a:lnTo>
                  <a:lnTo>
                    <a:pt x="221" y="3112"/>
                  </a:lnTo>
                  <a:lnTo>
                    <a:pt x="241" y="3104"/>
                  </a:lnTo>
                  <a:lnTo>
                    <a:pt x="252" y="3102"/>
                  </a:lnTo>
                  <a:lnTo>
                    <a:pt x="330" y="3088"/>
                  </a:lnTo>
                  <a:lnTo>
                    <a:pt x="330" y="3088"/>
                  </a:lnTo>
                  <a:lnTo>
                    <a:pt x="377" y="3078"/>
                  </a:lnTo>
                  <a:lnTo>
                    <a:pt x="385" y="3077"/>
                  </a:lnTo>
                  <a:lnTo>
                    <a:pt x="385" y="3077"/>
                  </a:lnTo>
                  <a:lnTo>
                    <a:pt x="385" y="3077"/>
                  </a:lnTo>
                  <a:lnTo>
                    <a:pt x="371" y="3075"/>
                  </a:lnTo>
                  <a:lnTo>
                    <a:pt x="363" y="3075"/>
                  </a:lnTo>
                  <a:lnTo>
                    <a:pt x="361" y="3073"/>
                  </a:lnTo>
                  <a:lnTo>
                    <a:pt x="361" y="3073"/>
                  </a:lnTo>
                  <a:lnTo>
                    <a:pt x="355" y="3071"/>
                  </a:lnTo>
                  <a:lnTo>
                    <a:pt x="340" y="3071"/>
                  </a:lnTo>
                  <a:lnTo>
                    <a:pt x="293" y="3073"/>
                  </a:lnTo>
                  <a:lnTo>
                    <a:pt x="241" y="3077"/>
                  </a:lnTo>
                  <a:lnTo>
                    <a:pt x="206" y="3080"/>
                  </a:lnTo>
                  <a:lnTo>
                    <a:pt x="206" y="3080"/>
                  </a:lnTo>
                  <a:lnTo>
                    <a:pt x="167" y="3090"/>
                  </a:lnTo>
                  <a:lnTo>
                    <a:pt x="140" y="3096"/>
                  </a:lnTo>
                  <a:lnTo>
                    <a:pt x="114" y="3100"/>
                  </a:lnTo>
                  <a:lnTo>
                    <a:pt x="114" y="3100"/>
                  </a:lnTo>
                  <a:close/>
                  <a:moveTo>
                    <a:pt x="641" y="3137"/>
                  </a:moveTo>
                  <a:lnTo>
                    <a:pt x="641" y="3137"/>
                  </a:lnTo>
                  <a:lnTo>
                    <a:pt x="663" y="3092"/>
                  </a:lnTo>
                  <a:lnTo>
                    <a:pt x="663" y="3092"/>
                  </a:lnTo>
                  <a:lnTo>
                    <a:pt x="612" y="3100"/>
                  </a:lnTo>
                  <a:lnTo>
                    <a:pt x="591" y="3104"/>
                  </a:lnTo>
                  <a:lnTo>
                    <a:pt x="579" y="3104"/>
                  </a:lnTo>
                  <a:lnTo>
                    <a:pt x="579" y="3104"/>
                  </a:lnTo>
                  <a:lnTo>
                    <a:pt x="577" y="3104"/>
                  </a:lnTo>
                  <a:lnTo>
                    <a:pt x="577" y="3108"/>
                  </a:lnTo>
                  <a:lnTo>
                    <a:pt x="575" y="3116"/>
                  </a:lnTo>
                  <a:lnTo>
                    <a:pt x="573" y="3117"/>
                  </a:lnTo>
                  <a:lnTo>
                    <a:pt x="571" y="3119"/>
                  </a:lnTo>
                  <a:lnTo>
                    <a:pt x="566" y="3117"/>
                  </a:lnTo>
                  <a:lnTo>
                    <a:pt x="556" y="3112"/>
                  </a:lnTo>
                  <a:lnTo>
                    <a:pt x="556" y="3112"/>
                  </a:lnTo>
                  <a:lnTo>
                    <a:pt x="497" y="3067"/>
                  </a:lnTo>
                  <a:lnTo>
                    <a:pt x="482" y="3057"/>
                  </a:lnTo>
                  <a:lnTo>
                    <a:pt x="470" y="3049"/>
                  </a:lnTo>
                  <a:lnTo>
                    <a:pt x="460" y="3047"/>
                  </a:lnTo>
                  <a:lnTo>
                    <a:pt x="457" y="3047"/>
                  </a:lnTo>
                  <a:lnTo>
                    <a:pt x="455" y="3049"/>
                  </a:lnTo>
                  <a:lnTo>
                    <a:pt x="455" y="3049"/>
                  </a:lnTo>
                  <a:lnTo>
                    <a:pt x="451" y="3053"/>
                  </a:lnTo>
                  <a:lnTo>
                    <a:pt x="443" y="3057"/>
                  </a:lnTo>
                  <a:lnTo>
                    <a:pt x="429" y="3059"/>
                  </a:lnTo>
                  <a:lnTo>
                    <a:pt x="427" y="3063"/>
                  </a:lnTo>
                  <a:lnTo>
                    <a:pt x="429" y="3069"/>
                  </a:lnTo>
                  <a:lnTo>
                    <a:pt x="437" y="3077"/>
                  </a:lnTo>
                  <a:lnTo>
                    <a:pt x="455" y="3088"/>
                  </a:lnTo>
                  <a:lnTo>
                    <a:pt x="455" y="3088"/>
                  </a:lnTo>
                  <a:lnTo>
                    <a:pt x="474" y="3102"/>
                  </a:lnTo>
                  <a:lnTo>
                    <a:pt x="492" y="3116"/>
                  </a:lnTo>
                  <a:lnTo>
                    <a:pt x="515" y="3137"/>
                  </a:lnTo>
                  <a:lnTo>
                    <a:pt x="531" y="3153"/>
                  </a:lnTo>
                  <a:lnTo>
                    <a:pt x="534" y="3156"/>
                  </a:lnTo>
                  <a:lnTo>
                    <a:pt x="540" y="3158"/>
                  </a:lnTo>
                  <a:lnTo>
                    <a:pt x="540" y="3158"/>
                  </a:lnTo>
                  <a:lnTo>
                    <a:pt x="550" y="3160"/>
                  </a:lnTo>
                  <a:lnTo>
                    <a:pt x="564" y="3162"/>
                  </a:lnTo>
                  <a:lnTo>
                    <a:pt x="571" y="3162"/>
                  </a:lnTo>
                  <a:lnTo>
                    <a:pt x="581" y="3160"/>
                  </a:lnTo>
                  <a:lnTo>
                    <a:pt x="595" y="3156"/>
                  </a:lnTo>
                  <a:lnTo>
                    <a:pt x="610" y="3151"/>
                  </a:lnTo>
                  <a:lnTo>
                    <a:pt x="610" y="3151"/>
                  </a:lnTo>
                  <a:lnTo>
                    <a:pt x="641" y="3137"/>
                  </a:lnTo>
                  <a:lnTo>
                    <a:pt x="641" y="3137"/>
                  </a:lnTo>
                  <a:close/>
                  <a:moveTo>
                    <a:pt x="774" y="2893"/>
                  </a:moveTo>
                  <a:lnTo>
                    <a:pt x="781" y="2880"/>
                  </a:lnTo>
                  <a:lnTo>
                    <a:pt x="766" y="2885"/>
                  </a:lnTo>
                  <a:lnTo>
                    <a:pt x="649" y="2901"/>
                  </a:lnTo>
                  <a:lnTo>
                    <a:pt x="649" y="2901"/>
                  </a:lnTo>
                  <a:lnTo>
                    <a:pt x="622" y="2899"/>
                  </a:lnTo>
                  <a:lnTo>
                    <a:pt x="597" y="2897"/>
                  </a:lnTo>
                  <a:lnTo>
                    <a:pt x="571" y="2893"/>
                  </a:lnTo>
                  <a:lnTo>
                    <a:pt x="571" y="2893"/>
                  </a:lnTo>
                  <a:lnTo>
                    <a:pt x="558" y="2889"/>
                  </a:lnTo>
                  <a:lnTo>
                    <a:pt x="554" y="2887"/>
                  </a:lnTo>
                  <a:lnTo>
                    <a:pt x="556" y="2885"/>
                  </a:lnTo>
                  <a:lnTo>
                    <a:pt x="558" y="2880"/>
                  </a:lnTo>
                  <a:lnTo>
                    <a:pt x="558" y="2876"/>
                  </a:lnTo>
                  <a:lnTo>
                    <a:pt x="556" y="2870"/>
                  </a:lnTo>
                  <a:lnTo>
                    <a:pt x="556" y="2870"/>
                  </a:lnTo>
                  <a:lnTo>
                    <a:pt x="501" y="2753"/>
                  </a:lnTo>
                  <a:lnTo>
                    <a:pt x="501" y="2753"/>
                  </a:lnTo>
                  <a:lnTo>
                    <a:pt x="534" y="2798"/>
                  </a:lnTo>
                  <a:lnTo>
                    <a:pt x="562" y="2835"/>
                  </a:lnTo>
                  <a:lnTo>
                    <a:pt x="575" y="2850"/>
                  </a:lnTo>
                  <a:lnTo>
                    <a:pt x="587" y="2862"/>
                  </a:lnTo>
                  <a:lnTo>
                    <a:pt x="587" y="2862"/>
                  </a:lnTo>
                  <a:lnTo>
                    <a:pt x="604" y="2876"/>
                  </a:lnTo>
                  <a:lnTo>
                    <a:pt x="618" y="2882"/>
                  </a:lnTo>
                  <a:lnTo>
                    <a:pt x="632" y="2884"/>
                  </a:lnTo>
                  <a:lnTo>
                    <a:pt x="649" y="2885"/>
                  </a:lnTo>
                  <a:lnTo>
                    <a:pt x="649" y="2885"/>
                  </a:lnTo>
                  <a:lnTo>
                    <a:pt x="671" y="2887"/>
                  </a:lnTo>
                  <a:lnTo>
                    <a:pt x="694" y="2884"/>
                  </a:lnTo>
                  <a:lnTo>
                    <a:pt x="719" y="2878"/>
                  </a:lnTo>
                  <a:lnTo>
                    <a:pt x="742" y="2870"/>
                  </a:lnTo>
                  <a:lnTo>
                    <a:pt x="742" y="2870"/>
                  </a:lnTo>
                  <a:lnTo>
                    <a:pt x="776" y="2854"/>
                  </a:lnTo>
                  <a:lnTo>
                    <a:pt x="783" y="2850"/>
                  </a:lnTo>
                  <a:lnTo>
                    <a:pt x="789" y="2846"/>
                  </a:lnTo>
                  <a:lnTo>
                    <a:pt x="789" y="2846"/>
                  </a:lnTo>
                  <a:lnTo>
                    <a:pt x="789" y="2846"/>
                  </a:lnTo>
                  <a:lnTo>
                    <a:pt x="787" y="2845"/>
                  </a:lnTo>
                  <a:lnTo>
                    <a:pt x="781" y="2845"/>
                  </a:lnTo>
                  <a:lnTo>
                    <a:pt x="756" y="2848"/>
                  </a:lnTo>
                  <a:lnTo>
                    <a:pt x="723" y="2852"/>
                  </a:lnTo>
                  <a:lnTo>
                    <a:pt x="696" y="2854"/>
                  </a:lnTo>
                  <a:lnTo>
                    <a:pt x="696" y="2854"/>
                  </a:lnTo>
                  <a:lnTo>
                    <a:pt x="676" y="2856"/>
                  </a:lnTo>
                  <a:lnTo>
                    <a:pt x="661" y="2858"/>
                  </a:lnTo>
                  <a:lnTo>
                    <a:pt x="641" y="2862"/>
                  </a:lnTo>
                  <a:lnTo>
                    <a:pt x="641" y="2862"/>
                  </a:lnTo>
                  <a:lnTo>
                    <a:pt x="637" y="2860"/>
                  </a:lnTo>
                  <a:lnTo>
                    <a:pt x="630" y="2856"/>
                  </a:lnTo>
                  <a:lnTo>
                    <a:pt x="608" y="2843"/>
                  </a:lnTo>
                  <a:lnTo>
                    <a:pt x="587" y="2823"/>
                  </a:lnTo>
                  <a:lnTo>
                    <a:pt x="577" y="2815"/>
                  </a:lnTo>
                  <a:lnTo>
                    <a:pt x="571" y="2808"/>
                  </a:lnTo>
                  <a:lnTo>
                    <a:pt x="571" y="2808"/>
                  </a:lnTo>
                  <a:lnTo>
                    <a:pt x="562" y="2794"/>
                  </a:lnTo>
                  <a:lnTo>
                    <a:pt x="548" y="2780"/>
                  </a:lnTo>
                  <a:lnTo>
                    <a:pt x="542" y="2770"/>
                  </a:lnTo>
                  <a:lnTo>
                    <a:pt x="536" y="2761"/>
                  </a:lnTo>
                  <a:lnTo>
                    <a:pt x="531" y="2747"/>
                  </a:lnTo>
                  <a:lnTo>
                    <a:pt x="525" y="2730"/>
                  </a:lnTo>
                  <a:lnTo>
                    <a:pt x="525" y="2730"/>
                  </a:lnTo>
                  <a:lnTo>
                    <a:pt x="515" y="2696"/>
                  </a:lnTo>
                  <a:lnTo>
                    <a:pt x="515" y="2696"/>
                  </a:lnTo>
                  <a:lnTo>
                    <a:pt x="513" y="2696"/>
                  </a:lnTo>
                  <a:lnTo>
                    <a:pt x="513" y="2698"/>
                  </a:lnTo>
                  <a:lnTo>
                    <a:pt x="509" y="2698"/>
                  </a:lnTo>
                  <a:lnTo>
                    <a:pt x="509" y="2698"/>
                  </a:lnTo>
                  <a:lnTo>
                    <a:pt x="466" y="2698"/>
                  </a:lnTo>
                  <a:lnTo>
                    <a:pt x="431" y="2698"/>
                  </a:lnTo>
                  <a:lnTo>
                    <a:pt x="431" y="2698"/>
                  </a:lnTo>
                  <a:lnTo>
                    <a:pt x="445" y="2728"/>
                  </a:lnTo>
                  <a:lnTo>
                    <a:pt x="460" y="2757"/>
                  </a:lnTo>
                  <a:lnTo>
                    <a:pt x="478" y="2792"/>
                  </a:lnTo>
                  <a:lnTo>
                    <a:pt x="478" y="2792"/>
                  </a:lnTo>
                  <a:lnTo>
                    <a:pt x="492" y="2821"/>
                  </a:lnTo>
                  <a:lnTo>
                    <a:pt x="497" y="2841"/>
                  </a:lnTo>
                  <a:lnTo>
                    <a:pt x="503" y="2858"/>
                  </a:lnTo>
                  <a:lnTo>
                    <a:pt x="509" y="2878"/>
                  </a:lnTo>
                  <a:lnTo>
                    <a:pt x="509" y="2878"/>
                  </a:lnTo>
                  <a:lnTo>
                    <a:pt x="519" y="2897"/>
                  </a:lnTo>
                  <a:lnTo>
                    <a:pt x="531" y="2913"/>
                  </a:lnTo>
                  <a:lnTo>
                    <a:pt x="542" y="2926"/>
                  </a:lnTo>
                  <a:lnTo>
                    <a:pt x="556" y="2940"/>
                  </a:lnTo>
                  <a:lnTo>
                    <a:pt x="556" y="2940"/>
                  </a:lnTo>
                  <a:lnTo>
                    <a:pt x="564" y="2944"/>
                  </a:lnTo>
                  <a:lnTo>
                    <a:pt x="575" y="2946"/>
                  </a:lnTo>
                  <a:lnTo>
                    <a:pt x="585" y="2944"/>
                  </a:lnTo>
                  <a:lnTo>
                    <a:pt x="597" y="2940"/>
                  </a:lnTo>
                  <a:lnTo>
                    <a:pt x="620" y="2930"/>
                  </a:lnTo>
                  <a:lnTo>
                    <a:pt x="632" y="2926"/>
                  </a:lnTo>
                  <a:lnTo>
                    <a:pt x="641" y="2924"/>
                  </a:lnTo>
                  <a:lnTo>
                    <a:pt x="641" y="2924"/>
                  </a:lnTo>
                  <a:lnTo>
                    <a:pt x="690" y="2913"/>
                  </a:lnTo>
                  <a:lnTo>
                    <a:pt x="774" y="2893"/>
                  </a:lnTo>
                  <a:lnTo>
                    <a:pt x="774" y="2893"/>
                  </a:lnTo>
                  <a:close/>
                  <a:moveTo>
                    <a:pt x="873" y="2730"/>
                  </a:moveTo>
                  <a:lnTo>
                    <a:pt x="873" y="2730"/>
                  </a:lnTo>
                  <a:lnTo>
                    <a:pt x="900" y="2689"/>
                  </a:lnTo>
                  <a:lnTo>
                    <a:pt x="900" y="2689"/>
                  </a:lnTo>
                  <a:lnTo>
                    <a:pt x="867" y="2659"/>
                  </a:lnTo>
                  <a:lnTo>
                    <a:pt x="867" y="2659"/>
                  </a:lnTo>
                  <a:lnTo>
                    <a:pt x="853" y="2648"/>
                  </a:lnTo>
                  <a:lnTo>
                    <a:pt x="840" y="2638"/>
                  </a:lnTo>
                  <a:lnTo>
                    <a:pt x="814" y="2622"/>
                  </a:lnTo>
                  <a:lnTo>
                    <a:pt x="801" y="2613"/>
                  </a:lnTo>
                  <a:lnTo>
                    <a:pt x="787" y="2603"/>
                  </a:lnTo>
                  <a:lnTo>
                    <a:pt x="774" y="2589"/>
                  </a:lnTo>
                  <a:lnTo>
                    <a:pt x="758" y="2574"/>
                  </a:lnTo>
                  <a:lnTo>
                    <a:pt x="758" y="2574"/>
                  </a:lnTo>
                  <a:lnTo>
                    <a:pt x="713" y="2519"/>
                  </a:lnTo>
                  <a:lnTo>
                    <a:pt x="706" y="2509"/>
                  </a:lnTo>
                  <a:lnTo>
                    <a:pt x="698" y="2503"/>
                  </a:lnTo>
                  <a:lnTo>
                    <a:pt x="690" y="2498"/>
                  </a:lnTo>
                  <a:lnTo>
                    <a:pt x="680" y="2496"/>
                  </a:lnTo>
                  <a:lnTo>
                    <a:pt x="680" y="2496"/>
                  </a:lnTo>
                  <a:lnTo>
                    <a:pt x="659" y="2492"/>
                  </a:lnTo>
                  <a:lnTo>
                    <a:pt x="637" y="2490"/>
                  </a:lnTo>
                  <a:lnTo>
                    <a:pt x="595" y="2488"/>
                  </a:lnTo>
                  <a:lnTo>
                    <a:pt x="595" y="2488"/>
                  </a:lnTo>
                  <a:lnTo>
                    <a:pt x="573" y="2488"/>
                  </a:lnTo>
                  <a:lnTo>
                    <a:pt x="554" y="2488"/>
                  </a:lnTo>
                  <a:lnTo>
                    <a:pt x="544" y="2490"/>
                  </a:lnTo>
                  <a:lnTo>
                    <a:pt x="536" y="2494"/>
                  </a:lnTo>
                  <a:lnTo>
                    <a:pt x="531" y="2498"/>
                  </a:lnTo>
                  <a:lnTo>
                    <a:pt x="525" y="2503"/>
                  </a:lnTo>
                  <a:lnTo>
                    <a:pt x="525" y="2503"/>
                  </a:lnTo>
                  <a:lnTo>
                    <a:pt x="513" y="2521"/>
                  </a:lnTo>
                  <a:lnTo>
                    <a:pt x="509" y="2527"/>
                  </a:lnTo>
                  <a:lnTo>
                    <a:pt x="501" y="2535"/>
                  </a:lnTo>
                  <a:lnTo>
                    <a:pt x="501" y="2535"/>
                  </a:lnTo>
                  <a:lnTo>
                    <a:pt x="497" y="2538"/>
                  </a:lnTo>
                  <a:lnTo>
                    <a:pt x="495" y="2542"/>
                  </a:lnTo>
                  <a:lnTo>
                    <a:pt x="494" y="2550"/>
                  </a:lnTo>
                  <a:lnTo>
                    <a:pt x="494" y="2552"/>
                  </a:lnTo>
                  <a:lnTo>
                    <a:pt x="490" y="2554"/>
                  </a:lnTo>
                  <a:lnTo>
                    <a:pt x="486" y="2556"/>
                  </a:lnTo>
                  <a:lnTo>
                    <a:pt x="478" y="2558"/>
                  </a:lnTo>
                  <a:lnTo>
                    <a:pt x="478" y="2558"/>
                  </a:lnTo>
                  <a:lnTo>
                    <a:pt x="464" y="2558"/>
                  </a:lnTo>
                  <a:lnTo>
                    <a:pt x="453" y="2558"/>
                  </a:lnTo>
                  <a:lnTo>
                    <a:pt x="431" y="2558"/>
                  </a:lnTo>
                  <a:lnTo>
                    <a:pt x="431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31" y="2558"/>
                  </a:lnTo>
                  <a:lnTo>
                    <a:pt x="431" y="2558"/>
                  </a:lnTo>
                  <a:lnTo>
                    <a:pt x="439" y="2554"/>
                  </a:lnTo>
                  <a:lnTo>
                    <a:pt x="445" y="2550"/>
                  </a:lnTo>
                  <a:lnTo>
                    <a:pt x="451" y="2544"/>
                  </a:lnTo>
                  <a:lnTo>
                    <a:pt x="455" y="2535"/>
                  </a:lnTo>
                  <a:lnTo>
                    <a:pt x="455" y="2535"/>
                  </a:lnTo>
                  <a:lnTo>
                    <a:pt x="460" y="2494"/>
                  </a:lnTo>
                  <a:lnTo>
                    <a:pt x="462" y="2478"/>
                  </a:lnTo>
                  <a:lnTo>
                    <a:pt x="462" y="2472"/>
                  </a:lnTo>
                  <a:lnTo>
                    <a:pt x="462" y="2472"/>
                  </a:lnTo>
                  <a:lnTo>
                    <a:pt x="459" y="2472"/>
                  </a:lnTo>
                  <a:lnTo>
                    <a:pt x="453" y="2474"/>
                  </a:lnTo>
                  <a:lnTo>
                    <a:pt x="447" y="2476"/>
                  </a:lnTo>
                  <a:lnTo>
                    <a:pt x="443" y="2480"/>
                  </a:lnTo>
                  <a:lnTo>
                    <a:pt x="437" y="2486"/>
                  </a:lnTo>
                  <a:lnTo>
                    <a:pt x="431" y="2496"/>
                  </a:lnTo>
                  <a:lnTo>
                    <a:pt x="431" y="2496"/>
                  </a:lnTo>
                  <a:lnTo>
                    <a:pt x="424" y="2513"/>
                  </a:lnTo>
                  <a:lnTo>
                    <a:pt x="418" y="2527"/>
                  </a:lnTo>
                  <a:lnTo>
                    <a:pt x="412" y="2537"/>
                  </a:lnTo>
                  <a:lnTo>
                    <a:pt x="406" y="2538"/>
                  </a:lnTo>
                  <a:lnTo>
                    <a:pt x="400" y="2542"/>
                  </a:lnTo>
                  <a:lnTo>
                    <a:pt x="400" y="2542"/>
                  </a:lnTo>
                  <a:lnTo>
                    <a:pt x="387" y="2548"/>
                  </a:lnTo>
                  <a:lnTo>
                    <a:pt x="375" y="2554"/>
                  </a:lnTo>
                  <a:lnTo>
                    <a:pt x="361" y="2566"/>
                  </a:lnTo>
                  <a:lnTo>
                    <a:pt x="361" y="2566"/>
                  </a:lnTo>
                  <a:lnTo>
                    <a:pt x="357" y="2568"/>
                  </a:lnTo>
                  <a:lnTo>
                    <a:pt x="352" y="2570"/>
                  </a:lnTo>
                  <a:lnTo>
                    <a:pt x="346" y="2574"/>
                  </a:lnTo>
                  <a:lnTo>
                    <a:pt x="338" y="2581"/>
                  </a:lnTo>
                  <a:lnTo>
                    <a:pt x="338" y="2581"/>
                  </a:lnTo>
                  <a:lnTo>
                    <a:pt x="320" y="2607"/>
                  </a:lnTo>
                  <a:lnTo>
                    <a:pt x="315" y="2615"/>
                  </a:lnTo>
                  <a:lnTo>
                    <a:pt x="315" y="2620"/>
                  </a:lnTo>
                  <a:lnTo>
                    <a:pt x="315" y="2620"/>
                  </a:lnTo>
                  <a:lnTo>
                    <a:pt x="319" y="2624"/>
                  </a:lnTo>
                  <a:lnTo>
                    <a:pt x="324" y="2628"/>
                  </a:lnTo>
                  <a:lnTo>
                    <a:pt x="330" y="2628"/>
                  </a:lnTo>
                  <a:lnTo>
                    <a:pt x="336" y="2628"/>
                  </a:lnTo>
                  <a:lnTo>
                    <a:pt x="344" y="2626"/>
                  </a:lnTo>
                  <a:lnTo>
                    <a:pt x="354" y="2620"/>
                  </a:lnTo>
                  <a:lnTo>
                    <a:pt x="354" y="2620"/>
                  </a:lnTo>
                  <a:lnTo>
                    <a:pt x="390" y="2597"/>
                  </a:lnTo>
                  <a:lnTo>
                    <a:pt x="398" y="2593"/>
                  </a:lnTo>
                  <a:lnTo>
                    <a:pt x="404" y="2593"/>
                  </a:lnTo>
                  <a:lnTo>
                    <a:pt x="406" y="2593"/>
                  </a:lnTo>
                  <a:lnTo>
                    <a:pt x="408" y="2597"/>
                  </a:lnTo>
                  <a:lnTo>
                    <a:pt x="408" y="2597"/>
                  </a:lnTo>
                  <a:lnTo>
                    <a:pt x="406" y="2611"/>
                  </a:lnTo>
                  <a:lnTo>
                    <a:pt x="402" y="2628"/>
                  </a:lnTo>
                  <a:lnTo>
                    <a:pt x="400" y="2636"/>
                  </a:lnTo>
                  <a:lnTo>
                    <a:pt x="400" y="2644"/>
                  </a:lnTo>
                  <a:lnTo>
                    <a:pt x="402" y="2650"/>
                  </a:lnTo>
                  <a:lnTo>
                    <a:pt x="408" y="2652"/>
                  </a:lnTo>
                  <a:lnTo>
                    <a:pt x="408" y="2652"/>
                  </a:lnTo>
                  <a:lnTo>
                    <a:pt x="420" y="2655"/>
                  </a:lnTo>
                  <a:lnTo>
                    <a:pt x="424" y="2657"/>
                  </a:lnTo>
                  <a:lnTo>
                    <a:pt x="429" y="2659"/>
                  </a:lnTo>
                  <a:lnTo>
                    <a:pt x="435" y="2659"/>
                  </a:lnTo>
                  <a:lnTo>
                    <a:pt x="445" y="2657"/>
                  </a:lnTo>
                  <a:lnTo>
                    <a:pt x="455" y="2652"/>
                  </a:lnTo>
                  <a:lnTo>
                    <a:pt x="470" y="2644"/>
                  </a:lnTo>
                  <a:lnTo>
                    <a:pt x="470" y="2644"/>
                  </a:lnTo>
                  <a:lnTo>
                    <a:pt x="501" y="2626"/>
                  </a:lnTo>
                  <a:lnTo>
                    <a:pt x="527" y="2613"/>
                  </a:lnTo>
                  <a:lnTo>
                    <a:pt x="546" y="2601"/>
                  </a:lnTo>
                  <a:lnTo>
                    <a:pt x="552" y="2595"/>
                  </a:lnTo>
                  <a:lnTo>
                    <a:pt x="556" y="2589"/>
                  </a:lnTo>
                  <a:lnTo>
                    <a:pt x="556" y="2589"/>
                  </a:lnTo>
                  <a:lnTo>
                    <a:pt x="558" y="2583"/>
                  </a:lnTo>
                  <a:lnTo>
                    <a:pt x="558" y="2576"/>
                  </a:lnTo>
                  <a:lnTo>
                    <a:pt x="560" y="2562"/>
                  </a:lnTo>
                  <a:lnTo>
                    <a:pt x="564" y="2558"/>
                  </a:lnTo>
                  <a:lnTo>
                    <a:pt x="567" y="2558"/>
                  </a:lnTo>
                  <a:lnTo>
                    <a:pt x="575" y="2560"/>
                  </a:lnTo>
                  <a:lnTo>
                    <a:pt x="587" y="2566"/>
                  </a:lnTo>
                  <a:lnTo>
                    <a:pt x="587" y="2566"/>
                  </a:lnTo>
                  <a:lnTo>
                    <a:pt x="606" y="2579"/>
                  </a:lnTo>
                  <a:lnTo>
                    <a:pt x="616" y="2591"/>
                  </a:lnTo>
                  <a:lnTo>
                    <a:pt x="624" y="2603"/>
                  </a:lnTo>
                  <a:lnTo>
                    <a:pt x="634" y="2620"/>
                  </a:lnTo>
                  <a:lnTo>
                    <a:pt x="634" y="2620"/>
                  </a:lnTo>
                  <a:lnTo>
                    <a:pt x="645" y="2640"/>
                  </a:lnTo>
                  <a:lnTo>
                    <a:pt x="649" y="2648"/>
                  </a:lnTo>
                  <a:lnTo>
                    <a:pt x="655" y="2653"/>
                  </a:lnTo>
                  <a:lnTo>
                    <a:pt x="663" y="2657"/>
                  </a:lnTo>
                  <a:lnTo>
                    <a:pt x="672" y="2661"/>
                  </a:lnTo>
                  <a:lnTo>
                    <a:pt x="686" y="2665"/>
                  </a:lnTo>
                  <a:lnTo>
                    <a:pt x="704" y="2667"/>
                  </a:lnTo>
                  <a:lnTo>
                    <a:pt x="704" y="2667"/>
                  </a:lnTo>
                  <a:lnTo>
                    <a:pt x="721" y="2667"/>
                  </a:lnTo>
                  <a:lnTo>
                    <a:pt x="731" y="2665"/>
                  </a:lnTo>
                  <a:lnTo>
                    <a:pt x="739" y="2663"/>
                  </a:lnTo>
                  <a:lnTo>
                    <a:pt x="742" y="2661"/>
                  </a:lnTo>
                  <a:lnTo>
                    <a:pt x="746" y="2661"/>
                  </a:lnTo>
                  <a:lnTo>
                    <a:pt x="752" y="2661"/>
                  </a:lnTo>
                  <a:lnTo>
                    <a:pt x="774" y="2675"/>
                  </a:lnTo>
                  <a:lnTo>
                    <a:pt x="774" y="2675"/>
                  </a:lnTo>
                  <a:lnTo>
                    <a:pt x="791" y="2685"/>
                  </a:lnTo>
                  <a:lnTo>
                    <a:pt x="807" y="2692"/>
                  </a:lnTo>
                  <a:lnTo>
                    <a:pt x="834" y="2702"/>
                  </a:lnTo>
                  <a:lnTo>
                    <a:pt x="855" y="2712"/>
                  </a:lnTo>
                  <a:lnTo>
                    <a:pt x="861" y="2716"/>
                  </a:lnTo>
                  <a:lnTo>
                    <a:pt x="867" y="2722"/>
                  </a:lnTo>
                  <a:lnTo>
                    <a:pt x="867" y="2722"/>
                  </a:lnTo>
                  <a:lnTo>
                    <a:pt x="873" y="2730"/>
                  </a:lnTo>
                  <a:lnTo>
                    <a:pt x="873" y="2730"/>
                  </a:lnTo>
                  <a:close/>
                  <a:moveTo>
                    <a:pt x="999" y="2538"/>
                  </a:moveTo>
                  <a:lnTo>
                    <a:pt x="1026" y="2496"/>
                  </a:lnTo>
                  <a:lnTo>
                    <a:pt x="1026" y="2496"/>
                  </a:lnTo>
                  <a:lnTo>
                    <a:pt x="1019" y="2459"/>
                  </a:lnTo>
                  <a:lnTo>
                    <a:pt x="1013" y="2441"/>
                  </a:lnTo>
                  <a:lnTo>
                    <a:pt x="1007" y="2425"/>
                  </a:lnTo>
                  <a:lnTo>
                    <a:pt x="1007" y="2425"/>
                  </a:lnTo>
                  <a:lnTo>
                    <a:pt x="993" y="2390"/>
                  </a:lnTo>
                  <a:lnTo>
                    <a:pt x="982" y="2353"/>
                  </a:lnTo>
                  <a:lnTo>
                    <a:pt x="968" y="2318"/>
                  </a:lnTo>
                  <a:lnTo>
                    <a:pt x="960" y="2301"/>
                  </a:lnTo>
                  <a:lnTo>
                    <a:pt x="953" y="2285"/>
                  </a:lnTo>
                  <a:lnTo>
                    <a:pt x="953" y="2285"/>
                  </a:lnTo>
                  <a:lnTo>
                    <a:pt x="935" y="2258"/>
                  </a:lnTo>
                  <a:lnTo>
                    <a:pt x="919" y="2232"/>
                  </a:lnTo>
                  <a:lnTo>
                    <a:pt x="898" y="2205"/>
                  </a:lnTo>
                  <a:lnTo>
                    <a:pt x="875" y="2176"/>
                  </a:lnTo>
                  <a:lnTo>
                    <a:pt x="875" y="2176"/>
                  </a:lnTo>
                  <a:lnTo>
                    <a:pt x="834" y="2127"/>
                  </a:lnTo>
                  <a:lnTo>
                    <a:pt x="814" y="2106"/>
                  </a:lnTo>
                  <a:lnTo>
                    <a:pt x="781" y="2075"/>
                  </a:lnTo>
                  <a:lnTo>
                    <a:pt x="781" y="2075"/>
                  </a:lnTo>
                  <a:lnTo>
                    <a:pt x="762" y="2057"/>
                  </a:lnTo>
                  <a:lnTo>
                    <a:pt x="744" y="2037"/>
                  </a:lnTo>
                  <a:lnTo>
                    <a:pt x="715" y="2006"/>
                  </a:lnTo>
                  <a:lnTo>
                    <a:pt x="702" y="1993"/>
                  </a:lnTo>
                  <a:lnTo>
                    <a:pt x="692" y="1983"/>
                  </a:lnTo>
                  <a:lnTo>
                    <a:pt x="682" y="1975"/>
                  </a:lnTo>
                  <a:lnTo>
                    <a:pt x="672" y="1973"/>
                  </a:lnTo>
                  <a:lnTo>
                    <a:pt x="672" y="1973"/>
                  </a:lnTo>
                  <a:lnTo>
                    <a:pt x="653" y="1975"/>
                  </a:lnTo>
                  <a:lnTo>
                    <a:pt x="630" y="1979"/>
                  </a:lnTo>
                  <a:lnTo>
                    <a:pt x="595" y="1989"/>
                  </a:lnTo>
                  <a:lnTo>
                    <a:pt x="595" y="1989"/>
                  </a:lnTo>
                  <a:lnTo>
                    <a:pt x="566" y="2000"/>
                  </a:lnTo>
                  <a:lnTo>
                    <a:pt x="546" y="2010"/>
                  </a:lnTo>
                  <a:lnTo>
                    <a:pt x="532" y="2020"/>
                  </a:lnTo>
                  <a:lnTo>
                    <a:pt x="532" y="2020"/>
                  </a:lnTo>
                  <a:lnTo>
                    <a:pt x="525" y="2030"/>
                  </a:lnTo>
                  <a:lnTo>
                    <a:pt x="521" y="2037"/>
                  </a:lnTo>
                  <a:lnTo>
                    <a:pt x="517" y="2051"/>
                  </a:lnTo>
                  <a:lnTo>
                    <a:pt x="517" y="2051"/>
                  </a:lnTo>
                  <a:lnTo>
                    <a:pt x="501" y="2073"/>
                  </a:lnTo>
                  <a:lnTo>
                    <a:pt x="497" y="2076"/>
                  </a:lnTo>
                  <a:lnTo>
                    <a:pt x="497" y="2080"/>
                  </a:lnTo>
                  <a:lnTo>
                    <a:pt x="501" y="2078"/>
                  </a:lnTo>
                  <a:lnTo>
                    <a:pt x="509" y="2075"/>
                  </a:lnTo>
                  <a:lnTo>
                    <a:pt x="509" y="2075"/>
                  </a:lnTo>
                  <a:lnTo>
                    <a:pt x="534" y="2059"/>
                  </a:lnTo>
                  <a:lnTo>
                    <a:pt x="562" y="2043"/>
                  </a:lnTo>
                  <a:lnTo>
                    <a:pt x="587" y="2032"/>
                  </a:lnTo>
                  <a:lnTo>
                    <a:pt x="597" y="2028"/>
                  </a:lnTo>
                  <a:lnTo>
                    <a:pt x="602" y="2028"/>
                  </a:lnTo>
                  <a:lnTo>
                    <a:pt x="602" y="2028"/>
                  </a:lnTo>
                  <a:lnTo>
                    <a:pt x="608" y="2028"/>
                  </a:lnTo>
                  <a:lnTo>
                    <a:pt x="614" y="2024"/>
                  </a:lnTo>
                  <a:lnTo>
                    <a:pt x="628" y="2014"/>
                  </a:lnTo>
                  <a:lnTo>
                    <a:pt x="636" y="2012"/>
                  </a:lnTo>
                  <a:lnTo>
                    <a:pt x="643" y="2010"/>
                  </a:lnTo>
                  <a:lnTo>
                    <a:pt x="653" y="2014"/>
                  </a:lnTo>
                  <a:lnTo>
                    <a:pt x="665" y="2020"/>
                  </a:lnTo>
                  <a:lnTo>
                    <a:pt x="665" y="2020"/>
                  </a:lnTo>
                  <a:lnTo>
                    <a:pt x="674" y="2026"/>
                  </a:lnTo>
                  <a:lnTo>
                    <a:pt x="682" y="2030"/>
                  </a:lnTo>
                  <a:lnTo>
                    <a:pt x="688" y="2030"/>
                  </a:lnTo>
                  <a:lnTo>
                    <a:pt x="694" y="2032"/>
                  </a:lnTo>
                  <a:lnTo>
                    <a:pt x="702" y="2037"/>
                  </a:lnTo>
                  <a:lnTo>
                    <a:pt x="711" y="2049"/>
                  </a:lnTo>
                  <a:lnTo>
                    <a:pt x="729" y="2069"/>
                  </a:lnTo>
                  <a:lnTo>
                    <a:pt x="750" y="2098"/>
                  </a:lnTo>
                  <a:lnTo>
                    <a:pt x="750" y="2098"/>
                  </a:lnTo>
                  <a:lnTo>
                    <a:pt x="793" y="2156"/>
                  </a:lnTo>
                  <a:lnTo>
                    <a:pt x="824" y="2191"/>
                  </a:lnTo>
                  <a:lnTo>
                    <a:pt x="846" y="2219"/>
                  </a:lnTo>
                  <a:lnTo>
                    <a:pt x="853" y="2232"/>
                  </a:lnTo>
                  <a:lnTo>
                    <a:pt x="859" y="2246"/>
                  </a:lnTo>
                  <a:lnTo>
                    <a:pt x="859" y="2246"/>
                  </a:lnTo>
                  <a:lnTo>
                    <a:pt x="867" y="2262"/>
                  </a:lnTo>
                  <a:lnTo>
                    <a:pt x="875" y="2277"/>
                  </a:lnTo>
                  <a:lnTo>
                    <a:pt x="896" y="2308"/>
                  </a:lnTo>
                  <a:lnTo>
                    <a:pt x="914" y="2336"/>
                  </a:lnTo>
                  <a:lnTo>
                    <a:pt x="919" y="2347"/>
                  </a:lnTo>
                  <a:lnTo>
                    <a:pt x="921" y="2355"/>
                  </a:lnTo>
                  <a:lnTo>
                    <a:pt x="921" y="2355"/>
                  </a:lnTo>
                  <a:lnTo>
                    <a:pt x="931" y="2394"/>
                  </a:lnTo>
                  <a:lnTo>
                    <a:pt x="937" y="2418"/>
                  </a:lnTo>
                  <a:lnTo>
                    <a:pt x="937" y="2418"/>
                  </a:lnTo>
                  <a:lnTo>
                    <a:pt x="912" y="2381"/>
                  </a:lnTo>
                  <a:lnTo>
                    <a:pt x="886" y="2347"/>
                  </a:lnTo>
                  <a:lnTo>
                    <a:pt x="859" y="2316"/>
                  </a:lnTo>
                  <a:lnTo>
                    <a:pt x="859" y="2316"/>
                  </a:lnTo>
                  <a:lnTo>
                    <a:pt x="844" y="2301"/>
                  </a:lnTo>
                  <a:lnTo>
                    <a:pt x="830" y="2279"/>
                  </a:lnTo>
                  <a:lnTo>
                    <a:pt x="797" y="2236"/>
                  </a:lnTo>
                  <a:lnTo>
                    <a:pt x="768" y="2193"/>
                  </a:lnTo>
                  <a:lnTo>
                    <a:pt x="742" y="2160"/>
                  </a:lnTo>
                  <a:lnTo>
                    <a:pt x="742" y="2160"/>
                  </a:lnTo>
                  <a:lnTo>
                    <a:pt x="723" y="2139"/>
                  </a:lnTo>
                  <a:lnTo>
                    <a:pt x="707" y="2121"/>
                  </a:lnTo>
                  <a:lnTo>
                    <a:pt x="692" y="2108"/>
                  </a:lnTo>
                  <a:lnTo>
                    <a:pt x="682" y="2102"/>
                  </a:lnTo>
                  <a:lnTo>
                    <a:pt x="672" y="2098"/>
                  </a:lnTo>
                  <a:lnTo>
                    <a:pt x="672" y="2098"/>
                  </a:lnTo>
                  <a:lnTo>
                    <a:pt x="643" y="2088"/>
                  </a:lnTo>
                  <a:lnTo>
                    <a:pt x="608" y="2076"/>
                  </a:lnTo>
                  <a:lnTo>
                    <a:pt x="575" y="2067"/>
                  </a:lnTo>
                  <a:lnTo>
                    <a:pt x="564" y="2067"/>
                  </a:lnTo>
                  <a:lnTo>
                    <a:pt x="556" y="2067"/>
                  </a:lnTo>
                  <a:lnTo>
                    <a:pt x="556" y="2067"/>
                  </a:lnTo>
                  <a:lnTo>
                    <a:pt x="548" y="2073"/>
                  </a:lnTo>
                  <a:lnTo>
                    <a:pt x="544" y="2076"/>
                  </a:lnTo>
                  <a:lnTo>
                    <a:pt x="540" y="2084"/>
                  </a:lnTo>
                  <a:lnTo>
                    <a:pt x="532" y="2090"/>
                  </a:lnTo>
                  <a:lnTo>
                    <a:pt x="532" y="2090"/>
                  </a:lnTo>
                  <a:lnTo>
                    <a:pt x="513" y="2102"/>
                  </a:lnTo>
                  <a:lnTo>
                    <a:pt x="509" y="2104"/>
                  </a:lnTo>
                  <a:lnTo>
                    <a:pt x="507" y="2108"/>
                  </a:lnTo>
                  <a:lnTo>
                    <a:pt x="507" y="2110"/>
                  </a:lnTo>
                  <a:lnTo>
                    <a:pt x="509" y="2113"/>
                  </a:lnTo>
                  <a:lnTo>
                    <a:pt x="509" y="2113"/>
                  </a:lnTo>
                  <a:lnTo>
                    <a:pt x="513" y="2117"/>
                  </a:lnTo>
                  <a:lnTo>
                    <a:pt x="517" y="2119"/>
                  </a:lnTo>
                  <a:lnTo>
                    <a:pt x="529" y="2123"/>
                  </a:lnTo>
                  <a:lnTo>
                    <a:pt x="546" y="2123"/>
                  </a:lnTo>
                  <a:lnTo>
                    <a:pt x="571" y="2121"/>
                  </a:lnTo>
                  <a:lnTo>
                    <a:pt x="571" y="2121"/>
                  </a:lnTo>
                  <a:lnTo>
                    <a:pt x="614" y="2115"/>
                  </a:lnTo>
                  <a:lnTo>
                    <a:pt x="624" y="2117"/>
                  </a:lnTo>
                  <a:lnTo>
                    <a:pt x="626" y="2119"/>
                  </a:lnTo>
                  <a:lnTo>
                    <a:pt x="626" y="2121"/>
                  </a:lnTo>
                  <a:lnTo>
                    <a:pt x="626" y="2121"/>
                  </a:lnTo>
                  <a:lnTo>
                    <a:pt x="624" y="2125"/>
                  </a:lnTo>
                  <a:lnTo>
                    <a:pt x="618" y="2129"/>
                  </a:lnTo>
                  <a:lnTo>
                    <a:pt x="602" y="2139"/>
                  </a:lnTo>
                  <a:lnTo>
                    <a:pt x="581" y="2152"/>
                  </a:lnTo>
                  <a:lnTo>
                    <a:pt x="571" y="2160"/>
                  </a:lnTo>
                  <a:lnTo>
                    <a:pt x="564" y="2168"/>
                  </a:lnTo>
                  <a:lnTo>
                    <a:pt x="564" y="2168"/>
                  </a:lnTo>
                  <a:lnTo>
                    <a:pt x="548" y="2184"/>
                  </a:lnTo>
                  <a:lnTo>
                    <a:pt x="534" y="2195"/>
                  </a:lnTo>
                  <a:lnTo>
                    <a:pt x="523" y="2207"/>
                  </a:lnTo>
                  <a:lnTo>
                    <a:pt x="509" y="2223"/>
                  </a:lnTo>
                  <a:lnTo>
                    <a:pt x="509" y="2223"/>
                  </a:lnTo>
                  <a:lnTo>
                    <a:pt x="482" y="2262"/>
                  </a:lnTo>
                  <a:lnTo>
                    <a:pt x="462" y="2293"/>
                  </a:lnTo>
                  <a:lnTo>
                    <a:pt x="462" y="2293"/>
                  </a:lnTo>
                  <a:lnTo>
                    <a:pt x="451" y="2316"/>
                  </a:lnTo>
                  <a:lnTo>
                    <a:pt x="443" y="2330"/>
                  </a:lnTo>
                  <a:lnTo>
                    <a:pt x="431" y="2347"/>
                  </a:lnTo>
                  <a:lnTo>
                    <a:pt x="431" y="2347"/>
                  </a:lnTo>
                  <a:lnTo>
                    <a:pt x="412" y="2375"/>
                  </a:lnTo>
                  <a:lnTo>
                    <a:pt x="392" y="2412"/>
                  </a:lnTo>
                  <a:lnTo>
                    <a:pt x="377" y="2441"/>
                  </a:lnTo>
                  <a:lnTo>
                    <a:pt x="375" y="2449"/>
                  </a:lnTo>
                  <a:lnTo>
                    <a:pt x="375" y="2449"/>
                  </a:lnTo>
                  <a:lnTo>
                    <a:pt x="377" y="2449"/>
                  </a:lnTo>
                  <a:lnTo>
                    <a:pt x="377" y="2449"/>
                  </a:lnTo>
                  <a:lnTo>
                    <a:pt x="385" y="2441"/>
                  </a:lnTo>
                  <a:lnTo>
                    <a:pt x="398" y="2425"/>
                  </a:lnTo>
                  <a:lnTo>
                    <a:pt x="431" y="2384"/>
                  </a:lnTo>
                  <a:lnTo>
                    <a:pt x="464" y="2340"/>
                  </a:lnTo>
                  <a:lnTo>
                    <a:pt x="486" y="2308"/>
                  </a:lnTo>
                  <a:lnTo>
                    <a:pt x="486" y="2308"/>
                  </a:lnTo>
                  <a:lnTo>
                    <a:pt x="488" y="2305"/>
                  </a:lnTo>
                  <a:lnTo>
                    <a:pt x="488" y="2303"/>
                  </a:lnTo>
                  <a:lnTo>
                    <a:pt x="486" y="2297"/>
                  </a:lnTo>
                  <a:lnTo>
                    <a:pt x="482" y="2295"/>
                  </a:lnTo>
                  <a:lnTo>
                    <a:pt x="478" y="2291"/>
                  </a:lnTo>
                  <a:lnTo>
                    <a:pt x="480" y="2289"/>
                  </a:lnTo>
                  <a:lnTo>
                    <a:pt x="480" y="2285"/>
                  </a:lnTo>
                  <a:lnTo>
                    <a:pt x="490" y="2273"/>
                  </a:lnTo>
                  <a:lnTo>
                    <a:pt x="509" y="2256"/>
                  </a:lnTo>
                  <a:lnTo>
                    <a:pt x="540" y="2230"/>
                  </a:lnTo>
                  <a:lnTo>
                    <a:pt x="540" y="2230"/>
                  </a:lnTo>
                  <a:lnTo>
                    <a:pt x="602" y="2184"/>
                  </a:lnTo>
                  <a:lnTo>
                    <a:pt x="634" y="2162"/>
                  </a:lnTo>
                  <a:lnTo>
                    <a:pt x="647" y="2152"/>
                  </a:lnTo>
                  <a:lnTo>
                    <a:pt x="649" y="2152"/>
                  </a:lnTo>
                  <a:lnTo>
                    <a:pt x="649" y="2152"/>
                  </a:lnTo>
                  <a:lnTo>
                    <a:pt x="680" y="2180"/>
                  </a:lnTo>
                  <a:lnTo>
                    <a:pt x="704" y="2203"/>
                  </a:lnTo>
                  <a:lnTo>
                    <a:pt x="713" y="2213"/>
                  </a:lnTo>
                  <a:lnTo>
                    <a:pt x="719" y="2223"/>
                  </a:lnTo>
                  <a:lnTo>
                    <a:pt x="719" y="2223"/>
                  </a:lnTo>
                  <a:lnTo>
                    <a:pt x="729" y="2242"/>
                  </a:lnTo>
                  <a:lnTo>
                    <a:pt x="739" y="2266"/>
                  </a:lnTo>
                  <a:lnTo>
                    <a:pt x="746" y="2289"/>
                  </a:lnTo>
                  <a:lnTo>
                    <a:pt x="750" y="2299"/>
                  </a:lnTo>
                  <a:lnTo>
                    <a:pt x="750" y="2308"/>
                  </a:lnTo>
                  <a:lnTo>
                    <a:pt x="750" y="2308"/>
                  </a:lnTo>
                  <a:lnTo>
                    <a:pt x="750" y="2316"/>
                  </a:lnTo>
                  <a:lnTo>
                    <a:pt x="754" y="2320"/>
                  </a:lnTo>
                  <a:lnTo>
                    <a:pt x="756" y="2324"/>
                  </a:lnTo>
                  <a:lnTo>
                    <a:pt x="762" y="2326"/>
                  </a:lnTo>
                  <a:lnTo>
                    <a:pt x="774" y="2334"/>
                  </a:lnTo>
                  <a:lnTo>
                    <a:pt x="781" y="2340"/>
                  </a:lnTo>
                  <a:lnTo>
                    <a:pt x="789" y="2347"/>
                  </a:lnTo>
                  <a:lnTo>
                    <a:pt x="789" y="2347"/>
                  </a:lnTo>
                  <a:lnTo>
                    <a:pt x="820" y="2381"/>
                  </a:lnTo>
                  <a:lnTo>
                    <a:pt x="851" y="2410"/>
                  </a:lnTo>
                  <a:lnTo>
                    <a:pt x="851" y="2410"/>
                  </a:lnTo>
                  <a:lnTo>
                    <a:pt x="871" y="2425"/>
                  </a:lnTo>
                  <a:lnTo>
                    <a:pt x="896" y="2441"/>
                  </a:lnTo>
                  <a:lnTo>
                    <a:pt x="923" y="2462"/>
                  </a:lnTo>
                  <a:lnTo>
                    <a:pt x="953" y="2488"/>
                  </a:lnTo>
                  <a:lnTo>
                    <a:pt x="953" y="2488"/>
                  </a:lnTo>
                  <a:lnTo>
                    <a:pt x="976" y="2513"/>
                  </a:lnTo>
                  <a:lnTo>
                    <a:pt x="999" y="2538"/>
                  </a:lnTo>
                  <a:lnTo>
                    <a:pt x="999" y="2538"/>
                  </a:lnTo>
                  <a:close/>
                  <a:moveTo>
                    <a:pt x="1050" y="2461"/>
                  </a:moveTo>
                  <a:lnTo>
                    <a:pt x="1089" y="2402"/>
                  </a:lnTo>
                  <a:lnTo>
                    <a:pt x="1089" y="2402"/>
                  </a:lnTo>
                  <a:lnTo>
                    <a:pt x="1087" y="2384"/>
                  </a:lnTo>
                  <a:lnTo>
                    <a:pt x="1085" y="2371"/>
                  </a:lnTo>
                  <a:lnTo>
                    <a:pt x="1085" y="2371"/>
                  </a:lnTo>
                  <a:lnTo>
                    <a:pt x="1079" y="2349"/>
                  </a:lnTo>
                  <a:lnTo>
                    <a:pt x="1075" y="2336"/>
                  </a:lnTo>
                  <a:lnTo>
                    <a:pt x="1067" y="2326"/>
                  </a:lnTo>
                  <a:lnTo>
                    <a:pt x="1054" y="2308"/>
                  </a:lnTo>
                  <a:lnTo>
                    <a:pt x="1054" y="2308"/>
                  </a:lnTo>
                  <a:lnTo>
                    <a:pt x="1001" y="2230"/>
                  </a:lnTo>
                  <a:lnTo>
                    <a:pt x="974" y="2193"/>
                  </a:lnTo>
                  <a:lnTo>
                    <a:pt x="964" y="2184"/>
                  </a:lnTo>
                  <a:lnTo>
                    <a:pt x="962" y="2184"/>
                  </a:lnTo>
                  <a:lnTo>
                    <a:pt x="960" y="2184"/>
                  </a:lnTo>
                  <a:lnTo>
                    <a:pt x="960" y="2184"/>
                  </a:lnTo>
                  <a:lnTo>
                    <a:pt x="960" y="2190"/>
                  </a:lnTo>
                  <a:lnTo>
                    <a:pt x="964" y="2199"/>
                  </a:lnTo>
                  <a:lnTo>
                    <a:pt x="978" y="2225"/>
                  </a:lnTo>
                  <a:lnTo>
                    <a:pt x="995" y="2252"/>
                  </a:lnTo>
                  <a:lnTo>
                    <a:pt x="1007" y="2277"/>
                  </a:lnTo>
                  <a:lnTo>
                    <a:pt x="1007" y="2277"/>
                  </a:lnTo>
                  <a:lnTo>
                    <a:pt x="1011" y="2287"/>
                  </a:lnTo>
                  <a:lnTo>
                    <a:pt x="1011" y="2297"/>
                  </a:lnTo>
                  <a:lnTo>
                    <a:pt x="1013" y="2312"/>
                  </a:lnTo>
                  <a:lnTo>
                    <a:pt x="1015" y="2328"/>
                  </a:lnTo>
                  <a:lnTo>
                    <a:pt x="1017" y="2334"/>
                  </a:lnTo>
                  <a:lnTo>
                    <a:pt x="1023" y="2340"/>
                  </a:lnTo>
                  <a:lnTo>
                    <a:pt x="1023" y="2340"/>
                  </a:lnTo>
                  <a:lnTo>
                    <a:pt x="1034" y="2347"/>
                  </a:lnTo>
                  <a:lnTo>
                    <a:pt x="1044" y="2353"/>
                  </a:lnTo>
                  <a:lnTo>
                    <a:pt x="1048" y="2357"/>
                  </a:lnTo>
                  <a:lnTo>
                    <a:pt x="1052" y="2359"/>
                  </a:lnTo>
                  <a:lnTo>
                    <a:pt x="1054" y="2365"/>
                  </a:lnTo>
                  <a:lnTo>
                    <a:pt x="1054" y="2371"/>
                  </a:lnTo>
                  <a:lnTo>
                    <a:pt x="1054" y="2371"/>
                  </a:lnTo>
                  <a:lnTo>
                    <a:pt x="1050" y="2461"/>
                  </a:lnTo>
                  <a:lnTo>
                    <a:pt x="1050" y="2461"/>
                  </a:lnTo>
                  <a:close/>
                  <a:moveTo>
                    <a:pt x="1281" y="2108"/>
                  </a:moveTo>
                  <a:lnTo>
                    <a:pt x="1316" y="2055"/>
                  </a:lnTo>
                  <a:lnTo>
                    <a:pt x="1316" y="2055"/>
                  </a:lnTo>
                  <a:lnTo>
                    <a:pt x="1310" y="1950"/>
                  </a:lnTo>
                  <a:lnTo>
                    <a:pt x="1271" y="1802"/>
                  </a:lnTo>
                  <a:lnTo>
                    <a:pt x="1271" y="1802"/>
                  </a:lnTo>
                  <a:lnTo>
                    <a:pt x="1268" y="1856"/>
                  </a:lnTo>
                  <a:lnTo>
                    <a:pt x="1266" y="1899"/>
                  </a:lnTo>
                  <a:lnTo>
                    <a:pt x="1264" y="1934"/>
                  </a:lnTo>
                  <a:lnTo>
                    <a:pt x="1264" y="1934"/>
                  </a:lnTo>
                  <a:lnTo>
                    <a:pt x="1266" y="1961"/>
                  </a:lnTo>
                  <a:lnTo>
                    <a:pt x="1268" y="1993"/>
                  </a:lnTo>
                  <a:lnTo>
                    <a:pt x="1279" y="2090"/>
                  </a:lnTo>
                  <a:lnTo>
                    <a:pt x="1281" y="2108"/>
                  </a:lnTo>
                  <a:close/>
                  <a:moveTo>
                    <a:pt x="1812" y="1837"/>
                  </a:moveTo>
                  <a:lnTo>
                    <a:pt x="1820" y="1839"/>
                  </a:lnTo>
                  <a:lnTo>
                    <a:pt x="1820" y="1839"/>
                  </a:lnTo>
                  <a:lnTo>
                    <a:pt x="1837" y="1788"/>
                  </a:lnTo>
                  <a:lnTo>
                    <a:pt x="1861" y="1720"/>
                  </a:lnTo>
                  <a:lnTo>
                    <a:pt x="1880" y="1655"/>
                  </a:lnTo>
                  <a:lnTo>
                    <a:pt x="1886" y="1634"/>
                  </a:lnTo>
                  <a:lnTo>
                    <a:pt x="1886" y="1626"/>
                  </a:lnTo>
                  <a:lnTo>
                    <a:pt x="1886" y="1622"/>
                  </a:lnTo>
                  <a:lnTo>
                    <a:pt x="1886" y="1622"/>
                  </a:lnTo>
                  <a:lnTo>
                    <a:pt x="1861" y="1579"/>
                  </a:lnTo>
                  <a:lnTo>
                    <a:pt x="1845" y="1552"/>
                  </a:lnTo>
                  <a:lnTo>
                    <a:pt x="1841" y="1540"/>
                  </a:lnTo>
                  <a:lnTo>
                    <a:pt x="1839" y="1529"/>
                  </a:lnTo>
                  <a:lnTo>
                    <a:pt x="1839" y="1529"/>
                  </a:lnTo>
                  <a:lnTo>
                    <a:pt x="1841" y="1519"/>
                  </a:lnTo>
                  <a:lnTo>
                    <a:pt x="1845" y="1507"/>
                  </a:lnTo>
                  <a:lnTo>
                    <a:pt x="1859" y="1486"/>
                  </a:lnTo>
                  <a:lnTo>
                    <a:pt x="1872" y="1462"/>
                  </a:lnTo>
                  <a:lnTo>
                    <a:pt x="1876" y="1453"/>
                  </a:lnTo>
                  <a:lnTo>
                    <a:pt x="1878" y="1443"/>
                  </a:lnTo>
                  <a:lnTo>
                    <a:pt x="1878" y="1443"/>
                  </a:lnTo>
                  <a:lnTo>
                    <a:pt x="1880" y="1427"/>
                  </a:lnTo>
                  <a:lnTo>
                    <a:pt x="1882" y="1416"/>
                  </a:lnTo>
                  <a:lnTo>
                    <a:pt x="1884" y="1402"/>
                  </a:lnTo>
                  <a:lnTo>
                    <a:pt x="1886" y="1381"/>
                  </a:lnTo>
                  <a:lnTo>
                    <a:pt x="1886" y="1381"/>
                  </a:lnTo>
                  <a:lnTo>
                    <a:pt x="1886" y="1369"/>
                  </a:lnTo>
                  <a:lnTo>
                    <a:pt x="1884" y="1361"/>
                  </a:lnTo>
                  <a:lnTo>
                    <a:pt x="1880" y="1349"/>
                  </a:lnTo>
                  <a:lnTo>
                    <a:pt x="1880" y="1345"/>
                  </a:lnTo>
                  <a:lnTo>
                    <a:pt x="1880" y="1342"/>
                  </a:lnTo>
                  <a:lnTo>
                    <a:pt x="1882" y="1334"/>
                  </a:lnTo>
                  <a:lnTo>
                    <a:pt x="1886" y="1326"/>
                  </a:lnTo>
                  <a:lnTo>
                    <a:pt x="1886" y="1326"/>
                  </a:lnTo>
                  <a:lnTo>
                    <a:pt x="1915" y="1275"/>
                  </a:lnTo>
                  <a:lnTo>
                    <a:pt x="1929" y="1248"/>
                  </a:lnTo>
                  <a:lnTo>
                    <a:pt x="1940" y="1232"/>
                  </a:lnTo>
                  <a:lnTo>
                    <a:pt x="1940" y="1232"/>
                  </a:lnTo>
                  <a:lnTo>
                    <a:pt x="1948" y="1219"/>
                  </a:lnTo>
                  <a:lnTo>
                    <a:pt x="1958" y="1201"/>
                  </a:lnTo>
                  <a:lnTo>
                    <a:pt x="1966" y="1182"/>
                  </a:lnTo>
                  <a:lnTo>
                    <a:pt x="1972" y="1162"/>
                  </a:lnTo>
                  <a:lnTo>
                    <a:pt x="1972" y="1162"/>
                  </a:lnTo>
                  <a:lnTo>
                    <a:pt x="1977" y="1133"/>
                  </a:lnTo>
                  <a:lnTo>
                    <a:pt x="1979" y="1115"/>
                  </a:lnTo>
                  <a:lnTo>
                    <a:pt x="1979" y="1115"/>
                  </a:lnTo>
                  <a:lnTo>
                    <a:pt x="1987" y="1094"/>
                  </a:lnTo>
                  <a:lnTo>
                    <a:pt x="1993" y="1080"/>
                  </a:lnTo>
                  <a:lnTo>
                    <a:pt x="1995" y="1069"/>
                  </a:lnTo>
                  <a:lnTo>
                    <a:pt x="1995" y="1069"/>
                  </a:lnTo>
                  <a:lnTo>
                    <a:pt x="1995" y="1024"/>
                  </a:lnTo>
                  <a:lnTo>
                    <a:pt x="1993" y="995"/>
                  </a:lnTo>
                  <a:lnTo>
                    <a:pt x="1995" y="975"/>
                  </a:lnTo>
                  <a:lnTo>
                    <a:pt x="1995" y="975"/>
                  </a:lnTo>
                  <a:lnTo>
                    <a:pt x="2005" y="926"/>
                  </a:lnTo>
                  <a:lnTo>
                    <a:pt x="2012" y="899"/>
                  </a:lnTo>
                  <a:lnTo>
                    <a:pt x="2018" y="881"/>
                  </a:lnTo>
                  <a:lnTo>
                    <a:pt x="2018" y="881"/>
                  </a:lnTo>
                  <a:lnTo>
                    <a:pt x="2047" y="827"/>
                  </a:lnTo>
                  <a:lnTo>
                    <a:pt x="2061" y="796"/>
                  </a:lnTo>
                  <a:lnTo>
                    <a:pt x="2065" y="784"/>
                  </a:lnTo>
                  <a:lnTo>
                    <a:pt x="2065" y="780"/>
                  </a:lnTo>
                  <a:lnTo>
                    <a:pt x="2065" y="780"/>
                  </a:lnTo>
                  <a:lnTo>
                    <a:pt x="2057" y="784"/>
                  </a:lnTo>
                  <a:lnTo>
                    <a:pt x="2042" y="798"/>
                  </a:lnTo>
                  <a:lnTo>
                    <a:pt x="2020" y="815"/>
                  </a:lnTo>
                  <a:lnTo>
                    <a:pt x="1997" y="841"/>
                  </a:lnTo>
                  <a:lnTo>
                    <a:pt x="1972" y="868"/>
                  </a:lnTo>
                  <a:lnTo>
                    <a:pt x="1950" y="897"/>
                  </a:lnTo>
                  <a:lnTo>
                    <a:pt x="1940" y="911"/>
                  </a:lnTo>
                  <a:lnTo>
                    <a:pt x="1935" y="926"/>
                  </a:lnTo>
                  <a:lnTo>
                    <a:pt x="1929" y="940"/>
                  </a:lnTo>
                  <a:lnTo>
                    <a:pt x="1925" y="952"/>
                  </a:lnTo>
                  <a:lnTo>
                    <a:pt x="1925" y="952"/>
                  </a:lnTo>
                  <a:lnTo>
                    <a:pt x="1919" y="975"/>
                  </a:lnTo>
                  <a:lnTo>
                    <a:pt x="1911" y="996"/>
                  </a:lnTo>
                  <a:lnTo>
                    <a:pt x="1902" y="1016"/>
                  </a:lnTo>
                  <a:lnTo>
                    <a:pt x="1892" y="1033"/>
                  </a:lnTo>
                  <a:lnTo>
                    <a:pt x="1870" y="1065"/>
                  </a:lnTo>
                  <a:lnTo>
                    <a:pt x="1863" y="1078"/>
                  </a:lnTo>
                  <a:lnTo>
                    <a:pt x="1855" y="1092"/>
                  </a:lnTo>
                  <a:lnTo>
                    <a:pt x="1855" y="1092"/>
                  </a:lnTo>
                  <a:lnTo>
                    <a:pt x="1839" y="1127"/>
                  </a:lnTo>
                  <a:lnTo>
                    <a:pt x="1830" y="1143"/>
                  </a:lnTo>
                  <a:lnTo>
                    <a:pt x="1816" y="1162"/>
                  </a:lnTo>
                  <a:lnTo>
                    <a:pt x="1816" y="1162"/>
                  </a:lnTo>
                  <a:lnTo>
                    <a:pt x="1802" y="1178"/>
                  </a:lnTo>
                  <a:lnTo>
                    <a:pt x="1793" y="1188"/>
                  </a:lnTo>
                  <a:lnTo>
                    <a:pt x="1783" y="1197"/>
                  </a:lnTo>
                  <a:lnTo>
                    <a:pt x="1769" y="1217"/>
                  </a:lnTo>
                  <a:lnTo>
                    <a:pt x="1769" y="1217"/>
                  </a:lnTo>
                  <a:lnTo>
                    <a:pt x="1752" y="1250"/>
                  </a:lnTo>
                  <a:lnTo>
                    <a:pt x="1738" y="1271"/>
                  </a:lnTo>
                  <a:lnTo>
                    <a:pt x="1738" y="1271"/>
                  </a:lnTo>
                  <a:lnTo>
                    <a:pt x="1732" y="1281"/>
                  </a:lnTo>
                  <a:lnTo>
                    <a:pt x="1726" y="1293"/>
                  </a:lnTo>
                  <a:lnTo>
                    <a:pt x="1717" y="1320"/>
                  </a:lnTo>
                  <a:lnTo>
                    <a:pt x="1711" y="1345"/>
                  </a:lnTo>
                  <a:lnTo>
                    <a:pt x="1707" y="1365"/>
                  </a:lnTo>
                  <a:lnTo>
                    <a:pt x="1707" y="1365"/>
                  </a:lnTo>
                  <a:lnTo>
                    <a:pt x="1707" y="1367"/>
                  </a:lnTo>
                  <a:lnTo>
                    <a:pt x="1705" y="1367"/>
                  </a:lnTo>
                  <a:lnTo>
                    <a:pt x="1703" y="1365"/>
                  </a:lnTo>
                  <a:lnTo>
                    <a:pt x="1695" y="1355"/>
                  </a:lnTo>
                  <a:lnTo>
                    <a:pt x="1693" y="1355"/>
                  </a:lnTo>
                  <a:lnTo>
                    <a:pt x="1693" y="1355"/>
                  </a:lnTo>
                  <a:lnTo>
                    <a:pt x="1693" y="1361"/>
                  </a:lnTo>
                  <a:lnTo>
                    <a:pt x="1693" y="1381"/>
                  </a:lnTo>
                  <a:lnTo>
                    <a:pt x="1699" y="1412"/>
                  </a:lnTo>
                  <a:lnTo>
                    <a:pt x="1699" y="1412"/>
                  </a:lnTo>
                  <a:lnTo>
                    <a:pt x="1705" y="1445"/>
                  </a:lnTo>
                  <a:lnTo>
                    <a:pt x="1711" y="1464"/>
                  </a:lnTo>
                  <a:lnTo>
                    <a:pt x="1717" y="1474"/>
                  </a:lnTo>
                  <a:lnTo>
                    <a:pt x="1719" y="1476"/>
                  </a:lnTo>
                  <a:lnTo>
                    <a:pt x="1721" y="1476"/>
                  </a:lnTo>
                  <a:lnTo>
                    <a:pt x="1725" y="1470"/>
                  </a:lnTo>
                  <a:lnTo>
                    <a:pt x="1726" y="1462"/>
                  </a:lnTo>
                  <a:lnTo>
                    <a:pt x="1730" y="1443"/>
                  </a:lnTo>
                  <a:lnTo>
                    <a:pt x="1730" y="1443"/>
                  </a:lnTo>
                  <a:lnTo>
                    <a:pt x="1736" y="1418"/>
                  </a:lnTo>
                  <a:lnTo>
                    <a:pt x="1748" y="1377"/>
                  </a:lnTo>
                  <a:lnTo>
                    <a:pt x="1763" y="1336"/>
                  </a:lnTo>
                  <a:lnTo>
                    <a:pt x="1777" y="1303"/>
                  </a:lnTo>
                  <a:lnTo>
                    <a:pt x="1777" y="1303"/>
                  </a:lnTo>
                  <a:lnTo>
                    <a:pt x="1787" y="1281"/>
                  </a:lnTo>
                  <a:lnTo>
                    <a:pt x="1793" y="1267"/>
                  </a:lnTo>
                  <a:lnTo>
                    <a:pt x="1798" y="1258"/>
                  </a:lnTo>
                  <a:lnTo>
                    <a:pt x="1808" y="1248"/>
                  </a:lnTo>
                  <a:lnTo>
                    <a:pt x="1808" y="1248"/>
                  </a:lnTo>
                  <a:lnTo>
                    <a:pt x="1818" y="1236"/>
                  </a:lnTo>
                  <a:lnTo>
                    <a:pt x="1833" y="1211"/>
                  </a:lnTo>
                  <a:lnTo>
                    <a:pt x="1874" y="1147"/>
                  </a:lnTo>
                  <a:lnTo>
                    <a:pt x="1894" y="1115"/>
                  </a:lnTo>
                  <a:lnTo>
                    <a:pt x="1909" y="1092"/>
                  </a:lnTo>
                  <a:lnTo>
                    <a:pt x="1917" y="1084"/>
                  </a:lnTo>
                  <a:lnTo>
                    <a:pt x="1921" y="1080"/>
                  </a:lnTo>
                  <a:lnTo>
                    <a:pt x="1925" y="1080"/>
                  </a:lnTo>
                  <a:lnTo>
                    <a:pt x="1925" y="1084"/>
                  </a:lnTo>
                  <a:lnTo>
                    <a:pt x="1925" y="1084"/>
                  </a:lnTo>
                  <a:lnTo>
                    <a:pt x="1925" y="1098"/>
                  </a:lnTo>
                  <a:lnTo>
                    <a:pt x="1925" y="1111"/>
                  </a:lnTo>
                  <a:lnTo>
                    <a:pt x="1927" y="1135"/>
                  </a:lnTo>
                  <a:lnTo>
                    <a:pt x="1925" y="1147"/>
                  </a:lnTo>
                  <a:lnTo>
                    <a:pt x="1921" y="1158"/>
                  </a:lnTo>
                  <a:lnTo>
                    <a:pt x="1913" y="1172"/>
                  </a:lnTo>
                  <a:lnTo>
                    <a:pt x="1902" y="1186"/>
                  </a:lnTo>
                  <a:lnTo>
                    <a:pt x="1902" y="1186"/>
                  </a:lnTo>
                  <a:lnTo>
                    <a:pt x="1859" y="1230"/>
                  </a:lnTo>
                  <a:lnTo>
                    <a:pt x="1847" y="1248"/>
                  </a:lnTo>
                  <a:lnTo>
                    <a:pt x="1841" y="1256"/>
                  </a:lnTo>
                  <a:lnTo>
                    <a:pt x="1839" y="1264"/>
                  </a:lnTo>
                  <a:lnTo>
                    <a:pt x="1839" y="1264"/>
                  </a:lnTo>
                  <a:lnTo>
                    <a:pt x="1835" y="1277"/>
                  </a:lnTo>
                  <a:lnTo>
                    <a:pt x="1830" y="1291"/>
                  </a:lnTo>
                  <a:lnTo>
                    <a:pt x="1826" y="1312"/>
                  </a:lnTo>
                  <a:lnTo>
                    <a:pt x="1824" y="1349"/>
                  </a:lnTo>
                  <a:lnTo>
                    <a:pt x="1824" y="1349"/>
                  </a:lnTo>
                  <a:lnTo>
                    <a:pt x="1826" y="1369"/>
                  </a:lnTo>
                  <a:lnTo>
                    <a:pt x="1828" y="1382"/>
                  </a:lnTo>
                  <a:lnTo>
                    <a:pt x="1835" y="1400"/>
                  </a:lnTo>
                  <a:lnTo>
                    <a:pt x="1835" y="1408"/>
                  </a:lnTo>
                  <a:lnTo>
                    <a:pt x="1835" y="1416"/>
                  </a:lnTo>
                  <a:lnTo>
                    <a:pt x="1832" y="1427"/>
                  </a:lnTo>
                  <a:lnTo>
                    <a:pt x="1824" y="1443"/>
                  </a:lnTo>
                  <a:lnTo>
                    <a:pt x="1824" y="1443"/>
                  </a:lnTo>
                  <a:lnTo>
                    <a:pt x="1804" y="1474"/>
                  </a:lnTo>
                  <a:lnTo>
                    <a:pt x="1789" y="1496"/>
                  </a:lnTo>
                  <a:lnTo>
                    <a:pt x="1781" y="1509"/>
                  </a:lnTo>
                  <a:lnTo>
                    <a:pt x="1777" y="1515"/>
                  </a:lnTo>
                  <a:lnTo>
                    <a:pt x="1777" y="1521"/>
                  </a:lnTo>
                  <a:lnTo>
                    <a:pt x="1777" y="1521"/>
                  </a:lnTo>
                  <a:lnTo>
                    <a:pt x="1777" y="1523"/>
                  </a:lnTo>
                  <a:lnTo>
                    <a:pt x="1775" y="1525"/>
                  </a:lnTo>
                  <a:lnTo>
                    <a:pt x="1769" y="1521"/>
                  </a:lnTo>
                  <a:lnTo>
                    <a:pt x="1756" y="1505"/>
                  </a:lnTo>
                  <a:lnTo>
                    <a:pt x="1748" y="1497"/>
                  </a:lnTo>
                  <a:lnTo>
                    <a:pt x="1742" y="1492"/>
                  </a:lnTo>
                  <a:lnTo>
                    <a:pt x="1740" y="1490"/>
                  </a:lnTo>
                  <a:lnTo>
                    <a:pt x="1738" y="1492"/>
                  </a:lnTo>
                  <a:lnTo>
                    <a:pt x="1738" y="1497"/>
                  </a:lnTo>
                  <a:lnTo>
                    <a:pt x="1738" y="1497"/>
                  </a:lnTo>
                  <a:lnTo>
                    <a:pt x="1742" y="1540"/>
                  </a:lnTo>
                  <a:lnTo>
                    <a:pt x="1746" y="1607"/>
                  </a:lnTo>
                  <a:lnTo>
                    <a:pt x="1748" y="1669"/>
                  </a:lnTo>
                  <a:lnTo>
                    <a:pt x="1752" y="1690"/>
                  </a:lnTo>
                  <a:lnTo>
                    <a:pt x="1754" y="1700"/>
                  </a:lnTo>
                  <a:lnTo>
                    <a:pt x="1754" y="1700"/>
                  </a:lnTo>
                  <a:lnTo>
                    <a:pt x="1763" y="1720"/>
                  </a:lnTo>
                  <a:lnTo>
                    <a:pt x="1779" y="1759"/>
                  </a:lnTo>
                  <a:lnTo>
                    <a:pt x="1812" y="1837"/>
                  </a:lnTo>
                  <a:lnTo>
                    <a:pt x="1812" y="1837"/>
                  </a:lnTo>
                  <a:close/>
                  <a:moveTo>
                    <a:pt x="2606" y="1926"/>
                  </a:moveTo>
                  <a:lnTo>
                    <a:pt x="2639" y="1930"/>
                  </a:lnTo>
                  <a:lnTo>
                    <a:pt x="2639" y="1930"/>
                  </a:lnTo>
                  <a:lnTo>
                    <a:pt x="2652" y="1913"/>
                  </a:lnTo>
                  <a:lnTo>
                    <a:pt x="2666" y="1893"/>
                  </a:lnTo>
                  <a:lnTo>
                    <a:pt x="2677" y="1870"/>
                  </a:lnTo>
                  <a:lnTo>
                    <a:pt x="2689" y="1846"/>
                  </a:lnTo>
                  <a:lnTo>
                    <a:pt x="2712" y="1802"/>
                  </a:lnTo>
                  <a:lnTo>
                    <a:pt x="2722" y="1780"/>
                  </a:lnTo>
                  <a:lnTo>
                    <a:pt x="2734" y="1763"/>
                  </a:lnTo>
                  <a:lnTo>
                    <a:pt x="2734" y="1763"/>
                  </a:lnTo>
                  <a:lnTo>
                    <a:pt x="2751" y="1735"/>
                  </a:lnTo>
                  <a:lnTo>
                    <a:pt x="2759" y="1718"/>
                  </a:lnTo>
                  <a:lnTo>
                    <a:pt x="2771" y="1698"/>
                  </a:lnTo>
                  <a:lnTo>
                    <a:pt x="2796" y="1661"/>
                  </a:lnTo>
                  <a:lnTo>
                    <a:pt x="2796" y="1661"/>
                  </a:lnTo>
                  <a:lnTo>
                    <a:pt x="2814" y="1632"/>
                  </a:lnTo>
                  <a:lnTo>
                    <a:pt x="2833" y="1599"/>
                  </a:lnTo>
                  <a:lnTo>
                    <a:pt x="2851" y="1560"/>
                  </a:lnTo>
                  <a:lnTo>
                    <a:pt x="2868" y="1521"/>
                  </a:lnTo>
                  <a:lnTo>
                    <a:pt x="2895" y="1455"/>
                  </a:lnTo>
                  <a:lnTo>
                    <a:pt x="2903" y="1431"/>
                  </a:lnTo>
                  <a:lnTo>
                    <a:pt x="2905" y="1419"/>
                  </a:lnTo>
                  <a:lnTo>
                    <a:pt x="2905" y="1419"/>
                  </a:lnTo>
                  <a:lnTo>
                    <a:pt x="2921" y="1289"/>
                  </a:lnTo>
                  <a:lnTo>
                    <a:pt x="2936" y="1170"/>
                  </a:lnTo>
                  <a:lnTo>
                    <a:pt x="2936" y="1170"/>
                  </a:lnTo>
                  <a:lnTo>
                    <a:pt x="2940" y="1117"/>
                  </a:lnTo>
                  <a:lnTo>
                    <a:pt x="2944" y="1053"/>
                  </a:lnTo>
                  <a:lnTo>
                    <a:pt x="2944" y="1053"/>
                  </a:lnTo>
                  <a:lnTo>
                    <a:pt x="2946" y="1047"/>
                  </a:lnTo>
                  <a:lnTo>
                    <a:pt x="2950" y="1039"/>
                  </a:lnTo>
                  <a:lnTo>
                    <a:pt x="2959" y="1020"/>
                  </a:lnTo>
                  <a:lnTo>
                    <a:pt x="2969" y="1000"/>
                  </a:lnTo>
                  <a:lnTo>
                    <a:pt x="2973" y="991"/>
                  </a:lnTo>
                  <a:lnTo>
                    <a:pt x="2975" y="983"/>
                  </a:lnTo>
                  <a:lnTo>
                    <a:pt x="2975" y="983"/>
                  </a:lnTo>
                  <a:lnTo>
                    <a:pt x="2981" y="952"/>
                  </a:lnTo>
                  <a:lnTo>
                    <a:pt x="2991" y="901"/>
                  </a:lnTo>
                  <a:lnTo>
                    <a:pt x="3006" y="835"/>
                  </a:lnTo>
                  <a:lnTo>
                    <a:pt x="3006" y="1108"/>
                  </a:lnTo>
                  <a:lnTo>
                    <a:pt x="3006" y="1108"/>
                  </a:lnTo>
                  <a:lnTo>
                    <a:pt x="3008" y="1162"/>
                  </a:lnTo>
                  <a:lnTo>
                    <a:pt x="3010" y="1193"/>
                  </a:lnTo>
                  <a:lnTo>
                    <a:pt x="3012" y="1201"/>
                  </a:lnTo>
                  <a:lnTo>
                    <a:pt x="3012" y="1203"/>
                  </a:lnTo>
                  <a:lnTo>
                    <a:pt x="3014" y="1201"/>
                  </a:lnTo>
                  <a:lnTo>
                    <a:pt x="3014" y="1201"/>
                  </a:lnTo>
                  <a:lnTo>
                    <a:pt x="3018" y="1191"/>
                  </a:lnTo>
                  <a:lnTo>
                    <a:pt x="3020" y="1174"/>
                  </a:lnTo>
                  <a:lnTo>
                    <a:pt x="3026" y="1121"/>
                  </a:lnTo>
                  <a:lnTo>
                    <a:pt x="3037" y="1014"/>
                  </a:lnTo>
                  <a:lnTo>
                    <a:pt x="3037" y="1014"/>
                  </a:lnTo>
                  <a:lnTo>
                    <a:pt x="3041" y="961"/>
                  </a:lnTo>
                  <a:lnTo>
                    <a:pt x="3041" y="893"/>
                  </a:lnTo>
                  <a:lnTo>
                    <a:pt x="3041" y="833"/>
                  </a:lnTo>
                  <a:lnTo>
                    <a:pt x="3039" y="813"/>
                  </a:lnTo>
                  <a:lnTo>
                    <a:pt x="3037" y="803"/>
                  </a:lnTo>
                  <a:lnTo>
                    <a:pt x="3037" y="803"/>
                  </a:lnTo>
                  <a:lnTo>
                    <a:pt x="3033" y="792"/>
                  </a:lnTo>
                  <a:lnTo>
                    <a:pt x="3031" y="778"/>
                  </a:lnTo>
                  <a:lnTo>
                    <a:pt x="3031" y="764"/>
                  </a:lnTo>
                  <a:lnTo>
                    <a:pt x="3029" y="757"/>
                  </a:lnTo>
                  <a:lnTo>
                    <a:pt x="3029" y="757"/>
                  </a:lnTo>
                  <a:lnTo>
                    <a:pt x="3029" y="751"/>
                  </a:lnTo>
                  <a:lnTo>
                    <a:pt x="3031" y="739"/>
                  </a:lnTo>
                  <a:lnTo>
                    <a:pt x="3041" y="708"/>
                  </a:lnTo>
                  <a:lnTo>
                    <a:pt x="3053" y="663"/>
                  </a:lnTo>
                  <a:lnTo>
                    <a:pt x="3061" y="523"/>
                  </a:lnTo>
                  <a:lnTo>
                    <a:pt x="3029" y="445"/>
                  </a:lnTo>
                  <a:lnTo>
                    <a:pt x="3029" y="445"/>
                  </a:lnTo>
                  <a:lnTo>
                    <a:pt x="3033" y="468"/>
                  </a:lnTo>
                  <a:lnTo>
                    <a:pt x="3039" y="527"/>
                  </a:lnTo>
                  <a:lnTo>
                    <a:pt x="3039" y="562"/>
                  </a:lnTo>
                  <a:lnTo>
                    <a:pt x="3039" y="597"/>
                  </a:lnTo>
                  <a:lnTo>
                    <a:pt x="3035" y="628"/>
                  </a:lnTo>
                  <a:lnTo>
                    <a:pt x="3033" y="644"/>
                  </a:lnTo>
                  <a:lnTo>
                    <a:pt x="3029" y="655"/>
                  </a:lnTo>
                  <a:lnTo>
                    <a:pt x="3029" y="655"/>
                  </a:lnTo>
                  <a:lnTo>
                    <a:pt x="3016" y="696"/>
                  </a:lnTo>
                  <a:lnTo>
                    <a:pt x="3006" y="729"/>
                  </a:lnTo>
                  <a:lnTo>
                    <a:pt x="2996" y="764"/>
                  </a:lnTo>
                  <a:lnTo>
                    <a:pt x="2983" y="811"/>
                  </a:lnTo>
                  <a:lnTo>
                    <a:pt x="2983" y="811"/>
                  </a:lnTo>
                  <a:lnTo>
                    <a:pt x="2958" y="891"/>
                  </a:lnTo>
                  <a:lnTo>
                    <a:pt x="2946" y="924"/>
                  </a:lnTo>
                  <a:lnTo>
                    <a:pt x="2928" y="967"/>
                  </a:lnTo>
                  <a:lnTo>
                    <a:pt x="2928" y="967"/>
                  </a:lnTo>
                  <a:lnTo>
                    <a:pt x="2909" y="1010"/>
                  </a:lnTo>
                  <a:lnTo>
                    <a:pt x="2897" y="1043"/>
                  </a:lnTo>
                  <a:lnTo>
                    <a:pt x="2893" y="1057"/>
                  </a:lnTo>
                  <a:lnTo>
                    <a:pt x="2891" y="1071"/>
                  </a:lnTo>
                  <a:lnTo>
                    <a:pt x="2889" y="1084"/>
                  </a:lnTo>
                  <a:lnTo>
                    <a:pt x="2889" y="1100"/>
                  </a:lnTo>
                  <a:lnTo>
                    <a:pt x="2889" y="1100"/>
                  </a:lnTo>
                  <a:lnTo>
                    <a:pt x="2891" y="1113"/>
                  </a:lnTo>
                  <a:lnTo>
                    <a:pt x="2897" y="1121"/>
                  </a:lnTo>
                  <a:lnTo>
                    <a:pt x="2907" y="1131"/>
                  </a:lnTo>
                  <a:lnTo>
                    <a:pt x="2909" y="1139"/>
                  </a:lnTo>
                  <a:lnTo>
                    <a:pt x="2909" y="1149"/>
                  </a:lnTo>
                  <a:lnTo>
                    <a:pt x="2903" y="1164"/>
                  </a:lnTo>
                  <a:lnTo>
                    <a:pt x="2889" y="1186"/>
                  </a:lnTo>
                  <a:lnTo>
                    <a:pt x="2889" y="1186"/>
                  </a:lnTo>
                  <a:lnTo>
                    <a:pt x="2839" y="1267"/>
                  </a:lnTo>
                  <a:lnTo>
                    <a:pt x="2804" y="1326"/>
                  </a:lnTo>
                  <a:lnTo>
                    <a:pt x="2804" y="1326"/>
                  </a:lnTo>
                  <a:lnTo>
                    <a:pt x="2773" y="1381"/>
                  </a:lnTo>
                  <a:lnTo>
                    <a:pt x="2757" y="1410"/>
                  </a:lnTo>
                  <a:lnTo>
                    <a:pt x="2742" y="1443"/>
                  </a:lnTo>
                  <a:lnTo>
                    <a:pt x="2742" y="1443"/>
                  </a:lnTo>
                  <a:lnTo>
                    <a:pt x="2730" y="1474"/>
                  </a:lnTo>
                  <a:lnTo>
                    <a:pt x="2722" y="1496"/>
                  </a:lnTo>
                  <a:lnTo>
                    <a:pt x="2716" y="1517"/>
                  </a:lnTo>
                  <a:lnTo>
                    <a:pt x="2703" y="1544"/>
                  </a:lnTo>
                  <a:lnTo>
                    <a:pt x="2703" y="1544"/>
                  </a:lnTo>
                  <a:lnTo>
                    <a:pt x="2670" y="1605"/>
                  </a:lnTo>
                  <a:lnTo>
                    <a:pt x="2656" y="1626"/>
                  </a:lnTo>
                  <a:lnTo>
                    <a:pt x="2648" y="1638"/>
                  </a:lnTo>
                  <a:lnTo>
                    <a:pt x="2648" y="1638"/>
                  </a:lnTo>
                  <a:lnTo>
                    <a:pt x="2644" y="1642"/>
                  </a:lnTo>
                  <a:lnTo>
                    <a:pt x="2641" y="1651"/>
                  </a:lnTo>
                  <a:lnTo>
                    <a:pt x="2633" y="1681"/>
                  </a:lnTo>
                  <a:lnTo>
                    <a:pt x="2627" y="1714"/>
                  </a:lnTo>
                  <a:lnTo>
                    <a:pt x="2625" y="1728"/>
                  </a:lnTo>
                  <a:lnTo>
                    <a:pt x="2625" y="1739"/>
                  </a:lnTo>
                  <a:lnTo>
                    <a:pt x="2625" y="1739"/>
                  </a:lnTo>
                  <a:lnTo>
                    <a:pt x="2625" y="1751"/>
                  </a:lnTo>
                  <a:lnTo>
                    <a:pt x="2621" y="1770"/>
                  </a:lnTo>
                  <a:lnTo>
                    <a:pt x="2613" y="1821"/>
                  </a:lnTo>
                  <a:lnTo>
                    <a:pt x="2607" y="1880"/>
                  </a:lnTo>
                  <a:lnTo>
                    <a:pt x="2606" y="1905"/>
                  </a:lnTo>
                  <a:lnTo>
                    <a:pt x="2606" y="1926"/>
                  </a:lnTo>
                  <a:lnTo>
                    <a:pt x="2606" y="1926"/>
                  </a:lnTo>
                  <a:close/>
                  <a:moveTo>
                    <a:pt x="2728" y="1940"/>
                  </a:moveTo>
                  <a:lnTo>
                    <a:pt x="2938" y="1963"/>
                  </a:lnTo>
                  <a:lnTo>
                    <a:pt x="2938" y="1963"/>
                  </a:lnTo>
                  <a:lnTo>
                    <a:pt x="2967" y="1950"/>
                  </a:lnTo>
                  <a:lnTo>
                    <a:pt x="2993" y="1934"/>
                  </a:lnTo>
                  <a:lnTo>
                    <a:pt x="3016" y="1919"/>
                  </a:lnTo>
                  <a:lnTo>
                    <a:pt x="3024" y="1911"/>
                  </a:lnTo>
                  <a:lnTo>
                    <a:pt x="3029" y="1903"/>
                  </a:lnTo>
                  <a:lnTo>
                    <a:pt x="3029" y="1903"/>
                  </a:lnTo>
                  <a:lnTo>
                    <a:pt x="3031" y="1895"/>
                  </a:lnTo>
                  <a:lnTo>
                    <a:pt x="3033" y="1885"/>
                  </a:lnTo>
                  <a:lnTo>
                    <a:pt x="3035" y="1860"/>
                  </a:lnTo>
                  <a:lnTo>
                    <a:pt x="3031" y="1831"/>
                  </a:lnTo>
                  <a:lnTo>
                    <a:pt x="3028" y="1798"/>
                  </a:lnTo>
                  <a:lnTo>
                    <a:pt x="3016" y="1733"/>
                  </a:lnTo>
                  <a:lnTo>
                    <a:pt x="3006" y="1692"/>
                  </a:lnTo>
                  <a:lnTo>
                    <a:pt x="3006" y="1692"/>
                  </a:lnTo>
                  <a:lnTo>
                    <a:pt x="3000" y="1665"/>
                  </a:lnTo>
                  <a:lnTo>
                    <a:pt x="2996" y="1634"/>
                  </a:lnTo>
                  <a:lnTo>
                    <a:pt x="2991" y="1599"/>
                  </a:lnTo>
                  <a:lnTo>
                    <a:pt x="2998" y="1544"/>
                  </a:lnTo>
                  <a:lnTo>
                    <a:pt x="2998" y="1544"/>
                  </a:lnTo>
                  <a:lnTo>
                    <a:pt x="2993" y="1558"/>
                  </a:lnTo>
                  <a:lnTo>
                    <a:pt x="2979" y="1591"/>
                  </a:lnTo>
                  <a:lnTo>
                    <a:pt x="2961" y="1638"/>
                  </a:lnTo>
                  <a:lnTo>
                    <a:pt x="2956" y="1661"/>
                  </a:lnTo>
                  <a:lnTo>
                    <a:pt x="2952" y="1685"/>
                  </a:lnTo>
                  <a:lnTo>
                    <a:pt x="2952" y="1685"/>
                  </a:lnTo>
                  <a:lnTo>
                    <a:pt x="2948" y="1720"/>
                  </a:lnTo>
                  <a:lnTo>
                    <a:pt x="2948" y="1743"/>
                  </a:lnTo>
                  <a:lnTo>
                    <a:pt x="2946" y="1765"/>
                  </a:lnTo>
                  <a:lnTo>
                    <a:pt x="2944" y="1794"/>
                  </a:lnTo>
                  <a:lnTo>
                    <a:pt x="2944" y="1794"/>
                  </a:lnTo>
                  <a:lnTo>
                    <a:pt x="2944" y="1811"/>
                  </a:lnTo>
                  <a:lnTo>
                    <a:pt x="2944" y="1825"/>
                  </a:lnTo>
                  <a:lnTo>
                    <a:pt x="2946" y="1846"/>
                  </a:lnTo>
                  <a:lnTo>
                    <a:pt x="2946" y="1856"/>
                  </a:lnTo>
                  <a:lnTo>
                    <a:pt x="2944" y="1866"/>
                  </a:lnTo>
                  <a:lnTo>
                    <a:pt x="2938" y="1876"/>
                  </a:lnTo>
                  <a:lnTo>
                    <a:pt x="2928" y="1887"/>
                  </a:lnTo>
                  <a:lnTo>
                    <a:pt x="2928" y="1887"/>
                  </a:lnTo>
                  <a:lnTo>
                    <a:pt x="2907" y="1907"/>
                  </a:lnTo>
                  <a:lnTo>
                    <a:pt x="2891" y="1919"/>
                  </a:lnTo>
                  <a:lnTo>
                    <a:pt x="2882" y="1924"/>
                  </a:lnTo>
                  <a:lnTo>
                    <a:pt x="2874" y="1926"/>
                  </a:lnTo>
                  <a:lnTo>
                    <a:pt x="2874" y="1926"/>
                  </a:lnTo>
                  <a:lnTo>
                    <a:pt x="2870" y="1926"/>
                  </a:lnTo>
                  <a:lnTo>
                    <a:pt x="2866" y="1924"/>
                  </a:lnTo>
                  <a:lnTo>
                    <a:pt x="2862" y="1922"/>
                  </a:lnTo>
                  <a:lnTo>
                    <a:pt x="2858" y="1917"/>
                  </a:lnTo>
                  <a:lnTo>
                    <a:pt x="2856" y="1909"/>
                  </a:lnTo>
                  <a:lnTo>
                    <a:pt x="2854" y="1899"/>
                  </a:lnTo>
                  <a:lnTo>
                    <a:pt x="2854" y="1887"/>
                  </a:lnTo>
                  <a:lnTo>
                    <a:pt x="2858" y="1872"/>
                  </a:lnTo>
                  <a:lnTo>
                    <a:pt x="2858" y="1872"/>
                  </a:lnTo>
                  <a:lnTo>
                    <a:pt x="2866" y="1841"/>
                  </a:lnTo>
                  <a:lnTo>
                    <a:pt x="2872" y="1811"/>
                  </a:lnTo>
                  <a:lnTo>
                    <a:pt x="2874" y="1786"/>
                  </a:lnTo>
                  <a:lnTo>
                    <a:pt x="2851" y="1778"/>
                  </a:lnTo>
                  <a:lnTo>
                    <a:pt x="2851" y="1778"/>
                  </a:lnTo>
                  <a:lnTo>
                    <a:pt x="2847" y="1792"/>
                  </a:lnTo>
                  <a:lnTo>
                    <a:pt x="2841" y="1805"/>
                  </a:lnTo>
                  <a:lnTo>
                    <a:pt x="2835" y="1823"/>
                  </a:lnTo>
                  <a:lnTo>
                    <a:pt x="2823" y="1843"/>
                  </a:lnTo>
                  <a:lnTo>
                    <a:pt x="2810" y="1864"/>
                  </a:lnTo>
                  <a:lnTo>
                    <a:pt x="2794" y="1883"/>
                  </a:lnTo>
                  <a:lnTo>
                    <a:pt x="2773" y="1903"/>
                  </a:lnTo>
                  <a:lnTo>
                    <a:pt x="2773" y="1903"/>
                  </a:lnTo>
                  <a:lnTo>
                    <a:pt x="2728" y="1940"/>
                  </a:lnTo>
                  <a:lnTo>
                    <a:pt x="2728" y="1940"/>
                  </a:lnTo>
                  <a:close/>
                  <a:moveTo>
                    <a:pt x="3986" y="24"/>
                  </a:moveTo>
                  <a:lnTo>
                    <a:pt x="3986" y="24"/>
                  </a:lnTo>
                  <a:lnTo>
                    <a:pt x="3971" y="57"/>
                  </a:lnTo>
                  <a:lnTo>
                    <a:pt x="3953" y="90"/>
                  </a:lnTo>
                  <a:lnTo>
                    <a:pt x="3932" y="125"/>
                  </a:lnTo>
                  <a:lnTo>
                    <a:pt x="3932" y="125"/>
                  </a:lnTo>
                  <a:lnTo>
                    <a:pt x="3912" y="156"/>
                  </a:lnTo>
                  <a:lnTo>
                    <a:pt x="3897" y="185"/>
                  </a:lnTo>
                  <a:lnTo>
                    <a:pt x="3885" y="213"/>
                  </a:lnTo>
                  <a:lnTo>
                    <a:pt x="3877" y="234"/>
                  </a:lnTo>
                  <a:lnTo>
                    <a:pt x="3877" y="234"/>
                  </a:lnTo>
                  <a:lnTo>
                    <a:pt x="3866" y="275"/>
                  </a:lnTo>
                  <a:lnTo>
                    <a:pt x="3858" y="297"/>
                  </a:lnTo>
                  <a:lnTo>
                    <a:pt x="3854" y="320"/>
                  </a:lnTo>
                  <a:lnTo>
                    <a:pt x="3854" y="320"/>
                  </a:lnTo>
                  <a:lnTo>
                    <a:pt x="3844" y="390"/>
                  </a:lnTo>
                  <a:lnTo>
                    <a:pt x="3840" y="429"/>
                  </a:lnTo>
                  <a:lnTo>
                    <a:pt x="3838" y="460"/>
                  </a:lnTo>
                  <a:lnTo>
                    <a:pt x="3838" y="460"/>
                  </a:lnTo>
                  <a:lnTo>
                    <a:pt x="3838" y="476"/>
                  </a:lnTo>
                  <a:lnTo>
                    <a:pt x="3837" y="497"/>
                  </a:lnTo>
                  <a:lnTo>
                    <a:pt x="3831" y="546"/>
                  </a:lnTo>
                  <a:lnTo>
                    <a:pt x="3829" y="570"/>
                  </a:lnTo>
                  <a:lnTo>
                    <a:pt x="3829" y="585"/>
                  </a:lnTo>
                  <a:lnTo>
                    <a:pt x="3829" y="589"/>
                  </a:lnTo>
                  <a:lnTo>
                    <a:pt x="3831" y="591"/>
                  </a:lnTo>
                  <a:lnTo>
                    <a:pt x="3835" y="589"/>
                  </a:lnTo>
                  <a:lnTo>
                    <a:pt x="3838" y="585"/>
                  </a:lnTo>
                  <a:lnTo>
                    <a:pt x="3838" y="585"/>
                  </a:lnTo>
                  <a:lnTo>
                    <a:pt x="3842" y="577"/>
                  </a:lnTo>
                  <a:lnTo>
                    <a:pt x="3846" y="566"/>
                  </a:lnTo>
                  <a:lnTo>
                    <a:pt x="3854" y="532"/>
                  </a:lnTo>
                  <a:lnTo>
                    <a:pt x="3860" y="490"/>
                  </a:lnTo>
                  <a:lnTo>
                    <a:pt x="3866" y="443"/>
                  </a:lnTo>
                  <a:lnTo>
                    <a:pt x="3875" y="355"/>
                  </a:lnTo>
                  <a:lnTo>
                    <a:pt x="3879" y="320"/>
                  </a:lnTo>
                  <a:lnTo>
                    <a:pt x="3885" y="297"/>
                  </a:lnTo>
                  <a:lnTo>
                    <a:pt x="3885" y="297"/>
                  </a:lnTo>
                  <a:lnTo>
                    <a:pt x="3895" y="265"/>
                  </a:lnTo>
                  <a:lnTo>
                    <a:pt x="3905" y="232"/>
                  </a:lnTo>
                  <a:lnTo>
                    <a:pt x="3916" y="201"/>
                  </a:lnTo>
                  <a:lnTo>
                    <a:pt x="3922" y="185"/>
                  </a:lnTo>
                  <a:lnTo>
                    <a:pt x="3932" y="172"/>
                  </a:lnTo>
                  <a:lnTo>
                    <a:pt x="3932" y="172"/>
                  </a:lnTo>
                  <a:lnTo>
                    <a:pt x="3942" y="156"/>
                  </a:lnTo>
                  <a:lnTo>
                    <a:pt x="3953" y="135"/>
                  </a:lnTo>
                  <a:lnTo>
                    <a:pt x="3963" y="109"/>
                  </a:lnTo>
                  <a:lnTo>
                    <a:pt x="3973" y="86"/>
                  </a:lnTo>
                  <a:lnTo>
                    <a:pt x="3980" y="63"/>
                  </a:lnTo>
                  <a:lnTo>
                    <a:pt x="3986" y="43"/>
                  </a:lnTo>
                  <a:lnTo>
                    <a:pt x="3988" y="30"/>
                  </a:lnTo>
                  <a:lnTo>
                    <a:pt x="3988" y="26"/>
                  </a:lnTo>
                  <a:lnTo>
                    <a:pt x="3986" y="24"/>
                  </a:lnTo>
                  <a:lnTo>
                    <a:pt x="3986" y="24"/>
                  </a:lnTo>
                  <a:close/>
                  <a:moveTo>
                    <a:pt x="4002" y="850"/>
                  </a:moveTo>
                  <a:lnTo>
                    <a:pt x="4002" y="850"/>
                  </a:lnTo>
                  <a:lnTo>
                    <a:pt x="4008" y="876"/>
                  </a:lnTo>
                  <a:lnTo>
                    <a:pt x="4021" y="917"/>
                  </a:lnTo>
                  <a:lnTo>
                    <a:pt x="4060" y="1028"/>
                  </a:lnTo>
                  <a:lnTo>
                    <a:pt x="4105" y="1147"/>
                  </a:lnTo>
                  <a:lnTo>
                    <a:pt x="4142" y="1232"/>
                  </a:lnTo>
                  <a:lnTo>
                    <a:pt x="4142" y="1232"/>
                  </a:lnTo>
                  <a:lnTo>
                    <a:pt x="4155" y="1269"/>
                  </a:lnTo>
                  <a:lnTo>
                    <a:pt x="4175" y="1330"/>
                  </a:lnTo>
                  <a:lnTo>
                    <a:pt x="4224" y="1480"/>
                  </a:lnTo>
                  <a:lnTo>
                    <a:pt x="4266" y="1611"/>
                  </a:lnTo>
                  <a:lnTo>
                    <a:pt x="4278" y="1646"/>
                  </a:lnTo>
                  <a:lnTo>
                    <a:pt x="4282" y="1651"/>
                  </a:lnTo>
                  <a:lnTo>
                    <a:pt x="4282" y="1648"/>
                  </a:lnTo>
                  <a:lnTo>
                    <a:pt x="4282" y="1648"/>
                  </a:lnTo>
                  <a:lnTo>
                    <a:pt x="4282" y="1636"/>
                  </a:lnTo>
                  <a:lnTo>
                    <a:pt x="4282" y="1634"/>
                  </a:lnTo>
                  <a:lnTo>
                    <a:pt x="4284" y="1636"/>
                  </a:lnTo>
                  <a:lnTo>
                    <a:pt x="4292" y="1659"/>
                  </a:lnTo>
                  <a:lnTo>
                    <a:pt x="4305" y="1716"/>
                  </a:lnTo>
                  <a:lnTo>
                    <a:pt x="4305" y="1716"/>
                  </a:lnTo>
                  <a:lnTo>
                    <a:pt x="4319" y="1745"/>
                  </a:lnTo>
                  <a:lnTo>
                    <a:pt x="4330" y="1768"/>
                  </a:lnTo>
                  <a:lnTo>
                    <a:pt x="4336" y="1776"/>
                  </a:lnTo>
                  <a:lnTo>
                    <a:pt x="4340" y="1780"/>
                  </a:lnTo>
                  <a:lnTo>
                    <a:pt x="4342" y="1780"/>
                  </a:lnTo>
                  <a:lnTo>
                    <a:pt x="4342" y="1778"/>
                  </a:lnTo>
                  <a:lnTo>
                    <a:pt x="4344" y="1770"/>
                  </a:lnTo>
                  <a:lnTo>
                    <a:pt x="4344" y="1770"/>
                  </a:lnTo>
                  <a:lnTo>
                    <a:pt x="4344" y="1739"/>
                  </a:lnTo>
                  <a:lnTo>
                    <a:pt x="4342" y="1694"/>
                  </a:lnTo>
                  <a:lnTo>
                    <a:pt x="4340" y="1673"/>
                  </a:lnTo>
                  <a:lnTo>
                    <a:pt x="4336" y="1651"/>
                  </a:lnTo>
                  <a:lnTo>
                    <a:pt x="4330" y="1632"/>
                  </a:lnTo>
                  <a:lnTo>
                    <a:pt x="4321" y="1614"/>
                  </a:lnTo>
                  <a:lnTo>
                    <a:pt x="4321" y="1614"/>
                  </a:lnTo>
                  <a:lnTo>
                    <a:pt x="4315" y="1605"/>
                  </a:lnTo>
                  <a:lnTo>
                    <a:pt x="4311" y="1593"/>
                  </a:lnTo>
                  <a:lnTo>
                    <a:pt x="4299" y="1558"/>
                  </a:lnTo>
                  <a:lnTo>
                    <a:pt x="4274" y="1468"/>
                  </a:lnTo>
                  <a:lnTo>
                    <a:pt x="4262" y="1419"/>
                  </a:lnTo>
                  <a:lnTo>
                    <a:pt x="4249" y="1375"/>
                  </a:lnTo>
                  <a:lnTo>
                    <a:pt x="4233" y="1334"/>
                  </a:lnTo>
                  <a:lnTo>
                    <a:pt x="4227" y="1316"/>
                  </a:lnTo>
                  <a:lnTo>
                    <a:pt x="4220" y="1303"/>
                  </a:lnTo>
                  <a:lnTo>
                    <a:pt x="4220" y="1303"/>
                  </a:lnTo>
                  <a:lnTo>
                    <a:pt x="4187" y="1246"/>
                  </a:lnTo>
                  <a:lnTo>
                    <a:pt x="4155" y="1184"/>
                  </a:lnTo>
                  <a:lnTo>
                    <a:pt x="4118" y="1115"/>
                  </a:lnTo>
                  <a:lnTo>
                    <a:pt x="4118" y="1115"/>
                  </a:lnTo>
                  <a:lnTo>
                    <a:pt x="4058" y="967"/>
                  </a:lnTo>
                  <a:lnTo>
                    <a:pt x="4037" y="915"/>
                  </a:lnTo>
                  <a:lnTo>
                    <a:pt x="4019" y="874"/>
                  </a:lnTo>
                  <a:lnTo>
                    <a:pt x="4006" y="850"/>
                  </a:lnTo>
                  <a:lnTo>
                    <a:pt x="4002" y="846"/>
                  </a:lnTo>
                  <a:lnTo>
                    <a:pt x="4002" y="850"/>
                  </a:lnTo>
                  <a:lnTo>
                    <a:pt x="4002" y="850"/>
                  </a:lnTo>
                  <a:close/>
                  <a:moveTo>
                    <a:pt x="4017" y="1209"/>
                  </a:moveTo>
                  <a:lnTo>
                    <a:pt x="4017" y="1209"/>
                  </a:lnTo>
                  <a:lnTo>
                    <a:pt x="4017" y="1215"/>
                  </a:lnTo>
                  <a:lnTo>
                    <a:pt x="4019" y="1226"/>
                  </a:lnTo>
                  <a:lnTo>
                    <a:pt x="4029" y="1267"/>
                  </a:lnTo>
                  <a:lnTo>
                    <a:pt x="4064" y="1394"/>
                  </a:lnTo>
                  <a:lnTo>
                    <a:pt x="4101" y="1533"/>
                  </a:lnTo>
                  <a:lnTo>
                    <a:pt x="4126" y="1622"/>
                  </a:lnTo>
                  <a:lnTo>
                    <a:pt x="4126" y="1622"/>
                  </a:lnTo>
                  <a:lnTo>
                    <a:pt x="4136" y="1651"/>
                  </a:lnTo>
                  <a:lnTo>
                    <a:pt x="4150" y="1689"/>
                  </a:lnTo>
                  <a:lnTo>
                    <a:pt x="4169" y="1729"/>
                  </a:lnTo>
                  <a:lnTo>
                    <a:pt x="4189" y="1770"/>
                  </a:lnTo>
                  <a:lnTo>
                    <a:pt x="4206" y="1807"/>
                  </a:lnTo>
                  <a:lnTo>
                    <a:pt x="4222" y="1833"/>
                  </a:lnTo>
                  <a:lnTo>
                    <a:pt x="4227" y="1843"/>
                  </a:lnTo>
                  <a:lnTo>
                    <a:pt x="4231" y="1846"/>
                  </a:lnTo>
                  <a:lnTo>
                    <a:pt x="4233" y="1846"/>
                  </a:lnTo>
                  <a:lnTo>
                    <a:pt x="4235" y="1846"/>
                  </a:lnTo>
                  <a:lnTo>
                    <a:pt x="4235" y="1841"/>
                  </a:lnTo>
                  <a:lnTo>
                    <a:pt x="4235" y="1841"/>
                  </a:lnTo>
                  <a:lnTo>
                    <a:pt x="4231" y="1821"/>
                  </a:lnTo>
                  <a:lnTo>
                    <a:pt x="4225" y="1796"/>
                  </a:lnTo>
                  <a:lnTo>
                    <a:pt x="4208" y="1739"/>
                  </a:lnTo>
                  <a:lnTo>
                    <a:pt x="4181" y="1661"/>
                  </a:lnTo>
                  <a:lnTo>
                    <a:pt x="4181" y="1661"/>
                  </a:lnTo>
                  <a:lnTo>
                    <a:pt x="4101" y="1427"/>
                  </a:lnTo>
                  <a:lnTo>
                    <a:pt x="4047" y="1275"/>
                  </a:lnTo>
                  <a:lnTo>
                    <a:pt x="4027" y="1226"/>
                  </a:lnTo>
                  <a:lnTo>
                    <a:pt x="4021" y="1213"/>
                  </a:lnTo>
                  <a:lnTo>
                    <a:pt x="4017" y="1209"/>
                  </a:lnTo>
                  <a:lnTo>
                    <a:pt x="4017" y="1209"/>
                  </a:lnTo>
                  <a:close/>
                  <a:moveTo>
                    <a:pt x="3543" y="593"/>
                  </a:moveTo>
                  <a:lnTo>
                    <a:pt x="3543" y="593"/>
                  </a:lnTo>
                  <a:lnTo>
                    <a:pt x="3545" y="632"/>
                  </a:lnTo>
                  <a:lnTo>
                    <a:pt x="3547" y="714"/>
                  </a:lnTo>
                  <a:lnTo>
                    <a:pt x="3547" y="763"/>
                  </a:lnTo>
                  <a:lnTo>
                    <a:pt x="3545" y="813"/>
                  </a:lnTo>
                  <a:lnTo>
                    <a:pt x="3541" y="862"/>
                  </a:lnTo>
                  <a:lnTo>
                    <a:pt x="3535" y="905"/>
                  </a:lnTo>
                  <a:lnTo>
                    <a:pt x="3535" y="905"/>
                  </a:lnTo>
                  <a:lnTo>
                    <a:pt x="3529" y="946"/>
                  </a:lnTo>
                  <a:lnTo>
                    <a:pt x="3525" y="985"/>
                  </a:lnTo>
                  <a:lnTo>
                    <a:pt x="3523" y="1024"/>
                  </a:lnTo>
                  <a:lnTo>
                    <a:pt x="3523" y="1061"/>
                  </a:lnTo>
                  <a:lnTo>
                    <a:pt x="3525" y="1127"/>
                  </a:lnTo>
                  <a:lnTo>
                    <a:pt x="3527" y="1178"/>
                  </a:lnTo>
                  <a:lnTo>
                    <a:pt x="3527" y="1178"/>
                  </a:lnTo>
                  <a:lnTo>
                    <a:pt x="3531" y="1205"/>
                  </a:lnTo>
                  <a:lnTo>
                    <a:pt x="3539" y="1246"/>
                  </a:lnTo>
                  <a:lnTo>
                    <a:pt x="3566" y="1342"/>
                  </a:lnTo>
                  <a:lnTo>
                    <a:pt x="3590" y="1435"/>
                  </a:lnTo>
                  <a:lnTo>
                    <a:pt x="3595" y="1470"/>
                  </a:lnTo>
                  <a:lnTo>
                    <a:pt x="3597" y="1482"/>
                  </a:lnTo>
                  <a:lnTo>
                    <a:pt x="3597" y="1490"/>
                  </a:lnTo>
                  <a:lnTo>
                    <a:pt x="3597" y="1490"/>
                  </a:lnTo>
                  <a:lnTo>
                    <a:pt x="3593" y="1513"/>
                  </a:lnTo>
                  <a:lnTo>
                    <a:pt x="3593" y="1533"/>
                  </a:lnTo>
                  <a:lnTo>
                    <a:pt x="3595" y="1552"/>
                  </a:lnTo>
                  <a:lnTo>
                    <a:pt x="3597" y="1568"/>
                  </a:lnTo>
                  <a:lnTo>
                    <a:pt x="3597" y="1568"/>
                  </a:lnTo>
                  <a:lnTo>
                    <a:pt x="3611" y="1607"/>
                  </a:lnTo>
                  <a:lnTo>
                    <a:pt x="3638" y="1673"/>
                  </a:lnTo>
                  <a:lnTo>
                    <a:pt x="3675" y="1763"/>
                  </a:lnTo>
                  <a:lnTo>
                    <a:pt x="3675" y="1763"/>
                  </a:lnTo>
                  <a:lnTo>
                    <a:pt x="3658" y="1669"/>
                  </a:lnTo>
                  <a:lnTo>
                    <a:pt x="3644" y="1605"/>
                  </a:lnTo>
                  <a:lnTo>
                    <a:pt x="3640" y="1583"/>
                  </a:lnTo>
                  <a:lnTo>
                    <a:pt x="3636" y="1575"/>
                  </a:lnTo>
                  <a:lnTo>
                    <a:pt x="3636" y="1575"/>
                  </a:lnTo>
                  <a:lnTo>
                    <a:pt x="3634" y="1573"/>
                  </a:lnTo>
                  <a:lnTo>
                    <a:pt x="3634" y="1568"/>
                  </a:lnTo>
                  <a:lnTo>
                    <a:pt x="3634" y="1548"/>
                  </a:lnTo>
                  <a:lnTo>
                    <a:pt x="3636" y="1521"/>
                  </a:lnTo>
                  <a:lnTo>
                    <a:pt x="3636" y="1521"/>
                  </a:lnTo>
                  <a:lnTo>
                    <a:pt x="3675" y="1583"/>
                  </a:lnTo>
                  <a:lnTo>
                    <a:pt x="3704" y="1634"/>
                  </a:lnTo>
                  <a:lnTo>
                    <a:pt x="3716" y="1653"/>
                  </a:lnTo>
                  <a:lnTo>
                    <a:pt x="3722" y="1669"/>
                  </a:lnTo>
                  <a:lnTo>
                    <a:pt x="3722" y="1669"/>
                  </a:lnTo>
                  <a:lnTo>
                    <a:pt x="3784" y="1835"/>
                  </a:lnTo>
                  <a:lnTo>
                    <a:pt x="3825" y="1938"/>
                  </a:lnTo>
                  <a:lnTo>
                    <a:pt x="3846" y="1989"/>
                  </a:lnTo>
                  <a:lnTo>
                    <a:pt x="3846" y="1989"/>
                  </a:lnTo>
                  <a:lnTo>
                    <a:pt x="3864" y="2030"/>
                  </a:lnTo>
                  <a:lnTo>
                    <a:pt x="3893" y="2108"/>
                  </a:lnTo>
                  <a:lnTo>
                    <a:pt x="3922" y="2186"/>
                  </a:lnTo>
                  <a:lnTo>
                    <a:pt x="3934" y="2211"/>
                  </a:lnTo>
                  <a:lnTo>
                    <a:pt x="3940" y="2223"/>
                  </a:lnTo>
                  <a:lnTo>
                    <a:pt x="3940" y="2223"/>
                  </a:lnTo>
                  <a:lnTo>
                    <a:pt x="3957" y="2244"/>
                  </a:lnTo>
                  <a:lnTo>
                    <a:pt x="3986" y="2283"/>
                  </a:lnTo>
                  <a:lnTo>
                    <a:pt x="4025" y="2340"/>
                  </a:lnTo>
                  <a:lnTo>
                    <a:pt x="4025" y="2340"/>
                  </a:lnTo>
                  <a:lnTo>
                    <a:pt x="3955" y="2191"/>
                  </a:lnTo>
                  <a:lnTo>
                    <a:pt x="3955" y="2191"/>
                  </a:lnTo>
                  <a:lnTo>
                    <a:pt x="3914" y="2071"/>
                  </a:lnTo>
                  <a:lnTo>
                    <a:pt x="3885" y="1989"/>
                  </a:lnTo>
                  <a:lnTo>
                    <a:pt x="3875" y="1961"/>
                  </a:lnTo>
                  <a:lnTo>
                    <a:pt x="3870" y="1950"/>
                  </a:lnTo>
                  <a:lnTo>
                    <a:pt x="3870" y="1950"/>
                  </a:lnTo>
                  <a:lnTo>
                    <a:pt x="3864" y="1940"/>
                  </a:lnTo>
                  <a:lnTo>
                    <a:pt x="3856" y="1919"/>
                  </a:lnTo>
                  <a:lnTo>
                    <a:pt x="3831" y="1854"/>
                  </a:lnTo>
                  <a:lnTo>
                    <a:pt x="3807" y="1790"/>
                  </a:lnTo>
                  <a:lnTo>
                    <a:pt x="3792" y="1755"/>
                  </a:lnTo>
                  <a:lnTo>
                    <a:pt x="3792" y="1755"/>
                  </a:lnTo>
                  <a:lnTo>
                    <a:pt x="3730" y="1636"/>
                  </a:lnTo>
                  <a:lnTo>
                    <a:pt x="3675" y="1529"/>
                  </a:lnTo>
                  <a:lnTo>
                    <a:pt x="3675" y="1529"/>
                  </a:lnTo>
                  <a:lnTo>
                    <a:pt x="3646" y="1484"/>
                  </a:lnTo>
                  <a:lnTo>
                    <a:pt x="3628" y="1451"/>
                  </a:lnTo>
                  <a:lnTo>
                    <a:pt x="3623" y="1441"/>
                  </a:lnTo>
                  <a:lnTo>
                    <a:pt x="3621" y="1435"/>
                  </a:lnTo>
                  <a:lnTo>
                    <a:pt x="3621" y="1435"/>
                  </a:lnTo>
                  <a:lnTo>
                    <a:pt x="3619" y="1421"/>
                  </a:lnTo>
                  <a:lnTo>
                    <a:pt x="3613" y="1386"/>
                  </a:lnTo>
                  <a:lnTo>
                    <a:pt x="3591" y="1281"/>
                  </a:lnTo>
                  <a:lnTo>
                    <a:pt x="3558" y="1131"/>
                  </a:lnTo>
                  <a:lnTo>
                    <a:pt x="3574" y="718"/>
                  </a:lnTo>
                  <a:lnTo>
                    <a:pt x="3566" y="640"/>
                  </a:lnTo>
                  <a:lnTo>
                    <a:pt x="3566" y="640"/>
                  </a:lnTo>
                  <a:lnTo>
                    <a:pt x="3555" y="610"/>
                  </a:lnTo>
                  <a:lnTo>
                    <a:pt x="3547" y="595"/>
                  </a:lnTo>
                  <a:lnTo>
                    <a:pt x="3545" y="591"/>
                  </a:lnTo>
                  <a:lnTo>
                    <a:pt x="3543" y="591"/>
                  </a:lnTo>
                  <a:lnTo>
                    <a:pt x="3543" y="593"/>
                  </a:lnTo>
                  <a:lnTo>
                    <a:pt x="3543" y="593"/>
                  </a:lnTo>
                  <a:close/>
                  <a:moveTo>
                    <a:pt x="3955" y="1435"/>
                  </a:moveTo>
                  <a:lnTo>
                    <a:pt x="3955" y="1435"/>
                  </a:lnTo>
                  <a:lnTo>
                    <a:pt x="3955" y="1439"/>
                  </a:lnTo>
                  <a:lnTo>
                    <a:pt x="3957" y="1451"/>
                  </a:lnTo>
                  <a:lnTo>
                    <a:pt x="3965" y="1490"/>
                  </a:lnTo>
                  <a:lnTo>
                    <a:pt x="3978" y="1544"/>
                  </a:lnTo>
                  <a:lnTo>
                    <a:pt x="3978" y="1544"/>
                  </a:lnTo>
                  <a:lnTo>
                    <a:pt x="3963" y="1533"/>
                  </a:lnTo>
                  <a:lnTo>
                    <a:pt x="3953" y="1527"/>
                  </a:lnTo>
                  <a:lnTo>
                    <a:pt x="3949" y="1527"/>
                  </a:lnTo>
                  <a:lnTo>
                    <a:pt x="3947" y="1529"/>
                  </a:lnTo>
                  <a:lnTo>
                    <a:pt x="3947" y="1529"/>
                  </a:lnTo>
                  <a:lnTo>
                    <a:pt x="3949" y="1540"/>
                  </a:lnTo>
                  <a:lnTo>
                    <a:pt x="3957" y="1562"/>
                  </a:lnTo>
                  <a:lnTo>
                    <a:pt x="3984" y="1628"/>
                  </a:lnTo>
                  <a:lnTo>
                    <a:pt x="4010" y="1698"/>
                  </a:lnTo>
                  <a:lnTo>
                    <a:pt x="4019" y="1728"/>
                  </a:lnTo>
                  <a:lnTo>
                    <a:pt x="4025" y="1747"/>
                  </a:lnTo>
                  <a:lnTo>
                    <a:pt x="4025" y="1747"/>
                  </a:lnTo>
                  <a:lnTo>
                    <a:pt x="4031" y="1780"/>
                  </a:lnTo>
                  <a:lnTo>
                    <a:pt x="4041" y="1823"/>
                  </a:lnTo>
                  <a:lnTo>
                    <a:pt x="4047" y="1843"/>
                  </a:lnTo>
                  <a:lnTo>
                    <a:pt x="4054" y="1864"/>
                  </a:lnTo>
                  <a:lnTo>
                    <a:pt x="4062" y="1882"/>
                  </a:lnTo>
                  <a:lnTo>
                    <a:pt x="4072" y="1895"/>
                  </a:lnTo>
                  <a:lnTo>
                    <a:pt x="4072" y="1895"/>
                  </a:lnTo>
                  <a:lnTo>
                    <a:pt x="4093" y="1926"/>
                  </a:lnTo>
                  <a:lnTo>
                    <a:pt x="4117" y="1961"/>
                  </a:lnTo>
                  <a:lnTo>
                    <a:pt x="4150" y="2012"/>
                  </a:lnTo>
                  <a:lnTo>
                    <a:pt x="4150" y="2012"/>
                  </a:lnTo>
                  <a:lnTo>
                    <a:pt x="4212" y="2098"/>
                  </a:lnTo>
                  <a:lnTo>
                    <a:pt x="4212" y="2098"/>
                  </a:lnTo>
                  <a:lnTo>
                    <a:pt x="4218" y="2084"/>
                  </a:lnTo>
                  <a:lnTo>
                    <a:pt x="4224" y="2073"/>
                  </a:lnTo>
                  <a:lnTo>
                    <a:pt x="4227" y="2067"/>
                  </a:lnTo>
                  <a:lnTo>
                    <a:pt x="4227" y="2067"/>
                  </a:lnTo>
                  <a:lnTo>
                    <a:pt x="4241" y="2047"/>
                  </a:lnTo>
                  <a:lnTo>
                    <a:pt x="4247" y="2036"/>
                  </a:lnTo>
                  <a:lnTo>
                    <a:pt x="4251" y="2028"/>
                  </a:lnTo>
                  <a:lnTo>
                    <a:pt x="4251" y="2028"/>
                  </a:lnTo>
                  <a:lnTo>
                    <a:pt x="4249" y="2026"/>
                  </a:lnTo>
                  <a:lnTo>
                    <a:pt x="4247" y="2024"/>
                  </a:lnTo>
                  <a:lnTo>
                    <a:pt x="4237" y="2020"/>
                  </a:lnTo>
                  <a:lnTo>
                    <a:pt x="4222" y="2012"/>
                  </a:lnTo>
                  <a:lnTo>
                    <a:pt x="4212" y="2004"/>
                  </a:lnTo>
                  <a:lnTo>
                    <a:pt x="4204" y="1997"/>
                  </a:lnTo>
                  <a:lnTo>
                    <a:pt x="4204" y="1997"/>
                  </a:lnTo>
                  <a:lnTo>
                    <a:pt x="4181" y="1969"/>
                  </a:lnTo>
                  <a:lnTo>
                    <a:pt x="4152" y="1932"/>
                  </a:lnTo>
                  <a:lnTo>
                    <a:pt x="4136" y="1913"/>
                  </a:lnTo>
                  <a:lnTo>
                    <a:pt x="4124" y="1895"/>
                  </a:lnTo>
                  <a:lnTo>
                    <a:pt x="4115" y="1878"/>
                  </a:lnTo>
                  <a:lnTo>
                    <a:pt x="4111" y="1864"/>
                  </a:lnTo>
                  <a:lnTo>
                    <a:pt x="4111" y="1864"/>
                  </a:lnTo>
                  <a:lnTo>
                    <a:pt x="4107" y="1843"/>
                  </a:lnTo>
                  <a:lnTo>
                    <a:pt x="4101" y="1823"/>
                  </a:lnTo>
                  <a:lnTo>
                    <a:pt x="4095" y="1807"/>
                  </a:lnTo>
                  <a:lnTo>
                    <a:pt x="4087" y="1794"/>
                  </a:lnTo>
                  <a:lnTo>
                    <a:pt x="4087" y="1794"/>
                  </a:lnTo>
                  <a:lnTo>
                    <a:pt x="4068" y="1757"/>
                  </a:lnTo>
                  <a:lnTo>
                    <a:pt x="4060" y="1737"/>
                  </a:lnTo>
                  <a:lnTo>
                    <a:pt x="4056" y="1724"/>
                  </a:lnTo>
                  <a:lnTo>
                    <a:pt x="4056" y="1724"/>
                  </a:lnTo>
                  <a:lnTo>
                    <a:pt x="4050" y="1700"/>
                  </a:lnTo>
                  <a:lnTo>
                    <a:pt x="4037" y="1657"/>
                  </a:lnTo>
                  <a:lnTo>
                    <a:pt x="4017" y="1599"/>
                  </a:lnTo>
                  <a:lnTo>
                    <a:pt x="3986" y="1482"/>
                  </a:lnTo>
                  <a:lnTo>
                    <a:pt x="3986" y="1482"/>
                  </a:lnTo>
                  <a:lnTo>
                    <a:pt x="3973" y="1458"/>
                  </a:lnTo>
                  <a:lnTo>
                    <a:pt x="3961" y="1443"/>
                  </a:lnTo>
                  <a:lnTo>
                    <a:pt x="3955" y="1435"/>
                  </a:lnTo>
                  <a:lnTo>
                    <a:pt x="3955" y="1435"/>
                  </a:lnTo>
                  <a:close/>
                  <a:moveTo>
                    <a:pt x="4531" y="1716"/>
                  </a:moveTo>
                  <a:lnTo>
                    <a:pt x="4531" y="1716"/>
                  </a:lnTo>
                  <a:lnTo>
                    <a:pt x="4529" y="1714"/>
                  </a:lnTo>
                  <a:lnTo>
                    <a:pt x="4525" y="1714"/>
                  </a:lnTo>
                  <a:lnTo>
                    <a:pt x="4515" y="1718"/>
                  </a:lnTo>
                  <a:lnTo>
                    <a:pt x="4511" y="1720"/>
                  </a:lnTo>
                  <a:lnTo>
                    <a:pt x="4509" y="1724"/>
                  </a:lnTo>
                  <a:lnTo>
                    <a:pt x="4507" y="1728"/>
                  </a:lnTo>
                  <a:lnTo>
                    <a:pt x="4507" y="1731"/>
                  </a:lnTo>
                  <a:lnTo>
                    <a:pt x="4507" y="1731"/>
                  </a:lnTo>
                  <a:lnTo>
                    <a:pt x="4511" y="1739"/>
                  </a:lnTo>
                  <a:lnTo>
                    <a:pt x="4515" y="1745"/>
                  </a:lnTo>
                  <a:lnTo>
                    <a:pt x="4515" y="1749"/>
                  </a:lnTo>
                  <a:lnTo>
                    <a:pt x="4513" y="1753"/>
                  </a:lnTo>
                  <a:lnTo>
                    <a:pt x="4507" y="1757"/>
                  </a:lnTo>
                  <a:lnTo>
                    <a:pt x="4500" y="1763"/>
                  </a:lnTo>
                  <a:lnTo>
                    <a:pt x="4500" y="1763"/>
                  </a:lnTo>
                  <a:lnTo>
                    <a:pt x="4490" y="1768"/>
                  </a:lnTo>
                  <a:lnTo>
                    <a:pt x="4482" y="1770"/>
                  </a:lnTo>
                  <a:lnTo>
                    <a:pt x="4470" y="1774"/>
                  </a:lnTo>
                  <a:lnTo>
                    <a:pt x="4467" y="1776"/>
                  </a:lnTo>
                  <a:lnTo>
                    <a:pt x="4463" y="1778"/>
                  </a:lnTo>
                  <a:lnTo>
                    <a:pt x="4461" y="1784"/>
                  </a:lnTo>
                  <a:lnTo>
                    <a:pt x="4461" y="1794"/>
                  </a:lnTo>
                  <a:lnTo>
                    <a:pt x="4461" y="1794"/>
                  </a:lnTo>
                  <a:lnTo>
                    <a:pt x="4463" y="1815"/>
                  </a:lnTo>
                  <a:lnTo>
                    <a:pt x="4467" y="1837"/>
                  </a:lnTo>
                  <a:lnTo>
                    <a:pt x="4469" y="1844"/>
                  </a:lnTo>
                  <a:lnTo>
                    <a:pt x="4467" y="1852"/>
                  </a:lnTo>
                  <a:lnTo>
                    <a:pt x="4465" y="1860"/>
                  </a:lnTo>
                  <a:lnTo>
                    <a:pt x="4461" y="1864"/>
                  </a:lnTo>
                  <a:lnTo>
                    <a:pt x="4461" y="1864"/>
                  </a:lnTo>
                  <a:lnTo>
                    <a:pt x="4449" y="1872"/>
                  </a:lnTo>
                  <a:lnTo>
                    <a:pt x="4439" y="1878"/>
                  </a:lnTo>
                  <a:lnTo>
                    <a:pt x="4432" y="1885"/>
                  </a:lnTo>
                  <a:lnTo>
                    <a:pt x="4430" y="1891"/>
                  </a:lnTo>
                  <a:lnTo>
                    <a:pt x="4430" y="1895"/>
                  </a:lnTo>
                  <a:lnTo>
                    <a:pt x="4430" y="1895"/>
                  </a:lnTo>
                  <a:lnTo>
                    <a:pt x="4430" y="1905"/>
                  </a:lnTo>
                  <a:lnTo>
                    <a:pt x="4432" y="1913"/>
                  </a:lnTo>
                  <a:lnTo>
                    <a:pt x="4435" y="1919"/>
                  </a:lnTo>
                  <a:lnTo>
                    <a:pt x="4435" y="1919"/>
                  </a:lnTo>
                  <a:lnTo>
                    <a:pt x="4437" y="1919"/>
                  </a:lnTo>
                  <a:lnTo>
                    <a:pt x="4437" y="1919"/>
                  </a:lnTo>
                  <a:lnTo>
                    <a:pt x="4453" y="1907"/>
                  </a:lnTo>
                  <a:lnTo>
                    <a:pt x="4469" y="1895"/>
                  </a:lnTo>
                  <a:lnTo>
                    <a:pt x="4469" y="1895"/>
                  </a:lnTo>
                  <a:lnTo>
                    <a:pt x="4474" y="1885"/>
                  </a:lnTo>
                  <a:lnTo>
                    <a:pt x="4484" y="1868"/>
                  </a:lnTo>
                  <a:lnTo>
                    <a:pt x="4494" y="1850"/>
                  </a:lnTo>
                  <a:lnTo>
                    <a:pt x="4500" y="1841"/>
                  </a:lnTo>
                  <a:lnTo>
                    <a:pt x="4500" y="1841"/>
                  </a:lnTo>
                  <a:lnTo>
                    <a:pt x="4515" y="1823"/>
                  </a:lnTo>
                  <a:lnTo>
                    <a:pt x="4525" y="1811"/>
                  </a:lnTo>
                  <a:lnTo>
                    <a:pt x="4531" y="1802"/>
                  </a:lnTo>
                  <a:lnTo>
                    <a:pt x="4531" y="1802"/>
                  </a:lnTo>
                  <a:lnTo>
                    <a:pt x="4548" y="1770"/>
                  </a:lnTo>
                  <a:lnTo>
                    <a:pt x="4562" y="1747"/>
                  </a:lnTo>
                  <a:lnTo>
                    <a:pt x="4531" y="1716"/>
                  </a:lnTo>
                  <a:close/>
                  <a:moveTo>
                    <a:pt x="4469" y="2028"/>
                  </a:moveTo>
                  <a:lnTo>
                    <a:pt x="4469" y="2028"/>
                  </a:lnTo>
                  <a:lnTo>
                    <a:pt x="4459" y="2026"/>
                  </a:lnTo>
                  <a:lnTo>
                    <a:pt x="4445" y="2022"/>
                  </a:lnTo>
                  <a:lnTo>
                    <a:pt x="4437" y="2020"/>
                  </a:lnTo>
                  <a:lnTo>
                    <a:pt x="4430" y="2022"/>
                  </a:lnTo>
                  <a:lnTo>
                    <a:pt x="4422" y="2024"/>
                  </a:lnTo>
                  <a:lnTo>
                    <a:pt x="4414" y="2028"/>
                  </a:lnTo>
                  <a:lnTo>
                    <a:pt x="4414" y="2028"/>
                  </a:lnTo>
                  <a:lnTo>
                    <a:pt x="4408" y="2034"/>
                  </a:lnTo>
                  <a:lnTo>
                    <a:pt x="4404" y="2037"/>
                  </a:lnTo>
                  <a:lnTo>
                    <a:pt x="4400" y="2045"/>
                  </a:lnTo>
                  <a:lnTo>
                    <a:pt x="4399" y="2049"/>
                  </a:lnTo>
                  <a:lnTo>
                    <a:pt x="4397" y="2053"/>
                  </a:lnTo>
                  <a:lnTo>
                    <a:pt x="4391" y="2055"/>
                  </a:lnTo>
                  <a:lnTo>
                    <a:pt x="4383" y="2059"/>
                  </a:lnTo>
                  <a:lnTo>
                    <a:pt x="4383" y="2059"/>
                  </a:lnTo>
                  <a:lnTo>
                    <a:pt x="4373" y="2063"/>
                  </a:lnTo>
                  <a:lnTo>
                    <a:pt x="4373" y="2065"/>
                  </a:lnTo>
                  <a:lnTo>
                    <a:pt x="4371" y="2067"/>
                  </a:lnTo>
                  <a:lnTo>
                    <a:pt x="4367" y="2071"/>
                  </a:lnTo>
                  <a:lnTo>
                    <a:pt x="4344" y="2082"/>
                  </a:lnTo>
                  <a:lnTo>
                    <a:pt x="4344" y="2082"/>
                  </a:lnTo>
                  <a:lnTo>
                    <a:pt x="4315" y="2096"/>
                  </a:lnTo>
                  <a:lnTo>
                    <a:pt x="4301" y="2104"/>
                  </a:lnTo>
                  <a:lnTo>
                    <a:pt x="4282" y="2121"/>
                  </a:lnTo>
                  <a:lnTo>
                    <a:pt x="4282" y="2121"/>
                  </a:lnTo>
                  <a:lnTo>
                    <a:pt x="4270" y="2133"/>
                  </a:lnTo>
                  <a:lnTo>
                    <a:pt x="4259" y="2145"/>
                  </a:lnTo>
                  <a:lnTo>
                    <a:pt x="4259" y="2145"/>
                  </a:lnTo>
                  <a:lnTo>
                    <a:pt x="4231" y="2168"/>
                  </a:lnTo>
                  <a:lnTo>
                    <a:pt x="4222" y="2180"/>
                  </a:lnTo>
                  <a:lnTo>
                    <a:pt x="4220" y="2186"/>
                  </a:lnTo>
                  <a:lnTo>
                    <a:pt x="4220" y="2191"/>
                  </a:lnTo>
                  <a:lnTo>
                    <a:pt x="4220" y="2191"/>
                  </a:lnTo>
                  <a:lnTo>
                    <a:pt x="4224" y="2201"/>
                  </a:lnTo>
                  <a:lnTo>
                    <a:pt x="4229" y="2209"/>
                  </a:lnTo>
                  <a:lnTo>
                    <a:pt x="4235" y="2215"/>
                  </a:lnTo>
                  <a:lnTo>
                    <a:pt x="4235" y="2215"/>
                  </a:lnTo>
                  <a:lnTo>
                    <a:pt x="4259" y="2195"/>
                  </a:lnTo>
                  <a:lnTo>
                    <a:pt x="4276" y="2178"/>
                  </a:lnTo>
                  <a:lnTo>
                    <a:pt x="4290" y="2160"/>
                  </a:lnTo>
                  <a:lnTo>
                    <a:pt x="4290" y="2160"/>
                  </a:lnTo>
                  <a:lnTo>
                    <a:pt x="4299" y="2145"/>
                  </a:lnTo>
                  <a:lnTo>
                    <a:pt x="4311" y="2127"/>
                  </a:lnTo>
                  <a:lnTo>
                    <a:pt x="4319" y="2119"/>
                  </a:lnTo>
                  <a:lnTo>
                    <a:pt x="4327" y="2113"/>
                  </a:lnTo>
                  <a:lnTo>
                    <a:pt x="4334" y="2108"/>
                  </a:lnTo>
                  <a:lnTo>
                    <a:pt x="4344" y="2106"/>
                  </a:lnTo>
                  <a:lnTo>
                    <a:pt x="4344" y="2106"/>
                  </a:lnTo>
                  <a:lnTo>
                    <a:pt x="4383" y="2098"/>
                  </a:lnTo>
                  <a:lnTo>
                    <a:pt x="4399" y="2094"/>
                  </a:lnTo>
                  <a:lnTo>
                    <a:pt x="4406" y="2090"/>
                  </a:lnTo>
                  <a:lnTo>
                    <a:pt x="4406" y="2090"/>
                  </a:lnTo>
                  <a:lnTo>
                    <a:pt x="4422" y="2076"/>
                  </a:lnTo>
                  <a:lnTo>
                    <a:pt x="4432" y="2071"/>
                  </a:lnTo>
                  <a:lnTo>
                    <a:pt x="4437" y="2067"/>
                  </a:lnTo>
                  <a:lnTo>
                    <a:pt x="4437" y="2067"/>
                  </a:lnTo>
                  <a:lnTo>
                    <a:pt x="4447" y="2059"/>
                  </a:lnTo>
                  <a:lnTo>
                    <a:pt x="4459" y="2047"/>
                  </a:lnTo>
                  <a:lnTo>
                    <a:pt x="4469" y="2034"/>
                  </a:lnTo>
                  <a:lnTo>
                    <a:pt x="4470" y="2030"/>
                  </a:lnTo>
                  <a:lnTo>
                    <a:pt x="4470" y="2028"/>
                  </a:lnTo>
                  <a:lnTo>
                    <a:pt x="4469" y="2028"/>
                  </a:lnTo>
                  <a:lnTo>
                    <a:pt x="4469" y="2028"/>
                  </a:lnTo>
                  <a:close/>
                  <a:moveTo>
                    <a:pt x="4243" y="975"/>
                  </a:moveTo>
                  <a:lnTo>
                    <a:pt x="4243" y="975"/>
                  </a:lnTo>
                  <a:lnTo>
                    <a:pt x="4247" y="996"/>
                  </a:lnTo>
                  <a:lnTo>
                    <a:pt x="4259" y="1049"/>
                  </a:lnTo>
                  <a:lnTo>
                    <a:pt x="4272" y="1110"/>
                  </a:lnTo>
                  <a:lnTo>
                    <a:pt x="4282" y="1135"/>
                  </a:lnTo>
                  <a:lnTo>
                    <a:pt x="4290" y="1154"/>
                  </a:lnTo>
                  <a:lnTo>
                    <a:pt x="4290" y="1154"/>
                  </a:lnTo>
                  <a:lnTo>
                    <a:pt x="4309" y="1189"/>
                  </a:lnTo>
                  <a:lnTo>
                    <a:pt x="4332" y="1232"/>
                  </a:lnTo>
                  <a:lnTo>
                    <a:pt x="4354" y="1273"/>
                  </a:lnTo>
                  <a:lnTo>
                    <a:pt x="4362" y="1293"/>
                  </a:lnTo>
                  <a:lnTo>
                    <a:pt x="4367" y="1310"/>
                  </a:lnTo>
                  <a:lnTo>
                    <a:pt x="4367" y="1310"/>
                  </a:lnTo>
                  <a:lnTo>
                    <a:pt x="4385" y="1369"/>
                  </a:lnTo>
                  <a:lnTo>
                    <a:pt x="4393" y="1396"/>
                  </a:lnTo>
                  <a:lnTo>
                    <a:pt x="4399" y="1427"/>
                  </a:lnTo>
                  <a:lnTo>
                    <a:pt x="4399" y="1427"/>
                  </a:lnTo>
                  <a:lnTo>
                    <a:pt x="4402" y="1455"/>
                  </a:lnTo>
                  <a:lnTo>
                    <a:pt x="4406" y="1472"/>
                  </a:lnTo>
                  <a:lnTo>
                    <a:pt x="4412" y="1484"/>
                  </a:lnTo>
                  <a:lnTo>
                    <a:pt x="4422" y="1497"/>
                  </a:lnTo>
                  <a:lnTo>
                    <a:pt x="4422" y="1497"/>
                  </a:lnTo>
                  <a:lnTo>
                    <a:pt x="4435" y="1515"/>
                  </a:lnTo>
                  <a:lnTo>
                    <a:pt x="4447" y="1529"/>
                  </a:lnTo>
                  <a:lnTo>
                    <a:pt x="4451" y="1535"/>
                  </a:lnTo>
                  <a:lnTo>
                    <a:pt x="4453" y="1535"/>
                  </a:lnTo>
                  <a:lnTo>
                    <a:pt x="4455" y="1531"/>
                  </a:lnTo>
                  <a:lnTo>
                    <a:pt x="4453" y="1521"/>
                  </a:lnTo>
                  <a:lnTo>
                    <a:pt x="4453" y="1521"/>
                  </a:lnTo>
                  <a:lnTo>
                    <a:pt x="4445" y="1496"/>
                  </a:lnTo>
                  <a:lnTo>
                    <a:pt x="4434" y="1468"/>
                  </a:lnTo>
                  <a:lnTo>
                    <a:pt x="4424" y="1437"/>
                  </a:lnTo>
                  <a:lnTo>
                    <a:pt x="4418" y="1418"/>
                  </a:lnTo>
                  <a:lnTo>
                    <a:pt x="4414" y="1396"/>
                  </a:lnTo>
                  <a:lnTo>
                    <a:pt x="4414" y="1396"/>
                  </a:lnTo>
                  <a:lnTo>
                    <a:pt x="4410" y="1359"/>
                  </a:lnTo>
                  <a:lnTo>
                    <a:pt x="4408" y="1334"/>
                  </a:lnTo>
                  <a:lnTo>
                    <a:pt x="4408" y="1310"/>
                  </a:lnTo>
                  <a:lnTo>
                    <a:pt x="4406" y="1279"/>
                  </a:lnTo>
                  <a:lnTo>
                    <a:pt x="4406" y="1279"/>
                  </a:lnTo>
                  <a:lnTo>
                    <a:pt x="4400" y="1232"/>
                  </a:lnTo>
                  <a:lnTo>
                    <a:pt x="4391" y="1193"/>
                  </a:lnTo>
                  <a:lnTo>
                    <a:pt x="4391" y="1193"/>
                  </a:lnTo>
                  <a:lnTo>
                    <a:pt x="4389" y="1188"/>
                  </a:lnTo>
                  <a:lnTo>
                    <a:pt x="4391" y="1184"/>
                  </a:lnTo>
                  <a:lnTo>
                    <a:pt x="4391" y="1180"/>
                  </a:lnTo>
                  <a:lnTo>
                    <a:pt x="4395" y="1180"/>
                  </a:lnTo>
                  <a:lnTo>
                    <a:pt x="4400" y="1180"/>
                  </a:lnTo>
                  <a:lnTo>
                    <a:pt x="4410" y="1184"/>
                  </a:lnTo>
                  <a:lnTo>
                    <a:pt x="4420" y="1191"/>
                  </a:lnTo>
                  <a:lnTo>
                    <a:pt x="4428" y="1201"/>
                  </a:lnTo>
                  <a:lnTo>
                    <a:pt x="4434" y="1209"/>
                  </a:lnTo>
                  <a:lnTo>
                    <a:pt x="4437" y="1217"/>
                  </a:lnTo>
                  <a:lnTo>
                    <a:pt x="4437" y="1217"/>
                  </a:lnTo>
                  <a:lnTo>
                    <a:pt x="4443" y="1238"/>
                  </a:lnTo>
                  <a:lnTo>
                    <a:pt x="4453" y="1271"/>
                  </a:lnTo>
                  <a:lnTo>
                    <a:pt x="4469" y="1310"/>
                  </a:lnTo>
                  <a:lnTo>
                    <a:pt x="4469" y="1310"/>
                  </a:lnTo>
                  <a:lnTo>
                    <a:pt x="4470" y="1306"/>
                  </a:lnTo>
                  <a:lnTo>
                    <a:pt x="4474" y="1303"/>
                  </a:lnTo>
                  <a:lnTo>
                    <a:pt x="4478" y="1301"/>
                  </a:lnTo>
                  <a:lnTo>
                    <a:pt x="4482" y="1303"/>
                  </a:lnTo>
                  <a:lnTo>
                    <a:pt x="4488" y="1304"/>
                  </a:lnTo>
                  <a:lnTo>
                    <a:pt x="4494" y="1312"/>
                  </a:lnTo>
                  <a:lnTo>
                    <a:pt x="4500" y="1326"/>
                  </a:lnTo>
                  <a:lnTo>
                    <a:pt x="4500" y="1326"/>
                  </a:lnTo>
                  <a:lnTo>
                    <a:pt x="4511" y="1355"/>
                  </a:lnTo>
                  <a:lnTo>
                    <a:pt x="4517" y="1377"/>
                  </a:lnTo>
                  <a:lnTo>
                    <a:pt x="4521" y="1386"/>
                  </a:lnTo>
                  <a:lnTo>
                    <a:pt x="4523" y="1386"/>
                  </a:lnTo>
                  <a:lnTo>
                    <a:pt x="4523" y="1381"/>
                  </a:lnTo>
                  <a:lnTo>
                    <a:pt x="4523" y="1381"/>
                  </a:lnTo>
                  <a:lnTo>
                    <a:pt x="4531" y="1310"/>
                  </a:lnTo>
                  <a:lnTo>
                    <a:pt x="4554" y="1334"/>
                  </a:lnTo>
                  <a:lnTo>
                    <a:pt x="4554" y="1334"/>
                  </a:lnTo>
                  <a:lnTo>
                    <a:pt x="4560" y="1318"/>
                  </a:lnTo>
                  <a:lnTo>
                    <a:pt x="4564" y="1306"/>
                  </a:lnTo>
                  <a:lnTo>
                    <a:pt x="4568" y="1304"/>
                  </a:lnTo>
                  <a:lnTo>
                    <a:pt x="4570" y="1303"/>
                  </a:lnTo>
                  <a:lnTo>
                    <a:pt x="4570" y="1303"/>
                  </a:lnTo>
                  <a:lnTo>
                    <a:pt x="4581" y="1304"/>
                  </a:lnTo>
                  <a:lnTo>
                    <a:pt x="4591" y="1306"/>
                  </a:lnTo>
                  <a:lnTo>
                    <a:pt x="4603" y="1306"/>
                  </a:lnTo>
                  <a:lnTo>
                    <a:pt x="4612" y="1303"/>
                  </a:lnTo>
                  <a:lnTo>
                    <a:pt x="4616" y="1301"/>
                  </a:lnTo>
                  <a:lnTo>
                    <a:pt x="4618" y="1297"/>
                  </a:lnTo>
                  <a:lnTo>
                    <a:pt x="4622" y="1293"/>
                  </a:lnTo>
                  <a:lnTo>
                    <a:pt x="4624" y="1287"/>
                  </a:lnTo>
                  <a:lnTo>
                    <a:pt x="4624" y="1279"/>
                  </a:lnTo>
                  <a:lnTo>
                    <a:pt x="4624" y="1271"/>
                  </a:lnTo>
                  <a:lnTo>
                    <a:pt x="4624" y="1271"/>
                  </a:lnTo>
                  <a:lnTo>
                    <a:pt x="4624" y="1252"/>
                  </a:lnTo>
                  <a:lnTo>
                    <a:pt x="4626" y="1234"/>
                  </a:lnTo>
                  <a:lnTo>
                    <a:pt x="4630" y="1201"/>
                  </a:lnTo>
                  <a:lnTo>
                    <a:pt x="4630" y="1191"/>
                  </a:lnTo>
                  <a:lnTo>
                    <a:pt x="4630" y="1188"/>
                  </a:lnTo>
                  <a:lnTo>
                    <a:pt x="4626" y="1184"/>
                  </a:lnTo>
                  <a:lnTo>
                    <a:pt x="4622" y="1182"/>
                  </a:lnTo>
                  <a:lnTo>
                    <a:pt x="4616" y="1182"/>
                  </a:lnTo>
                  <a:lnTo>
                    <a:pt x="4601" y="1186"/>
                  </a:lnTo>
                  <a:lnTo>
                    <a:pt x="4601" y="1186"/>
                  </a:lnTo>
                  <a:lnTo>
                    <a:pt x="4591" y="1189"/>
                  </a:lnTo>
                  <a:lnTo>
                    <a:pt x="4583" y="1195"/>
                  </a:lnTo>
                  <a:lnTo>
                    <a:pt x="4572" y="1205"/>
                  </a:lnTo>
                  <a:lnTo>
                    <a:pt x="4558" y="1225"/>
                  </a:lnTo>
                  <a:lnTo>
                    <a:pt x="4556" y="1226"/>
                  </a:lnTo>
                  <a:lnTo>
                    <a:pt x="4552" y="1228"/>
                  </a:lnTo>
                  <a:lnTo>
                    <a:pt x="4548" y="1226"/>
                  </a:lnTo>
                  <a:lnTo>
                    <a:pt x="4544" y="1225"/>
                  </a:lnTo>
                  <a:lnTo>
                    <a:pt x="4533" y="1211"/>
                  </a:lnTo>
                  <a:lnTo>
                    <a:pt x="4515" y="1186"/>
                  </a:lnTo>
                  <a:lnTo>
                    <a:pt x="4515" y="1186"/>
                  </a:lnTo>
                  <a:lnTo>
                    <a:pt x="4496" y="1158"/>
                  </a:lnTo>
                  <a:lnTo>
                    <a:pt x="4480" y="1137"/>
                  </a:lnTo>
                  <a:lnTo>
                    <a:pt x="4457" y="1110"/>
                  </a:lnTo>
                  <a:lnTo>
                    <a:pt x="4443" y="1096"/>
                  </a:lnTo>
                  <a:lnTo>
                    <a:pt x="4439" y="1090"/>
                  </a:lnTo>
                  <a:lnTo>
                    <a:pt x="4437" y="1084"/>
                  </a:lnTo>
                  <a:lnTo>
                    <a:pt x="4437" y="1084"/>
                  </a:lnTo>
                  <a:lnTo>
                    <a:pt x="4420" y="1024"/>
                  </a:lnTo>
                  <a:lnTo>
                    <a:pt x="4406" y="975"/>
                  </a:lnTo>
                  <a:lnTo>
                    <a:pt x="4406" y="975"/>
                  </a:lnTo>
                  <a:lnTo>
                    <a:pt x="4408" y="971"/>
                  </a:lnTo>
                  <a:lnTo>
                    <a:pt x="4410" y="967"/>
                  </a:lnTo>
                  <a:lnTo>
                    <a:pt x="4410" y="961"/>
                  </a:lnTo>
                  <a:lnTo>
                    <a:pt x="4408" y="957"/>
                  </a:lnTo>
                  <a:lnTo>
                    <a:pt x="4402" y="956"/>
                  </a:lnTo>
                  <a:lnTo>
                    <a:pt x="4391" y="956"/>
                  </a:lnTo>
                  <a:lnTo>
                    <a:pt x="4375" y="959"/>
                  </a:lnTo>
                  <a:lnTo>
                    <a:pt x="4375" y="959"/>
                  </a:lnTo>
                  <a:lnTo>
                    <a:pt x="4303" y="977"/>
                  </a:lnTo>
                  <a:lnTo>
                    <a:pt x="4266" y="983"/>
                  </a:lnTo>
                  <a:lnTo>
                    <a:pt x="4266" y="983"/>
                  </a:lnTo>
                  <a:lnTo>
                    <a:pt x="4260" y="981"/>
                  </a:lnTo>
                  <a:lnTo>
                    <a:pt x="4253" y="979"/>
                  </a:lnTo>
                  <a:lnTo>
                    <a:pt x="4243" y="975"/>
                  </a:lnTo>
                  <a:lnTo>
                    <a:pt x="4243" y="975"/>
                  </a:lnTo>
                  <a:close/>
                  <a:moveTo>
                    <a:pt x="4243" y="2566"/>
                  </a:moveTo>
                  <a:lnTo>
                    <a:pt x="4243" y="2597"/>
                  </a:lnTo>
                  <a:lnTo>
                    <a:pt x="4243" y="2597"/>
                  </a:lnTo>
                  <a:lnTo>
                    <a:pt x="4266" y="2613"/>
                  </a:lnTo>
                  <a:lnTo>
                    <a:pt x="4266" y="2613"/>
                  </a:lnTo>
                  <a:lnTo>
                    <a:pt x="4274" y="2616"/>
                  </a:lnTo>
                  <a:lnTo>
                    <a:pt x="4284" y="2616"/>
                  </a:lnTo>
                  <a:lnTo>
                    <a:pt x="4294" y="2615"/>
                  </a:lnTo>
                  <a:lnTo>
                    <a:pt x="4305" y="2613"/>
                  </a:lnTo>
                  <a:lnTo>
                    <a:pt x="4305" y="2613"/>
                  </a:lnTo>
                  <a:lnTo>
                    <a:pt x="4309" y="2611"/>
                  </a:lnTo>
                  <a:lnTo>
                    <a:pt x="4315" y="2607"/>
                  </a:lnTo>
                  <a:lnTo>
                    <a:pt x="4323" y="2597"/>
                  </a:lnTo>
                  <a:lnTo>
                    <a:pt x="4334" y="2585"/>
                  </a:lnTo>
                  <a:lnTo>
                    <a:pt x="4342" y="2579"/>
                  </a:lnTo>
                  <a:lnTo>
                    <a:pt x="4352" y="2574"/>
                  </a:lnTo>
                  <a:lnTo>
                    <a:pt x="4352" y="2574"/>
                  </a:lnTo>
                  <a:lnTo>
                    <a:pt x="4362" y="2568"/>
                  </a:lnTo>
                  <a:lnTo>
                    <a:pt x="4365" y="2564"/>
                  </a:lnTo>
                  <a:lnTo>
                    <a:pt x="4369" y="2560"/>
                  </a:lnTo>
                  <a:lnTo>
                    <a:pt x="4369" y="2554"/>
                  </a:lnTo>
                  <a:lnTo>
                    <a:pt x="4371" y="2540"/>
                  </a:lnTo>
                  <a:lnTo>
                    <a:pt x="4371" y="2531"/>
                  </a:lnTo>
                  <a:lnTo>
                    <a:pt x="4375" y="2519"/>
                  </a:lnTo>
                  <a:lnTo>
                    <a:pt x="4375" y="2519"/>
                  </a:lnTo>
                  <a:lnTo>
                    <a:pt x="4399" y="2449"/>
                  </a:lnTo>
                  <a:lnTo>
                    <a:pt x="4399" y="2449"/>
                  </a:lnTo>
                  <a:lnTo>
                    <a:pt x="4385" y="2472"/>
                  </a:lnTo>
                  <a:lnTo>
                    <a:pt x="4377" y="2482"/>
                  </a:lnTo>
                  <a:lnTo>
                    <a:pt x="4369" y="2492"/>
                  </a:lnTo>
                  <a:lnTo>
                    <a:pt x="4360" y="2499"/>
                  </a:lnTo>
                  <a:lnTo>
                    <a:pt x="4352" y="2503"/>
                  </a:lnTo>
                  <a:lnTo>
                    <a:pt x="4352" y="2503"/>
                  </a:lnTo>
                  <a:lnTo>
                    <a:pt x="4340" y="2507"/>
                  </a:lnTo>
                  <a:lnTo>
                    <a:pt x="4334" y="2511"/>
                  </a:lnTo>
                  <a:lnTo>
                    <a:pt x="4330" y="2517"/>
                  </a:lnTo>
                  <a:lnTo>
                    <a:pt x="4321" y="2527"/>
                  </a:lnTo>
                  <a:lnTo>
                    <a:pt x="4321" y="2527"/>
                  </a:lnTo>
                  <a:lnTo>
                    <a:pt x="4311" y="2537"/>
                  </a:lnTo>
                  <a:lnTo>
                    <a:pt x="4307" y="2544"/>
                  </a:lnTo>
                  <a:lnTo>
                    <a:pt x="4301" y="2554"/>
                  </a:lnTo>
                  <a:lnTo>
                    <a:pt x="4290" y="2566"/>
                  </a:lnTo>
                  <a:lnTo>
                    <a:pt x="4290" y="2566"/>
                  </a:lnTo>
                  <a:lnTo>
                    <a:pt x="4282" y="2572"/>
                  </a:lnTo>
                  <a:lnTo>
                    <a:pt x="4274" y="2574"/>
                  </a:lnTo>
                  <a:lnTo>
                    <a:pt x="4266" y="2574"/>
                  </a:lnTo>
                  <a:lnTo>
                    <a:pt x="4259" y="2574"/>
                  </a:lnTo>
                  <a:lnTo>
                    <a:pt x="4247" y="2568"/>
                  </a:lnTo>
                  <a:lnTo>
                    <a:pt x="4243" y="2566"/>
                  </a:lnTo>
                  <a:lnTo>
                    <a:pt x="4243" y="2566"/>
                  </a:lnTo>
                  <a:close/>
                  <a:moveTo>
                    <a:pt x="4266" y="2464"/>
                  </a:moveTo>
                  <a:lnTo>
                    <a:pt x="4266" y="2464"/>
                  </a:lnTo>
                  <a:lnTo>
                    <a:pt x="4259" y="2492"/>
                  </a:lnTo>
                  <a:lnTo>
                    <a:pt x="4255" y="2513"/>
                  </a:lnTo>
                  <a:lnTo>
                    <a:pt x="4255" y="2521"/>
                  </a:lnTo>
                  <a:lnTo>
                    <a:pt x="4257" y="2527"/>
                  </a:lnTo>
                  <a:lnTo>
                    <a:pt x="4260" y="2529"/>
                  </a:lnTo>
                  <a:lnTo>
                    <a:pt x="4266" y="2527"/>
                  </a:lnTo>
                  <a:lnTo>
                    <a:pt x="4266" y="2527"/>
                  </a:lnTo>
                  <a:lnTo>
                    <a:pt x="4284" y="2517"/>
                  </a:lnTo>
                  <a:lnTo>
                    <a:pt x="4301" y="2505"/>
                  </a:lnTo>
                  <a:lnTo>
                    <a:pt x="4315" y="2492"/>
                  </a:lnTo>
                  <a:lnTo>
                    <a:pt x="4319" y="2486"/>
                  </a:lnTo>
                  <a:lnTo>
                    <a:pt x="4321" y="2480"/>
                  </a:lnTo>
                  <a:lnTo>
                    <a:pt x="4321" y="2480"/>
                  </a:lnTo>
                  <a:lnTo>
                    <a:pt x="4319" y="2474"/>
                  </a:lnTo>
                  <a:lnTo>
                    <a:pt x="4313" y="2466"/>
                  </a:lnTo>
                  <a:lnTo>
                    <a:pt x="4305" y="2459"/>
                  </a:lnTo>
                  <a:lnTo>
                    <a:pt x="4297" y="2453"/>
                  </a:lnTo>
                  <a:lnTo>
                    <a:pt x="4288" y="2449"/>
                  </a:lnTo>
                  <a:lnTo>
                    <a:pt x="4284" y="2447"/>
                  </a:lnTo>
                  <a:lnTo>
                    <a:pt x="4278" y="2449"/>
                  </a:lnTo>
                  <a:lnTo>
                    <a:pt x="4274" y="2449"/>
                  </a:lnTo>
                  <a:lnTo>
                    <a:pt x="4272" y="2453"/>
                  </a:lnTo>
                  <a:lnTo>
                    <a:pt x="4268" y="2459"/>
                  </a:lnTo>
                  <a:lnTo>
                    <a:pt x="4266" y="2464"/>
                  </a:lnTo>
                  <a:lnTo>
                    <a:pt x="4266" y="2464"/>
                  </a:lnTo>
                  <a:close/>
                  <a:moveTo>
                    <a:pt x="4266" y="2706"/>
                  </a:moveTo>
                  <a:lnTo>
                    <a:pt x="4266" y="2706"/>
                  </a:lnTo>
                  <a:lnTo>
                    <a:pt x="4268" y="2720"/>
                  </a:lnTo>
                  <a:lnTo>
                    <a:pt x="4274" y="2728"/>
                  </a:lnTo>
                  <a:lnTo>
                    <a:pt x="4276" y="2735"/>
                  </a:lnTo>
                  <a:lnTo>
                    <a:pt x="4276" y="2739"/>
                  </a:lnTo>
                  <a:lnTo>
                    <a:pt x="4274" y="2745"/>
                  </a:lnTo>
                  <a:lnTo>
                    <a:pt x="4274" y="2745"/>
                  </a:lnTo>
                  <a:lnTo>
                    <a:pt x="4270" y="2751"/>
                  </a:lnTo>
                  <a:lnTo>
                    <a:pt x="4266" y="2757"/>
                  </a:lnTo>
                  <a:lnTo>
                    <a:pt x="4259" y="2767"/>
                  </a:lnTo>
                  <a:lnTo>
                    <a:pt x="4257" y="2770"/>
                  </a:lnTo>
                  <a:lnTo>
                    <a:pt x="4257" y="2774"/>
                  </a:lnTo>
                  <a:lnTo>
                    <a:pt x="4259" y="2776"/>
                  </a:lnTo>
                  <a:lnTo>
                    <a:pt x="4266" y="2776"/>
                  </a:lnTo>
                  <a:lnTo>
                    <a:pt x="4266" y="2776"/>
                  </a:lnTo>
                  <a:lnTo>
                    <a:pt x="4309" y="2778"/>
                  </a:lnTo>
                  <a:lnTo>
                    <a:pt x="4327" y="2778"/>
                  </a:lnTo>
                  <a:lnTo>
                    <a:pt x="4332" y="2778"/>
                  </a:lnTo>
                  <a:lnTo>
                    <a:pt x="4336" y="2776"/>
                  </a:lnTo>
                  <a:lnTo>
                    <a:pt x="4336" y="2776"/>
                  </a:lnTo>
                  <a:lnTo>
                    <a:pt x="4336" y="2774"/>
                  </a:lnTo>
                  <a:lnTo>
                    <a:pt x="4332" y="2769"/>
                  </a:lnTo>
                  <a:lnTo>
                    <a:pt x="4319" y="2757"/>
                  </a:lnTo>
                  <a:lnTo>
                    <a:pt x="4305" y="2745"/>
                  </a:lnTo>
                  <a:lnTo>
                    <a:pt x="4297" y="2737"/>
                  </a:lnTo>
                  <a:lnTo>
                    <a:pt x="4297" y="2737"/>
                  </a:lnTo>
                  <a:lnTo>
                    <a:pt x="4292" y="2726"/>
                  </a:lnTo>
                  <a:lnTo>
                    <a:pt x="4280" y="2710"/>
                  </a:lnTo>
                  <a:lnTo>
                    <a:pt x="4274" y="2704"/>
                  </a:lnTo>
                  <a:lnTo>
                    <a:pt x="4270" y="2700"/>
                  </a:lnTo>
                  <a:lnTo>
                    <a:pt x="4268" y="2698"/>
                  </a:lnTo>
                  <a:lnTo>
                    <a:pt x="4266" y="2700"/>
                  </a:lnTo>
                  <a:lnTo>
                    <a:pt x="4266" y="2706"/>
                  </a:lnTo>
                  <a:lnTo>
                    <a:pt x="4266" y="2706"/>
                  </a:lnTo>
                  <a:close/>
                  <a:moveTo>
                    <a:pt x="3263" y="1201"/>
                  </a:moveTo>
                  <a:lnTo>
                    <a:pt x="3263" y="1201"/>
                  </a:lnTo>
                  <a:lnTo>
                    <a:pt x="3261" y="1205"/>
                  </a:lnTo>
                  <a:lnTo>
                    <a:pt x="3261" y="1225"/>
                  </a:lnTo>
                  <a:lnTo>
                    <a:pt x="3261" y="1225"/>
                  </a:lnTo>
                  <a:lnTo>
                    <a:pt x="3263" y="1201"/>
                  </a:lnTo>
                  <a:lnTo>
                    <a:pt x="3263" y="1201"/>
                  </a:lnTo>
                  <a:close/>
                  <a:moveTo>
                    <a:pt x="3255" y="1381"/>
                  </a:moveTo>
                  <a:lnTo>
                    <a:pt x="3255" y="1381"/>
                  </a:lnTo>
                  <a:lnTo>
                    <a:pt x="3257" y="1312"/>
                  </a:lnTo>
                  <a:lnTo>
                    <a:pt x="3261" y="1225"/>
                  </a:lnTo>
                  <a:lnTo>
                    <a:pt x="3261" y="1225"/>
                  </a:lnTo>
                  <a:lnTo>
                    <a:pt x="3251" y="1273"/>
                  </a:lnTo>
                  <a:lnTo>
                    <a:pt x="3238" y="1336"/>
                  </a:lnTo>
                  <a:lnTo>
                    <a:pt x="3222" y="1394"/>
                  </a:lnTo>
                  <a:lnTo>
                    <a:pt x="3214" y="1418"/>
                  </a:lnTo>
                  <a:lnTo>
                    <a:pt x="3208" y="1435"/>
                  </a:lnTo>
                  <a:lnTo>
                    <a:pt x="3208" y="1435"/>
                  </a:lnTo>
                  <a:lnTo>
                    <a:pt x="3201" y="1453"/>
                  </a:lnTo>
                  <a:lnTo>
                    <a:pt x="3193" y="1474"/>
                  </a:lnTo>
                  <a:lnTo>
                    <a:pt x="3181" y="1521"/>
                  </a:lnTo>
                  <a:lnTo>
                    <a:pt x="3171" y="1566"/>
                  </a:lnTo>
                  <a:lnTo>
                    <a:pt x="3169" y="1583"/>
                  </a:lnTo>
                  <a:lnTo>
                    <a:pt x="3169" y="1599"/>
                  </a:lnTo>
                  <a:lnTo>
                    <a:pt x="3169" y="1599"/>
                  </a:lnTo>
                  <a:lnTo>
                    <a:pt x="3175" y="1657"/>
                  </a:lnTo>
                  <a:lnTo>
                    <a:pt x="3179" y="1689"/>
                  </a:lnTo>
                  <a:lnTo>
                    <a:pt x="3185" y="1716"/>
                  </a:lnTo>
                  <a:lnTo>
                    <a:pt x="3185" y="1716"/>
                  </a:lnTo>
                  <a:lnTo>
                    <a:pt x="3195" y="1755"/>
                  </a:lnTo>
                  <a:lnTo>
                    <a:pt x="3212" y="1807"/>
                  </a:lnTo>
                  <a:lnTo>
                    <a:pt x="3232" y="1860"/>
                  </a:lnTo>
                  <a:lnTo>
                    <a:pt x="3239" y="1882"/>
                  </a:lnTo>
                  <a:lnTo>
                    <a:pt x="3247" y="1895"/>
                  </a:lnTo>
                  <a:lnTo>
                    <a:pt x="3247" y="1895"/>
                  </a:lnTo>
                  <a:lnTo>
                    <a:pt x="3261" y="1917"/>
                  </a:lnTo>
                  <a:lnTo>
                    <a:pt x="3273" y="1940"/>
                  </a:lnTo>
                  <a:lnTo>
                    <a:pt x="3282" y="1961"/>
                  </a:lnTo>
                  <a:lnTo>
                    <a:pt x="3286" y="1981"/>
                  </a:lnTo>
                  <a:lnTo>
                    <a:pt x="3286" y="1981"/>
                  </a:lnTo>
                  <a:lnTo>
                    <a:pt x="3288" y="1987"/>
                  </a:lnTo>
                  <a:lnTo>
                    <a:pt x="3292" y="1987"/>
                  </a:lnTo>
                  <a:lnTo>
                    <a:pt x="3296" y="1985"/>
                  </a:lnTo>
                  <a:lnTo>
                    <a:pt x="3302" y="1979"/>
                  </a:lnTo>
                  <a:lnTo>
                    <a:pt x="3306" y="1969"/>
                  </a:lnTo>
                  <a:lnTo>
                    <a:pt x="3308" y="1961"/>
                  </a:lnTo>
                  <a:lnTo>
                    <a:pt x="3309" y="1952"/>
                  </a:lnTo>
                  <a:lnTo>
                    <a:pt x="3309" y="1942"/>
                  </a:lnTo>
                  <a:lnTo>
                    <a:pt x="3309" y="1942"/>
                  </a:lnTo>
                  <a:lnTo>
                    <a:pt x="3302" y="1917"/>
                  </a:lnTo>
                  <a:lnTo>
                    <a:pt x="3288" y="1878"/>
                  </a:lnTo>
                  <a:lnTo>
                    <a:pt x="3282" y="1856"/>
                  </a:lnTo>
                  <a:lnTo>
                    <a:pt x="3276" y="1835"/>
                  </a:lnTo>
                  <a:lnTo>
                    <a:pt x="3273" y="1813"/>
                  </a:lnTo>
                  <a:lnTo>
                    <a:pt x="3271" y="1794"/>
                  </a:lnTo>
                  <a:lnTo>
                    <a:pt x="3271" y="1794"/>
                  </a:lnTo>
                  <a:lnTo>
                    <a:pt x="3269" y="1763"/>
                  </a:lnTo>
                  <a:lnTo>
                    <a:pt x="3265" y="1741"/>
                  </a:lnTo>
                  <a:lnTo>
                    <a:pt x="3265" y="1733"/>
                  </a:lnTo>
                  <a:lnTo>
                    <a:pt x="3265" y="1724"/>
                  </a:lnTo>
                  <a:lnTo>
                    <a:pt x="3267" y="1716"/>
                  </a:lnTo>
                  <a:lnTo>
                    <a:pt x="3271" y="1708"/>
                  </a:lnTo>
                  <a:lnTo>
                    <a:pt x="3271" y="1708"/>
                  </a:lnTo>
                  <a:lnTo>
                    <a:pt x="3278" y="1692"/>
                  </a:lnTo>
                  <a:lnTo>
                    <a:pt x="3282" y="1677"/>
                  </a:lnTo>
                  <a:lnTo>
                    <a:pt x="3284" y="1659"/>
                  </a:lnTo>
                  <a:lnTo>
                    <a:pt x="3286" y="1638"/>
                  </a:lnTo>
                  <a:lnTo>
                    <a:pt x="3286" y="1638"/>
                  </a:lnTo>
                  <a:lnTo>
                    <a:pt x="3288" y="1607"/>
                  </a:lnTo>
                  <a:lnTo>
                    <a:pt x="3286" y="1572"/>
                  </a:lnTo>
                  <a:lnTo>
                    <a:pt x="3286" y="1529"/>
                  </a:lnTo>
                  <a:lnTo>
                    <a:pt x="3286" y="1529"/>
                  </a:lnTo>
                  <a:lnTo>
                    <a:pt x="3263" y="1622"/>
                  </a:lnTo>
                  <a:lnTo>
                    <a:pt x="3263" y="1622"/>
                  </a:lnTo>
                  <a:lnTo>
                    <a:pt x="3255" y="1657"/>
                  </a:lnTo>
                  <a:lnTo>
                    <a:pt x="3253" y="1671"/>
                  </a:lnTo>
                  <a:lnTo>
                    <a:pt x="3249" y="1675"/>
                  </a:lnTo>
                  <a:lnTo>
                    <a:pt x="3247" y="1677"/>
                  </a:lnTo>
                  <a:lnTo>
                    <a:pt x="3247" y="1677"/>
                  </a:lnTo>
                  <a:lnTo>
                    <a:pt x="3245" y="1679"/>
                  </a:lnTo>
                  <a:lnTo>
                    <a:pt x="3241" y="1683"/>
                  </a:lnTo>
                  <a:lnTo>
                    <a:pt x="3239" y="1685"/>
                  </a:lnTo>
                  <a:lnTo>
                    <a:pt x="3236" y="1687"/>
                  </a:lnTo>
                  <a:lnTo>
                    <a:pt x="3234" y="1685"/>
                  </a:lnTo>
                  <a:lnTo>
                    <a:pt x="3232" y="1681"/>
                  </a:lnTo>
                  <a:lnTo>
                    <a:pt x="3228" y="1671"/>
                  </a:lnTo>
                  <a:lnTo>
                    <a:pt x="3224" y="1653"/>
                  </a:lnTo>
                  <a:lnTo>
                    <a:pt x="3224" y="1653"/>
                  </a:lnTo>
                  <a:lnTo>
                    <a:pt x="3220" y="1636"/>
                  </a:lnTo>
                  <a:lnTo>
                    <a:pt x="3216" y="1624"/>
                  </a:lnTo>
                  <a:lnTo>
                    <a:pt x="3210" y="1607"/>
                  </a:lnTo>
                  <a:lnTo>
                    <a:pt x="3208" y="1601"/>
                  </a:lnTo>
                  <a:lnTo>
                    <a:pt x="3210" y="1591"/>
                  </a:lnTo>
                  <a:lnTo>
                    <a:pt x="3216" y="1560"/>
                  </a:lnTo>
                  <a:lnTo>
                    <a:pt x="3216" y="1560"/>
                  </a:lnTo>
                  <a:lnTo>
                    <a:pt x="3226" y="1521"/>
                  </a:lnTo>
                  <a:lnTo>
                    <a:pt x="3232" y="1492"/>
                  </a:lnTo>
                  <a:lnTo>
                    <a:pt x="3239" y="1451"/>
                  </a:lnTo>
                  <a:lnTo>
                    <a:pt x="3239" y="1451"/>
                  </a:lnTo>
                  <a:lnTo>
                    <a:pt x="3249" y="1416"/>
                  </a:lnTo>
                  <a:lnTo>
                    <a:pt x="3253" y="1398"/>
                  </a:lnTo>
                  <a:lnTo>
                    <a:pt x="3255" y="1381"/>
                  </a:lnTo>
                  <a:lnTo>
                    <a:pt x="3255" y="1381"/>
                  </a:lnTo>
                  <a:close/>
                  <a:moveTo>
                    <a:pt x="2322" y="1895"/>
                  </a:moveTo>
                  <a:lnTo>
                    <a:pt x="2458" y="1909"/>
                  </a:lnTo>
                  <a:lnTo>
                    <a:pt x="2458" y="1909"/>
                  </a:lnTo>
                  <a:lnTo>
                    <a:pt x="2462" y="1899"/>
                  </a:lnTo>
                  <a:lnTo>
                    <a:pt x="2469" y="1887"/>
                  </a:lnTo>
                  <a:lnTo>
                    <a:pt x="2469" y="1887"/>
                  </a:lnTo>
                  <a:lnTo>
                    <a:pt x="2479" y="1876"/>
                  </a:lnTo>
                  <a:lnTo>
                    <a:pt x="2489" y="1862"/>
                  </a:lnTo>
                  <a:lnTo>
                    <a:pt x="2506" y="1831"/>
                  </a:lnTo>
                  <a:lnTo>
                    <a:pt x="2524" y="1794"/>
                  </a:lnTo>
                  <a:lnTo>
                    <a:pt x="2524" y="1794"/>
                  </a:lnTo>
                  <a:lnTo>
                    <a:pt x="2537" y="1729"/>
                  </a:lnTo>
                  <a:lnTo>
                    <a:pt x="2541" y="1706"/>
                  </a:lnTo>
                  <a:lnTo>
                    <a:pt x="2543" y="1689"/>
                  </a:lnTo>
                  <a:lnTo>
                    <a:pt x="2543" y="1677"/>
                  </a:lnTo>
                  <a:lnTo>
                    <a:pt x="2541" y="1675"/>
                  </a:lnTo>
                  <a:lnTo>
                    <a:pt x="2539" y="1677"/>
                  </a:lnTo>
                  <a:lnTo>
                    <a:pt x="2539" y="1677"/>
                  </a:lnTo>
                  <a:lnTo>
                    <a:pt x="2532" y="1683"/>
                  </a:lnTo>
                  <a:lnTo>
                    <a:pt x="2518" y="1692"/>
                  </a:lnTo>
                  <a:lnTo>
                    <a:pt x="2485" y="1712"/>
                  </a:lnTo>
                  <a:lnTo>
                    <a:pt x="2467" y="1724"/>
                  </a:lnTo>
                  <a:lnTo>
                    <a:pt x="2450" y="1735"/>
                  </a:lnTo>
                  <a:lnTo>
                    <a:pt x="2434" y="1749"/>
                  </a:lnTo>
                  <a:lnTo>
                    <a:pt x="2423" y="1763"/>
                  </a:lnTo>
                  <a:lnTo>
                    <a:pt x="2423" y="1763"/>
                  </a:lnTo>
                  <a:lnTo>
                    <a:pt x="2415" y="1776"/>
                  </a:lnTo>
                  <a:lnTo>
                    <a:pt x="2409" y="1792"/>
                  </a:lnTo>
                  <a:lnTo>
                    <a:pt x="2403" y="1807"/>
                  </a:lnTo>
                  <a:lnTo>
                    <a:pt x="2401" y="1823"/>
                  </a:lnTo>
                  <a:lnTo>
                    <a:pt x="2397" y="1848"/>
                  </a:lnTo>
                  <a:lnTo>
                    <a:pt x="2395" y="1858"/>
                  </a:lnTo>
                  <a:lnTo>
                    <a:pt x="2392" y="1864"/>
                  </a:lnTo>
                  <a:lnTo>
                    <a:pt x="2392" y="1864"/>
                  </a:lnTo>
                  <a:lnTo>
                    <a:pt x="2388" y="1868"/>
                  </a:lnTo>
                  <a:lnTo>
                    <a:pt x="2380" y="1870"/>
                  </a:lnTo>
                  <a:lnTo>
                    <a:pt x="2366" y="1870"/>
                  </a:lnTo>
                  <a:lnTo>
                    <a:pt x="2353" y="1868"/>
                  </a:lnTo>
                  <a:lnTo>
                    <a:pt x="2345" y="1864"/>
                  </a:lnTo>
                  <a:lnTo>
                    <a:pt x="2345" y="1864"/>
                  </a:lnTo>
                  <a:lnTo>
                    <a:pt x="2341" y="1862"/>
                  </a:lnTo>
                  <a:lnTo>
                    <a:pt x="2335" y="1864"/>
                  </a:lnTo>
                  <a:lnTo>
                    <a:pt x="2329" y="1866"/>
                  </a:lnTo>
                  <a:lnTo>
                    <a:pt x="2324" y="1868"/>
                  </a:lnTo>
                  <a:lnTo>
                    <a:pt x="2318" y="1874"/>
                  </a:lnTo>
                  <a:lnTo>
                    <a:pt x="2314" y="1880"/>
                  </a:lnTo>
                  <a:lnTo>
                    <a:pt x="2316" y="1885"/>
                  </a:lnTo>
                  <a:lnTo>
                    <a:pt x="2322" y="1895"/>
                  </a:lnTo>
                  <a:lnTo>
                    <a:pt x="2322" y="1895"/>
                  </a:lnTo>
                  <a:close/>
                  <a:moveTo>
                    <a:pt x="2314" y="484"/>
                  </a:moveTo>
                  <a:lnTo>
                    <a:pt x="2314" y="484"/>
                  </a:lnTo>
                  <a:lnTo>
                    <a:pt x="2304" y="503"/>
                  </a:lnTo>
                  <a:lnTo>
                    <a:pt x="2294" y="521"/>
                  </a:lnTo>
                  <a:lnTo>
                    <a:pt x="2281" y="554"/>
                  </a:lnTo>
                  <a:lnTo>
                    <a:pt x="2267" y="583"/>
                  </a:lnTo>
                  <a:lnTo>
                    <a:pt x="2261" y="597"/>
                  </a:lnTo>
                  <a:lnTo>
                    <a:pt x="2252" y="609"/>
                  </a:lnTo>
                  <a:lnTo>
                    <a:pt x="2252" y="609"/>
                  </a:lnTo>
                  <a:lnTo>
                    <a:pt x="2232" y="630"/>
                  </a:lnTo>
                  <a:lnTo>
                    <a:pt x="2215" y="648"/>
                  </a:lnTo>
                  <a:lnTo>
                    <a:pt x="2205" y="657"/>
                  </a:lnTo>
                  <a:lnTo>
                    <a:pt x="2199" y="665"/>
                  </a:lnTo>
                  <a:lnTo>
                    <a:pt x="2193" y="675"/>
                  </a:lnTo>
                  <a:lnTo>
                    <a:pt x="2189" y="686"/>
                  </a:lnTo>
                  <a:lnTo>
                    <a:pt x="2189" y="686"/>
                  </a:lnTo>
                  <a:lnTo>
                    <a:pt x="2178" y="739"/>
                  </a:lnTo>
                  <a:lnTo>
                    <a:pt x="2170" y="770"/>
                  </a:lnTo>
                  <a:lnTo>
                    <a:pt x="2166" y="803"/>
                  </a:lnTo>
                  <a:lnTo>
                    <a:pt x="2166" y="803"/>
                  </a:lnTo>
                  <a:lnTo>
                    <a:pt x="2164" y="813"/>
                  </a:lnTo>
                  <a:lnTo>
                    <a:pt x="2160" y="825"/>
                  </a:lnTo>
                  <a:lnTo>
                    <a:pt x="2149" y="850"/>
                  </a:lnTo>
                  <a:lnTo>
                    <a:pt x="2131" y="881"/>
                  </a:lnTo>
                  <a:lnTo>
                    <a:pt x="2113" y="911"/>
                  </a:lnTo>
                  <a:lnTo>
                    <a:pt x="2080" y="961"/>
                  </a:lnTo>
                  <a:lnTo>
                    <a:pt x="2065" y="983"/>
                  </a:lnTo>
                  <a:lnTo>
                    <a:pt x="2065" y="983"/>
                  </a:lnTo>
                  <a:lnTo>
                    <a:pt x="2061" y="989"/>
                  </a:lnTo>
                  <a:lnTo>
                    <a:pt x="2055" y="1000"/>
                  </a:lnTo>
                  <a:lnTo>
                    <a:pt x="2055" y="1008"/>
                  </a:lnTo>
                  <a:lnTo>
                    <a:pt x="2055" y="1012"/>
                  </a:lnTo>
                  <a:lnTo>
                    <a:pt x="2061" y="1014"/>
                  </a:lnTo>
                  <a:lnTo>
                    <a:pt x="2073" y="1014"/>
                  </a:lnTo>
                  <a:lnTo>
                    <a:pt x="2073" y="1014"/>
                  </a:lnTo>
                  <a:lnTo>
                    <a:pt x="2086" y="1010"/>
                  </a:lnTo>
                  <a:lnTo>
                    <a:pt x="2102" y="1002"/>
                  </a:lnTo>
                  <a:lnTo>
                    <a:pt x="2115" y="991"/>
                  </a:lnTo>
                  <a:lnTo>
                    <a:pt x="2131" y="979"/>
                  </a:lnTo>
                  <a:lnTo>
                    <a:pt x="2147" y="965"/>
                  </a:lnTo>
                  <a:lnTo>
                    <a:pt x="2160" y="948"/>
                  </a:lnTo>
                  <a:lnTo>
                    <a:pt x="2189" y="913"/>
                  </a:lnTo>
                  <a:lnTo>
                    <a:pt x="2189" y="913"/>
                  </a:lnTo>
                  <a:lnTo>
                    <a:pt x="2203" y="891"/>
                  </a:lnTo>
                  <a:lnTo>
                    <a:pt x="2219" y="864"/>
                  </a:lnTo>
                  <a:lnTo>
                    <a:pt x="2250" y="803"/>
                  </a:lnTo>
                  <a:lnTo>
                    <a:pt x="2275" y="745"/>
                  </a:lnTo>
                  <a:lnTo>
                    <a:pt x="2285" y="720"/>
                  </a:lnTo>
                  <a:lnTo>
                    <a:pt x="2290" y="702"/>
                  </a:lnTo>
                  <a:lnTo>
                    <a:pt x="2290" y="702"/>
                  </a:lnTo>
                  <a:lnTo>
                    <a:pt x="2300" y="673"/>
                  </a:lnTo>
                  <a:lnTo>
                    <a:pt x="2310" y="648"/>
                  </a:lnTo>
                  <a:lnTo>
                    <a:pt x="2320" y="620"/>
                  </a:lnTo>
                  <a:lnTo>
                    <a:pt x="2329" y="593"/>
                  </a:lnTo>
                  <a:lnTo>
                    <a:pt x="2329" y="593"/>
                  </a:lnTo>
                  <a:lnTo>
                    <a:pt x="2337" y="564"/>
                  </a:lnTo>
                  <a:lnTo>
                    <a:pt x="2343" y="531"/>
                  </a:lnTo>
                  <a:lnTo>
                    <a:pt x="2349" y="505"/>
                  </a:lnTo>
                  <a:lnTo>
                    <a:pt x="2353" y="492"/>
                  </a:lnTo>
                  <a:lnTo>
                    <a:pt x="2353" y="492"/>
                  </a:lnTo>
                  <a:lnTo>
                    <a:pt x="2355" y="488"/>
                  </a:lnTo>
                  <a:lnTo>
                    <a:pt x="2353" y="480"/>
                  </a:lnTo>
                  <a:lnTo>
                    <a:pt x="2351" y="472"/>
                  </a:lnTo>
                  <a:lnTo>
                    <a:pt x="2347" y="464"/>
                  </a:lnTo>
                  <a:lnTo>
                    <a:pt x="2341" y="460"/>
                  </a:lnTo>
                  <a:lnTo>
                    <a:pt x="2337" y="460"/>
                  </a:lnTo>
                  <a:lnTo>
                    <a:pt x="2333" y="462"/>
                  </a:lnTo>
                  <a:lnTo>
                    <a:pt x="2329" y="464"/>
                  </a:lnTo>
                  <a:lnTo>
                    <a:pt x="2325" y="468"/>
                  </a:lnTo>
                  <a:lnTo>
                    <a:pt x="2314" y="484"/>
                  </a:lnTo>
                  <a:lnTo>
                    <a:pt x="2314" y="484"/>
                  </a:lnTo>
                  <a:close/>
                  <a:moveTo>
                    <a:pt x="2119" y="1872"/>
                  </a:moveTo>
                  <a:lnTo>
                    <a:pt x="2195" y="1880"/>
                  </a:lnTo>
                  <a:lnTo>
                    <a:pt x="2195" y="1880"/>
                  </a:lnTo>
                  <a:lnTo>
                    <a:pt x="2187" y="1835"/>
                  </a:lnTo>
                  <a:lnTo>
                    <a:pt x="2185" y="1813"/>
                  </a:lnTo>
                  <a:lnTo>
                    <a:pt x="2182" y="1802"/>
                  </a:lnTo>
                  <a:lnTo>
                    <a:pt x="2182" y="1802"/>
                  </a:lnTo>
                  <a:lnTo>
                    <a:pt x="2168" y="1774"/>
                  </a:lnTo>
                  <a:lnTo>
                    <a:pt x="2162" y="1759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8" y="1745"/>
                  </a:lnTo>
                  <a:lnTo>
                    <a:pt x="2156" y="1745"/>
                  </a:lnTo>
                  <a:lnTo>
                    <a:pt x="2150" y="1745"/>
                  </a:lnTo>
                  <a:lnTo>
                    <a:pt x="2141" y="1751"/>
                  </a:lnTo>
                  <a:lnTo>
                    <a:pt x="2137" y="1751"/>
                  </a:lnTo>
                  <a:lnTo>
                    <a:pt x="2137" y="1751"/>
                  </a:lnTo>
                  <a:lnTo>
                    <a:pt x="2137" y="1745"/>
                  </a:lnTo>
                  <a:lnTo>
                    <a:pt x="2141" y="1731"/>
                  </a:lnTo>
                  <a:lnTo>
                    <a:pt x="2150" y="1708"/>
                  </a:lnTo>
                  <a:lnTo>
                    <a:pt x="2150" y="1708"/>
                  </a:lnTo>
                  <a:lnTo>
                    <a:pt x="2162" y="1681"/>
                  </a:lnTo>
                  <a:lnTo>
                    <a:pt x="2168" y="1655"/>
                  </a:lnTo>
                  <a:lnTo>
                    <a:pt x="2172" y="1632"/>
                  </a:lnTo>
                  <a:lnTo>
                    <a:pt x="2172" y="1612"/>
                  </a:lnTo>
                  <a:lnTo>
                    <a:pt x="2170" y="1597"/>
                  </a:lnTo>
                  <a:lnTo>
                    <a:pt x="2168" y="1585"/>
                  </a:lnTo>
                  <a:lnTo>
                    <a:pt x="2166" y="1575"/>
                  </a:lnTo>
                  <a:lnTo>
                    <a:pt x="2166" y="1575"/>
                  </a:lnTo>
                  <a:lnTo>
                    <a:pt x="2172" y="1562"/>
                  </a:lnTo>
                  <a:lnTo>
                    <a:pt x="2184" y="1533"/>
                  </a:lnTo>
                  <a:lnTo>
                    <a:pt x="2191" y="1519"/>
                  </a:lnTo>
                  <a:lnTo>
                    <a:pt x="2199" y="1507"/>
                  </a:lnTo>
                  <a:lnTo>
                    <a:pt x="2203" y="1503"/>
                  </a:lnTo>
                  <a:lnTo>
                    <a:pt x="2207" y="1501"/>
                  </a:lnTo>
                  <a:lnTo>
                    <a:pt x="2211" y="1503"/>
                  </a:lnTo>
                  <a:lnTo>
                    <a:pt x="2213" y="1505"/>
                  </a:lnTo>
                  <a:lnTo>
                    <a:pt x="2213" y="1505"/>
                  </a:lnTo>
                  <a:lnTo>
                    <a:pt x="2219" y="1513"/>
                  </a:lnTo>
                  <a:lnTo>
                    <a:pt x="2222" y="1517"/>
                  </a:lnTo>
                  <a:lnTo>
                    <a:pt x="2234" y="1527"/>
                  </a:lnTo>
                  <a:lnTo>
                    <a:pt x="2238" y="1533"/>
                  </a:lnTo>
                  <a:lnTo>
                    <a:pt x="2240" y="1538"/>
                  </a:lnTo>
                  <a:lnTo>
                    <a:pt x="2244" y="1548"/>
                  </a:lnTo>
                  <a:lnTo>
                    <a:pt x="2244" y="1560"/>
                  </a:lnTo>
                  <a:lnTo>
                    <a:pt x="2244" y="1560"/>
                  </a:lnTo>
                  <a:lnTo>
                    <a:pt x="2244" y="1628"/>
                  </a:lnTo>
                  <a:lnTo>
                    <a:pt x="2246" y="1665"/>
                  </a:lnTo>
                  <a:lnTo>
                    <a:pt x="2244" y="1692"/>
                  </a:lnTo>
                  <a:lnTo>
                    <a:pt x="2244" y="1692"/>
                  </a:lnTo>
                  <a:lnTo>
                    <a:pt x="2242" y="1728"/>
                  </a:lnTo>
                  <a:lnTo>
                    <a:pt x="2242" y="1776"/>
                  </a:lnTo>
                  <a:lnTo>
                    <a:pt x="2242" y="1817"/>
                  </a:lnTo>
                  <a:lnTo>
                    <a:pt x="2242" y="1829"/>
                  </a:lnTo>
                  <a:lnTo>
                    <a:pt x="2244" y="1833"/>
                  </a:lnTo>
                  <a:lnTo>
                    <a:pt x="2244" y="1833"/>
                  </a:lnTo>
                  <a:lnTo>
                    <a:pt x="2244" y="1833"/>
                  </a:lnTo>
                  <a:lnTo>
                    <a:pt x="2259" y="1811"/>
                  </a:lnTo>
                  <a:lnTo>
                    <a:pt x="2290" y="1765"/>
                  </a:lnTo>
                  <a:lnTo>
                    <a:pt x="2322" y="1714"/>
                  </a:lnTo>
                  <a:lnTo>
                    <a:pt x="2331" y="1692"/>
                  </a:lnTo>
                  <a:lnTo>
                    <a:pt x="2337" y="1677"/>
                  </a:lnTo>
                  <a:lnTo>
                    <a:pt x="2337" y="1677"/>
                  </a:lnTo>
                  <a:lnTo>
                    <a:pt x="2341" y="1646"/>
                  </a:lnTo>
                  <a:lnTo>
                    <a:pt x="2347" y="1609"/>
                  </a:lnTo>
                  <a:lnTo>
                    <a:pt x="2347" y="1591"/>
                  </a:lnTo>
                  <a:lnTo>
                    <a:pt x="2345" y="1573"/>
                  </a:lnTo>
                  <a:lnTo>
                    <a:pt x="2343" y="1560"/>
                  </a:lnTo>
                  <a:lnTo>
                    <a:pt x="2341" y="1556"/>
                  </a:lnTo>
                  <a:lnTo>
                    <a:pt x="2337" y="1552"/>
                  </a:lnTo>
                  <a:lnTo>
                    <a:pt x="2337" y="1552"/>
                  </a:lnTo>
                  <a:lnTo>
                    <a:pt x="2325" y="1538"/>
                  </a:lnTo>
                  <a:lnTo>
                    <a:pt x="2316" y="1527"/>
                  </a:lnTo>
                  <a:lnTo>
                    <a:pt x="2306" y="1513"/>
                  </a:lnTo>
                  <a:lnTo>
                    <a:pt x="2283" y="1474"/>
                  </a:lnTo>
                  <a:lnTo>
                    <a:pt x="2283" y="1474"/>
                  </a:lnTo>
                  <a:lnTo>
                    <a:pt x="2308" y="1375"/>
                  </a:lnTo>
                  <a:lnTo>
                    <a:pt x="2325" y="1297"/>
                  </a:lnTo>
                  <a:lnTo>
                    <a:pt x="2337" y="1240"/>
                  </a:lnTo>
                  <a:lnTo>
                    <a:pt x="2337" y="1240"/>
                  </a:lnTo>
                  <a:lnTo>
                    <a:pt x="2345" y="1201"/>
                  </a:lnTo>
                  <a:lnTo>
                    <a:pt x="2353" y="1160"/>
                  </a:lnTo>
                  <a:lnTo>
                    <a:pt x="2368" y="1100"/>
                  </a:lnTo>
                  <a:lnTo>
                    <a:pt x="2368" y="1100"/>
                  </a:lnTo>
                  <a:lnTo>
                    <a:pt x="2380" y="1069"/>
                  </a:lnTo>
                  <a:lnTo>
                    <a:pt x="2397" y="1024"/>
                  </a:lnTo>
                  <a:lnTo>
                    <a:pt x="2430" y="944"/>
                  </a:lnTo>
                  <a:lnTo>
                    <a:pt x="2430" y="944"/>
                  </a:lnTo>
                  <a:lnTo>
                    <a:pt x="2460" y="885"/>
                  </a:lnTo>
                  <a:lnTo>
                    <a:pt x="2477" y="850"/>
                  </a:lnTo>
                  <a:lnTo>
                    <a:pt x="2477" y="850"/>
                  </a:lnTo>
                  <a:lnTo>
                    <a:pt x="2450" y="973"/>
                  </a:lnTo>
                  <a:lnTo>
                    <a:pt x="2429" y="1067"/>
                  </a:lnTo>
                  <a:lnTo>
                    <a:pt x="2415" y="1131"/>
                  </a:lnTo>
                  <a:lnTo>
                    <a:pt x="2415" y="1131"/>
                  </a:lnTo>
                  <a:lnTo>
                    <a:pt x="2411" y="1162"/>
                  </a:lnTo>
                  <a:lnTo>
                    <a:pt x="2407" y="1189"/>
                  </a:lnTo>
                  <a:lnTo>
                    <a:pt x="2407" y="1215"/>
                  </a:lnTo>
                  <a:lnTo>
                    <a:pt x="2407" y="1240"/>
                  </a:lnTo>
                  <a:lnTo>
                    <a:pt x="2407" y="1240"/>
                  </a:lnTo>
                  <a:lnTo>
                    <a:pt x="2411" y="1283"/>
                  </a:lnTo>
                  <a:lnTo>
                    <a:pt x="2411" y="1303"/>
                  </a:lnTo>
                  <a:lnTo>
                    <a:pt x="2407" y="1334"/>
                  </a:lnTo>
                  <a:lnTo>
                    <a:pt x="2407" y="1334"/>
                  </a:lnTo>
                  <a:lnTo>
                    <a:pt x="2405" y="1349"/>
                  </a:lnTo>
                  <a:lnTo>
                    <a:pt x="2405" y="1363"/>
                  </a:lnTo>
                  <a:lnTo>
                    <a:pt x="2407" y="1377"/>
                  </a:lnTo>
                  <a:lnTo>
                    <a:pt x="2407" y="1382"/>
                  </a:lnTo>
                  <a:lnTo>
                    <a:pt x="2407" y="1386"/>
                  </a:lnTo>
                  <a:lnTo>
                    <a:pt x="2405" y="1390"/>
                  </a:lnTo>
                  <a:lnTo>
                    <a:pt x="2399" y="1396"/>
                  </a:lnTo>
                  <a:lnTo>
                    <a:pt x="2399" y="1396"/>
                  </a:lnTo>
                  <a:lnTo>
                    <a:pt x="2372" y="1419"/>
                  </a:lnTo>
                  <a:lnTo>
                    <a:pt x="2360" y="1431"/>
                  </a:lnTo>
                  <a:lnTo>
                    <a:pt x="2353" y="1443"/>
                  </a:lnTo>
                  <a:lnTo>
                    <a:pt x="2353" y="1443"/>
                  </a:lnTo>
                  <a:lnTo>
                    <a:pt x="2347" y="1457"/>
                  </a:lnTo>
                  <a:lnTo>
                    <a:pt x="2341" y="1472"/>
                  </a:lnTo>
                  <a:lnTo>
                    <a:pt x="2339" y="1482"/>
                  </a:lnTo>
                  <a:lnTo>
                    <a:pt x="2341" y="1484"/>
                  </a:lnTo>
                  <a:lnTo>
                    <a:pt x="2345" y="1482"/>
                  </a:lnTo>
                  <a:lnTo>
                    <a:pt x="2345" y="1482"/>
                  </a:lnTo>
                  <a:lnTo>
                    <a:pt x="2362" y="1470"/>
                  </a:lnTo>
                  <a:lnTo>
                    <a:pt x="2368" y="1466"/>
                  </a:lnTo>
                  <a:lnTo>
                    <a:pt x="2392" y="1451"/>
                  </a:lnTo>
                  <a:lnTo>
                    <a:pt x="2392" y="1451"/>
                  </a:lnTo>
                  <a:lnTo>
                    <a:pt x="2390" y="1511"/>
                  </a:lnTo>
                  <a:lnTo>
                    <a:pt x="2390" y="1554"/>
                  </a:lnTo>
                  <a:lnTo>
                    <a:pt x="2390" y="1568"/>
                  </a:lnTo>
                  <a:lnTo>
                    <a:pt x="2392" y="1575"/>
                  </a:lnTo>
                  <a:lnTo>
                    <a:pt x="2392" y="1575"/>
                  </a:lnTo>
                  <a:lnTo>
                    <a:pt x="2394" y="1575"/>
                  </a:lnTo>
                  <a:lnTo>
                    <a:pt x="2397" y="1575"/>
                  </a:lnTo>
                  <a:lnTo>
                    <a:pt x="2401" y="1572"/>
                  </a:lnTo>
                  <a:lnTo>
                    <a:pt x="2407" y="1566"/>
                  </a:lnTo>
                  <a:lnTo>
                    <a:pt x="2413" y="1558"/>
                  </a:lnTo>
                  <a:lnTo>
                    <a:pt x="2419" y="1546"/>
                  </a:lnTo>
                  <a:lnTo>
                    <a:pt x="2425" y="1531"/>
                  </a:lnTo>
                  <a:lnTo>
                    <a:pt x="2430" y="1513"/>
                  </a:lnTo>
                  <a:lnTo>
                    <a:pt x="2430" y="1513"/>
                  </a:lnTo>
                  <a:lnTo>
                    <a:pt x="2442" y="1478"/>
                  </a:lnTo>
                  <a:lnTo>
                    <a:pt x="2456" y="1445"/>
                  </a:lnTo>
                  <a:lnTo>
                    <a:pt x="2464" y="1416"/>
                  </a:lnTo>
                  <a:lnTo>
                    <a:pt x="2467" y="1398"/>
                  </a:lnTo>
                  <a:lnTo>
                    <a:pt x="2469" y="1381"/>
                  </a:lnTo>
                  <a:lnTo>
                    <a:pt x="2469" y="1381"/>
                  </a:lnTo>
                  <a:lnTo>
                    <a:pt x="2471" y="1312"/>
                  </a:lnTo>
                  <a:lnTo>
                    <a:pt x="2477" y="1275"/>
                  </a:lnTo>
                  <a:lnTo>
                    <a:pt x="2485" y="1232"/>
                  </a:lnTo>
                  <a:lnTo>
                    <a:pt x="2485" y="1232"/>
                  </a:lnTo>
                  <a:lnTo>
                    <a:pt x="2489" y="1211"/>
                  </a:lnTo>
                  <a:lnTo>
                    <a:pt x="2493" y="1195"/>
                  </a:lnTo>
                  <a:lnTo>
                    <a:pt x="2495" y="1168"/>
                  </a:lnTo>
                  <a:lnTo>
                    <a:pt x="2499" y="1156"/>
                  </a:lnTo>
                  <a:lnTo>
                    <a:pt x="2500" y="1143"/>
                  </a:lnTo>
                  <a:lnTo>
                    <a:pt x="2506" y="1127"/>
                  </a:lnTo>
                  <a:lnTo>
                    <a:pt x="2516" y="1108"/>
                  </a:lnTo>
                  <a:lnTo>
                    <a:pt x="2516" y="1108"/>
                  </a:lnTo>
                  <a:lnTo>
                    <a:pt x="2534" y="1074"/>
                  </a:lnTo>
                  <a:lnTo>
                    <a:pt x="2539" y="1065"/>
                  </a:lnTo>
                  <a:lnTo>
                    <a:pt x="2543" y="1055"/>
                  </a:lnTo>
                  <a:lnTo>
                    <a:pt x="2545" y="1043"/>
                  </a:lnTo>
                  <a:lnTo>
                    <a:pt x="2547" y="1030"/>
                  </a:lnTo>
                  <a:lnTo>
                    <a:pt x="2547" y="991"/>
                  </a:lnTo>
                  <a:lnTo>
                    <a:pt x="2547" y="991"/>
                  </a:lnTo>
                  <a:lnTo>
                    <a:pt x="2543" y="934"/>
                  </a:lnTo>
                  <a:lnTo>
                    <a:pt x="2539" y="874"/>
                  </a:lnTo>
                  <a:lnTo>
                    <a:pt x="2532" y="803"/>
                  </a:lnTo>
                  <a:lnTo>
                    <a:pt x="2532" y="803"/>
                  </a:lnTo>
                  <a:lnTo>
                    <a:pt x="2530" y="757"/>
                  </a:lnTo>
                  <a:lnTo>
                    <a:pt x="2530" y="722"/>
                  </a:lnTo>
                  <a:lnTo>
                    <a:pt x="2532" y="694"/>
                  </a:lnTo>
                  <a:lnTo>
                    <a:pt x="2532" y="694"/>
                  </a:lnTo>
                  <a:lnTo>
                    <a:pt x="2541" y="659"/>
                  </a:lnTo>
                  <a:lnTo>
                    <a:pt x="2557" y="609"/>
                  </a:lnTo>
                  <a:lnTo>
                    <a:pt x="2578" y="546"/>
                  </a:lnTo>
                  <a:lnTo>
                    <a:pt x="2563" y="507"/>
                  </a:lnTo>
                  <a:lnTo>
                    <a:pt x="2563" y="507"/>
                  </a:lnTo>
                  <a:lnTo>
                    <a:pt x="2545" y="550"/>
                  </a:lnTo>
                  <a:lnTo>
                    <a:pt x="2508" y="646"/>
                  </a:lnTo>
                  <a:lnTo>
                    <a:pt x="2485" y="696"/>
                  </a:lnTo>
                  <a:lnTo>
                    <a:pt x="2464" y="743"/>
                  </a:lnTo>
                  <a:lnTo>
                    <a:pt x="2444" y="778"/>
                  </a:lnTo>
                  <a:lnTo>
                    <a:pt x="2436" y="790"/>
                  </a:lnTo>
                  <a:lnTo>
                    <a:pt x="2430" y="796"/>
                  </a:lnTo>
                  <a:lnTo>
                    <a:pt x="2430" y="796"/>
                  </a:lnTo>
                  <a:lnTo>
                    <a:pt x="2421" y="802"/>
                  </a:lnTo>
                  <a:lnTo>
                    <a:pt x="2411" y="805"/>
                  </a:lnTo>
                  <a:lnTo>
                    <a:pt x="2395" y="811"/>
                  </a:lnTo>
                  <a:lnTo>
                    <a:pt x="2392" y="817"/>
                  </a:lnTo>
                  <a:lnTo>
                    <a:pt x="2388" y="823"/>
                  </a:lnTo>
                  <a:lnTo>
                    <a:pt x="2384" y="831"/>
                  </a:lnTo>
                  <a:lnTo>
                    <a:pt x="2384" y="842"/>
                  </a:lnTo>
                  <a:lnTo>
                    <a:pt x="2384" y="842"/>
                  </a:lnTo>
                  <a:lnTo>
                    <a:pt x="2384" y="854"/>
                  </a:lnTo>
                  <a:lnTo>
                    <a:pt x="2388" y="864"/>
                  </a:lnTo>
                  <a:lnTo>
                    <a:pt x="2392" y="878"/>
                  </a:lnTo>
                  <a:lnTo>
                    <a:pt x="2390" y="883"/>
                  </a:lnTo>
                  <a:lnTo>
                    <a:pt x="2388" y="893"/>
                  </a:lnTo>
                  <a:lnTo>
                    <a:pt x="2380" y="905"/>
                  </a:lnTo>
                  <a:lnTo>
                    <a:pt x="2368" y="920"/>
                  </a:lnTo>
                  <a:lnTo>
                    <a:pt x="2368" y="920"/>
                  </a:lnTo>
                  <a:lnTo>
                    <a:pt x="2343" y="950"/>
                  </a:lnTo>
                  <a:lnTo>
                    <a:pt x="2324" y="969"/>
                  </a:lnTo>
                  <a:lnTo>
                    <a:pt x="2316" y="979"/>
                  </a:lnTo>
                  <a:lnTo>
                    <a:pt x="2310" y="989"/>
                  </a:lnTo>
                  <a:lnTo>
                    <a:pt x="2304" y="1000"/>
                  </a:lnTo>
                  <a:lnTo>
                    <a:pt x="2298" y="1014"/>
                  </a:lnTo>
                  <a:lnTo>
                    <a:pt x="2298" y="1014"/>
                  </a:lnTo>
                  <a:lnTo>
                    <a:pt x="2271" y="1104"/>
                  </a:lnTo>
                  <a:lnTo>
                    <a:pt x="2257" y="1150"/>
                  </a:lnTo>
                  <a:lnTo>
                    <a:pt x="2254" y="1170"/>
                  </a:lnTo>
                  <a:lnTo>
                    <a:pt x="2252" y="1186"/>
                  </a:lnTo>
                  <a:lnTo>
                    <a:pt x="2252" y="1186"/>
                  </a:lnTo>
                  <a:lnTo>
                    <a:pt x="2250" y="1199"/>
                  </a:lnTo>
                  <a:lnTo>
                    <a:pt x="2250" y="1203"/>
                  </a:lnTo>
                  <a:lnTo>
                    <a:pt x="2244" y="1217"/>
                  </a:lnTo>
                  <a:lnTo>
                    <a:pt x="2236" y="1256"/>
                  </a:lnTo>
                  <a:lnTo>
                    <a:pt x="2236" y="1256"/>
                  </a:lnTo>
                  <a:lnTo>
                    <a:pt x="2215" y="1365"/>
                  </a:lnTo>
                  <a:lnTo>
                    <a:pt x="2205" y="1410"/>
                  </a:lnTo>
                  <a:lnTo>
                    <a:pt x="2197" y="1435"/>
                  </a:lnTo>
                  <a:lnTo>
                    <a:pt x="2197" y="1435"/>
                  </a:lnTo>
                  <a:lnTo>
                    <a:pt x="2182" y="1474"/>
                  </a:lnTo>
                  <a:lnTo>
                    <a:pt x="2182" y="1474"/>
                  </a:lnTo>
                  <a:lnTo>
                    <a:pt x="2176" y="1490"/>
                  </a:lnTo>
                  <a:lnTo>
                    <a:pt x="2170" y="1497"/>
                  </a:lnTo>
                  <a:lnTo>
                    <a:pt x="2158" y="1513"/>
                  </a:lnTo>
                  <a:lnTo>
                    <a:pt x="2158" y="1513"/>
                  </a:lnTo>
                  <a:lnTo>
                    <a:pt x="2113" y="1562"/>
                  </a:lnTo>
                  <a:lnTo>
                    <a:pt x="2073" y="1607"/>
                  </a:lnTo>
                  <a:lnTo>
                    <a:pt x="2073" y="1607"/>
                  </a:lnTo>
                  <a:lnTo>
                    <a:pt x="2071" y="1609"/>
                  </a:lnTo>
                  <a:lnTo>
                    <a:pt x="2069" y="1607"/>
                  </a:lnTo>
                  <a:lnTo>
                    <a:pt x="2063" y="1603"/>
                  </a:lnTo>
                  <a:lnTo>
                    <a:pt x="2061" y="1603"/>
                  </a:lnTo>
                  <a:lnTo>
                    <a:pt x="2055" y="1605"/>
                  </a:lnTo>
                  <a:lnTo>
                    <a:pt x="2049" y="1611"/>
                  </a:lnTo>
                  <a:lnTo>
                    <a:pt x="2042" y="1622"/>
                  </a:lnTo>
                  <a:lnTo>
                    <a:pt x="2042" y="1622"/>
                  </a:lnTo>
                  <a:lnTo>
                    <a:pt x="2032" y="1634"/>
                  </a:lnTo>
                  <a:lnTo>
                    <a:pt x="2024" y="1642"/>
                  </a:lnTo>
                  <a:lnTo>
                    <a:pt x="2010" y="1648"/>
                  </a:lnTo>
                  <a:lnTo>
                    <a:pt x="2007" y="1653"/>
                  </a:lnTo>
                  <a:lnTo>
                    <a:pt x="2007" y="1661"/>
                  </a:lnTo>
                  <a:lnTo>
                    <a:pt x="2010" y="1673"/>
                  </a:lnTo>
                  <a:lnTo>
                    <a:pt x="2018" y="1692"/>
                  </a:lnTo>
                  <a:lnTo>
                    <a:pt x="2018" y="1692"/>
                  </a:lnTo>
                  <a:lnTo>
                    <a:pt x="2038" y="1733"/>
                  </a:lnTo>
                  <a:lnTo>
                    <a:pt x="2057" y="1765"/>
                  </a:lnTo>
                  <a:lnTo>
                    <a:pt x="2073" y="1790"/>
                  </a:lnTo>
                  <a:lnTo>
                    <a:pt x="2088" y="1809"/>
                  </a:lnTo>
                  <a:lnTo>
                    <a:pt x="2088" y="1809"/>
                  </a:lnTo>
                  <a:lnTo>
                    <a:pt x="2094" y="1817"/>
                  </a:lnTo>
                  <a:lnTo>
                    <a:pt x="2100" y="1821"/>
                  </a:lnTo>
                  <a:lnTo>
                    <a:pt x="2106" y="1825"/>
                  </a:lnTo>
                  <a:lnTo>
                    <a:pt x="2110" y="1831"/>
                  </a:lnTo>
                  <a:lnTo>
                    <a:pt x="2112" y="1839"/>
                  </a:lnTo>
                  <a:lnTo>
                    <a:pt x="2119" y="1872"/>
                  </a:lnTo>
                  <a:lnTo>
                    <a:pt x="2119" y="1872"/>
                  </a:lnTo>
                  <a:close/>
                  <a:moveTo>
                    <a:pt x="1925" y="234"/>
                  </a:moveTo>
                  <a:lnTo>
                    <a:pt x="1925" y="234"/>
                  </a:lnTo>
                  <a:lnTo>
                    <a:pt x="1929" y="248"/>
                  </a:lnTo>
                  <a:lnTo>
                    <a:pt x="1933" y="262"/>
                  </a:lnTo>
                  <a:lnTo>
                    <a:pt x="1935" y="277"/>
                  </a:lnTo>
                  <a:lnTo>
                    <a:pt x="1935" y="299"/>
                  </a:lnTo>
                  <a:lnTo>
                    <a:pt x="1933" y="322"/>
                  </a:lnTo>
                  <a:lnTo>
                    <a:pt x="1927" y="347"/>
                  </a:lnTo>
                  <a:lnTo>
                    <a:pt x="1917" y="375"/>
                  </a:lnTo>
                  <a:lnTo>
                    <a:pt x="1917" y="375"/>
                  </a:lnTo>
                  <a:lnTo>
                    <a:pt x="1888" y="441"/>
                  </a:lnTo>
                  <a:lnTo>
                    <a:pt x="1878" y="460"/>
                  </a:lnTo>
                  <a:lnTo>
                    <a:pt x="1878" y="460"/>
                  </a:lnTo>
                  <a:lnTo>
                    <a:pt x="1870" y="492"/>
                  </a:lnTo>
                  <a:lnTo>
                    <a:pt x="1863" y="531"/>
                  </a:lnTo>
                  <a:lnTo>
                    <a:pt x="1863" y="531"/>
                  </a:lnTo>
                  <a:lnTo>
                    <a:pt x="1861" y="538"/>
                  </a:lnTo>
                  <a:lnTo>
                    <a:pt x="1861" y="542"/>
                  </a:lnTo>
                  <a:lnTo>
                    <a:pt x="1863" y="550"/>
                  </a:lnTo>
                  <a:lnTo>
                    <a:pt x="1863" y="554"/>
                  </a:lnTo>
                  <a:lnTo>
                    <a:pt x="1859" y="562"/>
                  </a:lnTo>
                  <a:lnTo>
                    <a:pt x="1847" y="585"/>
                  </a:lnTo>
                  <a:lnTo>
                    <a:pt x="1847" y="585"/>
                  </a:lnTo>
                  <a:lnTo>
                    <a:pt x="1835" y="603"/>
                  </a:lnTo>
                  <a:lnTo>
                    <a:pt x="1820" y="622"/>
                  </a:lnTo>
                  <a:lnTo>
                    <a:pt x="1789" y="657"/>
                  </a:lnTo>
                  <a:lnTo>
                    <a:pt x="1762" y="688"/>
                  </a:lnTo>
                  <a:lnTo>
                    <a:pt x="1754" y="698"/>
                  </a:lnTo>
                  <a:lnTo>
                    <a:pt x="1754" y="700"/>
                  </a:lnTo>
                  <a:lnTo>
                    <a:pt x="1754" y="702"/>
                  </a:lnTo>
                  <a:lnTo>
                    <a:pt x="1754" y="702"/>
                  </a:lnTo>
                  <a:lnTo>
                    <a:pt x="1760" y="702"/>
                  </a:lnTo>
                  <a:lnTo>
                    <a:pt x="1771" y="696"/>
                  </a:lnTo>
                  <a:lnTo>
                    <a:pt x="1804" y="677"/>
                  </a:lnTo>
                  <a:lnTo>
                    <a:pt x="1835" y="653"/>
                  </a:lnTo>
                  <a:lnTo>
                    <a:pt x="1847" y="642"/>
                  </a:lnTo>
                  <a:lnTo>
                    <a:pt x="1855" y="632"/>
                  </a:lnTo>
                  <a:lnTo>
                    <a:pt x="1855" y="632"/>
                  </a:lnTo>
                  <a:lnTo>
                    <a:pt x="1865" y="609"/>
                  </a:lnTo>
                  <a:lnTo>
                    <a:pt x="1876" y="579"/>
                  </a:lnTo>
                  <a:lnTo>
                    <a:pt x="1890" y="550"/>
                  </a:lnTo>
                  <a:lnTo>
                    <a:pt x="1896" y="538"/>
                  </a:lnTo>
                  <a:lnTo>
                    <a:pt x="1902" y="531"/>
                  </a:lnTo>
                  <a:lnTo>
                    <a:pt x="1902" y="531"/>
                  </a:lnTo>
                  <a:lnTo>
                    <a:pt x="1915" y="515"/>
                  </a:lnTo>
                  <a:lnTo>
                    <a:pt x="1929" y="495"/>
                  </a:lnTo>
                  <a:lnTo>
                    <a:pt x="1956" y="453"/>
                  </a:lnTo>
                  <a:lnTo>
                    <a:pt x="1956" y="453"/>
                  </a:lnTo>
                  <a:lnTo>
                    <a:pt x="1966" y="431"/>
                  </a:lnTo>
                  <a:lnTo>
                    <a:pt x="1973" y="410"/>
                  </a:lnTo>
                  <a:lnTo>
                    <a:pt x="1979" y="388"/>
                  </a:lnTo>
                  <a:lnTo>
                    <a:pt x="1979" y="367"/>
                  </a:lnTo>
                  <a:lnTo>
                    <a:pt x="1979" y="367"/>
                  </a:lnTo>
                  <a:lnTo>
                    <a:pt x="1972" y="258"/>
                  </a:lnTo>
                  <a:lnTo>
                    <a:pt x="1972" y="258"/>
                  </a:lnTo>
                  <a:lnTo>
                    <a:pt x="1948" y="244"/>
                  </a:lnTo>
                  <a:lnTo>
                    <a:pt x="1931" y="236"/>
                  </a:lnTo>
                  <a:lnTo>
                    <a:pt x="1927" y="234"/>
                  </a:lnTo>
                  <a:lnTo>
                    <a:pt x="1925" y="234"/>
                  </a:lnTo>
                  <a:lnTo>
                    <a:pt x="1925" y="234"/>
                  </a:lnTo>
                  <a:close/>
                  <a:moveTo>
                    <a:pt x="2003" y="437"/>
                  </a:moveTo>
                  <a:lnTo>
                    <a:pt x="2003" y="437"/>
                  </a:lnTo>
                  <a:lnTo>
                    <a:pt x="1995" y="464"/>
                  </a:lnTo>
                  <a:lnTo>
                    <a:pt x="1985" y="501"/>
                  </a:lnTo>
                  <a:lnTo>
                    <a:pt x="1964" y="562"/>
                  </a:lnTo>
                  <a:lnTo>
                    <a:pt x="1964" y="562"/>
                  </a:lnTo>
                  <a:lnTo>
                    <a:pt x="1956" y="579"/>
                  </a:lnTo>
                  <a:lnTo>
                    <a:pt x="1950" y="591"/>
                  </a:lnTo>
                  <a:lnTo>
                    <a:pt x="1942" y="605"/>
                  </a:lnTo>
                  <a:lnTo>
                    <a:pt x="1933" y="616"/>
                  </a:lnTo>
                  <a:lnTo>
                    <a:pt x="1933" y="616"/>
                  </a:lnTo>
                  <a:lnTo>
                    <a:pt x="1929" y="620"/>
                  </a:lnTo>
                  <a:lnTo>
                    <a:pt x="1929" y="618"/>
                  </a:lnTo>
                  <a:lnTo>
                    <a:pt x="1927" y="618"/>
                  </a:lnTo>
                  <a:lnTo>
                    <a:pt x="1911" y="634"/>
                  </a:lnTo>
                  <a:lnTo>
                    <a:pt x="1863" y="686"/>
                  </a:lnTo>
                  <a:lnTo>
                    <a:pt x="1863" y="686"/>
                  </a:lnTo>
                  <a:lnTo>
                    <a:pt x="1810" y="745"/>
                  </a:lnTo>
                  <a:lnTo>
                    <a:pt x="1783" y="772"/>
                  </a:lnTo>
                  <a:lnTo>
                    <a:pt x="1771" y="784"/>
                  </a:lnTo>
                  <a:lnTo>
                    <a:pt x="1762" y="796"/>
                  </a:lnTo>
                  <a:lnTo>
                    <a:pt x="1762" y="796"/>
                  </a:lnTo>
                  <a:lnTo>
                    <a:pt x="1730" y="839"/>
                  </a:lnTo>
                  <a:lnTo>
                    <a:pt x="1699" y="881"/>
                  </a:lnTo>
                  <a:lnTo>
                    <a:pt x="1699" y="881"/>
                  </a:lnTo>
                  <a:lnTo>
                    <a:pt x="1688" y="899"/>
                  </a:lnTo>
                  <a:lnTo>
                    <a:pt x="1668" y="936"/>
                  </a:lnTo>
                  <a:lnTo>
                    <a:pt x="1668" y="936"/>
                  </a:lnTo>
                  <a:lnTo>
                    <a:pt x="1651" y="965"/>
                  </a:lnTo>
                  <a:lnTo>
                    <a:pt x="1637" y="991"/>
                  </a:lnTo>
                  <a:lnTo>
                    <a:pt x="1621" y="1014"/>
                  </a:lnTo>
                  <a:lnTo>
                    <a:pt x="1606" y="1045"/>
                  </a:lnTo>
                  <a:lnTo>
                    <a:pt x="1606" y="1045"/>
                  </a:lnTo>
                  <a:lnTo>
                    <a:pt x="1602" y="1055"/>
                  </a:lnTo>
                  <a:lnTo>
                    <a:pt x="1600" y="1069"/>
                  </a:lnTo>
                  <a:lnTo>
                    <a:pt x="1596" y="1098"/>
                  </a:lnTo>
                  <a:lnTo>
                    <a:pt x="1596" y="1131"/>
                  </a:lnTo>
                  <a:lnTo>
                    <a:pt x="1598" y="1164"/>
                  </a:lnTo>
                  <a:lnTo>
                    <a:pt x="1602" y="1195"/>
                  </a:lnTo>
                  <a:lnTo>
                    <a:pt x="1608" y="1219"/>
                  </a:lnTo>
                  <a:lnTo>
                    <a:pt x="1612" y="1232"/>
                  </a:lnTo>
                  <a:lnTo>
                    <a:pt x="1612" y="1234"/>
                  </a:lnTo>
                  <a:lnTo>
                    <a:pt x="1614" y="1232"/>
                  </a:lnTo>
                  <a:lnTo>
                    <a:pt x="1614" y="1232"/>
                  </a:lnTo>
                  <a:lnTo>
                    <a:pt x="1620" y="1217"/>
                  </a:lnTo>
                  <a:lnTo>
                    <a:pt x="1635" y="1186"/>
                  </a:lnTo>
                  <a:lnTo>
                    <a:pt x="1676" y="1102"/>
                  </a:lnTo>
                  <a:lnTo>
                    <a:pt x="1719" y="1014"/>
                  </a:lnTo>
                  <a:lnTo>
                    <a:pt x="1746" y="959"/>
                  </a:lnTo>
                  <a:lnTo>
                    <a:pt x="1746" y="959"/>
                  </a:lnTo>
                  <a:lnTo>
                    <a:pt x="1771" y="901"/>
                  </a:lnTo>
                  <a:lnTo>
                    <a:pt x="1785" y="872"/>
                  </a:lnTo>
                  <a:lnTo>
                    <a:pt x="1800" y="842"/>
                  </a:lnTo>
                  <a:lnTo>
                    <a:pt x="1800" y="842"/>
                  </a:lnTo>
                  <a:lnTo>
                    <a:pt x="1835" y="792"/>
                  </a:lnTo>
                  <a:lnTo>
                    <a:pt x="1888" y="722"/>
                  </a:lnTo>
                  <a:lnTo>
                    <a:pt x="1913" y="690"/>
                  </a:lnTo>
                  <a:lnTo>
                    <a:pt x="1937" y="667"/>
                  </a:lnTo>
                  <a:lnTo>
                    <a:pt x="1944" y="659"/>
                  </a:lnTo>
                  <a:lnTo>
                    <a:pt x="1950" y="655"/>
                  </a:lnTo>
                  <a:lnTo>
                    <a:pt x="1954" y="655"/>
                  </a:lnTo>
                  <a:lnTo>
                    <a:pt x="1954" y="657"/>
                  </a:lnTo>
                  <a:lnTo>
                    <a:pt x="1956" y="663"/>
                  </a:lnTo>
                  <a:lnTo>
                    <a:pt x="1956" y="663"/>
                  </a:lnTo>
                  <a:lnTo>
                    <a:pt x="1956" y="694"/>
                  </a:lnTo>
                  <a:lnTo>
                    <a:pt x="1956" y="720"/>
                  </a:lnTo>
                  <a:lnTo>
                    <a:pt x="1954" y="731"/>
                  </a:lnTo>
                  <a:lnTo>
                    <a:pt x="1952" y="743"/>
                  </a:lnTo>
                  <a:lnTo>
                    <a:pt x="1946" y="755"/>
                  </a:lnTo>
                  <a:lnTo>
                    <a:pt x="1940" y="764"/>
                  </a:lnTo>
                  <a:lnTo>
                    <a:pt x="1940" y="764"/>
                  </a:lnTo>
                  <a:lnTo>
                    <a:pt x="1880" y="848"/>
                  </a:lnTo>
                  <a:lnTo>
                    <a:pt x="1853" y="891"/>
                  </a:lnTo>
                  <a:lnTo>
                    <a:pt x="1845" y="903"/>
                  </a:lnTo>
                  <a:lnTo>
                    <a:pt x="1845" y="905"/>
                  </a:lnTo>
                  <a:lnTo>
                    <a:pt x="1847" y="905"/>
                  </a:lnTo>
                  <a:lnTo>
                    <a:pt x="1847" y="905"/>
                  </a:lnTo>
                  <a:lnTo>
                    <a:pt x="1857" y="899"/>
                  </a:lnTo>
                  <a:lnTo>
                    <a:pt x="1872" y="885"/>
                  </a:lnTo>
                  <a:lnTo>
                    <a:pt x="1913" y="846"/>
                  </a:lnTo>
                  <a:lnTo>
                    <a:pt x="1933" y="825"/>
                  </a:lnTo>
                  <a:lnTo>
                    <a:pt x="1950" y="803"/>
                  </a:lnTo>
                  <a:lnTo>
                    <a:pt x="1964" y="786"/>
                  </a:lnTo>
                  <a:lnTo>
                    <a:pt x="1972" y="772"/>
                  </a:lnTo>
                  <a:lnTo>
                    <a:pt x="1972" y="772"/>
                  </a:lnTo>
                  <a:lnTo>
                    <a:pt x="1995" y="685"/>
                  </a:lnTo>
                  <a:lnTo>
                    <a:pt x="2008" y="636"/>
                  </a:lnTo>
                  <a:lnTo>
                    <a:pt x="2018" y="609"/>
                  </a:lnTo>
                  <a:lnTo>
                    <a:pt x="2018" y="609"/>
                  </a:lnTo>
                  <a:lnTo>
                    <a:pt x="2020" y="601"/>
                  </a:lnTo>
                  <a:lnTo>
                    <a:pt x="2022" y="587"/>
                  </a:lnTo>
                  <a:lnTo>
                    <a:pt x="2022" y="552"/>
                  </a:lnTo>
                  <a:lnTo>
                    <a:pt x="2018" y="507"/>
                  </a:lnTo>
                  <a:lnTo>
                    <a:pt x="2018" y="507"/>
                  </a:lnTo>
                  <a:lnTo>
                    <a:pt x="2012" y="460"/>
                  </a:lnTo>
                  <a:lnTo>
                    <a:pt x="2007" y="435"/>
                  </a:lnTo>
                  <a:lnTo>
                    <a:pt x="2005" y="431"/>
                  </a:lnTo>
                  <a:lnTo>
                    <a:pt x="2003" y="437"/>
                  </a:lnTo>
                  <a:lnTo>
                    <a:pt x="2003" y="437"/>
                  </a:lnTo>
                  <a:close/>
                  <a:moveTo>
                    <a:pt x="1684" y="242"/>
                  </a:moveTo>
                  <a:lnTo>
                    <a:pt x="1684" y="242"/>
                  </a:lnTo>
                  <a:lnTo>
                    <a:pt x="1676" y="291"/>
                  </a:lnTo>
                  <a:lnTo>
                    <a:pt x="1656" y="392"/>
                  </a:lnTo>
                  <a:lnTo>
                    <a:pt x="1645" y="449"/>
                  </a:lnTo>
                  <a:lnTo>
                    <a:pt x="1631" y="503"/>
                  </a:lnTo>
                  <a:lnTo>
                    <a:pt x="1618" y="546"/>
                  </a:lnTo>
                  <a:lnTo>
                    <a:pt x="1612" y="564"/>
                  </a:lnTo>
                  <a:lnTo>
                    <a:pt x="1606" y="577"/>
                  </a:lnTo>
                  <a:lnTo>
                    <a:pt x="1606" y="577"/>
                  </a:lnTo>
                  <a:lnTo>
                    <a:pt x="1592" y="601"/>
                  </a:lnTo>
                  <a:lnTo>
                    <a:pt x="1575" y="626"/>
                  </a:lnTo>
                  <a:lnTo>
                    <a:pt x="1534" y="679"/>
                  </a:lnTo>
                  <a:lnTo>
                    <a:pt x="1513" y="706"/>
                  </a:lnTo>
                  <a:lnTo>
                    <a:pt x="1495" y="729"/>
                  </a:lnTo>
                  <a:lnTo>
                    <a:pt x="1481" y="753"/>
                  </a:lnTo>
                  <a:lnTo>
                    <a:pt x="1474" y="772"/>
                  </a:lnTo>
                  <a:lnTo>
                    <a:pt x="1474" y="772"/>
                  </a:lnTo>
                  <a:lnTo>
                    <a:pt x="1470" y="796"/>
                  </a:lnTo>
                  <a:lnTo>
                    <a:pt x="1464" y="827"/>
                  </a:lnTo>
                  <a:lnTo>
                    <a:pt x="1456" y="899"/>
                  </a:lnTo>
                  <a:lnTo>
                    <a:pt x="1450" y="991"/>
                  </a:lnTo>
                  <a:lnTo>
                    <a:pt x="1450" y="991"/>
                  </a:lnTo>
                  <a:lnTo>
                    <a:pt x="1483" y="924"/>
                  </a:lnTo>
                  <a:lnTo>
                    <a:pt x="1511" y="874"/>
                  </a:lnTo>
                  <a:lnTo>
                    <a:pt x="1528" y="835"/>
                  </a:lnTo>
                  <a:lnTo>
                    <a:pt x="1528" y="835"/>
                  </a:lnTo>
                  <a:lnTo>
                    <a:pt x="1536" y="819"/>
                  </a:lnTo>
                  <a:lnTo>
                    <a:pt x="1551" y="796"/>
                  </a:lnTo>
                  <a:lnTo>
                    <a:pt x="1590" y="737"/>
                  </a:lnTo>
                  <a:lnTo>
                    <a:pt x="1631" y="675"/>
                  </a:lnTo>
                  <a:lnTo>
                    <a:pt x="1649" y="648"/>
                  </a:lnTo>
                  <a:lnTo>
                    <a:pt x="1660" y="624"/>
                  </a:lnTo>
                  <a:lnTo>
                    <a:pt x="1660" y="624"/>
                  </a:lnTo>
                  <a:lnTo>
                    <a:pt x="1678" y="589"/>
                  </a:lnTo>
                  <a:lnTo>
                    <a:pt x="1693" y="564"/>
                  </a:lnTo>
                  <a:lnTo>
                    <a:pt x="1697" y="552"/>
                  </a:lnTo>
                  <a:lnTo>
                    <a:pt x="1703" y="538"/>
                  </a:lnTo>
                  <a:lnTo>
                    <a:pt x="1705" y="525"/>
                  </a:lnTo>
                  <a:lnTo>
                    <a:pt x="1707" y="507"/>
                  </a:lnTo>
                  <a:lnTo>
                    <a:pt x="1707" y="507"/>
                  </a:lnTo>
                  <a:lnTo>
                    <a:pt x="1711" y="460"/>
                  </a:lnTo>
                  <a:lnTo>
                    <a:pt x="1717" y="402"/>
                  </a:lnTo>
                  <a:lnTo>
                    <a:pt x="1721" y="353"/>
                  </a:lnTo>
                  <a:lnTo>
                    <a:pt x="1723" y="328"/>
                  </a:lnTo>
                  <a:lnTo>
                    <a:pt x="1723" y="328"/>
                  </a:lnTo>
                  <a:lnTo>
                    <a:pt x="1703" y="279"/>
                  </a:lnTo>
                  <a:lnTo>
                    <a:pt x="1690" y="250"/>
                  </a:lnTo>
                  <a:lnTo>
                    <a:pt x="1686" y="242"/>
                  </a:lnTo>
                  <a:lnTo>
                    <a:pt x="1684" y="242"/>
                  </a:lnTo>
                  <a:lnTo>
                    <a:pt x="1684" y="242"/>
                  </a:lnTo>
                  <a:lnTo>
                    <a:pt x="1684" y="242"/>
                  </a:lnTo>
                  <a:close/>
                  <a:moveTo>
                    <a:pt x="1614" y="803"/>
                  </a:moveTo>
                  <a:lnTo>
                    <a:pt x="1614" y="803"/>
                  </a:lnTo>
                  <a:lnTo>
                    <a:pt x="1571" y="881"/>
                  </a:lnTo>
                  <a:lnTo>
                    <a:pt x="1520" y="967"/>
                  </a:lnTo>
                  <a:lnTo>
                    <a:pt x="1520" y="967"/>
                  </a:lnTo>
                  <a:lnTo>
                    <a:pt x="1516" y="977"/>
                  </a:lnTo>
                  <a:lnTo>
                    <a:pt x="1511" y="993"/>
                  </a:lnTo>
                  <a:lnTo>
                    <a:pt x="1499" y="1039"/>
                  </a:lnTo>
                  <a:lnTo>
                    <a:pt x="1481" y="1115"/>
                  </a:lnTo>
                  <a:lnTo>
                    <a:pt x="1481" y="1115"/>
                  </a:lnTo>
                  <a:lnTo>
                    <a:pt x="1476" y="1180"/>
                  </a:lnTo>
                  <a:lnTo>
                    <a:pt x="1468" y="1308"/>
                  </a:lnTo>
                  <a:lnTo>
                    <a:pt x="1460" y="1443"/>
                  </a:lnTo>
                  <a:lnTo>
                    <a:pt x="1458" y="1494"/>
                  </a:lnTo>
                  <a:lnTo>
                    <a:pt x="1458" y="1521"/>
                  </a:lnTo>
                  <a:lnTo>
                    <a:pt x="1458" y="1521"/>
                  </a:lnTo>
                  <a:lnTo>
                    <a:pt x="1464" y="1570"/>
                  </a:lnTo>
                  <a:lnTo>
                    <a:pt x="1472" y="1640"/>
                  </a:lnTo>
                  <a:lnTo>
                    <a:pt x="1489" y="1770"/>
                  </a:lnTo>
                  <a:lnTo>
                    <a:pt x="1489" y="1770"/>
                  </a:lnTo>
                  <a:lnTo>
                    <a:pt x="1493" y="1784"/>
                  </a:lnTo>
                  <a:lnTo>
                    <a:pt x="1495" y="1788"/>
                  </a:lnTo>
                  <a:lnTo>
                    <a:pt x="1497" y="1788"/>
                  </a:lnTo>
                  <a:lnTo>
                    <a:pt x="1499" y="1788"/>
                  </a:lnTo>
                  <a:lnTo>
                    <a:pt x="1503" y="1784"/>
                  </a:lnTo>
                  <a:lnTo>
                    <a:pt x="1509" y="1776"/>
                  </a:lnTo>
                  <a:lnTo>
                    <a:pt x="1513" y="1763"/>
                  </a:lnTo>
                  <a:lnTo>
                    <a:pt x="1516" y="1751"/>
                  </a:lnTo>
                  <a:lnTo>
                    <a:pt x="1520" y="1739"/>
                  </a:lnTo>
                  <a:lnTo>
                    <a:pt x="1520" y="1731"/>
                  </a:lnTo>
                  <a:lnTo>
                    <a:pt x="1520" y="1731"/>
                  </a:lnTo>
                  <a:lnTo>
                    <a:pt x="1516" y="1696"/>
                  </a:lnTo>
                  <a:lnTo>
                    <a:pt x="1513" y="1675"/>
                  </a:lnTo>
                  <a:lnTo>
                    <a:pt x="1513" y="1653"/>
                  </a:lnTo>
                  <a:lnTo>
                    <a:pt x="1513" y="1653"/>
                  </a:lnTo>
                  <a:lnTo>
                    <a:pt x="1511" y="1628"/>
                  </a:lnTo>
                  <a:lnTo>
                    <a:pt x="1503" y="1595"/>
                  </a:lnTo>
                  <a:lnTo>
                    <a:pt x="1495" y="1554"/>
                  </a:lnTo>
                  <a:lnTo>
                    <a:pt x="1489" y="1513"/>
                  </a:lnTo>
                  <a:lnTo>
                    <a:pt x="1489" y="1513"/>
                  </a:lnTo>
                  <a:lnTo>
                    <a:pt x="1489" y="1484"/>
                  </a:lnTo>
                  <a:lnTo>
                    <a:pt x="1489" y="1441"/>
                  </a:lnTo>
                  <a:lnTo>
                    <a:pt x="1495" y="1330"/>
                  </a:lnTo>
                  <a:lnTo>
                    <a:pt x="1505" y="1219"/>
                  </a:lnTo>
                  <a:lnTo>
                    <a:pt x="1509" y="1176"/>
                  </a:lnTo>
                  <a:lnTo>
                    <a:pt x="1513" y="1147"/>
                  </a:lnTo>
                  <a:lnTo>
                    <a:pt x="1513" y="1147"/>
                  </a:lnTo>
                  <a:lnTo>
                    <a:pt x="1520" y="1111"/>
                  </a:lnTo>
                  <a:lnTo>
                    <a:pt x="1528" y="1076"/>
                  </a:lnTo>
                  <a:lnTo>
                    <a:pt x="1534" y="1061"/>
                  </a:lnTo>
                  <a:lnTo>
                    <a:pt x="1542" y="1041"/>
                  </a:lnTo>
                  <a:lnTo>
                    <a:pt x="1553" y="1022"/>
                  </a:lnTo>
                  <a:lnTo>
                    <a:pt x="1567" y="998"/>
                  </a:lnTo>
                  <a:lnTo>
                    <a:pt x="1567" y="998"/>
                  </a:lnTo>
                  <a:lnTo>
                    <a:pt x="1575" y="985"/>
                  </a:lnTo>
                  <a:lnTo>
                    <a:pt x="1581" y="971"/>
                  </a:lnTo>
                  <a:lnTo>
                    <a:pt x="1592" y="940"/>
                  </a:lnTo>
                  <a:lnTo>
                    <a:pt x="1600" y="909"/>
                  </a:lnTo>
                  <a:lnTo>
                    <a:pt x="1606" y="878"/>
                  </a:lnTo>
                  <a:lnTo>
                    <a:pt x="1612" y="825"/>
                  </a:lnTo>
                  <a:lnTo>
                    <a:pt x="1614" y="803"/>
                  </a:lnTo>
                  <a:lnTo>
                    <a:pt x="1614" y="803"/>
                  </a:lnTo>
                  <a:close/>
                  <a:moveTo>
                    <a:pt x="1598" y="1349"/>
                  </a:moveTo>
                  <a:lnTo>
                    <a:pt x="1598" y="1349"/>
                  </a:lnTo>
                  <a:lnTo>
                    <a:pt x="1596" y="1359"/>
                  </a:lnTo>
                  <a:lnTo>
                    <a:pt x="1594" y="1369"/>
                  </a:lnTo>
                  <a:lnTo>
                    <a:pt x="1596" y="1394"/>
                  </a:lnTo>
                  <a:lnTo>
                    <a:pt x="1598" y="1427"/>
                  </a:lnTo>
                  <a:lnTo>
                    <a:pt x="1600" y="1449"/>
                  </a:lnTo>
                  <a:lnTo>
                    <a:pt x="1598" y="1474"/>
                  </a:lnTo>
                  <a:lnTo>
                    <a:pt x="1598" y="1474"/>
                  </a:lnTo>
                  <a:lnTo>
                    <a:pt x="1596" y="1499"/>
                  </a:lnTo>
                  <a:lnTo>
                    <a:pt x="1592" y="1527"/>
                  </a:lnTo>
                  <a:lnTo>
                    <a:pt x="1583" y="1573"/>
                  </a:lnTo>
                  <a:lnTo>
                    <a:pt x="1573" y="1616"/>
                  </a:lnTo>
                  <a:lnTo>
                    <a:pt x="1567" y="1646"/>
                  </a:lnTo>
                  <a:lnTo>
                    <a:pt x="1567" y="1646"/>
                  </a:lnTo>
                  <a:lnTo>
                    <a:pt x="1567" y="1653"/>
                  </a:lnTo>
                  <a:lnTo>
                    <a:pt x="1567" y="1661"/>
                  </a:lnTo>
                  <a:lnTo>
                    <a:pt x="1573" y="1683"/>
                  </a:lnTo>
                  <a:lnTo>
                    <a:pt x="1583" y="1708"/>
                  </a:lnTo>
                  <a:lnTo>
                    <a:pt x="1592" y="1735"/>
                  </a:lnTo>
                  <a:lnTo>
                    <a:pt x="1612" y="1782"/>
                  </a:lnTo>
                  <a:lnTo>
                    <a:pt x="1621" y="1802"/>
                  </a:lnTo>
                  <a:lnTo>
                    <a:pt x="1621" y="1802"/>
                  </a:lnTo>
                  <a:lnTo>
                    <a:pt x="1618" y="1737"/>
                  </a:lnTo>
                  <a:lnTo>
                    <a:pt x="1614" y="1685"/>
                  </a:lnTo>
                  <a:lnTo>
                    <a:pt x="1614" y="1646"/>
                  </a:lnTo>
                  <a:lnTo>
                    <a:pt x="1614" y="1646"/>
                  </a:lnTo>
                  <a:lnTo>
                    <a:pt x="1616" y="1630"/>
                  </a:lnTo>
                  <a:lnTo>
                    <a:pt x="1620" y="1612"/>
                  </a:lnTo>
                  <a:lnTo>
                    <a:pt x="1629" y="1572"/>
                  </a:lnTo>
                  <a:lnTo>
                    <a:pt x="1641" y="1536"/>
                  </a:lnTo>
                  <a:lnTo>
                    <a:pt x="1643" y="1523"/>
                  </a:lnTo>
                  <a:lnTo>
                    <a:pt x="1645" y="1513"/>
                  </a:lnTo>
                  <a:lnTo>
                    <a:pt x="1645" y="1513"/>
                  </a:lnTo>
                  <a:lnTo>
                    <a:pt x="1639" y="1476"/>
                  </a:lnTo>
                  <a:lnTo>
                    <a:pt x="1625" y="1416"/>
                  </a:lnTo>
                  <a:lnTo>
                    <a:pt x="1618" y="1386"/>
                  </a:lnTo>
                  <a:lnTo>
                    <a:pt x="1610" y="1363"/>
                  </a:lnTo>
                  <a:lnTo>
                    <a:pt x="1604" y="1349"/>
                  </a:lnTo>
                  <a:lnTo>
                    <a:pt x="1600" y="1347"/>
                  </a:lnTo>
                  <a:lnTo>
                    <a:pt x="1598" y="1349"/>
                  </a:lnTo>
                  <a:lnTo>
                    <a:pt x="1598" y="1349"/>
                  </a:lnTo>
                  <a:close/>
                  <a:moveTo>
                    <a:pt x="1528" y="593"/>
                  </a:moveTo>
                  <a:lnTo>
                    <a:pt x="1528" y="593"/>
                  </a:lnTo>
                  <a:lnTo>
                    <a:pt x="1528" y="595"/>
                  </a:lnTo>
                  <a:lnTo>
                    <a:pt x="1528" y="595"/>
                  </a:lnTo>
                  <a:lnTo>
                    <a:pt x="1528" y="593"/>
                  </a:lnTo>
                  <a:lnTo>
                    <a:pt x="1528" y="593"/>
                  </a:lnTo>
                  <a:close/>
                  <a:moveTo>
                    <a:pt x="1411" y="905"/>
                  </a:moveTo>
                  <a:lnTo>
                    <a:pt x="1411" y="905"/>
                  </a:lnTo>
                  <a:lnTo>
                    <a:pt x="1470" y="739"/>
                  </a:lnTo>
                  <a:lnTo>
                    <a:pt x="1505" y="646"/>
                  </a:lnTo>
                  <a:lnTo>
                    <a:pt x="1518" y="612"/>
                  </a:lnTo>
                  <a:lnTo>
                    <a:pt x="1528" y="595"/>
                  </a:lnTo>
                  <a:lnTo>
                    <a:pt x="1528" y="595"/>
                  </a:lnTo>
                  <a:lnTo>
                    <a:pt x="1388" y="780"/>
                  </a:lnTo>
                  <a:lnTo>
                    <a:pt x="1341" y="1022"/>
                  </a:lnTo>
                  <a:lnTo>
                    <a:pt x="1380" y="1303"/>
                  </a:lnTo>
                  <a:lnTo>
                    <a:pt x="1380" y="1303"/>
                  </a:lnTo>
                  <a:lnTo>
                    <a:pt x="1376" y="1478"/>
                  </a:lnTo>
                  <a:lnTo>
                    <a:pt x="1375" y="1603"/>
                  </a:lnTo>
                  <a:lnTo>
                    <a:pt x="1373" y="1661"/>
                  </a:lnTo>
                  <a:lnTo>
                    <a:pt x="1373" y="1661"/>
                  </a:lnTo>
                  <a:lnTo>
                    <a:pt x="1371" y="1655"/>
                  </a:lnTo>
                  <a:lnTo>
                    <a:pt x="1369" y="1632"/>
                  </a:lnTo>
                  <a:lnTo>
                    <a:pt x="1365" y="1558"/>
                  </a:lnTo>
                  <a:lnTo>
                    <a:pt x="1357" y="1451"/>
                  </a:lnTo>
                  <a:lnTo>
                    <a:pt x="1357" y="1271"/>
                  </a:lnTo>
                  <a:lnTo>
                    <a:pt x="1295" y="1037"/>
                  </a:lnTo>
                  <a:lnTo>
                    <a:pt x="1295" y="1037"/>
                  </a:lnTo>
                  <a:lnTo>
                    <a:pt x="1312" y="1154"/>
                  </a:lnTo>
                  <a:lnTo>
                    <a:pt x="1334" y="1295"/>
                  </a:lnTo>
                  <a:lnTo>
                    <a:pt x="1334" y="1295"/>
                  </a:lnTo>
                  <a:lnTo>
                    <a:pt x="1338" y="1340"/>
                  </a:lnTo>
                  <a:lnTo>
                    <a:pt x="1340" y="1416"/>
                  </a:lnTo>
                  <a:lnTo>
                    <a:pt x="1341" y="1536"/>
                  </a:lnTo>
                  <a:lnTo>
                    <a:pt x="1341" y="1536"/>
                  </a:lnTo>
                  <a:lnTo>
                    <a:pt x="1343" y="1611"/>
                  </a:lnTo>
                  <a:lnTo>
                    <a:pt x="1345" y="1651"/>
                  </a:lnTo>
                  <a:lnTo>
                    <a:pt x="1347" y="1669"/>
                  </a:lnTo>
                  <a:lnTo>
                    <a:pt x="1349" y="1685"/>
                  </a:lnTo>
                  <a:lnTo>
                    <a:pt x="1349" y="1685"/>
                  </a:lnTo>
                  <a:lnTo>
                    <a:pt x="1353" y="1708"/>
                  </a:lnTo>
                  <a:lnTo>
                    <a:pt x="1355" y="1728"/>
                  </a:lnTo>
                  <a:lnTo>
                    <a:pt x="1357" y="1770"/>
                  </a:lnTo>
                  <a:lnTo>
                    <a:pt x="1357" y="1770"/>
                  </a:lnTo>
                  <a:lnTo>
                    <a:pt x="1363" y="1825"/>
                  </a:lnTo>
                  <a:lnTo>
                    <a:pt x="1365" y="1858"/>
                  </a:lnTo>
                  <a:lnTo>
                    <a:pt x="1365" y="1895"/>
                  </a:lnTo>
                  <a:lnTo>
                    <a:pt x="1365" y="1895"/>
                  </a:lnTo>
                  <a:lnTo>
                    <a:pt x="1365" y="1913"/>
                  </a:lnTo>
                  <a:lnTo>
                    <a:pt x="1367" y="1930"/>
                  </a:lnTo>
                  <a:lnTo>
                    <a:pt x="1371" y="1942"/>
                  </a:lnTo>
                  <a:lnTo>
                    <a:pt x="1376" y="1954"/>
                  </a:lnTo>
                  <a:lnTo>
                    <a:pt x="1384" y="1969"/>
                  </a:lnTo>
                  <a:lnTo>
                    <a:pt x="1388" y="1973"/>
                  </a:lnTo>
                  <a:lnTo>
                    <a:pt x="1388" y="1973"/>
                  </a:lnTo>
                  <a:lnTo>
                    <a:pt x="1392" y="1895"/>
                  </a:lnTo>
                  <a:lnTo>
                    <a:pt x="1396" y="1802"/>
                  </a:lnTo>
                  <a:lnTo>
                    <a:pt x="1396" y="1802"/>
                  </a:lnTo>
                  <a:lnTo>
                    <a:pt x="1396" y="1792"/>
                  </a:lnTo>
                  <a:lnTo>
                    <a:pt x="1400" y="1778"/>
                  </a:lnTo>
                  <a:lnTo>
                    <a:pt x="1408" y="1749"/>
                  </a:lnTo>
                  <a:lnTo>
                    <a:pt x="1419" y="1708"/>
                  </a:lnTo>
                  <a:lnTo>
                    <a:pt x="1419" y="1708"/>
                  </a:lnTo>
                  <a:lnTo>
                    <a:pt x="1419" y="1659"/>
                  </a:lnTo>
                  <a:lnTo>
                    <a:pt x="1417" y="1562"/>
                  </a:lnTo>
                  <a:lnTo>
                    <a:pt x="1413" y="1460"/>
                  </a:lnTo>
                  <a:lnTo>
                    <a:pt x="1411" y="1404"/>
                  </a:lnTo>
                  <a:lnTo>
                    <a:pt x="1411" y="1404"/>
                  </a:lnTo>
                  <a:lnTo>
                    <a:pt x="1406" y="1330"/>
                  </a:lnTo>
                  <a:lnTo>
                    <a:pt x="1396" y="1248"/>
                  </a:lnTo>
                  <a:lnTo>
                    <a:pt x="1396" y="1248"/>
                  </a:lnTo>
                  <a:lnTo>
                    <a:pt x="1386" y="1170"/>
                  </a:lnTo>
                  <a:lnTo>
                    <a:pt x="1382" y="1129"/>
                  </a:lnTo>
                  <a:lnTo>
                    <a:pt x="1380" y="1100"/>
                  </a:lnTo>
                  <a:lnTo>
                    <a:pt x="1380" y="1100"/>
                  </a:lnTo>
                  <a:lnTo>
                    <a:pt x="1382" y="1065"/>
                  </a:lnTo>
                  <a:lnTo>
                    <a:pt x="1390" y="1012"/>
                  </a:lnTo>
                  <a:lnTo>
                    <a:pt x="1400" y="954"/>
                  </a:lnTo>
                  <a:lnTo>
                    <a:pt x="1406" y="928"/>
                  </a:lnTo>
                  <a:lnTo>
                    <a:pt x="1411" y="905"/>
                  </a:lnTo>
                  <a:lnTo>
                    <a:pt x="1411" y="905"/>
                  </a:lnTo>
                  <a:close/>
                  <a:moveTo>
                    <a:pt x="1023" y="273"/>
                  </a:moveTo>
                  <a:lnTo>
                    <a:pt x="1023" y="273"/>
                  </a:lnTo>
                  <a:lnTo>
                    <a:pt x="1017" y="283"/>
                  </a:lnTo>
                  <a:lnTo>
                    <a:pt x="1009" y="297"/>
                  </a:lnTo>
                  <a:lnTo>
                    <a:pt x="1005" y="302"/>
                  </a:lnTo>
                  <a:lnTo>
                    <a:pt x="1005" y="308"/>
                  </a:lnTo>
                  <a:lnTo>
                    <a:pt x="1005" y="314"/>
                  </a:lnTo>
                  <a:lnTo>
                    <a:pt x="1007" y="320"/>
                  </a:lnTo>
                  <a:lnTo>
                    <a:pt x="1007" y="320"/>
                  </a:lnTo>
                  <a:lnTo>
                    <a:pt x="1019" y="339"/>
                  </a:lnTo>
                  <a:lnTo>
                    <a:pt x="1034" y="373"/>
                  </a:lnTo>
                  <a:lnTo>
                    <a:pt x="1042" y="392"/>
                  </a:lnTo>
                  <a:lnTo>
                    <a:pt x="1050" y="414"/>
                  </a:lnTo>
                  <a:lnTo>
                    <a:pt x="1056" y="437"/>
                  </a:lnTo>
                  <a:lnTo>
                    <a:pt x="1061" y="460"/>
                  </a:lnTo>
                  <a:lnTo>
                    <a:pt x="1061" y="460"/>
                  </a:lnTo>
                  <a:lnTo>
                    <a:pt x="1069" y="515"/>
                  </a:lnTo>
                  <a:lnTo>
                    <a:pt x="1077" y="577"/>
                  </a:lnTo>
                  <a:lnTo>
                    <a:pt x="1083" y="648"/>
                  </a:lnTo>
                  <a:lnTo>
                    <a:pt x="1085" y="683"/>
                  </a:lnTo>
                  <a:lnTo>
                    <a:pt x="1085" y="718"/>
                  </a:lnTo>
                  <a:lnTo>
                    <a:pt x="1085" y="718"/>
                  </a:lnTo>
                  <a:lnTo>
                    <a:pt x="1081" y="829"/>
                  </a:lnTo>
                  <a:lnTo>
                    <a:pt x="1073" y="985"/>
                  </a:lnTo>
                  <a:lnTo>
                    <a:pt x="1063" y="1131"/>
                  </a:lnTo>
                  <a:lnTo>
                    <a:pt x="1058" y="1186"/>
                  </a:lnTo>
                  <a:lnTo>
                    <a:pt x="1054" y="1217"/>
                  </a:lnTo>
                  <a:lnTo>
                    <a:pt x="1054" y="1217"/>
                  </a:lnTo>
                  <a:lnTo>
                    <a:pt x="1046" y="1244"/>
                  </a:lnTo>
                  <a:lnTo>
                    <a:pt x="1040" y="1264"/>
                  </a:lnTo>
                  <a:lnTo>
                    <a:pt x="1038" y="1273"/>
                  </a:lnTo>
                  <a:lnTo>
                    <a:pt x="1036" y="1283"/>
                  </a:lnTo>
                  <a:lnTo>
                    <a:pt x="1038" y="1318"/>
                  </a:lnTo>
                  <a:lnTo>
                    <a:pt x="1038" y="1318"/>
                  </a:lnTo>
                  <a:lnTo>
                    <a:pt x="1044" y="1365"/>
                  </a:lnTo>
                  <a:lnTo>
                    <a:pt x="1052" y="1412"/>
                  </a:lnTo>
                  <a:lnTo>
                    <a:pt x="1059" y="1447"/>
                  </a:lnTo>
                  <a:lnTo>
                    <a:pt x="1065" y="1458"/>
                  </a:lnTo>
                  <a:lnTo>
                    <a:pt x="1069" y="1466"/>
                  </a:lnTo>
                  <a:lnTo>
                    <a:pt x="1069" y="1466"/>
                  </a:lnTo>
                  <a:lnTo>
                    <a:pt x="1081" y="1476"/>
                  </a:lnTo>
                  <a:lnTo>
                    <a:pt x="1094" y="1490"/>
                  </a:lnTo>
                  <a:lnTo>
                    <a:pt x="1100" y="1501"/>
                  </a:lnTo>
                  <a:lnTo>
                    <a:pt x="1108" y="1513"/>
                  </a:lnTo>
                  <a:lnTo>
                    <a:pt x="1112" y="1527"/>
                  </a:lnTo>
                  <a:lnTo>
                    <a:pt x="1116" y="1544"/>
                  </a:lnTo>
                  <a:lnTo>
                    <a:pt x="1116" y="1544"/>
                  </a:lnTo>
                  <a:lnTo>
                    <a:pt x="1126" y="1611"/>
                  </a:lnTo>
                  <a:lnTo>
                    <a:pt x="1131" y="1661"/>
                  </a:lnTo>
                  <a:lnTo>
                    <a:pt x="1131" y="1661"/>
                  </a:lnTo>
                  <a:lnTo>
                    <a:pt x="1131" y="1687"/>
                  </a:lnTo>
                  <a:lnTo>
                    <a:pt x="1128" y="1716"/>
                  </a:lnTo>
                  <a:lnTo>
                    <a:pt x="1124" y="1747"/>
                  </a:lnTo>
                  <a:lnTo>
                    <a:pt x="1124" y="1747"/>
                  </a:lnTo>
                  <a:lnTo>
                    <a:pt x="1110" y="1728"/>
                  </a:lnTo>
                  <a:lnTo>
                    <a:pt x="1100" y="1710"/>
                  </a:lnTo>
                  <a:lnTo>
                    <a:pt x="1094" y="1702"/>
                  </a:lnTo>
                  <a:lnTo>
                    <a:pt x="1093" y="1692"/>
                  </a:lnTo>
                  <a:lnTo>
                    <a:pt x="1093" y="1692"/>
                  </a:lnTo>
                  <a:lnTo>
                    <a:pt x="1087" y="1657"/>
                  </a:lnTo>
                  <a:lnTo>
                    <a:pt x="1081" y="1605"/>
                  </a:lnTo>
                  <a:lnTo>
                    <a:pt x="1075" y="1552"/>
                  </a:lnTo>
                  <a:lnTo>
                    <a:pt x="1069" y="1521"/>
                  </a:lnTo>
                  <a:lnTo>
                    <a:pt x="1069" y="1521"/>
                  </a:lnTo>
                  <a:lnTo>
                    <a:pt x="1056" y="1482"/>
                  </a:lnTo>
                  <a:lnTo>
                    <a:pt x="1028" y="1418"/>
                  </a:lnTo>
                  <a:lnTo>
                    <a:pt x="991" y="1326"/>
                  </a:lnTo>
                  <a:lnTo>
                    <a:pt x="991" y="1326"/>
                  </a:lnTo>
                  <a:lnTo>
                    <a:pt x="989" y="1361"/>
                  </a:lnTo>
                  <a:lnTo>
                    <a:pt x="989" y="1390"/>
                  </a:lnTo>
                  <a:lnTo>
                    <a:pt x="989" y="1402"/>
                  </a:lnTo>
                  <a:lnTo>
                    <a:pt x="991" y="1412"/>
                  </a:lnTo>
                  <a:lnTo>
                    <a:pt x="991" y="1412"/>
                  </a:lnTo>
                  <a:lnTo>
                    <a:pt x="1021" y="1511"/>
                  </a:lnTo>
                  <a:lnTo>
                    <a:pt x="1038" y="1575"/>
                  </a:lnTo>
                  <a:lnTo>
                    <a:pt x="1044" y="1599"/>
                  </a:lnTo>
                  <a:lnTo>
                    <a:pt x="1046" y="1614"/>
                  </a:lnTo>
                  <a:lnTo>
                    <a:pt x="1046" y="1614"/>
                  </a:lnTo>
                  <a:lnTo>
                    <a:pt x="1048" y="1646"/>
                  </a:lnTo>
                  <a:lnTo>
                    <a:pt x="1050" y="1690"/>
                  </a:lnTo>
                  <a:lnTo>
                    <a:pt x="1056" y="1737"/>
                  </a:lnTo>
                  <a:lnTo>
                    <a:pt x="1058" y="1757"/>
                  </a:lnTo>
                  <a:lnTo>
                    <a:pt x="1061" y="1770"/>
                  </a:lnTo>
                  <a:lnTo>
                    <a:pt x="1061" y="1770"/>
                  </a:lnTo>
                  <a:lnTo>
                    <a:pt x="1069" y="1788"/>
                  </a:lnTo>
                  <a:lnTo>
                    <a:pt x="1081" y="1805"/>
                  </a:lnTo>
                  <a:lnTo>
                    <a:pt x="1116" y="1848"/>
                  </a:lnTo>
                  <a:lnTo>
                    <a:pt x="1116" y="1848"/>
                  </a:lnTo>
                  <a:lnTo>
                    <a:pt x="1135" y="1874"/>
                  </a:lnTo>
                  <a:lnTo>
                    <a:pt x="1149" y="1891"/>
                  </a:lnTo>
                  <a:lnTo>
                    <a:pt x="1155" y="1911"/>
                  </a:lnTo>
                  <a:lnTo>
                    <a:pt x="1163" y="1934"/>
                  </a:lnTo>
                  <a:lnTo>
                    <a:pt x="1163" y="1934"/>
                  </a:lnTo>
                  <a:lnTo>
                    <a:pt x="1166" y="1950"/>
                  </a:lnTo>
                  <a:lnTo>
                    <a:pt x="1168" y="1969"/>
                  </a:lnTo>
                  <a:lnTo>
                    <a:pt x="1172" y="2008"/>
                  </a:lnTo>
                  <a:lnTo>
                    <a:pt x="1174" y="2041"/>
                  </a:lnTo>
                  <a:lnTo>
                    <a:pt x="1176" y="2053"/>
                  </a:lnTo>
                  <a:lnTo>
                    <a:pt x="1178" y="2059"/>
                  </a:lnTo>
                  <a:lnTo>
                    <a:pt x="1178" y="2059"/>
                  </a:lnTo>
                  <a:lnTo>
                    <a:pt x="1184" y="2069"/>
                  </a:lnTo>
                  <a:lnTo>
                    <a:pt x="1192" y="2080"/>
                  </a:lnTo>
                  <a:lnTo>
                    <a:pt x="1194" y="2082"/>
                  </a:lnTo>
                  <a:lnTo>
                    <a:pt x="1198" y="2082"/>
                  </a:lnTo>
                  <a:lnTo>
                    <a:pt x="1199" y="2076"/>
                  </a:lnTo>
                  <a:lnTo>
                    <a:pt x="1201" y="2067"/>
                  </a:lnTo>
                  <a:lnTo>
                    <a:pt x="1201" y="2067"/>
                  </a:lnTo>
                  <a:lnTo>
                    <a:pt x="1201" y="2047"/>
                  </a:lnTo>
                  <a:lnTo>
                    <a:pt x="1199" y="2020"/>
                  </a:lnTo>
                  <a:lnTo>
                    <a:pt x="1196" y="1948"/>
                  </a:lnTo>
                  <a:lnTo>
                    <a:pt x="1186" y="1833"/>
                  </a:lnTo>
                  <a:lnTo>
                    <a:pt x="1186" y="1833"/>
                  </a:lnTo>
                  <a:lnTo>
                    <a:pt x="1184" y="1813"/>
                  </a:lnTo>
                  <a:lnTo>
                    <a:pt x="1180" y="1798"/>
                  </a:lnTo>
                  <a:lnTo>
                    <a:pt x="1178" y="1786"/>
                  </a:lnTo>
                  <a:lnTo>
                    <a:pt x="1178" y="1770"/>
                  </a:lnTo>
                  <a:lnTo>
                    <a:pt x="1178" y="1770"/>
                  </a:lnTo>
                  <a:lnTo>
                    <a:pt x="1184" y="1722"/>
                  </a:lnTo>
                  <a:lnTo>
                    <a:pt x="1186" y="1690"/>
                  </a:lnTo>
                  <a:lnTo>
                    <a:pt x="1186" y="1661"/>
                  </a:lnTo>
                  <a:lnTo>
                    <a:pt x="1186" y="1661"/>
                  </a:lnTo>
                  <a:lnTo>
                    <a:pt x="1182" y="1568"/>
                  </a:lnTo>
                  <a:lnTo>
                    <a:pt x="1178" y="1474"/>
                  </a:lnTo>
                  <a:lnTo>
                    <a:pt x="1178" y="1474"/>
                  </a:lnTo>
                  <a:lnTo>
                    <a:pt x="1174" y="1455"/>
                  </a:lnTo>
                  <a:lnTo>
                    <a:pt x="1166" y="1425"/>
                  </a:lnTo>
                  <a:lnTo>
                    <a:pt x="1145" y="1355"/>
                  </a:lnTo>
                  <a:lnTo>
                    <a:pt x="1122" y="1279"/>
                  </a:lnTo>
                  <a:lnTo>
                    <a:pt x="1112" y="1248"/>
                  </a:lnTo>
                  <a:lnTo>
                    <a:pt x="1108" y="1225"/>
                  </a:lnTo>
                  <a:lnTo>
                    <a:pt x="1108" y="1225"/>
                  </a:lnTo>
                  <a:lnTo>
                    <a:pt x="1106" y="1193"/>
                  </a:lnTo>
                  <a:lnTo>
                    <a:pt x="1108" y="1145"/>
                  </a:lnTo>
                  <a:lnTo>
                    <a:pt x="1110" y="1020"/>
                  </a:lnTo>
                  <a:lnTo>
                    <a:pt x="1116" y="905"/>
                  </a:lnTo>
                  <a:lnTo>
                    <a:pt x="1116" y="850"/>
                  </a:lnTo>
                  <a:lnTo>
                    <a:pt x="1116" y="850"/>
                  </a:lnTo>
                  <a:lnTo>
                    <a:pt x="1116" y="817"/>
                  </a:lnTo>
                  <a:lnTo>
                    <a:pt x="1120" y="745"/>
                  </a:lnTo>
                  <a:lnTo>
                    <a:pt x="1122" y="659"/>
                  </a:lnTo>
                  <a:lnTo>
                    <a:pt x="1124" y="585"/>
                  </a:lnTo>
                  <a:lnTo>
                    <a:pt x="1124" y="585"/>
                  </a:lnTo>
                  <a:lnTo>
                    <a:pt x="1122" y="554"/>
                  </a:lnTo>
                  <a:lnTo>
                    <a:pt x="1118" y="525"/>
                  </a:lnTo>
                  <a:lnTo>
                    <a:pt x="1112" y="495"/>
                  </a:lnTo>
                  <a:lnTo>
                    <a:pt x="1106" y="468"/>
                  </a:lnTo>
                  <a:lnTo>
                    <a:pt x="1093" y="425"/>
                  </a:lnTo>
                  <a:lnTo>
                    <a:pt x="1085" y="406"/>
                  </a:lnTo>
                  <a:lnTo>
                    <a:pt x="1085" y="406"/>
                  </a:lnTo>
                  <a:lnTo>
                    <a:pt x="1073" y="380"/>
                  </a:lnTo>
                  <a:lnTo>
                    <a:pt x="1054" y="332"/>
                  </a:lnTo>
                  <a:lnTo>
                    <a:pt x="1034" y="287"/>
                  </a:lnTo>
                  <a:lnTo>
                    <a:pt x="1026" y="275"/>
                  </a:lnTo>
                  <a:lnTo>
                    <a:pt x="1024" y="273"/>
                  </a:lnTo>
                  <a:lnTo>
                    <a:pt x="1023" y="273"/>
                  </a:lnTo>
                  <a:lnTo>
                    <a:pt x="1023" y="273"/>
                  </a:lnTo>
                  <a:close/>
                  <a:moveTo>
                    <a:pt x="921" y="1279"/>
                  </a:moveTo>
                  <a:lnTo>
                    <a:pt x="921" y="1279"/>
                  </a:lnTo>
                  <a:lnTo>
                    <a:pt x="918" y="1291"/>
                  </a:lnTo>
                  <a:lnTo>
                    <a:pt x="914" y="1314"/>
                  </a:lnTo>
                  <a:lnTo>
                    <a:pt x="914" y="1314"/>
                  </a:lnTo>
                  <a:lnTo>
                    <a:pt x="921" y="1285"/>
                  </a:lnTo>
                  <a:lnTo>
                    <a:pt x="921" y="1279"/>
                  </a:lnTo>
                  <a:lnTo>
                    <a:pt x="921" y="1277"/>
                  </a:lnTo>
                  <a:lnTo>
                    <a:pt x="921" y="1279"/>
                  </a:lnTo>
                  <a:lnTo>
                    <a:pt x="921" y="1279"/>
                  </a:lnTo>
                  <a:close/>
                  <a:moveTo>
                    <a:pt x="906" y="1497"/>
                  </a:moveTo>
                  <a:lnTo>
                    <a:pt x="906" y="1497"/>
                  </a:lnTo>
                  <a:lnTo>
                    <a:pt x="904" y="1484"/>
                  </a:lnTo>
                  <a:lnTo>
                    <a:pt x="902" y="1464"/>
                  </a:lnTo>
                  <a:lnTo>
                    <a:pt x="904" y="1416"/>
                  </a:lnTo>
                  <a:lnTo>
                    <a:pt x="908" y="1361"/>
                  </a:lnTo>
                  <a:lnTo>
                    <a:pt x="914" y="1314"/>
                  </a:lnTo>
                  <a:lnTo>
                    <a:pt x="914" y="1314"/>
                  </a:lnTo>
                  <a:lnTo>
                    <a:pt x="892" y="1398"/>
                  </a:lnTo>
                  <a:lnTo>
                    <a:pt x="884" y="1433"/>
                  </a:lnTo>
                  <a:lnTo>
                    <a:pt x="882" y="1451"/>
                  </a:lnTo>
                  <a:lnTo>
                    <a:pt x="882" y="1451"/>
                  </a:lnTo>
                  <a:lnTo>
                    <a:pt x="892" y="1519"/>
                  </a:lnTo>
                  <a:lnTo>
                    <a:pt x="906" y="1607"/>
                  </a:lnTo>
                  <a:lnTo>
                    <a:pt x="906" y="1607"/>
                  </a:lnTo>
                  <a:lnTo>
                    <a:pt x="910" y="1632"/>
                  </a:lnTo>
                  <a:lnTo>
                    <a:pt x="918" y="1655"/>
                  </a:lnTo>
                  <a:lnTo>
                    <a:pt x="929" y="1685"/>
                  </a:lnTo>
                  <a:lnTo>
                    <a:pt x="945" y="1724"/>
                  </a:lnTo>
                  <a:lnTo>
                    <a:pt x="945" y="1724"/>
                  </a:lnTo>
                  <a:lnTo>
                    <a:pt x="953" y="1745"/>
                  </a:lnTo>
                  <a:lnTo>
                    <a:pt x="956" y="1761"/>
                  </a:lnTo>
                  <a:lnTo>
                    <a:pt x="956" y="1772"/>
                  </a:lnTo>
                  <a:lnTo>
                    <a:pt x="954" y="1780"/>
                  </a:lnTo>
                  <a:lnTo>
                    <a:pt x="953" y="1788"/>
                  </a:lnTo>
                  <a:lnTo>
                    <a:pt x="949" y="1792"/>
                  </a:lnTo>
                  <a:lnTo>
                    <a:pt x="947" y="1798"/>
                  </a:lnTo>
                  <a:lnTo>
                    <a:pt x="945" y="1802"/>
                  </a:lnTo>
                  <a:lnTo>
                    <a:pt x="945" y="1802"/>
                  </a:lnTo>
                  <a:lnTo>
                    <a:pt x="945" y="1805"/>
                  </a:lnTo>
                  <a:lnTo>
                    <a:pt x="943" y="1805"/>
                  </a:lnTo>
                  <a:lnTo>
                    <a:pt x="941" y="1800"/>
                  </a:lnTo>
                  <a:lnTo>
                    <a:pt x="935" y="1792"/>
                  </a:lnTo>
                  <a:lnTo>
                    <a:pt x="933" y="1788"/>
                  </a:lnTo>
                  <a:lnTo>
                    <a:pt x="929" y="1786"/>
                  </a:lnTo>
                  <a:lnTo>
                    <a:pt x="929" y="1786"/>
                  </a:lnTo>
                  <a:lnTo>
                    <a:pt x="925" y="1784"/>
                  </a:lnTo>
                  <a:lnTo>
                    <a:pt x="919" y="1778"/>
                  </a:lnTo>
                  <a:lnTo>
                    <a:pt x="906" y="1763"/>
                  </a:lnTo>
                  <a:lnTo>
                    <a:pt x="892" y="1741"/>
                  </a:lnTo>
                  <a:lnTo>
                    <a:pt x="882" y="1724"/>
                  </a:lnTo>
                  <a:lnTo>
                    <a:pt x="882" y="1724"/>
                  </a:lnTo>
                  <a:lnTo>
                    <a:pt x="881" y="1712"/>
                  </a:lnTo>
                  <a:lnTo>
                    <a:pt x="877" y="1696"/>
                  </a:lnTo>
                  <a:lnTo>
                    <a:pt x="875" y="1651"/>
                  </a:lnTo>
                  <a:lnTo>
                    <a:pt x="871" y="1605"/>
                  </a:lnTo>
                  <a:lnTo>
                    <a:pt x="867" y="1568"/>
                  </a:lnTo>
                  <a:lnTo>
                    <a:pt x="867" y="1568"/>
                  </a:lnTo>
                  <a:lnTo>
                    <a:pt x="861" y="1527"/>
                  </a:lnTo>
                  <a:lnTo>
                    <a:pt x="851" y="1470"/>
                  </a:lnTo>
                  <a:lnTo>
                    <a:pt x="840" y="1419"/>
                  </a:lnTo>
                  <a:lnTo>
                    <a:pt x="834" y="1400"/>
                  </a:lnTo>
                  <a:lnTo>
                    <a:pt x="828" y="1388"/>
                  </a:lnTo>
                  <a:lnTo>
                    <a:pt x="828" y="1388"/>
                  </a:lnTo>
                  <a:lnTo>
                    <a:pt x="826" y="1386"/>
                  </a:lnTo>
                  <a:lnTo>
                    <a:pt x="824" y="1388"/>
                  </a:lnTo>
                  <a:lnTo>
                    <a:pt x="822" y="1398"/>
                  </a:lnTo>
                  <a:lnTo>
                    <a:pt x="824" y="1437"/>
                  </a:lnTo>
                  <a:lnTo>
                    <a:pt x="828" y="1484"/>
                  </a:lnTo>
                  <a:lnTo>
                    <a:pt x="828" y="1513"/>
                  </a:lnTo>
                  <a:lnTo>
                    <a:pt x="828" y="1513"/>
                  </a:lnTo>
                  <a:lnTo>
                    <a:pt x="828" y="1546"/>
                  </a:lnTo>
                  <a:lnTo>
                    <a:pt x="830" y="1603"/>
                  </a:lnTo>
                  <a:lnTo>
                    <a:pt x="832" y="1665"/>
                  </a:lnTo>
                  <a:lnTo>
                    <a:pt x="836" y="1716"/>
                  </a:lnTo>
                  <a:lnTo>
                    <a:pt x="836" y="1716"/>
                  </a:lnTo>
                  <a:lnTo>
                    <a:pt x="838" y="1733"/>
                  </a:lnTo>
                  <a:lnTo>
                    <a:pt x="844" y="1749"/>
                  </a:lnTo>
                  <a:lnTo>
                    <a:pt x="849" y="1763"/>
                  </a:lnTo>
                  <a:lnTo>
                    <a:pt x="855" y="1774"/>
                  </a:lnTo>
                  <a:lnTo>
                    <a:pt x="869" y="1794"/>
                  </a:lnTo>
                  <a:lnTo>
                    <a:pt x="882" y="1809"/>
                  </a:lnTo>
                  <a:lnTo>
                    <a:pt x="882" y="1809"/>
                  </a:lnTo>
                  <a:lnTo>
                    <a:pt x="898" y="1827"/>
                  </a:lnTo>
                  <a:lnTo>
                    <a:pt x="918" y="1852"/>
                  </a:lnTo>
                  <a:lnTo>
                    <a:pt x="937" y="1882"/>
                  </a:lnTo>
                  <a:lnTo>
                    <a:pt x="953" y="1911"/>
                  </a:lnTo>
                  <a:lnTo>
                    <a:pt x="953" y="1911"/>
                  </a:lnTo>
                  <a:lnTo>
                    <a:pt x="974" y="1950"/>
                  </a:lnTo>
                  <a:lnTo>
                    <a:pt x="980" y="1963"/>
                  </a:lnTo>
                  <a:lnTo>
                    <a:pt x="984" y="1973"/>
                  </a:lnTo>
                  <a:lnTo>
                    <a:pt x="984" y="1973"/>
                  </a:lnTo>
                  <a:lnTo>
                    <a:pt x="986" y="1998"/>
                  </a:lnTo>
                  <a:lnTo>
                    <a:pt x="988" y="2039"/>
                  </a:lnTo>
                  <a:lnTo>
                    <a:pt x="991" y="2113"/>
                  </a:lnTo>
                  <a:lnTo>
                    <a:pt x="991" y="2113"/>
                  </a:lnTo>
                  <a:lnTo>
                    <a:pt x="991" y="2117"/>
                  </a:lnTo>
                  <a:lnTo>
                    <a:pt x="993" y="2121"/>
                  </a:lnTo>
                  <a:lnTo>
                    <a:pt x="1003" y="2129"/>
                  </a:lnTo>
                  <a:lnTo>
                    <a:pt x="1015" y="2137"/>
                  </a:lnTo>
                  <a:lnTo>
                    <a:pt x="1028" y="2147"/>
                  </a:lnTo>
                  <a:lnTo>
                    <a:pt x="1065" y="2170"/>
                  </a:lnTo>
                  <a:lnTo>
                    <a:pt x="1083" y="2184"/>
                  </a:lnTo>
                  <a:lnTo>
                    <a:pt x="1100" y="2199"/>
                  </a:lnTo>
                  <a:lnTo>
                    <a:pt x="1100" y="2199"/>
                  </a:lnTo>
                  <a:lnTo>
                    <a:pt x="1126" y="2229"/>
                  </a:lnTo>
                  <a:lnTo>
                    <a:pt x="1141" y="2248"/>
                  </a:lnTo>
                  <a:lnTo>
                    <a:pt x="1145" y="2258"/>
                  </a:lnTo>
                  <a:lnTo>
                    <a:pt x="1147" y="2262"/>
                  </a:lnTo>
                  <a:lnTo>
                    <a:pt x="1147" y="2262"/>
                  </a:lnTo>
                  <a:lnTo>
                    <a:pt x="1139" y="2207"/>
                  </a:lnTo>
                  <a:lnTo>
                    <a:pt x="1139" y="2207"/>
                  </a:lnTo>
                  <a:lnTo>
                    <a:pt x="1133" y="2180"/>
                  </a:lnTo>
                  <a:lnTo>
                    <a:pt x="1131" y="2160"/>
                  </a:lnTo>
                  <a:lnTo>
                    <a:pt x="1131" y="2160"/>
                  </a:lnTo>
                  <a:lnTo>
                    <a:pt x="1129" y="2129"/>
                  </a:lnTo>
                  <a:lnTo>
                    <a:pt x="1124" y="2090"/>
                  </a:lnTo>
                  <a:lnTo>
                    <a:pt x="1124" y="2090"/>
                  </a:lnTo>
                  <a:lnTo>
                    <a:pt x="1116" y="2047"/>
                  </a:lnTo>
                  <a:lnTo>
                    <a:pt x="1110" y="2020"/>
                  </a:lnTo>
                  <a:lnTo>
                    <a:pt x="1100" y="1981"/>
                  </a:lnTo>
                  <a:lnTo>
                    <a:pt x="1100" y="1981"/>
                  </a:lnTo>
                  <a:lnTo>
                    <a:pt x="1094" y="1961"/>
                  </a:lnTo>
                  <a:lnTo>
                    <a:pt x="1089" y="1948"/>
                  </a:lnTo>
                  <a:lnTo>
                    <a:pt x="1085" y="1942"/>
                  </a:lnTo>
                  <a:lnTo>
                    <a:pt x="1081" y="1938"/>
                  </a:lnTo>
                  <a:lnTo>
                    <a:pt x="1075" y="1936"/>
                  </a:lnTo>
                  <a:lnTo>
                    <a:pt x="1071" y="1932"/>
                  </a:lnTo>
                  <a:lnTo>
                    <a:pt x="1069" y="1926"/>
                  </a:lnTo>
                  <a:lnTo>
                    <a:pt x="1069" y="1926"/>
                  </a:lnTo>
                  <a:lnTo>
                    <a:pt x="1063" y="1911"/>
                  </a:lnTo>
                  <a:lnTo>
                    <a:pt x="1052" y="1899"/>
                  </a:lnTo>
                  <a:lnTo>
                    <a:pt x="1034" y="1880"/>
                  </a:lnTo>
                  <a:lnTo>
                    <a:pt x="1007" y="1848"/>
                  </a:lnTo>
                  <a:lnTo>
                    <a:pt x="1007" y="1848"/>
                  </a:lnTo>
                  <a:lnTo>
                    <a:pt x="993" y="1831"/>
                  </a:lnTo>
                  <a:lnTo>
                    <a:pt x="988" y="1819"/>
                  </a:lnTo>
                  <a:lnTo>
                    <a:pt x="986" y="1809"/>
                  </a:lnTo>
                  <a:lnTo>
                    <a:pt x="986" y="1802"/>
                  </a:lnTo>
                  <a:lnTo>
                    <a:pt x="991" y="1780"/>
                  </a:lnTo>
                  <a:lnTo>
                    <a:pt x="993" y="1763"/>
                  </a:lnTo>
                  <a:lnTo>
                    <a:pt x="991" y="1739"/>
                  </a:lnTo>
                  <a:lnTo>
                    <a:pt x="991" y="1739"/>
                  </a:lnTo>
                  <a:lnTo>
                    <a:pt x="986" y="1683"/>
                  </a:lnTo>
                  <a:lnTo>
                    <a:pt x="984" y="1669"/>
                  </a:lnTo>
                  <a:lnTo>
                    <a:pt x="976" y="1646"/>
                  </a:lnTo>
                  <a:lnTo>
                    <a:pt x="976" y="1646"/>
                  </a:lnTo>
                  <a:lnTo>
                    <a:pt x="970" y="1628"/>
                  </a:lnTo>
                  <a:lnTo>
                    <a:pt x="960" y="1609"/>
                  </a:lnTo>
                  <a:lnTo>
                    <a:pt x="939" y="1570"/>
                  </a:lnTo>
                  <a:lnTo>
                    <a:pt x="919" y="1531"/>
                  </a:lnTo>
                  <a:lnTo>
                    <a:pt x="912" y="1513"/>
                  </a:lnTo>
                  <a:lnTo>
                    <a:pt x="906" y="1497"/>
                  </a:lnTo>
                  <a:lnTo>
                    <a:pt x="906" y="1497"/>
                  </a:lnTo>
                  <a:close/>
                  <a:moveTo>
                    <a:pt x="1030" y="562"/>
                  </a:moveTo>
                  <a:lnTo>
                    <a:pt x="1030" y="562"/>
                  </a:lnTo>
                  <a:lnTo>
                    <a:pt x="1024" y="609"/>
                  </a:lnTo>
                  <a:lnTo>
                    <a:pt x="1015" y="681"/>
                  </a:lnTo>
                  <a:lnTo>
                    <a:pt x="999" y="796"/>
                  </a:lnTo>
                  <a:lnTo>
                    <a:pt x="999" y="796"/>
                  </a:lnTo>
                  <a:lnTo>
                    <a:pt x="997" y="835"/>
                  </a:lnTo>
                  <a:lnTo>
                    <a:pt x="999" y="895"/>
                  </a:lnTo>
                  <a:lnTo>
                    <a:pt x="999" y="991"/>
                  </a:lnTo>
                  <a:lnTo>
                    <a:pt x="999" y="991"/>
                  </a:lnTo>
                  <a:lnTo>
                    <a:pt x="1001" y="1006"/>
                  </a:lnTo>
                  <a:lnTo>
                    <a:pt x="991" y="1069"/>
                  </a:lnTo>
                  <a:lnTo>
                    <a:pt x="991" y="1069"/>
                  </a:lnTo>
                  <a:lnTo>
                    <a:pt x="982" y="1145"/>
                  </a:lnTo>
                  <a:lnTo>
                    <a:pt x="972" y="1228"/>
                  </a:lnTo>
                  <a:lnTo>
                    <a:pt x="968" y="1287"/>
                  </a:lnTo>
                  <a:lnTo>
                    <a:pt x="966" y="1299"/>
                  </a:lnTo>
                  <a:lnTo>
                    <a:pt x="968" y="1295"/>
                  </a:lnTo>
                  <a:lnTo>
                    <a:pt x="968" y="1295"/>
                  </a:lnTo>
                  <a:lnTo>
                    <a:pt x="976" y="1256"/>
                  </a:lnTo>
                  <a:lnTo>
                    <a:pt x="989" y="1205"/>
                  </a:lnTo>
                  <a:lnTo>
                    <a:pt x="1015" y="1108"/>
                  </a:lnTo>
                  <a:lnTo>
                    <a:pt x="1015" y="1108"/>
                  </a:lnTo>
                  <a:lnTo>
                    <a:pt x="1023" y="1072"/>
                  </a:lnTo>
                  <a:lnTo>
                    <a:pt x="1030" y="1039"/>
                  </a:lnTo>
                  <a:lnTo>
                    <a:pt x="1038" y="991"/>
                  </a:lnTo>
                  <a:lnTo>
                    <a:pt x="1038" y="991"/>
                  </a:lnTo>
                  <a:lnTo>
                    <a:pt x="1040" y="975"/>
                  </a:lnTo>
                  <a:lnTo>
                    <a:pt x="1040" y="946"/>
                  </a:lnTo>
                  <a:lnTo>
                    <a:pt x="1036" y="872"/>
                  </a:lnTo>
                  <a:lnTo>
                    <a:pt x="1030" y="772"/>
                  </a:lnTo>
                  <a:lnTo>
                    <a:pt x="1046" y="671"/>
                  </a:lnTo>
                  <a:lnTo>
                    <a:pt x="1046" y="671"/>
                  </a:lnTo>
                  <a:lnTo>
                    <a:pt x="1038" y="605"/>
                  </a:lnTo>
                  <a:lnTo>
                    <a:pt x="1034" y="564"/>
                  </a:lnTo>
                  <a:lnTo>
                    <a:pt x="1032" y="556"/>
                  </a:lnTo>
                  <a:lnTo>
                    <a:pt x="1030" y="558"/>
                  </a:lnTo>
                  <a:lnTo>
                    <a:pt x="1030" y="562"/>
                  </a:lnTo>
                  <a:lnTo>
                    <a:pt x="1030" y="562"/>
                  </a:lnTo>
                  <a:close/>
                  <a:moveTo>
                    <a:pt x="641" y="390"/>
                  </a:moveTo>
                  <a:lnTo>
                    <a:pt x="641" y="390"/>
                  </a:lnTo>
                  <a:lnTo>
                    <a:pt x="641" y="388"/>
                  </a:lnTo>
                  <a:lnTo>
                    <a:pt x="641" y="390"/>
                  </a:lnTo>
                  <a:lnTo>
                    <a:pt x="637" y="394"/>
                  </a:lnTo>
                  <a:lnTo>
                    <a:pt x="626" y="412"/>
                  </a:lnTo>
                  <a:lnTo>
                    <a:pt x="616" y="431"/>
                  </a:lnTo>
                  <a:lnTo>
                    <a:pt x="610" y="445"/>
                  </a:lnTo>
                  <a:lnTo>
                    <a:pt x="610" y="445"/>
                  </a:lnTo>
                  <a:lnTo>
                    <a:pt x="606" y="466"/>
                  </a:lnTo>
                  <a:lnTo>
                    <a:pt x="595" y="507"/>
                  </a:lnTo>
                  <a:lnTo>
                    <a:pt x="579" y="570"/>
                  </a:lnTo>
                  <a:lnTo>
                    <a:pt x="579" y="570"/>
                  </a:lnTo>
                  <a:lnTo>
                    <a:pt x="579" y="644"/>
                  </a:lnTo>
                  <a:lnTo>
                    <a:pt x="575" y="696"/>
                  </a:lnTo>
                  <a:lnTo>
                    <a:pt x="573" y="716"/>
                  </a:lnTo>
                  <a:lnTo>
                    <a:pt x="571" y="725"/>
                  </a:lnTo>
                  <a:lnTo>
                    <a:pt x="571" y="725"/>
                  </a:lnTo>
                  <a:lnTo>
                    <a:pt x="536" y="778"/>
                  </a:lnTo>
                  <a:lnTo>
                    <a:pt x="509" y="819"/>
                  </a:lnTo>
                  <a:lnTo>
                    <a:pt x="478" y="858"/>
                  </a:lnTo>
                  <a:lnTo>
                    <a:pt x="478" y="858"/>
                  </a:lnTo>
                  <a:lnTo>
                    <a:pt x="455" y="887"/>
                  </a:lnTo>
                  <a:lnTo>
                    <a:pt x="441" y="907"/>
                  </a:lnTo>
                  <a:lnTo>
                    <a:pt x="433" y="924"/>
                  </a:lnTo>
                  <a:lnTo>
                    <a:pt x="424" y="952"/>
                  </a:lnTo>
                  <a:lnTo>
                    <a:pt x="424" y="952"/>
                  </a:lnTo>
                  <a:lnTo>
                    <a:pt x="418" y="971"/>
                  </a:lnTo>
                  <a:lnTo>
                    <a:pt x="416" y="995"/>
                  </a:lnTo>
                  <a:lnTo>
                    <a:pt x="410" y="1047"/>
                  </a:lnTo>
                  <a:lnTo>
                    <a:pt x="408" y="1139"/>
                  </a:lnTo>
                  <a:lnTo>
                    <a:pt x="408" y="1139"/>
                  </a:lnTo>
                  <a:lnTo>
                    <a:pt x="406" y="1184"/>
                  </a:lnTo>
                  <a:lnTo>
                    <a:pt x="406" y="1248"/>
                  </a:lnTo>
                  <a:lnTo>
                    <a:pt x="406" y="1312"/>
                  </a:lnTo>
                  <a:lnTo>
                    <a:pt x="408" y="1357"/>
                  </a:lnTo>
                  <a:lnTo>
                    <a:pt x="408" y="1357"/>
                  </a:lnTo>
                  <a:lnTo>
                    <a:pt x="410" y="1390"/>
                  </a:lnTo>
                  <a:lnTo>
                    <a:pt x="410" y="1429"/>
                  </a:lnTo>
                  <a:lnTo>
                    <a:pt x="412" y="1462"/>
                  </a:lnTo>
                  <a:lnTo>
                    <a:pt x="414" y="1472"/>
                  </a:lnTo>
                  <a:lnTo>
                    <a:pt x="414" y="1474"/>
                  </a:lnTo>
                  <a:lnTo>
                    <a:pt x="416" y="1474"/>
                  </a:lnTo>
                  <a:lnTo>
                    <a:pt x="416" y="1474"/>
                  </a:lnTo>
                  <a:lnTo>
                    <a:pt x="427" y="1472"/>
                  </a:lnTo>
                  <a:lnTo>
                    <a:pt x="439" y="1466"/>
                  </a:lnTo>
                  <a:lnTo>
                    <a:pt x="439" y="1466"/>
                  </a:lnTo>
                  <a:lnTo>
                    <a:pt x="443" y="1464"/>
                  </a:lnTo>
                  <a:lnTo>
                    <a:pt x="445" y="1458"/>
                  </a:lnTo>
                  <a:lnTo>
                    <a:pt x="451" y="1449"/>
                  </a:lnTo>
                  <a:lnTo>
                    <a:pt x="455" y="1435"/>
                  </a:lnTo>
                  <a:lnTo>
                    <a:pt x="455" y="1334"/>
                  </a:lnTo>
                  <a:lnTo>
                    <a:pt x="455" y="1334"/>
                  </a:lnTo>
                  <a:lnTo>
                    <a:pt x="453" y="1316"/>
                  </a:lnTo>
                  <a:lnTo>
                    <a:pt x="451" y="1310"/>
                  </a:lnTo>
                  <a:lnTo>
                    <a:pt x="449" y="1310"/>
                  </a:lnTo>
                  <a:lnTo>
                    <a:pt x="447" y="1310"/>
                  </a:lnTo>
                  <a:lnTo>
                    <a:pt x="462" y="1178"/>
                  </a:lnTo>
                  <a:lnTo>
                    <a:pt x="462" y="1178"/>
                  </a:lnTo>
                  <a:lnTo>
                    <a:pt x="468" y="1135"/>
                  </a:lnTo>
                  <a:lnTo>
                    <a:pt x="478" y="1092"/>
                  </a:lnTo>
                  <a:lnTo>
                    <a:pt x="478" y="1092"/>
                  </a:lnTo>
                  <a:lnTo>
                    <a:pt x="486" y="1065"/>
                  </a:lnTo>
                  <a:lnTo>
                    <a:pt x="494" y="1045"/>
                  </a:lnTo>
                  <a:lnTo>
                    <a:pt x="517" y="998"/>
                  </a:lnTo>
                  <a:lnTo>
                    <a:pt x="517" y="998"/>
                  </a:lnTo>
                  <a:lnTo>
                    <a:pt x="523" y="983"/>
                  </a:lnTo>
                  <a:lnTo>
                    <a:pt x="527" y="969"/>
                  </a:lnTo>
                  <a:lnTo>
                    <a:pt x="527" y="957"/>
                  </a:lnTo>
                  <a:lnTo>
                    <a:pt x="527" y="946"/>
                  </a:lnTo>
                  <a:lnTo>
                    <a:pt x="525" y="926"/>
                  </a:lnTo>
                  <a:lnTo>
                    <a:pt x="523" y="915"/>
                  </a:lnTo>
                  <a:lnTo>
                    <a:pt x="525" y="905"/>
                  </a:lnTo>
                  <a:lnTo>
                    <a:pt x="525" y="905"/>
                  </a:lnTo>
                  <a:lnTo>
                    <a:pt x="532" y="876"/>
                  </a:lnTo>
                  <a:lnTo>
                    <a:pt x="546" y="837"/>
                  </a:lnTo>
                  <a:lnTo>
                    <a:pt x="562" y="800"/>
                  </a:lnTo>
                  <a:lnTo>
                    <a:pt x="571" y="784"/>
                  </a:lnTo>
                  <a:lnTo>
                    <a:pt x="579" y="772"/>
                  </a:lnTo>
                  <a:lnTo>
                    <a:pt x="579" y="772"/>
                  </a:lnTo>
                  <a:lnTo>
                    <a:pt x="587" y="763"/>
                  </a:lnTo>
                  <a:lnTo>
                    <a:pt x="593" y="751"/>
                  </a:lnTo>
                  <a:lnTo>
                    <a:pt x="604" y="727"/>
                  </a:lnTo>
                  <a:lnTo>
                    <a:pt x="618" y="700"/>
                  </a:lnTo>
                  <a:lnTo>
                    <a:pt x="634" y="671"/>
                  </a:lnTo>
                  <a:lnTo>
                    <a:pt x="634" y="671"/>
                  </a:lnTo>
                  <a:lnTo>
                    <a:pt x="641" y="657"/>
                  </a:lnTo>
                  <a:lnTo>
                    <a:pt x="645" y="649"/>
                  </a:lnTo>
                  <a:lnTo>
                    <a:pt x="645" y="644"/>
                  </a:lnTo>
                  <a:lnTo>
                    <a:pt x="645" y="638"/>
                  </a:lnTo>
                  <a:lnTo>
                    <a:pt x="641" y="616"/>
                  </a:lnTo>
                  <a:lnTo>
                    <a:pt x="641" y="597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3" y="507"/>
                  </a:lnTo>
                  <a:lnTo>
                    <a:pt x="643" y="451"/>
                  </a:lnTo>
                  <a:lnTo>
                    <a:pt x="641" y="410"/>
                  </a:lnTo>
                  <a:lnTo>
                    <a:pt x="641" y="390"/>
                  </a:lnTo>
                  <a:lnTo>
                    <a:pt x="641" y="390"/>
                  </a:lnTo>
                  <a:close/>
                  <a:moveTo>
                    <a:pt x="136" y="1162"/>
                  </a:moveTo>
                  <a:lnTo>
                    <a:pt x="136" y="1162"/>
                  </a:lnTo>
                  <a:lnTo>
                    <a:pt x="163" y="1182"/>
                  </a:lnTo>
                  <a:lnTo>
                    <a:pt x="192" y="1201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3" y="1209"/>
                  </a:lnTo>
                  <a:lnTo>
                    <a:pt x="217" y="1199"/>
                  </a:lnTo>
                  <a:lnTo>
                    <a:pt x="214" y="1193"/>
                  </a:lnTo>
                  <a:lnTo>
                    <a:pt x="214" y="1193"/>
                  </a:lnTo>
                  <a:lnTo>
                    <a:pt x="171" y="1150"/>
                  </a:lnTo>
                  <a:lnTo>
                    <a:pt x="105" y="1084"/>
                  </a:lnTo>
                  <a:lnTo>
                    <a:pt x="105" y="1084"/>
                  </a:lnTo>
                  <a:lnTo>
                    <a:pt x="81" y="1063"/>
                  </a:lnTo>
                  <a:lnTo>
                    <a:pt x="64" y="1047"/>
                  </a:lnTo>
                  <a:lnTo>
                    <a:pt x="48" y="1035"/>
                  </a:lnTo>
                  <a:lnTo>
                    <a:pt x="27" y="1022"/>
                  </a:lnTo>
                  <a:lnTo>
                    <a:pt x="27" y="1022"/>
                  </a:lnTo>
                  <a:lnTo>
                    <a:pt x="19" y="1018"/>
                  </a:lnTo>
                  <a:lnTo>
                    <a:pt x="13" y="1057"/>
                  </a:lnTo>
                  <a:lnTo>
                    <a:pt x="13" y="1057"/>
                  </a:lnTo>
                  <a:lnTo>
                    <a:pt x="33" y="1057"/>
                  </a:lnTo>
                  <a:lnTo>
                    <a:pt x="50" y="1061"/>
                  </a:lnTo>
                  <a:lnTo>
                    <a:pt x="50" y="1061"/>
                  </a:lnTo>
                  <a:lnTo>
                    <a:pt x="58" y="1065"/>
                  </a:lnTo>
                  <a:lnTo>
                    <a:pt x="66" y="1071"/>
                  </a:lnTo>
                  <a:lnTo>
                    <a:pt x="73" y="1078"/>
                  </a:lnTo>
                  <a:lnTo>
                    <a:pt x="79" y="1086"/>
                  </a:lnTo>
                  <a:lnTo>
                    <a:pt x="87" y="1102"/>
                  </a:lnTo>
                  <a:lnTo>
                    <a:pt x="89" y="1108"/>
                  </a:lnTo>
                  <a:lnTo>
                    <a:pt x="3" y="1108"/>
                  </a:lnTo>
                  <a:lnTo>
                    <a:pt x="0" y="1135"/>
                  </a:lnTo>
                  <a:lnTo>
                    <a:pt x="0" y="1135"/>
                  </a:lnTo>
                  <a:lnTo>
                    <a:pt x="81" y="1131"/>
                  </a:lnTo>
                  <a:lnTo>
                    <a:pt x="81" y="1131"/>
                  </a:lnTo>
                  <a:lnTo>
                    <a:pt x="93" y="1131"/>
                  </a:lnTo>
                  <a:lnTo>
                    <a:pt x="105" y="1135"/>
                  </a:lnTo>
                  <a:lnTo>
                    <a:pt x="116" y="1145"/>
                  </a:lnTo>
                  <a:lnTo>
                    <a:pt x="136" y="1162"/>
                  </a:lnTo>
                  <a:lnTo>
                    <a:pt x="136" y="1162"/>
                  </a:lnTo>
                  <a:close/>
                  <a:moveTo>
                    <a:pt x="229" y="1225"/>
                  </a:move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close/>
                  <a:moveTo>
                    <a:pt x="276" y="1638"/>
                  </a:moveTo>
                  <a:lnTo>
                    <a:pt x="276" y="1638"/>
                  </a:lnTo>
                  <a:lnTo>
                    <a:pt x="330" y="1786"/>
                  </a:lnTo>
                  <a:lnTo>
                    <a:pt x="330" y="1786"/>
                  </a:lnTo>
                  <a:lnTo>
                    <a:pt x="340" y="1811"/>
                  </a:lnTo>
                  <a:lnTo>
                    <a:pt x="350" y="1835"/>
                  </a:lnTo>
                  <a:lnTo>
                    <a:pt x="361" y="1860"/>
                  </a:lnTo>
                  <a:lnTo>
                    <a:pt x="377" y="1887"/>
                  </a:lnTo>
                  <a:lnTo>
                    <a:pt x="377" y="1887"/>
                  </a:lnTo>
                  <a:lnTo>
                    <a:pt x="418" y="1952"/>
                  </a:lnTo>
                  <a:lnTo>
                    <a:pt x="435" y="1983"/>
                  </a:lnTo>
                  <a:lnTo>
                    <a:pt x="443" y="1998"/>
                  </a:lnTo>
                  <a:lnTo>
                    <a:pt x="447" y="2012"/>
                  </a:lnTo>
                  <a:lnTo>
                    <a:pt x="447" y="2012"/>
                  </a:lnTo>
                  <a:lnTo>
                    <a:pt x="451" y="2026"/>
                  </a:lnTo>
                  <a:lnTo>
                    <a:pt x="457" y="2037"/>
                  </a:lnTo>
                  <a:lnTo>
                    <a:pt x="462" y="2047"/>
                  </a:lnTo>
                  <a:lnTo>
                    <a:pt x="466" y="2053"/>
                  </a:lnTo>
                  <a:lnTo>
                    <a:pt x="468" y="2055"/>
                  </a:lnTo>
                  <a:lnTo>
                    <a:pt x="470" y="2055"/>
                  </a:lnTo>
                  <a:lnTo>
                    <a:pt x="472" y="2049"/>
                  </a:lnTo>
                  <a:lnTo>
                    <a:pt x="468" y="2036"/>
                  </a:lnTo>
                  <a:lnTo>
                    <a:pt x="462" y="2012"/>
                  </a:lnTo>
                  <a:lnTo>
                    <a:pt x="462" y="2012"/>
                  </a:lnTo>
                  <a:lnTo>
                    <a:pt x="437" y="1932"/>
                  </a:lnTo>
                  <a:lnTo>
                    <a:pt x="424" y="1880"/>
                  </a:lnTo>
                  <a:lnTo>
                    <a:pt x="424" y="1880"/>
                  </a:lnTo>
                  <a:lnTo>
                    <a:pt x="416" y="1841"/>
                  </a:lnTo>
                  <a:lnTo>
                    <a:pt x="410" y="1829"/>
                  </a:lnTo>
                  <a:lnTo>
                    <a:pt x="400" y="1817"/>
                  </a:lnTo>
                  <a:lnTo>
                    <a:pt x="400" y="1817"/>
                  </a:lnTo>
                  <a:lnTo>
                    <a:pt x="375" y="1790"/>
                  </a:lnTo>
                  <a:lnTo>
                    <a:pt x="363" y="1778"/>
                  </a:lnTo>
                  <a:lnTo>
                    <a:pt x="354" y="1763"/>
                  </a:lnTo>
                  <a:lnTo>
                    <a:pt x="354" y="1763"/>
                  </a:lnTo>
                  <a:lnTo>
                    <a:pt x="276" y="1638"/>
                  </a:lnTo>
                  <a:lnTo>
                    <a:pt x="276" y="1638"/>
                  </a:lnTo>
                  <a:close/>
                  <a:moveTo>
                    <a:pt x="245" y="3229"/>
                  </a:moveTo>
                  <a:lnTo>
                    <a:pt x="245" y="3229"/>
                  </a:lnTo>
                  <a:lnTo>
                    <a:pt x="245" y="3234"/>
                  </a:lnTo>
                  <a:lnTo>
                    <a:pt x="249" y="3246"/>
                  </a:lnTo>
                  <a:lnTo>
                    <a:pt x="260" y="3279"/>
                  </a:lnTo>
                  <a:lnTo>
                    <a:pt x="272" y="3312"/>
                  </a:lnTo>
                  <a:lnTo>
                    <a:pt x="276" y="3324"/>
                  </a:lnTo>
                  <a:lnTo>
                    <a:pt x="276" y="3330"/>
                  </a:lnTo>
                  <a:lnTo>
                    <a:pt x="276" y="3330"/>
                  </a:lnTo>
                  <a:lnTo>
                    <a:pt x="276" y="3346"/>
                  </a:lnTo>
                  <a:lnTo>
                    <a:pt x="276" y="3373"/>
                  </a:lnTo>
                  <a:lnTo>
                    <a:pt x="280" y="3392"/>
                  </a:lnTo>
                  <a:lnTo>
                    <a:pt x="282" y="3396"/>
                  </a:lnTo>
                  <a:lnTo>
                    <a:pt x="284" y="3392"/>
                  </a:lnTo>
                  <a:lnTo>
                    <a:pt x="284" y="3392"/>
                  </a:lnTo>
                  <a:lnTo>
                    <a:pt x="285" y="3383"/>
                  </a:lnTo>
                  <a:lnTo>
                    <a:pt x="285" y="3371"/>
                  </a:lnTo>
                  <a:lnTo>
                    <a:pt x="285" y="3344"/>
                  </a:lnTo>
                  <a:lnTo>
                    <a:pt x="287" y="3318"/>
                  </a:lnTo>
                  <a:lnTo>
                    <a:pt x="289" y="3310"/>
                  </a:lnTo>
                  <a:lnTo>
                    <a:pt x="291" y="3307"/>
                  </a:lnTo>
                  <a:lnTo>
                    <a:pt x="291" y="3307"/>
                  </a:lnTo>
                  <a:lnTo>
                    <a:pt x="357" y="3283"/>
                  </a:lnTo>
                  <a:lnTo>
                    <a:pt x="396" y="3270"/>
                  </a:lnTo>
                  <a:lnTo>
                    <a:pt x="410" y="3264"/>
                  </a:lnTo>
                  <a:lnTo>
                    <a:pt x="416" y="3260"/>
                  </a:lnTo>
                  <a:lnTo>
                    <a:pt x="416" y="3260"/>
                  </a:lnTo>
                  <a:lnTo>
                    <a:pt x="422" y="3252"/>
                  </a:lnTo>
                  <a:lnTo>
                    <a:pt x="431" y="3242"/>
                  </a:lnTo>
                  <a:lnTo>
                    <a:pt x="441" y="3231"/>
                  </a:lnTo>
                  <a:lnTo>
                    <a:pt x="445" y="3225"/>
                  </a:lnTo>
                  <a:lnTo>
                    <a:pt x="447" y="3221"/>
                  </a:lnTo>
                  <a:lnTo>
                    <a:pt x="447" y="3221"/>
                  </a:lnTo>
                  <a:lnTo>
                    <a:pt x="451" y="3211"/>
                  </a:lnTo>
                  <a:lnTo>
                    <a:pt x="459" y="3199"/>
                  </a:lnTo>
                  <a:lnTo>
                    <a:pt x="468" y="3192"/>
                  </a:lnTo>
                  <a:lnTo>
                    <a:pt x="474" y="3190"/>
                  </a:lnTo>
                  <a:lnTo>
                    <a:pt x="478" y="3190"/>
                  </a:lnTo>
                  <a:lnTo>
                    <a:pt x="478" y="3190"/>
                  </a:lnTo>
                  <a:lnTo>
                    <a:pt x="503" y="3201"/>
                  </a:lnTo>
                  <a:lnTo>
                    <a:pt x="509" y="3203"/>
                  </a:lnTo>
                  <a:lnTo>
                    <a:pt x="511" y="3201"/>
                  </a:lnTo>
                  <a:lnTo>
                    <a:pt x="509" y="3197"/>
                  </a:lnTo>
                  <a:lnTo>
                    <a:pt x="501" y="3190"/>
                  </a:lnTo>
                  <a:lnTo>
                    <a:pt x="501" y="3190"/>
                  </a:lnTo>
                  <a:lnTo>
                    <a:pt x="466" y="3153"/>
                  </a:lnTo>
                  <a:lnTo>
                    <a:pt x="455" y="3143"/>
                  </a:lnTo>
                  <a:lnTo>
                    <a:pt x="451" y="3141"/>
                  </a:lnTo>
                  <a:lnTo>
                    <a:pt x="447" y="3143"/>
                  </a:lnTo>
                  <a:lnTo>
                    <a:pt x="447" y="3143"/>
                  </a:lnTo>
                  <a:lnTo>
                    <a:pt x="441" y="3153"/>
                  </a:lnTo>
                  <a:lnTo>
                    <a:pt x="437" y="3164"/>
                  </a:lnTo>
                  <a:lnTo>
                    <a:pt x="431" y="3182"/>
                  </a:lnTo>
                  <a:lnTo>
                    <a:pt x="431" y="3182"/>
                  </a:lnTo>
                  <a:lnTo>
                    <a:pt x="420" y="3199"/>
                  </a:lnTo>
                  <a:lnTo>
                    <a:pt x="410" y="3211"/>
                  </a:lnTo>
                  <a:lnTo>
                    <a:pt x="400" y="3221"/>
                  </a:lnTo>
                  <a:lnTo>
                    <a:pt x="400" y="3221"/>
                  </a:lnTo>
                  <a:lnTo>
                    <a:pt x="392" y="3229"/>
                  </a:lnTo>
                  <a:lnTo>
                    <a:pt x="389" y="3236"/>
                  </a:lnTo>
                  <a:lnTo>
                    <a:pt x="381" y="3244"/>
                  </a:lnTo>
                  <a:lnTo>
                    <a:pt x="369" y="3252"/>
                  </a:lnTo>
                  <a:lnTo>
                    <a:pt x="369" y="3252"/>
                  </a:lnTo>
                  <a:lnTo>
                    <a:pt x="346" y="3264"/>
                  </a:lnTo>
                  <a:lnTo>
                    <a:pt x="330" y="3268"/>
                  </a:lnTo>
                  <a:lnTo>
                    <a:pt x="330" y="3268"/>
                  </a:lnTo>
                  <a:lnTo>
                    <a:pt x="326" y="3270"/>
                  </a:lnTo>
                  <a:lnTo>
                    <a:pt x="322" y="3271"/>
                  </a:lnTo>
                  <a:lnTo>
                    <a:pt x="320" y="3273"/>
                  </a:lnTo>
                  <a:lnTo>
                    <a:pt x="315" y="3275"/>
                  </a:lnTo>
                  <a:lnTo>
                    <a:pt x="291" y="3275"/>
                  </a:lnTo>
                  <a:lnTo>
                    <a:pt x="291" y="3275"/>
                  </a:lnTo>
                  <a:lnTo>
                    <a:pt x="289" y="3275"/>
                  </a:lnTo>
                  <a:lnTo>
                    <a:pt x="284" y="3275"/>
                  </a:lnTo>
                  <a:lnTo>
                    <a:pt x="284" y="3275"/>
                  </a:lnTo>
                  <a:lnTo>
                    <a:pt x="282" y="3273"/>
                  </a:lnTo>
                  <a:lnTo>
                    <a:pt x="276" y="3268"/>
                  </a:lnTo>
                  <a:lnTo>
                    <a:pt x="264" y="3248"/>
                  </a:lnTo>
                  <a:lnTo>
                    <a:pt x="250" y="3232"/>
                  </a:lnTo>
                  <a:lnTo>
                    <a:pt x="247" y="3229"/>
                  </a:lnTo>
                  <a:lnTo>
                    <a:pt x="245" y="3229"/>
                  </a:lnTo>
                  <a:lnTo>
                    <a:pt x="245" y="3229"/>
                  </a:lnTo>
                  <a:lnTo>
                    <a:pt x="245" y="322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Freeform 26">
              <a:extLst>
                <a:ext uri="{FF2B5EF4-FFF2-40B4-BE49-F238E27FC236}">
                  <a16:creationId xmlns:a16="http://schemas.microsoft.com/office/drawing/2014/main" id="{00BC0557-9AB1-4F50-BA41-DD550A918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875" y="993775"/>
              <a:ext cx="104775" cy="85725"/>
            </a:xfrm>
            <a:custGeom>
              <a:avLst/>
              <a:gdLst>
                <a:gd name="T0" fmla="*/ 2 w 66"/>
                <a:gd name="T1" fmla="*/ 10 h 54"/>
                <a:gd name="T2" fmla="*/ 2 w 66"/>
                <a:gd name="T3" fmla="*/ 10 h 54"/>
                <a:gd name="T4" fmla="*/ 5 w 66"/>
                <a:gd name="T5" fmla="*/ 6 h 54"/>
                <a:gd name="T6" fmla="*/ 9 w 66"/>
                <a:gd name="T7" fmla="*/ 4 h 54"/>
                <a:gd name="T8" fmla="*/ 19 w 66"/>
                <a:gd name="T9" fmla="*/ 0 h 54"/>
                <a:gd name="T10" fmla="*/ 31 w 66"/>
                <a:gd name="T11" fmla="*/ 0 h 54"/>
                <a:gd name="T12" fmla="*/ 42 w 66"/>
                <a:gd name="T13" fmla="*/ 4 h 54"/>
                <a:gd name="T14" fmla="*/ 42 w 66"/>
                <a:gd name="T15" fmla="*/ 4 h 54"/>
                <a:gd name="T16" fmla="*/ 54 w 66"/>
                <a:gd name="T17" fmla="*/ 13 h 54"/>
                <a:gd name="T18" fmla="*/ 62 w 66"/>
                <a:gd name="T19" fmla="*/ 23 h 54"/>
                <a:gd name="T20" fmla="*/ 64 w 66"/>
                <a:gd name="T21" fmla="*/ 29 h 54"/>
                <a:gd name="T22" fmla="*/ 66 w 66"/>
                <a:gd name="T23" fmla="*/ 33 h 54"/>
                <a:gd name="T24" fmla="*/ 66 w 66"/>
                <a:gd name="T25" fmla="*/ 39 h 54"/>
                <a:gd name="T26" fmla="*/ 64 w 66"/>
                <a:gd name="T27" fmla="*/ 45 h 54"/>
                <a:gd name="T28" fmla="*/ 64 w 66"/>
                <a:gd name="T29" fmla="*/ 45 h 54"/>
                <a:gd name="T30" fmla="*/ 62 w 66"/>
                <a:gd name="T31" fmla="*/ 49 h 54"/>
                <a:gd name="T32" fmla="*/ 56 w 66"/>
                <a:gd name="T33" fmla="*/ 52 h 54"/>
                <a:gd name="T34" fmla="*/ 52 w 66"/>
                <a:gd name="T35" fmla="*/ 54 h 54"/>
                <a:gd name="T36" fmla="*/ 46 w 66"/>
                <a:gd name="T37" fmla="*/ 54 h 54"/>
                <a:gd name="T38" fmla="*/ 33 w 66"/>
                <a:gd name="T39" fmla="*/ 52 h 54"/>
                <a:gd name="T40" fmla="*/ 19 w 66"/>
                <a:gd name="T41" fmla="*/ 47 h 54"/>
                <a:gd name="T42" fmla="*/ 19 w 66"/>
                <a:gd name="T43" fmla="*/ 47 h 54"/>
                <a:gd name="T44" fmla="*/ 7 w 66"/>
                <a:gd name="T45" fmla="*/ 39 h 54"/>
                <a:gd name="T46" fmla="*/ 2 w 66"/>
                <a:gd name="T47" fmla="*/ 29 h 54"/>
                <a:gd name="T48" fmla="*/ 0 w 66"/>
                <a:gd name="T49" fmla="*/ 17 h 54"/>
                <a:gd name="T50" fmla="*/ 0 w 66"/>
                <a:gd name="T51" fmla="*/ 13 h 54"/>
                <a:gd name="T52" fmla="*/ 2 w 66"/>
                <a:gd name="T53" fmla="*/ 10 h 54"/>
                <a:gd name="T54" fmla="*/ 2 w 66"/>
                <a:gd name="T55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54">
                  <a:moveTo>
                    <a:pt x="2" y="10"/>
                  </a:moveTo>
                  <a:lnTo>
                    <a:pt x="2" y="10"/>
                  </a:lnTo>
                  <a:lnTo>
                    <a:pt x="5" y="6"/>
                  </a:lnTo>
                  <a:lnTo>
                    <a:pt x="9" y="4"/>
                  </a:lnTo>
                  <a:lnTo>
                    <a:pt x="19" y="0"/>
                  </a:lnTo>
                  <a:lnTo>
                    <a:pt x="31" y="0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54" y="13"/>
                  </a:lnTo>
                  <a:lnTo>
                    <a:pt x="62" y="23"/>
                  </a:lnTo>
                  <a:lnTo>
                    <a:pt x="64" y="29"/>
                  </a:lnTo>
                  <a:lnTo>
                    <a:pt x="66" y="33"/>
                  </a:lnTo>
                  <a:lnTo>
                    <a:pt x="66" y="39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2" y="49"/>
                  </a:lnTo>
                  <a:lnTo>
                    <a:pt x="56" y="52"/>
                  </a:lnTo>
                  <a:lnTo>
                    <a:pt x="52" y="54"/>
                  </a:lnTo>
                  <a:lnTo>
                    <a:pt x="46" y="54"/>
                  </a:lnTo>
                  <a:lnTo>
                    <a:pt x="33" y="52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7" y="39"/>
                  </a:lnTo>
                  <a:lnTo>
                    <a:pt x="2" y="29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Freeform 27">
              <a:extLst>
                <a:ext uri="{FF2B5EF4-FFF2-40B4-BE49-F238E27FC236}">
                  <a16:creationId xmlns:a16="http://schemas.microsoft.com/office/drawing/2014/main" id="{4185AC43-A9CB-43F3-BDB9-AA03ADC31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3350" y="1017588"/>
              <a:ext cx="104775" cy="87313"/>
            </a:xfrm>
            <a:custGeom>
              <a:avLst/>
              <a:gdLst>
                <a:gd name="T0" fmla="*/ 64 w 66"/>
                <a:gd name="T1" fmla="*/ 10 h 55"/>
                <a:gd name="T2" fmla="*/ 64 w 66"/>
                <a:gd name="T3" fmla="*/ 10 h 55"/>
                <a:gd name="T4" fmla="*/ 60 w 66"/>
                <a:gd name="T5" fmla="*/ 6 h 55"/>
                <a:gd name="T6" fmla="*/ 56 w 66"/>
                <a:gd name="T7" fmla="*/ 4 h 55"/>
                <a:gd name="T8" fmla="*/ 47 w 66"/>
                <a:gd name="T9" fmla="*/ 0 h 55"/>
                <a:gd name="T10" fmla="*/ 35 w 66"/>
                <a:gd name="T11" fmla="*/ 0 h 55"/>
                <a:gd name="T12" fmla="*/ 23 w 66"/>
                <a:gd name="T13" fmla="*/ 4 h 55"/>
                <a:gd name="T14" fmla="*/ 23 w 66"/>
                <a:gd name="T15" fmla="*/ 4 h 55"/>
                <a:gd name="T16" fmla="*/ 12 w 66"/>
                <a:gd name="T17" fmla="*/ 14 h 55"/>
                <a:gd name="T18" fmla="*/ 4 w 66"/>
                <a:gd name="T19" fmla="*/ 24 h 55"/>
                <a:gd name="T20" fmla="*/ 2 w 66"/>
                <a:gd name="T21" fmla="*/ 30 h 55"/>
                <a:gd name="T22" fmla="*/ 0 w 66"/>
                <a:gd name="T23" fmla="*/ 34 h 55"/>
                <a:gd name="T24" fmla="*/ 0 w 66"/>
                <a:gd name="T25" fmla="*/ 39 h 55"/>
                <a:gd name="T26" fmla="*/ 2 w 66"/>
                <a:gd name="T27" fmla="*/ 45 h 55"/>
                <a:gd name="T28" fmla="*/ 2 w 66"/>
                <a:gd name="T29" fmla="*/ 45 h 55"/>
                <a:gd name="T30" fmla="*/ 4 w 66"/>
                <a:gd name="T31" fmla="*/ 49 h 55"/>
                <a:gd name="T32" fmla="*/ 10 w 66"/>
                <a:gd name="T33" fmla="*/ 53 h 55"/>
                <a:gd name="T34" fmla="*/ 14 w 66"/>
                <a:gd name="T35" fmla="*/ 55 h 55"/>
                <a:gd name="T36" fmla="*/ 20 w 66"/>
                <a:gd name="T37" fmla="*/ 55 h 55"/>
                <a:gd name="T38" fmla="*/ 33 w 66"/>
                <a:gd name="T39" fmla="*/ 53 h 55"/>
                <a:gd name="T40" fmla="*/ 47 w 66"/>
                <a:gd name="T41" fmla="*/ 47 h 55"/>
                <a:gd name="T42" fmla="*/ 47 w 66"/>
                <a:gd name="T43" fmla="*/ 47 h 55"/>
                <a:gd name="T44" fmla="*/ 58 w 66"/>
                <a:gd name="T45" fmla="*/ 39 h 55"/>
                <a:gd name="T46" fmla="*/ 64 w 66"/>
                <a:gd name="T47" fmla="*/ 30 h 55"/>
                <a:gd name="T48" fmla="*/ 66 w 66"/>
                <a:gd name="T49" fmla="*/ 18 h 55"/>
                <a:gd name="T50" fmla="*/ 66 w 66"/>
                <a:gd name="T51" fmla="*/ 14 h 55"/>
                <a:gd name="T52" fmla="*/ 64 w 66"/>
                <a:gd name="T53" fmla="*/ 10 h 55"/>
                <a:gd name="T54" fmla="*/ 64 w 66"/>
                <a:gd name="T55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55">
                  <a:moveTo>
                    <a:pt x="64" y="10"/>
                  </a:moveTo>
                  <a:lnTo>
                    <a:pt x="64" y="10"/>
                  </a:lnTo>
                  <a:lnTo>
                    <a:pt x="60" y="6"/>
                  </a:lnTo>
                  <a:lnTo>
                    <a:pt x="56" y="4"/>
                  </a:lnTo>
                  <a:lnTo>
                    <a:pt x="47" y="0"/>
                  </a:lnTo>
                  <a:lnTo>
                    <a:pt x="35" y="0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12" y="14"/>
                  </a:lnTo>
                  <a:lnTo>
                    <a:pt x="4" y="24"/>
                  </a:lnTo>
                  <a:lnTo>
                    <a:pt x="2" y="30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4" y="49"/>
                  </a:lnTo>
                  <a:lnTo>
                    <a:pt x="10" y="53"/>
                  </a:lnTo>
                  <a:lnTo>
                    <a:pt x="14" y="55"/>
                  </a:lnTo>
                  <a:lnTo>
                    <a:pt x="20" y="55"/>
                  </a:lnTo>
                  <a:lnTo>
                    <a:pt x="33" y="53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58" y="39"/>
                  </a:lnTo>
                  <a:lnTo>
                    <a:pt x="64" y="30"/>
                  </a:lnTo>
                  <a:lnTo>
                    <a:pt x="66" y="18"/>
                  </a:lnTo>
                  <a:lnTo>
                    <a:pt x="66" y="14"/>
                  </a:lnTo>
                  <a:lnTo>
                    <a:pt x="64" y="10"/>
                  </a:lnTo>
                  <a:lnTo>
                    <a:pt x="64" y="1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Freeform 28">
              <a:extLst>
                <a:ext uri="{FF2B5EF4-FFF2-40B4-BE49-F238E27FC236}">
                  <a16:creationId xmlns:a16="http://schemas.microsoft.com/office/drawing/2014/main" id="{ECAAC007-9719-4196-8A19-9BE0C6A19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4213" y="1003300"/>
              <a:ext cx="49213" cy="61913"/>
            </a:xfrm>
            <a:custGeom>
              <a:avLst/>
              <a:gdLst>
                <a:gd name="T0" fmla="*/ 0 w 31"/>
                <a:gd name="T1" fmla="*/ 19 h 39"/>
                <a:gd name="T2" fmla="*/ 0 w 31"/>
                <a:gd name="T3" fmla="*/ 19 h 39"/>
                <a:gd name="T4" fmla="*/ 2 w 31"/>
                <a:gd name="T5" fmla="*/ 11 h 39"/>
                <a:gd name="T6" fmla="*/ 4 w 31"/>
                <a:gd name="T7" fmla="*/ 5 h 39"/>
                <a:gd name="T8" fmla="*/ 10 w 31"/>
                <a:gd name="T9" fmla="*/ 2 h 39"/>
                <a:gd name="T10" fmla="*/ 16 w 31"/>
                <a:gd name="T11" fmla="*/ 0 h 39"/>
                <a:gd name="T12" fmla="*/ 16 w 31"/>
                <a:gd name="T13" fmla="*/ 0 h 39"/>
                <a:gd name="T14" fmla="*/ 21 w 31"/>
                <a:gd name="T15" fmla="*/ 2 h 39"/>
                <a:gd name="T16" fmla="*/ 27 w 31"/>
                <a:gd name="T17" fmla="*/ 5 h 39"/>
                <a:gd name="T18" fmla="*/ 29 w 31"/>
                <a:gd name="T19" fmla="*/ 11 h 39"/>
                <a:gd name="T20" fmla="*/ 31 w 31"/>
                <a:gd name="T21" fmla="*/ 19 h 39"/>
                <a:gd name="T22" fmla="*/ 31 w 31"/>
                <a:gd name="T23" fmla="*/ 19 h 39"/>
                <a:gd name="T24" fmla="*/ 29 w 31"/>
                <a:gd name="T25" fmla="*/ 27 h 39"/>
                <a:gd name="T26" fmla="*/ 27 w 31"/>
                <a:gd name="T27" fmla="*/ 33 h 39"/>
                <a:gd name="T28" fmla="*/ 21 w 31"/>
                <a:gd name="T29" fmla="*/ 37 h 39"/>
                <a:gd name="T30" fmla="*/ 16 w 31"/>
                <a:gd name="T31" fmla="*/ 39 h 39"/>
                <a:gd name="T32" fmla="*/ 16 w 31"/>
                <a:gd name="T33" fmla="*/ 39 h 39"/>
                <a:gd name="T34" fmla="*/ 10 w 31"/>
                <a:gd name="T35" fmla="*/ 37 h 39"/>
                <a:gd name="T36" fmla="*/ 4 w 31"/>
                <a:gd name="T37" fmla="*/ 33 h 39"/>
                <a:gd name="T38" fmla="*/ 2 w 31"/>
                <a:gd name="T39" fmla="*/ 27 h 39"/>
                <a:gd name="T40" fmla="*/ 0 w 31"/>
                <a:gd name="T41" fmla="*/ 19 h 39"/>
                <a:gd name="T42" fmla="*/ 0 w 31"/>
                <a:gd name="T4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39">
                  <a:moveTo>
                    <a:pt x="0" y="19"/>
                  </a:moveTo>
                  <a:lnTo>
                    <a:pt x="0" y="19"/>
                  </a:lnTo>
                  <a:lnTo>
                    <a:pt x="2" y="11"/>
                  </a:lnTo>
                  <a:lnTo>
                    <a:pt x="4" y="5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2"/>
                  </a:lnTo>
                  <a:lnTo>
                    <a:pt x="27" y="5"/>
                  </a:lnTo>
                  <a:lnTo>
                    <a:pt x="29" y="11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29" y="27"/>
                  </a:lnTo>
                  <a:lnTo>
                    <a:pt x="27" y="33"/>
                  </a:lnTo>
                  <a:lnTo>
                    <a:pt x="21" y="37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0" y="37"/>
                  </a:lnTo>
                  <a:lnTo>
                    <a:pt x="4" y="33"/>
                  </a:lnTo>
                  <a:lnTo>
                    <a:pt x="2" y="27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Freeform 29">
              <a:extLst>
                <a:ext uri="{FF2B5EF4-FFF2-40B4-BE49-F238E27FC236}">
                  <a16:creationId xmlns:a16="http://schemas.microsoft.com/office/drawing/2014/main" id="{4D1C8462-65D0-4548-9960-BF09D4820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5575" y="1027113"/>
              <a:ext cx="49213" cy="61913"/>
            </a:xfrm>
            <a:custGeom>
              <a:avLst/>
              <a:gdLst>
                <a:gd name="T0" fmla="*/ 0 w 31"/>
                <a:gd name="T1" fmla="*/ 20 h 39"/>
                <a:gd name="T2" fmla="*/ 0 w 31"/>
                <a:gd name="T3" fmla="*/ 20 h 39"/>
                <a:gd name="T4" fmla="*/ 2 w 31"/>
                <a:gd name="T5" fmla="*/ 12 h 39"/>
                <a:gd name="T6" fmla="*/ 4 w 31"/>
                <a:gd name="T7" fmla="*/ 6 h 39"/>
                <a:gd name="T8" fmla="*/ 9 w 31"/>
                <a:gd name="T9" fmla="*/ 2 h 39"/>
                <a:gd name="T10" fmla="*/ 15 w 31"/>
                <a:gd name="T11" fmla="*/ 0 h 39"/>
                <a:gd name="T12" fmla="*/ 15 w 31"/>
                <a:gd name="T13" fmla="*/ 0 h 39"/>
                <a:gd name="T14" fmla="*/ 21 w 31"/>
                <a:gd name="T15" fmla="*/ 2 h 39"/>
                <a:gd name="T16" fmla="*/ 27 w 31"/>
                <a:gd name="T17" fmla="*/ 6 h 39"/>
                <a:gd name="T18" fmla="*/ 29 w 31"/>
                <a:gd name="T19" fmla="*/ 12 h 39"/>
                <a:gd name="T20" fmla="*/ 31 w 31"/>
                <a:gd name="T21" fmla="*/ 20 h 39"/>
                <a:gd name="T22" fmla="*/ 31 w 31"/>
                <a:gd name="T23" fmla="*/ 20 h 39"/>
                <a:gd name="T24" fmla="*/ 29 w 31"/>
                <a:gd name="T25" fmla="*/ 28 h 39"/>
                <a:gd name="T26" fmla="*/ 27 w 31"/>
                <a:gd name="T27" fmla="*/ 33 h 39"/>
                <a:gd name="T28" fmla="*/ 21 w 31"/>
                <a:gd name="T29" fmla="*/ 37 h 39"/>
                <a:gd name="T30" fmla="*/ 15 w 31"/>
                <a:gd name="T31" fmla="*/ 39 h 39"/>
                <a:gd name="T32" fmla="*/ 15 w 31"/>
                <a:gd name="T33" fmla="*/ 39 h 39"/>
                <a:gd name="T34" fmla="*/ 9 w 31"/>
                <a:gd name="T35" fmla="*/ 37 h 39"/>
                <a:gd name="T36" fmla="*/ 4 w 31"/>
                <a:gd name="T37" fmla="*/ 33 h 39"/>
                <a:gd name="T38" fmla="*/ 2 w 31"/>
                <a:gd name="T39" fmla="*/ 28 h 39"/>
                <a:gd name="T40" fmla="*/ 0 w 31"/>
                <a:gd name="T41" fmla="*/ 20 h 39"/>
                <a:gd name="T42" fmla="*/ 0 w 31"/>
                <a:gd name="T43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39">
                  <a:moveTo>
                    <a:pt x="0" y="20"/>
                  </a:moveTo>
                  <a:lnTo>
                    <a:pt x="0" y="20"/>
                  </a:lnTo>
                  <a:lnTo>
                    <a:pt x="2" y="12"/>
                  </a:lnTo>
                  <a:lnTo>
                    <a:pt x="4" y="6"/>
                  </a:lnTo>
                  <a:lnTo>
                    <a:pt x="9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7" y="6"/>
                  </a:lnTo>
                  <a:lnTo>
                    <a:pt x="29" y="12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9" y="28"/>
                  </a:lnTo>
                  <a:lnTo>
                    <a:pt x="27" y="33"/>
                  </a:lnTo>
                  <a:lnTo>
                    <a:pt x="21" y="37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9" y="37"/>
                  </a:lnTo>
                  <a:lnTo>
                    <a:pt x="4" y="33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0032B6F-54D5-4DE5-B70C-9BAA23900429}"/>
              </a:ext>
            </a:extLst>
          </p:cNvPr>
          <p:cNvGrpSpPr/>
          <p:nvPr/>
        </p:nvGrpSpPr>
        <p:grpSpPr>
          <a:xfrm>
            <a:off x="4137106" y="3961260"/>
            <a:ext cx="2377716" cy="2177380"/>
            <a:chOff x="1222375" y="12700"/>
            <a:chExt cx="7461251" cy="6832600"/>
          </a:xfrm>
        </p:grpSpPr>
        <p:sp>
          <p:nvSpPr>
            <p:cNvPr id="140" name="Freeform 5">
              <a:extLst>
                <a:ext uri="{FF2B5EF4-FFF2-40B4-BE49-F238E27FC236}">
                  <a16:creationId xmlns:a16="http://schemas.microsoft.com/office/drawing/2014/main" id="{A3F9D70F-74FD-4C3A-B4D6-03524C835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236538"/>
              <a:ext cx="2967038" cy="1754188"/>
            </a:xfrm>
            <a:custGeom>
              <a:avLst/>
              <a:gdLst>
                <a:gd name="T0" fmla="*/ 21 w 1869"/>
                <a:gd name="T1" fmla="*/ 19 h 1105"/>
                <a:gd name="T2" fmla="*/ 131 w 1869"/>
                <a:gd name="T3" fmla="*/ 120 h 1105"/>
                <a:gd name="T4" fmla="*/ 177 w 1869"/>
                <a:gd name="T5" fmla="*/ 170 h 1105"/>
                <a:gd name="T6" fmla="*/ 349 w 1869"/>
                <a:gd name="T7" fmla="*/ 365 h 1105"/>
                <a:gd name="T8" fmla="*/ 511 w 1869"/>
                <a:gd name="T9" fmla="*/ 553 h 1105"/>
                <a:gd name="T10" fmla="*/ 565 w 1869"/>
                <a:gd name="T11" fmla="*/ 626 h 1105"/>
                <a:gd name="T12" fmla="*/ 634 w 1869"/>
                <a:gd name="T13" fmla="*/ 701 h 1105"/>
                <a:gd name="T14" fmla="*/ 724 w 1869"/>
                <a:gd name="T15" fmla="*/ 783 h 1105"/>
                <a:gd name="T16" fmla="*/ 829 w 1869"/>
                <a:gd name="T17" fmla="*/ 856 h 1105"/>
                <a:gd name="T18" fmla="*/ 933 w 1869"/>
                <a:gd name="T19" fmla="*/ 912 h 1105"/>
                <a:gd name="T20" fmla="*/ 1033 w 1869"/>
                <a:gd name="T21" fmla="*/ 943 h 1105"/>
                <a:gd name="T22" fmla="*/ 1154 w 1869"/>
                <a:gd name="T23" fmla="*/ 957 h 1105"/>
                <a:gd name="T24" fmla="*/ 1274 w 1869"/>
                <a:gd name="T25" fmla="*/ 957 h 1105"/>
                <a:gd name="T26" fmla="*/ 1366 w 1869"/>
                <a:gd name="T27" fmla="*/ 943 h 1105"/>
                <a:gd name="T28" fmla="*/ 1465 w 1869"/>
                <a:gd name="T29" fmla="*/ 916 h 1105"/>
                <a:gd name="T30" fmla="*/ 1534 w 1869"/>
                <a:gd name="T31" fmla="*/ 889 h 1105"/>
                <a:gd name="T32" fmla="*/ 1625 w 1869"/>
                <a:gd name="T33" fmla="*/ 835 h 1105"/>
                <a:gd name="T34" fmla="*/ 1684 w 1869"/>
                <a:gd name="T35" fmla="*/ 771 h 1105"/>
                <a:gd name="T36" fmla="*/ 1717 w 1869"/>
                <a:gd name="T37" fmla="*/ 705 h 1105"/>
                <a:gd name="T38" fmla="*/ 1729 w 1869"/>
                <a:gd name="T39" fmla="*/ 645 h 1105"/>
                <a:gd name="T40" fmla="*/ 1723 w 1869"/>
                <a:gd name="T41" fmla="*/ 599 h 1105"/>
                <a:gd name="T42" fmla="*/ 1707 w 1869"/>
                <a:gd name="T43" fmla="*/ 566 h 1105"/>
                <a:gd name="T44" fmla="*/ 1661 w 1869"/>
                <a:gd name="T45" fmla="*/ 493 h 1105"/>
                <a:gd name="T46" fmla="*/ 1648 w 1869"/>
                <a:gd name="T47" fmla="*/ 450 h 1105"/>
                <a:gd name="T48" fmla="*/ 1663 w 1869"/>
                <a:gd name="T49" fmla="*/ 429 h 1105"/>
                <a:gd name="T50" fmla="*/ 1686 w 1869"/>
                <a:gd name="T51" fmla="*/ 423 h 1105"/>
                <a:gd name="T52" fmla="*/ 1731 w 1869"/>
                <a:gd name="T53" fmla="*/ 429 h 1105"/>
                <a:gd name="T54" fmla="*/ 1777 w 1869"/>
                <a:gd name="T55" fmla="*/ 450 h 1105"/>
                <a:gd name="T56" fmla="*/ 1819 w 1869"/>
                <a:gd name="T57" fmla="*/ 483 h 1105"/>
                <a:gd name="T58" fmla="*/ 1852 w 1869"/>
                <a:gd name="T59" fmla="*/ 520 h 1105"/>
                <a:gd name="T60" fmla="*/ 1865 w 1869"/>
                <a:gd name="T61" fmla="*/ 557 h 1105"/>
                <a:gd name="T62" fmla="*/ 1869 w 1869"/>
                <a:gd name="T63" fmla="*/ 614 h 1105"/>
                <a:gd name="T64" fmla="*/ 1858 w 1869"/>
                <a:gd name="T65" fmla="*/ 711 h 1105"/>
                <a:gd name="T66" fmla="*/ 1835 w 1869"/>
                <a:gd name="T67" fmla="*/ 775 h 1105"/>
                <a:gd name="T68" fmla="*/ 1792 w 1869"/>
                <a:gd name="T69" fmla="*/ 839 h 1105"/>
                <a:gd name="T70" fmla="*/ 1750 w 1869"/>
                <a:gd name="T71" fmla="*/ 877 h 1105"/>
                <a:gd name="T72" fmla="*/ 1665 w 1869"/>
                <a:gd name="T73" fmla="*/ 941 h 1105"/>
                <a:gd name="T74" fmla="*/ 1555 w 1869"/>
                <a:gd name="T75" fmla="*/ 1005 h 1105"/>
                <a:gd name="T76" fmla="*/ 1424 w 1869"/>
                <a:gd name="T77" fmla="*/ 1057 h 1105"/>
                <a:gd name="T78" fmla="*/ 1274 w 1869"/>
                <a:gd name="T79" fmla="*/ 1094 h 1105"/>
                <a:gd name="T80" fmla="*/ 1110 w 1869"/>
                <a:gd name="T81" fmla="*/ 1105 h 1105"/>
                <a:gd name="T82" fmla="*/ 996 w 1869"/>
                <a:gd name="T83" fmla="*/ 1094 h 1105"/>
                <a:gd name="T84" fmla="*/ 832 w 1869"/>
                <a:gd name="T85" fmla="*/ 1053 h 1105"/>
                <a:gd name="T86" fmla="*/ 680 w 1869"/>
                <a:gd name="T87" fmla="*/ 989 h 1105"/>
                <a:gd name="T88" fmla="*/ 549 w 1869"/>
                <a:gd name="T89" fmla="*/ 912 h 1105"/>
                <a:gd name="T90" fmla="*/ 449 w 1869"/>
                <a:gd name="T91" fmla="*/ 827 h 1105"/>
                <a:gd name="T92" fmla="*/ 401 w 1869"/>
                <a:gd name="T93" fmla="*/ 773 h 1105"/>
                <a:gd name="T94" fmla="*/ 216 w 1869"/>
                <a:gd name="T95" fmla="*/ 545 h 1105"/>
                <a:gd name="T96" fmla="*/ 108 w 1869"/>
                <a:gd name="T97" fmla="*/ 417 h 1105"/>
                <a:gd name="T98" fmla="*/ 54 w 1869"/>
                <a:gd name="T99" fmla="*/ 2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69" h="1105">
                  <a:moveTo>
                    <a:pt x="0" y="0"/>
                  </a:moveTo>
                  <a:lnTo>
                    <a:pt x="0" y="0"/>
                  </a:lnTo>
                  <a:lnTo>
                    <a:pt x="21" y="19"/>
                  </a:lnTo>
                  <a:lnTo>
                    <a:pt x="73" y="64"/>
                  </a:lnTo>
                  <a:lnTo>
                    <a:pt x="102" y="91"/>
                  </a:lnTo>
                  <a:lnTo>
                    <a:pt x="131" y="120"/>
                  </a:lnTo>
                  <a:lnTo>
                    <a:pt x="158" y="147"/>
                  </a:lnTo>
                  <a:lnTo>
                    <a:pt x="177" y="170"/>
                  </a:lnTo>
                  <a:lnTo>
                    <a:pt x="177" y="170"/>
                  </a:lnTo>
                  <a:lnTo>
                    <a:pt x="202" y="201"/>
                  </a:lnTo>
                  <a:lnTo>
                    <a:pt x="241" y="245"/>
                  </a:lnTo>
                  <a:lnTo>
                    <a:pt x="349" y="365"/>
                  </a:lnTo>
                  <a:lnTo>
                    <a:pt x="407" y="431"/>
                  </a:lnTo>
                  <a:lnTo>
                    <a:pt x="460" y="495"/>
                  </a:lnTo>
                  <a:lnTo>
                    <a:pt x="511" y="553"/>
                  </a:lnTo>
                  <a:lnTo>
                    <a:pt x="547" y="603"/>
                  </a:lnTo>
                  <a:lnTo>
                    <a:pt x="547" y="603"/>
                  </a:lnTo>
                  <a:lnTo>
                    <a:pt x="565" y="626"/>
                  </a:lnTo>
                  <a:lnTo>
                    <a:pt x="584" y="649"/>
                  </a:lnTo>
                  <a:lnTo>
                    <a:pt x="607" y="674"/>
                  </a:lnTo>
                  <a:lnTo>
                    <a:pt x="634" y="701"/>
                  </a:lnTo>
                  <a:lnTo>
                    <a:pt x="663" y="729"/>
                  </a:lnTo>
                  <a:lnTo>
                    <a:pt x="694" y="756"/>
                  </a:lnTo>
                  <a:lnTo>
                    <a:pt x="724" y="783"/>
                  </a:lnTo>
                  <a:lnTo>
                    <a:pt x="759" y="808"/>
                  </a:lnTo>
                  <a:lnTo>
                    <a:pt x="792" y="833"/>
                  </a:lnTo>
                  <a:lnTo>
                    <a:pt x="829" y="856"/>
                  </a:lnTo>
                  <a:lnTo>
                    <a:pt x="863" y="877"/>
                  </a:lnTo>
                  <a:lnTo>
                    <a:pt x="898" y="897"/>
                  </a:lnTo>
                  <a:lnTo>
                    <a:pt x="933" y="912"/>
                  </a:lnTo>
                  <a:lnTo>
                    <a:pt x="967" y="926"/>
                  </a:lnTo>
                  <a:lnTo>
                    <a:pt x="1000" y="937"/>
                  </a:lnTo>
                  <a:lnTo>
                    <a:pt x="1033" y="943"/>
                  </a:lnTo>
                  <a:lnTo>
                    <a:pt x="1033" y="943"/>
                  </a:lnTo>
                  <a:lnTo>
                    <a:pt x="1095" y="951"/>
                  </a:lnTo>
                  <a:lnTo>
                    <a:pt x="1154" y="957"/>
                  </a:lnTo>
                  <a:lnTo>
                    <a:pt x="1214" y="959"/>
                  </a:lnTo>
                  <a:lnTo>
                    <a:pt x="1243" y="959"/>
                  </a:lnTo>
                  <a:lnTo>
                    <a:pt x="1274" y="957"/>
                  </a:lnTo>
                  <a:lnTo>
                    <a:pt x="1303" y="955"/>
                  </a:lnTo>
                  <a:lnTo>
                    <a:pt x="1334" y="949"/>
                  </a:lnTo>
                  <a:lnTo>
                    <a:pt x="1366" y="943"/>
                  </a:lnTo>
                  <a:lnTo>
                    <a:pt x="1397" y="937"/>
                  </a:lnTo>
                  <a:lnTo>
                    <a:pt x="1430" y="928"/>
                  </a:lnTo>
                  <a:lnTo>
                    <a:pt x="1465" y="916"/>
                  </a:lnTo>
                  <a:lnTo>
                    <a:pt x="1499" y="904"/>
                  </a:lnTo>
                  <a:lnTo>
                    <a:pt x="1534" y="889"/>
                  </a:lnTo>
                  <a:lnTo>
                    <a:pt x="1534" y="889"/>
                  </a:lnTo>
                  <a:lnTo>
                    <a:pt x="1569" y="872"/>
                  </a:lnTo>
                  <a:lnTo>
                    <a:pt x="1598" y="854"/>
                  </a:lnTo>
                  <a:lnTo>
                    <a:pt x="1625" y="835"/>
                  </a:lnTo>
                  <a:lnTo>
                    <a:pt x="1648" y="814"/>
                  </a:lnTo>
                  <a:lnTo>
                    <a:pt x="1667" y="792"/>
                  </a:lnTo>
                  <a:lnTo>
                    <a:pt x="1684" y="771"/>
                  </a:lnTo>
                  <a:lnTo>
                    <a:pt x="1698" y="748"/>
                  </a:lnTo>
                  <a:lnTo>
                    <a:pt x="1709" y="727"/>
                  </a:lnTo>
                  <a:lnTo>
                    <a:pt x="1717" y="705"/>
                  </a:lnTo>
                  <a:lnTo>
                    <a:pt x="1723" y="684"/>
                  </a:lnTo>
                  <a:lnTo>
                    <a:pt x="1727" y="665"/>
                  </a:lnTo>
                  <a:lnTo>
                    <a:pt x="1729" y="645"/>
                  </a:lnTo>
                  <a:lnTo>
                    <a:pt x="1729" y="628"/>
                  </a:lnTo>
                  <a:lnTo>
                    <a:pt x="1727" y="613"/>
                  </a:lnTo>
                  <a:lnTo>
                    <a:pt x="1723" y="599"/>
                  </a:lnTo>
                  <a:lnTo>
                    <a:pt x="1719" y="587"/>
                  </a:lnTo>
                  <a:lnTo>
                    <a:pt x="1719" y="587"/>
                  </a:lnTo>
                  <a:lnTo>
                    <a:pt x="1707" y="566"/>
                  </a:lnTo>
                  <a:lnTo>
                    <a:pt x="1692" y="541"/>
                  </a:lnTo>
                  <a:lnTo>
                    <a:pt x="1675" y="518"/>
                  </a:lnTo>
                  <a:lnTo>
                    <a:pt x="1661" y="493"/>
                  </a:lnTo>
                  <a:lnTo>
                    <a:pt x="1652" y="471"/>
                  </a:lnTo>
                  <a:lnTo>
                    <a:pt x="1650" y="460"/>
                  </a:lnTo>
                  <a:lnTo>
                    <a:pt x="1648" y="450"/>
                  </a:lnTo>
                  <a:lnTo>
                    <a:pt x="1650" y="442"/>
                  </a:lnTo>
                  <a:lnTo>
                    <a:pt x="1655" y="435"/>
                  </a:lnTo>
                  <a:lnTo>
                    <a:pt x="1663" y="429"/>
                  </a:lnTo>
                  <a:lnTo>
                    <a:pt x="1673" y="425"/>
                  </a:lnTo>
                  <a:lnTo>
                    <a:pt x="1673" y="425"/>
                  </a:lnTo>
                  <a:lnTo>
                    <a:pt x="1686" y="423"/>
                  </a:lnTo>
                  <a:lnTo>
                    <a:pt x="1700" y="423"/>
                  </a:lnTo>
                  <a:lnTo>
                    <a:pt x="1715" y="425"/>
                  </a:lnTo>
                  <a:lnTo>
                    <a:pt x="1731" y="429"/>
                  </a:lnTo>
                  <a:lnTo>
                    <a:pt x="1746" y="435"/>
                  </a:lnTo>
                  <a:lnTo>
                    <a:pt x="1761" y="442"/>
                  </a:lnTo>
                  <a:lnTo>
                    <a:pt x="1777" y="450"/>
                  </a:lnTo>
                  <a:lnTo>
                    <a:pt x="1792" y="460"/>
                  </a:lnTo>
                  <a:lnTo>
                    <a:pt x="1806" y="471"/>
                  </a:lnTo>
                  <a:lnTo>
                    <a:pt x="1819" y="483"/>
                  </a:lnTo>
                  <a:lnTo>
                    <a:pt x="1833" y="495"/>
                  </a:lnTo>
                  <a:lnTo>
                    <a:pt x="1842" y="506"/>
                  </a:lnTo>
                  <a:lnTo>
                    <a:pt x="1852" y="520"/>
                  </a:lnTo>
                  <a:lnTo>
                    <a:pt x="1860" y="531"/>
                  </a:lnTo>
                  <a:lnTo>
                    <a:pt x="1864" y="545"/>
                  </a:lnTo>
                  <a:lnTo>
                    <a:pt x="1865" y="557"/>
                  </a:lnTo>
                  <a:lnTo>
                    <a:pt x="1865" y="557"/>
                  </a:lnTo>
                  <a:lnTo>
                    <a:pt x="1867" y="584"/>
                  </a:lnTo>
                  <a:lnTo>
                    <a:pt x="1869" y="614"/>
                  </a:lnTo>
                  <a:lnTo>
                    <a:pt x="1867" y="651"/>
                  </a:lnTo>
                  <a:lnTo>
                    <a:pt x="1864" y="692"/>
                  </a:lnTo>
                  <a:lnTo>
                    <a:pt x="1858" y="711"/>
                  </a:lnTo>
                  <a:lnTo>
                    <a:pt x="1852" y="732"/>
                  </a:lnTo>
                  <a:lnTo>
                    <a:pt x="1844" y="754"/>
                  </a:lnTo>
                  <a:lnTo>
                    <a:pt x="1835" y="775"/>
                  </a:lnTo>
                  <a:lnTo>
                    <a:pt x="1823" y="796"/>
                  </a:lnTo>
                  <a:lnTo>
                    <a:pt x="1810" y="817"/>
                  </a:lnTo>
                  <a:lnTo>
                    <a:pt x="1792" y="839"/>
                  </a:lnTo>
                  <a:lnTo>
                    <a:pt x="1773" y="858"/>
                  </a:lnTo>
                  <a:lnTo>
                    <a:pt x="1773" y="858"/>
                  </a:lnTo>
                  <a:lnTo>
                    <a:pt x="1750" y="877"/>
                  </a:lnTo>
                  <a:lnTo>
                    <a:pt x="1725" y="899"/>
                  </a:lnTo>
                  <a:lnTo>
                    <a:pt x="1696" y="920"/>
                  </a:lnTo>
                  <a:lnTo>
                    <a:pt x="1665" y="941"/>
                  </a:lnTo>
                  <a:lnTo>
                    <a:pt x="1630" y="962"/>
                  </a:lnTo>
                  <a:lnTo>
                    <a:pt x="1594" y="984"/>
                  </a:lnTo>
                  <a:lnTo>
                    <a:pt x="1555" y="1005"/>
                  </a:lnTo>
                  <a:lnTo>
                    <a:pt x="1515" y="1024"/>
                  </a:lnTo>
                  <a:lnTo>
                    <a:pt x="1470" y="1042"/>
                  </a:lnTo>
                  <a:lnTo>
                    <a:pt x="1424" y="1057"/>
                  </a:lnTo>
                  <a:lnTo>
                    <a:pt x="1376" y="1073"/>
                  </a:lnTo>
                  <a:lnTo>
                    <a:pt x="1326" y="1084"/>
                  </a:lnTo>
                  <a:lnTo>
                    <a:pt x="1274" y="1094"/>
                  </a:lnTo>
                  <a:lnTo>
                    <a:pt x="1222" y="1102"/>
                  </a:lnTo>
                  <a:lnTo>
                    <a:pt x="1166" y="1105"/>
                  </a:lnTo>
                  <a:lnTo>
                    <a:pt x="1110" y="1105"/>
                  </a:lnTo>
                  <a:lnTo>
                    <a:pt x="1110" y="1105"/>
                  </a:lnTo>
                  <a:lnTo>
                    <a:pt x="1052" y="1102"/>
                  </a:lnTo>
                  <a:lnTo>
                    <a:pt x="996" y="1094"/>
                  </a:lnTo>
                  <a:lnTo>
                    <a:pt x="940" y="1084"/>
                  </a:lnTo>
                  <a:lnTo>
                    <a:pt x="884" y="1071"/>
                  </a:lnTo>
                  <a:lnTo>
                    <a:pt x="832" y="1053"/>
                  </a:lnTo>
                  <a:lnTo>
                    <a:pt x="778" y="1034"/>
                  </a:lnTo>
                  <a:lnTo>
                    <a:pt x="728" y="1013"/>
                  </a:lnTo>
                  <a:lnTo>
                    <a:pt x="680" y="989"/>
                  </a:lnTo>
                  <a:lnTo>
                    <a:pt x="634" y="964"/>
                  </a:lnTo>
                  <a:lnTo>
                    <a:pt x="592" y="939"/>
                  </a:lnTo>
                  <a:lnTo>
                    <a:pt x="549" y="912"/>
                  </a:lnTo>
                  <a:lnTo>
                    <a:pt x="513" y="885"/>
                  </a:lnTo>
                  <a:lnTo>
                    <a:pt x="478" y="856"/>
                  </a:lnTo>
                  <a:lnTo>
                    <a:pt x="449" y="827"/>
                  </a:lnTo>
                  <a:lnTo>
                    <a:pt x="422" y="800"/>
                  </a:lnTo>
                  <a:lnTo>
                    <a:pt x="401" y="773"/>
                  </a:lnTo>
                  <a:lnTo>
                    <a:pt x="401" y="773"/>
                  </a:lnTo>
                  <a:lnTo>
                    <a:pt x="358" y="717"/>
                  </a:lnTo>
                  <a:lnTo>
                    <a:pt x="310" y="659"/>
                  </a:lnTo>
                  <a:lnTo>
                    <a:pt x="216" y="545"/>
                  </a:lnTo>
                  <a:lnTo>
                    <a:pt x="139" y="456"/>
                  </a:lnTo>
                  <a:lnTo>
                    <a:pt x="115" y="429"/>
                  </a:lnTo>
                  <a:lnTo>
                    <a:pt x="108" y="417"/>
                  </a:lnTo>
                  <a:lnTo>
                    <a:pt x="108" y="417"/>
                  </a:lnTo>
                  <a:lnTo>
                    <a:pt x="90" y="350"/>
                  </a:lnTo>
                  <a:lnTo>
                    <a:pt x="54" y="20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Freeform 6">
              <a:extLst>
                <a:ext uri="{FF2B5EF4-FFF2-40B4-BE49-F238E27FC236}">
                  <a16:creationId xmlns:a16="http://schemas.microsoft.com/office/drawing/2014/main" id="{3B1A0065-E201-4EC9-9E77-13A046FA7A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6625" y="696913"/>
              <a:ext cx="2663825" cy="1289050"/>
            </a:xfrm>
            <a:custGeom>
              <a:avLst/>
              <a:gdLst>
                <a:gd name="T0" fmla="*/ 165 w 1678"/>
                <a:gd name="T1" fmla="*/ 336 h 812"/>
                <a:gd name="T2" fmla="*/ 275 w 1678"/>
                <a:gd name="T3" fmla="*/ 209 h 812"/>
                <a:gd name="T4" fmla="*/ 243 w 1678"/>
                <a:gd name="T5" fmla="*/ 218 h 812"/>
                <a:gd name="T6" fmla="*/ 173 w 1678"/>
                <a:gd name="T7" fmla="*/ 282 h 812"/>
                <a:gd name="T8" fmla="*/ 106 w 1678"/>
                <a:gd name="T9" fmla="*/ 286 h 812"/>
                <a:gd name="T10" fmla="*/ 119 w 1678"/>
                <a:gd name="T11" fmla="*/ 243 h 812"/>
                <a:gd name="T12" fmla="*/ 202 w 1678"/>
                <a:gd name="T13" fmla="*/ 199 h 812"/>
                <a:gd name="T14" fmla="*/ 208 w 1678"/>
                <a:gd name="T15" fmla="*/ 139 h 812"/>
                <a:gd name="T16" fmla="*/ 158 w 1678"/>
                <a:gd name="T17" fmla="*/ 197 h 812"/>
                <a:gd name="T18" fmla="*/ 88 w 1678"/>
                <a:gd name="T19" fmla="*/ 197 h 812"/>
                <a:gd name="T20" fmla="*/ 127 w 1678"/>
                <a:gd name="T21" fmla="*/ 135 h 812"/>
                <a:gd name="T22" fmla="*/ 73 w 1678"/>
                <a:gd name="T23" fmla="*/ 96 h 812"/>
                <a:gd name="T24" fmla="*/ 34 w 1678"/>
                <a:gd name="T25" fmla="*/ 181 h 812"/>
                <a:gd name="T26" fmla="*/ 212 w 1678"/>
                <a:gd name="T27" fmla="*/ 483 h 812"/>
                <a:gd name="T28" fmla="*/ 349 w 1678"/>
                <a:gd name="T29" fmla="*/ 591 h 812"/>
                <a:gd name="T30" fmla="*/ 370 w 1678"/>
                <a:gd name="T31" fmla="*/ 520 h 812"/>
                <a:gd name="T32" fmla="*/ 428 w 1678"/>
                <a:gd name="T33" fmla="*/ 394 h 812"/>
                <a:gd name="T34" fmla="*/ 360 w 1678"/>
                <a:gd name="T35" fmla="*/ 469 h 812"/>
                <a:gd name="T36" fmla="*/ 320 w 1678"/>
                <a:gd name="T37" fmla="*/ 506 h 812"/>
                <a:gd name="T38" fmla="*/ 235 w 1678"/>
                <a:gd name="T39" fmla="*/ 444 h 812"/>
                <a:gd name="T40" fmla="*/ 285 w 1678"/>
                <a:gd name="T41" fmla="*/ 396 h 812"/>
                <a:gd name="T42" fmla="*/ 358 w 1678"/>
                <a:gd name="T43" fmla="*/ 313 h 812"/>
                <a:gd name="T44" fmla="*/ 308 w 1678"/>
                <a:gd name="T45" fmla="*/ 342 h 812"/>
                <a:gd name="T46" fmla="*/ 196 w 1678"/>
                <a:gd name="T47" fmla="*/ 462 h 812"/>
                <a:gd name="T48" fmla="*/ 599 w 1678"/>
                <a:gd name="T49" fmla="*/ 709 h 812"/>
                <a:gd name="T50" fmla="*/ 674 w 1678"/>
                <a:gd name="T51" fmla="*/ 607 h 812"/>
                <a:gd name="T52" fmla="*/ 593 w 1678"/>
                <a:gd name="T53" fmla="*/ 566 h 812"/>
                <a:gd name="T54" fmla="*/ 578 w 1678"/>
                <a:gd name="T55" fmla="*/ 524 h 812"/>
                <a:gd name="T56" fmla="*/ 512 w 1678"/>
                <a:gd name="T57" fmla="*/ 657 h 812"/>
                <a:gd name="T58" fmla="*/ 771 w 1678"/>
                <a:gd name="T59" fmla="*/ 798 h 812"/>
                <a:gd name="T60" fmla="*/ 875 w 1678"/>
                <a:gd name="T61" fmla="*/ 730 h 812"/>
                <a:gd name="T62" fmla="*/ 850 w 1678"/>
                <a:gd name="T63" fmla="*/ 676 h 812"/>
                <a:gd name="T64" fmla="*/ 796 w 1678"/>
                <a:gd name="T65" fmla="*/ 641 h 812"/>
                <a:gd name="T66" fmla="*/ 763 w 1678"/>
                <a:gd name="T67" fmla="*/ 699 h 812"/>
                <a:gd name="T68" fmla="*/ 1162 w 1678"/>
                <a:gd name="T69" fmla="*/ 779 h 812"/>
                <a:gd name="T70" fmla="*/ 1146 w 1678"/>
                <a:gd name="T71" fmla="*/ 659 h 812"/>
                <a:gd name="T72" fmla="*/ 1052 w 1678"/>
                <a:gd name="T73" fmla="*/ 730 h 812"/>
                <a:gd name="T74" fmla="*/ 1276 w 1678"/>
                <a:gd name="T75" fmla="*/ 754 h 812"/>
                <a:gd name="T76" fmla="*/ 1314 w 1678"/>
                <a:gd name="T77" fmla="*/ 645 h 812"/>
                <a:gd name="T78" fmla="*/ 1283 w 1678"/>
                <a:gd name="T79" fmla="*/ 653 h 812"/>
                <a:gd name="T80" fmla="*/ 1291 w 1678"/>
                <a:gd name="T81" fmla="*/ 699 h 812"/>
                <a:gd name="T82" fmla="*/ 1233 w 1678"/>
                <a:gd name="T83" fmla="*/ 769 h 812"/>
                <a:gd name="T84" fmla="*/ 1437 w 1678"/>
                <a:gd name="T85" fmla="*/ 630 h 812"/>
                <a:gd name="T86" fmla="*/ 1337 w 1678"/>
                <a:gd name="T87" fmla="*/ 603 h 812"/>
                <a:gd name="T88" fmla="*/ 1547 w 1678"/>
                <a:gd name="T89" fmla="*/ 601 h 812"/>
                <a:gd name="T90" fmla="*/ 1526 w 1678"/>
                <a:gd name="T91" fmla="*/ 497 h 812"/>
                <a:gd name="T92" fmla="*/ 1459 w 1678"/>
                <a:gd name="T93" fmla="*/ 524 h 812"/>
                <a:gd name="T94" fmla="*/ 1545 w 1678"/>
                <a:gd name="T95" fmla="*/ 599 h 812"/>
                <a:gd name="T96" fmla="*/ 1678 w 1678"/>
                <a:gd name="T97" fmla="*/ 367 h 812"/>
                <a:gd name="T98" fmla="*/ 1594 w 1678"/>
                <a:gd name="T99" fmla="*/ 398 h 812"/>
                <a:gd name="T100" fmla="*/ 1651 w 1678"/>
                <a:gd name="T101" fmla="*/ 410 h 812"/>
                <a:gd name="T102" fmla="*/ 1582 w 1678"/>
                <a:gd name="T103" fmla="*/ 156 h 812"/>
                <a:gd name="T104" fmla="*/ 1474 w 1678"/>
                <a:gd name="T105" fmla="*/ 139 h 812"/>
                <a:gd name="T106" fmla="*/ 1495 w 1678"/>
                <a:gd name="T107" fmla="*/ 241 h 812"/>
                <a:gd name="T108" fmla="*/ 1576 w 1678"/>
                <a:gd name="T109" fmla="*/ 251 h 812"/>
                <a:gd name="T110" fmla="*/ 493 w 1678"/>
                <a:gd name="T111" fmla="*/ 456 h 812"/>
                <a:gd name="T112" fmla="*/ 435 w 1678"/>
                <a:gd name="T113" fmla="*/ 529 h 812"/>
                <a:gd name="T114" fmla="*/ 418 w 1678"/>
                <a:gd name="T115" fmla="*/ 599 h 812"/>
                <a:gd name="T116" fmla="*/ 472 w 1678"/>
                <a:gd name="T117" fmla="*/ 543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78" h="812">
                  <a:moveTo>
                    <a:pt x="0" y="224"/>
                  </a:moveTo>
                  <a:lnTo>
                    <a:pt x="0" y="224"/>
                  </a:lnTo>
                  <a:lnTo>
                    <a:pt x="56" y="288"/>
                  </a:lnTo>
                  <a:lnTo>
                    <a:pt x="115" y="359"/>
                  </a:lnTo>
                  <a:lnTo>
                    <a:pt x="115" y="359"/>
                  </a:lnTo>
                  <a:lnTo>
                    <a:pt x="140" y="350"/>
                  </a:lnTo>
                  <a:lnTo>
                    <a:pt x="165" y="336"/>
                  </a:lnTo>
                  <a:lnTo>
                    <a:pt x="165" y="336"/>
                  </a:lnTo>
                  <a:lnTo>
                    <a:pt x="179" y="326"/>
                  </a:lnTo>
                  <a:lnTo>
                    <a:pt x="196" y="311"/>
                  </a:lnTo>
                  <a:lnTo>
                    <a:pt x="229" y="276"/>
                  </a:lnTo>
                  <a:lnTo>
                    <a:pt x="260" y="241"/>
                  </a:lnTo>
                  <a:lnTo>
                    <a:pt x="270" y="228"/>
                  </a:lnTo>
                  <a:lnTo>
                    <a:pt x="273" y="220"/>
                  </a:lnTo>
                  <a:lnTo>
                    <a:pt x="273" y="220"/>
                  </a:lnTo>
                  <a:lnTo>
                    <a:pt x="275" y="209"/>
                  </a:lnTo>
                  <a:lnTo>
                    <a:pt x="275" y="209"/>
                  </a:lnTo>
                  <a:lnTo>
                    <a:pt x="250" y="180"/>
                  </a:lnTo>
                  <a:lnTo>
                    <a:pt x="250" y="180"/>
                  </a:lnTo>
                  <a:lnTo>
                    <a:pt x="248" y="189"/>
                  </a:lnTo>
                  <a:lnTo>
                    <a:pt x="243" y="205"/>
                  </a:lnTo>
                  <a:lnTo>
                    <a:pt x="243" y="205"/>
                  </a:lnTo>
                  <a:lnTo>
                    <a:pt x="241" y="212"/>
                  </a:lnTo>
                  <a:lnTo>
                    <a:pt x="243" y="218"/>
                  </a:lnTo>
                  <a:lnTo>
                    <a:pt x="246" y="226"/>
                  </a:lnTo>
                  <a:lnTo>
                    <a:pt x="246" y="230"/>
                  </a:lnTo>
                  <a:lnTo>
                    <a:pt x="241" y="238"/>
                  </a:lnTo>
                  <a:lnTo>
                    <a:pt x="231" y="245"/>
                  </a:lnTo>
                  <a:lnTo>
                    <a:pt x="212" y="259"/>
                  </a:lnTo>
                  <a:lnTo>
                    <a:pt x="212" y="259"/>
                  </a:lnTo>
                  <a:lnTo>
                    <a:pt x="191" y="272"/>
                  </a:lnTo>
                  <a:lnTo>
                    <a:pt x="173" y="282"/>
                  </a:lnTo>
                  <a:lnTo>
                    <a:pt x="158" y="290"/>
                  </a:lnTo>
                  <a:lnTo>
                    <a:pt x="144" y="294"/>
                  </a:lnTo>
                  <a:lnTo>
                    <a:pt x="135" y="295"/>
                  </a:lnTo>
                  <a:lnTo>
                    <a:pt x="125" y="295"/>
                  </a:lnTo>
                  <a:lnTo>
                    <a:pt x="117" y="294"/>
                  </a:lnTo>
                  <a:lnTo>
                    <a:pt x="112" y="290"/>
                  </a:lnTo>
                  <a:lnTo>
                    <a:pt x="112" y="290"/>
                  </a:lnTo>
                  <a:lnTo>
                    <a:pt x="106" y="286"/>
                  </a:lnTo>
                  <a:lnTo>
                    <a:pt x="102" y="280"/>
                  </a:lnTo>
                  <a:lnTo>
                    <a:pt x="100" y="272"/>
                  </a:lnTo>
                  <a:lnTo>
                    <a:pt x="98" y="267"/>
                  </a:lnTo>
                  <a:lnTo>
                    <a:pt x="100" y="261"/>
                  </a:lnTo>
                  <a:lnTo>
                    <a:pt x="104" y="253"/>
                  </a:lnTo>
                  <a:lnTo>
                    <a:pt x="110" y="247"/>
                  </a:lnTo>
                  <a:lnTo>
                    <a:pt x="119" y="243"/>
                  </a:lnTo>
                  <a:lnTo>
                    <a:pt x="119" y="243"/>
                  </a:lnTo>
                  <a:lnTo>
                    <a:pt x="140" y="234"/>
                  </a:lnTo>
                  <a:lnTo>
                    <a:pt x="156" y="224"/>
                  </a:lnTo>
                  <a:lnTo>
                    <a:pt x="169" y="216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7" y="210"/>
                  </a:lnTo>
                  <a:lnTo>
                    <a:pt x="191" y="207"/>
                  </a:lnTo>
                  <a:lnTo>
                    <a:pt x="202" y="199"/>
                  </a:lnTo>
                  <a:lnTo>
                    <a:pt x="208" y="187"/>
                  </a:lnTo>
                  <a:lnTo>
                    <a:pt x="212" y="181"/>
                  </a:lnTo>
                  <a:lnTo>
                    <a:pt x="212" y="181"/>
                  </a:lnTo>
                  <a:lnTo>
                    <a:pt x="216" y="168"/>
                  </a:lnTo>
                  <a:lnTo>
                    <a:pt x="223" y="147"/>
                  </a:lnTo>
                  <a:lnTo>
                    <a:pt x="214" y="137"/>
                  </a:lnTo>
                  <a:lnTo>
                    <a:pt x="214" y="137"/>
                  </a:lnTo>
                  <a:lnTo>
                    <a:pt x="208" y="139"/>
                  </a:lnTo>
                  <a:lnTo>
                    <a:pt x="202" y="145"/>
                  </a:lnTo>
                  <a:lnTo>
                    <a:pt x="194" y="151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79" y="174"/>
                  </a:lnTo>
                  <a:lnTo>
                    <a:pt x="175" y="181"/>
                  </a:lnTo>
                  <a:lnTo>
                    <a:pt x="169" y="189"/>
                  </a:lnTo>
                  <a:lnTo>
                    <a:pt x="158" y="197"/>
                  </a:lnTo>
                  <a:lnTo>
                    <a:pt x="158" y="197"/>
                  </a:lnTo>
                  <a:lnTo>
                    <a:pt x="137" y="209"/>
                  </a:lnTo>
                  <a:lnTo>
                    <a:pt x="108" y="222"/>
                  </a:lnTo>
                  <a:lnTo>
                    <a:pt x="73" y="236"/>
                  </a:lnTo>
                  <a:lnTo>
                    <a:pt x="73" y="236"/>
                  </a:lnTo>
                  <a:lnTo>
                    <a:pt x="75" y="226"/>
                  </a:lnTo>
                  <a:lnTo>
                    <a:pt x="81" y="214"/>
                  </a:lnTo>
                  <a:lnTo>
                    <a:pt x="88" y="197"/>
                  </a:lnTo>
                  <a:lnTo>
                    <a:pt x="88" y="197"/>
                  </a:lnTo>
                  <a:lnTo>
                    <a:pt x="94" y="187"/>
                  </a:lnTo>
                  <a:lnTo>
                    <a:pt x="100" y="180"/>
                  </a:lnTo>
                  <a:lnTo>
                    <a:pt x="112" y="166"/>
                  </a:lnTo>
                  <a:lnTo>
                    <a:pt x="121" y="152"/>
                  </a:lnTo>
                  <a:lnTo>
                    <a:pt x="125" y="145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35" y="50"/>
                  </a:lnTo>
                  <a:lnTo>
                    <a:pt x="135" y="48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0" y="29"/>
                  </a:lnTo>
                  <a:lnTo>
                    <a:pt x="86" y="56"/>
                  </a:lnTo>
                  <a:lnTo>
                    <a:pt x="81" y="79"/>
                  </a:lnTo>
                  <a:lnTo>
                    <a:pt x="73" y="96"/>
                  </a:lnTo>
                  <a:lnTo>
                    <a:pt x="73" y="96"/>
                  </a:lnTo>
                  <a:lnTo>
                    <a:pt x="65" y="114"/>
                  </a:lnTo>
                  <a:lnTo>
                    <a:pt x="58" y="129"/>
                  </a:lnTo>
                  <a:lnTo>
                    <a:pt x="50" y="154"/>
                  </a:lnTo>
                  <a:lnTo>
                    <a:pt x="42" y="174"/>
                  </a:lnTo>
                  <a:lnTo>
                    <a:pt x="38" y="178"/>
                  </a:lnTo>
                  <a:lnTo>
                    <a:pt x="34" y="181"/>
                  </a:lnTo>
                  <a:lnTo>
                    <a:pt x="34" y="181"/>
                  </a:lnTo>
                  <a:lnTo>
                    <a:pt x="27" y="187"/>
                  </a:lnTo>
                  <a:lnTo>
                    <a:pt x="17" y="199"/>
                  </a:lnTo>
                  <a:lnTo>
                    <a:pt x="7" y="212"/>
                  </a:lnTo>
                  <a:lnTo>
                    <a:pt x="0" y="224"/>
                  </a:lnTo>
                  <a:lnTo>
                    <a:pt x="0" y="224"/>
                  </a:lnTo>
                  <a:close/>
                  <a:moveTo>
                    <a:pt x="196" y="462"/>
                  </a:moveTo>
                  <a:lnTo>
                    <a:pt x="196" y="462"/>
                  </a:lnTo>
                  <a:lnTo>
                    <a:pt x="212" y="483"/>
                  </a:lnTo>
                  <a:lnTo>
                    <a:pt x="212" y="483"/>
                  </a:lnTo>
                  <a:lnTo>
                    <a:pt x="235" y="512"/>
                  </a:lnTo>
                  <a:lnTo>
                    <a:pt x="264" y="543"/>
                  </a:lnTo>
                  <a:lnTo>
                    <a:pt x="298" y="574"/>
                  </a:lnTo>
                  <a:lnTo>
                    <a:pt x="337" y="605"/>
                  </a:lnTo>
                  <a:lnTo>
                    <a:pt x="337" y="605"/>
                  </a:lnTo>
                  <a:lnTo>
                    <a:pt x="343" y="599"/>
                  </a:lnTo>
                  <a:lnTo>
                    <a:pt x="349" y="591"/>
                  </a:lnTo>
                  <a:lnTo>
                    <a:pt x="354" y="582"/>
                  </a:lnTo>
                  <a:lnTo>
                    <a:pt x="358" y="568"/>
                  </a:lnTo>
                  <a:lnTo>
                    <a:pt x="358" y="568"/>
                  </a:lnTo>
                  <a:lnTo>
                    <a:pt x="360" y="558"/>
                  </a:lnTo>
                  <a:lnTo>
                    <a:pt x="362" y="551"/>
                  </a:lnTo>
                  <a:lnTo>
                    <a:pt x="362" y="535"/>
                  </a:lnTo>
                  <a:lnTo>
                    <a:pt x="366" y="527"/>
                  </a:lnTo>
                  <a:lnTo>
                    <a:pt x="370" y="520"/>
                  </a:lnTo>
                  <a:lnTo>
                    <a:pt x="377" y="510"/>
                  </a:lnTo>
                  <a:lnTo>
                    <a:pt x="389" y="498"/>
                  </a:lnTo>
                  <a:lnTo>
                    <a:pt x="389" y="498"/>
                  </a:lnTo>
                  <a:lnTo>
                    <a:pt x="426" y="464"/>
                  </a:lnTo>
                  <a:lnTo>
                    <a:pt x="460" y="427"/>
                  </a:lnTo>
                  <a:lnTo>
                    <a:pt x="460" y="427"/>
                  </a:lnTo>
                  <a:lnTo>
                    <a:pt x="428" y="394"/>
                  </a:lnTo>
                  <a:lnTo>
                    <a:pt x="428" y="394"/>
                  </a:lnTo>
                  <a:lnTo>
                    <a:pt x="420" y="406"/>
                  </a:lnTo>
                  <a:lnTo>
                    <a:pt x="420" y="406"/>
                  </a:lnTo>
                  <a:lnTo>
                    <a:pt x="401" y="433"/>
                  </a:lnTo>
                  <a:lnTo>
                    <a:pt x="393" y="442"/>
                  </a:lnTo>
                  <a:lnTo>
                    <a:pt x="381" y="452"/>
                  </a:lnTo>
                  <a:lnTo>
                    <a:pt x="381" y="452"/>
                  </a:lnTo>
                  <a:lnTo>
                    <a:pt x="370" y="462"/>
                  </a:lnTo>
                  <a:lnTo>
                    <a:pt x="360" y="469"/>
                  </a:lnTo>
                  <a:lnTo>
                    <a:pt x="350" y="483"/>
                  </a:lnTo>
                  <a:lnTo>
                    <a:pt x="350" y="483"/>
                  </a:lnTo>
                  <a:lnTo>
                    <a:pt x="347" y="489"/>
                  </a:lnTo>
                  <a:lnTo>
                    <a:pt x="341" y="497"/>
                  </a:lnTo>
                  <a:lnTo>
                    <a:pt x="331" y="504"/>
                  </a:lnTo>
                  <a:lnTo>
                    <a:pt x="325" y="506"/>
                  </a:lnTo>
                  <a:lnTo>
                    <a:pt x="320" y="506"/>
                  </a:lnTo>
                  <a:lnTo>
                    <a:pt x="320" y="506"/>
                  </a:lnTo>
                  <a:lnTo>
                    <a:pt x="306" y="506"/>
                  </a:lnTo>
                  <a:lnTo>
                    <a:pt x="293" y="502"/>
                  </a:lnTo>
                  <a:lnTo>
                    <a:pt x="273" y="498"/>
                  </a:lnTo>
                  <a:lnTo>
                    <a:pt x="273" y="498"/>
                  </a:lnTo>
                  <a:lnTo>
                    <a:pt x="266" y="489"/>
                  </a:lnTo>
                  <a:lnTo>
                    <a:pt x="252" y="471"/>
                  </a:lnTo>
                  <a:lnTo>
                    <a:pt x="235" y="444"/>
                  </a:lnTo>
                  <a:lnTo>
                    <a:pt x="235" y="444"/>
                  </a:lnTo>
                  <a:lnTo>
                    <a:pt x="233" y="440"/>
                  </a:lnTo>
                  <a:lnTo>
                    <a:pt x="231" y="431"/>
                  </a:lnTo>
                  <a:lnTo>
                    <a:pt x="229" y="427"/>
                  </a:lnTo>
                  <a:lnTo>
                    <a:pt x="231" y="421"/>
                  </a:lnTo>
                  <a:lnTo>
                    <a:pt x="235" y="417"/>
                  </a:lnTo>
                  <a:lnTo>
                    <a:pt x="243" y="413"/>
                  </a:lnTo>
                  <a:lnTo>
                    <a:pt x="243" y="413"/>
                  </a:lnTo>
                  <a:lnTo>
                    <a:pt x="285" y="396"/>
                  </a:lnTo>
                  <a:lnTo>
                    <a:pt x="308" y="386"/>
                  </a:lnTo>
                  <a:lnTo>
                    <a:pt x="327" y="375"/>
                  </a:lnTo>
                  <a:lnTo>
                    <a:pt x="327" y="375"/>
                  </a:lnTo>
                  <a:lnTo>
                    <a:pt x="349" y="359"/>
                  </a:lnTo>
                  <a:lnTo>
                    <a:pt x="376" y="338"/>
                  </a:lnTo>
                  <a:lnTo>
                    <a:pt x="376" y="338"/>
                  </a:lnTo>
                  <a:lnTo>
                    <a:pt x="358" y="313"/>
                  </a:lnTo>
                  <a:lnTo>
                    <a:pt x="358" y="313"/>
                  </a:lnTo>
                  <a:lnTo>
                    <a:pt x="329" y="274"/>
                  </a:lnTo>
                  <a:lnTo>
                    <a:pt x="329" y="274"/>
                  </a:lnTo>
                  <a:lnTo>
                    <a:pt x="312" y="313"/>
                  </a:lnTo>
                  <a:lnTo>
                    <a:pt x="312" y="313"/>
                  </a:lnTo>
                  <a:lnTo>
                    <a:pt x="308" y="321"/>
                  </a:lnTo>
                  <a:lnTo>
                    <a:pt x="308" y="328"/>
                  </a:lnTo>
                  <a:lnTo>
                    <a:pt x="310" y="336"/>
                  </a:lnTo>
                  <a:lnTo>
                    <a:pt x="308" y="342"/>
                  </a:lnTo>
                  <a:lnTo>
                    <a:pt x="304" y="346"/>
                  </a:lnTo>
                  <a:lnTo>
                    <a:pt x="297" y="352"/>
                  </a:lnTo>
                  <a:lnTo>
                    <a:pt x="281" y="359"/>
                  </a:lnTo>
                  <a:lnTo>
                    <a:pt x="281" y="359"/>
                  </a:lnTo>
                  <a:lnTo>
                    <a:pt x="246" y="375"/>
                  </a:lnTo>
                  <a:lnTo>
                    <a:pt x="221" y="382"/>
                  </a:lnTo>
                  <a:lnTo>
                    <a:pt x="196" y="390"/>
                  </a:lnTo>
                  <a:lnTo>
                    <a:pt x="196" y="462"/>
                  </a:lnTo>
                  <a:close/>
                  <a:moveTo>
                    <a:pt x="439" y="672"/>
                  </a:moveTo>
                  <a:lnTo>
                    <a:pt x="439" y="672"/>
                  </a:lnTo>
                  <a:lnTo>
                    <a:pt x="476" y="692"/>
                  </a:lnTo>
                  <a:lnTo>
                    <a:pt x="512" y="711"/>
                  </a:lnTo>
                  <a:lnTo>
                    <a:pt x="551" y="728"/>
                  </a:lnTo>
                  <a:lnTo>
                    <a:pt x="589" y="744"/>
                  </a:lnTo>
                  <a:lnTo>
                    <a:pt x="589" y="744"/>
                  </a:lnTo>
                  <a:lnTo>
                    <a:pt x="599" y="709"/>
                  </a:lnTo>
                  <a:lnTo>
                    <a:pt x="607" y="684"/>
                  </a:lnTo>
                  <a:lnTo>
                    <a:pt x="611" y="669"/>
                  </a:lnTo>
                  <a:lnTo>
                    <a:pt x="615" y="665"/>
                  </a:lnTo>
                  <a:lnTo>
                    <a:pt x="620" y="661"/>
                  </a:lnTo>
                  <a:lnTo>
                    <a:pt x="620" y="661"/>
                  </a:lnTo>
                  <a:lnTo>
                    <a:pt x="632" y="651"/>
                  </a:lnTo>
                  <a:lnTo>
                    <a:pt x="647" y="638"/>
                  </a:lnTo>
                  <a:lnTo>
                    <a:pt x="674" y="607"/>
                  </a:lnTo>
                  <a:lnTo>
                    <a:pt x="686" y="595"/>
                  </a:lnTo>
                  <a:lnTo>
                    <a:pt x="686" y="595"/>
                  </a:lnTo>
                  <a:lnTo>
                    <a:pt x="645" y="570"/>
                  </a:lnTo>
                  <a:lnTo>
                    <a:pt x="620" y="591"/>
                  </a:lnTo>
                  <a:lnTo>
                    <a:pt x="605" y="607"/>
                  </a:lnTo>
                  <a:lnTo>
                    <a:pt x="597" y="583"/>
                  </a:lnTo>
                  <a:lnTo>
                    <a:pt x="597" y="583"/>
                  </a:lnTo>
                  <a:lnTo>
                    <a:pt x="593" y="566"/>
                  </a:lnTo>
                  <a:lnTo>
                    <a:pt x="593" y="553"/>
                  </a:lnTo>
                  <a:lnTo>
                    <a:pt x="593" y="549"/>
                  </a:lnTo>
                  <a:lnTo>
                    <a:pt x="597" y="545"/>
                  </a:lnTo>
                  <a:lnTo>
                    <a:pt x="597" y="545"/>
                  </a:lnTo>
                  <a:lnTo>
                    <a:pt x="601" y="541"/>
                  </a:lnTo>
                  <a:lnTo>
                    <a:pt x="601" y="541"/>
                  </a:lnTo>
                  <a:lnTo>
                    <a:pt x="578" y="524"/>
                  </a:lnTo>
                  <a:lnTo>
                    <a:pt x="578" y="524"/>
                  </a:lnTo>
                  <a:lnTo>
                    <a:pt x="566" y="553"/>
                  </a:lnTo>
                  <a:lnTo>
                    <a:pt x="566" y="553"/>
                  </a:lnTo>
                  <a:lnTo>
                    <a:pt x="549" y="589"/>
                  </a:lnTo>
                  <a:lnTo>
                    <a:pt x="528" y="638"/>
                  </a:lnTo>
                  <a:lnTo>
                    <a:pt x="528" y="638"/>
                  </a:lnTo>
                  <a:lnTo>
                    <a:pt x="524" y="645"/>
                  </a:lnTo>
                  <a:lnTo>
                    <a:pt x="518" y="651"/>
                  </a:lnTo>
                  <a:lnTo>
                    <a:pt x="512" y="657"/>
                  </a:lnTo>
                  <a:lnTo>
                    <a:pt x="507" y="661"/>
                  </a:lnTo>
                  <a:lnTo>
                    <a:pt x="491" y="667"/>
                  </a:lnTo>
                  <a:lnTo>
                    <a:pt x="476" y="670"/>
                  </a:lnTo>
                  <a:lnTo>
                    <a:pt x="460" y="670"/>
                  </a:lnTo>
                  <a:lnTo>
                    <a:pt x="447" y="670"/>
                  </a:lnTo>
                  <a:lnTo>
                    <a:pt x="435" y="669"/>
                  </a:lnTo>
                  <a:lnTo>
                    <a:pt x="439" y="672"/>
                  </a:lnTo>
                  <a:close/>
                  <a:moveTo>
                    <a:pt x="771" y="798"/>
                  </a:moveTo>
                  <a:lnTo>
                    <a:pt x="771" y="798"/>
                  </a:lnTo>
                  <a:lnTo>
                    <a:pt x="811" y="806"/>
                  </a:lnTo>
                  <a:lnTo>
                    <a:pt x="852" y="812"/>
                  </a:lnTo>
                  <a:lnTo>
                    <a:pt x="852" y="812"/>
                  </a:lnTo>
                  <a:lnTo>
                    <a:pt x="861" y="769"/>
                  </a:lnTo>
                  <a:lnTo>
                    <a:pt x="867" y="748"/>
                  </a:lnTo>
                  <a:lnTo>
                    <a:pt x="875" y="730"/>
                  </a:lnTo>
                  <a:lnTo>
                    <a:pt x="875" y="730"/>
                  </a:lnTo>
                  <a:lnTo>
                    <a:pt x="890" y="698"/>
                  </a:lnTo>
                  <a:lnTo>
                    <a:pt x="906" y="661"/>
                  </a:lnTo>
                  <a:lnTo>
                    <a:pt x="906" y="661"/>
                  </a:lnTo>
                  <a:lnTo>
                    <a:pt x="863" y="655"/>
                  </a:lnTo>
                  <a:lnTo>
                    <a:pt x="863" y="655"/>
                  </a:lnTo>
                  <a:lnTo>
                    <a:pt x="859" y="665"/>
                  </a:lnTo>
                  <a:lnTo>
                    <a:pt x="855" y="672"/>
                  </a:lnTo>
                  <a:lnTo>
                    <a:pt x="850" y="676"/>
                  </a:lnTo>
                  <a:lnTo>
                    <a:pt x="844" y="676"/>
                  </a:lnTo>
                  <a:lnTo>
                    <a:pt x="844" y="676"/>
                  </a:lnTo>
                  <a:lnTo>
                    <a:pt x="838" y="672"/>
                  </a:lnTo>
                  <a:lnTo>
                    <a:pt x="832" y="667"/>
                  </a:lnTo>
                  <a:lnTo>
                    <a:pt x="827" y="659"/>
                  </a:lnTo>
                  <a:lnTo>
                    <a:pt x="823" y="649"/>
                  </a:lnTo>
                  <a:lnTo>
                    <a:pt x="823" y="649"/>
                  </a:lnTo>
                  <a:lnTo>
                    <a:pt x="796" y="641"/>
                  </a:lnTo>
                  <a:lnTo>
                    <a:pt x="767" y="632"/>
                  </a:lnTo>
                  <a:lnTo>
                    <a:pt x="767" y="632"/>
                  </a:lnTo>
                  <a:lnTo>
                    <a:pt x="769" y="665"/>
                  </a:lnTo>
                  <a:lnTo>
                    <a:pt x="769" y="676"/>
                  </a:lnTo>
                  <a:lnTo>
                    <a:pt x="767" y="684"/>
                  </a:lnTo>
                  <a:lnTo>
                    <a:pt x="767" y="684"/>
                  </a:lnTo>
                  <a:lnTo>
                    <a:pt x="765" y="690"/>
                  </a:lnTo>
                  <a:lnTo>
                    <a:pt x="763" y="699"/>
                  </a:lnTo>
                  <a:lnTo>
                    <a:pt x="765" y="728"/>
                  </a:lnTo>
                  <a:lnTo>
                    <a:pt x="771" y="798"/>
                  </a:lnTo>
                  <a:lnTo>
                    <a:pt x="771" y="798"/>
                  </a:lnTo>
                  <a:close/>
                  <a:moveTo>
                    <a:pt x="1094" y="804"/>
                  </a:moveTo>
                  <a:lnTo>
                    <a:pt x="1094" y="804"/>
                  </a:lnTo>
                  <a:lnTo>
                    <a:pt x="1158" y="790"/>
                  </a:lnTo>
                  <a:lnTo>
                    <a:pt x="1158" y="790"/>
                  </a:lnTo>
                  <a:lnTo>
                    <a:pt x="1162" y="779"/>
                  </a:lnTo>
                  <a:lnTo>
                    <a:pt x="1166" y="767"/>
                  </a:lnTo>
                  <a:lnTo>
                    <a:pt x="1168" y="752"/>
                  </a:lnTo>
                  <a:lnTo>
                    <a:pt x="1168" y="730"/>
                  </a:lnTo>
                  <a:lnTo>
                    <a:pt x="1168" y="730"/>
                  </a:lnTo>
                  <a:lnTo>
                    <a:pt x="1164" y="711"/>
                  </a:lnTo>
                  <a:lnTo>
                    <a:pt x="1160" y="694"/>
                  </a:lnTo>
                  <a:lnTo>
                    <a:pt x="1154" y="674"/>
                  </a:lnTo>
                  <a:lnTo>
                    <a:pt x="1146" y="659"/>
                  </a:lnTo>
                  <a:lnTo>
                    <a:pt x="1146" y="659"/>
                  </a:lnTo>
                  <a:lnTo>
                    <a:pt x="1114" y="665"/>
                  </a:lnTo>
                  <a:lnTo>
                    <a:pt x="1081" y="667"/>
                  </a:lnTo>
                  <a:lnTo>
                    <a:pt x="1050" y="669"/>
                  </a:lnTo>
                  <a:lnTo>
                    <a:pt x="1017" y="669"/>
                  </a:lnTo>
                  <a:lnTo>
                    <a:pt x="1017" y="669"/>
                  </a:lnTo>
                  <a:lnTo>
                    <a:pt x="1039" y="705"/>
                  </a:lnTo>
                  <a:lnTo>
                    <a:pt x="1052" y="730"/>
                  </a:lnTo>
                  <a:lnTo>
                    <a:pt x="1052" y="730"/>
                  </a:lnTo>
                  <a:lnTo>
                    <a:pt x="1060" y="746"/>
                  </a:lnTo>
                  <a:lnTo>
                    <a:pt x="1071" y="767"/>
                  </a:lnTo>
                  <a:lnTo>
                    <a:pt x="1094" y="804"/>
                  </a:lnTo>
                  <a:lnTo>
                    <a:pt x="1094" y="804"/>
                  </a:lnTo>
                  <a:close/>
                  <a:moveTo>
                    <a:pt x="1233" y="769"/>
                  </a:moveTo>
                  <a:lnTo>
                    <a:pt x="1233" y="769"/>
                  </a:lnTo>
                  <a:lnTo>
                    <a:pt x="1276" y="754"/>
                  </a:lnTo>
                  <a:lnTo>
                    <a:pt x="1316" y="738"/>
                  </a:lnTo>
                  <a:lnTo>
                    <a:pt x="1353" y="721"/>
                  </a:lnTo>
                  <a:lnTo>
                    <a:pt x="1389" y="703"/>
                  </a:lnTo>
                  <a:lnTo>
                    <a:pt x="1389" y="703"/>
                  </a:lnTo>
                  <a:lnTo>
                    <a:pt x="1387" y="698"/>
                  </a:lnTo>
                  <a:lnTo>
                    <a:pt x="1383" y="692"/>
                  </a:lnTo>
                  <a:lnTo>
                    <a:pt x="1383" y="692"/>
                  </a:lnTo>
                  <a:lnTo>
                    <a:pt x="1314" y="645"/>
                  </a:lnTo>
                  <a:lnTo>
                    <a:pt x="1287" y="622"/>
                  </a:lnTo>
                  <a:lnTo>
                    <a:pt x="1287" y="622"/>
                  </a:lnTo>
                  <a:lnTo>
                    <a:pt x="1256" y="634"/>
                  </a:lnTo>
                  <a:lnTo>
                    <a:pt x="1256" y="634"/>
                  </a:lnTo>
                  <a:lnTo>
                    <a:pt x="1276" y="645"/>
                  </a:lnTo>
                  <a:lnTo>
                    <a:pt x="1281" y="649"/>
                  </a:lnTo>
                  <a:lnTo>
                    <a:pt x="1283" y="653"/>
                  </a:lnTo>
                  <a:lnTo>
                    <a:pt x="1283" y="653"/>
                  </a:lnTo>
                  <a:lnTo>
                    <a:pt x="1285" y="657"/>
                  </a:lnTo>
                  <a:lnTo>
                    <a:pt x="1291" y="661"/>
                  </a:lnTo>
                  <a:lnTo>
                    <a:pt x="1303" y="672"/>
                  </a:lnTo>
                  <a:lnTo>
                    <a:pt x="1304" y="678"/>
                  </a:lnTo>
                  <a:lnTo>
                    <a:pt x="1304" y="684"/>
                  </a:lnTo>
                  <a:lnTo>
                    <a:pt x="1301" y="692"/>
                  </a:lnTo>
                  <a:lnTo>
                    <a:pt x="1291" y="699"/>
                  </a:lnTo>
                  <a:lnTo>
                    <a:pt x="1291" y="699"/>
                  </a:lnTo>
                  <a:lnTo>
                    <a:pt x="1270" y="713"/>
                  </a:lnTo>
                  <a:lnTo>
                    <a:pt x="1256" y="721"/>
                  </a:lnTo>
                  <a:lnTo>
                    <a:pt x="1245" y="730"/>
                  </a:lnTo>
                  <a:lnTo>
                    <a:pt x="1245" y="730"/>
                  </a:lnTo>
                  <a:lnTo>
                    <a:pt x="1241" y="736"/>
                  </a:lnTo>
                  <a:lnTo>
                    <a:pt x="1237" y="746"/>
                  </a:lnTo>
                  <a:lnTo>
                    <a:pt x="1235" y="757"/>
                  </a:lnTo>
                  <a:lnTo>
                    <a:pt x="1233" y="769"/>
                  </a:lnTo>
                  <a:lnTo>
                    <a:pt x="1233" y="769"/>
                  </a:lnTo>
                  <a:close/>
                  <a:moveTo>
                    <a:pt x="1422" y="686"/>
                  </a:moveTo>
                  <a:lnTo>
                    <a:pt x="1422" y="686"/>
                  </a:lnTo>
                  <a:lnTo>
                    <a:pt x="1470" y="655"/>
                  </a:lnTo>
                  <a:lnTo>
                    <a:pt x="1470" y="655"/>
                  </a:lnTo>
                  <a:lnTo>
                    <a:pt x="1453" y="640"/>
                  </a:lnTo>
                  <a:lnTo>
                    <a:pt x="1437" y="630"/>
                  </a:lnTo>
                  <a:lnTo>
                    <a:pt x="1437" y="630"/>
                  </a:lnTo>
                  <a:lnTo>
                    <a:pt x="1426" y="622"/>
                  </a:lnTo>
                  <a:lnTo>
                    <a:pt x="1412" y="611"/>
                  </a:lnTo>
                  <a:lnTo>
                    <a:pt x="1391" y="591"/>
                  </a:lnTo>
                  <a:lnTo>
                    <a:pt x="1391" y="591"/>
                  </a:lnTo>
                  <a:lnTo>
                    <a:pt x="1382" y="580"/>
                  </a:lnTo>
                  <a:lnTo>
                    <a:pt x="1382" y="580"/>
                  </a:lnTo>
                  <a:lnTo>
                    <a:pt x="1345" y="599"/>
                  </a:lnTo>
                  <a:lnTo>
                    <a:pt x="1337" y="603"/>
                  </a:lnTo>
                  <a:lnTo>
                    <a:pt x="1337" y="603"/>
                  </a:lnTo>
                  <a:lnTo>
                    <a:pt x="1383" y="653"/>
                  </a:lnTo>
                  <a:lnTo>
                    <a:pt x="1383" y="653"/>
                  </a:lnTo>
                  <a:lnTo>
                    <a:pt x="1403" y="670"/>
                  </a:lnTo>
                  <a:lnTo>
                    <a:pt x="1422" y="686"/>
                  </a:lnTo>
                  <a:lnTo>
                    <a:pt x="1422" y="686"/>
                  </a:lnTo>
                  <a:close/>
                  <a:moveTo>
                    <a:pt x="1547" y="601"/>
                  </a:moveTo>
                  <a:lnTo>
                    <a:pt x="1547" y="601"/>
                  </a:lnTo>
                  <a:lnTo>
                    <a:pt x="1584" y="568"/>
                  </a:lnTo>
                  <a:lnTo>
                    <a:pt x="1584" y="568"/>
                  </a:lnTo>
                  <a:lnTo>
                    <a:pt x="1607" y="545"/>
                  </a:lnTo>
                  <a:lnTo>
                    <a:pt x="1607" y="545"/>
                  </a:lnTo>
                  <a:lnTo>
                    <a:pt x="1567" y="526"/>
                  </a:lnTo>
                  <a:lnTo>
                    <a:pt x="1545" y="514"/>
                  </a:lnTo>
                  <a:lnTo>
                    <a:pt x="1545" y="514"/>
                  </a:lnTo>
                  <a:lnTo>
                    <a:pt x="1526" y="497"/>
                  </a:lnTo>
                  <a:lnTo>
                    <a:pt x="1511" y="487"/>
                  </a:lnTo>
                  <a:lnTo>
                    <a:pt x="1505" y="485"/>
                  </a:lnTo>
                  <a:lnTo>
                    <a:pt x="1499" y="483"/>
                  </a:lnTo>
                  <a:lnTo>
                    <a:pt x="1499" y="483"/>
                  </a:lnTo>
                  <a:lnTo>
                    <a:pt x="1493" y="483"/>
                  </a:lnTo>
                  <a:lnTo>
                    <a:pt x="1493" y="483"/>
                  </a:lnTo>
                  <a:lnTo>
                    <a:pt x="1478" y="504"/>
                  </a:lnTo>
                  <a:lnTo>
                    <a:pt x="1459" y="524"/>
                  </a:lnTo>
                  <a:lnTo>
                    <a:pt x="1459" y="524"/>
                  </a:lnTo>
                  <a:lnTo>
                    <a:pt x="1480" y="533"/>
                  </a:lnTo>
                  <a:lnTo>
                    <a:pt x="1489" y="537"/>
                  </a:lnTo>
                  <a:lnTo>
                    <a:pt x="1499" y="545"/>
                  </a:lnTo>
                  <a:lnTo>
                    <a:pt x="1499" y="545"/>
                  </a:lnTo>
                  <a:lnTo>
                    <a:pt x="1528" y="576"/>
                  </a:lnTo>
                  <a:lnTo>
                    <a:pt x="1540" y="589"/>
                  </a:lnTo>
                  <a:lnTo>
                    <a:pt x="1545" y="599"/>
                  </a:lnTo>
                  <a:lnTo>
                    <a:pt x="1545" y="599"/>
                  </a:lnTo>
                  <a:lnTo>
                    <a:pt x="1547" y="601"/>
                  </a:lnTo>
                  <a:lnTo>
                    <a:pt x="1547" y="601"/>
                  </a:lnTo>
                  <a:close/>
                  <a:moveTo>
                    <a:pt x="1655" y="464"/>
                  </a:moveTo>
                  <a:lnTo>
                    <a:pt x="1655" y="464"/>
                  </a:lnTo>
                  <a:lnTo>
                    <a:pt x="1667" y="431"/>
                  </a:lnTo>
                  <a:lnTo>
                    <a:pt x="1675" y="398"/>
                  </a:lnTo>
                  <a:lnTo>
                    <a:pt x="1678" y="367"/>
                  </a:lnTo>
                  <a:lnTo>
                    <a:pt x="1678" y="338"/>
                  </a:lnTo>
                  <a:lnTo>
                    <a:pt x="1678" y="338"/>
                  </a:lnTo>
                  <a:lnTo>
                    <a:pt x="1540" y="352"/>
                  </a:lnTo>
                  <a:lnTo>
                    <a:pt x="1540" y="352"/>
                  </a:lnTo>
                  <a:lnTo>
                    <a:pt x="1538" y="377"/>
                  </a:lnTo>
                  <a:lnTo>
                    <a:pt x="1532" y="404"/>
                  </a:lnTo>
                  <a:lnTo>
                    <a:pt x="1532" y="404"/>
                  </a:lnTo>
                  <a:lnTo>
                    <a:pt x="1594" y="398"/>
                  </a:lnTo>
                  <a:lnTo>
                    <a:pt x="1622" y="394"/>
                  </a:lnTo>
                  <a:lnTo>
                    <a:pt x="1632" y="392"/>
                  </a:lnTo>
                  <a:lnTo>
                    <a:pt x="1638" y="390"/>
                  </a:lnTo>
                  <a:lnTo>
                    <a:pt x="1638" y="390"/>
                  </a:lnTo>
                  <a:lnTo>
                    <a:pt x="1642" y="390"/>
                  </a:lnTo>
                  <a:lnTo>
                    <a:pt x="1646" y="394"/>
                  </a:lnTo>
                  <a:lnTo>
                    <a:pt x="1648" y="400"/>
                  </a:lnTo>
                  <a:lnTo>
                    <a:pt x="1651" y="410"/>
                  </a:lnTo>
                  <a:lnTo>
                    <a:pt x="1653" y="431"/>
                  </a:lnTo>
                  <a:lnTo>
                    <a:pt x="1653" y="452"/>
                  </a:lnTo>
                  <a:lnTo>
                    <a:pt x="1653" y="452"/>
                  </a:lnTo>
                  <a:lnTo>
                    <a:pt x="1653" y="458"/>
                  </a:lnTo>
                  <a:lnTo>
                    <a:pt x="1655" y="464"/>
                  </a:lnTo>
                  <a:lnTo>
                    <a:pt x="1655" y="464"/>
                  </a:lnTo>
                  <a:close/>
                  <a:moveTo>
                    <a:pt x="1582" y="156"/>
                  </a:moveTo>
                  <a:lnTo>
                    <a:pt x="1582" y="156"/>
                  </a:lnTo>
                  <a:lnTo>
                    <a:pt x="1557" y="145"/>
                  </a:lnTo>
                  <a:lnTo>
                    <a:pt x="1530" y="135"/>
                  </a:lnTo>
                  <a:lnTo>
                    <a:pt x="1518" y="133"/>
                  </a:lnTo>
                  <a:lnTo>
                    <a:pt x="1505" y="133"/>
                  </a:lnTo>
                  <a:lnTo>
                    <a:pt x="1493" y="133"/>
                  </a:lnTo>
                  <a:lnTo>
                    <a:pt x="1484" y="135"/>
                  </a:lnTo>
                  <a:lnTo>
                    <a:pt x="1484" y="135"/>
                  </a:lnTo>
                  <a:lnTo>
                    <a:pt x="1474" y="139"/>
                  </a:lnTo>
                  <a:lnTo>
                    <a:pt x="1466" y="145"/>
                  </a:lnTo>
                  <a:lnTo>
                    <a:pt x="1463" y="151"/>
                  </a:lnTo>
                  <a:lnTo>
                    <a:pt x="1461" y="158"/>
                  </a:lnTo>
                  <a:lnTo>
                    <a:pt x="1459" y="166"/>
                  </a:lnTo>
                  <a:lnTo>
                    <a:pt x="1461" y="176"/>
                  </a:lnTo>
                  <a:lnTo>
                    <a:pt x="1468" y="197"/>
                  </a:lnTo>
                  <a:lnTo>
                    <a:pt x="1480" y="218"/>
                  </a:lnTo>
                  <a:lnTo>
                    <a:pt x="1495" y="241"/>
                  </a:lnTo>
                  <a:lnTo>
                    <a:pt x="1522" y="284"/>
                  </a:lnTo>
                  <a:lnTo>
                    <a:pt x="1522" y="284"/>
                  </a:lnTo>
                  <a:lnTo>
                    <a:pt x="1540" y="280"/>
                  </a:lnTo>
                  <a:lnTo>
                    <a:pt x="1555" y="272"/>
                  </a:lnTo>
                  <a:lnTo>
                    <a:pt x="1569" y="263"/>
                  </a:lnTo>
                  <a:lnTo>
                    <a:pt x="1572" y="257"/>
                  </a:lnTo>
                  <a:lnTo>
                    <a:pt x="1576" y="251"/>
                  </a:lnTo>
                  <a:lnTo>
                    <a:pt x="1576" y="251"/>
                  </a:lnTo>
                  <a:lnTo>
                    <a:pt x="1582" y="230"/>
                  </a:lnTo>
                  <a:lnTo>
                    <a:pt x="1584" y="207"/>
                  </a:lnTo>
                  <a:lnTo>
                    <a:pt x="1584" y="181"/>
                  </a:lnTo>
                  <a:lnTo>
                    <a:pt x="1582" y="156"/>
                  </a:lnTo>
                  <a:lnTo>
                    <a:pt x="1582" y="156"/>
                  </a:lnTo>
                  <a:close/>
                  <a:moveTo>
                    <a:pt x="539" y="495"/>
                  </a:moveTo>
                  <a:lnTo>
                    <a:pt x="539" y="495"/>
                  </a:lnTo>
                  <a:lnTo>
                    <a:pt x="493" y="456"/>
                  </a:lnTo>
                  <a:lnTo>
                    <a:pt x="493" y="456"/>
                  </a:lnTo>
                  <a:lnTo>
                    <a:pt x="466" y="483"/>
                  </a:lnTo>
                  <a:lnTo>
                    <a:pt x="466" y="483"/>
                  </a:lnTo>
                  <a:lnTo>
                    <a:pt x="455" y="497"/>
                  </a:lnTo>
                  <a:lnTo>
                    <a:pt x="449" y="506"/>
                  </a:lnTo>
                  <a:lnTo>
                    <a:pt x="443" y="516"/>
                  </a:lnTo>
                  <a:lnTo>
                    <a:pt x="435" y="529"/>
                  </a:lnTo>
                  <a:lnTo>
                    <a:pt x="435" y="529"/>
                  </a:lnTo>
                  <a:lnTo>
                    <a:pt x="428" y="541"/>
                  </a:lnTo>
                  <a:lnTo>
                    <a:pt x="422" y="545"/>
                  </a:lnTo>
                  <a:lnTo>
                    <a:pt x="422" y="551"/>
                  </a:lnTo>
                  <a:lnTo>
                    <a:pt x="420" y="560"/>
                  </a:lnTo>
                  <a:lnTo>
                    <a:pt x="420" y="560"/>
                  </a:lnTo>
                  <a:lnTo>
                    <a:pt x="418" y="587"/>
                  </a:lnTo>
                  <a:lnTo>
                    <a:pt x="418" y="595"/>
                  </a:lnTo>
                  <a:lnTo>
                    <a:pt x="418" y="599"/>
                  </a:lnTo>
                  <a:lnTo>
                    <a:pt x="420" y="599"/>
                  </a:lnTo>
                  <a:lnTo>
                    <a:pt x="420" y="599"/>
                  </a:lnTo>
                  <a:lnTo>
                    <a:pt x="426" y="597"/>
                  </a:lnTo>
                  <a:lnTo>
                    <a:pt x="435" y="589"/>
                  </a:lnTo>
                  <a:lnTo>
                    <a:pt x="447" y="578"/>
                  </a:lnTo>
                  <a:lnTo>
                    <a:pt x="458" y="560"/>
                  </a:lnTo>
                  <a:lnTo>
                    <a:pt x="458" y="560"/>
                  </a:lnTo>
                  <a:lnTo>
                    <a:pt x="472" y="543"/>
                  </a:lnTo>
                  <a:lnTo>
                    <a:pt x="485" y="531"/>
                  </a:lnTo>
                  <a:lnTo>
                    <a:pt x="505" y="514"/>
                  </a:lnTo>
                  <a:lnTo>
                    <a:pt x="505" y="514"/>
                  </a:lnTo>
                  <a:lnTo>
                    <a:pt x="518" y="506"/>
                  </a:lnTo>
                  <a:lnTo>
                    <a:pt x="539" y="495"/>
                  </a:lnTo>
                  <a:lnTo>
                    <a:pt x="539" y="495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Freeform 7">
              <a:extLst>
                <a:ext uri="{FF2B5EF4-FFF2-40B4-BE49-F238E27FC236}">
                  <a16:creationId xmlns:a16="http://schemas.microsoft.com/office/drawing/2014/main" id="{E61F53A7-7149-4B1B-9D16-C211E02001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9438" y="12700"/>
              <a:ext cx="4081463" cy="6832600"/>
            </a:xfrm>
            <a:custGeom>
              <a:avLst/>
              <a:gdLst>
                <a:gd name="T0" fmla="*/ 164 w 2571"/>
                <a:gd name="T1" fmla="*/ 1426 h 4304"/>
                <a:gd name="T2" fmla="*/ 8 w 2571"/>
                <a:gd name="T3" fmla="*/ 1788 h 4304"/>
                <a:gd name="T4" fmla="*/ 33 w 2571"/>
                <a:gd name="T5" fmla="*/ 2058 h 4304"/>
                <a:gd name="T6" fmla="*/ 131 w 2571"/>
                <a:gd name="T7" fmla="*/ 2344 h 4304"/>
                <a:gd name="T8" fmla="*/ 389 w 2571"/>
                <a:gd name="T9" fmla="*/ 3293 h 4304"/>
                <a:gd name="T10" fmla="*/ 534 w 2571"/>
                <a:gd name="T11" fmla="*/ 3838 h 4304"/>
                <a:gd name="T12" fmla="*/ 397 w 2571"/>
                <a:gd name="T13" fmla="*/ 3978 h 4304"/>
                <a:gd name="T14" fmla="*/ 351 w 2571"/>
                <a:gd name="T15" fmla="*/ 4047 h 4304"/>
                <a:gd name="T16" fmla="*/ 370 w 2571"/>
                <a:gd name="T17" fmla="*/ 4200 h 4304"/>
                <a:gd name="T18" fmla="*/ 432 w 2571"/>
                <a:gd name="T19" fmla="*/ 4221 h 4304"/>
                <a:gd name="T20" fmla="*/ 491 w 2571"/>
                <a:gd name="T21" fmla="*/ 4211 h 4304"/>
                <a:gd name="T22" fmla="*/ 574 w 2571"/>
                <a:gd name="T23" fmla="*/ 4215 h 4304"/>
                <a:gd name="T24" fmla="*/ 595 w 2571"/>
                <a:gd name="T25" fmla="*/ 4250 h 4304"/>
                <a:gd name="T26" fmla="*/ 696 w 2571"/>
                <a:gd name="T27" fmla="*/ 4291 h 4304"/>
                <a:gd name="T28" fmla="*/ 803 w 2571"/>
                <a:gd name="T29" fmla="*/ 4300 h 4304"/>
                <a:gd name="T30" fmla="*/ 917 w 2571"/>
                <a:gd name="T31" fmla="*/ 4300 h 4304"/>
                <a:gd name="T32" fmla="*/ 1006 w 2571"/>
                <a:gd name="T33" fmla="*/ 4295 h 4304"/>
                <a:gd name="T34" fmla="*/ 1071 w 2571"/>
                <a:gd name="T35" fmla="*/ 4273 h 4304"/>
                <a:gd name="T36" fmla="*/ 1073 w 2571"/>
                <a:gd name="T37" fmla="*/ 4150 h 4304"/>
                <a:gd name="T38" fmla="*/ 1041 w 2571"/>
                <a:gd name="T39" fmla="*/ 3831 h 4304"/>
                <a:gd name="T40" fmla="*/ 1158 w 2571"/>
                <a:gd name="T41" fmla="*/ 3210 h 4304"/>
                <a:gd name="T42" fmla="*/ 1214 w 2571"/>
                <a:gd name="T43" fmla="*/ 2936 h 4304"/>
                <a:gd name="T44" fmla="*/ 1227 w 2571"/>
                <a:gd name="T45" fmla="*/ 2427 h 4304"/>
                <a:gd name="T46" fmla="*/ 1395 w 2571"/>
                <a:gd name="T47" fmla="*/ 1911 h 4304"/>
                <a:gd name="T48" fmla="*/ 1534 w 2571"/>
                <a:gd name="T49" fmla="*/ 1705 h 4304"/>
                <a:gd name="T50" fmla="*/ 1680 w 2571"/>
                <a:gd name="T51" fmla="*/ 1370 h 4304"/>
                <a:gd name="T52" fmla="*/ 1971 w 2571"/>
                <a:gd name="T53" fmla="*/ 2244 h 4304"/>
                <a:gd name="T54" fmla="*/ 2025 w 2571"/>
                <a:gd name="T55" fmla="*/ 2518 h 4304"/>
                <a:gd name="T56" fmla="*/ 1979 w 2571"/>
                <a:gd name="T57" fmla="*/ 2795 h 4304"/>
                <a:gd name="T58" fmla="*/ 1889 w 2571"/>
                <a:gd name="T59" fmla="*/ 2990 h 4304"/>
                <a:gd name="T60" fmla="*/ 1790 w 2571"/>
                <a:gd name="T61" fmla="*/ 3038 h 4304"/>
                <a:gd name="T62" fmla="*/ 1721 w 2571"/>
                <a:gd name="T63" fmla="*/ 3127 h 4304"/>
                <a:gd name="T64" fmla="*/ 1711 w 2571"/>
                <a:gd name="T65" fmla="*/ 3226 h 4304"/>
                <a:gd name="T66" fmla="*/ 1796 w 2571"/>
                <a:gd name="T67" fmla="*/ 3245 h 4304"/>
                <a:gd name="T68" fmla="*/ 1889 w 2571"/>
                <a:gd name="T69" fmla="*/ 3266 h 4304"/>
                <a:gd name="T70" fmla="*/ 1996 w 2571"/>
                <a:gd name="T71" fmla="*/ 3261 h 4304"/>
                <a:gd name="T72" fmla="*/ 2060 w 2571"/>
                <a:gd name="T73" fmla="*/ 3262 h 4304"/>
                <a:gd name="T74" fmla="*/ 2133 w 2571"/>
                <a:gd name="T75" fmla="*/ 3249 h 4304"/>
                <a:gd name="T76" fmla="*/ 2197 w 2571"/>
                <a:gd name="T77" fmla="*/ 3125 h 4304"/>
                <a:gd name="T78" fmla="*/ 2247 w 2571"/>
                <a:gd name="T79" fmla="*/ 2810 h 4304"/>
                <a:gd name="T80" fmla="*/ 2328 w 2571"/>
                <a:gd name="T81" fmla="*/ 2594 h 4304"/>
                <a:gd name="T82" fmla="*/ 2334 w 2571"/>
                <a:gd name="T83" fmla="*/ 2400 h 4304"/>
                <a:gd name="T84" fmla="*/ 2301 w 2571"/>
                <a:gd name="T85" fmla="*/ 2136 h 4304"/>
                <a:gd name="T86" fmla="*/ 2318 w 2571"/>
                <a:gd name="T87" fmla="*/ 1716 h 4304"/>
                <a:gd name="T88" fmla="*/ 2442 w 2571"/>
                <a:gd name="T89" fmla="*/ 1272 h 4304"/>
                <a:gd name="T90" fmla="*/ 2563 w 2571"/>
                <a:gd name="T91" fmla="*/ 535 h 4304"/>
                <a:gd name="T92" fmla="*/ 2551 w 2571"/>
                <a:gd name="T93" fmla="*/ 253 h 4304"/>
                <a:gd name="T94" fmla="*/ 2417 w 2571"/>
                <a:gd name="T95" fmla="*/ 100 h 4304"/>
                <a:gd name="T96" fmla="*/ 2232 w 2571"/>
                <a:gd name="T97" fmla="*/ 31 h 4304"/>
                <a:gd name="T98" fmla="*/ 1796 w 2571"/>
                <a:gd name="T99" fmla="*/ 17 h 4304"/>
                <a:gd name="T100" fmla="*/ 1642 w 2571"/>
                <a:gd name="T101" fmla="*/ 2 h 4304"/>
                <a:gd name="T102" fmla="*/ 1443 w 2571"/>
                <a:gd name="T103" fmla="*/ 89 h 4304"/>
                <a:gd name="T104" fmla="*/ 817 w 2571"/>
                <a:gd name="T105" fmla="*/ 551 h 4304"/>
                <a:gd name="T106" fmla="*/ 707 w 2571"/>
                <a:gd name="T107" fmla="*/ 605 h 4304"/>
                <a:gd name="T108" fmla="*/ 678 w 2571"/>
                <a:gd name="T109" fmla="*/ 2576 h 4304"/>
                <a:gd name="T110" fmla="*/ 763 w 2571"/>
                <a:gd name="T111" fmla="*/ 2752 h 4304"/>
                <a:gd name="T112" fmla="*/ 803 w 2571"/>
                <a:gd name="T113" fmla="*/ 3003 h 4304"/>
                <a:gd name="T114" fmla="*/ 782 w 2571"/>
                <a:gd name="T115" fmla="*/ 3299 h 4304"/>
                <a:gd name="T116" fmla="*/ 738 w 2571"/>
                <a:gd name="T117" fmla="*/ 3243 h 4304"/>
                <a:gd name="T118" fmla="*/ 678 w 2571"/>
                <a:gd name="T119" fmla="*/ 2576 h 4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71" h="4304">
                  <a:moveTo>
                    <a:pt x="601" y="612"/>
                  </a:moveTo>
                  <a:lnTo>
                    <a:pt x="601" y="612"/>
                  </a:lnTo>
                  <a:lnTo>
                    <a:pt x="514" y="769"/>
                  </a:lnTo>
                  <a:lnTo>
                    <a:pt x="426" y="931"/>
                  </a:lnTo>
                  <a:lnTo>
                    <a:pt x="322" y="1125"/>
                  </a:lnTo>
                  <a:lnTo>
                    <a:pt x="214" y="1330"/>
                  </a:lnTo>
                  <a:lnTo>
                    <a:pt x="164" y="1426"/>
                  </a:lnTo>
                  <a:lnTo>
                    <a:pt x="119" y="1521"/>
                  </a:lnTo>
                  <a:lnTo>
                    <a:pt x="79" y="1606"/>
                  </a:lnTo>
                  <a:lnTo>
                    <a:pt x="46" y="1679"/>
                  </a:lnTo>
                  <a:lnTo>
                    <a:pt x="21" y="1741"/>
                  </a:lnTo>
                  <a:lnTo>
                    <a:pt x="13" y="1766"/>
                  </a:lnTo>
                  <a:lnTo>
                    <a:pt x="8" y="1788"/>
                  </a:lnTo>
                  <a:lnTo>
                    <a:pt x="8" y="1788"/>
                  </a:lnTo>
                  <a:lnTo>
                    <a:pt x="2" y="1824"/>
                  </a:lnTo>
                  <a:lnTo>
                    <a:pt x="0" y="1863"/>
                  </a:lnTo>
                  <a:lnTo>
                    <a:pt x="0" y="1904"/>
                  </a:lnTo>
                  <a:lnTo>
                    <a:pt x="6" y="1942"/>
                  </a:lnTo>
                  <a:lnTo>
                    <a:pt x="11" y="1981"/>
                  </a:lnTo>
                  <a:lnTo>
                    <a:pt x="21" y="2020"/>
                  </a:lnTo>
                  <a:lnTo>
                    <a:pt x="33" y="2058"/>
                  </a:lnTo>
                  <a:lnTo>
                    <a:pt x="44" y="2097"/>
                  </a:lnTo>
                  <a:lnTo>
                    <a:pt x="69" y="2170"/>
                  </a:lnTo>
                  <a:lnTo>
                    <a:pt x="96" y="2236"/>
                  </a:lnTo>
                  <a:lnTo>
                    <a:pt x="117" y="2296"/>
                  </a:lnTo>
                  <a:lnTo>
                    <a:pt x="125" y="2321"/>
                  </a:lnTo>
                  <a:lnTo>
                    <a:pt x="131" y="2344"/>
                  </a:lnTo>
                  <a:lnTo>
                    <a:pt x="131" y="2344"/>
                  </a:lnTo>
                  <a:lnTo>
                    <a:pt x="146" y="2410"/>
                  </a:lnTo>
                  <a:lnTo>
                    <a:pt x="173" y="2516"/>
                  </a:lnTo>
                  <a:lnTo>
                    <a:pt x="208" y="2654"/>
                  </a:lnTo>
                  <a:lnTo>
                    <a:pt x="250" y="2808"/>
                  </a:lnTo>
                  <a:lnTo>
                    <a:pt x="295" y="2973"/>
                  </a:lnTo>
                  <a:lnTo>
                    <a:pt x="343" y="3139"/>
                  </a:lnTo>
                  <a:lnTo>
                    <a:pt x="389" y="3293"/>
                  </a:lnTo>
                  <a:lnTo>
                    <a:pt x="432" y="3427"/>
                  </a:lnTo>
                  <a:lnTo>
                    <a:pt x="432" y="3427"/>
                  </a:lnTo>
                  <a:lnTo>
                    <a:pt x="466" y="3541"/>
                  </a:lnTo>
                  <a:lnTo>
                    <a:pt x="493" y="3637"/>
                  </a:lnTo>
                  <a:lnTo>
                    <a:pt x="512" y="3721"/>
                  </a:lnTo>
                  <a:lnTo>
                    <a:pt x="526" y="3788"/>
                  </a:lnTo>
                  <a:lnTo>
                    <a:pt x="534" y="3838"/>
                  </a:lnTo>
                  <a:lnTo>
                    <a:pt x="538" y="3877"/>
                  </a:lnTo>
                  <a:lnTo>
                    <a:pt x="539" y="3906"/>
                  </a:lnTo>
                  <a:lnTo>
                    <a:pt x="539" y="3906"/>
                  </a:lnTo>
                  <a:lnTo>
                    <a:pt x="520" y="3914"/>
                  </a:lnTo>
                  <a:lnTo>
                    <a:pt x="476" y="3935"/>
                  </a:lnTo>
                  <a:lnTo>
                    <a:pt x="422" y="3962"/>
                  </a:lnTo>
                  <a:lnTo>
                    <a:pt x="397" y="3978"/>
                  </a:lnTo>
                  <a:lnTo>
                    <a:pt x="378" y="3991"/>
                  </a:lnTo>
                  <a:lnTo>
                    <a:pt x="378" y="3991"/>
                  </a:lnTo>
                  <a:lnTo>
                    <a:pt x="370" y="3999"/>
                  </a:lnTo>
                  <a:lnTo>
                    <a:pt x="364" y="4009"/>
                  </a:lnTo>
                  <a:lnTo>
                    <a:pt x="358" y="4020"/>
                  </a:lnTo>
                  <a:lnTo>
                    <a:pt x="354" y="4034"/>
                  </a:lnTo>
                  <a:lnTo>
                    <a:pt x="351" y="4047"/>
                  </a:lnTo>
                  <a:lnTo>
                    <a:pt x="349" y="4063"/>
                  </a:lnTo>
                  <a:lnTo>
                    <a:pt x="345" y="4096"/>
                  </a:lnTo>
                  <a:lnTo>
                    <a:pt x="347" y="4126"/>
                  </a:lnTo>
                  <a:lnTo>
                    <a:pt x="352" y="4155"/>
                  </a:lnTo>
                  <a:lnTo>
                    <a:pt x="360" y="4181"/>
                  </a:lnTo>
                  <a:lnTo>
                    <a:pt x="364" y="4192"/>
                  </a:lnTo>
                  <a:lnTo>
                    <a:pt x="370" y="4200"/>
                  </a:lnTo>
                  <a:lnTo>
                    <a:pt x="370" y="4200"/>
                  </a:lnTo>
                  <a:lnTo>
                    <a:pt x="376" y="4206"/>
                  </a:lnTo>
                  <a:lnTo>
                    <a:pt x="383" y="4211"/>
                  </a:lnTo>
                  <a:lnTo>
                    <a:pt x="391" y="4215"/>
                  </a:lnTo>
                  <a:lnTo>
                    <a:pt x="399" y="4219"/>
                  </a:lnTo>
                  <a:lnTo>
                    <a:pt x="414" y="4221"/>
                  </a:lnTo>
                  <a:lnTo>
                    <a:pt x="432" y="4221"/>
                  </a:lnTo>
                  <a:lnTo>
                    <a:pt x="447" y="4221"/>
                  </a:lnTo>
                  <a:lnTo>
                    <a:pt x="458" y="4219"/>
                  </a:lnTo>
                  <a:lnTo>
                    <a:pt x="470" y="4215"/>
                  </a:lnTo>
                  <a:lnTo>
                    <a:pt x="470" y="4215"/>
                  </a:lnTo>
                  <a:lnTo>
                    <a:pt x="472" y="4213"/>
                  </a:lnTo>
                  <a:lnTo>
                    <a:pt x="480" y="4211"/>
                  </a:lnTo>
                  <a:lnTo>
                    <a:pt x="491" y="4211"/>
                  </a:lnTo>
                  <a:lnTo>
                    <a:pt x="509" y="4215"/>
                  </a:lnTo>
                  <a:lnTo>
                    <a:pt x="509" y="4215"/>
                  </a:lnTo>
                  <a:lnTo>
                    <a:pt x="518" y="4217"/>
                  </a:lnTo>
                  <a:lnTo>
                    <a:pt x="530" y="4217"/>
                  </a:lnTo>
                  <a:lnTo>
                    <a:pt x="553" y="4213"/>
                  </a:lnTo>
                  <a:lnTo>
                    <a:pt x="564" y="4213"/>
                  </a:lnTo>
                  <a:lnTo>
                    <a:pt x="574" y="4215"/>
                  </a:lnTo>
                  <a:lnTo>
                    <a:pt x="578" y="4217"/>
                  </a:lnTo>
                  <a:lnTo>
                    <a:pt x="582" y="4221"/>
                  </a:lnTo>
                  <a:lnTo>
                    <a:pt x="584" y="4225"/>
                  </a:lnTo>
                  <a:lnTo>
                    <a:pt x="586" y="4231"/>
                  </a:lnTo>
                  <a:lnTo>
                    <a:pt x="586" y="4231"/>
                  </a:lnTo>
                  <a:lnTo>
                    <a:pt x="590" y="4242"/>
                  </a:lnTo>
                  <a:lnTo>
                    <a:pt x="595" y="4250"/>
                  </a:lnTo>
                  <a:lnTo>
                    <a:pt x="601" y="4256"/>
                  </a:lnTo>
                  <a:lnTo>
                    <a:pt x="609" y="4258"/>
                  </a:lnTo>
                  <a:lnTo>
                    <a:pt x="618" y="4262"/>
                  </a:lnTo>
                  <a:lnTo>
                    <a:pt x="624" y="4262"/>
                  </a:lnTo>
                  <a:lnTo>
                    <a:pt x="624" y="4262"/>
                  </a:lnTo>
                  <a:lnTo>
                    <a:pt x="661" y="4277"/>
                  </a:lnTo>
                  <a:lnTo>
                    <a:pt x="696" y="4291"/>
                  </a:lnTo>
                  <a:lnTo>
                    <a:pt x="713" y="4297"/>
                  </a:lnTo>
                  <a:lnTo>
                    <a:pt x="732" y="4300"/>
                  </a:lnTo>
                  <a:lnTo>
                    <a:pt x="732" y="4300"/>
                  </a:lnTo>
                  <a:lnTo>
                    <a:pt x="751" y="4302"/>
                  </a:lnTo>
                  <a:lnTo>
                    <a:pt x="769" y="4304"/>
                  </a:lnTo>
                  <a:lnTo>
                    <a:pt x="788" y="4302"/>
                  </a:lnTo>
                  <a:lnTo>
                    <a:pt x="803" y="4300"/>
                  </a:lnTo>
                  <a:lnTo>
                    <a:pt x="830" y="4295"/>
                  </a:lnTo>
                  <a:lnTo>
                    <a:pt x="840" y="4293"/>
                  </a:lnTo>
                  <a:lnTo>
                    <a:pt x="840" y="4293"/>
                  </a:lnTo>
                  <a:lnTo>
                    <a:pt x="859" y="4297"/>
                  </a:lnTo>
                  <a:lnTo>
                    <a:pt x="882" y="4298"/>
                  </a:lnTo>
                  <a:lnTo>
                    <a:pt x="917" y="4300"/>
                  </a:lnTo>
                  <a:lnTo>
                    <a:pt x="917" y="4300"/>
                  </a:lnTo>
                  <a:lnTo>
                    <a:pt x="936" y="4300"/>
                  </a:lnTo>
                  <a:lnTo>
                    <a:pt x="952" y="4300"/>
                  </a:lnTo>
                  <a:lnTo>
                    <a:pt x="977" y="4297"/>
                  </a:lnTo>
                  <a:lnTo>
                    <a:pt x="994" y="4293"/>
                  </a:lnTo>
                  <a:lnTo>
                    <a:pt x="1002" y="4293"/>
                  </a:lnTo>
                  <a:lnTo>
                    <a:pt x="1002" y="4293"/>
                  </a:lnTo>
                  <a:lnTo>
                    <a:pt x="1006" y="4295"/>
                  </a:lnTo>
                  <a:lnTo>
                    <a:pt x="1014" y="4295"/>
                  </a:lnTo>
                  <a:lnTo>
                    <a:pt x="1023" y="4295"/>
                  </a:lnTo>
                  <a:lnTo>
                    <a:pt x="1041" y="4293"/>
                  </a:lnTo>
                  <a:lnTo>
                    <a:pt x="1041" y="4293"/>
                  </a:lnTo>
                  <a:lnTo>
                    <a:pt x="1052" y="4289"/>
                  </a:lnTo>
                  <a:lnTo>
                    <a:pt x="1062" y="4283"/>
                  </a:lnTo>
                  <a:lnTo>
                    <a:pt x="1071" y="4273"/>
                  </a:lnTo>
                  <a:lnTo>
                    <a:pt x="1081" y="4262"/>
                  </a:lnTo>
                  <a:lnTo>
                    <a:pt x="1087" y="4248"/>
                  </a:lnTo>
                  <a:lnTo>
                    <a:pt x="1091" y="4233"/>
                  </a:lnTo>
                  <a:lnTo>
                    <a:pt x="1091" y="4217"/>
                  </a:lnTo>
                  <a:lnTo>
                    <a:pt x="1087" y="4200"/>
                  </a:lnTo>
                  <a:lnTo>
                    <a:pt x="1087" y="4200"/>
                  </a:lnTo>
                  <a:lnTo>
                    <a:pt x="1073" y="4150"/>
                  </a:lnTo>
                  <a:lnTo>
                    <a:pt x="1058" y="4080"/>
                  </a:lnTo>
                  <a:lnTo>
                    <a:pt x="1046" y="4009"/>
                  </a:lnTo>
                  <a:lnTo>
                    <a:pt x="1042" y="3978"/>
                  </a:lnTo>
                  <a:lnTo>
                    <a:pt x="1041" y="3952"/>
                  </a:lnTo>
                  <a:lnTo>
                    <a:pt x="1041" y="3952"/>
                  </a:lnTo>
                  <a:lnTo>
                    <a:pt x="1041" y="3898"/>
                  </a:lnTo>
                  <a:lnTo>
                    <a:pt x="1041" y="3831"/>
                  </a:lnTo>
                  <a:lnTo>
                    <a:pt x="1044" y="3761"/>
                  </a:lnTo>
                  <a:lnTo>
                    <a:pt x="1048" y="3705"/>
                  </a:lnTo>
                  <a:lnTo>
                    <a:pt x="1048" y="3705"/>
                  </a:lnTo>
                  <a:lnTo>
                    <a:pt x="1056" y="3666"/>
                  </a:lnTo>
                  <a:lnTo>
                    <a:pt x="1069" y="3599"/>
                  </a:lnTo>
                  <a:lnTo>
                    <a:pt x="1110" y="3409"/>
                  </a:lnTo>
                  <a:lnTo>
                    <a:pt x="1158" y="3210"/>
                  </a:lnTo>
                  <a:lnTo>
                    <a:pt x="1179" y="3125"/>
                  </a:lnTo>
                  <a:lnTo>
                    <a:pt x="1195" y="3063"/>
                  </a:lnTo>
                  <a:lnTo>
                    <a:pt x="1195" y="3063"/>
                  </a:lnTo>
                  <a:lnTo>
                    <a:pt x="1200" y="3036"/>
                  </a:lnTo>
                  <a:lnTo>
                    <a:pt x="1206" y="3007"/>
                  </a:lnTo>
                  <a:lnTo>
                    <a:pt x="1210" y="2973"/>
                  </a:lnTo>
                  <a:lnTo>
                    <a:pt x="1214" y="2936"/>
                  </a:lnTo>
                  <a:lnTo>
                    <a:pt x="1218" y="2857"/>
                  </a:lnTo>
                  <a:lnTo>
                    <a:pt x="1222" y="2771"/>
                  </a:lnTo>
                  <a:lnTo>
                    <a:pt x="1222" y="2609"/>
                  </a:lnTo>
                  <a:lnTo>
                    <a:pt x="1224" y="2540"/>
                  </a:lnTo>
                  <a:lnTo>
                    <a:pt x="1226" y="2483"/>
                  </a:lnTo>
                  <a:lnTo>
                    <a:pt x="1226" y="2483"/>
                  </a:lnTo>
                  <a:lnTo>
                    <a:pt x="1227" y="2427"/>
                  </a:lnTo>
                  <a:lnTo>
                    <a:pt x="1226" y="2360"/>
                  </a:lnTo>
                  <a:lnTo>
                    <a:pt x="1222" y="2213"/>
                  </a:lnTo>
                  <a:lnTo>
                    <a:pt x="1214" y="2087"/>
                  </a:lnTo>
                  <a:lnTo>
                    <a:pt x="1210" y="2035"/>
                  </a:lnTo>
                  <a:lnTo>
                    <a:pt x="1210" y="2035"/>
                  </a:lnTo>
                  <a:lnTo>
                    <a:pt x="1395" y="1911"/>
                  </a:lnTo>
                  <a:lnTo>
                    <a:pt x="1395" y="1911"/>
                  </a:lnTo>
                  <a:lnTo>
                    <a:pt x="1424" y="1888"/>
                  </a:lnTo>
                  <a:lnTo>
                    <a:pt x="1447" y="1867"/>
                  </a:lnTo>
                  <a:lnTo>
                    <a:pt x="1466" y="1842"/>
                  </a:lnTo>
                  <a:lnTo>
                    <a:pt x="1482" y="1813"/>
                  </a:lnTo>
                  <a:lnTo>
                    <a:pt x="1499" y="1782"/>
                  </a:lnTo>
                  <a:lnTo>
                    <a:pt x="1515" y="1747"/>
                  </a:lnTo>
                  <a:lnTo>
                    <a:pt x="1534" y="1705"/>
                  </a:lnTo>
                  <a:lnTo>
                    <a:pt x="1557" y="1656"/>
                  </a:lnTo>
                  <a:lnTo>
                    <a:pt x="1557" y="1656"/>
                  </a:lnTo>
                  <a:lnTo>
                    <a:pt x="1582" y="1604"/>
                  </a:lnTo>
                  <a:lnTo>
                    <a:pt x="1605" y="1552"/>
                  </a:lnTo>
                  <a:lnTo>
                    <a:pt x="1646" y="1461"/>
                  </a:lnTo>
                  <a:lnTo>
                    <a:pt x="1680" y="1370"/>
                  </a:lnTo>
                  <a:lnTo>
                    <a:pt x="1680" y="1370"/>
                  </a:lnTo>
                  <a:lnTo>
                    <a:pt x="1777" y="1560"/>
                  </a:lnTo>
                  <a:lnTo>
                    <a:pt x="1873" y="1749"/>
                  </a:lnTo>
                  <a:lnTo>
                    <a:pt x="1873" y="1749"/>
                  </a:lnTo>
                  <a:lnTo>
                    <a:pt x="1917" y="1967"/>
                  </a:lnTo>
                  <a:lnTo>
                    <a:pt x="1966" y="2221"/>
                  </a:lnTo>
                  <a:lnTo>
                    <a:pt x="1966" y="2221"/>
                  </a:lnTo>
                  <a:lnTo>
                    <a:pt x="1971" y="2244"/>
                  </a:lnTo>
                  <a:lnTo>
                    <a:pt x="1981" y="2277"/>
                  </a:lnTo>
                  <a:lnTo>
                    <a:pt x="1993" y="2321"/>
                  </a:lnTo>
                  <a:lnTo>
                    <a:pt x="2004" y="2371"/>
                  </a:lnTo>
                  <a:lnTo>
                    <a:pt x="2016" y="2427"/>
                  </a:lnTo>
                  <a:lnTo>
                    <a:pt x="2020" y="2456"/>
                  </a:lnTo>
                  <a:lnTo>
                    <a:pt x="2023" y="2487"/>
                  </a:lnTo>
                  <a:lnTo>
                    <a:pt x="2025" y="2518"/>
                  </a:lnTo>
                  <a:lnTo>
                    <a:pt x="2025" y="2551"/>
                  </a:lnTo>
                  <a:lnTo>
                    <a:pt x="2023" y="2582"/>
                  </a:lnTo>
                  <a:lnTo>
                    <a:pt x="2020" y="2615"/>
                  </a:lnTo>
                  <a:lnTo>
                    <a:pt x="2020" y="2615"/>
                  </a:lnTo>
                  <a:lnTo>
                    <a:pt x="2008" y="2679"/>
                  </a:lnTo>
                  <a:lnTo>
                    <a:pt x="1995" y="2739"/>
                  </a:lnTo>
                  <a:lnTo>
                    <a:pt x="1979" y="2795"/>
                  </a:lnTo>
                  <a:lnTo>
                    <a:pt x="1962" y="2845"/>
                  </a:lnTo>
                  <a:lnTo>
                    <a:pt x="1944" y="2889"/>
                  </a:lnTo>
                  <a:lnTo>
                    <a:pt x="1929" y="2926"/>
                  </a:lnTo>
                  <a:lnTo>
                    <a:pt x="1915" y="2953"/>
                  </a:lnTo>
                  <a:lnTo>
                    <a:pt x="1904" y="2971"/>
                  </a:lnTo>
                  <a:lnTo>
                    <a:pt x="1904" y="2971"/>
                  </a:lnTo>
                  <a:lnTo>
                    <a:pt x="1889" y="2990"/>
                  </a:lnTo>
                  <a:lnTo>
                    <a:pt x="1881" y="2996"/>
                  </a:lnTo>
                  <a:lnTo>
                    <a:pt x="1873" y="3002"/>
                  </a:lnTo>
                  <a:lnTo>
                    <a:pt x="1863" y="3009"/>
                  </a:lnTo>
                  <a:lnTo>
                    <a:pt x="1848" y="3015"/>
                  </a:lnTo>
                  <a:lnTo>
                    <a:pt x="1804" y="3032"/>
                  </a:lnTo>
                  <a:lnTo>
                    <a:pt x="1804" y="3032"/>
                  </a:lnTo>
                  <a:lnTo>
                    <a:pt x="1790" y="3038"/>
                  </a:lnTo>
                  <a:lnTo>
                    <a:pt x="1777" y="3048"/>
                  </a:lnTo>
                  <a:lnTo>
                    <a:pt x="1765" y="3058"/>
                  </a:lnTo>
                  <a:lnTo>
                    <a:pt x="1754" y="3069"/>
                  </a:lnTo>
                  <a:lnTo>
                    <a:pt x="1744" y="3083"/>
                  </a:lnTo>
                  <a:lnTo>
                    <a:pt x="1734" y="3098"/>
                  </a:lnTo>
                  <a:lnTo>
                    <a:pt x="1727" y="3112"/>
                  </a:lnTo>
                  <a:lnTo>
                    <a:pt x="1721" y="3127"/>
                  </a:lnTo>
                  <a:lnTo>
                    <a:pt x="1709" y="3158"/>
                  </a:lnTo>
                  <a:lnTo>
                    <a:pt x="1705" y="3185"/>
                  </a:lnTo>
                  <a:lnTo>
                    <a:pt x="1705" y="3199"/>
                  </a:lnTo>
                  <a:lnTo>
                    <a:pt x="1705" y="3208"/>
                  </a:lnTo>
                  <a:lnTo>
                    <a:pt x="1707" y="3218"/>
                  </a:lnTo>
                  <a:lnTo>
                    <a:pt x="1711" y="3226"/>
                  </a:lnTo>
                  <a:lnTo>
                    <a:pt x="1711" y="3226"/>
                  </a:lnTo>
                  <a:lnTo>
                    <a:pt x="1717" y="3232"/>
                  </a:lnTo>
                  <a:lnTo>
                    <a:pt x="1723" y="3235"/>
                  </a:lnTo>
                  <a:lnTo>
                    <a:pt x="1730" y="3239"/>
                  </a:lnTo>
                  <a:lnTo>
                    <a:pt x="1738" y="3243"/>
                  </a:lnTo>
                  <a:lnTo>
                    <a:pt x="1757" y="3245"/>
                  </a:lnTo>
                  <a:lnTo>
                    <a:pt x="1779" y="3245"/>
                  </a:lnTo>
                  <a:lnTo>
                    <a:pt x="1796" y="3245"/>
                  </a:lnTo>
                  <a:lnTo>
                    <a:pt x="1811" y="3243"/>
                  </a:lnTo>
                  <a:lnTo>
                    <a:pt x="1827" y="3241"/>
                  </a:lnTo>
                  <a:lnTo>
                    <a:pt x="1827" y="3241"/>
                  </a:lnTo>
                  <a:lnTo>
                    <a:pt x="1835" y="3245"/>
                  </a:lnTo>
                  <a:lnTo>
                    <a:pt x="1856" y="3257"/>
                  </a:lnTo>
                  <a:lnTo>
                    <a:pt x="1869" y="3262"/>
                  </a:lnTo>
                  <a:lnTo>
                    <a:pt x="1889" y="3266"/>
                  </a:lnTo>
                  <a:lnTo>
                    <a:pt x="1910" y="3270"/>
                  </a:lnTo>
                  <a:lnTo>
                    <a:pt x="1935" y="3272"/>
                  </a:lnTo>
                  <a:lnTo>
                    <a:pt x="1935" y="3272"/>
                  </a:lnTo>
                  <a:lnTo>
                    <a:pt x="1958" y="3270"/>
                  </a:lnTo>
                  <a:lnTo>
                    <a:pt x="1975" y="3268"/>
                  </a:lnTo>
                  <a:lnTo>
                    <a:pt x="1987" y="3264"/>
                  </a:lnTo>
                  <a:lnTo>
                    <a:pt x="1996" y="3261"/>
                  </a:lnTo>
                  <a:lnTo>
                    <a:pt x="2000" y="3257"/>
                  </a:lnTo>
                  <a:lnTo>
                    <a:pt x="2002" y="3253"/>
                  </a:lnTo>
                  <a:lnTo>
                    <a:pt x="2004" y="3249"/>
                  </a:lnTo>
                  <a:lnTo>
                    <a:pt x="2004" y="3249"/>
                  </a:lnTo>
                  <a:lnTo>
                    <a:pt x="2012" y="3251"/>
                  </a:lnTo>
                  <a:lnTo>
                    <a:pt x="2031" y="3257"/>
                  </a:lnTo>
                  <a:lnTo>
                    <a:pt x="2060" y="3262"/>
                  </a:lnTo>
                  <a:lnTo>
                    <a:pt x="2077" y="3264"/>
                  </a:lnTo>
                  <a:lnTo>
                    <a:pt x="2097" y="3264"/>
                  </a:lnTo>
                  <a:lnTo>
                    <a:pt x="2097" y="3264"/>
                  </a:lnTo>
                  <a:lnTo>
                    <a:pt x="2106" y="3262"/>
                  </a:lnTo>
                  <a:lnTo>
                    <a:pt x="2116" y="3261"/>
                  </a:lnTo>
                  <a:lnTo>
                    <a:pt x="2126" y="3255"/>
                  </a:lnTo>
                  <a:lnTo>
                    <a:pt x="2133" y="3249"/>
                  </a:lnTo>
                  <a:lnTo>
                    <a:pt x="2151" y="3232"/>
                  </a:lnTo>
                  <a:lnTo>
                    <a:pt x="2166" y="3212"/>
                  </a:lnTo>
                  <a:lnTo>
                    <a:pt x="2180" y="3189"/>
                  </a:lnTo>
                  <a:lnTo>
                    <a:pt x="2189" y="3166"/>
                  </a:lnTo>
                  <a:lnTo>
                    <a:pt x="2195" y="3145"/>
                  </a:lnTo>
                  <a:lnTo>
                    <a:pt x="2197" y="3125"/>
                  </a:lnTo>
                  <a:lnTo>
                    <a:pt x="2197" y="3125"/>
                  </a:lnTo>
                  <a:lnTo>
                    <a:pt x="2199" y="3065"/>
                  </a:lnTo>
                  <a:lnTo>
                    <a:pt x="2203" y="3021"/>
                  </a:lnTo>
                  <a:lnTo>
                    <a:pt x="2208" y="2973"/>
                  </a:lnTo>
                  <a:lnTo>
                    <a:pt x="2218" y="2918"/>
                  </a:lnTo>
                  <a:lnTo>
                    <a:pt x="2230" y="2862"/>
                  </a:lnTo>
                  <a:lnTo>
                    <a:pt x="2237" y="2837"/>
                  </a:lnTo>
                  <a:lnTo>
                    <a:pt x="2247" y="2810"/>
                  </a:lnTo>
                  <a:lnTo>
                    <a:pt x="2257" y="2785"/>
                  </a:lnTo>
                  <a:lnTo>
                    <a:pt x="2266" y="2762"/>
                  </a:lnTo>
                  <a:lnTo>
                    <a:pt x="2266" y="2762"/>
                  </a:lnTo>
                  <a:lnTo>
                    <a:pt x="2287" y="2717"/>
                  </a:lnTo>
                  <a:lnTo>
                    <a:pt x="2303" y="2673"/>
                  </a:lnTo>
                  <a:lnTo>
                    <a:pt x="2316" y="2632"/>
                  </a:lnTo>
                  <a:lnTo>
                    <a:pt x="2328" y="2594"/>
                  </a:lnTo>
                  <a:lnTo>
                    <a:pt x="2336" y="2557"/>
                  </a:lnTo>
                  <a:lnTo>
                    <a:pt x="2341" y="2524"/>
                  </a:lnTo>
                  <a:lnTo>
                    <a:pt x="2343" y="2495"/>
                  </a:lnTo>
                  <a:lnTo>
                    <a:pt x="2343" y="2468"/>
                  </a:lnTo>
                  <a:lnTo>
                    <a:pt x="2343" y="2468"/>
                  </a:lnTo>
                  <a:lnTo>
                    <a:pt x="2339" y="2429"/>
                  </a:lnTo>
                  <a:lnTo>
                    <a:pt x="2334" y="2400"/>
                  </a:lnTo>
                  <a:lnTo>
                    <a:pt x="2324" y="2373"/>
                  </a:lnTo>
                  <a:lnTo>
                    <a:pt x="2313" y="2337"/>
                  </a:lnTo>
                  <a:lnTo>
                    <a:pt x="2313" y="2337"/>
                  </a:lnTo>
                  <a:lnTo>
                    <a:pt x="2309" y="2321"/>
                  </a:lnTo>
                  <a:lnTo>
                    <a:pt x="2307" y="2296"/>
                  </a:lnTo>
                  <a:lnTo>
                    <a:pt x="2303" y="2226"/>
                  </a:lnTo>
                  <a:lnTo>
                    <a:pt x="2301" y="2136"/>
                  </a:lnTo>
                  <a:lnTo>
                    <a:pt x="2301" y="2037"/>
                  </a:lnTo>
                  <a:lnTo>
                    <a:pt x="2303" y="1938"/>
                  </a:lnTo>
                  <a:lnTo>
                    <a:pt x="2305" y="1850"/>
                  </a:lnTo>
                  <a:lnTo>
                    <a:pt x="2309" y="1780"/>
                  </a:lnTo>
                  <a:lnTo>
                    <a:pt x="2313" y="1741"/>
                  </a:lnTo>
                  <a:lnTo>
                    <a:pt x="2313" y="1741"/>
                  </a:lnTo>
                  <a:lnTo>
                    <a:pt x="2318" y="1716"/>
                  </a:lnTo>
                  <a:lnTo>
                    <a:pt x="2330" y="1679"/>
                  </a:lnTo>
                  <a:lnTo>
                    <a:pt x="2357" y="1590"/>
                  </a:lnTo>
                  <a:lnTo>
                    <a:pt x="2388" y="1494"/>
                  </a:lnTo>
                  <a:lnTo>
                    <a:pt x="2413" y="1409"/>
                  </a:lnTo>
                  <a:lnTo>
                    <a:pt x="2413" y="1409"/>
                  </a:lnTo>
                  <a:lnTo>
                    <a:pt x="2426" y="1355"/>
                  </a:lnTo>
                  <a:lnTo>
                    <a:pt x="2442" y="1272"/>
                  </a:lnTo>
                  <a:lnTo>
                    <a:pt x="2482" y="1059"/>
                  </a:lnTo>
                  <a:lnTo>
                    <a:pt x="2521" y="844"/>
                  </a:lnTo>
                  <a:lnTo>
                    <a:pt x="2544" y="705"/>
                  </a:lnTo>
                  <a:lnTo>
                    <a:pt x="2544" y="705"/>
                  </a:lnTo>
                  <a:lnTo>
                    <a:pt x="2550" y="659"/>
                  </a:lnTo>
                  <a:lnTo>
                    <a:pt x="2557" y="601"/>
                  </a:lnTo>
                  <a:lnTo>
                    <a:pt x="2563" y="535"/>
                  </a:lnTo>
                  <a:lnTo>
                    <a:pt x="2569" y="466"/>
                  </a:lnTo>
                  <a:lnTo>
                    <a:pt x="2571" y="396"/>
                  </a:lnTo>
                  <a:lnTo>
                    <a:pt x="2569" y="363"/>
                  </a:lnTo>
                  <a:lnTo>
                    <a:pt x="2567" y="330"/>
                  </a:lnTo>
                  <a:lnTo>
                    <a:pt x="2563" y="301"/>
                  </a:lnTo>
                  <a:lnTo>
                    <a:pt x="2559" y="276"/>
                  </a:lnTo>
                  <a:lnTo>
                    <a:pt x="2551" y="253"/>
                  </a:lnTo>
                  <a:lnTo>
                    <a:pt x="2544" y="234"/>
                  </a:lnTo>
                  <a:lnTo>
                    <a:pt x="2544" y="234"/>
                  </a:lnTo>
                  <a:lnTo>
                    <a:pt x="2523" y="201"/>
                  </a:lnTo>
                  <a:lnTo>
                    <a:pt x="2499" y="172"/>
                  </a:lnTo>
                  <a:lnTo>
                    <a:pt x="2474" y="145"/>
                  </a:lnTo>
                  <a:lnTo>
                    <a:pt x="2445" y="122"/>
                  </a:lnTo>
                  <a:lnTo>
                    <a:pt x="2417" y="100"/>
                  </a:lnTo>
                  <a:lnTo>
                    <a:pt x="2388" y="83"/>
                  </a:lnTo>
                  <a:lnTo>
                    <a:pt x="2357" y="67"/>
                  </a:lnTo>
                  <a:lnTo>
                    <a:pt x="2328" y="56"/>
                  </a:lnTo>
                  <a:lnTo>
                    <a:pt x="2328" y="56"/>
                  </a:lnTo>
                  <a:lnTo>
                    <a:pt x="2278" y="40"/>
                  </a:lnTo>
                  <a:lnTo>
                    <a:pt x="2255" y="35"/>
                  </a:lnTo>
                  <a:lnTo>
                    <a:pt x="2232" y="31"/>
                  </a:lnTo>
                  <a:lnTo>
                    <a:pt x="2208" y="27"/>
                  </a:lnTo>
                  <a:lnTo>
                    <a:pt x="2181" y="27"/>
                  </a:lnTo>
                  <a:lnTo>
                    <a:pt x="2112" y="25"/>
                  </a:lnTo>
                  <a:lnTo>
                    <a:pt x="2112" y="25"/>
                  </a:lnTo>
                  <a:lnTo>
                    <a:pt x="2018" y="23"/>
                  </a:lnTo>
                  <a:lnTo>
                    <a:pt x="1914" y="21"/>
                  </a:lnTo>
                  <a:lnTo>
                    <a:pt x="1796" y="17"/>
                  </a:lnTo>
                  <a:lnTo>
                    <a:pt x="1796" y="17"/>
                  </a:lnTo>
                  <a:lnTo>
                    <a:pt x="1783" y="13"/>
                  </a:lnTo>
                  <a:lnTo>
                    <a:pt x="1748" y="6"/>
                  </a:lnTo>
                  <a:lnTo>
                    <a:pt x="1725" y="4"/>
                  </a:lnTo>
                  <a:lnTo>
                    <a:pt x="1698" y="2"/>
                  </a:lnTo>
                  <a:lnTo>
                    <a:pt x="1671" y="0"/>
                  </a:lnTo>
                  <a:lnTo>
                    <a:pt x="1642" y="2"/>
                  </a:lnTo>
                  <a:lnTo>
                    <a:pt x="1642" y="2"/>
                  </a:lnTo>
                  <a:lnTo>
                    <a:pt x="1626" y="4"/>
                  </a:lnTo>
                  <a:lnTo>
                    <a:pt x="1611" y="7"/>
                  </a:lnTo>
                  <a:lnTo>
                    <a:pt x="1572" y="21"/>
                  </a:lnTo>
                  <a:lnTo>
                    <a:pt x="1532" y="38"/>
                  </a:lnTo>
                  <a:lnTo>
                    <a:pt x="1490" y="62"/>
                  </a:lnTo>
                  <a:lnTo>
                    <a:pt x="1443" y="89"/>
                  </a:lnTo>
                  <a:lnTo>
                    <a:pt x="1399" y="118"/>
                  </a:lnTo>
                  <a:lnTo>
                    <a:pt x="1353" y="149"/>
                  </a:lnTo>
                  <a:lnTo>
                    <a:pt x="1310" y="179"/>
                  </a:lnTo>
                  <a:lnTo>
                    <a:pt x="1310" y="179"/>
                  </a:lnTo>
                  <a:lnTo>
                    <a:pt x="1058" y="367"/>
                  </a:lnTo>
                  <a:lnTo>
                    <a:pt x="919" y="471"/>
                  </a:lnTo>
                  <a:lnTo>
                    <a:pt x="817" y="551"/>
                  </a:lnTo>
                  <a:lnTo>
                    <a:pt x="817" y="551"/>
                  </a:lnTo>
                  <a:lnTo>
                    <a:pt x="800" y="564"/>
                  </a:lnTo>
                  <a:lnTo>
                    <a:pt x="780" y="576"/>
                  </a:lnTo>
                  <a:lnTo>
                    <a:pt x="761" y="585"/>
                  </a:lnTo>
                  <a:lnTo>
                    <a:pt x="742" y="593"/>
                  </a:lnTo>
                  <a:lnTo>
                    <a:pt x="724" y="599"/>
                  </a:lnTo>
                  <a:lnTo>
                    <a:pt x="707" y="605"/>
                  </a:lnTo>
                  <a:lnTo>
                    <a:pt x="672" y="611"/>
                  </a:lnTo>
                  <a:lnTo>
                    <a:pt x="644" y="612"/>
                  </a:lnTo>
                  <a:lnTo>
                    <a:pt x="620" y="614"/>
                  </a:lnTo>
                  <a:lnTo>
                    <a:pt x="601" y="612"/>
                  </a:lnTo>
                  <a:lnTo>
                    <a:pt x="601" y="612"/>
                  </a:lnTo>
                  <a:close/>
                  <a:moveTo>
                    <a:pt x="678" y="2576"/>
                  </a:moveTo>
                  <a:lnTo>
                    <a:pt x="678" y="2576"/>
                  </a:lnTo>
                  <a:lnTo>
                    <a:pt x="692" y="2594"/>
                  </a:lnTo>
                  <a:lnTo>
                    <a:pt x="705" y="2613"/>
                  </a:lnTo>
                  <a:lnTo>
                    <a:pt x="721" y="2638"/>
                  </a:lnTo>
                  <a:lnTo>
                    <a:pt x="736" y="2671"/>
                  </a:lnTo>
                  <a:lnTo>
                    <a:pt x="751" y="2710"/>
                  </a:lnTo>
                  <a:lnTo>
                    <a:pt x="757" y="2731"/>
                  </a:lnTo>
                  <a:lnTo>
                    <a:pt x="763" y="2752"/>
                  </a:lnTo>
                  <a:lnTo>
                    <a:pt x="767" y="2775"/>
                  </a:lnTo>
                  <a:lnTo>
                    <a:pt x="771" y="2800"/>
                  </a:lnTo>
                  <a:lnTo>
                    <a:pt x="771" y="2800"/>
                  </a:lnTo>
                  <a:lnTo>
                    <a:pt x="776" y="2847"/>
                  </a:lnTo>
                  <a:lnTo>
                    <a:pt x="782" y="2889"/>
                  </a:lnTo>
                  <a:lnTo>
                    <a:pt x="798" y="2965"/>
                  </a:lnTo>
                  <a:lnTo>
                    <a:pt x="803" y="3003"/>
                  </a:lnTo>
                  <a:lnTo>
                    <a:pt x="807" y="3040"/>
                  </a:lnTo>
                  <a:lnTo>
                    <a:pt x="811" y="3081"/>
                  </a:lnTo>
                  <a:lnTo>
                    <a:pt x="809" y="3125"/>
                  </a:lnTo>
                  <a:lnTo>
                    <a:pt x="809" y="3125"/>
                  </a:lnTo>
                  <a:lnTo>
                    <a:pt x="803" y="3177"/>
                  </a:lnTo>
                  <a:lnTo>
                    <a:pt x="794" y="3237"/>
                  </a:lnTo>
                  <a:lnTo>
                    <a:pt x="782" y="3299"/>
                  </a:lnTo>
                  <a:lnTo>
                    <a:pt x="769" y="3361"/>
                  </a:lnTo>
                  <a:lnTo>
                    <a:pt x="744" y="3462"/>
                  </a:lnTo>
                  <a:lnTo>
                    <a:pt x="732" y="3504"/>
                  </a:lnTo>
                  <a:lnTo>
                    <a:pt x="732" y="3504"/>
                  </a:lnTo>
                  <a:lnTo>
                    <a:pt x="734" y="3460"/>
                  </a:lnTo>
                  <a:lnTo>
                    <a:pt x="736" y="3359"/>
                  </a:lnTo>
                  <a:lnTo>
                    <a:pt x="738" y="3243"/>
                  </a:lnTo>
                  <a:lnTo>
                    <a:pt x="736" y="3193"/>
                  </a:lnTo>
                  <a:lnTo>
                    <a:pt x="732" y="3156"/>
                  </a:lnTo>
                  <a:lnTo>
                    <a:pt x="732" y="3156"/>
                  </a:lnTo>
                  <a:lnTo>
                    <a:pt x="726" y="3110"/>
                  </a:lnTo>
                  <a:lnTo>
                    <a:pt x="719" y="3032"/>
                  </a:lnTo>
                  <a:lnTo>
                    <a:pt x="701" y="2837"/>
                  </a:lnTo>
                  <a:lnTo>
                    <a:pt x="678" y="2576"/>
                  </a:lnTo>
                  <a:lnTo>
                    <a:pt x="678" y="2576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Freeform 8">
              <a:extLst>
                <a:ext uri="{FF2B5EF4-FFF2-40B4-BE49-F238E27FC236}">
                  <a16:creationId xmlns:a16="http://schemas.microsoft.com/office/drawing/2014/main" id="{DA71DC17-3042-44D9-91E6-98AD6915E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125" y="2586038"/>
              <a:ext cx="811213" cy="2620963"/>
            </a:xfrm>
            <a:custGeom>
              <a:avLst/>
              <a:gdLst>
                <a:gd name="T0" fmla="*/ 168 w 511"/>
                <a:gd name="T1" fmla="*/ 128 h 1651"/>
                <a:gd name="T2" fmla="*/ 261 w 511"/>
                <a:gd name="T3" fmla="*/ 600 h 1651"/>
                <a:gd name="T4" fmla="*/ 288 w 511"/>
                <a:gd name="T5" fmla="*/ 700 h 1651"/>
                <a:gd name="T6" fmla="*/ 315 w 511"/>
                <a:gd name="T7" fmla="*/ 835 h 1651"/>
                <a:gd name="T8" fmla="*/ 320 w 511"/>
                <a:gd name="T9" fmla="*/ 930 h 1651"/>
                <a:gd name="T10" fmla="*/ 315 w 511"/>
                <a:gd name="T11" fmla="*/ 994 h 1651"/>
                <a:gd name="T12" fmla="*/ 274 w 511"/>
                <a:gd name="T13" fmla="*/ 1174 h 1651"/>
                <a:gd name="T14" fmla="*/ 224 w 511"/>
                <a:gd name="T15" fmla="*/ 1305 h 1651"/>
                <a:gd name="T16" fmla="*/ 199 w 511"/>
                <a:gd name="T17" fmla="*/ 1350 h 1651"/>
                <a:gd name="T18" fmla="*/ 168 w 511"/>
                <a:gd name="T19" fmla="*/ 1381 h 1651"/>
                <a:gd name="T20" fmla="*/ 99 w 511"/>
                <a:gd name="T21" fmla="*/ 1411 h 1651"/>
                <a:gd name="T22" fmla="*/ 72 w 511"/>
                <a:gd name="T23" fmla="*/ 1427 h 1651"/>
                <a:gd name="T24" fmla="*/ 39 w 511"/>
                <a:gd name="T25" fmla="*/ 1462 h 1651"/>
                <a:gd name="T26" fmla="*/ 16 w 511"/>
                <a:gd name="T27" fmla="*/ 1506 h 1651"/>
                <a:gd name="T28" fmla="*/ 0 w 511"/>
                <a:gd name="T29" fmla="*/ 1578 h 1651"/>
                <a:gd name="T30" fmla="*/ 6 w 511"/>
                <a:gd name="T31" fmla="*/ 1605 h 1651"/>
                <a:gd name="T32" fmla="*/ 18 w 511"/>
                <a:gd name="T33" fmla="*/ 1614 h 1651"/>
                <a:gd name="T34" fmla="*/ 52 w 511"/>
                <a:gd name="T35" fmla="*/ 1624 h 1651"/>
                <a:gd name="T36" fmla="*/ 106 w 511"/>
                <a:gd name="T37" fmla="*/ 1622 h 1651"/>
                <a:gd name="T38" fmla="*/ 130 w 511"/>
                <a:gd name="T39" fmla="*/ 1624 h 1651"/>
                <a:gd name="T40" fmla="*/ 184 w 511"/>
                <a:gd name="T41" fmla="*/ 1645 h 1651"/>
                <a:gd name="T42" fmla="*/ 230 w 511"/>
                <a:gd name="T43" fmla="*/ 1651 h 1651"/>
                <a:gd name="T44" fmla="*/ 282 w 511"/>
                <a:gd name="T45" fmla="*/ 1643 h 1651"/>
                <a:gd name="T46" fmla="*/ 297 w 511"/>
                <a:gd name="T47" fmla="*/ 1632 h 1651"/>
                <a:gd name="T48" fmla="*/ 307 w 511"/>
                <a:gd name="T49" fmla="*/ 1630 h 1651"/>
                <a:gd name="T50" fmla="*/ 372 w 511"/>
                <a:gd name="T51" fmla="*/ 1643 h 1651"/>
                <a:gd name="T52" fmla="*/ 401 w 511"/>
                <a:gd name="T53" fmla="*/ 1641 h 1651"/>
                <a:gd name="T54" fmla="*/ 428 w 511"/>
                <a:gd name="T55" fmla="*/ 1628 h 1651"/>
                <a:gd name="T56" fmla="*/ 475 w 511"/>
                <a:gd name="T57" fmla="*/ 1568 h 1651"/>
                <a:gd name="T58" fmla="*/ 492 w 511"/>
                <a:gd name="T59" fmla="*/ 1504 h 1651"/>
                <a:gd name="T60" fmla="*/ 496 w 511"/>
                <a:gd name="T61" fmla="*/ 1427 h 1651"/>
                <a:gd name="T62" fmla="*/ 511 w 511"/>
                <a:gd name="T63" fmla="*/ 1305 h 1651"/>
                <a:gd name="T64" fmla="*/ 453 w 511"/>
                <a:gd name="T65" fmla="*/ 1230 h 1651"/>
                <a:gd name="T66" fmla="*/ 444 w 511"/>
                <a:gd name="T67" fmla="*/ 1152 h 1651"/>
                <a:gd name="T68" fmla="*/ 453 w 511"/>
                <a:gd name="T69" fmla="*/ 1021 h 1651"/>
                <a:gd name="T70" fmla="*/ 461 w 511"/>
                <a:gd name="T71" fmla="*/ 824 h 1651"/>
                <a:gd name="T72" fmla="*/ 482 w 511"/>
                <a:gd name="T73" fmla="*/ 708 h 1651"/>
                <a:gd name="T74" fmla="*/ 484 w 511"/>
                <a:gd name="T75" fmla="*/ 594 h 1651"/>
                <a:gd name="T76" fmla="*/ 467 w 511"/>
                <a:gd name="T77" fmla="*/ 464 h 1651"/>
                <a:gd name="T78" fmla="*/ 461 w 511"/>
                <a:gd name="T79" fmla="*/ 344 h 1651"/>
                <a:gd name="T80" fmla="*/ 453 w 511"/>
                <a:gd name="T81" fmla="*/ 236 h 1651"/>
                <a:gd name="T82" fmla="*/ 430 w 511"/>
                <a:gd name="T83" fmla="*/ 155 h 1651"/>
                <a:gd name="T84" fmla="*/ 378 w 511"/>
                <a:gd name="T85" fmla="*/ 41 h 1651"/>
                <a:gd name="T86" fmla="*/ 349 w 511"/>
                <a:gd name="T87" fmla="*/ 8 h 1651"/>
                <a:gd name="T88" fmla="*/ 322 w 511"/>
                <a:gd name="T89" fmla="*/ 4 h 1651"/>
                <a:gd name="T90" fmla="*/ 168 w 511"/>
                <a:gd name="T91" fmla="*/ 105 h 1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1" h="1651">
                  <a:moveTo>
                    <a:pt x="162" y="118"/>
                  </a:moveTo>
                  <a:lnTo>
                    <a:pt x="168" y="128"/>
                  </a:lnTo>
                  <a:lnTo>
                    <a:pt x="168" y="128"/>
                  </a:lnTo>
                  <a:lnTo>
                    <a:pt x="212" y="346"/>
                  </a:lnTo>
                  <a:lnTo>
                    <a:pt x="261" y="600"/>
                  </a:lnTo>
                  <a:lnTo>
                    <a:pt x="261" y="600"/>
                  </a:lnTo>
                  <a:lnTo>
                    <a:pt x="266" y="623"/>
                  </a:lnTo>
                  <a:lnTo>
                    <a:pt x="276" y="656"/>
                  </a:lnTo>
                  <a:lnTo>
                    <a:pt x="288" y="700"/>
                  </a:lnTo>
                  <a:lnTo>
                    <a:pt x="299" y="750"/>
                  </a:lnTo>
                  <a:lnTo>
                    <a:pt x="311" y="806"/>
                  </a:lnTo>
                  <a:lnTo>
                    <a:pt x="315" y="835"/>
                  </a:lnTo>
                  <a:lnTo>
                    <a:pt x="318" y="866"/>
                  </a:lnTo>
                  <a:lnTo>
                    <a:pt x="320" y="897"/>
                  </a:lnTo>
                  <a:lnTo>
                    <a:pt x="320" y="930"/>
                  </a:lnTo>
                  <a:lnTo>
                    <a:pt x="318" y="961"/>
                  </a:lnTo>
                  <a:lnTo>
                    <a:pt x="315" y="994"/>
                  </a:lnTo>
                  <a:lnTo>
                    <a:pt x="315" y="994"/>
                  </a:lnTo>
                  <a:lnTo>
                    <a:pt x="303" y="1058"/>
                  </a:lnTo>
                  <a:lnTo>
                    <a:pt x="290" y="1118"/>
                  </a:lnTo>
                  <a:lnTo>
                    <a:pt x="274" y="1174"/>
                  </a:lnTo>
                  <a:lnTo>
                    <a:pt x="257" y="1224"/>
                  </a:lnTo>
                  <a:lnTo>
                    <a:pt x="239" y="1268"/>
                  </a:lnTo>
                  <a:lnTo>
                    <a:pt x="224" y="1305"/>
                  </a:lnTo>
                  <a:lnTo>
                    <a:pt x="210" y="1332"/>
                  </a:lnTo>
                  <a:lnTo>
                    <a:pt x="199" y="1350"/>
                  </a:lnTo>
                  <a:lnTo>
                    <a:pt x="199" y="1350"/>
                  </a:lnTo>
                  <a:lnTo>
                    <a:pt x="184" y="1369"/>
                  </a:lnTo>
                  <a:lnTo>
                    <a:pt x="176" y="1375"/>
                  </a:lnTo>
                  <a:lnTo>
                    <a:pt x="168" y="1381"/>
                  </a:lnTo>
                  <a:lnTo>
                    <a:pt x="158" y="1388"/>
                  </a:lnTo>
                  <a:lnTo>
                    <a:pt x="143" y="1394"/>
                  </a:lnTo>
                  <a:lnTo>
                    <a:pt x="99" y="1411"/>
                  </a:lnTo>
                  <a:lnTo>
                    <a:pt x="99" y="1411"/>
                  </a:lnTo>
                  <a:lnTo>
                    <a:pt x="85" y="1417"/>
                  </a:lnTo>
                  <a:lnTo>
                    <a:pt x="72" y="1427"/>
                  </a:lnTo>
                  <a:lnTo>
                    <a:pt x="60" y="1437"/>
                  </a:lnTo>
                  <a:lnTo>
                    <a:pt x="49" y="1448"/>
                  </a:lnTo>
                  <a:lnTo>
                    <a:pt x="39" y="1462"/>
                  </a:lnTo>
                  <a:lnTo>
                    <a:pt x="29" y="1477"/>
                  </a:lnTo>
                  <a:lnTo>
                    <a:pt x="22" y="1491"/>
                  </a:lnTo>
                  <a:lnTo>
                    <a:pt x="16" y="1506"/>
                  </a:lnTo>
                  <a:lnTo>
                    <a:pt x="4" y="1537"/>
                  </a:lnTo>
                  <a:lnTo>
                    <a:pt x="0" y="1564"/>
                  </a:lnTo>
                  <a:lnTo>
                    <a:pt x="0" y="1578"/>
                  </a:lnTo>
                  <a:lnTo>
                    <a:pt x="0" y="1587"/>
                  </a:lnTo>
                  <a:lnTo>
                    <a:pt x="2" y="1597"/>
                  </a:lnTo>
                  <a:lnTo>
                    <a:pt x="6" y="1605"/>
                  </a:lnTo>
                  <a:lnTo>
                    <a:pt x="6" y="1605"/>
                  </a:lnTo>
                  <a:lnTo>
                    <a:pt x="12" y="1611"/>
                  </a:lnTo>
                  <a:lnTo>
                    <a:pt x="18" y="1614"/>
                  </a:lnTo>
                  <a:lnTo>
                    <a:pt x="25" y="1618"/>
                  </a:lnTo>
                  <a:lnTo>
                    <a:pt x="33" y="1622"/>
                  </a:lnTo>
                  <a:lnTo>
                    <a:pt x="52" y="1624"/>
                  </a:lnTo>
                  <a:lnTo>
                    <a:pt x="74" y="1624"/>
                  </a:lnTo>
                  <a:lnTo>
                    <a:pt x="91" y="1624"/>
                  </a:lnTo>
                  <a:lnTo>
                    <a:pt x="106" y="1622"/>
                  </a:lnTo>
                  <a:lnTo>
                    <a:pt x="122" y="1620"/>
                  </a:lnTo>
                  <a:lnTo>
                    <a:pt x="122" y="1620"/>
                  </a:lnTo>
                  <a:lnTo>
                    <a:pt x="130" y="1624"/>
                  </a:lnTo>
                  <a:lnTo>
                    <a:pt x="151" y="1636"/>
                  </a:lnTo>
                  <a:lnTo>
                    <a:pt x="164" y="1641"/>
                  </a:lnTo>
                  <a:lnTo>
                    <a:pt x="184" y="1645"/>
                  </a:lnTo>
                  <a:lnTo>
                    <a:pt x="205" y="1649"/>
                  </a:lnTo>
                  <a:lnTo>
                    <a:pt x="230" y="1651"/>
                  </a:lnTo>
                  <a:lnTo>
                    <a:pt x="230" y="1651"/>
                  </a:lnTo>
                  <a:lnTo>
                    <a:pt x="253" y="1649"/>
                  </a:lnTo>
                  <a:lnTo>
                    <a:pt x="270" y="1647"/>
                  </a:lnTo>
                  <a:lnTo>
                    <a:pt x="282" y="1643"/>
                  </a:lnTo>
                  <a:lnTo>
                    <a:pt x="291" y="1640"/>
                  </a:lnTo>
                  <a:lnTo>
                    <a:pt x="295" y="1636"/>
                  </a:lnTo>
                  <a:lnTo>
                    <a:pt x="297" y="1632"/>
                  </a:lnTo>
                  <a:lnTo>
                    <a:pt x="299" y="1628"/>
                  </a:lnTo>
                  <a:lnTo>
                    <a:pt x="299" y="1628"/>
                  </a:lnTo>
                  <a:lnTo>
                    <a:pt x="307" y="1630"/>
                  </a:lnTo>
                  <a:lnTo>
                    <a:pt x="326" y="1636"/>
                  </a:lnTo>
                  <a:lnTo>
                    <a:pt x="355" y="1641"/>
                  </a:lnTo>
                  <a:lnTo>
                    <a:pt x="372" y="1643"/>
                  </a:lnTo>
                  <a:lnTo>
                    <a:pt x="392" y="1643"/>
                  </a:lnTo>
                  <a:lnTo>
                    <a:pt x="392" y="1643"/>
                  </a:lnTo>
                  <a:lnTo>
                    <a:pt x="401" y="1641"/>
                  </a:lnTo>
                  <a:lnTo>
                    <a:pt x="411" y="1640"/>
                  </a:lnTo>
                  <a:lnTo>
                    <a:pt x="421" y="1634"/>
                  </a:lnTo>
                  <a:lnTo>
                    <a:pt x="428" y="1628"/>
                  </a:lnTo>
                  <a:lnTo>
                    <a:pt x="446" y="1611"/>
                  </a:lnTo>
                  <a:lnTo>
                    <a:pt x="461" y="1591"/>
                  </a:lnTo>
                  <a:lnTo>
                    <a:pt x="475" y="1568"/>
                  </a:lnTo>
                  <a:lnTo>
                    <a:pt x="484" y="1545"/>
                  </a:lnTo>
                  <a:lnTo>
                    <a:pt x="490" y="1524"/>
                  </a:lnTo>
                  <a:lnTo>
                    <a:pt x="492" y="1504"/>
                  </a:lnTo>
                  <a:lnTo>
                    <a:pt x="492" y="1504"/>
                  </a:lnTo>
                  <a:lnTo>
                    <a:pt x="492" y="1473"/>
                  </a:lnTo>
                  <a:lnTo>
                    <a:pt x="496" y="1427"/>
                  </a:lnTo>
                  <a:lnTo>
                    <a:pt x="502" y="1369"/>
                  </a:lnTo>
                  <a:lnTo>
                    <a:pt x="511" y="1305"/>
                  </a:lnTo>
                  <a:lnTo>
                    <a:pt x="511" y="1305"/>
                  </a:lnTo>
                  <a:lnTo>
                    <a:pt x="475" y="1265"/>
                  </a:lnTo>
                  <a:lnTo>
                    <a:pt x="463" y="1247"/>
                  </a:lnTo>
                  <a:lnTo>
                    <a:pt x="453" y="1230"/>
                  </a:lnTo>
                  <a:lnTo>
                    <a:pt x="446" y="1210"/>
                  </a:lnTo>
                  <a:lnTo>
                    <a:pt x="444" y="1183"/>
                  </a:lnTo>
                  <a:lnTo>
                    <a:pt x="444" y="1152"/>
                  </a:lnTo>
                  <a:lnTo>
                    <a:pt x="446" y="1110"/>
                  </a:lnTo>
                  <a:lnTo>
                    <a:pt x="446" y="1110"/>
                  </a:lnTo>
                  <a:lnTo>
                    <a:pt x="453" y="1021"/>
                  </a:lnTo>
                  <a:lnTo>
                    <a:pt x="457" y="957"/>
                  </a:lnTo>
                  <a:lnTo>
                    <a:pt x="461" y="824"/>
                  </a:lnTo>
                  <a:lnTo>
                    <a:pt x="461" y="824"/>
                  </a:lnTo>
                  <a:lnTo>
                    <a:pt x="465" y="785"/>
                  </a:lnTo>
                  <a:lnTo>
                    <a:pt x="469" y="756"/>
                  </a:lnTo>
                  <a:lnTo>
                    <a:pt x="482" y="708"/>
                  </a:lnTo>
                  <a:lnTo>
                    <a:pt x="486" y="679"/>
                  </a:lnTo>
                  <a:lnTo>
                    <a:pt x="488" y="642"/>
                  </a:lnTo>
                  <a:lnTo>
                    <a:pt x="484" y="594"/>
                  </a:lnTo>
                  <a:lnTo>
                    <a:pt x="476" y="530"/>
                  </a:lnTo>
                  <a:lnTo>
                    <a:pt x="476" y="530"/>
                  </a:lnTo>
                  <a:lnTo>
                    <a:pt x="467" y="464"/>
                  </a:lnTo>
                  <a:lnTo>
                    <a:pt x="463" y="414"/>
                  </a:lnTo>
                  <a:lnTo>
                    <a:pt x="461" y="375"/>
                  </a:lnTo>
                  <a:lnTo>
                    <a:pt x="461" y="344"/>
                  </a:lnTo>
                  <a:lnTo>
                    <a:pt x="461" y="294"/>
                  </a:lnTo>
                  <a:lnTo>
                    <a:pt x="459" y="269"/>
                  </a:lnTo>
                  <a:lnTo>
                    <a:pt x="453" y="236"/>
                  </a:lnTo>
                  <a:lnTo>
                    <a:pt x="453" y="236"/>
                  </a:lnTo>
                  <a:lnTo>
                    <a:pt x="444" y="198"/>
                  </a:lnTo>
                  <a:lnTo>
                    <a:pt x="430" y="155"/>
                  </a:lnTo>
                  <a:lnTo>
                    <a:pt x="415" y="113"/>
                  </a:lnTo>
                  <a:lnTo>
                    <a:pt x="397" y="74"/>
                  </a:lnTo>
                  <a:lnTo>
                    <a:pt x="378" y="41"/>
                  </a:lnTo>
                  <a:lnTo>
                    <a:pt x="369" y="27"/>
                  </a:lnTo>
                  <a:lnTo>
                    <a:pt x="359" y="16"/>
                  </a:lnTo>
                  <a:lnTo>
                    <a:pt x="349" y="8"/>
                  </a:lnTo>
                  <a:lnTo>
                    <a:pt x="340" y="2"/>
                  </a:lnTo>
                  <a:lnTo>
                    <a:pt x="330" y="0"/>
                  </a:lnTo>
                  <a:lnTo>
                    <a:pt x="322" y="4"/>
                  </a:lnTo>
                  <a:lnTo>
                    <a:pt x="322" y="4"/>
                  </a:lnTo>
                  <a:lnTo>
                    <a:pt x="168" y="105"/>
                  </a:lnTo>
                  <a:lnTo>
                    <a:pt x="168" y="105"/>
                  </a:lnTo>
                  <a:lnTo>
                    <a:pt x="162" y="118"/>
                  </a:lnTo>
                  <a:lnTo>
                    <a:pt x="162" y="118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Freeform 9">
              <a:extLst>
                <a:ext uri="{FF2B5EF4-FFF2-40B4-BE49-F238E27FC236}">
                  <a16:creationId xmlns:a16="http://schemas.microsoft.com/office/drawing/2014/main" id="{C9262FDD-AE78-4BF2-A3D3-2C807533C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00" y="2212975"/>
              <a:ext cx="428625" cy="1625600"/>
            </a:xfrm>
            <a:custGeom>
              <a:avLst/>
              <a:gdLst>
                <a:gd name="T0" fmla="*/ 147 w 270"/>
                <a:gd name="T1" fmla="*/ 0 h 1024"/>
                <a:gd name="T2" fmla="*/ 164 w 270"/>
                <a:gd name="T3" fmla="*/ 34 h 1024"/>
                <a:gd name="T4" fmla="*/ 185 w 270"/>
                <a:gd name="T5" fmla="*/ 90 h 1024"/>
                <a:gd name="T6" fmla="*/ 199 w 270"/>
                <a:gd name="T7" fmla="*/ 170 h 1024"/>
                <a:gd name="T8" fmla="*/ 201 w 270"/>
                <a:gd name="T9" fmla="*/ 216 h 1024"/>
                <a:gd name="T10" fmla="*/ 199 w 270"/>
                <a:gd name="T11" fmla="*/ 315 h 1024"/>
                <a:gd name="T12" fmla="*/ 203 w 270"/>
                <a:gd name="T13" fmla="*/ 452 h 1024"/>
                <a:gd name="T14" fmla="*/ 210 w 270"/>
                <a:gd name="T15" fmla="*/ 523 h 1024"/>
                <a:gd name="T16" fmla="*/ 216 w 270"/>
                <a:gd name="T17" fmla="*/ 549 h 1024"/>
                <a:gd name="T18" fmla="*/ 232 w 270"/>
                <a:gd name="T19" fmla="*/ 589 h 1024"/>
                <a:gd name="T20" fmla="*/ 261 w 270"/>
                <a:gd name="T21" fmla="*/ 647 h 1024"/>
                <a:gd name="T22" fmla="*/ 270 w 270"/>
                <a:gd name="T23" fmla="*/ 694 h 1024"/>
                <a:gd name="T24" fmla="*/ 270 w 270"/>
                <a:gd name="T25" fmla="*/ 719 h 1024"/>
                <a:gd name="T26" fmla="*/ 263 w 270"/>
                <a:gd name="T27" fmla="*/ 779 h 1024"/>
                <a:gd name="T28" fmla="*/ 251 w 270"/>
                <a:gd name="T29" fmla="*/ 846 h 1024"/>
                <a:gd name="T30" fmla="*/ 232 w 270"/>
                <a:gd name="T31" fmla="*/ 908 h 1024"/>
                <a:gd name="T32" fmla="*/ 210 w 270"/>
                <a:gd name="T33" fmla="*/ 947 h 1024"/>
                <a:gd name="T34" fmla="*/ 201 w 270"/>
                <a:gd name="T35" fmla="*/ 958 h 1024"/>
                <a:gd name="T36" fmla="*/ 162 w 270"/>
                <a:gd name="T37" fmla="*/ 993 h 1024"/>
                <a:gd name="T38" fmla="*/ 126 w 270"/>
                <a:gd name="T39" fmla="*/ 1014 h 1024"/>
                <a:gd name="T40" fmla="*/ 93 w 270"/>
                <a:gd name="T41" fmla="*/ 1024 h 1024"/>
                <a:gd name="T42" fmla="*/ 70 w 270"/>
                <a:gd name="T43" fmla="*/ 1020 h 1024"/>
                <a:gd name="T44" fmla="*/ 66 w 270"/>
                <a:gd name="T45" fmla="*/ 1016 h 1024"/>
                <a:gd name="T46" fmla="*/ 49 w 270"/>
                <a:gd name="T47" fmla="*/ 987 h 1024"/>
                <a:gd name="T48" fmla="*/ 24 w 270"/>
                <a:gd name="T49" fmla="*/ 922 h 1024"/>
                <a:gd name="T50" fmla="*/ 4 w 270"/>
                <a:gd name="T51" fmla="*/ 831 h 1024"/>
                <a:gd name="T52" fmla="*/ 0 w 270"/>
                <a:gd name="T53" fmla="*/ 753 h 1024"/>
                <a:gd name="T54" fmla="*/ 0 w 270"/>
                <a:gd name="T55" fmla="*/ 726 h 1024"/>
                <a:gd name="T56" fmla="*/ 10 w 270"/>
                <a:gd name="T57" fmla="*/ 485 h 1024"/>
                <a:gd name="T58" fmla="*/ 20 w 270"/>
                <a:gd name="T59" fmla="*/ 332 h 1024"/>
                <a:gd name="T60" fmla="*/ 24 w 270"/>
                <a:gd name="T61" fmla="*/ 301 h 1024"/>
                <a:gd name="T62" fmla="*/ 49 w 270"/>
                <a:gd name="T63" fmla="*/ 226 h 1024"/>
                <a:gd name="T64" fmla="*/ 89 w 270"/>
                <a:gd name="T65" fmla="*/ 125 h 1024"/>
                <a:gd name="T66" fmla="*/ 147 w 270"/>
                <a:gd name="T67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0" h="1024">
                  <a:moveTo>
                    <a:pt x="147" y="0"/>
                  </a:moveTo>
                  <a:lnTo>
                    <a:pt x="147" y="0"/>
                  </a:lnTo>
                  <a:lnTo>
                    <a:pt x="157" y="15"/>
                  </a:lnTo>
                  <a:lnTo>
                    <a:pt x="164" y="34"/>
                  </a:lnTo>
                  <a:lnTo>
                    <a:pt x="176" y="58"/>
                  </a:lnTo>
                  <a:lnTo>
                    <a:pt x="185" y="90"/>
                  </a:lnTo>
                  <a:lnTo>
                    <a:pt x="193" y="127"/>
                  </a:lnTo>
                  <a:lnTo>
                    <a:pt x="199" y="170"/>
                  </a:lnTo>
                  <a:lnTo>
                    <a:pt x="201" y="193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199" y="315"/>
                  </a:lnTo>
                  <a:lnTo>
                    <a:pt x="201" y="409"/>
                  </a:lnTo>
                  <a:lnTo>
                    <a:pt x="203" y="452"/>
                  </a:lnTo>
                  <a:lnTo>
                    <a:pt x="207" y="491"/>
                  </a:lnTo>
                  <a:lnTo>
                    <a:pt x="210" y="523"/>
                  </a:lnTo>
                  <a:lnTo>
                    <a:pt x="216" y="549"/>
                  </a:lnTo>
                  <a:lnTo>
                    <a:pt x="216" y="549"/>
                  </a:lnTo>
                  <a:lnTo>
                    <a:pt x="224" y="570"/>
                  </a:lnTo>
                  <a:lnTo>
                    <a:pt x="232" y="589"/>
                  </a:lnTo>
                  <a:lnTo>
                    <a:pt x="253" y="628"/>
                  </a:lnTo>
                  <a:lnTo>
                    <a:pt x="261" y="647"/>
                  </a:lnTo>
                  <a:lnTo>
                    <a:pt x="266" y="668"/>
                  </a:lnTo>
                  <a:lnTo>
                    <a:pt x="270" y="694"/>
                  </a:lnTo>
                  <a:lnTo>
                    <a:pt x="270" y="705"/>
                  </a:lnTo>
                  <a:lnTo>
                    <a:pt x="270" y="719"/>
                  </a:lnTo>
                  <a:lnTo>
                    <a:pt x="270" y="719"/>
                  </a:lnTo>
                  <a:lnTo>
                    <a:pt x="263" y="779"/>
                  </a:lnTo>
                  <a:lnTo>
                    <a:pt x="259" y="813"/>
                  </a:lnTo>
                  <a:lnTo>
                    <a:pt x="251" y="846"/>
                  </a:lnTo>
                  <a:lnTo>
                    <a:pt x="243" y="877"/>
                  </a:lnTo>
                  <a:lnTo>
                    <a:pt x="232" y="908"/>
                  </a:lnTo>
                  <a:lnTo>
                    <a:pt x="218" y="935"/>
                  </a:lnTo>
                  <a:lnTo>
                    <a:pt x="210" y="947"/>
                  </a:lnTo>
                  <a:lnTo>
                    <a:pt x="201" y="958"/>
                  </a:lnTo>
                  <a:lnTo>
                    <a:pt x="201" y="958"/>
                  </a:lnTo>
                  <a:lnTo>
                    <a:pt x="182" y="978"/>
                  </a:lnTo>
                  <a:lnTo>
                    <a:pt x="162" y="993"/>
                  </a:lnTo>
                  <a:lnTo>
                    <a:pt x="143" y="1007"/>
                  </a:lnTo>
                  <a:lnTo>
                    <a:pt x="126" y="1014"/>
                  </a:lnTo>
                  <a:lnTo>
                    <a:pt x="108" y="1022"/>
                  </a:lnTo>
                  <a:lnTo>
                    <a:pt x="93" y="1024"/>
                  </a:lnTo>
                  <a:lnTo>
                    <a:pt x="79" y="1024"/>
                  </a:lnTo>
                  <a:lnTo>
                    <a:pt x="70" y="1020"/>
                  </a:lnTo>
                  <a:lnTo>
                    <a:pt x="70" y="1020"/>
                  </a:lnTo>
                  <a:lnTo>
                    <a:pt x="66" y="1016"/>
                  </a:lnTo>
                  <a:lnTo>
                    <a:pt x="60" y="1009"/>
                  </a:lnTo>
                  <a:lnTo>
                    <a:pt x="49" y="987"/>
                  </a:lnTo>
                  <a:lnTo>
                    <a:pt x="35" y="958"/>
                  </a:lnTo>
                  <a:lnTo>
                    <a:pt x="24" y="922"/>
                  </a:lnTo>
                  <a:lnTo>
                    <a:pt x="12" y="879"/>
                  </a:lnTo>
                  <a:lnTo>
                    <a:pt x="4" y="831"/>
                  </a:lnTo>
                  <a:lnTo>
                    <a:pt x="0" y="779"/>
                  </a:lnTo>
                  <a:lnTo>
                    <a:pt x="0" y="753"/>
                  </a:lnTo>
                  <a:lnTo>
                    <a:pt x="0" y="726"/>
                  </a:lnTo>
                  <a:lnTo>
                    <a:pt x="0" y="726"/>
                  </a:lnTo>
                  <a:lnTo>
                    <a:pt x="6" y="608"/>
                  </a:lnTo>
                  <a:lnTo>
                    <a:pt x="10" y="485"/>
                  </a:lnTo>
                  <a:lnTo>
                    <a:pt x="16" y="375"/>
                  </a:lnTo>
                  <a:lnTo>
                    <a:pt x="20" y="332"/>
                  </a:lnTo>
                  <a:lnTo>
                    <a:pt x="24" y="301"/>
                  </a:lnTo>
                  <a:lnTo>
                    <a:pt x="24" y="301"/>
                  </a:lnTo>
                  <a:lnTo>
                    <a:pt x="31" y="270"/>
                  </a:lnTo>
                  <a:lnTo>
                    <a:pt x="49" y="226"/>
                  </a:lnTo>
                  <a:lnTo>
                    <a:pt x="68" y="177"/>
                  </a:lnTo>
                  <a:lnTo>
                    <a:pt x="89" y="125"/>
                  </a:lnTo>
                  <a:lnTo>
                    <a:pt x="130" y="38"/>
                  </a:lnTo>
                  <a:lnTo>
                    <a:pt x="147" y="0"/>
                  </a:lnTo>
                  <a:lnTo>
                    <a:pt x="147" y="0"/>
                  </a:lnTo>
                  <a:close/>
                </a:path>
              </a:pathLst>
            </a:custGeom>
            <a:gradFill>
              <a:gsLst>
                <a:gs pos="5000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Freeform 10">
              <a:extLst>
                <a:ext uri="{FF2B5EF4-FFF2-40B4-BE49-F238E27FC236}">
                  <a16:creationId xmlns:a16="http://schemas.microsoft.com/office/drawing/2014/main" id="{5FAF57A1-CF2A-4F16-94D9-30D2C87765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38338" y="1939925"/>
              <a:ext cx="1643063" cy="4905375"/>
            </a:xfrm>
            <a:custGeom>
              <a:avLst/>
              <a:gdLst>
                <a:gd name="T0" fmla="*/ 44 w 1035"/>
                <a:gd name="T1" fmla="*/ 346 h 3090"/>
                <a:gd name="T2" fmla="*/ 15 w 1035"/>
                <a:gd name="T3" fmla="*/ 578 h 3090"/>
                <a:gd name="T4" fmla="*/ 59 w 1035"/>
                <a:gd name="T5" fmla="*/ 777 h 3090"/>
                <a:gd name="T6" fmla="*/ 129 w 1035"/>
                <a:gd name="T7" fmla="*/ 1154 h 3090"/>
                <a:gd name="T8" fmla="*/ 175 w 1035"/>
                <a:gd name="T9" fmla="*/ 1326 h 3090"/>
                <a:gd name="T10" fmla="*/ 229 w 1035"/>
                <a:gd name="T11" fmla="*/ 1501 h 3090"/>
                <a:gd name="T12" fmla="*/ 422 w 1035"/>
                <a:gd name="T13" fmla="*/ 1950 h 3090"/>
                <a:gd name="T14" fmla="*/ 518 w 1035"/>
                <a:gd name="T15" fmla="*/ 2255 h 3090"/>
                <a:gd name="T16" fmla="*/ 549 w 1035"/>
                <a:gd name="T17" fmla="*/ 2479 h 3090"/>
                <a:gd name="T18" fmla="*/ 545 w 1035"/>
                <a:gd name="T19" fmla="*/ 2584 h 3090"/>
                <a:gd name="T20" fmla="*/ 483 w 1035"/>
                <a:gd name="T21" fmla="*/ 2692 h 3090"/>
                <a:gd name="T22" fmla="*/ 341 w 1035"/>
                <a:gd name="T23" fmla="*/ 2764 h 3090"/>
                <a:gd name="T24" fmla="*/ 302 w 1035"/>
                <a:gd name="T25" fmla="*/ 2806 h 3090"/>
                <a:gd name="T26" fmla="*/ 291 w 1035"/>
                <a:gd name="T27" fmla="*/ 2912 h 3090"/>
                <a:gd name="T28" fmla="*/ 314 w 1035"/>
                <a:gd name="T29" fmla="*/ 2986 h 3090"/>
                <a:gd name="T30" fmla="*/ 358 w 1035"/>
                <a:gd name="T31" fmla="*/ 3007 h 3090"/>
                <a:gd name="T32" fmla="*/ 414 w 1035"/>
                <a:gd name="T33" fmla="*/ 3001 h 3090"/>
                <a:gd name="T34" fmla="*/ 453 w 1035"/>
                <a:gd name="T35" fmla="*/ 3001 h 3090"/>
                <a:gd name="T36" fmla="*/ 518 w 1035"/>
                <a:gd name="T37" fmla="*/ 3001 h 3090"/>
                <a:gd name="T38" fmla="*/ 530 w 1035"/>
                <a:gd name="T39" fmla="*/ 3017 h 3090"/>
                <a:gd name="T40" fmla="*/ 562 w 1035"/>
                <a:gd name="T41" fmla="*/ 3048 h 3090"/>
                <a:gd name="T42" fmla="*/ 657 w 1035"/>
                <a:gd name="T43" fmla="*/ 3083 h 3090"/>
                <a:gd name="T44" fmla="*/ 732 w 1035"/>
                <a:gd name="T45" fmla="*/ 3088 h 3090"/>
                <a:gd name="T46" fmla="*/ 803 w 1035"/>
                <a:gd name="T47" fmla="*/ 3083 h 3090"/>
                <a:gd name="T48" fmla="*/ 896 w 1035"/>
                <a:gd name="T49" fmla="*/ 3086 h 3090"/>
                <a:gd name="T50" fmla="*/ 950 w 1035"/>
                <a:gd name="T51" fmla="*/ 3081 h 3090"/>
                <a:gd name="T52" fmla="*/ 996 w 1035"/>
                <a:gd name="T53" fmla="*/ 3075 h 3090"/>
                <a:gd name="T54" fmla="*/ 1035 w 1035"/>
                <a:gd name="T55" fmla="*/ 3019 h 3090"/>
                <a:gd name="T56" fmla="*/ 1002 w 1035"/>
                <a:gd name="T57" fmla="*/ 2866 h 3090"/>
                <a:gd name="T58" fmla="*/ 985 w 1035"/>
                <a:gd name="T59" fmla="*/ 2686 h 3090"/>
                <a:gd name="T60" fmla="*/ 867 w 1035"/>
                <a:gd name="T61" fmla="*/ 2570 h 3090"/>
                <a:gd name="T62" fmla="*/ 836 w 1035"/>
                <a:gd name="T63" fmla="*/ 2536 h 3090"/>
                <a:gd name="T64" fmla="*/ 869 w 1035"/>
                <a:gd name="T65" fmla="*/ 2275 h 3090"/>
                <a:gd name="T66" fmla="*/ 936 w 1035"/>
                <a:gd name="T67" fmla="*/ 1637 h 3090"/>
                <a:gd name="T68" fmla="*/ 956 w 1035"/>
                <a:gd name="T69" fmla="*/ 1403 h 3090"/>
                <a:gd name="T70" fmla="*/ 952 w 1035"/>
                <a:gd name="T71" fmla="*/ 1246 h 3090"/>
                <a:gd name="T72" fmla="*/ 838 w 1035"/>
                <a:gd name="T73" fmla="*/ 1039 h 3090"/>
                <a:gd name="T74" fmla="*/ 794 w 1035"/>
                <a:gd name="T75" fmla="*/ 866 h 3090"/>
                <a:gd name="T76" fmla="*/ 823 w 1035"/>
                <a:gd name="T77" fmla="*/ 690 h 3090"/>
                <a:gd name="T78" fmla="*/ 832 w 1035"/>
                <a:gd name="T79" fmla="*/ 516 h 3090"/>
                <a:gd name="T80" fmla="*/ 749 w 1035"/>
                <a:gd name="T81" fmla="*/ 357 h 3090"/>
                <a:gd name="T82" fmla="*/ 543 w 1035"/>
                <a:gd name="T83" fmla="*/ 88 h 3090"/>
                <a:gd name="T84" fmla="*/ 491 w 1035"/>
                <a:gd name="T85" fmla="*/ 52 h 3090"/>
                <a:gd name="T86" fmla="*/ 217 w 1035"/>
                <a:gd name="T87" fmla="*/ 0 h 3090"/>
                <a:gd name="T88" fmla="*/ 649 w 1035"/>
                <a:gd name="T89" fmla="*/ 1399 h 3090"/>
                <a:gd name="T90" fmla="*/ 707 w 1035"/>
                <a:gd name="T91" fmla="*/ 1538 h 3090"/>
                <a:gd name="T92" fmla="*/ 726 w 1035"/>
                <a:gd name="T93" fmla="*/ 1675 h 3090"/>
                <a:gd name="T94" fmla="*/ 753 w 1035"/>
                <a:gd name="T95" fmla="*/ 1911 h 3090"/>
                <a:gd name="T96" fmla="*/ 713 w 1035"/>
                <a:gd name="T97" fmla="*/ 2147 h 3090"/>
                <a:gd name="T98" fmla="*/ 680 w 1035"/>
                <a:gd name="T99" fmla="*/ 2145 h 3090"/>
                <a:gd name="T100" fmla="*/ 670 w 1035"/>
                <a:gd name="T101" fmla="*/ 1896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35" h="3090">
                  <a:moveTo>
                    <a:pt x="217" y="0"/>
                  </a:moveTo>
                  <a:lnTo>
                    <a:pt x="217" y="0"/>
                  </a:lnTo>
                  <a:lnTo>
                    <a:pt x="156" y="121"/>
                  </a:lnTo>
                  <a:lnTo>
                    <a:pt x="96" y="237"/>
                  </a:lnTo>
                  <a:lnTo>
                    <a:pt x="44" y="346"/>
                  </a:lnTo>
                  <a:lnTo>
                    <a:pt x="0" y="442"/>
                  </a:lnTo>
                  <a:lnTo>
                    <a:pt x="0" y="442"/>
                  </a:lnTo>
                  <a:lnTo>
                    <a:pt x="4" y="492"/>
                  </a:lnTo>
                  <a:lnTo>
                    <a:pt x="9" y="539"/>
                  </a:lnTo>
                  <a:lnTo>
                    <a:pt x="15" y="578"/>
                  </a:lnTo>
                  <a:lnTo>
                    <a:pt x="21" y="605"/>
                  </a:lnTo>
                  <a:lnTo>
                    <a:pt x="21" y="605"/>
                  </a:lnTo>
                  <a:lnTo>
                    <a:pt x="31" y="637"/>
                  </a:lnTo>
                  <a:lnTo>
                    <a:pt x="40" y="678"/>
                  </a:lnTo>
                  <a:lnTo>
                    <a:pt x="59" y="777"/>
                  </a:lnTo>
                  <a:lnTo>
                    <a:pt x="90" y="945"/>
                  </a:lnTo>
                  <a:lnTo>
                    <a:pt x="90" y="945"/>
                  </a:lnTo>
                  <a:lnTo>
                    <a:pt x="110" y="1063"/>
                  </a:lnTo>
                  <a:lnTo>
                    <a:pt x="121" y="1125"/>
                  </a:lnTo>
                  <a:lnTo>
                    <a:pt x="129" y="1154"/>
                  </a:lnTo>
                  <a:lnTo>
                    <a:pt x="137" y="1177"/>
                  </a:lnTo>
                  <a:lnTo>
                    <a:pt x="137" y="1177"/>
                  </a:lnTo>
                  <a:lnTo>
                    <a:pt x="146" y="1204"/>
                  </a:lnTo>
                  <a:lnTo>
                    <a:pt x="154" y="1239"/>
                  </a:lnTo>
                  <a:lnTo>
                    <a:pt x="175" y="1326"/>
                  </a:lnTo>
                  <a:lnTo>
                    <a:pt x="187" y="1374"/>
                  </a:lnTo>
                  <a:lnTo>
                    <a:pt x="200" y="1420"/>
                  </a:lnTo>
                  <a:lnTo>
                    <a:pt x="214" y="1463"/>
                  </a:lnTo>
                  <a:lnTo>
                    <a:pt x="229" y="1501"/>
                  </a:lnTo>
                  <a:lnTo>
                    <a:pt x="229" y="1501"/>
                  </a:lnTo>
                  <a:lnTo>
                    <a:pt x="271" y="1592"/>
                  </a:lnTo>
                  <a:lnTo>
                    <a:pt x="323" y="1710"/>
                  </a:lnTo>
                  <a:lnTo>
                    <a:pt x="377" y="1836"/>
                  </a:lnTo>
                  <a:lnTo>
                    <a:pt x="402" y="1896"/>
                  </a:lnTo>
                  <a:lnTo>
                    <a:pt x="422" y="1950"/>
                  </a:lnTo>
                  <a:lnTo>
                    <a:pt x="422" y="1950"/>
                  </a:lnTo>
                  <a:lnTo>
                    <a:pt x="456" y="2052"/>
                  </a:lnTo>
                  <a:lnTo>
                    <a:pt x="487" y="2149"/>
                  </a:lnTo>
                  <a:lnTo>
                    <a:pt x="510" y="2226"/>
                  </a:lnTo>
                  <a:lnTo>
                    <a:pt x="518" y="2255"/>
                  </a:lnTo>
                  <a:lnTo>
                    <a:pt x="522" y="2275"/>
                  </a:lnTo>
                  <a:lnTo>
                    <a:pt x="522" y="2275"/>
                  </a:lnTo>
                  <a:lnTo>
                    <a:pt x="530" y="2335"/>
                  </a:lnTo>
                  <a:lnTo>
                    <a:pt x="543" y="2429"/>
                  </a:lnTo>
                  <a:lnTo>
                    <a:pt x="549" y="2479"/>
                  </a:lnTo>
                  <a:lnTo>
                    <a:pt x="551" y="2524"/>
                  </a:lnTo>
                  <a:lnTo>
                    <a:pt x="553" y="2545"/>
                  </a:lnTo>
                  <a:lnTo>
                    <a:pt x="551" y="2561"/>
                  </a:lnTo>
                  <a:lnTo>
                    <a:pt x="549" y="2574"/>
                  </a:lnTo>
                  <a:lnTo>
                    <a:pt x="545" y="2584"/>
                  </a:lnTo>
                  <a:lnTo>
                    <a:pt x="545" y="2584"/>
                  </a:lnTo>
                  <a:lnTo>
                    <a:pt x="512" y="2636"/>
                  </a:lnTo>
                  <a:lnTo>
                    <a:pt x="483" y="2680"/>
                  </a:lnTo>
                  <a:lnTo>
                    <a:pt x="483" y="2680"/>
                  </a:lnTo>
                  <a:lnTo>
                    <a:pt x="483" y="2692"/>
                  </a:lnTo>
                  <a:lnTo>
                    <a:pt x="483" y="2692"/>
                  </a:lnTo>
                  <a:lnTo>
                    <a:pt x="464" y="2700"/>
                  </a:lnTo>
                  <a:lnTo>
                    <a:pt x="420" y="2721"/>
                  </a:lnTo>
                  <a:lnTo>
                    <a:pt x="366" y="2748"/>
                  </a:lnTo>
                  <a:lnTo>
                    <a:pt x="341" y="2764"/>
                  </a:lnTo>
                  <a:lnTo>
                    <a:pt x="322" y="2777"/>
                  </a:lnTo>
                  <a:lnTo>
                    <a:pt x="322" y="2777"/>
                  </a:lnTo>
                  <a:lnTo>
                    <a:pt x="314" y="2785"/>
                  </a:lnTo>
                  <a:lnTo>
                    <a:pt x="308" y="2795"/>
                  </a:lnTo>
                  <a:lnTo>
                    <a:pt x="302" y="2806"/>
                  </a:lnTo>
                  <a:lnTo>
                    <a:pt x="298" y="2820"/>
                  </a:lnTo>
                  <a:lnTo>
                    <a:pt x="295" y="2833"/>
                  </a:lnTo>
                  <a:lnTo>
                    <a:pt x="293" y="2849"/>
                  </a:lnTo>
                  <a:lnTo>
                    <a:pt x="289" y="2882"/>
                  </a:lnTo>
                  <a:lnTo>
                    <a:pt x="291" y="2912"/>
                  </a:lnTo>
                  <a:lnTo>
                    <a:pt x="296" y="2941"/>
                  </a:lnTo>
                  <a:lnTo>
                    <a:pt x="304" y="2967"/>
                  </a:lnTo>
                  <a:lnTo>
                    <a:pt x="308" y="2978"/>
                  </a:lnTo>
                  <a:lnTo>
                    <a:pt x="314" y="2986"/>
                  </a:lnTo>
                  <a:lnTo>
                    <a:pt x="314" y="2986"/>
                  </a:lnTo>
                  <a:lnTo>
                    <a:pt x="320" y="2992"/>
                  </a:lnTo>
                  <a:lnTo>
                    <a:pt x="327" y="2997"/>
                  </a:lnTo>
                  <a:lnTo>
                    <a:pt x="335" y="3001"/>
                  </a:lnTo>
                  <a:lnTo>
                    <a:pt x="343" y="3005"/>
                  </a:lnTo>
                  <a:lnTo>
                    <a:pt x="358" y="3007"/>
                  </a:lnTo>
                  <a:lnTo>
                    <a:pt x="376" y="3007"/>
                  </a:lnTo>
                  <a:lnTo>
                    <a:pt x="391" y="3007"/>
                  </a:lnTo>
                  <a:lnTo>
                    <a:pt x="402" y="3005"/>
                  </a:lnTo>
                  <a:lnTo>
                    <a:pt x="414" y="3001"/>
                  </a:lnTo>
                  <a:lnTo>
                    <a:pt x="414" y="3001"/>
                  </a:lnTo>
                  <a:lnTo>
                    <a:pt x="416" y="2999"/>
                  </a:lnTo>
                  <a:lnTo>
                    <a:pt x="424" y="2997"/>
                  </a:lnTo>
                  <a:lnTo>
                    <a:pt x="435" y="2997"/>
                  </a:lnTo>
                  <a:lnTo>
                    <a:pt x="453" y="3001"/>
                  </a:lnTo>
                  <a:lnTo>
                    <a:pt x="453" y="3001"/>
                  </a:lnTo>
                  <a:lnTo>
                    <a:pt x="462" y="3003"/>
                  </a:lnTo>
                  <a:lnTo>
                    <a:pt x="474" y="3003"/>
                  </a:lnTo>
                  <a:lnTo>
                    <a:pt x="497" y="2999"/>
                  </a:lnTo>
                  <a:lnTo>
                    <a:pt x="508" y="2999"/>
                  </a:lnTo>
                  <a:lnTo>
                    <a:pt x="518" y="3001"/>
                  </a:lnTo>
                  <a:lnTo>
                    <a:pt x="522" y="3003"/>
                  </a:lnTo>
                  <a:lnTo>
                    <a:pt x="526" y="3007"/>
                  </a:lnTo>
                  <a:lnTo>
                    <a:pt x="528" y="3011"/>
                  </a:lnTo>
                  <a:lnTo>
                    <a:pt x="530" y="3017"/>
                  </a:lnTo>
                  <a:lnTo>
                    <a:pt x="530" y="3017"/>
                  </a:lnTo>
                  <a:lnTo>
                    <a:pt x="534" y="3028"/>
                  </a:lnTo>
                  <a:lnTo>
                    <a:pt x="539" y="3036"/>
                  </a:lnTo>
                  <a:lnTo>
                    <a:pt x="545" y="3042"/>
                  </a:lnTo>
                  <a:lnTo>
                    <a:pt x="553" y="3044"/>
                  </a:lnTo>
                  <a:lnTo>
                    <a:pt x="562" y="3048"/>
                  </a:lnTo>
                  <a:lnTo>
                    <a:pt x="568" y="3048"/>
                  </a:lnTo>
                  <a:lnTo>
                    <a:pt x="568" y="3048"/>
                  </a:lnTo>
                  <a:lnTo>
                    <a:pt x="605" y="3063"/>
                  </a:lnTo>
                  <a:lnTo>
                    <a:pt x="640" y="3077"/>
                  </a:lnTo>
                  <a:lnTo>
                    <a:pt x="657" y="3083"/>
                  </a:lnTo>
                  <a:lnTo>
                    <a:pt x="676" y="3086"/>
                  </a:lnTo>
                  <a:lnTo>
                    <a:pt x="676" y="3086"/>
                  </a:lnTo>
                  <a:lnTo>
                    <a:pt x="695" y="3088"/>
                  </a:lnTo>
                  <a:lnTo>
                    <a:pt x="713" y="3090"/>
                  </a:lnTo>
                  <a:lnTo>
                    <a:pt x="732" y="3088"/>
                  </a:lnTo>
                  <a:lnTo>
                    <a:pt x="747" y="3086"/>
                  </a:lnTo>
                  <a:lnTo>
                    <a:pt x="774" y="3081"/>
                  </a:lnTo>
                  <a:lnTo>
                    <a:pt x="784" y="3079"/>
                  </a:lnTo>
                  <a:lnTo>
                    <a:pt x="784" y="3079"/>
                  </a:lnTo>
                  <a:lnTo>
                    <a:pt x="803" y="3083"/>
                  </a:lnTo>
                  <a:lnTo>
                    <a:pt x="826" y="3084"/>
                  </a:lnTo>
                  <a:lnTo>
                    <a:pt x="861" y="3086"/>
                  </a:lnTo>
                  <a:lnTo>
                    <a:pt x="861" y="3086"/>
                  </a:lnTo>
                  <a:lnTo>
                    <a:pt x="880" y="3086"/>
                  </a:lnTo>
                  <a:lnTo>
                    <a:pt x="896" y="3086"/>
                  </a:lnTo>
                  <a:lnTo>
                    <a:pt x="921" y="3083"/>
                  </a:lnTo>
                  <a:lnTo>
                    <a:pt x="938" y="3079"/>
                  </a:lnTo>
                  <a:lnTo>
                    <a:pt x="946" y="3079"/>
                  </a:lnTo>
                  <a:lnTo>
                    <a:pt x="946" y="3079"/>
                  </a:lnTo>
                  <a:lnTo>
                    <a:pt x="950" y="3081"/>
                  </a:lnTo>
                  <a:lnTo>
                    <a:pt x="958" y="3081"/>
                  </a:lnTo>
                  <a:lnTo>
                    <a:pt x="967" y="3081"/>
                  </a:lnTo>
                  <a:lnTo>
                    <a:pt x="985" y="3079"/>
                  </a:lnTo>
                  <a:lnTo>
                    <a:pt x="985" y="3079"/>
                  </a:lnTo>
                  <a:lnTo>
                    <a:pt x="996" y="3075"/>
                  </a:lnTo>
                  <a:lnTo>
                    <a:pt x="1006" y="3069"/>
                  </a:lnTo>
                  <a:lnTo>
                    <a:pt x="1015" y="3059"/>
                  </a:lnTo>
                  <a:lnTo>
                    <a:pt x="1025" y="3048"/>
                  </a:lnTo>
                  <a:lnTo>
                    <a:pt x="1031" y="3034"/>
                  </a:lnTo>
                  <a:lnTo>
                    <a:pt x="1035" y="3019"/>
                  </a:lnTo>
                  <a:lnTo>
                    <a:pt x="1035" y="3003"/>
                  </a:lnTo>
                  <a:lnTo>
                    <a:pt x="1031" y="2986"/>
                  </a:lnTo>
                  <a:lnTo>
                    <a:pt x="1031" y="2986"/>
                  </a:lnTo>
                  <a:lnTo>
                    <a:pt x="1017" y="2936"/>
                  </a:lnTo>
                  <a:lnTo>
                    <a:pt x="1002" y="2866"/>
                  </a:lnTo>
                  <a:lnTo>
                    <a:pt x="990" y="2795"/>
                  </a:lnTo>
                  <a:lnTo>
                    <a:pt x="986" y="2764"/>
                  </a:lnTo>
                  <a:lnTo>
                    <a:pt x="985" y="2738"/>
                  </a:lnTo>
                  <a:lnTo>
                    <a:pt x="985" y="2738"/>
                  </a:lnTo>
                  <a:lnTo>
                    <a:pt x="985" y="2686"/>
                  </a:lnTo>
                  <a:lnTo>
                    <a:pt x="985" y="2623"/>
                  </a:lnTo>
                  <a:lnTo>
                    <a:pt x="985" y="2623"/>
                  </a:lnTo>
                  <a:lnTo>
                    <a:pt x="932" y="2603"/>
                  </a:lnTo>
                  <a:lnTo>
                    <a:pt x="886" y="2582"/>
                  </a:lnTo>
                  <a:lnTo>
                    <a:pt x="867" y="2570"/>
                  </a:lnTo>
                  <a:lnTo>
                    <a:pt x="853" y="2561"/>
                  </a:lnTo>
                  <a:lnTo>
                    <a:pt x="842" y="2553"/>
                  </a:lnTo>
                  <a:lnTo>
                    <a:pt x="838" y="2545"/>
                  </a:lnTo>
                  <a:lnTo>
                    <a:pt x="838" y="2545"/>
                  </a:lnTo>
                  <a:lnTo>
                    <a:pt x="836" y="2536"/>
                  </a:lnTo>
                  <a:lnTo>
                    <a:pt x="836" y="2520"/>
                  </a:lnTo>
                  <a:lnTo>
                    <a:pt x="840" y="2470"/>
                  </a:lnTo>
                  <a:lnTo>
                    <a:pt x="850" y="2391"/>
                  </a:lnTo>
                  <a:lnTo>
                    <a:pt x="869" y="2275"/>
                  </a:lnTo>
                  <a:lnTo>
                    <a:pt x="869" y="2275"/>
                  </a:lnTo>
                  <a:lnTo>
                    <a:pt x="880" y="2193"/>
                  </a:lnTo>
                  <a:lnTo>
                    <a:pt x="894" y="2089"/>
                  </a:lnTo>
                  <a:lnTo>
                    <a:pt x="905" y="1973"/>
                  </a:lnTo>
                  <a:lnTo>
                    <a:pt x="917" y="1853"/>
                  </a:lnTo>
                  <a:lnTo>
                    <a:pt x="936" y="1637"/>
                  </a:lnTo>
                  <a:lnTo>
                    <a:pt x="946" y="1509"/>
                  </a:lnTo>
                  <a:lnTo>
                    <a:pt x="946" y="1509"/>
                  </a:lnTo>
                  <a:lnTo>
                    <a:pt x="948" y="1478"/>
                  </a:lnTo>
                  <a:lnTo>
                    <a:pt x="952" y="1442"/>
                  </a:lnTo>
                  <a:lnTo>
                    <a:pt x="956" y="1403"/>
                  </a:lnTo>
                  <a:lnTo>
                    <a:pt x="959" y="1362"/>
                  </a:lnTo>
                  <a:lnTo>
                    <a:pt x="959" y="1322"/>
                  </a:lnTo>
                  <a:lnTo>
                    <a:pt x="958" y="1283"/>
                  </a:lnTo>
                  <a:lnTo>
                    <a:pt x="956" y="1264"/>
                  </a:lnTo>
                  <a:lnTo>
                    <a:pt x="952" y="1246"/>
                  </a:lnTo>
                  <a:lnTo>
                    <a:pt x="946" y="1231"/>
                  </a:lnTo>
                  <a:lnTo>
                    <a:pt x="938" y="1215"/>
                  </a:lnTo>
                  <a:lnTo>
                    <a:pt x="938" y="1215"/>
                  </a:lnTo>
                  <a:lnTo>
                    <a:pt x="894" y="1136"/>
                  </a:lnTo>
                  <a:lnTo>
                    <a:pt x="838" y="1039"/>
                  </a:lnTo>
                  <a:lnTo>
                    <a:pt x="769" y="922"/>
                  </a:lnTo>
                  <a:lnTo>
                    <a:pt x="769" y="922"/>
                  </a:lnTo>
                  <a:lnTo>
                    <a:pt x="776" y="908"/>
                  </a:lnTo>
                  <a:lnTo>
                    <a:pt x="784" y="891"/>
                  </a:lnTo>
                  <a:lnTo>
                    <a:pt x="794" y="866"/>
                  </a:lnTo>
                  <a:lnTo>
                    <a:pt x="803" y="835"/>
                  </a:lnTo>
                  <a:lnTo>
                    <a:pt x="813" y="794"/>
                  </a:lnTo>
                  <a:lnTo>
                    <a:pt x="819" y="746"/>
                  </a:lnTo>
                  <a:lnTo>
                    <a:pt x="823" y="690"/>
                  </a:lnTo>
                  <a:lnTo>
                    <a:pt x="823" y="690"/>
                  </a:lnTo>
                  <a:lnTo>
                    <a:pt x="825" y="637"/>
                  </a:lnTo>
                  <a:lnTo>
                    <a:pt x="828" y="599"/>
                  </a:lnTo>
                  <a:lnTo>
                    <a:pt x="836" y="552"/>
                  </a:lnTo>
                  <a:lnTo>
                    <a:pt x="834" y="535"/>
                  </a:lnTo>
                  <a:lnTo>
                    <a:pt x="832" y="516"/>
                  </a:lnTo>
                  <a:lnTo>
                    <a:pt x="823" y="491"/>
                  </a:lnTo>
                  <a:lnTo>
                    <a:pt x="807" y="458"/>
                  </a:lnTo>
                  <a:lnTo>
                    <a:pt x="807" y="458"/>
                  </a:lnTo>
                  <a:lnTo>
                    <a:pt x="782" y="413"/>
                  </a:lnTo>
                  <a:lnTo>
                    <a:pt x="749" y="357"/>
                  </a:lnTo>
                  <a:lnTo>
                    <a:pt x="709" y="299"/>
                  </a:lnTo>
                  <a:lnTo>
                    <a:pt x="667" y="237"/>
                  </a:lnTo>
                  <a:lnTo>
                    <a:pt x="622" y="179"/>
                  </a:lnTo>
                  <a:lnTo>
                    <a:pt x="580" y="129"/>
                  </a:lnTo>
                  <a:lnTo>
                    <a:pt x="543" y="88"/>
                  </a:lnTo>
                  <a:lnTo>
                    <a:pt x="528" y="73"/>
                  </a:lnTo>
                  <a:lnTo>
                    <a:pt x="514" y="63"/>
                  </a:lnTo>
                  <a:lnTo>
                    <a:pt x="514" y="63"/>
                  </a:lnTo>
                  <a:lnTo>
                    <a:pt x="505" y="58"/>
                  </a:lnTo>
                  <a:lnTo>
                    <a:pt x="491" y="52"/>
                  </a:lnTo>
                  <a:lnTo>
                    <a:pt x="460" y="42"/>
                  </a:lnTo>
                  <a:lnTo>
                    <a:pt x="422" y="32"/>
                  </a:lnTo>
                  <a:lnTo>
                    <a:pt x="379" y="23"/>
                  </a:lnTo>
                  <a:lnTo>
                    <a:pt x="293" y="9"/>
                  </a:lnTo>
                  <a:lnTo>
                    <a:pt x="217" y="0"/>
                  </a:lnTo>
                  <a:lnTo>
                    <a:pt x="217" y="0"/>
                  </a:lnTo>
                  <a:close/>
                  <a:moveTo>
                    <a:pt x="622" y="1362"/>
                  </a:moveTo>
                  <a:lnTo>
                    <a:pt x="622" y="1362"/>
                  </a:lnTo>
                  <a:lnTo>
                    <a:pt x="636" y="1380"/>
                  </a:lnTo>
                  <a:lnTo>
                    <a:pt x="649" y="1399"/>
                  </a:lnTo>
                  <a:lnTo>
                    <a:pt x="665" y="1424"/>
                  </a:lnTo>
                  <a:lnTo>
                    <a:pt x="680" y="1457"/>
                  </a:lnTo>
                  <a:lnTo>
                    <a:pt x="695" y="1496"/>
                  </a:lnTo>
                  <a:lnTo>
                    <a:pt x="701" y="1517"/>
                  </a:lnTo>
                  <a:lnTo>
                    <a:pt x="707" y="1538"/>
                  </a:lnTo>
                  <a:lnTo>
                    <a:pt x="711" y="1561"/>
                  </a:lnTo>
                  <a:lnTo>
                    <a:pt x="715" y="1586"/>
                  </a:lnTo>
                  <a:lnTo>
                    <a:pt x="715" y="1586"/>
                  </a:lnTo>
                  <a:lnTo>
                    <a:pt x="720" y="1633"/>
                  </a:lnTo>
                  <a:lnTo>
                    <a:pt x="726" y="1675"/>
                  </a:lnTo>
                  <a:lnTo>
                    <a:pt x="742" y="1751"/>
                  </a:lnTo>
                  <a:lnTo>
                    <a:pt x="747" y="1789"/>
                  </a:lnTo>
                  <a:lnTo>
                    <a:pt x="751" y="1826"/>
                  </a:lnTo>
                  <a:lnTo>
                    <a:pt x="755" y="1867"/>
                  </a:lnTo>
                  <a:lnTo>
                    <a:pt x="753" y="1911"/>
                  </a:lnTo>
                  <a:lnTo>
                    <a:pt x="753" y="1911"/>
                  </a:lnTo>
                  <a:lnTo>
                    <a:pt x="747" y="1963"/>
                  </a:lnTo>
                  <a:lnTo>
                    <a:pt x="738" y="2023"/>
                  </a:lnTo>
                  <a:lnTo>
                    <a:pt x="726" y="2085"/>
                  </a:lnTo>
                  <a:lnTo>
                    <a:pt x="713" y="2147"/>
                  </a:lnTo>
                  <a:lnTo>
                    <a:pt x="688" y="2248"/>
                  </a:lnTo>
                  <a:lnTo>
                    <a:pt x="676" y="2290"/>
                  </a:lnTo>
                  <a:lnTo>
                    <a:pt x="676" y="2290"/>
                  </a:lnTo>
                  <a:lnTo>
                    <a:pt x="678" y="2246"/>
                  </a:lnTo>
                  <a:lnTo>
                    <a:pt x="680" y="2145"/>
                  </a:lnTo>
                  <a:lnTo>
                    <a:pt x="682" y="2029"/>
                  </a:lnTo>
                  <a:lnTo>
                    <a:pt x="680" y="1979"/>
                  </a:lnTo>
                  <a:lnTo>
                    <a:pt x="676" y="1942"/>
                  </a:lnTo>
                  <a:lnTo>
                    <a:pt x="676" y="1942"/>
                  </a:lnTo>
                  <a:lnTo>
                    <a:pt x="670" y="1896"/>
                  </a:lnTo>
                  <a:lnTo>
                    <a:pt x="663" y="1818"/>
                  </a:lnTo>
                  <a:lnTo>
                    <a:pt x="645" y="1623"/>
                  </a:lnTo>
                  <a:lnTo>
                    <a:pt x="622" y="1362"/>
                  </a:lnTo>
                  <a:lnTo>
                    <a:pt x="622" y="1362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" name="Freeform 11">
              <a:extLst>
                <a:ext uri="{FF2B5EF4-FFF2-40B4-BE49-F238E27FC236}">
                  <a16:creationId xmlns:a16="http://schemas.microsoft.com/office/drawing/2014/main" id="{99675702-BB95-455F-87CE-2697264C4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0313" y="1911350"/>
              <a:ext cx="1052513" cy="1676400"/>
            </a:xfrm>
            <a:custGeom>
              <a:avLst/>
              <a:gdLst>
                <a:gd name="T0" fmla="*/ 470 w 663"/>
                <a:gd name="T1" fmla="*/ 20 h 1056"/>
                <a:gd name="T2" fmla="*/ 445 w 663"/>
                <a:gd name="T3" fmla="*/ 87 h 1056"/>
                <a:gd name="T4" fmla="*/ 395 w 663"/>
                <a:gd name="T5" fmla="*/ 244 h 1056"/>
                <a:gd name="T6" fmla="*/ 370 w 663"/>
                <a:gd name="T7" fmla="*/ 313 h 1056"/>
                <a:gd name="T8" fmla="*/ 355 w 663"/>
                <a:gd name="T9" fmla="*/ 346 h 1056"/>
                <a:gd name="T10" fmla="*/ 314 w 663"/>
                <a:gd name="T11" fmla="*/ 422 h 1056"/>
                <a:gd name="T12" fmla="*/ 266 w 663"/>
                <a:gd name="T13" fmla="*/ 499 h 1056"/>
                <a:gd name="T14" fmla="*/ 216 w 663"/>
                <a:gd name="T15" fmla="*/ 567 h 1056"/>
                <a:gd name="T16" fmla="*/ 193 w 663"/>
                <a:gd name="T17" fmla="*/ 592 h 1056"/>
                <a:gd name="T18" fmla="*/ 141 w 663"/>
                <a:gd name="T19" fmla="*/ 632 h 1056"/>
                <a:gd name="T20" fmla="*/ 85 w 663"/>
                <a:gd name="T21" fmla="*/ 669 h 1056"/>
                <a:gd name="T22" fmla="*/ 16 w 663"/>
                <a:gd name="T23" fmla="*/ 708 h 1056"/>
                <a:gd name="T24" fmla="*/ 14 w 663"/>
                <a:gd name="T25" fmla="*/ 715 h 1056"/>
                <a:gd name="T26" fmla="*/ 6 w 663"/>
                <a:gd name="T27" fmla="*/ 771 h 1056"/>
                <a:gd name="T28" fmla="*/ 31 w 663"/>
                <a:gd name="T29" fmla="*/ 1056 h 1056"/>
                <a:gd name="T30" fmla="*/ 100 w 663"/>
                <a:gd name="T31" fmla="*/ 1032 h 1056"/>
                <a:gd name="T32" fmla="*/ 147 w 663"/>
                <a:gd name="T33" fmla="*/ 986 h 1056"/>
                <a:gd name="T34" fmla="*/ 231 w 663"/>
                <a:gd name="T35" fmla="*/ 963 h 1056"/>
                <a:gd name="T36" fmla="*/ 278 w 663"/>
                <a:gd name="T37" fmla="*/ 924 h 1056"/>
                <a:gd name="T38" fmla="*/ 355 w 663"/>
                <a:gd name="T39" fmla="*/ 901 h 1056"/>
                <a:gd name="T40" fmla="*/ 432 w 663"/>
                <a:gd name="T41" fmla="*/ 831 h 1056"/>
                <a:gd name="T42" fmla="*/ 455 w 663"/>
                <a:gd name="T43" fmla="*/ 754 h 1056"/>
                <a:gd name="T44" fmla="*/ 509 w 663"/>
                <a:gd name="T45" fmla="*/ 638 h 1056"/>
                <a:gd name="T46" fmla="*/ 555 w 663"/>
                <a:gd name="T47" fmla="*/ 561 h 1056"/>
                <a:gd name="T48" fmla="*/ 663 w 663"/>
                <a:gd name="T49" fmla="*/ 538 h 1056"/>
                <a:gd name="T50" fmla="*/ 663 w 663"/>
                <a:gd name="T51" fmla="*/ 514 h 1056"/>
                <a:gd name="T52" fmla="*/ 661 w 663"/>
                <a:gd name="T53" fmla="*/ 416 h 1056"/>
                <a:gd name="T54" fmla="*/ 653 w 663"/>
                <a:gd name="T55" fmla="*/ 337 h 1056"/>
                <a:gd name="T56" fmla="*/ 648 w 663"/>
                <a:gd name="T57" fmla="*/ 298 h 1056"/>
                <a:gd name="T58" fmla="*/ 644 w 663"/>
                <a:gd name="T59" fmla="*/ 267 h 1056"/>
                <a:gd name="T60" fmla="*/ 646 w 663"/>
                <a:gd name="T61" fmla="*/ 242 h 1056"/>
                <a:gd name="T62" fmla="*/ 653 w 663"/>
                <a:gd name="T63" fmla="*/ 211 h 1056"/>
                <a:gd name="T64" fmla="*/ 653 w 663"/>
                <a:gd name="T65" fmla="*/ 199 h 1056"/>
                <a:gd name="T66" fmla="*/ 648 w 663"/>
                <a:gd name="T67" fmla="*/ 190 h 1056"/>
                <a:gd name="T68" fmla="*/ 634 w 663"/>
                <a:gd name="T69" fmla="*/ 180 h 1056"/>
                <a:gd name="T70" fmla="*/ 609 w 663"/>
                <a:gd name="T71" fmla="*/ 166 h 1056"/>
                <a:gd name="T72" fmla="*/ 580 w 663"/>
                <a:gd name="T73" fmla="*/ 145 h 1056"/>
                <a:gd name="T74" fmla="*/ 557 w 663"/>
                <a:gd name="T75" fmla="*/ 116 h 1056"/>
                <a:gd name="T76" fmla="*/ 538 w 663"/>
                <a:gd name="T77" fmla="*/ 83 h 1056"/>
                <a:gd name="T78" fmla="*/ 507 w 663"/>
                <a:gd name="T79" fmla="*/ 21 h 1056"/>
                <a:gd name="T80" fmla="*/ 495 w 663"/>
                <a:gd name="T81" fmla="*/ 4 h 1056"/>
                <a:gd name="T82" fmla="*/ 486 w 663"/>
                <a:gd name="T83" fmla="*/ 0 h 1056"/>
                <a:gd name="T84" fmla="*/ 476 w 663"/>
                <a:gd name="T85" fmla="*/ 8 h 1056"/>
                <a:gd name="T86" fmla="*/ 470 w 663"/>
                <a:gd name="T87" fmla="*/ 2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63" h="1056">
                  <a:moveTo>
                    <a:pt x="470" y="20"/>
                  </a:moveTo>
                  <a:lnTo>
                    <a:pt x="470" y="20"/>
                  </a:lnTo>
                  <a:lnTo>
                    <a:pt x="457" y="50"/>
                  </a:lnTo>
                  <a:lnTo>
                    <a:pt x="445" y="87"/>
                  </a:lnTo>
                  <a:lnTo>
                    <a:pt x="420" y="164"/>
                  </a:lnTo>
                  <a:lnTo>
                    <a:pt x="395" y="244"/>
                  </a:lnTo>
                  <a:lnTo>
                    <a:pt x="384" y="280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55" y="346"/>
                  </a:lnTo>
                  <a:lnTo>
                    <a:pt x="337" y="383"/>
                  </a:lnTo>
                  <a:lnTo>
                    <a:pt x="314" y="422"/>
                  </a:lnTo>
                  <a:lnTo>
                    <a:pt x="291" y="460"/>
                  </a:lnTo>
                  <a:lnTo>
                    <a:pt x="266" y="499"/>
                  </a:lnTo>
                  <a:lnTo>
                    <a:pt x="241" y="536"/>
                  </a:lnTo>
                  <a:lnTo>
                    <a:pt x="216" y="567"/>
                  </a:lnTo>
                  <a:lnTo>
                    <a:pt x="193" y="592"/>
                  </a:lnTo>
                  <a:lnTo>
                    <a:pt x="193" y="592"/>
                  </a:lnTo>
                  <a:lnTo>
                    <a:pt x="168" y="613"/>
                  </a:lnTo>
                  <a:lnTo>
                    <a:pt x="141" y="632"/>
                  </a:lnTo>
                  <a:lnTo>
                    <a:pt x="112" y="652"/>
                  </a:lnTo>
                  <a:lnTo>
                    <a:pt x="85" y="669"/>
                  </a:lnTo>
                  <a:lnTo>
                    <a:pt x="39" y="694"/>
                  </a:lnTo>
                  <a:lnTo>
                    <a:pt x="16" y="708"/>
                  </a:lnTo>
                  <a:lnTo>
                    <a:pt x="16" y="708"/>
                  </a:lnTo>
                  <a:lnTo>
                    <a:pt x="14" y="715"/>
                  </a:lnTo>
                  <a:lnTo>
                    <a:pt x="10" y="731"/>
                  </a:lnTo>
                  <a:lnTo>
                    <a:pt x="6" y="771"/>
                  </a:lnTo>
                  <a:lnTo>
                    <a:pt x="0" y="831"/>
                  </a:lnTo>
                  <a:lnTo>
                    <a:pt x="31" y="1056"/>
                  </a:lnTo>
                  <a:lnTo>
                    <a:pt x="69" y="1009"/>
                  </a:lnTo>
                  <a:lnTo>
                    <a:pt x="100" y="1032"/>
                  </a:lnTo>
                  <a:lnTo>
                    <a:pt x="123" y="955"/>
                  </a:lnTo>
                  <a:lnTo>
                    <a:pt x="147" y="986"/>
                  </a:lnTo>
                  <a:lnTo>
                    <a:pt x="170" y="947"/>
                  </a:lnTo>
                  <a:lnTo>
                    <a:pt x="231" y="963"/>
                  </a:lnTo>
                  <a:lnTo>
                    <a:pt x="239" y="909"/>
                  </a:lnTo>
                  <a:lnTo>
                    <a:pt x="278" y="924"/>
                  </a:lnTo>
                  <a:lnTo>
                    <a:pt x="301" y="847"/>
                  </a:lnTo>
                  <a:lnTo>
                    <a:pt x="355" y="901"/>
                  </a:lnTo>
                  <a:lnTo>
                    <a:pt x="386" y="793"/>
                  </a:lnTo>
                  <a:lnTo>
                    <a:pt x="432" y="831"/>
                  </a:lnTo>
                  <a:lnTo>
                    <a:pt x="424" y="723"/>
                  </a:lnTo>
                  <a:lnTo>
                    <a:pt x="455" y="754"/>
                  </a:lnTo>
                  <a:lnTo>
                    <a:pt x="470" y="599"/>
                  </a:lnTo>
                  <a:lnTo>
                    <a:pt x="509" y="638"/>
                  </a:lnTo>
                  <a:lnTo>
                    <a:pt x="517" y="522"/>
                  </a:lnTo>
                  <a:lnTo>
                    <a:pt x="555" y="561"/>
                  </a:lnTo>
                  <a:lnTo>
                    <a:pt x="571" y="499"/>
                  </a:lnTo>
                  <a:lnTo>
                    <a:pt x="663" y="538"/>
                  </a:lnTo>
                  <a:lnTo>
                    <a:pt x="663" y="538"/>
                  </a:lnTo>
                  <a:lnTo>
                    <a:pt x="663" y="514"/>
                  </a:lnTo>
                  <a:lnTo>
                    <a:pt x="663" y="454"/>
                  </a:lnTo>
                  <a:lnTo>
                    <a:pt x="661" y="416"/>
                  </a:lnTo>
                  <a:lnTo>
                    <a:pt x="657" y="375"/>
                  </a:lnTo>
                  <a:lnTo>
                    <a:pt x="653" y="337"/>
                  </a:lnTo>
                  <a:lnTo>
                    <a:pt x="648" y="298"/>
                  </a:lnTo>
                  <a:lnTo>
                    <a:pt x="648" y="298"/>
                  </a:lnTo>
                  <a:lnTo>
                    <a:pt x="646" y="280"/>
                  </a:lnTo>
                  <a:lnTo>
                    <a:pt x="644" y="267"/>
                  </a:lnTo>
                  <a:lnTo>
                    <a:pt x="644" y="253"/>
                  </a:lnTo>
                  <a:lnTo>
                    <a:pt x="646" y="242"/>
                  </a:lnTo>
                  <a:lnTo>
                    <a:pt x="650" y="224"/>
                  </a:lnTo>
                  <a:lnTo>
                    <a:pt x="653" y="211"/>
                  </a:lnTo>
                  <a:lnTo>
                    <a:pt x="653" y="205"/>
                  </a:lnTo>
                  <a:lnTo>
                    <a:pt x="653" y="199"/>
                  </a:lnTo>
                  <a:lnTo>
                    <a:pt x="652" y="195"/>
                  </a:lnTo>
                  <a:lnTo>
                    <a:pt x="648" y="190"/>
                  </a:lnTo>
                  <a:lnTo>
                    <a:pt x="642" y="184"/>
                  </a:lnTo>
                  <a:lnTo>
                    <a:pt x="634" y="180"/>
                  </a:lnTo>
                  <a:lnTo>
                    <a:pt x="609" y="166"/>
                  </a:lnTo>
                  <a:lnTo>
                    <a:pt x="609" y="166"/>
                  </a:lnTo>
                  <a:lnTo>
                    <a:pt x="594" y="157"/>
                  </a:lnTo>
                  <a:lnTo>
                    <a:pt x="580" y="145"/>
                  </a:lnTo>
                  <a:lnTo>
                    <a:pt x="569" y="132"/>
                  </a:lnTo>
                  <a:lnTo>
                    <a:pt x="557" y="116"/>
                  </a:lnTo>
                  <a:lnTo>
                    <a:pt x="546" y="99"/>
                  </a:lnTo>
                  <a:lnTo>
                    <a:pt x="538" y="83"/>
                  </a:lnTo>
                  <a:lnTo>
                    <a:pt x="520" y="49"/>
                  </a:lnTo>
                  <a:lnTo>
                    <a:pt x="507" y="21"/>
                  </a:lnTo>
                  <a:lnTo>
                    <a:pt x="501" y="12"/>
                  </a:lnTo>
                  <a:lnTo>
                    <a:pt x="495" y="4"/>
                  </a:lnTo>
                  <a:lnTo>
                    <a:pt x="490" y="0"/>
                  </a:lnTo>
                  <a:lnTo>
                    <a:pt x="486" y="0"/>
                  </a:lnTo>
                  <a:lnTo>
                    <a:pt x="482" y="2"/>
                  </a:lnTo>
                  <a:lnTo>
                    <a:pt x="476" y="8"/>
                  </a:lnTo>
                  <a:lnTo>
                    <a:pt x="470" y="20"/>
                  </a:lnTo>
                  <a:lnTo>
                    <a:pt x="470" y="2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" name="Freeform 12">
              <a:extLst>
                <a:ext uri="{FF2B5EF4-FFF2-40B4-BE49-F238E27FC236}">
                  <a16:creationId xmlns:a16="http://schemas.microsoft.com/office/drawing/2014/main" id="{0B1983F5-B480-4314-B46E-E88D89B400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9763" y="12700"/>
              <a:ext cx="3932238" cy="5194300"/>
            </a:xfrm>
            <a:custGeom>
              <a:avLst/>
              <a:gdLst>
                <a:gd name="T0" fmla="*/ 303 w 2477"/>
                <a:gd name="T1" fmla="*/ 2627 h 3272"/>
                <a:gd name="T2" fmla="*/ 401 w 2477"/>
                <a:gd name="T3" fmla="*/ 2499 h 3272"/>
                <a:gd name="T4" fmla="*/ 195 w 2477"/>
                <a:gd name="T5" fmla="*/ 1929 h 3272"/>
                <a:gd name="T6" fmla="*/ 72 w 2477"/>
                <a:gd name="T7" fmla="*/ 1652 h 3272"/>
                <a:gd name="T8" fmla="*/ 336 w 2477"/>
                <a:gd name="T9" fmla="*/ 1915 h 3272"/>
                <a:gd name="T10" fmla="*/ 417 w 2477"/>
                <a:gd name="T11" fmla="*/ 2101 h 3272"/>
                <a:gd name="T12" fmla="*/ 602 w 2477"/>
                <a:gd name="T13" fmla="*/ 1757 h 3272"/>
                <a:gd name="T14" fmla="*/ 814 w 2477"/>
                <a:gd name="T15" fmla="*/ 1824 h 3272"/>
                <a:gd name="T16" fmla="*/ 586 w 2477"/>
                <a:gd name="T17" fmla="*/ 2375 h 3272"/>
                <a:gd name="T18" fmla="*/ 871 w 2477"/>
                <a:gd name="T19" fmla="*/ 2499 h 3272"/>
                <a:gd name="T20" fmla="*/ 843 w 2477"/>
                <a:gd name="T21" fmla="*/ 2623 h 3272"/>
                <a:gd name="T22" fmla="*/ 501 w 2477"/>
                <a:gd name="T23" fmla="*/ 3071 h 3272"/>
                <a:gd name="T24" fmla="*/ 1049 w 2477"/>
                <a:gd name="T25" fmla="*/ 1471 h 3272"/>
                <a:gd name="T26" fmla="*/ 856 w 2477"/>
                <a:gd name="T27" fmla="*/ 945 h 3272"/>
                <a:gd name="T28" fmla="*/ 2122 w 2477"/>
                <a:gd name="T29" fmla="*/ 2613 h 3272"/>
                <a:gd name="T30" fmla="*/ 2190 w 2477"/>
                <a:gd name="T31" fmla="*/ 2339 h 3272"/>
                <a:gd name="T32" fmla="*/ 2113 w 2477"/>
                <a:gd name="T33" fmla="*/ 2321 h 3272"/>
                <a:gd name="T34" fmla="*/ 2205 w 2477"/>
                <a:gd name="T35" fmla="*/ 2453 h 3272"/>
                <a:gd name="T36" fmla="*/ 2244 w 2477"/>
                <a:gd name="T37" fmla="*/ 1784 h 3272"/>
                <a:gd name="T38" fmla="*/ 2267 w 2477"/>
                <a:gd name="T39" fmla="*/ 1855 h 3272"/>
                <a:gd name="T40" fmla="*/ 1322 w 2477"/>
                <a:gd name="T41" fmla="*/ 1212 h 3272"/>
                <a:gd name="T42" fmla="*/ 1403 w 2477"/>
                <a:gd name="T43" fmla="*/ 1734 h 3272"/>
                <a:gd name="T44" fmla="*/ 810 w 2477"/>
                <a:gd name="T45" fmla="*/ 628 h 3272"/>
                <a:gd name="T46" fmla="*/ 1193 w 2477"/>
                <a:gd name="T47" fmla="*/ 1268 h 3272"/>
                <a:gd name="T48" fmla="*/ 1141 w 2477"/>
                <a:gd name="T49" fmla="*/ 1200 h 3272"/>
                <a:gd name="T50" fmla="*/ 949 w 2477"/>
                <a:gd name="T51" fmla="*/ 916 h 3272"/>
                <a:gd name="T52" fmla="*/ 1099 w 2477"/>
                <a:gd name="T53" fmla="*/ 473 h 3272"/>
                <a:gd name="T54" fmla="*/ 1427 w 2477"/>
                <a:gd name="T55" fmla="*/ 937 h 3272"/>
                <a:gd name="T56" fmla="*/ 1473 w 2477"/>
                <a:gd name="T57" fmla="*/ 933 h 3272"/>
                <a:gd name="T58" fmla="*/ 1135 w 2477"/>
                <a:gd name="T59" fmla="*/ 643 h 3272"/>
                <a:gd name="T60" fmla="*/ 1201 w 2477"/>
                <a:gd name="T61" fmla="*/ 643 h 3272"/>
                <a:gd name="T62" fmla="*/ 1721 w 2477"/>
                <a:gd name="T63" fmla="*/ 1231 h 3272"/>
                <a:gd name="T64" fmla="*/ 1290 w 2477"/>
                <a:gd name="T65" fmla="*/ 315 h 3272"/>
                <a:gd name="T66" fmla="*/ 1247 w 2477"/>
                <a:gd name="T67" fmla="*/ 236 h 3272"/>
                <a:gd name="T68" fmla="*/ 1843 w 2477"/>
                <a:gd name="T69" fmla="*/ 582 h 3272"/>
                <a:gd name="T70" fmla="*/ 1754 w 2477"/>
                <a:gd name="T71" fmla="*/ 572 h 3272"/>
                <a:gd name="T72" fmla="*/ 1820 w 2477"/>
                <a:gd name="T73" fmla="*/ 1246 h 3272"/>
                <a:gd name="T74" fmla="*/ 1637 w 2477"/>
                <a:gd name="T75" fmla="*/ 118 h 3272"/>
                <a:gd name="T76" fmla="*/ 1966 w 2477"/>
                <a:gd name="T77" fmla="*/ 721 h 3272"/>
                <a:gd name="T78" fmla="*/ 1619 w 2477"/>
                <a:gd name="T79" fmla="*/ 71 h 3272"/>
                <a:gd name="T80" fmla="*/ 1134 w 2477"/>
                <a:gd name="T81" fmla="*/ 373 h 3272"/>
                <a:gd name="T82" fmla="*/ 910 w 2477"/>
                <a:gd name="T83" fmla="*/ 512 h 3272"/>
                <a:gd name="T84" fmla="*/ 2034 w 2477"/>
                <a:gd name="T85" fmla="*/ 334 h 3272"/>
                <a:gd name="T86" fmla="*/ 1829 w 2477"/>
                <a:gd name="T87" fmla="*/ 1600 h 3272"/>
                <a:gd name="T88" fmla="*/ 2032 w 2477"/>
                <a:gd name="T89" fmla="*/ 730 h 3272"/>
                <a:gd name="T90" fmla="*/ 1928 w 2477"/>
                <a:gd name="T91" fmla="*/ 40 h 3272"/>
                <a:gd name="T92" fmla="*/ 2161 w 2477"/>
                <a:gd name="T93" fmla="*/ 775 h 3272"/>
                <a:gd name="T94" fmla="*/ 2151 w 2477"/>
                <a:gd name="T95" fmla="*/ 495 h 3272"/>
                <a:gd name="T96" fmla="*/ 2159 w 2477"/>
                <a:gd name="T97" fmla="*/ 197 h 3272"/>
                <a:gd name="T98" fmla="*/ 2182 w 2477"/>
                <a:gd name="T99" fmla="*/ 149 h 3272"/>
                <a:gd name="T100" fmla="*/ 2323 w 2477"/>
                <a:gd name="T101" fmla="*/ 311 h 3272"/>
                <a:gd name="T102" fmla="*/ 2336 w 2477"/>
                <a:gd name="T103" fmla="*/ 821 h 3272"/>
                <a:gd name="T104" fmla="*/ 2328 w 2477"/>
                <a:gd name="T105" fmla="*/ 266 h 3272"/>
                <a:gd name="T106" fmla="*/ 2475 w 2477"/>
                <a:gd name="T107" fmla="*/ 618 h 3272"/>
                <a:gd name="T108" fmla="*/ 2282 w 2477"/>
                <a:gd name="T109" fmla="*/ 667 h 3272"/>
                <a:gd name="T110" fmla="*/ 2043 w 2477"/>
                <a:gd name="T111" fmla="*/ 1440 h 3272"/>
                <a:gd name="T112" fmla="*/ 2190 w 2477"/>
                <a:gd name="T113" fmla="*/ 1625 h 3272"/>
                <a:gd name="T114" fmla="*/ 1943 w 2477"/>
                <a:gd name="T115" fmla="*/ 1869 h 3272"/>
                <a:gd name="T116" fmla="*/ 2292 w 2477"/>
                <a:gd name="T117" fmla="*/ 904 h 3272"/>
                <a:gd name="T118" fmla="*/ 1951 w 2477"/>
                <a:gd name="T119" fmla="*/ 2105 h 3272"/>
                <a:gd name="T120" fmla="*/ 2278 w 2477"/>
                <a:gd name="T121" fmla="*/ 1480 h 3272"/>
                <a:gd name="T122" fmla="*/ 1265 w 2477"/>
                <a:gd name="T123" fmla="*/ 1726 h 3272"/>
                <a:gd name="T124" fmla="*/ 1687 w 2477"/>
                <a:gd name="T125" fmla="*/ 1378 h 3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77" h="3272">
                  <a:moveTo>
                    <a:pt x="170" y="2545"/>
                  </a:moveTo>
                  <a:lnTo>
                    <a:pt x="170" y="2545"/>
                  </a:lnTo>
                  <a:lnTo>
                    <a:pt x="191" y="2584"/>
                  </a:lnTo>
                  <a:lnTo>
                    <a:pt x="207" y="2613"/>
                  </a:lnTo>
                  <a:lnTo>
                    <a:pt x="216" y="2630"/>
                  </a:lnTo>
                  <a:lnTo>
                    <a:pt x="216" y="2630"/>
                  </a:lnTo>
                  <a:lnTo>
                    <a:pt x="224" y="2638"/>
                  </a:lnTo>
                  <a:lnTo>
                    <a:pt x="239" y="2648"/>
                  </a:lnTo>
                  <a:lnTo>
                    <a:pt x="264" y="2659"/>
                  </a:lnTo>
                  <a:lnTo>
                    <a:pt x="309" y="2677"/>
                  </a:lnTo>
                  <a:lnTo>
                    <a:pt x="309" y="2677"/>
                  </a:lnTo>
                  <a:lnTo>
                    <a:pt x="363" y="2694"/>
                  </a:lnTo>
                  <a:lnTo>
                    <a:pt x="411" y="2710"/>
                  </a:lnTo>
                  <a:lnTo>
                    <a:pt x="451" y="2725"/>
                  </a:lnTo>
                  <a:lnTo>
                    <a:pt x="467" y="2731"/>
                  </a:lnTo>
                  <a:lnTo>
                    <a:pt x="478" y="2739"/>
                  </a:lnTo>
                  <a:lnTo>
                    <a:pt x="478" y="2739"/>
                  </a:lnTo>
                  <a:lnTo>
                    <a:pt x="488" y="2744"/>
                  </a:lnTo>
                  <a:lnTo>
                    <a:pt x="500" y="2748"/>
                  </a:lnTo>
                  <a:lnTo>
                    <a:pt x="523" y="2754"/>
                  </a:lnTo>
                  <a:lnTo>
                    <a:pt x="548" y="2760"/>
                  </a:lnTo>
                  <a:lnTo>
                    <a:pt x="559" y="2764"/>
                  </a:lnTo>
                  <a:lnTo>
                    <a:pt x="571" y="2770"/>
                  </a:lnTo>
                  <a:lnTo>
                    <a:pt x="571" y="2770"/>
                  </a:lnTo>
                  <a:lnTo>
                    <a:pt x="580" y="2775"/>
                  </a:lnTo>
                  <a:lnTo>
                    <a:pt x="594" y="2779"/>
                  </a:lnTo>
                  <a:lnTo>
                    <a:pt x="619" y="2783"/>
                  </a:lnTo>
                  <a:lnTo>
                    <a:pt x="642" y="2785"/>
                  </a:lnTo>
                  <a:lnTo>
                    <a:pt x="658" y="2785"/>
                  </a:lnTo>
                  <a:lnTo>
                    <a:pt x="656" y="2760"/>
                  </a:lnTo>
                  <a:lnTo>
                    <a:pt x="648" y="2731"/>
                  </a:lnTo>
                  <a:lnTo>
                    <a:pt x="648" y="2731"/>
                  </a:lnTo>
                  <a:lnTo>
                    <a:pt x="604" y="2729"/>
                  </a:lnTo>
                  <a:lnTo>
                    <a:pt x="573" y="2727"/>
                  </a:lnTo>
                  <a:lnTo>
                    <a:pt x="561" y="2725"/>
                  </a:lnTo>
                  <a:lnTo>
                    <a:pt x="555" y="2723"/>
                  </a:lnTo>
                  <a:lnTo>
                    <a:pt x="555" y="2723"/>
                  </a:lnTo>
                  <a:lnTo>
                    <a:pt x="540" y="2704"/>
                  </a:lnTo>
                  <a:lnTo>
                    <a:pt x="528" y="2694"/>
                  </a:lnTo>
                  <a:lnTo>
                    <a:pt x="517" y="2685"/>
                  </a:lnTo>
                  <a:lnTo>
                    <a:pt x="517" y="2685"/>
                  </a:lnTo>
                  <a:lnTo>
                    <a:pt x="505" y="2677"/>
                  </a:lnTo>
                  <a:lnTo>
                    <a:pt x="494" y="2671"/>
                  </a:lnTo>
                  <a:lnTo>
                    <a:pt x="478" y="2665"/>
                  </a:lnTo>
                  <a:lnTo>
                    <a:pt x="455" y="2661"/>
                  </a:lnTo>
                  <a:lnTo>
                    <a:pt x="455" y="2661"/>
                  </a:lnTo>
                  <a:lnTo>
                    <a:pt x="420" y="2656"/>
                  </a:lnTo>
                  <a:lnTo>
                    <a:pt x="378" y="2646"/>
                  </a:lnTo>
                  <a:lnTo>
                    <a:pt x="378" y="2646"/>
                  </a:lnTo>
                  <a:lnTo>
                    <a:pt x="322" y="2632"/>
                  </a:lnTo>
                  <a:lnTo>
                    <a:pt x="303" y="2627"/>
                  </a:lnTo>
                  <a:lnTo>
                    <a:pt x="293" y="2623"/>
                  </a:lnTo>
                  <a:lnTo>
                    <a:pt x="293" y="2623"/>
                  </a:lnTo>
                  <a:lnTo>
                    <a:pt x="284" y="2619"/>
                  </a:lnTo>
                  <a:lnTo>
                    <a:pt x="266" y="2613"/>
                  </a:lnTo>
                  <a:lnTo>
                    <a:pt x="247" y="2607"/>
                  </a:lnTo>
                  <a:lnTo>
                    <a:pt x="232" y="2599"/>
                  </a:lnTo>
                  <a:lnTo>
                    <a:pt x="232" y="2599"/>
                  </a:lnTo>
                  <a:lnTo>
                    <a:pt x="214" y="2586"/>
                  </a:lnTo>
                  <a:lnTo>
                    <a:pt x="195" y="2569"/>
                  </a:lnTo>
                  <a:lnTo>
                    <a:pt x="170" y="2545"/>
                  </a:lnTo>
                  <a:lnTo>
                    <a:pt x="170" y="2545"/>
                  </a:lnTo>
                  <a:close/>
                  <a:moveTo>
                    <a:pt x="0" y="1788"/>
                  </a:moveTo>
                  <a:lnTo>
                    <a:pt x="0" y="1788"/>
                  </a:lnTo>
                  <a:lnTo>
                    <a:pt x="12" y="1828"/>
                  </a:lnTo>
                  <a:lnTo>
                    <a:pt x="47" y="1935"/>
                  </a:lnTo>
                  <a:lnTo>
                    <a:pt x="47" y="1935"/>
                  </a:lnTo>
                  <a:lnTo>
                    <a:pt x="89" y="2058"/>
                  </a:lnTo>
                  <a:lnTo>
                    <a:pt x="102" y="2105"/>
                  </a:lnTo>
                  <a:lnTo>
                    <a:pt x="106" y="2122"/>
                  </a:lnTo>
                  <a:lnTo>
                    <a:pt x="108" y="2136"/>
                  </a:lnTo>
                  <a:lnTo>
                    <a:pt x="108" y="2136"/>
                  </a:lnTo>
                  <a:lnTo>
                    <a:pt x="112" y="2161"/>
                  </a:lnTo>
                  <a:lnTo>
                    <a:pt x="118" y="2192"/>
                  </a:lnTo>
                  <a:lnTo>
                    <a:pt x="131" y="2259"/>
                  </a:lnTo>
                  <a:lnTo>
                    <a:pt x="131" y="2259"/>
                  </a:lnTo>
                  <a:lnTo>
                    <a:pt x="133" y="2275"/>
                  </a:lnTo>
                  <a:lnTo>
                    <a:pt x="133" y="2284"/>
                  </a:lnTo>
                  <a:lnTo>
                    <a:pt x="131" y="2302"/>
                  </a:lnTo>
                  <a:lnTo>
                    <a:pt x="133" y="2308"/>
                  </a:lnTo>
                  <a:lnTo>
                    <a:pt x="137" y="2317"/>
                  </a:lnTo>
                  <a:lnTo>
                    <a:pt x="147" y="2329"/>
                  </a:lnTo>
                  <a:lnTo>
                    <a:pt x="162" y="2344"/>
                  </a:lnTo>
                  <a:lnTo>
                    <a:pt x="162" y="2344"/>
                  </a:lnTo>
                  <a:lnTo>
                    <a:pt x="183" y="2362"/>
                  </a:lnTo>
                  <a:lnTo>
                    <a:pt x="205" y="2377"/>
                  </a:lnTo>
                  <a:lnTo>
                    <a:pt x="226" y="2391"/>
                  </a:lnTo>
                  <a:lnTo>
                    <a:pt x="249" y="2402"/>
                  </a:lnTo>
                  <a:lnTo>
                    <a:pt x="291" y="2426"/>
                  </a:lnTo>
                  <a:lnTo>
                    <a:pt x="309" y="2435"/>
                  </a:lnTo>
                  <a:lnTo>
                    <a:pt x="324" y="2445"/>
                  </a:lnTo>
                  <a:lnTo>
                    <a:pt x="324" y="2445"/>
                  </a:lnTo>
                  <a:lnTo>
                    <a:pt x="338" y="2456"/>
                  </a:lnTo>
                  <a:lnTo>
                    <a:pt x="353" y="2470"/>
                  </a:lnTo>
                  <a:lnTo>
                    <a:pt x="378" y="2499"/>
                  </a:lnTo>
                  <a:lnTo>
                    <a:pt x="388" y="2509"/>
                  </a:lnTo>
                  <a:lnTo>
                    <a:pt x="397" y="2514"/>
                  </a:lnTo>
                  <a:lnTo>
                    <a:pt x="399" y="2512"/>
                  </a:lnTo>
                  <a:lnTo>
                    <a:pt x="401" y="2511"/>
                  </a:lnTo>
                  <a:lnTo>
                    <a:pt x="401" y="2507"/>
                  </a:lnTo>
                  <a:lnTo>
                    <a:pt x="401" y="2499"/>
                  </a:lnTo>
                  <a:lnTo>
                    <a:pt x="401" y="2499"/>
                  </a:lnTo>
                  <a:lnTo>
                    <a:pt x="397" y="2480"/>
                  </a:lnTo>
                  <a:lnTo>
                    <a:pt x="394" y="2460"/>
                  </a:lnTo>
                  <a:lnTo>
                    <a:pt x="386" y="2439"/>
                  </a:lnTo>
                  <a:lnTo>
                    <a:pt x="378" y="2418"/>
                  </a:lnTo>
                  <a:lnTo>
                    <a:pt x="370" y="2400"/>
                  </a:lnTo>
                  <a:lnTo>
                    <a:pt x="363" y="2385"/>
                  </a:lnTo>
                  <a:lnTo>
                    <a:pt x="355" y="2373"/>
                  </a:lnTo>
                  <a:lnTo>
                    <a:pt x="347" y="2368"/>
                  </a:lnTo>
                  <a:lnTo>
                    <a:pt x="347" y="2368"/>
                  </a:lnTo>
                  <a:lnTo>
                    <a:pt x="340" y="2366"/>
                  </a:lnTo>
                  <a:lnTo>
                    <a:pt x="328" y="2364"/>
                  </a:lnTo>
                  <a:lnTo>
                    <a:pt x="303" y="2360"/>
                  </a:lnTo>
                  <a:lnTo>
                    <a:pt x="286" y="2356"/>
                  </a:lnTo>
                  <a:lnTo>
                    <a:pt x="268" y="2350"/>
                  </a:lnTo>
                  <a:lnTo>
                    <a:pt x="251" y="2340"/>
                  </a:lnTo>
                  <a:lnTo>
                    <a:pt x="232" y="2329"/>
                  </a:lnTo>
                  <a:lnTo>
                    <a:pt x="232" y="2329"/>
                  </a:lnTo>
                  <a:lnTo>
                    <a:pt x="214" y="2313"/>
                  </a:lnTo>
                  <a:lnTo>
                    <a:pt x="201" y="2300"/>
                  </a:lnTo>
                  <a:lnTo>
                    <a:pt x="189" y="2284"/>
                  </a:lnTo>
                  <a:lnTo>
                    <a:pt x="180" y="2271"/>
                  </a:lnTo>
                  <a:lnTo>
                    <a:pt x="174" y="2255"/>
                  </a:lnTo>
                  <a:lnTo>
                    <a:pt x="170" y="2240"/>
                  </a:lnTo>
                  <a:lnTo>
                    <a:pt x="162" y="2213"/>
                  </a:lnTo>
                  <a:lnTo>
                    <a:pt x="162" y="2213"/>
                  </a:lnTo>
                  <a:lnTo>
                    <a:pt x="147" y="2161"/>
                  </a:lnTo>
                  <a:lnTo>
                    <a:pt x="122" y="2083"/>
                  </a:lnTo>
                  <a:lnTo>
                    <a:pt x="85" y="1981"/>
                  </a:lnTo>
                  <a:lnTo>
                    <a:pt x="85" y="1981"/>
                  </a:lnTo>
                  <a:lnTo>
                    <a:pt x="43" y="1880"/>
                  </a:lnTo>
                  <a:lnTo>
                    <a:pt x="0" y="1788"/>
                  </a:lnTo>
                  <a:lnTo>
                    <a:pt x="0" y="1788"/>
                  </a:lnTo>
                  <a:close/>
                  <a:moveTo>
                    <a:pt x="70" y="1656"/>
                  </a:moveTo>
                  <a:lnTo>
                    <a:pt x="70" y="1656"/>
                  </a:lnTo>
                  <a:lnTo>
                    <a:pt x="70" y="1674"/>
                  </a:lnTo>
                  <a:lnTo>
                    <a:pt x="74" y="1697"/>
                  </a:lnTo>
                  <a:lnTo>
                    <a:pt x="77" y="1712"/>
                  </a:lnTo>
                  <a:lnTo>
                    <a:pt x="83" y="1728"/>
                  </a:lnTo>
                  <a:lnTo>
                    <a:pt x="91" y="1741"/>
                  </a:lnTo>
                  <a:lnTo>
                    <a:pt x="101" y="1757"/>
                  </a:lnTo>
                  <a:lnTo>
                    <a:pt x="101" y="1757"/>
                  </a:lnTo>
                  <a:lnTo>
                    <a:pt x="128" y="1792"/>
                  </a:lnTo>
                  <a:lnTo>
                    <a:pt x="137" y="1807"/>
                  </a:lnTo>
                  <a:lnTo>
                    <a:pt x="155" y="1834"/>
                  </a:lnTo>
                  <a:lnTo>
                    <a:pt x="155" y="1834"/>
                  </a:lnTo>
                  <a:lnTo>
                    <a:pt x="170" y="1863"/>
                  </a:lnTo>
                  <a:lnTo>
                    <a:pt x="178" y="1882"/>
                  </a:lnTo>
                  <a:lnTo>
                    <a:pt x="180" y="1898"/>
                  </a:lnTo>
                  <a:lnTo>
                    <a:pt x="185" y="1911"/>
                  </a:lnTo>
                  <a:lnTo>
                    <a:pt x="185" y="1911"/>
                  </a:lnTo>
                  <a:lnTo>
                    <a:pt x="195" y="1929"/>
                  </a:lnTo>
                  <a:lnTo>
                    <a:pt x="208" y="1946"/>
                  </a:lnTo>
                  <a:lnTo>
                    <a:pt x="218" y="1967"/>
                  </a:lnTo>
                  <a:lnTo>
                    <a:pt x="222" y="1977"/>
                  </a:lnTo>
                  <a:lnTo>
                    <a:pt x="224" y="1989"/>
                  </a:lnTo>
                  <a:lnTo>
                    <a:pt x="224" y="1989"/>
                  </a:lnTo>
                  <a:lnTo>
                    <a:pt x="226" y="2010"/>
                  </a:lnTo>
                  <a:lnTo>
                    <a:pt x="230" y="2025"/>
                  </a:lnTo>
                  <a:lnTo>
                    <a:pt x="237" y="2041"/>
                  </a:lnTo>
                  <a:lnTo>
                    <a:pt x="247" y="2058"/>
                  </a:lnTo>
                  <a:lnTo>
                    <a:pt x="247" y="2058"/>
                  </a:lnTo>
                  <a:lnTo>
                    <a:pt x="255" y="2068"/>
                  </a:lnTo>
                  <a:lnTo>
                    <a:pt x="262" y="2078"/>
                  </a:lnTo>
                  <a:lnTo>
                    <a:pt x="282" y="2097"/>
                  </a:lnTo>
                  <a:lnTo>
                    <a:pt x="301" y="2112"/>
                  </a:lnTo>
                  <a:lnTo>
                    <a:pt x="309" y="2118"/>
                  </a:lnTo>
                  <a:lnTo>
                    <a:pt x="316" y="2120"/>
                  </a:lnTo>
                  <a:lnTo>
                    <a:pt x="316" y="2120"/>
                  </a:lnTo>
                  <a:lnTo>
                    <a:pt x="332" y="2122"/>
                  </a:lnTo>
                  <a:lnTo>
                    <a:pt x="341" y="2122"/>
                  </a:lnTo>
                  <a:lnTo>
                    <a:pt x="351" y="2120"/>
                  </a:lnTo>
                  <a:lnTo>
                    <a:pt x="355" y="2118"/>
                  </a:lnTo>
                  <a:lnTo>
                    <a:pt x="357" y="2114"/>
                  </a:lnTo>
                  <a:lnTo>
                    <a:pt x="357" y="2112"/>
                  </a:lnTo>
                  <a:lnTo>
                    <a:pt x="351" y="2103"/>
                  </a:lnTo>
                  <a:lnTo>
                    <a:pt x="340" y="2089"/>
                  </a:lnTo>
                  <a:lnTo>
                    <a:pt x="340" y="2089"/>
                  </a:lnTo>
                  <a:lnTo>
                    <a:pt x="309" y="2060"/>
                  </a:lnTo>
                  <a:lnTo>
                    <a:pt x="282" y="2033"/>
                  </a:lnTo>
                  <a:lnTo>
                    <a:pt x="261" y="2010"/>
                  </a:lnTo>
                  <a:lnTo>
                    <a:pt x="253" y="1998"/>
                  </a:lnTo>
                  <a:lnTo>
                    <a:pt x="247" y="1989"/>
                  </a:lnTo>
                  <a:lnTo>
                    <a:pt x="247" y="1989"/>
                  </a:lnTo>
                  <a:lnTo>
                    <a:pt x="230" y="1952"/>
                  </a:lnTo>
                  <a:lnTo>
                    <a:pt x="222" y="1933"/>
                  </a:lnTo>
                  <a:lnTo>
                    <a:pt x="216" y="1911"/>
                  </a:lnTo>
                  <a:lnTo>
                    <a:pt x="216" y="1911"/>
                  </a:lnTo>
                  <a:lnTo>
                    <a:pt x="210" y="1871"/>
                  </a:lnTo>
                  <a:lnTo>
                    <a:pt x="207" y="1851"/>
                  </a:lnTo>
                  <a:lnTo>
                    <a:pt x="201" y="1834"/>
                  </a:lnTo>
                  <a:lnTo>
                    <a:pt x="201" y="1834"/>
                  </a:lnTo>
                  <a:lnTo>
                    <a:pt x="191" y="1811"/>
                  </a:lnTo>
                  <a:lnTo>
                    <a:pt x="178" y="1788"/>
                  </a:lnTo>
                  <a:lnTo>
                    <a:pt x="178" y="1788"/>
                  </a:lnTo>
                  <a:lnTo>
                    <a:pt x="141" y="1730"/>
                  </a:lnTo>
                  <a:lnTo>
                    <a:pt x="120" y="1701"/>
                  </a:lnTo>
                  <a:lnTo>
                    <a:pt x="108" y="1687"/>
                  </a:lnTo>
                  <a:lnTo>
                    <a:pt x="108" y="1687"/>
                  </a:lnTo>
                  <a:lnTo>
                    <a:pt x="99" y="1677"/>
                  </a:lnTo>
                  <a:lnTo>
                    <a:pt x="87" y="1664"/>
                  </a:lnTo>
                  <a:lnTo>
                    <a:pt x="76" y="1654"/>
                  </a:lnTo>
                  <a:lnTo>
                    <a:pt x="72" y="1652"/>
                  </a:lnTo>
                  <a:lnTo>
                    <a:pt x="70" y="1656"/>
                  </a:lnTo>
                  <a:lnTo>
                    <a:pt x="70" y="1656"/>
                  </a:lnTo>
                  <a:close/>
                  <a:moveTo>
                    <a:pt x="255" y="1842"/>
                  </a:moveTo>
                  <a:lnTo>
                    <a:pt x="255" y="1842"/>
                  </a:lnTo>
                  <a:lnTo>
                    <a:pt x="255" y="1844"/>
                  </a:lnTo>
                  <a:lnTo>
                    <a:pt x="253" y="1844"/>
                  </a:lnTo>
                  <a:lnTo>
                    <a:pt x="251" y="1844"/>
                  </a:lnTo>
                  <a:lnTo>
                    <a:pt x="251" y="1844"/>
                  </a:lnTo>
                  <a:lnTo>
                    <a:pt x="249" y="1848"/>
                  </a:lnTo>
                  <a:lnTo>
                    <a:pt x="251" y="1853"/>
                  </a:lnTo>
                  <a:lnTo>
                    <a:pt x="262" y="1880"/>
                  </a:lnTo>
                  <a:lnTo>
                    <a:pt x="262" y="1880"/>
                  </a:lnTo>
                  <a:lnTo>
                    <a:pt x="282" y="1915"/>
                  </a:lnTo>
                  <a:lnTo>
                    <a:pt x="299" y="1944"/>
                  </a:lnTo>
                  <a:lnTo>
                    <a:pt x="324" y="1981"/>
                  </a:lnTo>
                  <a:lnTo>
                    <a:pt x="324" y="1981"/>
                  </a:lnTo>
                  <a:lnTo>
                    <a:pt x="326" y="1987"/>
                  </a:lnTo>
                  <a:lnTo>
                    <a:pt x="326" y="1993"/>
                  </a:lnTo>
                  <a:lnTo>
                    <a:pt x="324" y="2002"/>
                  </a:lnTo>
                  <a:lnTo>
                    <a:pt x="324" y="2004"/>
                  </a:lnTo>
                  <a:lnTo>
                    <a:pt x="326" y="2002"/>
                  </a:lnTo>
                  <a:lnTo>
                    <a:pt x="340" y="1989"/>
                  </a:lnTo>
                  <a:lnTo>
                    <a:pt x="340" y="1989"/>
                  </a:lnTo>
                  <a:lnTo>
                    <a:pt x="374" y="1952"/>
                  </a:lnTo>
                  <a:lnTo>
                    <a:pt x="409" y="1919"/>
                  </a:lnTo>
                  <a:lnTo>
                    <a:pt x="409" y="1919"/>
                  </a:lnTo>
                  <a:lnTo>
                    <a:pt x="436" y="1892"/>
                  </a:lnTo>
                  <a:lnTo>
                    <a:pt x="455" y="1873"/>
                  </a:lnTo>
                  <a:lnTo>
                    <a:pt x="455" y="1873"/>
                  </a:lnTo>
                  <a:lnTo>
                    <a:pt x="461" y="1865"/>
                  </a:lnTo>
                  <a:lnTo>
                    <a:pt x="467" y="1857"/>
                  </a:lnTo>
                  <a:lnTo>
                    <a:pt x="473" y="1840"/>
                  </a:lnTo>
                  <a:lnTo>
                    <a:pt x="476" y="1824"/>
                  </a:lnTo>
                  <a:lnTo>
                    <a:pt x="478" y="1819"/>
                  </a:lnTo>
                  <a:lnTo>
                    <a:pt x="478" y="1819"/>
                  </a:lnTo>
                  <a:lnTo>
                    <a:pt x="476" y="1822"/>
                  </a:lnTo>
                  <a:lnTo>
                    <a:pt x="474" y="1828"/>
                  </a:lnTo>
                  <a:lnTo>
                    <a:pt x="469" y="1836"/>
                  </a:lnTo>
                  <a:lnTo>
                    <a:pt x="461" y="1842"/>
                  </a:lnTo>
                  <a:lnTo>
                    <a:pt x="449" y="1850"/>
                  </a:lnTo>
                  <a:lnTo>
                    <a:pt x="436" y="1857"/>
                  </a:lnTo>
                  <a:lnTo>
                    <a:pt x="417" y="1865"/>
                  </a:lnTo>
                  <a:lnTo>
                    <a:pt x="417" y="1865"/>
                  </a:lnTo>
                  <a:lnTo>
                    <a:pt x="359" y="1884"/>
                  </a:lnTo>
                  <a:lnTo>
                    <a:pt x="345" y="1890"/>
                  </a:lnTo>
                  <a:lnTo>
                    <a:pt x="341" y="1894"/>
                  </a:lnTo>
                  <a:lnTo>
                    <a:pt x="340" y="1896"/>
                  </a:lnTo>
                  <a:lnTo>
                    <a:pt x="340" y="1896"/>
                  </a:lnTo>
                  <a:lnTo>
                    <a:pt x="340" y="1904"/>
                  </a:lnTo>
                  <a:lnTo>
                    <a:pt x="338" y="1911"/>
                  </a:lnTo>
                  <a:lnTo>
                    <a:pt x="336" y="1915"/>
                  </a:lnTo>
                  <a:lnTo>
                    <a:pt x="334" y="1917"/>
                  </a:lnTo>
                  <a:lnTo>
                    <a:pt x="330" y="1915"/>
                  </a:lnTo>
                  <a:lnTo>
                    <a:pt x="324" y="1911"/>
                  </a:lnTo>
                  <a:lnTo>
                    <a:pt x="324" y="1911"/>
                  </a:lnTo>
                  <a:lnTo>
                    <a:pt x="305" y="1892"/>
                  </a:lnTo>
                  <a:lnTo>
                    <a:pt x="284" y="1867"/>
                  </a:lnTo>
                  <a:lnTo>
                    <a:pt x="262" y="1848"/>
                  </a:lnTo>
                  <a:lnTo>
                    <a:pt x="257" y="1842"/>
                  </a:lnTo>
                  <a:lnTo>
                    <a:pt x="255" y="1842"/>
                  </a:lnTo>
                  <a:lnTo>
                    <a:pt x="255" y="1842"/>
                  </a:lnTo>
                  <a:lnTo>
                    <a:pt x="255" y="1842"/>
                  </a:lnTo>
                  <a:close/>
                  <a:moveTo>
                    <a:pt x="625" y="1579"/>
                  </a:moveTo>
                  <a:lnTo>
                    <a:pt x="625" y="1579"/>
                  </a:lnTo>
                  <a:lnTo>
                    <a:pt x="619" y="1577"/>
                  </a:lnTo>
                  <a:lnTo>
                    <a:pt x="613" y="1577"/>
                  </a:lnTo>
                  <a:lnTo>
                    <a:pt x="607" y="1577"/>
                  </a:lnTo>
                  <a:lnTo>
                    <a:pt x="598" y="1581"/>
                  </a:lnTo>
                  <a:lnTo>
                    <a:pt x="588" y="1589"/>
                  </a:lnTo>
                  <a:lnTo>
                    <a:pt x="580" y="1600"/>
                  </a:lnTo>
                  <a:lnTo>
                    <a:pt x="571" y="1618"/>
                  </a:lnTo>
                  <a:lnTo>
                    <a:pt x="571" y="1618"/>
                  </a:lnTo>
                  <a:lnTo>
                    <a:pt x="553" y="1656"/>
                  </a:lnTo>
                  <a:lnTo>
                    <a:pt x="536" y="1687"/>
                  </a:lnTo>
                  <a:lnTo>
                    <a:pt x="523" y="1712"/>
                  </a:lnTo>
                  <a:lnTo>
                    <a:pt x="519" y="1724"/>
                  </a:lnTo>
                  <a:lnTo>
                    <a:pt x="517" y="1734"/>
                  </a:lnTo>
                  <a:lnTo>
                    <a:pt x="517" y="1734"/>
                  </a:lnTo>
                  <a:lnTo>
                    <a:pt x="517" y="1751"/>
                  </a:lnTo>
                  <a:lnTo>
                    <a:pt x="517" y="1766"/>
                  </a:lnTo>
                  <a:lnTo>
                    <a:pt x="525" y="1819"/>
                  </a:lnTo>
                  <a:lnTo>
                    <a:pt x="525" y="1819"/>
                  </a:lnTo>
                  <a:lnTo>
                    <a:pt x="532" y="1867"/>
                  </a:lnTo>
                  <a:lnTo>
                    <a:pt x="532" y="1877"/>
                  </a:lnTo>
                  <a:lnTo>
                    <a:pt x="532" y="1888"/>
                  </a:lnTo>
                  <a:lnTo>
                    <a:pt x="532" y="1888"/>
                  </a:lnTo>
                  <a:lnTo>
                    <a:pt x="530" y="1896"/>
                  </a:lnTo>
                  <a:lnTo>
                    <a:pt x="526" y="1904"/>
                  </a:lnTo>
                  <a:lnTo>
                    <a:pt x="515" y="1921"/>
                  </a:lnTo>
                  <a:lnTo>
                    <a:pt x="500" y="1942"/>
                  </a:lnTo>
                  <a:lnTo>
                    <a:pt x="486" y="1965"/>
                  </a:lnTo>
                  <a:lnTo>
                    <a:pt x="486" y="1965"/>
                  </a:lnTo>
                  <a:lnTo>
                    <a:pt x="474" y="1985"/>
                  </a:lnTo>
                  <a:lnTo>
                    <a:pt x="465" y="1998"/>
                  </a:lnTo>
                  <a:lnTo>
                    <a:pt x="455" y="2010"/>
                  </a:lnTo>
                  <a:lnTo>
                    <a:pt x="451" y="2018"/>
                  </a:lnTo>
                  <a:lnTo>
                    <a:pt x="447" y="2027"/>
                  </a:lnTo>
                  <a:lnTo>
                    <a:pt x="447" y="2027"/>
                  </a:lnTo>
                  <a:lnTo>
                    <a:pt x="438" y="2051"/>
                  </a:lnTo>
                  <a:lnTo>
                    <a:pt x="428" y="2074"/>
                  </a:lnTo>
                  <a:lnTo>
                    <a:pt x="419" y="2093"/>
                  </a:lnTo>
                  <a:lnTo>
                    <a:pt x="417" y="2101"/>
                  </a:lnTo>
                  <a:lnTo>
                    <a:pt x="417" y="2105"/>
                  </a:lnTo>
                  <a:lnTo>
                    <a:pt x="417" y="2105"/>
                  </a:lnTo>
                  <a:lnTo>
                    <a:pt x="419" y="2105"/>
                  </a:lnTo>
                  <a:lnTo>
                    <a:pt x="420" y="2105"/>
                  </a:lnTo>
                  <a:lnTo>
                    <a:pt x="430" y="2099"/>
                  </a:lnTo>
                  <a:lnTo>
                    <a:pt x="459" y="2080"/>
                  </a:lnTo>
                  <a:lnTo>
                    <a:pt x="476" y="2064"/>
                  </a:lnTo>
                  <a:lnTo>
                    <a:pt x="494" y="2049"/>
                  </a:lnTo>
                  <a:lnTo>
                    <a:pt x="507" y="2033"/>
                  </a:lnTo>
                  <a:lnTo>
                    <a:pt x="517" y="2020"/>
                  </a:lnTo>
                  <a:lnTo>
                    <a:pt x="517" y="2020"/>
                  </a:lnTo>
                  <a:lnTo>
                    <a:pt x="528" y="1994"/>
                  </a:lnTo>
                  <a:lnTo>
                    <a:pt x="538" y="1969"/>
                  </a:lnTo>
                  <a:lnTo>
                    <a:pt x="548" y="1944"/>
                  </a:lnTo>
                  <a:lnTo>
                    <a:pt x="555" y="1933"/>
                  </a:lnTo>
                  <a:lnTo>
                    <a:pt x="563" y="1919"/>
                  </a:lnTo>
                  <a:lnTo>
                    <a:pt x="563" y="1919"/>
                  </a:lnTo>
                  <a:lnTo>
                    <a:pt x="594" y="1877"/>
                  </a:lnTo>
                  <a:lnTo>
                    <a:pt x="609" y="1859"/>
                  </a:lnTo>
                  <a:lnTo>
                    <a:pt x="625" y="1834"/>
                  </a:lnTo>
                  <a:lnTo>
                    <a:pt x="625" y="1834"/>
                  </a:lnTo>
                  <a:lnTo>
                    <a:pt x="640" y="1809"/>
                  </a:lnTo>
                  <a:lnTo>
                    <a:pt x="654" y="1790"/>
                  </a:lnTo>
                  <a:lnTo>
                    <a:pt x="659" y="1780"/>
                  </a:lnTo>
                  <a:lnTo>
                    <a:pt x="663" y="1768"/>
                  </a:lnTo>
                  <a:lnTo>
                    <a:pt x="667" y="1757"/>
                  </a:lnTo>
                  <a:lnTo>
                    <a:pt x="671" y="1741"/>
                  </a:lnTo>
                  <a:lnTo>
                    <a:pt x="671" y="1741"/>
                  </a:lnTo>
                  <a:lnTo>
                    <a:pt x="673" y="1724"/>
                  </a:lnTo>
                  <a:lnTo>
                    <a:pt x="675" y="1705"/>
                  </a:lnTo>
                  <a:lnTo>
                    <a:pt x="675" y="1666"/>
                  </a:lnTo>
                  <a:lnTo>
                    <a:pt x="671" y="1625"/>
                  </a:lnTo>
                  <a:lnTo>
                    <a:pt x="648" y="1594"/>
                  </a:lnTo>
                  <a:lnTo>
                    <a:pt x="648" y="1594"/>
                  </a:lnTo>
                  <a:lnTo>
                    <a:pt x="636" y="1639"/>
                  </a:lnTo>
                  <a:lnTo>
                    <a:pt x="627" y="1677"/>
                  </a:lnTo>
                  <a:lnTo>
                    <a:pt x="625" y="1695"/>
                  </a:lnTo>
                  <a:lnTo>
                    <a:pt x="625" y="1710"/>
                  </a:lnTo>
                  <a:lnTo>
                    <a:pt x="625" y="1710"/>
                  </a:lnTo>
                  <a:lnTo>
                    <a:pt x="627" y="1732"/>
                  </a:lnTo>
                  <a:lnTo>
                    <a:pt x="629" y="1747"/>
                  </a:lnTo>
                  <a:lnTo>
                    <a:pt x="629" y="1759"/>
                  </a:lnTo>
                  <a:lnTo>
                    <a:pt x="625" y="1772"/>
                  </a:lnTo>
                  <a:lnTo>
                    <a:pt x="625" y="1772"/>
                  </a:lnTo>
                  <a:lnTo>
                    <a:pt x="621" y="1778"/>
                  </a:lnTo>
                  <a:lnTo>
                    <a:pt x="617" y="1784"/>
                  </a:lnTo>
                  <a:lnTo>
                    <a:pt x="613" y="1786"/>
                  </a:lnTo>
                  <a:lnTo>
                    <a:pt x="611" y="1784"/>
                  </a:lnTo>
                  <a:lnTo>
                    <a:pt x="607" y="1782"/>
                  </a:lnTo>
                  <a:lnTo>
                    <a:pt x="606" y="1776"/>
                  </a:lnTo>
                  <a:lnTo>
                    <a:pt x="602" y="1757"/>
                  </a:lnTo>
                  <a:lnTo>
                    <a:pt x="602" y="1757"/>
                  </a:lnTo>
                  <a:lnTo>
                    <a:pt x="600" y="1724"/>
                  </a:lnTo>
                  <a:lnTo>
                    <a:pt x="602" y="1683"/>
                  </a:lnTo>
                  <a:lnTo>
                    <a:pt x="602" y="1633"/>
                  </a:lnTo>
                  <a:lnTo>
                    <a:pt x="625" y="1579"/>
                  </a:lnTo>
                  <a:close/>
                  <a:moveTo>
                    <a:pt x="879" y="1270"/>
                  </a:moveTo>
                  <a:lnTo>
                    <a:pt x="871" y="1316"/>
                  </a:lnTo>
                  <a:lnTo>
                    <a:pt x="871" y="1316"/>
                  </a:lnTo>
                  <a:lnTo>
                    <a:pt x="841" y="1610"/>
                  </a:lnTo>
                  <a:lnTo>
                    <a:pt x="841" y="1610"/>
                  </a:lnTo>
                  <a:lnTo>
                    <a:pt x="837" y="1629"/>
                  </a:lnTo>
                  <a:lnTo>
                    <a:pt x="833" y="1650"/>
                  </a:lnTo>
                  <a:lnTo>
                    <a:pt x="819" y="1691"/>
                  </a:lnTo>
                  <a:lnTo>
                    <a:pt x="806" y="1724"/>
                  </a:lnTo>
                  <a:lnTo>
                    <a:pt x="794" y="1749"/>
                  </a:lnTo>
                  <a:lnTo>
                    <a:pt x="794" y="1749"/>
                  </a:lnTo>
                  <a:lnTo>
                    <a:pt x="785" y="1780"/>
                  </a:lnTo>
                  <a:lnTo>
                    <a:pt x="773" y="1828"/>
                  </a:lnTo>
                  <a:lnTo>
                    <a:pt x="748" y="1927"/>
                  </a:lnTo>
                  <a:lnTo>
                    <a:pt x="748" y="1927"/>
                  </a:lnTo>
                  <a:lnTo>
                    <a:pt x="740" y="1946"/>
                  </a:lnTo>
                  <a:lnTo>
                    <a:pt x="731" y="1965"/>
                  </a:lnTo>
                  <a:lnTo>
                    <a:pt x="717" y="1987"/>
                  </a:lnTo>
                  <a:lnTo>
                    <a:pt x="702" y="2008"/>
                  </a:lnTo>
                  <a:lnTo>
                    <a:pt x="669" y="2049"/>
                  </a:lnTo>
                  <a:lnTo>
                    <a:pt x="640" y="2081"/>
                  </a:lnTo>
                  <a:lnTo>
                    <a:pt x="640" y="2081"/>
                  </a:lnTo>
                  <a:lnTo>
                    <a:pt x="631" y="2095"/>
                  </a:lnTo>
                  <a:lnTo>
                    <a:pt x="627" y="2105"/>
                  </a:lnTo>
                  <a:lnTo>
                    <a:pt x="625" y="2116"/>
                  </a:lnTo>
                  <a:lnTo>
                    <a:pt x="629" y="2128"/>
                  </a:lnTo>
                  <a:lnTo>
                    <a:pt x="636" y="2151"/>
                  </a:lnTo>
                  <a:lnTo>
                    <a:pt x="638" y="2165"/>
                  </a:lnTo>
                  <a:lnTo>
                    <a:pt x="640" y="2182"/>
                  </a:lnTo>
                  <a:lnTo>
                    <a:pt x="640" y="2182"/>
                  </a:lnTo>
                  <a:lnTo>
                    <a:pt x="642" y="2195"/>
                  </a:lnTo>
                  <a:lnTo>
                    <a:pt x="644" y="2197"/>
                  </a:lnTo>
                  <a:lnTo>
                    <a:pt x="646" y="2197"/>
                  </a:lnTo>
                  <a:lnTo>
                    <a:pt x="652" y="2192"/>
                  </a:lnTo>
                  <a:lnTo>
                    <a:pt x="659" y="2180"/>
                  </a:lnTo>
                  <a:lnTo>
                    <a:pt x="679" y="2143"/>
                  </a:lnTo>
                  <a:lnTo>
                    <a:pt x="702" y="2105"/>
                  </a:lnTo>
                  <a:lnTo>
                    <a:pt x="702" y="2105"/>
                  </a:lnTo>
                  <a:lnTo>
                    <a:pt x="721" y="2070"/>
                  </a:lnTo>
                  <a:lnTo>
                    <a:pt x="738" y="2035"/>
                  </a:lnTo>
                  <a:lnTo>
                    <a:pt x="756" y="1991"/>
                  </a:lnTo>
                  <a:lnTo>
                    <a:pt x="779" y="1927"/>
                  </a:lnTo>
                  <a:lnTo>
                    <a:pt x="779" y="1927"/>
                  </a:lnTo>
                  <a:lnTo>
                    <a:pt x="800" y="1871"/>
                  </a:lnTo>
                  <a:lnTo>
                    <a:pt x="808" y="1844"/>
                  </a:lnTo>
                  <a:lnTo>
                    <a:pt x="814" y="1824"/>
                  </a:lnTo>
                  <a:lnTo>
                    <a:pt x="825" y="1795"/>
                  </a:lnTo>
                  <a:lnTo>
                    <a:pt x="825" y="1795"/>
                  </a:lnTo>
                  <a:lnTo>
                    <a:pt x="833" y="1774"/>
                  </a:lnTo>
                  <a:lnTo>
                    <a:pt x="839" y="1751"/>
                  </a:lnTo>
                  <a:lnTo>
                    <a:pt x="846" y="1703"/>
                  </a:lnTo>
                  <a:lnTo>
                    <a:pt x="854" y="1650"/>
                  </a:lnTo>
                  <a:lnTo>
                    <a:pt x="858" y="1621"/>
                  </a:lnTo>
                  <a:lnTo>
                    <a:pt x="864" y="1594"/>
                  </a:lnTo>
                  <a:lnTo>
                    <a:pt x="864" y="1594"/>
                  </a:lnTo>
                  <a:lnTo>
                    <a:pt x="870" y="1569"/>
                  </a:lnTo>
                  <a:lnTo>
                    <a:pt x="873" y="1546"/>
                  </a:lnTo>
                  <a:lnTo>
                    <a:pt x="877" y="1507"/>
                  </a:lnTo>
                  <a:lnTo>
                    <a:pt x="881" y="1471"/>
                  </a:lnTo>
                  <a:lnTo>
                    <a:pt x="887" y="1424"/>
                  </a:lnTo>
                  <a:lnTo>
                    <a:pt x="887" y="1424"/>
                  </a:lnTo>
                  <a:lnTo>
                    <a:pt x="891" y="1397"/>
                  </a:lnTo>
                  <a:lnTo>
                    <a:pt x="891" y="1372"/>
                  </a:lnTo>
                  <a:lnTo>
                    <a:pt x="889" y="1347"/>
                  </a:lnTo>
                  <a:lnTo>
                    <a:pt x="887" y="1326"/>
                  </a:lnTo>
                  <a:lnTo>
                    <a:pt x="881" y="1291"/>
                  </a:lnTo>
                  <a:lnTo>
                    <a:pt x="879" y="1277"/>
                  </a:lnTo>
                  <a:lnTo>
                    <a:pt x="879" y="1270"/>
                  </a:lnTo>
                  <a:lnTo>
                    <a:pt x="879" y="1270"/>
                  </a:lnTo>
                  <a:close/>
                  <a:moveTo>
                    <a:pt x="925" y="1780"/>
                  </a:moveTo>
                  <a:lnTo>
                    <a:pt x="925" y="1780"/>
                  </a:lnTo>
                  <a:lnTo>
                    <a:pt x="900" y="1832"/>
                  </a:lnTo>
                  <a:lnTo>
                    <a:pt x="883" y="1871"/>
                  </a:lnTo>
                  <a:lnTo>
                    <a:pt x="871" y="1896"/>
                  </a:lnTo>
                  <a:lnTo>
                    <a:pt x="871" y="1896"/>
                  </a:lnTo>
                  <a:lnTo>
                    <a:pt x="868" y="1907"/>
                  </a:lnTo>
                  <a:lnTo>
                    <a:pt x="858" y="1925"/>
                  </a:lnTo>
                  <a:lnTo>
                    <a:pt x="829" y="1969"/>
                  </a:lnTo>
                  <a:lnTo>
                    <a:pt x="787" y="2043"/>
                  </a:lnTo>
                  <a:lnTo>
                    <a:pt x="787" y="2043"/>
                  </a:lnTo>
                  <a:lnTo>
                    <a:pt x="748" y="2116"/>
                  </a:lnTo>
                  <a:lnTo>
                    <a:pt x="719" y="2168"/>
                  </a:lnTo>
                  <a:lnTo>
                    <a:pt x="694" y="2213"/>
                  </a:lnTo>
                  <a:lnTo>
                    <a:pt x="694" y="2213"/>
                  </a:lnTo>
                  <a:lnTo>
                    <a:pt x="681" y="2240"/>
                  </a:lnTo>
                  <a:lnTo>
                    <a:pt x="677" y="2248"/>
                  </a:lnTo>
                  <a:lnTo>
                    <a:pt x="675" y="2252"/>
                  </a:lnTo>
                  <a:lnTo>
                    <a:pt x="677" y="2259"/>
                  </a:lnTo>
                  <a:lnTo>
                    <a:pt x="679" y="2267"/>
                  </a:lnTo>
                  <a:lnTo>
                    <a:pt x="679" y="2267"/>
                  </a:lnTo>
                  <a:lnTo>
                    <a:pt x="675" y="2300"/>
                  </a:lnTo>
                  <a:lnTo>
                    <a:pt x="671" y="2329"/>
                  </a:lnTo>
                  <a:lnTo>
                    <a:pt x="671" y="2329"/>
                  </a:lnTo>
                  <a:lnTo>
                    <a:pt x="667" y="2335"/>
                  </a:lnTo>
                  <a:lnTo>
                    <a:pt x="658" y="2340"/>
                  </a:lnTo>
                  <a:lnTo>
                    <a:pt x="629" y="2356"/>
                  </a:lnTo>
                  <a:lnTo>
                    <a:pt x="586" y="2375"/>
                  </a:lnTo>
                  <a:lnTo>
                    <a:pt x="586" y="2398"/>
                  </a:lnTo>
                  <a:lnTo>
                    <a:pt x="586" y="2398"/>
                  </a:lnTo>
                  <a:lnTo>
                    <a:pt x="588" y="2402"/>
                  </a:lnTo>
                  <a:lnTo>
                    <a:pt x="598" y="2408"/>
                  </a:lnTo>
                  <a:lnTo>
                    <a:pt x="602" y="2410"/>
                  </a:lnTo>
                  <a:lnTo>
                    <a:pt x="609" y="2412"/>
                  </a:lnTo>
                  <a:lnTo>
                    <a:pt x="617" y="2410"/>
                  </a:lnTo>
                  <a:lnTo>
                    <a:pt x="625" y="2406"/>
                  </a:lnTo>
                  <a:lnTo>
                    <a:pt x="625" y="2406"/>
                  </a:lnTo>
                  <a:lnTo>
                    <a:pt x="683" y="2369"/>
                  </a:lnTo>
                  <a:lnTo>
                    <a:pt x="713" y="2348"/>
                  </a:lnTo>
                  <a:lnTo>
                    <a:pt x="725" y="2339"/>
                  </a:lnTo>
                  <a:lnTo>
                    <a:pt x="733" y="2329"/>
                  </a:lnTo>
                  <a:lnTo>
                    <a:pt x="733" y="2329"/>
                  </a:lnTo>
                  <a:lnTo>
                    <a:pt x="737" y="2319"/>
                  </a:lnTo>
                  <a:lnTo>
                    <a:pt x="740" y="2306"/>
                  </a:lnTo>
                  <a:lnTo>
                    <a:pt x="746" y="2273"/>
                  </a:lnTo>
                  <a:lnTo>
                    <a:pt x="750" y="2238"/>
                  </a:lnTo>
                  <a:lnTo>
                    <a:pt x="756" y="2205"/>
                  </a:lnTo>
                  <a:lnTo>
                    <a:pt x="756" y="2205"/>
                  </a:lnTo>
                  <a:lnTo>
                    <a:pt x="762" y="2180"/>
                  </a:lnTo>
                  <a:lnTo>
                    <a:pt x="767" y="2157"/>
                  </a:lnTo>
                  <a:lnTo>
                    <a:pt x="777" y="2132"/>
                  </a:lnTo>
                  <a:lnTo>
                    <a:pt x="794" y="2097"/>
                  </a:lnTo>
                  <a:lnTo>
                    <a:pt x="794" y="2097"/>
                  </a:lnTo>
                  <a:lnTo>
                    <a:pt x="819" y="2054"/>
                  </a:lnTo>
                  <a:lnTo>
                    <a:pt x="846" y="2012"/>
                  </a:lnTo>
                  <a:lnTo>
                    <a:pt x="902" y="1927"/>
                  </a:lnTo>
                  <a:lnTo>
                    <a:pt x="902" y="1927"/>
                  </a:lnTo>
                  <a:lnTo>
                    <a:pt x="908" y="1915"/>
                  </a:lnTo>
                  <a:lnTo>
                    <a:pt x="914" y="1904"/>
                  </a:lnTo>
                  <a:lnTo>
                    <a:pt x="922" y="1880"/>
                  </a:lnTo>
                  <a:lnTo>
                    <a:pt x="925" y="1855"/>
                  </a:lnTo>
                  <a:lnTo>
                    <a:pt x="927" y="1832"/>
                  </a:lnTo>
                  <a:lnTo>
                    <a:pt x="927" y="1811"/>
                  </a:lnTo>
                  <a:lnTo>
                    <a:pt x="927" y="1795"/>
                  </a:lnTo>
                  <a:lnTo>
                    <a:pt x="925" y="1780"/>
                  </a:lnTo>
                  <a:lnTo>
                    <a:pt x="925" y="1780"/>
                  </a:lnTo>
                  <a:close/>
                  <a:moveTo>
                    <a:pt x="1041" y="1996"/>
                  </a:moveTo>
                  <a:lnTo>
                    <a:pt x="972" y="2120"/>
                  </a:lnTo>
                  <a:lnTo>
                    <a:pt x="972" y="2120"/>
                  </a:lnTo>
                  <a:lnTo>
                    <a:pt x="964" y="2174"/>
                  </a:lnTo>
                  <a:lnTo>
                    <a:pt x="956" y="2236"/>
                  </a:lnTo>
                  <a:lnTo>
                    <a:pt x="956" y="2236"/>
                  </a:lnTo>
                  <a:lnTo>
                    <a:pt x="947" y="2308"/>
                  </a:lnTo>
                  <a:lnTo>
                    <a:pt x="933" y="2391"/>
                  </a:lnTo>
                  <a:lnTo>
                    <a:pt x="933" y="2391"/>
                  </a:lnTo>
                  <a:lnTo>
                    <a:pt x="929" y="2402"/>
                  </a:lnTo>
                  <a:lnTo>
                    <a:pt x="923" y="2416"/>
                  </a:lnTo>
                  <a:lnTo>
                    <a:pt x="906" y="2447"/>
                  </a:lnTo>
                  <a:lnTo>
                    <a:pt x="871" y="2499"/>
                  </a:lnTo>
                  <a:lnTo>
                    <a:pt x="871" y="2499"/>
                  </a:lnTo>
                  <a:lnTo>
                    <a:pt x="858" y="2518"/>
                  </a:lnTo>
                  <a:lnTo>
                    <a:pt x="841" y="2540"/>
                  </a:lnTo>
                  <a:lnTo>
                    <a:pt x="831" y="2549"/>
                  </a:lnTo>
                  <a:lnTo>
                    <a:pt x="821" y="2559"/>
                  </a:lnTo>
                  <a:lnTo>
                    <a:pt x="812" y="2565"/>
                  </a:lnTo>
                  <a:lnTo>
                    <a:pt x="802" y="2569"/>
                  </a:lnTo>
                  <a:lnTo>
                    <a:pt x="802" y="2569"/>
                  </a:lnTo>
                  <a:lnTo>
                    <a:pt x="794" y="2570"/>
                  </a:lnTo>
                  <a:lnTo>
                    <a:pt x="789" y="2574"/>
                  </a:lnTo>
                  <a:lnTo>
                    <a:pt x="783" y="2580"/>
                  </a:lnTo>
                  <a:lnTo>
                    <a:pt x="773" y="2590"/>
                  </a:lnTo>
                  <a:lnTo>
                    <a:pt x="765" y="2594"/>
                  </a:lnTo>
                  <a:lnTo>
                    <a:pt x="756" y="2599"/>
                  </a:lnTo>
                  <a:lnTo>
                    <a:pt x="756" y="2599"/>
                  </a:lnTo>
                  <a:lnTo>
                    <a:pt x="746" y="2605"/>
                  </a:lnTo>
                  <a:lnTo>
                    <a:pt x="742" y="2611"/>
                  </a:lnTo>
                  <a:lnTo>
                    <a:pt x="742" y="2619"/>
                  </a:lnTo>
                  <a:lnTo>
                    <a:pt x="744" y="2625"/>
                  </a:lnTo>
                  <a:lnTo>
                    <a:pt x="752" y="2638"/>
                  </a:lnTo>
                  <a:lnTo>
                    <a:pt x="754" y="2646"/>
                  </a:lnTo>
                  <a:lnTo>
                    <a:pt x="756" y="2654"/>
                  </a:lnTo>
                  <a:lnTo>
                    <a:pt x="756" y="2654"/>
                  </a:lnTo>
                  <a:lnTo>
                    <a:pt x="754" y="2661"/>
                  </a:lnTo>
                  <a:lnTo>
                    <a:pt x="752" y="2667"/>
                  </a:lnTo>
                  <a:lnTo>
                    <a:pt x="744" y="2677"/>
                  </a:lnTo>
                  <a:lnTo>
                    <a:pt x="737" y="2686"/>
                  </a:lnTo>
                  <a:lnTo>
                    <a:pt x="735" y="2692"/>
                  </a:lnTo>
                  <a:lnTo>
                    <a:pt x="733" y="2700"/>
                  </a:lnTo>
                  <a:lnTo>
                    <a:pt x="733" y="2700"/>
                  </a:lnTo>
                  <a:lnTo>
                    <a:pt x="733" y="2708"/>
                  </a:lnTo>
                  <a:lnTo>
                    <a:pt x="735" y="2715"/>
                  </a:lnTo>
                  <a:lnTo>
                    <a:pt x="742" y="2729"/>
                  </a:lnTo>
                  <a:lnTo>
                    <a:pt x="752" y="2741"/>
                  </a:lnTo>
                  <a:lnTo>
                    <a:pt x="764" y="2754"/>
                  </a:lnTo>
                  <a:lnTo>
                    <a:pt x="764" y="2754"/>
                  </a:lnTo>
                  <a:lnTo>
                    <a:pt x="767" y="2760"/>
                  </a:lnTo>
                  <a:lnTo>
                    <a:pt x="771" y="2760"/>
                  </a:lnTo>
                  <a:lnTo>
                    <a:pt x="773" y="2760"/>
                  </a:lnTo>
                  <a:lnTo>
                    <a:pt x="775" y="2754"/>
                  </a:lnTo>
                  <a:lnTo>
                    <a:pt x="779" y="2741"/>
                  </a:lnTo>
                  <a:lnTo>
                    <a:pt x="783" y="2733"/>
                  </a:lnTo>
                  <a:lnTo>
                    <a:pt x="787" y="2723"/>
                  </a:lnTo>
                  <a:lnTo>
                    <a:pt x="787" y="2723"/>
                  </a:lnTo>
                  <a:lnTo>
                    <a:pt x="802" y="2696"/>
                  </a:lnTo>
                  <a:lnTo>
                    <a:pt x="817" y="2677"/>
                  </a:lnTo>
                  <a:lnTo>
                    <a:pt x="817" y="2677"/>
                  </a:lnTo>
                  <a:lnTo>
                    <a:pt x="823" y="2669"/>
                  </a:lnTo>
                  <a:lnTo>
                    <a:pt x="827" y="2661"/>
                  </a:lnTo>
                  <a:lnTo>
                    <a:pt x="835" y="2644"/>
                  </a:lnTo>
                  <a:lnTo>
                    <a:pt x="843" y="2623"/>
                  </a:lnTo>
                  <a:lnTo>
                    <a:pt x="856" y="2599"/>
                  </a:lnTo>
                  <a:lnTo>
                    <a:pt x="856" y="2599"/>
                  </a:lnTo>
                  <a:lnTo>
                    <a:pt x="879" y="2563"/>
                  </a:lnTo>
                  <a:lnTo>
                    <a:pt x="902" y="2530"/>
                  </a:lnTo>
                  <a:lnTo>
                    <a:pt x="902" y="2530"/>
                  </a:lnTo>
                  <a:lnTo>
                    <a:pt x="914" y="2511"/>
                  </a:lnTo>
                  <a:lnTo>
                    <a:pt x="923" y="2491"/>
                  </a:lnTo>
                  <a:lnTo>
                    <a:pt x="929" y="2470"/>
                  </a:lnTo>
                  <a:lnTo>
                    <a:pt x="941" y="2445"/>
                  </a:lnTo>
                  <a:lnTo>
                    <a:pt x="941" y="2445"/>
                  </a:lnTo>
                  <a:lnTo>
                    <a:pt x="952" y="2416"/>
                  </a:lnTo>
                  <a:lnTo>
                    <a:pt x="962" y="2389"/>
                  </a:lnTo>
                  <a:lnTo>
                    <a:pt x="970" y="2368"/>
                  </a:lnTo>
                  <a:lnTo>
                    <a:pt x="972" y="2352"/>
                  </a:lnTo>
                  <a:lnTo>
                    <a:pt x="972" y="2352"/>
                  </a:lnTo>
                  <a:lnTo>
                    <a:pt x="974" y="2329"/>
                  </a:lnTo>
                  <a:lnTo>
                    <a:pt x="979" y="2292"/>
                  </a:lnTo>
                  <a:lnTo>
                    <a:pt x="987" y="2221"/>
                  </a:lnTo>
                  <a:lnTo>
                    <a:pt x="987" y="2221"/>
                  </a:lnTo>
                  <a:lnTo>
                    <a:pt x="991" y="2203"/>
                  </a:lnTo>
                  <a:lnTo>
                    <a:pt x="997" y="2174"/>
                  </a:lnTo>
                  <a:lnTo>
                    <a:pt x="1014" y="2097"/>
                  </a:lnTo>
                  <a:lnTo>
                    <a:pt x="1041" y="1996"/>
                  </a:lnTo>
                  <a:lnTo>
                    <a:pt x="1041" y="1996"/>
                  </a:lnTo>
                  <a:close/>
                  <a:moveTo>
                    <a:pt x="378" y="3032"/>
                  </a:moveTo>
                  <a:lnTo>
                    <a:pt x="378" y="3032"/>
                  </a:lnTo>
                  <a:lnTo>
                    <a:pt x="434" y="3075"/>
                  </a:lnTo>
                  <a:lnTo>
                    <a:pt x="501" y="3125"/>
                  </a:lnTo>
                  <a:lnTo>
                    <a:pt x="501" y="3125"/>
                  </a:lnTo>
                  <a:lnTo>
                    <a:pt x="515" y="3131"/>
                  </a:lnTo>
                  <a:lnTo>
                    <a:pt x="532" y="3135"/>
                  </a:lnTo>
                  <a:lnTo>
                    <a:pt x="552" y="3139"/>
                  </a:lnTo>
                  <a:lnTo>
                    <a:pt x="571" y="3141"/>
                  </a:lnTo>
                  <a:lnTo>
                    <a:pt x="571" y="3141"/>
                  </a:lnTo>
                  <a:lnTo>
                    <a:pt x="598" y="3139"/>
                  </a:lnTo>
                  <a:lnTo>
                    <a:pt x="634" y="3137"/>
                  </a:lnTo>
                  <a:lnTo>
                    <a:pt x="679" y="3133"/>
                  </a:lnTo>
                  <a:lnTo>
                    <a:pt x="679" y="3048"/>
                  </a:lnTo>
                  <a:lnTo>
                    <a:pt x="679" y="3048"/>
                  </a:lnTo>
                  <a:lnTo>
                    <a:pt x="675" y="3052"/>
                  </a:lnTo>
                  <a:lnTo>
                    <a:pt x="665" y="3059"/>
                  </a:lnTo>
                  <a:lnTo>
                    <a:pt x="656" y="3063"/>
                  </a:lnTo>
                  <a:lnTo>
                    <a:pt x="644" y="3067"/>
                  </a:lnTo>
                  <a:lnTo>
                    <a:pt x="629" y="3069"/>
                  </a:lnTo>
                  <a:lnTo>
                    <a:pt x="609" y="3071"/>
                  </a:lnTo>
                  <a:lnTo>
                    <a:pt x="609" y="3071"/>
                  </a:lnTo>
                  <a:lnTo>
                    <a:pt x="559" y="3071"/>
                  </a:lnTo>
                  <a:lnTo>
                    <a:pt x="544" y="3069"/>
                  </a:lnTo>
                  <a:lnTo>
                    <a:pt x="525" y="3071"/>
                  </a:lnTo>
                  <a:lnTo>
                    <a:pt x="525" y="3071"/>
                  </a:lnTo>
                  <a:lnTo>
                    <a:pt x="501" y="3071"/>
                  </a:lnTo>
                  <a:lnTo>
                    <a:pt x="484" y="3069"/>
                  </a:lnTo>
                  <a:lnTo>
                    <a:pt x="471" y="3065"/>
                  </a:lnTo>
                  <a:lnTo>
                    <a:pt x="463" y="3063"/>
                  </a:lnTo>
                  <a:lnTo>
                    <a:pt x="463" y="3063"/>
                  </a:lnTo>
                  <a:lnTo>
                    <a:pt x="378" y="3032"/>
                  </a:lnTo>
                  <a:lnTo>
                    <a:pt x="378" y="3032"/>
                  </a:lnTo>
                  <a:close/>
                  <a:moveTo>
                    <a:pt x="501" y="3272"/>
                  </a:moveTo>
                  <a:lnTo>
                    <a:pt x="555" y="3272"/>
                  </a:lnTo>
                  <a:lnTo>
                    <a:pt x="555" y="3272"/>
                  </a:lnTo>
                  <a:lnTo>
                    <a:pt x="571" y="3270"/>
                  </a:lnTo>
                  <a:lnTo>
                    <a:pt x="588" y="3262"/>
                  </a:lnTo>
                  <a:lnTo>
                    <a:pt x="611" y="3255"/>
                  </a:lnTo>
                  <a:lnTo>
                    <a:pt x="632" y="3249"/>
                  </a:lnTo>
                  <a:lnTo>
                    <a:pt x="632" y="3249"/>
                  </a:lnTo>
                  <a:lnTo>
                    <a:pt x="652" y="3245"/>
                  </a:lnTo>
                  <a:lnTo>
                    <a:pt x="671" y="3237"/>
                  </a:lnTo>
                  <a:lnTo>
                    <a:pt x="698" y="3228"/>
                  </a:lnTo>
                  <a:lnTo>
                    <a:pt x="698" y="3228"/>
                  </a:lnTo>
                  <a:lnTo>
                    <a:pt x="698" y="3203"/>
                  </a:lnTo>
                  <a:lnTo>
                    <a:pt x="694" y="3179"/>
                  </a:lnTo>
                  <a:lnTo>
                    <a:pt x="694" y="3179"/>
                  </a:lnTo>
                  <a:lnTo>
                    <a:pt x="602" y="3195"/>
                  </a:lnTo>
                  <a:lnTo>
                    <a:pt x="602" y="3195"/>
                  </a:lnTo>
                  <a:lnTo>
                    <a:pt x="586" y="3199"/>
                  </a:lnTo>
                  <a:lnTo>
                    <a:pt x="577" y="3203"/>
                  </a:lnTo>
                  <a:lnTo>
                    <a:pt x="563" y="3210"/>
                  </a:lnTo>
                  <a:lnTo>
                    <a:pt x="563" y="3210"/>
                  </a:lnTo>
                  <a:lnTo>
                    <a:pt x="555" y="3216"/>
                  </a:lnTo>
                  <a:lnTo>
                    <a:pt x="548" y="3224"/>
                  </a:lnTo>
                  <a:lnTo>
                    <a:pt x="526" y="3243"/>
                  </a:lnTo>
                  <a:lnTo>
                    <a:pt x="501" y="3272"/>
                  </a:lnTo>
                  <a:lnTo>
                    <a:pt x="501" y="3272"/>
                  </a:lnTo>
                  <a:close/>
                  <a:moveTo>
                    <a:pt x="856" y="945"/>
                  </a:moveTo>
                  <a:lnTo>
                    <a:pt x="856" y="945"/>
                  </a:lnTo>
                  <a:lnTo>
                    <a:pt x="893" y="1042"/>
                  </a:lnTo>
                  <a:lnTo>
                    <a:pt x="918" y="1115"/>
                  </a:lnTo>
                  <a:lnTo>
                    <a:pt x="933" y="1161"/>
                  </a:lnTo>
                  <a:lnTo>
                    <a:pt x="933" y="1161"/>
                  </a:lnTo>
                  <a:lnTo>
                    <a:pt x="937" y="1171"/>
                  </a:lnTo>
                  <a:lnTo>
                    <a:pt x="941" y="1181"/>
                  </a:lnTo>
                  <a:lnTo>
                    <a:pt x="947" y="1188"/>
                  </a:lnTo>
                  <a:lnTo>
                    <a:pt x="954" y="1194"/>
                  </a:lnTo>
                  <a:lnTo>
                    <a:pt x="966" y="1208"/>
                  </a:lnTo>
                  <a:lnTo>
                    <a:pt x="979" y="1223"/>
                  </a:lnTo>
                  <a:lnTo>
                    <a:pt x="979" y="1223"/>
                  </a:lnTo>
                  <a:lnTo>
                    <a:pt x="987" y="1239"/>
                  </a:lnTo>
                  <a:lnTo>
                    <a:pt x="995" y="1264"/>
                  </a:lnTo>
                  <a:lnTo>
                    <a:pt x="1014" y="1333"/>
                  </a:lnTo>
                  <a:lnTo>
                    <a:pt x="1035" y="1411"/>
                  </a:lnTo>
                  <a:lnTo>
                    <a:pt x="1049" y="1471"/>
                  </a:lnTo>
                  <a:lnTo>
                    <a:pt x="1049" y="1471"/>
                  </a:lnTo>
                  <a:lnTo>
                    <a:pt x="1053" y="1504"/>
                  </a:lnTo>
                  <a:lnTo>
                    <a:pt x="1056" y="1552"/>
                  </a:lnTo>
                  <a:lnTo>
                    <a:pt x="1062" y="1676"/>
                  </a:lnTo>
                  <a:lnTo>
                    <a:pt x="1064" y="1793"/>
                  </a:lnTo>
                  <a:lnTo>
                    <a:pt x="1064" y="1865"/>
                  </a:lnTo>
                  <a:lnTo>
                    <a:pt x="1064" y="1865"/>
                  </a:lnTo>
                  <a:lnTo>
                    <a:pt x="1060" y="2027"/>
                  </a:lnTo>
                  <a:lnTo>
                    <a:pt x="1058" y="2122"/>
                  </a:lnTo>
                  <a:lnTo>
                    <a:pt x="1056" y="2166"/>
                  </a:lnTo>
                  <a:lnTo>
                    <a:pt x="1056" y="2166"/>
                  </a:lnTo>
                  <a:lnTo>
                    <a:pt x="1041" y="2292"/>
                  </a:lnTo>
                  <a:lnTo>
                    <a:pt x="1026" y="2414"/>
                  </a:lnTo>
                  <a:lnTo>
                    <a:pt x="1026" y="2414"/>
                  </a:lnTo>
                  <a:lnTo>
                    <a:pt x="1051" y="2310"/>
                  </a:lnTo>
                  <a:lnTo>
                    <a:pt x="1080" y="2182"/>
                  </a:lnTo>
                  <a:lnTo>
                    <a:pt x="1080" y="2182"/>
                  </a:lnTo>
                  <a:lnTo>
                    <a:pt x="1089" y="2126"/>
                  </a:lnTo>
                  <a:lnTo>
                    <a:pt x="1103" y="2035"/>
                  </a:lnTo>
                  <a:lnTo>
                    <a:pt x="1103" y="2035"/>
                  </a:lnTo>
                  <a:lnTo>
                    <a:pt x="1107" y="1994"/>
                  </a:lnTo>
                  <a:lnTo>
                    <a:pt x="1107" y="1973"/>
                  </a:lnTo>
                  <a:lnTo>
                    <a:pt x="1103" y="1958"/>
                  </a:lnTo>
                  <a:lnTo>
                    <a:pt x="1103" y="1944"/>
                  </a:lnTo>
                  <a:lnTo>
                    <a:pt x="1103" y="1927"/>
                  </a:lnTo>
                  <a:lnTo>
                    <a:pt x="1103" y="1927"/>
                  </a:lnTo>
                  <a:lnTo>
                    <a:pt x="1103" y="1882"/>
                  </a:lnTo>
                  <a:lnTo>
                    <a:pt x="1101" y="1840"/>
                  </a:lnTo>
                  <a:lnTo>
                    <a:pt x="1101" y="1797"/>
                  </a:lnTo>
                  <a:lnTo>
                    <a:pt x="1103" y="1764"/>
                  </a:lnTo>
                  <a:lnTo>
                    <a:pt x="1103" y="1764"/>
                  </a:lnTo>
                  <a:lnTo>
                    <a:pt x="1105" y="1743"/>
                  </a:lnTo>
                  <a:lnTo>
                    <a:pt x="1103" y="1712"/>
                  </a:lnTo>
                  <a:lnTo>
                    <a:pt x="1099" y="1631"/>
                  </a:lnTo>
                  <a:lnTo>
                    <a:pt x="1089" y="1548"/>
                  </a:lnTo>
                  <a:lnTo>
                    <a:pt x="1085" y="1513"/>
                  </a:lnTo>
                  <a:lnTo>
                    <a:pt x="1080" y="1486"/>
                  </a:lnTo>
                  <a:lnTo>
                    <a:pt x="1080" y="1486"/>
                  </a:lnTo>
                  <a:lnTo>
                    <a:pt x="1074" y="1453"/>
                  </a:lnTo>
                  <a:lnTo>
                    <a:pt x="1070" y="1434"/>
                  </a:lnTo>
                  <a:lnTo>
                    <a:pt x="1066" y="1420"/>
                  </a:lnTo>
                  <a:lnTo>
                    <a:pt x="1056" y="1401"/>
                  </a:lnTo>
                  <a:lnTo>
                    <a:pt x="1056" y="1401"/>
                  </a:lnTo>
                  <a:lnTo>
                    <a:pt x="1049" y="1382"/>
                  </a:lnTo>
                  <a:lnTo>
                    <a:pt x="1039" y="1351"/>
                  </a:lnTo>
                  <a:lnTo>
                    <a:pt x="1020" y="1270"/>
                  </a:lnTo>
                  <a:lnTo>
                    <a:pt x="997" y="1188"/>
                  </a:lnTo>
                  <a:lnTo>
                    <a:pt x="987" y="1158"/>
                  </a:lnTo>
                  <a:lnTo>
                    <a:pt x="979" y="1138"/>
                  </a:lnTo>
                  <a:lnTo>
                    <a:pt x="979" y="1138"/>
                  </a:lnTo>
                  <a:lnTo>
                    <a:pt x="856" y="945"/>
                  </a:lnTo>
                  <a:lnTo>
                    <a:pt x="856" y="945"/>
                  </a:lnTo>
                  <a:close/>
                  <a:moveTo>
                    <a:pt x="1157" y="2321"/>
                  </a:moveTo>
                  <a:lnTo>
                    <a:pt x="1157" y="2321"/>
                  </a:lnTo>
                  <a:lnTo>
                    <a:pt x="1118" y="2391"/>
                  </a:lnTo>
                  <a:lnTo>
                    <a:pt x="1118" y="2391"/>
                  </a:lnTo>
                  <a:lnTo>
                    <a:pt x="1114" y="2395"/>
                  </a:lnTo>
                  <a:lnTo>
                    <a:pt x="1110" y="2397"/>
                  </a:lnTo>
                  <a:lnTo>
                    <a:pt x="1103" y="2395"/>
                  </a:lnTo>
                  <a:lnTo>
                    <a:pt x="1101" y="2397"/>
                  </a:lnTo>
                  <a:lnTo>
                    <a:pt x="1099" y="2400"/>
                  </a:lnTo>
                  <a:lnTo>
                    <a:pt x="1101" y="2408"/>
                  </a:lnTo>
                  <a:lnTo>
                    <a:pt x="1103" y="2422"/>
                  </a:lnTo>
                  <a:lnTo>
                    <a:pt x="1103" y="2422"/>
                  </a:lnTo>
                  <a:lnTo>
                    <a:pt x="1112" y="2458"/>
                  </a:lnTo>
                  <a:lnTo>
                    <a:pt x="1122" y="2495"/>
                  </a:lnTo>
                  <a:lnTo>
                    <a:pt x="1130" y="2530"/>
                  </a:lnTo>
                  <a:lnTo>
                    <a:pt x="1134" y="2547"/>
                  </a:lnTo>
                  <a:lnTo>
                    <a:pt x="1134" y="2561"/>
                  </a:lnTo>
                  <a:lnTo>
                    <a:pt x="1134" y="2715"/>
                  </a:lnTo>
                  <a:lnTo>
                    <a:pt x="1134" y="2715"/>
                  </a:lnTo>
                  <a:lnTo>
                    <a:pt x="1137" y="2704"/>
                  </a:lnTo>
                  <a:lnTo>
                    <a:pt x="1149" y="2669"/>
                  </a:lnTo>
                  <a:lnTo>
                    <a:pt x="1164" y="2607"/>
                  </a:lnTo>
                  <a:lnTo>
                    <a:pt x="1164" y="2607"/>
                  </a:lnTo>
                  <a:lnTo>
                    <a:pt x="1164" y="2582"/>
                  </a:lnTo>
                  <a:lnTo>
                    <a:pt x="1161" y="2540"/>
                  </a:lnTo>
                  <a:lnTo>
                    <a:pt x="1155" y="2497"/>
                  </a:lnTo>
                  <a:lnTo>
                    <a:pt x="1153" y="2480"/>
                  </a:lnTo>
                  <a:lnTo>
                    <a:pt x="1149" y="2468"/>
                  </a:lnTo>
                  <a:lnTo>
                    <a:pt x="1149" y="2468"/>
                  </a:lnTo>
                  <a:lnTo>
                    <a:pt x="1145" y="2456"/>
                  </a:lnTo>
                  <a:lnTo>
                    <a:pt x="1141" y="2451"/>
                  </a:lnTo>
                  <a:lnTo>
                    <a:pt x="1141" y="2447"/>
                  </a:lnTo>
                  <a:lnTo>
                    <a:pt x="1141" y="2437"/>
                  </a:lnTo>
                  <a:lnTo>
                    <a:pt x="1141" y="2437"/>
                  </a:lnTo>
                  <a:lnTo>
                    <a:pt x="1145" y="2422"/>
                  </a:lnTo>
                  <a:lnTo>
                    <a:pt x="1149" y="2404"/>
                  </a:lnTo>
                  <a:lnTo>
                    <a:pt x="1157" y="2383"/>
                  </a:lnTo>
                  <a:lnTo>
                    <a:pt x="1157" y="2321"/>
                  </a:lnTo>
                  <a:close/>
                  <a:moveTo>
                    <a:pt x="1985" y="2588"/>
                  </a:moveTo>
                  <a:lnTo>
                    <a:pt x="1985" y="2588"/>
                  </a:lnTo>
                  <a:lnTo>
                    <a:pt x="2005" y="2609"/>
                  </a:lnTo>
                  <a:lnTo>
                    <a:pt x="2014" y="2619"/>
                  </a:lnTo>
                  <a:lnTo>
                    <a:pt x="2020" y="2623"/>
                  </a:lnTo>
                  <a:lnTo>
                    <a:pt x="2020" y="2623"/>
                  </a:lnTo>
                  <a:lnTo>
                    <a:pt x="2030" y="2625"/>
                  </a:lnTo>
                  <a:lnTo>
                    <a:pt x="2043" y="2625"/>
                  </a:lnTo>
                  <a:lnTo>
                    <a:pt x="2059" y="2625"/>
                  </a:lnTo>
                  <a:lnTo>
                    <a:pt x="2074" y="2623"/>
                  </a:lnTo>
                  <a:lnTo>
                    <a:pt x="2074" y="2623"/>
                  </a:lnTo>
                  <a:lnTo>
                    <a:pt x="2093" y="2619"/>
                  </a:lnTo>
                  <a:lnTo>
                    <a:pt x="2122" y="2613"/>
                  </a:lnTo>
                  <a:lnTo>
                    <a:pt x="2153" y="2609"/>
                  </a:lnTo>
                  <a:lnTo>
                    <a:pt x="2182" y="2607"/>
                  </a:lnTo>
                  <a:lnTo>
                    <a:pt x="2182" y="2607"/>
                  </a:lnTo>
                  <a:lnTo>
                    <a:pt x="2194" y="2605"/>
                  </a:lnTo>
                  <a:lnTo>
                    <a:pt x="2201" y="2601"/>
                  </a:lnTo>
                  <a:lnTo>
                    <a:pt x="2209" y="2598"/>
                  </a:lnTo>
                  <a:lnTo>
                    <a:pt x="2213" y="2592"/>
                  </a:lnTo>
                  <a:lnTo>
                    <a:pt x="2219" y="2580"/>
                  </a:lnTo>
                  <a:lnTo>
                    <a:pt x="2221" y="2576"/>
                  </a:lnTo>
                  <a:lnTo>
                    <a:pt x="2221" y="2576"/>
                  </a:lnTo>
                  <a:lnTo>
                    <a:pt x="2188" y="2576"/>
                  </a:lnTo>
                  <a:lnTo>
                    <a:pt x="2165" y="2574"/>
                  </a:lnTo>
                  <a:lnTo>
                    <a:pt x="2151" y="2576"/>
                  </a:lnTo>
                  <a:lnTo>
                    <a:pt x="2151" y="2576"/>
                  </a:lnTo>
                  <a:lnTo>
                    <a:pt x="2134" y="2578"/>
                  </a:lnTo>
                  <a:lnTo>
                    <a:pt x="2097" y="2578"/>
                  </a:lnTo>
                  <a:lnTo>
                    <a:pt x="2061" y="2576"/>
                  </a:lnTo>
                  <a:lnTo>
                    <a:pt x="2045" y="2572"/>
                  </a:lnTo>
                  <a:lnTo>
                    <a:pt x="2036" y="2569"/>
                  </a:lnTo>
                  <a:lnTo>
                    <a:pt x="2036" y="2569"/>
                  </a:lnTo>
                  <a:lnTo>
                    <a:pt x="2030" y="2563"/>
                  </a:lnTo>
                  <a:lnTo>
                    <a:pt x="2022" y="2557"/>
                  </a:lnTo>
                  <a:lnTo>
                    <a:pt x="2012" y="2540"/>
                  </a:lnTo>
                  <a:lnTo>
                    <a:pt x="1997" y="2514"/>
                  </a:lnTo>
                  <a:lnTo>
                    <a:pt x="1997" y="2514"/>
                  </a:lnTo>
                  <a:lnTo>
                    <a:pt x="1993" y="2512"/>
                  </a:lnTo>
                  <a:lnTo>
                    <a:pt x="1987" y="2511"/>
                  </a:lnTo>
                  <a:lnTo>
                    <a:pt x="1987" y="2511"/>
                  </a:lnTo>
                  <a:lnTo>
                    <a:pt x="1987" y="2549"/>
                  </a:lnTo>
                  <a:lnTo>
                    <a:pt x="1985" y="2588"/>
                  </a:lnTo>
                  <a:lnTo>
                    <a:pt x="1985" y="2588"/>
                  </a:lnTo>
                  <a:close/>
                  <a:moveTo>
                    <a:pt x="1970" y="2385"/>
                  </a:moveTo>
                  <a:lnTo>
                    <a:pt x="1970" y="2385"/>
                  </a:lnTo>
                  <a:lnTo>
                    <a:pt x="2005" y="2393"/>
                  </a:lnTo>
                  <a:lnTo>
                    <a:pt x="2036" y="2398"/>
                  </a:lnTo>
                  <a:lnTo>
                    <a:pt x="2036" y="2398"/>
                  </a:lnTo>
                  <a:lnTo>
                    <a:pt x="2061" y="2402"/>
                  </a:lnTo>
                  <a:lnTo>
                    <a:pt x="2084" y="2404"/>
                  </a:lnTo>
                  <a:lnTo>
                    <a:pt x="2107" y="2402"/>
                  </a:lnTo>
                  <a:lnTo>
                    <a:pt x="2136" y="2398"/>
                  </a:lnTo>
                  <a:lnTo>
                    <a:pt x="2136" y="2398"/>
                  </a:lnTo>
                  <a:lnTo>
                    <a:pt x="2149" y="2395"/>
                  </a:lnTo>
                  <a:lnTo>
                    <a:pt x="2157" y="2393"/>
                  </a:lnTo>
                  <a:lnTo>
                    <a:pt x="2161" y="2389"/>
                  </a:lnTo>
                  <a:lnTo>
                    <a:pt x="2163" y="2383"/>
                  </a:lnTo>
                  <a:lnTo>
                    <a:pt x="2163" y="2369"/>
                  </a:lnTo>
                  <a:lnTo>
                    <a:pt x="2167" y="2362"/>
                  </a:lnTo>
                  <a:lnTo>
                    <a:pt x="2174" y="2352"/>
                  </a:lnTo>
                  <a:lnTo>
                    <a:pt x="2174" y="2352"/>
                  </a:lnTo>
                  <a:lnTo>
                    <a:pt x="2184" y="2344"/>
                  </a:lnTo>
                  <a:lnTo>
                    <a:pt x="2190" y="2339"/>
                  </a:lnTo>
                  <a:lnTo>
                    <a:pt x="2203" y="2333"/>
                  </a:lnTo>
                  <a:lnTo>
                    <a:pt x="2209" y="2331"/>
                  </a:lnTo>
                  <a:lnTo>
                    <a:pt x="2215" y="2327"/>
                  </a:lnTo>
                  <a:lnTo>
                    <a:pt x="2221" y="2321"/>
                  </a:lnTo>
                  <a:lnTo>
                    <a:pt x="2228" y="2313"/>
                  </a:lnTo>
                  <a:lnTo>
                    <a:pt x="2228" y="2313"/>
                  </a:lnTo>
                  <a:lnTo>
                    <a:pt x="2238" y="2298"/>
                  </a:lnTo>
                  <a:lnTo>
                    <a:pt x="2242" y="2290"/>
                  </a:lnTo>
                  <a:lnTo>
                    <a:pt x="2244" y="2281"/>
                  </a:lnTo>
                  <a:lnTo>
                    <a:pt x="2251" y="2259"/>
                  </a:lnTo>
                  <a:lnTo>
                    <a:pt x="2251" y="2259"/>
                  </a:lnTo>
                  <a:lnTo>
                    <a:pt x="2255" y="2246"/>
                  </a:lnTo>
                  <a:lnTo>
                    <a:pt x="2255" y="2236"/>
                  </a:lnTo>
                  <a:lnTo>
                    <a:pt x="2253" y="2230"/>
                  </a:lnTo>
                  <a:lnTo>
                    <a:pt x="2249" y="2224"/>
                  </a:lnTo>
                  <a:lnTo>
                    <a:pt x="2242" y="2215"/>
                  </a:lnTo>
                  <a:lnTo>
                    <a:pt x="2238" y="2211"/>
                  </a:lnTo>
                  <a:lnTo>
                    <a:pt x="2236" y="2205"/>
                  </a:lnTo>
                  <a:lnTo>
                    <a:pt x="2236" y="2205"/>
                  </a:lnTo>
                  <a:lnTo>
                    <a:pt x="2236" y="2186"/>
                  </a:lnTo>
                  <a:lnTo>
                    <a:pt x="2236" y="2161"/>
                  </a:lnTo>
                  <a:lnTo>
                    <a:pt x="2234" y="2141"/>
                  </a:lnTo>
                  <a:lnTo>
                    <a:pt x="2232" y="2136"/>
                  </a:lnTo>
                  <a:lnTo>
                    <a:pt x="2230" y="2136"/>
                  </a:lnTo>
                  <a:lnTo>
                    <a:pt x="2228" y="2136"/>
                  </a:lnTo>
                  <a:lnTo>
                    <a:pt x="2228" y="2136"/>
                  </a:lnTo>
                  <a:lnTo>
                    <a:pt x="2224" y="2139"/>
                  </a:lnTo>
                  <a:lnTo>
                    <a:pt x="2221" y="2145"/>
                  </a:lnTo>
                  <a:lnTo>
                    <a:pt x="2215" y="2157"/>
                  </a:lnTo>
                  <a:lnTo>
                    <a:pt x="2207" y="2174"/>
                  </a:lnTo>
                  <a:lnTo>
                    <a:pt x="2197" y="2190"/>
                  </a:lnTo>
                  <a:lnTo>
                    <a:pt x="2197" y="2190"/>
                  </a:lnTo>
                  <a:lnTo>
                    <a:pt x="2194" y="2199"/>
                  </a:lnTo>
                  <a:lnTo>
                    <a:pt x="2192" y="2209"/>
                  </a:lnTo>
                  <a:lnTo>
                    <a:pt x="2194" y="2221"/>
                  </a:lnTo>
                  <a:lnTo>
                    <a:pt x="2195" y="2230"/>
                  </a:lnTo>
                  <a:lnTo>
                    <a:pt x="2201" y="2252"/>
                  </a:lnTo>
                  <a:lnTo>
                    <a:pt x="2205" y="2267"/>
                  </a:lnTo>
                  <a:lnTo>
                    <a:pt x="2205" y="2267"/>
                  </a:lnTo>
                  <a:lnTo>
                    <a:pt x="2205" y="2271"/>
                  </a:lnTo>
                  <a:lnTo>
                    <a:pt x="2201" y="2275"/>
                  </a:lnTo>
                  <a:lnTo>
                    <a:pt x="2195" y="2282"/>
                  </a:lnTo>
                  <a:lnTo>
                    <a:pt x="2184" y="2288"/>
                  </a:lnTo>
                  <a:lnTo>
                    <a:pt x="2174" y="2298"/>
                  </a:lnTo>
                  <a:lnTo>
                    <a:pt x="2174" y="2298"/>
                  </a:lnTo>
                  <a:lnTo>
                    <a:pt x="2169" y="2302"/>
                  </a:lnTo>
                  <a:lnTo>
                    <a:pt x="2163" y="2306"/>
                  </a:lnTo>
                  <a:lnTo>
                    <a:pt x="2149" y="2310"/>
                  </a:lnTo>
                  <a:lnTo>
                    <a:pt x="2134" y="2313"/>
                  </a:lnTo>
                  <a:lnTo>
                    <a:pt x="2124" y="2317"/>
                  </a:lnTo>
                  <a:lnTo>
                    <a:pt x="2113" y="2321"/>
                  </a:lnTo>
                  <a:lnTo>
                    <a:pt x="2113" y="2321"/>
                  </a:lnTo>
                  <a:lnTo>
                    <a:pt x="2103" y="2325"/>
                  </a:lnTo>
                  <a:lnTo>
                    <a:pt x="2095" y="2327"/>
                  </a:lnTo>
                  <a:lnTo>
                    <a:pt x="2088" y="2327"/>
                  </a:lnTo>
                  <a:lnTo>
                    <a:pt x="2082" y="2325"/>
                  </a:lnTo>
                  <a:lnTo>
                    <a:pt x="2070" y="2319"/>
                  </a:lnTo>
                  <a:lnTo>
                    <a:pt x="2063" y="2315"/>
                  </a:lnTo>
                  <a:lnTo>
                    <a:pt x="2051" y="2313"/>
                  </a:lnTo>
                  <a:lnTo>
                    <a:pt x="2051" y="2313"/>
                  </a:lnTo>
                  <a:lnTo>
                    <a:pt x="2009" y="2308"/>
                  </a:lnTo>
                  <a:lnTo>
                    <a:pt x="1989" y="2306"/>
                  </a:lnTo>
                  <a:lnTo>
                    <a:pt x="1989" y="2306"/>
                  </a:lnTo>
                  <a:lnTo>
                    <a:pt x="1987" y="2294"/>
                  </a:lnTo>
                  <a:lnTo>
                    <a:pt x="1985" y="2286"/>
                  </a:lnTo>
                  <a:lnTo>
                    <a:pt x="1987" y="2284"/>
                  </a:lnTo>
                  <a:lnTo>
                    <a:pt x="1989" y="2282"/>
                  </a:lnTo>
                  <a:lnTo>
                    <a:pt x="1989" y="2282"/>
                  </a:lnTo>
                  <a:lnTo>
                    <a:pt x="1997" y="2279"/>
                  </a:lnTo>
                  <a:lnTo>
                    <a:pt x="2010" y="2271"/>
                  </a:lnTo>
                  <a:lnTo>
                    <a:pt x="2026" y="2263"/>
                  </a:lnTo>
                  <a:lnTo>
                    <a:pt x="2034" y="2261"/>
                  </a:lnTo>
                  <a:lnTo>
                    <a:pt x="2043" y="2259"/>
                  </a:lnTo>
                  <a:lnTo>
                    <a:pt x="2043" y="2259"/>
                  </a:lnTo>
                  <a:lnTo>
                    <a:pt x="2113" y="2252"/>
                  </a:lnTo>
                  <a:lnTo>
                    <a:pt x="2113" y="2252"/>
                  </a:lnTo>
                  <a:lnTo>
                    <a:pt x="2109" y="2248"/>
                  </a:lnTo>
                  <a:lnTo>
                    <a:pt x="2101" y="2236"/>
                  </a:lnTo>
                  <a:lnTo>
                    <a:pt x="2089" y="2226"/>
                  </a:lnTo>
                  <a:lnTo>
                    <a:pt x="2082" y="2223"/>
                  </a:lnTo>
                  <a:lnTo>
                    <a:pt x="2074" y="2221"/>
                  </a:lnTo>
                  <a:lnTo>
                    <a:pt x="2074" y="2221"/>
                  </a:lnTo>
                  <a:lnTo>
                    <a:pt x="2064" y="2221"/>
                  </a:lnTo>
                  <a:lnTo>
                    <a:pt x="2051" y="2223"/>
                  </a:lnTo>
                  <a:lnTo>
                    <a:pt x="2014" y="2228"/>
                  </a:lnTo>
                  <a:lnTo>
                    <a:pt x="1933" y="2246"/>
                  </a:lnTo>
                  <a:lnTo>
                    <a:pt x="1933" y="2246"/>
                  </a:lnTo>
                  <a:lnTo>
                    <a:pt x="1951" y="2306"/>
                  </a:lnTo>
                  <a:lnTo>
                    <a:pt x="1960" y="2344"/>
                  </a:lnTo>
                  <a:lnTo>
                    <a:pt x="1970" y="2385"/>
                  </a:lnTo>
                  <a:lnTo>
                    <a:pt x="1970" y="2385"/>
                  </a:lnTo>
                  <a:close/>
                  <a:moveTo>
                    <a:pt x="2113" y="2530"/>
                  </a:moveTo>
                  <a:lnTo>
                    <a:pt x="2151" y="2530"/>
                  </a:lnTo>
                  <a:lnTo>
                    <a:pt x="2151" y="2530"/>
                  </a:lnTo>
                  <a:lnTo>
                    <a:pt x="2213" y="2491"/>
                  </a:lnTo>
                  <a:lnTo>
                    <a:pt x="2213" y="2491"/>
                  </a:lnTo>
                  <a:lnTo>
                    <a:pt x="2219" y="2487"/>
                  </a:lnTo>
                  <a:lnTo>
                    <a:pt x="2221" y="2483"/>
                  </a:lnTo>
                  <a:lnTo>
                    <a:pt x="2222" y="2480"/>
                  </a:lnTo>
                  <a:lnTo>
                    <a:pt x="2221" y="2476"/>
                  </a:lnTo>
                  <a:lnTo>
                    <a:pt x="2217" y="2466"/>
                  </a:lnTo>
                  <a:lnTo>
                    <a:pt x="2205" y="2453"/>
                  </a:lnTo>
                  <a:lnTo>
                    <a:pt x="2205" y="2453"/>
                  </a:lnTo>
                  <a:lnTo>
                    <a:pt x="2201" y="2451"/>
                  </a:lnTo>
                  <a:lnTo>
                    <a:pt x="2195" y="2451"/>
                  </a:lnTo>
                  <a:lnTo>
                    <a:pt x="2190" y="2453"/>
                  </a:lnTo>
                  <a:lnTo>
                    <a:pt x="2184" y="2456"/>
                  </a:lnTo>
                  <a:lnTo>
                    <a:pt x="2169" y="2468"/>
                  </a:lnTo>
                  <a:lnTo>
                    <a:pt x="2153" y="2483"/>
                  </a:lnTo>
                  <a:lnTo>
                    <a:pt x="2124" y="2514"/>
                  </a:lnTo>
                  <a:lnTo>
                    <a:pt x="2113" y="2530"/>
                  </a:lnTo>
                  <a:lnTo>
                    <a:pt x="2113" y="2530"/>
                  </a:lnTo>
                  <a:close/>
                  <a:moveTo>
                    <a:pt x="2228" y="2414"/>
                  </a:moveTo>
                  <a:lnTo>
                    <a:pt x="2228" y="2414"/>
                  </a:lnTo>
                  <a:lnTo>
                    <a:pt x="2238" y="2431"/>
                  </a:lnTo>
                  <a:lnTo>
                    <a:pt x="2248" y="2447"/>
                  </a:lnTo>
                  <a:lnTo>
                    <a:pt x="2253" y="2454"/>
                  </a:lnTo>
                  <a:lnTo>
                    <a:pt x="2259" y="2460"/>
                  </a:lnTo>
                  <a:lnTo>
                    <a:pt x="2259" y="2460"/>
                  </a:lnTo>
                  <a:lnTo>
                    <a:pt x="2269" y="2468"/>
                  </a:lnTo>
                  <a:lnTo>
                    <a:pt x="2273" y="2472"/>
                  </a:lnTo>
                  <a:lnTo>
                    <a:pt x="2280" y="2474"/>
                  </a:lnTo>
                  <a:lnTo>
                    <a:pt x="2298" y="2476"/>
                  </a:lnTo>
                  <a:lnTo>
                    <a:pt x="2298" y="2476"/>
                  </a:lnTo>
                  <a:lnTo>
                    <a:pt x="2305" y="2476"/>
                  </a:lnTo>
                  <a:lnTo>
                    <a:pt x="2305" y="2476"/>
                  </a:lnTo>
                  <a:lnTo>
                    <a:pt x="2305" y="2468"/>
                  </a:lnTo>
                  <a:lnTo>
                    <a:pt x="2305" y="2468"/>
                  </a:lnTo>
                  <a:lnTo>
                    <a:pt x="2303" y="2445"/>
                  </a:lnTo>
                  <a:lnTo>
                    <a:pt x="2275" y="2445"/>
                  </a:lnTo>
                  <a:lnTo>
                    <a:pt x="2228" y="2414"/>
                  </a:lnTo>
                  <a:close/>
                  <a:moveTo>
                    <a:pt x="2228" y="2538"/>
                  </a:moveTo>
                  <a:lnTo>
                    <a:pt x="2228" y="2538"/>
                  </a:lnTo>
                  <a:lnTo>
                    <a:pt x="2238" y="2543"/>
                  </a:lnTo>
                  <a:lnTo>
                    <a:pt x="2253" y="2557"/>
                  </a:lnTo>
                  <a:lnTo>
                    <a:pt x="2271" y="2572"/>
                  </a:lnTo>
                  <a:lnTo>
                    <a:pt x="2292" y="2590"/>
                  </a:lnTo>
                  <a:lnTo>
                    <a:pt x="2292" y="2590"/>
                  </a:lnTo>
                  <a:lnTo>
                    <a:pt x="2300" y="2541"/>
                  </a:lnTo>
                  <a:lnTo>
                    <a:pt x="2300" y="2541"/>
                  </a:lnTo>
                  <a:lnTo>
                    <a:pt x="2228" y="2538"/>
                  </a:lnTo>
                  <a:lnTo>
                    <a:pt x="2228" y="2538"/>
                  </a:lnTo>
                  <a:close/>
                  <a:moveTo>
                    <a:pt x="2273" y="1757"/>
                  </a:moveTo>
                  <a:lnTo>
                    <a:pt x="2273" y="1757"/>
                  </a:lnTo>
                  <a:lnTo>
                    <a:pt x="2265" y="1755"/>
                  </a:lnTo>
                  <a:lnTo>
                    <a:pt x="2255" y="1755"/>
                  </a:lnTo>
                  <a:lnTo>
                    <a:pt x="2249" y="1755"/>
                  </a:lnTo>
                  <a:lnTo>
                    <a:pt x="2246" y="1757"/>
                  </a:lnTo>
                  <a:lnTo>
                    <a:pt x="2244" y="1761"/>
                  </a:lnTo>
                  <a:lnTo>
                    <a:pt x="2244" y="1764"/>
                  </a:lnTo>
                  <a:lnTo>
                    <a:pt x="2244" y="1764"/>
                  </a:lnTo>
                  <a:lnTo>
                    <a:pt x="2246" y="1774"/>
                  </a:lnTo>
                  <a:lnTo>
                    <a:pt x="2244" y="1784"/>
                  </a:lnTo>
                  <a:lnTo>
                    <a:pt x="2242" y="1797"/>
                  </a:lnTo>
                  <a:lnTo>
                    <a:pt x="2236" y="1819"/>
                  </a:lnTo>
                  <a:lnTo>
                    <a:pt x="2236" y="1819"/>
                  </a:lnTo>
                  <a:lnTo>
                    <a:pt x="2232" y="1838"/>
                  </a:lnTo>
                  <a:lnTo>
                    <a:pt x="2232" y="1846"/>
                  </a:lnTo>
                  <a:lnTo>
                    <a:pt x="2230" y="1851"/>
                  </a:lnTo>
                  <a:lnTo>
                    <a:pt x="2221" y="1865"/>
                  </a:lnTo>
                  <a:lnTo>
                    <a:pt x="2221" y="1865"/>
                  </a:lnTo>
                  <a:lnTo>
                    <a:pt x="2182" y="1911"/>
                  </a:lnTo>
                  <a:lnTo>
                    <a:pt x="2182" y="1911"/>
                  </a:lnTo>
                  <a:lnTo>
                    <a:pt x="2169" y="1927"/>
                  </a:lnTo>
                  <a:lnTo>
                    <a:pt x="2161" y="1935"/>
                  </a:lnTo>
                  <a:lnTo>
                    <a:pt x="2151" y="1944"/>
                  </a:lnTo>
                  <a:lnTo>
                    <a:pt x="2143" y="1958"/>
                  </a:lnTo>
                  <a:lnTo>
                    <a:pt x="2143" y="1958"/>
                  </a:lnTo>
                  <a:lnTo>
                    <a:pt x="2136" y="1971"/>
                  </a:lnTo>
                  <a:lnTo>
                    <a:pt x="2128" y="1979"/>
                  </a:lnTo>
                  <a:lnTo>
                    <a:pt x="2113" y="1996"/>
                  </a:lnTo>
                  <a:lnTo>
                    <a:pt x="2113" y="1996"/>
                  </a:lnTo>
                  <a:lnTo>
                    <a:pt x="2107" y="2006"/>
                  </a:lnTo>
                  <a:lnTo>
                    <a:pt x="2105" y="2010"/>
                  </a:lnTo>
                  <a:lnTo>
                    <a:pt x="2093" y="2018"/>
                  </a:lnTo>
                  <a:lnTo>
                    <a:pt x="2066" y="2035"/>
                  </a:lnTo>
                  <a:lnTo>
                    <a:pt x="2066" y="2035"/>
                  </a:lnTo>
                  <a:lnTo>
                    <a:pt x="2047" y="2047"/>
                  </a:lnTo>
                  <a:lnTo>
                    <a:pt x="2032" y="2058"/>
                  </a:lnTo>
                  <a:lnTo>
                    <a:pt x="2009" y="2078"/>
                  </a:lnTo>
                  <a:lnTo>
                    <a:pt x="1993" y="2091"/>
                  </a:lnTo>
                  <a:lnTo>
                    <a:pt x="1989" y="2097"/>
                  </a:lnTo>
                  <a:lnTo>
                    <a:pt x="1989" y="2097"/>
                  </a:lnTo>
                  <a:lnTo>
                    <a:pt x="2020" y="2095"/>
                  </a:lnTo>
                  <a:lnTo>
                    <a:pt x="2049" y="2089"/>
                  </a:lnTo>
                  <a:lnTo>
                    <a:pt x="2063" y="2085"/>
                  </a:lnTo>
                  <a:lnTo>
                    <a:pt x="2074" y="2081"/>
                  </a:lnTo>
                  <a:lnTo>
                    <a:pt x="2074" y="2081"/>
                  </a:lnTo>
                  <a:lnTo>
                    <a:pt x="2132" y="2056"/>
                  </a:lnTo>
                  <a:lnTo>
                    <a:pt x="2159" y="2041"/>
                  </a:lnTo>
                  <a:lnTo>
                    <a:pt x="2169" y="2035"/>
                  </a:lnTo>
                  <a:lnTo>
                    <a:pt x="2174" y="2027"/>
                  </a:lnTo>
                  <a:lnTo>
                    <a:pt x="2174" y="2027"/>
                  </a:lnTo>
                  <a:lnTo>
                    <a:pt x="2195" y="1983"/>
                  </a:lnTo>
                  <a:lnTo>
                    <a:pt x="2209" y="1958"/>
                  </a:lnTo>
                  <a:lnTo>
                    <a:pt x="2221" y="1942"/>
                  </a:lnTo>
                  <a:lnTo>
                    <a:pt x="2221" y="1942"/>
                  </a:lnTo>
                  <a:lnTo>
                    <a:pt x="2230" y="1933"/>
                  </a:lnTo>
                  <a:lnTo>
                    <a:pt x="2238" y="1923"/>
                  </a:lnTo>
                  <a:lnTo>
                    <a:pt x="2244" y="1911"/>
                  </a:lnTo>
                  <a:lnTo>
                    <a:pt x="2251" y="1896"/>
                  </a:lnTo>
                  <a:lnTo>
                    <a:pt x="2251" y="1896"/>
                  </a:lnTo>
                  <a:lnTo>
                    <a:pt x="2267" y="1855"/>
                  </a:lnTo>
                  <a:lnTo>
                    <a:pt x="2267" y="1855"/>
                  </a:lnTo>
                  <a:lnTo>
                    <a:pt x="2269" y="1797"/>
                  </a:lnTo>
                  <a:lnTo>
                    <a:pt x="2273" y="1757"/>
                  </a:lnTo>
                  <a:lnTo>
                    <a:pt x="2273" y="1757"/>
                  </a:lnTo>
                  <a:close/>
                  <a:moveTo>
                    <a:pt x="1450" y="1803"/>
                  </a:moveTo>
                  <a:lnTo>
                    <a:pt x="1450" y="1805"/>
                  </a:lnTo>
                  <a:lnTo>
                    <a:pt x="1450" y="1803"/>
                  </a:lnTo>
                  <a:lnTo>
                    <a:pt x="1450" y="1803"/>
                  </a:lnTo>
                  <a:close/>
                  <a:moveTo>
                    <a:pt x="910" y="636"/>
                  </a:moveTo>
                  <a:lnTo>
                    <a:pt x="910" y="636"/>
                  </a:lnTo>
                  <a:lnTo>
                    <a:pt x="895" y="634"/>
                  </a:lnTo>
                  <a:lnTo>
                    <a:pt x="868" y="632"/>
                  </a:lnTo>
                  <a:lnTo>
                    <a:pt x="816" y="628"/>
                  </a:lnTo>
                  <a:lnTo>
                    <a:pt x="816" y="628"/>
                  </a:lnTo>
                  <a:lnTo>
                    <a:pt x="871" y="640"/>
                  </a:lnTo>
                  <a:lnTo>
                    <a:pt x="900" y="645"/>
                  </a:lnTo>
                  <a:lnTo>
                    <a:pt x="912" y="649"/>
                  </a:lnTo>
                  <a:lnTo>
                    <a:pt x="918" y="651"/>
                  </a:lnTo>
                  <a:lnTo>
                    <a:pt x="918" y="651"/>
                  </a:lnTo>
                  <a:lnTo>
                    <a:pt x="962" y="678"/>
                  </a:lnTo>
                  <a:lnTo>
                    <a:pt x="999" y="699"/>
                  </a:lnTo>
                  <a:lnTo>
                    <a:pt x="1033" y="721"/>
                  </a:lnTo>
                  <a:lnTo>
                    <a:pt x="1033" y="721"/>
                  </a:lnTo>
                  <a:lnTo>
                    <a:pt x="1062" y="740"/>
                  </a:lnTo>
                  <a:lnTo>
                    <a:pt x="1074" y="750"/>
                  </a:lnTo>
                  <a:lnTo>
                    <a:pt x="1085" y="759"/>
                  </a:lnTo>
                  <a:lnTo>
                    <a:pt x="1093" y="771"/>
                  </a:lnTo>
                  <a:lnTo>
                    <a:pt x="1103" y="783"/>
                  </a:lnTo>
                  <a:lnTo>
                    <a:pt x="1110" y="796"/>
                  </a:lnTo>
                  <a:lnTo>
                    <a:pt x="1118" y="813"/>
                  </a:lnTo>
                  <a:lnTo>
                    <a:pt x="1118" y="813"/>
                  </a:lnTo>
                  <a:lnTo>
                    <a:pt x="1135" y="850"/>
                  </a:lnTo>
                  <a:lnTo>
                    <a:pt x="1157" y="887"/>
                  </a:lnTo>
                  <a:lnTo>
                    <a:pt x="1178" y="926"/>
                  </a:lnTo>
                  <a:lnTo>
                    <a:pt x="1195" y="960"/>
                  </a:lnTo>
                  <a:lnTo>
                    <a:pt x="1195" y="960"/>
                  </a:lnTo>
                  <a:lnTo>
                    <a:pt x="1218" y="1011"/>
                  </a:lnTo>
                  <a:lnTo>
                    <a:pt x="1234" y="1038"/>
                  </a:lnTo>
                  <a:lnTo>
                    <a:pt x="1234" y="1038"/>
                  </a:lnTo>
                  <a:lnTo>
                    <a:pt x="1240" y="1051"/>
                  </a:lnTo>
                  <a:lnTo>
                    <a:pt x="1243" y="1063"/>
                  </a:lnTo>
                  <a:lnTo>
                    <a:pt x="1251" y="1082"/>
                  </a:lnTo>
                  <a:lnTo>
                    <a:pt x="1265" y="1107"/>
                  </a:lnTo>
                  <a:lnTo>
                    <a:pt x="1265" y="1107"/>
                  </a:lnTo>
                  <a:lnTo>
                    <a:pt x="1278" y="1130"/>
                  </a:lnTo>
                  <a:lnTo>
                    <a:pt x="1284" y="1146"/>
                  </a:lnTo>
                  <a:lnTo>
                    <a:pt x="1292" y="1161"/>
                  </a:lnTo>
                  <a:lnTo>
                    <a:pt x="1303" y="1185"/>
                  </a:lnTo>
                  <a:lnTo>
                    <a:pt x="1303" y="1185"/>
                  </a:lnTo>
                  <a:lnTo>
                    <a:pt x="1311" y="1196"/>
                  </a:lnTo>
                  <a:lnTo>
                    <a:pt x="1315" y="1204"/>
                  </a:lnTo>
                  <a:lnTo>
                    <a:pt x="1322" y="1212"/>
                  </a:lnTo>
                  <a:lnTo>
                    <a:pt x="1324" y="1217"/>
                  </a:lnTo>
                  <a:lnTo>
                    <a:pt x="1326" y="1223"/>
                  </a:lnTo>
                  <a:lnTo>
                    <a:pt x="1326" y="1246"/>
                  </a:lnTo>
                  <a:lnTo>
                    <a:pt x="1326" y="1246"/>
                  </a:lnTo>
                  <a:lnTo>
                    <a:pt x="1326" y="1312"/>
                  </a:lnTo>
                  <a:lnTo>
                    <a:pt x="1324" y="1337"/>
                  </a:lnTo>
                  <a:lnTo>
                    <a:pt x="1326" y="1355"/>
                  </a:lnTo>
                  <a:lnTo>
                    <a:pt x="1326" y="1355"/>
                  </a:lnTo>
                  <a:lnTo>
                    <a:pt x="1332" y="1382"/>
                  </a:lnTo>
                  <a:lnTo>
                    <a:pt x="1336" y="1399"/>
                  </a:lnTo>
                  <a:lnTo>
                    <a:pt x="1342" y="1417"/>
                  </a:lnTo>
                  <a:lnTo>
                    <a:pt x="1342" y="1417"/>
                  </a:lnTo>
                  <a:lnTo>
                    <a:pt x="1346" y="1424"/>
                  </a:lnTo>
                  <a:lnTo>
                    <a:pt x="1349" y="1432"/>
                  </a:lnTo>
                  <a:lnTo>
                    <a:pt x="1357" y="1444"/>
                  </a:lnTo>
                  <a:lnTo>
                    <a:pt x="1361" y="1451"/>
                  </a:lnTo>
                  <a:lnTo>
                    <a:pt x="1363" y="1459"/>
                  </a:lnTo>
                  <a:lnTo>
                    <a:pt x="1365" y="1471"/>
                  </a:lnTo>
                  <a:lnTo>
                    <a:pt x="1365" y="1486"/>
                  </a:lnTo>
                  <a:lnTo>
                    <a:pt x="1365" y="1486"/>
                  </a:lnTo>
                  <a:lnTo>
                    <a:pt x="1365" y="1513"/>
                  </a:lnTo>
                  <a:lnTo>
                    <a:pt x="1365" y="1531"/>
                  </a:lnTo>
                  <a:lnTo>
                    <a:pt x="1365" y="1548"/>
                  </a:lnTo>
                  <a:lnTo>
                    <a:pt x="1365" y="1571"/>
                  </a:lnTo>
                  <a:lnTo>
                    <a:pt x="1365" y="1571"/>
                  </a:lnTo>
                  <a:lnTo>
                    <a:pt x="1365" y="1583"/>
                  </a:lnTo>
                  <a:lnTo>
                    <a:pt x="1365" y="1592"/>
                  </a:lnTo>
                  <a:lnTo>
                    <a:pt x="1369" y="1606"/>
                  </a:lnTo>
                  <a:lnTo>
                    <a:pt x="1371" y="1614"/>
                  </a:lnTo>
                  <a:lnTo>
                    <a:pt x="1371" y="1621"/>
                  </a:lnTo>
                  <a:lnTo>
                    <a:pt x="1369" y="1633"/>
                  </a:lnTo>
                  <a:lnTo>
                    <a:pt x="1365" y="1648"/>
                  </a:lnTo>
                  <a:lnTo>
                    <a:pt x="1365" y="1648"/>
                  </a:lnTo>
                  <a:lnTo>
                    <a:pt x="1357" y="1679"/>
                  </a:lnTo>
                  <a:lnTo>
                    <a:pt x="1355" y="1703"/>
                  </a:lnTo>
                  <a:lnTo>
                    <a:pt x="1353" y="1720"/>
                  </a:lnTo>
                  <a:lnTo>
                    <a:pt x="1349" y="1734"/>
                  </a:lnTo>
                  <a:lnTo>
                    <a:pt x="1349" y="1734"/>
                  </a:lnTo>
                  <a:lnTo>
                    <a:pt x="1347" y="1743"/>
                  </a:lnTo>
                  <a:lnTo>
                    <a:pt x="1344" y="1757"/>
                  </a:lnTo>
                  <a:lnTo>
                    <a:pt x="1340" y="1790"/>
                  </a:lnTo>
                  <a:lnTo>
                    <a:pt x="1334" y="1834"/>
                  </a:lnTo>
                  <a:lnTo>
                    <a:pt x="1334" y="1834"/>
                  </a:lnTo>
                  <a:lnTo>
                    <a:pt x="1342" y="1830"/>
                  </a:lnTo>
                  <a:lnTo>
                    <a:pt x="1349" y="1824"/>
                  </a:lnTo>
                  <a:lnTo>
                    <a:pt x="1359" y="1817"/>
                  </a:lnTo>
                  <a:lnTo>
                    <a:pt x="1371" y="1803"/>
                  </a:lnTo>
                  <a:lnTo>
                    <a:pt x="1382" y="1786"/>
                  </a:lnTo>
                  <a:lnTo>
                    <a:pt x="1394" y="1763"/>
                  </a:lnTo>
                  <a:lnTo>
                    <a:pt x="1403" y="1734"/>
                  </a:lnTo>
                  <a:lnTo>
                    <a:pt x="1403" y="1734"/>
                  </a:lnTo>
                  <a:lnTo>
                    <a:pt x="1411" y="1701"/>
                  </a:lnTo>
                  <a:lnTo>
                    <a:pt x="1417" y="1670"/>
                  </a:lnTo>
                  <a:lnTo>
                    <a:pt x="1423" y="1639"/>
                  </a:lnTo>
                  <a:lnTo>
                    <a:pt x="1425" y="1612"/>
                  </a:lnTo>
                  <a:lnTo>
                    <a:pt x="1427" y="1565"/>
                  </a:lnTo>
                  <a:lnTo>
                    <a:pt x="1427" y="1533"/>
                  </a:lnTo>
                  <a:lnTo>
                    <a:pt x="1427" y="1533"/>
                  </a:lnTo>
                  <a:lnTo>
                    <a:pt x="1425" y="1492"/>
                  </a:lnTo>
                  <a:lnTo>
                    <a:pt x="1419" y="1430"/>
                  </a:lnTo>
                  <a:lnTo>
                    <a:pt x="1415" y="1374"/>
                  </a:lnTo>
                  <a:lnTo>
                    <a:pt x="1411" y="1347"/>
                  </a:lnTo>
                  <a:lnTo>
                    <a:pt x="1411" y="1347"/>
                  </a:lnTo>
                  <a:lnTo>
                    <a:pt x="1398" y="1289"/>
                  </a:lnTo>
                  <a:lnTo>
                    <a:pt x="1388" y="1250"/>
                  </a:lnTo>
                  <a:lnTo>
                    <a:pt x="1384" y="1237"/>
                  </a:lnTo>
                  <a:lnTo>
                    <a:pt x="1380" y="1231"/>
                  </a:lnTo>
                  <a:lnTo>
                    <a:pt x="1380" y="1231"/>
                  </a:lnTo>
                  <a:lnTo>
                    <a:pt x="1376" y="1225"/>
                  </a:lnTo>
                  <a:lnTo>
                    <a:pt x="1371" y="1216"/>
                  </a:lnTo>
                  <a:lnTo>
                    <a:pt x="1359" y="1185"/>
                  </a:lnTo>
                  <a:lnTo>
                    <a:pt x="1342" y="1148"/>
                  </a:lnTo>
                  <a:lnTo>
                    <a:pt x="1326" y="1115"/>
                  </a:lnTo>
                  <a:lnTo>
                    <a:pt x="1326" y="1115"/>
                  </a:lnTo>
                  <a:lnTo>
                    <a:pt x="1303" y="1078"/>
                  </a:lnTo>
                  <a:lnTo>
                    <a:pt x="1274" y="1030"/>
                  </a:lnTo>
                  <a:lnTo>
                    <a:pt x="1247" y="986"/>
                  </a:lnTo>
                  <a:lnTo>
                    <a:pt x="1238" y="966"/>
                  </a:lnTo>
                  <a:lnTo>
                    <a:pt x="1234" y="953"/>
                  </a:lnTo>
                  <a:lnTo>
                    <a:pt x="1234" y="953"/>
                  </a:lnTo>
                  <a:lnTo>
                    <a:pt x="1230" y="937"/>
                  </a:lnTo>
                  <a:lnTo>
                    <a:pt x="1222" y="916"/>
                  </a:lnTo>
                  <a:lnTo>
                    <a:pt x="1201" y="862"/>
                  </a:lnTo>
                  <a:lnTo>
                    <a:pt x="1188" y="835"/>
                  </a:lnTo>
                  <a:lnTo>
                    <a:pt x="1174" y="808"/>
                  </a:lnTo>
                  <a:lnTo>
                    <a:pt x="1161" y="784"/>
                  </a:lnTo>
                  <a:lnTo>
                    <a:pt x="1149" y="767"/>
                  </a:lnTo>
                  <a:lnTo>
                    <a:pt x="1149" y="767"/>
                  </a:lnTo>
                  <a:lnTo>
                    <a:pt x="1135" y="754"/>
                  </a:lnTo>
                  <a:lnTo>
                    <a:pt x="1122" y="740"/>
                  </a:lnTo>
                  <a:lnTo>
                    <a:pt x="1091" y="713"/>
                  </a:lnTo>
                  <a:lnTo>
                    <a:pt x="1074" y="701"/>
                  </a:lnTo>
                  <a:lnTo>
                    <a:pt x="1058" y="692"/>
                  </a:lnTo>
                  <a:lnTo>
                    <a:pt x="1045" y="686"/>
                  </a:lnTo>
                  <a:lnTo>
                    <a:pt x="1033" y="682"/>
                  </a:lnTo>
                  <a:lnTo>
                    <a:pt x="1033" y="682"/>
                  </a:lnTo>
                  <a:lnTo>
                    <a:pt x="1020" y="678"/>
                  </a:lnTo>
                  <a:lnTo>
                    <a:pt x="1003" y="672"/>
                  </a:lnTo>
                  <a:lnTo>
                    <a:pt x="964" y="657"/>
                  </a:lnTo>
                  <a:lnTo>
                    <a:pt x="910" y="636"/>
                  </a:lnTo>
                  <a:lnTo>
                    <a:pt x="910" y="636"/>
                  </a:lnTo>
                  <a:close/>
                  <a:moveTo>
                    <a:pt x="810" y="628"/>
                  </a:moveTo>
                  <a:lnTo>
                    <a:pt x="810" y="628"/>
                  </a:lnTo>
                  <a:lnTo>
                    <a:pt x="816" y="628"/>
                  </a:lnTo>
                  <a:lnTo>
                    <a:pt x="810" y="628"/>
                  </a:lnTo>
                  <a:close/>
                  <a:moveTo>
                    <a:pt x="1149" y="1834"/>
                  </a:moveTo>
                  <a:lnTo>
                    <a:pt x="1149" y="1834"/>
                  </a:lnTo>
                  <a:lnTo>
                    <a:pt x="1153" y="1826"/>
                  </a:lnTo>
                  <a:lnTo>
                    <a:pt x="1161" y="1811"/>
                  </a:lnTo>
                  <a:lnTo>
                    <a:pt x="1170" y="1790"/>
                  </a:lnTo>
                  <a:lnTo>
                    <a:pt x="1182" y="1759"/>
                  </a:lnTo>
                  <a:lnTo>
                    <a:pt x="1195" y="1718"/>
                  </a:lnTo>
                  <a:lnTo>
                    <a:pt x="1205" y="1666"/>
                  </a:lnTo>
                  <a:lnTo>
                    <a:pt x="1211" y="1635"/>
                  </a:lnTo>
                  <a:lnTo>
                    <a:pt x="1215" y="1602"/>
                  </a:lnTo>
                  <a:lnTo>
                    <a:pt x="1216" y="1565"/>
                  </a:lnTo>
                  <a:lnTo>
                    <a:pt x="1218" y="1525"/>
                  </a:lnTo>
                  <a:lnTo>
                    <a:pt x="1218" y="1525"/>
                  </a:lnTo>
                  <a:lnTo>
                    <a:pt x="1220" y="1451"/>
                  </a:lnTo>
                  <a:lnTo>
                    <a:pt x="1224" y="1395"/>
                  </a:lnTo>
                  <a:lnTo>
                    <a:pt x="1228" y="1322"/>
                  </a:lnTo>
                  <a:lnTo>
                    <a:pt x="1228" y="1293"/>
                  </a:lnTo>
                  <a:lnTo>
                    <a:pt x="1228" y="1268"/>
                  </a:lnTo>
                  <a:lnTo>
                    <a:pt x="1224" y="1237"/>
                  </a:lnTo>
                  <a:lnTo>
                    <a:pt x="1218" y="1200"/>
                  </a:lnTo>
                  <a:lnTo>
                    <a:pt x="1218" y="1200"/>
                  </a:lnTo>
                  <a:lnTo>
                    <a:pt x="1205" y="1127"/>
                  </a:lnTo>
                  <a:lnTo>
                    <a:pt x="1195" y="1072"/>
                  </a:lnTo>
                  <a:lnTo>
                    <a:pt x="1188" y="1049"/>
                  </a:lnTo>
                  <a:lnTo>
                    <a:pt x="1182" y="1030"/>
                  </a:lnTo>
                  <a:lnTo>
                    <a:pt x="1174" y="1011"/>
                  </a:lnTo>
                  <a:lnTo>
                    <a:pt x="1164" y="991"/>
                  </a:lnTo>
                  <a:lnTo>
                    <a:pt x="1164" y="991"/>
                  </a:lnTo>
                  <a:lnTo>
                    <a:pt x="1087" y="860"/>
                  </a:lnTo>
                  <a:lnTo>
                    <a:pt x="1033" y="767"/>
                  </a:lnTo>
                  <a:lnTo>
                    <a:pt x="1033" y="767"/>
                  </a:lnTo>
                  <a:lnTo>
                    <a:pt x="1062" y="827"/>
                  </a:lnTo>
                  <a:lnTo>
                    <a:pt x="1083" y="875"/>
                  </a:lnTo>
                  <a:lnTo>
                    <a:pt x="1091" y="893"/>
                  </a:lnTo>
                  <a:lnTo>
                    <a:pt x="1095" y="906"/>
                  </a:lnTo>
                  <a:lnTo>
                    <a:pt x="1095" y="906"/>
                  </a:lnTo>
                  <a:lnTo>
                    <a:pt x="1122" y="1018"/>
                  </a:lnTo>
                  <a:lnTo>
                    <a:pt x="1137" y="1086"/>
                  </a:lnTo>
                  <a:lnTo>
                    <a:pt x="1145" y="1111"/>
                  </a:lnTo>
                  <a:lnTo>
                    <a:pt x="1149" y="1123"/>
                  </a:lnTo>
                  <a:lnTo>
                    <a:pt x="1149" y="1123"/>
                  </a:lnTo>
                  <a:lnTo>
                    <a:pt x="1164" y="1146"/>
                  </a:lnTo>
                  <a:lnTo>
                    <a:pt x="1174" y="1159"/>
                  </a:lnTo>
                  <a:lnTo>
                    <a:pt x="1178" y="1167"/>
                  </a:lnTo>
                  <a:lnTo>
                    <a:pt x="1180" y="1177"/>
                  </a:lnTo>
                  <a:lnTo>
                    <a:pt x="1180" y="1177"/>
                  </a:lnTo>
                  <a:lnTo>
                    <a:pt x="1189" y="1235"/>
                  </a:lnTo>
                  <a:lnTo>
                    <a:pt x="1193" y="1268"/>
                  </a:lnTo>
                  <a:lnTo>
                    <a:pt x="1195" y="1293"/>
                  </a:lnTo>
                  <a:lnTo>
                    <a:pt x="1195" y="1293"/>
                  </a:lnTo>
                  <a:lnTo>
                    <a:pt x="1193" y="1353"/>
                  </a:lnTo>
                  <a:lnTo>
                    <a:pt x="1191" y="1389"/>
                  </a:lnTo>
                  <a:lnTo>
                    <a:pt x="1193" y="1405"/>
                  </a:lnTo>
                  <a:lnTo>
                    <a:pt x="1195" y="1417"/>
                  </a:lnTo>
                  <a:lnTo>
                    <a:pt x="1195" y="1417"/>
                  </a:lnTo>
                  <a:lnTo>
                    <a:pt x="1197" y="1428"/>
                  </a:lnTo>
                  <a:lnTo>
                    <a:pt x="1199" y="1442"/>
                  </a:lnTo>
                  <a:lnTo>
                    <a:pt x="1197" y="1476"/>
                  </a:lnTo>
                  <a:lnTo>
                    <a:pt x="1193" y="1511"/>
                  </a:lnTo>
                  <a:lnTo>
                    <a:pt x="1188" y="1548"/>
                  </a:lnTo>
                  <a:lnTo>
                    <a:pt x="1188" y="1548"/>
                  </a:lnTo>
                  <a:lnTo>
                    <a:pt x="1178" y="1618"/>
                  </a:lnTo>
                  <a:lnTo>
                    <a:pt x="1174" y="1648"/>
                  </a:lnTo>
                  <a:lnTo>
                    <a:pt x="1172" y="1672"/>
                  </a:lnTo>
                  <a:lnTo>
                    <a:pt x="1172" y="1672"/>
                  </a:lnTo>
                  <a:lnTo>
                    <a:pt x="1168" y="1710"/>
                  </a:lnTo>
                  <a:lnTo>
                    <a:pt x="1161" y="1766"/>
                  </a:lnTo>
                  <a:lnTo>
                    <a:pt x="1149" y="1834"/>
                  </a:lnTo>
                  <a:lnTo>
                    <a:pt x="1149" y="1834"/>
                  </a:lnTo>
                  <a:close/>
                  <a:moveTo>
                    <a:pt x="1118" y="1447"/>
                  </a:moveTo>
                  <a:lnTo>
                    <a:pt x="1118" y="1447"/>
                  </a:lnTo>
                  <a:lnTo>
                    <a:pt x="1101" y="1345"/>
                  </a:lnTo>
                  <a:lnTo>
                    <a:pt x="1087" y="1260"/>
                  </a:lnTo>
                  <a:lnTo>
                    <a:pt x="1080" y="1192"/>
                  </a:lnTo>
                  <a:lnTo>
                    <a:pt x="1080" y="1192"/>
                  </a:lnTo>
                  <a:lnTo>
                    <a:pt x="1072" y="1088"/>
                  </a:lnTo>
                  <a:lnTo>
                    <a:pt x="1066" y="1038"/>
                  </a:lnTo>
                  <a:lnTo>
                    <a:pt x="1062" y="1013"/>
                  </a:lnTo>
                  <a:lnTo>
                    <a:pt x="1056" y="991"/>
                  </a:lnTo>
                  <a:lnTo>
                    <a:pt x="1056" y="991"/>
                  </a:lnTo>
                  <a:lnTo>
                    <a:pt x="1047" y="968"/>
                  </a:lnTo>
                  <a:lnTo>
                    <a:pt x="1033" y="941"/>
                  </a:lnTo>
                  <a:lnTo>
                    <a:pt x="1016" y="912"/>
                  </a:lnTo>
                  <a:lnTo>
                    <a:pt x="1001" y="885"/>
                  </a:lnTo>
                  <a:lnTo>
                    <a:pt x="970" y="841"/>
                  </a:lnTo>
                  <a:lnTo>
                    <a:pt x="956" y="821"/>
                  </a:lnTo>
                  <a:lnTo>
                    <a:pt x="956" y="821"/>
                  </a:lnTo>
                  <a:lnTo>
                    <a:pt x="991" y="906"/>
                  </a:lnTo>
                  <a:lnTo>
                    <a:pt x="1016" y="968"/>
                  </a:lnTo>
                  <a:lnTo>
                    <a:pt x="1024" y="993"/>
                  </a:lnTo>
                  <a:lnTo>
                    <a:pt x="1026" y="1007"/>
                  </a:lnTo>
                  <a:lnTo>
                    <a:pt x="1026" y="1007"/>
                  </a:lnTo>
                  <a:lnTo>
                    <a:pt x="1026" y="1020"/>
                  </a:lnTo>
                  <a:lnTo>
                    <a:pt x="1029" y="1045"/>
                  </a:lnTo>
                  <a:lnTo>
                    <a:pt x="1041" y="1111"/>
                  </a:lnTo>
                  <a:lnTo>
                    <a:pt x="1056" y="1200"/>
                  </a:lnTo>
                  <a:lnTo>
                    <a:pt x="1118" y="1447"/>
                  </a:lnTo>
                  <a:close/>
                  <a:moveTo>
                    <a:pt x="1141" y="1200"/>
                  </a:moveTo>
                  <a:lnTo>
                    <a:pt x="1141" y="1200"/>
                  </a:lnTo>
                  <a:lnTo>
                    <a:pt x="1139" y="1204"/>
                  </a:lnTo>
                  <a:lnTo>
                    <a:pt x="1137" y="1216"/>
                  </a:lnTo>
                  <a:lnTo>
                    <a:pt x="1135" y="1254"/>
                  </a:lnTo>
                  <a:lnTo>
                    <a:pt x="1134" y="1308"/>
                  </a:lnTo>
                  <a:lnTo>
                    <a:pt x="1134" y="1447"/>
                  </a:lnTo>
                  <a:lnTo>
                    <a:pt x="1134" y="1556"/>
                  </a:lnTo>
                  <a:lnTo>
                    <a:pt x="1141" y="1618"/>
                  </a:lnTo>
                  <a:lnTo>
                    <a:pt x="1141" y="1618"/>
                  </a:lnTo>
                  <a:lnTo>
                    <a:pt x="1145" y="1596"/>
                  </a:lnTo>
                  <a:lnTo>
                    <a:pt x="1157" y="1540"/>
                  </a:lnTo>
                  <a:lnTo>
                    <a:pt x="1157" y="1540"/>
                  </a:lnTo>
                  <a:lnTo>
                    <a:pt x="1162" y="1505"/>
                  </a:lnTo>
                  <a:lnTo>
                    <a:pt x="1164" y="1473"/>
                  </a:lnTo>
                  <a:lnTo>
                    <a:pt x="1166" y="1446"/>
                  </a:lnTo>
                  <a:lnTo>
                    <a:pt x="1164" y="1424"/>
                  </a:lnTo>
                  <a:lnTo>
                    <a:pt x="1164" y="1424"/>
                  </a:lnTo>
                  <a:lnTo>
                    <a:pt x="1159" y="1364"/>
                  </a:lnTo>
                  <a:lnTo>
                    <a:pt x="1157" y="1328"/>
                  </a:lnTo>
                  <a:lnTo>
                    <a:pt x="1157" y="1293"/>
                  </a:lnTo>
                  <a:lnTo>
                    <a:pt x="1157" y="1293"/>
                  </a:lnTo>
                  <a:lnTo>
                    <a:pt x="1157" y="1277"/>
                  </a:lnTo>
                  <a:lnTo>
                    <a:pt x="1157" y="1262"/>
                  </a:lnTo>
                  <a:lnTo>
                    <a:pt x="1153" y="1231"/>
                  </a:lnTo>
                  <a:lnTo>
                    <a:pt x="1147" y="1210"/>
                  </a:lnTo>
                  <a:lnTo>
                    <a:pt x="1143" y="1204"/>
                  </a:lnTo>
                  <a:lnTo>
                    <a:pt x="1141" y="1200"/>
                  </a:lnTo>
                  <a:lnTo>
                    <a:pt x="1141" y="1200"/>
                  </a:lnTo>
                  <a:close/>
                  <a:moveTo>
                    <a:pt x="825" y="728"/>
                  </a:moveTo>
                  <a:lnTo>
                    <a:pt x="825" y="728"/>
                  </a:lnTo>
                  <a:lnTo>
                    <a:pt x="871" y="829"/>
                  </a:lnTo>
                  <a:lnTo>
                    <a:pt x="871" y="829"/>
                  </a:lnTo>
                  <a:lnTo>
                    <a:pt x="887" y="881"/>
                  </a:lnTo>
                  <a:lnTo>
                    <a:pt x="893" y="899"/>
                  </a:lnTo>
                  <a:lnTo>
                    <a:pt x="898" y="916"/>
                  </a:lnTo>
                  <a:lnTo>
                    <a:pt x="908" y="931"/>
                  </a:lnTo>
                  <a:lnTo>
                    <a:pt x="918" y="945"/>
                  </a:lnTo>
                  <a:lnTo>
                    <a:pt x="918" y="945"/>
                  </a:lnTo>
                  <a:lnTo>
                    <a:pt x="929" y="958"/>
                  </a:lnTo>
                  <a:lnTo>
                    <a:pt x="941" y="978"/>
                  </a:lnTo>
                  <a:lnTo>
                    <a:pt x="964" y="1016"/>
                  </a:lnTo>
                  <a:lnTo>
                    <a:pt x="979" y="1051"/>
                  </a:lnTo>
                  <a:lnTo>
                    <a:pt x="985" y="1059"/>
                  </a:lnTo>
                  <a:lnTo>
                    <a:pt x="987" y="1061"/>
                  </a:lnTo>
                  <a:lnTo>
                    <a:pt x="987" y="1061"/>
                  </a:lnTo>
                  <a:lnTo>
                    <a:pt x="987" y="1016"/>
                  </a:lnTo>
                  <a:lnTo>
                    <a:pt x="983" y="987"/>
                  </a:lnTo>
                  <a:lnTo>
                    <a:pt x="981" y="976"/>
                  </a:lnTo>
                  <a:lnTo>
                    <a:pt x="979" y="968"/>
                  </a:lnTo>
                  <a:lnTo>
                    <a:pt x="979" y="968"/>
                  </a:lnTo>
                  <a:lnTo>
                    <a:pt x="960" y="935"/>
                  </a:lnTo>
                  <a:lnTo>
                    <a:pt x="949" y="916"/>
                  </a:lnTo>
                  <a:lnTo>
                    <a:pt x="941" y="899"/>
                  </a:lnTo>
                  <a:lnTo>
                    <a:pt x="941" y="899"/>
                  </a:lnTo>
                  <a:lnTo>
                    <a:pt x="933" y="877"/>
                  </a:lnTo>
                  <a:lnTo>
                    <a:pt x="927" y="848"/>
                  </a:lnTo>
                  <a:lnTo>
                    <a:pt x="918" y="813"/>
                  </a:lnTo>
                  <a:lnTo>
                    <a:pt x="825" y="728"/>
                  </a:lnTo>
                  <a:close/>
                  <a:moveTo>
                    <a:pt x="810" y="667"/>
                  </a:moveTo>
                  <a:lnTo>
                    <a:pt x="810" y="705"/>
                  </a:lnTo>
                  <a:lnTo>
                    <a:pt x="810" y="705"/>
                  </a:lnTo>
                  <a:lnTo>
                    <a:pt x="852" y="717"/>
                  </a:lnTo>
                  <a:lnTo>
                    <a:pt x="885" y="726"/>
                  </a:lnTo>
                  <a:lnTo>
                    <a:pt x="910" y="736"/>
                  </a:lnTo>
                  <a:lnTo>
                    <a:pt x="987" y="775"/>
                  </a:lnTo>
                  <a:lnTo>
                    <a:pt x="987" y="775"/>
                  </a:lnTo>
                  <a:lnTo>
                    <a:pt x="987" y="765"/>
                  </a:lnTo>
                  <a:lnTo>
                    <a:pt x="985" y="757"/>
                  </a:lnTo>
                  <a:lnTo>
                    <a:pt x="987" y="752"/>
                  </a:lnTo>
                  <a:lnTo>
                    <a:pt x="987" y="752"/>
                  </a:lnTo>
                  <a:lnTo>
                    <a:pt x="985" y="748"/>
                  </a:lnTo>
                  <a:lnTo>
                    <a:pt x="976" y="744"/>
                  </a:lnTo>
                  <a:lnTo>
                    <a:pt x="945" y="730"/>
                  </a:lnTo>
                  <a:lnTo>
                    <a:pt x="879" y="705"/>
                  </a:lnTo>
                  <a:lnTo>
                    <a:pt x="879" y="705"/>
                  </a:lnTo>
                  <a:lnTo>
                    <a:pt x="856" y="696"/>
                  </a:lnTo>
                  <a:lnTo>
                    <a:pt x="833" y="682"/>
                  </a:lnTo>
                  <a:lnTo>
                    <a:pt x="810" y="667"/>
                  </a:lnTo>
                  <a:lnTo>
                    <a:pt x="810" y="667"/>
                  </a:lnTo>
                  <a:close/>
                  <a:moveTo>
                    <a:pt x="1164" y="442"/>
                  </a:moveTo>
                  <a:lnTo>
                    <a:pt x="1164" y="442"/>
                  </a:lnTo>
                  <a:lnTo>
                    <a:pt x="1109" y="440"/>
                  </a:lnTo>
                  <a:lnTo>
                    <a:pt x="1055" y="437"/>
                  </a:lnTo>
                  <a:lnTo>
                    <a:pt x="1055" y="437"/>
                  </a:lnTo>
                  <a:lnTo>
                    <a:pt x="1078" y="440"/>
                  </a:lnTo>
                  <a:lnTo>
                    <a:pt x="1105" y="448"/>
                  </a:lnTo>
                  <a:lnTo>
                    <a:pt x="1132" y="458"/>
                  </a:lnTo>
                  <a:lnTo>
                    <a:pt x="1145" y="466"/>
                  </a:lnTo>
                  <a:lnTo>
                    <a:pt x="1157" y="473"/>
                  </a:lnTo>
                  <a:lnTo>
                    <a:pt x="1157" y="473"/>
                  </a:lnTo>
                  <a:lnTo>
                    <a:pt x="1178" y="487"/>
                  </a:lnTo>
                  <a:lnTo>
                    <a:pt x="1201" y="502"/>
                  </a:lnTo>
                  <a:lnTo>
                    <a:pt x="1215" y="510"/>
                  </a:lnTo>
                  <a:lnTo>
                    <a:pt x="1211" y="510"/>
                  </a:lnTo>
                  <a:lnTo>
                    <a:pt x="1201" y="506"/>
                  </a:lnTo>
                  <a:lnTo>
                    <a:pt x="1201" y="506"/>
                  </a:lnTo>
                  <a:lnTo>
                    <a:pt x="1189" y="504"/>
                  </a:lnTo>
                  <a:lnTo>
                    <a:pt x="1188" y="504"/>
                  </a:lnTo>
                  <a:lnTo>
                    <a:pt x="1197" y="512"/>
                  </a:lnTo>
                  <a:lnTo>
                    <a:pt x="1226" y="527"/>
                  </a:lnTo>
                  <a:lnTo>
                    <a:pt x="1226" y="527"/>
                  </a:lnTo>
                  <a:lnTo>
                    <a:pt x="1151" y="496"/>
                  </a:lnTo>
                  <a:lnTo>
                    <a:pt x="1099" y="473"/>
                  </a:lnTo>
                  <a:lnTo>
                    <a:pt x="1080" y="467"/>
                  </a:lnTo>
                  <a:lnTo>
                    <a:pt x="1072" y="466"/>
                  </a:lnTo>
                  <a:lnTo>
                    <a:pt x="1072" y="466"/>
                  </a:lnTo>
                  <a:lnTo>
                    <a:pt x="1045" y="464"/>
                  </a:lnTo>
                  <a:lnTo>
                    <a:pt x="995" y="456"/>
                  </a:lnTo>
                  <a:lnTo>
                    <a:pt x="972" y="454"/>
                  </a:lnTo>
                  <a:lnTo>
                    <a:pt x="956" y="456"/>
                  </a:lnTo>
                  <a:lnTo>
                    <a:pt x="952" y="456"/>
                  </a:lnTo>
                  <a:lnTo>
                    <a:pt x="952" y="458"/>
                  </a:lnTo>
                  <a:lnTo>
                    <a:pt x="956" y="462"/>
                  </a:lnTo>
                  <a:lnTo>
                    <a:pt x="964" y="466"/>
                  </a:lnTo>
                  <a:lnTo>
                    <a:pt x="964" y="466"/>
                  </a:lnTo>
                  <a:lnTo>
                    <a:pt x="983" y="473"/>
                  </a:lnTo>
                  <a:lnTo>
                    <a:pt x="1003" y="481"/>
                  </a:lnTo>
                  <a:lnTo>
                    <a:pt x="1037" y="491"/>
                  </a:lnTo>
                  <a:lnTo>
                    <a:pt x="1068" y="502"/>
                  </a:lnTo>
                  <a:lnTo>
                    <a:pt x="1085" y="510"/>
                  </a:lnTo>
                  <a:lnTo>
                    <a:pt x="1103" y="520"/>
                  </a:lnTo>
                  <a:lnTo>
                    <a:pt x="1103" y="520"/>
                  </a:lnTo>
                  <a:lnTo>
                    <a:pt x="1118" y="527"/>
                  </a:lnTo>
                  <a:lnTo>
                    <a:pt x="1130" y="533"/>
                  </a:lnTo>
                  <a:lnTo>
                    <a:pt x="1147" y="539"/>
                  </a:lnTo>
                  <a:lnTo>
                    <a:pt x="1155" y="541"/>
                  </a:lnTo>
                  <a:lnTo>
                    <a:pt x="1162" y="545"/>
                  </a:lnTo>
                  <a:lnTo>
                    <a:pt x="1174" y="553"/>
                  </a:lnTo>
                  <a:lnTo>
                    <a:pt x="1188" y="566"/>
                  </a:lnTo>
                  <a:lnTo>
                    <a:pt x="1188" y="566"/>
                  </a:lnTo>
                  <a:lnTo>
                    <a:pt x="1203" y="580"/>
                  </a:lnTo>
                  <a:lnTo>
                    <a:pt x="1215" y="589"/>
                  </a:lnTo>
                  <a:lnTo>
                    <a:pt x="1236" y="599"/>
                  </a:lnTo>
                  <a:lnTo>
                    <a:pt x="1241" y="605"/>
                  </a:lnTo>
                  <a:lnTo>
                    <a:pt x="1247" y="611"/>
                  </a:lnTo>
                  <a:lnTo>
                    <a:pt x="1253" y="618"/>
                  </a:lnTo>
                  <a:lnTo>
                    <a:pt x="1257" y="628"/>
                  </a:lnTo>
                  <a:lnTo>
                    <a:pt x="1257" y="628"/>
                  </a:lnTo>
                  <a:lnTo>
                    <a:pt x="1263" y="640"/>
                  </a:lnTo>
                  <a:lnTo>
                    <a:pt x="1270" y="651"/>
                  </a:lnTo>
                  <a:lnTo>
                    <a:pt x="1290" y="670"/>
                  </a:lnTo>
                  <a:lnTo>
                    <a:pt x="1299" y="680"/>
                  </a:lnTo>
                  <a:lnTo>
                    <a:pt x="1311" y="692"/>
                  </a:lnTo>
                  <a:lnTo>
                    <a:pt x="1319" y="705"/>
                  </a:lnTo>
                  <a:lnTo>
                    <a:pt x="1326" y="721"/>
                  </a:lnTo>
                  <a:lnTo>
                    <a:pt x="1326" y="721"/>
                  </a:lnTo>
                  <a:lnTo>
                    <a:pt x="1351" y="798"/>
                  </a:lnTo>
                  <a:lnTo>
                    <a:pt x="1373" y="860"/>
                  </a:lnTo>
                  <a:lnTo>
                    <a:pt x="1373" y="860"/>
                  </a:lnTo>
                  <a:lnTo>
                    <a:pt x="1376" y="870"/>
                  </a:lnTo>
                  <a:lnTo>
                    <a:pt x="1382" y="879"/>
                  </a:lnTo>
                  <a:lnTo>
                    <a:pt x="1398" y="899"/>
                  </a:lnTo>
                  <a:lnTo>
                    <a:pt x="1413" y="918"/>
                  </a:lnTo>
                  <a:lnTo>
                    <a:pt x="1427" y="937"/>
                  </a:lnTo>
                  <a:lnTo>
                    <a:pt x="1427" y="937"/>
                  </a:lnTo>
                  <a:lnTo>
                    <a:pt x="1438" y="958"/>
                  </a:lnTo>
                  <a:lnTo>
                    <a:pt x="1450" y="984"/>
                  </a:lnTo>
                  <a:lnTo>
                    <a:pt x="1473" y="1030"/>
                  </a:lnTo>
                  <a:lnTo>
                    <a:pt x="1473" y="1030"/>
                  </a:lnTo>
                  <a:lnTo>
                    <a:pt x="1484" y="1059"/>
                  </a:lnTo>
                  <a:lnTo>
                    <a:pt x="1498" y="1100"/>
                  </a:lnTo>
                  <a:lnTo>
                    <a:pt x="1511" y="1144"/>
                  </a:lnTo>
                  <a:lnTo>
                    <a:pt x="1519" y="1177"/>
                  </a:lnTo>
                  <a:lnTo>
                    <a:pt x="1519" y="1177"/>
                  </a:lnTo>
                  <a:lnTo>
                    <a:pt x="1523" y="1200"/>
                  </a:lnTo>
                  <a:lnTo>
                    <a:pt x="1525" y="1223"/>
                  </a:lnTo>
                  <a:lnTo>
                    <a:pt x="1527" y="1262"/>
                  </a:lnTo>
                  <a:lnTo>
                    <a:pt x="1527" y="1262"/>
                  </a:lnTo>
                  <a:lnTo>
                    <a:pt x="1536" y="1355"/>
                  </a:lnTo>
                  <a:lnTo>
                    <a:pt x="1544" y="1409"/>
                  </a:lnTo>
                  <a:lnTo>
                    <a:pt x="1550" y="1440"/>
                  </a:lnTo>
                  <a:lnTo>
                    <a:pt x="1550" y="1440"/>
                  </a:lnTo>
                  <a:lnTo>
                    <a:pt x="1554" y="1463"/>
                  </a:lnTo>
                  <a:lnTo>
                    <a:pt x="1559" y="1504"/>
                  </a:lnTo>
                  <a:lnTo>
                    <a:pt x="1565" y="1556"/>
                  </a:lnTo>
                  <a:lnTo>
                    <a:pt x="1565" y="1556"/>
                  </a:lnTo>
                  <a:lnTo>
                    <a:pt x="1565" y="1498"/>
                  </a:lnTo>
                  <a:lnTo>
                    <a:pt x="1567" y="1453"/>
                  </a:lnTo>
                  <a:lnTo>
                    <a:pt x="1565" y="1424"/>
                  </a:lnTo>
                  <a:lnTo>
                    <a:pt x="1565" y="1424"/>
                  </a:lnTo>
                  <a:lnTo>
                    <a:pt x="1565" y="1401"/>
                  </a:lnTo>
                  <a:lnTo>
                    <a:pt x="1565" y="1364"/>
                  </a:lnTo>
                  <a:lnTo>
                    <a:pt x="1569" y="1328"/>
                  </a:lnTo>
                  <a:lnTo>
                    <a:pt x="1573" y="1293"/>
                  </a:lnTo>
                  <a:lnTo>
                    <a:pt x="1573" y="1293"/>
                  </a:lnTo>
                  <a:lnTo>
                    <a:pt x="1588" y="1217"/>
                  </a:lnTo>
                  <a:lnTo>
                    <a:pt x="1594" y="1179"/>
                  </a:lnTo>
                  <a:lnTo>
                    <a:pt x="1596" y="1154"/>
                  </a:lnTo>
                  <a:lnTo>
                    <a:pt x="1596" y="1154"/>
                  </a:lnTo>
                  <a:lnTo>
                    <a:pt x="1594" y="1130"/>
                  </a:lnTo>
                  <a:lnTo>
                    <a:pt x="1586" y="1103"/>
                  </a:lnTo>
                  <a:lnTo>
                    <a:pt x="1577" y="1074"/>
                  </a:lnTo>
                  <a:lnTo>
                    <a:pt x="1571" y="1063"/>
                  </a:lnTo>
                  <a:lnTo>
                    <a:pt x="1565" y="1053"/>
                  </a:lnTo>
                  <a:lnTo>
                    <a:pt x="1565" y="1053"/>
                  </a:lnTo>
                  <a:lnTo>
                    <a:pt x="1550" y="1032"/>
                  </a:lnTo>
                  <a:lnTo>
                    <a:pt x="1529" y="1007"/>
                  </a:lnTo>
                  <a:lnTo>
                    <a:pt x="1507" y="982"/>
                  </a:lnTo>
                  <a:lnTo>
                    <a:pt x="1500" y="970"/>
                  </a:lnTo>
                  <a:lnTo>
                    <a:pt x="1496" y="960"/>
                  </a:lnTo>
                  <a:lnTo>
                    <a:pt x="1496" y="960"/>
                  </a:lnTo>
                  <a:lnTo>
                    <a:pt x="1492" y="953"/>
                  </a:lnTo>
                  <a:lnTo>
                    <a:pt x="1488" y="949"/>
                  </a:lnTo>
                  <a:lnTo>
                    <a:pt x="1477" y="939"/>
                  </a:lnTo>
                  <a:lnTo>
                    <a:pt x="1473" y="933"/>
                  </a:lnTo>
                  <a:lnTo>
                    <a:pt x="1467" y="922"/>
                  </a:lnTo>
                  <a:lnTo>
                    <a:pt x="1461" y="906"/>
                  </a:lnTo>
                  <a:lnTo>
                    <a:pt x="1457" y="883"/>
                  </a:lnTo>
                  <a:lnTo>
                    <a:pt x="1457" y="883"/>
                  </a:lnTo>
                  <a:lnTo>
                    <a:pt x="1452" y="854"/>
                  </a:lnTo>
                  <a:lnTo>
                    <a:pt x="1440" y="823"/>
                  </a:lnTo>
                  <a:lnTo>
                    <a:pt x="1427" y="792"/>
                  </a:lnTo>
                  <a:lnTo>
                    <a:pt x="1413" y="761"/>
                  </a:lnTo>
                  <a:lnTo>
                    <a:pt x="1386" y="709"/>
                  </a:lnTo>
                  <a:lnTo>
                    <a:pt x="1376" y="692"/>
                  </a:lnTo>
                  <a:lnTo>
                    <a:pt x="1373" y="682"/>
                  </a:lnTo>
                  <a:lnTo>
                    <a:pt x="1373" y="682"/>
                  </a:lnTo>
                  <a:lnTo>
                    <a:pt x="1367" y="663"/>
                  </a:lnTo>
                  <a:lnTo>
                    <a:pt x="1359" y="634"/>
                  </a:lnTo>
                  <a:lnTo>
                    <a:pt x="1347" y="609"/>
                  </a:lnTo>
                  <a:lnTo>
                    <a:pt x="1344" y="601"/>
                  </a:lnTo>
                  <a:lnTo>
                    <a:pt x="1342" y="597"/>
                  </a:lnTo>
                  <a:lnTo>
                    <a:pt x="1342" y="597"/>
                  </a:lnTo>
                  <a:lnTo>
                    <a:pt x="1330" y="587"/>
                  </a:lnTo>
                  <a:lnTo>
                    <a:pt x="1311" y="564"/>
                  </a:lnTo>
                  <a:lnTo>
                    <a:pt x="1288" y="539"/>
                  </a:lnTo>
                  <a:lnTo>
                    <a:pt x="1272" y="520"/>
                  </a:lnTo>
                  <a:lnTo>
                    <a:pt x="1272" y="520"/>
                  </a:lnTo>
                  <a:lnTo>
                    <a:pt x="1268" y="514"/>
                  </a:lnTo>
                  <a:lnTo>
                    <a:pt x="1268" y="510"/>
                  </a:lnTo>
                  <a:lnTo>
                    <a:pt x="1268" y="502"/>
                  </a:lnTo>
                  <a:lnTo>
                    <a:pt x="1268" y="498"/>
                  </a:lnTo>
                  <a:lnTo>
                    <a:pt x="1265" y="495"/>
                  </a:lnTo>
                  <a:lnTo>
                    <a:pt x="1259" y="489"/>
                  </a:lnTo>
                  <a:lnTo>
                    <a:pt x="1249" y="481"/>
                  </a:lnTo>
                  <a:lnTo>
                    <a:pt x="1249" y="481"/>
                  </a:lnTo>
                  <a:lnTo>
                    <a:pt x="1230" y="466"/>
                  </a:lnTo>
                  <a:lnTo>
                    <a:pt x="1215" y="452"/>
                  </a:lnTo>
                  <a:lnTo>
                    <a:pt x="1207" y="448"/>
                  </a:lnTo>
                  <a:lnTo>
                    <a:pt x="1195" y="444"/>
                  </a:lnTo>
                  <a:lnTo>
                    <a:pt x="1182" y="442"/>
                  </a:lnTo>
                  <a:lnTo>
                    <a:pt x="1164" y="442"/>
                  </a:lnTo>
                  <a:lnTo>
                    <a:pt x="1164" y="442"/>
                  </a:lnTo>
                  <a:close/>
                  <a:moveTo>
                    <a:pt x="1018" y="435"/>
                  </a:moveTo>
                  <a:lnTo>
                    <a:pt x="1018" y="435"/>
                  </a:lnTo>
                  <a:lnTo>
                    <a:pt x="1055" y="437"/>
                  </a:lnTo>
                  <a:lnTo>
                    <a:pt x="1055" y="437"/>
                  </a:lnTo>
                  <a:lnTo>
                    <a:pt x="1028" y="435"/>
                  </a:lnTo>
                  <a:lnTo>
                    <a:pt x="1018" y="435"/>
                  </a:lnTo>
                  <a:lnTo>
                    <a:pt x="1018" y="435"/>
                  </a:lnTo>
                  <a:close/>
                  <a:moveTo>
                    <a:pt x="1003" y="574"/>
                  </a:moveTo>
                  <a:lnTo>
                    <a:pt x="1003" y="574"/>
                  </a:lnTo>
                  <a:lnTo>
                    <a:pt x="1029" y="585"/>
                  </a:lnTo>
                  <a:lnTo>
                    <a:pt x="1082" y="611"/>
                  </a:lnTo>
                  <a:lnTo>
                    <a:pt x="1109" y="628"/>
                  </a:lnTo>
                  <a:lnTo>
                    <a:pt x="1135" y="643"/>
                  </a:lnTo>
                  <a:lnTo>
                    <a:pt x="1159" y="659"/>
                  </a:lnTo>
                  <a:lnTo>
                    <a:pt x="1166" y="667"/>
                  </a:lnTo>
                  <a:lnTo>
                    <a:pt x="1172" y="674"/>
                  </a:lnTo>
                  <a:lnTo>
                    <a:pt x="1172" y="674"/>
                  </a:lnTo>
                  <a:lnTo>
                    <a:pt x="1180" y="684"/>
                  </a:lnTo>
                  <a:lnTo>
                    <a:pt x="1186" y="686"/>
                  </a:lnTo>
                  <a:lnTo>
                    <a:pt x="1191" y="686"/>
                  </a:lnTo>
                  <a:lnTo>
                    <a:pt x="1195" y="684"/>
                  </a:lnTo>
                  <a:lnTo>
                    <a:pt x="1199" y="684"/>
                  </a:lnTo>
                  <a:lnTo>
                    <a:pt x="1205" y="690"/>
                  </a:lnTo>
                  <a:lnTo>
                    <a:pt x="1211" y="703"/>
                  </a:lnTo>
                  <a:lnTo>
                    <a:pt x="1218" y="728"/>
                  </a:lnTo>
                  <a:lnTo>
                    <a:pt x="1218" y="728"/>
                  </a:lnTo>
                  <a:lnTo>
                    <a:pt x="1228" y="757"/>
                  </a:lnTo>
                  <a:lnTo>
                    <a:pt x="1240" y="784"/>
                  </a:lnTo>
                  <a:lnTo>
                    <a:pt x="1251" y="806"/>
                  </a:lnTo>
                  <a:lnTo>
                    <a:pt x="1261" y="827"/>
                  </a:lnTo>
                  <a:lnTo>
                    <a:pt x="1278" y="856"/>
                  </a:lnTo>
                  <a:lnTo>
                    <a:pt x="1284" y="868"/>
                  </a:lnTo>
                  <a:lnTo>
                    <a:pt x="1288" y="875"/>
                  </a:lnTo>
                  <a:lnTo>
                    <a:pt x="1288" y="875"/>
                  </a:lnTo>
                  <a:lnTo>
                    <a:pt x="1317" y="958"/>
                  </a:lnTo>
                  <a:lnTo>
                    <a:pt x="1332" y="1009"/>
                  </a:lnTo>
                  <a:lnTo>
                    <a:pt x="1342" y="1038"/>
                  </a:lnTo>
                  <a:lnTo>
                    <a:pt x="1342" y="1038"/>
                  </a:lnTo>
                  <a:lnTo>
                    <a:pt x="1346" y="1047"/>
                  </a:lnTo>
                  <a:lnTo>
                    <a:pt x="1357" y="1065"/>
                  </a:lnTo>
                  <a:lnTo>
                    <a:pt x="1388" y="1113"/>
                  </a:lnTo>
                  <a:lnTo>
                    <a:pt x="1434" y="1185"/>
                  </a:lnTo>
                  <a:lnTo>
                    <a:pt x="1434" y="1185"/>
                  </a:lnTo>
                  <a:lnTo>
                    <a:pt x="1419" y="1130"/>
                  </a:lnTo>
                  <a:lnTo>
                    <a:pt x="1405" y="1088"/>
                  </a:lnTo>
                  <a:lnTo>
                    <a:pt x="1396" y="1061"/>
                  </a:lnTo>
                  <a:lnTo>
                    <a:pt x="1396" y="1061"/>
                  </a:lnTo>
                  <a:lnTo>
                    <a:pt x="1384" y="1026"/>
                  </a:lnTo>
                  <a:lnTo>
                    <a:pt x="1374" y="1001"/>
                  </a:lnTo>
                  <a:lnTo>
                    <a:pt x="1365" y="976"/>
                  </a:lnTo>
                  <a:lnTo>
                    <a:pt x="1365" y="976"/>
                  </a:lnTo>
                  <a:lnTo>
                    <a:pt x="1353" y="945"/>
                  </a:lnTo>
                  <a:lnTo>
                    <a:pt x="1346" y="908"/>
                  </a:lnTo>
                  <a:lnTo>
                    <a:pt x="1336" y="873"/>
                  </a:lnTo>
                  <a:lnTo>
                    <a:pt x="1326" y="844"/>
                  </a:lnTo>
                  <a:lnTo>
                    <a:pt x="1326" y="844"/>
                  </a:lnTo>
                  <a:lnTo>
                    <a:pt x="1299" y="783"/>
                  </a:lnTo>
                  <a:lnTo>
                    <a:pt x="1272" y="721"/>
                  </a:lnTo>
                  <a:lnTo>
                    <a:pt x="1272" y="721"/>
                  </a:lnTo>
                  <a:lnTo>
                    <a:pt x="1261" y="699"/>
                  </a:lnTo>
                  <a:lnTo>
                    <a:pt x="1247" y="682"/>
                  </a:lnTo>
                  <a:lnTo>
                    <a:pt x="1234" y="667"/>
                  </a:lnTo>
                  <a:lnTo>
                    <a:pt x="1234" y="667"/>
                  </a:lnTo>
                  <a:lnTo>
                    <a:pt x="1201" y="643"/>
                  </a:lnTo>
                  <a:lnTo>
                    <a:pt x="1174" y="628"/>
                  </a:lnTo>
                  <a:lnTo>
                    <a:pt x="1164" y="622"/>
                  </a:lnTo>
                  <a:lnTo>
                    <a:pt x="1157" y="620"/>
                  </a:lnTo>
                  <a:lnTo>
                    <a:pt x="1157" y="620"/>
                  </a:lnTo>
                  <a:lnTo>
                    <a:pt x="1145" y="618"/>
                  </a:lnTo>
                  <a:lnTo>
                    <a:pt x="1126" y="612"/>
                  </a:lnTo>
                  <a:lnTo>
                    <a:pt x="1072" y="597"/>
                  </a:lnTo>
                  <a:lnTo>
                    <a:pt x="1003" y="574"/>
                  </a:lnTo>
                  <a:lnTo>
                    <a:pt x="1003" y="574"/>
                  </a:lnTo>
                  <a:close/>
                  <a:moveTo>
                    <a:pt x="1303" y="381"/>
                  </a:moveTo>
                  <a:lnTo>
                    <a:pt x="1303" y="381"/>
                  </a:lnTo>
                  <a:lnTo>
                    <a:pt x="1336" y="408"/>
                  </a:lnTo>
                  <a:lnTo>
                    <a:pt x="1411" y="471"/>
                  </a:lnTo>
                  <a:lnTo>
                    <a:pt x="1452" y="508"/>
                  </a:lnTo>
                  <a:lnTo>
                    <a:pt x="1488" y="543"/>
                  </a:lnTo>
                  <a:lnTo>
                    <a:pt x="1517" y="574"/>
                  </a:lnTo>
                  <a:lnTo>
                    <a:pt x="1529" y="587"/>
                  </a:lnTo>
                  <a:lnTo>
                    <a:pt x="1534" y="597"/>
                  </a:lnTo>
                  <a:lnTo>
                    <a:pt x="1534" y="597"/>
                  </a:lnTo>
                  <a:lnTo>
                    <a:pt x="1554" y="640"/>
                  </a:lnTo>
                  <a:lnTo>
                    <a:pt x="1575" y="688"/>
                  </a:lnTo>
                  <a:lnTo>
                    <a:pt x="1592" y="738"/>
                  </a:lnTo>
                  <a:lnTo>
                    <a:pt x="1600" y="757"/>
                  </a:lnTo>
                  <a:lnTo>
                    <a:pt x="1604" y="775"/>
                  </a:lnTo>
                  <a:lnTo>
                    <a:pt x="1604" y="775"/>
                  </a:lnTo>
                  <a:lnTo>
                    <a:pt x="1608" y="802"/>
                  </a:lnTo>
                  <a:lnTo>
                    <a:pt x="1610" y="825"/>
                  </a:lnTo>
                  <a:lnTo>
                    <a:pt x="1615" y="848"/>
                  </a:lnTo>
                  <a:lnTo>
                    <a:pt x="1621" y="862"/>
                  </a:lnTo>
                  <a:lnTo>
                    <a:pt x="1627" y="875"/>
                  </a:lnTo>
                  <a:lnTo>
                    <a:pt x="1627" y="875"/>
                  </a:lnTo>
                  <a:lnTo>
                    <a:pt x="1639" y="895"/>
                  </a:lnTo>
                  <a:lnTo>
                    <a:pt x="1648" y="904"/>
                  </a:lnTo>
                  <a:lnTo>
                    <a:pt x="1654" y="920"/>
                  </a:lnTo>
                  <a:lnTo>
                    <a:pt x="1665" y="953"/>
                  </a:lnTo>
                  <a:lnTo>
                    <a:pt x="1665" y="953"/>
                  </a:lnTo>
                  <a:lnTo>
                    <a:pt x="1675" y="993"/>
                  </a:lnTo>
                  <a:lnTo>
                    <a:pt x="1681" y="1024"/>
                  </a:lnTo>
                  <a:lnTo>
                    <a:pt x="1689" y="1076"/>
                  </a:lnTo>
                  <a:lnTo>
                    <a:pt x="1689" y="1076"/>
                  </a:lnTo>
                  <a:lnTo>
                    <a:pt x="1698" y="1154"/>
                  </a:lnTo>
                  <a:lnTo>
                    <a:pt x="1702" y="1190"/>
                  </a:lnTo>
                  <a:lnTo>
                    <a:pt x="1704" y="1208"/>
                  </a:lnTo>
                  <a:lnTo>
                    <a:pt x="1704" y="1208"/>
                  </a:lnTo>
                  <a:lnTo>
                    <a:pt x="1702" y="1229"/>
                  </a:lnTo>
                  <a:lnTo>
                    <a:pt x="1696" y="1272"/>
                  </a:lnTo>
                  <a:lnTo>
                    <a:pt x="1689" y="1331"/>
                  </a:lnTo>
                  <a:lnTo>
                    <a:pt x="1689" y="1331"/>
                  </a:lnTo>
                  <a:lnTo>
                    <a:pt x="1696" y="1312"/>
                  </a:lnTo>
                  <a:lnTo>
                    <a:pt x="1712" y="1262"/>
                  </a:lnTo>
                  <a:lnTo>
                    <a:pt x="1721" y="1231"/>
                  </a:lnTo>
                  <a:lnTo>
                    <a:pt x="1729" y="1196"/>
                  </a:lnTo>
                  <a:lnTo>
                    <a:pt x="1733" y="1163"/>
                  </a:lnTo>
                  <a:lnTo>
                    <a:pt x="1735" y="1130"/>
                  </a:lnTo>
                  <a:lnTo>
                    <a:pt x="1735" y="1130"/>
                  </a:lnTo>
                  <a:lnTo>
                    <a:pt x="1733" y="1078"/>
                  </a:lnTo>
                  <a:lnTo>
                    <a:pt x="1729" y="1036"/>
                  </a:lnTo>
                  <a:lnTo>
                    <a:pt x="1723" y="995"/>
                  </a:lnTo>
                  <a:lnTo>
                    <a:pt x="1719" y="945"/>
                  </a:lnTo>
                  <a:lnTo>
                    <a:pt x="1719" y="945"/>
                  </a:lnTo>
                  <a:lnTo>
                    <a:pt x="1718" y="899"/>
                  </a:lnTo>
                  <a:lnTo>
                    <a:pt x="1718" y="871"/>
                  </a:lnTo>
                  <a:lnTo>
                    <a:pt x="1716" y="860"/>
                  </a:lnTo>
                  <a:lnTo>
                    <a:pt x="1712" y="848"/>
                  </a:lnTo>
                  <a:lnTo>
                    <a:pt x="1706" y="837"/>
                  </a:lnTo>
                  <a:lnTo>
                    <a:pt x="1696" y="821"/>
                  </a:lnTo>
                  <a:lnTo>
                    <a:pt x="1696" y="821"/>
                  </a:lnTo>
                  <a:lnTo>
                    <a:pt x="1675" y="786"/>
                  </a:lnTo>
                  <a:lnTo>
                    <a:pt x="1658" y="752"/>
                  </a:lnTo>
                  <a:lnTo>
                    <a:pt x="1658" y="752"/>
                  </a:lnTo>
                  <a:lnTo>
                    <a:pt x="1644" y="725"/>
                  </a:lnTo>
                  <a:lnTo>
                    <a:pt x="1635" y="707"/>
                  </a:lnTo>
                  <a:lnTo>
                    <a:pt x="1625" y="694"/>
                  </a:lnTo>
                  <a:lnTo>
                    <a:pt x="1612" y="674"/>
                  </a:lnTo>
                  <a:lnTo>
                    <a:pt x="1612" y="674"/>
                  </a:lnTo>
                  <a:lnTo>
                    <a:pt x="1590" y="640"/>
                  </a:lnTo>
                  <a:lnTo>
                    <a:pt x="1563" y="595"/>
                  </a:lnTo>
                  <a:lnTo>
                    <a:pt x="1536" y="553"/>
                  </a:lnTo>
                  <a:lnTo>
                    <a:pt x="1527" y="537"/>
                  </a:lnTo>
                  <a:lnTo>
                    <a:pt x="1519" y="527"/>
                  </a:lnTo>
                  <a:lnTo>
                    <a:pt x="1519" y="527"/>
                  </a:lnTo>
                  <a:lnTo>
                    <a:pt x="1482" y="495"/>
                  </a:lnTo>
                  <a:lnTo>
                    <a:pt x="1461" y="477"/>
                  </a:lnTo>
                  <a:lnTo>
                    <a:pt x="1450" y="466"/>
                  </a:lnTo>
                  <a:lnTo>
                    <a:pt x="1450" y="466"/>
                  </a:lnTo>
                  <a:lnTo>
                    <a:pt x="1442" y="460"/>
                  </a:lnTo>
                  <a:lnTo>
                    <a:pt x="1423" y="448"/>
                  </a:lnTo>
                  <a:lnTo>
                    <a:pt x="1374" y="419"/>
                  </a:lnTo>
                  <a:lnTo>
                    <a:pt x="1303" y="381"/>
                  </a:lnTo>
                  <a:lnTo>
                    <a:pt x="1303" y="381"/>
                  </a:lnTo>
                  <a:close/>
                  <a:moveTo>
                    <a:pt x="1178" y="249"/>
                  </a:moveTo>
                  <a:lnTo>
                    <a:pt x="1178" y="249"/>
                  </a:lnTo>
                  <a:lnTo>
                    <a:pt x="1189" y="276"/>
                  </a:lnTo>
                  <a:lnTo>
                    <a:pt x="1201" y="297"/>
                  </a:lnTo>
                  <a:lnTo>
                    <a:pt x="1209" y="307"/>
                  </a:lnTo>
                  <a:lnTo>
                    <a:pt x="1215" y="313"/>
                  </a:lnTo>
                  <a:lnTo>
                    <a:pt x="1220" y="317"/>
                  </a:lnTo>
                  <a:lnTo>
                    <a:pt x="1226" y="319"/>
                  </a:lnTo>
                  <a:lnTo>
                    <a:pt x="1226" y="319"/>
                  </a:lnTo>
                  <a:lnTo>
                    <a:pt x="1249" y="317"/>
                  </a:lnTo>
                  <a:lnTo>
                    <a:pt x="1274" y="315"/>
                  </a:lnTo>
                  <a:lnTo>
                    <a:pt x="1290" y="315"/>
                  </a:lnTo>
                  <a:lnTo>
                    <a:pt x="1305" y="317"/>
                  </a:lnTo>
                  <a:lnTo>
                    <a:pt x="1319" y="321"/>
                  </a:lnTo>
                  <a:lnTo>
                    <a:pt x="1334" y="326"/>
                  </a:lnTo>
                  <a:lnTo>
                    <a:pt x="1334" y="326"/>
                  </a:lnTo>
                  <a:lnTo>
                    <a:pt x="1347" y="330"/>
                  </a:lnTo>
                  <a:lnTo>
                    <a:pt x="1361" y="332"/>
                  </a:lnTo>
                  <a:lnTo>
                    <a:pt x="1388" y="332"/>
                  </a:lnTo>
                  <a:lnTo>
                    <a:pt x="1401" y="334"/>
                  </a:lnTo>
                  <a:lnTo>
                    <a:pt x="1415" y="340"/>
                  </a:lnTo>
                  <a:lnTo>
                    <a:pt x="1428" y="350"/>
                  </a:lnTo>
                  <a:lnTo>
                    <a:pt x="1442" y="365"/>
                  </a:lnTo>
                  <a:lnTo>
                    <a:pt x="1442" y="365"/>
                  </a:lnTo>
                  <a:lnTo>
                    <a:pt x="1459" y="386"/>
                  </a:lnTo>
                  <a:lnTo>
                    <a:pt x="1479" y="408"/>
                  </a:lnTo>
                  <a:lnTo>
                    <a:pt x="1521" y="454"/>
                  </a:lnTo>
                  <a:lnTo>
                    <a:pt x="1558" y="493"/>
                  </a:lnTo>
                  <a:lnTo>
                    <a:pt x="1581" y="512"/>
                  </a:lnTo>
                  <a:lnTo>
                    <a:pt x="1581" y="512"/>
                  </a:lnTo>
                  <a:lnTo>
                    <a:pt x="1585" y="514"/>
                  </a:lnTo>
                  <a:lnTo>
                    <a:pt x="1586" y="510"/>
                  </a:lnTo>
                  <a:lnTo>
                    <a:pt x="1586" y="504"/>
                  </a:lnTo>
                  <a:lnTo>
                    <a:pt x="1585" y="495"/>
                  </a:lnTo>
                  <a:lnTo>
                    <a:pt x="1573" y="471"/>
                  </a:lnTo>
                  <a:lnTo>
                    <a:pt x="1565" y="460"/>
                  </a:lnTo>
                  <a:lnTo>
                    <a:pt x="1558" y="450"/>
                  </a:lnTo>
                  <a:lnTo>
                    <a:pt x="1558" y="450"/>
                  </a:lnTo>
                  <a:lnTo>
                    <a:pt x="1506" y="392"/>
                  </a:lnTo>
                  <a:lnTo>
                    <a:pt x="1480" y="361"/>
                  </a:lnTo>
                  <a:lnTo>
                    <a:pt x="1465" y="342"/>
                  </a:lnTo>
                  <a:lnTo>
                    <a:pt x="1465" y="342"/>
                  </a:lnTo>
                  <a:lnTo>
                    <a:pt x="1459" y="326"/>
                  </a:lnTo>
                  <a:lnTo>
                    <a:pt x="1455" y="317"/>
                  </a:lnTo>
                  <a:lnTo>
                    <a:pt x="1450" y="309"/>
                  </a:lnTo>
                  <a:lnTo>
                    <a:pt x="1444" y="299"/>
                  </a:lnTo>
                  <a:lnTo>
                    <a:pt x="1434" y="294"/>
                  </a:lnTo>
                  <a:lnTo>
                    <a:pt x="1425" y="288"/>
                  </a:lnTo>
                  <a:lnTo>
                    <a:pt x="1411" y="288"/>
                  </a:lnTo>
                  <a:lnTo>
                    <a:pt x="1411" y="288"/>
                  </a:lnTo>
                  <a:lnTo>
                    <a:pt x="1384" y="288"/>
                  </a:lnTo>
                  <a:lnTo>
                    <a:pt x="1363" y="284"/>
                  </a:lnTo>
                  <a:lnTo>
                    <a:pt x="1344" y="282"/>
                  </a:lnTo>
                  <a:lnTo>
                    <a:pt x="1326" y="280"/>
                  </a:lnTo>
                  <a:lnTo>
                    <a:pt x="1326" y="280"/>
                  </a:lnTo>
                  <a:lnTo>
                    <a:pt x="1307" y="278"/>
                  </a:lnTo>
                  <a:lnTo>
                    <a:pt x="1284" y="274"/>
                  </a:lnTo>
                  <a:lnTo>
                    <a:pt x="1267" y="266"/>
                  </a:lnTo>
                  <a:lnTo>
                    <a:pt x="1259" y="261"/>
                  </a:lnTo>
                  <a:lnTo>
                    <a:pt x="1257" y="257"/>
                  </a:lnTo>
                  <a:lnTo>
                    <a:pt x="1257" y="257"/>
                  </a:lnTo>
                  <a:lnTo>
                    <a:pt x="1253" y="247"/>
                  </a:lnTo>
                  <a:lnTo>
                    <a:pt x="1247" y="236"/>
                  </a:lnTo>
                  <a:lnTo>
                    <a:pt x="1234" y="208"/>
                  </a:lnTo>
                  <a:lnTo>
                    <a:pt x="1178" y="249"/>
                  </a:lnTo>
                  <a:close/>
                  <a:moveTo>
                    <a:pt x="1315" y="149"/>
                  </a:moveTo>
                  <a:lnTo>
                    <a:pt x="1315" y="149"/>
                  </a:lnTo>
                  <a:lnTo>
                    <a:pt x="1322" y="162"/>
                  </a:lnTo>
                  <a:lnTo>
                    <a:pt x="1326" y="172"/>
                  </a:lnTo>
                  <a:lnTo>
                    <a:pt x="1326" y="172"/>
                  </a:lnTo>
                  <a:lnTo>
                    <a:pt x="1326" y="178"/>
                  </a:lnTo>
                  <a:lnTo>
                    <a:pt x="1324" y="187"/>
                  </a:lnTo>
                  <a:lnTo>
                    <a:pt x="1319" y="208"/>
                  </a:lnTo>
                  <a:lnTo>
                    <a:pt x="1319" y="218"/>
                  </a:lnTo>
                  <a:lnTo>
                    <a:pt x="1321" y="226"/>
                  </a:lnTo>
                  <a:lnTo>
                    <a:pt x="1324" y="230"/>
                  </a:lnTo>
                  <a:lnTo>
                    <a:pt x="1328" y="232"/>
                  </a:lnTo>
                  <a:lnTo>
                    <a:pt x="1334" y="234"/>
                  </a:lnTo>
                  <a:lnTo>
                    <a:pt x="1342" y="234"/>
                  </a:lnTo>
                  <a:lnTo>
                    <a:pt x="1342" y="234"/>
                  </a:lnTo>
                  <a:lnTo>
                    <a:pt x="1355" y="232"/>
                  </a:lnTo>
                  <a:lnTo>
                    <a:pt x="1367" y="230"/>
                  </a:lnTo>
                  <a:lnTo>
                    <a:pt x="1384" y="224"/>
                  </a:lnTo>
                  <a:lnTo>
                    <a:pt x="1394" y="224"/>
                  </a:lnTo>
                  <a:lnTo>
                    <a:pt x="1407" y="224"/>
                  </a:lnTo>
                  <a:lnTo>
                    <a:pt x="1425" y="230"/>
                  </a:lnTo>
                  <a:lnTo>
                    <a:pt x="1450" y="241"/>
                  </a:lnTo>
                  <a:lnTo>
                    <a:pt x="1450" y="241"/>
                  </a:lnTo>
                  <a:lnTo>
                    <a:pt x="1498" y="263"/>
                  </a:lnTo>
                  <a:lnTo>
                    <a:pt x="1529" y="276"/>
                  </a:lnTo>
                  <a:lnTo>
                    <a:pt x="1552" y="286"/>
                  </a:lnTo>
                  <a:lnTo>
                    <a:pt x="1573" y="295"/>
                  </a:lnTo>
                  <a:lnTo>
                    <a:pt x="1573" y="295"/>
                  </a:lnTo>
                  <a:lnTo>
                    <a:pt x="1623" y="321"/>
                  </a:lnTo>
                  <a:lnTo>
                    <a:pt x="1650" y="336"/>
                  </a:lnTo>
                  <a:lnTo>
                    <a:pt x="1665" y="346"/>
                  </a:lnTo>
                  <a:lnTo>
                    <a:pt x="1681" y="357"/>
                  </a:lnTo>
                  <a:lnTo>
                    <a:pt x="1681" y="357"/>
                  </a:lnTo>
                  <a:lnTo>
                    <a:pt x="1696" y="367"/>
                  </a:lnTo>
                  <a:lnTo>
                    <a:pt x="1710" y="375"/>
                  </a:lnTo>
                  <a:lnTo>
                    <a:pt x="1735" y="382"/>
                  </a:lnTo>
                  <a:lnTo>
                    <a:pt x="1748" y="386"/>
                  </a:lnTo>
                  <a:lnTo>
                    <a:pt x="1760" y="394"/>
                  </a:lnTo>
                  <a:lnTo>
                    <a:pt x="1770" y="404"/>
                  </a:lnTo>
                  <a:lnTo>
                    <a:pt x="1781" y="419"/>
                  </a:lnTo>
                  <a:lnTo>
                    <a:pt x="1781" y="419"/>
                  </a:lnTo>
                  <a:lnTo>
                    <a:pt x="1791" y="440"/>
                  </a:lnTo>
                  <a:lnTo>
                    <a:pt x="1802" y="467"/>
                  </a:lnTo>
                  <a:lnTo>
                    <a:pt x="1822" y="524"/>
                  </a:lnTo>
                  <a:lnTo>
                    <a:pt x="1835" y="570"/>
                  </a:lnTo>
                  <a:lnTo>
                    <a:pt x="1839" y="582"/>
                  </a:lnTo>
                  <a:lnTo>
                    <a:pt x="1841" y="583"/>
                  </a:lnTo>
                  <a:lnTo>
                    <a:pt x="1843" y="582"/>
                  </a:lnTo>
                  <a:lnTo>
                    <a:pt x="1843" y="582"/>
                  </a:lnTo>
                  <a:lnTo>
                    <a:pt x="1845" y="572"/>
                  </a:lnTo>
                  <a:lnTo>
                    <a:pt x="1845" y="554"/>
                  </a:lnTo>
                  <a:lnTo>
                    <a:pt x="1839" y="506"/>
                  </a:lnTo>
                  <a:lnTo>
                    <a:pt x="1835" y="479"/>
                  </a:lnTo>
                  <a:lnTo>
                    <a:pt x="1827" y="452"/>
                  </a:lnTo>
                  <a:lnTo>
                    <a:pt x="1822" y="427"/>
                  </a:lnTo>
                  <a:lnTo>
                    <a:pt x="1812" y="404"/>
                  </a:lnTo>
                  <a:lnTo>
                    <a:pt x="1812" y="404"/>
                  </a:lnTo>
                  <a:lnTo>
                    <a:pt x="1795" y="363"/>
                  </a:lnTo>
                  <a:lnTo>
                    <a:pt x="1787" y="344"/>
                  </a:lnTo>
                  <a:lnTo>
                    <a:pt x="1777" y="326"/>
                  </a:lnTo>
                  <a:lnTo>
                    <a:pt x="1766" y="311"/>
                  </a:lnTo>
                  <a:lnTo>
                    <a:pt x="1752" y="297"/>
                  </a:lnTo>
                  <a:lnTo>
                    <a:pt x="1745" y="292"/>
                  </a:lnTo>
                  <a:lnTo>
                    <a:pt x="1735" y="288"/>
                  </a:lnTo>
                  <a:lnTo>
                    <a:pt x="1723" y="284"/>
                  </a:lnTo>
                  <a:lnTo>
                    <a:pt x="1712" y="280"/>
                  </a:lnTo>
                  <a:lnTo>
                    <a:pt x="1712" y="280"/>
                  </a:lnTo>
                  <a:lnTo>
                    <a:pt x="1687" y="274"/>
                  </a:lnTo>
                  <a:lnTo>
                    <a:pt x="1665" y="266"/>
                  </a:lnTo>
                  <a:lnTo>
                    <a:pt x="1644" y="259"/>
                  </a:lnTo>
                  <a:lnTo>
                    <a:pt x="1625" y="249"/>
                  </a:lnTo>
                  <a:lnTo>
                    <a:pt x="1592" y="232"/>
                  </a:lnTo>
                  <a:lnTo>
                    <a:pt x="1565" y="218"/>
                  </a:lnTo>
                  <a:lnTo>
                    <a:pt x="1565" y="218"/>
                  </a:lnTo>
                  <a:lnTo>
                    <a:pt x="1521" y="203"/>
                  </a:lnTo>
                  <a:lnTo>
                    <a:pt x="1496" y="195"/>
                  </a:lnTo>
                  <a:lnTo>
                    <a:pt x="1496" y="195"/>
                  </a:lnTo>
                  <a:lnTo>
                    <a:pt x="1452" y="187"/>
                  </a:lnTo>
                  <a:lnTo>
                    <a:pt x="1411" y="179"/>
                  </a:lnTo>
                  <a:lnTo>
                    <a:pt x="1396" y="133"/>
                  </a:lnTo>
                  <a:lnTo>
                    <a:pt x="1365" y="114"/>
                  </a:lnTo>
                  <a:lnTo>
                    <a:pt x="1365" y="114"/>
                  </a:lnTo>
                  <a:lnTo>
                    <a:pt x="1315" y="149"/>
                  </a:lnTo>
                  <a:lnTo>
                    <a:pt x="1315" y="149"/>
                  </a:lnTo>
                  <a:close/>
                  <a:moveTo>
                    <a:pt x="1565" y="373"/>
                  </a:moveTo>
                  <a:lnTo>
                    <a:pt x="1565" y="373"/>
                  </a:lnTo>
                  <a:lnTo>
                    <a:pt x="1573" y="384"/>
                  </a:lnTo>
                  <a:lnTo>
                    <a:pt x="1592" y="415"/>
                  </a:lnTo>
                  <a:lnTo>
                    <a:pt x="1606" y="433"/>
                  </a:lnTo>
                  <a:lnTo>
                    <a:pt x="1621" y="450"/>
                  </a:lnTo>
                  <a:lnTo>
                    <a:pt x="1639" y="467"/>
                  </a:lnTo>
                  <a:lnTo>
                    <a:pt x="1658" y="481"/>
                  </a:lnTo>
                  <a:lnTo>
                    <a:pt x="1658" y="481"/>
                  </a:lnTo>
                  <a:lnTo>
                    <a:pt x="1677" y="493"/>
                  </a:lnTo>
                  <a:lnTo>
                    <a:pt x="1694" y="506"/>
                  </a:lnTo>
                  <a:lnTo>
                    <a:pt x="1710" y="520"/>
                  </a:lnTo>
                  <a:lnTo>
                    <a:pt x="1725" y="533"/>
                  </a:lnTo>
                  <a:lnTo>
                    <a:pt x="1737" y="547"/>
                  </a:lnTo>
                  <a:lnTo>
                    <a:pt x="1746" y="560"/>
                  </a:lnTo>
                  <a:lnTo>
                    <a:pt x="1754" y="572"/>
                  </a:lnTo>
                  <a:lnTo>
                    <a:pt x="1758" y="582"/>
                  </a:lnTo>
                  <a:lnTo>
                    <a:pt x="1758" y="582"/>
                  </a:lnTo>
                  <a:lnTo>
                    <a:pt x="1760" y="597"/>
                  </a:lnTo>
                  <a:lnTo>
                    <a:pt x="1764" y="614"/>
                  </a:lnTo>
                  <a:lnTo>
                    <a:pt x="1766" y="636"/>
                  </a:lnTo>
                  <a:lnTo>
                    <a:pt x="1773" y="667"/>
                  </a:lnTo>
                  <a:lnTo>
                    <a:pt x="1773" y="667"/>
                  </a:lnTo>
                  <a:lnTo>
                    <a:pt x="1785" y="709"/>
                  </a:lnTo>
                  <a:lnTo>
                    <a:pt x="1787" y="728"/>
                  </a:lnTo>
                  <a:lnTo>
                    <a:pt x="1789" y="759"/>
                  </a:lnTo>
                  <a:lnTo>
                    <a:pt x="1789" y="759"/>
                  </a:lnTo>
                  <a:lnTo>
                    <a:pt x="1797" y="984"/>
                  </a:lnTo>
                  <a:lnTo>
                    <a:pt x="1797" y="984"/>
                  </a:lnTo>
                  <a:lnTo>
                    <a:pt x="1802" y="829"/>
                  </a:lnTo>
                  <a:lnTo>
                    <a:pt x="1806" y="711"/>
                  </a:lnTo>
                  <a:lnTo>
                    <a:pt x="1806" y="661"/>
                  </a:lnTo>
                  <a:lnTo>
                    <a:pt x="1804" y="628"/>
                  </a:lnTo>
                  <a:lnTo>
                    <a:pt x="1804" y="628"/>
                  </a:lnTo>
                  <a:lnTo>
                    <a:pt x="1802" y="607"/>
                  </a:lnTo>
                  <a:lnTo>
                    <a:pt x="1802" y="589"/>
                  </a:lnTo>
                  <a:lnTo>
                    <a:pt x="1802" y="566"/>
                  </a:lnTo>
                  <a:lnTo>
                    <a:pt x="1800" y="556"/>
                  </a:lnTo>
                  <a:lnTo>
                    <a:pt x="1795" y="549"/>
                  </a:lnTo>
                  <a:lnTo>
                    <a:pt x="1787" y="539"/>
                  </a:lnTo>
                  <a:lnTo>
                    <a:pt x="1773" y="527"/>
                  </a:lnTo>
                  <a:lnTo>
                    <a:pt x="1773" y="527"/>
                  </a:lnTo>
                  <a:lnTo>
                    <a:pt x="1743" y="500"/>
                  </a:lnTo>
                  <a:lnTo>
                    <a:pt x="1712" y="473"/>
                  </a:lnTo>
                  <a:lnTo>
                    <a:pt x="1681" y="442"/>
                  </a:lnTo>
                  <a:lnTo>
                    <a:pt x="1565" y="373"/>
                  </a:lnTo>
                  <a:close/>
                  <a:moveTo>
                    <a:pt x="1858" y="674"/>
                  </a:moveTo>
                  <a:lnTo>
                    <a:pt x="1858" y="674"/>
                  </a:lnTo>
                  <a:lnTo>
                    <a:pt x="1858" y="698"/>
                  </a:lnTo>
                  <a:lnTo>
                    <a:pt x="1854" y="730"/>
                  </a:lnTo>
                  <a:lnTo>
                    <a:pt x="1851" y="765"/>
                  </a:lnTo>
                  <a:lnTo>
                    <a:pt x="1851" y="783"/>
                  </a:lnTo>
                  <a:lnTo>
                    <a:pt x="1851" y="798"/>
                  </a:lnTo>
                  <a:lnTo>
                    <a:pt x="1851" y="798"/>
                  </a:lnTo>
                  <a:lnTo>
                    <a:pt x="1851" y="831"/>
                  </a:lnTo>
                  <a:lnTo>
                    <a:pt x="1851" y="870"/>
                  </a:lnTo>
                  <a:lnTo>
                    <a:pt x="1851" y="910"/>
                  </a:lnTo>
                  <a:lnTo>
                    <a:pt x="1851" y="953"/>
                  </a:lnTo>
                  <a:lnTo>
                    <a:pt x="1851" y="953"/>
                  </a:lnTo>
                  <a:lnTo>
                    <a:pt x="1851" y="976"/>
                  </a:lnTo>
                  <a:lnTo>
                    <a:pt x="1847" y="1003"/>
                  </a:lnTo>
                  <a:lnTo>
                    <a:pt x="1835" y="1057"/>
                  </a:lnTo>
                  <a:lnTo>
                    <a:pt x="1825" y="1109"/>
                  </a:lnTo>
                  <a:lnTo>
                    <a:pt x="1822" y="1130"/>
                  </a:lnTo>
                  <a:lnTo>
                    <a:pt x="1820" y="1146"/>
                  </a:lnTo>
                  <a:lnTo>
                    <a:pt x="1820" y="1246"/>
                  </a:lnTo>
                  <a:lnTo>
                    <a:pt x="1820" y="1246"/>
                  </a:lnTo>
                  <a:lnTo>
                    <a:pt x="1820" y="1277"/>
                  </a:lnTo>
                  <a:lnTo>
                    <a:pt x="1824" y="1302"/>
                  </a:lnTo>
                  <a:lnTo>
                    <a:pt x="1827" y="1339"/>
                  </a:lnTo>
                  <a:lnTo>
                    <a:pt x="1827" y="1339"/>
                  </a:lnTo>
                  <a:lnTo>
                    <a:pt x="1831" y="1351"/>
                  </a:lnTo>
                  <a:lnTo>
                    <a:pt x="1835" y="1360"/>
                  </a:lnTo>
                  <a:lnTo>
                    <a:pt x="1837" y="1362"/>
                  </a:lnTo>
                  <a:lnTo>
                    <a:pt x="1839" y="1360"/>
                  </a:lnTo>
                  <a:lnTo>
                    <a:pt x="1841" y="1353"/>
                  </a:lnTo>
                  <a:lnTo>
                    <a:pt x="1843" y="1339"/>
                  </a:lnTo>
                  <a:lnTo>
                    <a:pt x="1843" y="1339"/>
                  </a:lnTo>
                  <a:lnTo>
                    <a:pt x="1847" y="1293"/>
                  </a:lnTo>
                  <a:lnTo>
                    <a:pt x="1852" y="1231"/>
                  </a:lnTo>
                  <a:lnTo>
                    <a:pt x="1866" y="1130"/>
                  </a:lnTo>
                  <a:lnTo>
                    <a:pt x="1866" y="1130"/>
                  </a:lnTo>
                  <a:lnTo>
                    <a:pt x="1874" y="1101"/>
                  </a:lnTo>
                  <a:lnTo>
                    <a:pt x="1883" y="1065"/>
                  </a:lnTo>
                  <a:lnTo>
                    <a:pt x="1893" y="1028"/>
                  </a:lnTo>
                  <a:lnTo>
                    <a:pt x="1895" y="1013"/>
                  </a:lnTo>
                  <a:lnTo>
                    <a:pt x="1897" y="999"/>
                  </a:lnTo>
                  <a:lnTo>
                    <a:pt x="1897" y="999"/>
                  </a:lnTo>
                  <a:lnTo>
                    <a:pt x="1895" y="924"/>
                  </a:lnTo>
                  <a:lnTo>
                    <a:pt x="1893" y="877"/>
                  </a:lnTo>
                  <a:lnTo>
                    <a:pt x="1889" y="837"/>
                  </a:lnTo>
                  <a:lnTo>
                    <a:pt x="1889" y="837"/>
                  </a:lnTo>
                  <a:lnTo>
                    <a:pt x="1881" y="788"/>
                  </a:lnTo>
                  <a:lnTo>
                    <a:pt x="1872" y="730"/>
                  </a:lnTo>
                  <a:lnTo>
                    <a:pt x="1862" y="684"/>
                  </a:lnTo>
                  <a:lnTo>
                    <a:pt x="1858" y="674"/>
                  </a:lnTo>
                  <a:lnTo>
                    <a:pt x="1858" y="672"/>
                  </a:lnTo>
                  <a:lnTo>
                    <a:pt x="1858" y="674"/>
                  </a:lnTo>
                  <a:lnTo>
                    <a:pt x="1858" y="674"/>
                  </a:lnTo>
                  <a:close/>
                  <a:moveTo>
                    <a:pt x="1484" y="44"/>
                  </a:moveTo>
                  <a:lnTo>
                    <a:pt x="1484" y="44"/>
                  </a:lnTo>
                  <a:lnTo>
                    <a:pt x="1486" y="50"/>
                  </a:lnTo>
                  <a:lnTo>
                    <a:pt x="1488" y="56"/>
                  </a:lnTo>
                  <a:lnTo>
                    <a:pt x="1488" y="56"/>
                  </a:lnTo>
                  <a:lnTo>
                    <a:pt x="1490" y="83"/>
                  </a:lnTo>
                  <a:lnTo>
                    <a:pt x="1490" y="94"/>
                  </a:lnTo>
                  <a:lnTo>
                    <a:pt x="1492" y="104"/>
                  </a:lnTo>
                  <a:lnTo>
                    <a:pt x="1496" y="114"/>
                  </a:lnTo>
                  <a:lnTo>
                    <a:pt x="1502" y="120"/>
                  </a:lnTo>
                  <a:lnTo>
                    <a:pt x="1511" y="123"/>
                  </a:lnTo>
                  <a:lnTo>
                    <a:pt x="1527" y="125"/>
                  </a:lnTo>
                  <a:lnTo>
                    <a:pt x="1527" y="125"/>
                  </a:lnTo>
                  <a:lnTo>
                    <a:pt x="1544" y="123"/>
                  </a:lnTo>
                  <a:lnTo>
                    <a:pt x="1561" y="122"/>
                  </a:lnTo>
                  <a:lnTo>
                    <a:pt x="1594" y="116"/>
                  </a:lnTo>
                  <a:lnTo>
                    <a:pt x="1608" y="114"/>
                  </a:lnTo>
                  <a:lnTo>
                    <a:pt x="1623" y="114"/>
                  </a:lnTo>
                  <a:lnTo>
                    <a:pt x="1637" y="118"/>
                  </a:lnTo>
                  <a:lnTo>
                    <a:pt x="1650" y="125"/>
                  </a:lnTo>
                  <a:lnTo>
                    <a:pt x="1650" y="125"/>
                  </a:lnTo>
                  <a:lnTo>
                    <a:pt x="1662" y="133"/>
                  </a:lnTo>
                  <a:lnTo>
                    <a:pt x="1673" y="141"/>
                  </a:lnTo>
                  <a:lnTo>
                    <a:pt x="1692" y="150"/>
                  </a:lnTo>
                  <a:lnTo>
                    <a:pt x="1714" y="164"/>
                  </a:lnTo>
                  <a:lnTo>
                    <a:pt x="1727" y="174"/>
                  </a:lnTo>
                  <a:lnTo>
                    <a:pt x="1743" y="187"/>
                  </a:lnTo>
                  <a:lnTo>
                    <a:pt x="1743" y="187"/>
                  </a:lnTo>
                  <a:lnTo>
                    <a:pt x="1771" y="212"/>
                  </a:lnTo>
                  <a:lnTo>
                    <a:pt x="1783" y="224"/>
                  </a:lnTo>
                  <a:lnTo>
                    <a:pt x="1793" y="234"/>
                  </a:lnTo>
                  <a:lnTo>
                    <a:pt x="1800" y="245"/>
                  </a:lnTo>
                  <a:lnTo>
                    <a:pt x="1808" y="261"/>
                  </a:lnTo>
                  <a:lnTo>
                    <a:pt x="1814" y="280"/>
                  </a:lnTo>
                  <a:lnTo>
                    <a:pt x="1820" y="303"/>
                  </a:lnTo>
                  <a:lnTo>
                    <a:pt x="1820" y="303"/>
                  </a:lnTo>
                  <a:lnTo>
                    <a:pt x="1824" y="317"/>
                  </a:lnTo>
                  <a:lnTo>
                    <a:pt x="1827" y="328"/>
                  </a:lnTo>
                  <a:lnTo>
                    <a:pt x="1839" y="352"/>
                  </a:lnTo>
                  <a:lnTo>
                    <a:pt x="1852" y="371"/>
                  </a:lnTo>
                  <a:lnTo>
                    <a:pt x="1868" y="388"/>
                  </a:lnTo>
                  <a:lnTo>
                    <a:pt x="1895" y="419"/>
                  </a:lnTo>
                  <a:lnTo>
                    <a:pt x="1906" y="435"/>
                  </a:lnTo>
                  <a:lnTo>
                    <a:pt x="1910" y="442"/>
                  </a:lnTo>
                  <a:lnTo>
                    <a:pt x="1912" y="450"/>
                  </a:lnTo>
                  <a:lnTo>
                    <a:pt x="1912" y="450"/>
                  </a:lnTo>
                  <a:lnTo>
                    <a:pt x="1914" y="471"/>
                  </a:lnTo>
                  <a:lnTo>
                    <a:pt x="1914" y="504"/>
                  </a:lnTo>
                  <a:lnTo>
                    <a:pt x="1908" y="585"/>
                  </a:lnTo>
                  <a:lnTo>
                    <a:pt x="1903" y="669"/>
                  </a:lnTo>
                  <a:lnTo>
                    <a:pt x="1903" y="699"/>
                  </a:lnTo>
                  <a:lnTo>
                    <a:pt x="1903" y="711"/>
                  </a:lnTo>
                  <a:lnTo>
                    <a:pt x="1904" y="721"/>
                  </a:lnTo>
                  <a:lnTo>
                    <a:pt x="1904" y="721"/>
                  </a:lnTo>
                  <a:lnTo>
                    <a:pt x="1928" y="827"/>
                  </a:lnTo>
                  <a:lnTo>
                    <a:pt x="1951" y="929"/>
                  </a:lnTo>
                  <a:lnTo>
                    <a:pt x="1951" y="929"/>
                  </a:lnTo>
                  <a:lnTo>
                    <a:pt x="1957" y="957"/>
                  </a:lnTo>
                  <a:lnTo>
                    <a:pt x="1960" y="984"/>
                  </a:lnTo>
                  <a:lnTo>
                    <a:pt x="1962" y="991"/>
                  </a:lnTo>
                  <a:lnTo>
                    <a:pt x="1962" y="993"/>
                  </a:lnTo>
                  <a:lnTo>
                    <a:pt x="1964" y="993"/>
                  </a:lnTo>
                  <a:lnTo>
                    <a:pt x="1964" y="986"/>
                  </a:lnTo>
                  <a:lnTo>
                    <a:pt x="1966" y="968"/>
                  </a:lnTo>
                  <a:lnTo>
                    <a:pt x="1966" y="968"/>
                  </a:lnTo>
                  <a:lnTo>
                    <a:pt x="1966" y="910"/>
                  </a:lnTo>
                  <a:lnTo>
                    <a:pt x="1964" y="841"/>
                  </a:lnTo>
                  <a:lnTo>
                    <a:pt x="1962" y="773"/>
                  </a:lnTo>
                  <a:lnTo>
                    <a:pt x="1964" y="744"/>
                  </a:lnTo>
                  <a:lnTo>
                    <a:pt x="1966" y="721"/>
                  </a:lnTo>
                  <a:lnTo>
                    <a:pt x="1966" y="721"/>
                  </a:lnTo>
                  <a:lnTo>
                    <a:pt x="1974" y="680"/>
                  </a:lnTo>
                  <a:lnTo>
                    <a:pt x="1982" y="638"/>
                  </a:lnTo>
                  <a:lnTo>
                    <a:pt x="1983" y="614"/>
                  </a:lnTo>
                  <a:lnTo>
                    <a:pt x="1985" y="591"/>
                  </a:lnTo>
                  <a:lnTo>
                    <a:pt x="1985" y="568"/>
                  </a:lnTo>
                  <a:lnTo>
                    <a:pt x="1982" y="543"/>
                  </a:lnTo>
                  <a:lnTo>
                    <a:pt x="1982" y="543"/>
                  </a:lnTo>
                  <a:lnTo>
                    <a:pt x="1974" y="496"/>
                  </a:lnTo>
                  <a:lnTo>
                    <a:pt x="1970" y="460"/>
                  </a:lnTo>
                  <a:lnTo>
                    <a:pt x="1968" y="442"/>
                  </a:lnTo>
                  <a:lnTo>
                    <a:pt x="1964" y="427"/>
                  </a:lnTo>
                  <a:lnTo>
                    <a:pt x="1958" y="411"/>
                  </a:lnTo>
                  <a:lnTo>
                    <a:pt x="1951" y="396"/>
                  </a:lnTo>
                  <a:lnTo>
                    <a:pt x="1951" y="396"/>
                  </a:lnTo>
                  <a:lnTo>
                    <a:pt x="1933" y="363"/>
                  </a:lnTo>
                  <a:lnTo>
                    <a:pt x="1920" y="330"/>
                  </a:lnTo>
                  <a:lnTo>
                    <a:pt x="1904" y="299"/>
                  </a:lnTo>
                  <a:lnTo>
                    <a:pt x="1889" y="272"/>
                  </a:lnTo>
                  <a:lnTo>
                    <a:pt x="1889" y="272"/>
                  </a:lnTo>
                  <a:lnTo>
                    <a:pt x="1851" y="210"/>
                  </a:lnTo>
                  <a:lnTo>
                    <a:pt x="1851" y="210"/>
                  </a:lnTo>
                  <a:lnTo>
                    <a:pt x="1862" y="212"/>
                  </a:lnTo>
                  <a:lnTo>
                    <a:pt x="1874" y="216"/>
                  </a:lnTo>
                  <a:lnTo>
                    <a:pt x="1885" y="216"/>
                  </a:lnTo>
                  <a:lnTo>
                    <a:pt x="1893" y="214"/>
                  </a:lnTo>
                  <a:lnTo>
                    <a:pt x="1895" y="212"/>
                  </a:lnTo>
                  <a:lnTo>
                    <a:pt x="1895" y="210"/>
                  </a:lnTo>
                  <a:lnTo>
                    <a:pt x="1893" y="207"/>
                  </a:lnTo>
                  <a:lnTo>
                    <a:pt x="1889" y="201"/>
                  </a:lnTo>
                  <a:lnTo>
                    <a:pt x="1874" y="187"/>
                  </a:lnTo>
                  <a:lnTo>
                    <a:pt x="1874" y="187"/>
                  </a:lnTo>
                  <a:lnTo>
                    <a:pt x="1854" y="172"/>
                  </a:lnTo>
                  <a:lnTo>
                    <a:pt x="1841" y="158"/>
                  </a:lnTo>
                  <a:lnTo>
                    <a:pt x="1822" y="139"/>
                  </a:lnTo>
                  <a:lnTo>
                    <a:pt x="1812" y="131"/>
                  </a:lnTo>
                  <a:lnTo>
                    <a:pt x="1798" y="123"/>
                  </a:lnTo>
                  <a:lnTo>
                    <a:pt x="1781" y="118"/>
                  </a:lnTo>
                  <a:lnTo>
                    <a:pt x="1758" y="110"/>
                  </a:lnTo>
                  <a:lnTo>
                    <a:pt x="1758" y="110"/>
                  </a:lnTo>
                  <a:lnTo>
                    <a:pt x="1687" y="91"/>
                  </a:lnTo>
                  <a:lnTo>
                    <a:pt x="1673" y="87"/>
                  </a:lnTo>
                  <a:lnTo>
                    <a:pt x="1665" y="87"/>
                  </a:lnTo>
                  <a:lnTo>
                    <a:pt x="1665" y="87"/>
                  </a:lnTo>
                  <a:lnTo>
                    <a:pt x="1652" y="85"/>
                  </a:lnTo>
                  <a:lnTo>
                    <a:pt x="1631" y="83"/>
                  </a:lnTo>
                  <a:lnTo>
                    <a:pt x="1621" y="81"/>
                  </a:lnTo>
                  <a:lnTo>
                    <a:pt x="1615" y="77"/>
                  </a:lnTo>
                  <a:lnTo>
                    <a:pt x="1613" y="77"/>
                  </a:lnTo>
                  <a:lnTo>
                    <a:pt x="1613" y="75"/>
                  </a:lnTo>
                  <a:lnTo>
                    <a:pt x="1619" y="71"/>
                  </a:lnTo>
                  <a:lnTo>
                    <a:pt x="1619" y="71"/>
                  </a:lnTo>
                  <a:lnTo>
                    <a:pt x="1660" y="56"/>
                  </a:lnTo>
                  <a:lnTo>
                    <a:pt x="1679" y="50"/>
                  </a:lnTo>
                  <a:lnTo>
                    <a:pt x="1696" y="48"/>
                  </a:lnTo>
                  <a:lnTo>
                    <a:pt x="1696" y="48"/>
                  </a:lnTo>
                  <a:lnTo>
                    <a:pt x="1700" y="48"/>
                  </a:lnTo>
                  <a:lnTo>
                    <a:pt x="1704" y="44"/>
                  </a:lnTo>
                  <a:lnTo>
                    <a:pt x="1712" y="36"/>
                  </a:lnTo>
                  <a:lnTo>
                    <a:pt x="1721" y="25"/>
                  </a:lnTo>
                  <a:lnTo>
                    <a:pt x="1731" y="9"/>
                  </a:lnTo>
                  <a:lnTo>
                    <a:pt x="1731" y="9"/>
                  </a:lnTo>
                  <a:lnTo>
                    <a:pt x="1694" y="4"/>
                  </a:lnTo>
                  <a:lnTo>
                    <a:pt x="1671" y="2"/>
                  </a:lnTo>
                  <a:lnTo>
                    <a:pt x="1648" y="0"/>
                  </a:lnTo>
                  <a:lnTo>
                    <a:pt x="1650" y="2"/>
                  </a:lnTo>
                  <a:lnTo>
                    <a:pt x="1650" y="2"/>
                  </a:lnTo>
                  <a:lnTo>
                    <a:pt x="1671" y="15"/>
                  </a:lnTo>
                  <a:lnTo>
                    <a:pt x="1673" y="19"/>
                  </a:lnTo>
                  <a:lnTo>
                    <a:pt x="1673" y="25"/>
                  </a:lnTo>
                  <a:lnTo>
                    <a:pt x="1673" y="25"/>
                  </a:lnTo>
                  <a:lnTo>
                    <a:pt x="1671" y="27"/>
                  </a:lnTo>
                  <a:lnTo>
                    <a:pt x="1667" y="29"/>
                  </a:lnTo>
                  <a:lnTo>
                    <a:pt x="1658" y="33"/>
                  </a:lnTo>
                  <a:lnTo>
                    <a:pt x="1625" y="38"/>
                  </a:lnTo>
                  <a:lnTo>
                    <a:pt x="1590" y="44"/>
                  </a:lnTo>
                  <a:lnTo>
                    <a:pt x="1579" y="46"/>
                  </a:lnTo>
                  <a:lnTo>
                    <a:pt x="1573" y="48"/>
                  </a:lnTo>
                  <a:lnTo>
                    <a:pt x="1573" y="48"/>
                  </a:lnTo>
                  <a:lnTo>
                    <a:pt x="1565" y="54"/>
                  </a:lnTo>
                  <a:lnTo>
                    <a:pt x="1561" y="58"/>
                  </a:lnTo>
                  <a:lnTo>
                    <a:pt x="1558" y="64"/>
                  </a:lnTo>
                  <a:lnTo>
                    <a:pt x="1558" y="64"/>
                  </a:lnTo>
                  <a:lnTo>
                    <a:pt x="1556" y="71"/>
                  </a:lnTo>
                  <a:lnTo>
                    <a:pt x="1554" y="75"/>
                  </a:lnTo>
                  <a:lnTo>
                    <a:pt x="1552" y="77"/>
                  </a:lnTo>
                  <a:lnTo>
                    <a:pt x="1550" y="77"/>
                  </a:lnTo>
                  <a:lnTo>
                    <a:pt x="1542" y="71"/>
                  </a:lnTo>
                  <a:lnTo>
                    <a:pt x="1542" y="71"/>
                  </a:lnTo>
                  <a:lnTo>
                    <a:pt x="1536" y="65"/>
                  </a:lnTo>
                  <a:lnTo>
                    <a:pt x="1529" y="54"/>
                  </a:lnTo>
                  <a:lnTo>
                    <a:pt x="1515" y="29"/>
                  </a:lnTo>
                  <a:lnTo>
                    <a:pt x="1515" y="29"/>
                  </a:lnTo>
                  <a:lnTo>
                    <a:pt x="1484" y="44"/>
                  </a:lnTo>
                  <a:lnTo>
                    <a:pt x="1484" y="44"/>
                  </a:lnTo>
                  <a:close/>
                  <a:moveTo>
                    <a:pt x="995" y="386"/>
                  </a:moveTo>
                  <a:lnTo>
                    <a:pt x="995" y="386"/>
                  </a:lnTo>
                  <a:lnTo>
                    <a:pt x="1047" y="382"/>
                  </a:lnTo>
                  <a:lnTo>
                    <a:pt x="1080" y="381"/>
                  </a:lnTo>
                  <a:lnTo>
                    <a:pt x="1080" y="381"/>
                  </a:lnTo>
                  <a:lnTo>
                    <a:pt x="1134" y="373"/>
                  </a:lnTo>
                  <a:lnTo>
                    <a:pt x="1134" y="373"/>
                  </a:lnTo>
                  <a:lnTo>
                    <a:pt x="1128" y="367"/>
                  </a:lnTo>
                  <a:lnTo>
                    <a:pt x="1110" y="350"/>
                  </a:lnTo>
                  <a:lnTo>
                    <a:pt x="1110" y="350"/>
                  </a:lnTo>
                  <a:lnTo>
                    <a:pt x="1095" y="340"/>
                  </a:lnTo>
                  <a:lnTo>
                    <a:pt x="1074" y="328"/>
                  </a:lnTo>
                  <a:lnTo>
                    <a:pt x="995" y="386"/>
                  </a:lnTo>
                  <a:close/>
                  <a:moveTo>
                    <a:pt x="810" y="551"/>
                  </a:moveTo>
                  <a:lnTo>
                    <a:pt x="825" y="582"/>
                  </a:lnTo>
                  <a:lnTo>
                    <a:pt x="825" y="582"/>
                  </a:lnTo>
                  <a:lnTo>
                    <a:pt x="829" y="583"/>
                  </a:lnTo>
                  <a:lnTo>
                    <a:pt x="839" y="587"/>
                  </a:lnTo>
                  <a:lnTo>
                    <a:pt x="858" y="591"/>
                  </a:lnTo>
                  <a:lnTo>
                    <a:pt x="871" y="591"/>
                  </a:lnTo>
                  <a:lnTo>
                    <a:pt x="887" y="589"/>
                  </a:lnTo>
                  <a:lnTo>
                    <a:pt x="887" y="589"/>
                  </a:lnTo>
                  <a:lnTo>
                    <a:pt x="916" y="583"/>
                  </a:lnTo>
                  <a:lnTo>
                    <a:pt x="933" y="578"/>
                  </a:lnTo>
                  <a:lnTo>
                    <a:pt x="939" y="574"/>
                  </a:lnTo>
                  <a:lnTo>
                    <a:pt x="941" y="572"/>
                  </a:lnTo>
                  <a:lnTo>
                    <a:pt x="943" y="568"/>
                  </a:lnTo>
                  <a:lnTo>
                    <a:pt x="941" y="566"/>
                  </a:lnTo>
                  <a:lnTo>
                    <a:pt x="941" y="566"/>
                  </a:lnTo>
                  <a:lnTo>
                    <a:pt x="937" y="564"/>
                  </a:lnTo>
                  <a:lnTo>
                    <a:pt x="931" y="564"/>
                  </a:lnTo>
                  <a:lnTo>
                    <a:pt x="920" y="562"/>
                  </a:lnTo>
                  <a:lnTo>
                    <a:pt x="902" y="558"/>
                  </a:lnTo>
                  <a:lnTo>
                    <a:pt x="902" y="558"/>
                  </a:lnTo>
                  <a:lnTo>
                    <a:pt x="891" y="554"/>
                  </a:lnTo>
                  <a:lnTo>
                    <a:pt x="875" y="553"/>
                  </a:lnTo>
                  <a:lnTo>
                    <a:pt x="844" y="549"/>
                  </a:lnTo>
                  <a:lnTo>
                    <a:pt x="819" y="549"/>
                  </a:lnTo>
                  <a:lnTo>
                    <a:pt x="812" y="549"/>
                  </a:lnTo>
                  <a:lnTo>
                    <a:pt x="810" y="551"/>
                  </a:lnTo>
                  <a:lnTo>
                    <a:pt x="810" y="551"/>
                  </a:lnTo>
                  <a:close/>
                  <a:moveTo>
                    <a:pt x="949" y="481"/>
                  </a:moveTo>
                  <a:lnTo>
                    <a:pt x="949" y="481"/>
                  </a:lnTo>
                  <a:lnTo>
                    <a:pt x="941" y="479"/>
                  </a:lnTo>
                  <a:lnTo>
                    <a:pt x="920" y="479"/>
                  </a:lnTo>
                  <a:lnTo>
                    <a:pt x="908" y="479"/>
                  </a:lnTo>
                  <a:lnTo>
                    <a:pt x="898" y="481"/>
                  </a:lnTo>
                  <a:lnTo>
                    <a:pt x="887" y="485"/>
                  </a:lnTo>
                  <a:lnTo>
                    <a:pt x="879" y="489"/>
                  </a:lnTo>
                  <a:lnTo>
                    <a:pt x="879" y="489"/>
                  </a:lnTo>
                  <a:lnTo>
                    <a:pt x="875" y="495"/>
                  </a:lnTo>
                  <a:lnTo>
                    <a:pt x="873" y="500"/>
                  </a:lnTo>
                  <a:lnTo>
                    <a:pt x="877" y="504"/>
                  </a:lnTo>
                  <a:lnTo>
                    <a:pt x="883" y="508"/>
                  </a:lnTo>
                  <a:lnTo>
                    <a:pt x="889" y="512"/>
                  </a:lnTo>
                  <a:lnTo>
                    <a:pt x="897" y="514"/>
                  </a:lnTo>
                  <a:lnTo>
                    <a:pt x="904" y="514"/>
                  </a:lnTo>
                  <a:lnTo>
                    <a:pt x="910" y="512"/>
                  </a:lnTo>
                  <a:lnTo>
                    <a:pt x="910" y="512"/>
                  </a:lnTo>
                  <a:lnTo>
                    <a:pt x="923" y="504"/>
                  </a:lnTo>
                  <a:lnTo>
                    <a:pt x="935" y="493"/>
                  </a:lnTo>
                  <a:lnTo>
                    <a:pt x="949" y="481"/>
                  </a:lnTo>
                  <a:lnTo>
                    <a:pt x="949" y="481"/>
                  </a:lnTo>
                  <a:close/>
                  <a:moveTo>
                    <a:pt x="1802" y="19"/>
                  </a:moveTo>
                  <a:lnTo>
                    <a:pt x="1802" y="19"/>
                  </a:lnTo>
                  <a:lnTo>
                    <a:pt x="1800" y="33"/>
                  </a:lnTo>
                  <a:lnTo>
                    <a:pt x="1802" y="42"/>
                  </a:lnTo>
                  <a:lnTo>
                    <a:pt x="1804" y="50"/>
                  </a:lnTo>
                  <a:lnTo>
                    <a:pt x="1806" y="60"/>
                  </a:lnTo>
                  <a:lnTo>
                    <a:pt x="1812" y="69"/>
                  </a:lnTo>
                  <a:lnTo>
                    <a:pt x="1818" y="79"/>
                  </a:lnTo>
                  <a:lnTo>
                    <a:pt x="1827" y="87"/>
                  </a:lnTo>
                  <a:lnTo>
                    <a:pt x="1827" y="87"/>
                  </a:lnTo>
                  <a:lnTo>
                    <a:pt x="1839" y="94"/>
                  </a:lnTo>
                  <a:lnTo>
                    <a:pt x="1849" y="100"/>
                  </a:lnTo>
                  <a:lnTo>
                    <a:pt x="1862" y="104"/>
                  </a:lnTo>
                  <a:lnTo>
                    <a:pt x="1868" y="106"/>
                  </a:lnTo>
                  <a:lnTo>
                    <a:pt x="1876" y="112"/>
                  </a:lnTo>
                  <a:lnTo>
                    <a:pt x="1885" y="120"/>
                  </a:lnTo>
                  <a:lnTo>
                    <a:pt x="1897" y="133"/>
                  </a:lnTo>
                  <a:lnTo>
                    <a:pt x="1897" y="133"/>
                  </a:lnTo>
                  <a:lnTo>
                    <a:pt x="1926" y="166"/>
                  </a:lnTo>
                  <a:lnTo>
                    <a:pt x="1951" y="197"/>
                  </a:lnTo>
                  <a:lnTo>
                    <a:pt x="1962" y="210"/>
                  </a:lnTo>
                  <a:lnTo>
                    <a:pt x="1970" y="224"/>
                  </a:lnTo>
                  <a:lnTo>
                    <a:pt x="1978" y="237"/>
                  </a:lnTo>
                  <a:lnTo>
                    <a:pt x="1982" y="249"/>
                  </a:lnTo>
                  <a:lnTo>
                    <a:pt x="1982" y="249"/>
                  </a:lnTo>
                  <a:lnTo>
                    <a:pt x="1985" y="266"/>
                  </a:lnTo>
                  <a:lnTo>
                    <a:pt x="1987" y="280"/>
                  </a:lnTo>
                  <a:lnTo>
                    <a:pt x="1991" y="299"/>
                  </a:lnTo>
                  <a:lnTo>
                    <a:pt x="2005" y="334"/>
                  </a:lnTo>
                  <a:lnTo>
                    <a:pt x="2005" y="334"/>
                  </a:lnTo>
                  <a:lnTo>
                    <a:pt x="2028" y="392"/>
                  </a:lnTo>
                  <a:lnTo>
                    <a:pt x="2036" y="415"/>
                  </a:lnTo>
                  <a:lnTo>
                    <a:pt x="2043" y="450"/>
                  </a:lnTo>
                  <a:lnTo>
                    <a:pt x="2043" y="450"/>
                  </a:lnTo>
                  <a:lnTo>
                    <a:pt x="2064" y="547"/>
                  </a:lnTo>
                  <a:lnTo>
                    <a:pt x="2072" y="580"/>
                  </a:lnTo>
                  <a:lnTo>
                    <a:pt x="2074" y="585"/>
                  </a:lnTo>
                  <a:lnTo>
                    <a:pt x="2074" y="582"/>
                  </a:lnTo>
                  <a:lnTo>
                    <a:pt x="2074" y="582"/>
                  </a:lnTo>
                  <a:lnTo>
                    <a:pt x="2068" y="543"/>
                  </a:lnTo>
                  <a:lnTo>
                    <a:pt x="2055" y="475"/>
                  </a:lnTo>
                  <a:lnTo>
                    <a:pt x="2041" y="410"/>
                  </a:lnTo>
                  <a:lnTo>
                    <a:pt x="2036" y="365"/>
                  </a:lnTo>
                  <a:lnTo>
                    <a:pt x="2036" y="365"/>
                  </a:lnTo>
                  <a:lnTo>
                    <a:pt x="2034" y="346"/>
                  </a:lnTo>
                  <a:lnTo>
                    <a:pt x="2034" y="334"/>
                  </a:lnTo>
                  <a:lnTo>
                    <a:pt x="2028" y="321"/>
                  </a:lnTo>
                  <a:lnTo>
                    <a:pt x="2020" y="303"/>
                  </a:lnTo>
                  <a:lnTo>
                    <a:pt x="2020" y="303"/>
                  </a:lnTo>
                  <a:lnTo>
                    <a:pt x="2014" y="290"/>
                  </a:lnTo>
                  <a:lnTo>
                    <a:pt x="2009" y="274"/>
                  </a:lnTo>
                  <a:lnTo>
                    <a:pt x="1999" y="237"/>
                  </a:lnTo>
                  <a:lnTo>
                    <a:pt x="1989" y="207"/>
                  </a:lnTo>
                  <a:lnTo>
                    <a:pt x="1985" y="195"/>
                  </a:lnTo>
                  <a:lnTo>
                    <a:pt x="1982" y="187"/>
                  </a:lnTo>
                  <a:lnTo>
                    <a:pt x="1982" y="187"/>
                  </a:lnTo>
                  <a:lnTo>
                    <a:pt x="1957" y="164"/>
                  </a:lnTo>
                  <a:lnTo>
                    <a:pt x="1910" y="122"/>
                  </a:lnTo>
                  <a:lnTo>
                    <a:pt x="1843" y="64"/>
                  </a:lnTo>
                  <a:lnTo>
                    <a:pt x="1837" y="19"/>
                  </a:lnTo>
                  <a:lnTo>
                    <a:pt x="1802" y="19"/>
                  </a:lnTo>
                  <a:close/>
                  <a:moveTo>
                    <a:pt x="2020" y="628"/>
                  </a:moveTo>
                  <a:lnTo>
                    <a:pt x="2020" y="628"/>
                  </a:lnTo>
                  <a:lnTo>
                    <a:pt x="2018" y="645"/>
                  </a:lnTo>
                  <a:lnTo>
                    <a:pt x="2014" y="690"/>
                  </a:lnTo>
                  <a:lnTo>
                    <a:pt x="2010" y="754"/>
                  </a:lnTo>
                  <a:lnTo>
                    <a:pt x="2010" y="786"/>
                  </a:lnTo>
                  <a:lnTo>
                    <a:pt x="2012" y="821"/>
                  </a:lnTo>
                  <a:lnTo>
                    <a:pt x="2012" y="821"/>
                  </a:lnTo>
                  <a:lnTo>
                    <a:pt x="2016" y="852"/>
                  </a:lnTo>
                  <a:lnTo>
                    <a:pt x="2020" y="879"/>
                  </a:lnTo>
                  <a:lnTo>
                    <a:pt x="2026" y="922"/>
                  </a:lnTo>
                  <a:lnTo>
                    <a:pt x="2030" y="939"/>
                  </a:lnTo>
                  <a:lnTo>
                    <a:pt x="2032" y="958"/>
                  </a:lnTo>
                  <a:lnTo>
                    <a:pt x="2030" y="978"/>
                  </a:lnTo>
                  <a:lnTo>
                    <a:pt x="2028" y="999"/>
                  </a:lnTo>
                  <a:lnTo>
                    <a:pt x="2028" y="999"/>
                  </a:lnTo>
                  <a:lnTo>
                    <a:pt x="2020" y="1051"/>
                  </a:lnTo>
                  <a:lnTo>
                    <a:pt x="2014" y="1109"/>
                  </a:lnTo>
                  <a:lnTo>
                    <a:pt x="2007" y="1161"/>
                  </a:lnTo>
                  <a:lnTo>
                    <a:pt x="2001" y="1183"/>
                  </a:lnTo>
                  <a:lnTo>
                    <a:pt x="1997" y="1200"/>
                  </a:lnTo>
                  <a:lnTo>
                    <a:pt x="1997" y="1200"/>
                  </a:lnTo>
                  <a:lnTo>
                    <a:pt x="1991" y="1223"/>
                  </a:lnTo>
                  <a:lnTo>
                    <a:pt x="1982" y="1260"/>
                  </a:lnTo>
                  <a:lnTo>
                    <a:pt x="1960" y="1359"/>
                  </a:lnTo>
                  <a:lnTo>
                    <a:pt x="1937" y="1455"/>
                  </a:lnTo>
                  <a:lnTo>
                    <a:pt x="1928" y="1490"/>
                  </a:lnTo>
                  <a:lnTo>
                    <a:pt x="1924" y="1502"/>
                  </a:lnTo>
                  <a:lnTo>
                    <a:pt x="1920" y="1509"/>
                  </a:lnTo>
                  <a:lnTo>
                    <a:pt x="1920" y="1509"/>
                  </a:lnTo>
                  <a:lnTo>
                    <a:pt x="1903" y="1531"/>
                  </a:lnTo>
                  <a:lnTo>
                    <a:pt x="1883" y="1554"/>
                  </a:lnTo>
                  <a:lnTo>
                    <a:pt x="1864" y="1573"/>
                  </a:lnTo>
                  <a:lnTo>
                    <a:pt x="1851" y="1587"/>
                  </a:lnTo>
                  <a:lnTo>
                    <a:pt x="1851" y="1587"/>
                  </a:lnTo>
                  <a:lnTo>
                    <a:pt x="1829" y="1600"/>
                  </a:lnTo>
                  <a:lnTo>
                    <a:pt x="1824" y="1608"/>
                  </a:lnTo>
                  <a:lnTo>
                    <a:pt x="1820" y="1614"/>
                  </a:lnTo>
                  <a:lnTo>
                    <a:pt x="1820" y="1618"/>
                  </a:lnTo>
                  <a:lnTo>
                    <a:pt x="1820" y="1618"/>
                  </a:lnTo>
                  <a:lnTo>
                    <a:pt x="1818" y="1627"/>
                  </a:lnTo>
                  <a:lnTo>
                    <a:pt x="1818" y="1639"/>
                  </a:lnTo>
                  <a:lnTo>
                    <a:pt x="1816" y="1645"/>
                  </a:lnTo>
                  <a:lnTo>
                    <a:pt x="1818" y="1648"/>
                  </a:lnTo>
                  <a:lnTo>
                    <a:pt x="1820" y="1648"/>
                  </a:lnTo>
                  <a:lnTo>
                    <a:pt x="1820" y="1648"/>
                  </a:lnTo>
                  <a:lnTo>
                    <a:pt x="1822" y="1648"/>
                  </a:lnTo>
                  <a:lnTo>
                    <a:pt x="1825" y="1647"/>
                  </a:lnTo>
                  <a:lnTo>
                    <a:pt x="1833" y="1637"/>
                  </a:lnTo>
                  <a:lnTo>
                    <a:pt x="1851" y="1625"/>
                  </a:lnTo>
                  <a:lnTo>
                    <a:pt x="1864" y="1618"/>
                  </a:lnTo>
                  <a:lnTo>
                    <a:pt x="1881" y="1610"/>
                  </a:lnTo>
                  <a:lnTo>
                    <a:pt x="1881" y="1610"/>
                  </a:lnTo>
                  <a:lnTo>
                    <a:pt x="1901" y="1602"/>
                  </a:lnTo>
                  <a:lnTo>
                    <a:pt x="1918" y="1592"/>
                  </a:lnTo>
                  <a:lnTo>
                    <a:pt x="1931" y="1583"/>
                  </a:lnTo>
                  <a:lnTo>
                    <a:pt x="1945" y="1571"/>
                  </a:lnTo>
                  <a:lnTo>
                    <a:pt x="1957" y="1556"/>
                  </a:lnTo>
                  <a:lnTo>
                    <a:pt x="1966" y="1536"/>
                  </a:lnTo>
                  <a:lnTo>
                    <a:pt x="1974" y="1515"/>
                  </a:lnTo>
                  <a:lnTo>
                    <a:pt x="1982" y="1486"/>
                  </a:lnTo>
                  <a:lnTo>
                    <a:pt x="1982" y="1486"/>
                  </a:lnTo>
                  <a:lnTo>
                    <a:pt x="2009" y="1364"/>
                  </a:lnTo>
                  <a:lnTo>
                    <a:pt x="2028" y="1277"/>
                  </a:lnTo>
                  <a:lnTo>
                    <a:pt x="2028" y="1277"/>
                  </a:lnTo>
                  <a:lnTo>
                    <a:pt x="2032" y="1260"/>
                  </a:lnTo>
                  <a:lnTo>
                    <a:pt x="2034" y="1235"/>
                  </a:lnTo>
                  <a:lnTo>
                    <a:pt x="2036" y="1179"/>
                  </a:lnTo>
                  <a:lnTo>
                    <a:pt x="2039" y="1125"/>
                  </a:lnTo>
                  <a:lnTo>
                    <a:pt x="2041" y="1105"/>
                  </a:lnTo>
                  <a:lnTo>
                    <a:pt x="2043" y="1092"/>
                  </a:lnTo>
                  <a:lnTo>
                    <a:pt x="2043" y="1092"/>
                  </a:lnTo>
                  <a:lnTo>
                    <a:pt x="2045" y="1082"/>
                  </a:lnTo>
                  <a:lnTo>
                    <a:pt x="2047" y="1069"/>
                  </a:lnTo>
                  <a:lnTo>
                    <a:pt x="2049" y="1036"/>
                  </a:lnTo>
                  <a:lnTo>
                    <a:pt x="2049" y="1003"/>
                  </a:lnTo>
                  <a:lnTo>
                    <a:pt x="2051" y="976"/>
                  </a:lnTo>
                  <a:lnTo>
                    <a:pt x="2051" y="976"/>
                  </a:lnTo>
                  <a:lnTo>
                    <a:pt x="2053" y="945"/>
                  </a:lnTo>
                  <a:lnTo>
                    <a:pt x="2055" y="904"/>
                  </a:lnTo>
                  <a:lnTo>
                    <a:pt x="2055" y="868"/>
                  </a:lnTo>
                  <a:lnTo>
                    <a:pt x="2055" y="854"/>
                  </a:lnTo>
                  <a:lnTo>
                    <a:pt x="2051" y="844"/>
                  </a:lnTo>
                  <a:lnTo>
                    <a:pt x="2051" y="844"/>
                  </a:lnTo>
                  <a:lnTo>
                    <a:pt x="2047" y="831"/>
                  </a:lnTo>
                  <a:lnTo>
                    <a:pt x="2041" y="804"/>
                  </a:lnTo>
                  <a:lnTo>
                    <a:pt x="2032" y="730"/>
                  </a:lnTo>
                  <a:lnTo>
                    <a:pt x="2020" y="628"/>
                  </a:lnTo>
                  <a:lnTo>
                    <a:pt x="2020" y="628"/>
                  </a:lnTo>
                  <a:close/>
                  <a:moveTo>
                    <a:pt x="1928" y="40"/>
                  </a:moveTo>
                  <a:lnTo>
                    <a:pt x="1928" y="40"/>
                  </a:lnTo>
                  <a:lnTo>
                    <a:pt x="1904" y="44"/>
                  </a:lnTo>
                  <a:lnTo>
                    <a:pt x="1887" y="50"/>
                  </a:lnTo>
                  <a:lnTo>
                    <a:pt x="1883" y="54"/>
                  </a:lnTo>
                  <a:lnTo>
                    <a:pt x="1881" y="56"/>
                  </a:lnTo>
                  <a:lnTo>
                    <a:pt x="1881" y="56"/>
                  </a:lnTo>
                  <a:lnTo>
                    <a:pt x="1883" y="58"/>
                  </a:lnTo>
                  <a:lnTo>
                    <a:pt x="1889" y="62"/>
                  </a:lnTo>
                  <a:lnTo>
                    <a:pt x="1904" y="67"/>
                  </a:lnTo>
                  <a:lnTo>
                    <a:pt x="1914" y="71"/>
                  </a:lnTo>
                  <a:lnTo>
                    <a:pt x="1924" y="77"/>
                  </a:lnTo>
                  <a:lnTo>
                    <a:pt x="1933" y="85"/>
                  </a:lnTo>
                  <a:lnTo>
                    <a:pt x="1943" y="94"/>
                  </a:lnTo>
                  <a:lnTo>
                    <a:pt x="1943" y="94"/>
                  </a:lnTo>
                  <a:lnTo>
                    <a:pt x="1987" y="147"/>
                  </a:lnTo>
                  <a:lnTo>
                    <a:pt x="2009" y="172"/>
                  </a:lnTo>
                  <a:lnTo>
                    <a:pt x="2016" y="185"/>
                  </a:lnTo>
                  <a:lnTo>
                    <a:pt x="2020" y="195"/>
                  </a:lnTo>
                  <a:lnTo>
                    <a:pt x="2020" y="195"/>
                  </a:lnTo>
                  <a:lnTo>
                    <a:pt x="2024" y="216"/>
                  </a:lnTo>
                  <a:lnTo>
                    <a:pt x="2030" y="239"/>
                  </a:lnTo>
                  <a:lnTo>
                    <a:pt x="2034" y="261"/>
                  </a:lnTo>
                  <a:lnTo>
                    <a:pt x="2037" y="272"/>
                  </a:lnTo>
                  <a:lnTo>
                    <a:pt x="2043" y="280"/>
                  </a:lnTo>
                  <a:lnTo>
                    <a:pt x="2043" y="280"/>
                  </a:lnTo>
                  <a:lnTo>
                    <a:pt x="2047" y="290"/>
                  </a:lnTo>
                  <a:lnTo>
                    <a:pt x="2051" y="299"/>
                  </a:lnTo>
                  <a:lnTo>
                    <a:pt x="2055" y="317"/>
                  </a:lnTo>
                  <a:lnTo>
                    <a:pt x="2055" y="324"/>
                  </a:lnTo>
                  <a:lnTo>
                    <a:pt x="2059" y="311"/>
                  </a:lnTo>
                  <a:lnTo>
                    <a:pt x="2059" y="311"/>
                  </a:lnTo>
                  <a:lnTo>
                    <a:pt x="2061" y="297"/>
                  </a:lnTo>
                  <a:lnTo>
                    <a:pt x="2063" y="282"/>
                  </a:lnTo>
                  <a:lnTo>
                    <a:pt x="2063" y="251"/>
                  </a:lnTo>
                  <a:lnTo>
                    <a:pt x="2061" y="226"/>
                  </a:lnTo>
                  <a:lnTo>
                    <a:pt x="2059" y="210"/>
                  </a:lnTo>
                  <a:lnTo>
                    <a:pt x="2059" y="210"/>
                  </a:lnTo>
                  <a:lnTo>
                    <a:pt x="2057" y="205"/>
                  </a:lnTo>
                  <a:lnTo>
                    <a:pt x="2053" y="199"/>
                  </a:lnTo>
                  <a:lnTo>
                    <a:pt x="2043" y="187"/>
                  </a:lnTo>
                  <a:lnTo>
                    <a:pt x="2032" y="176"/>
                  </a:lnTo>
                  <a:lnTo>
                    <a:pt x="2030" y="170"/>
                  </a:lnTo>
                  <a:lnTo>
                    <a:pt x="2028" y="164"/>
                  </a:lnTo>
                  <a:lnTo>
                    <a:pt x="2028" y="164"/>
                  </a:lnTo>
                  <a:lnTo>
                    <a:pt x="2024" y="154"/>
                  </a:lnTo>
                  <a:lnTo>
                    <a:pt x="2012" y="139"/>
                  </a:lnTo>
                  <a:lnTo>
                    <a:pt x="1978" y="96"/>
                  </a:lnTo>
                  <a:lnTo>
                    <a:pt x="1928" y="40"/>
                  </a:lnTo>
                  <a:lnTo>
                    <a:pt x="1928" y="40"/>
                  </a:lnTo>
                  <a:close/>
                  <a:moveTo>
                    <a:pt x="2082" y="288"/>
                  </a:moveTo>
                  <a:lnTo>
                    <a:pt x="2082" y="288"/>
                  </a:lnTo>
                  <a:lnTo>
                    <a:pt x="2086" y="301"/>
                  </a:lnTo>
                  <a:lnTo>
                    <a:pt x="2093" y="321"/>
                  </a:lnTo>
                  <a:lnTo>
                    <a:pt x="2101" y="340"/>
                  </a:lnTo>
                  <a:lnTo>
                    <a:pt x="2105" y="350"/>
                  </a:lnTo>
                  <a:lnTo>
                    <a:pt x="2105" y="357"/>
                  </a:lnTo>
                  <a:lnTo>
                    <a:pt x="2105" y="450"/>
                  </a:lnTo>
                  <a:lnTo>
                    <a:pt x="2105" y="450"/>
                  </a:lnTo>
                  <a:lnTo>
                    <a:pt x="2103" y="483"/>
                  </a:lnTo>
                  <a:lnTo>
                    <a:pt x="2101" y="520"/>
                  </a:lnTo>
                  <a:lnTo>
                    <a:pt x="2097" y="574"/>
                  </a:lnTo>
                  <a:lnTo>
                    <a:pt x="2097" y="574"/>
                  </a:lnTo>
                  <a:lnTo>
                    <a:pt x="2097" y="595"/>
                  </a:lnTo>
                  <a:lnTo>
                    <a:pt x="2097" y="636"/>
                  </a:lnTo>
                  <a:lnTo>
                    <a:pt x="2097" y="636"/>
                  </a:lnTo>
                  <a:lnTo>
                    <a:pt x="2099" y="651"/>
                  </a:lnTo>
                  <a:lnTo>
                    <a:pt x="2101" y="665"/>
                  </a:lnTo>
                  <a:lnTo>
                    <a:pt x="2107" y="688"/>
                  </a:lnTo>
                  <a:lnTo>
                    <a:pt x="2111" y="711"/>
                  </a:lnTo>
                  <a:lnTo>
                    <a:pt x="2113" y="723"/>
                  </a:lnTo>
                  <a:lnTo>
                    <a:pt x="2113" y="736"/>
                  </a:lnTo>
                  <a:lnTo>
                    <a:pt x="2113" y="736"/>
                  </a:lnTo>
                  <a:lnTo>
                    <a:pt x="2113" y="763"/>
                  </a:lnTo>
                  <a:lnTo>
                    <a:pt x="2116" y="784"/>
                  </a:lnTo>
                  <a:lnTo>
                    <a:pt x="2120" y="806"/>
                  </a:lnTo>
                  <a:lnTo>
                    <a:pt x="2120" y="806"/>
                  </a:lnTo>
                  <a:lnTo>
                    <a:pt x="2122" y="728"/>
                  </a:lnTo>
                  <a:lnTo>
                    <a:pt x="2122" y="669"/>
                  </a:lnTo>
                  <a:lnTo>
                    <a:pt x="2122" y="645"/>
                  </a:lnTo>
                  <a:lnTo>
                    <a:pt x="2120" y="628"/>
                  </a:lnTo>
                  <a:lnTo>
                    <a:pt x="2120" y="628"/>
                  </a:lnTo>
                  <a:lnTo>
                    <a:pt x="2118" y="605"/>
                  </a:lnTo>
                  <a:lnTo>
                    <a:pt x="2118" y="582"/>
                  </a:lnTo>
                  <a:lnTo>
                    <a:pt x="2120" y="558"/>
                  </a:lnTo>
                  <a:lnTo>
                    <a:pt x="2120" y="558"/>
                  </a:lnTo>
                  <a:lnTo>
                    <a:pt x="2122" y="551"/>
                  </a:lnTo>
                  <a:lnTo>
                    <a:pt x="2126" y="545"/>
                  </a:lnTo>
                  <a:lnTo>
                    <a:pt x="2130" y="539"/>
                  </a:lnTo>
                  <a:lnTo>
                    <a:pt x="2134" y="537"/>
                  </a:lnTo>
                  <a:lnTo>
                    <a:pt x="2136" y="537"/>
                  </a:lnTo>
                  <a:lnTo>
                    <a:pt x="2138" y="539"/>
                  </a:lnTo>
                  <a:lnTo>
                    <a:pt x="2142" y="549"/>
                  </a:lnTo>
                  <a:lnTo>
                    <a:pt x="2143" y="566"/>
                  </a:lnTo>
                  <a:lnTo>
                    <a:pt x="2143" y="566"/>
                  </a:lnTo>
                  <a:lnTo>
                    <a:pt x="2153" y="676"/>
                  </a:lnTo>
                  <a:lnTo>
                    <a:pt x="2159" y="759"/>
                  </a:lnTo>
                  <a:lnTo>
                    <a:pt x="2159" y="759"/>
                  </a:lnTo>
                  <a:lnTo>
                    <a:pt x="2159" y="767"/>
                  </a:lnTo>
                  <a:lnTo>
                    <a:pt x="2161" y="775"/>
                  </a:lnTo>
                  <a:lnTo>
                    <a:pt x="2167" y="788"/>
                  </a:lnTo>
                  <a:lnTo>
                    <a:pt x="2169" y="796"/>
                  </a:lnTo>
                  <a:lnTo>
                    <a:pt x="2170" y="806"/>
                  </a:lnTo>
                  <a:lnTo>
                    <a:pt x="2169" y="817"/>
                  </a:lnTo>
                  <a:lnTo>
                    <a:pt x="2167" y="829"/>
                  </a:lnTo>
                  <a:lnTo>
                    <a:pt x="2167" y="829"/>
                  </a:lnTo>
                  <a:lnTo>
                    <a:pt x="2161" y="854"/>
                  </a:lnTo>
                  <a:lnTo>
                    <a:pt x="2159" y="875"/>
                  </a:lnTo>
                  <a:lnTo>
                    <a:pt x="2155" y="900"/>
                  </a:lnTo>
                  <a:lnTo>
                    <a:pt x="2151" y="929"/>
                  </a:lnTo>
                  <a:lnTo>
                    <a:pt x="2151" y="929"/>
                  </a:lnTo>
                  <a:lnTo>
                    <a:pt x="2145" y="957"/>
                  </a:lnTo>
                  <a:lnTo>
                    <a:pt x="2142" y="974"/>
                  </a:lnTo>
                  <a:lnTo>
                    <a:pt x="2138" y="987"/>
                  </a:lnTo>
                  <a:lnTo>
                    <a:pt x="2136" y="1007"/>
                  </a:lnTo>
                  <a:lnTo>
                    <a:pt x="2136" y="1007"/>
                  </a:lnTo>
                  <a:lnTo>
                    <a:pt x="2134" y="1032"/>
                  </a:lnTo>
                  <a:lnTo>
                    <a:pt x="2128" y="1057"/>
                  </a:lnTo>
                  <a:lnTo>
                    <a:pt x="2122" y="1086"/>
                  </a:lnTo>
                  <a:lnTo>
                    <a:pt x="2120" y="1101"/>
                  </a:lnTo>
                  <a:lnTo>
                    <a:pt x="2120" y="1115"/>
                  </a:lnTo>
                  <a:lnTo>
                    <a:pt x="2120" y="1115"/>
                  </a:lnTo>
                  <a:lnTo>
                    <a:pt x="2118" y="1150"/>
                  </a:lnTo>
                  <a:lnTo>
                    <a:pt x="2116" y="1187"/>
                  </a:lnTo>
                  <a:lnTo>
                    <a:pt x="2113" y="1231"/>
                  </a:lnTo>
                  <a:lnTo>
                    <a:pt x="2113" y="1231"/>
                  </a:lnTo>
                  <a:lnTo>
                    <a:pt x="2159" y="1053"/>
                  </a:lnTo>
                  <a:lnTo>
                    <a:pt x="2159" y="1053"/>
                  </a:lnTo>
                  <a:lnTo>
                    <a:pt x="2170" y="1016"/>
                  </a:lnTo>
                  <a:lnTo>
                    <a:pt x="2184" y="980"/>
                  </a:lnTo>
                  <a:lnTo>
                    <a:pt x="2188" y="958"/>
                  </a:lnTo>
                  <a:lnTo>
                    <a:pt x="2194" y="935"/>
                  </a:lnTo>
                  <a:lnTo>
                    <a:pt x="2195" y="910"/>
                  </a:lnTo>
                  <a:lnTo>
                    <a:pt x="2197" y="883"/>
                  </a:lnTo>
                  <a:lnTo>
                    <a:pt x="2197" y="883"/>
                  </a:lnTo>
                  <a:lnTo>
                    <a:pt x="2197" y="833"/>
                  </a:lnTo>
                  <a:lnTo>
                    <a:pt x="2194" y="792"/>
                  </a:lnTo>
                  <a:lnTo>
                    <a:pt x="2190" y="736"/>
                  </a:lnTo>
                  <a:lnTo>
                    <a:pt x="2190" y="736"/>
                  </a:lnTo>
                  <a:lnTo>
                    <a:pt x="2186" y="705"/>
                  </a:lnTo>
                  <a:lnTo>
                    <a:pt x="2178" y="667"/>
                  </a:lnTo>
                  <a:lnTo>
                    <a:pt x="2170" y="628"/>
                  </a:lnTo>
                  <a:lnTo>
                    <a:pt x="2167" y="611"/>
                  </a:lnTo>
                  <a:lnTo>
                    <a:pt x="2167" y="597"/>
                  </a:lnTo>
                  <a:lnTo>
                    <a:pt x="2167" y="597"/>
                  </a:lnTo>
                  <a:lnTo>
                    <a:pt x="2167" y="570"/>
                  </a:lnTo>
                  <a:lnTo>
                    <a:pt x="2163" y="545"/>
                  </a:lnTo>
                  <a:lnTo>
                    <a:pt x="2161" y="524"/>
                  </a:lnTo>
                  <a:lnTo>
                    <a:pt x="2159" y="512"/>
                  </a:lnTo>
                  <a:lnTo>
                    <a:pt x="2159" y="512"/>
                  </a:lnTo>
                  <a:lnTo>
                    <a:pt x="2151" y="495"/>
                  </a:lnTo>
                  <a:lnTo>
                    <a:pt x="2145" y="481"/>
                  </a:lnTo>
                  <a:lnTo>
                    <a:pt x="2136" y="466"/>
                  </a:lnTo>
                  <a:lnTo>
                    <a:pt x="2136" y="466"/>
                  </a:lnTo>
                  <a:lnTo>
                    <a:pt x="2132" y="454"/>
                  </a:lnTo>
                  <a:lnTo>
                    <a:pt x="2130" y="437"/>
                  </a:lnTo>
                  <a:lnTo>
                    <a:pt x="2126" y="392"/>
                  </a:lnTo>
                  <a:lnTo>
                    <a:pt x="2128" y="326"/>
                  </a:lnTo>
                  <a:lnTo>
                    <a:pt x="2128" y="326"/>
                  </a:lnTo>
                  <a:lnTo>
                    <a:pt x="2126" y="321"/>
                  </a:lnTo>
                  <a:lnTo>
                    <a:pt x="2120" y="313"/>
                  </a:lnTo>
                  <a:lnTo>
                    <a:pt x="2105" y="295"/>
                  </a:lnTo>
                  <a:lnTo>
                    <a:pt x="2095" y="290"/>
                  </a:lnTo>
                  <a:lnTo>
                    <a:pt x="2088" y="286"/>
                  </a:lnTo>
                  <a:lnTo>
                    <a:pt x="2084" y="284"/>
                  </a:lnTo>
                  <a:lnTo>
                    <a:pt x="2082" y="286"/>
                  </a:lnTo>
                  <a:lnTo>
                    <a:pt x="2082" y="288"/>
                  </a:lnTo>
                  <a:lnTo>
                    <a:pt x="2082" y="288"/>
                  </a:lnTo>
                  <a:close/>
                  <a:moveTo>
                    <a:pt x="2089" y="179"/>
                  </a:moveTo>
                  <a:lnTo>
                    <a:pt x="2089" y="179"/>
                  </a:lnTo>
                  <a:lnTo>
                    <a:pt x="2111" y="216"/>
                  </a:lnTo>
                  <a:lnTo>
                    <a:pt x="2126" y="245"/>
                  </a:lnTo>
                  <a:lnTo>
                    <a:pt x="2136" y="265"/>
                  </a:lnTo>
                  <a:lnTo>
                    <a:pt x="2136" y="265"/>
                  </a:lnTo>
                  <a:lnTo>
                    <a:pt x="2142" y="292"/>
                  </a:lnTo>
                  <a:lnTo>
                    <a:pt x="2149" y="336"/>
                  </a:lnTo>
                  <a:lnTo>
                    <a:pt x="2159" y="396"/>
                  </a:lnTo>
                  <a:lnTo>
                    <a:pt x="2159" y="396"/>
                  </a:lnTo>
                  <a:lnTo>
                    <a:pt x="2163" y="340"/>
                  </a:lnTo>
                  <a:lnTo>
                    <a:pt x="2167" y="272"/>
                  </a:lnTo>
                  <a:lnTo>
                    <a:pt x="2167" y="272"/>
                  </a:lnTo>
                  <a:lnTo>
                    <a:pt x="2163" y="263"/>
                  </a:lnTo>
                  <a:lnTo>
                    <a:pt x="2155" y="251"/>
                  </a:lnTo>
                  <a:lnTo>
                    <a:pt x="2128" y="220"/>
                  </a:lnTo>
                  <a:lnTo>
                    <a:pt x="2101" y="191"/>
                  </a:lnTo>
                  <a:lnTo>
                    <a:pt x="2089" y="179"/>
                  </a:lnTo>
                  <a:lnTo>
                    <a:pt x="2089" y="179"/>
                  </a:lnTo>
                  <a:close/>
                  <a:moveTo>
                    <a:pt x="1985" y="23"/>
                  </a:moveTo>
                  <a:lnTo>
                    <a:pt x="1985" y="23"/>
                  </a:lnTo>
                  <a:lnTo>
                    <a:pt x="1999" y="46"/>
                  </a:lnTo>
                  <a:lnTo>
                    <a:pt x="2005" y="56"/>
                  </a:lnTo>
                  <a:lnTo>
                    <a:pt x="2012" y="64"/>
                  </a:lnTo>
                  <a:lnTo>
                    <a:pt x="2012" y="64"/>
                  </a:lnTo>
                  <a:lnTo>
                    <a:pt x="2032" y="79"/>
                  </a:lnTo>
                  <a:lnTo>
                    <a:pt x="2057" y="96"/>
                  </a:lnTo>
                  <a:lnTo>
                    <a:pt x="2080" y="116"/>
                  </a:lnTo>
                  <a:lnTo>
                    <a:pt x="2089" y="123"/>
                  </a:lnTo>
                  <a:lnTo>
                    <a:pt x="2097" y="133"/>
                  </a:lnTo>
                  <a:lnTo>
                    <a:pt x="2097" y="133"/>
                  </a:lnTo>
                  <a:lnTo>
                    <a:pt x="2115" y="152"/>
                  </a:lnTo>
                  <a:lnTo>
                    <a:pt x="2138" y="176"/>
                  </a:lnTo>
                  <a:lnTo>
                    <a:pt x="2159" y="197"/>
                  </a:lnTo>
                  <a:lnTo>
                    <a:pt x="2169" y="208"/>
                  </a:lnTo>
                  <a:lnTo>
                    <a:pt x="2174" y="218"/>
                  </a:lnTo>
                  <a:lnTo>
                    <a:pt x="2174" y="218"/>
                  </a:lnTo>
                  <a:lnTo>
                    <a:pt x="2184" y="234"/>
                  </a:lnTo>
                  <a:lnTo>
                    <a:pt x="2192" y="249"/>
                  </a:lnTo>
                  <a:lnTo>
                    <a:pt x="2195" y="259"/>
                  </a:lnTo>
                  <a:lnTo>
                    <a:pt x="2197" y="272"/>
                  </a:lnTo>
                  <a:lnTo>
                    <a:pt x="2197" y="290"/>
                  </a:lnTo>
                  <a:lnTo>
                    <a:pt x="2197" y="311"/>
                  </a:lnTo>
                  <a:lnTo>
                    <a:pt x="2197" y="311"/>
                  </a:lnTo>
                  <a:lnTo>
                    <a:pt x="2195" y="353"/>
                  </a:lnTo>
                  <a:lnTo>
                    <a:pt x="2197" y="382"/>
                  </a:lnTo>
                  <a:lnTo>
                    <a:pt x="2197" y="411"/>
                  </a:lnTo>
                  <a:lnTo>
                    <a:pt x="2197" y="411"/>
                  </a:lnTo>
                  <a:lnTo>
                    <a:pt x="2197" y="419"/>
                  </a:lnTo>
                  <a:lnTo>
                    <a:pt x="2199" y="425"/>
                  </a:lnTo>
                  <a:lnTo>
                    <a:pt x="2213" y="458"/>
                  </a:lnTo>
                  <a:lnTo>
                    <a:pt x="2213" y="458"/>
                  </a:lnTo>
                  <a:lnTo>
                    <a:pt x="2221" y="481"/>
                  </a:lnTo>
                  <a:lnTo>
                    <a:pt x="2226" y="500"/>
                  </a:lnTo>
                  <a:lnTo>
                    <a:pt x="2228" y="522"/>
                  </a:lnTo>
                  <a:lnTo>
                    <a:pt x="2228" y="551"/>
                  </a:lnTo>
                  <a:lnTo>
                    <a:pt x="2228" y="551"/>
                  </a:lnTo>
                  <a:lnTo>
                    <a:pt x="2224" y="582"/>
                  </a:lnTo>
                  <a:lnTo>
                    <a:pt x="2222" y="611"/>
                  </a:lnTo>
                  <a:lnTo>
                    <a:pt x="2219" y="628"/>
                  </a:lnTo>
                  <a:lnTo>
                    <a:pt x="2219" y="634"/>
                  </a:lnTo>
                  <a:lnTo>
                    <a:pt x="2221" y="636"/>
                  </a:lnTo>
                  <a:lnTo>
                    <a:pt x="2221" y="636"/>
                  </a:lnTo>
                  <a:lnTo>
                    <a:pt x="2222" y="630"/>
                  </a:lnTo>
                  <a:lnTo>
                    <a:pt x="2224" y="618"/>
                  </a:lnTo>
                  <a:lnTo>
                    <a:pt x="2232" y="576"/>
                  </a:lnTo>
                  <a:lnTo>
                    <a:pt x="2238" y="529"/>
                  </a:lnTo>
                  <a:lnTo>
                    <a:pt x="2244" y="496"/>
                  </a:lnTo>
                  <a:lnTo>
                    <a:pt x="2244" y="496"/>
                  </a:lnTo>
                  <a:lnTo>
                    <a:pt x="2249" y="477"/>
                  </a:lnTo>
                  <a:lnTo>
                    <a:pt x="2257" y="454"/>
                  </a:lnTo>
                  <a:lnTo>
                    <a:pt x="2259" y="427"/>
                  </a:lnTo>
                  <a:lnTo>
                    <a:pt x="2261" y="413"/>
                  </a:lnTo>
                  <a:lnTo>
                    <a:pt x="2259" y="396"/>
                  </a:lnTo>
                  <a:lnTo>
                    <a:pt x="2259" y="396"/>
                  </a:lnTo>
                  <a:lnTo>
                    <a:pt x="2255" y="361"/>
                  </a:lnTo>
                  <a:lnTo>
                    <a:pt x="2249" y="328"/>
                  </a:lnTo>
                  <a:lnTo>
                    <a:pt x="2244" y="299"/>
                  </a:lnTo>
                  <a:lnTo>
                    <a:pt x="2236" y="272"/>
                  </a:lnTo>
                  <a:lnTo>
                    <a:pt x="2236" y="272"/>
                  </a:lnTo>
                  <a:lnTo>
                    <a:pt x="2226" y="243"/>
                  </a:lnTo>
                  <a:lnTo>
                    <a:pt x="2211" y="207"/>
                  </a:lnTo>
                  <a:lnTo>
                    <a:pt x="2195" y="174"/>
                  </a:lnTo>
                  <a:lnTo>
                    <a:pt x="2182" y="149"/>
                  </a:lnTo>
                  <a:lnTo>
                    <a:pt x="2182" y="149"/>
                  </a:lnTo>
                  <a:lnTo>
                    <a:pt x="2169" y="127"/>
                  </a:lnTo>
                  <a:lnTo>
                    <a:pt x="2149" y="108"/>
                  </a:lnTo>
                  <a:lnTo>
                    <a:pt x="2140" y="98"/>
                  </a:lnTo>
                  <a:lnTo>
                    <a:pt x="2128" y="89"/>
                  </a:lnTo>
                  <a:lnTo>
                    <a:pt x="2116" y="83"/>
                  </a:lnTo>
                  <a:lnTo>
                    <a:pt x="2105" y="79"/>
                  </a:lnTo>
                  <a:lnTo>
                    <a:pt x="2105" y="79"/>
                  </a:lnTo>
                  <a:lnTo>
                    <a:pt x="2084" y="73"/>
                  </a:lnTo>
                  <a:lnTo>
                    <a:pt x="2068" y="67"/>
                  </a:lnTo>
                  <a:lnTo>
                    <a:pt x="2059" y="62"/>
                  </a:lnTo>
                  <a:lnTo>
                    <a:pt x="2051" y="56"/>
                  </a:lnTo>
                  <a:lnTo>
                    <a:pt x="2051" y="56"/>
                  </a:lnTo>
                  <a:lnTo>
                    <a:pt x="2043" y="44"/>
                  </a:lnTo>
                  <a:lnTo>
                    <a:pt x="2032" y="25"/>
                  </a:lnTo>
                  <a:lnTo>
                    <a:pt x="2032" y="25"/>
                  </a:lnTo>
                  <a:lnTo>
                    <a:pt x="1985" y="23"/>
                  </a:lnTo>
                  <a:lnTo>
                    <a:pt x="1985" y="23"/>
                  </a:lnTo>
                  <a:close/>
                  <a:moveTo>
                    <a:pt x="2305" y="1084"/>
                  </a:moveTo>
                  <a:lnTo>
                    <a:pt x="2305" y="1084"/>
                  </a:lnTo>
                  <a:lnTo>
                    <a:pt x="2303" y="1096"/>
                  </a:lnTo>
                  <a:lnTo>
                    <a:pt x="2300" y="1111"/>
                  </a:lnTo>
                  <a:lnTo>
                    <a:pt x="2284" y="1150"/>
                  </a:lnTo>
                  <a:lnTo>
                    <a:pt x="2269" y="1192"/>
                  </a:lnTo>
                  <a:lnTo>
                    <a:pt x="2257" y="1221"/>
                  </a:lnTo>
                  <a:lnTo>
                    <a:pt x="2257" y="1221"/>
                  </a:lnTo>
                  <a:lnTo>
                    <a:pt x="2278" y="1190"/>
                  </a:lnTo>
                  <a:lnTo>
                    <a:pt x="2292" y="1169"/>
                  </a:lnTo>
                  <a:lnTo>
                    <a:pt x="2307" y="1146"/>
                  </a:lnTo>
                  <a:lnTo>
                    <a:pt x="2321" y="1119"/>
                  </a:lnTo>
                  <a:lnTo>
                    <a:pt x="2334" y="1090"/>
                  </a:lnTo>
                  <a:lnTo>
                    <a:pt x="2346" y="1059"/>
                  </a:lnTo>
                  <a:lnTo>
                    <a:pt x="2352" y="1030"/>
                  </a:lnTo>
                  <a:lnTo>
                    <a:pt x="2352" y="1030"/>
                  </a:lnTo>
                  <a:lnTo>
                    <a:pt x="2359" y="958"/>
                  </a:lnTo>
                  <a:lnTo>
                    <a:pt x="2365" y="889"/>
                  </a:lnTo>
                  <a:lnTo>
                    <a:pt x="2369" y="829"/>
                  </a:lnTo>
                  <a:lnTo>
                    <a:pt x="2375" y="783"/>
                  </a:lnTo>
                  <a:lnTo>
                    <a:pt x="2375" y="783"/>
                  </a:lnTo>
                  <a:lnTo>
                    <a:pt x="2377" y="759"/>
                  </a:lnTo>
                  <a:lnTo>
                    <a:pt x="2379" y="726"/>
                  </a:lnTo>
                  <a:lnTo>
                    <a:pt x="2379" y="649"/>
                  </a:lnTo>
                  <a:lnTo>
                    <a:pt x="2377" y="570"/>
                  </a:lnTo>
                  <a:lnTo>
                    <a:pt x="2375" y="512"/>
                  </a:lnTo>
                  <a:lnTo>
                    <a:pt x="2375" y="512"/>
                  </a:lnTo>
                  <a:lnTo>
                    <a:pt x="2373" y="493"/>
                  </a:lnTo>
                  <a:lnTo>
                    <a:pt x="2371" y="473"/>
                  </a:lnTo>
                  <a:lnTo>
                    <a:pt x="2363" y="437"/>
                  </a:lnTo>
                  <a:lnTo>
                    <a:pt x="2344" y="373"/>
                  </a:lnTo>
                  <a:lnTo>
                    <a:pt x="2344" y="373"/>
                  </a:lnTo>
                  <a:lnTo>
                    <a:pt x="2334" y="344"/>
                  </a:lnTo>
                  <a:lnTo>
                    <a:pt x="2323" y="311"/>
                  </a:lnTo>
                  <a:lnTo>
                    <a:pt x="2311" y="282"/>
                  </a:lnTo>
                  <a:lnTo>
                    <a:pt x="2307" y="268"/>
                  </a:lnTo>
                  <a:lnTo>
                    <a:pt x="2305" y="257"/>
                  </a:lnTo>
                  <a:lnTo>
                    <a:pt x="2305" y="257"/>
                  </a:lnTo>
                  <a:lnTo>
                    <a:pt x="2303" y="245"/>
                  </a:lnTo>
                  <a:lnTo>
                    <a:pt x="2300" y="230"/>
                  </a:lnTo>
                  <a:lnTo>
                    <a:pt x="2288" y="195"/>
                  </a:lnTo>
                  <a:lnTo>
                    <a:pt x="2267" y="141"/>
                  </a:lnTo>
                  <a:lnTo>
                    <a:pt x="2267" y="141"/>
                  </a:lnTo>
                  <a:lnTo>
                    <a:pt x="2261" y="131"/>
                  </a:lnTo>
                  <a:lnTo>
                    <a:pt x="2249" y="120"/>
                  </a:lnTo>
                  <a:lnTo>
                    <a:pt x="2222" y="93"/>
                  </a:lnTo>
                  <a:lnTo>
                    <a:pt x="2182" y="56"/>
                  </a:lnTo>
                  <a:lnTo>
                    <a:pt x="2134" y="25"/>
                  </a:lnTo>
                  <a:lnTo>
                    <a:pt x="2134" y="25"/>
                  </a:lnTo>
                  <a:lnTo>
                    <a:pt x="2113" y="25"/>
                  </a:lnTo>
                  <a:lnTo>
                    <a:pt x="2113" y="25"/>
                  </a:lnTo>
                  <a:lnTo>
                    <a:pt x="2140" y="60"/>
                  </a:lnTo>
                  <a:lnTo>
                    <a:pt x="2153" y="75"/>
                  </a:lnTo>
                  <a:lnTo>
                    <a:pt x="2167" y="87"/>
                  </a:lnTo>
                  <a:lnTo>
                    <a:pt x="2167" y="87"/>
                  </a:lnTo>
                  <a:lnTo>
                    <a:pt x="2186" y="102"/>
                  </a:lnTo>
                  <a:lnTo>
                    <a:pt x="2205" y="120"/>
                  </a:lnTo>
                  <a:lnTo>
                    <a:pt x="2222" y="139"/>
                  </a:lnTo>
                  <a:lnTo>
                    <a:pt x="2236" y="156"/>
                  </a:lnTo>
                  <a:lnTo>
                    <a:pt x="2236" y="156"/>
                  </a:lnTo>
                  <a:lnTo>
                    <a:pt x="2248" y="174"/>
                  </a:lnTo>
                  <a:lnTo>
                    <a:pt x="2261" y="197"/>
                  </a:lnTo>
                  <a:lnTo>
                    <a:pt x="2273" y="222"/>
                  </a:lnTo>
                  <a:lnTo>
                    <a:pt x="2282" y="249"/>
                  </a:lnTo>
                  <a:lnTo>
                    <a:pt x="2282" y="249"/>
                  </a:lnTo>
                  <a:lnTo>
                    <a:pt x="2294" y="290"/>
                  </a:lnTo>
                  <a:lnTo>
                    <a:pt x="2305" y="319"/>
                  </a:lnTo>
                  <a:lnTo>
                    <a:pt x="2305" y="319"/>
                  </a:lnTo>
                  <a:lnTo>
                    <a:pt x="2313" y="344"/>
                  </a:lnTo>
                  <a:lnTo>
                    <a:pt x="2321" y="377"/>
                  </a:lnTo>
                  <a:lnTo>
                    <a:pt x="2327" y="417"/>
                  </a:lnTo>
                  <a:lnTo>
                    <a:pt x="2328" y="438"/>
                  </a:lnTo>
                  <a:lnTo>
                    <a:pt x="2328" y="458"/>
                  </a:lnTo>
                  <a:lnTo>
                    <a:pt x="2328" y="458"/>
                  </a:lnTo>
                  <a:lnTo>
                    <a:pt x="2327" y="512"/>
                  </a:lnTo>
                  <a:lnTo>
                    <a:pt x="2327" y="537"/>
                  </a:lnTo>
                  <a:lnTo>
                    <a:pt x="2328" y="574"/>
                  </a:lnTo>
                  <a:lnTo>
                    <a:pt x="2328" y="574"/>
                  </a:lnTo>
                  <a:lnTo>
                    <a:pt x="2334" y="655"/>
                  </a:lnTo>
                  <a:lnTo>
                    <a:pt x="2336" y="721"/>
                  </a:lnTo>
                  <a:lnTo>
                    <a:pt x="2336" y="721"/>
                  </a:lnTo>
                  <a:lnTo>
                    <a:pt x="2336" y="744"/>
                  </a:lnTo>
                  <a:lnTo>
                    <a:pt x="2338" y="761"/>
                  </a:lnTo>
                  <a:lnTo>
                    <a:pt x="2338" y="784"/>
                  </a:lnTo>
                  <a:lnTo>
                    <a:pt x="2336" y="821"/>
                  </a:lnTo>
                  <a:lnTo>
                    <a:pt x="2336" y="821"/>
                  </a:lnTo>
                  <a:lnTo>
                    <a:pt x="2330" y="885"/>
                  </a:lnTo>
                  <a:lnTo>
                    <a:pt x="2319" y="966"/>
                  </a:lnTo>
                  <a:lnTo>
                    <a:pt x="2305" y="1084"/>
                  </a:lnTo>
                  <a:lnTo>
                    <a:pt x="2305" y="1084"/>
                  </a:lnTo>
                  <a:close/>
                  <a:moveTo>
                    <a:pt x="2251" y="1231"/>
                  </a:moveTo>
                  <a:lnTo>
                    <a:pt x="2251" y="1231"/>
                  </a:lnTo>
                  <a:lnTo>
                    <a:pt x="2257" y="1221"/>
                  </a:lnTo>
                  <a:lnTo>
                    <a:pt x="2257" y="1221"/>
                  </a:lnTo>
                  <a:lnTo>
                    <a:pt x="2251" y="1231"/>
                  </a:lnTo>
                  <a:lnTo>
                    <a:pt x="2251" y="1231"/>
                  </a:lnTo>
                  <a:close/>
                  <a:moveTo>
                    <a:pt x="2284" y="54"/>
                  </a:moveTo>
                  <a:lnTo>
                    <a:pt x="2284" y="54"/>
                  </a:lnTo>
                  <a:lnTo>
                    <a:pt x="2323" y="102"/>
                  </a:lnTo>
                  <a:lnTo>
                    <a:pt x="2352" y="141"/>
                  </a:lnTo>
                  <a:lnTo>
                    <a:pt x="2352" y="141"/>
                  </a:lnTo>
                  <a:lnTo>
                    <a:pt x="2361" y="154"/>
                  </a:lnTo>
                  <a:lnTo>
                    <a:pt x="2375" y="170"/>
                  </a:lnTo>
                  <a:lnTo>
                    <a:pt x="2406" y="201"/>
                  </a:lnTo>
                  <a:lnTo>
                    <a:pt x="2452" y="249"/>
                  </a:lnTo>
                  <a:lnTo>
                    <a:pt x="2452" y="249"/>
                  </a:lnTo>
                  <a:lnTo>
                    <a:pt x="2456" y="251"/>
                  </a:lnTo>
                  <a:lnTo>
                    <a:pt x="2460" y="249"/>
                  </a:lnTo>
                  <a:lnTo>
                    <a:pt x="2461" y="243"/>
                  </a:lnTo>
                  <a:lnTo>
                    <a:pt x="2463" y="236"/>
                  </a:lnTo>
                  <a:lnTo>
                    <a:pt x="2461" y="224"/>
                  </a:lnTo>
                  <a:lnTo>
                    <a:pt x="2458" y="214"/>
                  </a:lnTo>
                  <a:lnTo>
                    <a:pt x="2452" y="205"/>
                  </a:lnTo>
                  <a:lnTo>
                    <a:pt x="2444" y="195"/>
                  </a:lnTo>
                  <a:lnTo>
                    <a:pt x="2444" y="195"/>
                  </a:lnTo>
                  <a:lnTo>
                    <a:pt x="2433" y="185"/>
                  </a:lnTo>
                  <a:lnTo>
                    <a:pt x="2421" y="172"/>
                  </a:lnTo>
                  <a:lnTo>
                    <a:pt x="2394" y="141"/>
                  </a:lnTo>
                  <a:lnTo>
                    <a:pt x="2371" y="116"/>
                  </a:lnTo>
                  <a:lnTo>
                    <a:pt x="2359" y="102"/>
                  </a:lnTo>
                  <a:lnTo>
                    <a:pt x="2359" y="102"/>
                  </a:lnTo>
                  <a:lnTo>
                    <a:pt x="2354" y="96"/>
                  </a:lnTo>
                  <a:lnTo>
                    <a:pt x="2346" y="81"/>
                  </a:lnTo>
                  <a:lnTo>
                    <a:pt x="2346" y="81"/>
                  </a:lnTo>
                  <a:lnTo>
                    <a:pt x="2317" y="67"/>
                  </a:lnTo>
                  <a:lnTo>
                    <a:pt x="2290" y="56"/>
                  </a:lnTo>
                  <a:lnTo>
                    <a:pt x="2284" y="54"/>
                  </a:lnTo>
                  <a:close/>
                  <a:moveTo>
                    <a:pt x="2290" y="149"/>
                  </a:moveTo>
                  <a:lnTo>
                    <a:pt x="2290" y="149"/>
                  </a:lnTo>
                  <a:lnTo>
                    <a:pt x="2284" y="143"/>
                  </a:lnTo>
                  <a:lnTo>
                    <a:pt x="2280" y="143"/>
                  </a:lnTo>
                  <a:lnTo>
                    <a:pt x="2278" y="147"/>
                  </a:lnTo>
                  <a:lnTo>
                    <a:pt x="2280" y="152"/>
                  </a:lnTo>
                  <a:lnTo>
                    <a:pt x="2288" y="176"/>
                  </a:lnTo>
                  <a:lnTo>
                    <a:pt x="2300" y="205"/>
                  </a:lnTo>
                  <a:lnTo>
                    <a:pt x="2328" y="266"/>
                  </a:lnTo>
                  <a:lnTo>
                    <a:pt x="2344" y="295"/>
                  </a:lnTo>
                  <a:lnTo>
                    <a:pt x="2382" y="411"/>
                  </a:lnTo>
                  <a:lnTo>
                    <a:pt x="2382" y="411"/>
                  </a:lnTo>
                  <a:lnTo>
                    <a:pt x="2379" y="398"/>
                  </a:lnTo>
                  <a:lnTo>
                    <a:pt x="2377" y="384"/>
                  </a:lnTo>
                  <a:lnTo>
                    <a:pt x="2375" y="353"/>
                  </a:lnTo>
                  <a:lnTo>
                    <a:pt x="2375" y="319"/>
                  </a:lnTo>
                  <a:lnTo>
                    <a:pt x="2375" y="319"/>
                  </a:lnTo>
                  <a:lnTo>
                    <a:pt x="2467" y="458"/>
                  </a:lnTo>
                  <a:lnTo>
                    <a:pt x="2467" y="458"/>
                  </a:lnTo>
                  <a:lnTo>
                    <a:pt x="2469" y="462"/>
                  </a:lnTo>
                  <a:lnTo>
                    <a:pt x="2467" y="454"/>
                  </a:lnTo>
                  <a:lnTo>
                    <a:pt x="2463" y="437"/>
                  </a:lnTo>
                  <a:lnTo>
                    <a:pt x="2460" y="411"/>
                  </a:lnTo>
                  <a:lnTo>
                    <a:pt x="2460" y="411"/>
                  </a:lnTo>
                  <a:lnTo>
                    <a:pt x="2458" y="398"/>
                  </a:lnTo>
                  <a:lnTo>
                    <a:pt x="2454" y="386"/>
                  </a:lnTo>
                  <a:lnTo>
                    <a:pt x="2448" y="375"/>
                  </a:lnTo>
                  <a:lnTo>
                    <a:pt x="2440" y="363"/>
                  </a:lnTo>
                  <a:lnTo>
                    <a:pt x="2417" y="334"/>
                  </a:lnTo>
                  <a:lnTo>
                    <a:pt x="2390" y="295"/>
                  </a:lnTo>
                  <a:lnTo>
                    <a:pt x="2390" y="295"/>
                  </a:lnTo>
                  <a:lnTo>
                    <a:pt x="2363" y="253"/>
                  </a:lnTo>
                  <a:lnTo>
                    <a:pt x="2342" y="216"/>
                  </a:lnTo>
                  <a:lnTo>
                    <a:pt x="2319" y="181"/>
                  </a:lnTo>
                  <a:lnTo>
                    <a:pt x="2305" y="164"/>
                  </a:lnTo>
                  <a:lnTo>
                    <a:pt x="2290" y="149"/>
                  </a:lnTo>
                  <a:lnTo>
                    <a:pt x="2290" y="149"/>
                  </a:lnTo>
                  <a:close/>
                  <a:moveTo>
                    <a:pt x="2406" y="442"/>
                  </a:moveTo>
                  <a:lnTo>
                    <a:pt x="2406" y="442"/>
                  </a:lnTo>
                  <a:lnTo>
                    <a:pt x="2413" y="566"/>
                  </a:lnTo>
                  <a:lnTo>
                    <a:pt x="2413" y="566"/>
                  </a:lnTo>
                  <a:lnTo>
                    <a:pt x="2417" y="595"/>
                  </a:lnTo>
                  <a:lnTo>
                    <a:pt x="2419" y="611"/>
                  </a:lnTo>
                  <a:lnTo>
                    <a:pt x="2421" y="636"/>
                  </a:lnTo>
                  <a:lnTo>
                    <a:pt x="2421" y="636"/>
                  </a:lnTo>
                  <a:lnTo>
                    <a:pt x="2423" y="674"/>
                  </a:lnTo>
                  <a:lnTo>
                    <a:pt x="2429" y="721"/>
                  </a:lnTo>
                  <a:lnTo>
                    <a:pt x="2429" y="721"/>
                  </a:lnTo>
                  <a:lnTo>
                    <a:pt x="2444" y="810"/>
                  </a:lnTo>
                  <a:lnTo>
                    <a:pt x="2460" y="891"/>
                  </a:lnTo>
                  <a:lnTo>
                    <a:pt x="2460" y="891"/>
                  </a:lnTo>
                  <a:lnTo>
                    <a:pt x="2461" y="897"/>
                  </a:lnTo>
                  <a:lnTo>
                    <a:pt x="2461" y="897"/>
                  </a:lnTo>
                  <a:lnTo>
                    <a:pt x="2465" y="887"/>
                  </a:lnTo>
                  <a:lnTo>
                    <a:pt x="2469" y="837"/>
                  </a:lnTo>
                  <a:lnTo>
                    <a:pt x="2475" y="705"/>
                  </a:lnTo>
                  <a:lnTo>
                    <a:pt x="2475" y="705"/>
                  </a:lnTo>
                  <a:lnTo>
                    <a:pt x="2477" y="667"/>
                  </a:lnTo>
                  <a:lnTo>
                    <a:pt x="2477" y="641"/>
                  </a:lnTo>
                  <a:lnTo>
                    <a:pt x="2475" y="618"/>
                  </a:lnTo>
                  <a:lnTo>
                    <a:pt x="2467" y="589"/>
                  </a:lnTo>
                  <a:lnTo>
                    <a:pt x="2467" y="589"/>
                  </a:lnTo>
                  <a:lnTo>
                    <a:pt x="2450" y="531"/>
                  </a:lnTo>
                  <a:lnTo>
                    <a:pt x="2442" y="514"/>
                  </a:lnTo>
                  <a:lnTo>
                    <a:pt x="2436" y="504"/>
                  </a:lnTo>
                  <a:lnTo>
                    <a:pt x="2436" y="504"/>
                  </a:lnTo>
                  <a:lnTo>
                    <a:pt x="2429" y="491"/>
                  </a:lnTo>
                  <a:lnTo>
                    <a:pt x="2419" y="469"/>
                  </a:lnTo>
                  <a:lnTo>
                    <a:pt x="2406" y="442"/>
                  </a:lnTo>
                  <a:lnTo>
                    <a:pt x="2406" y="442"/>
                  </a:lnTo>
                  <a:close/>
                  <a:moveTo>
                    <a:pt x="2406" y="759"/>
                  </a:moveTo>
                  <a:lnTo>
                    <a:pt x="2406" y="759"/>
                  </a:lnTo>
                  <a:lnTo>
                    <a:pt x="2406" y="827"/>
                  </a:lnTo>
                  <a:lnTo>
                    <a:pt x="2404" y="879"/>
                  </a:lnTo>
                  <a:lnTo>
                    <a:pt x="2406" y="914"/>
                  </a:lnTo>
                  <a:lnTo>
                    <a:pt x="2406" y="914"/>
                  </a:lnTo>
                  <a:lnTo>
                    <a:pt x="2406" y="924"/>
                  </a:lnTo>
                  <a:lnTo>
                    <a:pt x="2404" y="935"/>
                  </a:lnTo>
                  <a:lnTo>
                    <a:pt x="2398" y="960"/>
                  </a:lnTo>
                  <a:lnTo>
                    <a:pt x="2388" y="987"/>
                  </a:lnTo>
                  <a:lnTo>
                    <a:pt x="2382" y="1014"/>
                  </a:lnTo>
                  <a:lnTo>
                    <a:pt x="2382" y="1014"/>
                  </a:lnTo>
                  <a:lnTo>
                    <a:pt x="2373" y="1082"/>
                  </a:lnTo>
                  <a:lnTo>
                    <a:pt x="2367" y="1117"/>
                  </a:lnTo>
                  <a:lnTo>
                    <a:pt x="2367" y="1138"/>
                  </a:lnTo>
                  <a:lnTo>
                    <a:pt x="2367" y="1138"/>
                  </a:lnTo>
                  <a:lnTo>
                    <a:pt x="2382" y="1223"/>
                  </a:lnTo>
                  <a:lnTo>
                    <a:pt x="2382" y="1223"/>
                  </a:lnTo>
                  <a:lnTo>
                    <a:pt x="2390" y="1206"/>
                  </a:lnTo>
                  <a:lnTo>
                    <a:pt x="2396" y="1194"/>
                  </a:lnTo>
                  <a:lnTo>
                    <a:pt x="2398" y="1185"/>
                  </a:lnTo>
                  <a:lnTo>
                    <a:pt x="2398" y="1092"/>
                  </a:lnTo>
                  <a:lnTo>
                    <a:pt x="2398" y="1092"/>
                  </a:lnTo>
                  <a:lnTo>
                    <a:pt x="2398" y="1084"/>
                  </a:lnTo>
                  <a:lnTo>
                    <a:pt x="2400" y="1076"/>
                  </a:lnTo>
                  <a:lnTo>
                    <a:pt x="2407" y="1057"/>
                  </a:lnTo>
                  <a:lnTo>
                    <a:pt x="2413" y="1032"/>
                  </a:lnTo>
                  <a:lnTo>
                    <a:pt x="2417" y="1013"/>
                  </a:lnTo>
                  <a:lnTo>
                    <a:pt x="2421" y="991"/>
                  </a:lnTo>
                  <a:lnTo>
                    <a:pt x="2421" y="991"/>
                  </a:lnTo>
                  <a:lnTo>
                    <a:pt x="2425" y="949"/>
                  </a:lnTo>
                  <a:lnTo>
                    <a:pt x="2427" y="916"/>
                  </a:lnTo>
                  <a:lnTo>
                    <a:pt x="2425" y="885"/>
                  </a:lnTo>
                  <a:lnTo>
                    <a:pt x="2421" y="852"/>
                  </a:lnTo>
                  <a:lnTo>
                    <a:pt x="2406" y="759"/>
                  </a:lnTo>
                  <a:close/>
                  <a:moveTo>
                    <a:pt x="2275" y="520"/>
                  </a:moveTo>
                  <a:lnTo>
                    <a:pt x="2275" y="520"/>
                  </a:lnTo>
                  <a:lnTo>
                    <a:pt x="2278" y="558"/>
                  </a:lnTo>
                  <a:lnTo>
                    <a:pt x="2280" y="603"/>
                  </a:lnTo>
                  <a:lnTo>
                    <a:pt x="2282" y="667"/>
                  </a:lnTo>
                  <a:lnTo>
                    <a:pt x="2282" y="667"/>
                  </a:lnTo>
                  <a:lnTo>
                    <a:pt x="2282" y="732"/>
                  </a:lnTo>
                  <a:lnTo>
                    <a:pt x="2278" y="786"/>
                  </a:lnTo>
                  <a:lnTo>
                    <a:pt x="2275" y="835"/>
                  </a:lnTo>
                  <a:lnTo>
                    <a:pt x="2267" y="875"/>
                  </a:lnTo>
                  <a:lnTo>
                    <a:pt x="2267" y="875"/>
                  </a:lnTo>
                  <a:lnTo>
                    <a:pt x="2259" y="912"/>
                  </a:lnTo>
                  <a:lnTo>
                    <a:pt x="2249" y="949"/>
                  </a:lnTo>
                  <a:lnTo>
                    <a:pt x="2238" y="986"/>
                  </a:lnTo>
                  <a:lnTo>
                    <a:pt x="2221" y="1022"/>
                  </a:lnTo>
                  <a:lnTo>
                    <a:pt x="2221" y="1022"/>
                  </a:lnTo>
                  <a:lnTo>
                    <a:pt x="2203" y="1061"/>
                  </a:lnTo>
                  <a:lnTo>
                    <a:pt x="2190" y="1096"/>
                  </a:lnTo>
                  <a:lnTo>
                    <a:pt x="2180" y="1125"/>
                  </a:lnTo>
                  <a:lnTo>
                    <a:pt x="2174" y="1146"/>
                  </a:lnTo>
                  <a:lnTo>
                    <a:pt x="2174" y="1146"/>
                  </a:lnTo>
                  <a:lnTo>
                    <a:pt x="2165" y="1177"/>
                  </a:lnTo>
                  <a:lnTo>
                    <a:pt x="2161" y="1192"/>
                  </a:lnTo>
                  <a:lnTo>
                    <a:pt x="2159" y="1208"/>
                  </a:lnTo>
                  <a:lnTo>
                    <a:pt x="2159" y="1208"/>
                  </a:lnTo>
                  <a:lnTo>
                    <a:pt x="2151" y="1262"/>
                  </a:lnTo>
                  <a:lnTo>
                    <a:pt x="2151" y="1262"/>
                  </a:lnTo>
                  <a:lnTo>
                    <a:pt x="2132" y="1339"/>
                  </a:lnTo>
                  <a:lnTo>
                    <a:pt x="2118" y="1388"/>
                  </a:lnTo>
                  <a:lnTo>
                    <a:pt x="2113" y="1417"/>
                  </a:lnTo>
                  <a:lnTo>
                    <a:pt x="2113" y="1417"/>
                  </a:lnTo>
                  <a:lnTo>
                    <a:pt x="2111" y="1424"/>
                  </a:lnTo>
                  <a:lnTo>
                    <a:pt x="2109" y="1438"/>
                  </a:lnTo>
                  <a:lnTo>
                    <a:pt x="2097" y="1469"/>
                  </a:lnTo>
                  <a:lnTo>
                    <a:pt x="2082" y="1509"/>
                  </a:lnTo>
                  <a:lnTo>
                    <a:pt x="2082" y="1509"/>
                  </a:lnTo>
                  <a:lnTo>
                    <a:pt x="2078" y="1513"/>
                  </a:lnTo>
                  <a:lnTo>
                    <a:pt x="2070" y="1521"/>
                  </a:lnTo>
                  <a:lnTo>
                    <a:pt x="2066" y="1525"/>
                  </a:lnTo>
                  <a:lnTo>
                    <a:pt x="2063" y="1523"/>
                  </a:lnTo>
                  <a:lnTo>
                    <a:pt x="2061" y="1519"/>
                  </a:lnTo>
                  <a:lnTo>
                    <a:pt x="2059" y="1509"/>
                  </a:lnTo>
                  <a:lnTo>
                    <a:pt x="2059" y="1509"/>
                  </a:lnTo>
                  <a:lnTo>
                    <a:pt x="2061" y="1490"/>
                  </a:lnTo>
                  <a:lnTo>
                    <a:pt x="2066" y="1463"/>
                  </a:lnTo>
                  <a:lnTo>
                    <a:pt x="2084" y="1393"/>
                  </a:lnTo>
                  <a:lnTo>
                    <a:pt x="2099" y="1328"/>
                  </a:lnTo>
                  <a:lnTo>
                    <a:pt x="2105" y="1308"/>
                  </a:lnTo>
                  <a:lnTo>
                    <a:pt x="2105" y="1301"/>
                  </a:lnTo>
                  <a:lnTo>
                    <a:pt x="2105" y="1301"/>
                  </a:lnTo>
                  <a:lnTo>
                    <a:pt x="2103" y="1304"/>
                  </a:lnTo>
                  <a:lnTo>
                    <a:pt x="2097" y="1312"/>
                  </a:lnTo>
                  <a:lnTo>
                    <a:pt x="2088" y="1335"/>
                  </a:lnTo>
                  <a:lnTo>
                    <a:pt x="2074" y="1370"/>
                  </a:lnTo>
                  <a:lnTo>
                    <a:pt x="2074" y="1370"/>
                  </a:lnTo>
                  <a:lnTo>
                    <a:pt x="2061" y="1399"/>
                  </a:lnTo>
                  <a:lnTo>
                    <a:pt x="2043" y="1440"/>
                  </a:lnTo>
                  <a:lnTo>
                    <a:pt x="2043" y="1440"/>
                  </a:lnTo>
                  <a:lnTo>
                    <a:pt x="2039" y="1451"/>
                  </a:lnTo>
                  <a:lnTo>
                    <a:pt x="2037" y="1465"/>
                  </a:lnTo>
                  <a:lnTo>
                    <a:pt x="2036" y="1486"/>
                  </a:lnTo>
                  <a:lnTo>
                    <a:pt x="2036" y="1486"/>
                  </a:lnTo>
                  <a:lnTo>
                    <a:pt x="2036" y="1490"/>
                  </a:lnTo>
                  <a:lnTo>
                    <a:pt x="2036" y="1492"/>
                  </a:lnTo>
                  <a:lnTo>
                    <a:pt x="2039" y="1496"/>
                  </a:lnTo>
                  <a:lnTo>
                    <a:pt x="2039" y="1498"/>
                  </a:lnTo>
                  <a:lnTo>
                    <a:pt x="2039" y="1504"/>
                  </a:lnTo>
                  <a:lnTo>
                    <a:pt x="2036" y="1517"/>
                  </a:lnTo>
                  <a:lnTo>
                    <a:pt x="2036" y="1517"/>
                  </a:lnTo>
                  <a:lnTo>
                    <a:pt x="2018" y="1556"/>
                  </a:lnTo>
                  <a:lnTo>
                    <a:pt x="2009" y="1577"/>
                  </a:lnTo>
                  <a:lnTo>
                    <a:pt x="1997" y="1594"/>
                  </a:lnTo>
                  <a:lnTo>
                    <a:pt x="1997" y="1594"/>
                  </a:lnTo>
                  <a:lnTo>
                    <a:pt x="1974" y="1629"/>
                  </a:lnTo>
                  <a:lnTo>
                    <a:pt x="1962" y="1645"/>
                  </a:lnTo>
                  <a:lnTo>
                    <a:pt x="1951" y="1656"/>
                  </a:lnTo>
                  <a:lnTo>
                    <a:pt x="1951" y="1656"/>
                  </a:lnTo>
                  <a:lnTo>
                    <a:pt x="1924" y="1681"/>
                  </a:lnTo>
                  <a:lnTo>
                    <a:pt x="1897" y="1710"/>
                  </a:lnTo>
                  <a:lnTo>
                    <a:pt x="1897" y="1710"/>
                  </a:lnTo>
                  <a:lnTo>
                    <a:pt x="1881" y="1728"/>
                  </a:lnTo>
                  <a:lnTo>
                    <a:pt x="1866" y="1747"/>
                  </a:lnTo>
                  <a:lnTo>
                    <a:pt x="1851" y="1766"/>
                  </a:lnTo>
                  <a:lnTo>
                    <a:pt x="1843" y="1780"/>
                  </a:lnTo>
                  <a:lnTo>
                    <a:pt x="1843" y="1780"/>
                  </a:lnTo>
                  <a:lnTo>
                    <a:pt x="1841" y="1782"/>
                  </a:lnTo>
                  <a:lnTo>
                    <a:pt x="1868" y="1919"/>
                  </a:lnTo>
                  <a:lnTo>
                    <a:pt x="1868" y="1919"/>
                  </a:lnTo>
                  <a:lnTo>
                    <a:pt x="1885" y="1915"/>
                  </a:lnTo>
                  <a:lnTo>
                    <a:pt x="1903" y="1911"/>
                  </a:lnTo>
                  <a:lnTo>
                    <a:pt x="1922" y="1906"/>
                  </a:lnTo>
                  <a:lnTo>
                    <a:pt x="1939" y="1898"/>
                  </a:lnTo>
                  <a:lnTo>
                    <a:pt x="1976" y="1880"/>
                  </a:lnTo>
                  <a:lnTo>
                    <a:pt x="2012" y="1857"/>
                  </a:lnTo>
                  <a:lnTo>
                    <a:pt x="2012" y="1857"/>
                  </a:lnTo>
                  <a:lnTo>
                    <a:pt x="2063" y="1822"/>
                  </a:lnTo>
                  <a:lnTo>
                    <a:pt x="2076" y="1815"/>
                  </a:lnTo>
                  <a:lnTo>
                    <a:pt x="2089" y="1803"/>
                  </a:lnTo>
                  <a:lnTo>
                    <a:pt x="2089" y="1803"/>
                  </a:lnTo>
                  <a:lnTo>
                    <a:pt x="2109" y="1784"/>
                  </a:lnTo>
                  <a:lnTo>
                    <a:pt x="2132" y="1759"/>
                  </a:lnTo>
                  <a:lnTo>
                    <a:pt x="2159" y="1726"/>
                  </a:lnTo>
                  <a:lnTo>
                    <a:pt x="2159" y="1726"/>
                  </a:lnTo>
                  <a:lnTo>
                    <a:pt x="2174" y="1681"/>
                  </a:lnTo>
                  <a:lnTo>
                    <a:pt x="2186" y="1647"/>
                  </a:lnTo>
                  <a:lnTo>
                    <a:pt x="2188" y="1635"/>
                  </a:lnTo>
                  <a:lnTo>
                    <a:pt x="2190" y="1625"/>
                  </a:lnTo>
                  <a:lnTo>
                    <a:pt x="2190" y="1625"/>
                  </a:lnTo>
                  <a:lnTo>
                    <a:pt x="2194" y="1594"/>
                  </a:lnTo>
                  <a:lnTo>
                    <a:pt x="2203" y="1544"/>
                  </a:lnTo>
                  <a:lnTo>
                    <a:pt x="2213" y="1492"/>
                  </a:lnTo>
                  <a:lnTo>
                    <a:pt x="2221" y="1463"/>
                  </a:lnTo>
                  <a:lnTo>
                    <a:pt x="2221" y="1463"/>
                  </a:lnTo>
                  <a:lnTo>
                    <a:pt x="2246" y="1411"/>
                  </a:lnTo>
                  <a:lnTo>
                    <a:pt x="2267" y="1370"/>
                  </a:lnTo>
                  <a:lnTo>
                    <a:pt x="2267" y="1370"/>
                  </a:lnTo>
                  <a:lnTo>
                    <a:pt x="2267" y="1359"/>
                  </a:lnTo>
                  <a:lnTo>
                    <a:pt x="2265" y="1335"/>
                  </a:lnTo>
                  <a:lnTo>
                    <a:pt x="2263" y="1326"/>
                  </a:lnTo>
                  <a:lnTo>
                    <a:pt x="2261" y="1320"/>
                  </a:lnTo>
                  <a:lnTo>
                    <a:pt x="2259" y="1318"/>
                  </a:lnTo>
                  <a:lnTo>
                    <a:pt x="2257" y="1318"/>
                  </a:lnTo>
                  <a:lnTo>
                    <a:pt x="2253" y="1320"/>
                  </a:lnTo>
                  <a:lnTo>
                    <a:pt x="2251" y="1324"/>
                  </a:lnTo>
                  <a:lnTo>
                    <a:pt x="2251" y="1324"/>
                  </a:lnTo>
                  <a:lnTo>
                    <a:pt x="2244" y="1339"/>
                  </a:lnTo>
                  <a:lnTo>
                    <a:pt x="2236" y="1364"/>
                  </a:lnTo>
                  <a:lnTo>
                    <a:pt x="2213" y="1428"/>
                  </a:lnTo>
                  <a:lnTo>
                    <a:pt x="2192" y="1496"/>
                  </a:lnTo>
                  <a:lnTo>
                    <a:pt x="2174" y="1540"/>
                  </a:lnTo>
                  <a:lnTo>
                    <a:pt x="2174" y="1540"/>
                  </a:lnTo>
                  <a:lnTo>
                    <a:pt x="2169" y="1558"/>
                  </a:lnTo>
                  <a:lnTo>
                    <a:pt x="2163" y="1579"/>
                  </a:lnTo>
                  <a:lnTo>
                    <a:pt x="2153" y="1629"/>
                  </a:lnTo>
                  <a:lnTo>
                    <a:pt x="2143" y="1674"/>
                  </a:lnTo>
                  <a:lnTo>
                    <a:pt x="2140" y="1689"/>
                  </a:lnTo>
                  <a:lnTo>
                    <a:pt x="2136" y="1695"/>
                  </a:lnTo>
                  <a:lnTo>
                    <a:pt x="2136" y="1695"/>
                  </a:lnTo>
                  <a:lnTo>
                    <a:pt x="2095" y="1732"/>
                  </a:lnTo>
                  <a:lnTo>
                    <a:pt x="2059" y="1764"/>
                  </a:lnTo>
                  <a:lnTo>
                    <a:pt x="2105" y="1618"/>
                  </a:lnTo>
                  <a:lnTo>
                    <a:pt x="2105" y="1618"/>
                  </a:lnTo>
                  <a:lnTo>
                    <a:pt x="2095" y="1627"/>
                  </a:lnTo>
                  <a:lnTo>
                    <a:pt x="2074" y="1652"/>
                  </a:lnTo>
                  <a:lnTo>
                    <a:pt x="2051" y="1683"/>
                  </a:lnTo>
                  <a:lnTo>
                    <a:pt x="2041" y="1697"/>
                  </a:lnTo>
                  <a:lnTo>
                    <a:pt x="2036" y="1710"/>
                  </a:lnTo>
                  <a:lnTo>
                    <a:pt x="2036" y="1710"/>
                  </a:lnTo>
                  <a:lnTo>
                    <a:pt x="2028" y="1730"/>
                  </a:lnTo>
                  <a:lnTo>
                    <a:pt x="2022" y="1741"/>
                  </a:lnTo>
                  <a:lnTo>
                    <a:pt x="2014" y="1757"/>
                  </a:lnTo>
                  <a:lnTo>
                    <a:pt x="2005" y="1780"/>
                  </a:lnTo>
                  <a:lnTo>
                    <a:pt x="2005" y="1780"/>
                  </a:lnTo>
                  <a:lnTo>
                    <a:pt x="1995" y="1805"/>
                  </a:lnTo>
                  <a:lnTo>
                    <a:pt x="1983" y="1824"/>
                  </a:lnTo>
                  <a:lnTo>
                    <a:pt x="1958" y="1857"/>
                  </a:lnTo>
                  <a:lnTo>
                    <a:pt x="1958" y="1857"/>
                  </a:lnTo>
                  <a:lnTo>
                    <a:pt x="1953" y="1863"/>
                  </a:lnTo>
                  <a:lnTo>
                    <a:pt x="1943" y="1869"/>
                  </a:lnTo>
                  <a:lnTo>
                    <a:pt x="1931" y="1873"/>
                  </a:lnTo>
                  <a:lnTo>
                    <a:pt x="1918" y="1877"/>
                  </a:lnTo>
                  <a:lnTo>
                    <a:pt x="1891" y="1880"/>
                  </a:lnTo>
                  <a:lnTo>
                    <a:pt x="1864" y="1882"/>
                  </a:lnTo>
                  <a:lnTo>
                    <a:pt x="1864" y="1882"/>
                  </a:lnTo>
                  <a:lnTo>
                    <a:pt x="1895" y="1797"/>
                  </a:lnTo>
                  <a:lnTo>
                    <a:pt x="1910" y="1763"/>
                  </a:lnTo>
                  <a:lnTo>
                    <a:pt x="1920" y="1741"/>
                  </a:lnTo>
                  <a:lnTo>
                    <a:pt x="1920" y="1741"/>
                  </a:lnTo>
                  <a:lnTo>
                    <a:pt x="1931" y="1722"/>
                  </a:lnTo>
                  <a:lnTo>
                    <a:pt x="1943" y="1703"/>
                  </a:lnTo>
                  <a:lnTo>
                    <a:pt x="1951" y="1695"/>
                  </a:lnTo>
                  <a:lnTo>
                    <a:pt x="1958" y="1687"/>
                  </a:lnTo>
                  <a:lnTo>
                    <a:pt x="1970" y="1681"/>
                  </a:lnTo>
                  <a:lnTo>
                    <a:pt x="1982" y="1679"/>
                  </a:lnTo>
                  <a:lnTo>
                    <a:pt x="1982" y="1679"/>
                  </a:lnTo>
                  <a:lnTo>
                    <a:pt x="1989" y="1677"/>
                  </a:lnTo>
                  <a:lnTo>
                    <a:pt x="1997" y="1674"/>
                  </a:lnTo>
                  <a:lnTo>
                    <a:pt x="2018" y="1660"/>
                  </a:lnTo>
                  <a:lnTo>
                    <a:pt x="2041" y="1639"/>
                  </a:lnTo>
                  <a:lnTo>
                    <a:pt x="2064" y="1614"/>
                  </a:lnTo>
                  <a:lnTo>
                    <a:pt x="2088" y="1587"/>
                  </a:lnTo>
                  <a:lnTo>
                    <a:pt x="2109" y="1558"/>
                  </a:lnTo>
                  <a:lnTo>
                    <a:pt x="2124" y="1533"/>
                  </a:lnTo>
                  <a:lnTo>
                    <a:pt x="2136" y="1509"/>
                  </a:lnTo>
                  <a:lnTo>
                    <a:pt x="2136" y="1509"/>
                  </a:lnTo>
                  <a:lnTo>
                    <a:pt x="2151" y="1467"/>
                  </a:lnTo>
                  <a:lnTo>
                    <a:pt x="2167" y="1420"/>
                  </a:lnTo>
                  <a:lnTo>
                    <a:pt x="2172" y="1399"/>
                  </a:lnTo>
                  <a:lnTo>
                    <a:pt x="2178" y="1378"/>
                  </a:lnTo>
                  <a:lnTo>
                    <a:pt x="2180" y="1359"/>
                  </a:lnTo>
                  <a:lnTo>
                    <a:pt x="2182" y="1339"/>
                  </a:lnTo>
                  <a:lnTo>
                    <a:pt x="2182" y="1339"/>
                  </a:lnTo>
                  <a:lnTo>
                    <a:pt x="2182" y="1324"/>
                  </a:lnTo>
                  <a:lnTo>
                    <a:pt x="2180" y="1312"/>
                  </a:lnTo>
                  <a:lnTo>
                    <a:pt x="2176" y="1295"/>
                  </a:lnTo>
                  <a:lnTo>
                    <a:pt x="2174" y="1287"/>
                  </a:lnTo>
                  <a:lnTo>
                    <a:pt x="2176" y="1277"/>
                  </a:lnTo>
                  <a:lnTo>
                    <a:pt x="2178" y="1264"/>
                  </a:lnTo>
                  <a:lnTo>
                    <a:pt x="2182" y="1246"/>
                  </a:lnTo>
                  <a:lnTo>
                    <a:pt x="2182" y="1246"/>
                  </a:lnTo>
                  <a:lnTo>
                    <a:pt x="2197" y="1200"/>
                  </a:lnTo>
                  <a:lnTo>
                    <a:pt x="2217" y="1146"/>
                  </a:lnTo>
                  <a:lnTo>
                    <a:pt x="2251" y="1061"/>
                  </a:lnTo>
                  <a:lnTo>
                    <a:pt x="2251" y="1061"/>
                  </a:lnTo>
                  <a:lnTo>
                    <a:pt x="2263" y="1026"/>
                  </a:lnTo>
                  <a:lnTo>
                    <a:pt x="2275" y="978"/>
                  </a:lnTo>
                  <a:lnTo>
                    <a:pt x="2284" y="937"/>
                  </a:lnTo>
                  <a:lnTo>
                    <a:pt x="2290" y="914"/>
                  </a:lnTo>
                  <a:lnTo>
                    <a:pt x="2290" y="914"/>
                  </a:lnTo>
                  <a:lnTo>
                    <a:pt x="2292" y="904"/>
                  </a:lnTo>
                  <a:lnTo>
                    <a:pt x="2296" y="883"/>
                  </a:lnTo>
                  <a:lnTo>
                    <a:pt x="2303" y="825"/>
                  </a:lnTo>
                  <a:lnTo>
                    <a:pt x="2313" y="736"/>
                  </a:lnTo>
                  <a:lnTo>
                    <a:pt x="2313" y="736"/>
                  </a:lnTo>
                  <a:lnTo>
                    <a:pt x="2305" y="597"/>
                  </a:lnTo>
                  <a:lnTo>
                    <a:pt x="2275" y="520"/>
                  </a:lnTo>
                  <a:close/>
                  <a:moveTo>
                    <a:pt x="2344" y="1208"/>
                  </a:moveTo>
                  <a:lnTo>
                    <a:pt x="2344" y="1208"/>
                  </a:lnTo>
                  <a:lnTo>
                    <a:pt x="2338" y="1252"/>
                  </a:lnTo>
                  <a:lnTo>
                    <a:pt x="2332" y="1287"/>
                  </a:lnTo>
                  <a:lnTo>
                    <a:pt x="2328" y="1308"/>
                  </a:lnTo>
                  <a:lnTo>
                    <a:pt x="2328" y="1308"/>
                  </a:lnTo>
                  <a:lnTo>
                    <a:pt x="2323" y="1326"/>
                  </a:lnTo>
                  <a:lnTo>
                    <a:pt x="2317" y="1335"/>
                  </a:lnTo>
                  <a:lnTo>
                    <a:pt x="2305" y="1347"/>
                  </a:lnTo>
                  <a:lnTo>
                    <a:pt x="2305" y="1347"/>
                  </a:lnTo>
                  <a:lnTo>
                    <a:pt x="2296" y="1359"/>
                  </a:lnTo>
                  <a:lnTo>
                    <a:pt x="2286" y="1376"/>
                  </a:lnTo>
                  <a:lnTo>
                    <a:pt x="2275" y="1399"/>
                  </a:lnTo>
                  <a:lnTo>
                    <a:pt x="2263" y="1426"/>
                  </a:lnTo>
                  <a:lnTo>
                    <a:pt x="2242" y="1480"/>
                  </a:lnTo>
                  <a:lnTo>
                    <a:pt x="2234" y="1505"/>
                  </a:lnTo>
                  <a:lnTo>
                    <a:pt x="2228" y="1525"/>
                  </a:lnTo>
                  <a:lnTo>
                    <a:pt x="2228" y="1525"/>
                  </a:lnTo>
                  <a:lnTo>
                    <a:pt x="2182" y="1710"/>
                  </a:lnTo>
                  <a:lnTo>
                    <a:pt x="2182" y="1710"/>
                  </a:lnTo>
                  <a:lnTo>
                    <a:pt x="2145" y="1780"/>
                  </a:lnTo>
                  <a:lnTo>
                    <a:pt x="2116" y="1830"/>
                  </a:lnTo>
                  <a:lnTo>
                    <a:pt x="2105" y="1848"/>
                  </a:lnTo>
                  <a:lnTo>
                    <a:pt x="2097" y="1857"/>
                  </a:lnTo>
                  <a:lnTo>
                    <a:pt x="2097" y="1857"/>
                  </a:lnTo>
                  <a:lnTo>
                    <a:pt x="2088" y="1865"/>
                  </a:lnTo>
                  <a:lnTo>
                    <a:pt x="2078" y="1875"/>
                  </a:lnTo>
                  <a:lnTo>
                    <a:pt x="2066" y="1886"/>
                  </a:lnTo>
                  <a:lnTo>
                    <a:pt x="2051" y="1896"/>
                  </a:lnTo>
                  <a:lnTo>
                    <a:pt x="2051" y="1896"/>
                  </a:lnTo>
                  <a:lnTo>
                    <a:pt x="2037" y="1904"/>
                  </a:lnTo>
                  <a:lnTo>
                    <a:pt x="2034" y="1907"/>
                  </a:lnTo>
                  <a:lnTo>
                    <a:pt x="2030" y="1911"/>
                  </a:lnTo>
                  <a:lnTo>
                    <a:pt x="2020" y="1919"/>
                  </a:lnTo>
                  <a:lnTo>
                    <a:pt x="2020" y="1919"/>
                  </a:lnTo>
                  <a:lnTo>
                    <a:pt x="2010" y="1929"/>
                  </a:lnTo>
                  <a:lnTo>
                    <a:pt x="1995" y="1946"/>
                  </a:lnTo>
                  <a:lnTo>
                    <a:pt x="1957" y="1994"/>
                  </a:lnTo>
                  <a:lnTo>
                    <a:pt x="1904" y="2058"/>
                  </a:lnTo>
                  <a:lnTo>
                    <a:pt x="1897" y="2066"/>
                  </a:lnTo>
                  <a:lnTo>
                    <a:pt x="1906" y="2112"/>
                  </a:lnTo>
                  <a:lnTo>
                    <a:pt x="1906" y="2112"/>
                  </a:lnTo>
                  <a:lnTo>
                    <a:pt x="1933" y="2107"/>
                  </a:lnTo>
                  <a:lnTo>
                    <a:pt x="1951" y="2105"/>
                  </a:lnTo>
                  <a:lnTo>
                    <a:pt x="1951" y="2105"/>
                  </a:lnTo>
                  <a:lnTo>
                    <a:pt x="1957" y="2103"/>
                  </a:lnTo>
                  <a:lnTo>
                    <a:pt x="1964" y="2097"/>
                  </a:lnTo>
                  <a:lnTo>
                    <a:pt x="1982" y="2078"/>
                  </a:lnTo>
                  <a:lnTo>
                    <a:pt x="2020" y="2027"/>
                  </a:lnTo>
                  <a:lnTo>
                    <a:pt x="2020" y="2027"/>
                  </a:lnTo>
                  <a:lnTo>
                    <a:pt x="2034" y="2008"/>
                  </a:lnTo>
                  <a:lnTo>
                    <a:pt x="2039" y="1994"/>
                  </a:lnTo>
                  <a:lnTo>
                    <a:pt x="2045" y="1979"/>
                  </a:lnTo>
                  <a:lnTo>
                    <a:pt x="2059" y="1958"/>
                  </a:lnTo>
                  <a:lnTo>
                    <a:pt x="2059" y="1958"/>
                  </a:lnTo>
                  <a:lnTo>
                    <a:pt x="2068" y="1944"/>
                  </a:lnTo>
                  <a:lnTo>
                    <a:pt x="2080" y="1933"/>
                  </a:lnTo>
                  <a:lnTo>
                    <a:pt x="2103" y="1909"/>
                  </a:lnTo>
                  <a:lnTo>
                    <a:pt x="2130" y="1890"/>
                  </a:lnTo>
                  <a:lnTo>
                    <a:pt x="2159" y="1873"/>
                  </a:lnTo>
                  <a:lnTo>
                    <a:pt x="2159" y="1873"/>
                  </a:lnTo>
                  <a:lnTo>
                    <a:pt x="2170" y="1863"/>
                  </a:lnTo>
                  <a:lnTo>
                    <a:pt x="2178" y="1855"/>
                  </a:lnTo>
                  <a:lnTo>
                    <a:pt x="2184" y="1846"/>
                  </a:lnTo>
                  <a:lnTo>
                    <a:pt x="2186" y="1838"/>
                  </a:lnTo>
                  <a:lnTo>
                    <a:pt x="2184" y="1830"/>
                  </a:lnTo>
                  <a:lnTo>
                    <a:pt x="2184" y="1822"/>
                  </a:lnTo>
                  <a:lnTo>
                    <a:pt x="2182" y="1811"/>
                  </a:lnTo>
                  <a:lnTo>
                    <a:pt x="2182" y="1811"/>
                  </a:lnTo>
                  <a:lnTo>
                    <a:pt x="2180" y="1807"/>
                  </a:lnTo>
                  <a:lnTo>
                    <a:pt x="2178" y="1805"/>
                  </a:lnTo>
                  <a:lnTo>
                    <a:pt x="2170" y="1801"/>
                  </a:lnTo>
                  <a:lnTo>
                    <a:pt x="2163" y="1803"/>
                  </a:lnTo>
                  <a:lnTo>
                    <a:pt x="2159" y="1803"/>
                  </a:lnTo>
                  <a:lnTo>
                    <a:pt x="2159" y="1803"/>
                  </a:lnTo>
                  <a:lnTo>
                    <a:pt x="2165" y="1797"/>
                  </a:lnTo>
                  <a:lnTo>
                    <a:pt x="2169" y="1792"/>
                  </a:lnTo>
                  <a:lnTo>
                    <a:pt x="2174" y="1780"/>
                  </a:lnTo>
                  <a:lnTo>
                    <a:pt x="2174" y="1780"/>
                  </a:lnTo>
                  <a:lnTo>
                    <a:pt x="2186" y="1757"/>
                  </a:lnTo>
                  <a:lnTo>
                    <a:pt x="2197" y="1734"/>
                  </a:lnTo>
                  <a:lnTo>
                    <a:pt x="2197" y="1734"/>
                  </a:lnTo>
                  <a:lnTo>
                    <a:pt x="2215" y="1699"/>
                  </a:lnTo>
                  <a:lnTo>
                    <a:pt x="2222" y="1679"/>
                  </a:lnTo>
                  <a:lnTo>
                    <a:pt x="2228" y="1664"/>
                  </a:lnTo>
                  <a:lnTo>
                    <a:pt x="2228" y="1664"/>
                  </a:lnTo>
                  <a:lnTo>
                    <a:pt x="2232" y="1650"/>
                  </a:lnTo>
                  <a:lnTo>
                    <a:pt x="2234" y="1633"/>
                  </a:lnTo>
                  <a:lnTo>
                    <a:pt x="2240" y="1608"/>
                  </a:lnTo>
                  <a:lnTo>
                    <a:pt x="2251" y="1563"/>
                  </a:lnTo>
                  <a:lnTo>
                    <a:pt x="2251" y="1563"/>
                  </a:lnTo>
                  <a:lnTo>
                    <a:pt x="2265" y="1519"/>
                  </a:lnTo>
                  <a:lnTo>
                    <a:pt x="2267" y="1509"/>
                  </a:lnTo>
                  <a:lnTo>
                    <a:pt x="2267" y="1509"/>
                  </a:lnTo>
                  <a:lnTo>
                    <a:pt x="2271" y="1498"/>
                  </a:lnTo>
                  <a:lnTo>
                    <a:pt x="2278" y="1480"/>
                  </a:lnTo>
                  <a:lnTo>
                    <a:pt x="2298" y="1446"/>
                  </a:lnTo>
                  <a:lnTo>
                    <a:pt x="2317" y="1411"/>
                  </a:lnTo>
                  <a:lnTo>
                    <a:pt x="2328" y="1386"/>
                  </a:lnTo>
                  <a:lnTo>
                    <a:pt x="2328" y="1386"/>
                  </a:lnTo>
                  <a:lnTo>
                    <a:pt x="2332" y="1378"/>
                  </a:lnTo>
                  <a:lnTo>
                    <a:pt x="2334" y="1374"/>
                  </a:lnTo>
                  <a:lnTo>
                    <a:pt x="2338" y="1370"/>
                  </a:lnTo>
                  <a:lnTo>
                    <a:pt x="2342" y="1368"/>
                  </a:lnTo>
                  <a:lnTo>
                    <a:pt x="2350" y="1366"/>
                  </a:lnTo>
                  <a:lnTo>
                    <a:pt x="2359" y="1362"/>
                  </a:lnTo>
                  <a:lnTo>
                    <a:pt x="2359" y="1362"/>
                  </a:lnTo>
                  <a:lnTo>
                    <a:pt x="2363" y="1359"/>
                  </a:lnTo>
                  <a:lnTo>
                    <a:pt x="2367" y="1353"/>
                  </a:lnTo>
                  <a:lnTo>
                    <a:pt x="2367" y="1349"/>
                  </a:lnTo>
                  <a:lnTo>
                    <a:pt x="2369" y="1343"/>
                  </a:lnTo>
                  <a:lnTo>
                    <a:pt x="2367" y="1328"/>
                  </a:lnTo>
                  <a:lnTo>
                    <a:pt x="2367" y="1308"/>
                  </a:lnTo>
                  <a:lnTo>
                    <a:pt x="2367" y="1308"/>
                  </a:lnTo>
                  <a:lnTo>
                    <a:pt x="2369" y="1295"/>
                  </a:lnTo>
                  <a:lnTo>
                    <a:pt x="2367" y="1287"/>
                  </a:lnTo>
                  <a:lnTo>
                    <a:pt x="2365" y="1283"/>
                  </a:lnTo>
                  <a:lnTo>
                    <a:pt x="2359" y="1270"/>
                  </a:lnTo>
                  <a:lnTo>
                    <a:pt x="2359" y="1270"/>
                  </a:lnTo>
                  <a:lnTo>
                    <a:pt x="2354" y="1248"/>
                  </a:lnTo>
                  <a:lnTo>
                    <a:pt x="2348" y="1229"/>
                  </a:lnTo>
                  <a:lnTo>
                    <a:pt x="2344" y="1208"/>
                  </a:lnTo>
                  <a:lnTo>
                    <a:pt x="2344" y="1208"/>
                  </a:lnTo>
                  <a:close/>
                  <a:moveTo>
                    <a:pt x="1172" y="2035"/>
                  </a:moveTo>
                  <a:lnTo>
                    <a:pt x="1172" y="2035"/>
                  </a:lnTo>
                  <a:lnTo>
                    <a:pt x="1257" y="1979"/>
                  </a:lnTo>
                  <a:lnTo>
                    <a:pt x="1257" y="1979"/>
                  </a:lnTo>
                  <a:lnTo>
                    <a:pt x="1259" y="1964"/>
                  </a:lnTo>
                  <a:lnTo>
                    <a:pt x="1265" y="1944"/>
                  </a:lnTo>
                  <a:lnTo>
                    <a:pt x="1276" y="1900"/>
                  </a:lnTo>
                  <a:lnTo>
                    <a:pt x="1286" y="1863"/>
                  </a:lnTo>
                  <a:lnTo>
                    <a:pt x="1288" y="1857"/>
                  </a:lnTo>
                  <a:lnTo>
                    <a:pt x="1288" y="1857"/>
                  </a:lnTo>
                  <a:lnTo>
                    <a:pt x="1280" y="1875"/>
                  </a:lnTo>
                  <a:lnTo>
                    <a:pt x="1268" y="1894"/>
                  </a:lnTo>
                  <a:lnTo>
                    <a:pt x="1241" y="1935"/>
                  </a:lnTo>
                  <a:lnTo>
                    <a:pt x="1241" y="1935"/>
                  </a:lnTo>
                  <a:lnTo>
                    <a:pt x="1220" y="1967"/>
                  </a:lnTo>
                  <a:lnTo>
                    <a:pt x="1211" y="1981"/>
                  </a:lnTo>
                  <a:lnTo>
                    <a:pt x="1211" y="1981"/>
                  </a:lnTo>
                  <a:lnTo>
                    <a:pt x="1218" y="1942"/>
                  </a:lnTo>
                  <a:lnTo>
                    <a:pt x="1226" y="1909"/>
                  </a:lnTo>
                  <a:lnTo>
                    <a:pt x="1234" y="1880"/>
                  </a:lnTo>
                  <a:lnTo>
                    <a:pt x="1234" y="1880"/>
                  </a:lnTo>
                  <a:lnTo>
                    <a:pt x="1241" y="1850"/>
                  </a:lnTo>
                  <a:lnTo>
                    <a:pt x="1249" y="1809"/>
                  </a:lnTo>
                  <a:lnTo>
                    <a:pt x="1265" y="1726"/>
                  </a:lnTo>
                  <a:lnTo>
                    <a:pt x="1265" y="1726"/>
                  </a:lnTo>
                  <a:lnTo>
                    <a:pt x="1267" y="1708"/>
                  </a:lnTo>
                  <a:lnTo>
                    <a:pt x="1265" y="1687"/>
                  </a:lnTo>
                  <a:lnTo>
                    <a:pt x="1263" y="1668"/>
                  </a:lnTo>
                  <a:lnTo>
                    <a:pt x="1259" y="1648"/>
                  </a:lnTo>
                  <a:lnTo>
                    <a:pt x="1253" y="1633"/>
                  </a:lnTo>
                  <a:lnTo>
                    <a:pt x="1249" y="1621"/>
                  </a:lnTo>
                  <a:lnTo>
                    <a:pt x="1243" y="1616"/>
                  </a:lnTo>
                  <a:lnTo>
                    <a:pt x="1243" y="1616"/>
                  </a:lnTo>
                  <a:lnTo>
                    <a:pt x="1241" y="1618"/>
                  </a:lnTo>
                  <a:lnTo>
                    <a:pt x="1241" y="1618"/>
                  </a:lnTo>
                  <a:lnTo>
                    <a:pt x="1240" y="1635"/>
                  </a:lnTo>
                  <a:lnTo>
                    <a:pt x="1238" y="1660"/>
                  </a:lnTo>
                  <a:lnTo>
                    <a:pt x="1238" y="1689"/>
                  </a:lnTo>
                  <a:lnTo>
                    <a:pt x="1234" y="1718"/>
                  </a:lnTo>
                  <a:lnTo>
                    <a:pt x="1234" y="1718"/>
                  </a:lnTo>
                  <a:lnTo>
                    <a:pt x="1232" y="1730"/>
                  </a:lnTo>
                  <a:lnTo>
                    <a:pt x="1234" y="1739"/>
                  </a:lnTo>
                  <a:lnTo>
                    <a:pt x="1238" y="1757"/>
                  </a:lnTo>
                  <a:lnTo>
                    <a:pt x="1238" y="1766"/>
                  </a:lnTo>
                  <a:lnTo>
                    <a:pt x="1236" y="1782"/>
                  </a:lnTo>
                  <a:lnTo>
                    <a:pt x="1230" y="1801"/>
                  </a:lnTo>
                  <a:lnTo>
                    <a:pt x="1218" y="1826"/>
                  </a:lnTo>
                  <a:lnTo>
                    <a:pt x="1218" y="1826"/>
                  </a:lnTo>
                  <a:lnTo>
                    <a:pt x="1197" y="1867"/>
                  </a:lnTo>
                  <a:lnTo>
                    <a:pt x="1188" y="1884"/>
                  </a:lnTo>
                  <a:lnTo>
                    <a:pt x="1184" y="1892"/>
                  </a:lnTo>
                  <a:lnTo>
                    <a:pt x="1182" y="1898"/>
                  </a:lnTo>
                  <a:lnTo>
                    <a:pt x="1180" y="1927"/>
                  </a:lnTo>
                  <a:lnTo>
                    <a:pt x="1180" y="1927"/>
                  </a:lnTo>
                  <a:lnTo>
                    <a:pt x="1176" y="1958"/>
                  </a:lnTo>
                  <a:lnTo>
                    <a:pt x="1174" y="1975"/>
                  </a:lnTo>
                  <a:lnTo>
                    <a:pt x="1172" y="1987"/>
                  </a:lnTo>
                  <a:lnTo>
                    <a:pt x="1172" y="2004"/>
                  </a:lnTo>
                  <a:lnTo>
                    <a:pt x="1172" y="2004"/>
                  </a:lnTo>
                  <a:lnTo>
                    <a:pt x="1170" y="2058"/>
                  </a:lnTo>
                  <a:lnTo>
                    <a:pt x="1170" y="2085"/>
                  </a:lnTo>
                  <a:lnTo>
                    <a:pt x="1172" y="2105"/>
                  </a:lnTo>
                  <a:lnTo>
                    <a:pt x="1172" y="2105"/>
                  </a:lnTo>
                  <a:lnTo>
                    <a:pt x="1178" y="2122"/>
                  </a:lnTo>
                  <a:lnTo>
                    <a:pt x="1178" y="2122"/>
                  </a:lnTo>
                  <a:lnTo>
                    <a:pt x="1172" y="2035"/>
                  </a:lnTo>
                  <a:lnTo>
                    <a:pt x="1172" y="2035"/>
                  </a:lnTo>
                  <a:close/>
                  <a:moveTo>
                    <a:pt x="1658" y="1403"/>
                  </a:moveTo>
                  <a:lnTo>
                    <a:pt x="1696" y="1478"/>
                  </a:lnTo>
                  <a:lnTo>
                    <a:pt x="1696" y="1478"/>
                  </a:lnTo>
                  <a:lnTo>
                    <a:pt x="1698" y="1457"/>
                  </a:lnTo>
                  <a:lnTo>
                    <a:pt x="1696" y="1434"/>
                  </a:lnTo>
                  <a:lnTo>
                    <a:pt x="1696" y="1409"/>
                  </a:lnTo>
                  <a:lnTo>
                    <a:pt x="1696" y="1409"/>
                  </a:lnTo>
                  <a:lnTo>
                    <a:pt x="1687" y="1378"/>
                  </a:lnTo>
                  <a:lnTo>
                    <a:pt x="1679" y="1359"/>
                  </a:lnTo>
                  <a:lnTo>
                    <a:pt x="1675" y="1355"/>
                  </a:lnTo>
                  <a:lnTo>
                    <a:pt x="1675" y="1353"/>
                  </a:lnTo>
                  <a:lnTo>
                    <a:pt x="1673" y="1355"/>
                  </a:lnTo>
                  <a:lnTo>
                    <a:pt x="1673" y="1355"/>
                  </a:lnTo>
                  <a:lnTo>
                    <a:pt x="1667" y="1374"/>
                  </a:lnTo>
                  <a:lnTo>
                    <a:pt x="1658" y="1403"/>
                  </a:lnTo>
                  <a:lnTo>
                    <a:pt x="1658" y="140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" name="Freeform 13">
              <a:extLst>
                <a:ext uri="{FF2B5EF4-FFF2-40B4-BE49-F238E27FC236}">
                  <a16:creationId xmlns:a16="http://schemas.microsoft.com/office/drawing/2014/main" id="{355D1417-DDED-472A-A4CF-218B4BCEA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078038"/>
              <a:ext cx="1016000" cy="968375"/>
            </a:xfrm>
            <a:custGeom>
              <a:avLst/>
              <a:gdLst>
                <a:gd name="T0" fmla="*/ 31 w 640"/>
                <a:gd name="T1" fmla="*/ 85 h 610"/>
                <a:gd name="T2" fmla="*/ 0 w 640"/>
                <a:gd name="T3" fmla="*/ 162 h 610"/>
                <a:gd name="T4" fmla="*/ 77 w 640"/>
                <a:gd name="T5" fmla="*/ 286 h 610"/>
                <a:gd name="T6" fmla="*/ 103 w 640"/>
                <a:gd name="T7" fmla="*/ 328 h 610"/>
                <a:gd name="T8" fmla="*/ 108 w 640"/>
                <a:gd name="T9" fmla="*/ 347 h 610"/>
                <a:gd name="T10" fmla="*/ 135 w 640"/>
                <a:gd name="T11" fmla="*/ 433 h 610"/>
                <a:gd name="T12" fmla="*/ 139 w 640"/>
                <a:gd name="T13" fmla="*/ 456 h 610"/>
                <a:gd name="T14" fmla="*/ 143 w 640"/>
                <a:gd name="T15" fmla="*/ 475 h 610"/>
                <a:gd name="T16" fmla="*/ 168 w 640"/>
                <a:gd name="T17" fmla="*/ 518 h 610"/>
                <a:gd name="T18" fmla="*/ 185 w 640"/>
                <a:gd name="T19" fmla="*/ 541 h 610"/>
                <a:gd name="T20" fmla="*/ 197 w 640"/>
                <a:gd name="T21" fmla="*/ 550 h 610"/>
                <a:gd name="T22" fmla="*/ 230 w 640"/>
                <a:gd name="T23" fmla="*/ 562 h 610"/>
                <a:gd name="T24" fmla="*/ 282 w 640"/>
                <a:gd name="T25" fmla="*/ 570 h 610"/>
                <a:gd name="T26" fmla="*/ 309 w 640"/>
                <a:gd name="T27" fmla="*/ 579 h 610"/>
                <a:gd name="T28" fmla="*/ 326 w 640"/>
                <a:gd name="T29" fmla="*/ 593 h 610"/>
                <a:gd name="T30" fmla="*/ 355 w 640"/>
                <a:gd name="T31" fmla="*/ 608 h 610"/>
                <a:gd name="T32" fmla="*/ 370 w 640"/>
                <a:gd name="T33" fmla="*/ 610 h 610"/>
                <a:gd name="T34" fmla="*/ 394 w 640"/>
                <a:gd name="T35" fmla="*/ 606 h 610"/>
                <a:gd name="T36" fmla="*/ 455 w 640"/>
                <a:gd name="T37" fmla="*/ 587 h 610"/>
                <a:gd name="T38" fmla="*/ 455 w 640"/>
                <a:gd name="T39" fmla="*/ 583 h 610"/>
                <a:gd name="T40" fmla="*/ 463 w 640"/>
                <a:gd name="T41" fmla="*/ 572 h 610"/>
                <a:gd name="T42" fmla="*/ 471 w 640"/>
                <a:gd name="T43" fmla="*/ 572 h 610"/>
                <a:gd name="T44" fmla="*/ 490 w 640"/>
                <a:gd name="T45" fmla="*/ 581 h 610"/>
                <a:gd name="T46" fmla="*/ 500 w 640"/>
                <a:gd name="T47" fmla="*/ 581 h 610"/>
                <a:gd name="T48" fmla="*/ 501 w 640"/>
                <a:gd name="T49" fmla="*/ 579 h 610"/>
                <a:gd name="T50" fmla="*/ 517 w 640"/>
                <a:gd name="T51" fmla="*/ 541 h 610"/>
                <a:gd name="T52" fmla="*/ 527 w 640"/>
                <a:gd name="T53" fmla="*/ 545 h 610"/>
                <a:gd name="T54" fmla="*/ 538 w 640"/>
                <a:gd name="T55" fmla="*/ 543 h 610"/>
                <a:gd name="T56" fmla="*/ 540 w 640"/>
                <a:gd name="T57" fmla="*/ 541 h 610"/>
                <a:gd name="T58" fmla="*/ 546 w 640"/>
                <a:gd name="T59" fmla="*/ 508 h 610"/>
                <a:gd name="T60" fmla="*/ 554 w 640"/>
                <a:gd name="T61" fmla="*/ 487 h 610"/>
                <a:gd name="T62" fmla="*/ 555 w 640"/>
                <a:gd name="T63" fmla="*/ 487 h 610"/>
                <a:gd name="T64" fmla="*/ 557 w 640"/>
                <a:gd name="T65" fmla="*/ 487 h 610"/>
                <a:gd name="T66" fmla="*/ 565 w 640"/>
                <a:gd name="T67" fmla="*/ 479 h 610"/>
                <a:gd name="T68" fmla="*/ 596 w 640"/>
                <a:gd name="T69" fmla="*/ 431 h 610"/>
                <a:gd name="T70" fmla="*/ 602 w 640"/>
                <a:gd name="T71" fmla="*/ 417 h 610"/>
                <a:gd name="T72" fmla="*/ 613 w 640"/>
                <a:gd name="T73" fmla="*/ 378 h 610"/>
                <a:gd name="T74" fmla="*/ 617 w 640"/>
                <a:gd name="T75" fmla="*/ 371 h 610"/>
                <a:gd name="T76" fmla="*/ 629 w 640"/>
                <a:gd name="T77" fmla="*/ 349 h 610"/>
                <a:gd name="T78" fmla="*/ 640 w 640"/>
                <a:gd name="T79" fmla="*/ 317 h 610"/>
                <a:gd name="T80" fmla="*/ 640 w 640"/>
                <a:gd name="T81" fmla="*/ 301 h 610"/>
                <a:gd name="T82" fmla="*/ 623 w 640"/>
                <a:gd name="T83" fmla="*/ 197 h 610"/>
                <a:gd name="T84" fmla="*/ 602 w 640"/>
                <a:gd name="T85" fmla="*/ 92 h 610"/>
                <a:gd name="T86" fmla="*/ 407 w 640"/>
                <a:gd name="T87" fmla="*/ 13 h 610"/>
                <a:gd name="T88" fmla="*/ 370 w 640"/>
                <a:gd name="T89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0" h="610">
                  <a:moveTo>
                    <a:pt x="370" y="0"/>
                  </a:moveTo>
                  <a:lnTo>
                    <a:pt x="31" y="85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77" y="286"/>
                  </a:lnTo>
                  <a:lnTo>
                    <a:pt x="77" y="286"/>
                  </a:lnTo>
                  <a:lnTo>
                    <a:pt x="97" y="315"/>
                  </a:lnTo>
                  <a:lnTo>
                    <a:pt x="103" y="328"/>
                  </a:lnTo>
                  <a:lnTo>
                    <a:pt x="108" y="347"/>
                  </a:lnTo>
                  <a:lnTo>
                    <a:pt x="108" y="347"/>
                  </a:lnTo>
                  <a:lnTo>
                    <a:pt x="128" y="404"/>
                  </a:lnTo>
                  <a:lnTo>
                    <a:pt x="135" y="433"/>
                  </a:lnTo>
                  <a:lnTo>
                    <a:pt x="139" y="456"/>
                  </a:lnTo>
                  <a:lnTo>
                    <a:pt x="139" y="456"/>
                  </a:lnTo>
                  <a:lnTo>
                    <a:pt x="141" y="465"/>
                  </a:lnTo>
                  <a:lnTo>
                    <a:pt x="143" y="475"/>
                  </a:lnTo>
                  <a:lnTo>
                    <a:pt x="155" y="494"/>
                  </a:lnTo>
                  <a:lnTo>
                    <a:pt x="168" y="518"/>
                  </a:lnTo>
                  <a:lnTo>
                    <a:pt x="185" y="541"/>
                  </a:lnTo>
                  <a:lnTo>
                    <a:pt x="185" y="541"/>
                  </a:lnTo>
                  <a:lnTo>
                    <a:pt x="191" y="547"/>
                  </a:lnTo>
                  <a:lnTo>
                    <a:pt x="197" y="550"/>
                  </a:lnTo>
                  <a:lnTo>
                    <a:pt x="212" y="556"/>
                  </a:lnTo>
                  <a:lnTo>
                    <a:pt x="230" y="562"/>
                  </a:lnTo>
                  <a:lnTo>
                    <a:pt x="247" y="564"/>
                  </a:lnTo>
                  <a:lnTo>
                    <a:pt x="282" y="570"/>
                  </a:lnTo>
                  <a:lnTo>
                    <a:pt x="297" y="574"/>
                  </a:lnTo>
                  <a:lnTo>
                    <a:pt x="309" y="579"/>
                  </a:lnTo>
                  <a:lnTo>
                    <a:pt x="309" y="579"/>
                  </a:lnTo>
                  <a:lnTo>
                    <a:pt x="326" y="593"/>
                  </a:lnTo>
                  <a:lnTo>
                    <a:pt x="342" y="603"/>
                  </a:lnTo>
                  <a:lnTo>
                    <a:pt x="355" y="608"/>
                  </a:lnTo>
                  <a:lnTo>
                    <a:pt x="370" y="610"/>
                  </a:lnTo>
                  <a:lnTo>
                    <a:pt x="370" y="610"/>
                  </a:lnTo>
                  <a:lnTo>
                    <a:pt x="380" y="608"/>
                  </a:lnTo>
                  <a:lnTo>
                    <a:pt x="394" y="606"/>
                  </a:lnTo>
                  <a:lnTo>
                    <a:pt x="421" y="599"/>
                  </a:lnTo>
                  <a:lnTo>
                    <a:pt x="455" y="587"/>
                  </a:lnTo>
                  <a:lnTo>
                    <a:pt x="455" y="587"/>
                  </a:lnTo>
                  <a:lnTo>
                    <a:pt x="455" y="583"/>
                  </a:lnTo>
                  <a:lnTo>
                    <a:pt x="459" y="577"/>
                  </a:lnTo>
                  <a:lnTo>
                    <a:pt x="463" y="572"/>
                  </a:lnTo>
                  <a:lnTo>
                    <a:pt x="467" y="570"/>
                  </a:lnTo>
                  <a:lnTo>
                    <a:pt x="471" y="572"/>
                  </a:lnTo>
                  <a:lnTo>
                    <a:pt x="471" y="572"/>
                  </a:lnTo>
                  <a:lnTo>
                    <a:pt x="490" y="581"/>
                  </a:lnTo>
                  <a:lnTo>
                    <a:pt x="498" y="581"/>
                  </a:lnTo>
                  <a:lnTo>
                    <a:pt x="500" y="581"/>
                  </a:lnTo>
                  <a:lnTo>
                    <a:pt x="501" y="579"/>
                  </a:lnTo>
                  <a:lnTo>
                    <a:pt x="501" y="579"/>
                  </a:lnTo>
                  <a:lnTo>
                    <a:pt x="509" y="556"/>
                  </a:lnTo>
                  <a:lnTo>
                    <a:pt x="517" y="541"/>
                  </a:lnTo>
                  <a:lnTo>
                    <a:pt x="517" y="541"/>
                  </a:lnTo>
                  <a:lnTo>
                    <a:pt x="527" y="545"/>
                  </a:lnTo>
                  <a:lnTo>
                    <a:pt x="534" y="545"/>
                  </a:lnTo>
                  <a:lnTo>
                    <a:pt x="538" y="543"/>
                  </a:lnTo>
                  <a:lnTo>
                    <a:pt x="540" y="541"/>
                  </a:lnTo>
                  <a:lnTo>
                    <a:pt x="540" y="541"/>
                  </a:lnTo>
                  <a:lnTo>
                    <a:pt x="544" y="527"/>
                  </a:lnTo>
                  <a:lnTo>
                    <a:pt x="546" y="508"/>
                  </a:lnTo>
                  <a:lnTo>
                    <a:pt x="550" y="491"/>
                  </a:lnTo>
                  <a:lnTo>
                    <a:pt x="554" y="487"/>
                  </a:lnTo>
                  <a:lnTo>
                    <a:pt x="554" y="487"/>
                  </a:lnTo>
                  <a:lnTo>
                    <a:pt x="555" y="487"/>
                  </a:lnTo>
                  <a:lnTo>
                    <a:pt x="555" y="487"/>
                  </a:lnTo>
                  <a:lnTo>
                    <a:pt x="557" y="487"/>
                  </a:lnTo>
                  <a:lnTo>
                    <a:pt x="559" y="487"/>
                  </a:lnTo>
                  <a:lnTo>
                    <a:pt x="565" y="479"/>
                  </a:lnTo>
                  <a:lnTo>
                    <a:pt x="582" y="458"/>
                  </a:lnTo>
                  <a:lnTo>
                    <a:pt x="596" y="431"/>
                  </a:lnTo>
                  <a:lnTo>
                    <a:pt x="602" y="417"/>
                  </a:lnTo>
                  <a:lnTo>
                    <a:pt x="602" y="417"/>
                  </a:lnTo>
                  <a:lnTo>
                    <a:pt x="607" y="392"/>
                  </a:lnTo>
                  <a:lnTo>
                    <a:pt x="613" y="378"/>
                  </a:lnTo>
                  <a:lnTo>
                    <a:pt x="617" y="371"/>
                  </a:lnTo>
                  <a:lnTo>
                    <a:pt x="617" y="371"/>
                  </a:lnTo>
                  <a:lnTo>
                    <a:pt x="621" y="365"/>
                  </a:lnTo>
                  <a:lnTo>
                    <a:pt x="629" y="349"/>
                  </a:lnTo>
                  <a:lnTo>
                    <a:pt x="636" y="332"/>
                  </a:lnTo>
                  <a:lnTo>
                    <a:pt x="640" y="317"/>
                  </a:lnTo>
                  <a:lnTo>
                    <a:pt x="640" y="317"/>
                  </a:lnTo>
                  <a:lnTo>
                    <a:pt x="640" y="301"/>
                  </a:lnTo>
                  <a:lnTo>
                    <a:pt x="636" y="274"/>
                  </a:lnTo>
                  <a:lnTo>
                    <a:pt x="623" y="197"/>
                  </a:lnTo>
                  <a:lnTo>
                    <a:pt x="602" y="92"/>
                  </a:lnTo>
                  <a:lnTo>
                    <a:pt x="602" y="92"/>
                  </a:lnTo>
                  <a:lnTo>
                    <a:pt x="486" y="44"/>
                  </a:lnTo>
                  <a:lnTo>
                    <a:pt x="407" y="13"/>
                  </a:lnTo>
                  <a:lnTo>
                    <a:pt x="380" y="1"/>
                  </a:lnTo>
                  <a:lnTo>
                    <a:pt x="370" y="0"/>
                  </a:lnTo>
                  <a:lnTo>
                    <a:pt x="370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14">
              <a:extLst>
                <a:ext uri="{FF2B5EF4-FFF2-40B4-BE49-F238E27FC236}">
                  <a16:creationId xmlns:a16="http://schemas.microsoft.com/office/drawing/2014/main" id="{1A9A2DDA-22D1-403C-942A-324CDD8B2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75" y="384175"/>
              <a:ext cx="2155825" cy="2116138"/>
            </a:xfrm>
            <a:custGeom>
              <a:avLst/>
              <a:gdLst>
                <a:gd name="T0" fmla="*/ 761 w 1358"/>
                <a:gd name="T1" fmla="*/ 127 h 1333"/>
                <a:gd name="T2" fmla="*/ 618 w 1358"/>
                <a:gd name="T3" fmla="*/ 131 h 1333"/>
                <a:gd name="T4" fmla="*/ 281 w 1358"/>
                <a:gd name="T5" fmla="*/ 139 h 1333"/>
                <a:gd name="T6" fmla="*/ 187 w 1358"/>
                <a:gd name="T7" fmla="*/ 85 h 1333"/>
                <a:gd name="T8" fmla="*/ 59 w 1358"/>
                <a:gd name="T9" fmla="*/ 123 h 1333"/>
                <a:gd name="T10" fmla="*/ 19 w 1358"/>
                <a:gd name="T11" fmla="*/ 201 h 1333"/>
                <a:gd name="T12" fmla="*/ 21 w 1358"/>
                <a:gd name="T13" fmla="*/ 336 h 1333"/>
                <a:gd name="T14" fmla="*/ 94 w 1358"/>
                <a:gd name="T15" fmla="*/ 386 h 1333"/>
                <a:gd name="T16" fmla="*/ 117 w 1358"/>
                <a:gd name="T17" fmla="*/ 417 h 1333"/>
                <a:gd name="T18" fmla="*/ 96 w 1358"/>
                <a:gd name="T19" fmla="*/ 583 h 1333"/>
                <a:gd name="T20" fmla="*/ 44 w 1358"/>
                <a:gd name="T21" fmla="*/ 744 h 1333"/>
                <a:gd name="T22" fmla="*/ 9 w 1358"/>
                <a:gd name="T23" fmla="*/ 889 h 1333"/>
                <a:gd name="T24" fmla="*/ 0 w 1358"/>
                <a:gd name="T25" fmla="*/ 985 h 1333"/>
                <a:gd name="T26" fmla="*/ 77 w 1358"/>
                <a:gd name="T27" fmla="*/ 1186 h 1333"/>
                <a:gd name="T28" fmla="*/ 92 w 1358"/>
                <a:gd name="T29" fmla="*/ 1235 h 1333"/>
                <a:gd name="T30" fmla="*/ 110 w 1358"/>
                <a:gd name="T31" fmla="*/ 1233 h 1333"/>
                <a:gd name="T32" fmla="*/ 185 w 1358"/>
                <a:gd name="T33" fmla="*/ 1248 h 1333"/>
                <a:gd name="T34" fmla="*/ 256 w 1358"/>
                <a:gd name="T35" fmla="*/ 1275 h 1333"/>
                <a:gd name="T36" fmla="*/ 277 w 1358"/>
                <a:gd name="T37" fmla="*/ 1304 h 1333"/>
                <a:gd name="T38" fmla="*/ 349 w 1358"/>
                <a:gd name="T39" fmla="*/ 1322 h 1333"/>
                <a:gd name="T40" fmla="*/ 379 w 1358"/>
                <a:gd name="T41" fmla="*/ 1329 h 1333"/>
                <a:gd name="T42" fmla="*/ 426 w 1358"/>
                <a:gd name="T43" fmla="*/ 1283 h 1333"/>
                <a:gd name="T44" fmla="*/ 510 w 1358"/>
                <a:gd name="T45" fmla="*/ 1183 h 1333"/>
                <a:gd name="T46" fmla="*/ 559 w 1358"/>
                <a:gd name="T47" fmla="*/ 1177 h 1333"/>
                <a:gd name="T48" fmla="*/ 609 w 1358"/>
                <a:gd name="T49" fmla="*/ 1163 h 1333"/>
                <a:gd name="T50" fmla="*/ 703 w 1358"/>
                <a:gd name="T51" fmla="*/ 1090 h 1333"/>
                <a:gd name="T52" fmla="*/ 763 w 1358"/>
                <a:gd name="T53" fmla="*/ 1146 h 1333"/>
                <a:gd name="T54" fmla="*/ 865 w 1358"/>
                <a:gd name="T55" fmla="*/ 1159 h 1333"/>
                <a:gd name="T56" fmla="*/ 925 w 1358"/>
                <a:gd name="T57" fmla="*/ 1192 h 1333"/>
                <a:gd name="T58" fmla="*/ 934 w 1358"/>
                <a:gd name="T59" fmla="*/ 1229 h 1333"/>
                <a:gd name="T60" fmla="*/ 965 w 1358"/>
                <a:gd name="T61" fmla="*/ 1260 h 1333"/>
                <a:gd name="T62" fmla="*/ 1031 w 1358"/>
                <a:gd name="T63" fmla="*/ 1285 h 1333"/>
                <a:gd name="T64" fmla="*/ 1081 w 1358"/>
                <a:gd name="T65" fmla="*/ 1304 h 1333"/>
                <a:gd name="T66" fmla="*/ 1123 w 1358"/>
                <a:gd name="T67" fmla="*/ 1289 h 1333"/>
                <a:gd name="T68" fmla="*/ 1173 w 1358"/>
                <a:gd name="T69" fmla="*/ 1233 h 1333"/>
                <a:gd name="T70" fmla="*/ 1204 w 1358"/>
                <a:gd name="T71" fmla="*/ 1221 h 1333"/>
                <a:gd name="T72" fmla="*/ 1216 w 1358"/>
                <a:gd name="T73" fmla="*/ 1184 h 1333"/>
                <a:gd name="T74" fmla="*/ 1264 w 1358"/>
                <a:gd name="T75" fmla="*/ 1181 h 1333"/>
                <a:gd name="T76" fmla="*/ 1279 w 1358"/>
                <a:gd name="T77" fmla="*/ 1138 h 1333"/>
                <a:gd name="T78" fmla="*/ 1303 w 1358"/>
                <a:gd name="T79" fmla="*/ 1126 h 1333"/>
                <a:gd name="T80" fmla="*/ 1320 w 1358"/>
                <a:gd name="T81" fmla="*/ 1059 h 1333"/>
                <a:gd name="T82" fmla="*/ 1351 w 1358"/>
                <a:gd name="T83" fmla="*/ 1012 h 1333"/>
                <a:gd name="T84" fmla="*/ 1351 w 1358"/>
                <a:gd name="T85" fmla="*/ 937 h 1333"/>
                <a:gd name="T86" fmla="*/ 1335 w 1358"/>
                <a:gd name="T87" fmla="*/ 858 h 1333"/>
                <a:gd name="T88" fmla="*/ 1356 w 1358"/>
                <a:gd name="T89" fmla="*/ 850 h 1333"/>
                <a:gd name="T90" fmla="*/ 1297 w 1358"/>
                <a:gd name="T91" fmla="*/ 719 h 1333"/>
                <a:gd name="T92" fmla="*/ 1289 w 1358"/>
                <a:gd name="T93" fmla="*/ 665 h 1333"/>
                <a:gd name="T94" fmla="*/ 1270 w 1358"/>
                <a:gd name="T95" fmla="*/ 568 h 1333"/>
                <a:gd name="T96" fmla="*/ 1197 w 1358"/>
                <a:gd name="T97" fmla="*/ 471 h 1333"/>
                <a:gd name="T98" fmla="*/ 1143 w 1358"/>
                <a:gd name="T99" fmla="*/ 288 h 1333"/>
                <a:gd name="T100" fmla="*/ 1195 w 1358"/>
                <a:gd name="T101" fmla="*/ 206 h 1333"/>
                <a:gd name="T102" fmla="*/ 1198 w 1358"/>
                <a:gd name="T103" fmla="*/ 61 h 1333"/>
                <a:gd name="T104" fmla="*/ 1166 w 1358"/>
                <a:gd name="T105" fmla="*/ 15 h 1333"/>
                <a:gd name="T106" fmla="*/ 1033 w 1358"/>
                <a:gd name="T107" fmla="*/ 7 h 1333"/>
                <a:gd name="T108" fmla="*/ 944 w 1358"/>
                <a:gd name="T109" fmla="*/ 75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58" h="1333">
                  <a:moveTo>
                    <a:pt x="888" y="154"/>
                  </a:moveTo>
                  <a:lnTo>
                    <a:pt x="888" y="154"/>
                  </a:lnTo>
                  <a:lnTo>
                    <a:pt x="865" y="147"/>
                  </a:lnTo>
                  <a:lnTo>
                    <a:pt x="838" y="141"/>
                  </a:lnTo>
                  <a:lnTo>
                    <a:pt x="803" y="133"/>
                  </a:lnTo>
                  <a:lnTo>
                    <a:pt x="761" y="127"/>
                  </a:lnTo>
                  <a:lnTo>
                    <a:pt x="717" y="123"/>
                  </a:lnTo>
                  <a:lnTo>
                    <a:pt x="692" y="123"/>
                  </a:lnTo>
                  <a:lnTo>
                    <a:pt x="668" y="125"/>
                  </a:lnTo>
                  <a:lnTo>
                    <a:pt x="643" y="127"/>
                  </a:lnTo>
                  <a:lnTo>
                    <a:pt x="618" y="131"/>
                  </a:lnTo>
                  <a:lnTo>
                    <a:pt x="618" y="131"/>
                  </a:lnTo>
                  <a:lnTo>
                    <a:pt x="520" y="152"/>
                  </a:lnTo>
                  <a:lnTo>
                    <a:pt x="431" y="172"/>
                  </a:lnTo>
                  <a:lnTo>
                    <a:pt x="341" y="193"/>
                  </a:lnTo>
                  <a:lnTo>
                    <a:pt x="341" y="193"/>
                  </a:lnTo>
                  <a:lnTo>
                    <a:pt x="323" y="176"/>
                  </a:lnTo>
                  <a:lnTo>
                    <a:pt x="281" y="139"/>
                  </a:lnTo>
                  <a:lnTo>
                    <a:pt x="254" y="119"/>
                  </a:lnTo>
                  <a:lnTo>
                    <a:pt x="229" y="102"/>
                  </a:lnTo>
                  <a:lnTo>
                    <a:pt x="206" y="89"/>
                  </a:lnTo>
                  <a:lnTo>
                    <a:pt x="196" y="87"/>
                  </a:lnTo>
                  <a:lnTo>
                    <a:pt x="187" y="85"/>
                  </a:lnTo>
                  <a:lnTo>
                    <a:pt x="187" y="85"/>
                  </a:lnTo>
                  <a:lnTo>
                    <a:pt x="169" y="87"/>
                  </a:lnTo>
                  <a:lnTo>
                    <a:pt x="148" y="89"/>
                  </a:lnTo>
                  <a:lnTo>
                    <a:pt x="125" y="94"/>
                  </a:lnTo>
                  <a:lnTo>
                    <a:pt x="102" y="102"/>
                  </a:lnTo>
                  <a:lnTo>
                    <a:pt x="81" y="112"/>
                  </a:lnTo>
                  <a:lnTo>
                    <a:pt x="59" y="123"/>
                  </a:lnTo>
                  <a:lnTo>
                    <a:pt x="44" y="139"/>
                  </a:lnTo>
                  <a:lnTo>
                    <a:pt x="38" y="147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25" y="176"/>
                  </a:lnTo>
                  <a:lnTo>
                    <a:pt x="19" y="201"/>
                  </a:lnTo>
                  <a:lnTo>
                    <a:pt x="15" y="228"/>
                  </a:lnTo>
                  <a:lnTo>
                    <a:pt x="13" y="259"/>
                  </a:lnTo>
                  <a:lnTo>
                    <a:pt x="13" y="286"/>
                  </a:lnTo>
                  <a:lnTo>
                    <a:pt x="15" y="309"/>
                  </a:lnTo>
                  <a:lnTo>
                    <a:pt x="19" y="328"/>
                  </a:lnTo>
                  <a:lnTo>
                    <a:pt x="21" y="336"/>
                  </a:lnTo>
                  <a:lnTo>
                    <a:pt x="25" y="340"/>
                  </a:lnTo>
                  <a:lnTo>
                    <a:pt x="25" y="340"/>
                  </a:lnTo>
                  <a:lnTo>
                    <a:pt x="34" y="348"/>
                  </a:lnTo>
                  <a:lnTo>
                    <a:pt x="48" y="355"/>
                  </a:lnTo>
                  <a:lnTo>
                    <a:pt x="79" y="375"/>
                  </a:lnTo>
                  <a:lnTo>
                    <a:pt x="94" y="386"/>
                  </a:lnTo>
                  <a:lnTo>
                    <a:pt x="106" y="394"/>
                  </a:lnTo>
                  <a:lnTo>
                    <a:pt x="115" y="404"/>
                  </a:lnTo>
                  <a:lnTo>
                    <a:pt x="117" y="406"/>
                  </a:lnTo>
                  <a:lnTo>
                    <a:pt x="117" y="409"/>
                  </a:lnTo>
                  <a:lnTo>
                    <a:pt x="117" y="409"/>
                  </a:lnTo>
                  <a:lnTo>
                    <a:pt x="117" y="417"/>
                  </a:lnTo>
                  <a:lnTo>
                    <a:pt x="119" y="425"/>
                  </a:lnTo>
                  <a:lnTo>
                    <a:pt x="125" y="446"/>
                  </a:lnTo>
                  <a:lnTo>
                    <a:pt x="133" y="471"/>
                  </a:lnTo>
                  <a:lnTo>
                    <a:pt x="133" y="471"/>
                  </a:lnTo>
                  <a:lnTo>
                    <a:pt x="113" y="531"/>
                  </a:lnTo>
                  <a:lnTo>
                    <a:pt x="96" y="583"/>
                  </a:lnTo>
                  <a:lnTo>
                    <a:pt x="79" y="626"/>
                  </a:lnTo>
                  <a:lnTo>
                    <a:pt x="79" y="626"/>
                  </a:lnTo>
                  <a:lnTo>
                    <a:pt x="71" y="643"/>
                  </a:lnTo>
                  <a:lnTo>
                    <a:pt x="65" y="663"/>
                  </a:lnTo>
                  <a:lnTo>
                    <a:pt x="54" y="703"/>
                  </a:lnTo>
                  <a:lnTo>
                    <a:pt x="44" y="744"/>
                  </a:lnTo>
                  <a:lnTo>
                    <a:pt x="32" y="780"/>
                  </a:lnTo>
                  <a:lnTo>
                    <a:pt x="32" y="780"/>
                  </a:lnTo>
                  <a:lnTo>
                    <a:pt x="23" y="811"/>
                  </a:lnTo>
                  <a:lnTo>
                    <a:pt x="15" y="837"/>
                  </a:lnTo>
                  <a:lnTo>
                    <a:pt x="11" y="862"/>
                  </a:lnTo>
                  <a:lnTo>
                    <a:pt x="9" y="889"/>
                  </a:lnTo>
                  <a:lnTo>
                    <a:pt x="9" y="889"/>
                  </a:lnTo>
                  <a:lnTo>
                    <a:pt x="7" y="904"/>
                  </a:lnTo>
                  <a:lnTo>
                    <a:pt x="5" y="922"/>
                  </a:lnTo>
                  <a:lnTo>
                    <a:pt x="2" y="941"/>
                  </a:lnTo>
                  <a:lnTo>
                    <a:pt x="0" y="960"/>
                  </a:lnTo>
                  <a:lnTo>
                    <a:pt x="0" y="985"/>
                  </a:lnTo>
                  <a:lnTo>
                    <a:pt x="4" y="1011"/>
                  </a:lnTo>
                  <a:lnTo>
                    <a:pt x="11" y="1041"/>
                  </a:lnTo>
                  <a:lnTo>
                    <a:pt x="25" y="1074"/>
                  </a:lnTo>
                  <a:lnTo>
                    <a:pt x="25" y="1074"/>
                  </a:lnTo>
                  <a:lnTo>
                    <a:pt x="69" y="1167"/>
                  </a:lnTo>
                  <a:lnTo>
                    <a:pt x="77" y="1186"/>
                  </a:lnTo>
                  <a:lnTo>
                    <a:pt x="79" y="1198"/>
                  </a:lnTo>
                  <a:lnTo>
                    <a:pt x="79" y="1198"/>
                  </a:lnTo>
                  <a:lnTo>
                    <a:pt x="81" y="1210"/>
                  </a:lnTo>
                  <a:lnTo>
                    <a:pt x="85" y="1221"/>
                  </a:lnTo>
                  <a:lnTo>
                    <a:pt x="88" y="1231"/>
                  </a:lnTo>
                  <a:lnTo>
                    <a:pt x="92" y="1235"/>
                  </a:lnTo>
                  <a:lnTo>
                    <a:pt x="94" y="1237"/>
                  </a:lnTo>
                  <a:lnTo>
                    <a:pt x="94" y="1237"/>
                  </a:lnTo>
                  <a:lnTo>
                    <a:pt x="96" y="1237"/>
                  </a:lnTo>
                  <a:lnTo>
                    <a:pt x="100" y="1237"/>
                  </a:lnTo>
                  <a:lnTo>
                    <a:pt x="104" y="1233"/>
                  </a:lnTo>
                  <a:lnTo>
                    <a:pt x="110" y="1233"/>
                  </a:lnTo>
                  <a:lnTo>
                    <a:pt x="113" y="1235"/>
                  </a:lnTo>
                  <a:lnTo>
                    <a:pt x="117" y="1237"/>
                  </a:lnTo>
                  <a:lnTo>
                    <a:pt x="117" y="1237"/>
                  </a:lnTo>
                  <a:lnTo>
                    <a:pt x="127" y="1241"/>
                  </a:lnTo>
                  <a:lnTo>
                    <a:pt x="142" y="1242"/>
                  </a:lnTo>
                  <a:lnTo>
                    <a:pt x="185" y="1248"/>
                  </a:lnTo>
                  <a:lnTo>
                    <a:pt x="241" y="1252"/>
                  </a:lnTo>
                  <a:lnTo>
                    <a:pt x="241" y="1252"/>
                  </a:lnTo>
                  <a:lnTo>
                    <a:pt x="241" y="1252"/>
                  </a:lnTo>
                  <a:lnTo>
                    <a:pt x="243" y="1256"/>
                  </a:lnTo>
                  <a:lnTo>
                    <a:pt x="246" y="1264"/>
                  </a:lnTo>
                  <a:lnTo>
                    <a:pt x="256" y="1275"/>
                  </a:lnTo>
                  <a:lnTo>
                    <a:pt x="256" y="1275"/>
                  </a:lnTo>
                  <a:lnTo>
                    <a:pt x="262" y="1283"/>
                  </a:lnTo>
                  <a:lnTo>
                    <a:pt x="266" y="1289"/>
                  </a:lnTo>
                  <a:lnTo>
                    <a:pt x="270" y="1299"/>
                  </a:lnTo>
                  <a:lnTo>
                    <a:pt x="273" y="1302"/>
                  </a:lnTo>
                  <a:lnTo>
                    <a:pt x="277" y="1304"/>
                  </a:lnTo>
                  <a:lnTo>
                    <a:pt x="285" y="1306"/>
                  </a:lnTo>
                  <a:lnTo>
                    <a:pt x="295" y="1306"/>
                  </a:lnTo>
                  <a:lnTo>
                    <a:pt x="295" y="1306"/>
                  </a:lnTo>
                  <a:lnTo>
                    <a:pt x="312" y="1308"/>
                  </a:lnTo>
                  <a:lnTo>
                    <a:pt x="325" y="1310"/>
                  </a:lnTo>
                  <a:lnTo>
                    <a:pt x="349" y="1322"/>
                  </a:lnTo>
                  <a:lnTo>
                    <a:pt x="349" y="1322"/>
                  </a:lnTo>
                  <a:lnTo>
                    <a:pt x="362" y="1328"/>
                  </a:lnTo>
                  <a:lnTo>
                    <a:pt x="368" y="1331"/>
                  </a:lnTo>
                  <a:lnTo>
                    <a:pt x="372" y="1333"/>
                  </a:lnTo>
                  <a:lnTo>
                    <a:pt x="379" y="1329"/>
                  </a:lnTo>
                  <a:lnTo>
                    <a:pt x="379" y="1329"/>
                  </a:lnTo>
                  <a:lnTo>
                    <a:pt x="385" y="1326"/>
                  </a:lnTo>
                  <a:lnTo>
                    <a:pt x="389" y="1320"/>
                  </a:lnTo>
                  <a:lnTo>
                    <a:pt x="401" y="1306"/>
                  </a:lnTo>
                  <a:lnTo>
                    <a:pt x="412" y="1293"/>
                  </a:lnTo>
                  <a:lnTo>
                    <a:pt x="420" y="1287"/>
                  </a:lnTo>
                  <a:lnTo>
                    <a:pt x="426" y="1283"/>
                  </a:lnTo>
                  <a:lnTo>
                    <a:pt x="426" y="1283"/>
                  </a:lnTo>
                  <a:lnTo>
                    <a:pt x="433" y="1279"/>
                  </a:lnTo>
                  <a:lnTo>
                    <a:pt x="439" y="1273"/>
                  </a:lnTo>
                  <a:lnTo>
                    <a:pt x="451" y="1260"/>
                  </a:lnTo>
                  <a:lnTo>
                    <a:pt x="464" y="1244"/>
                  </a:lnTo>
                  <a:lnTo>
                    <a:pt x="510" y="1183"/>
                  </a:lnTo>
                  <a:lnTo>
                    <a:pt x="510" y="1183"/>
                  </a:lnTo>
                  <a:lnTo>
                    <a:pt x="530" y="1179"/>
                  </a:lnTo>
                  <a:lnTo>
                    <a:pt x="557" y="1175"/>
                  </a:lnTo>
                  <a:lnTo>
                    <a:pt x="557" y="1175"/>
                  </a:lnTo>
                  <a:lnTo>
                    <a:pt x="559" y="1175"/>
                  </a:lnTo>
                  <a:lnTo>
                    <a:pt x="559" y="1177"/>
                  </a:lnTo>
                  <a:lnTo>
                    <a:pt x="555" y="1181"/>
                  </a:lnTo>
                  <a:lnTo>
                    <a:pt x="555" y="1183"/>
                  </a:lnTo>
                  <a:lnTo>
                    <a:pt x="559" y="1181"/>
                  </a:lnTo>
                  <a:lnTo>
                    <a:pt x="580" y="1175"/>
                  </a:lnTo>
                  <a:lnTo>
                    <a:pt x="580" y="1175"/>
                  </a:lnTo>
                  <a:lnTo>
                    <a:pt x="609" y="1163"/>
                  </a:lnTo>
                  <a:lnTo>
                    <a:pt x="630" y="1154"/>
                  </a:lnTo>
                  <a:lnTo>
                    <a:pt x="657" y="1136"/>
                  </a:lnTo>
                  <a:lnTo>
                    <a:pt x="657" y="1136"/>
                  </a:lnTo>
                  <a:lnTo>
                    <a:pt x="672" y="1125"/>
                  </a:lnTo>
                  <a:lnTo>
                    <a:pt x="686" y="1109"/>
                  </a:lnTo>
                  <a:lnTo>
                    <a:pt x="703" y="1090"/>
                  </a:lnTo>
                  <a:lnTo>
                    <a:pt x="703" y="1090"/>
                  </a:lnTo>
                  <a:lnTo>
                    <a:pt x="709" y="1097"/>
                  </a:lnTo>
                  <a:lnTo>
                    <a:pt x="724" y="1115"/>
                  </a:lnTo>
                  <a:lnTo>
                    <a:pt x="736" y="1126"/>
                  </a:lnTo>
                  <a:lnTo>
                    <a:pt x="749" y="1136"/>
                  </a:lnTo>
                  <a:lnTo>
                    <a:pt x="763" y="1146"/>
                  </a:lnTo>
                  <a:lnTo>
                    <a:pt x="780" y="1152"/>
                  </a:lnTo>
                  <a:lnTo>
                    <a:pt x="780" y="1152"/>
                  </a:lnTo>
                  <a:lnTo>
                    <a:pt x="798" y="1155"/>
                  </a:lnTo>
                  <a:lnTo>
                    <a:pt x="813" y="1157"/>
                  </a:lnTo>
                  <a:lnTo>
                    <a:pt x="840" y="1159"/>
                  </a:lnTo>
                  <a:lnTo>
                    <a:pt x="865" y="1159"/>
                  </a:lnTo>
                  <a:lnTo>
                    <a:pt x="877" y="1163"/>
                  </a:lnTo>
                  <a:lnTo>
                    <a:pt x="888" y="1167"/>
                  </a:lnTo>
                  <a:lnTo>
                    <a:pt x="888" y="1167"/>
                  </a:lnTo>
                  <a:lnTo>
                    <a:pt x="906" y="1177"/>
                  </a:lnTo>
                  <a:lnTo>
                    <a:pt x="919" y="1184"/>
                  </a:lnTo>
                  <a:lnTo>
                    <a:pt x="925" y="1192"/>
                  </a:lnTo>
                  <a:lnTo>
                    <a:pt x="927" y="1198"/>
                  </a:lnTo>
                  <a:lnTo>
                    <a:pt x="927" y="1198"/>
                  </a:lnTo>
                  <a:lnTo>
                    <a:pt x="927" y="1213"/>
                  </a:lnTo>
                  <a:lnTo>
                    <a:pt x="929" y="1221"/>
                  </a:lnTo>
                  <a:lnTo>
                    <a:pt x="934" y="1229"/>
                  </a:lnTo>
                  <a:lnTo>
                    <a:pt x="934" y="1229"/>
                  </a:lnTo>
                  <a:lnTo>
                    <a:pt x="936" y="1233"/>
                  </a:lnTo>
                  <a:lnTo>
                    <a:pt x="936" y="1235"/>
                  </a:lnTo>
                  <a:lnTo>
                    <a:pt x="936" y="1239"/>
                  </a:lnTo>
                  <a:lnTo>
                    <a:pt x="938" y="1242"/>
                  </a:lnTo>
                  <a:lnTo>
                    <a:pt x="942" y="1246"/>
                  </a:lnTo>
                  <a:lnTo>
                    <a:pt x="965" y="1260"/>
                  </a:lnTo>
                  <a:lnTo>
                    <a:pt x="965" y="1260"/>
                  </a:lnTo>
                  <a:lnTo>
                    <a:pt x="981" y="1268"/>
                  </a:lnTo>
                  <a:lnTo>
                    <a:pt x="994" y="1271"/>
                  </a:lnTo>
                  <a:lnTo>
                    <a:pt x="1012" y="1277"/>
                  </a:lnTo>
                  <a:lnTo>
                    <a:pt x="1025" y="1281"/>
                  </a:lnTo>
                  <a:lnTo>
                    <a:pt x="1031" y="1285"/>
                  </a:lnTo>
                  <a:lnTo>
                    <a:pt x="1035" y="1291"/>
                  </a:lnTo>
                  <a:lnTo>
                    <a:pt x="1035" y="1291"/>
                  </a:lnTo>
                  <a:lnTo>
                    <a:pt x="1042" y="1297"/>
                  </a:lnTo>
                  <a:lnTo>
                    <a:pt x="1054" y="1300"/>
                  </a:lnTo>
                  <a:lnTo>
                    <a:pt x="1067" y="1304"/>
                  </a:lnTo>
                  <a:lnTo>
                    <a:pt x="1081" y="1304"/>
                  </a:lnTo>
                  <a:lnTo>
                    <a:pt x="1094" y="1306"/>
                  </a:lnTo>
                  <a:lnTo>
                    <a:pt x="1108" y="1304"/>
                  </a:lnTo>
                  <a:lnTo>
                    <a:pt x="1116" y="1302"/>
                  </a:lnTo>
                  <a:lnTo>
                    <a:pt x="1119" y="1299"/>
                  </a:lnTo>
                  <a:lnTo>
                    <a:pt x="1119" y="1299"/>
                  </a:lnTo>
                  <a:lnTo>
                    <a:pt x="1123" y="1289"/>
                  </a:lnTo>
                  <a:lnTo>
                    <a:pt x="1127" y="1279"/>
                  </a:lnTo>
                  <a:lnTo>
                    <a:pt x="1135" y="1268"/>
                  </a:lnTo>
                  <a:lnTo>
                    <a:pt x="1158" y="1260"/>
                  </a:lnTo>
                  <a:lnTo>
                    <a:pt x="1158" y="1260"/>
                  </a:lnTo>
                  <a:lnTo>
                    <a:pt x="1168" y="1244"/>
                  </a:lnTo>
                  <a:lnTo>
                    <a:pt x="1173" y="1233"/>
                  </a:lnTo>
                  <a:lnTo>
                    <a:pt x="1177" y="1229"/>
                  </a:lnTo>
                  <a:lnTo>
                    <a:pt x="1181" y="1229"/>
                  </a:lnTo>
                  <a:lnTo>
                    <a:pt x="1181" y="1229"/>
                  </a:lnTo>
                  <a:lnTo>
                    <a:pt x="1185" y="1229"/>
                  </a:lnTo>
                  <a:lnTo>
                    <a:pt x="1191" y="1227"/>
                  </a:lnTo>
                  <a:lnTo>
                    <a:pt x="1204" y="1221"/>
                  </a:lnTo>
                  <a:lnTo>
                    <a:pt x="1220" y="1213"/>
                  </a:lnTo>
                  <a:lnTo>
                    <a:pt x="1220" y="1213"/>
                  </a:lnTo>
                  <a:lnTo>
                    <a:pt x="1218" y="1208"/>
                  </a:lnTo>
                  <a:lnTo>
                    <a:pt x="1216" y="1196"/>
                  </a:lnTo>
                  <a:lnTo>
                    <a:pt x="1214" y="1190"/>
                  </a:lnTo>
                  <a:lnTo>
                    <a:pt x="1216" y="1184"/>
                  </a:lnTo>
                  <a:lnTo>
                    <a:pt x="1220" y="1183"/>
                  </a:lnTo>
                  <a:lnTo>
                    <a:pt x="1227" y="1183"/>
                  </a:lnTo>
                  <a:lnTo>
                    <a:pt x="1227" y="1183"/>
                  </a:lnTo>
                  <a:lnTo>
                    <a:pt x="1243" y="1184"/>
                  </a:lnTo>
                  <a:lnTo>
                    <a:pt x="1256" y="1184"/>
                  </a:lnTo>
                  <a:lnTo>
                    <a:pt x="1264" y="1181"/>
                  </a:lnTo>
                  <a:lnTo>
                    <a:pt x="1266" y="1177"/>
                  </a:lnTo>
                  <a:lnTo>
                    <a:pt x="1266" y="1175"/>
                  </a:lnTo>
                  <a:lnTo>
                    <a:pt x="1266" y="1175"/>
                  </a:lnTo>
                  <a:lnTo>
                    <a:pt x="1268" y="1163"/>
                  </a:lnTo>
                  <a:lnTo>
                    <a:pt x="1276" y="1146"/>
                  </a:lnTo>
                  <a:lnTo>
                    <a:pt x="1279" y="1138"/>
                  </a:lnTo>
                  <a:lnTo>
                    <a:pt x="1285" y="1132"/>
                  </a:lnTo>
                  <a:lnTo>
                    <a:pt x="1291" y="1128"/>
                  </a:lnTo>
                  <a:lnTo>
                    <a:pt x="1297" y="1128"/>
                  </a:lnTo>
                  <a:lnTo>
                    <a:pt x="1297" y="1128"/>
                  </a:lnTo>
                  <a:lnTo>
                    <a:pt x="1299" y="1128"/>
                  </a:lnTo>
                  <a:lnTo>
                    <a:pt x="1303" y="1126"/>
                  </a:lnTo>
                  <a:lnTo>
                    <a:pt x="1306" y="1121"/>
                  </a:lnTo>
                  <a:lnTo>
                    <a:pt x="1310" y="1109"/>
                  </a:lnTo>
                  <a:lnTo>
                    <a:pt x="1314" y="1096"/>
                  </a:lnTo>
                  <a:lnTo>
                    <a:pt x="1318" y="1070"/>
                  </a:lnTo>
                  <a:lnTo>
                    <a:pt x="1320" y="1059"/>
                  </a:lnTo>
                  <a:lnTo>
                    <a:pt x="1320" y="1059"/>
                  </a:lnTo>
                  <a:lnTo>
                    <a:pt x="1324" y="1055"/>
                  </a:lnTo>
                  <a:lnTo>
                    <a:pt x="1335" y="1043"/>
                  </a:lnTo>
                  <a:lnTo>
                    <a:pt x="1345" y="1030"/>
                  </a:lnTo>
                  <a:lnTo>
                    <a:pt x="1349" y="1020"/>
                  </a:lnTo>
                  <a:lnTo>
                    <a:pt x="1351" y="1012"/>
                  </a:lnTo>
                  <a:lnTo>
                    <a:pt x="1351" y="1012"/>
                  </a:lnTo>
                  <a:lnTo>
                    <a:pt x="1351" y="993"/>
                  </a:lnTo>
                  <a:lnTo>
                    <a:pt x="1351" y="972"/>
                  </a:lnTo>
                  <a:lnTo>
                    <a:pt x="1351" y="953"/>
                  </a:lnTo>
                  <a:lnTo>
                    <a:pt x="1351" y="943"/>
                  </a:lnTo>
                  <a:lnTo>
                    <a:pt x="1351" y="943"/>
                  </a:lnTo>
                  <a:lnTo>
                    <a:pt x="1351" y="937"/>
                  </a:lnTo>
                  <a:lnTo>
                    <a:pt x="1349" y="927"/>
                  </a:lnTo>
                  <a:lnTo>
                    <a:pt x="1341" y="896"/>
                  </a:lnTo>
                  <a:lnTo>
                    <a:pt x="1335" y="867"/>
                  </a:lnTo>
                  <a:lnTo>
                    <a:pt x="1333" y="860"/>
                  </a:lnTo>
                  <a:lnTo>
                    <a:pt x="1333" y="858"/>
                  </a:lnTo>
                  <a:lnTo>
                    <a:pt x="1335" y="858"/>
                  </a:lnTo>
                  <a:lnTo>
                    <a:pt x="1335" y="858"/>
                  </a:lnTo>
                  <a:lnTo>
                    <a:pt x="1343" y="862"/>
                  </a:lnTo>
                  <a:lnTo>
                    <a:pt x="1355" y="862"/>
                  </a:lnTo>
                  <a:lnTo>
                    <a:pt x="1356" y="860"/>
                  </a:lnTo>
                  <a:lnTo>
                    <a:pt x="1358" y="856"/>
                  </a:lnTo>
                  <a:lnTo>
                    <a:pt x="1356" y="850"/>
                  </a:lnTo>
                  <a:lnTo>
                    <a:pt x="1351" y="842"/>
                  </a:lnTo>
                  <a:lnTo>
                    <a:pt x="1351" y="842"/>
                  </a:lnTo>
                  <a:lnTo>
                    <a:pt x="1333" y="821"/>
                  </a:lnTo>
                  <a:lnTo>
                    <a:pt x="1316" y="794"/>
                  </a:lnTo>
                  <a:lnTo>
                    <a:pt x="1297" y="765"/>
                  </a:lnTo>
                  <a:lnTo>
                    <a:pt x="1297" y="719"/>
                  </a:lnTo>
                  <a:lnTo>
                    <a:pt x="1274" y="688"/>
                  </a:lnTo>
                  <a:lnTo>
                    <a:pt x="1274" y="688"/>
                  </a:lnTo>
                  <a:lnTo>
                    <a:pt x="1277" y="686"/>
                  </a:lnTo>
                  <a:lnTo>
                    <a:pt x="1285" y="678"/>
                  </a:lnTo>
                  <a:lnTo>
                    <a:pt x="1287" y="672"/>
                  </a:lnTo>
                  <a:lnTo>
                    <a:pt x="1289" y="665"/>
                  </a:lnTo>
                  <a:lnTo>
                    <a:pt x="1291" y="653"/>
                  </a:lnTo>
                  <a:lnTo>
                    <a:pt x="1289" y="641"/>
                  </a:lnTo>
                  <a:lnTo>
                    <a:pt x="1289" y="641"/>
                  </a:lnTo>
                  <a:lnTo>
                    <a:pt x="1279" y="591"/>
                  </a:lnTo>
                  <a:lnTo>
                    <a:pt x="1274" y="574"/>
                  </a:lnTo>
                  <a:lnTo>
                    <a:pt x="1270" y="568"/>
                  </a:lnTo>
                  <a:lnTo>
                    <a:pt x="1266" y="564"/>
                  </a:lnTo>
                  <a:lnTo>
                    <a:pt x="1266" y="564"/>
                  </a:lnTo>
                  <a:lnTo>
                    <a:pt x="1260" y="558"/>
                  </a:lnTo>
                  <a:lnTo>
                    <a:pt x="1250" y="547"/>
                  </a:lnTo>
                  <a:lnTo>
                    <a:pt x="1225" y="514"/>
                  </a:lnTo>
                  <a:lnTo>
                    <a:pt x="1197" y="471"/>
                  </a:lnTo>
                  <a:lnTo>
                    <a:pt x="1158" y="417"/>
                  </a:lnTo>
                  <a:lnTo>
                    <a:pt x="1150" y="348"/>
                  </a:lnTo>
                  <a:lnTo>
                    <a:pt x="1119" y="301"/>
                  </a:lnTo>
                  <a:lnTo>
                    <a:pt x="1119" y="301"/>
                  </a:lnTo>
                  <a:lnTo>
                    <a:pt x="1131" y="295"/>
                  </a:lnTo>
                  <a:lnTo>
                    <a:pt x="1143" y="288"/>
                  </a:lnTo>
                  <a:lnTo>
                    <a:pt x="1156" y="276"/>
                  </a:lnTo>
                  <a:lnTo>
                    <a:pt x="1170" y="262"/>
                  </a:lnTo>
                  <a:lnTo>
                    <a:pt x="1181" y="243"/>
                  </a:lnTo>
                  <a:lnTo>
                    <a:pt x="1187" y="233"/>
                  </a:lnTo>
                  <a:lnTo>
                    <a:pt x="1191" y="220"/>
                  </a:lnTo>
                  <a:lnTo>
                    <a:pt x="1195" y="206"/>
                  </a:lnTo>
                  <a:lnTo>
                    <a:pt x="1197" y="193"/>
                  </a:lnTo>
                  <a:lnTo>
                    <a:pt x="1197" y="193"/>
                  </a:lnTo>
                  <a:lnTo>
                    <a:pt x="1202" y="135"/>
                  </a:lnTo>
                  <a:lnTo>
                    <a:pt x="1202" y="108"/>
                  </a:lnTo>
                  <a:lnTo>
                    <a:pt x="1202" y="83"/>
                  </a:lnTo>
                  <a:lnTo>
                    <a:pt x="1198" y="61"/>
                  </a:lnTo>
                  <a:lnTo>
                    <a:pt x="1191" y="42"/>
                  </a:lnTo>
                  <a:lnTo>
                    <a:pt x="1187" y="34"/>
                  </a:lnTo>
                  <a:lnTo>
                    <a:pt x="1181" y="27"/>
                  </a:lnTo>
                  <a:lnTo>
                    <a:pt x="1173" y="21"/>
                  </a:lnTo>
                  <a:lnTo>
                    <a:pt x="1166" y="15"/>
                  </a:lnTo>
                  <a:lnTo>
                    <a:pt x="1166" y="15"/>
                  </a:lnTo>
                  <a:lnTo>
                    <a:pt x="1146" y="7"/>
                  </a:lnTo>
                  <a:lnTo>
                    <a:pt x="1125" y="2"/>
                  </a:lnTo>
                  <a:lnTo>
                    <a:pt x="1102" y="0"/>
                  </a:lnTo>
                  <a:lnTo>
                    <a:pt x="1079" y="0"/>
                  </a:lnTo>
                  <a:lnTo>
                    <a:pt x="1056" y="2"/>
                  </a:lnTo>
                  <a:lnTo>
                    <a:pt x="1033" y="7"/>
                  </a:lnTo>
                  <a:lnTo>
                    <a:pt x="1013" y="13"/>
                  </a:lnTo>
                  <a:lnTo>
                    <a:pt x="996" y="23"/>
                  </a:lnTo>
                  <a:lnTo>
                    <a:pt x="996" y="23"/>
                  </a:lnTo>
                  <a:lnTo>
                    <a:pt x="979" y="36"/>
                  </a:lnTo>
                  <a:lnTo>
                    <a:pt x="961" y="54"/>
                  </a:lnTo>
                  <a:lnTo>
                    <a:pt x="944" y="75"/>
                  </a:lnTo>
                  <a:lnTo>
                    <a:pt x="927" y="98"/>
                  </a:lnTo>
                  <a:lnTo>
                    <a:pt x="900" y="137"/>
                  </a:lnTo>
                  <a:lnTo>
                    <a:pt x="888" y="154"/>
                  </a:lnTo>
                  <a:lnTo>
                    <a:pt x="888" y="154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15">
              <a:extLst>
                <a:ext uri="{FF2B5EF4-FFF2-40B4-BE49-F238E27FC236}">
                  <a16:creationId xmlns:a16="http://schemas.microsoft.com/office/drawing/2014/main" id="{5BB5A130-E51B-4262-BE94-810F614CC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0" y="479425"/>
              <a:ext cx="330200" cy="333375"/>
            </a:xfrm>
            <a:custGeom>
              <a:avLst/>
              <a:gdLst>
                <a:gd name="T0" fmla="*/ 131 w 208"/>
                <a:gd name="T1" fmla="*/ 1 h 210"/>
                <a:gd name="T2" fmla="*/ 129 w 208"/>
                <a:gd name="T3" fmla="*/ 0 h 210"/>
                <a:gd name="T4" fmla="*/ 116 w 208"/>
                <a:gd name="T5" fmla="*/ 9 h 210"/>
                <a:gd name="T6" fmla="*/ 91 w 208"/>
                <a:gd name="T7" fmla="*/ 27 h 210"/>
                <a:gd name="T8" fmla="*/ 70 w 208"/>
                <a:gd name="T9" fmla="*/ 40 h 210"/>
                <a:gd name="T10" fmla="*/ 31 w 208"/>
                <a:gd name="T11" fmla="*/ 56 h 210"/>
                <a:gd name="T12" fmla="*/ 21 w 208"/>
                <a:gd name="T13" fmla="*/ 59 h 210"/>
                <a:gd name="T14" fmla="*/ 12 w 208"/>
                <a:gd name="T15" fmla="*/ 69 h 210"/>
                <a:gd name="T16" fmla="*/ 8 w 208"/>
                <a:gd name="T17" fmla="*/ 79 h 210"/>
                <a:gd name="T18" fmla="*/ 0 w 208"/>
                <a:gd name="T19" fmla="*/ 102 h 210"/>
                <a:gd name="T20" fmla="*/ 0 w 208"/>
                <a:gd name="T21" fmla="*/ 106 h 210"/>
                <a:gd name="T22" fmla="*/ 12 w 208"/>
                <a:gd name="T23" fmla="*/ 112 h 210"/>
                <a:gd name="T24" fmla="*/ 23 w 208"/>
                <a:gd name="T25" fmla="*/ 117 h 210"/>
                <a:gd name="T26" fmla="*/ 33 w 208"/>
                <a:gd name="T27" fmla="*/ 121 h 210"/>
                <a:gd name="T28" fmla="*/ 43 w 208"/>
                <a:gd name="T29" fmla="*/ 119 h 210"/>
                <a:gd name="T30" fmla="*/ 46 w 208"/>
                <a:gd name="T31" fmla="*/ 125 h 210"/>
                <a:gd name="T32" fmla="*/ 54 w 208"/>
                <a:gd name="T33" fmla="*/ 135 h 210"/>
                <a:gd name="T34" fmla="*/ 62 w 208"/>
                <a:gd name="T35" fmla="*/ 141 h 210"/>
                <a:gd name="T36" fmla="*/ 66 w 208"/>
                <a:gd name="T37" fmla="*/ 144 h 210"/>
                <a:gd name="T38" fmla="*/ 79 w 208"/>
                <a:gd name="T39" fmla="*/ 152 h 210"/>
                <a:gd name="T40" fmla="*/ 85 w 208"/>
                <a:gd name="T41" fmla="*/ 156 h 210"/>
                <a:gd name="T42" fmla="*/ 104 w 208"/>
                <a:gd name="T43" fmla="*/ 164 h 210"/>
                <a:gd name="T44" fmla="*/ 120 w 208"/>
                <a:gd name="T45" fmla="*/ 173 h 210"/>
                <a:gd name="T46" fmla="*/ 123 w 208"/>
                <a:gd name="T47" fmla="*/ 179 h 210"/>
                <a:gd name="T48" fmla="*/ 129 w 208"/>
                <a:gd name="T49" fmla="*/ 195 h 210"/>
                <a:gd name="T50" fmla="*/ 139 w 208"/>
                <a:gd name="T51" fmla="*/ 202 h 210"/>
                <a:gd name="T52" fmla="*/ 193 w 208"/>
                <a:gd name="T53" fmla="*/ 179 h 210"/>
                <a:gd name="T54" fmla="*/ 208 w 208"/>
                <a:gd name="T55" fmla="*/ 148 h 210"/>
                <a:gd name="T56" fmla="*/ 208 w 208"/>
                <a:gd name="T57" fmla="*/ 102 h 210"/>
                <a:gd name="T58" fmla="*/ 185 w 208"/>
                <a:gd name="T59" fmla="*/ 71 h 210"/>
                <a:gd name="T60" fmla="*/ 174 w 208"/>
                <a:gd name="T61" fmla="*/ 75 h 210"/>
                <a:gd name="T62" fmla="*/ 164 w 208"/>
                <a:gd name="T63" fmla="*/ 75 h 210"/>
                <a:gd name="T64" fmla="*/ 162 w 208"/>
                <a:gd name="T65" fmla="*/ 71 h 210"/>
                <a:gd name="T66" fmla="*/ 166 w 208"/>
                <a:gd name="T67" fmla="*/ 44 h 210"/>
                <a:gd name="T68" fmla="*/ 170 w 208"/>
                <a:gd name="T69" fmla="*/ 25 h 210"/>
                <a:gd name="T70" fmla="*/ 160 w 208"/>
                <a:gd name="T71" fmla="*/ 27 h 210"/>
                <a:gd name="T72" fmla="*/ 154 w 208"/>
                <a:gd name="T73" fmla="*/ 25 h 210"/>
                <a:gd name="T74" fmla="*/ 139 w 208"/>
                <a:gd name="T75" fmla="*/ 13 h 210"/>
                <a:gd name="T76" fmla="*/ 131 w 208"/>
                <a:gd name="T77" fmla="*/ 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8" h="210">
                  <a:moveTo>
                    <a:pt x="131" y="1"/>
                  </a:moveTo>
                  <a:lnTo>
                    <a:pt x="131" y="1"/>
                  </a:lnTo>
                  <a:lnTo>
                    <a:pt x="131" y="1"/>
                  </a:lnTo>
                  <a:lnTo>
                    <a:pt x="129" y="0"/>
                  </a:lnTo>
                  <a:lnTo>
                    <a:pt x="125" y="3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91" y="27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52" y="48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21" y="59"/>
                  </a:lnTo>
                  <a:lnTo>
                    <a:pt x="17" y="63"/>
                  </a:lnTo>
                  <a:lnTo>
                    <a:pt x="12" y="69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2" y="94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6"/>
                  </a:lnTo>
                  <a:lnTo>
                    <a:pt x="4" y="110"/>
                  </a:lnTo>
                  <a:lnTo>
                    <a:pt x="12" y="112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9" y="119"/>
                  </a:lnTo>
                  <a:lnTo>
                    <a:pt x="33" y="121"/>
                  </a:lnTo>
                  <a:lnTo>
                    <a:pt x="39" y="119"/>
                  </a:lnTo>
                  <a:lnTo>
                    <a:pt x="43" y="119"/>
                  </a:lnTo>
                  <a:lnTo>
                    <a:pt x="46" y="125"/>
                  </a:lnTo>
                  <a:lnTo>
                    <a:pt x="46" y="125"/>
                  </a:lnTo>
                  <a:lnTo>
                    <a:pt x="50" y="133"/>
                  </a:lnTo>
                  <a:lnTo>
                    <a:pt x="54" y="135"/>
                  </a:lnTo>
                  <a:lnTo>
                    <a:pt x="58" y="137"/>
                  </a:lnTo>
                  <a:lnTo>
                    <a:pt x="62" y="141"/>
                  </a:lnTo>
                  <a:lnTo>
                    <a:pt x="62" y="141"/>
                  </a:lnTo>
                  <a:lnTo>
                    <a:pt x="66" y="144"/>
                  </a:lnTo>
                  <a:lnTo>
                    <a:pt x="73" y="148"/>
                  </a:lnTo>
                  <a:lnTo>
                    <a:pt x="79" y="152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93" y="160"/>
                  </a:lnTo>
                  <a:lnTo>
                    <a:pt x="104" y="164"/>
                  </a:lnTo>
                  <a:lnTo>
                    <a:pt x="114" y="170"/>
                  </a:lnTo>
                  <a:lnTo>
                    <a:pt x="120" y="173"/>
                  </a:lnTo>
                  <a:lnTo>
                    <a:pt x="123" y="179"/>
                  </a:lnTo>
                  <a:lnTo>
                    <a:pt x="123" y="179"/>
                  </a:lnTo>
                  <a:lnTo>
                    <a:pt x="127" y="189"/>
                  </a:lnTo>
                  <a:lnTo>
                    <a:pt x="129" y="195"/>
                  </a:lnTo>
                  <a:lnTo>
                    <a:pt x="131" y="199"/>
                  </a:lnTo>
                  <a:lnTo>
                    <a:pt x="139" y="202"/>
                  </a:lnTo>
                  <a:lnTo>
                    <a:pt x="162" y="210"/>
                  </a:lnTo>
                  <a:lnTo>
                    <a:pt x="193" y="179"/>
                  </a:lnTo>
                  <a:lnTo>
                    <a:pt x="185" y="164"/>
                  </a:lnTo>
                  <a:lnTo>
                    <a:pt x="208" y="148"/>
                  </a:lnTo>
                  <a:lnTo>
                    <a:pt x="193" y="133"/>
                  </a:lnTo>
                  <a:lnTo>
                    <a:pt x="208" y="102"/>
                  </a:lnTo>
                  <a:lnTo>
                    <a:pt x="170" y="102"/>
                  </a:lnTo>
                  <a:lnTo>
                    <a:pt x="185" y="71"/>
                  </a:lnTo>
                  <a:lnTo>
                    <a:pt x="185" y="71"/>
                  </a:lnTo>
                  <a:lnTo>
                    <a:pt x="174" y="75"/>
                  </a:lnTo>
                  <a:lnTo>
                    <a:pt x="166" y="75"/>
                  </a:lnTo>
                  <a:lnTo>
                    <a:pt x="164" y="75"/>
                  </a:lnTo>
                  <a:lnTo>
                    <a:pt x="162" y="71"/>
                  </a:lnTo>
                  <a:lnTo>
                    <a:pt x="162" y="71"/>
                  </a:lnTo>
                  <a:lnTo>
                    <a:pt x="162" y="59"/>
                  </a:lnTo>
                  <a:lnTo>
                    <a:pt x="166" y="44"/>
                  </a:lnTo>
                  <a:lnTo>
                    <a:pt x="170" y="25"/>
                  </a:lnTo>
                  <a:lnTo>
                    <a:pt x="170" y="25"/>
                  </a:lnTo>
                  <a:lnTo>
                    <a:pt x="166" y="25"/>
                  </a:lnTo>
                  <a:lnTo>
                    <a:pt x="160" y="27"/>
                  </a:lnTo>
                  <a:lnTo>
                    <a:pt x="154" y="25"/>
                  </a:lnTo>
                  <a:lnTo>
                    <a:pt x="154" y="25"/>
                  </a:lnTo>
                  <a:lnTo>
                    <a:pt x="147" y="21"/>
                  </a:lnTo>
                  <a:lnTo>
                    <a:pt x="139" y="13"/>
                  </a:lnTo>
                  <a:lnTo>
                    <a:pt x="131" y="1"/>
                  </a:lnTo>
                  <a:lnTo>
                    <a:pt x="131" y="1"/>
                  </a:lnTo>
                  <a:close/>
                </a:path>
              </a:pathLst>
            </a:custGeom>
            <a:solidFill>
              <a:srgbClr val="CCCCCC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16">
              <a:extLst>
                <a:ext uri="{FF2B5EF4-FFF2-40B4-BE49-F238E27FC236}">
                  <a16:creationId xmlns:a16="http://schemas.microsoft.com/office/drawing/2014/main" id="{9E5F0821-0D5F-4E65-88CF-CC96E2B9D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275" y="614363"/>
              <a:ext cx="393700" cy="376238"/>
            </a:xfrm>
            <a:custGeom>
              <a:avLst/>
              <a:gdLst>
                <a:gd name="T0" fmla="*/ 138 w 248"/>
                <a:gd name="T1" fmla="*/ 2 h 237"/>
                <a:gd name="T2" fmla="*/ 208 w 248"/>
                <a:gd name="T3" fmla="*/ 34 h 237"/>
                <a:gd name="T4" fmla="*/ 223 w 248"/>
                <a:gd name="T5" fmla="*/ 48 h 237"/>
                <a:gd name="T6" fmla="*/ 233 w 248"/>
                <a:gd name="T7" fmla="*/ 61 h 237"/>
                <a:gd name="T8" fmla="*/ 244 w 248"/>
                <a:gd name="T9" fmla="*/ 87 h 237"/>
                <a:gd name="T10" fmla="*/ 246 w 248"/>
                <a:gd name="T11" fmla="*/ 94 h 237"/>
                <a:gd name="T12" fmla="*/ 248 w 248"/>
                <a:gd name="T13" fmla="*/ 125 h 237"/>
                <a:gd name="T14" fmla="*/ 246 w 248"/>
                <a:gd name="T15" fmla="*/ 133 h 237"/>
                <a:gd name="T16" fmla="*/ 239 w 248"/>
                <a:gd name="T17" fmla="*/ 137 h 237"/>
                <a:gd name="T18" fmla="*/ 192 w 248"/>
                <a:gd name="T19" fmla="*/ 156 h 237"/>
                <a:gd name="T20" fmla="*/ 181 w 248"/>
                <a:gd name="T21" fmla="*/ 160 h 237"/>
                <a:gd name="T22" fmla="*/ 167 w 248"/>
                <a:gd name="T23" fmla="*/ 162 h 237"/>
                <a:gd name="T24" fmla="*/ 161 w 248"/>
                <a:gd name="T25" fmla="*/ 172 h 237"/>
                <a:gd name="T26" fmla="*/ 138 w 248"/>
                <a:gd name="T27" fmla="*/ 203 h 237"/>
                <a:gd name="T28" fmla="*/ 136 w 248"/>
                <a:gd name="T29" fmla="*/ 208 h 237"/>
                <a:gd name="T30" fmla="*/ 138 w 248"/>
                <a:gd name="T31" fmla="*/ 228 h 237"/>
                <a:gd name="T32" fmla="*/ 136 w 248"/>
                <a:gd name="T33" fmla="*/ 235 h 237"/>
                <a:gd name="T34" fmla="*/ 123 w 248"/>
                <a:gd name="T35" fmla="*/ 233 h 237"/>
                <a:gd name="T36" fmla="*/ 102 w 248"/>
                <a:gd name="T37" fmla="*/ 224 h 237"/>
                <a:gd name="T38" fmla="*/ 67 w 248"/>
                <a:gd name="T39" fmla="*/ 203 h 237"/>
                <a:gd name="T40" fmla="*/ 54 w 248"/>
                <a:gd name="T41" fmla="*/ 195 h 237"/>
                <a:gd name="T42" fmla="*/ 27 w 248"/>
                <a:gd name="T43" fmla="*/ 183 h 237"/>
                <a:gd name="T44" fmla="*/ 11 w 248"/>
                <a:gd name="T45" fmla="*/ 170 h 237"/>
                <a:gd name="T46" fmla="*/ 7 w 248"/>
                <a:gd name="T47" fmla="*/ 164 h 237"/>
                <a:gd name="T48" fmla="*/ 2 w 248"/>
                <a:gd name="T49" fmla="*/ 139 h 237"/>
                <a:gd name="T50" fmla="*/ 0 w 248"/>
                <a:gd name="T51" fmla="*/ 125 h 237"/>
                <a:gd name="T52" fmla="*/ 17 w 248"/>
                <a:gd name="T53" fmla="*/ 121 h 237"/>
                <a:gd name="T54" fmla="*/ 23 w 248"/>
                <a:gd name="T55" fmla="*/ 117 h 237"/>
                <a:gd name="T56" fmla="*/ 29 w 248"/>
                <a:gd name="T57" fmla="*/ 100 h 237"/>
                <a:gd name="T58" fmla="*/ 54 w 248"/>
                <a:gd name="T59" fmla="*/ 87 h 237"/>
                <a:gd name="T60" fmla="*/ 92 w 248"/>
                <a:gd name="T61" fmla="*/ 48 h 237"/>
                <a:gd name="T62" fmla="*/ 131 w 248"/>
                <a:gd name="T63" fmla="*/ 25 h 237"/>
                <a:gd name="T64" fmla="*/ 129 w 248"/>
                <a:gd name="T65" fmla="*/ 19 h 237"/>
                <a:gd name="T66" fmla="*/ 125 w 248"/>
                <a:gd name="T67" fmla="*/ 3 h 237"/>
                <a:gd name="T68" fmla="*/ 131 w 248"/>
                <a:gd name="T69" fmla="*/ 0 h 237"/>
                <a:gd name="T70" fmla="*/ 138 w 248"/>
                <a:gd name="T71" fmla="*/ 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8" h="237">
                  <a:moveTo>
                    <a:pt x="138" y="2"/>
                  </a:moveTo>
                  <a:lnTo>
                    <a:pt x="138" y="2"/>
                  </a:lnTo>
                  <a:lnTo>
                    <a:pt x="185" y="21"/>
                  </a:lnTo>
                  <a:lnTo>
                    <a:pt x="208" y="34"/>
                  </a:lnTo>
                  <a:lnTo>
                    <a:pt x="217" y="42"/>
                  </a:lnTo>
                  <a:lnTo>
                    <a:pt x="223" y="48"/>
                  </a:lnTo>
                  <a:lnTo>
                    <a:pt x="223" y="48"/>
                  </a:lnTo>
                  <a:lnTo>
                    <a:pt x="233" y="61"/>
                  </a:lnTo>
                  <a:lnTo>
                    <a:pt x="241" y="75"/>
                  </a:lnTo>
                  <a:lnTo>
                    <a:pt x="244" y="87"/>
                  </a:lnTo>
                  <a:lnTo>
                    <a:pt x="246" y="94"/>
                  </a:lnTo>
                  <a:lnTo>
                    <a:pt x="246" y="94"/>
                  </a:lnTo>
                  <a:lnTo>
                    <a:pt x="248" y="114"/>
                  </a:lnTo>
                  <a:lnTo>
                    <a:pt x="248" y="125"/>
                  </a:lnTo>
                  <a:lnTo>
                    <a:pt x="248" y="131"/>
                  </a:lnTo>
                  <a:lnTo>
                    <a:pt x="246" y="133"/>
                  </a:lnTo>
                  <a:lnTo>
                    <a:pt x="246" y="133"/>
                  </a:lnTo>
                  <a:lnTo>
                    <a:pt x="239" y="137"/>
                  </a:lnTo>
                  <a:lnTo>
                    <a:pt x="225" y="145"/>
                  </a:lnTo>
                  <a:lnTo>
                    <a:pt x="192" y="156"/>
                  </a:lnTo>
                  <a:lnTo>
                    <a:pt x="192" y="156"/>
                  </a:lnTo>
                  <a:lnTo>
                    <a:pt x="181" y="160"/>
                  </a:lnTo>
                  <a:lnTo>
                    <a:pt x="173" y="160"/>
                  </a:lnTo>
                  <a:lnTo>
                    <a:pt x="167" y="162"/>
                  </a:lnTo>
                  <a:lnTo>
                    <a:pt x="161" y="172"/>
                  </a:lnTo>
                  <a:lnTo>
                    <a:pt x="161" y="172"/>
                  </a:lnTo>
                  <a:lnTo>
                    <a:pt x="150" y="189"/>
                  </a:lnTo>
                  <a:lnTo>
                    <a:pt x="138" y="203"/>
                  </a:lnTo>
                  <a:lnTo>
                    <a:pt x="138" y="203"/>
                  </a:lnTo>
                  <a:lnTo>
                    <a:pt x="136" y="208"/>
                  </a:lnTo>
                  <a:lnTo>
                    <a:pt x="136" y="214"/>
                  </a:lnTo>
                  <a:lnTo>
                    <a:pt x="138" y="228"/>
                  </a:lnTo>
                  <a:lnTo>
                    <a:pt x="138" y="233"/>
                  </a:lnTo>
                  <a:lnTo>
                    <a:pt x="136" y="235"/>
                  </a:lnTo>
                  <a:lnTo>
                    <a:pt x="131" y="237"/>
                  </a:lnTo>
                  <a:lnTo>
                    <a:pt x="123" y="233"/>
                  </a:lnTo>
                  <a:lnTo>
                    <a:pt x="123" y="233"/>
                  </a:lnTo>
                  <a:lnTo>
                    <a:pt x="102" y="224"/>
                  </a:lnTo>
                  <a:lnTo>
                    <a:pt x="84" y="212"/>
                  </a:lnTo>
                  <a:lnTo>
                    <a:pt x="67" y="203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40" y="189"/>
                  </a:lnTo>
                  <a:lnTo>
                    <a:pt x="27" y="183"/>
                  </a:lnTo>
                  <a:lnTo>
                    <a:pt x="15" y="175"/>
                  </a:lnTo>
                  <a:lnTo>
                    <a:pt x="11" y="170"/>
                  </a:lnTo>
                  <a:lnTo>
                    <a:pt x="7" y="164"/>
                  </a:lnTo>
                  <a:lnTo>
                    <a:pt x="7" y="164"/>
                  </a:lnTo>
                  <a:lnTo>
                    <a:pt x="3" y="150"/>
                  </a:lnTo>
                  <a:lnTo>
                    <a:pt x="2" y="139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9" y="123"/>
                  </a:lnTo>
                  <a:lnTo>
                    <a:pt x="17" y="121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7" y="110"/>
                  </a:lnTo>
                  <a:lnTo>
                    <a:pt x="29" y="100"/>
                  </a:lnTo>
                  <a:lnTo>
                    <a:pt x="30" y="87"/>
                  </a:lnTo>
                  <a:lnTo>
                    <a:pt x="54" y="87"/>
                  </a:lnTo>
                  <a:lnTo>
                    <a:pt x="61" y="48"/>
                  </a:lnTo>
                  <a:lnTo>
                    <a:pt x="92" y="48"/>
                  </a:lnTo>
                  <a:lnTo>
                    <a:pt x="100" y="25"/>
                  </a:lnTo>
                  <a:lnTo>
                    <a:pt x="131" y="25"/>
                  </a:lnTo>
                  <a:lnTo>
                    <a:pt x="131" y="25"/>
                  </a:lnTo>
                  <a:lnTo>
                    <a:pt x="129" y="19"/>
                  </a:lnTo>
                  <a:lnTo>
                    <a:pt x="127" y="9"/>
                  </a:lnTo>
                  <a:lnTo>
                    <a:pt x="125" y="3"/>
                  </a:lnTo>
                  <a:lnTo>
                    <a:pt x="127" y="2"/>
                  </a:lnTo>
                  <a:lnTo>
                    <a:pt x="131" y="0"/>
                  </a:lnTo>
                  <a:lnTo>
                    <a:pt x="138" y="2"/>
                  </a:lnTo>
                  <a:lnTo>
                    <a:pt x="138" y="2"/>
                  </a:lnTo>
                  <a:close/>
                </a:path>
              </a:pathLst>
            </a:custGeom>
            <a:solidFill>
              <a:srgbClr val="CCCCCC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17">
              <a:extLst>
                <a:ext uri="{FF2B5EF4-FFF2-40B4-BE49-F238E27FC236}">
                  <a16:creationId xmlns:a16="http://schemas.microsoft.com/office/drawing/2014/main" id="{8C091A61-1A3C-429F-98BE-C04463DB1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063" y="2151063"/>
              <a:ext cx="696913" cy="736600"/>
            </a:xfrm>
            <a:custGeom>
              <a:avLst/>
              <a:gdLst>
                <a:gd name="T0" fmla="*/ 123 w 439"/>
                <a:gd name="T1" fmla="*/ 0 h 464"/>
                <a:gd name="T2" fmla="*/ 139 w 439"/>
                <a:gd name="T3" fmla="*/ 23 h 464"/>
                <a:gd name="T4" fmla="*/ 0 w 439"/>
                <a:gd name="T5" fmla="*/ 216 h 464"/>
                <a:gd name="T6" fmla="*/ 142 w 439"/>
                <a:gd name="T7" fmla="*/ 75 h 464"/>
                <a:gd name="T8" fmla="*/ 167 w 439"/>
                <a:gd name="T9" fmla="*/ 54 h 464"/>
                <a:gd name="T10" fmla="*/ 169 w 439"/>
                <a:gd name="T11" fmla="*/ 54 h 464"/>
                <a:gd name="T12" fmla="*/ 162 w 439"/>
                <a:gd name="T13" fmla="*/ 70 h 464"/>
                <a:gd name="T14" fmla="*/ 125 w 439"/>
                <a:gd name="T15" fmla="*/ 118 h 464"/>
                <a:gd name="T16" fmla="*/ 115 w 439"/>
                <a:gd name="T17" fmla="*/ 124 h 464"/>
                <a:gd name="T18" fmla="*/ 115 w 439"/>
                <a:gd name="T19" fmla="*/ 124 h 464"/>
                <a:gd name="T20" fmla="*/ 129 w 439"/>
                <a:gd name="T21" fmla="*/ 114 h 464"/>
                <a:gd name="T22" fmla="*/ 200 w 439"/>
                <a:gd name="T23" fmla="*/ 85 h 464"/>
                <a:gd name="T24" fmla="*/ 127 w 439"/>
                <a:gd name="T25" fmla="*/ 157 h 464"/>
                <a:gd name="T26" fmla="*/ 60 w 439"/>
                <a:gd name="T27" fmla="*/ 220 h 464"/>
                <a:gd name="T28" fmla="*/ 54 w 439"/>
                <a:gd name="T29" fmla="*/ 224 h 464"/>
                <a:gd name="T30" fmla="*/ 90 w 439"/>
                <a:gd name="T31" fmla="*/ 197 h 464"/>
                <a:gd name="T32" fmla="*/ 243 w 439"/>
                <a:gd name="T33" fmla="*/ 91 h 464"/>
                <a:gd name="T34" fmla="*/ 277 w 439"/>
                <a:gd name="T35" fmla="*/ 70 h 464"/>
                <a:gd name="T36" fmla="*/ 248 w 439"/>
                <a:gd name="T37" fmla="*/ 133 h 464"/>
                <a:gd name="T38" fmla="*/ 92 w 439"/>
                <a:gd name="T39" fmla="*/ 464 h 464"/>
                <a:gd name="T40" fmla="*/ 200 w 439"/>
                <a:gd name="T41" fmla="*/ 348 h 464"/>
                <a:gd name="T42" fmla="*/ 275 w 439"/>
                <a:gd name="T43" fmla="*/ 236 h 464"/>
                <a:gd name="T44" fmla="*/ 343 w 439"/>
                <a:gd name="T45" fmla="*/ 133 h 464"/>
                <a:gd name="T46" fmla="*/ 347 w 439"/>
                <a:gd name="T47" fmla="*/ 124 h 464"/>
                <a:gd name="T48" fmla="*/ 333 w 439"/>
                <a:gd name="T49" fmla="*/ 164 h 464"/>
                <a:gd name="T50" fmla="*/ 285 w 439"/>
                <a:gd name="T51" fmla="*/ 356 h 464"/>
                <a:gd name="T52" fmla="*/ 291 w 439"/>
                <a:gd name="T53" fmla="*/ 338 h 464"/>
                <a:gd name="T54" fmla="*/ 343 w 439"/>
                <a:gd name="T55" fmla="*/ 234 h 464"/>
                <a:gd name="T56" fmla="*/ 389 w 439"/>
                <a:gd name="T57" fmla="*/ 141 h 464"/>
                <a:gd name="T58" fmla="*/ 393 w 439"/>
                <a:gd name="T59" fmla="*/ 131 h 464"/>
                <a:gd name="T60" fmla="*/ 391 w 439"/>
                <a:gd name="T61" fmla="*/ 162 h 464"/>
                <a:gd name="T62" fmla="*/ 385 w 439"/>
                <a:gd name="T63" fmla="*/ 317 h 464"/>
                <a:gd name="T64" fmla="*/ 393 w 439"/>
                <a:gd name="T65" fmla="*/ 272 h 464"/>
                <a:gd name="T66" fmla="*/ 439 w 439"/>
                <a:gd name="T67" fmla="*/ 7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9" h="464">
                  <a:moveTo>
                    <a:pt x="123" y="0"/>
                  </a:moveTo>
                  <a:lnTo>
                    <a:pt x="123" y="0"/>
                  </a:lnTo>
                  <a:lnTo>
                    <a:pt x="46" y="85"/>
                  </a:lnTo>
                  <a:lnTo>
                    <a:pt x="139" y="23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85" y="131"/>
                  </a:lnTo>
                  <a:lnTo>
                    <a:pt x="142" y="75"/>
                  </a:lnTo>
                  <a:lnTo>
                    <a:pt x="162" y="58"/>
                  </a:lnTo>
                  <a:lnTo>
                    <a:pt x="167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7" y="60"/>
                  </a:lnTo>
                  <a:lnTo>
                    <a:pt x="162" y="70"/>
                  </a:lnTo>
                  <a:lnTo>
                    <a:pt x="142" y="95"/>
                  </a:lnTo>
                  <a:lnTo>
                    <a:pt x="125" y="118"/>
                  </a:lnTo>
                  <a:lnTo>
                    <a:pt x="117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9" y="120"/>
                  </a:lnTo>
                  <a:lnTo>
                    <a:pt x="129" y="114"/>
                  </a:lnTo>
                  <a:lnTo>
                    <a:pt x="158" y="100"/>
                  </a:lnTo>
                  <a:lnTo>
                    <a:pt x="200" y="85"/>
                  </a:lnTo>
                  <a:lnTo>
                    <a:pt x="200" y="85"/>
                  </a:lnTo>
                  <a:lnTo>
                    <a:pt x="127" y="157"/>
                  </a:lnTo>
                  <a:lnTo>
                    <a:pt x="75" y="205"/>
                  </a:lnTo>
                  <a:lnTo>
                    <a:pt x="60" y="220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63" y="216"/>
                  </a:lnTo>
                  <a:lnTo>
                    <a:pt x="90" y="197"/>
                  </a:lnTo>
                  <a:lnTo>
                    <a:pt x="166" y="143"/>
                  </a:lnTo>
                  <a:lnTo>
                    <a:pt x="243" y="91"/>
                  </a:lnTo>
                  <a:lnTo>
                    <a:pt x="268" y="75"/>
                  </a:lnTo>
                  <a:lnTo>
                    <a:pt x="277" y="70"/>
                  </a:lnTo>
                  <a:lnTo>
                    <a:pt x="277" y="70"/>
                  </a:lnTo>
                  <a:lnTo>
                    <a:pt x="248" y="133"/>
                  </a:lnTo>
                  <a:lnTo>
                    <a:pt x="185" y="269"/>
                  </a:lnTo>
                  <a:lnTo>
                    <a:pt x="92" y="464"/>
                  </a:lnTo>
                  <a:lnTo>
                    <a:pt x="270" y="147"/>
                  </a:lnTo>
                  <a:lnTo>
                    <a:pt x="200" y="348"/>
                  </a:lnTo>
                  <a:lnTo>
                    <a:pt x="200" y="348"/>
                  </a:lnTo>
                  <a:lnTo>
                    <a:pt x="275" y="236"/>
                  </a:lnTo>
                  <a:lnTo>
                    <a:pt x="325" y="158"/>
                  </a:lnTo>
                  <a:lnTo>
                    <a:pt x="343" y="133"/>
                  </a:lnTo>
                  <a:lnTo>
                    <a:pt x="347" y="124"/>
                  </a:lnTo>
                  <a:lnTo>
                    <a:pt x="347" y="124"/>
                  </a:lnTo>
                  <a:lnTo>
                    <a:pt x="343" y="135"/>
                  </a:lnTo>
                  <a:lnTo>
                    <a:pt x="333" y="164"/>
                  </a:lnTo>
                  <a:lnTo>
                    <a:pt x="312" y="251"/>
                  </a:lnTo>
                  <a:lnTo>
                    <a:pt x="285" y="356"/>
                  </a:lnTo>
                  <a:lnTo>
                    <a:pt x="285" y="356"/>
                  </a:lnTo>
                  <a:lnTo>
                    <a:pt x="291" y="338"/>
                  </a:lnTo>
                  <a:lnTo>
                    <a:pt x="304" y="309"/>
                  </a:lnTo>
                  <a:lnTo>
                    <a:pt x="343" y="234"/>
                  </a:lnTo>
                  <a:lnTo>
                    <a:pt x="379" y="162"/>
                  </a:lnTo>
                  <a:lnTo>
                    <a:pt x="389" y="141"/>
                  </a:lnTo>
                  <a:lnTo>
                    <a:pt x="393" y="131"/>
                  </a:lnTo>
                  <a:lnTo>
                    <a:pt x="393" y="131"/>
                  </a:lnTo>
                  <a:lnTo>
                    <a:pt x="391" y="139"/>
                  </a:lnTo>
                  <a:lnTo>
                    <a:pt x="391" y="162"/>
                  </a:lnTo>
                  <a:lnTo>
                    <a:pt x="387" y="230"/>
                  </a:lnTo>
                  <a:lnTo>
                    <a:pt x="385" y="317"/>
                  </a:lnTo>
                  <a:lnTo>
                    <a:pt x="385" y="317"/>
                  </a:lnTo>
                  <a:lnTo>
                    <a:pt x="393" y="272"/>
                  </a:lnTo>
                  <a:lnTo>
                    <a:pt x="412" y="191"/>
                  </a:lnTo>
                  <a:lnTo>
                    <a:pt x="439" y="7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18">
              <a:extLst>
                <a:ext uri="{FF2B5EF4-FFF2-40B4-BE49-F238E27FC236}">
                  <a16:creationId xmlns:a16="http://schemas.microsoft.com/office/drawing/2014/main" id="{6D0E772D-F89E-4110-8718-781E42E1E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063" y="2151063"/>
              <a:ext cx="696913" cy="736600"/>
            </a:xfrm>
            <a:custGeom>
              <a:avLst/>
              <a:gdLst>
                <a:gd name="T0" fmla="*/ 123 w 439"/>
                <a:gd name="T1" fmla="*/ 0 h 464"/>
                <a:gd name="T2" fmla="*/ 139 w 439"/>
                <a:gd name="T3" fmla="*/ 23 h 464"/>
                <a:gd name="T4" fmla="*/ 0 w 439"/>
                <a:gd name="T5" fmla="*/ 216 h 464"/>
                <a:gd name="T6" fmla="*/ 142 w 439"/>
                <a:gd name="T7" fmla="*/ 75 h 464"/>
                <a:gd name="T8" fmla="*/ 167 w 439"/>
                <a:gd name="T9" fmla="*/ 54 h 464"/>
                <a:gd name="T10" fmla="*/ 169 w 439"/>
                <a:gd name="T11" fmla="*/ 54 h 464"/>
                <a:gd name="T12" fmla="*/ 162 w 439"/>
                <a:gd name="T13" fmla="*/ 70 h 464"/>
                <a:gd name="T14" fmla="*/ 125 w 439"/>
                <a:gd name="T15" fmla="*/ 118 h 464"/>
                <a:gd name="T16" fmla="*/ 115 w 439"/>
                <a:gd name="T17" fmla="*/ 124 h 464"/>
                <a:gd name="T18" fmla="*/ 115 w 439"/>
                <a:gd name="T19" fmla="*/ 124 h 464"/>
                <a:gd name="T20" fmla="*/ 129 w 439"/>
                <a:gd name="T21" fmla="*/ 114 h 464"/>
                <a:gd name="T22" fmla="*/ 200 w 439"/>
                <a:gd name="T23" fmla="*/ 85 h 464"/>
                <a:gd name="T24" fmla="*/ 127 w 439"/>
                <a:gd name="T25" fmla="*/ 157 h 464"/>
                <a:gd name="T26" fmla="*/ 60 w 439"/>
                <a:gd name="T27" fmla="*/ 220 h 464"/>
                <a:gd name="T28" fmla="*/ 54 w 439"/>
                <a:gd name="T29" fmla="*/ 224 h 464"/>
                <a:gd name="T30" fmla="*/ 90 w 439"/>
                <a:gd name="T31" fmla="*/ 197 h 464"/>
                <a:gd name="T32" fmla="*/ 243 w 439"/>
                <a:gd name="T33" fmla="*/ 91 h 464"/>
                <a:gd name="T34" fmla="*/ 277 w 439"/>
                <a:gd name="T35" fmla="*/ 70 h 464"/>
                <a:gd name="T36" fmla="*/ 248 w 439"/>
                <a:gd name="T37" fmla="*/ 133 h 464"/>
                <a:gd name="T38" fmla="*/ 92 w 439"/>
                <a:gd name="T39" fmla="*/ 464 h 464"/>
                <a:gd name="T40" fmla="*/ 200 w 439"/>
                <a:gd name="T41" fmla="*/ 348 h 464"/>
                <a:gd name="T42" fmla="*/ 275 w 439"/>
                <a:gd name="T43" fmla="*/ 236 h 464"/>
                <a:gd name="T44" fmla="*/ 343 w 439"/>
                <a:gd name="T45" fmla="*/ 133 h 464"/>
                <a:gd name="T46" fmla="*/ 347 w 439"/>
                <a:gd name="T47" fmla="*/ 124 h 464"/>
                <a:gd name="T48" fmla="*/ 333 w 439"/>
                <a:gd name="T49" fmla="*/ 164 h 464"/>
                <a:gd name="T50" fmla="*/ 285 w 439"/>
                <a:gd name="T51" fmla="*/ 356 h 464"/>
                <a:gd name="T52" fmla="*/ 291 w 439"/>
                <a:gd name="T53" fmla="*/ 338 h 464"/>
                <a:gd name="T54" fmla="*/ 343 w 439"/>
                <a:gd name="T55" fmla="*/ 234 h 464"/>
                <a:gd name="T56" fmla="*/ 389 w 439"/>
                <a:gd name="T57" fmla="*/ 141 h 464"/>
                <a:gd name="T58" fmla="*/ 393 w 439"/>
                <a:gd name="T59" fmla="*/ 131 h 464"/>
                <a:gd name="T60" fmla="*/ 391 w 439"/>
                <a:gd name="T61" fmla="*/ 162 h 464"/>
                <a:gd name="T62" fmla="*/ 385 w 439"/>
                <a:gd name="T63" fmla="*/ 317 h 464"/>
                <a:gd name="T64" fmla="*/ 393 w 439"/>
                <a:gd name="T65" fmla="*/ 272 h 464"/>
                <a:gd name="T66" fmla="*/ 439 w 439"/>
                <a:gd name="T67" fmla="*/ 7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9" h="464">
                  <a:moveTo>
                    <a:pt x="123" y="0"/>
                  </a:moveTo>
                  <a:lnTo>
                    <a:pt x="123" y="0"/>
                  </a:lnTo>
                  <a:lnTo>
                    <a:pt x="46" y="85"/>
                  </a:lnTo>
                  <a:lnTo>
                    <a:pt x="139" y="23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85" y="131"/>
                  </a:lnTo>
                  <a:lnTo>
                    <a:pt x="142" y="75"/>
                  </a:lnTo>
                  <a:lnTo>
                    <a:pt x="162" y="58"/>
                  </a:lnTo>
                  <a:lnTo>
                    <a:pt x="167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7" y="60"/>
                  </a:lnTo>
                  <a:lnTo>
                    <a:pt x="162" y="70"/>
                  </a:lnTo>
                  <a:lnTo>
                    <a:pt x="142" y="95"/>
                  </a:lnTo>
                  <a:lnTo>
                    <a:pt x="125" y="118"/>
                  </a:lnTo>
                  <a:lnTo>
                    <a:pt x="117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9" y="120"/>
                  </a:lnTo>
                  <a:lnTo>
                    <a:pt x="129" y="114"/>
                  </a:lnTo>
                  <a:lnTo>
                    <a:pt x="158" y="100"/>
                  </a:lnTo>
                  <a:lnTo>
                    <a:pt x="200" y="85"/>
                  </a:lnTo>
                  <a:lnTo>
                    <a:pt x="200" y="85"/>
                  </a:lnTo>
                  <a:lnTo>
                    <a:pt x="127" y="157"/>
                  </a:lnTo>
                  <a:lnTo>
                    <a:pt x="75" y="205"/>
                  </a:lnTo>
                  <a:lnTo>
                    <a:pt x="60" y="220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63" y="216"/>
                  </a:lnTo>
                  <a:lnTo>
                    <a:pt x="90" y="197"/>
                  </a:lnTo>
                  <a:lnTo>
                    <a:pt x="166" y="143"/>
                  </a:lnTo>
                  <a:lnTo>
                    <a:pt x="243" y="91"/>
                  </a:lnTo>
                  <a:lnTo>
                    <a:pt x="268" y="75"/>
                  </a:lnTo>
                  <a:lnTo>
                    <a:pt x="277" y="70"/>
                  </a:lnTo>
                  <a:lnTo>
                    <a:pt x="277" y="70"/>
                  </a:lnTo>
                  <a:lnTo>
                    <a:pt x="248" y="133"/>
                  </a:lnTo>
                  <a:lnTo>
                    <a:pt x="185" y="269"/>
                  </a:lnTo>
                  <a:lnTo>
                    <a:pt x="92" y="464"/>
                  </a:lnTo>
                  <a:lnTo>
                    <a:pt x="270" y="147"/>
                  </a:lnTo>
                  <a:lnTo>
                    <a:pt x="200" y="348"/>
                  </a:lnTo>
                  <a:lnTo>
                    <a:pt x="200" y="348"/>
                  </a:lnTo>
                  <a:lnTo>
                    <a:pt x="275" y="236"/>
                  </a:lnTo>
                  <a:lnTo>
                    <a:pt x="325" y="158"/>
                  </a:lnTo>
                  <a:lnTo>
                    <a:pt x="343" y="133"/>
                  </a:lnTo>
                  <a:lnTo>
                    <a:pt x="347" y="124"/>
                  </a:lnTo>
                  <a:lnTo>
                    <a:pt x="347" y="124"/>
                  </a:lnTo>
                  <a:lnTo>
                    <a:pt x="343" y="135"/>
                  </a:lnTo>
                  <a:lnTo>
                    <a:pt x="333" y="164"/>
                  </a:lnTo>
                  <a:lnTo>
                    <a:pt x="312" y="251"/>
                  </a:lnTo>
                  <a:lnTo>
                    <a:pt x="285" y="356"/>
                  </a:lnTo>
                  <a:lnTo>
                    <a:pt x="285" y="356"/>
                  </a:lnTo>
                  <a:lnTo>
                    <a:pt x="291" y="338"/>
                  </a:lnTo>
                  <a:lnTo>
                    <a:pt x="304" y="309"/>
                  </a:lnTo>
                  <a:lnTo>
                    <a:pt x="343" y="234"/>
                  </a:lnTo>
                  <a:lnTo>
                    <a:pt x="379" y="162"/>
                  </a:lnTo>
                  <a:lnTo>
                    <a:pt x="389" y="141"/>
                  </a:lnTo>
                  <a:lnTo>
                    <a:pt x="393" y="131"/>
                  </a:lnTo>
                  <a:lnTo>
                    <a:pt x="393" y="131"/>
                  </a:lnTo>
                  <a:lnTo>
                    <a:pt x="391" y="139"/>
                  </a:lnTo>
                  <a:lnTo>
                    <a:pt x="391" y="162"/>
                  </a:lnTo>
                  <a:lnTo>
                    <a:pt x="387" y="230"/>
                  </a:lnTo>
                  <a:lnTo>
                    <a:pt x="385" y="317"/>
                  </a:lnTo>
                  <a:lnTo>
                    <a:pt x="385" y="317"/>
                  </a:lnTo>
                  <a:lnTo>
                    <a:pt x="393" y="272"/>
                  </a:lnTo>
                  <a:lnTo>
                    <a:pt x="412" y="191"/>
                  </a:lnTo>
                  <a:lnTo>
                    <a:pt x="439" y="7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19">
              <a:extLst>
                <a:ext uri="{FF2B5EF4-FFF2-40B4-BE49-F238E27FC236}">
                  <a16:creationId xmlns:a16="http://schemas.microsoft.com/office/drawing/2014/main" id="{33006D10-3066-44B0-8D9C-4F0B08788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713" y="2101850"/>
              <a:ext cx="712788" cy="515938"/>
            </a:xfrm>
            <a:custGeom>
              <a:avLst/>
              <a:gdLst>
                <a:gd name="T0" fmla="*/ 177 w 449"/>
                <a:gd name="T1" fmla="*/ 0 h 325"/>
                <a:gd name="T2" fmla="*/ 177 w 449"/>
                <a:gd name="T3" fmla="*/ 0 h 325"/>
                <a:gd name="T4" fmla="*/ 320 w 449"/>
                <a:gd name="T5" fmla="*/ 104 h 325"/>
                <a:gd name="T6" fmla="*/ 414 w 449"/>
                <a:gd name="T7" fmla="*/ 174 h 325"/>
                <a:gd name="T8" fmla="*/ 441 w 449"/>
                <a:gd name="T9" fmla="*/ 195 h 325"/>
                <a:gd name="T10" fmla="*/ 447 w 449"/>
                <a:gd name="T11" fmla="*/ 201 h 325"/>
                <a:gd name="T12" fmla="*/ 449 w 449"/>
                <a:gd name="T13" fmla="*/ 201 h 325"/>
                <a:gd name="T14" fmla="*/ 447 w 449"/>
                <a:gd name="T15" fmla="*/ 201 h 325"/>
                <a:gd name="T16" fmla="*/ 447 w 449"/>
                <a:gd name="T17" fmla="*/ 201 h 325"/>
                <a:gd name="T18" fmla="*/ 304 w 449"/>
                <a:gd name="T19" fmla="*/ 112 h 325"/>
                <a:gd name="T20" fmla="*/ 177 w 449"/>
                <a:gd name="T21" fmla="*/ 31 h 325"/>
                <a:gd name="T22" fmla="*/ 231 w 449"/>
                <a:gd name="T23" fmla="*/ 101 h 325"/>
                <a:gd name="T24" fmla="*/ 169 w 449"/>
                <a:gd name="T25" fmla="*/ 85 h 325"/>
                <a:gd name="T26" fmla="*/ 401 w 449"/>
                <a:gd name="T27" fmla="*/ 317 h 325"/>
                <a:gd name="T28" fmla="*/ 401 w 449"/>
                <a:gd name="T29" fmla="*/ 317 h 325"/>
                <a:gd name="T30" fmla="*/ 254 w 449"/>
                <a:gd name="T31" fmla="*/ 203 h 325"/>
                <a:gd name="T32" fmla="*/ 152 w 449"/>
                <a:gd name="T33" fmla="*/ 126 h 325"/>
                <a:gd name="T34" fmla="*/ 108 w 449"/>
                <a:gd name="T35" fmla="*/ 93 h 325"/>
                <a:gd name="T36" fmla="*/ 108 w 449"/>
                <a:gd name="T37" fmla="*/ 93 h 325"/>
                <a:gd name="T38" fmla="*/ 194 w 449"/>
                <a:gd name="T39" fmla="*/ 211 h 325"/>
                <a:gd name="T40" fmla="*/ 248 w 449"/>
                <a:gd name="T41" fmla="*/ 286 h 325"/>
                <a:gd name="T42" fmla="*/ 262 w 449"/>
                <a:gd name="T43" fmla="*/ 307 h 325"/>
                <a:gd name="T44" fmla="*/ 264 w 449"/>
                <a:gd name="T45" fmla="*/ 311 h 325"/>
                <a:gd name="T46" fmla="*/ 262 w 449"/>
                <a:gd name="T47" fmla="*/ 309 h 325"/>
                <a:gd name="T48" fmla="*/ 262 w 449"/>
                <a:gd name="T49" fmla="*/ 309 h 325"/>
                <a:gd name="T50" fmla="*/ 229 w 449"/>
                <a:gd name="T51" fmla="*/ 274 h 325"/>
                <a:gd name="T52" fmla="*/ 179 w 449"/>
                <a:gd name="T53" fmla="*/ 222 h 325"/>
                <a:gd name="T54" fmla="*/ 115 w 449"/>
                <a:gd name="T55" fmla="*/ 155 h 325"/>
                <a:gd name="T56" fmla="*/ 115 w 449"/>
                <a:gd name="T57" fmla="*/ 155 h 325"/>
                <a:gd name="T58" fmla="*/ 164 w 449"/>
                <a:gd name="T59" fmla="*/ 230 h 325"/>
                <a:gd name="T60" fmla="*/ 208 w 449"/>
                <a:gd name="T61" fmla="*/ 302 h 325"/>
                <a:gd name="T62" fmla="*/ 208 w 449"/>
                <a:gd name="T63" fmla="*/ 302 h 325"/>
                <a:gd name="T64" fmla="*/ 190 w 449"/>
                <a:gd name="T65" fmla="*/ 282 h 325"/>
                <a:gd name="T66" fmla="*/ 156 w 449"/>
                <a:gd name="T67" fmla="*/ 244 h 325"/>
                <a:gd name="T68" fmla="*/ 108 w 449"/>
                <a:gd name="T69" fmla="*/ 193 h 325"/>
                <a:gd name="T70" fmla="*/ 169 w 449"/>
                <a:gd name="T71" fmla="*/ 309 h 325"/>
                <a:gd name="T72" fmla="*/ 61 w 449"/>
                <a:gd name="T73" fmla="*/ 162 h 325"/>
                <a:gd name="T74" fmla="*/ 115 w 449"/>
                <a:gd name="T75" fmla="*/ 325 h 325"/>
                <a:gd name="T76" fmla="*/ 0 w 449"/>
                <a:gd name="T77" fmla="*/ 139 h 325"/>
                <a:gd name="T78" fmla="*/ 177 w 449"/>
                <a:gd name="T7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49" h="325">
                  <a:moveTo>
                    <a:pt x="177" y="0"/>
                  </a:moveTo>
                  <a:lnTo>
                    <a:pt x="177" y="0"/>
                  </a:lnTo>
                  <a:lnTo>
                    <a:pt x="320" y="104"/>
                  </a:lnTo>
                  <a:lnTo>
                    <a:pt x="414" y="174"/>
                  </a:lnTo>
                  <a:lnTo>
                    <a:pt x="441" y="195"/>
                  </a:lnTo>
                  <a:lnTo>
                    <a:pt x="447" y="201"/>
                  </a:lnTo>
                  <a:lnTo>
                    <a:pt x="449" y="201"/>
                  </a:lnTo>
                  <a:lnTo>
                    <a:pt x="447" y="201"/>
                  </a:lnTo>
                  <a:lnTo>
                    <a:pt x="447" y="201"/>
                  </a:lnTo>
                  <a:lnTo>
                    <a:pt x="304" y="112"/>
                  </a:lnTo>
                  <a:lnTo>
                    <a:pt x="177" y="31"/>
                  </a:lnTo>
                  <a:lnTo>
                    <a:pt x="231" y="101"/>
                  </a:lnTo>
                  <a:lnTo>
                    <a:pt x="169" y="85"/>
                  </a:lnTo>
                  <a:lnTo>
                    <a:pt x="401" y="317"/>
                  </a:lnTo>
                  <a:lnTo>
                    <a:pt x="401" y="317"/>
                  </a:lnTo>
                  <a:lnTo>
                    <a:pt x="254" y="203"/>
                  </a:lnTo>
                  <a:lnTo>
                    <a:pt x="152" y="126"/>
                  </a:lnTo>
                  <a:lnTo>
                    <a:pt x="108" y="93"/>
                  </a:lnTo>
                  <a:lnTo>
                    <a:pt x="108" y="93"/>
                  </a:lnTo>
                  <a:lnTo>
                    <a:pt x="194" y="211"/>
                  </a:lnTo>
                  <a:lnTo>
                    <a:pt x="248" y="286"/>
                  </a:lnTo>
                  <a:lnTo>
                    <a:pt x="262" y="307"/>
                  </a:lnTo>
                  <a:lnTo>
                    <a:pt x="264" y="311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29" y="274"/>
                  </a:lnTo>
                  <a:lnTo>
                    <a:pt x="179" y="222"/>
                  </a:lnTo>
                  <a:lnTo>
                    <a:pt x="115" y="155"/>
                  </a:lnTo>
                  <a:lnTo>
                    <a:pt x="115" y="155"/>
                  </a:lnTo>
                  <a:lnTo>
                    <a:pt x="164" y="230"/>
                  </a:lnTo>
                  <a:lnTo>
                    <a:pt x="208" y="302"/>
                  </a:lnTo>
                  <a:lnTo>
                    <a:pt x="208" y="302"/>
                  </a:lnTo>
                  <a:lnTo>
                    <a:pt x="190" y="282"/>
                  </a:lnTo>
                  <a:lnTo>
                    <a:pt x="156" y="244"/>
                  </a:lnTo>
                  <a:lnTo>
                    <a:pt x="108" y="193"/>
                  </a:lnTo>
                  <a:lnTo>
                    <a:pt x="169" y="309"/>
                  </a:lnTo>
                  <a:lnTo>
                    <a:pt x="61" y="162"/>
                  </a:lnTo>
                  <a:lnTo>
                    <a:pt x="115" y="325"/>
                  </a:lnTo>
                  <a:lnTo>
                    <a:pt x="0" y="139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20">
              <a:extLst>
                <a:ext uri="{FF2B5EF4-FFF2-40B4-BE49-F238E27FC236}">
                  <a16:creationId xmlns:a16="http://schemas.microsoft.com/office/drawing/2014/main" id="{69AFDDD5-DBEE-49D2-BED7-49F35E6EE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713" y="2101850"/>
              <a:ext cx="712788" cy="515938"/>
            </a:xfrm>
            <a:custGeom>
              <a:avLst/>
              <a:gdLst>
                <a:gd name="T0" fmla="*/ 177 w 449"/>
                <a:gd name="T1" fmla="*/ 0 h 325"/>
                <a:gd name="T2" fmla="*/ 177 w 449"/>
                <a:gd name="T3" fmla="*/ 0 h 325"/>
                <a:gd name="T4" fmla="*/ 320 w 449"/>
                <a:gd name="T5" fmla="*/ 104 h 325"/>
                <a:gd name="T6" fmla="*/ 414 w 449"/>
                <a:gd name="T7" fmla="*/ 174 h 325"/>
                <a:gd name="T8" fmla="*/ 441 w 449"/>
                <a:gd name="T9" fmla="*/ 195 h 325"/>
                <a:gd name="T10" fmla="*/ 447 w 449"/>
                <a:gd name="T11" fmla="*/ 201 h 325"/>
                <a:gd name="T12" fmla="*/ 449 w 449"/>
                <a:gd name="T13" fmla="*/ 201 h 325"/>
                <a:gd name="T14" fmla="*/ 447 w 449"/>
                <a:gd name="T15" fmla="*/ 201 h 325"/>
                <a:gd name="T16" fmla="*/ 447 w 449"/>
                <a:gd name="T17" fmla="*/ 201 h 325"/>
                <a:gd name="T18" fmla="*/ 304 w 449"/>
                <a:gd name="T19" fmla="*/ 112 h 325"/>
                <a:gd name="T20" fmla="*/ 177 w 449"/>
                <a:gd name="T21" fmla="*/ 31 h 325"/>
                <a:gd name="T22" fmla="*/ 231 w 449"/>
                <a:gd name="T23" fmla="*/ 101 h 325"/>
                <a:gd name="T24" fmla="*/ 169 w 449"/>
                <a:gd name="T25" fmla="*/ 85 h 325"/>
                <a:gd name="T26" fmla="*/ 401 w 449"/>
                <a:gd name="T27" fmla="*/ 317 h 325"/>
                <a:gd name="T28" fmla="*/ 401 w 449"/>
                <a:gd name="T29" fmla="*/ 317 h 325"/>
                <a:gd name="T30" fmla="*/ 254 w 449"/>
                <a:gd name="T31" fmla="*/ 203 h 325"/>
                <a:gd name="T32" fmla="*/ 152 w 449"/>
                <a:gd name="T33" fmla="*/ 126 h 325"/>
                <a:gd name="T34" fmla="*/ 108 w 449"/>
                <a:gd name="T35" fmla="*/ 93 h 325"/>
                <a:gd name="T36" fmla="*/ 108 w 449"/>
                <a:gd name="T37" fmla="*/ 93 h 325"/>
                <a:gd name="T38" fmla="*/ 194 w 449"/>
                <a:gd name="T39" fmla="*/ 211 h 325"/>
                <a:gd name="T40" fmla="*/ 248 w 449"/>
                <a:gd name="T41" fmla="*/ 286 h 325"/>
                <a:gd name="T42" fmla="*/ 262 w 449"/>
                <a:gd name="T43" fmla="*/ 307 h 325"/>
                <a:gd name="T44" fmla="*/ 264 w 449"/>
                <a:gd name="T45" fmla="*/ 311 h 325"/>
                <a:gd name="T46" fmla="*/ 262 w 449"/>
                <a:gd name="T47" fmla="*/ 309 h 325"/>
                <a:gd name="T48" fmla="*/ 262 w 449"/>
                <a:gd name="T49" fmla="*/ 309 h 325"/>
                <a:gd name="T50" fmla="*/ 229 w 449"/>
                <a:gd name="T51" fmla="*/ 274 h 325"/>
                <a:gd name="T52" fmla="*/ 179 w 449"/>
                <a:gd name="T53" fmla="*/ 222 h 325"/>
                <a:gd name="T54" fmla="*/ 115 w 449"/>
                <a:gd name="T55" fmla="*/ 155 h 325"/>
                <a:gd name="T56" fmla="*/ 115 w 449"/>
                <a:gd name="T57" fmla="*/ 155 h 325"/>
                <a:gd name="T58" fmla="*/ 164 w 449"/>
                <a:gd name="T59" fmla="*/ 230 h 325"/>
                <a:gd name="T60" fmla="*/ 208 w 449"/>
                <a:gd name="T61" fmla="*/ 302 h 325"/>
                <a:gd name="T62" fmla="*/ 208 w 449"/>
                <a:gd name="T63" fmla="*/ 302 h 325"/>
                <a:gd name="T64" fmla="*/ 190 w 449"/>
                <a:gd name="T65" fmla="*/ 282 h 325"/>
                <a:gd name="T66" fmla="*/ 156 w 449"/>
                <a:gd name="T67" fmla="*/ 244 h 325"/>
                <a:gd name="T68" fmla="*/ 108 w 449"/>
                <a:gd name="T69" fmla="*/ 193 h 325"/>
                <a:gd name="T70" fmla="*/ 169 w 449"/>
                <a:gd name="T71" fmla="*/ 309 h 325"/>
                <a:gd name="T72" fmla="*/ 61 w 449"/>
                <a:gd name="T73" fmla="*/ 162 h 325"/>
                <a:gd name="T74" fmla="*/ 115 w 449"/>
                <a:gd name="T75" fmla="*/ 325 h 325"/>
                <a:gd name="T76" fmla="*/ 0 w 449"/>
                <a:gd name="T77" fmla="*/ 139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49" h="325">
                  <a:moveTo>
                    <a:pt x="177" y="0"/>
                  </a:moveTo>
                  <a:lnTo>
                    <a:pt x="177" y="0"/>
                  </a:lnTo>
                  <a:lnTo>
                    <a:pt x="320" y="104"/>
                  </a:lnTo>
                  <a:lnTo>
                    <a:pt x="414" y="174"/>
                  </a:lnTo>
                  <a:lnTo>
                    <a:pt x="441" y="195"/>
                  </a:lnTo>
                  <a:lnTo>
                    <a:pt x="447" y="201"/>
                  </a:lnTo>
                  <a:lnTo>
                    <a:pt x="449" y="201"/>
                  </a:lnTo>
                  <a:lnTo>
                    <a:pt x="447" y="201"/>
                  </a:lnTo>
                  <a:lnTo>
                    <a:pt x="447" y="201"/>
                  </a:lnTo>
                  <a:lnTo>
                    <a:pt x="304" y="112"/>
                  </a:lnTo>
                  <a:lnTo>
                    <a:pt x="177" y="31"/>
                  </a:lnTo>
                  <a:lnTo>
                    <a:pt x="231" y="101"/>
                  </a:lnTo>
                  <a:lnTo>
                    <a:pt x="169" y="85"/>
                  </a:lnTo>
                  <a:lnTo>
                    <a:pt x="401" y="317"/>
                  </a:lnTo>
                  <a:lnTo>
                    <a:pt x="401" y="317"/>
                  </a:lnTo>
                  <a:lnTo>
                    <a:pt x="254" y="203"/>
                  </a:lnTo>
                  <a:lnTo>
                    <a:pt x="152" y="126"/>
                  </a:lnTo>
                  <a:lnTo>
                    <a:pt x="108" y="93"/>
                  </a:lnTo>
                  <a:lnTo>
                    <a:pt x="108" y="93"/>
                  </a:lnTo>
                  <a:lnTo>
                    <a:pt x="194" y="211"/>
                  </a:lnTo>
                  <a:lnTo>
                    <a:pt x="248" y="286"/>
                  </a:lnTo>
                  <a:lnTo>
                    <a:pt x="262" y="307"/>
                  </a:lnTo>
                  <a:lnTo>
                    <a:pt x="264" y="311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29" y="274"/>
                  </a:lnTo>
                  <a:lnTo>
                    <a:pt x="179" y="222"/>
                  </a:lnTo>
                  <a:lnTo>
                    <a:pt x="115" y="155"/>
                  </a:lnTo>
                  <a:lnTo>
                    <a:pt x="115" y="155"/>
                  </a:lnTo>
                  <a:lnTo>
                    <a:pt x="164" y="230"/>
                  </a:lnTo>
                  <a:lnTo>
                    <a:pt x="208" y="302"/>
                  </a:lnTo>
                  <a:lnTo>
                    <a:pt x="208" y="302"/>
                  </a:lnTo>
                  <a:lnTo>
                    <a:pt x="190" y="282"/>
                  </a:lnTo>
                  <a:lnTo>
                    <a:pt x="156" y="244"/>
                  </a:lnTo>
                  <a:lnTo>
                    <a:pt x="108" y="193"/>
                  </a:lnTo>
                  <a:lnTo>
                    <a:pt x="169" y="309"/>
                  </a:lnTo>
                  <a:lnTo>
                    <a:pt x="61" y="162"/>
                  </a:lnTo>
                  <a:lnTo>
                    <a:pt x="115" y="325"/>
                  </a:lnTo>
                  <a:lnTo>
                    <a:pt x="0" y="13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21">
              <a:extLst>
                <a:ext uri="{FF2B5EF4-FFF2-40B4-BE49-F238E27FC236}">
                  <a16:creationId xmlns:a16="http://schemas.microsoft.com/office/drawing/2014/main" id="{C8114A85-DE71-49E3-BD1E-DDE9DE5DE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4375" y="2114550"/>
              <a:ext cx="798513" cy="604838"/>
            </a:xfrm>
            <a:custGeom>
              <a:avLst/>
              <a:gdLst>
                <a:gd name="T0" fmla="*/ 30 w 503"/>
                <a:gd name="T1" fmla="*/ 69 h 381"/>
                <a:gd name="T2" fmla="*/ 15 w 503"/>
                <a:gd name="T3" fmla="*/ 75 h 381"/>
                <a:gd name="T4" fmla="*/ 2 w 503"/>
                <a:gd name="T5" fmla="*/ 87 h 381"/>
                <a:gd name="T6" fmla="*/ 0 w 503"/>
                <a:gd name="T7" fmla="*/ 93 h 381"/>
                <a:gd name="T8" fmla="*/ 2 w 503"/>
                <a:gd name="T9" fmla="*/ 114 h 381"/>
                <a:gd name="T10" fmla="*/ 13 w 503"/>
                <a:gd name="T11" fmla="*/ 178 h 381"/>
                <a:gd name="T12" fmla="*/ 15 w 503"/>
                <a:gd name="T13" fmla="*/ 201 h 381"/>
                <a:gd name="T14" fmla="*/ 13 w 503"/>
                <a:gd name="T15" fmla="*/ 241 h 381"/>
                <a:gd name="T16" fmla="*/ 15 w 503"/>
                <a:gd name="T17" fmla="*/ 278 h 381"/>
                <a:gd name="T18" fmla="*/ 23 w 503"/>
                <a:gd name="T19" fmla="*/ 303 h 381"/>
                <a:gd name="T20" fmla="*/ 30 w 503"/>
                <a:gd name="T21" fmla="*/ 324 h 381"/>
                <a:gd name="T22" fmla="*/ 34 w 503"/>
                <a:gd name="T23" fmla="*/ 332 h 381"/>
                <a:gd name="T24" fmla="*/ 50 w 503"/>
                <a:gd name="T25" fmla="*/ 355 h 381"/>
                <a:gd name="T26" fmla="*/ 54 w 503"/>
                <a:gd name="T27" fmla="*/ 363 h 381"/>
                <a:gd name="T28" fmla="*/ 48 w 503"/>
                <a:gd name="T29" fmla="*/ 375 h 381"/>
                <a:gd name="T30" fmla="*/ 48 w 503"/>
                <a:gd name="T31" fmla="*/ 381 h 381"/>
                <a:gd name="T32" fmla="*/ 61 w 503"/>
                <a:gd name="T33" fmla="*/ 379 h 381"/>
                <a:gd name="T34" fmla="*/ 88 w 503"/>
                <a:gd name="T35" fmla="*/ 369 h 381"/>
                <a:gd name="T36" fmla="*/ 169 w 503"/>
                <a:gd name="T37" fmla="*/ 332 h 381"/>
                <a:gd name="T38" fmla="*/ 185 w 503"/>
                <a:gd name="T39" fmla="*/ 326 h 381"/>
                <a:gd name="T40" fmla="*/ 239 w 503"/>
                <a:gd name="T41" fmla="*/ 311 h 381"/>
                <a:gd name="T42" fmla="*/ 262 w 503"/>
                <a:gd name="T43" fmla="*/ 309 h 381"/>
                <a:gd name="T44" fmla="*/ 277 w 503"/>
                <a:gd name="T45" fmla="*/ 313 h 381"/>
                <a:gd name="T46" fmla="*/ 296 w 503"/>
                <a:gd name="T47" fmla="*/ 321 h 381"/>
                <a:gd name="T48" fmla="*/ 308 w 503"/>
                <a:gd name="T49" fmla="*/ 324 h 381"/>
                <a:gd name="T50" fmla="*/ 364 w 503"/>
                <a:gd name="T51" fmla="*/ 332 h 381"/>
                <a:gd name="T52" fmla="*/ 454 w 503"/>
                <a:gd name="T53" fmla="*/ 332 h 381"/>
                <a:gd name="T54" fmla="*/ 458 w 503"/>
                <a:gd name="T55" fmla="*/ 332 h 381"/>
                <a:gd name="T56" fmla="*/ 476 w 503"/>
                <a:gd name="T57" fmla="*/ 321 h 381"/>
                <a:gd name="T58" fmla="*/ 493 w 503"/>
                <a:gd name="T59" fmla="*/ 301 h 381"/>
                <a:gd name="T60" fmla="*/ 497 w 503"/>
                <a:gd name="T61" fmla="*/ 294 h 381"/>
                <a:gd name="T62" fmla="*/ 503 w 503"/>
                <a:gd name="T63" fmla="*/ 278 h 381"/>
                <a:gd name="T64" fmla="*/ 501 w 503"/>
                <a:gd name="T65" fmla="*/ 263 h 381"/>
                <a:gd name="T66" fmla="*/ 483 w 503"/>
                <a:gd name="T67" fmla="*/ 203 h 381"/>
                <a:gd name="T68" fmla="*/ 470 w 503"/>
                <a:gd name="T69" fmla="*/ 154 h 381"/>
                <a:gd name="T70" fmla="*/ 466 w 503"/>
                <a:gd name="T71" fmla="*/ 127 h 381"/>
                <a:gd name="T72" fmla="*/ 462 w 503"/>
                <a:gd name="T73" fmla="*/ 100 h 381"/>
                <a:gd name="T74" fmla="*/ 462 w 503"/>
                <a:gd name="T75" fmla="*/ 93 h 381"/>
                <a:gd name="T76" fmla="*/ 454 w 503"/>
                <a:gd name="T77" fmla="*/ 69 h 381"/>
                <a:gd name="T78" fmla="*/ 414 w 503"/>
                <a:gd name="T79" fmla="*/ 56 h 381"/>
                <a:gd name="T80" fmla="*/ 362 w 503"/>
                <a:gd name="T81" fmla="*/ 38 h 381"/>
                <a:gd name="T82" fmla="*/ 223 w 503"/>
                <a:gd name="T83" fmla="*/ 0 h 381"/>
                <a:gd name="T84" fmla="*/ 123 w 503"/>
                <a:gd name="T85" fmla="*/ 46 h 381"/>
                <a:gd name="T86" fmla="*/ 102 w 503"/>
                <a:gd name="T87" fmla="*/ 54 h 381"/>
                <a:gd name="T88" fmla="*/ 30 w 503"/>
                <a:gd name="T89" fmla="*/ 69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03" h="381">
                  <a:moveTo>
                    <a:pt x="30" y="69"/>
                  </a:moveTo>
                  <a:lnTo>
                    <a:pt x="30" y="69"/>
                  </a:lnTo>
                  <a:lnTo>
                    <a:pt x="27" y="71"/>
                  </a:lnTo>
                  <a:lnTo>
                    <a:pt x="15" y="75"/>
                  </a:lnTo>
                  <a:lnTo>
                    <a:pt x="5" y="83"/>
                  </a:lnTo>
                  <a:lnTo>
                    <a:pt x="2" y="87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0"/>
                  </a:lnTo>
                  <a:lnTo>
                    <a:pt x="2" y="114"/>
                  </a:lnTo>
                  <a:lnTo>
                    <a:pt x="7" y="145"/>
                  </a:lnTo>
                  <a:lnTo>
                    <a:pt x="13" y="178"/>
                  </a:lnTo>
                  <a:lnTo>
                    <a:pt x="15" y="191"/>
                  </a:lnTo>
                  <a:lnTo>
                    <a:pt x="15" y="201"/>
                  </a:lnTo>
                  <a:lnTo>
                    <a:pt x="15" y="201"/>
                  </a:lnTo>
                  <a:lnTo>
                    <a:pt x="13" y="241"/>
                  </a:lnTo>
                  <a:lnTo>
                    <a:pt x="15" y="278"/>
                  </a:lnTo>
                  <a:lnTo>
                    <a:pt x="15" y="278"/>
                  </a:lnTo>
                  <a:lnTo>
                    <a:pt x="19" y="290"/>
                  </a:lnTo>
                  <a:lnTo>
                    <a:pt x="23" y="303"/>
                  </a:lnTo>
                  <a:lnTo>
                    <a:pt x="29" y="317"/>
                  </a:lnTo>
                  <a:lnTo>
                    <a:pt x="30" y="324"/>
                  </a:lnTo>
                  <a:lnTo>
                    <a:pt x="30" y="324"/>
                  </a:lnTo>
                  <a:lnTo>
                    <a:pt x="34" y="332"/>
                  </a:lnTo>
                  <a:lnTo>
                    <a:pt x="42" y="344"/>
                  </a:lnTo>
                  <a:lnTo>
                    <a:pt x="50" y="355"/>
                  </a:lnTo>
                  <a:lnTo>
                    <a:pt x="54" y="363"/>
                  </a:lnTo>
                  <a:lnTo>
                    <a:pt x="54" y="363"/>
                  </a:lnTo>
                  <a:lnTo>
                    <a:pt x="52" y="369"/>
                  </a:lnTo>
                  <a:lnTo>
                    <a:pt x="48" y="375"/>
                  </a:lnTo>
                  <a:lnTo>
                    <a:pt x="48" y="379"/>
                  </a:lnTo>
                  <a:lnTo>
                    <a:pt x="48" y="381"/>
                  </a:lnTo>
                  <a:lnTo>
                    <a:pt x="54" y="381"/>
                  </a:lnTo>
                  <a:lnTo>
                    <a:pt x="61" y="379"/>
                  </a:lnTo>
                  <a:lnTo>
                    <a:pt x="61" y="379"/>
                  </a:lnTo>
                  <a:lnTo>
                    <a:pt x="88" y="369"/>
                  </a:lnTo>
                  <a:lnTo>
                    <a:pt x="121" y="355"/>
                  </a:lnTo>
                  <a:lnTo>
                    <a:pt x="169" y="332"/>
                  </a:lnTo>
                  <a:lnTo>
                    <a:pt x="169" y="332"/>
                  </a:lnTo>
                  <a:lnTo>
                    <a:pt x="185" y="326"/>
                  </a:lnTo>
                  <a:lnTo>
                    <a:pt x="212" y="317"/>
                  </a:lnTo>
                  <a:lnTo>
                    <a:pt x="239" y="311"/>
                  </a:lnTo>
                  <a:lnTo>
                    <a:pt x="252" y="309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77" y="313"/>
                  </a:lnTo>
                  <a:lnTo>
                    <a:pt x="287" y="317"/>
                  </a:lnTo>
                  <a:lnTo>
                    <a:pt x="296" y="321"/>
                  </a:lnTo>
                  <a:lnTo>
                    <a:pt x="308" y="324"/>
                  </a:lnTo>
                  <a:lnTo>
                    <a:pt x="308" y="324"/>
                  </a:lnTo>
                  <a:lnTo>
                    <a:pt x="343" y="328"/>
                  </a:lnTo>
                  <a:lnTo>
                    <a:pt x="364" y="332"/>
                  </a:lnTo>
                  <a:lnTo>
                    <a:pt x="385" y="332"/>
                  </a:lnTo>
                  <a:lnTo>
                    <a:pt x="454" y="332"/>
                  </a:lnTo>
                  <a:lnTo>
                    <a:pt x="454" y="332"/>
                  </a:lnTo>
                  <a:lnTo>
                    <a:pt x="458" y="332"/>
                  </a:lnTo>
                  <a:lnTo>
                    <a:pt x="464" y="328"/>
                  </a:lnTo>
                  <a:lnTo>
                    <a:pt x="476" y="321"/>
                  </a:lnTo>
                  <a:lnTo>
                    <a:pt x="485" y="311"/>
                  </a:lnTo>
                  <a:lnTo>
                    <a:pt x="493" y="301"/>
                  </a:lnTo>
                  <a:lnTo>
                    <a:pt x="493" y="301"/>
                  </a:lnTo>
                  <a:lnTo>
                    <a:pt x="497" y="294"/>
                  </a:lnTo>
                  <a:lnTo>
                    <a:pt x="501" y="288"/>
                  </a:lnTo>
                  <a:lnTo>
                    <a:pt x="503" y="278"/>
                  </a:lnTo>
                  <a:lnTo>
                    <a:pt x="501" y="263"/>
                  </a:lnTo>
                  <a:lnTo>
                    <a:pt x="501" y="263"/>
                  </a:lnTo>
                  <a:lnTo>
                    <a:pt x="495" y="236"/>
                  </a:lnTo>
                  <a:lnTo>
                    <a:pt x="483" y="203"/>
                  </a:lnTo>
                  <a:lnTo>
                    <a:pt x="474" y="172"/>
                  </a:lnTo>
                  <a:lnTo>
                    <a:pt x="470" y="154"/>
                  </a:lnTo>
                  <a:lnTo>
                    <a:pt x="470" y="154"/>
                  </a:lnTo>
                  <a:lnTo>
                    <a:pt x="466" y="127"/>
                  </a:lnTo>
                  <a:lnTo>
                    <a:pt x="462" y="110"/>
                  </a:lnTo>
                  <a:lnTo>
                    <a:pt x="462" y="100"/>
                  </a:lnTo>
                  <a:lnTo>
                    <a:pt x="462" y="100"/>
                  </a:lnTo>
                  <a:lnTo>
                    <a:pt x="462" y="93"/>
                  </a:lnTo>
                  <a:lnTo>
                    <a:pt x="458" y="81"/>
                  </a:lnTo>
                  <a:lnTo>
                    <a:pt x="454" y="69"/>
                  </a:lnTo>
                  <a:lnTo>
                    <a:pt x="454" y="69"/>
                  </a:lnTo>
                  <a:lnTo>
                    <a:pt x="414" y="56"/>
                  </a:lnTo>
                  <a:lnTo>
                    <a:pt x="383" y="46"/>
                  </a:lnTo>
                  <a:lnTo>
                    <a:pt x="362" y="38"/>
                  </a:lnTo>
                  <a:lnTo>
                    <a:pt x="285" y="0"/>
                  </a:lnTo>
                  <a:lnTo>
                    <a:pt x="223" y="0"/>
                  </a:lnTo>
                  <a:lnTo>
                    <a:pt x="223" y="0"/>
                  </a:lnTo>
                  <a:lnTo>
                    <a:pt x="123" y="46"/>
                  </a:lnTo>
                  <a:lnTo>
                    <a:pt x="123" y="46"/>
                  </a:lnTo>
                  <a:lnTo>
                    <a:pt x="102" y="54"/>
                  </a:lnTo>
                  <a:lnTo>
                    <a:pt x="71" y="60"/>
                  </a:lnTo>
                  <a:lnTo>
                    <a:pt x="30" y="69"/>
                  </a:lnTo>
                  <a:lnTo>
                    <a:pt x="30" y="6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22">
              <a:extLst>
                <a:ext uri="{FF2B5EF4-FFF2-40B4-BE49-F238E27FC236}">
                  <a16:creationId xmlns:a16="http://schemas.microsoft.com/office/drawing/2014/main" id="{431159EC-F46E-435F-BEB5-08F8E43C39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262188"/>
              <a:ext cx="422275" cy="309563"/>
            </a:xfrm>
            <a:custGeom>
              <a:avLst/>
              <a:gdLst>
                <a:gd name="T0" fmla="*/ 201 w 266"/>
                <a:gd name="T1" fmla="*/ 0 h 195"/>
                <a:gd name="T2" fmla="*/ 201 w 266"/>
                <a:gd name="T3" fmla="*/ 0 h 195"/>
                <a:gd name="T4" fmla="*/ 164 w 266"/>
                <a:gd name="T5" fmla="*/ 0 h 195"/>
                <a:gd name="T6" fmla="*/ 133 w 266"/>
                <a:gd name="T7" fmla="*/ 3 h 195"/>
                <a:gd name="T8" fmla="*/ 69 w 266"/>
                <a:gd name="T9" fmla="*/ 15 h 195"/>
                <a:gd name="T10" fmla="*/ 69 w 266"/>
                <a:gd name="T11" fmla="*/ 15 h 195"/>
                <a:gd name="T12" fmla="*/ 41 w 266"/>
                <a:gd name="T13" fmla="*/ 19 h 195"/>
                <a:gd name="T14" fmla="*/ 17 w 266"/>
                <a:gd name="T15" fmla="*/ 21 h 195"/>
                <a:gd name="T16" fmla="*/ 10 w 266"/>
                <a:gd name="T17" fmla="*/ 23 h 195"/>
                <a:gd name="T18" fmla="*/ 4 w 266"/>
                <a:gd name="T19" fmla="*/ 27 h 195"/>
                <a:gd name="T20" fmla="*/ 2 w 266"/>
                <a:gd name="T21" fmla="*/ 30 h 195"/>
                <a:gd name="T22" fmla="*/ 0 w 266"/>
                <a:gd name="T23" fmla="*/ 38 h 195"/>
                <a:gd name="T24" fmla="*/ 0 w 266"/>
                <a:gd name="T25" fmla="*/ 38 h 195"/>
                <a:gd name="T26" fmla="*/ 2 w 266"/>
                <a:gd name="T27" fmla="*/ 59 h 195"/>
                <a:gd name="T28" fmla="*/ 8 w 266"/>
                <a:gd name="T29" fmla="*/ 87 h 195"/>
                <a:gd name="T30" fmla="*/ 12 w 266"/>
                <a:gd name="T31" fmla="*/ 116 h 195"/>
                <a:gd name="T32" fmla="*/ 16 w 266"/>
                <a:gd name="T33" fmla="*/ 139 h 195"/>
                <a:gd name="T34" fmla="*/ 16 w 266"/>
                <a:gd name="T35" fmla="*/ 139 h 195"/>
                <a:gd name="T36" fmla="*/ 17 w 266"/>
                <a:gd name="T37" fmla="*/ 158 h 195"/>
                <a:gd name="T38" fmla="*/ 21 w 266"/>
                <a:gd name="T39" fmla="*/ 168 h 195"/>
                <a:gd name="T40" fmla="*/ 27 w 266"/>
                <a:gd name="T41" fmla="*/ 175 h 195"/>
                <a:gd name="T42" fmla="*/ 35 w 266"/>
                <a:gd name="T43" fmla="*/ 183 h 195"/>
                <a:gd name="T44" fmla="*/ 46 w 266"/>
                <a:gd name="T45" fmla="*/ 187 h 195"/>
                <a:gd name="T46" fmla="*/ 64 w 266"/>
                <a:gd name="T47" fmla="*/ 191 h 195"/>
                <a:gd name="T48" fmla="*/ 85 w 266"/>
                <a:gd name="T49" fmla="*/ 193 h 195"/>
                <a:gd name="T50" fmla="*/ 85 w 266"/>
                <a:gd name="T51" fmla="*/ 193 h 195"/>
                <a:gd name="T52" fmla="*/ 199 w 266"/>
                <a:gd name="T53" fmla="*/ 195 h 195"/>
                <a:gd name="T54" fmla="*/ 224 w 266"/>
                <a:gd name="T55" fmla="*/ 195 h 195"/>
                <a:gd name="T56" fmla="*/ 243 w 266"/>
                <a:gd name="T57" fmla="*/ 193 h 195"/>
                <a:gd name="T58" fmla="*/ 256 w 266"/>
                <a:gd name="T59" fmla="*/ 189 h 195"/>
                <a:gd name="T60" fmla="*/ 260 w 266"/>
                <a:gd name="T61" fmla="*/ 187 h 195"/>
                <a:gd name="T62" fmla="*/ 262 w 266"/>
                <a:gd name="T63" fmla="*/ 185 h 195"/>
                <a:gd name="T64" fmla="*/ 262 w 266"/>
                <a:gd name="T65" fmla="*/ 185 h 195"/>
                <a:gd name="T66" fmla="*/ 266 w 266"/>
                <a:gd name="T67" fmla="*/ 104 h 195"/>
                <a:gd name="T68" fmla="*/ 266 w 266"/>
                <a:gd name="T69" fmla="*/ 52 h 195"/>
                <a:gd name="T70" fmla="*/ 264 w 266"/>
                <a:gd name="T71" fmla="*/ 34 h 195"/>
                <a:gd name="T72" fmla="*/ 262 w 266"/>
                <a:gd name="T73" fmla="*/ 23 h 195"/>
                <a:gd name="T74" fmla="*/ 262 w 266"/>
                <a:gd name="T75" fmla="*/ 23 h 195"/>
                <a:gd name="T76" fmla="*/ 256 w 266"/>
                <a:gd name="T77" fmla="*/ 13 h 195"/>
                <a:gd name="T78" fmla="*/ 253 w 266"/>
                <a:gd name="T79" fmla="*/ 9 h 195"/>
                <a:gd name="T80" fmla="*/ 249 w 266"/>
                <a:gd name="T81" fmla="*/ 5 h 195"/>
                <a:gd name="T82" fmla="*/ 241 w 266"/>
                <a:gd name="T83" fmla="*/ 3 h 195"/>
                <a:gd name="T84" fmla="*/ 231 w 266"/>
                <a:gd name="T85" fmla="*/ 1 h 195"/>
                <a:gd name="T86" fmla="*/ 201 w 266"/>
                <a:gd name="T87" fmla="*/ 0 h 195"/>
                <a:gd name="T88" fmla="*/ 201 w 266"/>
                <a:gd name="T8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6" h="195">
                  <a:moveTo>
                    <a:pt x="201" y="0"/>
                  </a:moveTo>
                  <a:lnTo>
                    <a:pt x="201" y="0"/>
                  </a:lnTo>
                  <a:lnTo>
                    <a:pt x="164" y="0"/>
                  </a:lnTo>
                  <a:lnTo>
                    <a:pt x="133" y="3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41" y="19"/>
                  </a:lnTo>
                  <a:lnTo>
                    <a:pt x="17" y="21"/>
                  </a:lnTo>
                  <a:lnTo>
                    <a:pt x="10" y="23"/>
                  </a:lnTo>
                  <a:lnTo>
                    <a:pt x="4" y="27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59"/>
                  </a:lnTo>
                  <a:lnTo>
                    <a:pt x="8" y="87"/>
                  </a:lnTo>
                  <a:lnTo>
                    <a:pt x="12" y="116"/>
                  </a:lnTo>
                  <a:lnTo>
                    <a:pt x="16" y="139"/>
                  </a:lnTo>
                  <a:lnTo>
                    <a:pt x="16" y="139"/>
                  </a:lnTo>
                  <a:lnTo>
                    <a:pt x="17" y="158"/>
                  </a:lnTo>
                  <a:lnTo>
                    <a:pt x="21" y="168"/>
                  </a:lnTo>
                  <a:lnTo>
                    <a:pt x="27" y="175"/>
                  </a:lnTo>
                  <a:lnTo>
                    <a:pt x="35" y="183"/>
                  </a:lnTo>
                  <a:lnTo>
                    <a:pt x="46" y="187"/>
                  </a:lnTo>
                  <a:lnTo>
                    <a:pt x="64" y="191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199" y="195"/>
                  </a:lnTo>
                  <a:lnTo>
                    <a:pt x="224" y="195"/>
                  </a:lnTo>
                  <a:lnTo>
                    <a:pt x="243" y="193"/>
                  </a:lnTo>
                  <a:lnTo>
                    <a:pt x="256" y="189"/>
                  </a:lnTo>
                  <a:lnTo>
                    <a:pt x="260" y="187"/>
                  </a:lnTo>
                  <a:lnTo>
                    <a:pt x="262" y="185"/>
                  </a:lnTo>
                  <a:lnTo>
                    <a:pt x="262" y="185"/>
                  </a:lnTo>
                  <a:lnTo>
                    <a:pt x="266" y="104"/>
                  </a:lnTo>
                  <a:lnTo>
                    <a:pt x="266" y="52"/>
                  </a:lnTo>
                  <a:lnTo>
                    <a:pt x="264" y="34"/>
                  </a:lnTo>
                  <a:lnTo>
                    <a:pt x="262" y="23"/>
                  </a:lnTo>
                  <a:lnTo>
                    <a:pt x="262" y="23"/>
                  </a:lnTo>
                  <a:lnTo>
                    <a:pt x="256" y="13"/>
                  </a:lnTo>
                  <a:lnTo>
                    <a:pt x="253" y="9"/>
                  </a:lnTo>
                  <a:lnTo>
                    <a:pt x="249" y="5"/>
                  </a:lnTo>
                  <a:lnTo>
                    <a:pt x="241" y="3"/>
                  </a:lnTo>
                  <a:lnTo>
                    <a:pt x="231" y="1"/>
                  </a:lnTo>
                  <a:lnTo>
                    <a:pt x="201" y="0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FF9999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23">
              <a:extLst>
                <a:ext uri="{FF2B5EF4-FFF2-40B4-BE49-F238E27FC236}">
                  <a16:creationId xmlns:a16="http://schemas.microsoft.com/office/drawing/2014/main" id="{21AA30A4-AB1B-44DE-AB10-E3E024E5C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298700"/>
              <a:ext cx="465138" cy="293688"/>
            </a:xfrm>
            <a:custGeom>
              <a:avLst/>
              <a:gdLst>
                <a:gd name="T0" fmla="*/ 0 w 293"/>
                <a:gd name="T1" fmla="*/ 170 h 185"/>
                <a:gd name="T2" fmla="*/ 16 w 293"/>
                <a:gd name="T3" fmla="*/ 179 h 185"/>
                <a:gd name="T4" fmla="*/ 39 w 293"/>
                <a:gd name="T5" fmla="*/ 185 h 185"/>
                <a:gd name="T6" fmla="*/ 46 w 293"/>
                <a:gd name="T7" fmla="*/ 185 h 185"/>
                <a:gd name="T8" fmla="*/ 91 w 293"/>
                <a:gd name="T9" fmla="*/ 174 h 185"/>
                <a:gd name="T10" fmla="*/ 147 w 293"/>
                <a:gd name="T11" fmla="*/ 162 h 185"/>
                <a:gd name="T12" fmla="*/ 162 w 293"/>
                <a:gd name="T13" fmla="*/ 162 h 185"/>
                <a:gd name="T14" fmla="*/ 222 w 293"/>
                <a:gd name="T15" fmla="*/ 174 h 185"/>
                <a:gd name="T16" fmla="*/ 256 w 293"/>
                <a:gd name="T17" fmla="*/ 179 h 185"/>
                <a:gd name="T18" fmla="*/ 270 w 293"/>
                <a:gd name="T19" fmla="*/ 176 h 185"/>
                <a:gd name="T20" fmla="*/ 278 w 293"/>
                <a:gd name="T21" fmla="*/ 170 h 185"/>
                <a:gd name="T22" fmla="*/ 283 w 293"/>
                <a:gd name="T23" fmla="*/ 154 h 185"/>
                <a:gd name="T24" fmla="*/ 289 w 293"/>
                <a:gd name="T25" fmla="*/ 102 h 185"/>
                <a:gd name="T26" fmla="*/ 293 w 293"/>
                <a:gd name="T27" fmla="*/ 42 h 185"/>
                <a:gd name="T28" fmla="*/ 289 w 293"/>
                <a:gd name="T29" fmla="*/ 4 h 185"/>
                <a:gd name="T30" fmla="*/ 285 w 293"/>
                <a:gd name="T31" fmla="*/ 0 h 185"/>
                <a:gd name="T32" fmla="*/ 283 w 293"/>
                <a:gd name="T33" fmla="*/ 4 h 185"/>
                <a:gd name="T34" fmla="*/ 276 w 293"/>
                <a:gd name="T35" fmla="*/ 23 h 185"/>
                <a:gd name="T36" fmla="*/ 262 w 293"/>
                <a:gd name="T37" fmla="*/ 87 h 185"/>
                <a:gd name="T38" fmla="*/ 253 w 293"/>
                <a:gd name="T39" fmla="*/ 114 h 185"/>
                <a:gd name="T40" fmla="*/ 243 w 293"/>
                <a:gd name="T41" fmla="*/ 122 h 185"/>
                <a:gd name="T42" fmla="*/ 239 w 293"/>
                <a:gd name="T43" fmla="*/ 123 h 185"/>
                <a:gd name="T44" fmla="*/ 218 w 293"/>
                <a:gd name="T45" fmla="*/ 120 h 185"/>
                <a:gd name="T46" fmla="*/ 185 w 293"/>
                <a:gd name="T47" fmla="*/ 123 h 185"/>
                <a:gd name="T48" fmla="*/ 164 w 293"/>
                <a:gd name="T49" fmla="*/ 129 h 185"/>
                <a:gd name="T50" fmla="*/ 143 w 293"/>
                <a:gd name="T51" fmla="*/ 137 h 185"/>
                <a:gd name="T52" fmla="*/ 123 w 293"/>
                <a:gd name="T53" fmla="*/ 139 h 185"/>
                <a:gd name="T54" fmla="*/ 71 w 293"/>
                <a:gd name="T55" fmla="*/ 137 h 185"/>
                <a:gd name="T56" fmla="*/ 54 w 293"/>
                <a:gd name="T57" fmla="*/ 133 h 185"/>
                <a:gd name="T58" fmla="*/ 46 w 293"/>
                <a:gd name="T59" fmla="*/ 123 h 185"/>
                <a:gd name="T60" fmla="*/ 44 w 293"/>
                <a:gd name="T61" fmla="*/ 102 h 185"/>
                <a:gd name="T62" fmla="*/ 39 w 293"/>
                <a:gd name="T63" fmla="*/ 52 h 185"/>
                <a:gd name="T64" fmla="*/ 29 w 293"/>
                <a:gd name="T65" fmla="*/ 27 h 185"/>
                <a:gd name="T66" fmla="*/ 23 w 293"/>
                <a:gd name="T67" fmla="*/ 23 h 185"/>
                <a:gd name="T68" fmla="*/ 19 w 293"/>
                <a:gd name="T69" fmla="*/ 25 h 185"/>
                <a:gd name="T70" fmla="*/ 12 w 293"/>
                <a:gd name="T71" fmla="*/ 44 h 185"/>
                <a:gd name="T72" fmla="*/ 6 w 293"/>
                <a:gd name="T73" fmla="*/ 94 h 185"/>
                <a:gd name="T74" fmla="*/ 0 w 293"/>
                <a:gd name="T75" fmla="*/ 17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3" h="185">
                  <a:moveTo>
                    <a:pt x="0" y="170"/>
                  </a:moveTo>
                  <a:lnTo>
                    <a:pt x="0" y="170"/>
                  </a:lnTo>
                  <a:lnTo>
                    <a:pt x="4" y="174"/>
                  </a:lnTo>
                  <a:lnTo>
                    <a:pt x="16" y="179"/>
                  </a:lnTo>
                  <a:lnTo>
                    <a:pt x="29" y="185"/>
                  </a:lnTo>
                  <a:lnTo>
                    <a:pt x="39" y="185"/>
                  </a:lnTo>
                  <a:lnTo>
                    <a:pt x="46" y="185"/>
                  </a:lnTo>
                  <a:lnTo>
                    <a:pt x="46" y="185"/>
                  </a:lnTo>
                  <a:lnTo>
                    <a:pt x="68" y="181"/>
                  </a:lnTo>
                  <a:lnTo>
                    <a:pt x="91" y="174"/>
                  </a:lnTo>
                  <a:lnTo>
                    <a:pt x="120" y="166"/>
                  </a:lnTo>
                  <a:lnTo>
                    <a:pt x="147" y="162"/>
                  </a:lnTo>
                  <a:lnTo>
                    <a:pt x="147" y="162"/>
                  </a:lnTo>
                  <a:lnTo>
                    <a:pt x="162" y="162"/>
                  </a:lnTo>
                  <a:lnTo>
                    <a:pt x="181" y="166"/>
                  </a:lnTo>
                  <a:lnTo>
                    <a:pt x="222" y="174"/>
                  </a:lnTo>
                  <a:lnTo>
                    <a:pt x="239" y="178"/>
                  </a:lnTo>
                  <a:lnTo>
                    <a:pt x="256" y="179"/>
                  </a:lnTo>
                  <a:lnTo>
                    <a:pt x="264" y="178"/>
                  </a:lnTo>
                  <a:lnTo>
                    <a:pt x="270" y="176"/>
                  </a:lnTo>
                  <a:lnTo>
                    <a:pt x="274" y="174"/>
                  </a:lnTo>
                  <a:lnTo>
                    <a:pt x="278" y="170"/>
                  </a:lnTo>
                  <a:lnTo>
                    <a:pt x="278" y="170"/>
                  </a:lnTo>
                  <a:lnTo>
                    <a:pt x="283" y="154"/>
                  </a:lnTo>
                  <a:lnTo>
                    <a:pt x="287" y="131"/>
                  </a:lnTo>
                  <a:lnTo>
                    <a:pt x="289" y="102"/>
                  </a:lnTo>
                  <a:lnTo>
                    <a:pt x="293" y="71"/>
                  </a:lnTo>
                  <a:lnTo>
                    <a:pt x="293" y="42"/>
                  </a:lnTo>
                  <a:lnTo>
                    <a:pt x="293" y="19"/>
                  </a:lnTo>
                  <a:lnTo>
                    <a:pt x="289" y="4"/>
                  </a:lnTo>
                  <a:lnTo>
                    <a:pt x="287" y="0"/>
                  </a:lnTo>
                  <a:lnTo>
                    <a:pt x="285" y="0"/>
                  </a:lnTo>
                  <a:lnTo>
                    <a:pt x="285" y="0"/>
                  </a:lnTo>
                  <a:lnTo>
                    <a:pt x="283" y="4"/>
                  </a:lnTo>
                  <a:lnTo>
                    <a:pt x="280" y="7"/>
                  </a:lnTo>
                  <a:lnTo>
                    <a:pt x="276" y="23"/>
                  </a:lnTo>
                  <a:lnTo>
                    <a:pt x="266" y="65"/>
                  </a:lnTo>
                  <a:lnTo>
                    <a:pt x="262" y="87"/>
                  </a:lnTo>
                  <a:lnTo>
                    <a:pt x="256" y="106"/>
                  </a:lnTo>
                  <a:lnTo>
                    <a:pt x="253" y="114"/>
                  </a:lnTo>
                  <a:lnTo>
                    <a:pt x="249" y="118"/>
                  </a:lnTo>
                  <a:lnTo>
                    <a:pt x="243" y="122"/>
                  </a:lnTo>
                  <a:lnTo>
                    <a:pt x="239" y="123"/>
                  </a:lnTo>
                  <a:lnTo>
                    <a:pt x="239" y="123"/>
                  </a:lnTo>
                  <a:lnTo>
                    <a:pt x="226" y="122"/>
                  </a:lnTo>
                  <a:lnTo>
                    <a:pt x="218" y="120"/>
                  </a:lnTo>
                  <a:lnTo>
                    <a:pt x="206" y="120"/>
                  </a:lnTo>
                  <a:lnTo>
                    <a:pt x="185" y="123"/>
                  </a:lnTo>
                  <a:lnTo>
                    <a:pt x="185" y="123"/>
                  </a:lnTo>
                  <a:lnTo>
                    <a:pt x="164" y="129"/>
                  </a:lnTo>
                  <a:lnTo>
                    <a:pt x="152" y="135"/>
                  </a:lnTo>
                  <a:lnTo>
                    <a:pt x="143" y="137"/>
                  </a:lnTo>
                  <a:lnTo>
                    <a:pt x="123" y="139"/>
                  </a:lnTo>
                  <a:lnTo>
                    <a:pt x="123" y="139"/>
                  </a:lnTo>
                  <a:lnTo>
                    <a:pt x="96" y="139"/>
                  </a:lnTo>
                  <a:lnTo>
                    <a:pt x="71" y="137"/>
                  </a:lnTo>
                  <a:lnTo>
                    <a:pt x="62" y="135"/>
                  </a:lnTo>
                  <a:lnTo>
                    <a:pt x="54" y="133"/>
                  </a:lnTo>
                  <a:lnTo>
                    <a:pt x="48" y="129"/>
                  </a:lnTo>
                  <a:lnTo>
                    <a:pt x="46" y="123"/>
                  </a:lnTo>
                  <a:lnTo>
                    <a:pt x="46" y="123"/>
                  </a:lnTo>
                  <a:lnTo>
                    <a:pt x="44" y="102"/>
                  </a:lnTo>
                  <a:lnTo>
                    <a:pt x="41" y="69"/>
                  </a:lnTo>
                  <a:lnTo>
                    <a:pt x="39" y="52"/>
                  </a:lnTo>
                  <a:lnTo>
                    <a:pt x="35" y="38"/>
                  </a:lnTo>
                  <a:lnTo>
                    <a:pt x="29" y="27"/>
                  </a:lnTo>
                  <a:lnTo>
                    <a:pt x="27" y="25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9" y="25"/>
                  </a:lnTo>
                  <a:lnTo>
                    <a:pt x="17" y="29"/>
                  </a:lnTo>
                  <a:lnTo>
                    <a:pt x="12" y="44"/>
                  </a:lnTo>
                  <a:lnTo>
                    <a:pt x="8" y="67"/>
                  </a:lnTo>
                  <a:lnTo>
                    <a:pt x="6" y="94"/>
                  </a:lnTo>
                  <a:lnTo>
                    <a:pt x="2" y="147"/>
                  </a:lnTo>
                  <a:lnTo>
                    <a:pt x="0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24">
              <a:extLst>
                <a:ext uri="{FF2B5EF4-FFF2-40B4-BE49-F238E27FC236}">
                  <a16:creationId xmlns:a16="http://schemas.microsoft.com/office/drawing/2014/main" id="{6C1E2A28-CCAA-4D9D-B0A7-408D46088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3200" y="579438"/>
              <a:ext cx="1557338" cy="1427163"/>
            </a:xfrm>
            <a:custGeom>
              <a:avLst/>
              <a:gdLst>
                <a:gd name="T0" fmla="*/ 645 w 981"/>
                <a:gd name="T1" fmla="*/ 10 h 899"/>
                <a:gd name="T2" fmla="*/ 485 w 981"/>
                <a:gd name="T3" fmla="*/ 4 h 899"/>
                <a:gd name="T4" fmla="*/ 183 w 981"/>
                <a:gd name="T5" fmla="*/ 70 h 899"/>
                <a:gd name="T6" fmla="*/ 167 w 981"/>
                <a:gd name="T7" fmla="*/ 62 h 899"/>
                <a:gd name="T8" fmla="*/ 139 w 981"/>
                <a:gd name="T9" fmla="*/ 116 h 899"/>
                <a:gd name="T10" fmla="*/ 144 w 981"/>
                <a:gd name="T11" fmla="*/ 153 h 899"/>
                <a:gd name="T12" fmla="*/ 137 w 981"/>
                <a:gd name="T13" fmla="*/ 178 h 899"/>
                <a:gd name="T14" fmla="*/ 67 w 981"/>
                <a:gd name="T15" fmla="*/ 217 h 899"/>
                <a:gd name="T16" fmla="*/ 44 w 981"/>
                <a:gd name="T17" fmla="*/ 263 h 899"/>
                <a:gd name="T18" fmla="*/ 0 w 981"/>
                <a:gd name="T19" fmla="*/ 362 h 899"/>
                <a:gd name="T20" fmla="*/ 13 w 981"/>
                <a:gd name="T21" fmla="*/ 379 h 899"/>
                <a:gd name="T22" fmla="*/ 83 w 981"/>
                <a:gd name="T23" fmla="*/ 371 h 899"/>
                <a:gd name="T24" fmla="*/ 137 w 981"/>
                <a:gd name="T25" fmla="*/ 317 h 899"/>
                <a:gd name="T26" fmla="*/ 179 w 981"/>
                <a:gd name="T27" fmla="*/ 271 h 899"/>
                <a:gd name="T28" fmla="*/ 221 w 981"/>
                <a:gd name="T29" fmla="*/ 196 h 899"/>
                <a:gd name="T30" fmla="*/ 196 w 981"/>
                <a:gd name="T31" fmla="*/ 132 h 899"/>
                <a:gd name="T32" fmla="*/ 376 w 981"/>
                <a:gd name="T33" fmla="*/ 85 h 899"/>
                <a:gd name="T34" fmla="*/ 387 w 981"/>
                <a:gd name="T35" fmla="*/ 93 h 899"/>
                <a:gd name="T36" fmla="*/ 366 w 981"/>
                <a:gd name="T37" fmla="*/ 128 h 899"/>
                <a:gd name="T38" fmla="*/ 325 w 981"/>
                <a:gd name="T39" fmla="*/ 176 h 899"/>
                <a:gd name="T40" fmla="*/ 360 w 981"/>
                <a:gd name="T41" fmla="*/ 196 h 899"/>
                <a:gd name="T42" fmla="*/ 391 w 981"/>
                <a:gd name="T43" fmla="*/ 209 h 899"/>
                <a:gd name="T44" fmla="*/ 383 w 981"/>
                <a:gd name="T45" fmla="*/ 271 h 899"/>
                <a:gd name="T46" fmla="*/ 364 w 981"/>
                <a:gd name="T47" fmla="*/ 350 h 899"/>
                <a:gd name="T48" fmla="*/ 385 w 981"/>
                <a:gd name="T49" fmla="*/ 441 h 899"/>
                <a:gd name="T50" fmla="*/ 391 w 981"/>
                <a:gd name="T51" fmla="*/ 522 h 899"/>
                <a:gd name="T52" fmla="*/ 376 w 981"/>
                <a:gd name="T53" fmla="*/ 536 h 899"/>
                <a:gd name="T54" fmla="*/ 352 w 981"/>
                <a:gd name="T55" fmla="*/ 580 h 899"/>
                <a:gd name="T56" fmla="*/ 320 w 981"/>
                <a:gd name="T57" fmla="*/ 692 h 899"/>
                <a:gd name="T58" fmla="*/ 279 w 981"/>
                <a:gd name="T59" fmla="*/ 760 h 899"/>
                <a:gd name="T60" fmla="*/ 262 w 981"/>
                <a:gd name="T61" fmla="*/ 775 h 899"/>
                <a:gd name="T62" fmla="*/ 260 w 981"/>
                <a:gd name="T63" fmla="*/ 837 h 899"/>
                <a:gd name="T64" fmla="*/ 275 w 981"/>
                <a:gd name="T65" fmla="*/ 874 h 899"/>
                <a:gd name="T66" fmla="*/ 337 w 981"/>
                <a:gd name="T67" fmla="*/ 882 h 899"/>
                <a:gd name="T68" fmla="*/ 360 w 981"/>
                <a:gd name="T69" fmla="*/ 899 h 899"/>
                <a:gd name="T70" fmla="*/ 370 w 981"/>
                <a:gd name="T71" fmla="*/ 857 h 899"/>
                <a:gd name="T72" fmla="*/ 420 w 981"/>
                <a:gd name="T73" fmla="*/ 772 h 899"/>
                <a:gd name="T74" fmla="*/ 553 w 981"/>
                <a:gd name="T75" fmla="*/ 835 h 899"/>
                <a:gd name="T76" fmla="*/ 618 w 981"/>
                <a:gd name="T77" fmla="*/ 801 h 899"/>
                <a:gd name="T78" fmla="*/ 705 w 981"/>
                <a:gd name="T79" fmla="*/ 750 h 899"/>
                <a:gd name="T80" fmla="*/ 744 w 981"/>
                <a:gd name="T81" fmla="*/ 822 h 899"/>
                <a:gd name="T82" fmla="*/ 763 w 981"/>
                <a:gd name="T83" fmla="*/ 791 h 899"/>
                <a:gd name="T84" fmla="*/ 803 w 981"/>
                <a:gd name="T85" fmla="*/ 785 h 899"/>
                <a:gd name="T86" fmla="*/ 722 w 981"/>
                <a:gd name="T87" fmla="*/ 580 h 899"/>
                <a:gd name="T88" fmla="*/ 634 w 981"/>
                <a:gd name="T89" fmla="*/ 466 h 899"/>
                <a:gd name="T90" fmla="*/ 634 w 981"/>
                <a:gd name="T91" fmla="*/ 408 h 899"/>
                <a:gd name="T92" fmla="*/ 609 w 981"/>
                <a:gd name="T93" fmla="*/ 331 h 899"/>
                <a:gd name="T94" fmla="*/ 582 w 981"/>
                <a:gd name="T95" fmla="*/ 244 h 899"/>
                <a:gd name="T96" fmla="*/ 607 w 981"/>
                <a:gd name="T97" fmla="*/ 194 h 899"/>
                <a:gd name="T98" fmla="*/ 568 w 981"/>
                <a:gd name="T99" fmla="*/ 155 h 899"/>
                <a:gd name="T100" fmla="*/ 534 w 981"/>
                <a:gd name="T101" fmla="*/ 114 h 899"/>
                <a:gd name="T102" fmla="*/ 570 w 981"/>
                <a:gd name="T103" fmla="*/ 89 h 899"/>
                <a:gd name="T104" fmla="*/ 663 w 981"/>
                <a:gd name="T105" fmla="*/ 64 h 899"/>
                <a:gd name="T106" fmla="*/ 684 w 981"/>
                <a:gd name="T107" fmla="*/ 83 h 899"/>
                <a:gd name="T108" fmla="*/ 717 w 981"/>
                <a:gd name="T109" fmla="*/ 136 h 899"/>
                <a:gd name="T110" fmla="*/ 759 w 981"/>
                <a:gd name="T111" fmla="*/ 153 h 899"/>
                <a:gd name="T112" fmla="*/ 778 w 981"/>
                <a:gd name="T113" fmla="*/ 186 h 899"/>
                <a:gd name="T114" fmla="*/ 800 w 981"/>
                <a:gd name="T115" fmla="*/ 209 h 899"/>
                <a:gd name="T116" fmla="*/ 892 w 981"/>
                <a:gd name="T117" fmla="*/ 240 h 899"/>
                <a:gd name="T118" fmla="*/ 965 w 981"/>
                <a:gd name="T119" fmla="*/ 302 h 899"/>
                <a:gd name="T120" fmla="*/ 973 w 981"/>
                <a:gd name="T121" fmla="*/ 263 h 899"/>
                <a:gd name="T122" fmla="*/ 907 w 981"/>
                <a:gd name="T123" fmla="*/ 132 h 899"/>
                <a:gd name="T124" fmla="*/ 836 w 981"/>
                <a:gd name="T125" fmla="*/ 72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81" h="899">
                  <a:moveTo>
                    <a:pt x="730" y="31"/>
                  </a:moveTo>
                  <a:lnTo>
                    <a:pt x="730" y="31"/>
                  </a:lnTo>
                  <a:lnTo>
                    <a:pt x="707" y="24"/>
                  </a:lnTo>
                  <a:lnTo>
                    <a:pt x="680" y="18"/>
                  </a:lnTo>
                  <a:lnTo>
                    <a:pt x="645" y="10"/>
                  </a:lnTo>
                  <a:lnTo>
                    <a:pt x="603" y="4"/>
                  </a:lnTo>
                  <a:lnTo>
                    <a:pt x="559" y="0"/>
                  </a:lnTo>
                  <a:lnTo>
                    <a:pt x="534" y="0"/>
                  </a:lnTo>
                  <a:lnTo>
                    <a:pt x="510" y="2"/>
                  </a:lnTo>
                  <a:lnTo>
                    <a:pt x="485" y="4"/>
                  </a:lnTo>
                  <a:lnTo>
                    <a:pt x="460" y="8"/>
                  </a:lnTo>
                  <a:lnTo>
                    <a:pt x="460" y="8"/>
                  </a:lnTo>
                  <a:lnTo>
                    <a:pt x="362" y="29"/>
                  </a:lnTo>
                  <a:lnTo>
                    <a:pt x="273" y="49"/>
                  </a:lnTo>
                  <a:lnTo>
                    <a:pt x="183" y="70"/>
                  </a:lnTo>
                  <a:lnTo>
                    <a:pt x="183" y="70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62"/>
                  </a:lnTo>
                  <a:lnTo>
                    <a:pt x="167" y="62"/>
                  </a:lnTo>
                  <a:lnTo>
                    <a:pt x="167" y="70"/>
                  </a:lnTo>
                  <a:lnTo>
                    <a:pt x="165" y="78"/>
                  </a:lnTo>
                  <a:lnTo>
                    <a:pt x="154" y="93"/>
                  </a:lnTo>
                  <a:lnTo>
                    <a:pt x="142" y="109"/>
                  </a:lnTo>
                  <a:lnTo>
                    <a:pt x="139" y="116"/>
                  </a:lnTo>
                  <a:lnTo>
                    <a:pt x="137" y="124"/>
                  </a:lnTo>
                  <a:lnTo>
                    <a:pt x="137" y="124"/>
                  </a:lnTo>
                  <a:lnTo>
                    <a:pt x="137" y="132"/>
                  </a:lnTo>
                  <a:lnTo>
                    <a:pt x="140" y="139"/>
                  </a:lnTo>
                  <a:lnTo>
                    <a:pt x="144" y="153"/>
                  </a:lnTo>
                  <a:lnTo>
                    <a:pt x="146" y="161"/>
                  </a:lnTo>
                  <a:lnTo>
                    <a:pt x="146" y="168"/>
                  </a:lnTo>
                  <a:lnTo>
                    <a:pt x="142" y="174"/>
                  </a:lnTo>
                  <a:lnTo>
                    <a:pt x="137" y="178"/>
                  </a:lnTo>
                  <a:lnTo>
                    <a:pt x="137" y="178"/>
                  </a:lnTo>
                  <a:lnTo>
                    <a:pt x="96" y="196"/>
                  </a:lnTo>
                  <a:lnTo>
                    <a:pt x="77" y="205"/>
                  </a:lnTo>
                  <a:lnTo>
                    <a:pt x="71" y="211"/>
                  </a:lnTo>
                  <a:lnTo>
                    <a:pt x="67" y="217"/>
                  </a:lnTo>
                  <a:lnTo>
                    <a:pt x="67" y="217"/>
                  </a:lnTo>
                  <a:lnTo>
                    <a:pt x="63" y="226"/>
                  </a:lnTo>
                  <a:lnTo>
                    <a:pt x="59" y="234"/>
                  </a:lnTo>
                  <a:lnTo>
                    <a:pt x="52" y="244"/>
                  </a:lnTo>
                  <a:lnTo>
                    <a:pt x="44" y="263"/>
                  </a:lnTo>
                  <a:lnTo>
                    <a:pt x="44" y="263"/>
                  </a:lnTo>
                  <a:lnTo>
                    <a:pt x="36" y="286"/>
                  </a:lnTo>
                  <a:lnTo>
                    <a:pt x="21" y="317"/>
                  </a:lnTo>
                  <a:lnTo>
                    <a:pt x="21" y="317"/>
                  </a:lnTo>
                  <a:lnTo>
                    <a:pt x="7" y="344"/>
                  </a:lnTo>
                  <a:lnTo>
                    <a:pt x="0" y="362"/>
                  </a:lnTo>
                  <a:lnTo>
                    <a:pt x="0" y="369"/>
                  </a:lnTo>
                  <a:lnTo>
                    <a:pt x="2" y="373"/>
                  </a:lnTo>
                  <a:lnTo>
                    <a:pt x="6" y="377"/>
                  </a:lnTo>
                  <a:lnTo>
                    <a:pt x="13" y="379"/>
                  </a:lnTo>
                  <a:lnTo>
                    <a:pt x="13" y="379"/>
                  </a:lnTo>
                  <a:lnTo>
                    <a:pt x="33" y="381"/>
                  </a:lnTo>
                  <a:lnTo>
                    <a:pt x="54" y="381"/>
                  </a:lnTo>
                  <a:lnTo>
                    <a:pt x="63" y="379"/>
                  </a:lnTo>
                  <a:lnTo>
                    <a:pt x="75" y="375"/>
                  </a:lnTo>
                  <a:lnTo>
                    <a:pt x="83" y="371"/>
                  </a:lnTo>
                  <a:lnTo>
                    <a:pt x="90" y="364"/>
                  </a:lnTo>
                  <a:lnTo>
                    <a:pt x="90" y="364"/>
                  </a:lnTo>
                  <a:lnTo>
                    <a:pt x="98" y="354"/>
                  </a:lnTo>
                  <a:lnTo>
                    <a:pt x="110" y="342"/>
                  </a:lnTo>
                  <a:lnTo>
                    <a:pt x="137" y="317"/>
                  </a:lnTo>
                  <a:lnTo>
                    <a:pt x="162" y="296"/>
                  </a:lnTo>
                  <a:lnTo>
                    <a:pt x="171" y="286"/>
                  </a:lnTo>
                  <a:lnTo>
                    <a:pt x="175" y="279"/>
                  </a:lnTo>
                  <a:lnTo>
                    <a:pt x="175" y="279"/>
                  </a:lnTo>
                  <a:lnTo>
                    <a:pt x="179" y="271"/>
                  </a:lnTo>
                  <a:lnTo>
                    <a:pt x="185" y="261"/>
                  </a:lnTo>
                  <a:lnTo>
                    <a:pt x="204" y="234"/>
                  </a:lnTo>
                  <a:lnTo>
                    <a:pt x="212" y="221"/>
                  </a:lnTo>
                  <a:lnTo>
                    <a:pt x="218" y="207"/>
                  </a:lnTo>
                  <a:lnTo>
                    <a:pt x="221" y="196"/>
                  </a:lnTo>
                  <a:lnTo>
                    <a:pt x="221" y="190"/>
                  </a:lnTo>
                  <a:lnTo>
                    <a:pt x="221" y="186"/>
                  </a:lnTo>
                  <a:lnTo>
                    <a:pt x="221" y="186"/>
                  </a:lnTo>
                  <a:lnTo>
                    <a:pt x="212" y="163"/>
                  </a:lnTo>
                  <a:lnTo>
                    <a:pt x="196" y="132"/>
                  </a:lnTo>
                  <a:lnTo>
                    <a:pt x="175" y="93"/>
                  </a:lnTo>
                  <a:lnTo>
                    <a:pt x="175" y="93"/>
                  </a:lnTo>
                  <a:lnTo>
                    <a:pt x="218" y="89"/>
                  </a:lnTo>
                  <a:lnTo>
                    <a:pt x="275" y="85"/>
                  </a:lnTo>
                  <a:lnTo>
                    <a:pt x="376" y="85"/>
                  </a:lnTo>
                  <a:lnTo>
                    <a:pt x="376" y="85"/>
                  </a:lnTo>
                  <a:lnTo>
                    <a:pt x="379" y="85"/>
                  </a:lnTo>
                  <a:lnTo>
                    <a:pt x="383" y="87"/>
                  </a:lnTo>
                  <a:lnTo>
                    <a:pt x="385" y="89"/>
                  </a:lnTo>
                  <a:lnTo>
                    <a:pt x="387" y="93"/>
                  </a:lnTo>
                  <a:lnTo>
                    <a:pt x="387" y="99"/>
                  </a:lnTo>
                  <a:lnTo>
                    <a:pt x="383" y="107"/>
                  </a:lnTo>
                  <a:lnTo>
                    <a:pt x="376" y="116"/>
                  </a:lnTo>
                  <a:lnTo>
                    <a:pt x="376" y="116"/>
                  </a:lnTo>
                  <a:lnTo>
                    <a:pt x="366" y="128"/>
                  </a:lnTo>
                  <a:lnTo>
                    <a:pt x="354" y="138"/>
                  </a:lnTo>
                  <a:lnTo>
                    <a:pt x="335" y="157"/>
                  </a:lnTo>
                  <a:lnTo>
                    <a:pt x="327" y="165"/>
                  </a:lnTo>
                  <a:lnTo>
                    <a:pt x="325" y="172"/>
                  </a:lnTo>
                  <a:lnTo>
                    <a:pt x="325" y="176"/>
                  </a:lnTo>
                  <a:lnTo>
                    <a:pt x="327" y="178"/>
                  </a:lnTo>
                  <a:lnTo>
                    <a:pt x="337" y="186"/>
                  </a:lnTo>
                  <a:lnTo>
                    <a:pt x="337" y="186"/>
                  </a:lnTo>
                  <a:lnTo>
                    <a:pt x="349" y="192"/>
                  </a:lnTo>
                  <a:lnTo>
                    <a:pt x="360" y="196"/>
                  </a:lnTo>
                  <a:lnTo>
                    <a:pt x="377" y="199"/>
                  </a:lnTo>
                  <a:lnTo>
                    <a:pt x="389" y="203"/>
                  </a:lnTo>
                  <a:lnTo>
                    <a:pt x="391" y="205"/>
                  </a:lnTo>
                  <a:lnTo>
                    <a:pt x="391" y="209"/>
                  </a:lnTo>
                  <a:lnTo>
                    <a:pt x="391" y="209"/>
                  </a:lnTo>
                  <a:lnTo>
                    <a:pt x="391" y="221"/>
                  </a:lnTo>
                  <a:lnTo>
                    <a:pt x="391" y="236"/>
                  </a:lnTo>
                  <a:lnTo>
                    <a:pt x="389" y="254"/>
                  </a:lnTo>
                  <a:lnTo>
                    <a:pt x="387" y="261"/>
                  </a:lnTo>
                  <a:lnTo>
                    <a:pt x="383" y="271"/>
                  </a:lnTo>
                  <a:lnTo>
                    <a:pt x="383" y="271"/>
                  </a:lnTo>
                  <a:lnTo>
                    <a:pt x="376" y="292"/>
                  </a:lnTo>
                  <a:lnTo>
                    <a:pt x="368" y="317"/>
                  </a:lnTo>
                  <a:lnTo>
                    <a:pt x="364" y="333"/>
                  </a:lnTo>
                  <a:lnTo>
                    <a:pt x="364" y="350"/>
                  </a:lnTo>
                  <a:lnTo>
                    <a:pt x="364" y="368"/>
                  </a:lnTo>
                  <a:lnTo>
                    <a:pt x="368" y="387"/>
                  </a:lnTo>
                  <a:lnTo>
                    <a:pt x="368" y="387"/>
                  </a:lnTo>
                  <a:lnTo>
                    <a:pt x="377" y="420"/>
                  </a:lnTo>
                  <a:lnTo>
                    <a:pt x="385" y="441"/>
                  </a:lnTo>
                  <a:lnTo>
                    <a:pt x="389" y="460"/>
                  </a:lnTo>
                  <a:lnTo>
                    <a:pt x="391" y="480"/>
                  </a:lnTo>
                  <a:lnTo>
                    <a:pt x="391" y="480"/>
                  </a:lnTo>
                  <a:lnTo>
                    <a:pt x="393" y="516"/>
                  </a:lnTo>
                  <a:lnTo>
                    <a:pt x="391" y="522"/>
                  </a:lnTo>
                  <a:lnTo>
                    <a:pt x="389" y="528"/>
                  </a:lnTo>
                  <a:lnTo>
                    <a:pt x="387" y="532"/>
                  </a:lnTo>
                  <a:lnTo>
                    <a:pt x="383" y="534"/>
                  </a:lnTo>
                  <a:lnTo>
                    <a:pt x="383" y="534"/>
                  </a:lnTo>
                  <a:lnTo>
                    <a:pt x="376" y="536"/>
                  </a:lnTo>
                  <a:lnTo>
                    <a:pt x="370" y="540"/>
                  </a:lnTo>
                  <a:lnTo>
                    <a:pt x="366" y="543"/>
                  </a:lnTo>
                  <a:lnTo>
                    <a:pt x="360" y="557"/>
                  </a:lnTo>
                  <a:lnTo>
                    <a:pt x="360" y="557"/>
                  </a:lnTo>
                  <a:lnTo>
                    <a:pt x="352" y="580"/>
                  </a:lnTo>
                  <a:lnTo>
                    <a:pt x="345" y="607"/>
                  </a:lnTo>
                  <a:lnTo>
                    <a:pt x="329" y="665"/>
                  </a:lnTo>
                  <a:lnTo>
                    <a:pt x="329" y="665"/>
                  </a:lnTo>
                  <a:lnTo>
                    <a:pt x="325" y="677"/>
                  </a:lnTo>
                  <a:lnTo>
                    <a:pt x="320" y="692"/>
                  </a:lnTo>
                  <a:lnTo>
                    <a:pt x="306" y="719"/>
                  </a:lnTo>
                  <a:lnTo>
                    <a:pt x="293" y="744"/>
                  </a:lnTo>
                  <a:lnTo>
                    <a:pt x="283" y="758"/>
                  </a:lnTo>
                  <a:lnTo>
                    <a:pt x="283" y="758"/>
                  </a:lnTo>
                  <a:lnTo>
                    <a:pt x="279" y="760"/>
                  </a:lnTo>
                  <a:lnTo>
                    <a:pt x="275" y="760"/>
                  </a:lnTo>
                  <a:lnTo>
                    <a:pt x="271" y="762"/>
                  </a:lnTo>
                  <a:lnTo>
                    <a:pt x="268" y="764"/>
                  </a:lnTo>
                  <a:lnTo>
                    <a:pt x="264" y="768"/>
                  </a:lnTo>
                  <a:lnTo>
                    <a:pt x="262" y="775"/>
                  </a:lnTo>
                  <a:lnTo>
                    <a:pt x="260" y="787"/>
                  </a:lnTo>
                  <a:lnTo>
                    <a:pt x="260" y="804"/>
                  </a:lnTo>
                  <a:lnTo>
                    <a:pt x="260" y="804"/>
                  </a:lnTo>
                  <a:lnTo>
                    <a:pt x="260" y="824"/>
                  </a:lnTo>
                  <a:lnTo>
                    <a:pt x="260" y="837"/>
                  </a:lnTo>
                  <a:lnTo>
                    <a:pt x="258" y="859"/>
                  </a:lnTo>
                  <a:lnTo>
                    <a:pt x="258" y="866"/>
                  </a:lnTo>
                  <a:lnTo>
                    <a:pt x="262" y="870"/>
                  </a:lnTo>
                  <a:lnTo>
                    <a:pt x="266" y="874"/>
                  </a:lnTo>
                  <a:lnTo>
                    <a:pt x="275" y="874"/>
                  </a:lnTo>
                  <a:lnTo>
                    <a:pt x="275" y="874"/>
                  </a:lnTo>
                  <a:lnTo>
                    <a:pt x="314" y="872"/>
                  </a:lnTo>
                  <a:lnTo>
                    <a:pt x="327" y="876"/>
                  </a:lnTo>
                  <a:lnTo>
                    <a:pt x="333" y="878"/>
                  </a:lnTo>
                  <a:lnTo>
                    <a:pt x="337" y="882"/>
                  </a:lnTo>
                  <a:lnTo>
                    <a:pt x="337" y="882"/>
                  </a:lnTo>
                  <a:lnTo>
                    <a:pt x="347" y="891"/>
                  </a:lnTo>
                  <a:lnTo>
                    <a:pt x="351" y="897"/>
                  </a:lnTo>
                  <a:lnTo>
                    <a:pt x="356" y="899"/>
                  </a:lnTo>
                  <a:lnTo>
                    <a:pt x="360" y="899"/>
                  </a:lnTo>
                  <a:lnTo>
                    <a:pt x="364" y="895"/>
                  </a:lnTo>
                  <a:lnTo>
                    <a:pt x="366" y="888"/>
                  </a:lnTo>
                  <a:lnTo>
                    <a:pt x="368" y="874"/>
                  </a:lnTo>
                  <a:lnTo>
                    <a:pt x="368" y="874"/>
                  </a:lnTo>
                  <a:lnTo>
                    <a:pt x="370" y="857"/>
                  </a:lnTo>
                  <a:lnTo>
                    <a:pt x="374" y="837"/>
                  </a:lnTo>
                  <a:lnTo>
                    <a:pt x="383" y="799"/>
                  </a:lnTo>
                  <a:lnTo>
                    <a:pt x="399" y="758"/>
                  </a:lnTo>
                  <a:lnTo>
                    <a:pt x="399" y="758"/>
                  </a:lnTo>
                  <a:lnTo>
                    <a:pt x="420" y="772"/>
                  </a:lnTo>
                  <a:lnTo>
                    <a:pt x="468" y="799"/>
                  </a:lnTo>
                  <a:lnTo>
                    <a:pt x="495" y="814"/>
                  </a:lnTo>
                  <a:lnTo>
                    <a:pt x="522" y="826"/>
                  </a:lnTo>
                  <a:lnTo>
                    <a:pt x="543" y="833"/>
                  </a:lnTo>
                  <a:lnTo>
                    <a:pt x="553" y="835"/>
                  </a:lnTo>
                  <a:lnTo>
                    <a:pt x="561" y="835"/>
                  </a:lnTo>
                  <a:lnTo>
                    <a:pt x="561" y="835"/>
                  </a:lnTo>
                  <a:lnTo>
                    <a:pt x="576" y="830"/>
                  </a:lnTo>
                  <a:lnTo>
                    <a:pt x="597" y="816"/>
                  </a:lnTo>
                  <a:lnTo>
                    <a:pt x="618" y="801"/>
                  </a:lnTo>
                  <a:lnTo>
                    <a:pt x="642" y="781"/>
                  </a:lnTo>
                  <a:lnTo>
                    <a:pt x="682" y="750"/>
                  </a:lnTo>
                  <a:lnTo>
                    <a:pt x="699" y="735"/>
                  </a:lnTo>
                  <a:lnTo>
                    <a:pt x="699" y="735"/>
                  </a:lnTo>
                  <a:lnTo>
                    <a:pt x="705" y="750"/>
                  </a:lnTo>
                  <a:lnTo>
                    <a:pt x="717" y="783"/>
                  </a:lnTo>
                  <a:lnTo>
                    <a:pt x="724" y="801"/>
                  </a:lnTo>
                  <a:lnTo>
                    <a:pt x="732" y="812"/>
                  </a:lnTo>
                  <a:lnTo>
                    <a:pt x="740" y="820"/>
                  </a:lnTo>
                  <a:lnTo>
                    <a:pt x="744" y="822"/>
                  </a:lnTo>
                  <a:lnTo>
                    <a:pt x="746" y="820"/>
                  </a:lnTo>
                  <a:lnTo>
                    <a:pt x="746" y="820"/>
                  </a:lnTo>
                  <a:lnTo>
                    <a:pt x="753" y="808"/>
                  </a:lnTo>
                  <a:lnTo>
                    <a:pt x="759" y="799"/>
                  </a:lnTo>
                  <a:lnTo>
                    <a:pt x="763" y="791"/>
                  </a:lnTo>
                  <a:lnTo>
                    <a:pt x="767" y="789"/>
                  </a:lnTo>
                  <a:lnTo>
                    <a:pt x="769" y="789"/>
                  </a:lnTo>
                  <a:lnTo>
                    <a:pt x="769" y="789"/>
                  </a:lnTo>
                  <a:lnTo>
                    <a:pt x="792" y="787"/>
                  </a:lnTo>
                  <a:lnTo>
                    <a:pt x="803" y="785"/>
                  </a:lnTo>
                  <a:lnTo>
                    <a:pt x="807" y="783"/>
                  </a:lnTo>
                  <a:lnTo>
                    <a:pt x="807" y="781"/>
                  </a:lnTo>
                  <a:lnTo>
                    <a:pt x="807" y="781"/>
                  </a:lnTo>
                  <a:lnTo>
                    <a:pt x="722" y="580"/>
                  </a:lnTo>
                  <a:lnTo>
                    <a:pt x="722" y="580"/>
                  </a:lnTo>
                  <a:lnTo>
                    <a:pt x="695" y="547"/>
                  </a:lnTo>
                  <a:lnTo>
                    <a:pt x="661" y="503"/>
                  </a:lnTo>
                  <a:lnTo>
                    <a:pt x="661" y="503"/>
                  </a:lnTo>
                  <a:lnTo>
                    <a:pt x="643" y="480"/>
                  </a:lnTo>
                  <a:lnTo>
                    <a:pt x="634" y="466"/>
                  </a:lnTo>
                  <a:lnTo>
                    <a:pt x="630" y="456"/>
                  </a:lnTo>
                  <a:lnTo>
                    <a:pt x="630" y="456"/>
                  </a:lnTo>
                  <a:lnTo>
                    <a:pt x="630" y="443"/>
                  </a:lnTo>
                  <a:lnTo>
                    <a:pt x="632" y="426"/>
                  </a:lnTo>
                  <a:lnTo>
                    <a:pt x="634" y="408"/>
                  </a:lnTo>
                  <a:lnTo>
                    <a:pt x="632" y="400"/>
                  </a:lnTo>
                  <a:lnTo>
                    <a:pt x="630" y="395"/>
                  </a:lnTo>
                  <a:lnTo>
                    <a:pt x="630" y="395"/>
                  </a:lnTo>
                  <a:lnTo>
                    <a:pt x="620" y="371"/>
                  </a:lnTo>
                  <a:lnTo>
                    <a:pt x="609" y="331"/>
                  </a:lnTo>
                  <a:lnTo>
                    <a:pt x="591" y="279"/>
                  </a:lnTo>
                  <a:lnTo>
                    <a:pt x="591" y="279"/>
                  </a:lnTo>
                  <a:lnTo>
                    <a:pt x="586" y="263"/>
                  </a:lnTo>
                  <a:lnTo>
                    <a:pt x="582" y="250"/>
                  </a:lnTo>
                  <a:lnTo>
                    <a:pt x="582" y="244"/>
                  </a:lnTo>
                  <a:lnTo>
                    <a:pt x="584" y="240"/>
                  </a:lnTo>
                  <a:lnTo>
                    <a:pt x="584" y="240"/>
                  </a:lnTo>
                  <a:lnTo>
                    <a:pt x="597" y="217"/>
                  </a:lnTo>
                  <a:lnTo>
                    <a:pt x="607" y="194"/>
                  </a:lnTo>
                  <a:lnTo>
                    <a:pt x="607" y="194"/>
                  </a:lnTo>
                  <a:lnTo>
                    <a:pt x="607" y="190"/>
                  </a:lnTo>
                  <a:lnTo>
                    <a:pt x="605" y="186"/>
                  </a:lnTo>
                  <a:lnTo>
                    <a:pt x="593" y="174"/>
                  </a:lnTo>
                  <a:lnTo>
                    <a:pt x="582" y="165"/>
                  </a:lnTo>
                  <a:lnTo>
                    <a:pt x="568" y="155"/>
                  </a:lnTo>
                  <a:lnTo>
                    <a:pt x="568" y="155"/>
                  </a:lnTo>
                  <a:lnTo>
                    <a:pt x="543" y="136"/>
                  </a:lnTo>
                  <a:lnTo>
                    <a:pt x="530" y="124"/>
                  </a:lnTo>
                  <a:lnTo>
                    <a:pt x="530" y="124"/>
                  </a:lnTo>
                  <a:lnTo>
                    <a:pt x="534" y="114"/>
                  </a:lnTo>
                  <a:lnTo>
                    <a:pt x="537" y="101"/>
                  </a:lnTo>
                  <a:lnTo>
                    <a:pt x="537" y="101"/>
                  </a:lnTo>
                  <a:lnTo>
                    <a:pt x="541" y="99"/>
                  </a:lnTo>
                  <a:lnTo>
                    <a:pt x="547" y="95"/>
                  </a:lnTo>
                  <a:lnTo>
                    <a:pt x="570" y="89"/>
                  </a:lnTo>
                  <a:lnTo>
                    <a:pt x="622" y="78"/>
                  </a:lnTo>
                  <a:lnTo>
                    <a:pt x="622" y="78"/>
                  </a:lnTo>
                  <a:lnTo>
                    <a:pt x="642" y="72"/>
                  </a:lnTo>
                  <a:lnTo>
                    <a:pt x="657" y="66"/>
                  </a:lnTo>
                  <a:lnTo>
                    <a:pt x="663" y="64"/>
                  </a:lnTo>
                  <a:lnTo>
                    <a:pt x="669" y="64"/>
                  </a:lnTo>
                  <a:lnTo>
                    <a:pt x="672" y="66"/>
                  </a:lnTo>
                  <a:lnTo>
                    <a:pt x="676" y="70"/>
                  </a:lnTo>
                  <a:lnTo>
                    <a:pt x="676" y="70"/>
                  </a:lnTo>
                  <a:lnTo>
                    <a:pt x="684" y="83"/>
                  </a:lnTo>
                  <a:lnTo>
                    <a:pt x="695" y="101"/>
                  </a:lnTo>
                  <a:lnTo>
                    <a:pt x="707" y="118"/>
                  </a:lnTo>
                  <a:lnTo>
                    <a:pt x="715" y="132"/>
                  </a:lnTo>
                  <a:lnTo>
                    <a:pt x="715" y="132"/>
                  </a:lnTo>
                  <a:lnTo>
                    <a:pt x="717" y="136"/>
                  </a:lnTo>
                  <a:lnTo>
                    <a:pt x="722" y="138"/>
                  </a:lnTo>
                  <a:lnTo>
                    <a:pt x="736" y="141"/>
                  </a:lnTo>
                  <a:lnTo>
                    <a:pt x="744" y="143"/>
                  </a:lnTo>
                  <a:lnTo>
                    <a:pt x="751" y="147"/>
                  </a:lnTo>
                  <a:lnTo>
                    <a:pt x="759" y="153"/>
                  </a:lnTo>
                  <a:lnTo>
                    <a:pt x="769" y="163"/>
                  </a:lnTo>
                  <a:lnTo>
                    <a:pt x="769" y="163"/>
                  </a:lnTo>
                  <a:lnTo>
                    <a:pt x="775" y="172"/>
                  </a:lnTo>
                  <a:lnTo>
                    <a:pt x="778" y="180"/>
                  </a:lnTo>
                  <a:lnTo>
                    <a:pt x="778" y="186"/>
                  </a:lnTo>
                  <a:lnTo>
                    <a:pt x="778" y="192"/>
                  </a:lnTo>
                  <a:lnTo>
                    <a:pt x="778" y="196"/>
                  </a:lnTo>
                  <a:lnTo>
                    <a:pt x="780" y="199"/>
                  </a:lnTo>
                  <a:lnTo>
                    <a:pt x="788" y="203"/>
                  </a:lnTo>
                  <a:lnTo>
                    <a:pt x="800" y="209"/>
                  </a:lnTo>
                  <a:lnTo>
                    <a:pt x="800" y="209"/>
                  </a:lnTo>
                  <a:lnTo>
                    <a:pt x="830" y="219"/>
                  </a:lnTo>
                  <a:lnTo>
                    <a:pt x="863" y="228"/>
                  </a:lnTo>
                  <a:lnTo>
                    <a:pt x="879" y="234"/>
                  </a:lnTo>
                  <a:lnTo>
                    <a:pt x="892" y="240"/>
                  </a:lnTo>
                  <a:lnTo>
                    <a:pt x="904" y="246"/>
                  </a:lnTo>
                  <a:lnTo>
                    <a:pt x="915" y="255"/>
                  </a:lnTo>
                  <a:lnTo>
                    <a:pt x="915" y="255"/>
                  </a:lnTo>
                  <a:lnTo>
                    <a:pt x="952" y="292"/>
                  </a:lnTo>
                  <a:lnTo>
                    <a:pt x="965" y="302"/>
                  </a:lnTo>
                  <a:lnTo>
                    <a:pt x="969" y="304"/>
                  </a:lnTo>
                  <a:lnTo>
                    <a:pt x="969" y="302"/>
                  </a:lnTo>
                  <a:lnTo>
                    <a:pt x="969" y="302"/>
                  </a:lnTo>
                  <a:lnTo>
                    <a:pt x="969" y="288"/>
                  </a:lnTo>
                  <a:lnTo>
                    <a:pt x="973" y="263"/>
                  </a:lnTo>
                  <a:lnTo>
                    <a:pt x="981" y="207"/>
                  </a:lnTo>
                  <a:lnTo>
                    <a:pt x="961" y="178"/>
                  </a:lnTo>
                  <a:lnTo>
                    <a:pt x="961" y="178"/>
                  </a:lnTo>
                  <a:lnTo>
                    <a:pt x="969" y="174"/>
                  </a:lnTo>
                  <a:lnTo>
                    <a:pt x="907" y="132"/>
                  </a:lnTo>
                  <a:lnTo>
                    <a:pt x="907" y="132"/>
                  </a:lnTo>
                  <a:lnTo>
                    <a:pt x="881" y="109"/>
                  </a:lnTo>
                  <a:lnTo>
                    <a:pt x="846" y="78"/>
                  </a:lnTo>
                  <a:lnTo>
                    <a:pt x="846" y="78"/>
                  </a:lnTo>
                  <a:lnTo>
                    <a:pt x="836" y="72"/>
                  </a:lnTo>
                  <a:lnTo>
                    <a:pt x="823" y="66"/>
                  </a:lnTo>
                  <a:lnTo>
                    <a:pt x="807" y="62"/>
                  </a:lnTo>
                  <a:lnTo>
                    <a:pt x="732" y="27"/>
                  </a:lnTo>
                  <a:lnTo>
                    <a:pt x="730" y="31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25">
              <a:extLst>
                <a:ext uri="{FF2B5EF4-FFF2-40B4-BE49-F238E27FC236}">
                  <a16:creationId xmlns:a16="http://schemas.microsoft.com/office/drawing/2014/main" id="{6AD2F069-A594-456E-B52A-F992456EB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913" y="1743075"/>
              <a:ext cx="482600" cy="273050"/>
            </a:xfrm>
            <a:custGeom>
              <a:avLst/>
              <a:gdLst>
                <a:gd name="T0" fmla="*/ 23 w 304"/>
                <a:gd name="T1" fmla="*/ 2 h 172"/>
                <a:gd name="T2" fmla="*/ 4 w 304"/>
                <a:gd name="T3" fmla="*/ 31 h 172"/>
                <a:gd name="T4" fmla="*/ 0 w 304"/>
                <a:gd name="T5" fmla="*/ 40 h 172"/>
                <a:gd name="T6" fmla="*/ 0 w 304"/>
                <a:gd name="T7" fmla="*/ 56 h 172"/>
                <a:gd name="T8" fmla="*/ 0 w 304"/>
                <a:gd name="T9" fmla="*/ 71 h 172"/>
                <a:gd name="T10" fmla="*/ 0 w 304"/>
                <a:gd name="T11" fmla="*/ 79 h 172"/>
                <a:gd name="T12" fmla="*/ 15 w 304"/>
                <a:gd name="T13" fmla="*/ 98 h 172"/>
                <a:gd name="T14" fmla="*/ 31 w 304"/>
                <a:gd name="T15" fmla="*/ 110 h 172"/>
                <a:gd name="T16" fmla="*/ 91 w 304"/>
                <a:gd name="T17" fmla="*/ 139 h 172"/>
                <a:gd name="T18" fmla="*/ 127 w 304"/>
                <a:gd name="T19" fmla="*/ 160 h 172"/>
                <a:gd name="T20" fmla="*/ 131 w 304"/>
                <a:gd name="T21" fmla="*/ 164 h 172"/>
                <a:gd name="T22" fmla="*/ 143 w 304"/>
                <a:gd name="T23" fmla="*/ 170 h 172"/>
                <a:gd name="T24" fmla="*/ 175 w 304"/>
                <a:gd name="T25" fmla="*/ 172 h 172"/>
                <a:gd name="T26" fmla="*/ 195 w 304"/>
                <a:gd name="T27" fmla="*/ 168 h 172"/>
                <a:gd name="T28" fmla="*/ 200 w 304"/>
                <a:gd name="T29" fmla="*/ 164 h 172"/>
                <a:gd name="T30" fmla="*/ 222 w 304"/>
                <a:gd name="T31" fmla="*/ 141 h 172"/>
                <a:gd name="T32" fmla="*/ 254 w 304"/>
                <a:gd name="T33" fmla="*/ 118 h 172"/>
                <a:gd name="T34" fmla="*/ 281 w 304"/>
                <a:gd name="T35" fmla="*/ 97 h 172"/>
                <a:gd name="T36" fmla="*/ 289 w 304"/>
                <a:gd name="T37" fmla="*/ 87 h 172"/>
                <a:gd name="T38" fmla="*/ 293 w 304"/>
                <a:gd name="T39" fmla="*/ 71 h 172"/>
                <a:gd name="T40" fmla="*/ 295 w 304"/>
                <a:gd name="T41" fmla="*/ 64 h 172"/>
                <a:gd name="T42" fmla="*/ 301 w 304"/>
                <a:gd name="T43" fmla="*/ 46 h 172"/>
                <a:gd name="T44" fmla="*/ 304 w 304"/>
                <a:gd name="T45" fmla="*/ 37 h 172"/>
                <a:gd name="T46" fmla="*/ 301 w 304"/>
                <a:gd name="T47" fmla="*/ 25 h 172"/>
                <a:gd name="T48" fmla="*/ 295 w 304"/>
                <a:gd name="T49" fmla="*/ 19 h 172"/>
                <a:gd name="T50" fmla="*/ 281 w 304"/>
                <a:gd name="T51" fmla="*/ 8 h 172"/>
                <a:gd name="T52" fmla="*/ 258 w 304"/>
                <a:gd name="T53" fmla="*/ 0 h 172"/>
                <a:gd name="T54" fmla="*/ 247 w 304"/>
                <a:gd name="T55" fmla="*/ 2 h 172"/>
                <a:gd name="T56" fmla="*/ 229 w 304"/>
                <a:gd name="T57" fmla="*/ 13 h 172"/>
                <a:gd name="T58" fmla="*/ 200 w 304"/>
                <a:gd name="T59" fmla="*/ 25 h 172"/>
                <a:gd name="T60" fmla="*/ 193 w 304"/>
                <a:gd name="T61" fmla="*/ 27 h 172"/>
                <a:gd name="T62" fmla="*/ 177 w 304"/>
                <a:gd name="T63" fmla="*/ 35 h 172"/>
                <a:gd name="T64" fmla="*/ 166 w 304"/>
                <a:gd name="T65" fmla="*/ 37 h 172"/>
                <a:gd name="T66" fmla="*/ 146 w 304"/>
                <a:gd name="T67" fmla="*/ 33 h 172"/>
                <a:gd name="T68" fmla="*/ 73 w 304"/>
                <a:gd name="T69" fmla="*/ 13 h 172"/>
                <a:gd name="T70" fmla="*/ 23 w 304"/>
                <a:gd name="T71" fmla="*/ 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4" h="172">
                  <a:moveTo>
                    <a:pt x="23" y="2"/>
                  </a:moveTo>
                  <a:lnTo>
                    <a:pt x="23" y="2"/>
                  </a:lnTo>
                  <a:lnTo>
                    <a:pt x="12" y="17"/>
                  </a:lnTo>
                  <a:lnTo>
                    <a:pt x="4" y="31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9"/>
                  </a:lnTo>
                  <a:lnTo>
                    <a:pt x="6" y="89"/>
                  </a:lnTo>
                  <a:lnTo>
                    <a:pt x="15" y="98"/>
                  </a:lnTo>
                  <a:lnTo>
                    <a:pt x="31" y="110"/>
                  </a:lnTo>
                  <a:lnTo>
                    <a:pt x="31" y="110"/>
                  </a:lnTo>
                  <a:lnTo>
                    <a:pt x="58" y="124"/>
                  </a:lnTo>
                  <a:lnTo>
                    <a:pt x="91" y="139"/>
                  </a:lnTo>
                  <a:lnTo>
                    <a:pt x="118" y="155"/>
                  </a:lnTo>
                  <a:lnTo>
                    <a:pt x="127" y="160"/>
                  </a:lnTo>
                  <a:lnTo>
                    <a:pt x="131" y="164"/>
                  </a:lnTo>
                  <a:lnTo>
                    <a:pt x="131" y="164"/>
                  </a:lnTo>
                  <a:lnTo>
                    <a:pt x="135" y="166"/>
                  </a:lnTo>
                  <a:lnTo>
                    <a:pt x="143" y="170"/>
                  </a:lnTo>
                  <a:lnTo>
                    <a:pt x="164" y="172"/>
                  </a:lnTo>
                  <a:lnTo>
                    <a:pt x="175" y="172"/>
                  </a:lnTo>
                  <a:lnTo>
                    <a:pt x="187" y="170"/>
                  </a:lnTo>
                  <a:lnTo>
                    <a:pt x="195" y="168"/>
                  </a:lnTo>
                  <a:lnTo>
                    <a:pt x="200" y="164"/>
                  </a:lnTo>
                  <a:lnTo>
                    <a:pt x="200" y="164"/>
                  </a:lnTo>
                  <a:lnTo>
                    <a:pt x="210" y="155"/>
                  </a:lnTo>
                  <a:lnTo>
                    <a:pt x="222" y="141"/>
                  </a:lnTo>
                  <a:lnTo>
                    <a:pt x="254" y="118"/>
                  </a:lnTo>
                  <a:lnTo>
                    <a:pt x="254" y="118"/>
                  </a:lnTo>
                  <a:lnTo>
                    <a:pt x="268" y="108"/>
                  </a:lnTo>
                  <a:lnTo>
                    <a:pt x="281" y="97"/>
                  </a:lnTo>
                  <a:lnTo>
                    <a:pt x="285" y="93"/>
                  </a:lnTo>
                  <a:lnTo>
                    <a:pt x="289" y="87"/>
                  </a:lnTo>
                  <a:lnTo>
                    <a:pt x="291" y="79"/>
                  </a:lnTo>
                  <a:lnTo>
                    <a:pt x="293" y="71"/>
                  </a:lnTo>
                  <a:lnTo>
                    <a:pt x="293" y="71"/>
                  </a:lnTo>
                  <a:lnTo>
                    <a:pt x="295" y="64"/>
                  </a:lnTo>
                  <a:lnTo>
                    <a:pt x="297" y="56"/>
                  </a:lnTo>
                  <a:lnTo>
                    <a:pt x="301" y="46"/>
                  </a:lnTo>
                  <a:lnTo>
                    <a:pt x="303" y="42"/>
                  </a:lnTo>
                  <a:lnTo>
                    <a:pt x="304" y="37"/>
                  </a:lnTo>
                  <a:lnTo>
                    <a:pt x="303" y="31"/>
                  </a:lnTo>
                  <a:lnTo>
                    <a:pt x="301" y="25"/>
                  </a:lnTo>
                  <a:lnTo>
                    <a:pt x="301" y="25"/>
                  </a:lnTo>
                  <a:lnTo>
                    <a:pt x="295" y="19"/>
                  </a:lnTo>
                  <a:lnTo>
                    <a:pt x="289" y="13"/>
                  </a:lnTo>
                  <a:lnTo>
                    <a:pt x="281" y="8"/>
                  </a:lnTo>
                  <a:lnTo>
                    <a:pt x="274" y="4"/>
                  </a:lnTo>
                  <a:lnTo>
                    <a:pt x="258" y="0"/>
                  </a:lnTo>
                  <a:lnTo>
                    <a:pt x="252" y="0"/>
                  </a:lnTo>
                  <a:lnTo>
                    <a:pt x="247" y="2"/>
                  </a:lnTo>
                  <a:lnTo>
                    <a:pt x="247" y="2"/>
                  </a:lnTo>
                  <a:lnTo>
                    <a:pt x="229" y="13"/>
                  </a:lnTo>
                  <a:lnTo>
                    <a:pt x="218" y="19"/>
                  </a:lnTo>
                  <a:lnTo>
                    <a:pt x="200" y="25"/>
                  </a:lnTo>
                  <a:lnTo>
                    <a:pt x="200" y="25"/>
                  </a:lnTo>
                  <a:lnTo>
                    <a:pt x="193" y="27"/>
                  </a:lnTo>
                  <a:lnTo>
                    <a:pt x="185" y="31"/>
                  </a:lnTo>
                  <a:lnTo>
                    <a:pt x="177" y="35"/>
                  </a:lnTo>
                  <a:lnTo>
                    <a:pt x="172" y="37"/>
                  </a:lnTo>
                  <a:lnTo>
                    <a:pt x="166" y="37"/>
                  </a:lnTo>
                  <a:lnTo>
                    <a:pt x="158" y="35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73" y="13"/>
                  </a:lnTo>
                  <a:lnTo>
                    <a:pt x="23" y="2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rgbClr val="FF6699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26">
              <a:extLst>
                <a:ext uri="{FF2B5EF4-FFF2-40B4-BE49-F238E27FC236}">
                  <a16:creationId xmlns:a16="http://schemas.microsoft.com/office/drawing/2014/main" id="{B459D3BA-E383-416A-81E0-DC4C32548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725" y="1831975"/>
              <a:ext cx="150813" cy="122238"/>
            </a:xfrm>
            <a:custGeom>
              <a:avLst/>
              <a:gdLst>
                <a:gd name="T0" fmla="*/ 0 w 95"/>
                <a:gd name="T1" fmla="*/ 0 h 77"/>
                <a:gd name="T2" fmla="*/ 0 w 95"/>
                <a:gd name="T3" fmla="*/ 0 h 77"/>
                <a:gd name="T4" fmla="*/ 8 w 95"/>
                <a:gd name="T5" fmla="*/ 15 h 77"/>
                <a:gd name="T6" fmla="*/ 16 w 95"/>
                <a:gd name="T7" fmla="*/ 27 h 77"/>
                <a:gd name="T8" fmla="*/ 24 w 95"/>
                <a:gd name="T9" fmla="*/ 39 h 77"/>
                <a:gd name="T10" fmla="*/ 24 w 95"/>
                <a:gd name="T11" fmla="*/ 39 h 77"/>
                <a:gd name="T12" fmla="*/ 39 w 95"/>
                <a:gd name="T13" fmla="*/ 50 h 77"/>
                <a:gd name="T14" fmla="*/ 62 w 95"/>
                <a:gd name="T15" fmla="*/ 62 h 77"/>
                <a:gd name="T16" fmla="*/ 93 w 95"/>
                <a:gd name="T17" fmla="*/ 77 h 77"/>
                <a:gd name="T18" fmla="*/ 93 w 95"/>
                <a:gd name="T19" fmla="*/ 77 h 77"/>
                <a:gd name="T20" fmla="*/ 95 w 95"/>
                <a:gd name="T21" fmla="*/ 64 h 77"/>
                <a:gd name="T22" fmla="*/ 95 w 95"/>
                <a:gd name="T23" fmla="*/ 54 h 77"/>
                <a:gd name="T24" fmla="*/ 95 w 95"/>
                <a:gd name="T25" fmla="*/ 50 h 77"/>
                <a:gd name="T26" fmla="*/ 93 w 95"/>
                <a:gd name="T27" fmla="*/ 46 h 77"/>
                <a:gd name="T28" fmla="*/ 93 w 95"/>
                <a:gd name="T29" fmla="*/ 46 h 77"/>
                <a:gd name="T30" fmla="*/ 87 w 95"/>
                <a:gd name="T31" fmla="*/ 41 h 77"/>
                <a:gd name="T32" fmla="*/ 79 w 95"/>
                <a:gd name="T33" fmla="*/ 35 h 77"/>
                <a:gd name="T34" fmla="*/ 68 w 95"/>
                <a:gd name="T35" fmla="*/ 29 h 77"/>
                <a:gd name="T36" fmla="*/ 54 w 95"/>
                <a:gd name="T37" fmla="*/ 23 h 77"/>
                <a:gd name="T38" fmla="*/ 54 w 95"/>
                <a:gd name="T39" fmla="*/ 23 h 77"/>
                <a:gd name="T40" fmla="*/ 20 w 95"/>
                <a:gd name="T41" fmla="*/ 10 h 77"/>
                <a:gd name="T42" fmla="*/ 0 w 95"/>
                <a:gd name="T43" fmla="*/ 0 h 77"/>
                <a:gd name="T44" fmla="*/ 0 w 95"/>
                <a:gd name="T4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77">
                  <a:moveTo>
                    <a:pt x="0" y="0"/>
                  </a:moveTo>
                  <a:lnTo>
                    <a:pt x="0" y="0"/>
                  </a:lnTo>
                  <a:lnTo>
                    <a:pt x="8" y="15"/>
                  </a:lnTo>
                  <a:lnTo>
                    <a:pt x="16" y="27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39" y="50"/>
                  </a:lnTo>
                  <a:lnTo>
                    <a:pt x="62" y="62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95" y="64"/>
                  </a:lnTo>
                  <a:lnTo>
                    <a:pt x="95" y="54"/>
                  </a:lnTo>
                  <a:lnTo>
                    <a:pt x="95" y="50"/>
                  </a:lnTo>
                  <a:lnTo>
                    <a:pt x="93" y="46"/>
                  </a:lnTo>
                  <a:lnTo>
                    <a:pt x="93" y="46"/>
                  </a:lnTo>
                  <a:lnTo>
                    <a:pt x="87" y="41"/>
                  </a:lnTo>
                  <a:lnTo>
                    <a:pt x="79" y="35"/>
                  </a:lnTo>
                  <a:lnTo>
                    <a:pt x="68" y="29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2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27">
              <a:extLst>
                <a:ext uri="{FF2B5EF4-FFF2-40B4-BE49-F238E27FC236}">
                  <a16:creationId xmlns:a16="http://schemas.microsoft.com/office/drawing/2014/main" id="{398EA4C8-62DB-425D-98E1-E3F8BD55D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125" y="1819275"/>
              <a:ext cx="138113" cy="147638"/>
            </a:xfrm>
            <a:custGeom>
              <a:avLst/>
              <a:gdLst>
                <a:gd name="T0" fmla="*/ 87 w 87"/>
                <a:gd name="T1" fmla="*/ 0 h 93"/>
                <a:gd name="T2" fmla="*/ 87 w 87"/>
                <a:gd name="T3" fmla="*/ 0 h 93"/>
                <a:gd name="T4" fmla="*/ 85 w 87"/>
                <a:gd name="T5" fmla="*/ 14 h 93"/>
                <a:gd name="T6" fmla="*/ 81 w 87"/>
                <a:gd name="T7" fmla="*/ 23 h 93"/>
                <a:gd name="T8" fmla="*/ 79 w 87"/>
                <a:gd name="T9" fmla="*/ 31 h 93"/>
                <a:gd name="T10" fmla="*/ 79 w 87"/>
                <a:gd name="T11" fmla="*/ 31 h 93"/>
                <a:gd name="T12" fmla="*/ 65 w 87"/>
                <a:gd name="T13" fmla="*/ 47 h 93"/>
                <a:gd name="T14" fmla="*/ 48 w 87"/>
                <a:gd name="T15" fmla="*/ 62 h 93"/>
                <a:gd name="T16" fmla="*/ 48 w 87"/>
                <a:gd name="T17" fmla="*/ 62 h 93"/>
                <a:gd name="T18" fmla="*/ 23 w 87"/>
                <a:gd name="T19" fmla="*/ 81 h 93"/>
                <a:gd name="T20" fmla="*/ 9 w 87"/>
                <a:gd name="T21" fmla="*/ 91 h 93"/>
                <a:gd name="T22" fmla="*/ 4 w 87"/>
                <a:gd name="T23" fmla="*/ 93 h 93"/>
                <a:gd name="T24" fmla="*/ 2 w 87"/>
                <a:gd name="T25" fmla="*/ 93 h 93"/>
                <a:gd name="T26" fmla="*/ 2 w 87"/>
                <a:gd name="T27" fmla="*/ 93 h 93"/>
                <a:gd name="T28" fmla="*/ 0 w 87"/>
                <a:gd name="T29" fmla="*/ 87 h 93"/>
                <a:gd name="T30" fmla="*/ 2 w 87"/>
                <a:gd name="T31" fmla="*/ 78 h 93"/>
                <a:gd name="T32" fmla="*/ 2 w 87"/>
                <a:gd name="T33" fmla="*/ 62 h 93"/>
                <a:gd name="T34" fmla="*/ 2 w 87"/>
                <a:gd name="T35" fmla="*/ 62 h 93"/>
                <a:gd name="T36" fmla="*/ 19 w 87"/>
                <a:gd name="T37" fmla="*/ 49 h 93"/>
                <a:gd name="T38" fmla="*/ 40 w 87"/>
                <a:gd name="T39" fmla="*/ 31 h 93"/>
                <a:gd name="T40" fmla="*/ 40 w 87"/>
                <a:gd name="T41" fmla="*/ 31 h 93"/>
                <a:gd name="T42" fmla="*/ 46 w 87"/>
                <a:gd name="T43" fmla="*/ 29 h 93"/>
                <a:gd name="T44" fmla="*/ 52 w 87"/>
                <a:gd name="T45" fmla="*/ 27 h 93"/>
                <a:gd name="T46" fmla="*/ 56 w 87"/>
                <a:gd name="T47" fmla="*/ 27 h 93"/>
                <a:gd name="T48" fmla="*/ 63 w 87"/>
                <a:gd name="T49" fmla="*/ 23 h 93"/>
                <a:gd name="T50" fmla="*/ 63 w 87"/>
                <a:gd name="T51" fmla="*/ 23 h 93"/>
                <a:gd name="T52" fmla="*/ 71 w 87"/>
                <a:gd name="T53" fmla="*/ 18 h 93"/>
                <a:gd name="T54" fmla="*/ 79 w 87"/>
                <a:gd name="T55" fmla="*/ 10 h 93"/>
                <a:gd name="T56" fmla="*/ 87 w 87"/>
                <a:gd name="T57" fmla="*/ 0 h 93"/>
                <a:gd name="T58" fmla="*/ 87 w 87"/>
                <a:gd name="T5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" h="93">
                  <a:moveTo>
                    <a:pt x="87" y="0"/>
                  </a:moveTo>
                  <a:lnTo>
                    <a:pt x="87" y="0"/>
                  </a:lnTo>
                  <a:lnTo>
                    <a:pt x="85" y="14"/>
                  </a:lnTo>
                  <a:lnTo>
                    <a:pt x="81" y="23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65" y="47"/>
                  </a:lnTo>
                  <a:lnTo>
                    <a:pt x="48" y="62"/>
                  </a:lnTo>
                  <a:lnTo>
                    <a:pt x="48" y="62"/>
                  </a:lnTo>
                  <a:lnTo>
                    <a:pt x="23" y="81"/>
                  </a:lnTo>
                  <a:lnTo>
                    <a:pt x="9" y="91"/>
                  </a:lnTo>
                  <a:lnTo>
                    <a:pt x="4" y="93"/>
                  </a:lnTo>
                  <a:lnTo>
                    <a:pt x="2" y="93"/>
                  </a:lnTo>
                  <a:lnTo>
                    <a:pt x="2" y="93"/>
                  </a:lnTo>
                  <a:lnTo>
                    <a:pt x="0" y="87"/>
                  </a:lnTo>
                  <a:lnTo>
                    <a:pt x="2" y="78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19" y="49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6" y="29"/>
                  </a:lnTo>
                  <a:lnTo>
                    <a:pt x="52" y="27"/>
                  </a:lnTo>
                  <a:lnTo>
                    <a:pt x="56" y="27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71" y="18"/>
                  </a:lnTo>
                  <a:lnTo>
                    <a:pt x="79" y="10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28">
              <a:extLst>
                <a:ext uri="{FF2B5EF4-FFF2-40B4-BE49-F238E27FC236}">
                  <a16:creationId xmlns:a16="http://schemas.microsoft.com/office/drawing/2014/main" id="{33C0A626-697A-460D-92AA-E883AF48FB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1600" y="592138"/>
              <a:ext cx="1920875" cy="1644650"/>
            </a:xfrm>
            <a:custGeom>
              <a:avLst/>
              <a:gdLst>
                <a:gd name="T0" fmla="*/ 638 w 1210"/>
                <a:gd name="T1" fmla="*/ 885 h 1036"/>
                <a:gd name="T2" fmla="*/ 393 w 1210"/>
                <a:gd name="T3" fmla="*/ 139 h 1036"/>
                <a:gd name="T4" fmla="*/ 413 w 1210"/>
                <a:gd name="T5" fmla="*/ 155 h 1036"/>
                <a:gd name="T6" fmla="*/ 521 w 1210"/>
                <a:gd name="T7" fmla="*/ 193 h 1036"/>
                <a:gd name="T8" fmla="*/ 742 w 1210"/>
                <a:gd name="T9" fmla="*/ 174 h 1036"/>
                <a:gd name="T10" fmla="*/ 632 w 1210"/>
                <a:gd name="T11" fmla="*/ 108 h 1036"/>
                <a:gd name="T12" fmla="*/ 509 w 1210"/>
                <a:gd name="T13" fmla="*/ 8 h 1036"/>
                <a:gd name="T14" fmla="*/ 794 w 1210"/>
                <a:gd name="T15" fmla="*/ 85 h 1036"/>
                <a:gd name="T16" fmla="*/ 1010 w 1210"/>
                <a:gd name="T17" fmla="*/ 294 h 1036"/>
                <a:gd name="T18" fmla="*/ 293 w 1210"/>
                <a:gd name="T19" fmla="*/ 139 h 1036"/>
                <a:gd name="T20" fmla="*/ 139 w 1210"/>
                <a:gd name="T21" fmla="*/ 286 h 1036"/>
                <a:gd name="T22" fmla="*/ 255 w 1210"/>
                <a:gd name="T23" fmla="*/ 178 h 1036"/>
                <a:gd name="T24" fmla="*/ 424 w 1210"/>
                <a:gd name="T25" fmla="*/ 209 h 1036"/>
                <a:gd name="T26" fmla="*/ 1010 w 1210"/>
                <a:gd name="T27" fmla="*/ 433 h 1036"/>
                <a:gd name="T28" fmla="*/ 1060 w 1210"/>
                <a:gd name="T29" fmla="*/ 773 h 1036"/>
                <a:gd name="T30" fmla="*/ 865 w 1210"/>
                <a:gd name="T31" fmla="*/ 238 h 1036"/>
                <a:gd name="T32" fmla="*/ 889 w 1210"/>
                <a:gd name="T33" fmla="*/ 437 h 1036"/>
                <a:gd name="T34" fmla="*/ 912 w 1210"/>
                <a:gd name="T35" fmla="*/ 423 h 1036"/>
                <a:gd name="T36" fmla="*/ 910 w 1210"/>
                <a:gd name="T37" fmla="*/ 721 h 1036"/>
                <a:gd name="T38" fmla="*/ 914 w 1210"/>
                <a:gd name="T39" fmla="*/ 885 h 1036"/>
                <a:gd name="T40" fmla="*/ 1033 w 1210"/>
                <a:gd name="T41" fmla="*/ 851 h 1036"/>
                <a:gd name="T42" fmla="*/ 948 w 1210"/>
                <a:gd name="T43" fmla="*/ 402 h 1036"/>
                <a:gd name="T44" fmla="*/ 879 w 1210"/>
                <a:gd name="T45" fmla="*/ 224 h 1036"/>
                <a:gd name="T46" fmla="*/ 825 w 1210"/>
                <a:gd name="T47" fmla="*/ 302 h 1036"/>
                <a:gd name="T48" fmla="*/ 285 w 1210"/>
                <a:gd name="T49" fmla="*/ 418 h 1036"/>
                <a:gd name="T50" fmla="*/ 208 w 1210"/>
                <a:gd name="T51" fmla="*/ 433 h 1036"/>
                <a:gd name="T52" fmla="*/ 139 w 1210"/>
                <a:gd name="T53" fmla="*/ 561 h 1036"/>
                <a:gd name="T54" fmla="*/ 293 w 1210"/>
                <a:gd name="T55" fmla="*/ 928 h 1036"/>
                <a:gd name="T56" fmla="*/ 278 w 1210"/>
                <a:gd name="T57" fmla="*/ 773 h 1036"/>
                <a:gd name="T58" fmla="*/ 199 w 1210"/>
                <a:gd name="T59" fmla="*/ 516 h 1036"/>
                <a:gd name="T60" fmla="*/ 270 w 1210"/>
                <a:gd name="T61" fmla="*/ 541 h 1036"/>
                <a:gd name="T62" fmla="*/ 212 w 1210"/>
                <a:gd name="T63" fmla="*/ 553 h 1036"/>
                <a:gd name="T64" fmla="*/ 231 w 1210"/>
                <a:gd name="T65" fmla="*/ 574 h 1036"/>
                <a:gd name="T66" fmla="*/ 307 w 1210"/>
                <a:gd name="T67" fmla="*/ 682 h 1036"/>
                <a:gd name="T68" fmla="*/ 871 w 1210"/>
                <a:gd name="T69" fmla="*/ 549 h 1036"/>
                <a:gd name="T70" fmla="*/ 925 w 1210"/>
                <a:gd name="T71" fmla="*/ 564 h 1036"/>
                <a:gd name="T72" fmla="*/ 918 w 1210"/>
                <a:gd name="T73" fmla="*/ 619 h 1036"/>
                <a:gd name="T74" fmla="*/ 519 w 1210"/>
                <a:gd name="T75" fmla="*/ 253 h 1036"/>
                <a:gd name="T76" fmla="*/ 521 w 1210"/>
                <a:gd name="T77" fmla="*/ 336 h 1036"/>
                <a:gd name="T78" fmla="*/ 565 w 1210"/>
                <a:gd name="T79" fmla="*/ 261 h 1036"/>
                <a:gd name="T80" fmla="*/ 663 w 1210"/>
                <a:gd name="T81" fmla="*/ 356 h 1036"/>
                <a:gd name="T82" fmla="*/ 547 w 1210"/>
                <a:gd name="T83" fmla="*/ 217 h 1036"/>
                <a:gd name="T84" fmla="*/ 1104 w 1210"/>
                <a:gd name="T85" fmla="*/ 825 h 1036"/>
                <a:gd name="T86" fmla="*/ 1205 w 1210"/>
                <a:gd name="T87" fmla="*/ 891 h 1036"/>
                <a:gd name="T88" fmla="*/ 1089 w 1210"/>
                <a:gd name="T89" fmla="*/ 934 h 1036"/>
                <a:gd name="T90" fmla="*/ 902 w 1210"/>
                <a:gd name="T91" fmla="*/ 835 h 1036"/>
                <a:gd name="T92" fmla="*/ 744 w 1210"/>
                <a:gd name="T93" fmla="*/ 878 h 1036"/>
                <a:gd name="T94" fmla="*/ 817 w 1210"/>
                <a:gd name="T95" fmla="*/ 912 h 1036"/>
                <a:gd name="T96" fmla="*/ 864 w 1210"/>
                <a:gd name="T97" fmla="*/ 889 h 1036"/>
                <a:gd name="T98" fmla="*/ 902 w 1210"/>
                <a:gd name="T99" fmla="*/ 955 h 1036"/>
                <a:gd name="T100" fmla="*/ 1049 w 1210"/>
                <a:gd name="T101" fmla="*/ 966 h 1036"/>
                <a:gd name="T102" fmla="*/ 486 w 1210"/>
                <a:gd name="T103" fmla="*/ 943 h 1036"/>
                <a:gd name="T104" fmla="*/ 353 w 1210"/>
                <a:gd name="T105" fmla="*/ 1001 h 1036"/>
                <a:gd name="T106" fmla="*/ 871 w 1210"/>
                <a:gd name="T107" fmla="*/ 1005 h 1036"/>
                <a:gd name="T108" fmla="*/ 77 w 1210"/>
                <a:gd name="T109" fmla="*/ 441 h 1036"/>
                <a:gd name="T110" fmla="*/ 100 w 1210"/>
                <a:gd name="T111" fmla="*/ 905 h 1036"/>
                <a:gd name="T112" fmla="*/ 120 w 1210"/>
                <a:gd name="T113" fmla="*/ 835 h 1036"/>
                <a:gd name="T114" fmla="*/ 23 w 1210"/>
                <a:gd name="T115" fmla="*/ 820 h 1036"/>
                <a:gd name="T116" fmla="*/ 60 w 1210"/>
                <a:gd name="T117" fmla="*/ 957 h 1036"/>
                <a:gd name="T118" fmla="*/ 197 w 1210"/>
                <a:gd name="T119" fmla="*/ 959 h 1036"/>
                <a:gd name="T120" fmla="*/ 278 w 1210"/>
                <a:gd name="T121" fmla="*/ 990 h 1036"/>
                <a:gd name="T122" fmla="*/ 177 w 1210"/>
                <a:gd name="T123" fmla="*/ 1023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10" h="1036">
                  <a:moveTo>
                    <a:pt x="571" y="874"/>
                  </a:moveTo>
                  <a:lnTo>
                    <a:pt x="571" y="874"/>
                  </a:lnTo>
                  <a:lnTo>
                    <a:pt x="573" y="876"/>
                  </a:lnTo>
                  <a:lnTo>
                    <a:pt x="578" y="881"/>
                  </a:lnTo>
                  <a:lnTo>
                    <a:pt x="578" y="881"/>
                  </a:lnTo>
                  <a:lnTo>
                    <a:pt x="571" y="874"/>
                  </a:lnTo>
                  <a:lnTo>
                    <a:pt x="571" y="874"/>
                  </a:lnTo>
                  <a:close/>
                  <a:moveTo>
                    <a:pt x="617" y="889"/>
                  </a:moveTo>
                  <a:lnTo>
                    <a:pt x="617" y="889"/>
                  </a:lnTo>
                  <a:lnTo>
                    <a:pt x="603" y="889"/>
                  </a:lnTo>
                  <a:lnTo>
                    <a:pt x="592" y="887"/>
                  </a:lnTo>
                  <a:lnTo>
                    <a:pt x="584" y="885"/>
                  </a:lnTo>
                  <a:lnTo>
                    <a:pt x="578" y="881"/>
                  </a:lnTo>
                  <a:lnTo>
                    <a:pt x="578" y="881"/>
                  </a:lnTo>
                  <a:lnTo>
                    <a:pt x="594" y="899"/>
                  </a:lnTo>
                  <a:lnTo>
                    <a:pt x="600" y="910"/>
                  </a:lnTo>
                  <a:lnTo>
                    <a:pt x="601" y="920"/>
                  </a:lnTo>
                  <a:lnTo>
                    <a:pt x="601" y="920"/>
                  </a:lnTo>
                  <a:lnTo>
                    <a:pt x="603" y="934"/>
                  </a:lnTo>
                  <a:lnTo>
                    <a:pt x="605" y="945"/>
                  </a:lnTo>
                  <a:lnTo>
                    <a:pt x="609" y="959"/>
                  </a:lnTo>
                  <a:lnTo>
                    <a:pt x="609" y="959"/>
                  </a:lnTo>
                  <a:lnTo>
                    <a:pt x="632" y="912"/>
                  </a:lnTo>
                  <a:lnTo>
                    <a:pt x="632" y="912"/>
                  </a:lnTo>
                  <a:lnTo>
                    <a:pt x="642" y="899"/>
                  </a:lnTo>
                  <a:lnTo>
                    <a:pt x="652" y="885"/>
                  </a:lnTo>
                  <a:lnTo>
                    <a:pt x="663" y="874"/>
                  </a:lnTo>
                  <a:lnTo>
                    <a:pt x="663" y="874"/>
                  </a:lnTo>
                  <a:lnTo>
                    <a:pt x="652" y="880"/>
                  </a:lnTo>
                  <a:lnTo>
                    <a:pt x="638" y="885"/>
                  </a:lnTo>
                  <a:lnTo>
                    <a:pt x="617" y="889"/>
                  </a:lnTo>
                  <a:lnTo>
                    <a:pt x="617" y="889"/>
                  </a:lnTo>
                  <a:close/>
                  <a:moveTo>
                    <a:pt x="509" y="8"/>
                  </a:moveTo>
                  <a:lnTo>
                    <a:pt x="509" y="8"/>
                  </a:lnTo>
                  <a:lnTo>
                    <a:pt x="509" y="10"/>
                  </a:lnTo>
                  <a:lnTo>
                    <a:pt x="509" y="14"/>
                  </a:lnTo>
                  <a:lnTo>
                    <a:pt x="511" y="25"/>
                  </a:lnTo>
                  <a:lnTo>
                    <a:pt x="513" y="39"/>
                  </a:lnTo>
                  <a:lnTo>
                    <a:pt x="511" y="45"/>
                  </a:lnTo>
                  <a:lnTo>
                    <a:pt x="509" y="46"/>
                  </a:lnTo>
                  <a:lnTo>
                    <a:pt x="509" y="46"/>
                  </a:lnTo>
                  <a:lnTo>
                    <a:pt x="501" y="50"/>
                  </a:lnTo>
                  <a:lnTo>
                    <a:pt x="495" y="56"/>
                  </a:lnTo>
                  <a:lnTo>
                    <a:pt x="490" y="60"/>
                  </a:lnTo>
                  <a:lnTo>
                    <a:pt x="486" y="62"/>
                  </a:lnTo>
                  <a:lnTo>
                    <a:pt x="486" y="62"/>
                  </a:lnTo>
                  <a:lnTo>
                    <a:pt x="474" y="66"/>
                  </a:lnTo>
                  <a:lnTo>
                    <a:pt x="453" y="77"/>
                  </a:lnTo>
                  <a:lnTo>
                    <a:pt x="401" y="101"/>
                  </a:lnTo>
                  <a:lnTo>
                    <a:pt x="401" y="101"/>
                  </a:lnTo>
                  <a:lnTo>
                    <a:pt x="380" y="112"/>
                  </a:lnTo>
                  <a:lnTo>
                    <a:pt x="359" y="126"/>
                  </a:lnTo>
                  <a:lnTo>
                    <a:pt x="332" y="147"/>
                  </a:lnTo>
                  <a:lnTo>
                    <a:pt x="332" y="147"/>
                  </a:lnTo>
                  <a:lnTo>
                    <a:pt x="326" y="151"/>
                  </a:lnTo>
                  <a:lnTo>
                    <a:pt x="324" y="153"/>
                  </a:lnTo>
                  <a:lnTo>
                    <a:pt x="326" y="155"/>
                  </a:lnTo>
                  <a:lnTo>
                    <a:pt x="332" y="155"/>
                  </a:lnTo>
                  <a:lnTo>
                    <a:pt x="343" y="153"/>
                  </a:lnTo>
                  <a:lnTo>
                    <a:pt x="393" y="139"/>
                  </a:lnTo>
                  <a:lnTo>
                    <a:pt x="393" y="139"/>
                  </a:lnTo>
                  <a:lnTo>
                    <a:pt x="426" y="130"/>
                  </a:lnTo>
                  <a:lnTo>
                    <a:pt x="451" y="120"/>
                  </a:lnTo>
                  <a:lnTo>
                    <a:pt x="488" y="104"/>
                  </a:lnTo>
                  <a:lnTo>
                    <a:pt x="499" y="99"/>
                  </a:lnTo>
                  <a:lnTo>
                    <a:pt x="507" y="97"/>
                  </a:lnTo>
                  <a:lnTo>
                    <a:pt x="513" y="97"/>
                  </a:lnTo>
                  <a:lnTo>
                    <a:pt x="517" y="101"/>
                  </a:lnTo>
                  <a:lnTo>
                    <a:pt x="517" y="101"/>
                  </a:lnTo>
                  <a:lnTo>
                    <a:pt x="522" y="112"/>
                  </a:lnTo>
                  <a:lnTo>
                    <a:pt x="526" y="124"/>
                  </a:lnTo>
                  <a:lnTo>
                    <a:pt x="526" y="133"/>
                  </a:lnTo>
                  <a:lnTo>
                    <a:pt x="526" y="137"/>
                  </a:lnTo>
                  <a:lnTo>
                    <a:pt x="524" y="139"/>
                  </a:lnTo>
                  <a:lnTo>
                    <a:pt x="524" y="139"/>
                  </a:lnTo>
                  <a:lnTo>
                    <a:pt x="522" y="141"/>
                  </a:lnTo>
                  <a:lnTo>
                    <a:pt x="521" y="145"/>
                  </a:lnTo>
                  <a:lnTo>
                    <a:pt x="515" y="151"/>
                  </a:lnTo>
                  <a:lnTo>
                    <a:pt x="501" y="155"/>
                  </a:lnTo>
                  <a:lnTo>
                    <a:pt x="501" y="155"/>
                  </a:lnTo>
                  <a:lnTo>
                    <a:pt x="470" y="162"/>
                  </a:lnTo>
                  <a:lnTo>
                    <a:pt x="459" y="164"/>
                  </a:lnTo>
                  <a:lnTo>
                    <a:pt x="447" y="162"/>
                  </a:lnTo>
                  <a:lnTo>
                    <a:pt x="447" y="162"/>
                  </a:lnTo>
                  <a:lnTo>
                    <a:pt x="436" y="159"/>
                  </a:lnTo>
                  <a:lnTo>
                    <a:pt x="430" y="155"/>
                  </a:lnTo>
                  <a:lnTo>
                    <a:pt x="424" y="153"/>
                  </a:lnTo>
                  <a:lnTo>
                    <a:pt x="416" y="155"/>
                  </a:lnTo>
                  <a:lnTo>
                    <a:pt x="416" y="155"/>
                  </a:lnTo>
                  <a:lnTo>
                    <a:pt x="413" y="155"/>
                  </a:lnTo>
                  <a:lnTo>
                    <a:pt x="415" y="155"/>
                  </a:lnTo>
                  <a:lnTo>
                    <a:pt x="415" y="155"/>
                  </a:lnTo>
                  <a:lnTo>
                    <a:pt x="401" y="162"/>
                  </a:lnTo>
                  <a:lnTo>
                    <a:pt x="401" y="162"/>
                  </a:lnTo>
                  <a:lnTo>
                    <a:pt x="382" y="176"/>
                  </a:lnTo>
                  <a:lnTo>
                    <a:pt x="364" y="191"/>
                  </a:lnTo>
                  <a:lnTo>
                    <a:pt x="353" y="203"/>
                  </a:lnTo>
                  <a:lnTo>
                    <a:pt x="347" y="209"/>
                  </a:lnTo>
                  <a:lnTo>
                    <a:pt x="347" y="209"/>
                  </a:lnTo>
                  <a:lnTo>
                    <a:pt x="347" y="213"/>
                  </a:lnTo>
                  <a:lnTo>
                    <a:pt x="349" y="215"/>
                  </a:lnTo>
                  <a:lnTo>
                    <a:pt x="351" y="217"/>
                  </a:lnTo>
                  <a:lnTo>
                    <a:pt x="355" y="218"/>
                  </a:lnTo>
                  <a:lnTo>
                    <a:pt x="361" y="217"/>
                  </a:lnTo>
                  <a:lnTo>
                    <a:pt x="368" y="215"/>
                  </a:lnTo>
                  <a:lnTo>
                    <a:pt x="378" y="209"/>
                  </a:lnTo>
                  <a:lnTo>
                    <a:pt x="378" y="209"/>
                  </a:lnTo>
                  <a:lnTo>
                    <a:pt x="405" y="195"/>
                  </a:lnTo>
                  <a:lnTo>
                    <a:pt x="436" y="186"/>
                  </a:lnTo>
                  <a:lnTo>
                    <a:pt x="465" y="178"/>
                  </a:lnTo>
                  <a:lnTo>
                    <a:pt x="476" y="178"/>
                  </a:lnTo>
                  <a:lnTo>
                    <a:pt x="486" y="178"/>
                  </a:lnTo>
                  <a:lnTo>
                    <a:pt x="486" y="178"/>
                  </a:lnTo>
                  <a:lnTo>
                    <a:pt x="499" y="180"/>
                  </a:lnTo>
                  <a:lnTo>
                    <a:pt x="509" y="178"/>
                  </a:lnTo>
                  <a:lnTo>
                    <a:pt x="515" y="180"/>
                  </a:lnTo>
                  <a:lnTo>
                    <a:pt x="517" y="182"/>
                  </a:lnTo>
                  <a:lnTo>
                    <a:pt x="517" y="186"/>
                  </a:lnTo>
                  <a:lnTo>
                    <a:pt x="517" y="186"/>
                  </a:lnTo>
                  <a:lnTo>
                    <a:pt x="521" y="193"/>
                  </a:lnTo>
                  <a:lnTo>
                    <a:pt x="524" y="197"/>
                  </a:lnTo>
                  <a:lnTo>
                    <a:pt x="528" y="199"/>
                  </a:lnTo>
                  <a:lnTo>
                    <a:pt x="530" y="199"/>
                  </a:lnTo>
                  <a:lnTo>
                    <a:pt x="532" y="197"/>
                  </a:lnTo>
                  <a:lnTo>
                    <a:pt x="532" y="193"/>
                  </a:lnTo>
                  <a:lnTo>
                    <a:pt x="532" y="193"/>
                  </a:lnTo>
                  <a:lnTo>
                    <a:pt x="534" y="182"/>
                  </a:lnTo>
                  <a:lnTo>
                    <a:pt x="538" y="164"/>
                  </a:lnTo>
                  <a:lnTo>
                    <a:pt x="544" y="153"/>
                  </a:lnTo>
                  <a:lnTo>
                    <a:pt x="546" y="149"/>
                  </a:lnTo>
                  <a:lnTo>
                    <a:pt x="547" y="147"/>
                  </a:lnTo>
                  <a:lnTo>
                    <a:pt x="547" y="147"/>
                  </a:lnTo>
                  <a:lnTo>
                    <a:pt x="553" y="153"/>
                  </a:lnTo>
                  <a:lnTo>
                    <a:pt x="561" y="164"/>
                  </a:lnTo>
                  <a:lnTo>
                    <a:pt x="567" y="170"/>
                  </a:lnTo>
                  <a:lnTo>
                    <a:pt x="573" y="174"/>
                  </a:lnTo>
                  <a:lnTo>
                    <a:pt x="580" y="178"/>
                  </a:lnTo>
                  <a:lnTo>
                    <a:pt x="586" y="178"/>
                  </a:lnTo>
                  <a:lnTo>
                    <a:pt x="586" y="178"/>
                  </a:lnTo>
                  <a:lnTo>
                    <a:pt x="621" y="166"/>
                  </a:lnTo>
                  <a:lnTo>
                    <a:pt x="642" y="162"/>
                  </a:lnTo>
                  <a:lnTo>
                    <a:pt x="652" y="162"/>
                  </a:lnTo>
                  <a:lnTo>
                    <a:pt x="663" y="162"/>
                  </a:lnTo>
                  <a:lnTo>
                    <a:pt x="663" y="162"/>
                  </a:lnTo>
                  <a:lnTo>
                    <a:pt x="688" y="168"/>
                  </a:lnTo>
                  <a:lnTo>
                    <a:pt x="717" y="174"/>
                  </a:lnTo>
                  <a:lnTo>
                    <a:pt x="729" y="176"/>
                  </a:lnTo>
                  <a:lnTo>
                    <a:pt x="738" y="176"/>
                  </a:lnTo>
                  <a:lnTo>
                    <a:pt x="740" y="176"/>
                  </a:lnTo>
                  <a:lnTo>
                    <a:pt x="742" y="174"/>
                  </a:lnTo>
                  <a:lnTo>
                    <a:pt x="742" y="172"/>
                  </a:lnTo>
                  <a:lnTo>
                    <a:pt x="740" y="170"/>
                  </a:lnTo>
                  <a:lnTo>
                    <a:pt x="740" y="170"/>
                  </a:lnTo>
                  <a:lnTo>
                    <a:pt x="729" y="159"/>
                  </a:lnTo>
                  <a:lnTo>
                    <a:pt x="717" y="147"/>
                  </a:lnTo>
                  <a:lnTo>
                    <a:pt x="709" y="143"/>
                  </a:lnTo>
                  <a:lnTo>
                    <a:pt x="702" y="141"/>
                  </a:lnTo>
                  <a:lnTo>
                    <a:pt x="694" y="139"/>
                  </a:lnTo>
                  <a:lnTo>
                    <a:pt x="686" y="139"/>
                  </a:lnTo>
                  <a:lnTo>
                    <a:pt x="686" y="139"/>
                  </a:lnTo>
                  <a:lnTo>
                    <a:pt x="669" y="141"/>
                  </a:lnTo>
                  <a:lnTo>
                    <a:pt x="652" y="143"/>
                  </a:lnTo>
                  <a:lnTo>
                    <a:pt x="636" y="145"/>
                  </a:lnTo>
                  <a:lnTo>
                    <a:pt x="617" y="147"/>
                  </a:lnTo>
                  <a:lnTo>
                    <a:pt x="617" y="147"/>
                  </a:lnTo>
                  <a:lnTo>
                    <a:pt x="603" y="149"/>
                  </a:lnTo>
                  <a:lnTo>
                    <a:pt x="596" y="151"/>
                  </a:lnTo>
                  <a:lnTo>
                    <a:pt x="592" y="151"/>
                  </a:lnTo>
                  <a:lnTo>
                    <a:pt x="586" y="147"/>
                  </a:lnTo>
                  <a:lnTo>
                    <a:pt x="586" y="147"/>
                  </a:lnTo>
                  <a:lnTo>
                    <a:pt x="565" y="130"/>
                  </a:lnTo>
                  <a:lnTo>
                    <a:pt x="555" y="122"/>
                  </a:lnTo>
                  <a:lnTo>
                    <a:pt x="553" y="118"/>
                  </a:lnTo>
                  <a:lnTo>
                    <a:pt x="555" y="116"/>
                  </a:lnTo>
                  <a:lnTo>
                    <a:pt x="555" y="116"/>
                  </a:lnTo>
                  <a:lnTo>
                    <a:pt x="569" y="112"/>
                  </a:lnTo>
                  <a:lnTo>
                    <a:pt x="592" y="110"/>
                  </a:lnTo>
                  <a:lnTo>
                    <a:pt x="617" y="108"/>
                  </a:lnTo>
                  <a:lnTo>
                    <a:pt x="632" y="108"/>
                  </a:lnTo>
                  <a:lnTo>
                    <a:pt x="632" y="108"/>
                  </a:lnTo>
                  <a:lnTo>
                    <a:pt x="682" y="120"/>
                  </a:lnTo>
                  <a:lnTo>
                    <a:pt x="725" y="131"/>
                  </a:lnTo>
                  <a:lnTo>
                    <a:pt x="725" y="131"/>
                  </a:lnTo>
                  <a:lnTo>
                    <a:pt x="725" y="128"/>
                  </a:lnTo>
                  <a:lnTo>
                    <a:pt x="721" y="118"/>
                  </a:lnTo>
                  <a:lnTo>
                    <a:pt x="713" y="108"/>
                  </a:lnTo>
                  <a:lnTo>
                    <a:pt x="709" y="104"/>
                  </a:lnTo>
                  <a:lnTo>
                    <a:pt x="702" y="101"/>
                  </a:lnTo>
                  <a:lnTo>
                    <a:pt x="702" y="101"/>
                  </a:lnTo>
                  <a:lnTo>
                    <a:pt x="667" y="87"/>
                  </a:lnTo>
                  <a:lnTo>
                    <a:pt x="648" y="81"/>
                  </a:lnTo>
                  <a:lnTo>
                    <a:pt x="625" y="77"/>
                  </a:lnTo>
                  <a:lnTo>
                    <a:pt x="625" y="77"/>
                  </a:lnTo>
                  <a:lnTo>
                    <a:pt x="578" y="73"/>
                  </a:lnTo>
                  <a:lnTo>
                    <a:pt x="563" y="72"/>
                  </a:lnTo>
                  <a:lnTo>
                    <a:pt x="555" y="70"/>
                  </a:lnTo>
                  <a:lnTo>
                    <a:pt x="555" y="70"/>
                  </a:lnTo>
                  <a:lnTo>
                    <a:pt x="553" y="68"/>
                  </a:lnTo>
                  <a:lnTo>
                    <a:pt x="549" y="68"/>
                  </a:lnTo>
                  <a:lnTo>
                    <a:pt x="547" y="66"/>
                  </a:lnTo>
                  <a:lnTo>
                    <a:pt x="547" y="62"/>
                  </a:lnTo>
                  <a:lnTo>
                    <a:pt x="547" y="62"/>
                  </a:lnTo>
                  <a:lnTo>
                    <a:pt x="549" y="48"/>
                  </a:lnTo>
                  <a:lnTo>
                    <a:pt x="547" y="27"/>
                  </a:lnTo>
                  <a:lnTo>
                    <a:pt x="547" y="0"/>
                  </a:lnTo>
                  <a:lnTo>
                    <a:pt x="547" y="0"/>
                  </a:lnTo>
                  <a:lnTo>
                    <a:pt x="530" y="4"/>
                  </a:lnTo>
                  <a:lnTo>
                    <a:pt x="517" y="8"/>
                  </a:lnTo>
                  <a:lnTo>
                    <a:pt x="509" y="8"/>
                  </a:lnTo>
                  <a:lnTo>
                    <a:pt x="509" y="8"/>
                  </a:lnTo>
                  <a:close/>
                  <a:moveTo>
                    <a:pt x="586" y="31"/>
                  </a:moveTo>
                  <a:lnTo>
                    <a:pt x="586" y="31"/>
                  </a:lnTo>
                  <a:lnTo>
                    <a:pt x="596" y="39"/>
                  </a:lnTo>
                  <a:lnTo>
                    <a:pt x="607" y="45"/>
                  </a:lnTo>
                  <a:lnTo>
                    <a:pt x="611" y="46"/>
                  </a:lnTo>
                  <a:lnTo>
                    <a:pt x="617" y="46"/>
                  </a:lnTo>
                  <a:lnTo>
                    <a:pt x="617" y="46"/>
                  </a:lnTo>
                  <a:lnTo>
                    <a:pt x="640" y="48"/>
                  </a:lnTo>
                  <a:lnTo>
                    <a:pt x="680" y="52"/>
                  </a:lnTo>
                  <a:lnTo>
                    <a:pt x="740" y="62"/>
                  </a:lnTo>
                  <a:lnTo>
                    <a:pt x="740" y="62"/>
                  </a:lnTo>
                  <a:lnTo>
                    <a:pt x="744" y="62"/>
                  </a:lnTo>
                  <a:lnTo>
                    <a:pt x="746" y="60"/>
                  </a:lnTo>
                  <a:lnTo>
                    <a:pt x="746" y="54"/>
                  </a:lnTo>
                  <a:lnTo>
                    <a:pt x="740" y="46"/>
                  </a:lnTo>
                  <a:lnTo>
                    <a:pt x="740" y="46"/>
                  </a:lnTo>
                  <a:lnTo>
                    <a:pt x="736" y="43"/>
                  </a:lnTo>
                  <a:lnTo>
                    <a:pt x="733" y="39"/>
                  </a:lnTo>
                  <a:lnTo>
                    <a:pt x="719" y="35"/>
                  </a:lnTo>
                  <a:lnTo>
                    <a:pt x="686" y="31"/>
                  </a:lnTo>
                  <a:lnTo>
                    <a:pt x="686" y="31"/>
                  </a:lnTo>
                  <a:lnTo>
                    <a:pt x="659" y="29"/>
                  </a:lnTo>
                  <a:lnTo>
                    <a:pt x="627" y="29"/>
                  </a:lnTo>
                  <a:lnTo>
                    <a:pt x="586" y="31"/>
                  </a:lnTo>
                  <a:lnTo>
                    <a:pt x="586" y="31"/>
                  </a:lnTo>
                  <a:close/>
                  <a:moveTo>
                    <a:pt x="864" y="85"/>
                  </a:moveTo>
                  <a:lnTo>
                    <a:pt x="864" y="85"/>
                  </a:lnTo>
                  <a:lnTo>
                    <a:pt x="833" y="85"/>
                  </a:lnTo>
                  <a:lnTo>
                    <a:pt x="794" y="85"/>
                  </a:lnTo>
                  <a:lnTo>
                    <a:pt x="794" y="85"/>
                  </a:lnTo>
                  <a:lnTo>
                    <a:pt x="750" y="83"/>
                  </a:lnTo>
                  <a:lnTo>
                    <a:pt x="742" y="83"/>
                  </a:lnTo>
                  <a:lnTo>
                    <a:pt x="740" y="85"/>
                  </a:lnTo>
                  <a:lnTo>
                    <a:pt x="744" y="87"/>
                  </a:lnTo>
                  <a:lnTo>
                    <a:pt x="756" y="93"/>
                  </a:lnTo>
                  <a:lnTo>
                    <a:pt x="756" y="93"/>
                  </a:lnTo>
                  <a:lnTo>
                    <a:pt x="771" y="97"/>
                  </a:lnTo>
                  <a:lnTo>
                    <a:pt x="786" y="101"/>
                  </a:lnTo>
                  <a:lnTo>
                    <a:pt x="813" y="101"/>
                  </a:lnTo>
                  <a:lnTo>
                    <a:pt x="823" y="99"/>
                  </a:lnTo>
                  <a:lnTo>
                    <a:pt x="831" y="101"/>
                  </a:lnTo>
                  <a:lnTo>
                    <a:pt x="837" y="102"/>
                  </a:lnTo>
                  <a:lnTo>
                    <a:pt x="840" y="108"/>
                  </a:lnTo>
                  <a:lnTo>
                    <a:pt x="840" y="108"/>
                  </a:lnTo>
                  <a:lnTo>
                    <a:pt x="848" y="131"/>
                  </a:lnTo>
                  <a:lnTo>
                    <a:pt x="848" y="131"/>
                  </a:lnTo>
                  <a:lnTo>
                    <a:pt x="854" y="151"/>
                  </a:lnTo>
                  <a:lnTo>
                    <a:pt x="858" y="157"/>
                  </a:lnTo>
                  <a:lnTo>
                    <a:pt x="864" y="162"/>
                  </a:lnTo>
                  <a:lnTo>
                    <a:pt x="864" y="162"/>
                  </a:lnTo>
                  <a:lnTo>
                    <a:pt x="910" y="211"/>
                  </a:lnTo>
                  <a:lnTo>
                    <a:pt x="939" y="240"/>
                  </a:lnTo>
                  <a:lnTo>
                    <a:pt x="956" y="255"/>
                  </a:lnTo>
                  <a:lnTo>
                    <a:pt x="956" y="255"/>
                  </a:lnTo>
                  <a:lnTo>
                    <a:pt x="970" y="265"/>
                  </a:lnTo>
                  <a:lnTo>
                    <a:pt x="987" y="282"/>
                  </a:lnTo>
                  <a:lnTo>
                    <a:pt x="1004" y="296"/>
                  </a:lnTo>
                  <a:lnTo>
                    <a:pt x="1008" y="298"/>
                  </a:lnTo>
                  <a:lnTo>
                    <a:pt x="1010" y="296"/>
                  </a:lnTo>
                  <a:lnTo>
                    <a:pt x="1010" y="294"/>
                  </a:lnTo>
                  <a:lnTo>
                    <a:pt x="1010" y="294"/>
                  </a:lnTo>
                  <a:lnTo>
                    <a:pt x="1006" y="276"/>
                  </a:lnTo>
                  <a:lnTo>
                    <a:pt x="1000" y="255"/>
                  </a:lnTo>
                  <a:lnTo>
                    <a:pt x="991" y="234"/>
                  </a:lnTo>
                  <a:lnTo>
                    <a:pt x="985" y="224"/>
                  </a:lnTo>
                  <a:lnTo>
                    <a:pt x="979" y="217"/>
                  </a:lnTo>
                  <a:lnTo>
                    <a:pt x="979" y="217"/>
                  </a:lnTo>
                  <a:lnTo>
                    <a:pt x="971" y="207"/>
                  </a:lnTo>
                  <a:lnTo>
                    <a:pt x="966" y="199"/>
                  </a:lnTo>
                  <a:lnTo>
                    <a:pt x="958" y="193"/>
                  </a:lnTo>
                  <a:lnTo>
                    <a:pt x="941" y="186"/>
                  </a:lnTo>
                  <a:lnTo>
                    <a:pt x="941" y="186"/>
                  </a:lnTo>
                  <a:lnTo>
                    <a:pt x="908" y="172"/>
                  </a:lnTo>
                  <a:lnTo>
                    <a:pt x="900" y="168"/>
                  </a:lnTo>
                  <a:lnTo>
                    <a:pt x="894" y="162"/>
                  </a:lnTo>
                  <a:lnTo>
                    <a:pt x="894" y="162"/>
                  </a:lnTo>
                  <a:lnTo>
                    <a:pt x="885" y="149"/>
                  </a:lnTo>
                  <a:lnTo>
                    <a:pt x="879" y="139"/>
                  </a:lnTo>
                  <a:lnTo>
                    <a:pt x="879" y="139"/>
                  </a:lnTo>
                  <a:lnTo>
                    <a:pt x="877" y="137"/>
                  </a:lnTo>
                  <a:lnTo>
                    <a:pt x="877" y="135"/>
                  </a:lnTo>
                  <a:lnTo>
                    <a:pt x="879" y="124"/>
                  </a:lnTo>
                  <a:lnTo>
                    <a:pt x="879" y="124"/>
                  </a:lnTo>
                  <a:lnTo>
                    <a:pt x="879" y="112"/>
                  </a:lnTo>
                  <a:lnTo>
                    <a:pt x="877" y="101"/>
                  </a:lnTo>
                  <a:lnTo>
                    <a:pt x="871" y="89"/>
                  </a:lnTo>
                  <a:lnTo>
                    <a:pt x="867" y="87"/>
                  </a:lnTo>
                  <a:lnTo>
                    <a:pt x="864" y="85"/>
                  </a:lnTo>
                  <a:lnTo>
                    <a:pt x="864" y="85"/>
                  </a:lnTo>
                  <a:close/>
                  <a:moveTo>
                    <a:pt x="293" y="139"/>
                  </a:moveTo>
                  <a:lnTo>
                    <a:pt x="293" y="139"/>
                  </a:lnTo>
                  <a:lnTo>
                    <a:pt x="268" y="157"/>
                  </a:lnTo>
                  <a:lnTo>
                    <a:pt x="251" y="164"/>
                  </a:lnTo>
                  <a:lnTo>
                    <a:pt x="239" y="170"/>
                  </a:lnTo>
                  <a:lnTo>
                    <a:pt x="239" y="170"/>
                  </a:lnTo>
                  <a:lnTo>
                    <a:pt x="228" y="172"/>
                  </a:lnTo>
                  <a:lnTo>
                    <a:pt x="224" y="174"/>
                  </a:lnTo>
                  <a:lnTo>
                    <a:pt x="216" y="178"/>
                  </a:lnTo>
                  <a:lnTo>
                    <a:pt x="216" y="178"/>
                  </a:lnTo>
                  <a:lnTo>
                    <a:pt x="208" y="184"/>
                  </a:lnTo>
                  <a:lnTo>
                    <a:pt x="204" y="188"/>
                  </a:lnTo>
                  <a:lnTo>
                    <a:pt x="203" y="193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9"/>
                  </a:lnTo>
                  <a:lnTo>
                    <a:pt x="204" y="213"/>
                  </a:lnTo>
                  <a:lnTo>
                    <a:pt x="204" y="217"/>
                  </a:lnTo>
                  <a:lnTo>
                    <a:pt x="201" y="224"/>
                  </a:lnTo>
                  <a:lnTo>
                    <a:pt x="201" y="224"/>
                  </a:lnTo>
                  <a:lnTo>
                    <a:pt x="199" y="228"/>
                  </a:lnTo>
                  <a:lnTo>
                    <a:pt x="199" y="232"/>
                  </a:lnTo>
                  <a:lnTo>
                    <a:pt x="199" y="238"/>
                  </a:lnTo>
                  <a:lnTo>
                    <a:pt x="199" y="242"/>
                  </a:lnTo>
                  <a:lnTo>
                    <a:pt x="197" y="246"/>
                  </a:lnTo>
                  <a:lnTo>
                    <a:pt x="193" y="249"/>
                  </a:lnTo>
                  <a:lnTo>
                    <a:pt x="185" y="255"/>
                  </a:lnTo>
                  <a:lnTo>
                    <a:pt x="185" y="255"/>
                  </a:lnTo>
                  <a:lnTo>
                    <a:pt x="158" y="273"/>
                  </a:lnTo>
                  <a:lnTo>
                    <a:pt x="139" y="286"/>
                  </a:lnTo>
                  <a:lnTo>
                    <a:pt x="139" y="286"/>
                  </a:lnTo>
                  <a:lnTo>
                    <a:pt x="122" y="302"/>
                  </a:lnTo>
                  <a:lnTo>
                    <a:pt x="114" y="307"/>
                  </a:lnTo>
                  <a:lnTo>
                    <a:pt x="108" y="309"/>
                  </a:lnTo>
                  <a:lnTo>
                    <a:pt x="108" y="309"/>
                  </a:lnTo>
                  <a:lnTo>
                    <a:pt x="100" y="311"/>
                  </a:lnTo>
                  <a:lnTo>
                    <a:pt x="100" y="313"/>
                  </a:lnTo>
                  <a:lnTo>
                    <a:pt x="100" y="317"/>
                  </a:lnTo>
                  <a:lnTo>
                    <a:pt x="100" y="317"/>
                  </a:lnTo>
                  <a:lnTo>
                    <a:pt x="100" y="323"/>
                  </a:lnTo>
                  <a:lnTo>
                    <a:pt x="102" y="327"/>
                  </a:lnTo>
                  <a:lnTo>
                    <a:pt x="104" y="329"/>
                  </a:lnTo>
                  <a:lnTo>
                    <a:pt x="106" y="329"/>
                  </a:lnTo>
                  <a:lnTo>
                    <a:pt x="116" y="325"/>
                  </a:lnTo>
                  <a:lnTo>
                    <a:pt x="116" y="325"/>
                  </a:lnTo>
                  <a:lnTo>
                    <a:pt x="135" y="313"/>
                  </a:lnTo>
                  <a:lnTo>
                    <a:pt x="160" y="298"/>
                  </a:lnTo>
                  <a:lnTo>
                    <a:pt x="183" y="280"/>
                  </a:lnTo>
                  <a:lnTo>
                    <a:pt x="193" y="271"/>
                  </a:lnTo>
                  <a:lnTo>
                    <a:pt x="201" y="263"/>
                  </a:lnTo>
                  <a:lnTo>
                    <a:pt x="201" y="263"/>
                  </a:lnTo>
                  <a:lnTo>
                    <a:pt x="206" y="251"/>
                  </a:lnTo>
                  <a:lnTo>
                    <a:pt x="208" y="242"/>
                  </a:lnTo>
                  <a:lnTo>
                    <a:pt x="212" y="232"/>
                  </a:lnTo>
                  <a:lnTo>
                    <a:pt x="224" y="217"/>
                  </a:lnTo>
                  <a:lnTo>
                    <a:pt x="224" y="217"/>
                  </a:lnTo>
                  <a:lnTo>
                    <a:pt x="237" y="199"/>
                  </a:lnTo>
                  <a:lnTo>
                    <a:pt x="245" y="188"/>
                  </a:lnTo>
                  <a:lnTo>
                    <a:pt x="249" y="182"/>
                  </a:lnTo>
                  <a:lnTo>
                    <a:pt x="255" y="178"/>
                  </a:lnTo>
                  <a:lnTo>
                    <a:pt x="255" y="178"/>
                  </a:lnTo>
                  <a:lnTo>
                    <a:pt x="264" y="168"/>
                  </a:lnTo>
                  <a:lnTo>
                    <a:pt x="280" y="155"/>
                  </a:lnTo>
                  <a:lnTo>
                    <a:pt x="293" y="139"/>
                  </a:lnTo>
                  <a:lnTo>
                    <a:pt x="293" y="139"/>
                  </a:lnTo>
                  <a:close/>
                  <a:moveTo>
                    <a:pt x="424" y="209"/>
                  </a:moveTo>
                  <a:lnTo>
                    <a:pt x="424" y="209"/>
                  </a:lnTo>
                  <a:lnTo>
                    <a:pt x="422" y="207"/>
                  </a:lnTo>
                  <a:lnTo>
                    <a:pt x="420" y="205"/>
                  </a:lnTo>
                  <a:lnTo>
                    <a:pt x="413" y="207"/>
                  </a:lnTo>
                  <a:lnTo>
                    <a:pt x="405" y="211"/>
                  </a:lnTo>
                  <a:lnTo>
                    <a:pt x="395" y="217"/>
                  </a:lnTo>
                  <a:lnTo>
                    <a:pt x="380" y="234"/>
                  </a:lnTo>
                  <a:lnTo>
                    <a:pt x="370" y="247"/>
                  </a:lnTo>
                  <a:lnTo>
                    <a:pt x="370" y="247"/>
                  </a:lnTo>
                  <a:lnTo>
                    <a:pt x="362" y="265"/>
                  </a:lnTo>
                  <a:lnTo>
                    <a:pt x="362" y="269"/>
                  </a:lnTo>
                  <a:lnTo>
                    <a:pt x="362" y="271"/>
                  </a:lnTo>
                  <a:lnTo>
                    <a:pt x="362" y="271"/>
                  </a:lnTo>
                  <a:lnTo>
                    <a:pt x="386" y="263"/>
                  </a:lnTo>
                  <a:lnTo>
                    <a:pt x="405" y="253"/>
                  </a:lnTo>
                  <a:lnTo>
                    <a:pt x="415" y="247"/>
                  </a:lnTo>
                  <a:lnTo>
                    <a:pt x="424" y="240"/>
                  </a:lnTo>
                  <a:lnTo>
                    <a:pt x="424" y="240"/>
                  </a:lnTo>
                  <a:lnTo>
                    <a:pt x="436" y="228"/>
                  </a:lnTo>
                  <a:lnTo>
                    <a:pt x="438" y="224"/>
                  </a:lnTo>
                  <a:lnTo>
                    <a:pt x="438" y="222"/>
                  </a:lnTo>
                  <a:lnTo>
                    <a:pt x="432" y="217"/>
                  </a:lnTo>
                  <a:lnTo>
                    <a:pt x="428" y="215"/>
                  </a:lnTo>
                  <a:lnTo>
                    <a:pt x="424" y="209"/>
                  </a:lnTo>
                  <a:lnTo>
                    <a:pt x="424" y="209"/>
                  </a:lnTo>
                  <a:close/>
                  <a:moveTo>
                    <a:pt x="694" y="193"/>
                  </a:moveTo>
                  <a:lnTo>
                    <a:pt x="694" y="224"/>
                  </a:lnTo>
                  <a:lnTo>
                    <a:pt x="694" y="224"/>
                  </a:lnTo>
                  <a:lnTo>
                    <a:pt x="702" y="230"/>
                  </a:lnTo>
                  <a:lnTo>
                    <a:pt x="719" y="242"/>
                  </a:lnTo>
                  <a:lnTo>
                    <a:pt x="729" y="246"/>
                  </a:lnTo>
                  <a:lnTo>
                    <a:pt x="736" y="249"/>
                  </a:lnTo>
                  <a:lnTo>
                    <a:pt x="744" y="249"/>
                  </a:lnTo>
                  <a:lnTo>
                    <a:pt x="746" y="249"/>
                  </a:lnTo>
                  <a:lnTo>
                    <a:pt x="748" y="247"/>
                  </a:lnTo>
                  <a:lnTo>
                    <a:pt x="748" y="247"/>
                  </a:lnTo>
                  <a:lnTo>
                    <a:pt x="756" y="232"/>
                  </a:lnTo>
                  <a:lnTo>
                    <a:pt x="758" y="228"/>
                  </a:lnTo>
                  <a:lnTo>
                    <a:pt x="756" y="224"/>
                  </a:lnTo>
                  <a:lnTo>
                    <a:pt x="756" y="224"/>
                  </a:lnTo>
                  <a:lnTo>
                    <a:pt x="723" y="207"/>
                  </a:lnTo>
                  <a:lnTo>
                    <a:pt x="694" y="193"/>
                  </a:lnTo>
                  <a:lnTo>
                    <a:pt x="694" y="193"/>
                  </a:lnTo>
                  <a:close/>
                  <a:moveTo>
                    <a:pt x="1041" y="325"/>
                  </a:moveTo>
                  <a:lnTo>
                    <a:pt x="1041" y="325"/>
                  </a:lnTo>
                  <a:lnTo>
                    <a:pt x="1035" y="323"/>
                  </a:lnTo>
                  <a:lnTo>
                    <a:pt x="1025" y="321"/>
                  </a:lnTo>
                  <a:lnTo>
                    <a:pt x="1020" y="321"/>
                  </a:lnTo>
                  <a:lnTo>
                    <a:pt x="1016" y="323"/>
                  </a:lnTo>
                  <a:lnTo>
                    <a:pt x="1012" y="327"/>
                  </a:lnTo>
                  <a:lnTo>
                    <a:pt x="1010" y="333"/>
                  </a:lnTo>
                  <a:lnTo>
                    <a:pt x="1010" y="333"/>
                  </a:lnTo>
                  <a:lnTo>
                    <a:pt x="1010" y="381"/>
                  </a:lnTo>
                  <a:lnTo>
                    <a:pt x="1010" y="433"/>
                  </a:lnTo>
                  <a:lnTo>
                    <a:pt x="1010" y="433"/>
                  </a:lnTo>
                  <a:lnTo>
                    <a:pt x="1012" y="468"/>
                  </a:lnTo>
                  <a:lnTo>
                    <a:pt x="1014" y="487"/>
                  </a:lnTo>
                  <a:lnTo>
                    <a:pt x="1018" y="503"/>
                  </a:lnTo>
                  <a:lnTo>
                    <a:pt x="1018" y="503"/>
                  </a:lnTo>
                  <a:lnTo>
                    <a:pt x="1022" y="516"/>
                  </a:lnTo>
                  <a:lnTo>
                    <a:pt x="1025" y="532"/>
                  </a:lnTo>
                  <a:lnTo>
                    <a:pt x="1029" y="545"/>
                  </a:lnTo>
                  <a:lnTo>
                    <a:pt x="1033" y="557"/>
                  </a:lnTo>
                  <a:lnTo>
                    <a:pt x="1033" y="557"/>
                  </a:lnTo>
                  <a:lnTo>
                    <a:pt x="1039" y="570"/>
                  </a:lnTo>
                  <a:lnTo>
                    <a:pt x="1045" y="588"/>
                  </a:lnTo>
                  <a:lnTo>
                    <a:pt x="1047" y="605"/>
                  </a:lnTo>
                  <a:lnTo>
                    <a:pt x="1049" y="619"/>
                  </a:lnTo>
                  <a:lnTo>
                    <a:pt x="1049" y="649"/>
                  </a:lnTo>
                  <a:lnTo>
                    <a:pt x="1049" y="649"/>
                  </a:lnTo>
                  <a:lnTo>
                    <a:pt x="1051" y="682"/>
                  </a:lnTo>
                  <a:lnTo>
                    <a:pt x="1054" y="711"/>
                  </a:lnTo>
                  <a:lnTo>
                    <a:pt x="1058" y="733"/>
                  </a:lnTo>
                  <a:lnTo>
                    <a:pt x="1058" y="738"/>
                  </a:lnTo>
                  <a:lnTo>
                    <a:pt x="1056" y="742"/>
                  </a:lnTo>
                  <a:lnTo>
                    <a:pt x="1056" y="742"/>
                  </a:lnTo>
                  <a:lnTo>
                    <a:pt x="1054" y="744"/>
                  </a:lnTo>
                  <a:lnTo>
                    <a:pt x="1051" y="750"/>
                  </a:lnTo>
                  <a:lnTo>
                    <a:pt x="1047" y="764"/>
                  </a:lnTo>
                  <a:lnTo>
                    <a:pt x="1045" y="777"/>
                  </a:lnTo>
                  <a:lnTo>
                    <a:pt x="1047" y="781"/>
                  </a:lnTo>
                  <a:lnTo>
                    <a:pt x="1049" y="781"/>
                  </a:lnTo>
                  <a:lnTo>
                    <a:pt x="1049" y="781"/>
                  </a:lnTo>
                  <a:lnTo>
                    <a:pt x="1054" y="779"/>
                  </a:lnTo>
                  <a:lnTo>
                    <a:pt x="1060" y="773"/>
                  </a:lnTo>
                  <a:lnTo>
                    <a:pt x="1066" y="762"/>
                  </a:lnTo>
                  <a:lnTo>
                    <a:pt x="1072" y="742"/>
                  </a:lnTo>
                  <a:lnTo>
                    <a:pt x="1072" y="742"/>
                  </a:lnTo>
                  <a:lnTo>
                    <a:pt x="1077" y="715"/>
                  </a:lnTo>
                  <a:lnTo>
                    <a:pt x="1081" y="684"/>
                  </a:lnTo>
                  <a:lnTo>
                    <a:pt x="1083" y="659"/>
                  </a:lnTo>
                  <a:lnTo>
                    <a:pt x="1081" y="648"/>
                  </a:lnTo>
                  <a:lnTo>
                    <a:pt x="1079" y="642"/>
                  </a:lnTo>
                  <a:lnTo>
                    <a:pt x="1079" y="642"/>
                  </a:lnTo>
                  <a:lnTo>
                    <a:pt x="1077" y="634"/>
                  </a:lnTo>
                  <a:lnTo>
                    <a:pt x="1074" y="624"/>
                  </a:lnTo>
                  <a:lnTo>
                    <a:pt x="1070" y="597"/>
                  </a:lnTo>
                  <a:lnTo>
                    <a:pt x="1066" y="564"/>
                  </a:lnTo>
                  <a:lnTo>
                    <a:pt x="1064" y="534"/>
                  </a:lnTo>
                  <a:lnTo>
                    <a:pt x="1064" y="534"/>
                  </a:lnTo>
                  <a:lnTo>
                    <a:pt x="1062" y="505"/>
                  </a:lnTo>
                  <a:lnTo>
                    <a:pt x="1058" y="474"/>
                  </a:lnTo>
                  <a:lnTo>
                    <a:pt x="1056" y="445"/>
                  </a:lnTo>
                  <a:lnTo>
                    <a:pt x="1056" y="418"/>
                  </a:lnTo>
                  <a:lnTo>
                    <a:pt x="1056" y="418"/>
                  </a:lnTo>
                  <a:lnTo>
                    <a:pt x="1056" y="404"/>
                  </a:lnTo>
                  <a:lnTo>
                    <a:pt x="1054" y="390"/>
                  </a:lnTo>
                  <a:lnTo>
                    <a:pt x="1051" y="360"/>
                  </a:lnTo>
                  <a:lnTo>
                    <a:pt x="1041" y="325"/>
                  </a:lnTo>
                  <a:lnTo>
                    <a:pt x="1041" y="325"/>
                  </a:lnTo>
                  <a:close/>
                  <a:moveTo>
                    <a:pt x="879" y="224"/>
                  </a:moveTo>
                  <a:lnTo>
                    <a:pt x="879" y="224"/>
                  </a:lnTo>
                  <a:lnTo>
                    <a:pt x="873" y="228"/>
                  </a:lnTo>
                  <a:lnTo>
                    <a:pt x="869" y="232"/>
                  </a:lnTo>
                  <a:lnTo>
                    <a:pt x="865" y="238"/>
                  </a:lnTo>
                  <a:lnTo>
                    <a:pt x="864" y="244"/>
                  </a:lnTo>
                  <a:lnTo>
                    <a:pt x="864" y="247"/>
                  </a:lnTo>
                  <a:lnTo>
                    <a:pt x="864" y="253"/>
                  </a:lnTo>
                  <a:lnTo>
                    <a:pt x="867" y="259"/>
                  </a:lnTo>
                  <a:lnTo>
                    <a:pt x="871" y="263"/>
                  </a:lnTo>
                  <a:lnTo>
                    <a:pt x="871" y="263"/>
                  </a:lnTo>
                  <a:lnTo>
                    <a:pt x="889" y="280"/>
                  </a:lnTo>
                  <a:lnTo>
                    <a:pt x="894" y="288"/>
                  </a:lnTo>
                  <a:lnTo>
                    <a:pt x="894" y="292"/>
                  </a:lnTo>
                  <a:lnTo>
                    <a:pt x="894" y="294"/>
                  </a:lnTo>
                  <a:lnTo>
                    <a:pt x="894" y="294"/>
                  </a:lnTo>
                  <a:lnTo>
                    <a:pt x="892" y="296"/>
                  </a:lnTo>
                  <a:lnTo>
                    <a:pt x="887" y="300"/>
                  </a:lnTo>
                  <a:lnTo>
                    <a:pt x="877" y="305"/>
                  </a:lnTo>
                  <a:lnTo>
                    <a:pt x="871" y="311"/>
                  </a:lnTo>
                  <a:lnTo>
                    <a:pt x="867" y="315"/>
                  </a:lnTo>
                  <a:lnTo>
                    <a:pt x="867" y="319"/>
                  </a:lnTo>
                  <a:lnTo>
                    <a:pt x="871" y="325"/>
                  </a:lnTo>
                  <a:lnTo>
                    <a:pt x="871" y="325"/>
                  </a:lnTo>
                  <a:lnTo>
                    <a:pt x="883" y="336"/>
                  </a:lnTo>
                  <a:lnTo>
                    <a:pt x="892" y="348"/>
                  </a:lnTo>
                  <a:lnTo>
                    <a:pt x="898" y="360"/>
                  </a:lnTo>
                  <a:lnTo>
                    <a:pt x="902" y="371"/>
                  </a:lnTo>
                  <a:lnTo>
                    <a:pt x="902" y="371"/>
                  </a:lnTo>
                  <a:lnTo>
                    <a:pt x="904" y="381"/>
                  </a:lnTo>
                  <a:lnTo>
                    <a:pt x="906" y="387"/>
                  </a:lnTo>
                  <a:lnTo>
                    <a:pt x="906" y="396"/>
                  </a:lnTo>
                  <a:lnTo>
                    <a:pt x="902" y="410"/>
                  </a:lnTo>
                  <a:lnTo>
                    <a:pt x="902" y="410"/>
                  </a:lnTo>
                  <a:lnTo>
                    <a:pt x="889" y="437"/>
                  </a:lnTo>
                  <a:lnTo>
                    <a:pt x="883" y="447"/>
                  </a:lnTo>
                  <a:lnTo>
                    <a:pt x="879" y="456"/>
                  </a:lnTo>
                  <a:lnTo>
                    <a:pt x="879" y="456"/>
                  </a:lnTo>
                  <a:lnTo>
                    <a:pt x="879" y="464"/>
                  </a:lnTo>
                  <a:lnTo>
                    <a:pt x="879" y="470"/>
                  </a:lnTo>
                  <a:lnTo>
                    <a:pt x="877" y="477"/>
                  </a:lnTo>
                  <a:lnTo>
                    <a:pt x="871" y="487"/>
                  </a:lnTo>
                  <a:lnTo>
                    <a:pt x="871" y="487"/>
                  </a:lnTo>
                  <a:lnTo>
                    <a:pt x="854" y="508"/>
                  </a:lnTo>
                  <a:lnTo>
                    <a:pt x="848" y="514"/>
                  </a:lnTo>
                  <a:lnTo>
                    <a:pt x="840" y="518"/>
                  </a:lnTo>
                  <a:lnTo>
                    <a:pt x="840" y="518"/>
                  </a:lnTo>
                  <a:lnTo>
                    <a:pt x="833" y="522"/>
                  </a:lnTo>
                  <a:lnTo>
                    <a:pt x="823" y="526"/>
                  </a:lnTo>
                  <a:lnTo>
                    <a:pt x="817" y="532"/>
                  </a:lnTo>
                  <a:lnTo>
                    <a:pt x="817" y="534"/>
                  </a:lnTo>
                  <a:lnTo>
                    <a:pt x="817" y="534"/>
                  </a:lnTo>
                  <a:lnTo>
                    <a:pt x="817" y="534"/>
                  </a:lnTo>
                  <a:lnTo>
                    <a:pt x="823" y="534"/>
                  </a:lnTo>
                  <a:lnTo>
                    <a:pt x="833" y="534"/>
                  </a:lnTo>
                  <a:lnTo>
                    <a:pt x="833" y="534"/>
                  </a:lnTo>
                  <a:lnTo>
                    <a:pt x="842" y="528"/>
                  </a:lnTo>
                  <a:lnTo>
                    <a:pt x="856" y="518"/>
                  </a:lnTo>
                  <a:lnTo>
                    <a:pt x="869" y="505"/>
                  </a:lnTo>
                  <a:lnTo>
                    <a:pt x="879" y="495"/>
                  </a:lnTo>
                  <a:lnTo>
                    <a:pt x="879" y="495"/>
                  </a:lnTo>
                  <a:lnTo>
                    <a:pt x="896" y="462"/>
                  </a:lnTo>
                  <a:lnTo>
                    <a:pt x="910" y="433"/>
                  </a:lnTo>
                  <a:lnTo>
                    <a:pt x="910" y="433"/>
                  </a:lnTo>
                  <a:lnTo>
                    <a:pt x="912" y="423"/>
                  </a:lnTo>
                  <a:lnTo>
                    <a:pt x="912" y="418"/>
                  </a:lnTo>
                  <a:lnTo>
                    <a:pt x="916" y="418"/>
                  </a:lnTo>
                  <a:lnTo>
                    <a:pt x="918" y="418"/>
                  </a:lnTo>
                  <a:lnTo>
                    <a:pt x="918" y="418"/>
                  </a:lnTo>
                  <a:lnTo>
                    <a:pt x="927" y="421"/>
                  </a:lnTo>
                  <a:lnTo>
                    <a:pt x="939" y="431"/>
                  </a:lnTo>
                  <a:lnTo>
                    <a:pt x="950" y="441"/>
                  </a:lnTo>
                  <a:lnTo>
                    <a:pt x="956" y="448"/>
                  </a:lnTo>
                  <a:lnTo>
                    <a:pt x="956" y="448"/>
                  </a:lnTo>
                  <a:lnTo>
                    <a:pt x="962" y="476"/>
                  </a:lnTo>
                  <a:lnTo>
                    <a:pt x="970" y="528"/>
                  </a:lnTo>
                  <a:lnTo>
                    <a:pt x="977" y="586"/>
                  </a:lnTo>
                  <a:lnTo>
                    <a:pt x="979" y="609"/>
                  </a:lnTo>
                  <a:lnTo>
                    <a:pt x="979" y="626"/>
                  </a:lnTo>
                  <a:lnTo>
                    <a:pt x="979" y="626"/>
                  </a:lnTo>
                  <a:lnTo>
                    <a:pt x="979" y="649"/>
                  </a:lnTo>
                  <a:lnTo>
                    <a:pt x="979" y="669"/>
                  </a:lnTo>
                  <a:lnTo>
                    <a:pt x="977" y="682"/>
                  </a:lnTo>
                  <a:lnTo>
                    <a:pt x="975" y="686"/>
                  </a:lnTo>
                  <a:lnTo>
                    <a:pt x="971" y="688"/>
                  </a:lnTo>
                  <a:lnTo>
                    <a:pt x="971" y="688"/>
                  </a:lnTo>
                  <a:lnTo>
                    <a:pt x="958" y="688"/>
                  </a:lnTo>
                  <a:lnTo>
                    <a:pt x="939" y="688"/>
                  </a:lnTo>
                  <a:lnTo>
                    <a:pt x="919" y="690"/>
                  </a:lnTo>
                  <a:lnTo>
                    <a:pt x="914" y="692"/>
                  </a:lnTo>
                  <a:lnTo>
                    <a:pt x="910" y="696"/>
                  </a:lnTo>
                  <a:lnTo>
                    <a:pt x="910" y="696"/>
                  </a:lnTo>
                  <a:lnTo>
                    <a:pt x="908" y="704"/>
                  </a:lnTo>
                  <a:lnTo>
                    <a:pt x="910" y="713"/>
                  </a:lnTo>
                  <a:lnTo>
                    <a:pt x="910" y="721"/>
                  </a:lnTo>
                  <a:lnTo>
                    <a:pt x="910" y="727"/>
                  </a:lnTo>
                  <a:lnTo>
                    <a:pt x="910" y="727"/>
                  </a:lnTo>
                  <a:lnTo>
                    <a:pt x="904" y="733"/>
                  </a:lnTo>
                  <a:lnTo>
                    <a:pt x="894" y="740"/>
                  </a:lnTo>
                  <a:lnTo>
                    <a:pt x="892" y="744"/>
                  </a:lnTo>
                  <a:lnTo>
                    <a:pt x="894" y="748"/>
                  </a:lnTo>
                  <a:lnTo>
                    <a:pt x="900" y="750"/>
                  </a:lnTo>
                  <a:lnTo>
                    <a:pt x="910" y="750"/>
                  </a:lnTo>
                  <a:lnTo>
                    <a:pt x="910" y="750"/>
                  </a:lnTo>
                  <a:lnTo>
                    <a:pt x="933" y="748"/>
                  </a:lnTo>
                  <a:lnTo>
                    <a:pt x="948" y="742"/>
                  </a:lnTo>
                  <a:lnTo>
                    <a:pt x="958" y="740"/>
                  </a:lnTo>
                  <a:lnTo>
                    <a:pt x="962" y="740"/>
                  </a:lnTo>
                  <a:lnTo>
                    <a:pt x="964" y="742"/>
                  </a:lnTo>
                  <a:lnTo>
                    <a:pt x="964" y="742"/>
                  </a:lnTo>
                  <a:lnTo>
                    <a:pt x="968" y="752"/>
                  </a:lnTo>
                  <a:lnTo>
                    <a:pt x="970" y="767"/>
                  </a:lnTo>
                  <a:lnTo>
                    <a:pt x="971" y="789"/>
                  </a:lnTo>
                  <a:lnTo>
                    <a:pt x="971" y="789"/>
                  </a:lnTo>
                  <a:lnTo>
                    <a:pt x="968" y="794"/>
                  </a:lnTo>
                  <a:lnTo>
                    <a:pt x="960" y="802"/>
                  </a:lnTo>
                  <a:lnTo>
                    <a:pt x="948" y="812"/>
                  </a:lnTo>
                  <a:lnTo>
                    <a:pt x="948" y="812"/>
                  </a:lnTo>
                  <a:lnTo>
                    <a:pt x="941" y="818"/>
                  </a:lnTo>
                  <a:lnTo>
                    <a:pt x="933" y="827"/>
                  </a:lnTo>
                  <a:lnTo>
                    <a:pt x="921" y="849"/>
                  </a:lnTo>
                  <a:lnTo>
                    <a:pt x="914" y="866"/>
                  </a:lnTo>
                  <a:lnTo>
                    <a:pt x="910" y="874"/>
                  </a:lnTo>
                  <a:lnTo>
                    <a:pt x="910" y="874"/>
                  </a:lnTo>
                  <a:lnTo>
                    <a:pt x="914" y="885"/>
                  </a:lnTo>
                  <a:lnTo>
                    <a:pt x="916" y="895"/>
                  </a:lnTo>
                  <a:lnTo>
                    <a:pt x="916" y="897"/>
                  </a:lnTo>
                  <a:lnTo>
                    <a:pt x="918" y="897"/>
                  </a:lnTo>
                  <a:lnTo>
                    <a:pt x="918" y="897"/>
                  </a:lnTo>
                  <a:lnTo>
                    <a:pt x="946" y="849"/>
                  </a:lnTo>
                  <a:lnTo>
                    <a:pt x="968" y="820"/>
                  </a:lnTo>
                  <a:lnTo>
                    <a:pt x="975" y="812"/>
                  </a:lnTo>
                  <a:lnTo>
                    <a:pt x="977" y="810"/>
                  </a:lnTo>
                  <a:lnTo>
                    <a:pt x="979" y="812"/>
                  </a:lnTo>
                  <a:lnTo>
                    <a:pt x="979" y="812"/>
                  </a:lnTo>
                  <a:lnTo>
                    <a:pt x="985" y="823"/>
                  </a:lnTo>
                  <a:lnTo>
                    <a:pt x="989" y="839"/>
                  </a:lnTo>
                  <a:lnTo>
                    <a:pt x="995" y="866"/>
                  </a:lnTo>
                  <a:lnTo>
                    <a:pt x="995" y="866"/>
                  </a:lnTo>
                  <a:lnTo>
                    <a:pt x="997" y="872"/>
                  </a:lnTo>
                  <a:lnTo>
                    <a:pt x="998" y="878"/>
                  </a:lnTo>
                  <a:lnTo>
                    <a:pt x="1002" y="883"/>
                  </a:lnTo>
                  <a:lnTo>
                    <a:pt x="1010" y="889"/>
                  </a:lnTo>
                  <a:lnTo>
                    <a:pt x="1010" y="889"/>
                  </a:lnTo>
                  <a:lnTo>
                    <a:pt x="1037" y="910"/>
                  </a:lnTo>
                  <a:lnTo>
                    <a:pt x="1049" y="920"/>
                  </a:lnTo>
                  <a:lnTo>
                    <a:pt x="1054" y="920"/>
                  </a:lnTo>
                  <a:lnTo>
                    <a:pt x="1056" y="920"/>
                  </a:lnTo>
                  <a:lnTo>
                    <a:pt x="1056" y="920"/>
                  </a:lnTo>
                  <a:lnTo>
                    <a:pt x="1056" y="916"/>
                  </a:lnTo>
                  <a:lnTo>
                    <a:pt x="1056" y="909"/>
                  </a:lnTo>
                  <a:lnTo>
                    <a:pt x="1051" y="887"/>
                  </a:lnTo>
                  <a:lnTo>
                    <a:pt x="1041" y="866"/>
                  </a:lnTo>
                  <a:lnTo>
                    <a:pt x="1033" y="851"/>
                  </a:lnTo>
                  <a:lnTo>
                    <a:pt x="1033" y="851"/>
                  </a:lnTo>
                  <a:lnTo>
                    <a:pt x="1027" y="839"/>
                  </a:lnTo>
                  <a:lnTo>
                    <a:pt x="1022" y="827"/>
                  </a:lnTo>
                  <a:lnTo>
                    <a:pt x="1016" y="816"/>
                  </a:lnTo>
                  <a:lnTo>
                    <a:pt x="1010" y="804"/>
                  </a:lnTo>
                  <a:lnTo>
                    <a:pt x="1010" y="804"/>
                  </a:lnTo>
                  <a:lnTo>
                    <a:pt x="1002" y="794"/>
                  </a:lnTo>
                  <a:lnTo>
                    <a:pt x="997" y="785"/>
                  </a:lnTo>
                  <a:lnTo>
                    <a:pt x="995" y="779"/>
                  </a:lnTo>
                  <a:lnTo>
                    <a:pt x="993" y="773"/>
                  </a:lnTo>
                  <a:lnTo>
                    <a:pt x="993" y="765"/>
                  </a:lnTo>
                  <a:lnTo>
                    <a:pt x="995" y="758"/>
                  </a:lnTo>
                  <a:lnTo>
                    <a:pt x="995" y="758"/>
                  </a:lnTo>
                  <a:lnTo>
                    <a:pt x="1000" y="731"/>
                  </a:lnTo>
                  <a:lnTo>
                    <a:pt x="1006" y="694"/>
                  </a:lnTo>
                  <a:lnTo>
                    <a:pt x="1012" y="659"/>
                  </a:lnTo>
                  <a:lnTo>
                    <a:pt x="1012" y="644"/>
                  </a:lnTo>
                  <a:lnTo>
                    <a:pt x="1010" y="634"/>
                  </a:lnTo>
                  <a:lnTo>
                    <a:pt x="1010" y="634"/>
                  </a:lnTo>
                  <a:lnTo>
                    <a:pt x="1008" y="622"/>
                  </a:lnTo>
                  <a:lnTo>
                    <a:pt x="1006" y="605"/>
                  </a:lnTo>
                  <a:lnTo>
                    <a:pt x="1004" y="559"/>
                  </a:lnTo>
                  <a:lnTo>
                    <a:pt x="1000" y="512"/>
                  </a:lnTo>
                  <a:lnTo>
                    <a:pt x="998" y="493"/>
                  </a:lnTo>
                  <a:lnTo>
                    <a:pt x="995" y="479"/>
                  </a:lnTo>
                  <a:lnTo>
                    <a:pt x="995" y="479"/>
                  </a:lnTo>
                  <a:lnTo>
                    <a:pt x="981" y="448"/>
                  </a:lnTo>
                  <a:lnTo>
                    <a:pt x="971" y="433"/>
                  </a:lnTo>
                  <a:lnTo>
                    <a:pt x="971" y="433"/>
                  </a:lnTo>
                  <a:lnTo>
                    <a:pt x="958" y="414"/>
                  </a:lnTo>
                  <a:lnTo>
                    <a:pt x="948" y="402"/>
                  </a:lnTo>
                  <a:lnTo>
                    <a:pt x="941" y="394"/>
                  </a:lnTo>
                  <a:lnTo>
                    <a:pt x="941" y="394"/>
                  </a:lnTo>
                  <a:lnTo>
                    <a:pt x="937" y="390"/>
                  </a:lnTo>
                  <a:lnTo>
                    <a:pt x="935" y="385"/>
                  </a:lnTo>
                  <a:lnTo>
                    <a:pt x="929" y="371"/>
                  </a:lnTo>
                  <a:lnTo>
                    <a:pt x="925" y="358"/>
                  </a:lnTo>
                  <a:lnTo>
                    <a:pt x="925" y="348"/>
                  </a:lnTo>
                  <a:lnTo>
                    <a:pt x="925" y="348"/>
                  </a:lnTo>
                  <a:lnTo>
                    <a:pt x="925" y="346"/>
                  </a:lnTo>
                  <a:lnTo>
                    <a:pt x="923" y="344"/>
                  </a:lnTo>
                  <a:lnTo>
                    <a:pt x="918" y="338"/>
                  </a:lnTo>
                  <a:lnTo>
                    <a:pt x="916" y="334"/>
                  </a:lnTo>
                  <a:lnTo>
                    <a:pt x="914" y="331"/>
                  </a:lnTo>
                  <a:lnTo>
                    <a:pt x="914" y="329"/>
                  </a:lnTo>
                  <a:lnTo>
                    <a:pt x="918" y="325"/>
                  </a:lnTo>
                  <a:lnTo>
                    <a:pt x="918" y="325"/>
                  </a:lnTo>
                  <a:lnTo>
                    <a:pt x="925" y="317"/>
                  </a:lnTo>
                  <a:lnTo>
                    <a:pt x="931" y="311"/>
                  </a:lnTo>
                  <a:lnTo>
                    <a:pt x="933" y="305"/>
                  </a:lnTo>
                  <a:lnTo>
                    <a:pt x="933" y="302"/>
                  </a:lnTo>
                  <a:lnTo>
                    <a:pt x="933" y="302"/>
                  </a:lnTo>
                  <a:lnTo>
                    <a:pt x="925" y="255"/>
                  </a:lnTo>
                  <a:lnTo>
                    <a:pt x="925" y="255"/>
                  </a:lnTo>
                  <a:lnTo>
                    <a:pt x="921" y="249"/>
                  </a:lnTo>
                  <a:lnTo>
                    <a:pt x="908" y="236"/>
                  </a:lnTo>
                  <a:lnTo>
                    <a:pt x="902" y="230"/>
                  </a:lnTo>
                  <a:lnTo>
                    <a:pt x="894" y="226"/>
                  </a:lnTo>
                  <a:lnTo>
                    <a:pt x="887" y="222"/>
                  </a:lnTo>
                  <a:lnTo>
                    <a:pt x="879" y="224"/>
                  </a:lnTo>
                  <a:lnTo>
                    <a:pt x="879" y="224"/>
                  </a:lnTo>
                  <a:close/>
                  <a:moveTo>
                    <a:pt x="810" y="309"/>
                  </a:moveTo>
                  <a:lnTo>
                    <a:pt x="810" y="309"/>
                  </a:lnTo>
                  <a:lnTo>
                    <a:pt x="798" y="333"/>
                  </a:lnTo>
                  <a:lnTo>
                    <a:pt x="790" y="352"/>
                  </a:lnTo>
                  <a:lnTo>
                    <a:pt x="790" y="352"/>
                  </a:lnTo>
                  <a:lnTo>
                    <a:pt x="794" y="350"/>
                  </a:lnTo>
                  <a:lnTo>
                    <a:pt x="798" y="350"/>
                  </a:lnTo>
                  <a:lnTo>
                    <a:pt x="802" y="352"/>
                  </a:lnTo>
                  <a:lnTo>
                    <a:pt x="810" y="356"/>
                  </a:lnTo>
                  <a:lnTo>
                    <a:pt x="810" y="356"/>
                  </a:lnTo>
                  <a:lnTo>
                    <a:pt x="821" y="367"/>
                  </a:lnTo>
                  <a:lnTo>
                    <a:pt x="827" y="375"/>
                  </a:lnTo>
                  <a:lnTo>
                    <a:pt x="831" y="379"/>
                  </a:lnTo>
                  <a:lnTo>
                    <a:pt x="840" y="379"/>
                  </a:lnTo>
                  <a:lnTo>
                    <a:pt x="840" y="379"/>
                  </a:lnTo>
                  <a:lnTo>
                    <a:pt x="854" y="377"/>
                  </a:lnTo>
                  <a:lnTo>
                    <a:pt x="864" y="373"/>
                  </a:lnTo>
                  <a:lnTo>
                    <a:pt x="869" y="369"/>
                  </a:lnTo>
                  <a:lnTo>
                    <a:pt x="871" y="367"/>
                  </a:lnTo>
                  <a:lnTo>
                    <a:pt x="871" y="363"/>
                  </a:lnTo>
                  <a:lnTo>
                    <a:pt x="871" y="363"/>
                  </a:lnTo>
                  <a:lnTo>
                    <a:pt x="869" y="360"/>
                  </a:lnTo>
                  <a:lnTo>
                    <a:pt x="865" y="354"/>
                  </a:lnTo>
                  <a:lnTo>
                    <a:pt x="856" y="342"/>
                  </a:lnTo>
                  <a:lnTo>
                    <a:pt x="846" y="333"/>
                  </a:lnTo>
                  <a:lnTo>
                    <a:pt x="840" y="325"/>
                  </a:lnTo>
                  <a:lnTo>
                    <a:pt x="840" y="325"/>
                  </a:lnTo>
                  <a:lnTo>
                    <a:pt x="837" y="317"/>
                  </a:lnTo>
                  <a:lnTo>
                    <a:pt x="829" y="305"/>
                  </a:lnTo>
                  <a:lnTo>
                    <a:pt x="825" y="302"/>
                  </a:lnTo>
                  <a:lnTo>
                    <a:pt x="819" y="302"/>
                  </a:lnTo>
                  <a:lnTo>
                    <a:pt x="815" y="304"/>
                  </a:lnTo>
                  <a:lnTo>
                    <a:pt x="810" y="309"/>
                  </a:lnTo>
                  <a:lnTo>
                    <a:pt x="810" y="309"/>
                  </a:lnTo>
                  <a:close/>
                  <a:moveTo>
                    <a:pt x="786" y="363"/>
                  </a:moveTo>
                  <a:lnTo>
                    <a:pt x="786" y="363"/>
                  </a:lnTo>
                  <a:lnTo>
                    <a:pt x="790" y="352"/>
                  </a:lnTo>
                  <a:lnTo>
                    <a:pt x="790" y="352"/>
                  </a:lnTo>
                  <a:lnTo>
                    <a:pt x="786" y="360"/>
                  </a:lnTo>
                  <a:lnTo>
                    <a:pt x="786" y="363"/>
                  </a:lnTo>
                  <a:lnTo>
                    <a:pt x="786" y="363"/>
                  </a:lnTo>
                  <a:close/>
                  <a:moveTo>
                    <a:pt x="332" y="348"/>
                  </a:moveTo>
                  <a:lnTo>
                    <a:pt x="332" y="348"/>
                  </a:lnTo>
                  <a:lnTo>
                    <a:pt x="312" y="354"/>
                  </a:lnTo>
                  <a:lnTo>
                    <a:pt x="299" y="360"/>
                  </a:lnTo>
                  <a:lnTo>
                    <a:pt x="293" y="363"/>
                  </a:lnTo>
                  <a:lnTo>
                    <a:pt x="293" y="363"/>
                  </a:lnTo>
                  <a:lnTo>
                    <a:pt x="291" y="365"/>
                  </a:lnTo>
                  <a:lnTo>
                    <a:pt x="287" y="365"/>
                  </a:lnTo>
                  <a:lnTo>
                    <a:pt x="283" y="367"/>
                  </a:lnTo>
                  <a:lnTo>
                    <a:pt x="278" y="379"/>
                  </a:lnTo>
                  <a:lnTo>
                    <a:pt x="278" y="379"/>
                  </a:lnTo>
                  <a:lnTo>
                    <a:pt x="272" y="394"/>
                  </a:lnTo>
                  <a:lnTo>
                    <a:pt x="270" y="408"/>
                  </a:lnTo>
                  <a:lnTo>
                    <a:pt x="270" y="412"/>
                  </a:lnTo>
                  <a:lnTo>
                    <a:pt x="272" y="416"/>
                  </a:lnTo>
                  <a:lnTo>
                    <a:pt x="274" y="418"/>
                  </a:lnTo>
                  <a:lnTo>
                    <a:pt x="278" y="418"/>
                  </a:lnTo>
                  <a:lnTo>
                    <a:pt x="278" y="418"/>
                  </a:lnTo>
                  <a:lnTo>
                    <a:pt x="285" y="418"/>
                  </a:lnTo>
                  <a:lnTo>
                    <a:pt x="291" y="419"/>
                  </a:lnTo>
                  <a:lnTo>
                    <a:pt x="293" y="418"/>
                  </a:lnTo>
                  <a:lnTo>
                    <a:pt x="297" y="418"/>
                  </a:lnTo>
                  <a:lnTo>
                    <a:pt x="301" y="410"/>
                  </a:lnTo>
                  <a:lnTo>
                    <a:pt x="301" y="410"/>
                  </a:lnTo>
                  <a:lnTo>
                    <a:pt x="309" y="389"/>
                  </a:lnTo>
                  <a:lnTo>
                    <a:pt x="312" y="381"/>
                  </a:lnTo>
                  <a:lnTo>
                    <a:pt x="314" y="379"/>
                  </a:lnTo>
                  <a:lnTo>
                    <a:pt x="316" y="379"/>
                  </a:lnTo>
                  <a:lnTo>
                    <a:pt x="316" y="379"/>
                  </a:lnTo>
                  <a:lnTo>
                    <a:pt x="347" y="387"/>
                  </a:lnTo>
                  <a:lnTo>
                    <a:pt x="332" y="348"/>
                  </a:lnTo>
                  <a:close/>
                  <a:moveTo>
                    <a:pt x="247" y="302"/>
                  </a:moveTo>
                  <a:lnTo>
                    <a:pt x="247" y="302"/>
                  </a:lnTo>
                  <a:lnTo>
                    <a:pt x="235" y="311"/>
                  </a:lnTo>
                  <a:lnTo>
                    <a:pt x="222" y="327"/>
                  </a:lnTo>
                  <a:lnTo>
                    <a:pt x="208" y="342"/>
                  </a:lnTo>
                  <a:lnTo>
                    <a:pt x="201" y="356"/>
                  </a:lnTo>
                  <a:lnTo>
                    <a:pt x="201" y="356"/>
                  </a:lnTo>
                  <a:lnTo>
                    <a:pt x="197" y="369"/>
                  </a:lnTo>
                  <a:lnTo>
                    <a:pt x="197" y="383"/>
                  </a:lnTo>
                  <a:lnTo>
                    <a:pt x="197" y="398"/>
                  </a:lnTo>
                  <a:lnTo>
                    <a:pt x="201" y="410"/>
                  </a:lnTo>
                  <a:lnTo>
                    <a:pt x="201" y="410"/>
                  </a:lnTo>
                  <a:lnTo>
                    <a:pt x="204" y="416"/>
                  </a:lnTo>
                  <a:lnTo>
                    <a:pt x="206" y="418"/>
                  </a:lnTo>
                  <a:lnTo>
                    <a:pt x="208" y="418"/>
                  </a:lnTo>
                  <a:lnTo>
                    <a:pt x="208" y="425"/>
                  </a:lnTo>
                  <a:lnTo>
                    <a:pt x="208" y="425"/>
                  </a:lnTo>
                  <a:lnTo>
                    <a:pt x="208" y="433"/>
                  </a:lnTo>
                  <a:lnTo>
                    <a:pt x="210" y="437"/>
                  </a:lnTo>
                  <a:lnTo>
                    <a:pt x="210" y="439"/>
                  </a:lnTo>
                  <a:lnTo>
                    <a:pt x="208" y="441"/>
                  </a:lnTo>
                  <a:lnTo>
                    <a:pt x="208" y="441"/>
                  </a:lnTo>
                  <a:lnTo>
                    <a:pt x="204" y="445"/>
                  </a:lnTo>
                  <a:lnTo>
                    <a:pt x="203" y="452"/>
                  </a:lnTo>
                  <a:lnTo>
                    <a:pt x="201" y="464"/>
                  </a:lnTo>
                  <a:lnTo>
                    <a:pt x="201" y="464"/>
                  </a:lnTo>
                  <a:lnTo>
                    <a:pt x="201" y="468"/>
                  </a:lnTo>
                  <a:lnTo>
                    <a:pt x="203" y="468"/>
                  </a:lnTo>
                  <a:lnTo>
                    <a:pt x="203" y="472"/>
                  </a:lnTo>
                  <a:lnTo>
                    <a:pt x="201" y="479"/>
                  </a:lnTo>
                  <a:lnTo>
                    <a:pt x="201" y="479"/>
                  </a:lnTo>
                  <a:lnTo>
                    <a:pt x="193" y="497"/>
                  </a:lnTo>
                  <a:lnTo>
                    <a:pt x="189" y="503"/>
                  </a:lnTo>
                  <a:lnTo>
                    <a:pt x="185" y="503"/>
                  </a:lnTo>
                  <a:lnTo>
                    <a:pt x="185" y="503"/>
                  </a:lnTo>
                  <a:lnTo>
                    <a:pt x="183" y="501"/>
                  </a:lnTo>
                  <a:lnTo>
                    <a:pt x="179" y="495"/>
                  </a:lnTo>
                  <a:lnTo>
                    <a:pt x="176" y="477"/>
                  </a:lnTo>
                  <a:lnTo>
                    <a:pt x="168" y="464"/>
                  </a:lnTo>
                  <a:lnTo>
                    <a:pt x="166" y="462"/>
                  </a:lnTo>
                  <a:lnTo>
                    <a:pt x="162" y="464"/>
                  </a:lnTo>
                  <a:lnTo>
                    <a:pt x="162" y="464"/>
                  </a:lnTo>
                  <a:lnTo>
                    <a:pt x="154" y="476"/>
                  </a:lnTo>
                  <a:lnTo>
                    <a:pt x="149" y="489"/>
                  </a:lnTo>
                  <a:lnTo>
                    <a:pt x="143" y="510"/>
                  </a:lnTo>
                  <a:lnTo>
                    <a:pt x="139" y="541"/>
                  </a:lnTo>
                  <a:lnTo>
                    <a:pt x="139" y="541"/>
                  </a:lnTo>
                  <a:lnTo>
                    <a:pt x="139" y="561"/>
                  </a:lnTo>
                  <a:lnTo>
                    <a:pt x="139" y="584"/>
                  </a:lnTo>
                  <a:lnTo>
                    <a:pt x="145" y="634"/>
                  </a:lnTo>
                  <a:lnTo>
                    <a:pt x="154" y="711"/>
                  </a:lnTo>
                  <a:lnTo>
                    <a:pt x="154" y="711"/>
                  </a:lnTo>
                  <a:lnTo>
                    <a:pt x="156" y="733"/>
                  </a:lnTo>
                  <a:lnTo>
                    <a:pt x="158" y="756"/>
                  </a:lnTo>
                  <a:lnTo>
                    <a:pt x="160" y="779"/>
                  </a:lnTo>
                  <a:lnTo>
                    <a:pt x="162" y="796"/>
                  </a:lnTo>
                  <a:lnTo>
                    <a:pt x="162" y="796"/>
                  </a:lnTo>
                  <a:lnTo>
                    <a:pt x="164" y="808"/>
                  </a:lnTo>
                  <a:lnTo>
                    <a:pt x="166" y="818"/>
                  </a:lnTo>
                  <a:lnTo>
                    <a:pt x="168" y="825"/>
                  </a:lnTo>
                  <a:lnTo>
                    <a:pt x="177" y="835"/>
                  </a:lnTo>
                  <a:lnTo>
                    <a:pt x="177" y="835"/>
                  </a:lnTo>
                  <a:lnTo>
                    <a:pt x="199" y="852"/>
                  </a:lnTo>
                  <a:lnTo>
                    <a:pt x="210" y="864"/>
                  </a:lnTo>
                  <a:lnTo>
                    <a:pt x="224" y="881"/>
                  </a:lnTo>
                  <a:lnTo>
                    <a:pt x="224" y="881"/>
                  </a:lnTo>
                  <a:lnTo>
                    <a:pt x="237" y="903"/>
                  </a:lnTo>
                  <a:lnTo>
                    <a:pt x="247" y="918"/>
                  </a:lnTo>
                  <a:lnTo>
                    <a:pt x="251" y="926"/>
                  </a:lnTo>
                  <a:lnTo>
                    <a:pt x="256" y="930"/>
                  </a:lnTo>
                  <a:lnTo>
                    <a:pt x="262" y="934"/>
                  </a:lnTo>
                  <a:lnTo>
                    <a:pt x="270" y="936"/>
                  </a:lnTo>
                  <a:lnTo>
                    <a:pt x="270" y="936"/>
                  </a:lnTo>
                  <a:lnTo>
                    <a:pt x="283" y="936"/>
                  </a:lnTo>
                  <a:lnTo>
                    <a:pt x="291" y="934"/>
                  </a:lnTo>
                  <a:lnTo>
                    <a:pt x="293" y="932"/>
                  </a:lnTo>
                  <a:lnTo>
                    <a:pt x="293" y="928"/>
                  </a:lnTo>
                  <a:lnTo>
                    <a:pt x="293" y="928"/>
                  </a:lnTo>
                  <a:lnTo>
                    <a:pt x="287" y="922"/>
                  </a:lnTo>
                  <a:lnTo>
                    <a:pt x="278" y="910"/>
                  </a:lnTo>
                  <a:lnTo>
                    <a:pt x="255" y="889"/>
                  </a:lnTo>
                  <a:lnTo>
                    <a:pt x="255" y="889"/>
                  </a:lnTo>
                  <a:lnTo>
                    <a:pt x="251" y="885"/>
                  </a:lnTo>
                  <a:lnTo>
                    <a:pt x="247" y="883"/>
                  </a:lnTo>
                  <a:lnTo>
                    <a:pt x="237" y="878"/>
                  </a:lnTo>
                  <a:lnTo>
                    <a:pt x="231" y="874"/>
                  </a:lnTo>
                  <a:lnTo>
                    <a:pt x="226" y="870"/>
                  </a:lnTo>
                  <a:lnTo>
                    <a:pt x="222" y="862"/>
                  </a:lnTo>
                  <a:lnTo>
                    <a:pt x="216" y="851"/>
                  </a:lnTo>
                  <a:lnTo>
                    <a:pt x="216" y="851"/>
                  </a:lnTo>
                  <a:lnTo>
                    <a:pt x="212" y="839"/>
                  </a:lnTo>
                  <a:lnTo>
                    <a:pt x="210" y="827"/>
                  </a:lnTo>
                  <a:lnTo>
                    <a:pt x="210" y="816"/>
                  </a:lnTo>
                  <a:lnTo>
                    <a:pt x="210" y="808"/>
                  </a:lnTo>
                  <a:lnTo>
                    <a:pt x="214" y="794"/>
                  </a:lnTo>
                  <a:lnTo>
                    <a:pt x="216" y="789"/>
                  </a:lnTo>
                  <a:lnTo>
                    <a:pt x="216" y="789"/>
                  </a:lnTo>
                  <a:lnTo>
                    <a:pt x="237" y="789"/>
                  </a:lnTo>
                  <a:lnTo>
                    <a:pt x="253" y="791"/>
                  </a:lnTo>
                  <a:lnTo>
                    <a:pt x="262" y="789"/>
                  </a:lnTo>
                  <a:lnTo>
                    <a:pt x="262" y="789"/>
                  </a:lnTo>
                  <a:lnTo>
                    <a:pt x="270" y="787"/>
                  </a:lnTo>
                  <a:lnTo>
                    <a:pt x="276" y="785"/>
                  </a:lnTo>
                  <a:lnTo>
                    <a:pt x="280" y="783"/>
                  </a:lnTo>
                  <a:lnTo>
                    <a:pt x="280" y="781"/>
                  </a:lnTo>
                  <a:lnTo>
                    <a:pt x="280" y="777"/>
                  </a:lnTo>
                  <a:lnTo>
                    <a:pt x="278" y="773"/>
                  </a:lnTo>
                  <a:lnTo>
                    <a:pt x="278" y="773"/>
                  </a:lnTo>
                  <a:lnTo>
                    <a:pt x="272" y="764"/>
                  </a:lnTo>
                  <a:lnTo>
                    <a:pt x="266" y="752"/>
                  </a:lnTo>
                  <a:lnTo>
                    <a:pt x="260" y="744"/>
                  </a:lnTo>
                  <a:lnTo>
                    <a:pt x="258" y="742"/>
                  </a:lnTo>
                  <a:lnTo>
                    <a:pt x="255" y="742"/>
                  </a:lnTo>
                  <a:lnTo>
                    <a:pt x="255" y="742"/>
                  </a:lnTo>
                  <a:lnTo>
                    <a:pt x="247" y="746"/>
                  </a:lnTo>
                  <a:lnTo>
                    <a:pt x="239" y="752"/>
                  </a:lnTo>
                  <a:lnTo>
                    <a:pt x="233" y="754"/>
                  </a:lnTo>
                  <a:lnTo>
                    <a:pt x="228" y="756"/>
                  </a:lnTo>
                  <a:lnTo>
                    <a:pt x="222" y="754"/>
                  </a:lnTo>
                  <a:lnTo>
                    <a:pt x="216" y="750"/>
                  </a:lnTo>
                  <a:lnTo>
                    <a:pt x="216" y="750"/>
                  </a:lnTo>
                  <a:lnTo>
                    <a:pt x="210" y="746"/>
                  </a:lnTo>
                  <a:lnTo>
                    <a:pt x="204" y="744"/>
                  </a:lnTo>
                  <a:lnTo>
                    <a:pt x="197" y="744"/>
                  </a:lnTo>
                  <a:lnTo>
                    <a:pt x="195" y="742"/>
                  </a:lnTo>
                  <a:lnTo>
                    <a:pt x="191" y="738"/>
                  </a:lnTo>
                  <a:lnTo>
                    <a:pt x="189" y="731"/>
                  </a:lnTo>
                  <a:lnTo>
                    <a:pt x="185" y="719"/>
                  </a:lnTo>
                  <a:lnTo>
                    <a:pt x="185" y="719"/>
                  </a:lnTo>
                  <a:lnTo>
                    <a:pt x="181" y="700"/>
                  </a:lnTo>
                  <a:lnTo>
                    <a:pt x="177" y="675"/>
                  </a:lnTo>
                  <a:lnTo>
                    <a:pt x="172" y="615"/>
                  </a:lnTo>
                  <a:lnTo>
                    <a:pt x="170" y="559"/>
                  </a:lnTo>
                  <a:lnTo>
                    <a:pt x="170" y="541"/>
                  </a:lnTo>
                  <a:lnTo>
                    <a:pt x="170" y="534"/>
                  </a:lnTo>
                  <a:lnTo>
                    <a:pt x="170" y="534"/>
                  </a:lnTo>
                  <a:lnTo>
                    <a:pt x="179" y="526"/>
                  </a:lnTo>
                  <a:lnTo>
                    <a:pt x="199" y="516"/>
                  </a:lnTo>
                  <a:lnTo>
                    <a:pt x="224" y="503"/>
                  </a:lnTo>
                  <a:lnTo>
                    <a:pt x="231" y="503"/>
                  </a:lnTo>
                  <a:lnTo>
                    <a:pt x="231" y="503"/>
                  </a:lnTo>
                  <a:lnTo>
                    <a:pt x="235" y="481"/>
                  </a:lnTo>
                  <a:lnTo>
                    <a:pt x="239" y="456"/>
                  </a:lnTo>
                  <a:lnTo>
                    <a:pt x="239" y="456"/>
                  </a:lnTo>
                  <a:lnTo>
                    <a:pt x="245" y="429"/>
                  </a:lnTo>
                  <a:lnTo>
                    <a:pt x="247" y="412"/>
                  </a:lnTo>
                  <a:lnTo>
                    <a:pt x="247" y="402"/>
                  </a:lnTo>
                  <a:lnTo>
                    <a:pt x="247" y="402"/>
                  </a:lnTo>
                  <a:lnTo>
                    <a:pt x="245" y="377"/>
                  </a:lnTo>
                  <a:lnTo>
                    <a:pt x="245" y="363"/>
                  </a:lnTo>
                  <a:lnTo>
                    <a:pt x="247" y="356"/>
                  </a:lnTo>
                  <a:lnTo>
                    <a:pt x="247" y="356"/>
                  </a:lnTo>
                  <a:lnTo>
                    <a:pt x="249" y="344"/>
                  </a:lnTo>
                  <a:lnTo>
                    <a:pt x="253" y="325"/>
                  </a:lnTo>
                  <a:lnTo>
                    <a:pt x="253" y="305"/>
                  </a:lnTo>
                  <a:lnTo>
                    <a:pt x="251" y="302"/>
                  </a:lnTo>
                  <a:lnTo>
                    <a:pt x="249" y="302"/>
                  </a:lnTo>
                  <a:lnTo>
                    <a:pt x="247" y="302"/>
                  </a:lnTo>
                  <a:lnTo>
                    <a:pt x="247" y="302"/>
                  </a:lnTo>
                  <a:close/>
                  <a:moveTo>
                    <a:pt x="262" y="495"/>
                  </a:moveTo>
                  <a:lnTo>
                    <a:pt x="262" y="495"/>
                  </a:lnTo>
                  <a:lnTo>
                    <a:pt x="258" y="508"/>
                  </a:lnTo>
                  <a:lnTo>
                    <a:pt x="258" y="524"/>
                  </a:lnTo>
                  <a:lnTo>
                    <a:pt x="260" y="530"/>
                  </a:lnTo>
                  <a:lnTo>
                    <a:pt x="262" y="535"/>
                  </a:lnTo>
                  <a:lnTo>
                    <a:pt x="266" y="539"/>
                  </a:lnTo>
                  <a:lnTo>
                    <a:pt x="270" y="541"/>
                  </a:lnTo>
                  <a:lnTo>
                    <a:pt x="270" y="541"/>
                  </a:lnTo>
                  <a:lnTo>
                    <a:pt x="280" y="545"/>
                  </a:lnTo>
                  <a:lnTo>
                    <a:pt x="287" y="551"/>
                  </a:lnTo>
                  <a:lnTo>
                    <a:pt x="297" y="559"/>
                  </a:lnTo>
                  <a:lnTo>
                    <a:pt x="309" y="564"/>
                  </a:lnTo>
                  <a:lnTo>
                    <a:pt x="309" y="564"/>
                  </a:lnTo>
                  <a:lnTo>
                    <a:pt x="324" y="568"/>
                  </a:lnTo>
                  <a:lnTo>
                    <a:pt x="343" y="572"/>
                  </a:lnTo>
                  <a:lnTo>
                    <a:pt x="359" y="572"/>
                  </a:lnTo>
                  <a:lnTo>
                    <a:pt x="362" y="572"/>
                  </a:lnTo>
                  <a:lnTo>
                    <a:pt x="362" y="572"/>
                  </a:lnTo>
                  <a:lnTo>
                    <a:pt x="362" y="572"/>
                  </a:lnTo>
                  <a:lnTo>
                    <a:pt x="341" y="557"/>
                  </a:lnTo>
                  <a:lnTo>
                    <a:pt x="328" y="547"/>
                  </a:lnTo>
                  <a:lnTo>
                    <a:pt x="316" y="541"/>
                  </a:lnTo>
                  <a:lnTo>
                    <a:pt x="316" y="541"/>
                  </a:lnTo>
                  <a:lnTo>
                    <a:pt x="310" y="537"/>
                  </a:lnTo>
                  <a:lnTo>
                    <a:pt x="305" y="530"/>
                  </a:lnTo>
                  <a:lnTo>
                    <a:pt x="287" y="510"/>
                  </a:lnTo>
                  <a:lnTo>
                    <a:pt x="280" y="501"/>
                  </a:lnTo>
                  <a:lnTo>
                    <a:pt x="272" y="495"/>
                  </a:lnTo>
                  <a:lnTo>
                    <a:pt x="266" y="491"/>
                  </a:lnTo>
                  <a:lnTo>
                    <a:pt x="264" y="493"/>
                  </a:lnTo>
                  <a:lnTo>
                    <a:pt x="262" y="495"/>
                  </a:lnTo>
                  <a:lnTo>
                    <a:pt x="262" y="495"/>
                  </a:lnTo>
                  <a:close/>
                  <a:moveTo>
                    <a:pt x="224" y="541"/>
                  </a:moveTo>
                  <a:lnTo>
                    <a:pt x="224" y="541"/>
                  </a:lnTo>
                  <a:lnTo>
                    <a:pt x="220" y="539"/>
                  </a:lnTo>
                  <a:lnTo>
                    <a:pt x="216" y="541"/>
                  </a:lnTo>
                  <a:lnTo>
                    <a:pt x="214" y="545"/>
                  </a:lnTo>
                  <a:lnTo>
                    <a:pt x="212" y="553"/>
                  </a:lnTo>
                  <a:lnTo>
                    <a:pt x="210" y="568"/>
                  </a:lnTo>
                  <a:lnTo>
                    <a:pt x="208" y="580"/>
                  </a:lnTo>
                  <a:lnTo>
                    <a:pt x="208" y="580"/>
                  </a:lnTo>
                  <a:lnTo>
                    <a:pt x="208" y="584"/>
                  </a:lnTo>
                  <a:lnTo>
                    <a:pt x="212" y="588"/>
                  </a:lnTo>
                  <a:lnTo>
                    <a:pt x="222" y="599"/>
                  </a:lnTo>
                  <a:lnTo>
                    <a:pt x="235" y="611"/>
                  </a:lnTo>
                  <a:lnTo>
                    <a:pt x="247" y="619"/>
                  </a:lnTo>
                  <a:lnTo>
                    <a:pt x="247" y="619"/>
                  </a:lnTo>
                  <a:lnTo>
                    <a:pt x="255" y="621"/>
                  </a:lnTo>
                  <a:lnTo>
                    <a:pt x="262" y="621"/>
                  </a:lnTo>
                  <a:lnTo>
                    <a:pt x="270" y="621"/>
                  </a:lnTo>
                  <a:lnTo>
                    <a:pt x="285" y="619"/>
                  </a:lnTo>
                  <a:lnTo>
                    <a:pt x="285" y="619"/>
                  </a:lnTo>
                  <a:lnTo>
                    <a:pt x="293" y="617"/>
                  </a:lnTo>
                  <a:lnTo>
                    <a:pt x="301" y="615"/>
                  </a:lnTo>
                  <a:lnTo>
                    <a:pt x="307" y="613"/>
                  </a:lnTo>
                  <a:lnTo>
                    <a:pt x="310" y="609"/>
                  </a:lnTo>
                  <a:lnTo>
                    <a:pt x="314" y="601"/>
                  </a:lnTo>
                  <a:lnTo>
                    <a:pt x="316" y="595"/>
                  </a:lnTo>
                  <a:lnTo>
                    <a:pt x="316" y="595"/>
                  </a:lnTo>
                  <a:lnTo>
                    <a:pt x="314" y="593"/>
                  </a:lnTo>
                  <a:lnTo>
                    <a:pt x="312" y="592"/>
                  </a:lnTo>
                  <a:lnTo>
                    <a:pt x="299" y="592"/>
                  </a:lnTo>
                  <a:lnTo>
                    <a:pt x="280" y="592"/>
                  </a:lnTo>
                  <a:lnTo>
                    <a:pt x="255" y="588"/>
                  </a:lnTo>
                  <a:lnTo>
                    <a:pt x="255" y="588"/>
                  </a:lnTo>
                  <a:lnTo>
                    <a:pt x="243" y="584"/>
                  </a:lnTo>
                  <a:lnTo>
                    <a:pt x="235" y="580"/>
                  </a:lnTo>
                  <a:lnTo>
                    <a:pt x="231" y="574"/>
                  </a:lnTo>
                  <a:lnTo>
                    <a:pt x="229" y="566"/>
                  </a:lnTo>
                  <a:lnTo>
                    <a:pt x="229" y="553"/>
                  </a:lnTo>
                  <a:lnTo>
                    <a:pt x="228" y="547"/>
                  </a:lnTo>
                  <a:lnTo>
                    <a:pt x="224" y="541"/>
                  </a:lnTo>
                  <a:lnTo>
                    <a:pt x="224" y="541"/>
                  </a:lnTo>
                  <a:close/>
                  <a:moveTo>
                    <a:pt x="278" y="642"/>
                  </a:moveTo>
                  <a:lnTo>
                    <a:pt x="278" y="642"/>
                  </a:lnTo>
                  <a:lnTo>
                    <a:pt x="272" y="646"/>
                  </a:lnTo>
                  <a:lnTo>
                    <a:pt x="264" y="651"/>
                  </a:lnTo>
                  <a:lnTo>
                    <a:pt x="260" y="655"/>
                  </a:lnTo>
                  <a:lnTo>
                    <a:pt x="258" y="659"/>
                  </a:lnTo>
                  <a:lnTo>
                    <a:pt x="258" y="661"/>
                  </a:lnTo>
                  <a:lnTo>
                    <a:pt x="262" y="665"/>
                  </a:lnTo>
                  <a:lnTo>
                    <a:pt x="262" y="665"/>
                  </a:lnTo>
                  <a:lnTo>
                    <a:pt x="266" y="667"/>
                  </a:lnTo>
                  <a:lnTo>
                    <a:pt x="268" y="671"/>
                  </a:lnTo>
                  <a:lnTo>
                    <a:pt x="270" y="677"/>
                  </a:lnTo>
                  <a:lnTo>
                    <a:pt x="272" y="682"/>
                  </a:lnTo>
                  <a:lnTo>
                    <a:pt x="274" y="684"/>
                  </a:lnTo>
                  <a:lnTo>
                    <a:pt x="278" y="688"/>
                  </a:lnTo>
                  <a:lnTo>
                    <a:pt x="278" y="688"/>
                  </a:lnTo>
                  <a:lnTo>
                    <a:pt x="282" y="692"/>
                  </a:lnTo>
                  <a:lnTo>
                    <a:pt x="285" y="696"/>
                  </a:lnTo>
                  <a:lnTo>
                    <a:pt x="289" y="704"/>
                  </a:lnTo>
                  <a:lnTo>
                    <a:pt x="291" y="706"/>
                  </a:lnTo>
                  <a:lnTo>
                    <a:pt x="295" y="706"/>
                  </a:lnTo>
                  <a:lnTo>
                    <a:pt x="297" y="702"/>
                  </a:lnTo>
                  <a:lnTo>
                    <a:pt x="301" y="696"/>
                  </a:lnTo>
                  <a:lnTo>
                    <a:pt x="301" y="696"/>
                  </a:lnTo>
                  <a:lnTo>
                    <a:pt x="307" y="682"/>
                  </a:lnTo>
                  <a:lnTo>
                    <a:pt x="309" y="673"/>
                  </a:lnTo>
                  <a:lnTo>
                    <a:pt x="310" y="667"/>
                  </a:lnTo>
                  <a:lnTo>
                    <a:pt x="309" y="665"/>
                  </a:lnTo>
                  <a:lnTo>
                    <a:pt x="309" y="665"/>
                  </a:lnTo>
                  <a:lnTo>
                    <a:pt x="293" y="651"/>
                  </a:lnTo>
                  <a:lnTo>
                    <a:pt x="283" y="644"/>
                  </a:lnTo>
                  <a:lnTo>
                    <a:pt x="278" y="642"/>
                  </a:lnTo>
                  <a:lnTo>
                    <a:pt x="278" y="642"/>
                  </a:lnTo>
                  <a:close/>
                  <a:moveTo>
                    <a:pt x="941" y="479"/>
                  </a:moveTo>
                  <a:lnTo>
                    <a:pt x="941" y="479"/>
                  </a:lnTo>
                  <a:lnTo>
                    <a:pt x="935" y="481"/>
                  </a:lnTo>
                  <a:lnTo>
                    <a:pt x="931" y="481"/>
                  </a:lnTo>
                  <a:lnTo>
                    <a:pt x="929" y="485"/>
                  </a:lnTo>
                  <a:lnTo>
                    <a:pt x="925" y="495"/>
                  </a:lnTo>
                  <a:lnTo>
                    <a:pt x="925" y="495"/>
                  </a:lnTo>
                  <a:lnTo>
                    <a:pt x="921" y="510"/>
                  </a:lnTo>
                  <a:lnTo>
                    <a:pt x="919" y="524"/>
                  </a:lnTo>
                  <a:lnTo>
                    <a:pt x="916" y="535"/>
                  </a:lnTo>
                  <a:lnTo>
                    <a:pt x="914" y="539"/>
                  </a:lnTo>
                  <a:lnTo>
                    <a:pt x="910" y="541"/>
                  </a:lnTo>
                  <a:lnTo>
                    <a:pt x="910" y="541"/>
                  </a:lnTo>
                  <a:lnTo>
                    <a:pt x="908" y="543"/>
                  </a:lnTo>
                  <a:lnTo>
                    <a:pt x="908" y="543"/>
                  </a:lnTo>
                  <a:lnTo>
                    <a:pt x="908" y="545"/>
                  </a:lnTo>
                  <a:lnTo>
                    <a:pt x="908" y="547"/>
                  </a:lnTo>
                  <a:lnTo>
                    <a:pt x="906" y="547"/>
                  </a:lnTo>
                  <a:lnTo>
                    <a:pt x="894" y="549"/>
                  </a:lnTo>
                  <a:lnTo>
                    <a:pt x="894" y="549"/>
                  </a:lnTo>
                  <a:lnTo>
                    <a:pt x="879" y="549"/>
                  </a:lnTo>
                  <a:lnTo>
                    <a:pt x="871" y="549"/>
                  </a:lnTo>
                  <a:lnTo>
                    <a:pt x="867" y="549"/>
                  </a:lnTo>
                  <a:lnTo>
                    <a:pt x="864" y="549"/>
                  </a:lnTo>
                  <a:lnTo>
                    <a:pt x="864" y="549"/>
                  </a:lnTo>
                  <a:lnTo>
                    <a:pt x="840" y="564"/>
                  </a:lnTo>
                  <a:lnTo>
                    <a:pt x="840" y="564"/>
                  </a:lnTo>
                  <a:lnTo>
                    <a:pt x="835" y="568"/>
                  </a:lnTo>
                  <a:lnTo>
                    <a:pt x="827" y="572"/>
                  </a:lnTo>
                  <a:lnTo>
                    <a:pt x="825" y="574"/>
                  </a:lnTo>
                  <a:lnTo>
                    <a:pt x="823" y="578"/>
                  </a:lnTo>
                  <a:lnTo>
                    <a:pt x="823" y="582"/>
                  </a:lnTo>
                  <a:lnTo>
                    <a:pt x="825" y="588"/>
                  </a:lnTo>
                  <a:lnTo>
                    <a:pt x="825" y="588"/>
                  </a:lnTo>
                  <a:lnTo>
                    <a:pt x="831" y="597"/>
                  </a:lnTo>
                  <a:lnTo>
                    <a:pt x="837" y="605"/>
                  </a:lnTo>
                  <a:lnTo>
                    <a:pt x="844" y="609"/>
                  </a:lnTo>
                  <a:lnTo>
                    <a:pt x="848" y="611"/>
                  </a:lnTo>
                  <a:lnTo>
                    <a:pt x="848" y="611"/>
                  </a:lnTo>
                  <a:lnTo>
                    <a:pt x="850" y="609"/>
                  </a:lnTo>
                  <a:lnTo>
                    <a:pt x="850" y="607"/>
                  </a:lnTo>
                  <a:lnTo>
                    <a:pt x="854" y="597"/>
                  </a:lnTo>
                  <a:lnTo>
                    <a:pt x="856" y="580"/>
                  </a:lnTo>
                  <a:lnTo>
                    <a:pt x="856" y="580"/>
                  </a:lnTo>
                  <a:lnTo>
                    <a:pt x="856" y="578"/>
                  </a:lnTo>
                  <a:lnTo>
                    <a:pt x="858" y="576"/>
                  </a:lnTo>
                  <a:lnTo>
                    <a:pt x="864" y="574"/>
                  </a:lnTo>
                  <a:lnTo>
                    <a:pt x="887" y="572"/>
                  </a:lnTo>
                  <a:lnTo>
                    <a:pt x="887" y="572"/>
                  </a:lnTo>
                  <a:lnTo>
                    <a:pt x="910" y="568"/>
                  </a:lnTo>
                  <a:lnTo>
                    <a:pt x="925" y="564"/>
                  </a:lnTo>
                  <a:lnTo>
                    <a:pt x="925" y="564"/>
                  </a:lnTo>
                  <a:lnTo>
                    <a:pt x="931" y="563"/>
                  </a:lnTo>
                  <a:lnTo>
                    <a:pt x="935" y="563"/>
                  </a:lnTo>
                  <a:lnTo>
                    <a:pt x="937" y="559"/>
                  </a:lnTo>
                  <a:lnTo>
                    <a:pt x="941" y="549"/>
                  </a:lnTo>
                  <a:lnTo>
                    <a:pt x="941" y="549"/>
                  </a:lnTo>
                  <a:lnTo>
                    <a:pt x="945" y="530"/>
                  </a:lnTo>
                  <a:lnTo>
                    <a:pt x="946" y="505"/>
                  </a:lnTo>
                  <a:lnTo>
                    <a:pt x="945" y="485"/>
                  </a:lnTo>
                  <a:lnTo>
                    <a:pt x="943" y="479"/>
                  </a:lnTo>
                  <a:lnTo>
                    <a:pt x="943" y="479"/>
                  </a:lnTo>
                  <a:lnTo>
                    <a:pt x="941" y="479"/>
                  </a:lnTo>
                  <a:lnTo>
                    <a:pt x="941" y="479"/>
                  </a:lnTo>
                  <a:close/>
                  <a:moveTo>
                    <a:pt x="879" y="619"/>
                  </a:moveTo>
                  <a:lnTo>
                    <a:pt x="879" y="619"/>
                  </a:lnTo>
                  <a:lnTo>
                    <a:pt x="881" y="628"/>
                  </a:lnTo>
                  <a:lnTo>
                    <a:pt x="887" y="642"/>
                  </a:lnTo>
                  <a:lnTo>
                    <a:pt x="894" y="657"/>
                  </a:lnTo>
                  <a:lnTo>
                    <a:pt x="894" y="657"/>
                  </a:lnTo>
                  <a:lnTo>
                    <a:pt x="898" y="655"/>
                  </a:lnTo>
                  <a:lnTo>
                    <a:pt x="906" y="655"/>
                  </a:lnTo>
                  <a:lnTo>
                    <a:pt x="912" y="653"/>
                  </a:lnTo>
                  <a:lnTo>
                    <a:pt x="914" y="649"/>
                  </a:lnTo>
                  <a:lnTo>
                    <a:pt x="918" y="648"/>
                  </a:lnTo>
                  <a:lnTo>
                    <a:pt x="918" y="642"/>
                  </a:lnTo>
                  <a:lnTo>
                    <a:pt x="918" y="642"/>
                  </a:lnTo>
                  <a:lnTo>
                    <a:pt x="918" y="632"/>
                  </a:lnTo>
                  <a:lnTo>
                    <a:pt x="919" y="624"/>
                  </a:lnTo>
                  <a:lnTo>
                    <a:pt x="919" y="621"/>
                  </a:lnTo>
                  <a:lnTo>
                    <a:pt x="918" y="619"/>
                  </a:lnTo>
                  <a:lnTo>
                    <a:pt x="918" y="619"/>
                  </a:lnTo>
                  <a:lnTo>
                    <a:pt x="910" y="617"/>
                  </a:lnTo>
                  <a:lnTo>
                    <a:pt x="896" y="615"/>
                  </a:lnTo>
                  <a:lnTo>
                    <a:pt x="885" y="615"/>
                  </a:lnTo>
                  <a:lnTo>
                    <a:pt x="881" y="617"/>
                  </a:lnTo>
                  <a:lnTo>
                    <a:pt x="879" y="619"/>
                  </a:lnTo>
                  <a:lnTo>
                    <a:pt x="879" y="619"/>
                  </a:lnTo>
                  <a:close/>
                  <a:moveTo>
                    <a:pt x="547" y="217"/>
                  </a:moveTo>
                  <a:lnTo>
                    <a:pt x="547" y="217"/>
                  </a:lnTo>
                  <a:lnTo>
                    <a:pt x="540" y="224"/>
                  </a:lnTo>
                  <a:lnTo>
                    <a:pt x="532" y="228"/>
                  </a:lnTo>
                  <a:lnTo>
                    <a:pt x="526" y="230"/>
                  </a:lnTo>
                  <a:lnTo>
                    <a:pt x="517" y="232"/>
                  </a:lnTo>
                  <a:lnTo>
                    <a:pt x="517" y="232"/>
                  </a:lnTo>
                  <a:lnTo>
                    <a:pt x="507" y="232"/>
                  </a:lnTo>
                  <a:lnTo>
                    <a:pt x="499" y="232"/>
                  </a:lnTo>
                  <a:lnTo>
                    <a:pt x="494" y="234"/>
                  </a:lnTo>
                  <a:lnTo>
                    <a:pt x="486" y="240"/>
                  </a:lnTo>
                  <a:lnTo>
                    <a:pt x="486" y="240"/>
                  </a:lnTo>
                  <a:lnTo>
                    <a:pt x="463" y="271"/>
                  </a:lnTo>
                  <a:lnTo>
                    <a:pt x="451" y="286"/>
                  </a:lnTo>
                  <a:lnTo>
                    <a:pt x="447" y="294"/>
                  </a:lnTo>
                  <a:lnTo>
                    <a:pt x="447" y="294"/>
                  </a:lnTo>
                  <a:lnTo>
                    <a:pt x="449" y="294"/>
                  </a:lnTo>
                  <a:lnTo>
                    <a:pt x="455" y="290"/>
                  </a:lnTo>
                  <a:lnTo>
                    <a:pt x="474" y="276"/>
                  </a:lnTo>
                  <a:lnTo>
                    <a:pt x="495" y="261"/>
                  </a:lnTo>
                  <a:lnTo>
                    <a:pt x="503" y="257"/>
                  </a:lnTo>
                  <a:lnTo>
                    <a:pt x="509" y="255"/>
                  </a:lnTo>
                  <a:lnTo>
                    <a:pt x="509" y="255"/>
                  </a:lnTo>
                  <a:lnTo>
                    <a:pt x="519" y="253"/>
                  </a:lnTo>
                  <a:lnTo>
                    <a:pt x="528" y="249"/>
                  </a:lnTo>
                  <a:lnTo>
                    <a:pt x="532" y="249"/>
                  </a:lnTo>
                  <a:lnTo>
                    <a:pt x="536" y="249"/>
                  </a:lnTo>
                  <a:lnTo>
                    <a:pt x="538" y="251"/>
                  </a:lnTo>
                  <a:lnTo>
                    <a:pt x="540" y="255"/>
                  </a:lnTo>
                  <a:lnTo>
                    <a:pt x="540" y="255"/>
                  </a:lnTo>
                  <a:lnTo>
                    <a:pt x="544" y="265"/>
                  </a:lnTo>
                  <a:lnTo>
                    <a:pt x="549" y="271"/>
                  </a:lnTo>
                  <a:lnTo>
                    <a:pt x="551" y="276"/>
                  </a:lnTo>
                  <a:lnTo>
                    <a:pt x="549" y="278"/>
                  </a:lnTo>
                  <a:lnTo>
                    <a:pt x="547" y="278"/>
                  </a:lnTo>
                  <a:lnTo>
                    <a:pt x="547" y="278"/>
                  </a:lnTo>
                  <a:lnTo>
                    <a:pt x="522" y="282"/>
                  </a:lnTo>
                  <a:lnTo>
                    <a:pt x="509" y="286"/>
                  </a:lnTo>
                  <a:lnTo>
                    <a:pt x="505" y="290"/>
                  </a:lnTo>
                  <a:lnTo>
                    <a:pt x="501" y="294"/>
                  </a:lnTo>
                  <a:lnTo>
                    <a:pt x="501" y="294"/>
                  </a:lnTo>
                  <a:lnTo>
                    <a:pt x="497" y="300"/>
                  </a:lnTo>
                  <a:lnTo>
                    <a:pt x="495" y="304"/>
                  </a:lnTo>
                  <a:lnTo>
                    <a:pt x="494" y="311"/>
                  </a:lnTo>
                  <a:lnTo>
                    <a:pt x="494" y="325"/>
                  </a:lnTo>
                  <a:lnTo>
                    <a:pt x="494" y="325"/>
                  </a:lnTo>
                  <a:lnTo>
                    <a:pt x="494" y="358"/>
                  </a:lnTo>
                  <a:lnTo>
                    <a:pt x="495" y="365"/>
                  </a:lnTo>
                  <a:lnTo>
                    <a:pt x="497" y="365"/>
                  </a:lnTo>
                  <a:lnTo>
                    <a:pt x="501" y="363"/>
                  </a:lnTo>
                  <a:lnTo>
                    <a:pt x="501" y="363"/>
                  </a:lnTo>
                  <a:lnTo>
                    <a:pt x="509" y="356"/>
                  </a:lnTo>
                  <a:lnTo>
                    <a:pt x="515" y="346"/>
                  </a:lnTo>
                  <a:lnTo>
                    <a:pt x="521" y="336"/>
                  </a:lnTo>
                  <a:lnTo>
                    <a:pt x="524" y="325"/>
                  </a:lnTo>
                  <a:lnTo>
                    <a:pt x="524" y="325"/>
                  </a:lnTo>
                  <a:lnTo>
                    <a:pt x="528" y="313"/>
                  </a:lnTo>
                  <a:lnTo>
                    <a:pt x="536" y="304"/>
                  </a:lnTo>
                  <a:lnTo>
                    <a:pt x="538" y="300"/>
                  </a:lnTo>
                  <a:lnTo>
                    <a:pt x="542" y="298"/>
                  </a:lnTo>
                  <a:lnTo>
                    <a:pt x="546" y="298"/>
                  </a:lnTo>
                  <a:lnTo>
                    <a:pt x="547" y="302"/>
                  </a:lnTo>
                  <a:lnTo>
                    <a:pt x="547" y="302"/>
                  </a:lnTo>
                  <a:lnTo>
                    <a:pt x="549" y="307"/>
                  </a:lnTo>
                  <a:lnTo>
                    <a:pt x="551" y="317"/>
                  </a:lnTo>
                  <a:lnTo>
                    <a:pt x="553" y="342"/>
                  </a:lnTo>
                  <a:lnTo>
                    <a:pt x="553" y="363"/>
                  </a:lnTo>
                  <a:lnTo>
                    <a:pt x="555" y="371"/>
                  </a:lnTo>
                  <a:lnTo>
                    <a:pt x="555" y="371"/>
                  </a:lnTo>
                  <a:lnTo>
                    <a:pt x="559" y="367"/>
                  </a:lnTo>
                  <a:lnTo>
                    <a:pt x="563" y="361"/>
                  </a:lnTo>
                  <a:lnTo>
                    <a:pt x="569" y="354"/>
                  </a:lnTo>
                  <a:lnTo>
                    <a:pt x="571" y="340"/>
                  </a:lnTo>
                  <a:lnTo>
                    <a:pt x="571" y="340"/>
                  </a:lnTo>
                  <a:lnTo>
                    <a:pt x="574" y="311"/>
                  </a:lnTo>
                  <a:lnTo>
                    <a:pt x="576" y="300"/>
                  </a:lnTo>
                  <a:lnTo>
                    <a:pt x="578" y="294"/>
                  </a:lnTo>
                  <a:lnTo>
                    <a:pt x="578" y="294"/>
                  </a:lnTo>
                  <a:lnTo>
                    <a:pt x="578" y="292"/>
                  </a:lnTo>
                  <a:lnTo>
                    <a:pt x="576" y="288"/>
                  </a:lnTo>
                  <a:lnTo>
                    <a:pt x="571" y="278"/>
                  </a:lnTo>
                  <a:lnTo>
                    <a:pt x="571" y="278"/>
                  </a:lnTo>
                  <a:lnTo>
                    <a:pt x="569" y="271"/>
                  </a:lnTo>
                  <a:lnTo>
                    <a:pt x="565" y="261"/>
                  </a:lnTo>
                  <a:lnTo>
                    <a:pt x="563" y="247"/>
                  </a:lnTo>
                  <a:lnTo>
                    <a:pt x="563" y="247"/>
                  </a:lnTo>
                  <a:lnTo>
                    <a:pt x="576" y="247"/>
                  </a:lnTo>
                  <a:lnTo>
                    <a:pt x="586" y="249"/>
                  </a:lnTo>
                  <a:lnTo>
                    <a:pt x="590" y="251"/>
                  </a:lnTo>
                  <a:lnTo>
                    <a:pt x="594" y="255"/>
                  </a:lnTo>
                  <a:lnTo>
                    <a:pt x="594" y="255"/>
                  </a:lnTo>
                  <a:lnTo>
                    <a:pt x="596" y="259"/>
                  </a:lnTo>
                  <a:lnTo>
                    <a:pt x="596" y="261"/>
                  </a:lnTo>
                  <a:lnTo>
                    <a:pt x="596" y="269"/>
                  </a:lnTo>
                  <a:lnTo>
                    <a:pt x="596" y="276"/>
                  </a:lnTo>
                  <a:lnTo>
                    <a:pt x="598" y="280"/>
                  </a:lnTo>
                  <a:lnTo>
                    <a:pt x="601" y="286"/>
                  </a:lnTo>
                  <a:lnTo>
                    <a:pt x="601" y="286"/>
                  </a:lnTo>
                  <a:lnTo>
                    <a:pt x="623" y="307"/>
                  </a:lnTo>
                  <a:lnTo>
                    <a:pt x="630" y="317"/>
                  </a:lnTo>
                  <a:lnTo>
                    <a:pt x="632" y="321"/>
                  </a:lnTo>
                  <a:lnTo>
                    <a:pt x="632" y="325"/>
                  </a:lnTo>
                  <a:lnTo>
                    <a:pt x="632" y="325"/>
                  </a:lnTo>
                  <a:lnTo>
                    <a:pt x="632" y="333"/>
                  </a:lnTo>
                  <a:lnTo>
                    <a:pt x="636" y="342"/>
                  </a:lnTo>
                  <a:lnTo>
                    <a:pt x="642" y="350"/>
                  </a:lnTo>
                  <a:lnTo>
                    <a:pt x="648" y="356"/>
                  </a:lnTo>
                  <a:lnTo>
                    <a:pt x="648" y="356"/>
                  </a:lnTo>
                  <a:lnTo>
                    <a:pt x="661" y="363"/>
                  </a:lnTo>
                  <a:lnTo>
                    <a:pt x="663" y="365"/>
                  </a:lnTo>
                  <a:lnTo>
                    <a:pt x="663" y="363"/>
                  </a:lnTo>
                  <a:lnTo>
                    <a:pt x="665" y="361"/>
                  </a:lnTo>
                  <a:lnTo>
                    <a:pt x="663" y="356"/>
                  </a:lnTo>
                  <a:lnTo>
                    <a:pt x="663" y="356"/>
                  </a:lnTo>
                  <a:lnTo>
                    <a:pt x="657" y="338"/>
                  </a:lnTo>
                  <a:lnTo>
                    <a:pt x="648" y="321"/>
                  </a:lnTo>
                  <a:lnTo>
                    <a:pt x="632" y="294"/>
                  </a:lnTo>
                  <a:lnTo>
                    <a:pt x="632" y="294"/>
                  </a:lnTo>
                  <a:lnTo>
                    <a:pt x="628" y="286"/>
                  </a:lnTo>
                  <a:lnTo>
                    <a:pt x="627" y="275"/>
                  </a:lnTo>
                  <a:lnTo>
                    <a:pt x="625" y="263"/>
                  </a:lnTo>
                  <a:lnTo>
                    <a:pt x="625" y="263"/>
                  </a:lnTo>
                  <a:lnTo>
                    <a:pt x="632" y="265"/>
                  </a:lnTo>
                  <a:lnTo>
                    <a:pt x="638" y="267"/>
                  </a:lnTo>
                  <a:lnTo>
                    <a:pt x="640" y="265"/>
                  </a:lnTo>
                  <a:lnTo>
                    <a:pt x="640" y="263"/>
                  </a:lnTo>
                  <a:lnTo>
                    <a:pt x="640" y="263"/>
                  </a:lnTo>
                  <a:lnTo>
                    <a:pt x="640" y="247"/>
                  </a:lnTo>
                  <a:lnTo>
                    <a:pt x="638" y="242"/>
                  </a:lnTo>
                  <a:lnTo>
                    <a:pt x="636" y="240"/>
                  </a:lnTo>
                  <a:lnTo>
                    <a:pt x="632" y="240"/>
                  </a:lnTo>
                  <a:lnTo>
                    <a:pt x="632" y="240"/>
                  </a:lnTo>
                  <a:lnTo>
                    <a:pt x="619" y="238"/>
                  </a:lnTo>
                  <a:lnTo>
                    <a:pt x="601" y="232"/>
                  </a:lnTo>
                  <a:lnTo>
                    <a:pt x="601" y="232"/>
                  </a:lnTo>
                  <a:lnTo>
                    <a:pt x="588" y="226"/>
                  </a:lnTo>
                  <a:lnTo>
                    <a:pt x="576" y="222"/>
                  </a:lnTo>
                  <a:lnTo>
                    <a:pt x="567" y="220"/>
                  </a:lnTo>
                  <a:lnTo>
                    <a:pt x="563" y="217"/>
                  </a:lnTo>
                  <a:lnTo>
                    <a:pt x="563" y="217"/>
                  </a:lnTo>
                  <a:lnTo>
                    <a:pt x="563" y="213"/>
                  </a:lnTo>
                  <a:lnTo>
                    <a:pt x="561" y="211"/>
                  </a:lnTo>
                  <a:lnTo>
                    <a:pt x="555" y="211"/>
                  </a:lnTo>
                  <a:lnTo>
                    <a:pt x="547" y="217"/>
                  </a:lnTo>
                  <a:lnTo>
                    <a:pt x="547" y="217"/>
                  </a:lnTo>
                  <a:close/>
                  <a:moveTo>
                    <a:pt x="1156" y="742"/>
                  </a:moveTo>
                  <a:lnTo>
                    <a:pt x="1156" y="742"/>
                  </a:lnTo>
                  <a:lnTo>
                    <a:pt x="1147" y="742"/>
                  </a:lnTo>
                  <a:lnTo>
                    <a:pt x="1139" y="740"/>
                  </a:lnTo>
                  <a:lnTo>
                    <a:pt x="1137" y="742"/>
                  </a:lnTo>
                  <a:lnTo>
                    <a:pt x="1135" y="742"/>
                  </a:lnTo>
                  <a:lnTo>
                    <a:pt x="1133" y="746"/>
                  </a:lnTo>
                  <a:lnTo>
                    <a:pt x="1133" y="750"/>
                  </a:lnTo>
                  <a:lnTo>
                    <a:pt x="1133" y="750"/>
                  </a:lnTo>
                  <a:lnTo>
                    <a:pt x="1135" y="762"/>
                  </a:lnTo>
                  <a:lnTo>
                    <a:pt x="1137" y="769"/>
                  </a:lnTo>
                  <a:lnTo>
                    <a:pt x="1141" y="781"/>
                  </a:lnTo>
                  <a:lnTo>
                    <a:pt x="1141" y="781"/>
                  </a:lnTo>
                  <a:lnTo>
                    <a:pt x="1141" y="781"/>
                  </a:lnTo>
                  <a:lnTo>
                    <a:pt x="1137" y="783"/>
                  </a:lnTo>
                  <a:lnTo>
                    <a:pt x="1131" y="783"/>
                  </a:lnTo>
                  <a:lnTo>
                    <a:pt x="1128" y="783"/>
                  </a:lnTo>
                  <a:lnTo>
                    <a:pt x="1126" y="787"/>
                  </a:lnTo>
                  <a:lnTo>
                    <a:pt x="1124" y="791"/>
                  </a:lnTo>
                  <a:lnTo>
                    <a:pt x="1126" y="796"/>
                  </a:lnTo>
                  <a:lnTo>
                    <a:pt x="1126" y="796"/>
                  </a:lnTo>
                  <a:lnTo>
                    <a:pt x="1135" y="825"/>
                  </a:lnTo>
                  <a:lnTo>
                    <a:pt x="1137" y="833"/>
                  </a:lnTo>
                  <a:lnTo>
                    <a:pt x="1135" y="835"/>
                  </a:lnTo>
                  <a:lnTo>
                    <a:pt x="1133" y="835"/>
                  </a:lnTo>
                  <a:lnTo>
                    <a:pt x="1133" y="835"/>
                  </a:lnTo>
                  <a:lnTo>
                    <a:pt x="1116" y="827"/>
                  </a:lnTo>
                  <a:lnTo>
                    <a:pt x="1108" y="825"/>
                  </a:lnTo>
                  <a:lnTo>
                    <a:pt x="1104" y="825"/>
                  </a:lnTo>
                  <a:lnTo>
                    <a:pt x="1103" y="827"/>
                  </a:lnTo>
                  <a:lnTo>
                    <a:pt x="1103" y="827"/>
                  </a:lnTo>
                  <a:lnTo>
                    <a:pt x="1101" y="833"/>
                  </a:lnTo>
                  <a:lnTo>
                    <a:pt x="1101" y="839"/>
                  </a:lnTo>
                  <a:lnTo>
                    <a:pt x="1106" y="847"/>
                  </a:lnTo>
                  <a:lnTo>
                    <a:pt x="1118" y="858"/>
                  </a:lnTo>
                  <a:lnTo>
                    <a:pt x="1118" y="858"/>
                  </a:lnTo>
                  <a:lnTo>
                    <a:pt x="1131" y="872"/>
                  </a:lnTo>
                  <a:lnTo>
                    <a:pt x="1141" y="883"/>
                  </a:lnTo>
                  <a:lnTo>
                    <a:pt x="1149" y="897"/>
                  </a:lnTo>
                  <a:lnTo>
                    <a:pt x="1156" y="912"/>
                  </a:lnTo>
                  <a:lnTo>
                    <a:pt x="1156" y="912"/>
                  </a:lnTo>
                  <a:lnTo>
                    <a:pt x="1160" y="918"/>
                  </a:lnTo>
                  <a:lnTo>
                    <a:pt x="1162" y="918"/>
                  </a:lnTo>
                  <a:lnTo>
                    <a:pt x="1166" y="914"/>
                  </a:lnTo>
                  <a:lnTo>
                    <a:pt x="1168" y="909"/>
                  </a:lnTo>
                  <a:lnTo>
                    <a:pt x="1168" y="895"/>
                  </a:lnTo>
                  <a:lnTo>
                    <a:pt x="1166" y="887"/>
                  </a:lnTo>
                  <a:lnTo>
                    <a:pt x="1164" y="881"/>
                  </a:lnTo>
                  <a:lnTo>
                    <a:pt x="1164" y="881"/>
                  </a:lnTo>
                  <a:lnTo>
                    <a:pt x="1155" y="868"/>
                  </a:lnTo>
                  <a:lnTo>
                    <a:pt x="1147" y="852"/>
                  </a:lnTo>
                  <a:lnTo>
                    <a:pt x="1143" y="841"/>
                  </a:lnTo>
                  <a:lnTo>
                    <a:pt x="1143" y="839"/>
                  </a:lnTo>
                  <a:lnTo>
                    <a:pt x="1143" y="839"/>
                  </a:lnTo>
                  <a:lnTo>
                    <a:pt x="1149" y="843"/>
                  </a:lnTo>
                  <a:lnTo>
                    <a:pt x="1149" y="843"/>
                  </a:lnTo>
                  <a:lnTo>
                    <a:pt x="1189" y="880"/>
                  </a:lnTo>
                  <a:lnTo>
                    <a:pt x="1197" y="887"/>
                  </a:lnTo>
                  <a:lnTo>
                    <a:pt x="1205" y="891"/>
                  </a:lnTo>
                  <a:lnTo>
                    <a:pt x="1205" y="891"/>
                  </a:lnTo>
                  <a:lnTo>
                    <a:pt x="1207" y="889"/>
                  </a:lnTo>
                  <a:lnTo>
                    <a:pt x="1203" y="881"/>
                  </a:lnTo>
                  <a:lnTo>
                    <a:pt x="1203" y="881"/>
                  </a:lnTo>
                  <a:lnTo>
                    <a:pt x="1191" y="860"/>
                  </a:lnTo>
                  <a:lnTo>
                    <a:pt x="1180" y="845"/>
                  </a:lnTo>
                  <a:lnTo>
                    <a:pt x="1164" y="820"/>
                  </a:lnTo>
                  <a:lnTo>
                    <a:pt x="1164" y="820"/>
                  </a:lnTo>
                  <a:lnTo>
                    <a:pt x="1153" y="800"/>
                  </a:lnTo>
                  <a:lnTo>
                    <a:pt x="1153" y="796"/>
                  </a:lnTo>
                  <a:lnTo>
                    <a:pt x="1153" y="794"/>
                  </a:lnTo>
                  <a:lnTo>
                    <a:pt x="1156" y="794"/>
                  </a:lnTo>
                  <a:lnTo>
                    <a:pt x="1164" y="796"/>
                  </a:lnTo>
                  <a:lnTo>
                    <a:pt x="1164" y="796"/>
                  </a:lnTo>
                  <a:lnTo>
                    <a:pt x="1197" y="808"/>
                  </a:lnTo>
                  <a:lnTo>
                    <a:pt x="1210" y="812"/>
                  </a:lnTo>
                  <a:lnTo>
                    <a:pt x="1210" y="812"/>
                  </a:lnTo>
                  <a:lnTo>
                    <a:pt x="1189" y="777"/>
                  </a:lnTo>
                  <a:lnTo>
                    <a:pt x="1170" y="752"/>
                  </a:lnTo>
                  <a:lnTo>
                    <a:pt x="1162" y="744"/>
                  </a:lnTo>
                  <a:lnTo>
                    <a:pt x="1158" y="742"/>
                  </a:lnTo>
                  <a:lnTo>
                    <a:pt x="1156" y="742"/>
                  </a:lnTo>
                  <a:lnTo>
                    <a:pt x="1156" y="742"/>
                  </a:lnTo>
                  <a:close/>
                  <a:moveTo>
                    <a:pt x="1079" y="874"/>
                  </a:moveTo>
                  <a:lnTo>
                    <a:pt x="1079" y="874"/>
                  </a:lnTo>
                  <a:lnTo>
                    <a:pt x="1079" y="883"/>
                  </a:lnTo>
                  <a:lnTo>
                    <a:pt x="1083" y="901"/>
                  </a:lnTo>
                  <a:lnTo>
                    <a:pt x="1087" y="928"/>
                  </a:lnTo>
                  <a:lnTo>
                    <a:pt x="1087" y="928"/>
                  </a:lnTo>
                  <a:lnTo>
                    <a:pt x="1089" y="934"/>
                  </a:lnTo>
                  <a:lnTo>
                    <a:pt x="1093" y="943"/>
                  </a:lnTo>
                  <a:lnTo>
                    <a:pt x="1103" y="959"/>
                  </a:lnTo>
                  <a:lnTo>
                    <a:pt x="1103" y="959"/>
                  </a:lnTo>
                  <a:lnTo>
                    <a:pt x="1114" y="972"/>
                  </a:lnTo>
                  <a:lnTo>
                    <a:pt x="1126" y="982"/>
                  </a:lnTo>
                  <a:lnTo>
                    <a:pt x="1126" y="982"/>
                  </a:lnTo>
                  <a:lnTo>
                    <a:pt x="1128" y="982"/>
                  </a:lnTo>
                  <a:lnTo>
                    <a:pt x="1128" y="978"/>
                  </a:lnTo>
                  <a:lnTo>
                    <a:pt x="1130" y="965"/>
                  </a:lnTo>
                  <a:lnTo>
                    <a:pt x="1128" y="949"/>
                  </a:lnTo>
                  <a:lnTo>
                    <a:pt x="1126" y="936"/>
                  </a:lnTo>
                  <a:lnTo>
                    <a:pt x="1126" y="936"/>
                  </a:lnTo>
                  <a:lnTo>
                    <a:pt x="1122" y="926"/>
                  </a:lnTo>
                  <a:lnTo>
                    <a:pt x="1116" y="916"/>
                  </a:lnTo>
                  <a:lnTo>
                    <a:pt x="1112" y="910"/>
                  </a:lnTo>
                  <a:lnTo>
                    <a:pt x="1110" y="905"/>
                  </a:lnTo>
                  <a:lnTo>
                    <a:pt x="1110" y="905"/>
                  </a:lnTo>
                  <a:lnTo>
                    <a:pt x="1106" y="897"/>
                  </a:lnTo>
                  <a:lnTo>
                    <a:pt x="1095" y="885"/>
                  </a:lnTo>
                  <a:lnTo>
                    <a:pt x="1085" y="876"/>
                  </a:lnTo>
                  <a:lnTo>
                    <a:pt x="1081" y="874"/>
                  </a:lnTo>
                  <a:lnTo>
                    <a:pt x="1079" y="874"/>
                  </a:lnTo>
                  <a:lnTo>
                    <a:pt x="1079" y="874"/>
                  </a:lnTo>
                  <a:close/>
                  <a:moveTo>
                    <a:pt x="856" y="820"/>
                  </a:moveTo>
                  <a:lnTo>
                    <a:pt x="856" y="820"/>
                  </a:lnTo>
                  <a:lnTo>
                    <a:pt x="862" y="822"/>
                  </a:lnTo>
                  <a:lnTo>
                    <a:pt x="862" y="822"/>
                  </a:lnTo>
                  <a:lnTo>
                    <a:pt x="856" y="820"/>
                  </a:lnTo>
                  <a:lnTo>
                    <a:pt x="856" y="820"/>
                  </a:lnTo>
                  <a:close/>
                  <a:moveTo>
                    <a:pt x="902" y="835"/>
                  </a:moveTo>
                  <a:lnTo>
                    <a:pt x="902" y="835"/>
                  </a:lnTo>
                  <a:lnTo>
                    <a:pt x="900" y="833"/>
                  </a:lnTo>
                  <a:lnTo>
                    <a:pt x="896" y="831"/>
                  </a:lnTo>
                  <a:lnTo>
                    <a:pt x="885" y="827"/>
                  </a:lnTo>
                  <a:lnTo>
                    <a:pt x="862" y="822"/>
                  </a:lnTo>
                  <a:lnTo>
                    <a:pt x="862" y="822"/>
                  </a:lnTo>
                  <a:lnTo>
                    <a:pt x="873" y="827"/>
                  </a:lnTo>
                  <a:lnTo>
                    <a:pt x="881" y="835"/>
                  </a:lnTo>
                  <a:lnTo>
                    <a:pt x="883" y="839"/>
                  </a:lnTo>
                  <a:lnTo>
                    <a:pt x="881" y="841"/>
                  </a:lnTo>
                  <a:lnTo>
                    <a:pt x="875" y="843"/>
                  </a:lnTo>
                  <a:lnTo>
                    <a:pt x="864" y="843"/>
                  </a:lnTo>
                  <a:lnTo>
                    <a:pt x="864" y="843"/>
                  </a:lnTo>
                  <a:lnTo>
                    <a:pt x="840" y="841"/>
                  </a:lnTo>
                  <a:lnTo>
                    <a:pt x="833" y="843"/>
                  </a:lnTo>
                  <a:lnTo>
                    <a:pt x="825" y="843"/>
                  </a:lnTo>
                  <a:lnTo>
                    <a:pt x="810" y="843"/>
                  </a:lnTo>
                  <a:lnTo>
                    <a:pt x="810" y="843"/>
                  </a:lnTo>
                  <a:lnTo>
                    <a:pt x="786" y="841"/>
                  </a:lnTo>
                  <a:lnTo>
                    <a:pt x="769" y="837"/>
                  </a:lnTo>
                  <a:lnTo>
                    <a:pt x="761" y="837"/>
                  </a:lnTo>
                  <a:lnTo>
                    <a:pt x="756" y="837"/>
                  </a:lnTo>
                  <a:lnTo>
                    <a:pt x="752" y="839"/>
                  </a:lnTo>
                  <a:lnTo>
                    <a:pt x="748" y="843"/>
                  </a:lnTo>
                  <a:lnTo>
                    <a:pt x="748" y="843"/>
                  </a:lnTo>
                  <a:lnTo>
                    <a:pt x="740" y="856"/>
                  </a:lnTo>
                  <a:lnTo>
                    <a:pt x="734" y="868"/>
                  </a:lnTo>
                  <a:lnTo>
                    <a:pt x="733" y="874"/>
                  </a:lnTo>
                  <a:lnTo>
                    <a:pt x="736" y="878"/>
                  </a:lnTo>
                  <a:lnTo>
                    <a:pt x="744" y="878"/>
                  </a:lnTo>
                  <a:lnTo>
                    <a:pt x="756" y="874"/>
                  </a:lnTo>
                  <a:lnTo>
                    <a:pt x="756" y="874"/>
                  </a:lnTo>
                  <a:lnTo>
                    <a:pt x="796" y="860"/>
                  </a:lnTo>
                  <a:lnTo>
                    <a:pt x="810" y="858"/>
                  </a:lnTo>
                  <a:lnTo>
                    <a:pt x="825" y="858"/>
                  </a:lnTo>
                  <a:lnTo>
                    <a:pt x="825" y="858"/>
                  </a:lnTo>
                  <a:lnTo>
                    <a:pt x="858" y="858"/>
                  </a:lnTo>
                  <a:lnTo>
                    <a:pt x="871" y="858"/>
                  </a:lnTo>
                  <a:lnTo>
                    <a:pt x="871" y="858"/>
                  </a:lnTo>
                  <a:lnTo>
                    <a:pt x="873" y="860"/>
                  </a:lnTo>
                  <a:lnTo>
                    <a:pt x="881" y="862"/>
                  </a:lnTo>
                  <a:lnTo>
                    <a:pt x="889" y="862"/>
                  </a:lnTo>
                  <a:lnTo>
                    <a:pt x="892" y="860"/>
                  </a:lnTo>
                  <a:lnTo>
                    <a:pt x="894" y="858"/>
                  </a:lnTo>
                  <a:lnTo>
                    <a:pt x="894" y="858"/>
                  </a:lnTo>
                  <a:lnTo>
                    <a:pt x="896" y="852"/>
                  </a:lnTo>
                  <a:lnTo>
                    <a:pt x="900" y="847"/>
                  </a:lnTo>
                  <a:lnTo>
                    <a:pt x="902" y="841"/>
                  </a:lnTo>
                  <a:lnTo>
                    <a:pt x="902" y="835"/>
                  </a:lnTo>
                  <a:lnTo>
                    <a:pt x="902" y="835"/>
                  </a:lnTo>
                  <a:close/>
                  <a:moveTo>
                    <a:pt x="864" y="889"/>
                  </a:moveTo>
                  <a:lnTo>
                    <a:pt x="864" y="889"/>
                  </a:lnTo>
                  <a:lnTo>
                    <a:pt x="856" y="895"/>
                  </a:lnTo>
                  <a:lnTo>
                    <a:pt x="852" y="899"/>
                  </a:lnTo>
                  <a:lnTo>
                    <a:pt x="846" y="907"/>
                  </a:lnTo>
                  <a:lnTo>
                    <a:pt x="842" y="909"/>
                  </a:lnTo>
                  <a:lnTo>
                    <a:pt x="839" y="910"/>
                  </a:lnTo>
                  <a:lnTo>
                    <a:pt x="829" y="912"/>
                  </a:lnTo>
                  <a:lnTo>
                    <a:pt x="817" y="912"/>
                  </a:lnTo>
                  <a:lnTo>
                    <a:pt x="817" y="912"/>
                  </a:lnTo>
                  <a:lnTo>
                    <a:pt x="761" y="910"/>
                  </a:lnTo>
                  <a:lnTo>
                    <a:pt x="742" y="910"/>
                  </a:lnTo>
                  <a:lnTo>
                    <a:pt x="736" y="910"/>
                  </a:lnTo>
                  <a:lnTo>
                    <a:pt x="733" y="912"/>
                  </a:lnTo>
                  <a:lnTo>
                    <a:pt x="733" y="912"/>
                  </a:lnTo>
                  <a:lnTo>
                    <a:pt x="725" y="918"/>
                  </a:lnTo>
                  <a:lnTo>
                    <a:pt x="715" y="928"/>
                  </a:lnTo>
                  <a:lnTo>
                    <a:pt x="713" y="932"/>
                  </a:lnTo>
                  <a:lnTo>
                    <a:pt x="713" y="934"/>
                  </a:lnTo>
                  <a:lnTo>
                    <a:pt x="717" y="936"/>
                  </a:lnTo>
                  <a:lnTo>
                    <a:pt x="725" y="936"/>
                  </a:lnTo>
                  <a:lnTo>
                    <a:pt x="725" y="936"/>
                  </a:lnTo>
                  <a:lnTo>
                    <a:pt x="767" y="930"/>
                  </a:lnTo>
                  <a:lnTo>
                    <a:pt x="786" y="928"/>
                  </a:lnTo>
                  <a:lnTo>
                    <a:pt x="802" y="928"/>
                  </a:lnTo>
                  <a:lnTo>
                    <a:pt x="802" y="928"/>
                  </a:lnTo>
                  <a:lnTo>
                    <a:pt x="829" y="930"/>
                  </a:lnTo>
                  <a:lnTo>
                    <a:pt x="839" y="930"/>
                  </a:lnTo>
                  <a:lnTo>
                    <a:pt x="848" y="928"/>
                  </a:lnTo>
                  <a:lnTo>
                    <a:pt x="848" y="928"/>
                  </a:lnTo>
                  <a:lnTo>
                    <a:pt x="864" y="918"/>
                  </a:lnTo>
                  <a:lnTo>
                    <a:pt x="871" y="912"/>
                  </a:lnTo>
                  <a:lnTo>
                    <a:pt x="871" y="912"/>
                  </a:lnTo>
                  <a:lnTo>
                    <a:pt x="875" y="907"/>
                  </a:lnTo>
                  <a:lnTo>
                    <a:pt x="877" y="895"/>
                  </a:lnTo>
                  <a:lnTo>
                    <a:pt x="877" y="889"/>
                  </a:lnTo>
                  <a:lnTo>
                    <a:pt x="875" y="887"/>
                  </a:lnTo>
                  <a:lnTo>
                    <a:pt x="871" y="885"/>
                  </a:lnTo>
                  <a:lnTo>
                    <a:pt x="864" y="889"/>
                  </a:lnTo>
                  <a:lnTo>
                    <a:pt x="864" y="889"/>
                  </a:lnTo>
                  <a:close/>
                  <a:moveTo>
                    <a:pt x="995" y="928"/>
                  </a:moveTo>
                  <a:lnTo>
                    <a:pt x="995" y="928"/>
                  </a:lnTo>
                  <a:lnTo>
                    <a:pt x="995" y="937"/>
                  </a:lnTo>
                  <a:lnTo>
                    <a:pt x="995" y="951"/>
                  </a:lnTo>
                  <a:lnTo>
                    <a:pt x="995" y="951"/>
                  </a:lnTo>
                  <a:lnTo>
                    <a:pt x="993" y="957"/>
                  </a:lnTo>
                  <a:lnTo>
                    <a:pt x="989" y="961"/>
                  </a:lnTo>
                  <a:lnTo>
                    <a:pt x="985" y="963"/>
                  </a:lnTo>
                  <a:lnTo>
                    <a:pt x="981" y="963"/>
                  </a:lnTo>
                  <a:lnTo>
                    <a:pt x="977" y="961"/>
                  </a:lnTo>
                  <a:lnTo>
                    <a:pt x="971" y="959"/>
                  </a:lnTo>
                  <a:lnTo>
                    <a:pt x="971" y="959"/>
                  </a:lnTo>
                  <a:lnTo>
                    <a:pt x="948" y="943"/>
                  </a:lnTo>
                  <a:lnTo>
                    <a:pt x="948" y="943"/>
                  </a:lnTo>
                  <a:lnTo>
                    <a:pt x="948" y="939"/>
                  </a:lnTo>
                  <a:lnTo>
                    <a:pt x="946" y="930"/>
                  </a:lnTo>
                  <a:lnTo>
                    <a:pt x="945" y="926"/>
                  </a:lnTo>
                  <a:lnTo>
                    <a:pt x="943" y="922"/>
                  </a:lnTo>
                  <a:lnTo>
                    <a:pt x="939" y="920"/>
                  </a:lnTo>
                  <a:lnTo>
                    <a:pt x="933" y="920"/>
                  </a:lnTo>
                  <a:lnTo>
                    <a:pt x="933" y="920"/>
                  </a:lnTo>
                  <a:lnTo>
                    <a:pt x="921" y="924"/>
                  </a:lnTo>
                  <a:lnTo>
                    <a:pt x="908" y="930"/>
                  </a:lnTo>
                  <a:lnTo>
                    <a:pt x="898" y="936"/>
                  </a:lnTo>
                  <a:lnTo>
                    <a:pt x="896" y="939"/>
                  </a:lnTo>
                  <a:lnTo>
                    <a:pt x="894" y="943"/>
                  </a:lnTo>
                  <a:lnTo>
                    <a:pt x="894" y="943"/>
                  </a:lnTo>
                  <a:lnTo>
                    <a:pt x="894" y="947"/>
                  </a:lnTo>
                  <a:lnTo>
                    <a:pt x="896" y="949"/>
                  </a:lnTo>
                  <a:lnTo>
                    <a:pt x="902" y="955"/>
                  </a:lnTo>
                  <a:lnTo>
                    <a:pt x="914" y="957"/>
                  </a:lnTo>
                  <a:lnTo>
                    <a:pt x="925" y="959"/>
                  </a:lnTo>
                  <a:lnTo>
                    <a:pt x="925" y="959"/>
                  </a:lnTo>
                  <a:lnTo>
                    <a:pt x="931" y="959"/>
                  </a:lnTo>
                  <a:lnTo>
                    <a:pt x="933" y="957"/>
                  </a:lnTo>
                  <a:lnTo>
                    <a:pt x="939" y="953"/>
                  </a:lnTo>
                  <a:lnTo>
                    <a:pt x="941" y="953"/>
                  </a:lnTo>
                  <a:lnTo>
                    <a:pt x="943" y="955"/>
                  </a:lnTo>
                  <a:lnTo>
                    <a:pt x="956" y="966"/>
                  </a:lnTo>
                  <a:lnTo>
                    <a:pt x="956" y="966"/>
                  </a:lnTo>
                  <a:lnTo>
                    <a:pt x="987" y="995"/>
                  </a:lnTo>
                  <a:lnTo>
                    <a:pt x="998" y="1007"/>
                  </a:lnTo>
                  <a:lnTo>
                    <a:pt x="1010" y="1013"/>
                  </a:lnTo>
                  <a:lnTo>
                    <a:pt x="1010" y="1013"/>
                  </a:lnTo>
                  <a:lnTo>
                    <a:pt x="1020" y="1017"/>
                  </a:lnTo>
                  <a:lnTo>
                    <a:pt x="1024" y="1021"/>
                  </a:lnTo>
                  <a:lnTo>
                    <a:pt x="1025" y="1019"/>
                  </a:lnTo>
                  <a:lnTo>
                    <a:pt x="1027" y="1017"/>
                  </a:lnTo>
                  <a:lnTo>
                    <a:pt x="1025" y="1005"/>
                  </a:lnTo>
                  <a:lnTo>
                    <a:pt x="1025" y="1005"/>
                  </a:lnTo>
                  <a:lnTo>
                    <a:pt x="1022" y="992"/>
                  </a:lnTo>
                  <a:lnTo>
                    <a:pt x="1020" y="982"/>
                  </a:lnTo>
                  <a:lnTo>
                    <a:pt x="1018" y="978"/>
                  </a:lnTo>
                  <a:lnTo>
                    <a:pt x="1020" y="976"/>
                  </a:lnTo>
                  <a:lnTo>
                    <a:pt x="1025" y="974"/>
                  </a:lnTo>
                  <a:lnTo>
                    <a:pt x="1025" y="974"/>
                  </a:lnTo>
                  <a:lnTo>
                    <a:pt x="1045" y="972"/>
                  </a:lnTo>
                  <a:lnTo>
                    <a:pt x="1051" y="970"/>
                  </a:lnTo>
                  <a:lnTo>
                    <a:pt x="1051" y="968"/>
                  </a:lnTo>
                  <a:lnTo>
                    <a:pt x="1049" y="966"/>
                  </a:lnTo>
                  <a:lnTo>
                    <a:pt x="1049" y="966"/>
                  </a:lnTo>
                  <a:lnTo>
                    <a:pt x="1037" y="957"/>
                  </a:lnTo>
                  <a:lnTo>
                    <a:pt x="1020" y="943"/>
                  </a:lnTo>
                  <a:lnTo>
                    <a:pt x="995" y="928"/>
                  </a:lnTo>
                  <a:lnTo>
                    <a:pt x="995" y="928"/>
                  </a:lnTo>
                  <a:close/>
                  <a:moveTo>
                    <a:pt x="455" y="920"/>
                  </a:moveTo>
                  <a:lnTo>
                    <a:pt x="455" y="920"/>
                  </a:lnTo>
                  <a:lnTo>
                    <a:pt x="438" y="922"/>
                  </a:lnTo>
                  <a:lnTo>
                    <a:pt x="413" y="924"/>
                  </a:lnTo>
                  <a:lnTo>
                    <a:pt x="386" y="926"/>
                  </a:lnTo>
                  <a:lnTo>
                    <a:pt x="370" y="928"/>
                  </a:lnTo>
                  <a:lnTo>
                    <a:pt x="370" y="928"/>
                  </a:lnTo>
                  <a:lnTo>
                    <a:pt x="361" y="928"/>
                  </a:lnTo>
                  <a:lnTo>
                    <a:pt x="349" y="928"/>
                  </a:lnTo>
                  <a:lnTo>
                    <a:pt x="345" y="928"/>
                  </a:lnTo>
                  <a:lnTo>
                    <a:pt x="343" y="930"/>
                  </a:lnTo>
                  <a:lnTo>
                    <a:pt x="343" y="932"/>
                  </a:lnTo>
                  <a:lnTo>
                    <a:pt x="347" y="936"/>
                  </a:lnTo>
                  <a:lnTo>
                    <a:pt x="347" y="936"/>
                  </a:lnTo>
                  <a:lnTo>
                    <a:pt x="351" y="939"/>
                  </a:lnTo>
                  <a:lnTo>
                    <a:pt x="353" y="943"/>
                  </a:lnTo>
                  <a:lnTo>
                    <a:pt x="353" y="947"/>
                  </a:lnTo>
                  <a:lnTo>
                    <a:pt x="355" y="949"/>
                  </a:lnTo>
                  <a:lnTo>
                    <a:pt x="361" y="949"/>
                  </a:lnTo>
                  <a:lnTo>
                    <a:pt x="386" y="951"/>
                  </a:lnTo>
                  <a:lnTo>
                    <a:pt x="386" y="951"/>
                  </a:lnTo>
                  <a:lnTo>
                    <a:pt x="422" y="951"/>
                  </a:lnTo>
                  <a:lnTo>
                    <a:pt x="455" y="947"/>
                  </a:lnTo>
                  <a:lnTo>
                    <a:pt x="486" y="943"/>
                  </a:lnTo>
                  <a:lnTo>
                    <a:pt x="486" y="943"/>
                  </a:lnTo>
                  <a:lnTo>
                    <a:pt x="484" y="939"/>
                  </a:lnTo>
                  <a:lnTo>
                    <a:pt x="476" y="930"/>
                  </a:lnTo>
                  <a:lnTo>
                    <a:pt x="467" y="922"/>
                  </a:lnTo>
                  <a:lnTo>
                    <a:pt x="461" y="920"/>
                  </a:lnTo>
                  <a:lnTo>
                    <a:pt x="455" y="920"/>
                  </a:lnTo>
                  <a:lnTo>
                    <a:pt x="455" y="920"/>
                  </a:lnTo>
                  <a:close/>
                  <a:moveTo>
                    <a:pt x="455" y="974"/>
                  </a:moveTo>
                  <a:lnTo>
                    <a:pt x="455" y="974"/>
                  </a:lnTo>
                  <a:lnTo>
                    <a:pt x="422" y="970"/>
                  </a:lnTo>
                  <a:lnTo>
                    <a:pt x="403" y="970"/>
                  </a:lnTo>
                  <a:lnTo>
                    <a:pt x="397" y="972"/>
                  </a:lnTo>
                  <a:lnTo>
                    <a:pt x="393" y="974"/>
                  </a:lnTo>
                  <a:lnTo>
                    <a:pt x="393" y="974"/>
                  </a:lnTo>
                  <a:lnTo>
                    <a:pt x="391" y="980"/>
                  </a:lnTo>
                  <a:lnTo>
                    <a:pt x="389" y="984"/>
                  </a:lnTo>
                  <a:lnTo>
                    <a:pt x="386" y="988"/>
                  </a:lnTo>
                  <a:lnTo>
                    <a:pt x="378" y="990"/>
                  </a:lnTo>
                  <a:lnTo>
                    <a:pt x="378" y="990"/>
                  </a:lnTo>
                  <a:lnTo>
                    <a:pt x="372" y="990"/>
                  </a:lnTo>
                  <a:lnTo>
                    <a:pt x="364" y="988"/>
                  </a:lnTo>
                  <a:lnTo>
                    <a:pt x="353" y="984"/>
                  </a:lnTo>
                  <a:lnTo>
                    <a:pt x="339" y="974"/>
                  </a:lnTo>
                  <a:lnTo>
                    <a:pt x="339" y="974"/>
                  </a:lnTo>
                  <a:lnTo>
                    <a:pt x="337" y="974"/>
                  </a:lnTo>
                  <a:lnTo>
                    <a:pt x="337" y="976"/>
                  </a:lnTo>
                  <a:lnTo>
                    <a:pt x="339" y="984"/>
                  </a:lnTo>
                  <a:lnTo>
                    <a:pt x="341" y="992"/>
                  </a:lnTo>
                  <a:lnTo>
                    <a:pt x="347" y="997"/>
                  </a:lnTo>
                  <a:lnTo>
                    <a:pt x="347" y="997"/>
                  </a:lnTo>
                  <a:lnTo>
                    <a:pt x="353" y="1001"/>
                  </a:lnTo>
                  <a:lnTo>
                    <a:pt x="359" y="1003"/>
                  </a:lnTo>
                  <a:lnTo>
                    <a:pt x="378" y="1005"/>
                  </a:lnTo>
                  <a:lnTo>
                    <a:pt x="378" y="1005"/>
                  </a:lnTo>
                  <a:lnTo>
                    <a:pt x="407" y="1007"/>
                  </a:lnTo>
                  <a:lnTo>
                    <a:pt x="420" y="1007"/>
                  </a:lnTo>
                  <a:lnTo>
                    <a:pt x="432" y="1005"/>
                  </a:lnTo>
                  <a:lnTo>
                    <a:pt x="432" y="1005"/>
                  </a:lnTo>
                  <a:lnTo>
                    <a:pt x="443" y="997"/>
                  </a:lnTo>
                  <a:lnTo>
                    <a:pt x="453" y="988"/>
                  </a:lnTo>
                  <a:lnTo>
                    <a:pt x="457" y="982"/>
                  </a:lnTo>
                  <a:lnTo>
                    <a:pt x="459" y="978"/>
                  </a:lnTo>
                  <a:lnTo>
                    <a:pt x="459" y="976"/>
                  </a:lnTo>
                  <a:lnTo>
                    <a:pt x="455" y="974"/>
                  </a:lnTo>
                  <a:lnTo>
                    <a:pt x="455" y="974"/>
                  </a:lnTo>
                  <a:close/>
                  <a:moveTo>
                    <a:pt x="763" y="959"/>
                  </a:moveTo>
                  <a:lnTo>
                    <a:pt x="763" y="959"/>
                  </a:lnTo>
                  <a:lnTo>
                    <a:pt x="759" y="959"/>
                  </a:lnTo>
                  <a:lnTo>
                    <a:pt x="759" y="961"/>
                  </a:lnTo>
                  <a:lnTo>
                    <a:pt x="771" y="966"/>
                  </a:lnTo>
                  <a:lnTo>
                    <a:pt x="794" y="974"/>
                  </a:lnTo>
                  <a:lnTo>
                    <a:pt x="794" y="974"/>
                  </a:lnTo>
                  <a:lnTo>
                    <a:pt x="808" y="974"/>
                  </a:lnTo>
                  <a:lnTo>
                    <a:pt x="821" y="976"/>
                  </a:lnTo>
                  <a:lnTo>
                    <a:pt x="827" y="978"/>
                  </a:lnTo>
                  <a:lnTo>
                    <a:pt x="833" y="982"/>
                  </a:lnTo>
                  <a:lnTo>
                    <a:pt x="833" y="982"/>
                  </a:lnTo>
                  <a:lnTo>
                    <a:pt x="852" y="995"/>
                  </a:lnTo>
                  <a:lnTo>
                    <a:pt x="860" y="1001"/>
                  </a:lnTo>
                  <a:lnTo>
                    <a:pt x="871" y="1005"/>
                  </a:lnTo>
                  <a:lnTo>
                    <a:pt x="871" y="1005"/>
                  </a:lnTo>
                  <a:lnTo>
                    <a:pt x="881" y="1007"/>
                  </a:lnTo>
                  <a:lnTo>
                    <a:pt x="881" y="1007"/>
                  </a:lnTo>
                  <a:lnTo>
                    <a:pt x="881" y="1007"/>
                  </a:lnTo>
                  <a:lnTo>
                    <a:pt x="881" y="1003"/>
                  </a:lnTo>
                  <a:lnTo>
                    <a:pt x="879" y="997"/>
                  </a:lnTo>
                  <a:lnTo>
                    <a:pt x="879" y="997"/>
                  </a:lnTo>
                  <a:lnTo>
                    <a:pt x="877" y="994"/>
                  </a:lnTo>
                  <a:lnTo>
                    <a:pt x="875" y="988"/>
                  </a:lnTo>
                  <a:lnTo>
                    <a:pt x="865" y="976"/>
                  </a:lnTo>
                  <a:lnTo>
                    <a:pt x="856" y="965"/>
                  </a:lnTo>
                  <a:lnTo>
                    <a:pt x="848" y="959"/>
                  </a:lnTo>
                  <a:lnTo>
                    <a:pt x="848" y="959"/>
                  </a:lnTo>
                  <a:lnTo>
                    <a:pt x="835" y="959"/>
                  </a:lnTo>
                  <a:lnTo>
                    <a:pt x="812" y="959"/>
                  </a:lnTo>
                  <a:lnTo>
                    <a:pt x="785" y="959"/>
                  </a:lnTo>
                  <a:lnTo>
                    <a:pt x="763" y="959"/>
                  </a:lnTo>
                  <a:lnTo>
                    <a:pt x="763" y="959"/>
                  </a:lnTo>
                  <a:close/>
                  <a:moveTo>
                    <a:pt x="123" y="394"/>
                  </a:moveTo>
                  <a:lnTo>
                    <a:pt x="123" y="394"/>
                  </a:lnTo>
                  <a:lnTo>
                    <a:pt x="83" y="398"/>
                  </a:lnTo>
                  <a:lnTo>
                    <a:pt x="68" y="402"/>
                  </a:lnTo>
                  <a:lnTo>
                    <a:pt x="64" y="406"/>
                  </a:lnTo>
                  <a:lnTo>
                    <a:pt x="62" y="410"/>
                  </a:lnTo>
                  <a:lnTo>
                    <a:pt x="62" y="410"/>
                  </a:lnTo>
                  <a:lnTo>
                    <a:pt x="62" y="414"/>
                  </a:lnTo>
                  <a:lnTo>
                    <a:pt x="64" y="418"/>
                  </a:lnTo>
                  <a:lnTo>
                    <a:pt x="70" y="425"/>
                  </a:lnTo>
                  <a:lnTo>
                    <a:pt x="75" y="431"/>
                  </a:lnTo>
                  <a:lnTo>
                    <a:pt x="77" y="435"/>
                  </a:lnTo>
                  <a:lnTo>
                    <a:pt x="77" y="441"/>
                  </a:lnTo>
                  <a:lnTo>
                    <a:pt x="77" y="518"/>
                  </a:lnTo>
                  <a:lnTo>
                    <a:pt x="77" y="518"/>
                  </a:lnTo>
                  <a:lnTo>
                    <a:pt x="79" y="557"/>
                  </a:lnTo>
                  <a:lnTo>
                    <a:pt x="75" y="578"/>
                  </a:lnTo>
                  <a:lnTo>
                    <a:pt x="70" y="611"/>
                  </a:lnTo>
                  <a:lnTo>
                    <a:pt x="70" y="611"/>
                  </a:lnTo>
                  <a:lnTo>
                    <a:pt x="66" y="630"/>
                  </a:lnTo>
                  <a:lnTo>
                    <a:pt x="64" y="646"/>
                  </a:lnTo>
                  <a:lnTo>
                    <a:pt x="62" y="673"/>
                  </a:lnTo>
                  <a:lnTo>
                    <a:pt x="62" y="692"/>
                  </a:lnTo>
                  <a:lnTo>
                    <a:pt x="62" y="704"/>
                  </a:lnTo>
                  <a:lnTo>
                    <a:pt x="62" y="704"/>
                  </a:lnTo>
                  <a:lnTo>
                    <a:pt x="54" y="723"/>
                  </a:lnTo>
                  <a:lnTo>
                    <a:pt x="50" y="736"/>
                  </a:lnTo>
                  <a:lnTo>
                    <a:pt x="52" y="742"/>
                  </a:lnTo>
                  <a:lnTo>
                    <a:pt x="54" y="750"/>
                  </a:lnTo>
                  <a:lnTo>
                    <a:pt x="54" y="750"/>
                  </a:lnTo>
                  <a:lnTo>
                    <a:pt x="68" y="775"/>
                  </a:lnTo>
                  <a:lnTo>
                    <a:pt x="77" y="796"/>
                  </a:lnTo>
                  <a:lnTo>
                    <a:pt x="77" y="796"/>
                  </a:lnTo>
                  <a:lnTo>
                    <a:pt x="81" y="802"/>
                  </a:lnTo>
                  <a:lnTo>
                    <a:pt x="85" y="806"/>
                  </a:lnTo>
                  <a:lnTo>
                    <a:pt x="89" y="812"/>
                  </a:lnTo>
                  <a:lnTo>
                    <a:pt x="93" y="827"/>
                  </a:lnTo>
                  <a:lnTo>
                    <a:pt x="93" y="827"/>
                  </a:lnTo>
                  <a:lnTo>
                    <a:pt x="97" y="847"/>
                  </a:lnTo>
                  <a:lnTo>
                    <a:pt x="98" y="866"/>
                  </a:lnTo>
                  <a:lnTo>
                    <a:pt x="100" y="889"/>
                  </a:lnTo>
                  <a:lnTo>
                    <a:pt x="100" y="889"/>
                  </a:lnTo>
                  <a:lnTo>
                    <a:pt x="100" y="905"/>
                  </a:lnTo>
                  <a:lnTo>
                    <a:pt x="102" y="914"/>
                  </a:lnTo>
                  <a:lnTo>
                    <a:pt x="100" y="928"/>
                  </a:lnTo>
                  <a:lnTo>
                    <a:pt x="100" y="928"/>
                  </a:lnTo>
                  <a:lnTo>
                    <a:pt x="98" y="943"/>
                  </a:lnTo>
                  <a:lnTo>
                    <a:pt x="100" y="955"/>
                  </a:lnTo>
                  <a:lnTo>
                    <a:pt x="100" y="959"/>
                  </a:lnTo>
                  <a:lnTo>
                    <a:pt x="102" y="961"/>
                  </a:lnTo>
                  <a:lnTo>
                    <a:pt x="104" y="961"/>
                  </a:lnTo>
                  <a:lnTo>
                    <a:pt x="108" y="959"/>
                  </a:lnTo>
                  <a:lnTo>
                    <a:pt x="108" y="959"/>
                  </a:lnTo>
                  <a:lnTo>
                    <a:pt x="114" y="951"/>
                  </a:lnTo>
                  <a:lnTo>
                    <a:pt x="120" y="943"/>
                  </a:lnTo>
                  <a:lnTo>
                    <a:pt x="125" y="937"/>
                  </a:lnTo>
                  <a:lnTo>
                    <a:pt x="127" y="936"/>
                  </a:lnTo>
                  <a:lnTo>
                    <a:pt x="131" y="936"/>
                  </a:lnTo>
                  <a:lnTo>
                    <a:pt x="131" y="936"/>
                  </a:lnTo>
                  <a:lnTo>
                    <a:pt x="143" y="937"/>
                  </a:lnTo>
                  <a:lnTo>
                    <a:pt x="158" y="939"/>
                  </a:lnTo>
                  <a:lnTo>
                    <a:pt x="166" y="939"/>
                  </a:lnTo>
                  <a:lnTo>
                    <a:pt x="172" y="937"/>
                  </a:lnTo>
                  <a:lnTo>
                    <a:pt x="176" y="934"/>
                  </a:lnTo>
                  <a:lnTo>
                    <a:pt x="177" y="928"/>
                  </a:lnTo>
                  <a:lnTo>
                    <a:pt x="177" y="928"/>
                  </a:lnTo>
                  <a:lnTo>
                    <a:pt x="176" y="920"/>
                  </a:lnTo>
                  <a:lnTo>
                    <a:pt x="172" y="914"/>
                  </a:lnTo>
                  <a:lnTo>
                    <a:pt x="162" y="905"/>
                  </a:lnTo>
                  <a:lnTo>
                    <a:pt x="147" y="881"/>
                  </a:lnTo>
                  <a:lnTo>
                    <a:pt x="147" y="881"/>
                  </a:lnTo>
                  <a:lnTo>
                    <a:pt x="129" y="854"/>
                  </a:lnTo>
                  <a:lnTo>
                    <a:pt x="120" y="835"/>
                  </a:lnTo>
                  <a:lnTo>
                    <a:pt x="116" y="822"/>
                  </a:lnTo>
                  <a:lnTo>
                    <a:pt x="116" y="812"/>
                  </a:lnTo>
                  <a:lnTo>
                    <a:pt x="116" y="812"/>
                  </a:lnTo>
                  <a:lnTo>
                    <a:pt x="116" y="806"/>
                  </a:lnTo>
                  <a:lnTo>
                    <a:pt x="114" y="798"/>
                  </a:lnTo>
                  <a:lnTo>
                    <a:pt x="106" y="783"/>
                  </a:lnTo>
                  <a:lnTo>
                    <a:pt x="93" y="758"/>
                  </a:lnTo>
                  <a:lnTo>
                    <a:pt x="93" y="758"/>
                  </a:lnTo>
                  <a:lnTo>
                    <a:pt x="87" y="752"/>
                  </a:lnTo>
                  <a:lnTo>
                    <a:pt x="79" y="744"/>
                  </a:lnTo>
                  <a:lnTo>
                    <a:pt x="75" y="738"/>
                  </a:lnTo>
                  <a:lnTo>
                    <a:pt x="75" y="733"/>
                  </a:lnTo>
                  <a:lnTo>
                    <a:pt x="77" y="727"/>
                  </a:lnTo>
                  <a:lnTo>
                    <a:pt x="85" y="719"/>
                  </a:lnTo>
                  <a:lnTo>
                    <a:pt x="85" y="719"/>
                  </a:lnTo>
                  <a:lnTo>
                    <a:pt x="100" y="706"/>
                  </a:lnTo>
                  <a:lnTo>
                    <a:pt x="110" y="694"/>
                  </a:lnTo>
                  <a:lnTo>
                    <a:pt x="114" y="686"/>
                  </a:lnTo>
                  <a:lnTo>
                    <a:pt x="116" y="680"/>
                  </a:lnTo>
                  <a:lnTo>
                    <a:pt x="116" y="425"/>
                  </a:lnTo>
                  <a:lnTo>
                    <a:pt x="116" y="425"/>
                  </a:lnTo>
                  <a:lnTo>
                    <a:pt x="120" y="419"/>
                  </a:lnTo>
                  <a:lnTo>
                    <a:pt x="129" y="408"/>
                  </a:lnTo>
                  <a:lnTo>
                    <a:pt x="133" y="402"/>
                  </a:lnTo>
                  <a:lnTo>
                    <a:pt x="133" y="398"/>
                  </a:lnTo>
                  <a:lnTo>
                    <a:pt x="133" y="396"/>
                  </a:lnTo>
                  <a:lnTo>
                    <a:pt x="131" y="394"/>
                  </a:lnTo>
                  <a:lnTo>
                    <a:pt x="123" y="394"/>
                  </a:lnTo>
                  <a:lnTo>
                    <a:pt x="123" y="394"/>
                  </a:lnTo>
                  <a:close/>
                  <a:moveTo>
                    <a:pt x="23" y="820"/>
                  </a:moveTo>
                  <a:lnTo>
                    <a:pt x="23" y="820"/>
                  </a:lnTo>
                  <a:lnTo>
                    <a:pt x="17" y="831"/>
                  </a:lnTo>
                  <a:lnTo>
                    <a:pt x="10" y="843"/>
                  </a:lnTo>
                  <a:lnTo>
                    <a:pt x="4" y="856"/>
                  </a:lnTo>
                  <a:lnTo>
                    <a:pt x="0" y="860"/>
                  </a:lnTo>
                  <a:lnTo>
                    <a:pt x="0" y="866"/>
                  </a:lnTo>
                  <a:lnTo>
                    <a:pt x="0" y="866"/>
                  </a:lnTo>
                  <a:lnTo>
                    <a:pt x="2" y="872"/>
                  </a:lnTo>
                  <a:lnTo>
                    <a:pt x="4" y="874"/>
                  </a:lnTo>
                  <a:lnTo>
                    <a:pt x="10" y="874"/>
                  </a:lnTo>
                  <a:lnTo>
                    <a:pt x="12" y="878"/>
                  </a:lnTo>
                  <a:lnTo>
                    <a:pt x="16" y="881"/>
                  </a:lnTo>
                  <a:lnTo>
                    <a:pt x="16" y="881"/>
                  </a:lnTo>
                  <a:lnTo>
                    <a:pt x="19" y="887"/>
                  </a:lnTo>
                  <a:lnTo>
                    <a:pt x="25" y="891"/>
                  </a:lnTo>
                  <a:lnTo>
                    <a:pt x="37" y="901"/>
                  </a:lnTo>
                  <a:lnTo>
                    <a:pt x="43" y="905"/>
                  </a:lnTo>
                  <a:lnTo>
                    <a:pt x="44" y="910"/>
                  </a:lnTo>
                  <a:lnTo>
                    <a:pt x="46" y="914"/>
                  </a:lnTo>
                  <a:lnTo>
                    <a:pt x="46" y="920"/>
                  </a:lnTo>
                  <a:lnTo>
                    <a:pt x="46" y="920"/>
                  </a:lnTo>
                  <a:lnTo>
                    <a:pt x="44" y="926"/>
                  </a:lnTo>
                  <a:lnTo>
                    <a:pt x="41" y="928"/>
                  </a:lnTo>
                  <a:lnTo>
                    <a:pt x="35" y="932"/>
                  </a:lnTo>
                  <a:lnTo>
                    <a:pt x="33" y="934"/>
                  </a:lnTo>
                  <a:lnTo>
                    <a:pt x="33" y="936"/>
                  </a:lnTo>
                  <a:lnTo>
                    <a:pt x="39" y="943"/>
                  </a:lnTo>
                  <a:lnTo>
                    <a:pt x="39" y="943"/>
                  </a:lnTo>
                  <a:lnTo>
                    <a:pt x="50" y="951"/>
                  </a:lnTo>
                  <a:lnTo>
                    <a:pt x="60" y="957"/>
                  </a:lnTo>
                  <a:lnTo>
                    <a:pt x="77" y="966"/>
                  </a:lnTo>
                  <a:lnTo>
                    <a:pt x="77" y="966"/>
                  </a:lnTo>
                  <a:lnTo>
                    <a:pt x="87" y="970"/>
                  </a:lnTo>
                  <a:lnTo>
                    <a:pt x="91" y="970"/>
                  </a:lnTo>
                  <a:lnTo>
                    <a:pt x="97" y="970"/>
                  </a:lnTo>
                  <a:lnTo>
                    <a:pt x="98" y="966"/>
                  </a:lnTo>
                  <a:lnTo>
                    <a:pt x="100" y="963"/>
                  </a:lnTo>
                  <a:lnTo>
                    <a:pt x="98" y="955"/>
                  </a:lnTo>
                  <a:lnTo>
                    <a:pt x="93" y="943"/>
                  </a:lnTo>
                  <a:lnTo>
                    <a:pt x="93" y="943"/>
                  </a:lnTo>
                  <a:lnTo>
                    <a:pt x="77" y="922"/>
                  </a:lnTo>
                  <a:lnTo>
                    <a:pt x="64" y="909"/>
                  </a:lnTo>
                  <a:lnTo>
                    <a:pt x="54" y="899"/>
                  </a:lnTo>
                  <a:lnTo>
                    <a:pt x="46" y="889"/>
                  </a:lnTo>
                  <a:lnTo>
                    <a:pt x="46" y="889"/>
                  </a:lnTo>
                  <a:lnTo>
                    <a:pt x="41" y="880"/>
                  </a:lnTo>
                  <a:lnTo>
                    <a:pt x="37" y="874"/>
                  </a:lnTo>
                  <a:lnTo>
                    <a:pt x="33" y="870"/>
                  </a:lnTo>
                  <a:lnTo>
                    <a:pt x="31" y="866"/>
                  </a:lnTo>
                  <a:lnTo>
                    <a:pt x="31" y="866"/>
                  </a:lnTo>
                  <a:lnTo>
                    <a:pt x="27" y="835"/>
                  </a:lnTo>
                  <a:lnTo>
                    <a:pt x="25" y="820"/>
                  </a:lnTo>
                  <a:lnTo>
                    <a:pt x="25" y="818"/>
                  </a:lnTo>
                  <a:lnTo>
                    <a:pt x="23" y="820"/>
                  </a:lnTo>
                  <a:lnTo>
                    <a:pt x="23" y="820"/>
                  </a:lnTo>
                  <a:close/>
                  <a:moveTo>
                    <a:pt x="220" y="941"/>
                  </a:moveTo>
                  <a:lnTo>
                    <a:pt x="220" y="941"/>
                  </a:lnTo>
                  <a:lnTo>
                    <a:pt x="210" y="947"/>
                  </a:lnTo>
                  <a:lnTo>
                    <a:pt x="201" y="953"/>
                  </a:lnTo>
                  <a:lnTo>
                    <a:pt x="197" y="959"/>
                  </a:lnTo>
                  <a:lnTo>
                    <a:pt x="193" y="965"/>
                  </a:lnTo>
                  <a:lnTo>
                    <a:pt x="193" y="970"/>
                  </a:lnTo>
                  <a:lnTo>
                    <a:pt x="193" y="974"/>
                  </a:lnTo>
                  <a:lnTo>
                    <a:pt x="197" y="978"/>
                  </a:lnTo>
                  <a:lnTo>
                    <a:pt x="201" y="982"/>
                  </a:lnTo>
                  <a:lnTo>
                    <a:pt x="201" y="982"/>
                  </a:lnTo>
                  <a:lnTo>
                    <a:pt x="204" y="984"/>
                  </a:lnTo>
                  <a:lnTo>
                    <a:pt x="208" y="986"/>
                  </a:lnTo>
                  <a:lnTo>
                    <a:pt x="214" y="984"/>
                  </a:lnTo>
                  <a:lnTo>
                    <a:pt x="216" y="984"/>
                  </a:lnTo>
                  <a:lnTo>
                    <a:pt x="218" y="986"/>
                  </a:lnTo>
                  <a:lnTo>
                    <a:pt x="224" y="997"/>
                  </a:lnTo>
                  <a:lnTo>
                    <a:pt x="224" y="997"/>
                  </a:lnTo>
                  <a:lnTo>
                    <a:pt x="231" y="1013"/>
                  </a:lnTo>
                  <a:lnTo>
                    <a:pt x="237" y="1026"/>
                  </a:lnTo>
                  <a:lnTo>
                    <a:pt x="241" y="1030"/>
                  </a:lnTo>
                  <a:lnTo>
                    <a:pt x="245" y="1034"/>
                  </a:lnTo>
                  <a:lnTo>
                    <a:pt x="251" y="1036"/>
                  </a:lnTo>
                  <a:lnTo>
                    <a:pt x="255" y="1036"/>
                  </a:lnTo>
                  <a:lnTo>
                    <a:pt x="255" y="1036"/>
                  </a:lnTo>
                  <a:lnTo>
                    <a:pt x="262" y="1034"/>
                  </a:lnTo>
                  <a:lnTo>
                    <a:pt x="270" y="1028"/>
                  </a:lnTo>
                  <a:lnTo>
                    <a:pt x="274" y="1023"/>
                  </a:lnTo>
                  <a:lnTo>
                    <a:pt x="278" y="1013"/>
                  </a:lnTo>
                  <a:lnTo>
                    <a:pt x="278" y="1013"/>
                  </a:lnTo>
                  <a:lnTo>
                    <a:pt x="282" y="1005"/>
                  </a:lnTo>
                  <a:lnTo>
                    <a:pt x="285" y="997"/>
                  </a:lnTo>
                  <a:lnTo>
                    <a:pt x="287" y="995"/>
                  </a:lnTo>
                  <a:lnTo>
                    <a:pt x="285" y="994"/>
                  </a:lnTo>
                  <a:lnTo>
                    <a:pt x="278" y="990"/>
                  </a:lnTo>
                  <a:lnTo>
                    <a:pt x="278" y="990"/>
                  </a:lnTo>
                  <a:lnTo>
                    <a:pt x="266" y="988"/>
                  </a:lnTo>
                  <a:lnTo>
                    <a:pt x="260" y="988"/>
                  </a:lnTo>
                  <a:lnTo>
                    <a:pt x="256" y="988"/>
                  </a:lnTo>
                  <a:lnTo>
                    <a:pt x="255" y="982"/>
                  </a:lnTo>
                  <a:lnTo>
                    <a:pt x="255" y="982"/>
                  </a:lnTo>
                  <a:lnTo>
                    <a:pt x="251" y="974"/>
                  </a:lnTo>
                  <a:lnTo>
                    <a:pt x="247" y="970"/>
                  </a:lnTo>
                  <a:lnTo>
                    <a:pt x="243" y="965"/>
                  </a:lnTo>
                  <a:lnTo>
                    <a:pt x="239" y="959"/>
                  </a:lnTo>
                  <a:lnTo>
                    <a:pt x="239" y="959"/>
                  </a:lnTo>
                  <a:lnTo>
                    <a:pt x="235" y="951"/>
                  </a:lnTo>
                  <a:lnTo>
                    <a:pt x="231" y="945"/>
                  </a:lnTo>
                  <a:lnTo>
                    <a:pt x="226" y="941"/>
                  </a:lnTo>
                  <a:lnTo>
                    <a:pt x="220" y="941"/>
                  </a:lnTo>
                  <a:lnTo>
                    <a:pt x="220" y="941"/>
                  </a:lnTo>
                  <a:close/>
                  <a:moveTo>
                    <a:pt x="170" y="982"/>
                  </a:moveTo>
                  <a:lnTo>
                    <a:pt x="170" y="982"/>
                  </a:lnTo>
                  <a:lnTo>
                    <a:pt x="158" y="992"/>
                  </a:lnTo>
                  <a:lnTo>
                    <a:pt x="147" y="1005"/>
                  </a:lnTo>
                  <a:lnTo>
                    <a:pt x="147" y="1005"/>
                  </a:lnTo>
                  <a:lnTo>
                    <a:pt x="145" y="1009"/>
                  </a:lnTo>
                  <a:lnTo>
                    <a:pt x="145" y="1013"/>
                  </a:lnTo>
                  <a:lnTo>
                    <a:pt x="149" y="1017"/>
                  </a:lnTo>
                  <a:lnTo>
                    <a:pt x="154" y="1021"/>
                  </a:lnTo>
                  <a:lnTo>
                    <a:pt x="154" y="1021"/>
                  </a:lnTo>
                  <a:lnTo>
                    <a:pt x="162" y="1023"/>
                  </a:lnTo>
                  <a:lnTo>
                    <a:pt x="170" y="1024"/>
                  </a:lnTo>
                  <a:lnTo>
                    <a:pt x="176" y="1023"/>
                  </a:lnTo>
                  <a:lnTo>
                    <a:pt x="177" y="1023"/>
                  </a:lnTo>
                  <a:lnTo>
                    <a:pt x="177" y="1021"/>
                  </a:lnTo>
                  <a:lnTo>
                    <a:pt x="177" y="1021"/>
                  </a:lnTo>
                  <a:lnTo>
                    <a:pt x="176" y="1013"/>
                  </a:lnTo>
                  <a:lnTo>
                    <a:pt x="174" y="997"/>
                  </a:lnTo>
                  <a:lnTo>
                    <a:pt x="172" y="986"/>
                  </a:lnTo>
                  <a:lnTo>
                    <a:pt x="172" y="982"/>
                  </a:lnTo>
                  <a:lnTo>
                    <a:pt x="170" y="982"/>
                  </a:lnTo>
                  <a:lnTo>
                    <a:pt x="170" y="982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29">
              <a:extLst>
                <a:ext uri="{FF2B5EF4-FFF2-40B4-BE49-F238E27FC236}">
                  <a16:creationId xmlns:a16="http://schemas.microsoft.com/office/drawing/2014/main" id="{5D383A2F-F1ED-4A63-AE2B-36D432ADB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750" y="1285875"/>
              <a:ext cx="250825" cy="239713"/>
            </a:xfrm>
            <a:custGeom>
              <a:avLst/>
              <a:gdLst>
                <a:gd name="T0" fmla="*/ 140 w 158"/>
                <a:gd name="T1" fmla="*/ 151 h 151"/>
                <a:gd name="T2" fmla="*/ 150 w 158"/>
                <a:gd name="T3" fmla="*/ 106 h 151"/>
                <a:gd name="T4" fmla="*/ 156 w 158"/>
                <a:gd name="T5" fmla="*/ 97 h 151"/>
                <a:gd name="T6" fmla="*/ 158 w 158"/>
                <a:gd name="T7" fmla="*/ 97 h 151"/>
                <a:gd name="T8" fmla="*/ 152 w 158"/>
                <a:gd name="T9" fmla="*/ 91 h 151"/>
                <a:gd name="T10" fmla="*/ 140 w 158"/>
                <a:gd name="T11" fmla="*/ 81 h 151"/>
                <a:gd name="T12" fmla="*/ 129 w 158"/>
                <a:gd name="T13" fmla="*/ 62 h 151"/>
                <a:gd name="T14" fmla="*/ 117 w 158"/>
                <a:gd name="T15" fmla="*/ 35 h 151"/>
                <a:gd name="T16" fmla="*/ 115 w 158"/>
                <a:gd name="T17" fmla="*/ 29 h 151"/>
                <a:gd name="T18" fmla="*/ 115 w 158"/>
                <a:gd name="T19" fmla="*/ 13 h 151"/>
                <a:gd name="T20" fmla="*/ 108 w 158"/>
                <a:gd name="T21" fmla="*/ 8 h 151"/>
                <a:gd name="T22" fmla="*/ 86 w 158"/>
                <a:gd name="T23" fmla="*/ 4 h 151"/>
                <a:gd name="T24" fmla="*/ 34 w 158"/>
                <a:gd name="T25" fmla="*/ 0 h 151"/>
                <a:gd name="T26" fmla="*/ 13 w 158"/>
                <a:gd name="T27" fmla="*/ 2 h 151"/>
                <a:gd name="T28" fmla="*/ 9 w 158"/>
                <a:gd name="T29" fmla="*/ 4 h 151"/>
                <a:gd name="T30" fmla="*/ 2 w 158"/>
                <a:gd name="T31" fmla="*/ 13 h 151"/>
                <a:gd name="T32" fmla="*/ 2 w 158"/>
                <a:gd name="T33" fmla="*/ 27 h 151"/>
                <a:gd name="T34" fmla="*/ 9 w 158"/>
                <a:gd name="T35" fmla="*/ 39 h 151"/>
                <a:gd name="T36" fmla="*/ 31 w 158"/>
                <a:gd name="T37" fmla="*/ 66 h 151"/>
                <a:gd name="T38" fmla="*/ 40 w 158"/>
                <a:gd name="T39" fmla="*/ 73 h 151"/>
                <a:gd name="T40" fmla="*/ 56 w 158"/>
                <a:gd name="T41" fmla="*/ 77 h 151"/>
                <a:gd name="T42" fmla="*/ 79 w 158"/>
                <a:gd name="T43" fmla="*/ 81 h 151"/>
                <a:gd name="T44" fmla="*/ 92 w 158"/>
                <a:gd name="T45" fmla="*/ 85 h 151"/>
                <a:gd name="T46" fmla="*/ 106 w 158"/>
                <a:gd name="T47" fmla="*/ 87 h 151"/>
                <a:gd name="T48" fmla="*/ 110 w 158"/>
                <a:gd name="T49" fmla="*/ 89 h 151"/>
                <a:gd name="T50" fmla="*/ 121 w 158"/>
                <a:gd name="T51" fmla="*/ 98 h 151"/>
                <a:gd name="T52" fmla="*/ 127 w 158"/>
                <a:gd name="T53" fmla="*/ 104 h 151"/>
                <a:gd name="T54" fmla="*/ 125 w 158"/>
                <a:gd name="T55" fmla="*/ 104 h 151"/>
                <a:gd name="T56" fmla="*/ 117 w 158"/>
                <a:gd name="T57" fmla="*/ 112 h 151"/>
                <a:gd name="T58" fmla="*/ 115 w 158"/>
                <a:gd name="T59" fmla="*/ 118 h 151"/>
                <a:gd name="T60" fmla="*/ 117 w 158"/>
                <a:gd name="T61" fmla="*/ 135 h 151"/>
                <a:gd name="T62" fmla="*/ 119 w 158"/>
                <a:gd name="T63" fmla="*/ 137 h 151"/>
                <a:gd name="T64" fmla="*/ 129 w 158"/>
                <a:gd name="T65" fmla="*/ 145 h 151"/>
                <a:gd name="T66" fmla="*/ 140 w 158"/>
                <a:gd name="T6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1">
                  <a:moveTo>
                    <a:pt x="140" y="151"/>
                  </a:moveTo>
                  <a:lnTo>
                    <a:pt x="140" y="151"/>
                  </a:lnTo>
                  <a:lnTo>
                    <a:pt x="146" y="124"/>
                  </a:lnTo>
                  <a:lnTo>
                    <a:pt x="150" y="106"/>
                  </a:lnTo>
                  <a:lnTo>
                    <a:pt x="154" y="98"/>
                  </a:lnTo>
                  <a:lnTo>
                    <a:pt x="156" y="97"/>
                  </a:lnTo>
                  <a:lnTo>
                    <a:pt x="156" y="97"/>
                  </a:lnTo>
                  <a:lnTo>
                    <a:pt x="158" y="97"/>
                  </a:lnTo>
                  <a:lnTo>
                    <a:pt x="158" y="95"/>
                  </a:lnTo>
                  <a:lnTo>
                    <a:pt x="152" y="91"/>
                  </a:lnTo>
                  <a:lnTo>
                    <a:pt x="146" y="85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129" y="62"/>
                  </a:lnTo>
                  <a:lnTo>
                    <a:pt x="123" y="48"/>
                  </a:lnTo>
                  <a:lnTo>
                    <a:pt x="117" y="35"/>
                  </a:lnTo>
                  <a:lnTo>
                    <a:pt x="117" y="35"/>
                  </a:lnTo>
                  <a:lnTo>
                    <a:pt x="115" y="29"/>
                  </a:lnTo>
                  <a:lnTo>
                    <a:pt x="115" y="23"/>
                  </a:lnTo>
                  <a:lnTo>
                    <a:pt x="115" y="13"/>
                  </a:lnTo>
                  <a:lnTo>
                    <a:pt x="112" y="10"/>
                  </a:lnTo>
                  <a:lnTo>
                    <a:pt x="108" y="8"/>
                  </a:lnTo>
                  <a:lnTo>
                    <a:pt x="100" y="6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34" y="0"/>
                  </a:lnTo>
                  <a:lnTo>
                    <a:pt x="19" y="2"/>
                  </a:lnTo>
                  <a:lnTo>
                    <a:pt x="13" y="2"/>
                  </a:lnTo>
                  <a:lnTo>
                    <a:pt x="9" y="4"/>
                  </a:lnTo>
                  <a:lnTo>
                    <a:pt x="9" y="4"/>
                  </a:lnTo>
                  <a:lnTo>
                    <a:pt x="6" y="8"/>
                  </a:lnTo>
                  <a:lnTo>
                    <a:pt x="2" y="13"/>
                  </a:lnTo>
                  <a:lnTo>
                    <a:pt x="0" y="19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9" y="39"/>
                  </a:lnTo>
                  <a:lnTo>
                    <a:pt x="19" y="52"/>
                  </a:lnTo>
                  <a:lnTo>
                    <a:pt x="31" y="66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48" y="75"/>
                  </a:lnTo>
                  <a:lnTo>
                    <a:pt x="56" y="77"/>
                  </a:lnTo>
                  <a:lnTo>
                    <a:pt x="65" y="77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92" y="85"/>
                  </a:lnTo>
                  <a:lnTo>
                    <a:pt x="102" y="85"/>
                  </a:lnTo>
                  <a:lnTo>
                    <a:pt x="106" y="87"/>
                  </a:lnTo>
                  <a:lnTo>
                    <a:pt x="110" y="89"/>
                  </a:lnTo>
                  <a:lnTo>
                    <a:pt x="110" y="89"/>
                  </a:lnTo>
                  <a:lnTo>
                    <a:pt x="115" y="95"/>
                  </a:lnTo>
                  <a:lnTo>
                    <a:pt x="121" y="98"/>
                  </a:lnTo>
                  <a:lnTo>
                    <a:pt x="125" y="102"/>
                  </a:lnTo>
                  <a:lnTo>
                    <a:pt x="127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19" y="106"/>
                  </a:lnTo>
                  <a:lnTo>
                    <a:pt x="117" y="112"/>
                  </a:lnTo>
                  <a:lnTo>
                    <a:pt x="117" y="112"/>
                  </a:lnTo>
                  <a:lnTo>
                    <a:pt x="115" y="118"/>
                  </a:lnTo>
                  <a:lnTo>
                    <a:pt x="115" y="124"/>
                  </a:lnTo>
                  <a:lnTo>
                    <a:pt x="117" y="135"/>
                  </a:lnTo>
                  <a:lnTo>
                    <a:pt x="117" y="135"/>
                  </a:lnTo>
                  <a:lnTo>
                    <a:pt x="119" y="137"/>
                  </a:lnTo>
                  <a:lnTo>
                    <a:pt x="121" y="141"/>
                  </a:lnTo>
                  <a:lnTo>
                    <a:pt x="129" y="145"/>
                  </a:lnTo>
                  <a:lnTo>
                    <a:pt x="140" y="151"/>
                  </a:lnTo>
                  <a:lnTo>
                    <a:pt x="140" y="15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30">
              <a:extLst>
                <a:ext uri="{FF2B5EF4-FFF2-40B4-BE49-F238E27FC236}">
                  <a16:creationId xmlns:a16="http://schemas.microsoft.com/office/drawing/2014/main" id="{D34FB6CA-48AC-43C8-9C3D-8116BCD21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230313"/>
              <a:ext cx="220663" cy="220663"/>
            </a:xfrm>
            <a:custGeom>
              <a:avLst/>
              <a:gdLst>
                <a:gd name="T0" fmla="*/ 38 w 139"/>
                <a:gd name="T1" fmla="*/ 139 h 139"/>
                <a:gd name="T2" fmla="*/ 0 w 139"/>
                <a:gd name="T3" fmla="*/ 93 h 139"/>
                <a:gd name="T4" fmla="*/ 23 w 139"/>
                <a:gd name="T5" fmla="*/ 77 h 139"/>
                <a:gd name="T6" fmla="*/ 23 w 139"/>
                <a:gd name="T7" fmla="*/ 77 h 139"/>
                <a:gd name="T8" fmla="*/ 21 w 139"/>
                <a:gd name="T9" fmla="*/ 68 h 139"/>
                <a:gd name="T10" fmla="*/ 21 w 139"/>
                <a:gd name="T11" fmla="*/ 48 h 139"/>
                <a:gd name="T12" fmla="*/ 21 w 139"/>
                <a:gd name="T13" fmla="*/ 37 h 139"/>
                <a:gd name="T14" fmla="*/ 23 w 139"/>
                <a:gd name="T15" fmla="*/ 27 h 139"/>
                <a:gd name="T16" fmla="*/ 25 w 139"/>
                <a:gd name="T17" fmla="*/ 19 h 139"/>
                <a:gd name="T18" fmla="*/ 29 w 139"/>
                <a:gd name="T19" fmla="*/ 17 h 139"/>
                <a:gd name="T20" fmla="*/ 31 w 139"/>
                <a:gd name="T21" fmla="*/ 16 h 139"/>
                <a:gd name="T22" fmla="*/ 31 w 139"/>
                <a:gd name="T23" fmla="*/ 16 h 139"/>
                <a:gd name="T24" fmla="*/ 60 w 139"/>
                <a:gd name="T25" fmla="*/ 8 h 139"/>
                <a:gd name="T26" fmla="*/ 75 w 139"/>
                <a:gd name="T27" fmla="*/ 2 h 139"/>
                <a:gd name="T28" fmla="*/ 92 w 139"/>
                <a:gd name="T29" fmla="*/ 0 h 139"/>
                <a:gd name="T30" fmla="*/ 92 w 139"/>
                <a:gd name="T31" fmla="*/ 0 h 139"/>
                <a:gd name="T32" fmla="*/ 110 w 139"/>
                <a:gd name="T33" fmla="*/ 0 h 139"/>
                <a:gd name="T34" fmla="*/ 125 w 139"/>
                <a:gd name="T35" fmla="*/ 2 h 139"/>
                <a:gd name="T36" fmla="*/ 135 w 139"/>
                <a:gd name="T37" fmla="*/ 4 h 139"/>
                <a:gd name="T38" fmla="*/ 139 w 139"/>
                <a:gd name="T39" fmla="*/ 6 h 139"/>
                <a:gd name="T40" fmla="*/ 139 w 139"/>
                <a:gd name="T41" fmla="*/ 8 h 139"/>
                <a:gd name="T42" fmla="*/ 139 w 139"/>
                <a:gd name="T43" fmla="*/ 8 h 139"/>
                <a:gd name="T44" fmla="*/ 133 w 139"/>
                <a:gd name="T45" fmla="*/ 25 h 139"/>
                <a:gd name="T46" fmla="*/ 127 w 139"/>
                <a:gd name="T47" fmla="*/ 37 h 139"/>
                <a:gd name="T48" fmla="*/ 123 w 139"/>
                <a:gd name="T49" fmla="*/ 46 h 139"/>
                <a:gd name="T50" fmla="*/ 123 w 139"/>
                <a:gd name="T51" fmla="*/ 46 h 139"/>
                <a:gd name="T52" fmla="*/ 119 w 139"/>
                <a:gd name="T53" fmla="*/ 54 h 139"/>
                <a:gd name="T54" fmla="*/ 119 w 139"/>
                <a:gd name="T55" fmla="*/ 60 h 139"/>
                <a:gd name="T56" fmla="*/ 115 w 139"/>
                <a:gd name="T57" fmla="*/ 66 h 139"/>
                <a:gd name="T58" fmla="*/ 108 w 139"/>
                <a:gd name="T59" fmla="*/ 70 h 139"/>
                <a:gd name="T60" fmla="*/ 108 w 139"/>
                <a:gd name="T61" fmla="*/ 70 h 139"/>
                <a:gd name="T62" fmla="*/ 100 w 139"/>
                <a:gd name="T63" fmla="*/ 74 h 139"/>
                <a:gd name="T64" fmla="*/ 98 w 139"/>
                <a:gd name="T65" fmla="*/ 79 h 139"/>
                <a:gd name="T66" fmla="*/ 94 w 139"/>
                <a:gd name="T67" fmla="*/ 83 h 139"/>
                <a:gd name="T68" fmla="*/ 85 w 139"/>
                <a:gd name="T69" fmla="*/ 85 h 139"/>
                <a:gd name="T70" fmla="*/ 85 w 139"/>
                <a:gd name="T71" fmla="*/ 85 h 139"/>
                <a:gd name="T72" fmla="*/ 60 w 139"/>
                <a:gd name="T73" fmla="*/ 89 h 139"/>
                <a:gd name="T74" fmla="*/ 46 w 139"/>
                <a:gd name="T75" fmla="*/ 93 h 139"/>
                <a:gd name="T76" fmla="*/ 46 w 139"/>
                <a:gd name="T77" fmla="*/ 93 h 139"/>
                <a:gd name="T78" fmla="*/ 44 w 139"/>
                <a:gd name="T79" fmla="*/ 95 h 139"/>
                <a:gd name="T80" fmla="*/ 44 w 139"/>
                <a:gd name="T81" fmla="*/ 101 h 139"/>
                <a:gd name="T82" fmla="*/ 40 w 139"/>
                <a:gd name="T83" fmla="*/ 116 h 139"/>
                <a:gd name="T84" fmla="*/ 38 w 139"/>
                <a:gd name="T85" fmla="*/ 139 h 139"/>
                <a:gd name="T86" fmla="*/ 38 w 139"/>
                <a:gd name="T8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9" h="139">
                  <a:moveTo>
                    <a:pt x="38" y="139"/>
                  </a:moveTo>
                  <a:lnTo>
                    <a:pt x="0" y="93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1" y="68"/>
                  </a:lnTo>
                  <a:lnTo>
                    <a:pt x="21" y="48"/>
                  </a:lnTo>
                  <a:lnTo>
                    <a:pt x="21" y="37"/>
                  </a:lnTo>
                  <a:lnTo>
                    <a:pt x="23" y="27"/>
                  </a:lnTo>
                  <a:lnTo>
                    <a:pt x="25" y="19"/>
                  </a:lnTo>
                  <a:lnTo>
                    <a:pt x="29" y="17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60" y="8"/>
                  </a:lnTo>
                  <a:lnTo>
                    <a:pt x="75" y="2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0" y="0"/>
                  </a:lnTo>
                  <a:lnTo>
                    <a:pt x="125" y="2"/>
                  </a:lnTo>
                  <a:lnTo>
                    <a:pt x="135" y="4"/>
                  </a:lnTo>
                  <a:lnTo>
                    <a:pt x="139" y="6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3" y="25"/>
                  </a:lnTo>
                  <a:lnTo>
                    <a:pt x="127" y="37"/>
                  </a:lnTo>
                  <a:lnTo>
                    <a:pt x="123" y="46"/>
                  </a:lnTo>
                  <a:lnTo>
                    <a:pt x="123" y="46"/>
                  </a:lnTo>
                  <a:lnTo>
                    <a:pt x="119" y="54"/>
                  </a:lnTo>
                  <a:lnTo>
                    <a:pt x="119" y="60"/>
                  </a:lnTo>
                  <a:lnTo>
                    <a:pt x="115" y="66"/>
                  </a:lnTo>
                  <a:lnTo>
                    <a:pt x="108" y="70"/>
                  </a:lnTo>
                  <a:lnTo>
                    <a:pt x="108" y="70"/>
                  </a:lnTo>
                  <a:lnTo>
                    <a:pt x="100" y="74"/>
                  </a:lnTo>
                  <a:lnTo>
                    <a:pt x="98" y="79"/>
                  </a:lnTo>
                  <a:lnTo>
                    <a:pt x="94" y="83"/>
                  </a:lnTo>
                  <a:lnTo>
                    <a:pt x="85" y="85"/>
                  </a:lnTo>
                  <a:lnTo>
                    <a:pt x="85" y="85"/>
                  </a:lnTo>
                  <a:lnTo>
                    <a:pt x="60" y="89"/>
                  </a:lnTo>
                  <a:lnTo>
                    <a:pt x="46" y="93"/>
                  </a:lnTo>
                  <a:lnTo>
                    <a:pt x="46" y="93"/>
                  </a:lnTo>
                  <a:lnTo>
                    <a:pt x="44" y="95"/>
                  </a:lnTo>
                  <a:lnTo>
                    <a:pt x="44" y="101"/>
                  </a:lnTo>
                  <a:lnTo>
                    <a:pt x="40" y="116"/>
                  </a:lnTo>
                  <a:lnTo>
                    <a:pt x="38" y="139"/>
                  </a:lnTo>
                  <a:lnTo>
                    <a:pt x="38" y="13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31">
              <a:extLst>
                <a:ext uri="{FF2B5EF4-FFF2-40B4-BE49-F238E27FC236}">
                  <a16:creationId xmlns:a16="http://schemas.microsoft.com/office/drawing/2014/main" id="{F699211F-A6C6-4FA9-BC44-38FA018B4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138" y="1328738"/>
              <a:ext cx="122238" cy="66675"/>
            </a:xfrm>
            <a:custGeom>
              <a:avLst/>
              <a:gdLst>
                <a:gd name="T0" fmla="*/ 0 w 77"/>
                <a:gd name="T1" fmla="*/ 8 h 42"/>
                <a:gd name="T2" fmla="*/ 0 w 77"/>
                <a:gd name="T3" fmla="*/ 8 h 42"/>
                <a:gd name="T4" fmla="*/ 13 w 77"/>
                <a:gd name="T5" fmla="*/ 21 h 42"/>
                <a:gd name="T6" fmla="*/ 26 w 77"/>
                <a:gd name="T7" fmla="*/ 33 h 42"/>
                <a:gd name="T8" fmla="*/ 32 w 77"/>
                <a:gd name="T9" fmla="*/ 37 h 42"/>
                <a:gd name="T10" fmla="*/ 38 w 77"/>
                <a:gd name="T11" fmla="*/ 39 h 42"/>
                <a:gd name="T12" fmla="*/ 38 w 77"/>
                <a:gd name="T13" fmla="*/ 39 h 42"/>
                <a:gd name="T14" fmla="*/ 52 w 77"/>
                <a:gd name="T15" fmla="*/ 41 h 42"/>
                <a:gd name="T16" fmla="*/ 65 w 77"/>
                <a:gd name="T17" fmla="*/ 42 h 42"/>
                <a:gd name="T18" fmla="*/ 75 w 77"/>
                <a:gd name="T19" fmla="*/ 41 h 42"/>
                <a:gd name="T20" fmla="*/ 77 w 77"/>
                <a:gd name="T21" fmla="*/ 41 h 42"/>
                <a:gd name="T22" fmla="*/ 77 w 77"/>
                <a:gd name="T23" fmla="*/ 39 h 42"/>
                <a:gd name="T24" fmla="*/ 77 w 77"/>
                <a:gd name="T25" fmla="*/ 39 h 42"/>
                <a:gd name="T26" fmla="*/ 67 w 77"/>
                <a:gd name="T27" fmla="*/ 19 h 42"/>
                <a:gd name="T28" fmla="*/ 63 w 77"/>
                <a:gd name="T29" fmla="*/ 13 h 42"/>
                <a:gd name="T30" fmla="*/ 59 w 77"/>
                <a:gd name="T31" fmla="*/ 8 h 42"/>
                <a:gd name="T32" fmla="*/ 53 w 77"/>
                <a:gd name="T33" fmla="*/ 2 h 42"/>
                <a:gd name="T34" fmla="*/ 46 w 77"/>
                <a:gd name="T35" fmla="*/ 0 h 42"/>
                <a:gd name="T36" fmla="*/ 46 w 77"/>
                <a:gd name="T37" fmla="*/ 0 h 42"/>
                <a:gd name="T38" fmla="*/ 38 w 77"/>
                <a:gd name="T39" fmla="*/ 0 h 42"/>
                <a:gd name="T40" fmla="*/ 30 w 77"/>
                <a:gd name="T41" fmla="*/ 0 h 42"/>
                <a:gd name="T42" fmla="*/ 15 w 77"/>
                <a:gd name="T43" fmla="*/ 2 h 42"/>
                <a:gd name="T44" fmla="*/ 0 w 77"/>
                <a:gd name="T45" fmla="*/ 8 h 42"/>
                <a:gd name="T46" fmla="*/ 0 w 77"/>
                <a:gd name="T47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42">
                  <a:moveTo>
                    <a:pt x="0" y="8"/>
                  </a:moveTo>
                  <a:lnTo>
                    <a:pt x="0" y="8"/>
                  </a:lnTo>
                  <a:lnTo>
                    <a:pt x="13" y="21"/>
                  </a:lnTo>
                  <a:lnTo>
                    <a:pt x="26" y="33"/>
                  </a:lnTo>
                  <a:lnTo>
                    <a:pt x="32" y="37"/>
                  </a:lnTo>
                  <a:lnTo>
                    <a:pt x="38" y="39"/>
                  </a:lnTo>
                  <a:lnTo>
                    <a:pt x="38" y="39"/>
                  </a:lnTo>
                  <a:lnTo>
                    <a:pt x="52" y="41"/>
                  </a:lnTo>
                  <a:lnTo>
                    <a:pt x="65" y="42"/>
                  </a:lnTo>
                  <a:lnTo>
                    <a:pt x="75" y="41"/>
                  </a:lnTo>
                  <a:lnTo>
                    <a:pt x="77" y="41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67" y="19"/>
                  </a:lnTo>
                  <a:lnTo>
                    <a:pt x="63" y="13"/>
                  </a:lnTo>
                  <a:lnTo>
                    <a:pt x="59" y="8"/>
                  </a:lnTo>
                  <a:lnTo>
                    <a:pt x="53" y="2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15" y="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32">
              <a:extLst>
                <a:ext uri="{FF2B5EF4-FFF2-40B4-BE49-F238E27FC236}">
                  <a16:creationId xmlns:a16="http://schemas.microsoft.com/office/drawing/2014/main" id="{582C6B73-BF56-49F7-AEC7-D88488CDE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5563" y="1279525"/>
              <a:ext cx="85725" cy="73025"/>
            </a:xfrm>
            <a:custGeom>
              <a:avLst/>
              <a:gdLst>
                <a:gd name="T0" fmla="*/ 0 w 54"/>
                <a:gd name="T1" fmla="*/ 46 h 46"/>
                <a:gd name="T2" fmla="*/ 0 w 54"/>
                <a:gd name="T3" fmla="*/ 46 h 46"/>
                <a:gd name="T4" fmla="*/ 14 w 54"/>
                <a:gd name="T5" fmla="*/ 43 h 46"/>
                <a:gd name="T6" fmla="*/ 27 w 54"/>
                <a:gd name="T7" fmla="*/ 39 h 46"/>
                <a:gd name="T8" fmla="*/ 39 w 54"/>
                <a:gd name="T9" fmla="*/ 31 h 46"/>
                <a:gd name="T10" fmla="*/ 39 w 54"/>
                <a:gd name="T11" fmla="*/ 31 h 46"/>
                <a:gd name="T12" fmla="*/ 42 w 54"/>
                <a:gd name="T13" fmla="*/ 27 h 46"/>
                <a:gd name="T14" fmla="*/ 46 w 54"/>
                <a:gd name="T15" fmla="*/ 21 h 46"/>
                <a:gd name="T16" fmla="*/ 52 w 54"/>
                <a:gd name="T17" fmla="*/ 12 h 46"/>
                <a:gd name="T18" fmla="*/ 54 w 54"/>
                <a:gd name="T19" fmla="*/ 0 h 46"/>
                <a:gd name="T20" fmla="*/ 54 w 54"/>
                <a:gd name="T21" fmla="*/ 0 h 46"/>
                <a:gd name="T22" fmla="*/ 39 w 54"/>
                <a:gd name="T23" fmla="*/ 0 h 46"/>
                <a:gd name="T24" fmla="*/ 25 w 54"/>
                <a:gd name="T25" fmla="*/ 2 h 46"/>
                <a:gd name="T26" fmla="*/ 19 w 54"/>
                <a:gd name="T27" fmla="*/ 4 h 46"/>
                <a:gd name="T28" fmla="*/ 15 w 54"/>
                <a:gd name="T29" fmla="*/ 8 h 46"/>
                <a:gd name="T30" fmla="*/ 15 w 54"/>
                <a:gd name="T31" fmla="*/ 8 h 46"/>
                <a:gd name="T32" fmla="*/ 10 w 54"/>
                <a:gd name="T33" fmla="*/ 19 h 46"/>
                <a:gd name="T34" fmla="*/ 4 w 54"/>
                <a:gd name="T35" fmla="*/ 31 h 46"/>
                <a:gd name="T36" fmla="*/ 0 w 54"/>
                <a:gd name="T37" fmla="*/ 46 h 46"/>
                <a:gd name="T38" fmla="*/ 0 w 54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" h="46">
                  <a:moveTo>
                    <a:pt x="0" y="46"/>
                  </a:moveTo>
                  <a:lnTo>
                    <a:pt x="0" y="46"/>
                  </a:lnTo>
                  <a:lnTo>
                    <a:pt x="14" y="43"/>
                  </a:lnTo>
                  <a:lnTo>
                    <a:pt x="27" y="39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42" y="27"/>
                  </a:lnTo>
                  <a:lnTo>
                    <a:pt x="46" y="21"/>
                  </a:lnTo>
                  <a:lnTo>
                    <a:pt x="52" y="1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9" y="0"/>
                  </a:lnTo>
                  <a:lnTo>
                    <a:pt x="25" y="2"/>
                  </a:lnTo>
                  <a:lnTo>
                    <a:pt x="19" y="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0" y="19"/>
                  </a:lnTo>
                  <a:lnTo>
                    <a:pt x="4" y="31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Freeform 33">
              <a:extLst>
                <a:ext uri="{FF2B5EF4-FFF2-40B4-BE49-F238E27FC236}">
                  <a16:creationId xmlns:a16="http://schemas.microsoft.com/office/drawing/2014/main" id="{5E2C5673-E59A-494D-B312-8AD39CB2F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75" y="1279525"/>
              <a:ext cx="25400" cy="49213"/>
            </a:xfrm>
            <a:custGeom>
              <a:avLst/>
              <a:gdLst>
                <a:gd name="T0" fmla="*/ 16 w 16"/>
                <a:gd name="T1" fmla="*/ 0 h 31"/>
                <a:gd name="T2" fmla="*/ 16 w 16"/>
                <a:gd name="T3" fmla="*/ 0 h 31"/>
                <a:gd name="T4" fmla="*/ 6 w 16"/>
                <a:gd name="T5" fmla="*/ 4 h 31"/>
                <a:gd name="T6" fmla="*/ 0 w 16"/>
                <a:gd name="T7" fmla="*/ 8 h 31"/>
                <a:gd name="T8" fmla="*/ 0 w 16"/>
                <a:gd name="T9" fmla="*/ 8 h 31"/>
                <a:gd name="T10" fmla="*/ 0 w 16"/>
                <a:gd name="T11" fmla="*/ 17 h 31"/>
                <a:gd name="T12" fmla="*/ 2 w 16"/>
                <a:gd name="T13" fmla="*/ 23 h 31"/>
                <a:gd name="T14" fmla="*/ 4 w 16"/>
                <a:gd name="T15" fmla="*/ 29 h 31"/>
                <a:gd name="T16" fmla="*/ 8 w 16"/>
                <a:gd name="T17" fmla="*/ 31 h 31"/>
                <a:gd name="T18" fmla="*/ 8 w 16"/>
                <a:gd name="T19" fmla="*/ 31 h 31"/>
                <a:gd name="T20" fmla="*/ 12 w 16"/>
                <a:gd name="T21" fmla="*/ 29 h 31"/>
                <a:gd name="T22" fmla="*/ 14 w 16"/>
                <a:gd name="T23" fmla="*/ 23 h 31"/>
                <a:gd name="T24" fmla="*/ 16 w 16"/>
                <a:gd name="T25" fmla="*/ 17 h 31"/>
                <a:gd name="T26" fmla="*/ 16 w 16"/>
                <a:gd name="T27" fmla="*/ 8 h 31"/>
                <a:gd name="T28" fmla="*/ 16 w 16"/>
                <a:gd name="T29" fmla="*/ 8 h 31"/>
                <a:gd name="T30" fmla="*/ 16 w 16"/>
                <a:gd name="T31" fmla="*/ 0 h 31"/>
                <a:gd name="T32" fmla="*/ 16 w 16"/>
                <a:gd name="T3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31">
                  <a:moveTo>
                    <a:pt x="16" y="0"/>
                  </a:moveTo>
                  <a:lnTo>
                    <a:pt x="16" y="0"/>
                  </a:lnTo>
                  <a:lnTo>
                    <a:pt x="6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7"/>
                  </a:lnTo>
                  <a:lnTo>
                    <a:pt x="2" y="2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12" y="29"/>
                  </a:lnTo>
                  <a:lnTo>
                    <a:pt x="14" y="23"/>
                  </a:lnTo>
                  <a:lnTo>
                    <a:pt x="16" y="17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34">
              <a:extLst>
                <a:ext uri="{FF2B5EF4-FFF2-40B4-BE49-F238E27FC236}">
                  <a16:creationId xmlns:a16="http://schemas.microsoft.com/office/drawing/2014/main" id="{CDB7F5C0-4819-44AA-8807-584450D8D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163" y="1328738"/>
              <a:ext cx="23813" cy="49213"/>
            </a:xfrm>
            <a:custGeom>
              <a:avLst/>
              <a:gdLst>
                <a:gd name="T0" fmla="*/ 15 w 15"/>
                <a:gd name="T1" fmla="*/ 10 h 31"/>
                <a:gd name="T2" fmla="*/ 15 w 15"/>
                <a:gd name="T3" fmla="*/ 10 h 31"/>
                <a:gd name="T4" fmla="*/ 9 w 15"/>
                <a:gd name="T5" fmla="*/ 4 h 31"/>
                <a:gd name="T6" fmla="*/ 0 w 15"/>
                <a:gd name="T7" fmla="*/ 0 h 31"/>
                <a:gd name="T8" fmla="*/ 0 w 15"/>
                <a:gd name="T9" fmla="*/ 0 h 31"/>
                <a:gd name="T10" fmla="*/ 0 w 15"/>
                <a:gd name="T11" fmla="*/ 8 h 31"/>
                <a:gd name="T12" fmla="*/ 0 w 15"/>
                <a:gd name="T13" fmla="*/ 8 h 31"/>
                <a:gd name="T14" fmla="*/ 0 w 15"/>
                <a:gd name="T15" fmla="*/ 17 h 31"/>
                <a:gd name="T16" fmla="*/ 2 w 15"/>
                <a:gd name="T17" fmla="*/ 23 h 31"/>
                <a:gd name="T18" fmla="*/ 4 w 15"/>
                <a:gd name="T19" fmla="*/ 29 h 31"/>
                <a:gd name="T20" fmla="*/ 7 w 15"/>
                <a:gd name="T21" fmla="*/ 31 h 31"/>
                <a:gd name="T22" fmla="*/ 7 w 15"/>
                <a:gd name="T23" fmla="*/ 31 h 31"/>
                <a:gd name="T24" fmla="*/ 9 w 15"/>
                <a:gd name="T25" fmla="*/ 29 h 31"/>
                <a:gd name="T26" fmla="*/ 13 w 15"/>
                <a:gd name="T27" fmla="*/ 25 h 31"/>
                <a:gd name="T28" fmla="*/ 15 w 15"/>
                <a:gd name="T29" fmla="*/ 17 h 31"/>
                <a:gd name="T30" fmla="*/ 15 w 15"/>
                <a:gd name="T31" fmla="*/ 10 h 31"/>
                <a:gd name="T32" fmla="*/ 15 w 15"/>
                <a:gd name="T33" fmla="*/ 1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31">
                  <a:moveTo>
                    <a:pt x="15" y="10"/>
                  </a:moveTo>
                  <a:lnTo>
                    <a:pt x="15" y="10"/>
                  </a:lnTo>
                  <a:lnTo>
                    <a:pt x="9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7"/>
                  </a:lnTo>
                  <a:lnTo>
                    <a:pt x="2" y="23"/>
                  </a:lnTo>
                  <a:lnTo>
                    <a:pt x="4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9" y="29"/>
                  </a:lnTo>
                  <a:lnTo>
                    <a:pt x="13" y="25"/>
                  </a:lnTo>
                  <a:lnTo>
                    <a:pt x="15" y="17"/>
                  </a:lnTo>
                  <a:lnTo>
                    <a:pt x="15" y="10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CA797DE4-2163-4224-BB85-427791C3E658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トラのイラスト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AFEE07DE-7217-4808-B8A3-DA31874FE9E8}"/>
              </a:ext>
            </a:extLst>
          </p:cNvPr>
          <p:cNvGrpSpPr/>
          <p:nvPr/>
        </p:nvGrpSpPr>
        <p:grpSpPr>
          <a:xfrm>
            <a:off x="420323" y="1193480"/>
            <a:ext cx="3159792" cy="1652032"/>
            <a:chOff x="15875" y="847725"/>
            <a:chExt cx="9874251" cy="5162550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3E4D524E-99FB-482F-920A-C25EB0E93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8" y="847725"/>
              <a:ext cx="9863138" cy="5162550"/>
            </a:xfrm>
            <a:custGeom>
              <a:avLst/>
              <a:gdLst>
                <a:gd name="T0" fmla="*/ 5274 w 6213"/>
                <a:gd name="T1" fmla="*/ 164 h 3252"/>
                <a:gd name="T2" fmla="*/ 4730 w 6213"/>
                <a:gd name="T3" fmla="*/ 51 h 3252"/>
                <a:gd name="T4" fmla="*/ 4229 w 6213"/>
                <a:gd name="T5" fmla="*/ 2 h 3252"/>
                <a:gd name="T6" fmla="*/ 3585 w 6213"/>
                <a:gd name="T7" fmla="*/ 80 h 3252"/>
                <a:gd name="T8" fmla="*/ 2026 w 6213"/>
                <a:gd name="T9" fmla="*/ 100 h 3252"/>
                <a:gd name="T10" fmla="*/ 1219 w 6213"/>
                <a:gd name="T11" fmla="*/ 387 h 3252"/>
                <a:gd name="T12" fmla="*/ 893 w 6213"/>
                <a:gd name="T13" fmla="*/ 851 h 3252"/>
                <a:gd name="T14" fmla="*/ 497 w 6213"/>
                <a:gd name="T15" fmla="*/ 1828 h 3252"/>
                <a:gd name="T16" fmla="*/ 238 w 6213"/>
                <a:gd name="T17" fmla="*/ 2205 h 3252"/>
                <a:gd name="T18" fmla="*/ 0 w 6213"/>
                <a:gd name="T19" fmla="*/ 2941 h 3252"/>
                <a:gd name="T20" fmla="*/ 109 w 6213"/>
                <a:gd name="T21" fmla="*/ 3127 h 3252"/>
                <a:gd name="T22" fmla="*/ 300 w 6213"/>
                <a:gd name="T23" fmla="*/ 3137 h 3252"/>
                <a:gd name="T24" fmla="*/ 453 w 6213"/>
                <a:gd name="T25" fmla="*/ 3074 h 3252"/>
                <a:gd name="T26" fmla="*/ 377 w 6213"/>
                <a:gd name="T27" fmla="*/ 2904 h 3252"/>
                <a:gd name="T28" fmla="*/ 527 w 6213"/>
                <a:gd name="T29" fmla="*/ 2372 h 3252"/>
                <a:gd name="T30" fmla="*/ 1352 w 6213"/>
                <a:gd name="T31" fmla="*/ 1684 h 3252"/>
                <a:gd name="T32" fmla="*/ 1834 w 6213"/>
                <a:gd name="T33" fmla="*/ 1931 h 3252"/>
                <a:gd name="T34" fmla="*/ 1943 w 6213"/>
                <a:gd name="T35" fmla="*/ 2463 h 3252"/>
                <a:gd name="T36" fmla="*/ 2233 w 6213"/>
                <a:gd name="T37" fmla="*/ 2877 h 3252"/>
                <a:gd name="T38" fmla="*/ 2567 w 6213"/>
                <a:gd name="T39" fmla="*/ 3081 h 3252"/>
                <a:gd name="T40" fmla="*/ 2739 w 6213"/>
                <a:gd name="T41" fmla="*/ 3118 h 3252"/>
                <a:gd name="T42" fmla="*/ 2820 w 6213"/>
                <a:gd name="T43" fmla="*/ 3125 h 3252"/>
                <a:gd name="T44" fmla="*/ 2946 w 6213"/>
                <a:gd name="T45" fmla="*/ 2985 h 3252"/>
                <a:gd name="T46" fmla="*/ 2732 w 6213"/>
                <a:gd name="T47" fmla="*/ 2901 h 3252"/>
                <a:gd name="T48" fmla="*/ 2368 w 6213"/>
                <a:gd name="T49" fmla="*/ 2590 h 3252"/>
                <a:gd name="T50" fmla="*/ 2378 w 6213"/>
                <a:gd name="T51" fmla="*/ 1992 h 3252"/>
                <a:gd name="T52" fmla="*/ 2631 w 6213"/>
                <a:gd name="T53" fmla="*/ 1713 h 3252"/>
                <a:gd name="T54" fmla="*/ 2690 w 6213"/>
                <a:gd name="T55" fmla="*/ 1713 h 3252"/>
                <a:gd name="T56" fmla="*/ 2901 w 6213"/>
                <a:gd name="T57" fmla="*/ 1711 h 3252"/>
                <a:gd name="T58" fmla="*/ 3305 w 6213"/>
                <a:gd name="T59" fmla="*/ 1846 h 3252"/>
                <a:gd name="T60" fmla="*/ 3420 w 6213"/>
                <a:gd name="T61" fmla="*/ 1813 h 3252"/>
                <a:gd name="T62" fmla="*/ 3508 w 6213"/>
                <a:gd name="T63" fmla="*/ 1853 h 3252"/>
                <a:gd name="T64" fmla="*/ 3622 w 6213"/>
                <a:gd name="T65" fmla="*/ 2691 h 3252"/>
                <a:gd name="T66" fmla="*/ 3752 w 6213"/>
                <a:gd name="T67" fmla="*/ 3186 h 3252"/>
                <a:gd name="T68" fmla="*/ 3966 w 6213"/>
                <a:gd name="T69" fmla="*/ 3242 h 3252"/>
                <a:gd name="T70" fmla="*/ 4175 w 6213"/>
                <a:gd name="T71" fmla="*/ 3198 h 3252"/>
                <a:gd name="T72" fmla="*/ 4249 w 6213"/>
                <a:gd name="T73" fmla="*/ 3086 h 3252"/>
                <a:gd name="T74" fmla="*/ 4023 w 6213"/>
                <a:gd name="T75" fmla="*/ 2924 h 3252"/>
                <a:gd name="T76" fmla="*/ 3995 w 6213"/>
                <a:gd name="T77" fmla="*/ 2602 h 3252"/>
                <a:gd name="T78" fmla="*/ 4551 w 6213"/>
                <a:gd name="T79" fmla="*/ 2125 h 3252"/>
                <a:gd name="T80" fmla="*/ 5309 w 6213"/>
                <a:gd name="T81" fmla="*/ 2740 h 3252"/>
                <a:gd name="T82" fmla="*/ 5421 w 6213"/>
                <a:gd name="T83" fmla="*/ 2929 h 3252"/>
                <a:gd name="T84" fmla="*/ 5470 w 6213"/>
                <a:gd name="T85" fmla="*/ 3024 h 3252"/>
                <a:gd name="T86" fmla="*/ 5818 w 6213"/>
                <a:gd name="T87" fmla="*/ 3162 h 3252"/>
                <a:gd name="T88" fmla="*/ 5915 w 6213"/>
                <a:gd name="T89" fmla="*/ 2968 h 3252"/>
                <a:gd name="T90" fmla="*/ 5807 w 6213"/>
                <a:gd name="T91" fmla="*/ 2770 h 3252"/>
                <a:gd name="T92" fmla="*/ 5690 w 6213"/>
                <a:gd name="T93" fmla="*/ 2583 h 3252"/>
                <a:gd name="T94" fmla="*/ 5205 w 6213"/>
                <a:gd name="T95" fmla="*/ 1987 h 3252"/>
                <a:gd name="T96" fmla="*/ 5004 w 6213"/>
                <a:gd name="T97" fmla="*/ 1623 h 3252"/>
                <a:gd name="T98" fmla="*/ 5080 w 6213"/>
                <a:gd name="T99" fmla="*/ 1311 h 3252"/>
                <a:gd name="T100" fmla="*/ 5402 w 6213"/>
                <a:gd name="T101" fmla="*/ 1367 h 3252"/>
                <a:gd name="T102" fmla="*/ 5456 w 6213"/>
                <a:gd name="T103" fmla="*/ 1448 h 3252"/>
                <a:gd name="T104" fmla="*/ 5589 w 6213"/>
                <a:gd name="T105" fmla="*/ 1659 h 3252"/>
                <a:gd name="T106" fmla="*/ 5817 w 6213"/>
                <a:gd name="T107" fmla="*/ 1625 h 3252"/>
                <a:gd name="T108" fmla="*/ 6095 w 6213"/>
                <a:gd name="T109" fmla="*/ 1363 h 3252"/>
                <a:gd name="T110" fmla="*/ 6213 w 6213"/>
                <a:gd name="T111" fmla="*/ 1228 h 3252"/>
                <a:gd name="T112" fmla="*/ 6070 w 6213"/>
                <a:gd name="T113" fmla="*/ 877 h 3252"/>
                <a:gd name="T114" fmla="*/ 5915 w 6213"/>
                <a:gd name="T115" fmla="*/ 488 h 3252"/>
                <a:gd name="T116" fmla="*/ 5856 w 6213"/>
                <a:gd name="T117" fmla="*/ 225 h 3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13" h="3252">
                  <a:moveTo>
                    <a:pt x="5598" y="299"/>
                  </a:moveTo>
                  <a:lnTo>
                    <a:pt x="5598" y="299"/>
                  </a:lnTo>
                  <a:lnTo>
                    <a:pt x="5574" y="296"/>
                  </a:lnTo>
                  <a:lnTo>
                    <a:pt x="5549" y="291"/>
                  </a:lnTo>
                  <a:lnTo>
                    <a:pt x="5517" y="286"/>
                  </a:lnTo>
                  <a:lnTo>
                    <a:pt x="5481" y="275"/>
                  </a:lnTo>
                  <a:lnTo>
                    <a:pt x="5446" y="264"/>
                  </a:lnTo>
                  <a:lnTo>
                    <a:pt x="5429" y="257"/>
                  </a:lnTo>
                  <a:lnTo>
                    <a:pt x="5412" y="250"/>
                  </a:lnTo>
                  <a:lnTo>
                    <a:pt x="5395" y="242"/>
                  </a:lnTo>
                  <a:lnTo>
                    <a:pt x="5382" y="232"/>
                  </a:lnTo>
                  <a:lnTo>
                    <a:pt x="5382" y="232"/>
                  </a:lnTo>
                  <a:lnTo>
                    <a:pt x="5352" y="211"/>
                  </a:lnTo>
                  <a:lnTo>
                    <a:pt x="5316" y="188"/>
                  </a:lnTo>
                  <a:lnTo>
                    <a:pt x="5274" y="164"/>
                  </a:lnTo>
                  <a:lnTo>
                    <a:pt x="5227" y="139"/>
                  </a:lnTo>
                  <a:lnTo>
                    <a:pt x="5173" y="117"/>
                  </a:lnTo>
                  <a:lnTo>
                    <a:pt x="5144" y="105"/>
                  </a:lnTo>
                  <a:lnTo>
                    <a:pt x="5116" y="95"/>
                  </a:lnTo>
                  <a:lnTo>
                    <a:pt x="5084" y="86"/>
                  </a:lnTo>
                  <a:lnTo>
                    <a:pt x="5052" y="76"/>
                  </a:lnTo>
                  <a:lnTo>
                    <a:pt x="5018" y="69"/>
                  </a:lnTo>
                  <a:lnTo>
                    <a:pt x="4984" y="63"/>
                  </a:lnTo>
                  <a:lnTo>
                    <a:pt x="4984" y="63"/>
                  </a:lnTo>
                  <a:lnTo>
                    <a:pt x="4922" y="53"/>
                  </a:lnTo>
                  <a:lnTo>
                    <a:pt x="4869" y="47"/>
                  </a:lnTo>
                  <a:lnTo>
                    <a:pt x="4827" y="46"/>
                  </a:lnTo>
                  <a:lnTo>
                    <a:pt x="4792" y="46"/>
                  </a:lnTo>
                  <a:lnTo>
                    <a:pt x="4760" y="49"/>
                  </a:lnTo>
                  <a:lnTo>
                    <a:pt x="4730" y="51"/>
                  </a:lnTo>
                  <a:lnTo>
                    <a:pt x="4698" y="54"/>
                  </a:lnTo>
                  <a:lnTo>
                    <a:pt x="4660" y="56"/>
                  </a:lnTo>
                  <a:lnTo>
                    <a:pt x="4660" y="56"/>
                  </a:lnTo>
                  <a:lnTo>
                    <a:pt x="4640" y="56"/>
                  </a:lnTo>
                  <a:lnTo>
                    <a:pt x="4618" y="54"/>
                  </a:lnTo>
                  <a:lnTo>
                    <a:pt x="4569" y="47"/>
                  </a:lnTo>
                  <a:lnTo>
                    <a:pt x="4517" y="37"/>
                  </a:lnTo>
                  <a:lnTo>
                    <a:pt x="4462" y="25"/>
                  </a:lnTo>
                  <a:lnTo>
                    <a:pt x="4404" y="15"/>
                  </a:lnTo>
                  <a:lnTo>
                    <a:pt x="4345" y="5"/>
                  </a:lnTo>
                  <a:lnTo>
                    <a:pt x="4315" y="4"/>
                  </a:lnTo>
                  <a:lnTo>
                    <a:pt x="4286" y="2"/>
                  </a:lnTo>
                  <a:lnTo>
                    <a:pt x="4258" y="0"/>
                  </a:lnTo>
                  <a:lnTo>
                    <a:pt x="4229" y="2"/>
                  </a:lnTo>
                  <a:lnTo>
                    <a:pt x="4229" y="2"/>
                  </a:lnTo>
                  <a:lnTo>
                    <a:pt x="4178" y="7"/>
                  </a:lnTo>
                  <a:lnTo>
                    <a:pt x="4135" y="15"/>
                  </a:lnTo>
                  <a:lnTo>
                    <a:pt x="4097" y="25"/>
                  </a:lnTo>
                  <a:lnTo>
                    <a:pt x="4064" y="36"/>
                  </a:lnTo>
                  <a:lnTo>
                    <a:pt x="4028" y="47"/>
                  </a:lnTo>
                  <a:lnTo>
                    <a:pt x="3991" y="59"/>
                  </a:lnTo>
                  <a:lnTo>
                    <a:pt x="3946" y="71"/>
                  </a:lnTo>
                  <a:lnTo>
                    <a:pt x="3892" y="83"/>
                  </a:lnTo>
                  <a:lnTo>
                    <a:pt x="3892" y="83"/>
                  </a:lnTo>
                  <a:lnTo>
                    <a:pt x="3858" y="88"/>
                  </a:lnTo>
                  <a:lnTo>
                    <a:pt x="3816" y="90"/>
                  </a:lnTo>
                  <a:lnTo>
                    <a:pt x="3767" y="90"/>
                  </a:lnTo>
                  <a:lnTo>
                    <a:pt x="3711" y="88"/>
                  </a:lnTo>
                  <a:lnTo>
                    <a:pt x="3651" y="85"/>
                  </a:lnTo>
                  <a:lnTo>
                    <a:pt x="3585" y="80"/>
                  </a:lnTo>
                  <a:lnTo>
                    <a:pt x="3445" y="68"/>
                  </a:lnTo>
                  <a:lnTo>
                    <a:pt x="3147" y="39"/>
                  </a:lnTo>
                  <a:lnTo>
                    <a:pt x="3000" y="25"/>
                  </a:lnTo>
                  <a:lnTo>
                    <a:pt x="2867" y="15"/>
                  </a:lnTo>
                  <a:lnTo>
                    <a:pt x="2867" y="15"/>
                  </a:lnTo>
                  <a:lnTo>
                    <a:pt x="2801" y="14"/>
                  </a:lnTo>
                  <a:lnTo>
                    <a:pt x="2729" y="14"/>
                  </a:lnTo>
                  <a:lnTo>
                    <a:pt x="2653" y="15"/>
                  </a:lnTo>
                  <a:lnTo>
                    <a:pt x="2570" y="20"/>
                  </a:lnTo>
                  <a:lnTo>
                    <a:pt x="2486" y="29"/>
                  </a:lnTo>
                  <a:lnTo>
                    <a:pt x="2397" y="39"/>
                  </a:lnTo>
                  <a:lnTo>
                    <a:pt x="2307" y="51"/>
                  </a:lnTo>
                  <a:lnTo>
                    <a:pt x="2215" y="64"/>
                  </a:lnTo>
                  <a:lnTo>
                    <a:pt x="2120" y="81"/>
                  </a:lnTo>
                  <a:lnTo>
                    <a:pt x="2026" y="100"/>
                  </a:lnTo>
                  <a:lnTo>
                    <a:pt x="1932" y="122"/>
                  </a:lnTo>
                  <a:lnTo>
                    <a:pt x="1837" y="144"/>
                  </a:lnTo>
                  <a:lnTo>
                    <a:pt x="1746" y="167"/>
                  </a:lnTo>
                  <a:lnTo>
                    <a:pt x="1655" y="194"/>
                  </a:lnTo>
                  <a:lnTo>
                    <a:pt x="1569" y="221"/>
                  </a:lnTo>
                  <a:lnTo>
                    <a:pt x="1485" y="252"/>
                  </a:lnTo>
                  <a:lnTo>
                    <a:pt x="1485" y="252"/>
                  </a:lnTo>
                  <a:lnTo>
                    <a:pt x="1444" y="267"/>
                  </a:lnTo>
                  <a:lnTo>
                    <a:pt x="1407" y="284"/>
                  </a:lnTo>
                  <a:lnTo>
                    <a:pt x="1372" y="299"/>
                  </a:lnTo>
                  <a:lnTo>
                    <a:pt x="1337" y="316"/>
                  </a:lnTo>
                  <a:lnTo>
                    <a:pt x="1304" y="333"/>
                  </a:lnTo>
                  <a:lnTo>
                    <a:pt x="1274" y="351"/>
                  </a:lnTo>
                  <a:lnTo>
                    <a:pt x="1245" y="368"/>
                  </a:lnTo>
                  <a:lnTo>
                    <a:pt x="1219" y="387"/>
                  </a:lnTo>
                  <a:lnTo>
                    <a:pt x="1193" y="404"/>
                  </a:lnTo>
                  <a:lnTo>
                    <a:pt x="1170" y="422"/>
                  </a:lnTo>
                  <a:lnTo>
                    <a:pt x="1146" y="441"/>
                  </a:lnTo>
                  <a:lnTo>
                    <a:pt x="1126" y="460"/>
                  </a:lnTo>
                  <a:lnTo>
                    <a:pt x="1087" y="497"/>
                  </a:lnTo>
                  <a:lnTo>
                    <a:pt x="1055" y="536"/>
                  </a:lnTo>
                  <a:lnTo>
                    <a:pt x="1025" y="571"/>
                  </a:lnTo>
                  <a:lnTo>
                    <a:pt x="1001" y="608"/>
                  </a:lnTo>
                  <a:lnTo>
                    <a:pt x="979" y="644"/>
                  </a:lnTo>
                  <a:lnTo>
                    <a:pt x="962" y="679"/>
                  </a:lnTo>
                  <a:lnTo>
                    <a:pt x="947" y="711"/>
                  </a:lnTo>
                  <a:lnTo>
                    <a:pt x="934" y="743"/>
                  </a:lnTo>
                  <a:lnTo>
                    <a:pt x="912" y="799"/>
                  </a:lnTo>
                  <a:lnTo>
                    <a:pt x="912" y="799"/>
                  </a:lnTo>
                  <a:lnTo>
                    <a:pt x="893" y="851"/>
                  </a:lnTo>
                  <a:lnTo>
                    <a:pt x="878" y="907"/>
                  </a:lnTo>
                  <a:lnTo>
                    <a:pt x="866" y="960"/>
                  </a:lnTo>
                  <a:lnTo>
                    <a:pt x="854" y="1009"/>
                  </a:lnTo>
                  <a:lnTo>
                    <a:pt x="843" y="1086"/>
                  </a:lnTo>
                  <a:lnTo>
                    <a:pt x="838" y="1117"/>
                  </a:lnTo>
                  <a:lnTo>
                    <a:pt x="838" y="1117"/>
                  </a:lnTo>
                  <a:lnTo>
                    <a:pt x="817" y="1162"/>
                  </a:lnTo>
                  <a:lnTo>
                    <a:pt x="763" y="1275"/>
                  </a:lnTo>
                  <a:lnTo>
                    <a:pt x="696" y="1417"/>
                  </a:lnTo>
                  <a:lnTo>
                    <a:pt x="661" y="1487"/>
                  </a:lnTo>
                  <a:lnTo>
                    <a:pt x="629" y="1549"/>
                  </a:lnTo>
                  <a:lnTo>
                    <a:pt x="629" y="1549"/>
                  </a:lnTo>
                  <a:lnTo>
                    <a:pt x="597" y="1612"/>
                  </a:lnTo>
                  <a:lnTo>
                    <a:pt x="563" y="1681"/>
                  </a:lnTo>
                  <a:lnTo>
                    <a:pt x="497" y="1828"/>
                  </a:lnTo>
                  <a:lnTo>
                    <a:pt x="465" y="1897"/>
                  </a:lnTo>
                  <a:lnTo>
                    <a:pt x="436" y="1960"/>
                  </a:lnTo>
                  <a:lnTo>
                    <a:pt x="409" y="2012"/>
                  </a:lnTo>
                  <a:lnTo>
                    <a:pt x="398" y="2032"/>
                  </a:lnTo>
                  <a:lnTo>
                    <a:pt x="386" y="2049"/>
                  </a:lnTo>
                  <a:lnTo>
                    <a:pt x="386" y="2049"/>
                  </a:lnTo>
                  <a:lnTo>
                    <a:pt x="366" y="2074"/>
                  </a:lnTo>
                  <a:lnTo>
                    <a:pt x="345" y="2096"/>
                  </a:lnTo>
                  <a:lnTo>
                    <a:pt x="327" y="2113"/>
                  </a:lnTo>
                  <a:lnTo>
                    <a:pt x="308" y="2129"/>
                  </a:lnTo>
                  <a:lnTo>
                    <a:pt x="290" y="2145"/>
                  </a:lnTo>
                  <a:lnTo>
                    <a:pt x="273" y="2162"/>
                  </a:lnTo>
                  <a:lnTo>
                    <a:pt x="254" y="2181"/>
                  </a:lnTo>
                  <a:lnTo>
                    <a:pt x="238" y="2205"/>
                  </a:lnTo>
                  <a:lnTo>
                    <a:pt x="238" y="2205"/>
                  </a:lnTo>
                  <a:lnTo>
                    <a:pt x="227" y="2221"/>
                  </a:lnTo>
                  <a:lnTo>
                    <a:pt x="217" y="2243"/>
                  </a:lnTo>
                  <a:lnTo>
                    <a:pt x="192" y="2304"/>
                  </a:lnTo>
                  <a:lnTo>
                    <a:pt x="165" y="2379"/>
                  </a:lnTo>
                  <a:lnTo>
                    <a:pt x="138" y="2461"/>
                  </a:lnTo>
                  <a:lnTo>
                    <a:pt x="82" y="2629"/>
                  </a:lnTo>
                  <a:lnTo>
                    <a:pt x="61" y="2699"/>
                  </a:lnTo>
                  <a:lnTo>
                    <a:pt x="42" y="2752"/>
                  </a:lnTo>
                  <a:lnTo>
                    <a:pt x="42" y="2752"/>
                  </a:lnTo>
                  <a:lnTo>
                    <a:pt x="29" y="2792"/>
                  </a:lnTo>
                  <a:lnTo>
                    <a:pt x="17" y="2833"/>
                  </a:lnTo>
                  <a:lnTo>
                    <a:pt x="7" y="2870"/>
                  </a:lnTo>
                  <a:lnTo>
                    <a:pt x="2" y="2907"/>
                  </a:lnTo>
                  <a:lnTo>
                    <a:pt x="0" y="2924"/>
                  </a:lnTo>
                  <a:lnTo>
                    <a:pt x="0" y="2941"/>
                  </a:lnTo>
                  <a:lnTo>
                    <a:pt x="2" y="2958"/>
                  </a:lnTo>
                  <a:lnTo>
                    <a:pt x="5" y="2977"/>
                  </a:lnTo>
                  <a:lnTo>
                    <a:pt x="8" y="2993"/>
                  </a:lnTo>
                  <a:lnTo>
                    <a:pt x="13" y="3009"/>
                  </a:lnTo>
                  <a:lnTo>
                    <a:pt x="20" y="3026"/>
                  </a:lnTo>
                  <a:lnTo>
                    <a:pt x="29" y="3042"/>
                  </a:lnTo>
                  <a:lnTo>
                    <a:pt x="29" y="3042"/>
                  </a:lnTo>
                  <a:lnTo>
                    <a:pt x="39" y="3058"/>
                  </a:lnTo>
                  <a:lnTo>
                    <a:pt x="47" y="3073"/>
                  </a:lnTo>
                  <a:lnTo>
                    <a:pt x="57" y="3085"/>
                  </a:lnTo>
                  <a:lnTo>
                    <a:pt x="67" y="3096"/>
                  </a:lnTo>
                  <a:lnTo>
                    <a:pt x="77" y="3105"/>
                  </a:lnTo>
                  <a:lnTo>
                    <a:pt x="88" y="3113"/>
                  </a:lnTo>
                  <a:lnTo>
                    <a:pt x="98" y="3122"/>
                  </a:lnTo>
                  <a:lnTo>
                    <a:pt x="109" y="3127"/>
                  </a:lnTo>
                  <a:lnTo>
                    <a:pt x="128" y="3135"/>
                  </a:lnTo>
                  <a:lnTo>
                    <a:pt x="148" y="3139"/>
                  </a:lnTo>
                  <a:lnTo>
                    <a:pt x="167" y="3140"/>
                  </a:lnTo>
                  <a:lnTo>
                    <a:pt x="184" y="3137"/>
                  </a:lnTo>
                  <a:lnTo>
                    <a:pt x="184" y="3137"/>
                  </a:lnTo>
                  <a:lnTo>
                    <a:pt x="209" y="3129"/>
                  </a:lnTo>
                  <a:lnTo>
                    <a:pt x="222" y="3122"/>
                  </a:lnTo>
                  <a:lnTo>
                    <a:pt x="229" y="3118"/>
                  </a:lnTo>
                  <a:lnTo>
                    <a:pt x="231" y="3117"/>
                  </a:lnTo>
                  <a:lnTo>
                    <a:pt x="231" y="3117"/>
                  </a:lnTo>
                  <a:lnTo>
                    <a:pt x="238" y="3120"/>
                  </a:lnTo>
                  <a:lnTo>
                    <a:pt x="254" y="3127"/>
                  </a:lnTo>
                  <a:lnTo>
                    <a:pt x="268" y="3132"/>
                  </a:lnTo>
                  <a:lnTo>
                    <a:pt x="283" y="3135"/>
                  </a:lnTo>
                  <a:lnTo>
                    <a:pt x="300" y="3137"/>
                  </a:lnTo>
                  <a:lnTo>
                    <a:pt x="318" y="3137"/>
                  </a:lnTo>
                  <a:lnTo>
                    <a:pt x="318" y="3137"/>
                  </a:lnTo>
                  <a:lnTo>
                    <a:pt x="337" y="3135"/>
                  </a:lnTo>
                  <a:lnTo>
                    <a:pt x="352" y="3130"/>
                  </a:lnTo>
                  <a:lnTo>
                    <a:pt x="364" y="3123"/>
                  </a:lnTo>
                  <a:lnTo>
                    <a:pt x="376" y="3117"/>
                  </a:lnTo>
                  <a:lnTo>
                    <a:pt x="382" y="3108"/>
                  </a:lnTo>
                  <a:lnTo>
                    <a:pt x="388" y="3103"/>
                  </a:lnTo>
                  <a:lnTo>
                    <a:pt x="393" y="3096"/>
                  </a:lnTo>
                  <a:lnTo>
                    <a:pt x="393" y="3096"/>
                  </a:lnTo>
                  <a:lnTo>
                    <a:pt x="408" y="3095"/>
                  </a:lnTo>
                  <a:lnTo>
                    <a:pt x="421" y="3091"/>
                  </a:lnTo>
                  <a:lnTo>
                    <a:pt x="438" y="3085"/>
                  </a:lnTo>
                  <a:lnTo>
                    <a:pt x="447" y="3080"/>
                  </a:lnTo>
                  <a:lnTo>
                    <a:pt x="453" y="3074"/>
                  </a:lnTo>
                  <a:lnTo>
                    <a:pt x="460" y="3068"/>
                  </a:lnTo>
                  <a:lnTo>
                    <a:pt x="467" y="3059"/>
                  </a:lnTo>
                  <a:lnTo>
                    <a:pt x="472" y="3049"/>
                  </a:lnTo>
                  <a:lnTo>
                    <a:pt x="474" y="3037"/>
                  </a:lnTo>
                  <a:lnTo>
                    <a:pt x="475" y="3024"/>
                  </a:lnTo>
                  <a:lnTo>
                    <a:pt x="474" y="3009"/>
                  </a:lnTo>
                  <a:lnTo>
                    <a:pt x="474" y="3009"/>
                  </a:lnTo>
                  <a:lnTo>
                    <a:pt x="472" y="3000"/>
                  </a:lnTo>
                  <a:lnTo>
                    <a:pt x="468" y="2993"/>
                  </a:lnTo>
                  <a:lnTo>
                    <a:pt x="460" y="2977"/>
                  </a:lnTo>
                  <a:lnTo>
                    <a:pt x="448" y="2961"/>
                  </a:lnTo>
                  <a:lnTo>
                    <a:pt x="433" y="2946"/>
                  </a:lnTo>
                  <a:lnTo>
                    <a:pt x="416" y="2931"/>
                  </a:lnTo>
                  <a:lnTo>
                    <a:pt x="398" y="2917"/>
                  </a:lnTo>
                  <a:lnTo>
                    <a:pt x="377" y="2904"/>
                  </a:lnTo>
                  <a:lnTo>
                    <a:pt x="357" y="2892"/>
                  </a:lnTo>
                  <a:lnTo>
                    <a:pt x="318" y="2870"/>
                  </a:lnTo>
                  <a:lnTo>
                    <a:pt x="285" y="2853"/>
                  </a:lnTo>
                  <a:lnTo>
                    <a:pt x="251" y="2840"/>
                  </a:lnTo>
                  <a:lnTo>
                    <a:pt x="251" y="2840"/>
                  </a:lnTo>
                  <a:lnTo>
                    <a:pt x="285" y="2770"/>
                  </a:lnTo>
                  <a:lnTo>
                    <a:pt x="322" y="2699"/>
                  </a:lnTo>
                  <a:lnTo>
                    <a:pt x="367" y="2618"/>
                  </a:lnTo>
                  <a:lnTo>
                    <a:pt x="415" y="2534"/>
                  </a:lnTo>
                  <a:lnTo>
                    <a:pt x="438" y="2493"/>
                  </a:lnTo>
                  <a:lnTo>
                    <a:pt x="460" y="2456"/>
                  </a:lnTo>
                  <a:lnTo>
                    <a:pt x="482" y="2424"/>
                  </a:lnTo>
                  <a:lnTo>
                    <a:pt x="502" y="2399"/>
                  </a:lnTo>
                  <a:lnTo>
                    <a:pt x="519" y="2379"/>
                  </a:lnTo>
                  <a:lnTo>
                    <a:pt x="527" y="2372"/>
                  </a:lnTo>
                  <a:lnTo>
                    <a:pt x="534" y="2367"/>
                  </a:lnTo>
                  <a:lnTo>
                    <a:pt x="534" y="2367"/>
                  </a:lnTo>
                  <a:lnTo>
                    <a:pt x="553" y="2355"/>
                  </a:lnTo>
                  <a:lnTo>
                    <a:pt x="581" y="2331"/>
                  </a:lnTo>
                  <a:lnTo>
                    <a:pt x="662" y="2262"/>
                  </a:lnTo>
                  <a:lnTo>
                    <a:pt x="767" y="2171"/>
                  </a:lnTo>
                  <a:lnTo>
                    <a:pt x="885" y="2066"/>
                  </a:lnTo>
                  <a:lnTo>
                    <a:pt x="1004" y="1960"/>
                  </a:lnTo>
                  <a:lnTo>
                    <a:pt x="1114" y="1865"/>
                  </a:lnTo>
                  <a:lnTo>
                    <a:pt x="1203" y="1789"/>
                  </a:lnTo>
                  <a:lnTo>
                    <a:pt x="1237" y="1762"/>
                  </a:lnTo>
                  <a:lnTo>
                    <a:pt x="1262" y="1745"/>
                  </a:lnTo>
                  <a:lnTo>
                    <a:pt x="1262" y="1745"/>
                  </a:lnTo>
                  <a:lnTo>
                    <a:pt x="1304" y="1718"/>
                  </a:lnTo>
                  <a:lnTo>
                    <a:pt x="1352" y="1684"/>
                  </a:lnTo>
                  <a:lnTo>
                    <a:pt x="1446" y="1615"/>
                  </a:lnTo>
                  <a:lnTo>
                    <a:pt x="1522" y="1559"/>
                  </a:lnTo>
                  <a:lnTo>
                    <a:pt x="1547" y="1542"/>
                  </a:lnTo>
                  <a:lnTo>
                    <a:pt x="1559" y="1536"/>
                  </a:lnTo>
                  <a:lnTo>
                    <a:pt x="1559" y="1536"/>
                  </a:lnTo>
                  <a:lnTo>
                    <a:pt x="1564" y="1539"/>
                  </a:lnTo>
                  <a:lnTo>
                    <a:pt x="1572" y="1549"/>
                  </a:lnTo>
                  <a:lnTo>
                    <a:pt x="1603" y="1586"/>
                  </a:lnTo>
                  <a:lnTo>
                    <a:pt x="1645" y="1640"/>
                  </a:lnTo>
                  <a:lnTo>
                    <a:pt x="1696" y="1708"/>
                  </a:lnTo>
                  <a:lnTo>
                    <a:pt x="1746" y="1782"/>
                  </a:lnTo>
                  <a:lnTo>
                    <a:pt x="1770" y="1821"/>
                  </a:lnTo>
                  <a:lnTo>
                    <a:pt x="1793" y="1858"/>
                  </a:lnTo>
                  <a:lnTo>
                    <a:pt x="1815" y="1895"/>
                  </a:lnTo>
                  <a:lnTo>
                    <a:pt x="1834" y="1931"/>
                  </a:lnTo>
                  <a:lnTo>
                    <a:pt x="1851" y="1965"/>
                  </a:lnTo>
                  <a:lnTo>
                    <a:pt x="1862" y="1995"/>
                  </a:lnTo>
                  <a:lnTo>
                    <a:pt x="1862" y="1995"/>
                  </a:lnTo>
                  <a:lnTo>
                    <a:pt x="1901" y="2105"/>
                  </a:lnTo>
                  <a:lnTo>
                    <a:pt x="1920" y="2157"/>
                  </a:lnTo>
                  <a:lnTo>
                    <a:pt x="1935" y="2208"/>
                  </a:lnTo>
                  <a:lnTo>
                    <a:pt x="1945" y="2259"/>
                  </a:lnTo>
                  <a:lnTo>
                    <a:pt x="1950" y="2284"/>
                  </a:lnTo>
                  <a:lnTo>
                    <a:pt x="1952" y="2309"/>
                  </a:lnTo>
                  <a:lnTo>
                    <a:pt x="1953" y="2335"/>
                  </a:lnTo>
                  <a:lnTo>
                    <a:pt x="1955" y="2362"/>
                  </a:lnTo>
                  <a:lnTo>
                    <a:pt x="1953" y="2387"/>
                  </a:lnTo>
                  <a:lnTo>
                    <a:pt x="1950" y="2414"/>
                  </a:lnTo>
                  <a:lnTo>
                    <a:pt x="1950" y="2414"/>
                  </a:lnTo>
                  <a:lnTo>
                    <a:pt x="1943" y="2463"/>
                  </a:lnTo>
                  <a:lnTo>
                    <a:pt x="1938" y="2505"/>
                  </a:lnTo>
                  <a:lnTo>
                    <a:pt x="1935" y="2542"/>
                  </a:lnTo>
                  <a:lnTo>
                    <a:pt x="1937" y="2573"/>
                  </a:lnTo>
                  <a:lnTo>
                    <a:pt x="1937" y="2586"/>
                  </a:lnTo>
                  <a:lnTo>
                    <a:pt x="1940" y="2600"/>
                  </a:lnTo>
                  <a:lnTo>
                    <a:pt x="1943" y="2612"/>
                  </a:lnTo>
                  <a:lnTo>
                    <a:pt x="1948" y="2625"/>
                  </a:lnTo>
                  <a:lnTo>
                    <a:pt x="1955" y="2635"/>
                  </a:lnTo>
                  <a:lnTo>
                    <a:pt x="1964" y="2647"/>
                  </a:lnTo>
                  <a:lnTo>
                    <a:pt x="1972" y="2659"/>
                  </a:lnTo>
                  <a:lnTo>
                    <a:pt x="1984" y="2671"/>
                  </a:lnTo>
                  <a:lnTo>
                    <a:pt x="1984" y="2671"/>
                  </a:lnTo>
                  <a:lnTo>
                    <a:pt x="2021" y="2705"/>
                  </a:lnTo>
                  <a:lnTo>
                    <a:pt x="2082" y="2754"/>
                  </a:lnTo>
                  <a:lnTo>
                    <a:pt x="2233" y="2877"/>
                  </a:lnTo>
                  <a:lnTo>
                    <a:pt x="2436" y="3036"/>
                  </a:lnTo>
                  <a:lnTo>
                    <a:pt x="2436" y="3036"/>
                  </a:lnTo>
                  <a:lnTo>
                    <a:pt x="2441" y="3044"/>
                  </a:lnTo>
                  <a:lnTo>
                    <a:pt x="2447" y="3051"/>
                  </a:lnTo>
                  <a:lnTo>
                    <a:pt x="2456" y="3061"/>
                  </a:lnTo>
                  <a:lnTo>
                    <a:pt x="2466" y="3071"/>
                  </a:lnTo>
                  <a:lnTo>
                    <a:pt x="2479" y="3080"/>
                  </a:lnTo>
                  <a:lnTo>
                    <a:pt x="2493" y="3086"/>
                  </a:lnTo>
                  <a:lnTo>
                    <a:pt x="2510" y="3090"/>
                  </a:lnTo>
                  <a:lnTo>
                    <a:pt x="2510" y="3090"/>
                  </a:lnTo>
                  <a:lnTo>
                    <a:pt x="2525" y="3090"/>
                  </a:lnTo>
                  <a:lnTo>
                    <a:pt x="2538" y="3090"/>
                  </a:lnTo>
                  <a:lnTo>
                    <a:pt x="2550" y="3086"/>
                  </a:lnTo>
                  <a:lnTo>
                    <a:pt x="2559" y="3083"/>
                  </a:lnTo>
                  <a:lnTo>
                    <a:pt x="2567" y="3081"/>
                  </a:lnTo>
                  <a:lnTo>
                    <a:pt x="2575" y="3080"/>
                  </a:lnTo>
                  <a:lnTo>
                    <a:pt x="2582" y="3080"/>
                  </a:lnTo>
                  <a:lnTo>
                    <a:pt x="2591" y="3083"/>
                  </a:lnTo>
                  <a:lnTo>
                    <a:pt x="2591" y="3083"/>
                  </a:lnTo>
                  <a:lnTo>
                    <a:pt x="2607" y="3095"/>
                  </a:lnTo>
                  <a:lnTo>
                    <a:pt x="2626" y="3105"/>
                  </a:lnTo>
                  <a:lnTo>
                    <a:pt x="2638" y="3112"/>
                  </a:lnTo>
                  <a:lnTo>
                    <a:pt x="2650" y="3117"/>
                  </a:lnTo>
                  <a:lnTo>
                    <a:pt x="2663" y="3120"/>
                  </a:lnTo>
                  <a:lnTo>
                    <a:pt x="2678" y="3123"/>
                  </a:lnTo>
                  <a:lnTo>
                    <a:pt x="2678" y="3123"/>
                  </a:lnTo>
                  <a:lnTo>
                    <a:pt x="2695" y="3125"/>
                  </a:lnTo>
                  <a:lnTo>
                    <a:pt x="2710" y="3123"/>
                  </a:lnTo>
                  <a:lnTo>
                    <a:pt x="2725" y="3122"/>
                  </a:lnTo>
                  <a:lnTo>
                    <a:pt x="2739" y="3118"/>
                  </a:lnTo>
                  <a:lnTo>
                    <a:pt x="2759" y="3113"/>
                  </a:lnTo>
                  <a:lnTo>
                    <a:pt x="2766" y="3110"/>
                  </a:lnTo>
                  <a:lnTo>
                    <a:pt x="2766" y="3110"/>
                  </a:lnTo>
                  <a:lnTo>
                    <a:pt x="2766" y="3112"/>
                  </a:lnTo>
                  <a:lnTo>
                    <a:pt x="2769" y="3117"/>
                  </a:lnTo>
                  <a:lnTo>
                    <a:pt x="2773" y="3120"/>
                  </a:lnTo>
                  <a:lnTo>
                    <a:pt x="2776" y="3122"/>
                  </a:lnTo>
                  <a:lnTo>
                    <a:pt x="2781" y="3123"/>
                  </a:lnTo>
                  <a:lnTo>
                    <a:pt x="2786" y="3123"/>
                  </a:lnTo>
                  <a:lnTo>
                    <a:pt x="2786" y="3123"/>
                  </a:lnTo>
                  <a:lnTo>
                    <a:pt x="2806" y="3123"/>
                  </a:lnTo>
                  <a:lnTo>
                    <a:pt x="2813" y="3123"/>
                  </a:lnTo>
                  <a:lnTo>
                    <a:pt x="2813" y="3123"/>
                  </a:lnTo>
                  <a:lnTo>
                    <a:pt x="2815" y="3125"/>
                  </a:lnTo>
                  <a:lnTo>
                    <a:pt x="2820" y="3125"/>
                  </a:lnTo>
                  <a:lnTo>
                    <a:pt x="2835" y="3123"/>
                  </a:lnTo>
                  <a:lnTo>
                    <a:pt x="2860" y="3117"/>
                  </a:lnTo>
                  <a:lnTo>
                    <a:pt x="2860" y="3117"/>
                  </a:lnTo>
                  <a:lnTo>
                    <a:pt x="2892" y="3107"/>
                  </a:lnTo>
                  <a:lnTo>
                    <a:pt x="2906" y="3103"/>
                  </a:lnTo>
                  <a:lnTo>
                    <a:pt x="2919" y="3098"/>
                  </a:lnTo>
                  <a:lnTo>
                    <a:pt x="2929" y="3093"/>
                  </a:lnTo>
                  <a:lnTo>
                    <a:pt x="2938" y="3085"/>
                  </a:lnTo>
                  <a:lnTo>
                    <a:pt x="2945" y="3076"/>
                  </a:lnTo>
                  <a:lnTo>
                    <a:pt x="2948" y="3063"/>
                  </a:lnTo>
                  <a:lnTo>
                    <a:pt x="2948" y="3063"/>
                  </a:lnTo>
                  <a:lnTo>
                    <a:pt x="2951" y="3032"/>
                  </a:lnTo>
                  <a:lnTo>
                    <a:pt x="2951" y="3015"/>
                  </a:lnTo>
                  <a:lnTo>
                    <a:pt x="2951" y="3000"/>
                  </a:lnTo>
                  <a:lnTo>
                    <a:pt x="2946" y="2985"/>
                  </a:lnTo>
                  <a:lnTo>
                    <a:pt x="2939" y="2968"/>
                  </a:lnTo>
                  <a:lnTo>
                    <a:pt x="2936" y="2961"/>
                  </a:lnTo>
                  <a:lnTo>
                    <a:pt x="2929" y="2955"/>
                  </a:lnTo>
                  <a:lnTo>
                    <a:pt x="2923" y="2948"/>
                  </a:lnTo>
                  <a:lnTo>
                    <a:pt x="2914" y="2941"/>
                  </a:lnTo>
                  <a:lnTo>
                    <a:pt x="2914" y="2941"/>
                  </a:lnTo>
                  <a:lnTo>
                    <a:pt x="2896" y="2929"/>
                  </a:lnTo>
                  <a:lnTo>
                    <a:pt x="2877" y="2919"/>
                  </a:lnTo>
                  <a:lnTo>
                    <a:pt x="2855" y="2911"/>
                  </a:lnTo>
                  <a:lnTo>
                    <a:pt x="2833" y="2904"/>
                  </a:lnTo>
                  <a:lnTo>
                    <a:pt x="2811" y="2901"/>
                  </a:lnTo>
                  <a:lnTo>
                    <a:pt x="2786" y="2897"/>
                  </a:lnTo>
                  <a:lnTo>
                    <a:pt x="2759" y="2897"/>
                  </a:lnTo>
                  <a:lnTo>
                    <a:pt x="2732" y="2901"/>
                  </a:lnTo>
                  <a:lnTo>
                    <a:pt x="2732" y="2901"/>
                  </a:lnTo>
                  <a:lnTo>
                    <a:pt x="2656" y="2911"/>
                  </a:lnTo>
                  <a:lnTo>
                    <a:pt x="2638" y="2914"/>
                  </a:lnTo>
                  <a:lnTo>
                    <a:pt x="2638" y="2914"/>
                  </a:lnTo>
                  <a:lnTo>
                    <a:pt x="2552" y="2828"/>
                  </a:lnTo>
                  <a:lnTo>
                    <a:pt x="2484" y="2759"/>
                  </a:lnTo>
                  <a:lnTo>
                    <a:pt x="2456" y="2728"/>
                  </a:lnTo>
                  <a:lnTo>
                    <a:pt x="2436" y="2705"/>
                  </a:lnTo>
                  <a:lnTo>
                    <a:pt x="2436" y="2705"/>
                  </a:lnTo>
                  <a:lnTo>
                    <a:pt x="2409" y="2669"/>
                  </a:lnTo>
                  <a:lnTo>
                    <a:pt x="2390" y="2640"/>
                  </a:lnTo>
                  <a:lnTo>
                    <a:pt x="2382" y="2627"/>
                  </a:lnTo>
                  <a:lnTo>
                    <a:pt x="2377" y="2613"/>
                  </a:lnTo>
                  <a:lnTo>
                    <a:pt x="2371" y="2602"/>
                  </a:lnTo>
                  <a:lnTo>
                    <a:pt x="2368" y="2590"/>
                  </a:lnTo>
                  <a:lnTo>
                    <a:pt x="2368" y="2590"/>
                  </a:lnTo>
                  <a:lnTo>
                    <a:pt x="2361" y="2542"/>
                  </a:lnTo>
                  <a:lnTo>
                    <a:pt x="2358" y="2505"/>
                  </a:lnTo>
                  <a:lnTo>
                    <a:pt x="2355" y="2463"/>
                  </a:lnTo>
                  <a:lnTo>
                    <a:pt x="2353" y="2416"/>
                  </a:lnTo>
                  <a:lnTo>
                    <a:pt x="2353" y="2370"/>
                  </a:lnTo>
                  <a:lnTo>
                    <a:pt x="2356" y="2326"/>
                  </a:lnTo>
                  <a:lnTo>
                    <a:pt x="2358" y="2304"/>
                  </a:lnTo>
                  <a:lnTo>
                    <a:pt x="2361" y="2286"/>
                  </a:lnTo>
                  <a:lnTo>
                    <a:pt x="2361" y="2286"/>
                  </a:lnTo>
                  <a:lnTo>
                    <a:pt x="2368" y="2247"/>
                  </a:lnTo>
                  <a:lnTo>
                    <a:pt x="2371" y="2203"/>
                  </a:lnTo>
                  <a:lnTo>
                    <a:pt x="2373" y="2159"/>
                  </a:lnTo>
                  <a:lnTo>
                    <a:pt x="2375" y="2113"/>
                  </a:lnTo>
                  <a:lnTo>
                    <a:pt x="2375" y="2027"/>
                  </a:lnTo>
                  <a:lnTo>
                    <a:pt x="2378" y="1992"/>
                  </a:lnTo>
                  <a:lnTo>
                    <a:pt x="2382" y="1961"/>
                  </a:lnTo>
                  <a:lnTo>
                    <a:pt x="2382" y="1961"/>
                  </a:lnTo>
                  <a:lnTo>
                    <a:pt x="2387" y="1926"/>
                  </a:lnTo>
                  <a:lnTo>
                    <a:pt x="2390" y="1873"/>
                  </a:lnTo>
                  <a:lnTo>
                    <a:pt x="2393" y="1750"/>
                  </a:lnTo>
                  <a:lnTo>
                    <a:pt x="2395" y="1639"/>
                  </a:lnTo>
                  <a:lnTo>
                    <a:pt x="2395" y="1590"/>
                  </a:lnTo>
                  <a:lnTo>
                    <a:pt x="2489" y="1718"/>
                  </a:lnTo>
                  <a:lnTo>
                    <a:pt x="2510" y="1678"/>
                  </a:lnTo>
                  <a:lnTo>
                    <a:pt x="2530" y="1711"/>
                  </a:lnTo>
                  <a:lnTo>
                    <a:pt x="2570" y="1671"/>
                  </a:lnTo>
                  <a:lnTo>
                    <a:pt x="2591" y="1718"/>
                  </a:lnTo>
                  <a:lnTo>
                    <a:pt x="2618" y="1684"/>
                  </a:lnTo>
                  <a:lnTo>
                    <a:pt x="2618" y="1684"/>
                  </a:lnTo>
                  <a:lnTo>
                    <a:pt x="2631" y="1713"/>
                  </a:lnTo>
                  <a:lnTo>
                    <a:pt x="2639" y="1733"/>
                  </a:lnTo>
                  <a:lnTo>
                    <a:pt x="2643" y="1738"/>
                  </a:lnTo>
                  <a:lnTo>
                    <a:pt x="2645" y="1738"/>
                  </a:lnTo>
                  <a:lnTo>
                    <a:pt x="2645" y="1738"/>
                  </a:lnTo>
                  <a:lnTo>
                    <a:pt x="2645" y="1738"/>
                  </a:lnTo>
                  <a:lnTo>
                    <a:pt x="2648" y="1730"/>
                  </a:lnTo>
                  <a:lnTo>
                    <a:pt x="2655" y="1715"/>
                  </a:lnTo>
                  <a:lnTo>
                    <a:pt x="2665" y="1698"/>
                  </a:lnTo>
                  <a:lnTo>
                    <a:pt x="2665" y="1698"/>
                  </a:lnTo>
                  <a:lnTo>
                    <a:pt x="2675" y="1710"/>
                  </a:lnTo>
                  <a:lnTo>
                    <a:pt x="2682" y="1716"/>
                  </a:lnTo>
                  <a:lnTo>
                    <a:pt x="2683" y="1718"/>
                  </a:lnTo>
                  <a:lnTo>
                    <a:pt x="2685" y="1718"/>
                  </a:lnTo>
                  <a:lnTo>
                    <a:pt x="2685" y="1718"/>
                  </a:lnTo>
                  <a:lnTo>
                    <a:pt x="2690" y="1713"/>
                  </a:lnTo>
                  <a:lnTo>
                    <a:pt x="2698" y="1703"/>
                  </a:lnTo>
                  <a:lnTo>
                    <a:pt x="2707" y="1696"/>
                  </a:lnTo>
                  <a:lnTo>
                    <a:pt x="2710" y="1696"/>
                  </a:lnTo>
                  <a:lnTo>
                    <a:pt x="2712" y="1698"/>
                  </a:lnTo>
                  <a:lnTo>
                    <a:pt x="2725" y="1732"/>
                  </a:lnTo>
                  <a:lnTo>
                    <a:pt x="2746" y="1698"/>
                  </a:lnTo>
                  <a:lnTo>
                    <a:pt x="2786" y="1765"/>
                  </a:lnTo>
                  <a:lnTo>
                    <a:pt x="2786" y="1765"/>
                  </a:lnTo>
                  <a:lnTo>
                    <a:pt x="2813" y="1684"/>
                  </a:lnTo>
                  <a:lnTo>
                    <a:pt x="2813" y="1684"/>
                  </a:lnTo>
                  <a:lnTo>
                    <a:pt x="2815" y="1688"/>
                  </a:lnTo>
                  <a:lnTo>
                    <a:pt x="2818" y="1696"/>
                  </a:lnTo>
                  <a:lnTo>
                    <a:pt x="2830" y="1720"/>
                  </a:lnTo>
                  <a:lnTo>
                    <a:pt x="2847" y="1752"/>
                  </a:lnTo>
                  <a:lnTo>
                    <a:pt x="2901" y="1711"/>
                  </a:lnTo>
                  <a:lnTo>
                    <a:pt x="2921" y="1772"/>
                  </a:lnTo>
                  <a:lnTo>
                    <a:pt x="2948" y="1732"/>
                  </a:lnTo>
                  <a:lnTo>
                    <a:pt x="2975" y="1792"/>
                  </a:lnTo>
                  <a:lnTo>
                    <a:pt x="3002" y="1765"/>
                  </a:lnTo>
                  <a:lnTo>
                    <a:pt x="3015" y="1826"/>
                  </a:lnTo>
                  <a:lnTo>
                    <a:pt x="3049" y="1765"/>
                  </a:lnTo>
                  <a:lnTo>
                    <a:pt x="3076" y="1840"/>
                  </a:lnTo>
                  <a:lnTo>
                    <a:pt x="3110" y="1779"/>
                  </a:lnTo>
                  <a:lnTo>
                    <a:pt x="3143" y="1846"/>
                  </a:lnTo>
                  <a:lnTo>
                    <a:pt x="3170" y="1779"/>
                  </a:lnTo>
                  <a:lnTo>
                    <a:pt x="3184" y="1833"/>
                  </a:lnTo>
                  <a:lnTo>
                    <a:pt x="3218" y="1799"/>
                  </a:lnTo>
                  <a:lnTo>
                    <a:pt x="3258" y="1840"/>
                  </a:lnTo>
                  <a:lnTo>
                    <a:pt x="3272" y="1799"/>
                  </a:lnTo>
                  <a:lnTo>
                    <a:pt x="3305" y="1846"/>
                  </a:lnTo>
                  <a:lnTo>
                    <a:pt x="3305" y="1846"/>
                  </a:lnTo>
                  <a:lnTo>
                    <a:pt x="3324" y="1819"/>
                  </a:lnTo>
                  <a:lnTo>
                    <a:pt x="3339" y="1799"/>
                  </a:lnTo>
                  <a:lnTo>
                    <a:pt x="3339" y="1799"/>
                  </a:lnTo>
                  <a:lnTo>
                    <a:pt x="3339" y="1803"/>
                  </a:lnTo>
                  <a:lnTo>
                    <a:pt x="3339" y="1806"/>
                  </a:lnTo>
                  <a:lnTo>
                    <a:pt x="3341" y="1814"/>
                  </a:lnTo>
                  <a:lnTo>
                    <a:pt x="3346" y="1826"/>
                  </a:lnTo>
                  <a:lnTo>
                    <a:pt x="3379" y="1799"/>
                  </a:lnTo>
                  <a:lnTo>
                    <a:pt x="3379" y="1846"/>
                  </a:lnTo>
                  <a:lnTo>
                    <a:pt x="3379" y="1846"/>
                  </a:lnTo>
                  <a:lnTo>
                    <a:pt x="3400" y="1828"/>
                  </a:lnTo>
                  <a:lnTo>
                    <a:pt x="3413" y="1816"/>
                  </a:lnTo>
                  <a:lnTo>
                    <a:pt x="3418" y="1813"/>
                  </a:lnTo>
                  <a:lnTo>
                    <a:pt x="3420" y="1813"/>
                  </a:lnTo>
                  <a:lnTo>
                    <a:pt x="3420" y="1813"/>
                  </a:lnTo>
                  <a:lnTo>
                    <a:pt x="3420" y="1823"/>
                  </a:lnTo>
                  <a:lnTo>
                    <a:pt x="3418" y="1841"/>
                  </a:lnTo>
                  <a:lnTo>
                    <a:pt x="3418" y="1852"/>
                  </a:lnTo>
                  <a:lnTo>
                    <a:pt x="3418" y="1858"/>
                  </a:lnTo>
                  <a:lnTo>
                    <a:pt x="3420" y="1860"/>
                  </a:lnTo>
                  <a:lnTo>
                    <a:pt x="3422" y="1862"/>
                  </a:lnTo>
                  <a:lnTo>
                    <a:pt x="3423" y="1862"/>
                  </a:lnTo>
                  <a:lnTo>
                    <a:pt x="3427" y="1860"/>
                  </a:lnTo>
                  <a:lnTo>
                    <a:pt x="3427" y="1860"/>
                  </a:lnTo>
                  <a:lnTo>
                    <a:pt x="3447" y="1845"/>
                  </a:lnTo>
                  <a:lnTo>
                    <a:pt x="3454" y="1840"/>
                  </a:lnTo>
                  <a:lnTo>
                    <a:pt x="3481" y="1867"/>
                  </a:lnTo>
                  <a:lnTo>
                    <a:pt x="3508" y="1819"/>
                  </a:lnTo>
                  <a:lnTo>
                    <a:pt x="3508" y="1853"/>
                  </a:lnTo>
                  <a:lnTo>
                    <a:pt x="3535" y="1826"/>
                  </a:lnTo>
                  <a:lnTo>
                    <a:pt x="3555" y="1887"/>
                  </a:lnTo>
                  <a:lnTo>
                    <a:pt x="3555" y="1887"/>
                  </a:lnTo>
                  <a:lnTo>
                    <a:pt x="3573" y="2034"/>
                  </a:lnTo>
                  <a:lnTo>
                    <a:pt x="3595" y="2232"/>
                  </a:lnTo>
                  <a:lnTo>
                    <a:pt x="3595" y="2232"/>
                  </a:lnTo>
                  <a:lnTo>
                    <a:pt x="3597" y="2260"/>
                  </a:lnTo>
                  <a:lnTo>
                    <a:pt x="3599" y="2294"/>
                  </a:lnTo>
                  <a:lnTo>
                    <a:pt x="3599" y="2375"/>
                  </a:lnTo>
                  <a:lnTo>
                    <a:pt x="3600" y="2461"/>
                  </a:lnTo>
                  <a:lnTo>
                    <a:pt x="3602" y="2542"/>
                  </a:lnTo>
                  <a:lnTo>
                    <a:pt x="3602" y="2542"/>
                  </a:lnTo>
                  <a:lnTo>
                    <a:pt x="3605" y="2585"/>
                  </a:lnTo>
                  <a:lnTo>
                    <a:pt x="3612" y="2635"/>
                  </a:lnTo>
                  <a:lnTo>
                    <a:pt x="3622" y="2691"/>
                  </a:lnTo>
                  <a:lnTo>
                    <a:pt x="3632" y="2750"/>
                  </a:lnTo>
                  <a:lnTo>
                    <a:pt x="3656" y="2862"/>
                  </a:lnTo>
                  <a:lnTo>
                    <a:pt x="3676" y="2948"/>
                  </a:lnTo>
                  <a:lnTo>
                    <a:pt x="3676" y="2948"/>
                  </a:lnTo>
                  <a:lnTo>
                    <a:pt x="3683" y="2980"/>
                  </a:lnTo>
                  <a:lnTo>
                    <a:pt x="3686" y="3007"/>
                  </a:lnTo>
                  <a:lnTo>
                    <a:pt x="3691" y="3058"/>
                  </a:lnTo>
                  <a:lnTo>
                    <a:pt x="3693" y="3080"/>
                  </a:lnTo>
                  <a:lnTo>
                    <a:pt x="3696" y="3100"/>
                  </a:lnTo>
                  <a:lnTo>
                    <a:pt x="3701" y="3118"/>
                  </a:lnTo>
                  <a:lnTo>
                    <a:pt x="3710" y="3137"/>
                  </a:lnTo>
                  <a:lnTo>
                    <a:pt x="3710" y="3137"/>
                  </a:lnTo>
                  <a:lnTo>
                    <a:pt x="3722" y="3154"/>
                  </a:lnTo>
                  <a:lnTo>
                    <a:pt x="3737" y="3171"/>
                  </a:lnTo>
                  <a:lnTo>
                    <a:pt x="3752" y="3186"/>
                  </a:lnTo>
                  <a:lnTo>
                    <a:pt x="3767" y="3198"/>
                  </a:lnTo>
                  <a:lnTo>
                    <a:pt x="3794" y="3218"/>
                  </a:lnTo>
                  <a:lnTo>
                    <a:pt x="3804" y="3225"/>
                  </a:lnTo>
                  <a:lnTo>
                    <a:pt x="3804" y="3225"/>
                  </a:lnTo>
                  <a:lnTo>
                    <a:pt x="3811" y="3230"/>
                  </a:lnTo>
                  <a:lnTo>
                    <a:pt x="3818" y="3235"/>
                  </a:lnTo>
                  <a:lnTo>
                    <a:pt x="3829" y="3240"/>
                  </a:lnTo>
                  <a:lnTo>
                    <a:pt x="3843" y="3245"/>
                  </a:lnTo>
                  <a:lnTo>
                    <a:pt x="3860" y="3248"/>
                  </a:lnTo>
                  <a:lnTo>
                    <a:pt x="3882" y="3252"/>
                  </a:lnTo>
                  <a:lnTo>
                    <a:pt x="3905" y="3252"/>
                  </a:lnTo>
                  <a:lnTo>
                    <a:pt x="3905" y="3252"/>
                  </a:lnTo>
                  <a:lnTo>
                    <a:pt x="3929" y="3250"/>
                  </a:lnTo>
                  <a:lnTo>
                    <a:pt x="3949" y="3247"/>
                  </a:lnTo>
                  <a:lnTo>
                    <a:pt x="3966" y="3242"/>
                  </a:lnTo>
                  <a:lnTo>
                    <a:pt x="3978" y="3237"/>
                  </a:lnTo>
                  <a:lnTo>
                    <a:pt x="3995" y="3228"/>
                  </a:lnTo>
                  <a:lnTo>
                    <a:pt x="4000" y="3225"/>
                  </a:lnTo>
                  <a:lnTo>
                    <a:pt x="4000" y="3225"/>
                  </a:lnTo>
                  <a:lnTo>
                    <a:pt x="4006" y="3225"/>
                  </a:lnTo>
                  <a:lnTo>
                    <a:pt x="4025" y="3227"/>
                  </a:lnTo>
                  <a:lnTo>
                    <a:pt x="4057" y="3225"/>
                  </a:lnTo>
                  <a:lnTo>
                    <a:pt x="4077" y="3221"/>
                  </a:lnTo>
                  <a:lnTo>
                    <a:pt x="4101" y="3218"/>
                  </a:lnTo>
                  <a:lnTo>
                    <a:pt x="4101" y="3218"/>
                  </a:lnTo>
                  <a:lnTo>
                    <a:pt x="4140" y="3210"/>
                  </a:lnTo>
                  <a:lnTo>
                    <a:pt x="4163" y="3203"/>
                  </a:lnTo>
                  <a:lnTo>
                    <a:pt x="4173" y="3199"/>
                  </a:lnTo>
                  <a:lnTo>
                    <a:pt x="4175" y="3198"/>
                  </a:lnTo>
                  <a:lnTo>
                    <a:pt x="4175" y="3198"/>
                  </a:lnTo>
                  <a:lnTo>
                    <a:pt x="4187" y="3199"/>
                  </a:lnTo>
                  <a:lnTo>
                    <a:pt x="4197" y="3199"/>
                  </a:lnTo>
                  <a:lnTo>
                    <a:pt x="4210" y="3196"/>
                  </a:lnTo>
                  <a:lnTo>
                    <a:pt x="4219" y="3193"/>
                  </a:lnTo>
                  <a:lnTo>
                    <a:pt x="4226" y="3189"/>
                  </a:lnTo>
                  <a:lnTo>
                    <a:pt x="4232" y="3184"/>
                  </a:lnTo>
                  <a:lnTo>
                    <a:pt x="4239" y="3178"/>
                  </a:lnTo>
                  <a:lnTo>
                    <a:pt x="4244" y="3169"/>
                  </a:lnTo>
                  <a:lnTo>
                    <a:pt x="4249" y="3157"/>
                  </a:lnTo>
                  <a:lnTo>
                    <a:pt x="4253" y="3145"/>
                  </a:lnTo>
                  <a:lnTo>
                    <a:pt x="4256" y="3130"/>
                  </a:lnTo>
                  <a:lnTo>
                    <a:pt x="4256" y="3130"/>
                  </a:lnTo>
                  <a:lnTo>
                    <a:pt x="4256" y="3115"/>
                  </a:lnTo>
                  <a:lnTo>
                    <a:pt x="4254" y="3100"/>
                  </a:lnTo>
                  <a:lnTo>
                    <a:pt x="4249" y="3086"/>
                  </a:lnTo>
                  <a:lnTo>
                    <a:pt x="4242" y="3073"/>
                  </a:lnTo>
                  <a:lnTo>
                    <a:pt x="4232" y="3059"/>
                  </a:lnTo>
                  <a:lnTo>
                    <a:pt x="4222" y="3047"/>
                  </a:lnTo>
                  <a:lnTo>
                    <a:pt x="4209" y="3037"/>
                  </a:lnTo>
                  <a:lnTo>
                    <a:pt x="4195" y="3027"/>
                  </a:lnTo>
                  <a:lnTo>
                    <a:pt x="4168" y="3009"/>
                  </a:lnTo>
                  <a:lnTo>
                    <a:pt x="4140" y="2995"/>
                  </a:lnTo>
                  <a:lnTo>
                    <a:pt x="4094" y="2975"/>
                  </a:lnTo>
                  <a:lnTo>
                    <a:pt x="4094" y="2975"/>
                  </a:lnTo>
                  <a:lnTo>
                    <a:pt x="4050" y="2958"/>
                  </a:lnTo>
                  <a:lnTo>
                    <a:pt x="4040" y="2955"/>
                  </a:lnTo>
                  <a:lnTo>
                    <a:pt x="4040" y="2955"/>
                  </a:lnTo>
                  <a:lnTo>
                    <a:pt x="4038" y="2953"/>
                  </a:lnTo>
                  <a:lnTo>
                    <a:pt x="4032" y="2943"/>
                  </a:lnTo>
                  <a:lnTo>
                    <a:pt x="4023" y="2924"/>
                  </a:lnTo>
                  <a:lnTo>
                    <a:pt x="4013" y="2894"/>
                  </a:lnTo>
                  <a:lnTo>
                    <a:pt x="4013" y="2894"/>
                  </a:lnTo>
                  <a:lnTo>
                    <a:pt x="4008" y="2875"/>
                  </a:lnTo>
                  <a:lnTo>
                    <a:pt x="4001" y="2860"/>
                  </a:lnTo>
                  <a:lnTo>
                    <a:pt x="3990" y="2831"/>
                  </a:lnTo>
                  <a:lnTo>
                    <a:pt x="3978" y="2808"/>
                  </a:lnTo>
                  <a:lnTo>
                    <a:pt x="3974" y="2796"/>
                  </a:lnTo>
                  <a:lnTo>
                    <a:pt x="3973" y="2786"/>
                  </a:lnTo>
                  <a:lnTo>
                    <a:pt x="3973" y="2786"/>
                  </a:lnTo>
                  <a:lnTo>
                    <a:pt x="3971" y="2769"/>
                  </a:lnTo>
                  <a:lnTo>
                    <a:pt x="3971" y="2755"/>
                  </a:lnTo>
                  <a:lnTo>
                    <a:pt x="3973" y="2732"/>
                  </a:lnTo>
                  <a:lnTo>
                    <a:pt x="3973" y="2732"/>
                  </a:lnTo>
                  <a:lnTo>
                    <a:pt x="3979" y="2689"/>
                  </a:lnTo>
                  <a:lnTo>
                    <a:pt x="3995" y="2602"/>
                  </a:lnTo>
                  <a:lnTo>
                    <a:pt x="4017" y="2493"/>
                  </a:lnTo>
                  <a:lnTo>
                    <a:pt x="4040" y="2387"/>
                  </a:lnTo>
                  <a:lnTo>
                    <a:pt x="4040" y="2387"/>
                  </a:lnTo>
                  <a:lnTo>
                    <a:pt x="4054" y="2324"/>
                  </a:lnTo>
                  <a:lnTo>
                    <a:pt x="4071" y="2240"/>
                  </a:lnTo>
                  <a:lnTo>
                    <a:pt x="4106" y="2044"/>
                  </a:lnTo>
                  <a:lnTo>
                    <a:pt x="4148" y="1799"/>
                  </a:lnTo>
                  <a:lnTo>
                    <a:pt x="4175" y="1792"/>
                  </a:lnTo>
                  <a:lnTo>
                    <a:pt x="4175" y="1792"/>
                  </a:lnTo>
                  <a:lnTo>
                    <a:pt x="4303" y="1907"/>
                  </a:lnTo>
                  <a:lnTo>
                    <a:pt x="4399" y="1995"/>
                  </a:lnTo>
                  <a:lnTo>
                    <a:pt x="4465" y="2056"/>
                  </a:lnTo>
                  <a:lnTo>
                    <a:pt x="4465" y="2056"/>
                  </a:lnTo>
                  <a:lnTo>
                    <a:pt x="4497" y="2083"/>
                  </a:lnTo>
                  <a:lnTo>
                    <a:pt x="4551" y="2125"/>
                  </a:lnTo>
                  <a:lnTo>
                    <a:pt x="4699" y="2237"/>
                  </a:lnTo>
                  <a:lnTo>
                    <a:pt x="4856" y="2352"/>
                  </a:lnTo>
                  <a:lnTo>
                    <a:pt x="4920" y="2401"/>
                  </a:lnTo>
                  <a:lnTo>
                    <a:pt x="4964" y="2434"/>
                  </a:lnTo>
                  <a:lnTo>
                    <a:pt x="4964" y="2434"/>
                  </a:lnTo>
                  <a:lnTo>
                    <a:pt x="5025" y="2483"/>
                  </a:lnTo>
                  <a:lnTo>
                    <a:pt x="5077" y="2531"/>
                  </a:lnTo>
                  <a:lnTo>
                    <a:pt x="5126" y="2576"/>
                  </a:lnTo>
                  <a:lnTo>
                    <a:pt x="5173" y="2623"/>
                  </a:lnTo>
                  <a:lnTo>
                    <a:pt x="5173" y="2623"/>
                  </a:lnTo>
                  <a:lnTo>
                    <a:pt x="5196" y="2645"/>
                  </a:lnTo>
                  <a:lnTo>
                    <a:pt x="5220" y="2667"/>
                  </a:lnTo>
                  <a:lnTo>
                    <a:pt x="5262" y="2701"/>
                  </a:lnTo>
                  <a:lnTo>
                    <a:pt x="5296" y="2728"/>
                  </a:lnTo>
                  <a:lnTo>
                    <a:pt x="5309" y="2740"/>
                  </a:lnTo>
                  <a:lnTo>
                    <a:pt x="5321" y="2752"/>
                  </a:lnTo>
                  <a:lnTo>
                    <a:pt x="5321" y="2752"/>
                  </a:lnTo>
                  <a:lnTo>
                    <a:pt x="5325" y="2757"/>
                  </a:lnTo>
                  <a:lnTo>
                    <a:pt x="5328" y="2762"/>
                  </a:lnTo>
                  <a:lnTo>
                    <a:pt x="5330" y="2772"/>
                  </a:lnTo>
                  <a:lnTo>
                    <a:pt x="5331" y="2796"/>
                  </a:lnTo>
                  <a:lnTo>
                    <a:pt x="5333" y="2811"/>
                  </a:lnTo>
                  <a:lnTo>
                    <a:pt x="5340" y="2830"/>
                  </a:lnTo>
                  <a:lnTo>
                    <a:pt x="5347" y="2841"/>
                  </a:lnTo>
                  <a:lnTo>
                    <a:pt x="5353" y="2853"/>
                  </a:lnTo>
                  <a:lnTo>
                    <a:pt x="5363" y="2865"/>
                  </a:lnTo>
                  <a:lnTo>
                    <a:pt x="5375" y="2880"/>
                  </a:lnTo>
                  <a:lnTo>
                    <a:pt x="5375" y="2880"/>
                  </a:lnTo>
                  <a:lnTo>
                    <a:pt x="5400" y="2907"/>
                  </a:lnTo>
                  <a:lnTo>
                    <a:pt x="5421" y="2929"/>
                  </a:lnTo>
                  <a:lnTo>
                    <a:pt x="5453" y="2960"/>
                  </a:lnTo>
                  <a:lnTo>
                    <a:pt x="5471" y="2975"/>
                  </a:lnTo>
                  <a:lnTo>
                    <a:pt x="5475" y="2980"/>
                  </a:lnTo>
                  <a:lnTo>
                    <a:pt x="5476" y="2982"/>
                  </a:lnTo>
                  <a:lnTo>
                    <a:pt x="5476" y="2982"/>
                  </a:lnTo>
                  <a:lnTo>
                    <a:pt x="5473" y="2983"/>
                  </a:lnTo>
                  <a:lnTo>
                    <a:pt x="5468" y="2987"/>
                  </a:lnTo>
                  <a:lnTo>
                    <a:pt x="5463" y="2990"/>
                  </a:lnTo>
                  <a:lnTo>
                    <a:pt x="5459" y="2992"/>
                  </a:lnTo>
                  <a:lnTo>
                    <a:pt x="5458" y="2995"/>
                  </a:lnTo>
                  <a:lnTo>
                    <a:pt x="5458" y="2998"/>
                  </a:lnTo>
                  <a:lnTo>
                    <a:pt x="5458" y="3004"/>
                  </a:lnTo>
                  <a:lnTo>
                    <a:pt x="5459" y="3010"/>
                  </a:lnTo>
                  <a:lnTo>
                    <a:pt x="5464" y="3017"/>
                  </a:lnTo>
                  <a:lnTo>
                    <a:pt x="5470" y="3024"/>
                  </a:lnTo>
                  <a:lnTo>
                    <a:pt x="5478" y="3034"/>
                  </a:lnTo>
                  <a:lnTo>
                    <a:pt x="5503" y="3056"/>
                  </a:lnTo>
                  <a:lnTo>
                    <a:pt x="5503" y="3056"/>
                  </a:lnTo>
                  <a:lnTo>
                    <a:pt x="5552" y="3096"/>
                  </a:lnTo>
                  <a:lnTo>
                    <a:pt x="5571" y="3112"/>
                  </a:lnTo>
                  <a:lnTo>
                    <a:pt x="5589" y="3123"/>
                  </a:lnTo>
                  <a:lnTo>
                    <a:pt x="5608" y="3134"/>
                  </a:lnTo>
                  <a:lnTo>
                    <a:pt x="5631" y="3142"/>
                  </a:lnTo>
                  <a:lnTo>
                    <a:pt x="5662" y="3149"/>
                  </a:lnTo>
                  <a:lnTo>
                    <a:pt x="5699" y="3157"/>
                  </a:lnTo>
                  <a:lnTo>
                    <a:pt x="5699" y="3157"/>
                  </a:lnTo>
                  <a:lnTo>
                    <a:pt x="5738" y="3164"/>
                  </a:lnTo>
                  <a:lnTo>
                    <a:pt x="5770" y="3167"/>
                  </a:lnTo>
                  <a:lnTo>
                    <a:pt x="5797" y="3167"/>
                  </a:lnTo>
                  <a:lnTo>
                    <a:pt x="5818" y="3162"/>
                  </a:lnTo>
                  <a:lnTo>
                    <a:pt x="5839" y="3156"/>
                  </a:lnTo>
                  <a:lnTo>
                    <a:pt x="5856" y="3145"/>
                  </a:lnTo>
                  <a:lnTo>
                    <a:pt x="5871" y="3134"/>
                  </a:lnTo>
                  <a:lnTo>
                    <a:pt x="5888" y="3117"/>
                  </a:lnTo>
                  <a:lnTo>
                    <a:pt x="5888" y="3117"/>
                  </a:lnTo>
                  <a:lnTo>
                    <a:pt x="5896" y="3107"/>
                  </a:lnTo>
                  <a:lnTo>
                    <a:pt x="5903" y="3096"/>
                  </a:lnTo>
                  <a:lnTo>
                    <a:pt x="5908" y="3085"/>
                  </a:lnTo>
                  <a:lnTo>
                    <a:pt x="5911" y="3073"/>
                  </a:lnTo>
                  <a:lnTo>
                    <a:pt x="5916" y="3049"/>
                  </a:lnTo>
                  <a:lnTo>
                    <a:pt x="5920" y="3024"/>
                  </a:lnTo>
                  <a:lnTo>
                    <a:pt x="5920" y="3002"/>
                  </a:lnTo>
                  <a:lnTo>
                    <a:pt x="5918" y="2985"/>
                  </a:lnTo>
                  <a:lnTo>
                    <a:pt x="5916" y="2973"/>
                  </a:lnTo>
                  <a:lnTo>
                    <a:pt x="5915" y="2968"/>
                  </a:lnTo>
                  <a:lnTo>
                    <a:pt x="5915" y="2968"/>
                  </a:lnTo>
                  <a:lnTo>
                    <a:pt x="5915" y="2966"/>
                  </a:lnTo>
                  <a:lnTo>
                    <a:pt x="5915" y="2960"/>
                  </a:lnTo>
                  <a:lnTo>
                    <a:pt x="5916" y="2949"/>
                  </a:lnTo>
                  <a:lnTo>
                    <a:pt x="5916" y="2934"/>
                  </a:lnTo>
                  <a:lnTo>
                    <a:pt x="5913" y="2917"/>
                  </a:lnTo>
                  <a:lnTo>
                    <a:pt x="5908" y="2895"/>
                  </a:lnTo>
                  <a:lnTo>
                    <a:pt x="5896" y="2872"/>
                  </a:lnTo>
                  <a:lnTo>
                    <a:pt x="5889" y="2860"/>
                  </a:lnTo>
                  <a:lnTo>
                    <a:pt x="5881" y="2846"/>
                  </a:lnTo>
                  <a:lnTo>
                    <a:pt x="5881" y="2846"/>
                  </a:lnTo>
                  <a:lnTo>
                    <a:pt x="5871" y="2833"/>
                  </a:lnTo>
                  <a:lnTo>
                    <a:pt x="5859" y="2819"/>
                  </a:lnTo>
                  <a:lnTo>
                    <a:pt x="5834" y="2794"/>
                  </a:lnTo>
                  <a:lnTo>
                    <a:pt x="5807" y="2770"/>
                  </a:lnTo>
                  <a:lnTo>
                    <a:pt x="5781" y="2750"/>
                  </a:lnTo>
                  <a:lnTo>
                    <a:pt x="5738" y="2718"/>
                  </a:lnTo>
                  <a:lnTo>
                    <a:pt x="5724" y="2708"/>
                  </a:lnTo>
                  <a:lnTo>
                    <a:pt x="5719" y="2705"/>
                  </a:lnTo>
                  <a:lnTo>
                    <a:pt x="5719" y="2705"/>
                  </a:lnTo>
                  <a:lnTo>
                    <a:pt x="5721" y="2698"/>
                  </a:lnTo>
                  <a:lnTo>
                    <a:pt x="5722" y="2693"/>
                  </a:lnTo>
                  <a:lnTo>
                    <a:pt x="5724" y="2684"/>
                  </a:lnTo>
                  <a:lnTo>
                    <a:pt x="5724" y="2676"/>
                  </a:lnTo>
                  <a:lnTo>
                    <a:pt x="5724" y="2662"/>
                  </a:lnTo>
                  <a:lnTo>
                    <a:pt x="5719" y="2647"/>
                  </a:lnTo>
                  <a:lnTo>
                    <a:pt x="5712" y="2630"/>
                  </a:lnTo>
                  <a:lnTo>
                    <a:pt x="5712" y="2630"/>
                  </a:lnTo>
                  <a:lnTo>
                    <a:pt x="5697" y="2596"/>
                  </a:lnTo>
                  <a:lnTo>
                    <a:pt x="5690" y="2583"/>
                  </a:lnTo>
                  <a:lnTo>
                    <a:pt x="5684" y="2571"/>
                  </a:lnTo>
                  <a:lnTo>
                    <a:pt x="5675" y="2559"/>
                  </a:lnTo>
                  <a:lnTo>
                    <a:pt x="5663" y="2547"/>
                  </a:lnTo>
                  <a:lnTo>
                    <a:pt x="5650" y="2536"/>
                  </a:lnTo>
                  <a:lnTo>
                    <a:pt x="5631" y="2522"/>
                  </a:lnTo>
                  <a:lnTo>
                    <a:pt x="5631" y="2522"/>
                  </a:lnTo>
                  <a:lnTo>
                    <a:pt x="5561" y="2478"/>
                  </a:lnTo>
                  <a:lnTo>
                    <a:pt x="5530" y="2461"/>
                  </a:lnTo>
                  <a:lnTo>
                    <a:pt x="5530" y="2461"/>
                  </a:lnTo>
                  <a:lnTo>
                    <a:pt x="5495" y="2407"/>
                  </a:lnTo>
                  <a:lnTo>
                    <a:pt x="5409" y="2279"/>
                  </a:lnTo>
                  <a:lnTo>
                    <a:pt x="5409" y="2279"/>
                  </a:lnTo>
                  <a:lnTo>
                    <a:pt x="5340" y="2178"/>
                  </a:lnTo>
                  <a:lnTo>
                    <a:pt x="5250" y="2049"/>
                  </a:lnTo>
                  <a:lnTo>
                    <a:pt x="5205" y="1987"/>
                  </a:lnTo>
                  <a:lnTo>
                    <a:pt x="5164" y="1931"/>
                  </a:lnTo>
                  <a:lnTo>
                    <a:pt x="5131" y="1887"/>
                  </a:lnTo>
                  <a:lnTo>
                    <a:pt x="5117" y="1872"/>
                  </a:lnTo>
                  <a:lnTo>
                    <a:pt x="5105" y="1860"/>
                  </a:lnTo>
                  <a:lnTo>
                    <a:pt x="5105" y="1860"/>
                  </a:lnTo>
                  <a:lnTo>
                    <a:pt x="5095" y="1850"/>
                  </a:lnTo>
                  <a:lnTo>
                    <a:pt x="5087" y="1840"/>
                  </a:lnTo>
                  <a:lnTo>
                    <a:pt x="5068" y="1813"/>
                  </a:lnTo>
                  <a:lnTo>
                    <a:pt x="5053" y="1782"/>
                  </a:lnTo>
                  <a:lnTo>
                    <a:pt x="5038" y="1748"/>
                  </a:lnTo>
                  <a:lnTo>
                    <a:pt x="5025" y="1713"/>
                  </a:lnTo>
                  <a:lnTo>
                    <a:pt x="5014" y="1681"/>
                  </a:lnTo>
                  <a:lnTo>
                    <a:pt x="5008" y="1650"/>
                  </a:lnTo>
                  <a:lnTo>
                    <a:pt x="5004" y="1623"/>
                  </a:lnTo>
                  <a:lnTo>
                    <a:pt x="5004" y="1623"/>
                  </a:lnTo>
                  <a:lnTo>
                    <a:pt x="5004" y="1610"/>
                  </a:lnTo>
                  <a:lnTo>
                    <a:pt x="5004" y="1591"/>
                  </a:lnTo>
                  <a:lnTo>
                    <a:pt x="5009" y="1546"/>
                  </a:lnTo>
                  <a:lnTo>
                    <a:pt x="5018" y="1492"/>
                  </a:lnTo>
                  <a:lnTo>
                    <a:pt x="5026" y="1434"/>
                  </a:lnTo>
                  <a:lnTo>
                    <a:pt x="5043" y="1335"/>
                  </a:lnTo>
                  <a:lnTo>
                    <a:pt x="5052" y="1292"/>
                  </a:lnTo>
                  <a:lnTo>
                    <a:pt x="5052" y="1292"/>
                  </a:lnTo>
                  <a:lnTo>
                    <a:pt x="5070" y="1299"/>
                  </a:lnTo>
                  <a:lnTo>
                    <a:pt x="5082" y="1303"/>
                  </a:lnTo>
                  <a:lnTo>
                    <a:pt x="5085" y="1304"/>
                  </a:lnTo>
                  <a:lnTo>
                    <a:pt x="5085" y="1306"/>
                  </a:lnTo>
                  <a:lnTo>
                    <a:pt x="5085" y="1306"/>
                  </a:lnTo>
                  <a:lnTo>
                    <a:pt x="5084" y="1308"/>
                  </a:lnTo>
                  <a:lnTo>
                    <a:pt x="5080" y="1311"/>
                  </a:lnTo>
                  <a:lnTo>
                    <a:pt x="5077" y="1319"/>
                  </a:lnTo>
                  <a:lnTo>
                    <a:pt x="5072" y="1333"/>
                  </a:lnTo>
                  <a:lnTo>
                    <a:pt x="5105" y="1326"/>
                  </a:lnTo>
                  <a:lnTo>
                    <a:pt x="5078" y="1380"/>
                  </a:lnTo>
                  <a:lnTo>
                    <a:pt x="5119" y="1367"/>
                  </a:lnTo>
                  <a:lnTo>
                    <a:pt x="5092" y="1400"/>
                  </a:lnTo>
                  <a:lnTo>
                    <a:pt x="5166" y="1373"/>
                  </a:lnTo>
                  <a:lnTo>
                    <a:pt x="5159" y="1414"/>
                  </a:lnTo>
                  <a:lnTo>
                    <a:pt x="5227" y="1380"/>
                  </a:lnTo>
                  <a:lnTo>
                    <a:pt x="5220" y="1421"/>
                  </a:lnTo>
                  <a:lnTo>
                    <a:pt x="5288" y="1346"/>
                  </a:lnTo>
                  <a:lnTo>
                    <a:pt x="5274" y="1387"/>
                  </a:lnTo>
                  <a:lnTo>
                    <a:pt x="5355" y="1319"/>
                  </a:lnTo>
                  <a:lnTo>
                    <a:pt x="5341" y="1387"/>
                  </a:lnTo>
                  <a:lnTo>
                    <a:pt x="5402" y="1367"/>
                  </a:lnTo>
                  <a:lnTo>
                    <a:pt x="5395" y="1407"/>
                  </a:lnTo>
                  <a:lnTo>
                    <a:pt x="5422" y="1394"/>
                  </a:lnTo>
                  <a:lnTo>
                    <a:pt x="5422" y="1434"/>
                  </a:lnTo>
                  <a:lnTo>
                    <a:pt x="5422" y="1434"/>
                  </a:lnTo>
                  <a:lnTo>
                    <a:pt x="5444" y="1426"/>
                  </a:lnTo>
                  <a:lnTo>
                    <a:pt x="5458" y="1419"/>
                  </a:lnTo>
                  <a:lnTo>
                    <a:pt x="5463" y="1416"/>
                  </a:lnTo>
                  <a:lnTo>
                    <a:pt x="5463" y="1414"/>
                  </a:lnTo>
                  <a:lnTo>
                    <a:pt x="5463" y="1414"/>
                  </a:lnTo>
                  <a:lnTo>
                    <a:pt x="5461" y="1414"/>
                  </a:lnTo>
                  <a:lnTo>
                    <a:pt x="5459" y="1417"/>
                  </a:lnTo>
                  <a:lnTo>
                    <a:pt x="5458" y="1431"/>
                  </a:lnTo>
                  <a:lnTo>
                    <a:pt x="5456" y="1443"/>
                  </a:lnTo>
                  <a:lnTo>
                    <a:pt x="5456" y="1446"/>
                  </a:lnTo>
                  <a:lnTo>
                    <a:pt x="5456" y="1448"/>
                  </a:lnTo>
                  <a:lnTo>
                    <a:pt x="5456" y="1448"/>
                  </a:lnTo>
                  <a:lnTo>
                    <a:pt x="5497" y="1434"/>
                  </a:lnTo>
                  <a:lnTo>
                    <a:pt x="5497" y="1434"/>
                  </a:lnTo>
                  <a:lnTo>
                    <a:pt x="5502" y="1461"/>
                  </a:lnTo>
                  <a:lnTo>
                    <a:pt x="5512" y="1522"/>
                  </a:lnTo>
                  <a:lnTo>
                    <a:pt x="5518" y="1556"/>
                  </a:lnTo>
                  <a:lnTo>
                    <a:pt x="5527" y="1588"/>
                  </a:lnTo>
                  <a:lnTo>
                    <a:pt x="5535" y="1613"/>
                  </a:lnTo>
                  <a:lnTo>
                    <a:pt x="5540" y="1623"/>
                  </a:lnTo>
                  <a:lnTo>
                    <a:pt x="5544" y="1630"/>
                  </a:lnTo>
                  <a:lnTo>
                    <a:pt x="5544" y="1630"/>
                  </a:lnTo>
                  <a:lnTo>
                    <a:pt x="5549" y="1635"/>
                  </a:lnTo>
                  <a:lnTo>
                    <a:pt x="5554" y="1640"/>
                  </a:lnTo>
                  <a:lnTo>
                    <a:pt x="5569" y="1650"/>
                  </a:lnTo>
                  <a:lnTo>
                    <a:pt x="5589" y="1659"/>
                  </a:lnTo>
                  <a:lnTo>
                    <a:pt x="5611" y="1666"/>
                  </a:lnTo>
                  <a:lnTo>
                    <a:pt x="5635" y="1672"/>
                  </a:lnTo>
                  <a:lnTo>
                    <a:pt x="5660" y="1676"/>
                  </a:lnTo>
                  <a:lnTo>
                    <a:pt x="5687" y="1678"/>
                  </a:lnTo>
                  <a:lnTo>
                    <a:pt x="5712" y="1678"/>
                  </a:lnTo>
                  <a:lnTo>
                    <a:pt x="5712" y="1678"/>
                  </a:lnTo>
                  <a:lnTo>
                    <a:pt x="5753" y="1676"/>
                  </a:lnTo>
                  <a:lnTo>
                    <a:pt x="5766" y="1674"/>
                  </a:lnTo>
                  <a:lnTo>
                    <a:pt x="5776" y="1672"/>
                  </a:lnTo>
                  <a:lnTo>
                    <a:pt x="5785" y="1669"/>
                  </a:lnTo>
                  <a:lnTo>
                    <a:pt x="5791" y="1664"/>
                  </a:lnTo>
                  <a:lnTo>
                    <a:pt x="5798" y="1656"/>
                  </a:lnTo>
                  <a:lnTo>
                    <a:pt x="5807" y="1644"/>
                  </a:lnTo>
                  <a:lnTo>
                    <a:pt x="5807" y="1644"/>
                  </a:lnTo>
                  <a:lnTo>
                    <a:pt x="5817" y="1625"/>
                  </a:lnTo>
                  <a:lnTo>
                    <a:pt x="5827" y="1598"/>
                  </a:lnTo>
                  <a:lnTo>
                    <a:pt x="5837" y="1566"/>
                  </a:lnTo>
                  <a:lnTo>
                    <a:pt x="5845" y="1532"/>
                  </a:lnTo>
                  <a:lnTo>
                    <a:pt x="5861" y="1473"/>
                  </a:lnTo>
                  <a:lnTo>
                    <a:pt x="5867" y="1448"/>
                  </a:lnTo>
                  <a:lnTo>
                    <a:pt x="5867" y="1448"/>
                  </a:lnTo>
                  <a:lnTo>
                    <a:pt x="5898" y="1451"/>
                  </a:lnTo>
                  <a:lnTo>
                    <a:pt x="5948" y="1455"/>
                  </a:lnTo>
                  <a:lnTo>
                    <a:pt x="5948" y="1455"/>
                  </a:lnTo>
                  <a:lnTo>
                    <a:pt x="5955" y="1453"/>
                  </a:lnTo>
                  <a:lnTo>
                    <a:pt x="5963" y="1451"/>
                  </a:lnTo>
                  <a:lnTo>
                    <a:pt x="5987" y="1438"/>
                  </a:lnTo>
                  <a:lnTo>
                    <a:pt x="6014" y="1421"/>
                  </a:lnTo>
                  <a:lnTo>
                    <a:pt x="6043" y="1400"/>
                  </a:lnTo>
                  <a:lnTo>
                    <a:pt x="6095" y="1363"/>
                  </a:lnTo>
                  <a:lnTo>
                    <a:pt x="6117" y="1346"/>
                  </a:lnTo>
                  <a:lnTo>
                    <a:pt x="6117" y="1346"/>
                  </a:lnTo>
                  <a:lnTo>
                    <a:pt x="6130" y="1343"/>
                  </a:lnTo>
                  <a:lnTo>
                    <a:pt x="6144" y="1340"/>
                  </a:lnTo>
                  <a:lnTo>
                    <a:pt x="6159" y="1331"/>
                  </a:lnTo>
                  <a:lnTo>
                    <a:pt x="6176" y="1321"/>
                  </a:lnTo>
                  <a:lnTo>
                    <a:pt x="6183" y="1313"/>
                  </a:lnTo>
                  <a:lnTo>
                    <a:pt x="6191" y="1306"/>
                  </a:lnTo>
                  <a:lnTo>
                    <a:pt x="6198" y="1296"/>
                  </a:lnTo>
                  <a:lnTo>
                    <a:pt x="6203" y="1284"/>
                  </a:lnTo>
                  <a:lnTo>
                    <a:pt x="6208" y="1272"/>
                  </a:lnTo>
                  <a:lnTo>
                    <a:pt x="6211" y="1259"/>
                  </a:lnTo>
                  <a:lnTo>
                    <a:pt x="6211" y="1259"/>
                  </a:lnTo>
                  <a:lnTo>
                    <a:pt x="6213" y="1243"/>
                  </a:lnTo>
                  <a:lnTo>
                    <a:pt x="6213" y="1228"/>
                  </a:lnTo>
                  <a:lnTo>
                    <a:pt x="6211" y="1215"/>
                  </a:lnTo>
                  <a:lnTo>
                    <a:pt x="6208" y="1199"/>
                  </a:lnTo>
                  <a:lnTo>
                    <a:pt x="6204" y="1184"/>
                  </a:lnTo>
                  <a:lnTo>
                    <a:pt x="6199" y="1169"/>
                  </a:lnTo>
                  <a:lnTo>
                    <a:pt x="6186" y="1140"/>
                  </a:lnTo>
                  <a:lnTo>
                    <a:pt x="6171" y="1112"/>
                  </a:lnTo>
                  <a:lnTo>
                    <a:pt x="6156" y="1086"/>
                  </a:lnTo>
                  <a:lnTo>
                    <a:pt x="6130" y="1042"/>
                  </a:lnTo>
                  <a:lnTo>
                    <a:pt x="6130" y="1042"/>
                  </a:lnTo>
                  <a:lnTo>
                    <a:pt x="6120" y="1020"/>
                  </a:lnTo>
                  <a:lnTo>
                    <a:pt x="6108" y="995"/>
                  </a:lnTo>
                  <a:lnTo>
                    <a:pt x="6098" y="966"/>
                  </a:lnTo>
                  <a:lnTo>
                    <a:pt x="6086" y="934"/>
                  </a:lnTo>
                  <a:lnTo>
                    <a:pt x="6078" y="906"/>
                  </a:lnTo>
                  <a:lnTo>
                    <a:pt x="6070" y="877"/>
                  </a:lnTo>
                  <a:lnTo>
                    <a:pt x="6065" y="851"/>
                  </a:lnTo>
                  <a:lnTo>
                    <a:pt x="6063" y="833"/>
                  </a:lnTo>
                  <a:lnTo>
                    <a:pt x="6063" y="833"/>
                  </a:lnTo>
                  <a:lnTo>
                    <a:pt x="6059" y="801"/>
                  </a:lnTo>
                  <a:lnTo>
                    <a:pt x="6056" y="772"/>
                  </a:lnTo>
                  <a:lnTo>
                    <a:pt x="6049" y="732"/>
                  </a:lnTo>
                  <a:lnTo>
                    <a:pt x="6049" y="732"/>
                  </a:lnTo>
                  <a:lnTo>
                    <a:pt x="6043" y="720"/>
                  </a:lnTo>
                  <a:lnTo>
                    <a:pt x="6029" y="694"/>
                  </a:lnTo>
                  <a:lnTo>
                    <a:pt x="5985" y="623"/>
                  </a:lnTo>
                  <a:lnTo>
                    <a:pt x="5960" y="585"/>
                  </a:lnTo>
                  <a:lnTo>
                    <a:pt x="5938" y="546"/>
                  </a:lnTo>
                  <a:lnTo>
                    <a:pt x="5923" y="512"/>
                  </a:lnTo>
                  <a:lnTo>
                    <a:pt x="5918" y="498"/>
                  </a:lnTo>
                  <a:lnTo>
                    <a:pt x="5915" y="488"/>
                  </a:lnTo>
                  <a:lnTo>
                    <a:pt x="5915" y="488"/>
                  </a:lnTo>
                  <a:lnTo>
                    <a:pt x="5909" y="455"/>
                  </a:lnTo>
                  <a:lnTo>
                    <a:pt x="5903" y="431"/>
                  </a:lnTo>
                  <a:lnTo>
                    <a:pt x="5896" y="412"/>
                  </a:lnTo>
                  <a:lnTo>
                    <a:pt x="5893" y="406"/>
                  </a:lnTo>
                  <a:lnTo>
                    <a:pt x="5888" y="400"/>
                  </a:lnTo>
                  <a:lnTo>
                    <a:pt x="5888" y="400"/>
                  </a:lnTo>
                  <a:lnTo>
                    <a:pt x="5881" y="395"/>
                  </a:lnTo>
                  <a:lnTo>
                    <a:pt x="5874" y="390"/>
                  </a:lnTo>
                  <a:lnTo>
                    <a:pt x="5856" y="382"/>
                  </a:lnTo>
                  <a:lnTo>
                    <a:pt x="5834" y="373"/>
                  </a:lnTo>
                  <a:lnTo>
                    <a:pt x="5834" y="373"/>
                  </a:lnTo>
                  <a:lnTo>
                    <a:pt x="5840" y="340"/>
                  </a:lnTo>
                  <a:lnTo>
                    <a:pt x="5852" y="265"/>
                  </a:lnTo>
                  <a:lnTo>
                    <a:pt x="5856" y="225"/>
                  </a:lnTo>
                  <a:lnTo>
                    <a:pt x="5859" y="191"/>
                  </a:lnTo>
                  <a:lnTo>
                    <a:pt x="5859" y="178"/>
                  </a:lnTo>
                  <a:lnTo>
                    <a:pt x="5859" y="166"/>
                  </a:lnTo>
                  <a:lnTo>
                    <a:pt x="5857" y="159"/>
                  </a:lnTo>
                  <a:lnTo>
                    <a:pt x="5856" y="157"/>
                  </a:lnTo>
                  <a:lnTo>
                    <a:pt x="5854" y="157"/>
                  </a:lnTo>
                  <a:lnTo>
                    <a:pt x="5854" y="157"/>
                  </a:lnTo>
                  <a:lnTo>
                    <a:pt x="5847" y="159"/>
                  </a:lnTo>
                  <a:lnTo>
                    <a:pt x="5837" y="164"/>
                  </a:lnTo>
                  <a:lnTo>
                    <a:pt x="5805" y="179"/>
                  </a:lnTo>
                  <a:lnTo>
                    <a:pt x="5719" y="228"/>
                  </a:lnTo>
                  <a:lnTo>
                    <a:pt x="5598" y="299"/>
                  </a:lnTo>
                  <a:lnTo>
                    <a:pt x="5598" y="299"/>
                  </a:lnTo>
                  <a:close/>
                </a:path>
              </a:pathLst>
            </a:custGeom>
            <a:solidFill>
              <a:srgbClr val="FF99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0357BE9A-E394-4CF3-A2B4-D84E17EF3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900" y="3081338"/>
              <a:ext cx="2209800" cy="2727325"/>
            </a:xfrm>
            <a:custGeom>
              <a:avLst/>
              <a:gdLst>
                <a:gd name="T0" fmla="*/ 5 w 1392"/>
                <a:gd name="T1" fmla="*/ 132 h 1718"/>
                <a:gd name="T2" fmla="*/ 86 w 1392"/>
                <a:gd name="T3" fmla="*/ 233 h 1718"/>
                <a:gd name="T4" fmla="*/ 211 w 1392"/>
                <a:gd name="T5" fmla="*/ 414 h 1718"/>
                <a:gd name="T6" fmla="*/ 275 w 1392"/>
                <a:gd name="T7" fmla="*/ 524 h 1718"/>
                <a:gd name="T8" fmla="*/ 303 w 1392"/>
                <a:gd name="T9" fmla="*/ 588 h 1718"/>
                <a:gd name="T10" fmla="*/ 376 w 1392"/>
                <a:gd name="T11" fmla="*/ 801 h 1718"/>
                <a:gd name="T12" fmla="*/ 393 w 1392"/>
                <a:gd name="T13" fmla="*/ 902 h 1718"/>
                <a:gd name="T14" fmla="*/ 394 w 1392"/>
                <a:gd name="T15" fmla="*/ 980 h 1718"/>
                <a:gd name="T16" fmla="*/ 384 w 1392"/>
                <a:gd name="T17" fmla="*/ 1056 h 1718"/>
                <a:gd name="T18" fmla="*/ 378 w 1392"/>
                <a:gd name="T19" fmla="*/ 1166 h 1718"/>
                <a:gd name="T20" fmla="*/ 384 w 1392"/>
                <a:gd name="T21" fmla="*/ 1205 h 1718"/>
                <a:gd name="T22" fmla="*/ 405 w 1392"/>
                <a:gd name="T23" fmla="*/ 1240 h 1718"/>
                <a:gd name="T24" fmla="*/ 425 w 1392"/>
                <a:gd name="T25" fmla="*/ 1264 h 1718"/>
                <a:gd name="T26" fmla="*/ 674 w 1392"/>
                <a:gd name="T27" fmla="*/ 1470 h 1718"/>
                <a:gd name="T28" fmla="*/ 882 w 1392"/>
                <a:gd name="T29" fmla="*/ 1637 h 1718"/>
                <a:gd name="T30" fmla="*/ 907 w 1392"/>
                <a:gd name="T31" fmla="*/ 1664 h 1718"/>
                <a:gd name="T32" fmla="*/ 951 w 1392"/>
                <a:gd name="T33" fmla="*/ 1683 h 1718"/>
                <a:gd name="T34" fmla="*/ 979 w 1392"/>
                <a:gd name="T35" fmla="*/ 1683 h 1718"/>
                <a:gd name="T36" fmla="*/ 1008 w 1392"/>
                <a:gd name="T37" fmla="*/ 1674 h 1718"/>
                <a:gd name="T38" fmla="*/ 1032 w 1392"/>
                <a:gd name="T39" fmla="*/ 1676 h 1718"/>
                <a:gd name="T40" fmla="*/ 1067 w 1392"/>
                <a:gd name="T41" fmla="*/ 1698 h 1718"/>
                <a:gd name="T42" fmla="*/ 1104 w 1392"/>
                <a:gd name="T43" fmla="*/ 1713 h 1718"/>
                <a:gd name="T44" fmla="*/ 1136 w 1392"/>
                <a:gd name="T45" fmla="*/ 1718 h 1718"/>
                <a:gd name="T46" fmla="*/ 1180 w 1392"/>
                <a:gd name="T47" fmla="*/ 1711 h 1718"/>
                <a:gd name="T48" fmla="*/ 1207 w 1392"/>
                <a:gd name="T49" fmla="*/ 1703 h 1718"/>
                <a:gd name="T50" fmla="*/ 1214 w 1392"/>
                <a:gd name="T51" fmla="*/ 1713 h 1718"/>
                <a:gd name="T52" fmla="*/ 1227 w 1392"/>
                <a:gd name="T53" fmla="*/ 1716 h 1718"/>
                <a:gd name="T54" fmla="*/ 1254 w 1392"/>
                <a:gd name="T55" fmla="*/ 1716 h 1718"/>
                <a:gd name="T56" fmla="*/ 1261 w 1392"/>
                <a:gd name="T57" fmla="*/ 1718 h 1718"/>
                <a:gd name="T58" fmla="*/ 1301 w 1392"/>
                <a:gd name="T59" fmla="*/ 1710 h 1718"/>
                <a:gd name="T60" fmla="*/ 1360 w 1392"/>
                <a:gd name="T61" fmla="*/ 1691 h 1718"/>
                <a:gd name="T62" fmla="*/ 1386 w 1392"/>
                <a:gd name="T63" fmla="*/ 1669 h 1718"/>
                <a:gd name="T64" fmla="*/ 1392 w 1392"/>
                <a:gd name="T65" fmla="*/ 1625 h 1718"/>
                <a:gd name="T66" fmla="*/ 1387 w 1392"/>
                <a:gd name="T67" fmla="*/ 1578 h 1718"/>
                <a:gd name="T68" fmla="*/ 1370 w 1392"/>
                <a:gd name="T69" fmla="*/ 1548 h 1718"/>
                <a:gd name="T70" fmla="*/ 1355 w 1392"/>
                <a:gd name="T71" fmla="*/ 1534 h 1718"/>
                <a:gd name="T72" fmla="*/ 1296 w 1392"/>
                <a:gd name="T73" fmla="*/ 1504 h 1718"/>
                <a:gd name="T74" fmla="*/ 1227 w 1392"/>
                <a:gd name="T75" fmla="*/ 1490 h 1718"/>
                <a:gd name="T76" fmla="*/ 1173 w 1392"/>
                <a:gd name="T77" fmla="*/ 1494 h 1718"/>
                <a:gd name="T78" fmla="*/ 1079 w 1392"/>
                <a:gd name="T79" fmla="*/ 1507 h 1718"/>
                <a:gd name="T80" fmla="*/ 897 w 1392"/>
                <a:gd name="T81" fmla="*/ 1321 h 1718"/>
                <a:gd name="T82" fmla="*/ 850 w 1392"/>
                <a:gd name="T83" fmla="*/ 1262 h 1718"/>
                <a:gd name="T84" fmla="*/ 818 w 1392"/>
                <a:gd name="T85" fmla="*/ 1206 h 1718"/>
                <a:gd name="T86" fmla="*/ 809 w 1392"/>
                <a:gd name="T87" fmla="*/ 1183 h 1718"/>
                <a:gd name="T88" fmla="*/ 796 w 1392"/>
                <a:gd name="T89" fmla="*/ 1056 h 1718"/>
                <a:gd name="T90" fmla="*/ 797 w 1392"/>
                <a:gd name="T91" fmla="*/ 919 h 1718"/>
                <a:gd name="T92" fmla="*/ 802 w 1392"/>
                <a:gd name="T93" fmla="*/ 879 h 1718"/>
                <a:gd name="T94" fmla="*/ 814 w 1392"/>
                <a:gd name="T95" fmla="*/ 752 h 1718"/>
                <a:gd name="T96" fmla="*/ 819 w 1392"/>
                <a:gd name="T97" fmla="*/ 585 h 1718"/>
                <a:gd name="T98" fmla="*/ 828 w 1392"/>
                <a:gd name="T99" fmla="*/ 519 h 1718"/>
                <a:gd name="T100" fmla="*/ 836 w 1392"/>
                <a:gd name="T101" fmla="*/ 232 h 1718"/>
                <a:gd name="T102" fmla="*/ 674 w 1392"/>
                <a:gd name="T103" fmla="*/ 41 h 1718"/>
                <a:gd name="T104" fmla="*/ 94 w 1392"/>
                <a:gd name="T105" fmla="*/ 149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92" h="1718">
                  <a:moveTo>
                    <a:pt x="0" y="129"/>
                  </a:moveTo>
                  <a:lnTo>
                    <a:pt x="0" y="129"/>
                  </a:lnTo>
                  <a:lnTo>
                    <a:pt x="5" y="132"/>
                  </a:lnTo>
                  <a:lnTo>
                    <a:pt x="13" y="142"/>
                  </a:lnTo>
                  <a:lnTo>
                    <a:pt x="44" y="179"/>
                  </a:lnTo>
                  <a:lnTo>
                    <a:pt x="86" y="233"/>
                  </a:lnTo>
                  <a:lnTo>
                    <a:pt x="137" y="301"/>
                  </a:lnTo>
                  <a:lnTo>
                    <a:pt x="187" y="375"/>
                  </a:lnTo>
                  <a:lnTo>
                    <a:pt x="211" y="414"/>
                  </a:lnTo>
                  <a:lnTo>
                    <a:pt x="234" y="451"/>
                  </a:lnTo>
                  <a:lnTo>
                    <a:pt x="256" y="488"/>
                  </a:lnTo>
                  <a:lnTo>
                    <a:pt x="275" y="524"/>
                  </a:lnTo>
                  <a:lnTo>
                    <a:pt x="292" y="558"/>
                  </a:lnTo>
                  <a:lnTo>
                    <a:pt x="303" y="588"/>
                  </a:lnTo>
                  <a:lnTo>
                    <a:pt x="303" y="588"/>
                  </a:lnTo>
                  <a:lnTo>
                    <a:pt x="342" y="698"/>
                  </a:lnTo>
                  <a:lnTo>
                    <a:pt x="361" y="750"/>
                  </a:lnTo>
                  <a:lnTo>
                    <a:pt x="376" y="801"/>
                  </a:lnTo>
                  <a:lnTo>
                    <a:pt x="386" y="852"/>
                  </a:lnTo>
                  <a:lnTo>
                    <a:pt x="391" y="877"/>
                  </a:lnTo>
                  <a:lnTo>
                    <a:pt x="393" y="902"/>
                  </a:lnTo>
                  <a:lnTo>
                    <a:pt x="394" y="928"/>
                  </a:lnTo>
                  <a:lnTo>
                    <a:pt x="396" y="955"/>
                  </a:lnTo>
                  <a:lnTo>
                    <a:pt x="394" y="980"/>
                  </a:lnTo>
                  <a:lnTo>
                    <a:pt x="391" y="1007"/>
                  </a:lnTo>
                  <a:lnTo>
                    <a:pt x="391" y="1007"/>
                  </a:lnTo>
                  <a:lnTo>
                    <a:pt x="384" y="1056"/>
                  </a:lnTo>
                  <a:lnTo>
                    <a:pt x="379" y="1098"/>
                  </a:lnTo>
                  <a:lnTo>
                    <a:pt x="376" y="1135"/>
                  </a:lnTo>
                  <a:lnTo>
                    <a:pt x="378" y="1166"/>
                  </a:lnTo>
                  <a:lnTo>
                    <a:pt x="378" y="1179"/>
                  </a:lnTo>
                  <a:lnTo>
                    <a:pt x="381" y="1193"/>
                  </a:lnTo>
                  <a:lnTo>
                    <a:pt x="384" y="1205"/>
                  </a:lnTo>
                  <a:lnTo>
                    <a:pt x="389" y="1218"/>
                  </a:lnTo>
                  <a:lnTo>
                    <a:pt x="396" y="1228"/>
                  </a:lnTo>
                  <a:lnTo>
                    <a:pt x="405" y="1240"/>
                  </a:lnTo>
                  <a:lnTo>
                    <a:pt x="413" y="1252"/>
                  </a:lnTo>
                  <a:lnTo>
                    <a:pt x="425" y="1264"/>
                  </a:lnTo>
                  <a:lnTo>
                    <a:pt x="425" y="1264"/>
                  </a:lnTo>
                  <a:lnTo>
                    <a:pt x="462" y="1298"/>
                  </a:lnTo>
                  <a:lnTo>
                    <a:pt x="523" y="1347"/>
                  </a:lnTo>
                  <a:lnTo>
                    <a:pt x="674" y="1470"/>
                  </a:lnTo>
                  <a:lnTo>
                    <a:pt x="877" y="1629"/>
                  </a:lnTo>
                  <a:lnTo>
                    <a:pt x="877" y="1629"/>
                  </a:lnTo>
                  <a:lnTo>
                    <a:pt x="882" y="1637"/>
                  </a:lnTo>
                  <a:lnTo>
                    <a:pt x="888" y="1644"/>
                  </a:lnTo>
                  <a:lnTo>
                    <a:pt x="897" y="1654"/>
                  </a:lnTo>
                  <a:lnTo>
                    <a:pt x="907" y="1664"/>
                  </a:lnTo>
                  <a:lnTo>
                    <a:pt x="920" y="1673"/>
                  </a:lnTo>
                  <a:lnTo>
                    <a:pt x="934" y="1679"/>
                  </a:lnTo>
                  <a:lnTo>
                    <a:pt x="951" y="1683"/>
                  </a:lnTo>
                  <a:lnTo>
                    <a:pt x="951" y="1683"/>
                  </a:lnTo>
                  <a:lnTo>
                    <a:pt x="966" y="1683"/>
                  </a:lnTo>
                  <a:lnTo>
                    <a:pt x="979" y="1683"/>
                  </a:lnTo>
                  <a:lnTo>
                    <a:pt x="991" y="1679"/>
                  </a:lnTo>
                  <a:lnTo>
                    <a:pt x="1000" y="1676"/>
                  </a:lnTo>
                  <a:lnTo>
                    <a:pt x="1008" y="1674"/>
                  </a:lnTo>
                  <a:lnTo>
                    <a:pt x="1016" y="1673"/>
                  </a:lnTo>
                  <a:lnTo>
                    <a:pt x="1023" y="1673"/>
                  </a:lnTo>
                  <a:lnTo>
                    <a:pt x="1032" y="1676"/>
                  </a:lnTo>
                  <a:lnTo>
                    <a:pt x="1032" y="1676"/>
                  </a:lnTo>
                  <a:lnTo>
                    <a:pt x="1048" y="1688"/>
                  </a:lnTo>
                  <a:lnTo>
                    <a:pt x="1067" y="1698"/>
                  </a:lnTo>
                  <a:lnTo>
                    <a:pt x="1079" y="1705"/>
                  </a:lnTo>
                  <a:lnTo>
                    <a:pt x="1091" y="1710"/>
                  </a:lnTo>
                  <a:lnTo>
                    <a:pt x="1104" y="1713"/>
                  </a:lnTo>
                  <a:lnTo>
                    <a:pt x="1119" y="1716"/>
                  </a:lnTo>
                  <a:lnTo>
                    <a:pt x="1119" y="1716"/>
                  </a:lnTo>
                  <a:lnTo>
                    <a:pt x="1136" y="1718"/>
                  </a:lnTo>
                  <a:lnTo>
                    <a:pt x="1151" y="1716"/>
                  </a:lnTo>
                  <a:lnTo>
                    <a:pt x="1166" y="1715"/>
                  </a:lnTo>
                  <a:lnTo>
                    <a:pt x="1180" y="1711"/>
                  </a:lnTo>
                  <a:lnTo>
                    <a:pt x="1200" y="1706"/>
                  </a:lnTo>
                  <a:lnTo>
                    <a:pt x="1207" y="1703"/>
                  </a:lnTo>
                  <a:lnTo>
                    <a:pt x="1207" y="1703"/>
                  </a:lnTo>
                  <a:lnTo>
                    <a:pt x="1207" y="1705"/>
                  </a:lnTo>
                  <a:lnTo>
                    <a:pt x="1210" y="1710"/>
                  </a:lnTo>
                  <a:lnTo>
                    <a:pt x="1214" y="1713"/>
                  </a:lnTo>
                  <a:lnTo>
                    <a:pt x="1217" y="1715"/>
                  </a:lnTo>
                  <a:lnTo>
                    <a:pt x="1222" y="1716"/>
                  </a:lnTo>
                  <a:lnTo>
                    <a:pt x="1227" y="1716"/>
                  </a:lnTo>
                  <a:lnTo>
                    <a:pt x="1227" y="1716"/>
                  </a:lnTo>
                  <a:lnTo>
                    <a:pt x="1247" y="1716"/>
                  </a:lnTo>
                  <a:lnTo>
                    <a:pt x="1254" y="1716"/>
                  </a:lnTo>
                  <a:lnTo>
                    <a:pt x="1254" y="1716"/>
                  </a:lnTo>
                  <a:lnTo>
                    <a:pt x="1256" y="1718"/>
                  </a:lnTo>
                  <a:lnTo>
                    <a:pt x="1261" y="1718"/>
                  </a:lnTo>
                  <a:lnTo>
                    <a:pt x="1276" y="1716"/>
                  </a:lnTo>
                  <a:lnTo>
                    <a:pt x="1301" y="1710"/>
                  </a:lnTo>
                  <a:lnTo>
                    <a:pt x="1301" y="1710"/>
                  </a:lnTo>
                  <a:lnTo>
                    <a:pt x="1333" y="1700"/>
                  </a:lnTo>
                  <a:lnTo>
                    <a:pt x="1347" y="1696"/>
                  </a:lnTo>
                  <a:lnTo>
                    <a:pt x="1360" y="1691"/>
                  </a:lnTo>
                  <a:lnTo>
                    <a:pt x="1370" y="1686"/>
                  </a:lnTo>
                  <a:lnTo>
                    <a:pt x="1379" y="1678"/>
                  </a:lnTo>
                  <a:lnTo>
                    <a:pt x="1386" y="1669"/>
                  </a:lnTo>
                  <a:lnTo>
                    <a:pt x="1389" y="1656"/>
                  </a:lnTo>
                  <a:lnTo>
                    <a:pt x="1389" y="1656"/>
                  </a:lnTo>
                  <a:lnTo>
                    <a:pt x="1392" y="1625"/>
                  </a:lnTo>
                  <a:lnTo>
                    <a:pt x="1392" y="1608"/>
                  </a:lnTo>
                  <a:lnTo>
                    <a:pt x="1392" y="1593"/>
                  </a:lnTo>
                  <a:lnTo>
                    <a:pt x="1387" y="1578"/>
                  </a:lnTo>
                  <a:lnTo>
                    <a:pt x="1380" y="1561"/>
                  </a:lnTo>
                  <a:lnTo>
                    <a:pt x="1377" y="1554"/>
                  </a:lnTo>
                  <a:lnTo>
                    <a:pt x="1370" y="1548"/>
                  </a:lnTo>
                  <a:lnTo>
                    <a:pt x="1364" y="1541"/>
                  </a:lnTo>
                  <a:lnTo>
                    <a:pt x="1355" y="1534"/>
                  </a:lnTo>
                  <a:lnTo>
                    <a:pt x="1355" y="1534"/>
                  </a:lnTo>
                  <a:lnTo>
                    <a:pt x="1337" y="1522"/>
                  </a:lnTo>
                  <a:lnTo>
                    <a:pt x="1318" y="1512"/>
                  </a:lnTo>
                  <a:lnTo>
                    <a:pt x="1296" y="1504"/>
                  </a:lnTo>
                  <a:lnTo>
                    <a:pt x="1274" y="1497"/>
                  </a:lnTo>
                  <a:lnTo>
                    <a:pt x="1252" y="1494"/>
                  </a:lnTo>
                  <a:lnTo>
                    <a:pt x="1227" y="1490"/>
                  </a:lnTo>
                  <a:lnTo>
                    <a:pt x="1200" y="1490"/>
                  </a:lnTo>
                  <a:lnTo>
                    <a:pt x="1173" y="1494"/>
                  </a:lnTo>
                  <a:lnTo>
                    <a:pt x="1173" y="1494"/>
                  </a:lnTo>
                  <a:lnTo>
                    <a:pt x="1097" y="1504"/>
                  </a:lnTo>
                  <a:lnTo>
                    <a:pt x="1079" y="1507"/>
                  </a:lnTo>
                  <a:lnTo>
                    <a:pt x="1079" y="1507"/>
                  </a:lnTo>
                  <a:lnTo>
                    <a:pt x="993" y="1421"/>
                  </a:lnTo>
                  <a:lnTo>
                    <a:pt x="925" y="1352"/>
                  </a:lnTo>
                  <a:lnTo>
                    <a:pt x="897" y="1321"/>
                  </a:lnTo>
                  <a:lnTo>
                    <a:pt x="877" y="1298"/>
                  </a:lnTo>
                  <a:lnTo>
                    <a:pt x="877" y="1298"/>
                  </a:lnTo>
                  <a:lnTo>
                    <a:pt x="850" y="1262"/>
                  </a:lnTo>
                  <a:lnTo>
                    <a:pt x="831" y="1233"/>
                  </a:lnTo>
                  <a:lnTo>
                    <a:pt x="823" y="1220"/>
                  </a:lnTo>
                  <a:lnTo>
                    <a:pt x="818" y="1206"/>
                  </a:lnTo>
                  <a:lnTo>
                    <a:pt x="812" y="1195"/>
                  </a:lnTo>
                  <a:lnTo>
                    <a:pt x="809" y="1183"/>
                  </a:lnTo>
                  <a:lnTo>
                    <a:pt x="809" y="1183"/>
                  </a:lnTo>
                  <a:lnTo>
                    <a:pt x="802" y="1135"/>
                  </a:lnTo>
                  <a:lnTo>
                    <a:pt x="799" y="1098"/>
                  </a:lnTo>
                  <a:lnTo>
                    <a:pt x="796" y="1056"/>
                  </a:lnTo>
                  <a:lnTo>
                    <a:pt x="794" y="1009"/>
                  </a:lnTo>
                  <a:lnTo>
                    <a:pt x="794" y="963"/>
                  </a:lnTo>
                  <a:lnTo>
                    <a:pt x="797" y="919"/>
                  </a:lnTo>
                  <a:lnTo>
                    <a:pt x="799" y="897"/>
                  </a:lnTo>
                  <a:lnTo>
                    <a:pt x="802" y="879"/>
                  </a:lnTo>
                  <a:lnTo>
                    <a:pt x="802" y="879"/>
                  </a:lnTo>
                  <a:lnTo>
                    <a:pt x="809" y="840"/>
                  </a:lnTo>
                  <a:lnTo>
                    <a:pt x="812" y="796"/>
                  </a:lnTo>
                  <a:lnTo>
                    <a:pt x="814" y="752"/>
                  </a:lnTo>
                  <a:lnTo>
                    <a:pt x="816" y="706"/>
                  </a:lnTo>
                  <a:lnTo>
                    <a:pt x="816" y="620"/>
                  </a:lnTo>
                  <a:lnTo>
                    <a:pt x="819" y="585"/>
                  </a:lnTo>
                  <a:lnTo>
                    <a:pt x="823" y="554"/>
                  </a:lnTo>
                  <a:lnTo>
                    <a:pt x="823" y="554"/>
                  </a:lnTo>
                  <a:lnTo>
                    <a:pt x="828" y="519"/>
                  </a:lnTo>
                  <a:lnTo>
                    <a:pt x="831" y="466"/>
                  </a:lnTo>
                  <a:lnTo>
                    <a:pt x="834" y="343"/>
                  </a:lnTo>
                  <a:lnTo>
                    <a:pt x="836" y="232"/>
                  </a:lnTo>
                  <a:lnTo>
                    <a:pt x="836" y="183"/>
                  </a:lnTo>
                  <a:lnTo>
                    <a:pt x="1011" y="95"/>
                  </a:lnTo>
                  <a:lnTo>
                    <a:pt x="674" y="41"/>
                  </a:lnTo>
                  <a:lnTo>
                    <a:pt x="438" y="0"/>
                  </a:lnTo>
                  <a:lnTo>
                    <a:pt x="290" y="95"/>
                  </a:lnTo>
                  <a:lnTo>
                    <a:pt x="94" y="149"/>
                  </a:lnTo>
                  <a:lnTo>
                    <a:pt x="81" y="102"/>
                  </a:lnTo>
                  <a:lnTo>
                    <a:pt x="0" y="129"/>
                  </a:lnTo>
                  <a:close/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58A89A6F-A059-4A58-AA8D-7ED17F8B6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900" y="2609850"/>
              <a:ext cx="3178175" cy="1201738"/>
            </a:xfrm>
            <a:custGeom>
              <a:avLst/>
              <a:gdLst>
                <a:gd name="T0" fmla="*/ 1254 w 2002"/>
                <a:gd name="T1" fmla="*/ 574 h 757"/>
                <a:gd name="T2" fmla="*/ 1254 w 2002"/>
                <a:gd name="T3" fmla="*/ 574 h 757"/>
                <a:gd name="T4" fmla="*/ 1342 w 2002"/>
                <a:gd name="T5" fmla="*/ 601 h 757"/>
                <a:gd name="T6" fmla="*/ 1443 w 2002"/>
                <a:gd name="T7" fmla="*/ 655 h 757"/>
                <a:gd name="T8" fmla="*/ 1551 w 2002"/>
                <a:gd name="T9" fmla="*/ 669 h 757"/>
                <a:gd name="T10" fmla="*/ 1659 w 2002"/>
                <a:gd name="T11" fmla="*/ 689 h 757"/>
                <a:gd name="T12" fmla="*/ 1746 w 2002"/>
                <a:gd name="T13" fmla="*/ 736 h 757"/>
                <a:gd name="T14" fmla="*/ 1780 w 2002"/>
                <a:gd name="T15" fmla="*/ 693 h 757"/>
                <a:gd name="T16" fmla="*/ 1820 w 2002"/>
                <a:gd name="T17" fmla="*/ 689 h 757"/>
                <a:gd name="T18" fmla="*/ 1854 w 2002"/>
                <a:gd name="T19" fmla="*/ 706 h 757"/>
                <a:gd name="T20" fmla="*/ 1861 w 2002"/>
                <a:gd name="T21" fmla="*/ 713 h 757"/>
                <a:gd name="T22" fmla="*/ 1861 w 2002"/>
                <a:gd name="T23" fmla="*/ 750 h 757"/>
                <a:gd name="T24" fmla="*/ 1868 w 2002"/>
                <a:gd name="T25" fmla="*/ 750 h 757"/>
                <a:gd name="T26" fmla="*/ 1949 w 2002"/>
                <a:gd name="T27" fmla="*/ 709 h 757"/>
                <a:gd name="T28" fmla="*/ 1989 w 2002"/>
                <a:gd name="T29" fmla="*/ 716 h 757"/>
                <a:gd name="T30" fmla="*/ 1967 w 2002"/>
                <a:gd name="T31" fmla="*/ 586 h 757"/>
                <a:gd name="T32" fmla="*/ 1964 w 2002"/>
                <a:gd name="T33" fmla="*/ 505 h 757"/>
                <a:gd name="T34" fmla="*/ 2002 w 2002"/>
                <a:gd name="T35" fmla="*/ 250 h 757"/>
                <a:gd name="T36" fmla="*/ 1969 w 2002"/>
                <a:gd name="T37" fmla="*/ 263 h 757"/>
                <a:gd name="T38" fmla="*/ 1861 w 2002"/>
                <a:gd name="T39" fmla="*/ 250 h 757"/>
                <a:gd name="T40" fmla="*/ 1665 w 2002"/>
                <a:gd name="T41" fmla="*/ 54 h 757"/>
                <a:gd name="T42" fmla="*/ 1630 w 2002"/>
                <a:gd name="T43" fmla="*/ 68 h 757"/>
                <a:gd name="T44" fmla="*/ 1557 w 2002"/>
                <a:gd name="T45" fmla="*/ 68 h 757"/>
                <a:gd name="T46" fmla="*/ 1524 w 2002"/>
                <a:gd name="T47" fmla="*/ 79 h 757"/>
                <a:gd name="T48" fmla="*/ 1348 w 2002"/>
                <a:gd name="T49" fmla="*/ 47 h 757"/>
                <a:gd name="T50" fmla="*/ 1207 w 2002"/>
                <a:gd name="T51" fmla="*/ 74 h 757"/>
                <a:gd name="T52" fmla="*/ 1153 w 2002"/>
                <a:gd name="T53" fmla="*/ 13 h 757"/>
                <a:gd name="T54" fmla="*/ 1106 w 2002"/>
                <a:gd name="T55" fmla="*/ 40 h 757"/>
                <a:gd name="T56" fmla="*/ 668 w 2002"/>
                <a:gd name="T57" fmla="*/ 40 h 757"/>
                <a:gd name="T58" fmla="*/ 647 w 2002"/>
                <a:gd name="T59" fmla="*/ 68 h 757"/>
                <a:gd name="T60" fmla="*/ 620 w 2002"/>
                <a:gd name="T61" fmla="*/ 46 h 757"/>
                <a:gd name="T62" fmla="*/ 592 w 2002"/>
                <a:gd name="T63" fmla="*/ 20 h 757"/>
                <a:gd name="T64" fmla="*/ 553 w 2002"/>
                <a:gd name="T65" fmla="*/ 101 h 757"/>
                <a:gd name="T66" fmla="*/ 445 w 2002"/>
                <a:gd name="T67" fmla="*/ 157 h 757"/>
                <a:gd name="T68" fmla="*/ 432 w 2002"/>
                <a:gd name="T69" fmla="*/ 142 h 757"/>
                <a:gd name="T70" fmla="*/ 229 w 2002"/>
                <a:gd name="T71" fmla="*/ 250 h 757"/>
                <a:gd name="T72" fmla="*/ 74 w 2002"/>
                <a:gd name="T73" fmla="*/ 365 h 757"/>
                <a:gd name="T74" fmla="*/ 148 w 2002"/>
                <a:gd name="T75" fmla="*/ 466 h 757"/>
                <a:gd name="T76" fmla="*/ 452 w 2002"/>
                <a:gd name="T77" fmla="*/ 426 h 757"/>
                <a:gd name="T78" fmla="*/ 587 w 2002"/>
                <a:gd name="T79" fmla="*/ 432 h 757"/>
                <a:gd name="T80" fmla="*/ 769 w 2002"/>
                <a:gd name="T81" fmla="*/ 459 h 757"/>
                <a:gd name="T82" fmla="*/ 930 w 2002"/>
                <a:gd name="T83" fmla="*/ 608 h 757"/>
                <a:gd name="T84" fmla="*/ 1032 w 2002"/>
                <a:gd name="T85" fmla="*/ 608 h 757"/>
                <a:gd name="T86" fmla="*/ 1080 w 2002"/>
                <a:gd name="T87" fmla="*/ 623 h 757"/>
                <a:gd name="T88" fmla="*/ 1086 w 2002"/>
                <a:gd name="T89" fmla="*/ 628 h 757"/>
                <a:gd name="T90" fmla="*/ 1106 w 2002"/>
                <a:gd name="T91" fmla="*/ 588 h 757"/>
                <a:gd name="T92" fmla="*/ 1126 w 2002"/>
                <a:gd name="T93" fmla="*/ 608 h 757"/>
                <a:gd name="T94" fmla="*/ 1148 w 2002"/>
                <a:gd name="T95" fmla="*/ 586 h 757"/>
                <a:gd name="T96" fmla="*/ 1187 w 2002"/>
                <a:gd name="T97" fmla="*/ 588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02" h="757">
                  <a:moveTo>
                    <a:pt x="1227" y="655"/>
                  </a:moveTo>
                  <a:lnTo>
                    <a:pt x="1227" y="655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9" y="588"/>
                  </a:lnTo>
                  <a:lnTo>
                    <a:pt x="1271" y="611"/>
                  </a:lnTo>
                  <a:lnTo>
                    <a:pt x="1288" y="642"/>
                  </a:lnTo>
                  <a:lnTo>
                    <a:pt x="1342" y="601"/>
                  </a:lnTo>
                  <a:lnTo>
                    <a:pt x="1362" y="662"/>
                  </a:lnTo>
                  <a:lnTo>
                    <a:pt x="1389" y="622"/>
                  </a:lnTo>
                  <a:lnTo>
                    <a:pt x="1416" y="682"/>
                  </a:lnTo>
                  <a:lnTo>
                    <a:pt x="1443" y="655"/>
                  </a:lnTo>
                  <a:lnTo>
                    <a:pt x="1456" y="716"/>
                  </a:lnTo>
                  <a:lnTo>
                    <a:pt x="1490" y="655"/>
                  </a:lnTo>
                  <a:lnTo>
                    <a:pt x="1517" y="730"/>
                  </a:lnTo>
                  <a:lnTo>
                    <a:pt x="1551" y="669"/>
                  </a:lnTo>
                  <a:lnTo>
                    <a:pt x="1584" y="736"/>
                  </a:lnTo>
                  <a:lnTo>
                    <a:pt x="1611" y="669"/>
                  </a:lnTo>
                  <a:lnTo>
                    <a:pt x="1625" y="723"/>
                  </a:lnTo>
                  <a:lnTo>
                    <a:pt x="1659" y="689"/>
                  </a:lnTo>
                  <a:lnTo>
                    <a:pt x="1699" y="730"/>
                  </a:lnTo>
                  <a:lnTo>
                    <a:pt x="1713" y="689"/>
                  </a:lnTo>
                  <a:lnTo>
                    <a:pt x="1746" y="736"/>
                  </a:lnTo>
                  <a:lnTo>
                    <a:pt x="1746" y="736"/>
                  </a:lnTo>
                  <a:lnTo>
                    <a:pt x="1765" y="709"/>
                  </a:lnTo>
                  <a:lnTo>
                    <a:pt x="1780" y="689"/>
                  </a:lnTo>
                  <a:lnTo>
                    <a:pt x="1780" y="689"/>
                  </a:lnTo>
                  <a:lnTo>
                    <a:pt x="1780" y="693"/>
                  </a:lnTo>
                  <a:lnTo>
                    <a:pt x="1780" y="696"/>
                  </a:lnTo>
                  <a:lnTo>
                    <a:pt x="1782" y="704"/>
                  </a:lnTo>
                  <a:lnTo>
                    <a:pt x="1787" y="716"/>
                  </a:lnTo>
                  <a:lnTo>
                    <a:pt x="1820" y="689"/>
                  </a:lnTo>
                  <a:lnTo>
                    <a:pt x="1820" y="736"/>
                  </a:lnTo>
                  <a:lnTo>
                    <a:pt x="1820" y="736"/>
                  </a:lnTo>
                  <a:lnTo>
                    <a:pt x="1841" y="718"/>
                  </a:lnTo>
                  <a:lnTo>
                    <a:pt x="1854" y="706"/>
                  </a:lnTo>
                  <a:lnTo>
                    <a:pt x="1859" y="703"/>
                  </a:lnTo>
                  <a:lnTo>
                    <a:pt x="1861" y="703"/>
                  </a:lnTo>
                  <a:lnTo>
                    <a:pt x="1861" y="703"/>
                  </a:lnTo>
                  <a:lnTo>
                    <a:pt x="1861" y="713"/>
                  </a:lnTo>
                  <a:lnTo>
                    <a:pt x="1859" y="731"/>
                  </a:lnTo>
                  <a:lnTo>
                    <a:pt x="1859" y="742"/>
                  </a:lnTo>
                  <a:lnTo>
                    <a:pt x="1859" y="748"/>
                  </a:lnTo>
                  <a:lnTo>
                    <a:pt x="1861" y="750"/>
                  </a:lnTo>
                  <a:lnTo>
                    <a:pt x="1863" y="752"/>
                  </a:lnTo>
                  <a:lnTo>
                    <a:pt x="1864" y="752"/>
                  </a:lnTo>
                  <a:lnTo>
                    <a:pt x="1868" y="750"/>
                  </a:lnTo>
                  <a:lnTo>
                    <a:pt x="1868" y="750"/>
                  </a:lnTo>
                  <a:lnTo>
                    <a:pt x="1888" y="735"/>
                  </a:lnTo>
                  <a:lnTo>
                    <a:pt x="1895" y="730"/>
                  </a:lnTo>
                  <a:lnTo>
                    <a:pt x="1922" y="757"/>
                  </a:lnTo>
                  <a:lnTo>
                    <a:pt x="1949" y="709"/>
                  </a:lnTo>
                  <a:lnTo>
                    <a:pt x="1949" y="743"/>
                  </a:lnTo>
                  <a:lnTo>
                    <a:pt x="1976" y="716"/>
                  </a:lnTo>
                  <a:lnTo>
                    <a:pt x="1981" y="730"/>
                  </a:lnTo>
                  <a:lnTo>
                    <a:pt x="1989" y="716"/>
                  </a:lnTo>
                  <a:lnTo>
                    <a:pt x="1989" y="716"/>
                  </a:lnTo>
                  <a:lnTo>
                    <a:pt x="1986" y="696"/>
                  </a:lnTo>
                  <a:lnTo>
                    <a:pt x="1976" y="647"/>
                  </a:lnTo>
                  <a:lnTo>
                    <a:pt x="1967" y="586"/>
                  </a:lnTo>
                  <a:lnTo>
                    <a:pt x="1964" y="557"/>
                  </a:lnTo>
                  <a:lnTo>
                    <a:pt x="1962" y="534"/>
                  </a:lnTo>
                  <a:lnTo>
                    <a:pt x="1962" y="534"/>
                  </a:lnTo>
                  <a:lnTo>
                    <a:pt x="1964" y="505"/>
                  </a:lnTo>
                  <a:lnTo>
                    <a:pt x="1969" y="466"/>
                  </a:lnTo>
                  <a:lnTo>
                    <a:pt x="1982" y="373"/>
                  </a:lnTo>
                  <a:lnTo>
                    <a:pt x="2002" y="250"/>
                  </a:lnTo>
                  <a:lnTo>
                    <a:pt x="2002" y="250"/>
                  </a:lnTo>
                  <a:lnTo>
                    <a:pt x="2002" y="250"/>
                  </a:lnTo>
                  <a:lnTo>
                    <a:pt x="1999" y="250"/>
                  </a:lnTo>
                  <a:lnTo>
                    <a:pt x="1992" y="252"/>
                  </a:lnTo>
                  <a:lnTo>
                    <a:pt x="1969" y="263"/>
                  </a:lnTo>
                  <a:lnTo>
                    <a:pt x="1935" y="284"/>
                  </a:lnTo>
                  <a:lnTo>
                    <a:pt x="1888" y="223"/>
                  </a:lnTo>
                  <a:lnTo>
                    <a:pt x="1861" y="250"/>
                  </a:lnTo>
                  <a:lnTo>
                    <a:pt x="1861" y="250"/>
                  </a:lnTo>
                  <a:lnTo>
                    <a:pt x="1765" y="154"/>
                  </a:lnTo>
                  <a:lnTo>
                    <a:pt x="1697" y="88"/>
                  </a:lnTo>
                  <a:lnTo>
                    <a:pt x="1665" y="54"/>
                  </a:lnTo>
                  <a:lnTo>
                    <a:pt x="1665" y="54"/>
                  </a:lnTo>
                  <a:lnTo>
                    <a:pt x="1664" y="54"/>
                  </a:lnTo>
                  <a:lnTo>
                    <a:pt x="1662" y="54"/>
                  </a:lnTo>
                  <a:lnTo>
                    <a:pt x="1654" y="56"/>
                  </a:lnTo>
                  <a:lnTo>
                    <a:pt x="1630" y="68"/>
                  </a:lnTo>
                  <a:lnTo>
                    <a:pt x="1598" y="88"/>
                  </a:lnTo>
                  <a:lnTo>
                    <a:pt x="1598" y="88"/>
                  </a:lnTo>
                  <a:lnTo>
                    <a:pt x="1581" y="79"/>
                  </a:lnTo>
                  <a:lnTo>
                    <a:pt x="1557" y="68"/>
                  </a:lnTo>
                  <a:lnTo>
                    <a:pt x="1557" y="68"/>
                  </a:lnTo>
                  <a:lnTo>
                    <a:pt x="1552" y="68"/>
                  </a:lnTo>
                  <a:lnTo>
                    <a:pt x="1544" y="71"/>
                  </a:lnTo>
                  <a:lnTo>
                    <a:pt x="1524" y="79"/>
                  </a:lnTo>
                  <a:lnTo>
                    <a:pt x="1497" y="95"/>
                  </a:lnTo>
                  <a:lnTo>
                    <a:pt x="1463" y="54"/>
                  </a:lnTo>
                  <a:lnTo>
                    <a:pt x="1436" y="88"/>
                  </a:lnTo>
                  <a:lnTo>
                    <a:pt x="1348" y="47"/>
                  </a:lnTo>
                  <a:lnTo>
                    <a:pt x="1335" y="74"/>
                  </a:lnTo>
                  <a:lnTo>
                    <a:pt x="1261" y="13"/>
                  </a:lnTo>
                  <a:lnTo>
                    <a:pt x="1207" y="74"/>
                  </a:lnTo>
                  <a:lnTo>
                    <a:pt x="1207" y="74"/>
                  </a:lnTo>
                  <a:lnTo>
                    <a:pt x="1183" y="46"/>
                  </a:lnTo>
                  <a:lnTo>
                    <a:pt x="1165" y="24"/>
                  </a:lnTo>
                  <a:lnTo>
                    <a:pt x="1153" y="13"/>
                  </a:lnTo>
                  <a:lnTo>
                    <a:pt x="1153" y="13"/>
                  </a:lnTo>
                  <a:lnTo>
                    <a:pt x="1150" y="13"/>
                  </a:lnTo>
                  <a:lnTo>
                    <a:pt x="1143" y="17"/>
                  </a:lnTo>
                  <a:lnTo>
                    <a:pt x="1128" y="25"/>
                  </a:lnTo>
                  <a:lnTo>
                    <a:pt x="1106" y="40"/>
                  </a:lnTo>
                  <a:lnTo>
                    <a:pt x="863" y="0"/>
                  </a:lnTo>
                  <a:lnTo>
                    <a:pt x="836" y="34"/>
                  </a:lnTo>
                  <a:lnTo>
                    <a:pt x="668" y="40"/>
                  </a:lnTo>
                  <a:lnTo>
                    <a:pt x="668" y="40"/>
                  </a:lnTo>
                  <a:lnTo>
                    <a:pt x="661" y="54"/>
                  </a:lnTo>
                  <a:lnTo>
                    <a:pt x="654" y="62"/>
                  </a:lnTo>
                  <a:lnTo>
                    <a:pt x="651" y="66"/>
                  </a:lnTo>
                  <a:lnTo>
                    <a:pt x="647" y="68"/>
                  </a:lnTo>
                  <a:lnTo>
                    <a:pt x="647" y="68"/>
                  </a:lnTo>
                  <a:lnTo>
                    <a:pt x="644" y="66"/>
                  </a:lnTo>
                  <a:lnTo>
                    <a:pt x="637" y="61"/>
                  </a:lnTo>
                  <a:lnTo>
                    <a:pt x="620" y="46"/>
                  </a:lnTo>
                  <a:lnTo>
                    <a:pt x="603" y="29"/>
                  </a:lnTo>
                  <a:lnTo>
                    <a:pt x="593" y="20"/>
                  </a:lnTo>
                  <a:lnTo>
                    <a:pt x="593" y="20"/>
                  </a:lnTo>
                  <a:lnTo>
                    <a:pt x="592" y="20"/>
                  </a:lnTo>
                  <a:lnTo>
                    <a:pt x="590" y="22"/>
                  </a:lnTo>
                  <a:lnTo>
                    <a:pt x="585" y="32"/>
                  </a:lnTo>
                  <a:lnTo>
                    <a:pt x="571" y="59"/>
                  </a:lnTo>
                  <a:lnTo>
                    <a:pt x="553" y="101"/>
                  </a:lnTo>
                  <a:lnTo>
                    <a:pt x="526" y="74"/>
                  </a:lnTo>
                  <a:lnTo>
                    <a:pt x="452" y="176"/>
                  </a:lnTo>
                  <a:lnTo>
                    <a:pt x="452" y="176"/>
                  </a:lnTo>
                  <a:lnTo>
                    <a:pt x="445" y="157"/>
                  </a:lnTo>
                  <a:lnTo>
                    <a:pt x="438" y="145"/>
                  </a:lnTo>
                  <a:lnTo>
                    <a:pt x="435" y="142"/>
                  </a:lnTo>
                  <a:lnTo>
                    <a:pt x="432" y="142"/>
                  </a:lnTo>
                  <a:lnTo>
                    <a:pt x="432" y="142"/>
                  </a:lnTo>
                  <a:lnTo>
                    <a:pt x="408" y="164"/>
                  </a:lnTo>
                  <a:lnTo>
                    <a:pt x="366" y="208"/>
                  </a:lnTo>
                  <a:lnTo>
                    <a:pt x="303" y="270"/>
                  </a:lnTo>
                  <a:lnTo>
                    <a:pt x="229" y="250"/>
                  </a:lnTo>
                  <a:lnTo>
                    <a:pt x="202" y="331"/>
                  </a:lnTo>
                  <a:lnTo>
                    <a:pt x="169" y="318"/>
                  </a:lnTo>
                  <a:lnTo>
                    <a:pt x="108" y="432"/>
                  </a:lnTo>
                  <a:lnTo>
                    <a:pt x="74" y="365"/>
                  </a:lnTo>
                  <a:lnTo>
                    <a:pt x="0" y="426"/>
                  </a:lnTo>
                  <a:lnTo>
                    <a:pt x="67" y="426"/>
                  </a:lnTo>
                  <a:lnTo>
                    <a:pt x="88" y="480"/>
                  </a:lnTo>
                  <a:lnTo>
                    <a:pt x="148" y="466"/>
                  </a:lnTo>
                  <a:lnTo>
                    <a:pt x="148" y="540"/>
                  </a:lnTo>
                  <a:lnTo>
                    <a:pt x="371" y="392"/>
                  </a:lnTo>
                  <a:lnTo>
                    <a:pt x="344" y="568"/>
                  </a:lnTo>
                  <a:lnTo>
                    <a:pt x="452" y="426"/>
                  </a:lnTo>
                  <a:lnTo>
                    <a:pt x="438" y="574"/>
                  </a:lnTo>
                  <a:lnTo>
                    <a:pt x="519" y="405"/>
                  </a:lnTo>
                  <a:lnTo>
                    <a:pt x="560" y="507"/>
                  </a:lnTo>
                  <a:lnTo>
                    <a:pt x="587" y="432"/>
                  </a:lnTo>
                  <a:lnTo>
                    <a:pt x="627" y="588"/>
                  </a:lnTo>
                  <a:lnTo>
                    <a:pt x="661" y="453"/>
                  </a:lnTo>
                  <a:lnTo>
                    <a:pt x="735" y="635"/>
                  </a:lnTo>
                  <a:lnTo>
                    <a:pt x="769" y="459"/>
                  </a:lnTo>
                  <a:lnTo>
                    <a:pt x="789" y="527"/>
                  </a:lnTo>
                  <a:lnTo>
                    <a:pt x="836" y="486"/>
                  </a:lnTo>
                  <a:lnTo>
                    <a:pt x="836" y="480"/>
                  </a:lnTo>
                  <a:lnTo>
                    <a:pt x="930" y="608"/>
                  </a:lnTo>
                  <a:lnTo>
                    <a:pt x="951" y="568"/>
                  </a:lnTo>
                  <a:lnTo>
                    <a:pt x="971" y="601"/>
                  </a:lnTo>
                  <a:lnTo>
                    <a:pt x="1011" y="561"/>
                  </a:lnTo>
                  <a:lnTo>
                    <a:pt x="1032" y="608"/>
                  </a:lnTo>
                  <a:lnTo>
                    <a:pt x="1059" y="574"/>
                  </a:lnTo>
                  <a:lnTo>
                    <a:pt x="1059" y="574"/>
                  </a:lnTo>
                  <a:lnTo>
                    <a:pt x="1072" y="603"/>
                  </a:lnTo>
                  <a:lnTo>
                    <a:pt x="1080" y="623"/>
                  </a:lnTo>
                  <a:lnTo>
                    <a:pt x="1084" y="628"/>
                  </a:lnTo>
                  <a:lnTo>
                    <a:pt x="1086" y="628"/>
                  </a:lnTo>
                  <a:lnTo>
                    <a:pt x="1086" y="628"/>
                  </a:lnTo>
                  <a:lnTo>
                    <a:pt x="1086" y="628"/>
                  </a:lnTo>
                  <a:lnTo>
                    <a:pt x="1089" y="620"/>
                  </a:lnTo>
                  <a:lnTo>
                    <a:pt x="1096" y="605"/>
                  </a:lnTo>
                  <a:lnTo>
                    <a:pt x="1106" y="588"/>
                  </a:lnTo>
                  <a:lnTo>
                    <a:pt x="1106" y="588"/>
                  </a:lnTo>
                  <a:lnTo>
                    <a:pt x="1116" y="600"/>
                  </a:lnTo>
                  <a:lnTo>
                    <a:pt x="1123" y="606"/>
                  </a:lnTo>
                  <a:lnTo>
                    <a:pt x="1124" y="608"/>
                  </a:lnTo>
                  <a:lnTo>
                    <a:pt x="1126" y="608"/>
                  </a:lnTo>
                  <a:lnTo>
                    <a:pt x="1126" y="608"/>
                  </a:lnTo>
                  <a:lnTo>
                    <a:pt x="1131" y="603"/>
                  </a:lnTo>
                  <a:lnTo>
                    <a:pt x="1139" y="593"/>
                  </a:lnTo>
                  <a:lnTo>
                    <a:pt x="1148" y="586"/>
                  </a:lnTo>
                  <a:lnTo>
                    <a:pt x="1151" y="586"/>
                  </a:lnTo>
                  <a:lnTo>
                    <a:pt x="1153" y="588"/>
                  </a:lnTo>
                  <a:lnTo>
                    <a:pt x="1166" y="622"/>
                  </a:lnTo>
                  <a:lnTo>
                    <a:pt x="1187" y="588"/>
                  </a:lnTo>
                  <a:lnTo>
                    <a:pt x="1227" y="655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615F587A-6925-49FA-9DFB-8B741E10E1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7025" y="2609850"/>
              <a:ext cx="2747963" cy="3265488"/>
            </a:xfrm>
            <a:custGeom>
              <a:avLst/>
              <a:gdLst>
                <a:gd name="T0" fmla="*/ 141 w 1731"/>
                <a:gd name="T1" fmla="*/ 823 h 2057"/>
                <a:gd name="T2" fmla="*/ 276 w 1731"/>
                <a:gd name="T3" fmla="*/ 946 h 2057"/>
                <a:gd name="T4" fmla="*/ 510 w 1731"/>
                <a:gd name="T5" fmla="*/ 1127 h 2057"/>
                <a:gd name="T6" fmla="*/ 775 w 1731"/>
                <a:gd name="T7" fmla="*/ 1324 h 2057"/>
                <a:gd name="T8" fmla="*/ 888 w 1731"/>
                <a:gd name="T9" fmla="*/ 1421 h 2057"/>
                <a:gd name="T10" fmla="*/ 984 w 1731"/>
                <a:gd name="T11" fmla="*/ 1513 h 2057"/>
                <a:gd name="T12" fmla="*/ 1073 w 1731"/>
                <a:gd name="T13" fmla="*/ 1591 h 2057"/>
                <a:gd name="T14" fmla="*/ 1132 w 1731"/>
                <a:gd name="T15" fmla="*/ 1642 h 2057"/>
                <a:gd name="T16" fmla="*/ 1139 w 1731"/>
                <a:gd name="T17" fmla="*/ 1652 h 2057"/>
                <a:gd name="T18" fmla="*/ 1144 w 1731"/>
                <a:gd name="T19" fmla="*/ 1701 h 2057"/>
                <a:gd name="T20" fmla="*/ 1164 w 1731"/>
                <a:gd name="T21" fmla="*/ 1743 h 2057"/>
                <a:gd name="T22" fmla="*/ 1186 w 1731"/>
                <a:gd name="T23" fmla="*/ 1770 h 2057"/>
                <a:gd name="T24" fmla="*/ 1264 w 1731"/>
                <a:gd name="T25" fmla="*/ 1850 h 2057"/>
                <a:gd name="T26" fmla="*/ 1287 w 1731"/>
                <a:gd name="T27" fmla="*/ 1872 h 2057"/>
                <a:gd name="T28" fmla="*/ 1279 w 1731"/>
                <a:gd name="T29" fmla="*/ 1877 h 2057"/>
                <a:gd name="T30" fmla="*/ 1269 w 1731"/>
                <a:gd name="T31" fmla="*/ 1885 h 2057"/>
                <a:gd name="T32" fmla="*/ 1270 w 1731"/>
                <a:gd name="T33" fmla="*/ 1900 h 2057"/>
                <a:gd name="T34" fmla="*/ 1289 w 1731"/>
                <a:gd name="T35" fmla="*/ 1924 h 2057"/>
                <a:gd name="T36" fmla="*/ 1363 w 1731"/>
                <a:gd name="T37" fmla="*/ 1986 h 2057"/>
                <a:gd name="T38" fmla="*/ 1419 w 1731"/>
                <a:gd name="T39" fmla="*/ 2024 h 2057"/>
                <a:gd name="T40" fmla="*/ 1510 w 1731"/>
                <a:gd name="T41" fmla="*/ 2047 h 2057"/>
                <a:gd name="T42" fmla="*/ 1581 w 1731"/>
                <a:gd name="T43" fmla="*/ 2057 h 2057"/>
                <a:gd name="T44" fmla="*/ 1650 w 1731"/>
                <a:gd name="T45" fmla="*/ 2046 h 2057"/>
                <a:gd name="T46" fmla="*/ 1699 w 1731"/>
                <a:gd name="T47" fmla="*/ 2007 h 2057"/>
                <a:gd name="T48" fmla="*/ 1714 w 1731"/>
                <a:gd name="T49" fmla="*/ 1986 h 2057"/>
                <a:gd name="T50" fmla="*/ 1727 w 1731"/>
                <a:gd name="T51" fmla="*/ 1939 h 2057"/>
                <a:gd name="T52" fmla="*/ 1729 w 1731"/>
                <a:gd name="T53" fmla="*/ 1875 h 2057"/>
                <a:gd name="T54" fmla="*/ 1726 w 1731"/>
                <a:gd name="T55" fmla="*/ 1858 h 2057"/>
                <a:gd name="T56" fmla="*/ 1727 w 1731"/>
                <a:gd name="T57" fmla="*/ 1839 h 2057"/>
                <a:gd name="T58" fmla="*/ 1719 w 1731"/>
                <a:gd name="T59" fmla="*/ 1785 h 2057"/>
                <a:gd name="T60" fmla="*/ 1692 w 1731"/>
                <a:gd name="T61" fmla="*/ 1736 h 2057"/>
                <a:gd name="T62" fmla="*/ 1670 w 1731"/>
                <a:gd name="T63" fmla="*/ 1709 h 2057"/>
                <a:gd name="T64" fmla="*/ 1592 w 1731"/>
                <a:gd name="T65" fmla="*/ 1640 h 2057"/>
                <a:gd name="T66" fmla="*/ 1530 w 1731"/>
                <a:gd name="T67" fmla="*/ 1595 h 2057"/>
                <a:gd name="T68" fmla="*/ 1533 w 1731"/>
                <a:gd name="T69" fmla="*/ 1583 h 2057"/>
                <a:gd name="T70" fmla="*/ 1535 w 1731"/>
                <a:gd name="T71" fmla="*/ 1552 h 2057"/>
                <a:gd name="T72" fmla="*/ 1523 w 1731"/>
                <a:gd name="T73" fmla="*/ 1520 h 2057"/>
                <a:gd name="T74" fmla="*/ 1495 w 1731"/>
                <a:gd name="T75" fmla="*/ 1461 h 2057"/>
                <a:gd name="T76" fmla="*/ 1461 w 1731"/>
                <a:gd name="T77" fmla="*/ 1426 h 2057"/>
                <a:gd name="T78" fmla="*/ 1372 w 1731"/>
                <a:gd name="T79" fmla="*/ 1368 h 2057"/>
                <a:gd name="T80" fmla="*/ 1306 w 1731"/>
                <a:gd name="T81" fmla="*/ 1297 h 2057"/>
                <a:gd name="T82" fmla="*/ 1151 w 1731"/>
                <a:gd name="T83" fmla="*/ 1068 h 2057"/>
                <a:gd name="T84" fmla="*/ 975 w 1731"/>
                <a:gd name="T85" fmla="*/ 821 h 2057"/>
                <a:gd name="T86" fmla="*/ 916 w 1731"/>
                <a:gd name="T87" fmla="*/ 750 h 2057"/>
                <a:gd name="T88" fmla="*/ 898 w 1731"/>
                <a:gd name="T89" fmla="*/ 730 h 2057"/>
                <a:gd name="T90" fmla="*/ 849 w 1731"/>
                <a:gd name="T91" fmla="*/ 638 h 2057"/>
                <a:gd name="T92" fmla="*/ 819 w 1731"/>
                <a:gd name="T93" fmla="*/ 540 h 2057"/>
                <a:gd name="T94" fmla="*/ 815 w 1731"/>
                <a:gd name="T95" fmla="*/ 500 h 2057"/>
                <a:gd name="T96" fmla="*/ 829 w 1731"/>
                <a:gd name="T97" fmla="*/ 382 h 2057"/>
                <a:gd name="T98" fmla="*/ 863 w 1731"/>
                <a:gd name="T99" fmla="*/ 182 h 2057"/>
                <a:gd name="T100" fmla="*/ 815 w 1731"/>
                <a:gd name="T101" fmla="*/ 0 h 2057"/>
                <a:gd name="T102" fmla="*/ 691 w 1731"/>
                <a:gd name="T103" fmla="*/ 137 h 2057"/>
                <a:gd name="T104" fmla="*/ 562 w 1731"/>
                <a:gd name="T105" fmla="*/ 159 h 2057"/>
                <a:gd name="T106" fmla="*/ 483 w 1731"/>
                <a:gd name="T107" fmla="*/ 187 h 2057"/>
                <a:gd name="T108" fmla="*/ 404 w 1731"/>
                <a:gd name="T109" fmla="*/ 230 h 2057"/>
                <a:gd name="T110" fmla="*/ 348 w 1731"/>
                <a:gd name="T111" fmla="*/ 275 h 2057"/>
                <a:gd name="T112" fmla="*/ 217 w 1731"/>
                <a:gd name="T113" fmla="*/ 409 h 2057"/>
                <a:gd name="T114" fmla="*/ 43 w 1731"/>
                <a:gd name="T115" fmla="*/ 613 h 2057"/>
                <a:gd name="T116" fmla="*/ 0 w 1731"/>
                <a:gd name="T117" fmla="*/ 694 h 2057"/>
                <a:gd name="T118" fmla="*/ 889 w 1731"/>
                <a:gd name="T119" fmla="*/ 27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31" h="2057">
                  <a:moveTo>
                    <a:pt x="0" y="694"/>
                  </a:moveTo>
                  <a:lnTo>
                    <a:pt x="0" y="694"/>
                  </a:lnTo>
                  <a:lnTo>
                    <a:pt x="141" y="823"/>
                  </a:lnTo>
                  <a:lnTo>
                    <a:pt x="222" y="897"/>
                  </a:lnTo>
                  <a:lnTo>
                    <a:pt x="276" y="946"/>
                  </a:lnTo>
                  <a:lnTo>
                    <a:pt x="276" y="946"/>
                  </a:lnTo>
                  <a:lnTo>
                    <a:pt x="308" y="973"/>
                  </a:lnTo>
                  <a:lnTo>
                    <a:pt x="362" y="1015"/>
                  </a:lnTo>
                  <a:lnTo>
                    <a:pt x="510" y="1127"/>
                  </a:lnTo>
                  <a:lnTo>
                    <a:pt x="667" y="1242"/>
                  </a:lnTo>
                  <a:lnTo>
                    <a:pt x="731" y="1291"/>
                  </a:lnTo>
                  <a:lnTo>
                    <a:pt x="775" y="1324"/>
                  </a:lnTo>
                  <a:lnTo>
                    <a:pt x="775" y="1324"/>
                  </a:lnTo>
                  <a:lnTo>
                    <a:pt x="836" y="1373"/>
                  </a:lnTo>
                  <a:lnTo>
                    <a:pt x="888" y="1421"/>
                  </a:lnTo>
                  <a:lnTo>
                    <a:pt x="937" y="1466"/>
                  </a:lnTo>
                  <a:lnTo>
                    <a:pt x="984" y="1513"/>
                  </a:lnTo>
                  <a:lnTo>
                    <a:pt x="984" y="1513"/>
                  </a:lnTo>
                  <a:lnTo>
                    <a:pt x="1007" y="1535"/>
                  </a:lnTo>
                  <a:lnTo>
                    <a:pt x="1031" y="1557"/>
                  </a:lnTo>
                  <a:lnTo>
                    <a:pt x="1073" y="1591"/>
                  </a:lnTo>
                  <a:lnTo>
                    <a:pt x="1107" y="1618"/>
                  </a:lnTo>
                  <a:lnTo>
                    <a:pt x="1120" y="1630"/>
                  </a:lnTo>
                  <a:lnTo>
                    <a:pt x="1132" y="1642"/>
                  </a:lnTo>
                  <a:lnTo>
                    <a:pt x="1132" y="1642"/>
                  </a:lnTo>
                  <a:lnTo>
                    <a:pt x="1136" y="1647"/>
                  </a:lnTo>
                  <a:lnTo>
                    <a:pt x="1139" y="1652"/>
                  </a:lnTo>
                  <a:lnTo>
                    <a:pt x="1141" y="1662"/>
                  </a:lnTo>
                  <a:lnTo>
                    <a:pt x="1142" y="1686"/>
                  </a:lnTo>
                  <a:lnTo>
                    <a:pt x="1144" y="1701"/>
                  </a:lnTo>
                  <a:lnTo>
                    <a:pt x="1151" y="1720"/>
                  </a:lnTo>
                  <a:lnTo>
                    <a:pt x="1158" y="1731"/>
                  </a:lnTo>
                  <a:lnTo>
                    <a:pt x="1164" y="1743"/>
                  </a:lnTo>
                  <a:lnTo>
                    <a:pt x="1174" y="1755"/>
                  </a:lnTo>
                  <a:lnTo>
                    <a:pt x="1186" y="1770"/>
                  </a:lnTo>
                  <a:lnTo>
                    <a:pt x="1186" y="1770"/>
                  </a:lnTo>
                  <a:lnTo>
                    <a:pt x="1211" y="1797"/>
                  </a:lnTo>
                  <a:lnTo>
                    <a:pt x="1232" y="1819"/>
                  </a:lnTo>
                  <a:lnTo>
                    <a:pt x="1264" y="1850"/>
                  </a:lnTo>
                  <a:lnTo>
                    <a:pt x="1282" y="1865"/>
                  </a:lnTo>
                  <a:lnTo>
                    <a:pt x="1286" y="1870"/>
                  </a:lnTo>
                  <a:lnTo>
                    <a:pt x="1287" y="1872"/>
                  </a:lnTo>
                  <a:lnTo>
                    <a:pt x="1287" y="1872"/>
                  </a:lnTo>
                  <a:lnTo>
                    <a:pt x="1284" y="1873"/>
                  </a:lnTo>
                  <a:lnTo>
                    <a:pt x="1279" y="1877"/>
                  </a:lnTo>
                  <a:lnTo>
                    <a:pt x="1274" y="1880"/>
                  </a:lnTo>
                  <a:lnTo>
                    <a:pt x="1270" y="1882"/>
                  </a:lnTo>
                  <a:lnTo>
                    <a:pt x="1269" y="1885"/>
                  </a:lnTo>
                  <a:lnTo>
                    <a:pt x="1269" y="1888"/>
                  </a:lnTo>
                  <a:lnTo>
                    <a:pt x="1269" y="1894"/>
                  </a:lnTo>
                  <a:lnTo>
                    <a:pt x="1270" y="1900"/>
                  </a:lnTo>
                  <a:lnTo>
                    <a:pt x="1275" y="1907"/>
                  </a:lnTo>
                  <a:lnTo>
                    <a:pt x="1281" y="1914"/>
                  </a:lnTo>
                  <a:lnTo>
                    <a:pt x="1289" y="1924"/>
                  </a:lnTo>
                  <a:lnTo>
                    <a:pt x="1314" y="1946"/>
                  </a:lnTo>
                  <a:lnTo>
                    <a:pt x="1314" y="1946"/>
                  </a:lnTo>
                  <a:lnTo>
                    <a:pt x="1363" y="1986"/>
                  </a:lnTo>
                  <a:lnTo>
                    <a:pt x="1382" y="2002"/>
                  </a:lnTo>
                  <a:lnTo>
                    <a:pt x="1400" y="2013"/>
                  </a:lnTo>
                  <a:lnTo>
                    <a:pt x="1419" y="2024"/>
                  </a:lnTo>
                  <a:lnTo>
                    <a:pt x="1442" y="2032"/>
                  </a:lnTo>
                  <a:lnTo>
                    <a:pt x="1473" y="2039"/>
                  </a:lnTo>
                  <a:lnTo>
                    <a:pt x="1510" y="2047"/>
                  </a:lnTo>
                  <a:lnTo>
                    <a:pt x="1510" y="2047"/>
                  </a:lnTo>
                  <a:lnTo>
                    <a:pt x="1549" y="2054"/>
                  </a:lnTo>
                  <a:lnTo>
                    <a:pt x="1581" y="2057"/>
                  </a:lnTo>
                  <a:lnTo>
                    <a:pt x="1608" y="2057"/>
                  </a:lnTo>
                  <a:lnTo>
                    <a:pt x="1629" y="2052"/>
                  </a:lnTo>
                  <a:lnTo>
                    <a:pt x="1650" y="2046"/>
                  </a:lnTo>
                  <a:lnTo>
                    <a:pt x="1667" y="2035"/>
                  </a:lnTo>
                  <a:lnTo>
                    <a:pt x="1682" y="2024"/>
                  </a:lnTo>
                  <a:lnTo>
                    <a:pt x="1699" y="2007"/>
                  </a:lnTo>
                  <a:lnTo>
                    <a:pt x="1699" y="2007"/>
                  </a:lnTo>
                  <a:lnTo>
                    <a:pt x="1707" y="1997"/>
                  </a:lnTo>
                  <a:lnTo>
                    <a:pt x="1714" y="1986"/>
                  </a:lnTo>
                  <a:lnTo>
                    <a:pt x="1719" y="1975"/>
                  </a:lnTo>
                  <a:lnTo>
                    <a:pt x="1722" y="1963"/>
                  </a:lnTo>
                  <a:lnTo>
                    <a:pt x="1727" y="1939"/>
                  </a:lnTo>
                  <a:lnTo>
                    <a:pt x="1731" y="1914"/>
                  </a:lnTo>
                  <a:lnTo>
                    <a:pt x="1731" y="1892"/>
                  </a:lnTo>
                  <a:lnTo>
                    <a:pt x="1729" y="1875"/>
                  </a:lnTo>
                  <a:lnTo>
                    <a:pt x="1727" y="1863"/>
                  </a:lnTo>
                  <a:lnTo>
                    <a:pt x="1726" y="1858"/>
                  </a:lnTo>
                  <a:lnTo>
                    <a:pt x="1726" y="1858"/>
                  </a:lnTo>
                  <a:lnTo>
                    <a:pt x="1726" y="1856"/>
                  </a:lnTo>
                  <a:lnTo>
                    <a:pt x="1726" y="1850"/>
                  </a:lnTo>
                  <a:lnTo>
                    <a:pt x="1727" y="1839"/>
                  </a:lnTo>
                  <a:lnTo>
                    <a:pt x="1727" y="1824"/>
                  </a:lnTo>
                  <a:lnTo>
                    <a:pt x="1724" y="1807"/>
                  </a:lnTo>
                  <a:lnTo>
                    <a:pt x="1719" y="1785"/>
                  </a:lnTo>
                  <a:lnTo>
                    <a:pt x="1707" y="1762"/>
                  </a:lnTo>
                  <a:lnTo>
                    <a:pt x="1700" y="1750"/>
                  </a:lnTo>
                  <a:lnTo>
                    <a:pt x="1692" y="1736"/>
                  </a:lnTo>
                  <a:lnTo>
                    <a:pt x="1692" y="1736"/>
                  </a:lnTo>
                  <a:lnTo>
                    <a:pt x="1682" y="1723"/>
                  </a:lnTo>
                  <a:lnTo>
                    <a:pt x="1670" y="1709"/>
                  </a:lnTo>
                  <a:lnTo>
                    <a:pt x="1645" y="1684"/>
                  </a:lnTo>
                  <a:lnTo>
                    <a:pt x="1618" y="1660"/>
                  </a:lnTo>
                  <a:lnTo>
                    <a:pt x="1592" y="1640"/>
                  </a:lnTo>
                  <a:lnTo>
                    <a:pt x="1549" y="1608"/>
                  </a:lnTo>
                  <a:lnTo>
                    <a:pt x="1535" y="1598"/>
                  </a:lnTo>
                  <a:lnTo>
                    <a:pt x="1530" y="1595"/>
                  </a:lnTo>
                  <a:lnTo>
                    <a:pt x="1530" y="1595"/>
                  </a:lnTo>
                  <a:lnTo>
                    <a:pt x="1532" y="1588"/>
                  </a:lnTo>
                  <a:lnTo>
                    <a:pt x="1533" y="1583"/>
                  </a:lnTo>
                  <a:lnTo>
                    <a:pt x="1535" y="1574"/>
                  </a:lnTo>
                  <a:lnTo>
                    <a:pt x="1535" y="1566"/>
                  </a:lnTo>
                  <a:lnTo>
                    <a:pt x="1535" y="1552"/>
                  </a:lnTo>
                  <a:lnTo>
                    <a:pt x="1530" y="1537"/>
                  </a:lnTo>
                  <a:lnTo>
                    <a:pt x="1523" y="1520"/>
                  </a:lnTo>
                  <a:lnTo>
                    <a:pt x="1523" y="1520"/>
                  </a:lnTo>
                  <a:lnTo>
                    <a:pt x="1508" y="1486"/>
                  </a:lnTo>
                  <a:lnTo>
                    <a:pt x="1501" y="1473"/>
                  </a:lnTo>
                  <a:lnTo>
                    <a:pt x="1495" y="1461"/>
                  </a:lnTo>
                  <a:lnTo>
                    <a:pt x="1486" y="1449"/>
                  </a:lnTo>
                  <a:lnTo>
                    <a:pt x="1474" y="1437"/>
                  </a:lnTo>
                  <a:lnTo>
                    <a:pt x="1461" y="1426"/>
                  </a:lnTo>
                  <a:lnTo>
                    <a:pt x="1442" y="1412"/>
                  </a:lnTo>
                  <a:lnTo>
                    <a:pt x="1442" y="1412"/>
                  </a:lnTo>
                  <a:lnTo>
                    <a:pt x="1372" y="1368"/>
                  </a:lnTo>
                  <a:lnTo>
                    <a:pt x="1341" y="1351"/>
                  </a:lnTo>
                  <a:lnTo>
                    <a:pt x="1341" y="1351"/>
                  </a:lnTo>
                  <a:lnTo>
                    <a:pt x="1306" y="1297"/>
                  </a:lnTo>
                  <a:lnTo>
                    <a:pt x="1220" y="1169"/>
                  </a:lnTo>
                  <a:lnTo>
                    <a:pt x="1220" y="1169"/>
                  </a:lnTo>
                  <a:lnTo>
                    <a:pt x="1151" y="1068"/>
                  </a:lnTo>
                  <a:lnTo>
                    <a:pt x="1061" y="939"/>
                  </a:lnTo>
                  <a:lnTo>
                    <a:pt x="1016" y="877"/>
                  </a:lnTo>
                  <a:lnTo>
                    <a:pt x="975" y="821"/>
                  </a:lnTo>
                  <a:lnTo>
                    <a:pt x="942" y="777"/>
                  </a:lnTo>
                  <a:lnTo>
                    <a:pt x="928" y="762"/>
                  </a:lnTo>
                  <a:lnTo>
                    <a:pt x="916" y="750"/>
                  </a:lnTo>
                  <a:lnTo>
                    <a:pt x="916" y="750"/>
                  </a:lnTo>
                  <a:lnTo>
                    <a:pt x="906" y="740"/>
                  </a:lnTo>
                  <a:lnTo>
                    <a:pt x="898" y="730"/>
                  </a:lnTo>
                  <a:lnTo>
                    <a:pt x="879" y="703"/>
                  </a:lnTo>
                  <a:lnTo>
                    <a:pt x="864" y="672"/>
                  </a:lnTo>
                  <a:lnTo>
                    <a:pt x="849" y="638"/>
                  </a:lnTo>
                  <a:lnTo>
                    <a:pt x="836" y="603"/>
                  </a:lnTo>
                  <a:lnTo>
                    <a:pt x="825" y="571"/>
                  </a:lnTo>
                  <a:lnTo>
                    <a:pt x="819" y="540"/>
                  </a:lnTo>
                  <a:lnTo>
                    <a:pt x="815" y="513"/>
                  </a:lnTo>
                  <a:lnTo>
                    <a:pt x="815" y="513"/>
                  </a:lnTo>
                  <a:lnTo>
                    <a:pt x="815" y="500"/>
                  </a:lnTo>
                  <a:lnTo>
                    <a:pt x="815" y="481"/>
                  </a:lnTo>
                  <a:lnTo>
                    <a:pt x="820" y="436"/>
                  </a:lnTo>
                  <a:lnTo>
                    <a:pt x="829" y="382"/>
                  </a:lnTo>
                  <a:lnTo>
                    <a:pt x="837" y="324"/>
                  </a:lnTo>
                  <a:lnTo>
                    <a:pt x="854" y="225"/>
                  </a:lnTo>
                  <a:lnTo>
                    <a:pt x="863" y="182"/>
                  </a:lnTo>
                  <a:lnTo>
                    <a:pt x="863" y="182"/>
                  </a:lnTo>
                  <a:lnTo>
                    <a:pt x="874" y="186"/>
                  </a:lnTo>
                  <a:lnTo>
                    <a:pt x="815" y="0"/>
                  </a:lnTo>
                  <a:lnTo>
                    <a:pt x="721" y="135"/>
                  </a:lnTo>
                  <a:lnTo>
                    <a:pt x="721" y="135"/>
                  </a:lnTo>
                  <a:lnTo>
                    <a:pt x="691" y="137"/>
                  </a:lnTo>
                  <a:lnTo>
                    <a:pt x="655" y="140"/>
                  </a:lnTo>
                  <a:lnTo>
                    <a:pt x="613" y="147"/>
                  </a:lnTo>
                  <a:lnTo>
                    <a:pt x="562" y="159"/>
                  </a:lnTo>
                  <a:lnTo>
                    <a:pt x="536" y="167"/>
                  </a:lnTo>
                  <a:lnTo>
                    <a:pt x="510" y="176"/>
                  </a:lnTo>
                  <a:lnTo>
                    <a:pt x="483" y="187"/>
                  </a:lnTo>
                  <a:lnTo>
                    <a:pt x="456" y="199"/>
                  </a:lnTo>
                  <a:lnTo>
                    <a:pt x="429" y="213"/>
                  </a:lnTo>
                  <a:lnTo>
                    <a:pt x="404" y="230"/>
                  </a:lnTo>
                  <a:lnTo>
                    <a:pt x="404" y="230"/>
                  </a:lnTo>
                  <a:lnTo>
                    <a:pt x="377" y="250"/>
                  </a:lnTo>
                  <a:lnTo>
                    <a:pt x="348" y="275"/>
                  </a:lnTo>
                  <a:lnTo>
                    <a:pt x="318" y="304"/>
                  </a:lnTo>
                  <a:lnTo>
                    <a:pt x="284" y="338"/>
                  </a:lnTo>
                  <a:lnTo>
                    <a:pt x="217" y="409"/>
                  </a:lnTo>
                  <a:lnTo>
                    <a:pt x="151" y="485"/>
                  </a:lnTo>
                  <a:lnTo>
                    <a:pt x="92" y="554"/>
                  </a:lnTo>
                  <a:lnTo>
                    <a:pt x="43" y="613"/>
                  </a:lnTo>
                  <a:lnTo>
                    <a:pt x="0" y="669"/>
                  </a:lnTo>
                  <a:lnTo>
                    <a:pt x="0" y="669"/>
                  </a:lnTo>
                  <a:lnTo>
                    <a:pt x="0" y="694"/>
                  </a:lnTo>
                  <a:lnTo>
                    <a:pt x="0" y="694"/>
                  </a:lnTo>
                  <a:close/>
                  <a:moveTo>
                    <a:pt x="891" y="267"/>
                  </a:moveTo>
                  <a:lnTo>
                    <a:pt x="889" y="270"/>
                  </a:lnTo>
                  <a:lnTo>
                    <a:pt x="893" y="269"/>
                  </a:lnTo>
                  <a:lnTo>
                    <a:pt x="891" y="267"/>
                  </a:lnTo>
                  <a:close/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5A3E8F4D-5B23-45E2-A51A-079CFDD08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0" y="1371600"/>
              <a:ext cx="598488" cy="690563"/>
            </a:xfrm>
            <a:custGeom>
              <a:avLst/>
              <a:gdLst>
                <a:gd name="T0" fmla="*/ 0 w 377"/>
                <a:gd name="T1" fmla="*/ 341 h 435"/>
                <a:gd name="T2" fmla="*/ 10 w 377"/>
                <a:gd name="T3" fmla="*/ 290 h 435"/>
                <a:gd name="T4" fmla="*/ 27 w 377"/>
                <a:gd name="T5" fmla="*/ 226 h 435"/>
                <a:gd name="T6" fmla="*/ 55 w 377"/>
                <a:gd name="T7" fmla="*/ 157 h 435"/>
                <a:gd name="T8" fmla="*/ 74 w 377"/>
                <a:gd name="T9" fmla="*/ 125 h 435"/>
                <a:gd name="T10" fmla="*/ 86 w 377"/>
                <a:gd name="T11" fmla="*/ 108 h 435"/>
                <a:gd name="T12" fmla="*/ 113 w 377"/>
                <a:gd name="T13" fmla="*/ 76 h 435"/>
                <a:gd name="T14" fmla="*/ 140 w 377"/>
                <a:gd name="T15" fmla="*/ 50 h 435"/>
                <a:gd name="T16" fmla="*/ 167 w 377"/>
                <a:gd name="T17" fmla="*/ 30 h 435"/>
                <a:gd name="T18" fmla="*/ 192 w 377"/>
                <a:gd name="T19" fmla="*/ 15 h 435"/>
                <a:gd name="T20" fmla="*/ 219 w 377"/>
                <a:gd name="T21" fmla="*/ 5 h 435"/>
                <a:gd name="T22" fmla="*/ 243 w 377"/>
                <a:gd name="T23" fmla="*/ 1 h 435"/>
                <a:gd name="T24" fmla="*/ 266 w 377"/>
                <a:gd name="T25" fmla="*/ 1 h 435"/>
                <a:gd name="T26" fmla="*/ 276 w 377"/>
                <a:gd name="T27" fmla="*/ 3 h 435"/>
                <a:gd name="T28" fmla="*/ 296 w 377"/>
                <a:gd name="T29" fmla="*/ 15 h 435"/>
                <a:gd name="T30" fmla="*/ 317 w 377"/>
                <a:gd name="T31" fmla="*/ 38 h 435"/>
                <a:gd name="T32" fmla="*/ 334 w 377"/>
                <a:gd name="T33" fmla="*/ 69 h 435"/>
                <a:gd name="T34" fmla="*/ 361 w 377"/>
                <a:gd name="T35" fmla="*/ 136 h 435"/>
                <a:gd name="T36" fmla="*/ 377 w 377"/>
                <a:gd name="T37" fmla="*/ 192 h 435"/>
                <a:gd name="T38" fmla="*/ 366 w 377"/>
                <a:gd name="T39" fmla="*/ 165 h 435"/>
                <a:gd name="T40" fmla="*/ 337 w 377"/>
                <a:gd name="T41" fmla="*/ 108 h 435"/>
                <a:gd name="T42" fmla="*/ 300 w 377"/>
                <a:gd name="T43" fmla="*/ 50 h 435"/>
                <a:gd name="T44" fmla="*/ 283 w 377"/>
                <a:gd name="T45" fmla="*/ 30 h 435"/>
                <a:gd name="T46" fmla="*/ 270 w 377"/>
                <a:gd name="T47" fmla="*/ 23 h 435"/>
                <a:gd name="T48" fmla="*/ 263 w 377"/>
                <a:gd name="T49" fmla="*/ 23 h 435"/>
                <a:gd name="T50" fmla="*/ 239 w 377"/>
                <a:gd name="T51" fmla="*/ 35 h 435"/>
                <a:gd name="T52" fmla="*/ 204 w 377"/>
                <a:gd name="T53" fmla="*/ 65 h 435"/>
                <a:gd name="T54" fmla="*/ 172 w 377"/>
                <a:gd name="T55" fmla="*/ 103 h 435"/>
                <a:gd name="T56" fmla="*/ 148 w 377"/>
                <a:gd name="T57" fmla="*/ 138 h 435"/>
                <a:gd name="T58" fmla="*/ 141 w 377"/>
                <a:gd name="T59" fmla="*/ 155 h 435"/>
                <a:gd name="T60" fmla="*/ 131 w 377"/>
                <a:gd name="T61" fmla="*/ 189 h 435"/>
                <a:gd name="T62" fmla="*/ 128 w 377"/>
                <a:gd name="T63" fmla="*/ 229 h 435"/>
                <a:gd name="T64" fmla="*/ 128 w 377"/>
                <a:gd name="T65" fmla="*/ 239 h 435"/>
                <a:gd name="T66" fmla="*/ 118 w 377"/>
                <a:gd name="T67" fmla="*/ 288 h 435"/>
                <a:gd name="T68" fmla="*/ 114 w 377"/>
                <a:gd name="T69" fmla="*/ 314 h 435"/>
                <a:gd name="T70" fmla="*/ 118 w 377"/>
                <a:gd name="T71" fmla="*/ 346 h 435"/>
                <a:gd name="T72" fmla="*/ 141 w 377"/>
                <a:gd name="T73" fmla="*/ 435 h 435"/>
                <a:gd name="T74" fmla="*/ 133 w 377"/>
                <a:gd name="T75" fmla="*/ 432 h 435"/>
                <a:gd name="T76" fmla="*/ 106 w 377"/>
                <a:gd name="T77" fmla="*/ 413 h 435"/>
                <a:gd name="T78" fmla="*/ 91 w 377"/>
                <a:gd name="T79" fmla="*/ 396 h 435"/>
                <a:gd name="T80" fmla="*/ 87 w 377"/>
                <a:gd name="T81" fmla="*/ 388 h 435"/>
                <a:gd name="T82" fmla="*/ 81 w 377"/>
                <a:gd name="T83" fmla="*/ 371 h 435"/>
                <a:gd name="T84" fmla="*/ 69 w 377"/>
                <a:gd name="T85" fmla="*/ 359 h 435"/>
                <a:gd name="T86" fmla="*/ 54 w 377"/>
                <a:gd name="T87" fmla="*/ 348 h 435"/>
                <a:gd name="T88" fmla="*/ 34 w 377"/>
                <a:gd name="T89" fmla="*/ 327 h 435"/>
                <a:gd name="T90" fmla="*/ 17 w 377"/>
                <a:gd name="T91" fmla="*/ 336 h 435"/>
                <a:gd name="T92" fmla="*/ 2 w 377"/>
                <a:gd name="T93" fmla="*/ 342 h 435"/>
                <a:gd name="T94" fmla="*/ 0 w 377"/>
                <a:gd name="T95" fmla="*/ 34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7" h="435">
                  <a:moveTo>
                    <a:pt x="0" y="341"/>
                  </a:moveTo>
                  <a:lnTo>
                    <a:pt x="0" y="341"/>
                  </a:lnTo>
                  <a:lnTo>
                    <a:pt x="5" y="315"/>
                  </a:lnTo>
                  <a:lnTo>
                    <a:pt x="10" y="290"/>
                  </a:lnTo>
                  <a:lnTo>
                    <a:pt x="18" y="260"/>
                  </a:lnTo>
                  <a:lnTo>
                    <a:pt x="27" y="226"/>
                  </a:lnTo>
                  <a:lnTo>
                    <a:pt x="40" y="190"/>
                  </a:lnTo>
                  <a:lnTo>
                    <a:pt x="55" y="157"/>
                  </a:lnTo>
                  <a:lnTo>
                    <a:pt x="64" y="140"/>
                  </a:lnTo>
                  <a:lnTo>
                    <a:pt x="74" y="125"/>
                  </a:lnTo>
                  <a:lnTo>
                    <a:pt x="74" y="125"/>
                  </a:lnTo>
                  <a:lnTo>
                    <a:pt x="86" y="108"/>
                  </a:lnTo>
                  <a:lnTo>
                    <a:pt x="99" y="91"/>
                  </a:lnTo>
                  <a:lnTo>
                    <a:pt x="113" y="76"/>
                  </a:lnTo>
                  <a:lnTo>
                    <a:pt x="126" y="62"/>
                  </a:lnTo>
                  <a:lnTo>
                    <a:pt x="140" y="50"/>
                  </a:lnTo>
                  <a:lnTo>
                    <a:pt x="153" y="38"/>
                  </a:lnTo>
                  <a:lnTo>
                    <a:pt x="167" y="30"/>
                  </a:lnTo>
                  <a:lnTo>
                    <a:pt x="180" y="21"/>
                  </a:lnTo>
                  <a:lnTo>
                    <a:pt x="192" y="15"/>
                  </a:lnTo>
                  <a:lnTo>
                    <a:pt x="205" y="10"/>
                  </a:lnTo>
                  <a:lnTo>
                    <a:pt x="219" y="5"/>
                  </a:lnTo>
                  <a:lnTo>
                    <a:pt x="231" y="1"/>
                  </a:lnTo>
                  <a:lnTo>
                    <a:pt x="243" y="1"/>
                  </a:lnTo>
                  <a:lnTo>
                    <a:pt x="254" y="0"/>
                  </a:lnTo>
                  <a:lnTo>
                    <a:pt x="266" y="1"/>
                  </a:lnTo>
                  <a:lnTo>
                    <a:pt x="276" y="3"/>
                  </a:lnTo>
                  <a:lnTo>
                    <a:pt x="276" y="3"/>
                  </a:lnTo>
                  <a:lnTo>
                    <a:pt x="286" y="8"/>
                  </a:lnTo>
                  <a:lnTo>
                    <a:pt x="296" y="15"/>
                  </a:lnTo>
                  <a:lnTo>
                    <a:pt x="307" y="27"/>
                  </a:lnTo>
                  <a:lnTo>
                    <a:pt x="317" y="38"/>
                  </a:lnTo>
                  <a:lnTo>
                    <a:pt x="325" y="54"/>
                  </a:lnTo>
                  <a:lnTo>
                    <a:pt x="334" y="69"/>
                  </a:lnTo>
                  <a:lnTo>
                    <a:pt x="349" y="103"/>
                  </a:lnTo>
                  <a:lnTo>
                    <a:pt x="361" y="136"/>
                  </a:lnTo>
                  <a:lnTo>
                    <a:pt x="369" y="165"/>
                  </a:lnTo>
                  <a:lnTo>
                    <a:pt x="377" y="192"/>
                  </a:lnTo>
                  <a:lnTo>
                    <a:pt x="377" y="192"/>
                  </a:lnTo>
                  <a:lnTo>
                    <a:pt x="366" y="165"/>
                  </a:lnTo>
                  <a:lnTo>
                    <a:pt x="352" y="138"/>
                  </a:lnTo>
                  <a:lnTo>
                    <a:pt x="337" y="108"/>
                  </a:lnTo>
                  <a:lnTo>
                    <a:pt x="318" y="77"/>
                  </a:lnTo>
                  <a:lnTo>
                    <a:pt x="300" y="50"/>
                  </a:lnTo>
                  <a:lnTo>
                    <a:pt x="291" y="38"/>
                  </a:lnTo>
                  <a:lnTo>
                    <a:pt x="283" y="30"/>
                  </a:lnTo>
                  <a:lnTo>
                    <a:pt x="276" y="25"/>
                  </a:lnTo>
                  <a:lnTo>
                    <a:pt x="270" y="23"/>
                  </a:lnTo>
                  <a:lnTo>
                    <a:pt x="270" y="23"/>
                  </a:lnTo>
                  <a:lnTo>
                    <a:pt x="263" y="23"/>
                  </a:lnTo>
                  <a:lnTo>
                    <a:pt x="256" y="27"/>
                  </a:lnTo>
                  <a:lnTo>
                    <a:pt x="239" y="35"/>
                  </a:lnTo>
                  <a:lnTo>
                    <a:pt x="222" y="49"/>
                  </a:lnTo>
                  <a:lnTo>
                    <a:pt x="204" y="65"/>
                  </a:lnTo>
                  <a:lnTo>
                    <a:pt x="187" y="82"/>
                  </a:lnTo>
                  <a:lnTo>
                    <a:pt x="172" y="103"/>
                  </a:lnTo>
                  <a:lnTo>
                    <a:pt x="158" y="121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1" y="155"/>
                  </a:lnTo>
                  <a:lnTo>
                    <a:pt x="136" y="172"/>
                  </a:lnTo>
                  <a:lnTo>
                    <a:pt x="131" y="189"/>
                  </a:lnTo>
                  <a:lnTo>
                    <a:pt x="130" y="204"/>
                  </a:lnTo>
                  <a:lnTo>
                    <a:pt x="128" y="229"/>
                  </a:lnTo>
                  <a:lnTo>
                    <a:pt x="128" y="239"/>
                  </a:lnTo>
                  <a:lnTo>
                    <a:pt x="128" y="239"/>
                  </a:lnTo>
                  <a:lnTo>
                    <a:pt x="121" y="265"/>
                  </a:lnTo>
                  <a:lnTo>
                    <a:pt x="118" y="288"/>
                  </a:lnTo>
                  <a:lnTo>
                    <a:pt x="114" y="314"/>
                  </a:lnTo>
                  <a:lnTo>
                    <a:pt x="114" y="314"/>
                  </a:lnTo>
                  <a:lnTo>
                    <a:pt x="114" y="329"/>
                  </a:lnTo>
                  <a:lnTo>
                    <a:pt x="118" y="346"/>
                  </a:lnTo>
                  <a:lnTo>
                    <a:pt x="128" y="386"/>
                  </a:lnTo>
                  <a:lnTo>
                    <a:pt x="141" y="435"/>
                  </a:lnTo>
                  <a:lnTo>
                    <a:pt x="141" y="435"/>
                  </a:lnTo>
                  <a:lnTo>
                    <a:pt x="133" y="432"/>
                  </a:lnTo>
                  <a:lnTo>
                    <a:pt x="116" y="420"/>
                  </a:lnTo>
                  <a:lnTo>
                    <a:pt x="106" y="413"/>
                  </a:lnTo>
                  <a:lnTo>
                    <a:pt x="98" y="405"/>
                  </a:lnTo>
                  <a:lnTo>
                    <a:pt x="91" y="396"/>
                  </a:lnTo>
                  <a:lnTo>
                    <a:pt x="87" y="388"/>
                  </a:lnTo>
                  <a:lnTo>
                    <a:pt x="87" y="388"/>
                  </a:lnTo>
                  <a:lnTo>
                    <a:pt x="86" y="380"/>
                  </a:lnTo>
                  <a:lnTo>
                    <a:pt x="81" y="371"/>
                  </a:lnTo>
                  <a:lnTo>
                    <a:pt x="76" y="364"/>
                  </a:lnTo>
                  <a:lnTo>
                    <a:pt x="69" y="359"/>
                  </a:lnTo>
                  <a:lnTo>
                    <a:pt x="59" y="351"/>
                  </a:lnTo>
                  <a:lnTo>
                    <a:pt x="54" y="348"/>
                  </a:lnTo>
                  <a:lnTo>
                    <a:pt x="54" y="361"/>
                  </a:lnTo>
                  <a:lnTo>
                    <a:pt x="34" y="327"/>
                  </a:lnTo>
                  <a:lnTo>
                    <a:pt x="34" y="327"/>
                  </a:lnTo>
                  <a:lnTo>
                    <a:pt x="17" y="336"/>
                  </a:lnTo>
                  <a:lnTo>
                    <a:pt x="5" y="341"/>
                  </a:lnTo>
                  <a:lnTo>
                    <a:pt x="2" y="342"/>
                  </a:lnTo>
                  <a:lnTo>
                    <a:pt x="0" y="341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73E705EB-AD2C-4A67-8A0A-7471956D5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0" y="1095375"/>
              <a:ext cx="568325" cy="280988"/>
            </a:xfrm>
            <a:custGeom>
              <a:avLst/>
              <a:gdLst>
                <a:gd name="T0" fmla="*/ 95 w 358"/>
                <a:gd name="T1" fmla="*/ 143 h 177"/>
                <a:gd name="T2" fmla="*/ 95 w 358"/>
                <a:gd name="T3" fmla="*/ 143 h 177"/>
                <a:gd name="T4" fmla="*/ 154 w 358"/>
                <a:gd name="T5" fmla="*/ 103 h 177"/>
                <a:gd name="T6" fmla="*/ 236 w 358"/>
                <a:gd name="T7" fmla="*/ 49 h 177"/>
                <a:gd name="T8" fmla="*/ 236 w 358"/>
                <a:gd name="T9" fmla="*/ 49 h 177"/>
                <a:gd name="T10" fmla="*/ 251 w 358"/>
                <a:gd name="T11" fmla="*/ 40 h 177"/>
                <a:gd name="T12" fmla="*/ 268 w 358"/>
                <a:gd name="T13" fmla="*/ 32 h 177"/>
                <a:gd name="T14" fmla="*/ 309 w 358"/>
                <a:gd name="T15" fmla="*/ 15 h 177"/>
                <a:gd name="T16" fmla="*/ 342 w 358"/>
                <a:gd name="T17" fmla="*/ 3 h 177"/>
                <a:gd name="T18" fmla="*/ 354 w 358"/>
                <a:gd name="T19" fmla="*/ 0 h 177"/>
                <a:gd name="T20" fmla="*/ 356 w 358"/>
                <a:gd name="T21" fmla="*/ 0 h 177"/>
                <a:gd name="T22" fmla="*/ 358 w 358"/>
                <a:gd name="T23" fmla="*/ 1 h 177"/>
                <a:gd name="T24" fmla="*/ 358 w 358"/>
                <a:gd name="T25" fmla="*/ 1 h 177"/>
                <a:gd name="T26" fmla="*/ 351 w 358"/>
                <a:gd name="T27" fmla="*/ 20 h 177"/>
                <a:gd name="T28" fmla="*/ 337 w 358"/>
                <a:gd name="T29" fmla="*/ 57 h 177"/>
                <a:gd name="T30" fmla="*/ 317 w 358"/>
                <a:gd name="T31" fmla="*/ 98 h 177"/>
                <a:gd name="T32" fmla="*/ 307 w 358"/>
                <a:gd name="T33" fmla="*/ 114 h 177"/>
                <a:gd name="T34" fmla="*/ 297 w 358"/>
                <a:gd name="T35" fmla="*/ 130 h 177"/>
                <a:gd name="T36" fmla="*/ 297 w 358"/>
                <a:gd name="T37" fmla="*/ 130 h 177"/>
                <a:gd name="T38" fmla="*/ 270 w 358"/>
                <a:gd name="T39" fmla="*/ 162 h 177"/>
                <a:gd name="T40" fmla="*/ 263 w 358"/>
                <a:gd name="T41" fmla="*/ 170 h 177"/>
                <a:gd name="T42" fmla="*/ 263 w 358"/>
                <a:gd name="T43" fmla="*/ 170 h 177"/>
                <a:gd name="T44" fmla="*/ 258 w 358"/>
                <a:gd name="T45" fmla="*/ 167 h 177"/>
                <a:gd name="T46" fmla="*/ 245 w 358"/>
                <a:gd name="T47" fmla="*/ 160 h 177"/>
                <a:gd name="T48" fmla="*/ 235 w 358"/>
                <a:gd name="T49" fmla="*/ 157 h 177"/>
                <a:gd name="T50" fmla="*/ 223 w 358"/>
                <a:gd name="T51" fmla="*/ 153 h 177"/>
                <a:gd name="T52" fmla="*/ 209 w 358"/>
                <a:gd name="T53" fmla="*/ 152 h 177"/>
                <a:gd name="T54" fmla="*/ 196 w 358"/>
                <a:gd name="T55" fmla="*/ 150 h 177"/>
                <a:gd name="T56" fmla="*/ 196 w 358"/>
                <a:gd name="T57" fmla="*/ 150 h 177"/>
                <a:gd name="T58" fmla="*/ 165 w 358"/>
                <a:gd name="T59" fmla="*/ 152 h 177"/>
                <a:gd name="T60" fmla="*/ 137 w 358"/>
                <a:gd name="T61" fmla="*/ 155 h 177"/>
                <a:gd name="T62" fmla="*/ 117 w 358"/>
                <a:gd name="T63" fmla="*/ 158 h 177"/>
                <a:gd name="T64" fmla="*/ 110 w 358"/>
                <a:gd name="T65" fmla="*/ 162 h 177"/>
                <a:gd name="T66" fmla="*/ 108 w 358"/>
                <a:gd name="T67" fmla="*/ 163 h 177"/>
                <a:gd name="T68" fmla="*/ 108 w 358"/>
                <a:gd name="T69" fmla="*/ 163 h 177"/>
                <a:gd name="T70" fmla="*/ 106 w 358"/>
                <a:gd name="T71" fmla="*/ 165 h 177"/>
                <a:gd name="T72" fmla="*/ 105 w 358"/>
                <a:gd name="T73" fmla="*/ 168 h 177"/>
                <a:gd name="T74" fmla="*/ 98 w 358"/>
                <a:gd name="T75" fmla="*/ 172 h 177"/>
                <a:gd name="T76" fmla="*/ 88 w 358"/>
                <a:gd name="T77" fmla="*/ 177 h 177"/>
                <a:gd name="T78" fmla="*/ 41 w 358"/>
                <a:gd name="T79" fmla="*/ 177 h 177"/>
                <a:gd name="T80" fmla="*/ 41 w 358"/>
                <a:gd name="T81" fmla="*/ 177 h 177"/>
                <a:gd name="T82" fmla="*/ 20 w 358"/>
                <a:gd name="T83" fmla="*/ 172 h 177"/>
                <a:gd name="T84" fmla="*/ 7 w 358"/>
                <a:gd name="T85" fmla="*/ 167 h 177"/>
                <a:gd name="T86" fmla="*/ 2 w 358"/>
                <a:gd name="T87" fmla="*/ 165 h 177"/>
                <a:gd name="T88" fmla="*/ 0 w 358"/>
                <a:gd name="T89" fmla="*/ 163 h 177"/>
                <a:gd name="T90" fmla="*/ 0 w 358"/>
                <a:gd name="T91" fmla="*/ 163 h 177"/>
                <a:gd name="T92" fmla="*/ 7 w 358"/>
                <a:gd name="T93" fmla="*/ 158 h 177"/>
                <a:gd name="T94" fmla="*/ 20 w 358"/>
                <a:gd name="T95" fmla="*/ 148 h 177"/>
                <a:gd name="T96" fmla="*/ 41 w 358"/>
                <a:gd name="T97" fmla="*/ 136 h 177"/>
                <a:gd name="T98" fmla="*/ 95 w 358"/>
                <a:gd name="T99" fmla="*/ 14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8" h="177">
                  <a:moveTo>
                    <a:pt x="95" y="143"/>
                  </a:moveTo>
                  <a:lnTo>
                    <a:pt x="95" y="143"/>
                  </a:lnTo>
                  <a:lnTo>
                    <a:pt x="154" y="103"/>
                  </a:lnTo>
                  <a:lnTo>
                    <a:pt x="236" y="49"/>
                  </a:lnTo>
                  <a:lnTo>
                    <a:pt x="236" y="49"/>
                  </a:lnTo>
                  <a:lnTo>
                    <a:pt x="251" y="40"/>
                  </a:lnTo>
                  <a:lnTo>
                    <a:pt x="268" y="32"/>
                  </a:lnTo>
                  <a:lnTo>
                    <a:pt x="309" y="15"/>
                  </a:lnTo>
                  <a:lnTo>
                    <a:pt x="342" y="3"/>
                  </a:lnTo>
                  <a:lnTo>
                    <a:pt x="354" y="0"/>
                  </a:lnTo>
                  <a:lnTo>
                    <a:pt x="356" y="0"/>
                  </a:lnTo>
                  <a:lnTo>
                    <a:pt x="358" y="1"/>
                  </a:lnTo>
                  <a:lnTo>
                    <a:pt x="358" y="1"/>
                  </a:lnTo>
                  <a:lnTo>
                    <a:pt x="351" y="20"/>
                  </a:lnTo>
                  <a:lnTo>
                    <a:pt x="337" y="57"/>
                  </a:lnTo>
                  <a:lnTo>
                    <a:pt x="317" y="98"/>
                  </a:lnTo>
                  <a:lnTo>
                    <a:pt x="307" y="114"/>
                  </a:lnTo>
                  <a:lnTo>
                    <a:pt x="297" y="130"/>
                  </a:lnTo>
                  <a:lnTo>
                    <a:pt x="297" y="130"/>
                  </a:lnTo>
                  <a:lnTo>
                    <a:pt x="270" y="162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58" y="167"/>
                  </a:lnTo>
                  <a:lnTo>
                    <a:pt x="245" y="160"/>
                  </a:lnTo>
                  <a:lnTo>
                    <a:pt x="235" y="157"/>
                  </a:lnTo>
                  <a:lnTo>
                    <a:pt x="223" y="153"/>
                  </a:lnTo>
                  <a:lnTo>
                    <a:pt x="209" y="152"/>
                  </a:lnTo>
                  <a:lnTo>
                    <a:pt x="196" y="150"/>
                  </a:lnTo>
                  <a:lnTo>
                    <a:pt x="196" y="150"/>
                  </a:lnTo>
                  <a:lnTo>
                    <a:pt x="165" y="152"/>
                  </a:lnTo>
                  <a:lnTo>
                    <a:pt x="137" y="155"/>
                  </a:lnTo>
                  <a:lnTo>
                    <a:pt x="117" y="158"/>
                  </a:lnTo>
                  <a:lnTo>
                    <a:pt x="110" y="162"/>
                  </a:lnTo>
                  <a:lnTo>
                    <a:pt x="108" y="163"/>
                  </a:lnTo>
                  <a:lnTo>
                    <a:pt x="108" y="163"/>
                  </a:lnTo>
                  <a:lnTo>
                    <a:pt x="106" y="165"/>
                  </a:lnTo>
                  <a:lnTo>
                    <a:pt x="105" y="168"/>
                  </a:lnTo>
                  <a:lnTo>
                    <a:pt x="98" y="172"/>
                  </a:lnTo>
                  <a:lnTo>
                    <a:pt x="88" y="177"/>
                  </a:lnTo>
                  <a:lnTo>
                    <a:pt x="41" y="177"/>
                  </a:lnTo>
                  <a:lnTo>
                    <a:pt x="41" y="177"/>
                  </a:lnTo>
                  <a:lnTo>
                    <a:pt x="20" y="172"/>
                  </a:lnTo>
                  <a:lnTo>
                    <a:pt x="7" y="167"/>
                  </a:lnTo>
                  <a:lnTo>
                    <a:pt x="2" y="165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7" y="158"/>
                  </a:lnTo>
                  <a:lnTo>
                    <a:pt x="20" y="148"/>
                  </a:lnTo>
                  <a:lnTo>
                    <a:pt x="41" y="136"/>
                  </a:lnTo>
                  <a:lnTo>
                    <a:pt x="95" y="14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82D1EC8D-04BC-4F32-B4A2-79EC45F82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75" y="3441700"/>
              <a:ext cx="738188" cy="685800"/>
            </a:xfrm>
            <a:custGeom>
              <a:avLst/>
              <a:gdLst>
                <a:gd name="T0" fmla="*/ 465 w 465"/>
                <a:gd name="T1" fmla="*/ 321 h 432"/>
                <a:gd name="T2" fmla="*/ 391 w 465"/>
                <a:gd name="T3" fmla="*/ 321 h 432"/>
                <a:gd name="T4" fmla="*/ 325 w 465"/>
                <a:gd name="T5" fmla="*/ 314 h 432"/>
                <a:gd name="T6" fmla="*/ 280 w 465"/>
                <a:gd name="T7" fmla="*/ 305 h 432"/>
                <a:gd name="T8" fmla="*/ 266 w 465"/>
                <a:gd name="T9" fmla="*/ 300 h 432"/>
                <a:gd name="T10" fmla="*/ 223 w 465"/>
                <a:gd name="T11" fmla="*/ 278 h 432"/>
                <a:gd name="T12" fmla="*/ 179 w 465"/>
                <a:gd name="T13" fmla="*/ 246 h 432"/>
                <a:gd name="T14" fmla="*/ 152 w 465"/>
                <a:gd name="T15" fmla="*/ 218 h 432"/>
                <a:gd name="T16" fmla="*/ 140 w 465"/>
                <a:gd name="T17" fmla="*/ 196 h 432"/>
                <a:gd name="T18" fmla="*/ 133 w 465"/>
                <a:gd name="T19" fmla="*/ 174 h 432"/>
                <a:gd name="T20" fmla="*/ 132 w 465"/>
                <a:gd name="T21" fmla="*/ 163 h 432"/>
                <a:gd name="T22" fmla="*/ 140 w 465"/>
                <a:gd name="T23" fmla="*/ 99 h 432"/>
                <a:gd name="T24" fmla="*/ 143 w 465"/>
                <a:gd name="T25" fmla="*/ 67 h 432"/>
                <a:gd name="T26" fmla="*/ 143 w 465"/>
                <a:gd name="T27" fmla="*/ 57 h 432"/>
                <a:gd name="T28" fmla="*/ 135 w 465"/>
                <a:gd name="T29" fmla="*/ 33 h 432"/>
                <a:gd name="T30" fmla="*/ 118 w 465"/>
                <a:gd name="T31" fmla="*/ 13 h 432"/>
                <a:gd name="T32" fmla="*/ 89 w 465"/>
                <a:gd name="T33" fmla="*/ 1 h 432"/>
                <a:gd name="T34" fmla="*/ 74 w 465"/>
                <a:gd name="T35" fmla="*/ 0 h 432"/>
                <a:gd name="T36" fmla="*/ 56 w 465"/>
                <a:gd name="T37" fmla="*/ 3 h 432"/>
                <a:gd name="T38" fmla="*/ 47 w 465"/>
                <a:gd name="T39" fmla="*/ 6 h 432"/>
                <a:gd name="T40" fmla="*/ 32 w 465"/>
                <a:gd name="T41" fmla="*/ 20 h 432"/>
                <a:gd name="T42" fmla="*/ 20 w 465"/>
                <a:gd name="T43" fmla="*/ 38 h 432"/>
                <a:gd name="T44" fmla="*/ 9 w 465"/>
                <a:gd name="T45" fmla="*/ 72 h 432"/>
                <a:gd name="T46" fmla="*/ 2 w 465"/>
                <a:gd name="T47" fmla="*/ 121 h 432"/>
                <a:gd name="T48" fmla="*/ 2 w 465"/>
                <a:gd name="T49" fmla="*/ 165 h 432"/>
                <a:gd name="T50" fmla="*/ 5 w 465"/>
                <a:gd name="T51" fmla="*/ 184 h 432"/>
                <a:gd name="T52" fmla="*/ 20 w 465"/>
                <a:gd name="T53" fmla="*/ 223 h 432"/>
                <a:gd name="T54" fmla="*/ 47 w 465"/>
                <a:gd name="T55" fmla="*/ 265 h 432"/>
                <a:gd name="T56" fmla="*/ 83 w 465"/>
                <a:gd name="T57" fmla="*/ 307 h 432"/>
                <a:gd name="T58" fmla="*/ 103 w 465"/>
                <a:gd name="T59" fmla="*/ 327 h 432"/>
                <a:gd name="T60" fmla="*/ 150 w 465"/>
                <a:gd name="T61" fmla="*/ 364 h 432"/>
                <a:gd name="T62" fmla="*/ 207 w 465"/>
                <a:gd name="T63" fmla="*/ 393 h 432"/>
                <a:gd name="T64" fmla="*/ 266 w 465"/>
                <a:gd name="T65" fmla="*/ 415 h 432"/>
                <a:gd name="T66" fmla="*/ 325 w 465"/>
                <a:gd name="T67" fmla="*/ 429 h 432"/>
                <a:gd name="T68" fmla="*/ 352 w 465"/>
                <a:gd name="T69" fmla="*/ 432 h 432"/>
                <a:gd name="T70" fmla="*/ 391 w 465"/>
                <a:gd name="T71" fmla="*/ 429 h 432"/>
                <a:gd name="T72" fmla="*/ 416 w 465"/>
                <a:gd name="T73" fmla="*/ 422 h 432"/>
                <a:gd name="T74" fmla="*/ 428 w 465"/>
                <a:gd name="T75" fmla="*/ 415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5" h="432">
                  <a:moveTo>
                    <a:pt x="465" y="321"/>
                  </a:moveTo>
                  <a:lnTo>
                    <a:pt x="465" y="321"/>
                  </a:lnTo>
                  <a:lnTo>
                    <a:pt x="443" y="321"/>
                  </a:lnTo>
                  <a:lnTo>
                    <a:pt x="391" y="321"/>
                  </a:lnTo>
                  <a:lnTo>
                    <a:pt x="357" y="317"/>
                  </a:lnTo>
                  <a:lnTo>
                    <a:pt x="325" y="314"/>
                  </a:lnTo>
                  <a:lnTo>
                    <a:pt x="293" y="309"/>
                  </a:lnTo>
                  <a:lnTo>
                    <a:pt x="280" y="305"/>
                  </a:lnTo>
                  <a:lnTo>
                    <a:pt x="266" y="300"/>
                  </a:lnTo>
                  <a:lnTo>
                    <a:pt x="266" y="300"/>
                  </a:lnTo>
                  <a:lnTo>
                    <a:pt x="246" y="292"/>
                  </a:lnTo>
                  <a:lnTo>
                    <a:pt x="223" y="278"/>
                  </a:lnTo>
                  <a:lnTo>
                    <a:pt x="201" y="263"/>
                  </a:lnTo>
                  <a:lnTo>
                    <a:pt x="179" y="246"/>
                  </a:lnTo>
                  <a:lnTo>
                    <a:pt x="160" y="228"/>
                  </a:lnTo>
                  <a:lnTo>
                    <a:pt x="152" y="218"/>
                  </a:lnTo>
                  <a:lnTo>
                    <a:pt x="145" y="206"/>
                  </a:lnTo>
                  <a:lnTo>
                    <a:pt x="140" y="196"/>
                  </a:lnTo>
                  <a:lnTo>
                    <a:pt x="135" y="185"/>
                  </a:lnTo>
                  <a:lnTo>
                    <a:pt x="133" y="174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5" y="126"/>
                  </a:lnTo>
                  <a:lnTo>
                    <a:pt x="140" y="99"/>
                  </a:lnTo>
                  <a:lnTo>
                    <a:pt x="143" y="77"/>
                  </a:lnTo>
                  <a:lnTo>
                    <a:pt x="143" y="6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45"/>
                  </a:lnTo>
                  <a:lnTo>
                    <a:pt x="135" y="33"/>
                  </a:lnTo>
                  <a:lnTo>
                    <a:pt x="128" y="23"/>
                  </a:lnTo>
                  <a:lnTo>
                    <a:pt x="118" y="13"/>
                  </a:lnTo>
                  <a:lnTo>
                    <a:pt x="105" y="5"/>
                  </a:lnTo>
                  <a:lnTo>
                    <a:pt x="89" y="1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47" y="6"/>
                  </a:lnTo>
                  <a:lnTo>
                    <a:pt x="39" y="13"/>
                  </a:lnTo>
                  <a:lnTo>
                    <a:pt x="32" y="20"/>
                  </a:lnTo>
                  <a:lnTo>
                    <a:pt x="25" y="28"/>
                  </a:lnTo>
                  <a:lnTo>
                    <a:pt x="20" y="38"/>
                  </a:lnTo>
                  <a:lnTo>
                    <a:pt x="15" y="49"/>
                  </a:lnTo>
                  <a:lnTo>
                    <a:pt x="9" y="72"/>
                  </a:lnTo>
                  <a:lnTo>
                    <a:pt x="3" y="96"/>
                  </a:lnTo>
                  <a:lnTo>
                    <a:pt x="2" y="121"/>
                  </a:lnTo>
                  <a:lnTo>
                    <a:pt x="0" y="145"/>
                  </a:lnTo>
                  <a:lnTo>
                    <a:pt x="2" y="165"/>
                  </a:lnTo>
                  <a:lnTo>
                    <a:pt x="2" y="165"/>
                  </a:lnTo>
                  <a:lnTo>
                    <a:pt x="5" y="184"/>
                  </a:lnTo>
                  <a:lnTo>
                    <a:pt x="12" y="202"/>
                  </a:lnTo>
                  <a:lnTo>
                    <a:pt x="20" y="223"/>
                  </a:lnTo>
                  <a:lnTo>
                    <a:pt x="34" y="243"/>
                  </a:lnTo>
                  <a:lnTo>
                    <a:pt x="47" y="265"/>
                  </a:lnTo>
                  <a:lnTo>
                    <a:pt x="64" y="285"/>
                  </a:lnTo>
                  <a:lnTo>
                    <a:pt x="83" y="307"/>
                  </a:lnTo>
                  <a:lnTo>
                    <a:pt x="103" y="327"/>
                  </a:lnTo>
                  <a:lnTo>
                    <a:pt x="103" y="327"/>
                  </a:lnTo>
                  <a:lnTo>
                    <a:pt x="125" y="346"/>
                  </a:lnTo>
                  <a:lnTo>
                    <a:pt x="150" y="364"/>
                  </a:lnTo>
                  <a:lnTo>
                    <a:pt x="177" y="380"/>
                  </a:lnTo>
                  <a:lnTo>
                    <a:pt x="207" y="393"/>
                  </a:lnTo>
                  <a:lnTo>
                    <a:pt x="236" y="407"/>
                  </a:lnTo>
                  <a:lnTo>
                    <a:pt x="266" y="415"/>
                  </a:lnTo>
                  <a:lnTo>
                    <a:pt x="297" y="424"/>
                  </a:lnTo>
                  <a:lnTo>
                    <a:pt x="325" y="429"/>
                  </a:lnTo>
                  <a:lnTo>
                    <a:pt x="325" y="429"/>
                  </a:lnTo>
                  <a:lnTo>
                    <a:pt x="352" y="432"/>
                  </a:lnTo>
                  <a:lnTo>
                    <a:pt x="374" y="432"/>
                  </a:lnTo>
                  <a:lnTo>
                    <a:pt x="391" y="429"/>
                  </a:lnTo>
                  <a:lnTo>
                    <a:pt x="406" y="427"/>
                  </a:lnTo>
                  <a:lnTo>
                    <a:pt x="416" y="422"/>
                  </a:lnTo>
                  <a:lnTo>
                    <a:pt x="423" y="419"/>
                  </a:lnTo>
                  <a:lnTo>
                    <a:pt x="428" y="415"/>
                  </a:lnTo>
                  <a:lnTo>
                    <a:pt x="465" y="321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111950C4-AF74-4096-BDC4-10B1587271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75" y="3441700"/>
              <a:ext cx="617538" cy="685800"/>
            </a:xfrm>
            <a:custGeom>
              <a:avLst/>
              <a:gdLst>
                <a:gd name="T0" fmla="*/ 389 w 389"/>
                <a:gd name="T1" fmla="*/ 319 h 432"/>
                <a:gd name="T2" fmla="*/ 329 w 389"/>
                <a:gd name="T3" fmla="*/ 314 h 432"/>
                <a:gd name="T4" fmla="*/ 325 w 389"/>
                <a:gd name="T5" fmla="*/ 353 h 432"/>
                <a:gd name="T6" fmla="*/ 325 w 389"/>
                <a:gd name="T7" fmla="*/ 381 h 432"/>
                <a:gd name="T8" fmla="*/ 332 w 389"/>
                <a:gd name="T9" fmla="*/ 403 h 432"/>
                <a:gd name="T10" fmla="*/ 347 w 389"/>
                <a:gd name="T11" fmla="*/ 430 h 432"/>
                <a:gd name="T12" fmla="*/ 378 w 389"/>
                <a:gd name="T13" fmla="*/ 430 h 432"/>
                <a:gd name="T14" fmla="*/ 268 w 389"/>
                <a:gd name="T15" fmla="*/ 300 h 432"/>
                <a:gd name="T16" fmla="*/ 266 w 389"/>
                <a:gd name="T17" fmla="*/ 300 h 432"/>
                <a:gd name="T18" fmla="*/ 228 w 389"/>
                <a:gd name="T19" fmla="*/ 282 h 432"/>
                <a:gd name="T20" fmla="*/ 187 w 389"/>
                <a:gd name="T21" fmla="*/ 253 h 432"/>
                <a:gd name="T22" fmla="*/ 184 w 389"/>
                <a:gd name="T23" fmla="*/ 253 h 432"/>
                <a:gd name="T24" fmla="*/ 164 w 389"/>
                <a:gd name="T25" fmla="*/ 307 h 432"/>
                <a:gd name="T26" fmla="*/ 154 w 389"/>
                <a:gd name="T27" fmla="*/ 321 h 432"/>
                <a:gd name="T28" fmla="*/ 143 w 389"/>
                <a:gd name="T29" fmla="*/ 334 h 432"/>
                <a:gd name="T30" fmla="*/ 135 w 389"/>
                <a:gd name="T31" fmla="*/ 353 h 432"/>
                <a:gd name="T32" fmla="*/ 150 w 389"/>
                <a:gd name="T33" fmla="*/ 364 h 432"/>
                <a:gd name="T34" fmla="*/ 206 w 389"/>
                <a:gd name="T35" fmla="*/ 393 h 432"/>
                <a:gd name="T36" fmla="*/ 212 w 389"/>
                <a:gd name="T37" fmla="*/ 385 h 432"/>
                <a:gd name="T38" fmla="*/ 238 w 389"/>
                <a:gd name="T39" fmla="*/ 351 h 432"/>
                <a:gd name="T40" fmla="*/ 268 w 389"/>
                <a:gd name="T41" fmla="*/ 300 h 432"/>
                <a:gd name="T42" fmla="*/ 154 w 389"/>
                <a:gd name="T43" fmla="*/ 219 h 432"/>
                <a:gd name="T44" fmla="*/ 143 w 389"/>
                <a:gd name="T45" fmla="*/ 206 h 432"/>
                <a:gd name="T46" fmla="*/ 133 w 389"/>
                <a:gd name="T47" fmla="*/ 177 h 432"/>
                <a:gd name="T48" fmla="*/ 132 w 389"/>
                <a:gd name="T49" fmla="*/ 163 h 432"/>
                <a:gd name="T50" fmla="*/ 140 w 389"/>
                <a:gd name="T51" fmla="*/ 99 h 432"/>
                <a:gd name="T52" fmla="*/ 143 w 389"/>
                <a:gd name="T53" fmla="*/ 67 h 432"/>
                <a:gd name="T54" fmla="*/ 143 w 389"/>
                <a:gd name="T55" fmla="*/ 57 h 432"/>
                <a:gd name="T56" fmla="*/ 135 w 389"/>
                <a:gd name="T57" fmla="*/ 33 h 432"/>
                <a:gd name="T58" fmla="*/ 118 w 389"/>
                <a:gd name="T59" fmla="*/ 13 h 432"/>
                <a:gd name="T60" fmla="*/ 89 w 389"/>
                <a:gd name="T61" fmla="*/ 1 h 432"/>
                <a:gd name="T62" fmla="*/ 74 w 389"/>
                <a:gd name="T63" fmla="*/ 0 h 432"/>
                <a:gd name="T64" fmla="*/ 56 w 389"/>
                <a:gd name="T65" fmla="*/ 3 h 432"/>
                <a:gd name="T66" fmla="*/ 47 w 389"/>
                <a:gd name="T67" fmla="*/ 6 h 432"/>
                <a:gd name="T68" fmla="*/ 32 w 389"/>
                <a:gd name="T69" fmla="*/ 20 h 432"/>
                <a:gd name="T70" fmla="*/ 20 w 389"/>
                <a:gd name="T71" fmla="*/ 38 h 432"/>
                <a:gd name="T72" fmla="*/ 9 w 389"/>
                <a:gd name="T73" fmla="*/ 72 h 432"/>
                <a:gd name="T74" fmla="*/ 2 w 389"/>
                <a:gd name="T75" fmla="*/ 121 h 432"/>
                <a:gd name="T76" fmla="*/ 2 w 389"/>
                <a:gd name="T77" fmla="*/ 165 h 432"/>
                <a:gd name="T78" fmla="*/ 3 w 389"/>
                <a:gd name="T79" fmla="*/ 177 h 432"/>
                <a:gd name="T80" fmla="*/ 12 w 389"/>
                <a:gd name="T81" fmla="*/ 202 h 432"/>
                <a:gd name="T82" fmla="*/ 32 w 389"/>
                <a:gd name="T83" fmla="*/ 243 h 432"/>
                <a:gd name="T84" fmla="*/ 52 w 389"/>
                <a:gd name="T85" fmla="*/ 272 h 432"/>
                <a:gd name="T86" fmla="*/ 95 w 389"/>
                <a:gd name="T87" fmla="*/ 263 h 432"/>
                <a:gd name="T88" fmla="*/ 103 w 389"/>
                <a:gd name="T89" fmla="*/ 260 h 432"/>
                <a:gd name="T90" fmla="*/ 140 w 389"/>
                <a:gd name="T91" fmla="*/ 233 h 432"/>
                <a:gd name="T92" fmla="*/ 154 w 389"/>
                <a:gd name="T93" fmla="*/ 219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9" h="432">
                  <a:moveTo>
                    <a:pt x="389" y="319"/>
                  </a:moveTo>
                  <a:lnTo>
                    <a:pt x="389" y="319"/>
                  </a:lnTo>
                  <a:lnTo>
                    <a:pt x="359" y="317"/>
                  </a:lnTo>
                  <a:lnTo>
                    <a:pt x="329" y="314"/>
                  </a:lnTo>
                  <a:lnTo>
                    <a:pt x="329" y="314"/>
                  </a:lnTo>
                  <a:lnTo>
                    <a:pt x="325" y="353"/>
                  </a:lnTo>
                  <a:lnTo>
                    <a:pt x="325" y="381"/>
                  </a:lnTo>
                  <a:lnTo>
                    <a:pt x="325" y="381"/>
                  </a:lnTo>
                  <a:lnTo>
                    <a:pt x="327" y="391"/>
                  </a:lnTo>
                  <a:lnTo>
                    <a:pt x="332" y="403"/>
                  </a:lnTo>
                  <a:lnTo>
                    <a:pt x="347" y="430"/>
                  </a:lnTo>
                  <a:lnTo>
                    <a:pt x="347" y="430"/>
                  </a:lnTo>
                  <a:lnTo>
                    <a:pt x="363" y="432"/>
                  </a:lnTo>
                  <a:lnTo>
                    <a:pt x="378" y="430"/>
                  </a:lnTo>
                  <a:lnTo>
                    <a:pt x="389" y="319"/>
                  </a:lnTo>
                  <a:close/>
                  <a:moveTo>
                    <a:pt x="268" y="300"/>
                  </a:moveTo>
                  <a:lnTo>
                    <a:pt x="266" y="300"/>
                  </a:lnTo>
                  <a:lnTo>
                    <a:pt x="266" y="300"/>
                  </a:lnTo>
                  <a:lnTo>
                    <a:pt x="248" y="292"/>
                  </a:lnTo>
                  <a:lnTo>
                    <a:pt x="228" y="282"/>
                  </a:lnTo>
                  <a:lnTo>
                    <a:pt x="207" y="268"/>
                  </a:lnTo>
                  <a:lnTo>
                    <a:pt x="187" y="253"/>
                  </a:lnTo>
                  <a:lnTo>
                    <a:pt x="184" y="253"/>
                  </a:lnTo>
                  <a:lnTo>
                    <a:pt x="184" y="253"/>
                  </a:lnTo>
                  <a:lnTo>
                    <a:pt x="164" y="307"/>
                  </a:lnTo>
                  <a:lnTo>
                    <a:pt x="164" y="307"/>
                  </a:lnTo>
                  <a:lnTo>
                    <a:pt x="160" y="315"/>
                  </a:lnTo>
                  <a:lnTo>
                    <a:pt x="154" y="321"/>
                  </a:lnTo>
                  <a:lnTo>
                    <a:pt x="148" y="327"/>
                  </a:lnTo>
                  <a:lnTo>
                    <a:pt x="143" y="334"/>
                  </a:lnTo>
                  <a:lnTo>
                    <a:pt x="143" y="334"/>
                  </a:lnTo>
                  <a:lnTo>
                    <a:pt x="135" y="353"/>
                  </a:lnTo>
                  <a:lnTo>
                    <a:pt x="135" y="353"/>
                  </a:lnTo>
                  <a:lnTo>
                    <a:pt x="150" y="364"/>
                  </a:lnTo>
                  <a:lnTo>
                    <a:pt x="169" y="375"/>
                  </a:lnTo>
                  <a:lnTo>
                    <a:pt x="206" y="393"/>
                  </a:lnTo>
                  <a:lnTo>
                    <a:pt x="206" y="393"/>
                  </a:lnTo>
                  <a:lnTo>
                    <a:pt x="212" y="385"/>
                  </a:lnTo>
                  <a:lnTo>
                    <a:pt x="221" y="375"/>
                  </a:lnTo>
                  <a:lnTo>
                    <a:pt x="238" y="351"/>
                  </a:lnTo>
                  <a:lnTo>
                    <a:pt x="255" y="326"/>
                  </a:lnTo>
                  <a:lnTo>
                    <a:pt x="268" y="300"/>
                  </a:lnTo>
                  <a:lnTo>
                    <a:pt x="268" y="300"/>
                  </a:lnTo>
                  <a:close/>
                  <a:moveTo>
                    <a:pt x="154" y="219"/>
                  </a:moveTo>
                  <a:lnTo>
                    <a:pt x="154" y="219"/>
                  </a:lnTo>
                  <a:lnTo>
                    <a:pt x="143" y="206"/>
                  </a:lnTo>
                  <a:lnTo>
                    <a:pt x="137" y="190"/>
                  </a:lnTo>
                  <a:lnTo>
                    <a:pt x="133" y="177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5" y="126"/>
                  </a:lnTo>
                  <a:lnTo>
                    <a:pt x="140" y="99"/>
                  </a:lnTo>
                  <a:lnTo>
                    <a:pt x="143" y="77"/>
                  </a:lnTo>
                  <a:lnTo>
                    <a:pt x="143" y="6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45"/>
                  </a:lnTo>
                  <a:lnTo>
                    <a:pt x="135" y="33"/>
                  </a:lnTo>
                  <a:lnTo>
                    <a:pt x="128" y="23"/>
                  </a:lnTo>
                  <a:lnTo>
                    <a:pt x="118" y="13"/>
                  </a:lnTo>
                  <a:lnTo>
                    <a:pt x="105" y="5"/>
                  </a:lnTo>
                  <a:lnTo>
                    <a:pt x="89" y="1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47" y="6"/>
                  </a:lnTo>
                  <a:lnTo>
                    <a:pt x="39" y="13"/>
                  </a:lnTo>
                  <a:lnTo>
                    <a:pt x="32" y="20"/>
                  </a:lnTo>
                  <a:lnTo>
                    <a:pt x="25" y="28"/>
                  </a:lnTo>
                  <a:lnTo>
                    <a:pt x="20" y="38"/>
                  </a:lnTo>
                  <a:lnTo>
                    <a:pt x="15" y="49"/>
                  </a:lnTo>
                  <a:lnTo>
                    <a:pt x="9" y="72"/>
                  </a:lnTo>
                  <a:lnTo>
                    <a:pt x="3" y="96"/>
                  </a:lnTo>
                  <a:lnTo>
                    <a:pt x="2" y="121"/>
                  </a:lnTo>
                  <a:lnTo>
                    <a:pt x="0" y="145"/>
                  </a:lnTo>
                  <a:lnTo>
                    <a:pt x="2" y="165"/>
                  </a:lnTo>
                  <a:lnTo>
                    <a:pt x="2" y="165"/>
                  </a:lnTo>
                  <a:lnTo>
                    <a:pt x="3" y="177"/>
                  </a:lnTo>
                  <a:lnTo>
                    <a:pt x="7" y="189"/>
                  </a:lnTo>
                  <a:lnTo>
                    <a:pt x="12" y="202"/>
                  </a:lnTo>
                  <a:lnTo>
                    <a:pt x="17" y="216"/>
                  </a:lnTo>
                  <a:lnTo>
                    <a:pt x="32" y="243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83" y="266"/>
                  </a:lnTo>
                  <a:lnTo>
                    <a:pt x="95" y="263"/>
                  </a:lnTo>
                  <a:lnTo>
                    <a:pt x="103" y="260"/>
                  </a:lnTo>
                  <a:lnTo>
                    <a:pt x="103" y="260"/>
                  </a:lnTo>
                  <a:lnTo>
                    <a:pt x="125" y="243"/>
                  </a:lnTo>
                  <a:lnTo>
                    <a:pt x="140" y="233"/>
                  </a:lnTo>
                  <a:lnTo>
                    <a:pt x="154" y="219"/>
                  </a:lnTo>
                  <a:lnTo>
                    <a:pt x="154" y="21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A388458F-4E5A-4D9A-A11C-78D4A15CB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8788" y="1789113"/>
              <a:ext cx="1658938" cy="1722438"/>
            </a:xfrm>
            <a:custGeom>
              <a:avLst/>
              <a:gdLst>
                <a:gd name="T0" fmla="*/ 940 w 1045"/>
                <a:gd name="T1" fmla="*/ 829 h 1085"/>
                <a:gd name="T2" fmla="*/ 1035 w 1045"/>
                <a:gd name="T3" fmla="*/ 748 h 1085"/>
                <a:gd name="T4" fmla="*/ 1018 w 1045"/>
                <a:gd name="T5" fmla="*/ 728 h 1085"/>
                <a:gd name="T6" fmla="*/ 977 w 1045"/>
                <a:gd name="T7" fmla="*/ 676 h 1085"/>
                <a:gd name="T8" fmla="*/ 962 w 1045"/>
                <a:gd name="T9" fmla="*/ 759 h 1085"/>
                <a:gd name="T10" fmla="*/ 930 w 1045"/>
                <a:gd name="T11" fmla="*/ 760 h 1085"/>
                <a:gd name="T12" fmla="*/ 870 w 1045"/>
                <a:gd name="T13" fmla="*/ 740 h 1085"/>
                <a:gd name="T14" fmla="*/ 917 w 1045"/>
                <a:gd name="T15" fmla="*/ 699 h 1085"/>
                <a:gd name="T16" fmla="*/ 915 w 1045"/>
                <a:gd name="T17" fmla="*/ 688 h 1085"/>
                <a:gd name="T18" fmla="*/ 827 w 1045"/>
                <a:gd name="T19" fmla="*/ 703 h 1085"/>
                <a:gd name="T20" fmla="*/ 765 w 1045"/>
                <a:gd name="T21" fmla="*/ 706 h 1085"/>
                <a:gd name="T22" fmla="*/ 765 w 1045"/>
                <a:gd name="T23" fmla="*/ 671 h 1085"/>
                <a:gd name="T24" fmla="*/ 789 w 1045"/>
                <a:gd name="T25" fmla="*/ 645 h 1085"/>
                <a:gd name="T26" fmla="*/ 836 w 1045"/>
                <a:gd name="T27" fmla="*/ 573 h 1085"/>
                <a:gd name="T28" fmla="*/ 836 w 1045"/>
                <a:gd name="T29" fmla="*/ 524 h 1085"/>
                <a:gd name="T30" fmla="*/ 829 w 1045"/>
                <a:gd name="T31" fmla="*/ 449 h 1085"/>
                <a:gd name="T32" fmla="*/ 836 w 1045"/>
                <a:gd name="T33" fmla="*/ 402 h 1085"/>
                <a:gd name="T34" fmla="*/ 859 w 1045"/>
                <a:gd name="T35" fmla="*/ 378 h 1085"/>
                <a:gd name="T36" fmla="*/ 880 w 1045"/>
                <a:gd name="T37" fmla="*/ 345 h 1085"/>
                <a:gd name="T38" fmla="*/ 883 w 1045"/>
                <a:gd name="T39" fmla="*/ 294 h 1085"/>
                <a:gd name="T40" fmla="*/ 900 w 1045"/>
                <a:gd name="T41" fmla="*/ 274 h 1085"/>
                <a:gd name="T42" fmla="*/ 896 w 1045"/>
                <a:gd name="T43" fmla="*/ 233 h 1085"/>
                <a:gd name="T44" fmla="*/ 883 w 1045"/>
                <a:gd name="T45" fmla="*/ 181 h 1085"/>
                <a:gd name="T46" fmla="*/ 839 w 1045"/>
                <a:gd name="T47" fmla="*/ 157 h 1085"/>
                <a:gd name="T48" fmla="*/ 777 w 1045"/>
                <a:gd name="T49" fmla="*/ 88 h 1085"/>
                <a:gd name="T50" fmla="*/ 760 w 1045"/>
                <a:gd name="T51" fmla="*/ 39 h 1085"/>
                <a:gd name="T52" fmla="*/ 694 w 1045"/>
                <a:gd name="T53" fmla="*/ 10 h 1085"/>
                <a:gd name="T54" fmla="*/ 672 w 1045"/>
                <a:gd name="T55" fmla="*/ 19 h 1085"/>
                <a:gd name="T56" fmla="*/ 667 w 1045"/>
                <a:gd name="T57" fmla="*/ 127 h 1085"/>
                <a:gd name="T58" fmla="*/ 681 w 1045"/>
                <a:gd name="T59" fmla="*/ 247 h 1085"/>
                <a:gd name="T60" fmla="*/ 714 w 1045"/>
                <a:gd name="T61" fmla="*/ 309 h 1085"/>
                <a:gd name="T62" fmla="*/ 741 w 1045"/>
                <a:gd name="T63" fmla="*/ 375 h 1085"/>
                <a:gd name="T64" fmla="*/ 782 w 1045"/>
                <a:gd name="T65" fmla="*/ 389 h 1085"/>
                <a:gd name="T66" fmla="*/ 809 w 1045"/>
                <a:gd name="T67" fmla="*/ 465 h 1085"/>
                <a:gd name="T68" fmla="*/ 782 w 1045"/>
                <a:gd name="T69" fmla="*/ 517 h 1085"/>
                <a:gd name="T70" fmla="*/ 775 w 1045"/>
                <a:gd name="T71" fmla="*/ 463 h 1085"/>
                <a:gd name="T72" fmla="*/ 757 w 1045"/>
                <a:gd name="T73" fmla="*/ 444 h 1085"/>
                <a:gd name="T74" fmla="*/ 667 w 1045"/>
                <a:gd name="T75" fmla="*/ 422 h 1085"/>
                <a:gd name="T76" fmla="*/ 654 w 1045"/>
                <a:gd name="T77" fmla="*/ 355 h 1085"/>
                <a:gd name="T78" fmla="*/ 610 w 1045"/>
                <a:gd name="T79" fmla="*/ 350 h 1085"/>
                <a:gd name="T80" fmla="*/ 539 w 1045"/>
                <a:gd name="T81" fmla="*/ 331 h 1085"/>
                <a:gd name="T82" fmla="*/ 512 w 1045"/>
                <a:gd name="T83" fmla="*/ 304 h 1085"/>
                <a:gd name="T84" fmla="*/ 448 w 1045"/>
                <a:gd name="T85" fmla="*/ 323 h 1085"/>
                <a:gd name="T86" fmla="*/ 406 w 1045"/>
                <a:gd name="T87" fmla="*/ 311 h 1085"/>
                <a:gd name="T88" fmla="*/ 349 w 1045"/>
                <a:gd name="T89" fmla="*/ 343 h 1085"/>
                <a:gd name="T90" fmla="*/ 175 w 1045"/>
                <a:gd name="T91" fmla="*/ 483 h 1085"/>
                <a:gd name="T92" fmla="*/ 67 w 1045"/>
                <a:gd name="T93" fmla="*/ 612 h 1085"/>
                <a:gd name="T94" fmla="*/ 8 w 1045"/>
                <a:gd name="T95" fmla="*/ 710 h 1085"/>
                <a:gd name="T96" fmla="*/ 12 w 1045"/>
                <a:gd name="T97" fmla="*/ 715 h 1085"/>
                <a:gd name="T98" fmla="*/ 47 w 1045"/>
                <a:gd name="T99" fmla="*/ 774 h 1085"/>
                <a:gd name="T100" fmla="*/ 216 w 1045"/>
                <a:gd name="T101" fmla="*/ 753 h 1085"/>
                <a:gd name="T102" fmla="*/ 350 w 1045"/>
                <a:gd name="T103" fmla="*/ 801 h 1085"/>
                <a:gd name="T104" fmla="*/ 387 w 1045"/>
                <a:gd name="T105" fmla="*/ 824 h 1085"/>
                <a:gd name="T106" fmla="*/ 387 w 1045"/>
                <a:gd name="T107" fmla="*/ 824 h 1085"/>
                <a:gd name="T108" fmla="*/ 425 w 1045"/>
                <a:gd name="T109" fmla="*/ 841 h 1085"/>
                <a:gd name="T110" fmla="*/ 463 w 1045"/>
                <a:gd name="T111" fmla="*/ 1020 h 1085"/>
                <a:gd name="T112" fmla="*/ 497 w 1045"/>
                <a:gd name="T113" fmla="*/ 1057 h 1085"/>
                <a:gd name="T114" fmla="*/ 640 w 1045"/>
                <a:gd name="T115" fmla="*/ 1085 h 1085"/>
                <a:gd name="T116" fmla="*/ 719 w 1045"/>
                <a:gd name="T117" fmla="*/ 1071 h 1085"/>
                <a:gd name="T118" fmla="*/ 765 w 1045"/>
                <a:gd name="T119" fmla="*/ 973 h 1085"/>
                <a:gd name="T120" fmla="*/ 876 w 1045"/>
                <a:gd name="T121" fmla="*/ 862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5" h="1085">
                  <a:moveTo>
                    <a:pt x="876" y="862"/>
                  </a:moveTo>
                  <a:lnTo>
                    <a:pt x="876" y="862"/>
                  </a:lnTo>
                  <a:lnTo>
                    <a:pt x="883" y="860"/>
                  </a:lnTo>
                  <a:lnTo>
                    <a:pt x="891" y="858"/>
                  </a:lnTo>
                  <a:lnTo>
                    <a:pt x="913" y="846"/>
                  </a:lnTo>
                  <a:lnTo>
                    <a:pt x="940" y="829"/>
                  </a:lnTo>
                  <a:lnTo>
                    <a:pt x="969" y="811"/>
                  </a:lnTo>
                  <a:lnTo>
                    <a:pt x="1020" y="774"/>
                  </a:lnTo>
                  <a:lnTo>
                    <a:pt x="1045" y="753"/>
                  </a:lnTo>
                  <a:lnTo>
                    <a:pt x="1045" y="753"/>
                  </a:lnTo>
                  <a:lnTo>
                    <a:pt x="1040" y="750"/>
                  </a:lnTo>
                  <a:lnTo>
                    <a:pt x="1035" y="748"/>
                  </a:lnTo>
                  <a:lnTo>
                    <a:pt x="1031" y="748"/>
                  </a:lnTo>
                  <a:lnTo>
                    <a:pt x="1031" y="747"/>
                  </a:lnTo>
                  <a:lnTo>
                    <a:pt x="1031" y="747"/>
                  </a:lnTo>
                  <a:lnTo>
                    <a:pt x="1031" y="745"/>
                  </a:lnTo>
                  <a:lnTo>
                    <a:pt x="1028" y="740"/>
                  </a:lnTo>
                  <a:lnTo>
                    <a:pt x="1018" y="728"/>
                  </a:lnTo>
                  <a:lnTo>
                    <a:pt x="1004" y="711"/>
                  </a:lnTo>
                  <a:lnTo>
                    <a:pt x="991" y="693"/>
                  </a:lnTo>
                  <a:lnTo>
                    <a:pt x="991" y="693"/>
                  </a:lnTo>
                  <a:lnTo>
                    <a:pt x="979" y="674"/>
                  </a:lnTo>
                  <a:lnTo>
                    <a:pt x="979" y="674"/>
                  </a:lnTo>
                  <a:lnTo>
                    <a:pt x="977" y="676"/>
                  </a:lnTo>
                  <a:lnTo>
                    <a:pt x="977" y="679"/>
                  </a:lnTo>
                  <a:lnTo>
                    <a:pt x="977" y="679"/>
                  </a:lnTo>
                  <a:lnTo>
                    <a:pt x="971" y="711"/>
                  </a:lnTo>
                  <a:lnTo>
                    <a:pt x="964" y="753"/>
                  </a:lnTo>
                  <a:lnTo>
                    <a:pt x="964" y="753"/>
                  </a:lnTo>
                  <a:lnTo>
                    <a:pt x="962" y="759"/>
                  </a:lnTo>
                  <a:lnTo>
                    <a:pt x="959" y="762"/>
                  </a:lnTo>
                  <a:lnTo>
                    <a:pt x="955" y="764"/>
                  </a:lnTo>
                  <a:lnTo>
                    <a:pt x="950" y="764"/>
                  </a:lnTo>
                  <a:lnTo>
                    <a:pt x="940" y="762"/>
                  </a:lnTo>
                  <a:lnTo>
                    <a:pt x="930" y="760"/>
                  </a:lnTo>
                  <a:lnTo>
                    <a:pt x="930" y="760"/>
                  </a:lnTo>
                  <a:lnTo>
                    <a:pt x="917" y="759"/>
                  </a:lnTo>
                  <a:lnTo>
                    <a:pt x="898" y="755"/>
                  </a:lnTo>
                  <a:lnTo>
                    <a:pt x="881" y="748"/>
                  </a:lnTo>
                  <a:lnTo>
                    <a:pt x="875" y="745"/>
                  </a:lnTo>
                  <a:lnTo>
                    <a:pt x="870" y="740"/>
                  </a:lnTo>
                  <a:lnTo>
                    <a:pt x="870" y="740"/>
                  </a:lnTo>
                  <a:lnTo>
                    <a:pt x="868" y="735"/>
                  </a:lnTo>
                  <a:lnTo>
                    <a:pt x="870" y="730"/>
                  </a:lnTo>
                  <a:lnTo>
                    <a:pt x="873" y="725"/>
                  </a:lnTo>
                  <a:lnTo>
                    <a:pt x="880" y="720"/>
                  </a:lnTo>
                  <a:lnTo>
                    <a:pt x="896" y="710"/>
                  </a:lnTo>
                  <a:lnTo>
                    <a:pt x="917" y="699"/>
                  </a:lnTo>
                  <a:lnTo>
                    <a:pt x="917" y="699"/>
                  </a:lnTo>
                  <a:lnTo>
                    <a:pt x="923" y="694"/>
                  </a:lnTo>
                  <a:lnTo>
                    <a:pt x="925" y="693"/>
                  </a:lnTo>
                  <a:lnTo>
                    <a:pt x="925" y="691"/>
                  </a:lnTo>
                  <a:lnTo>
                    <a:pt x="922" y="689"/>
                  </a:lnTo>
                  <a:lnTo>
                    <a:pt x="915" y="688"/>
                  </a:lnTo>
                  <a:lnTo>
                    <a:pt x="893" y="686"/>
                  </a:lnTo>
                  <a:lnTo>
                    <a:pt x="870" y="686"/>
                  </a:lnTo>
                  <a:lnTo>
                    <a:pt x="870" y="686"/>
                  </a:lnTo>
                  <a:lnTo>
                    <a:pt x="858" y="688"/>
                  </a:lnTo>
                  <a:lnTo>
                    <a:pt x="848" y="691"/>
                  </a:lnTo>
                  <a:lnTo>
                    <a:pt x="827" y="703"/>
                  </a:lnTo>
                  <a:lnTo>
                    <a:pt x="817" y="708"/>
                  </a:lnTo>
                  <a:lnTo>
                    <a:pt x="809" y="713"/>
                  </a:lnTo>
                  <a:lnTo>
                    <a:pt x="799" y="715"/>
                  </a:lnTo>
                  <a:lnTo>
                    <a:pt x="789" y="713"/>
                  </a:lnTo>
                  <a:lnTo>
                    <a:pt x="789" y="713"/>
                  </a:lnTo>
                  <a:lnTo>
                    <a:pt x="765" y="706"/>
                  </a:lnTo>
                  <a:lnTo>
                    <a:pt x="760" y="704"/>
                  </a:lnTo>
                  <a:lnTo>
                    <a:pt x="755" y="699"/>
                  </a:lnTo>
                  <a:lnTo>
                    <a:pt x="755" y="699"/>
                  </a:lnTo>
                  <a:lnTo>
                    <a:pt x="753" y="694"/>
                  </a:lnTo>
                  <a:lnTo>
                    <a:pt x="757" y="688"/>
                  </a:lnTo>
                  <a:lnTo>
                    <a:pt x="765" y="671"/>
                  </a:lnTo>
                  <a:lnTo>
                    <a:pt x="775" y="657"/>
                  </a:lnTo>
                  <a:lnTo>
                    <a:pt x="780" y="652"/>
                  </a:lnTo>
                  <a:lnTo>
                    <a:pt x="782" y="652"/>
                  </a:lnTo>
                  <a:lnTo>
                    <a:pt x="782" y="652"/>
                  </a:lnTo>
                  <a:lnTo>
                    <a:pt x="785" y="650"/>
                  </a:lnTo>
                  <a:lnTo>
                    <a:pt x="789" y="645"/>
                  </a:lnTo>
                  <a:lnTo>
                    <a:pt x="804" y="627"/>
                  </a:lnTo>
                  <a:lnTo>
                    <a:pt x="829" y="591"/>
                  </a:lnTo>
                  <a:lnTo>
                    <a:pt x="829" y="591"/>
                  </a:lnTo>
                  <a:lnTo>
                    <a:pt x="832" y="586"/>
                  </a:lnTo>
                  <a:lnTo>
                    <a:pt x="834" y="581"/>
                  </a:lnTo>
                  <a:lnTo>
                    <a:pt x="836" y="573"/>
                  </a:lnTo>
                  <a:lnTo>
                    <a:pt x="834" y="564"/>
                  </a:lnTo>
                  <a:lnTo>
                    <a:pt x="836" y="557"/>
                  </a:lnTo>
                  <a:lnTo>
                    <a:pt x="836" y="557"/>
                  </a:lnTo>
                  <a:lnTo>
                    <a:pt x="837" y="552"/>
                  </a:lnTo>
                  <a:lnTo>
                    <a:pt x="837" y="546"/>
                  </a:lnTo>
                  <a:lnTo>
                    <a:pt x="836" y="524"/>
                  </a:lnTo>
                  <a:lnTo>
                    <a:pt x="836" y="498"/>
                  </a:lnTo>
                  <a:lnTo>
                    <a:pt x="836" y="476"/>
                  </a:lnTo>
                  <a:lnTo>
                    <a:pt x="836" y="476"/>
                  </a:lnTo>
                  <a:lnTo>
                    <a:pt x="836" y="463"/>
                  </a:lnTo>
                  <a:lnTo>
                    <a:pt x="834" y="456"/>
                  </a:lnTo>
                  <a:lnTo>
                    <a:pt x="829" y="449"/>
                  </a:lnTo>
                  <a:lnTo>
                    <a:pt x="829" y="449"/>
                  </a:lnTo>
                  <a:lnTo>
                    <a:pt x="827" y="441"/>
                  </a:lnTo>
                  <a:lnTo>
                    <a:pt x="829" y="427"/>
                  </a:lnTo>
                  <a:lnTo>
                    <a:pt x="832" y="414"/>
                  </a:lnTo>
                  <a:lnTo>
                    <a:pt x="836" y="402"/>
                  </a:lnTo>
                  <a:lnTo>
                    <a:pt x="836" y="402"/>
                  </a:lnTo>
                  <a:lnTo>
                    <a:pt x="839" y="394"/>
                  </a:lnTo>
                  <a:lnTo>
                    <a:pt x="839" y="394"/>
                  </a:lnTo>
                  <a:lnTo>
                    <a:pt x="843" y="389"/>
                  </a:lnTo>
                  <a:lnTo>
                    <a:pt x="843" y="389"/>
                  </a:lnTo>
                  <a:lnTo>
                    <a:pt x="849" y="383"/>
                  </a:lnTo>
                  <a:lnTo>
                    <a:pt x="859" y="378"/>
                  </a:lnTo>
                  <a:lnTo>
                    <a:pt x="870" y="372"/>
                  </a:lnTo>
                  <a:lnTo>
                    <a:pt x="873" y="367"/>
                  </a:lnTo>
                  <a:lnTo>
                    <a:pt x="876" y="362"/>
                  </a:lnTo>
                  <a:lnTo>
                    <a:pt x="876" y="362"/>
                  </a:lnTo>
                  <a:lnTo>
                    <a:pt x="880" y="353"/>
                  </a:lnTo>
                  <a:lnTo>
                    <a:pt x="880" y="345"/>
                  </a:lnTo>
                  <a:lnTo>
                    <a:pt x="881" y="336"/>
                  </a:lnTo>
                  <a:lnTo>
                    <a:pt x="883" y="321"/>
                  </a:lnTo>
                  <a:lnTo>
                    <a:pt x="883" y="321"/>
                  </a:lnTo>
                  <a:lnTo>
                    <a:pt x="885" y="307"/>
                  </a:lnTo>
                  <a:lnTo>
                    <a:pt x="883" y="299"/>
                  </a:lnTo>
                  <a:lnTo>
                    <a:pt x="883" y="294"/>
                  </a:lnTo>
                  <a:lnTo>
                    <a:pt x="883" y="287"/>
                  </a:lnTo>
                  <a:lnTo>
                    <a:pt x="883" y="287"/>
                  </a:lnTo>
                  <a:lnTo>
                    <a:pt x="885" y="282"/>
                  </a:lnTo>
                  <a:lnTo>
                    <a:pt x="888" y="279"/>
                  </a:lnTo>
                  <a:lnTo>
                    <a:pt x="895" y="275"/>
                  </a:lnTo>
                  <a:lnTo>
                    <a:pt x="900" y="274"/>
                  </a:lnTo>
                  <a:lnTo>
                    <a:pt x="903" y="274"/>
                  </a:lnTo>
                  <a:lnTo>
                    <a:pt x="903" y="274"/>
                  </a:lnTo>
                  <a:lnTo>
                    <a:pt x="903" y="272"/>
                  </a:lnTo>
                  <a:lnTo>
                    <a:pt x="903" y="264"/>
                  </a:lnTo>
                  <a:lnTo>
                    <a:pt x="902" y="252"/>
                  </a:lnTo>
                  <a:lnTo>
                    <a:pt x="896" y="233"/>
                  </a:lnTo>
                  <a:lnTo>
                    <a:pt x="896" y="233"/>
                  </a:lnTo>
                  <a:lnTo>
                    <a:pt x="885" y="204"/>
                  </a:lnTo>
                  <a:lnTo>
                    <a:pt x="883" y="194"/>
                  </a:lnTo>
                  <a:lnTo>
                    <a:pt x="883" y="186"/>
                  </a:lnTo>
                  <a:lnTo>
                    <a:pt x="883" y="186"/>
                  </a:lnTo>
                  <a:lnTo>
                    <a:pt x="883" y="181"/>
                  </a:lnTo>
                  <a:lnTo>
                    <a:pt x="880" y="177"/>
                  </a:lnTo>
                  <a:lnTo>
                    <a:pt x="875" y="174"/>
                  </a:lnTo>
                  <a:lnTo>
                    <a:pt x="870" y="172"/>
                  </a:lnTo>
                  <a:lnTo>
                    <a:pt x="849" y="166"/>
                  </a:lnTo>
                  <a:lnTo>
                    <a:pt x="849" y="166"/>
                  </a:lnTo>
                  <a:lnTo>
                    <a:pt x="839" y="157"/>
                  </a:lnTo>
                  <a:lnTo>
                    <a:pt x="822" y="142"/>
                  </a:lnTo>
                  <a:lnTo>
                    <a:pt x="789" y="112"/>
                  </a:lnTo>
                  <a:lnTo>
                    <a:pt x="789" y="112"/>
                  </a:lnTo>
                  <a:lnTo>
                    <a:pt x="784" y="105"/>
                  </a:lnTo>
                  <a:lnTo>
                    <a:pt x="778" y="96"/>
                  </a:lnTo>
                  <a:lnTo>
                    <a:pt x="777" y="88"/>
                  </a:lnTo>
                  <a:lnTo>
                    <a:pt x="773" y="78"/>
                  </a:lnTo>
                  <a:lnTo>
                    <a:pt x="772" y="57"/>
                  </a:lnTo>
                  <a:lnTo>
                    <a:pt x="768" y="44"/>
                  </a:lnTo>
                  <a:lnTo>
                    <a:pt x="768" y="44"/>
                  </a:lnTo>
                  <a:lnTo>
                    <a:pt x="765" y="41"/>
                  </a:lnTo>
                  <a:lnTo>
                    <a:pt x="760" y="39"/>
                  </a:lnTo>
                  <a:lnTo>
                    <a:pt x="743" y="36"/>
                  </a:lnTo>
                  <a:lnTo>
                    <a:pt x="731" y="32"/>
                  </a:lnTo>
                  <a:lnTo>
                    <a:pt x="719" y="29"/>
                  </a:lnTo>
                  <a:lnTo>
                    <a:pt x="708" y="20"/>
                  </a:lnTo>
                  <a:lnTo>
                    <a:pt x="694" y="10"/>
                  </a:lnTo>
                  <a:lnTo>
                    <a:pt x="694" y="10"/>
                  </a:lnTo>
                  <a:lnTo>
                    <a:pt x="684" y="2"/>
                  </a:lnTo>
                  <a:lnTo>
                    <a:pt x="679" y="0"/>
                  </a:lnTo>
                  <a:lnTo>
                    <a:pt x="677" y="2"/>
                  </a:lnTo>
                  <a:lnTo>
                    <a:pt x="676" y="3"/>
                  </a:lnTo>
                  <a:lnTo>
                    <a:pt x="674" y="7"/>
                  </a:lnTo>
                  <a:lnTo>
                    <a:pt x="672" y="19"/>
                  </a:lnTo>
                  <a:lnTo>
                    <a:pt x="674" y="52"/>
                  </a:lnTo>
                  <a:lnTo>
                    <a:pt x="676" y="73"/>
                  </a:lnTo>
                  <a:lnTo>
                    <a:pt x="674" y="91"/>
                  </a:lnTo>
                  <a:lnTo>
                    <a:pt x="674" y="91"/>
                  </a:lnTo>
                  <a:lnTo>
                    <a:pt x="671" y="110"/>
                  </a:lnTo>
                  <a:lnTo>
                    <a:pt x="667" y="127"/>
                  </a:lnTo>
                  <a:lnTo>
                    <a:pt x="659" y="157"/>
                  </a:lnTo>
                  <a:lnTo>
                    <a:pt x="650" y="177"/>
                  </a:lnTo>
                  <a:lnTo>
                    <a:pt x="647" y="186"/>
                  </a:lnTo>
                  <a:lnTo>
                    <a:pt x="647" y="186"/>
                  </a:lnTo>
                  <a:lnTo>
                    <a:pt x="662" y="213"/>
                  </a:lnTo>
                  <a:lnTo>
                    <a:pt x="681" y="247"/>
                  </a:lnTo>
                  <a:lnTo>
                    <a:pt x="681" y="247"/>
                  </a:lnTo>
                  <a:lnTo>
                    <a:pt x="689" y="262"/>
                  </a:lnTo>
                  <a:lnTo>
                    <a:pt x="701" y="280"/>
                  </a:lnTo>
                  <a:lnTo>
                    <a:pt x="701" y="280"/>
                  </a:lnTo>
                  <a:lnTo>
                    <a:pt x="708" y="292"/>
                  </a:lnTo>
                  <a:lnTo>
                    <a:pt x="714" y="309"/>
                  </a:lnTo>
                  <a:lnTo>
                    <a:pt x="721" y="328"/>
                  </a:lnTo>
                  <a:lnTo>
                    <a:pt x="721" y="328"/>
                  </a:lnTo>
                  <a:lnTo>
                    <a:pt x="728" y="348"/>
                  </a:lnTo>
                  <a:lnTo>
                    <a:pt x="735" y="363"/>
                  </a:lnTo>
                  <a:lnTo>
                    <a:pt x="741" y="375"/>
                  </a:lnTo>
                  <a:lnTo>
                    <a:pt x="741" y="375"/>
                  </a:lnTo>
                  <a:lnTo>
                    <a:pt x="745" y="378"/>
                  </a:lnTo>
                  <a:lnTo>
                    <a:pt x="752" y="380"/>
                  </a:lnTo>
                  <a:lnTo>
                    <a:pt x="763" y="383"/>
                  </a:lnTo>
                  <a:lnTo>
                    <a:pt x="775" y="387"/>
                  </a:lnTo>
                  <a:lnTo>
                    <a:pt x="782" y="389"/>
                  </a:lnTo>
                  <a:lnTo>
                    <a:pt x="782" y="389"/>
                  </a:lnTo>
                  <a:lnTo>
                    <a:pt x="792" y="400"/>
                  </a:lnTo>
                  <a:lnTo>
                    <a:pt x="799" y="411"/>
                  </a:lnTo>
                  <a:lnTo>
                    <a:pt x="800" y="417"/>
                  </a:lnTo>
                  <a:lnTo>
                    <a:pt x="802" y="422"/>
                  </a:lnTo>
                  <a:lnTo>
                    <a:pt x="802" y="422"/>
                  </a:lnTo>
                  <a:lnTo>
                    <a:pt x="809" y="465"/>
                  </a:lnTo>
                  <a:lnTo>
                    <a:pt x="816" y="497"/>
                  </a:lnTo>
                  <a:lnTo>
                    <a:pt x="816" y="497"/>
                  </a:lnTo>
                  <a:lnTo>
                    <a:pt x="802" y="507"/>
                  </a:lnTo>
                  <a:lnTo>
                    <a:pt x="790" y="514"/>
                  </a:lnTo>
                  <a:lnTo>
                    <a:pt x="782" y="517"/>
                  </a:lnTo>
                  <a:lnTo>
                    <a:pt x="782" y="517"/>
                  </a:lnTo>
                  <a:lnTo>
                    <a:pt x="778" y="515"/>
                  </a:lnTo>
                  <a:lnTo>
                    <a:pt x="778" y="512"/>
                  </a:lnTo>
                  <a:lnTo>
                    <a:pt x="777" y="497"/>
                  </a:lnTo>
                  <a:lnTo>
                    <a:pt x="777" y="480"/>
                  </a:lnTo>
                  <a:lnTo>
                    <a:pt x="775" y="463"/>
                  </a:lnTo>
                  <a:lnTo>
                    <a:pt x="775" y="463"/>
                  </a:lnTo>
                  <a:lnTo>
                    <a:pt x="773" y="456"/>
                  </a:lnTo>
                  <a:lnTo>
                    <a:pt x="772" y="453"/>
                  </a:lnTo>
                  <a:lnTo>
                    <a:pt x="768" y="449"/>
                  </a:lnTo>
                  <a:lnTo>
                    <a:pt x="765" y="448"/>
                  </a:lnTo>
                  <a:lnTo>
                    <a:pt x="758" y="446"/>
                  </a:lnTo>
                  <a:lnTo>
                    <a:pt x="757" y="444"/>
                  </a:lnTo>
                  <a:lnTo>
                    <a:pt x="755" y="443"/>
                  </a:lnTo>
                  <a:lnTo>
                    <a:pt x="755" y="443"/>
                  </a:lnTo>
                  <a:lnTo>
                    <a:pt x="750" y="439"/>
                  </a:lnTo>
                  <a:lnTo>
                    <a:pt x="741" y="438"/>
                  </a:lnTo>
                  <a:lnTo>
                    <a:pt x="714" y="431"/>
                  </a:lnTo>
                  <a:lnTo>
                    <a:pt x="667" y="422"/>
                  </a:lnTo>
                  <a:lnTo>
                    <a:pt x="667" y="422"/>
                  </a:lnTo>
                  <a:lnTo>
                    <a:pt x="664" y="419"/>
                  </a:lnTo>
                  <a:lnTo>
                    <a:pt x="660" y="412"/>
                  </a:lnTo>
                  <a:lnTo>
                    <a:pt x="657" y="392"/>
                  </a:lnTo>
                  <a:lnTo>
                    <a:pt x="655" y="370"/>
                  </a:lnTo>
                  <a:lnTo>
                    <a:pt x="654" y="355"/>
                  </a:lnTo>
                  <a:lnTo>
                    <a:pt x="654" y="355"/>
                  </a:lnTo>
                  <a:lnTo>
                    <a:pt x="652" y="353"/>
                  </a:lnTo>
                  <a:lnTo>
                    <a:pt x="649" y="351"/>
                  </a:lnTo>
                  <a:lnTo>
                    <a:pt x="639" y="350"/>
                  </a:lnTo>
                  <a:lnTo>
                    <a:pt x="625" y="348"/>
                  </a:lnTo>
                  <a:lnTo>
                    <a:pt x="610" y="350"/>
                  </a:lnTo>
                  <a:lnTo>
                    <a:pt x="559" y="355"/>
                  </a:lnTo>
                  <a:lnTo>
                    <a:pt x="559" y="355"/>
                  </a:lnTo>
                  <a:lnTo>
                    <a:pt x="556" y="355"/>
                  </a:lnTo>
                  <a:lnTo>
                    <a:pt x="551" y="351"/>
                  </a:lnTo>
                  <a:lnTo>
                    <a:pt x="546" y="343"/>
                  </a:lnTo>
                  <a:lnTo>
                    <a:pt x="539" y="331"/>
                  </a:lnTo>
                  <a:lnTo>
                    <a:pt x="532" y="314"/>
                  </a:lnTo>
                  <a:lnTo>
                    <a:pt x="532" y="314"/>
                  </a:lnTo>
                  <a:lnTo>
                    <a:pt x="531" y="311"/>
                  </a:lnTo>
                  <a:lnTo>
                    <a:pt x="527" y="307"/>
                  </a:lnTo>
                  <a:lnTo>
                    <a:pt x="521" y="304"/>
                  </a:lnTo>
                  <a:lnTo>
                    <a:pt x="512" y="304"/>
                  </a:lnTo>
                  <a:lnTo>
                    <a:pt x="504" y="307"/>
                  </a:lnTo>
                  <a:lnTo>
                    <a:pt x="482" y="314"/>
                  </a:lnTo>
                  <a:lnTo>
                    <a:pt x="470" y="318"/>
                  </a:lnTo>
                  <a:lnTo>
                    <a:pt x="458" y="321"/>
                  </a:lnTo>
                  <a:lnTo>
                    <a:pt x="458" y="321"/>
                  </a:lnTo>
                  <a:lnTo>
                    <a:pt x="448" y="323"/>
                  </a:lnTo>
                  <a:lnTo>
                    <a:pt x="438" y="323"/>
                  </a:lnTo>
                  <a:lnTo>
                    <a:pt x="428" y="321"/>
                  </a:lnTo>
                  <a:lnTo>
                    <a:pt x="421" y="319"/>
                  </a:lnTo>
                  <a:lnTo>
                    <a:pt x="414" y="318"/>
                  </a:lnTo>
                  <a:lnTo>
                    <a:pt x="409" y="314"/>
                  </a:lnTo>
                  <a:lnTo>
                    <a:pt x="406" y="311"/>
                  </a:lnTo>
                  <a:lnTo>
                    <a:pt x="404" y="307"/>
                  </a:lnTo>
                  <a:lnTo>
                    <a:pt x="404" y="307"/>
                  </a:lnTo>
                  <a:lnTo>
                    <a:pt x="403" y="307"/>
                  </a:lnTo>
                  <a:lnTo>
                    <a:pt x="399" y="307"/>
                  </a:lnTo>
                  <a:lnTo>
                    <a:pt x="386" y="316"/>
                  </a:lnTo>
                  <a:lnTo>
                    <a:pt x="349" y="343"/>
                  </a:lnTo>
                  <a:lnTo>
                    <a:pt x="307" y="377"/>
                  </a:lnTo>
                  <a:lnTo>
                    <a:pt x="276" y="402"/>
                  </a:lnTo>
                  <a:lnTo>
                    <a:pt x="276" y="402"/>
                  </a:lnTo>
                  <a:lnTo>
                    <a:pt x="216" y="449"/>
                  </a:lnTo>
                  <a:lnTo>
                    <a:pt x="187" y="473"/>
                  </a:lnTo>
                  <a:lnTo>
                    <a:pt x="175" y="483"/>
                  </a:lnTo>
                  <a:lnTo>
                    <a:pt x="175" y="483"/>
                  </a:lnTo>
                  <a:lnTo>
                    <a:pt x="167" y="497"/>
                  </a:lnTo>
                  <a:lnTo>
                    <a:pt x="141" y="530"/>
                  </a:lnTo>
                  <a:lnTo>
                    <a:pt x="106" y="573"/>
                  </a:lnTo>
                  <a:lnTo>
                    <a:pt x="86" y="593"/>
                  </a:lnTo>
                  <a:lnTo>
                    <a:pt x="67" y="612"/>
                  </a:lnTo>
                  <a:lnTo>
                    <a:pt x="67" y="612"/>
                  </a:lnTo>
                  <a:lnTo>
                    <a:pt x="57" y="622"/>
                  </a:lnTo>
                  <a:lnTo>
                    <a:pt x="47" y="634"/>
                  </a:lnTo>
                  <a:lnTo>
                    <a:pt x="32" y="657"/>
                  </a:lnTo>
                  <a:lnTo>
                    <a:pt x="18" y="684"/>
                  </a:lnTo>
                  <a:lnTo>
                    <a:pt x="8" y="710"/>
                  </a:lnTo>
                  <a:lnTo>
                    <a:pt x="8" y="710"/>
                  </a:lnTo>
                  <a:lnTo>
                    <a:pt x="13" y="711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2" y="715"/>
                  </a:lnTo>
                  <a:lnTo>
                    <a:pt x="8" y="718"/>
                  </a:lnTo>
                  <a:lnTo>
                    <a:pt x="5" y="726"/>
                  </a:lnTo>
                  <a:lnTo>
                    <a:pt x="0" y="740"/>
                  </a:lnTo>
                  <a:lnTo>
                    <a:pt x="33" y="733"/>
                  </a:lnTo>
                  <a:lnTo>
                    <a:pt x="6" y="787"/>
                  </a:lnTo>
                  <a:lnTo>
                    <a:pt x="47" y="774"/>
                  </a:lnTo>
                  <a:lnTo>
                    <a:pt x="20" y="807"/>
                  </a:lnTo>
                  <a:lnTo>
                    <a:pt x="94" y="780"/>
                  </a:lnTo>
                  <a:lnTo>
                    <a:pt x="87" y="821"/>
                  </a:lnTo>
                  <a:lnTo>
                    <a:pt x="155" y="787"/>
                  </a:lnTo>
                  <a:lnTo>
                    <a:pt x="148" y="828"/>
                  </a:lnTo>
                  <a:lnTo>
                    <a:pt x="216" y="753"/>
                  </a:lnTo>
                  <a:lnTo>
                    <a:pt x="202" y="794"/>
                  </a:lnTo>
                  <a:lnTo>
                    <a:pt x="283" y="726"/>
                  </a:lnTo>
                  <a:lnTo>
                    <a:pt x="269" y="794"/>
                  </a:lnTo>
                  <a:lnTo>
                    <a:pt x="330" y="774"/>
                  </a:lnTo>
                  <a:lnTo>
                    <a:pt x="323" y="814"/>
                  </a:lnTo>
                  <a:lnTo>
                    <a:pt x="350" y="801"/>
                  </a:lnTo>
                  <a:lnTo>
                    <a:pt x="350" y="841"/>
                  </a:lnTo>
                  <a:lnTo>
                    <a:pt x="350" y="841"/>
                  </a:lnTo>
                  <a:lnTo>
                    <a:pt x="366" y="835"/>
                  </a:lnTo>
                  <a:lnTo>
                    <a:pt x="379" y="829"/>
                  </a:lnTo>
                  <a:lnTo>
                    <a:pt x="387" y="824"/>
                  </a:lnTo>
                  <a:lnTo>
                    <a:pt x="387" y="824"/>
                  </a:lnTo>
                  <a:lnTo>
                    <a:pt x="389" y="821"/>
                  </a:lnTo>
                  <a:lnTo>
                    <a:pt x="391" y="821"/>
                  </a:lnTo>
                  <a:lnTo>
                    <a:pt x="391" y="821"/>
                  </a:lnTo>
                  <a:lnTo>
                    <a:pt x="391" y="823"/>
                  </a:lnTo>
                  <a:lnTo>
                    <a:pt x="387" y="824"/>
                  </a:lnTo>
                  <a:lnTo>
                    <a:pt x="387" y="824"/>
                  </a:lnTo>
                  <a:lnTo>
                    <a:pt x="384" y="843"/>
                  </a:lnTo>
                  <a:lnTo>
                    <a:pt x="382" y="851"/>
                  </a:lnTo>
                  <a:lnTo>
                    <a:pt x="384" y="855"/>
                  </a:lnTo>
                  <a:lnTo>
                    <a:pt x="384" y="855"/>
                  </a:lnTo>
                  <a:lnTo>
                    <a:pt x="384" y="855"/>
                  </a:lnTo>
                  <a:lnTo>
                    <a:pt x="425" y="841"/>
                  </a:lnTo>
                  <a:lnTo>
                    <a:pt x="425" y="841"/>
                  </a:lnTo>
                  <a:lnTo>
                    <a:pt x="430" y="868"/>
                  </a:lnTo>
                  <a:lnTo>
                    <a:pt x="440" y="929"/>
                  </a:lnTo>
                  <a:lnTo>
                    <a:pt x="446" y="963"/>
                  </a:lnTo>
                  <a:lnTo>
                    <a:pt x="455" y="995"/>
                  </a:lnTo>
                  <a:lnTo>
                    <a:pt x="463" y="1020"/>
                  </a:lnTo>
                  <a:lnTo>
                    <a:pt x="468" y="1030"/>
                  </a:lnTo>
                  <a:lnTo>
                    <a:pt x="472" y="1037"/>
                  </a:lnTo>
                  <a:lnTo>
                    <a:pt x="472" y="1037"/>
                  </a:lnTo>
                  <a:lnTo>
                    <a:pt x="477" y="1042"/>
                  </a:lnTo>
                  <a:lnTo>
                    <a:pt x="482" y="1047"/>
                  </a:lnTo>
                  <a:lnTo>
                    <a:pt x="497" y="1057"/>
                  </a:lnTo>
                  <a:lnTo>
                    <a:pt x="517" y="1066"/>
                  </a:lnTo>
                  <a:lnTo>
                    <a:pt x="539" y="1073"/>
                  </a:lnTo>
                  <a:lnTo>
                    <a:pt x="563" y="1079"/>
                  </a:lnTo>
                  <a:lnTo>
                    <a:pt x="588" y="1083"/>
                  </a:lnTo>
                  <a:lnTo>
                    <a:pt x="615" y="1085"/>
                  </a:lnTo>
                  <a:lnTo>
                    <a:pt x="640" y="1085"/>
                  </a:lnTo>
                  <a:lnTo>
                    <a:pt x="640" y="1085"/>
                  </a:lnTo>
                  <a:lnTo>
                    <a:pt x="681" y="1083"/>
                  </a:lnTo>
                  <a:lnTo>
                    <a:pt x="694" y="1081"/>
                  </a:lnTo>
                  <a:lnTo>
                    <a:pt x="704" y="1079"/>
                  </a:lnTo>
                  <a:lnTo>
                    <a:pt x="713" y="1076"/>
                  </a:lnTo>
                  <a:lnTo>
                    <a:pt x="719" y="1071"/>
                  </a:lnTo>
                  <a:lnTo>
                    <a:pt x="726" y="1063"/>
                  </a:lnTo>
                  <a:lnTo>
                    <a:pt x="735" y="1051"/>
                  </a:lnTo>
                  <a:lnTo>
                    <a:pt x="735" y="1051"/>
                  </a:lnTo>
                  <a:lnTo>
                    <a:pt x="745" y="1032"/>
                  </a:lnTo>
                  <a:lnTo>
                    <a:pt x="755" y="1005"/>
                  </a:lnTo>
                  <a:lnTo>
                    <a:pt x="765" y="973"/>
                  </a:lnTo>
                  <a:lnTo>
                    <a:pt x="773" y="939"/>
                  </a:lnTo>
                  <a:lnTo>
                    <a:pt x="789" y="880"/>
                  </a:lnTo>
                  <a:lnTo>
                    <a:pt x="795" y="855"/>
                  </a:lnTo>
                  <a:lnTo>
                    <a:pt x="795" y="855"/>
                  </a:lnTo>
                  <a:lnTo>
                    <a:pt x="826" y="858"/>
                  </a:lnTo>
                  <a:lnTo>
                    <a:pt x="876" y="862"/>
                  </a:lnTo>
                  <a:lnTo>
                    <a:pt x="876" y="862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3A95B1A1-1531-43D1-874A-10CD4EC15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2000" y="2835275"/>
              <a:ext cx="128588" cy="128588"/>
            </a:xfrm>
            <a:custGeom>
              <a:avLst/>
              <a:gdLst>
                <a:gd name="T0" fmla="*/ 7 w 81"/>
                <a:gd name="T1" fmla="*/ 0 h 81"/>
                <a:gd name="T2" fmla="*/ 7 w 81"/>
                <a:gd name="T3" fmla="*/ 0 h 81"/>
                <a:gd name="T4" fmla="*/ 2 w 81"/>
                <a:gd name="T5" fmla="*/ 29 h 81"/>
                <a:gd name="T6" fmla="*/ 0 w 81"/>
                <a:gd name="T7" fmla="*/ 49 h 81"/>
                <a:gd name="T8" fmla="*/ 0 w 81"/>
                <a:gd name="T9" fmla="*/ 57 h 81"/>
                <a:gd name="T10" fmla="*/ 0 w 81"/>
                <a:gd name="T11" fmla="*/ 61 h 81"/>
                <a:gd name="T12" fmla="*/ 0 w 81"/>
                <a:gd name="T13" fmla="*/ 61 h 81"/>
                <a:gd name="T14" fmla="*/ 7 w 81"/>
                <a:gd name="T15" fmla="*/ 66 h 81"/>
                <a:gd name="T16" fmla="*/ 18 w 81"/>
                <a:gd name="T17" fmla="*/ 72 h 81"/>
                <a:gd name="T18" fmla="*/ 30 w 81"/>
                <a:gd name="T19" fmla="*/ 78 h 81"/>
                <a:gd name="T20" fmla="*/ 40 w 81"/>
                <a:gd name="T21" fmla="*/ 81 h 81"/>
                <a:gd name="T22" fmla="*/ 40 w 81"/>
                <a:gd name="T23" fmla="*/ 81 h 81"/>
                <a:gd name="T24" fmla="*/ 45 w 81"/>
                <a:gd name="T25" fmla="*/ 79 h 81"/>
                <a:gd name="T26" fmla="*/ 52 w 81"/>
                <a:gd name="T27" fmla="*/ 76 h 81"/>
                <a:gd name="T28" fmla="*/ 67 w 81"/>
                <a:gd name="T29" fmla="*/ 64 h 81"/>
                <a:gd name="T30" fmla="*/ 74 w 81"/>
                <a:gd name="T31" fmla="*/ 57 h 81"/>
                <a:gd name="T32" fmla="*/ 79 w 81"/>
                <a:gd name="T33" fmla="*/ 51 h 81"/>
                <a:gd name="T34" fmla="*/ 81 w 81"/>
                <a:gd name="T35" fmla="*/ 44 h 81"/>
                <a:gd name="T36" fmla="*/ 81 w 81"/>
                <a:gd name="T37" fmla="*/ 42 h 81"/>
                <a:gd name="T38" fmla="*/ 81 w 81"/>
                <a:gd name="T39" fmla="*/ 40 h 81"/>
                <a:gd name="T40" fmla="*/ 81 w 81"/>
                <a:gd name="T41" fmla="*/ 40 h 81"/>
                <a:gd name="T42" fmla="*/ 76 w 81"/>
                <a:gd name="T43" fmla="*/ 35 h 81"/>
                <a:gd name="T44" fmla="*/ 69 w 81"/>
                <a:gd name="T45" fmla="*/ 34 h 81"/>
                <a:gd name="T46" fmla="*/ 54 w 81"/>
                <a:gd name="T47" fmla="*/ 27 h 81"/>
                <a:gd name="T48" fmla="*/ 54 w 81"/>
                <a:gd name="T49" fmla="*/ 27 h 81"/>
                <a:gd name="T50" fmla="*/ 37 w 81"/>
                <a:gd name="T51" fmla="*/ 20 h 81"/>
                <a:gd name="T52" fmla="*/ 30 w 81"/>
                <a:gd name="T53" fmla="*/ 17 h 81"/>
                <a:gd name="T54" fmla="*/ 27 w 81"/>
                <a:gd name="T55" fmla="*/ 13 h 81"/>
                <a:gd name="T56" fmla="*/ 27 w 81"/>
                <a:gd name="T57" fmla="*/ 13 h 81"/>
                <a:gd name="T58" fmla="*/ 23 w 81"/>
                <a:gd name="T59" fmla="*/ 10 h 81"/>
                <a:gd name="T60" fmla="*/ 17 w 81"/>
                <a:gd name="T61" fmla="*/ 5 h 81"/>
                <a:gd name="T62" fmla="*/ 7 w 81"/>
                <a:gd name="T63" fmla="*/ 0 h 81"/>
                <a:gd name="T64" fmla="*/ 7 w 81"/>
                <a:gd name="T6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1" h="81">
                  <a:moveTo>
                    <a:pt x="7" y="0"/>
                  </a:moveTo>
                  <a:lnTo>
                    <a:pt x="7" y="0"/>
                  </a:lnTo>
                  <a:lnTo>
                    <a:pt x="2" y="29"/>
                  </a:lnTo>
                  <a:lnTo>
                    <a:pt x="0" y="49"/>
                  </a:lnTo>
                  <a:lnTo>
                    <a:pt x="0" y="57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7" y="66"/>
                  </a:lnTo>
                  <a:lnTo>
                    <a:pt x="18" y="72"/>
                  </a:lnTo>
                  <a:lnTo>
                    <a:pt x="30" y="78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5" y="79"/>
                  </a:lnTo>
                  <a:lnTo>
                    <a:pt x="52" y="76"/>
                  </a:lnTo>
                  <a:lnTo>
                    <a:pt x="67" y="64"/>
                  </a:lnTo>
                  <a:lnTo>
                    <a:pt x="74" y="57"/>
                  </a:lnTo>
                  <a:lnTo>
                    <a:pt x="79" y="51"/>
                  </a:lnTo>
                  <a:lnTo>
                    <a:pt x="81" y="44"/>
                  </a:lnTo>
                  <a:lnTo>
                    <a:pt x="81" y="42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76" y="35"/>
                  </a:lnTo>
                  <a:lnTo>
                    <a:pt x="69" y="34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37" y="20"/>
                  </a:lnTo>
                  <a:lnTo>
                    <a:pt x="30" y="17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3" y="10"/>
                  </a:lnTo>
                  <a:lnTo>
                    <a:pt x="17" y="5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CAF4E496-81A8-47E4-BA1C-A8E859567A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088" y="2909888"/>
              <a:ext cx="512763" cy="525463"/>
            </a:xfrm>
            <a:custGeom>
              <a:avLst/>
              <a:gdLst>
                <a:gd name="T0" fmla="*/ 269 w 323"/>
                <a:gd name="T1" fmla="*/ 0 h 331"/>
                <a:gd name="T2" fmla="*/ 259 w 323"/>
                <a:gd name="T3" fmla="*/ 19 h 331"/>
                <a:gd name="T4" fmla="*/ 247 w 323"/>
                <a:gd name="T5" fmla="*/ 34 h 331"/>
                <a:gd name="T6" fmla="*/ 229 w 323"/>
                <a:gd name="T7" fmla="*/ 47 h 331"/>
                <a:gd name="T8" fmla="*/ 224 w 323"/>
                <a:gd name="T9" fmla="*/ 49 h 331"/>
                <a:gd name="T10" fmla="*/ 202 w 323"/>
                <a:gd name="T11" fmla="*/ 51 h 331"/>
                <a:gd name="T12" fmla="*/ 172 w 323"/>
                <a:gd name="T13" fmla="*/ 46 h 331"/>
                <a:gd name="T14" fmla="*/ 135 w 323"/>
                <a:gd name="T15" fmla="*/ 34 h 331"/>
                <a:gd name="T16" fmla="*/ 136 w 323"/>
                <a:gd name="T17" fmla="*/ 31 h 331"/>
                <a:gd name="T18" fmla="*/ 135 w 323"/>
                <a:gd name="T19" fmla="*/ 24 h 331"/>
                <a:gd name="T20" fmla="*/ 124 w 323"/>
                <a:gd name="T21" fmla="*/ 24 h 331"/>
                <a:gd name="T22" fmla="*/ 101 w 323"/>
                <a:gd name="T23" fmla="*/ 34 h 331"/>
                <a:gd name="T24" fmla="*/ 71 w 323"/>
                <a:gd name="T25" fmla="*/ 51 h 331"/>
                <a:gd name="T26" fmla="*/ 33 w 323"/>
                <a:gd name="T27" fmla="*/ 69 h 331"/>
                <a:gd name="T28" fmla="*/ 18 w 323"/>
                <a:gd name="T29" fmla="*/ 81 h 331"/>
                <a:gd name="T30" fmla="*/ 13 w 323"/>
                <a:gd name="T31" fmla="*/ 88 h 331"/>
                <a:gd name="T32" fmla="*/ 8 w 323"/>
                <a:gd name="T33" fmla="*/ 96 h 331"/>
                <a:gd name="T34" fmla="*/ 1 w 323"/>
                <a:gd name="T35" fmla="*/ 101 h 331"/>
                <a:gd name="T36" fmla="*/ 0 w 323"/>
                <a:gd name="T37" fmla="*/ 115 h 331"/>
                <a:gd name="T38" fmla="*/ 1 w 323"/>
                <a:gd name="T39" fmla="*/ 135 h 331"/>
                <a:gd name="T40" fmla="*/ 12 w 323"/>
                <a:gd name="T41" fmla="*/ 186 h 331"/>
                <a:gd name="T42" fmla="*/ 13 w 323"/>
                <a:gd name="T43" fmla="*/ 203 h 331"/>
                <a:gd name="T44" fmla="*/ 15 w 323"/>
                <a:gd name="T45" fmla="*/ 265 h 331"/>
                <a:gd name="T46" fmla="*/ 20 w 323"/>
                <a:gd name="T47" fmla="*/ 284 h 331"/>
                <a:gd name="T48" fmla="*/ 27 w 323"/>
                <a:gd name="T49" fmla="*/ 297 h 331"/>
                <a:gd name="T50" fmla="*/ 37 w 323"/>
                <a:gd name="T51" fmla="*/ 313 h 331"/>
                <a:gd name="T52" fmla="*/ 47 w 323"/>
                <a:gd name="T53" fmla="*/ 318 h 331"/>
                <a:gd name="T54" fmla="*/ 54 w 323"/>
                <a:gd name="T55" fmla="*/ 318 h 331"/>
                <a:gd name="T56" fmla="*/ 65 w 323"/>
                <a:gd name="T57" fmla="*/ 314 h 331"/>
                <a:gd name="T58" fmla="*/ 76 w 323"/>
                <a:gd name="T59" fmla="*/ 308 h 331"/>
                <a:gd name="T60" fmla="*/ 82 w 323"/>
                <a:gd name="T61" fmla="*/ 308 h 331"/>
                <a:gd name="T62" fmla="*/ 87 w 323"/>
                <a:gd name="T63" fmla="*/ 311 h 331"/>
                <a:gd name="T64" fmla="*/ 104 w 323"/>
                <a:gd name="T65" fmla="*/ 323 h 331"/>
                <a:gd name="T66" fmla="*/ 128 w 323"/>
                <a:gd name="T67" fmla="*/ 324 h 331"/>
                <a:gd name="T68" fmla="*/ 141 w 323"/>
                <a:gd name="T69" fmla="*/ 323 h 331"/>
                <a:gd name="T70" fmla="*/ 156 w 323"/>
                <a:gd name="T71" fmla="*/ 321 h 331"/>
                <a:gd name="T72" fmla="*/ 162 w 323"/>
                <a:gd name="T73" fmla="*/ 324 h 331"/>
                <a:gd name="T74" fmla="*/ 170 w 323"/>
                <a:gd name="T75" fmla="*/ 330 h 331"/>
                <a:gd name="T76" fmla="*/ 175 w 323"/>
                <a:gd name="T77" fmla="*/ 331 h 331"/>
                <a:gd name="T78" fmla="*/ 182 w 323"/>
                <a:gd name="T79" fmla="*/ 328 h 331"/>
                <a:gd name="T80" fmla="*/ 195 w 323"/>
                <a:gd name="T81" fmla="*/ 324 h 331"/>
                <a:gd name="T82" fmla="*/ 207 w 323"/>
                <a:gd name="T83" fmla="*/ 324 h 331"/>
                <a:gd name="T84" fmla="*/ 209 w 323"/>
                <a:gd name="T85" fmla="*/ 324 h 331"/>
                <a:gd name="T86" fmla="*/ 215 w 323"/>
                <a:gd name="T87" fmla="*/ 323 h 331"/>
                <a:gd name="T88" fmla="*/ 231 w 323"/>
                <a:gd name="T89" fmla="*/ 318 h 331"/>
                <a:gd name="T90" fmla="*/ 239 w 323"/>
                <a:gd name="T91" fmla="*/ 309 h 331"/>
                <a:gd name="T92" fmla="*/ 242 w 323"/>
                <a:gd name="T93" fmla="*/ 304 h 331"/>
                <a:gd name="T94" fmla="*/ 268 w 323"/>
                <a:gd name="T95" fmla="*/ 221 h 331"/>
                <a:gd name="T96" fmla="*/ 276 w 323"/>
                <a:gd name="T97" fmla="*/ 203 h 331"/>
                <a:gd name="T98" fmla="*/ 318 w 323"/>
                <a:gd name="T99" fmla="*/ 140 h 331"/>
                <a:gd name="T100" fmla="*/ 323 w 323"/>
                <a:gd name="T101" fmla="*/ 129 h 331"/>
                <a:gd name="T102" fmla="*/ 310 w 323"/>
                <a:gd name="T103" fmla="*/ 107 h 331"/>
                <a:gd name="T104" fmla="*/ 290 w 323"/>
                <a:gd name="T105" fmla="*/ 81 h 331"/>
                <a:gd name="T106" fmla="*/ 285 w 323"/>
                <a:gd name="T107" fmla="*/ 74 h 331"/>
                <a:gd name="T108" fmla="*/ 274 w 323"/>
                <a:gd name="T109" fmla="*/ 37 h 331"/>
                <a:gd name="T110" fmla="*/ 269 w 323"/>
                <a:gd name="T111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3" h="331">
                  <a:moveTo>
                    <a:pt x="269" y="0"/>
                  </a:moveTo>
                  <a:lnTo>
                    <a:pt x="269" y="0"/>
                  </a:lnTo>
                  <a:lnTo>
                    <a:pt x="268" y="5"/>
                  </a:lnTo>
                  <a:lnTo>
                    <a:pt x="259" y="19"/>
                  </a:lnTo>
                  <a:lnTo>
                    <a:pt x="254" y="27"/>
                  </a:lnTo>
                  <a:lnTo>
                    <a:pt x="247" y="34"/>
                  </a:lnTo>
                  <a:lnTo>
                    <a:pt x="239" y="41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24" y="49"/>
                  </a:lnTo>
                  <a:lnTo>
                    <a:pt x="217" y="51"/>
                  </a:lnTo>
                  <a:lnTo>
                    <a:pt x="202" y="51"/>
                  </a:lnTo>
                  <a:lnTo>
                    <a:pt x="187" y="49"/>
                  </a:lnTo>
                  <a:lnTo>
                    <a:pt x="172" y="46"/>
                  </a:lnTo>
                  <a:lnTo>
                    <a:pt x="145" y="37"/>
                  </a:lnTo>
                  <a:lnTo>
                    <a:pt x="135" y="34"/>
                  </a:lnTo>
                  <a:lnTo>
                    <a:pt x="135" y="34"/>
                  </a:lnTo>
                  <a:lnTo>
                    <a:pt x="136" y="31"/>
                  </a:lnTo>
                  <a:lnTo>
                    <a:pt x="136" y="27"/>
                  </a:lnTo>
                  <a:lnTo>
                    <a:pt x="135" y="24"/>
                  </a:lnTo>
                  <a:lnTo>
                    <a:pt x="131" y="22"/>
                  </a:lnTo>
                  <a:lnTo>
                    <a:pt x="124" y="24"/>
                  </a:lnTo>
                  <a:lnTo>
                    <a:pt x="114" y="27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71" y="51"/>
                  </a:lnTo>
                  <a:lnTo>
                    <a:pt x="44" y="63"/>
                  </a:lnTo>
                  <a:lnTo>
                    <a:pt x="33" y="69"/>
                  </a:lnTo>
                  <a:lnTo>
                    <a:pt x="25" y="74"/>
                  </a:lnTo>
                  <a:lnTo>
                    <a:pt x="18" y="81"/>
                  </a:lnTo>
                  <a:lnTo>
                    <a:pt x="13" y="88"/>
                  </a:lnTo>
                  <a:lnTo>
                    <a:pt x="13" y="88"/>
                  </a:lnTo>
                  <a:lnTo>
                    <a:pt x="10" y="93"/>
                  </a:lnTo>
                  <a:lnTo>
                    <a:pt x="8" y="96"/>
                  </a:lnTo>
                  <a:lnTo>
                    <a:pt x="3" y="100"/>
                  </a:lnTo>
                  <a:lnTo>
                    <a:pt x="1" y="101"/>
                  </a:lnTo>
                  <a:lnTo>
                    <a:pt x="1" y="105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1" y="135"/>
                  </a:lnTo>
                  <a:lnTo>
                    <a:pt x="6" y="161"/>
                  </a:lnTo>
                  <a:lnTo>
                    <a:pt x="12" y="186"/>
                  </a:lnTo>
                  <a:lnTo>
                    <a:pt x="13" y="203"/>
                  </a:lnTo>
                  <a:lnTo>
                    <a:pt x="13" y="203"/>
                  </a:lnTo>
                  <a:lnTo>
                    <a:pt x="13" y="242"/>
                  </a:lnTo>
                  <a:lnTo>
                    <a:pt x="15" y="265"/>
                  </a:lnTo>
                  <a:lnTo>
                    <a:pt x="17" y="275"/>
                  </a:lnTo>
                  <a:lnTo>
                    <a:pt x="20" y="284"/>
                  </a:lnTo>
                  <a:lnTo>
                    <a:pt x="20" y="284"/>
                  </a:lnTo>
                  <a:lnTo>
                    <a:pt x="27" y="297"/>
                  </a:lnTo>
                  <a:lnTo>
                    <a:pt x="33" y="308"/>
                  </a:lnTo>
                  <a:lnTo>
                    <a:pt x="37" y="313"/>
                  </a:lnTo>
                  <a:lnTo>
                    <a:pt x="42" y="316"/>
                  </a:lnTo>
                  <a:lnTo>
                    <a:pt x="47" y="318"/>
                  </a:lnTo>
                  <a:lnTo>
                    <a:pt x="54" y="318"/>
                  </a:lnTo>
                  <a:lnTo>
                    <a:pt x="54" y="318"/>
                  </a:lnTo>
                  <a:lnTo>
                    <a:pt x="60" y="316"/>
                  </a:lnTo>
                  <a:lnTo>
                    <a:pt x="65" y="314"/>
                  </a:lnTo>
                  <a:lnTo>
                    <a:pt x="74" y="309"/>
                  </a:lnTo>
                  <a:lnTo>
                    <a:pt x="76" y="308"/>
                  </a:lnTo>
                  <a:lnTo>
                    <a:pt x="79" y="308"/>
                  </a:lnTo>
                  <a:lnTo>
                    <a:pt x="82" y="308"/>
                  </a:lnTo>
                  <a:lnTo>
                    <a:pt x="87" y="311"/>
                  </a:lnTo>
                  <a:lnTo>
                    <a:pt x="87" y="311"/>
                  </a:lnTo>
                  <a:lnTo>
                    <a:pt x="96" y="318"/>
                  </a:lnTo>
                  <a:lnTo>
                    <a:pt x="104" y="323"/>
                  </a:lnTo>
                  <a:lnTo>
                    <a:pt x="114" y="324"/>
                  </a:lnTo>
                  <a:lnTo>
                    <a:pt x="128" y="324"/>
                  </a:lnTo>
                  <a:lnTo>
                    <a:pt x="128" y="324"/>
                  </a:lnTo>
                  <a:lnTo>
                    <a:pt x="141" y="323"/>
                  </a:lnTo>
                  <a:lnTo>
                    <a:pt x="150" y="321"/>
                  </a:lnTo>
                  <a:lnTo>
                    <a:pt x="156" y="321"/>
                  </a:lnTo>
                  <a:lnTo>
                    <a:pt x="162" y="324"/>
                  </a:lnTo>
                  <a:lnTo>
                    <a:pt x="162" y="324"/>
                  </a:lnTo>
                  <a:lnTo>
                    <a:pt x="167" y="328"/>
                  </a:lnTo>
                  <a:lnTo>
                    <a:pt x="170" y="330"/>
                  </a:lnTo>
                  <a:lnTo>
                    <a:pt x="175" y="331"/>
                  </a:lnTo>
                  <a:lnTo>
                    <a:pt x="175" y="331"/>
                  </a:lnTo>
                  <a:lnTo>
                    <a:pt x="178" y="330"/>
                  </a:lnTo>
                  <a:lnTo>
                    <a:pt x="182" y="328"/>
                  </a:lnTo>
                  <a:lnTo>
                    <a:pt x="187" y="326"/>
                  </a:lnTo>
                  <a:lnTo>
                    <a:pt x="195" y="324"/>
                  </a:lnTo>
                  <a:lnTo>
                    <a:pt x="195" y="324"/>
                  </a:lnTo>
                  <a:lnTo>
                    <a:pt x="207" y="324"/>
                  </a:lnTo>
                  <a:lnTo>
                    <a:pt x="207" y="324"/>
                  </a:lnTo>
                  <a:lnTo>
                    <a:pt x="209" y="324"/>
                  </a:lnTo>
                  <a:lnTo>
                    <a:pt x="209" y="324"/>
                  </a:lnTo>
                  <a:lnTo>
                    <a:pt x="215" y="323"/>
                  </a:lnTo>
                  <a:lnTo>
                    <a:pt x="226" y="319"/>
                  </a:lnTo>
                  <a:lnTo>
                    <a:pt x="231" y="318"/>
                  </a:lnTo>
                  <a:lnTo>
                    <a:pt x="236" y="314"/>
                  </a:lnTo>
                  <a:lnTo>
                    <a:pt x="239" y="309"/>
                  </a:lnTo>
                  <a:lnTo>
                    <a:pt x="242" y="304"/>
                  </a:lnTo>
                  <a:lnTo>
                    <a:pt x="242" y="304"/>
                  </a:lnTo>
                  <a:lnTo>
                    <a:pt x="258" y="252"/>
                  </a:lnTo>
                  <a:lnTo>
                    <a:pt x="268" y="221"/>
                  </a:lnTo>
                  <a:lnTo>
                    <a:pt x="276" y="203"/>
                  </a:lnTo>
                  <a:lnTo>
                    <a:pt x="276" y="203"/>
                  </a:lnTo>
                  <a:lnTo>
                    <a:pt x="305" y="162"/>
                  </a:lnTo>
                  <a:lnTo>
                    <a:pt x="318" y="140"/>
                  </a:lnTo>
                  <a:lnTo>
                    <a:pt x="323" y="132"/>
                  </a:lnTo>
                  <a:lnTo>
                    <a:pt x="323" y="129"/>
                  </a:lnTo>
                  <a:lnTo>
                    <a:pt x="323" y="129"/>
                  </a:lnTo>
                  <a:lnTo>
                    <a:pt x="310" y="107"/>
                  </a:lnTo>
                  <a:lnTo>
                    <a:pt x="300" y="93"/>
                  </a:lnTo>
                  <a:lnTo>
                    <a:pt x="290" y="81"/>
                  </a:lnTo>
                  <a:lnTo>
                    <a:pt x="290" y="81"/>
                  </a:lnTo>
                  <a:lnTo>
                    <a:pt x="285" y="74"/>
                  </a:lnTo>
                  <a:lnTo>
                    <a:pt x="281" y="64"/>
                  </a:lnTo>
                  <a:lnTo>
                    <a:pt x="274" y="37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D076CAE7-9AFD-4D37-994E-7ACDAF4D5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5863" y="2921000"/>
              <a:ext cx="568325" cy="782638"/>
            </a:xfrm>
            <a:custGeom>
              <a:avLst/>
              <a:gdLst>
                <a:gd name="T0" fmla="*/ 297 w 358"/>
                <a:gd name="T1" fmla="*/ 0 h 493"/>
                <a:gd name="T2" fmla="*/ 135 w 358"/>
                <a:gd name="T3" fmla="*/ 40 h 493"/>
                <a:gd name="T4" fmla="*/ 223 w 358"/>
                <a:gd name="T5" fmla="*/ 34 h 493"/>
                <a:gd name="T6" fmla="*/ 0 w 358"/>
                <a:gd name="T7" fmla="*/ 115 h 493"/>
                <a:gd name="T8" fmla="*/ 277 w 358"/>
                <a:gd name="T9" fmla="*/ 40 h 493"/>
                <a:gd name="T10" fmla="*/ 68 w 358"/>
                <a:gd name="T11" fmla="*/ 162 h 493"/>
                <a:gd name="T12" fmla="*/ 283 w 358"/>
                <a:gd name="T13" fmla="*/ 61 h 493"/>
                <a:gd name="T14" fmla="*/ 81 w 358"/>
                <a:gd name="T15" fmla="*/ 284 h 493"/>
                <a:gd name="T16" fmla="*/ 297 w 358"/>
                <a:gd name="T17" fmla="*/ 81 h 493"/>
                <a:gd name="T18" fmla="*/ 54 w 358"/>
                <a:gd name="T19" fmla="*/ 459 h 493"/>
                <a:gd name="T20" fmla="*/ 310 w 358"/>
                <a:gd name="T21" fmla="*/ 88 h 493"/>
                <a:gd name="T22" fmla="*/ 155 w 358"/>
                <a:gd name="T23" fmla="*/ 493 h 493"/>
                <a:gd name="T24" fmla="*/ 331 w 358"/>
                <a:gd name="T25" fmla="*/ 88 h 493"/>
                <a:gd name="T26" fmla="*/ 304 w 358"/>
                <a:gd name="T27" fmla="*/ 426 h 493"/>
                <a:gd name="T28" fmla="*/ 358 w 358"/>
                <a:gd name="T29" fmla="*/ 74 h 493"/>
                <a:gd name="T30" fmla="*/ 297 w 358"/>
                <a:gd name="T31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8" h="493">
                  <a:moveTo>
                    <a:pt x="297" y="0"/>
                  </a:moveTo>
                  <a:lnTo>
                    <a:pt x="135" y="40"/>
                  </a:lnTo>
                  <a:lnTo>
                    <a:pt x="223" y="34"/>
                  </a:lnTo>
                  <a:lnTo>
                    <a:pt x="0" y="115"/>
                  </a:lnTo>
                  <a:lnTo>
                    <a:pt x="277" y="40"/>
                  </a:lnTo>
                  <a:lnTo>
                    <a:pt x="68" y="162"/>
                  </a:lnTo>
                  <a:lnTo>
                    <a:pt x="283" y="61"/>
                  </a:lnTo>
                  <a:lnTo>
                    <a:pt x="81" y="284"/>
                  </a:lnTo>
                  <a:lnTo>
                    <a:pt x="297" y="81"/>
                  </a:lnTo>
                  <a:lnTo>
                    <a:pt x="54" y="459"/>
                  </a:lnTo>
                  <a:lnTo>
                    <a:pt x="310" y="88"/>
                  </a:lnTo>
                  <a:lnTo>
                    <a:pt x="155" y="493"/>
                  </a:lnTo>
                  <a:lnTo>
                    <a:pt x="331" y="88"/>
                  </a:lnTo>
                  <a:lnTo>
                    <a:pt x="304" y="426"/>
                  </a:lnTo>
                  <a:lnTo>
                    <a:pt x="358" y="74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35CA0178-C430-4B43-B1CE-684F4B06E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5863" y="2921000"/>
              <a:ext cx="568325" cy="782638"/>
            </a:xfrm>
            <a:custGeom>
              <a:avLst/>
              <a:gdLst>
                <a:gd name="T0" fmla="*/ 297 w 358"/>
                <a:gd name="T1" fmla="*/ 0 h 493"/>
                <a:gd name="T2" fmla="*/ 135 w 358"/>
                <a:gd name="T3" fmla="*/ 40 h 493"/>
                <a:gd name="T4" fmla="*/ 223 w 358"/>
                <a:gd name="T5" fmla="*/ 34 h 493"/>
                <a:gd name="T6" fmla="*/ 0 w 358"/>
                <a:gd name="T7" fmla="*/ 115 h 493"/>
                <a:gd name="T8" fmla="*/ 277 w 358"/>
                <a:gd name="T9" fmla="*/ 40 h 493"/>
                <a:gd name="T10" fmla="*/ 68 w 358"/>
                <a:gd name="T11" fmla="*/ 162 h 493"/>
                <a:gd name="T12" fmla="*/ 283 w 358"/>
                <a:gd name="T13" fmla="*/ 61 h 493"/>
                <a:gd name="T14" fmla="*/ 81 w 358"/>
                <a:gd name="T15" fmla="*/ 284 h 493"/>
                <a:gd name="T16" fmla="*/ 297 w 358"/>
                <a:gd name="T17" fmla="*/ 81 h 493"/>
                <a:gd name="T18" fmla="*/ 54 w 358"/>
                <a:gd name="T19" fmla="*/ 459 h 493"/>
                <a:gd name="T20" fmla="*/ 310 w 358"/>
                <a:gd name="T21" fmla="*/ 88 h 493"/>
                <a:gd name="T22" fmla="*/ 155 w 358"/>
                <a:gd name="T23" fmla="*/ 493 h 493"/>
                <a:gd name="T24" fmla="*/ 331 w 358"/>
                <a:gd name="T25" fmla="*/ 88 h 493"/>
                <a:gd name="T26" fmla="*/ 304 w 358"/>
                <a:gd name="T27" fmla="*/ 426 h 493"/>
                <a:gd name="T28" fmla="*/ 358 w 358"/>
                <a:gd name="T29" fmla="*/ 74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8" h="493">
                  <a:moveTo>
                    <a:pt x="297" y="0"/>
                  </a:moveTo>
                  <a:lnTo>
                    <a:pt x="135" y="40"/>
                  </a:lnTo>
                  <a:lnTo>
                    <a:pt x="223" y="34"/>
                  </a:lnTo>
                  <a:lnTo>
                    <a:pt x="0" y="115"/>
                  </a:lnTo>
                  <a:lnTo>
                    <a:pt x="277" y="40"/>
                  </a:lnTo>
                  <a:lnTo>
                    <a:pt x="68" y="162"/>
                  </a:lnTo>
                  <a:lnTo>
                    <a:pt x="283" y="61"/>
                  </a:lnTo>
                  <a:lnTo>
                    <a:pt x="81" y="284"/>
                  </a:lnTo>
                  <a:lnTo>
                    <a:pt x="297" y="81"/>
                  </a:lnTo>
                  <a:lnTo>
                    <a:pt x="54" y="459"/>
                  </a:lnTo>
                  <a:lnTo>
                    <a:pt x="310" y="88"/>
                  </a:lnTo>
                  <a:lnTo>
                    <a:pt x="155" y="493"/>
                  </a:lnTo>
                  <a:lnTo>
                    <a:pt x="331" y="88"/>
                  </a:lnTo>
                  <a:lnTo>
                    <a:pt x="304" y="426"/>
                  </a:lnTo>
                  <a:lnTo>
                    <a:pt x="358" y="74"/>
                  </a:lnTo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B116A419-A351-4504-A8E9-934A71A8E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463" y="2309813"/>
              <a:ext cx="246063" cy="622300"/>
            </a:xfrm>
            <a:custGeom>
              <a:avLst/>
              <a:gdLst>
                <a:gd name="T0" fmla="*/ 155 w 155"/>
                <a:gd name="T1" fmla="*/ 0 h 392"/>
                <a:gd name="T2" fmla="*/ 61 w 155"/>
                <a:gd name="T3" fmla="*/ 67 h 392"/>
                <a:gd name="T4" fmla="*/ 115 w 155"/>
                <a:gd name="T5" fmla="*/ 54 h 392"/>
                <a:gd name="T6" fmla="*/ 54 w 155"/>
                <a:gd name="T7" fmla="*/ 108 h 392"/>
                <a:gd name="T8" fmla="*/ 108 w 155"/>
                <a:gd name="T9" fmla="*/ 101 h 392"/>
                <a:gd name="T10" fmla="*/ 0 w 155"/>
                <a:gd name="T11" fmla="*/ 169 h 392"/>
                <a:gd name="T12" fmla="*/ 81 w 155"/>
                <a:gd name="T13" fmla="*/ 142 h 392"/>
                <a:gd name="T14" fmla="*/ 20 w 155"/>
                <a:gd name="T15" fmla="*/ 182 h 392"/>
                <a:gd name="T16" fmla="*/ 108 w 155"/>
                <a:gd name="T17" fmla="*/ 162 h 392"/>
                <a:gd name="T18" fmla="*/ 108 w 155"/>
                <a:gd name="T19" fmla="*/ 162 h 392"/>
                <a:gd name="T20" fmla="*/ 61 w 155"/>
                <a:gd name="T21" fmla="*/ 187 h 392"/>
                <a:gd name="T22" fmla="*/ 20 w 155"/>
                <a:gd name="T23" fmla="*/ 209 h 392"/>
                <a:gd name="T24" fmla="*/ 20 w 155"/>
                <a:gd name="T25" fmla="*/ 209 h 392"/>
                <a:gd name="T26" fmla="*/ 30 w 155"/>
                <a:gd name="T27" fmla="*/ 208 h 392"/>
                <a:gd name="T28" fmla="*/ 47 w 155"/>
                <a:gd name="T29" fmla="*/ 206 h 392"/>
                <a:gd name="T30" fmla="*/ 61 w 155"/>
                <a:gd name="T31" fmla="*/ 204 h 392"/>
                <a:gd name="T32" fmla="*/ 66 w 155"/>
                <a:gd name="T33" fmla="*/ 204 h 392"/>
                <a:gd name="T34" fmla="*/ 67 w 155"/>
                <a:gd name="T35" fmla="*/ 202 h 392"/>
                <a:gd name="T36" fmla="*/ 67 w 155"/>
                <a:gd name="T37" fmla="*/ 202 h 392"/>
                <a:gd name="T38" fmla="*/ 57 w 155"/>
                <a:gd name="T39" fmla="*/ 208 h 392"/>
                <a:gd name="T40" fmla="*/ 34 w 155"/>
                <a:gd name="T41" fmla="*/ 221 h 392"/>
                <a:gd name="T42" fmla="*/ 0 w 155"/>
                <a:gd name="T43" fmla="*/ 243 h 392"/>
                <a:gd name="T44" fmla="*/ 61 w 155"/>
                <a:gd name="T45" fmla="*/ 223 h 392"/>
                <a:gd name="T46" fmla="*/ 14 w 155"/>
                <a:gd name="T47" fmla="*/ 297 h 392"/>
                <a:gd name="T48" fmla="*/ 88 w 155"/>
                <a:gd name="T49" fmla="*/ 250 h 392"/>
                <a:gd name="T50" fmla="*/ 67 w 155"/>
                <a:gd name="T51" fmla="*/ 317 h 392"/>
                <a:gd name="T52" fmla="*/ 108 w 155"/>
                <a:gd name="T53" fmla="*/ 290 h 392"/>
                <a:gd name="T54" fmla="*/ 81 w 155"/>
                <a:gd name="T55" fmla="*/ 358 h 392"/>
                <a:gd name="T56" fmla="*/ 108 w 155"/>
                <a:gd name="T57" fmla="*/ 324 h 392"/>
                <a:gd name="T58" fmla="*/ 101 w 155"/>
                <a:gd name="T59" fmla="*/ 371 h 392"/>
                <a:gd name="T60" fmla="*/ 128 w 155"/>
                <a:gd name="T61" fmla="*/ 344 h 392"/>
                <a:gd name="T62" fmla="*/ 121 w 155"/>
                <a:gd name="T63" fmla="*/ 392 h 392"/>
                <a:gd name="T64" fmla="*/ 155 w 155"/>
                <a:gd name="T65" fmla="*/ 365 h 392"/>
                <a:gd name="T66" fmla="*/ 155 w 155"/>
                <a:gd name="T67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5" h="392">
                  <a:moveTo>
                    <a:pt x="155" y="0"/>
                  </a:moveTo>
                  <a:lnTo>
                    <a:pt x="61" y="67"/>
                  </a:lnTo>
                  <a:lnTo>
                    <a:pt x="115" y="54"/>
                  </a:lnTo>
                  <a:lnTo>
                    <a:pt x="54" y="108"/>
                  </a:lnTo>
                  <a:lnTo>
                    <a:pt x="108" y="101"/>
                  </a:lnTo>
                  <a:lnTo>
                    <a:pt x="0" y="169"/>
                  </a:lnTo>
                  <a:lnTo>
                    <a:pt x="81" y="142"/>
                  </a:lnTo>
                  <a:lnTo>
                    <a:pt x="20" y="182"/>
                  </a:lnTo>
                  <a:lnTo>
                    <a:pt x="108" y="162"/>
                  </a:lnTo>
                  <a:lnTo>
                    <a:pt x="108" y="162"/>
                  </a:lnTo>
                  <a:lnTo>
                    <a:pt x="61" y="187"/>
                  </a:lnTo>
                  <a:lnTo>
                    <a:pt x="20" y="209"/>
                  </a:lnTo>
                  <a:lnTo>
                    <a:pt x="20" y="209"/>
                  </a:lnTo>
                  <a:lnTo>
                    <a:pt x="30" y="208"/>
                  </a:lnTo>
                  <a:lnTo>
                    <a:pt x="47" y="206"/>
                  </a:lnTo>
                  <a:lnTo>
                    <a:pt x="61" y="204"/>
                  </a:lnTo>
                  <a:lnTo>
                    <a:pt x="66" y="204"/>
                  </a:lnTo>
                  <a:lnTo>
                    <a:pt x="67" y="202"/>
                  </a:lnTo>
                  <a:lnTo>
                    <a:pt x="67" y="202"/>
                  </a:lnTo>
                  <a:lnTo>
                    <a:pt x="57" y="208"/>
                  </a:lnTo>
                  <a:lnTo>
                    <a:pt x="34" y="221"/>
                  </a:lnTo>
                  <a:lnTo>
                    <a:pt x="0" y="243"/>
                  </a:lnTo>
                  <a:lnTo>
                    <a:pt x="61" y="223"/>
                  </a:lnTo>
                  <a:lnTo>
                    <a:pt x="14" y="297"/>
                  </a:lnTo>
                  <a:lnTo>
                    <a:pt x="88" y="250"/>
                  </a:lnTo>
                  <a:lnTo>
                    <a:pt x="67" y="317"/>
                  </a:lnTo>
                  <a:lnTo>
                    <a:pt x="108" y="290"/>
                  </a:lnTo>
                  <a:lnTo>
                    <a:pt x="81" y="358"/>
                  </a:lnTo>
                  <a:lnTo>
                    <a:pt x="108" y="324"/>
                  </a:lnTo>
                  <a:lnTo>
                    <a:pt x="101" y="371"/>
                  </a:lnTo>
                  <a:lnTo>
                    <a:pt x="128" y="344"/>
                  </a:lnTo>
                  <a:lnTo>
                    <a:pt x="121" y="392"/>
                  </a:lnTo>
                  <a:lnTo>
                    <a:pt x="155" y="365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6AD61EAD-53F8-4AD9-9CB4-812EA450A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463" y="2309813"/>
              <a:ext cx="246063" cy="622300"/>
            </a:xfrm>
            <a:custGeom>
              <a:avLst/>
              <a:gdLst>
                <a:gd name="T0" fmla="*/ 155 w 155"/>
                <a:gd name="T1" fmla="*/ 0 h 392"/>
                <a:gd name="T2" fmla="*/ 61 w 155"/>
                <a:gd name="T3" fmla="*/ 67 h 392"/>
                <a:gd name="T4" fmla="*/ 115 w 155"/>
                <a:gd name="T5" fmla="*/ 54 h 392"/>
                <a:gd name="T6" fmla="*/ 54 w 155"/>
                <a:gd name="T7" fmla="*/ 108 h 392"/>
                <a:gd name="T8" fmla="*/ 108 w 155"/>
                <a:gd name="T9" fmla="*/ 101 h 392"/>
                <a:gd name="T10" fmla="*/ 0 w 155"/>
                <a:gd name="T11" fmla="*/ 169 h 392"/>
                <a:gd name="T12" fmla="*/ 81 w 155"/>
                <a:gd name="T13" fmla="*/ 142 h 392"/>
                <a:gd name="T14" fmla="*/ 20 w 155"/>
                <a:gd name="T15" fmla="*/ 182 h 392"/>
                <a:gd name="T16" fmla="*/ 108 w 155"/>
                <a:gd name="T17" fmla="*/ 162 h 392"/>
                <a:gd name="T18" fmla="*/ 108 w 155"/>
                <a:gd name="T19" fmla="*/ 162 h 392"/>
                <a:gd name="T20" fmla="*/ 61 w 155"/>
                <a:gd name="T21" fmla="*/ 187 h 392"/>
                <a:gd name="T22" fmla="*/ 20 w 155"/>
                <a:gd name="T23" fmla="*/ 209 h 392"/>
                <a:gd name="T24" fmla="*/ 20 w 155"/>
                <a:gd name="T25" fmla="*/ 209 h 392"/>
                <a:gd name="T26" fmla="*/ 30 w 155"/>
                <a:gd name="T27" fmla="*/ 208 h 392"/>
                <a:gd name="T28" fmla="*/ 47 w 155"/>
                <a:gd name="T29" fmla="*/ 206 h 392"/>
                <a:gd name="T30" fmla="*/ 61 w 155"/>
                <a:gd name="T31" fmla="*/ 204 h 392"/>
                <a:gd name="T32" fmla="*/ 66 w 155"/>
                <a:gd name="T33" fmla="*/ 204 h 392"/>
                <a:gd name="T34" fmla="*/ 67 w 155"/>
                <a:gd name="T35" fmla="*/ 202 h 392"/>
                <a:gd name="T36" fmla="*/ 67 w 155"/>
                <a:gd name="T37" fmla="*/ 202 h 392"/>
                <a:gd name="T38" fmla="*/ 57 w 155"/>
                <a:gd name="T39" fmla="*/ 208 h 392"/>
                <a:gd name="T40" fmla="*/ 34 w 155"/>
                <a:gd name="T41" fmla="*/ 221 h 392"/>
                <a:gd name="T42" fmla="*/ 0 w 155"/>
                <a:gd name="T43" fmla="*/ 243 h 392"/>
                <a:gd name="T44" fmla="*/ 61 w 155"/>
                <a:gd name="T45" fmla="*/ 223 h 392"/>
                <a:gd name="T46" fmla="*/ 14 w 155"/>
                <a:gd name="T47" fmla="*/ 297 h 392"/>
                <a:gd name="T48" fmla="*/ 88 w 155"/>
                <a:gd name="T49" fmla="*/ 250 h 392"/>
                <a:gd name="T50" fmla="*/ 67 w 155"/>
                <a:gd name="T51" fmla="*/ 317 h 392"/>
                <a:gd name="T52" fmla="*/ 108 w 155"/>
                <a:gd name="T53" fmla="*/ 290 h 392"/>
                <a:gd name="T54" fmla="*/ 81 w 155"/>
                <a:gd name="T55" fmla="*/ 358 h 392"/>
                <a:gd name="T56" fmla="*/ 108 w 155"/>
                <a:gd name="T57" fmla="*/ 324 h 392"/>
                <a:gd name="T58" fmla="*/ 101 w 155"/>
                <a:gd name="T59" fmla="*/ 371 h 392"/>
                <a:gd name="T60" fmla="*/ 128 w 155"/>
                <a:gd name="T61" fmla="*/ 344 h 392"/>
                <a:gd name="T62" fmla="*/ 121 w 155"/>
                <a:gd name="T63" fmla="*/ 392 h 392"/>
                <a:gd name="T64" fmla="*/ 155 w 155"/>
                <a:gd name="T65" fmla="*/ 36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5" h="392">
                  <a:moveTo>
                    <a:pt x="155" y="0"/>
                  </a:moveTo>
                  <a:lnTo>
                    <a:pt x="61" y="67"/>
                  </a:lnTo>
                  <a:lnTo>
                    <a:pt x="115" y="54"/>
                  </a:lnTo>
                  <a:lnTo>
                    <a:pt x="54" y="108"/>
                  </a:lnTo>
                  <a:lnTo>
                    <a:pt x="108" y="101"/>
                  </a:lnTo>
                  <a:lnTo>
                    <a:pt x="0" y="169"/>
                  </a:lnTo>
                  <a:lnTo>
                    <a:pt x="81" y="142"/>
                  </a:lnTo>
                  <a:lnTo>
                    <a:pt x="20" y="182"/>
                  </a:lnTo>
                  <a:lnTo>
                    <a:pt x="108" y="162"/>
                  </a:lnTo>
                  <a:lnTo>
                    <a:pt x="108" y="162"/>
                  </a:lnTo>
                  <a:lnTo>
                    <a:pt x="61" y="187"/>
                  </a:lnTo>
                  <a:lnTo>
                    <a:pt x="20" y="209"/>
                  </a:lnTo>
                  <a:lnTo>
                    <a:pt x="20" y="209"/>
                  </a:lnTo>
                  <a:lnTo>
                    <a:pt x="30" y="208"/>
                  </a:lnTo>
                  <a:lnTo>
                    <a:pt x="47" y="206"/>
                  </a:lnTo>
                  <a:lnTo>
                    <a:pt x="61" y="204"/>
                  </a:lnTo>
                  <a:lnTo>
                    <a:pt x="66" y="204"/>
                  </a:lnTo>
                  <a:lnTo>
                    <a:pt x="67" y="202"/>
                  </a:lnTo>
                  <a:lnTo>
                    <a:pt x="67" y="202"/>
                  </a:lnTo>
                  <a:lnTo>
                    <a:pt x="57" y="208"/>
                  </a:lnTo>
                  <a:lnTo>
                    <a:pt x="34" y="221"/>
                  </a:lnTo>
                  <a:lnTo>
                    <a:pt x="0" y="243"/>
                  </a:lnTo>
                  <a:lnTo>
                    <a:pt x="61" y="223"/>
                  </a:lnTo>
                  <a:lnTo>
                    <a:pt x="14" y="297"/>
                  </a:lnTo>
                  <a:lnTo>
                    <a:pt x="88" y="250"/>
                  </a:lnTo>
                  <a:lnTo>
                    <a:pt x="67" y="317"/>
                  </a:lnTo>
                  <a:lnTo>
                    <a:pt x="108" y="290"/>
                  </a:lnTo>
                  <a:lnTo>
                    <a:pt x="81" y="358"/>
                  </a:lnTo>
                  <a:lnTo>
                    <a:pt x="108" y="324"/>
                  </a:lnTo>
                  <a:lnTo>
                    <a:pt x="101" y="371"/>
                  </a:lnTo>
                  <a:lnTo>
                    <a:pt x="128" y="344"/>
                  </a:lnTo>
                  <a:lnTo>
                    <a:pt x="121" y="392"/>
                  </a:lnTo>
                  <a:lnTo>
                    <a:pt x="155" y="365"/>
                  </a:lnTo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B83C7D0A-92E7-4426-B1C4-6F16F1265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6300" y="1762125"/>
              <a:ext cx="374650" cy="601663"/>
            </a:xfrm>
            <a:custGeom>
              <a:avLst/>
              <a:gdLst>
                <a:gd name="T0" fmla="*/ 236 w 236"/>
                <a:gd name="T1" fmla="*/ 0 h 379"/>
                <a:gd name="T2" fmla="*/ 236 w 236"/>
                <a:gd name="T3" fmla="*/ 0 h 379"/>
                <a:gd name="T4" fmla="*/ 234 w 236"/>
                <a:gd name="T5" fmla="*/ 0 h 379"/>
                <a:gd name="T6" fmla="*/ 227 w 236"/>
                <a:gd name="T7" fmla="*/ 2 h 379"/>
                <a:gd name="T8" fmla="*/ 209 w 236"/>
                <a:gd name="T9" fmla="*/ 9 h 379"/>
                <a:gd name="T10" fmla="*/ 182 w 236"/>
                <a:gd name="T11" fmla="*/ 20 h 379"/>
                <a:gd name="T12" fmla="*/ 215 w 236"/>
                <a:gd name="T13" fmla="*/ 27 h 379"/>
                <a:gd name="T14" fmla="*/ 141 w 236"/>
                <a:gd name="T15" fmla="*/ 74 h 379"/>
                <a:gd name="T16" fmla="*/ 162 w 236"/>
                <a:gd name="T17" fmla="*/ 74 h 379"/>
                <a:gd name="T18" fmla="*/ 121 w 236"/>
                <a:gd name="T19" fmla="*/ 108 h 379"/>
                <a:gd name="T20" fmla="*/ 141 w 236"/>
                <a:gd name="T21" fmla="*/ 108 h 379"/>
                <a:gd name="T22" fmla="*/ 67 w 236"/>
                <a:gd name="T23" fmla="*/ 156 h 379"/>
                <a:gd name="T24" fmla="*/ 121 w 236"/>
                <a:gd name="T25" fmla="*/ 156 h 379"/>
                <a:gd name="T26" fmla="*/ 40 w 236"/>
                <a:gd name="T27" fmla="*/ 216 h 379"/>
                <a:gd name="T28" fmla="*/ 74 w 236"/>
                <a:gd name="T29" fmla="*/ 210 h 379"/>
                <a:gd name="T30" fmla="*/ 6 w 236"/>
                <a:gd name="T31" fmla="*/ 277 h 379"/>
                <a:gd name="T32" fmla="*/ 47 w 236"/>
                <a:gd name="T33" fmla="*/ 264 h 379"/>
                <a:gd name="T34" fmla="*/ 6 w 236"/>
                <a:gd name="T35" fmla="*/ 304 h 379"/>
                <a:gd name="T36" fmla="*/ 6 w 236"/>
                <a:gd name="T37" fmla="*/ 304 h 379"/>
                <a:gd name="T38" fmla="*/ 25 w 236"/>
                <a:gd name="T39" fmla="*/ 301 h 379"/>
                <a:gd name="T40" fmla="*/ 37 w 236"/>
                <a:gd name="T41" fmla="*/ 299 h 379"/>
                <a:gd name="T42" fmla="*/ 40 w 236"/>
                <a:gd name="T43" fmla="*/ 297 h 379"/>
                <a:gd name="T44" fmla="*/ 40 w 236"/>
                <a:gd name="T45" fmla="*/ 297 h 379"/>
                <a:gd name="T46" fmla="*/ 40 w 236"/>
                <a:gd name="T47" fmla="*/ 297 h 379"/>
                <a:gd name="T48" fmla="*/ 37 w 236"/>
                <a:gd name="T49" fmla="*/ 299 h 379"/>
                <a:gd name="T50" fmla="*/ 32 w 236"/>
                <a:gd name="T51" fmla="*/ 306 h 379"/>
                <a:gd name="T52" fmla="*/ 18 w 236"/>
                <a:gd name="T53" fmla="*/ 324 h 379"/>
                <a:gd name="T54" fmla="*/ 0 w 236"/>
                <a:gd name="T55" fmla="*/ 352 h 379"/>
                <a:gd name="T56" fmla="*/ 40 w 236"/>
                <a:gd name="T57" fmla="*/ 345 h 379"/>
                <a:gd name="T58" fmla="*/ 13 w 236"/>
                <a:gd name="T59" fmla="*/ 379 h 379"/>
                <a:gd name="T60" fmla="*/ 101 w 236"/>
                <a:gd name="T61" fmla="*/ 338 h 379"/>
                <a:gd name="T62" fmla="*/ 236 w 236"/>
                <a:gd name="T63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6" h="379">
                  <a:moveTo>
                    <a:pt x="236" y="0"/>
                  </a:moveTo>
                  <a:lnTo>
                    <a:pt x="236" y="0"/>
                  </a:lnTo>
                  <a:lnTo>
                    <a:pt x="234" y="0"/>
                  </a:lnTo>
                  <a:lnTo>
                    <a:pt x="227" y="2"/>
                  </a:lnTo>
                  <a:lnTo>
                    <a:pt x="209" y="9"/>
                  </a:lnTo>
                  <a:lnTo>
                    <a:pt x="182" y="20"/>
                  </a:lnTo>
                  <a:lnTo>
                    <a:pt x="215" y="27"/>
                  </a:lnTo>
                  <a:lnTo>
                    <a:pt x="141" y="74"/>
                  </a:lnTo>
                  <a:lnTo>
                    <a:pt x="162" y="74"/>
                  </a:lnTo>
                  <a:lnTo>
                    <a:pt x="121" y="108"/>
                  </a:lnTo>
                  <a:lnTo>
                    <a:pt x="141" y="108"/>
                  </a:lnTo>
                  <a:lnTo>
                    <a:pt x="67" y="156"/>
                  </a:lnTo>
                  <a:lnTo>
                    <a:pt x="121" y="156"/>
                  </a:lnTo>
                  <a:lnTo>
                    <a:pt x="40" y="216"/>
                  </a:lnTo>
                  <a:lnTo>
                    <a:pt x="74" y="210"/>
                  </a:lnTo>
                  <a:lnTo>
                    <a:pt x="6" y="277"/>
                  </a:lnTo>
                  <a:lnTo>
                    <a:pt x="47" y="264"/>
                  </a:lnTo>
                  <a:lnTo>
                    <a:pt x="6" y="304"/>
                  </a:lnTo>
                  <a:lnTo>
                    <a:pt x="6" y="304"/>
                  </a:lnTo>
                  <a:lnTo>
                    <a:pt x="25" y="301"/>
                  </a:lnTo>
                  <a:lnTo>
                    <a:pt x="37" y="299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37" y="299"/>
                  </a:lnTo>
                  <a:lnTo>
                    <a:pt x="32" y="306"/>
                  </a:lnTo>
                  <a:lnTo>
                    <a:pt x="18" y="324"/>
                  </a:lnTo>
                  <a:lnTo>
                    <a:pt x="0" y="352"/>
                  </a:lnTo>
                  <a:lnTo>
                    <a:pt x="40" y="345"/>
                  </a:lnTo>
                  <a:lnTo>
                    <a:pt x="13" y="379"/>
                  </a:lnTo>
                  <a:lnTo>
                    <a:pt x="101" y="338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FF9900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9123B254-CF75-43C6-BDEC-E3EE81480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6300" y="1762125"/>
              <a:ext cx="374650" cy="601663"/>
            </a:xfrm>
            <a:custGeom>
              <a:avLst/>
              <a:gdLst>
                <a:gd name="T0" fmla="*/ 236 w 236"/>
                <a:gd name="T1" fmla="*/ 0 h 379"/>
                <a:gd name="T2" fmla="*/ 236 w 236"/>
                <a:gd name="T3" fmla="*/ 0 h 379"/>
                <a:gd name="T4" fmla="*/ 234 w 236"/>
                <a:gd name="T5" fmla="*/ 0 h 379"/>
                <a:gd name="T6" fmla="*/ 227 w 236"/>
                <a:gd name="T7" fmla="*/ 2 h 379"/>
                <a:gd name="T8" fmla="*/ 209 w 236"/>
                <a:gd name="T9" fmla="*/ 9 h 379"/>
                <a:gd name="T10" fmla="*/ 182 w 236"/>
                <a:gd name="T11" fmla="*/ 20 h 379"/>
                <a:gd name="T12" fmla="*/ 215 w 236"/>
                <a:gd name="T13" fmla="*/ 27 h 379"/>
                <a:gd name="T14" fmla="*/ 141 w 236"/>
                <a:gd name="T15" fmla="*/ 74 h 379"/>
                <a:gd name="T16" fmla="*/ 162 w 236"/>
                <a:gd name="T17" fmla="*/ 74 h 379"/>
                <a:gd name="T18" fmla="*/ 121 w 236"/>
                <a:gd name="T19" fmla="*/ 108 h 379"/>
                <a:gd name="T20" fmla="*/ 141 w 236"/>
                <a:gd name="T21" fmla="*/ 108 h 379"/>
                <a:gd name="T22" fmla="*/ 67 w 236"/>
                <a:gd name="T23" fmla="*/ 156 h 379"/>
                <a:gd name="T24" fmla="*/ 121 w 236"/>
                <a:gd name="T25" fmla="*/ 156 h 379"/>
                <a:gd name="T26" fmla="*/ 40 w 236"/>
                <a:gd name="T27" fmla="*/ 216 h 379"/>
                <a:gd name="T28" fmla="*/ 74 w 236"/>
                <a:gd name="T29" fmla="*/ 210 h 379"/>
                <a:gd name="T30" fmla="*/ 6 w 236"/>
                <a:gd name="T31" fmla="*/ 277 h 379"/>
                <a:gd name="T32" fmla="*/ 47 w 236"/>
                <a:gd name="T33" fmla="*/ 264 h 379"/>
                <a:gd name="T34" fmla="*/ 6 w 236"/>
                <a:gd name="T35" fmla="*/ 304 h 379"/>
                <a:gd name="T36" fmla="*/ 6 w 236"/>
                <a:gd name="T37" fmla="*/ 304 h 379"/>
                <a:gd name="T38" fmla="*/ 25 w 236"/>
                <a:gd name="T39" fmla="*/ 301 h 379"/>
                <a:gd name="T40" fmla="*/ 37 w 236"/>
                <a:gd name="T41" fmla="*/ 299 h 379"/>
                <a:gd name="T42" fmla="*/ 40 w 236"/>
                <a:gd name="T43" fmla="*/ 297 h 379"/>
                <a:gd name="T44" fmla="*/ 40 w 236"/>
                <a:gd name="T45" fmla="*/ 297 h 379"/>
                <a:gd name="T46" fmla="*/ 40 w 236"/>
                <a:gd name="T47" fmla="*/ 297 h 379"/>
                <a:gd name="T48" fmla="*/ 37 w 236"/>
                <a:gd name="T49" fmla="*/ 299 h 379"/>
                <a:gd name="T50" fmla="*/ 32 w 236"/>
                <a:gd name="T51" fmla="*/ 306 h 379"/>
                <a:gd name="T52" fmla="*/ 18 w 236"/>
                <a:gd name="T53" fmla="*/ 324 h 379"/>
                <a:gd name="T54" fmla="*/ 0 w 236"/>
                <a:gd name="T55" fmla="*/ 352 h 379"/>
                <a:gd name="T56" fmla="*/ 40 w 236"/>
                <a:gd name="T57" fmla="*/ 345 h 379"/>
                <a:gd name="T58" fmla="*/ 13 w 236"/>
                <a:gd name="T59" fmla="*/ 379 h 379"/>
                <a:gd name="T60" fmla="*/ 101 w 236"/>
                <a:gd name="T61" fmla="*/ 338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6" h="379">
                  <a:moveTo>
                    <a:pt x="236" y="0"/>
                  </a:moveTo>
                  <a:lnTo>
                    <a:pt x="236" y="0"/>
                  </a:lnTo>
                  <a:lnTo>
                    <a:pt x="234" y="0"/>
                  </a:lnTo>
                  <a:lnTo>
                    <a:pt x="227" y="2"/>
                  </a:lnTo>
                  <a:lnTo>
                    <a:pt x="209" y="9"/>
                  </a:lnTo>
                  <a:lnTo>
                    <a:pt x="182" y="20"/>
                  </a:lnTo>
                  <a:lnTo>
                    <a:pt x="215" y="27"/>
                  </a:lnTo>
                  <a:lnTo>
                    <a:pt x="141" y="74"/>
                  </a:lnTo>
                  <a:lnTo>
                    <a:pt x="162" y="74"/>
                  </a:lnTo>
                  <a:lnTo>
                    <a:pt x="121" y="108"/>
                  </a:lnTo>
                  <a:lnTo>
                    <a:pt x="141" y="108"/>
                  </a:lnTo>
                  <a:lnTo>
                    <a:pt x="67" y="156"/>
                  </a:lnTo>
                  <a:lnTo>
                    <a:pt x="121" y="156"/>
                  </a:lnTo>
                  <a:lnTo>
                    <a:pt x="40" y="216"/>
                  </a:lnTo>
                  <a:lnTo>
                    <a:pt x="74" y="210"/>
                  </a:lnTo>
                  <a:lnTo>
                    <a:pt x="6" y="277"/>
                  </a:lnTo>
                  <a:lnTo>
                    <a:pt x="47" y="264"/>
                  </a:lnTo>
                  <a:lnTo>
                    <a:pt x="6" y="304"/>
                  </a:lnTo>
                  <a:lnTo>
                    <a:pt x="6" y="304"/>
                  </a:lnTo>
                  <a:lnTo>
                    <a:pt x="25" y="301"/>
                  </a:lnTo>
                  <a:lnTo>
                    <a:pt x="37" y="299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37" y="299"/>
                  </a:lnTo>
                  <a:lnTo>
                    <a:pt x="32" y="306"/>
                  </a:lnTo>
                  <a:lnTo>
                    <a:pt x="18" y="324"/>
                  </a:lnTo>
                  <a:lnTo>
                    <a:pt x="0" y="352"/>
                  </a:lnTo>
                  <a:lnTo>
                    <a:pt x="40" y="345"/>
                  </a:lnTo>
                  <a:lnTo>
                    <a:pt x="13" y="379"/>
                  </a:lnTo>
                  <a:lnTo>
                    <a:pt x="101" y="338"/>
                  </a:lnTo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B9E78632-585E-4231-8B3E-292A0BE7F1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47963" y="3446463"/>
              <a:ext cx="1081088" cy="1758950"/>
            </a:xfrm>
            <a:custGeom>
              <a:avLst/>
              <a:gdLst>
                <a:gd name="T0" fmla="*/ 68 w 681"/>
                <a:gd name="T1" fmla="*/ 108 h 1108"/>
                <a:gd name="T2" fmla="*/ 143 w 681"/>
                <a:gd name="T3" fmla="*/ 174 h 1108"/>
                <a:gd name="T4" fmla="*/ 324 w 681"/>
                <a:gd name="T5" fmla="*/ 204 h 1108"/>
                <a:gd name="T6" fmla="*/ 464 w 681"/>
                <a:gd name="T7" fmla="*/ 162 h 1108"/>
                <a:gd name="T8" fmla="*/ 587 w 681"/>
                <a:gd name="T9" fmla="*/ 74 h 1108"/>
                <a:gd name="T10" fmla="*/ 263 w 681"/>
                <a:gd name="T11" fmla="*/ 95 h 1108"/>
                <a:gd name="T12" fmla="*/ 98 w 681"/>
                <a:gd name="T13" fmla="*/ 52 h 1108"/>
                <a:gd name="T14" fmla="*/ 344 w 681"/>
                <a:gd name="T15" fmla="*/ 318 h 1108"/>
                <a:gd name="T16" fmla="*/ 344 w 681"/>
                <a:gd name="T17" fmla="*/ 348 h 1108"/>
                <a:gd name="T18" fmla="*/ 293 w 681"/>
                <a:gd name="T19" fmla="*/ 377 h 1108"/>
                <a:gd name="T20" fmla="*/ 371 w 681"/>
                <a:gd name="T21" fmla="*/ 378 h 1108"/>
                <a:gd name="T22" fmla="*/ 587 w 681"/>
                <a:gd name="T23" fmla="*/ 338 h 1108"/>
                <a:gd name="T24" fmla="*/ 644 w 681"/>
                <a:gd name="T25" fmla="*/ 297 h 1108"/>
                <a:gd name="T26" fmla="*/ 664 w 681"/>
                <a:gd name="T27" fmla="*/ 252 h 1108"/>
                <a:gd name="T28" fmla="*/ 676 w 681"/>
                <a:gd name="T29" fmla="*/ 206 h 1108"/>
                <a:gd name="T30" fmla="*/ 659 w 681"/>
                <a:gd name="T31" fmla="*/ 41 h 1108"/>
                <a:gd name="T32" fmla="*/ 555 w 681"/>
                <a:gd name="T33" fmla="*/ 221 h 1108"/>
                <a:gd name="T34" fmla="*/ 489 w 681"/>
                <a:gd name="T35" fmla="*/ 299 h 1108"/>
                <a:gd name="T36" fmla="*/ 344 w 681"/>
                <a:gd name="T37" fmla="*/ 318 h 1108"/>
                <a:gd name="T38" fmla="*/ 607 w 681"/>
                <a:gd name="T39" fmla="*/ 432 h 1108"/>
                <a:gd name="T40" fmla="*/ 546 w 681"/>
                <a:gd name="T41" fmla="*/ 480 h 1108"/>
                <a:gd name="T42" fmla="*/ 560 w 681"/>
                <a:gd name="T43" fmla="*/ 486 h 1108"/>
                <a:gd name="T44" fmla="*/ 624 w 681"/>
                <a:gd name="T45" fmla="*/ 475 h 1108"/>
                <a:gd name="T46" fmla="*/ 663 w 681"/>
                <a:gd name="T47" fmla="*/ 372 h 1108"/>
                <a:gd name="T48" fmla="*/ 282 w 681"/>
                <a:gd name="T49" fmla="*/ 628 h 1108"/>
                <a:gd name="T50" fmla="*/ 346 w 681"/>
                <a:gd name="T51" fmla="*/ 633 h 1108"/>
                <a:gd name="T52" fmla="*/ 344 w 681"/>
                <a:gd name="T53" fmla="*/ 613 h 1108"/>
                <a:gd name="T54" fmla="*/ 239 w 681"/>
                <a:gd name="T55" fmla="*/ 539 h 1108"/>
                <a:gd name="T56" fmla="*/ 226 w 681"/>
                <a:gd name="T57" fmla="*/ 596 h 1108"/>
                <a:gd name="T58" fmla="*/ 580 w 681"/>
                <a:gd name="T59" fmla="*/ 630 h 1108"/>
                <a:gd name="T60" fmla="*/ 459 w 681"/>
                <a:gd name="T61" fmla="*/ 642 h 1108"/>
                <a:gd name="T62" fmla="*/ 550 w 681"/>
                <a:gd name="T63" fmla="*/ 679 h 1108"/>
                <a:gd name="T64" fmla="*/ 610 w 681"/>
                <a:gd name="T65" fmla="*/ 667 h 1108"/>
                <a:gd name="T66" fmla="*/ 657 w 681"/>
                <a:gd name="T67" fmla="*/ 566 h 1108"/>
                <a:gd name="T68" fmla="*/ 571 w 681"/>
                <a:gd name="T69" fmla="*/ 742 h 1108"/>
                <a:gd name="T70" fmla="*/ 506 w 681"/>
                <a:gd name="T71" fmla="*/ 750 h 1108"/>
                <a:gd name="T72" fmla="*/ 405 w 681"/>
                <a:gd name="T73" fmla="*/ 723 h 1108"/>
                <a:gd name="T74" fmla="*/ 374 w 681"/>
                <a:gd name="T75" fmla="*/ 736 h 1108"/>
                <a:gd name="T76" fmla="*/ 303 w 681"/>
                <a:gd name="T77" fmla="*/ 730 h 1108"/>
                <a:gd name="T78" fmla="*/ 263 w 681"/>
                <a:gd name="T79" fmla="*/ 669 h 1108"/>
                <a:gd name="T80" fmla="*/ 298 w 681"/>
                <a:gd name="T81" fmla="*/ 767 h 1108"/>
                <a:gd name="T82" fmla="*/ 351 w 681"/>
                <a:gd name="T83" fmla="*/ 865 h 1108"/>
                <a:gd name="T84" fmla="*/ 420 w 681"/>
                <a:gd name="T85" fmla="*/ 767 h 1108"/>
                <a:gd name="T86" fmla="*/ 452 w 681"/>
                <a:gd name="T87" fmla="*/ 770 h 1108"/>
                <a:gd name="T88" fmla="*/ 539 w 681"/>
                <a:gd name="T89" fmla="*/ 802 h 1108"/>
                <a:gd name="T90" fmla="*/ 639 w 681"/>
                <a:gd name="T91" fmla="*/ 762 h 1108"/>
                <a:gd name="T92" fmla="*/ 288 w 681"/>
                <a:gd name="T93" fmla="*/ 939 h 1108"/>
                <a:gd name="T94" fmla="*/ 290 w 681"/>
                <a:gd name="T95" fmla="*/ 1020 h 1108"/>
                <a:gd name="T96" fmla="*/ 320 w 681"/>
                <a:gd name="T97" fmla="*/ 939 h 1108"/>
                <a:gd name="T98" fmla="*/ 324 w 681"/>
                <a:gd name="T99" fmla="*/ 845 h 1108"/>
                <a:gd name="T100" fmla="*/ 492 w 681"/>
                <a:gd name="T101" fmla="*/ 919 h 1108"/>
                <a:gd name="T102" fmla="*/ 551 w 681"/>
                <a:gd name="T103" fmla="*/ 927 h 1108"/>
                <a:gd name="T104" fmla="*/ 636 w 681"/>
                <a:gd name="T105" fmla="*/ 981 h 1108"/>
                <a:gd name="T106" fmla="*/ 627 w 681"/>
                <a:gd name="T107" fmla="*/ 946 h 1108"/>
                <a:gd name="T108" fmla="*/ 492 w 681"/>
                <a:gd name="T109" fmla="*/ 919 h 1108"/>
                <a:gd name="T110" fmla="*/ 445 w 681"/>
                <a:gd name="T111" fmla="*/ 1074 h 1108"/>
                <a:gd name="T112" fmla="*/ 506 w 681"/>
                <a:gd name="T113" fmla="*/ 1081 h 1108"/>
                <a:gd name="T114" fmla="*/ 593 w 681"/>
                <a:gd name="T115" fmla="*/ 1054 h 1108"/>
                <a:gd name="T116" fmla="*/ 533 w 681"/>
                <a:gd name="T117" fmla="*/ 1046 h 1108"/>
                <a:gd name="T118" fmla="*/ 420 w 681"/>
                <a:gd name="T119" fmla="*/ 1052 h 1108"/>
                <a:gd name="T120" fmla="*/ 411 w 681"/>
                <a:gd name="T121" fmla="*/ 1108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1" h="1108">
                  <a:moveTo>
                    <a:pt x="0" y="0"/>
                  </a:moveTo>
                  <a:lnTo>
                    <a:pt x="0" y="0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35" y="76"/>
                  </a:lnTo>
                  <a:lnTo>
                    <a:pt x="68" y="108"/>
                  </a:lnTo>
                  <a:lnTo>
                    <a:pt x="68" y="108"/>
                  </a:lnTo>
                  <a:lnTo>
                    <a:pt x="103" y="142"/>
                  </a:lnTo>
                  <a:lnTo>
                    <a:pt x="120" y="157"/>
                  </a:lnTo>
                  <a:lnTo>
                    <a:pt x="135" y="169"/>
                  </a:lnTo>
                  <a:lnTo>
                    <a:pt x="135" y="169"/>
                  </a:lnTo>
                  <a:lnTo>
                    <a:pt x="143" y="174"/>
                  </a:lnTo>
                  <a:lnTo>
                    <a:pt x="157" y="179"/>
                  </a:lnTo>
                  <a:lnTo>
                    <a:pt x="194" y="187"/>
                  </a:lnTo>
                  <a:lnTo>
                    <a:pt x="243" y="194"/>
                  </a:lnTo>
                  <a:lnTo>
                    <a:pt x="297" y="203"/>
                  </a:lnTo>
                  <a:lnTo>
                    <a:pt x="297" y="203"/>
                  </a:lnTo>
                  <a:lnTo>
                    <a:pt x="324" y="204"/>
                  </a:lnTo>
                  <a:lnTo>
                    <a:pt x="351" y="204"/>
                  </a:lnTo>
                  <a:lnTo>
                    <a:pt x="374" y="199"/>
                  </a:lnTo>
                  <a:lnTo>
                    <a:pt x="398" y="193"/>
                  </a:lnTo>
                  <a:lnTo>
                    <a:pt x="420" y="184"/>
                  </a:lnTo>
                  <a:lnTo>
                    <a:pt x="442" y="174"/>
                  </a:lnTo>
                  <a:lnTo>
                    <a:pt x="464" y="162"/>
                  </a:lnTo>
                  <a:lnTo>
                    <a:pt x="486" y="149"/>
                  </a:lnTo>
                  <a:lnTo>
                    <a:pt x="486" y="149"/>
                  </a:lnTo>
                  <a:lnTo>
                    <a:pt x="526" y="122"/>
                  </a:lnTo>
                  <a:lnTo>
                    <a:pt x="558" y="98"/>
                  </a:lnTo>
                  <a:lnTo>
                    <a:pt x="587" y="74"/>
                  </a:lnTo>
                  <a:lnTo>
                    <a:pt x="587" y="74"/>
                  </a:lnTo>
                  <a:lnTo>
                    <a:pt x="518" y="84"/>
                  </a:lnTo>
                  <a:lnTo>
                    <a:pt x="464" y="91"/>
                  </a:lnTo>
                  <a:lnTo>
                    <a:pt x="425" y="95"/>
                  </a:lnTo>
                  <a:lnTo>
                    <a:pt x="290" y="95"/>
                  </a:lnTo>
                  <a:lnTo>
                    <a:pt x="290" y="95"/>
                  </a:lnTo>
                  <a:lnTo>
                    <a:pt x="263" y="95"/>
                  </a:lnTo>
                  <a:lnTo>
                    <a:pt x="238" y="93"/>
                  </a:lnTo>
                  <a:lnTo>
                    <a:pt x="204" y="88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27" y="64"/>
                  </a:lnTo>
                  <a:lnTo>
                    <a:pt x="98" y="52"/>
                  </a:lnTo>
                  <a:lnTo>
                    <a:pt x="71" y="41"/>
                  </a:lnTo>
                  <a:lnTo>
                    <a:pt x="47" y="29"/>
                  </a:lnTo>
                  <a:lnTo>
                    <a:pt x="14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344" y="318"/>
                  </a:moveTo>
                  <a:lnTo>
                    <a:pt x="344" y="318"/>
                  </a:lnTo>
                  <a:lnTo>
                    <a:pt x="347" y="329"/>
                  </a:lnTo>
                  <a:lnTo>
                    <a:pt x="351" y="340"/>
                  </a:lnTo>
                  <a:lnTo>
                    <a:pt x="351" y="345"/>
                  </a:lnTo>
                  <a:lnTo>
                    <a:pt x="351" y="345"/>
                  </a:lnTo>
                  <a:lnTo>
                    <a:pt x="344" y="348"/>
                  </a:lnTo>
                  <a:lnTo>
                    <a:pt x="332" y="355"/>
                  </a:lnTo>
                  <a:lnTo>
                    <a:pt x="314" y="361"/>
                  </a:lnTo>
                  <a:lnTo>
                    <a:pt x="297" y="372"/>
                  </a:lnTo>
                  <a:lnTo>
                    <a:pt x="297" y="372"/>
                  </a:lnTo>
                  <a:lnTo>
                    <a:pt x="293" y="373"/>
                  </a:lnTo>
                  <a:lnTo>
                    <a:pt x="293" y="377"/>
                  </a:lnTo>
                  <a:lnTo>
                    <a:pt x="293" y="377"/>
                  </a:lnTo>
                  <a:lnTo>
                    <a:pt x="297" y="378"/>
                  </a:lnTo>
                  <a:lnTo>
                    <a:pt x="305" y="380"/>
                  </a:lnTo>
                  <a:lnTo>
                    <a:pt x="319" y="380"/>
                  </a:lnTo>
                  <a:lnTo>
                    <a:pt x="347" y="380"/>
                  </a:lnTo>
                  <a:lnTo>
                    <a:pt x="371" y="378"/>
                  </a:lnTo>
                  <a:lnTo>
                    <a:pt x="371" y="378"/>
                  </a:lnTo>
                  <a:lnTo>
                    <a:pt x="401" y="375"/>
                  </a:lnTo>
                  <a:lnTo>
                    <a:pt x="457" y="367"/>
                  </a:lnTo>
                  <a:lnTo>
                    <a:pt x="523" y="355"/>
                  </a:lnTo>
                  <a:lnTo>
                    <a:pt x="555" y="346"/>
                  </a:lnTo>
                  <a:lnTo>
                    <a:pt x="587" y="338"/>
                  </a:lnTo>
                  <a:lnTo>
                    <a:pt x="587" y="338"/>
                  </a:lnTo>
                  <a:lnTo>
                    <a:pt x="612" y="329"/>
                  </a:lnTo>
                  <a:lnTo>
                    <a:pt x="627" y="321"/>
                  </a:lnTo>
                  <a:lnTo>
                    <a:pt x="637" y="312"/>
                  </a:lnTo>
                  <a:lnTo>
                    <a:pt x="642" y="306"/>
                  </a:lnTo>
                  <a:lnTo>
                    <a:pt x="644" y="297"/>
                  </a:lnTo>
                  <a:lnTo>
                    <a:pt x="646" y="289"/>
                  </a:lnTo>
                  <a:lnTo>
                    <a:pt x="649" y="280"/>
                  </a:lnTo>
                  <a:lnTo>
                    <a:pt x="654" y="270"/>
                  </a:lnTo>
                  <a:lnTo>
                    <a:pt x="654" y="270"/>
                  </a:lnTo>
                  <a:lnTo>
                    <a:pt x="661" y="260"/>
                  </a:lnTo>
                  <a:lnTo>
                    <a:pt x="664" y="252"/>
                  </a:lnTo>
                  <a:lnTo>
                    <a:pt x="666" y="243"/>
                  </a:lnTo>
                  <a:lnTo>
                    <a:pt x="668" y="235"/>
                  </a:lnTo>
                  <a:lnTo>
                    <a:pt x="669" y="221"/>
                  </a:lnTo>
                  <a:lnTo>
                    <a:pt x="671" y="215"/>
                  </a:lnTo>
                  <a:lnTo>
                    <a:pt x="674" y="209"/>
                  </a:lnTo>
                  <a:lnTo>
                    <a:pt x="676" y="206"/>
                  </a:lnTo>
                  <a:lnTo>
                    <a:pt x="676" y="206"/>
                  </a:lnTo>
                  <a:lnTo>
                    <a:pt x="679" y="120"/>
                  </a:lnTo>
                  <a:lnTo>
                    <a:pt x="681" y="39"/>
                  </a:lnTo>
                  <a:lnTo>
                    <a:pt x="681" y="39"/>
                  </a:lnTo>
                  <a:lnTo>
                    <a:pt x="669" y="39"/>
                  </a:lnTo>
                  <a:lnTo>
                    <a:pt x="659" y="41"/>
                  </a:lnTo>
                  <a:lnTo>
                    <a:pt x="651" y="44"/>
                  </a:lnTo>
                  <a:lnTo>
                    <a:pt x="647" y="47"/>
                  </a:lnTo>
                  <a:lnTo>
                    <a:pt x="647" y="47"/>
                  </a:lnTo>
                  <a:lnTo>
                    <a:pt x="632" y="78"/>
                  </a:lnTo>
                  <a:lnTo>
                    <a:pt x="597" y="145"/>
                  </a:lnTo>
                  <a:lnTo>
                    <a:pt x="555" y="221"/>
                  </a:lnTo>
                  <a:lnTo>
                    <a:pt x="536" y="253"/>
                  </a:lnTo>
                  <a:lnTo>
                    <a:pt x="519" y="277"/>
                  </a:lnTo>
                  <a:lnTo>
                    <a:pt x="519" y="277"/>
                  </a:lnTo>
                  <a:lnTo>
                    <a:pt x="511" y="285"/>
                  </a:lnTo>
                  <a:lnTo>
                    <a:pt x="501" y="292"/>
                  </a:lnTo>
                  <a:lnTo>
                    <a:pt x="489" y="299"/>
                  </a:lnTo>
                  <a:lnTo>
                    <a:pt x="475" y="304"/>
                  </a:lnTo>
                  <a:lnTo>
                    <a:pt x="447" y="311"/>
                  </a:lnTo>
                  <a:lnTo>
                    <a:pt x="418" y="314"/>
                  </a:lnTo>
                  <a:lnTo>
                    <a:pt x="389" y="318"/>
                  </a:lnTo>
                  <a:lnTo>
                    <a:pt x="366" y="318"/>
                  </a:lnTo>
                  <a:lnTo>
                    <a:pt x="344" y="318"/>
                  </a:lnTo>
                  <a:lnTo>
                    <a:pt x="344" y="318"/>
                  </a:lnTo>
                  <a:close/>
                  <a:moveTo>
                    <a:pt x="663" y="372"/>
                  </a:moveTo>
                  <a:lnTo>
                    <a:pt x="663" y="372"/>
                  </a:lnTo>
                  <a:lnTo>
                    <a:pt x="634" y="407"/>
                  </a:lnTo>
                  <a:lnTo>
                    <a:pt x="619" y="422"/>
                  </a:lnTo>
                  <a:lnTo>
                    <a:pt x="607" y="432"/>
                  </a:lnTo>
                  <a:lnTo>
                    <a:pt x="607" y="432"/>
                  </a:lnTo>
                  <a:lnTo>
                    <a:pt x="593" y="439"/>
                  </a:lnTo>
                  <a:lnTo>
                    <a:pt x="578" y="446"/>
                  </a:lnTo>
                  <a:lnTo>
                    <a:pt x="539" y="459"/>
                  </a:lnTo>
                  <a:lnTo>
                    <a:pt x="492" y="473"/>
                  </a:lnTo>
                  <a:lnTo>
                    <a:pt x="546" y="480"/>
                  </a:lnTo>
                  <a:lnTo>
                    <a:pt x="546" y="480"/>
                  </a:lnTo>
                  <a:lnTo>
                    <a:pt x="545" y="481"/>
                  </a:lnTo>
                  <a:lnTo>
                    <a:pt x="543" y="483"/>
                  </a:lnTo>
                  <a:lnTo>
                    <a:pt x="545" y="485"/>
                  </a:lnTo>
                  <a:lnTo>
                    <a:pt x="546" y="486"/>
                  </a:lnTo>
                  <a:lnTo>
                    <a:pt x="560" y="486"/>
                  </a:lnTo>
                  <a:lnTo>
                    <a:pt x="560" y="486"/>
                  </a:lnTo>
                  <a:lnTo>
                    <a:pt x="578" y="486"/>
                  </a:lnTo>
                  <a:lnTo>
                    <a:pt x="588" y="485"/>
                  </a:lnTo>
                  <a:lnTo>
                    <a:pt x="600" y="483"/>
                  </a:lnTo>
                  <a:lnTo>
                    <a:pt x="612" y="480"/>
                  </a:lnTo>
                  <a:lnTo>
                    <a:pt x="624" y="475"/>
                  </a:lnTo>
                  <a:lnTo>
                    <a:pt x="639" y="465"/>
                  </a:lnTo>
                  <a:lnTo>
                    <a:pt x="654" y="453"/>
                  </a:lnTo>
                  <a:lnTo>
                    <a:pt x="654" y="453"/>
                  </a:lnTo>
                  <a:lnTo>
                    <a:pt x="661" y="446"/>
                  </a:lnTo>
                  <a:lnTo>
                    <a:pt x="661" y="446"/>
                  </a:lnTo>
                  <a:lnTo>
                    <a:pt x="663" y="372"/>
                  </a:lnTo>
                  <a:lnTo>
                    <a:pt x="663" y="372"/>
                  </a:lnTo>
                  <a:close/>
                  <a:moveTo>
                    <a:pt x="226" y="596"/>
                  </a:moveTo>
                  <a:lnTo>
                    <a:pt x="226" y="596"/>
                  </a:lnTo>
                  <a:lnTo>
                    <a:pt x="243" y="608"/>
                  </a:lnTo>
                  <a:lnTo>
                    <a:pt x="261" y="618"/>
                  </a:lnTo>
                  <a:lnTo>
                    <a:pt x="282" y="628"/>
                  </a:lnTo>
                  <a:lnTo>
                    <a:pt x="303" y="635"/>
                  </a:lnTo>
                  <a:lnTo>
                    <a:pt x="303" y="635"/>
                  </a:lnTo>
                  <a:lnTo>
                    <a:pt x="322" y="639"/>
                  </a:lnTo>
                  <a:lnTo>
                    <a:pt x="334" y="639"/>
                  </a:lnTo>
                  <a:lnTo>
                    <a:pt x="342" y="637"/>
                  </a:lnTo>
                  <a:lnTo>
                    <a:pt x="346" y="633"/>
                  </a:lnTo>
                  <a:lnTo>
                    <a:pt x="346" y="628"/>
                  </a:lnTo>
                  <a:lnTo>
                    <a:pt x="346" y="623"/>
                  </a:lnTo>
                  <a:lnTo>
                    <a:pt x="344" y="618"/>
                  </a:lnTo>
                  <a:lnTo>
                    <a:pt x="344" y="615"/>
                  </a:lnTo>
                  <a:lnTo>
                    <a:pt x="344" y="615"/>
                  </a:lnTo>
                  <a:lnTo>
                    <a:pt x="344" y="613"/>
                  </a:lnTo>
                  <a:lnTo>
                    <a:pt x="341" y="610"/>
                  </a:lnTo>
                  <a:lnTo>
                    <a:pt x="334" y="603"/>
                  </a:lnTo>
                  <a:lnTo>
                    <a:pt x="307" y="584"/>
                  </a:lnTo>
                  <a:lnTo>
                    <a:pt x="250" y="547"/>
                  </a:lnTo>
                  <a:lnTo>
                    <a:pt x="250" y="547"/>
                  </a:lnTo>
                  <a:lnTo>
                    <a:pt x="239" y="539"/>
                  </a:lnTo>
                  <a:lnTo>
                    <a:pt x="228" y="527"/>
                  </a:lnTo>
                  <a:lnTo>
                    <a:pt x="197" y="495"/>
                  </a:lnTo>
                  <a:lnTo>
                    <a:pt x="197" y="495"/>
                  </a:lnTo>
                  <a:lnTo>
                    <a:pt x="212" y="546"/>
                  </a:lnTo>
                  <a:lnTo>
                    <a:pt x="226" y="596"/>
                  </a:lnTo>
                  <a:lnTo>
                    <a:pt x="226" y="596"/>
                  </a:lnTo>
                  <a:close/>
                  <a:moveTo>
                    <a:pt x="657" y="566"/>
                  </a:moveTo>
                  <a:lnTo>
                    <a:pt x="657" y="566"/>
                  </a:lnTo>
                  <a:lnTo>
                    <a:pt x="612" y="605"/>
                  </a:lnTo>
                  <a:lnTo>
                    <a:pt x="587" y="628"/>
                  </a:lnTo>
                  <a:lnTo>
                    <a:pt x="587" y="628"/>
                  </a:lnTo>
                  <a:lnTo>
                    <a:pt x="580" y="630"/>
                  </a:lnTo>
                  <a:lnTo>
                    <a:pt x="565" y="633"/>
                  </a:lnTo>
                  <a:lnTo>
                    <a:pt x="521" y="637"/>
                  </a:lnTo>
                  <a:lnTo>
                    <a:pt x="477" y="639"/>
                  </a:lnTo>
                  <a:lnTo>
                    <a:pt x="464" y="640"/>
                  </a:lnTo>
                  <a:lnTo>
                    <a:pt x="459" y="642"/>
                  </a:lnTo>
                  <a:lnTo>
                    <a:pt x="459" y="642"/>
                  </a:lnTo>
                  <a:lnTo>
                    <a:pt x="462" y="645"/>
                  </a:lnTo>
                  <a:lnTo>
                    <a:pt x="472" y="652"/>
                  </a:lnTo>
                  <a:lnTo>
                    <a:pt x="487" y="659"/>
                  </a:lnTo>
                  <a:lnTo>
                    <a:pt x="506" y="667"/>
                  </a:lnTo>
                  <a:lnTo>
                    <a:pt x="526" y="674"/>
                  </a:lnTo>
                  <a:lnTo>
                    <a:pt x="550" y="679"/>
                  </a:lnTo>
                  <a:lnTo>
                    <a:pt x="560" y="679"/>
                  </a:lnTo>
                  <a:lnTo>
                    <a:pt x="571" y="679"/>
                  </a:lnTo>
                  <a:lnTo>
                    <a:pt x="583" y="679"/>
                  </a:lnTo>
                  <a:lnTo>
                    <a:pt x="593" y="676"/>
                  </a:lnTo>
                  <a:lnTo>
                    <a:pt x="593" y="676"/>
                  </a:lnTo>
                  <a:lnTo>
                    <a:pt x="610" y="667"/>
                  </a:lnTo>
                  <a:lnTo>
                    <a:pt x="625" y="657"/>
                  </a:lnTo>
                  <a:lnTo>
                    <a:pt x="639" y="645"/>
                  </a:lnTo>
                  <a:lnTo>
                    <a:pt x="651" y="632"/>
                  </a:lnTo>
                  <a:lnTo>
                    <a:pt x="651" y="632"/>
                  </a:lnTo>
                  <a:lnTo>
                    <a:pt x="654" y="600"/>
                  </a:lnTo>
                  <a:lnTo>
                    <a:pt x="657" y="566"/>
                  </a:lnTo>
                  <a:lnTo>
                    <a:pt x="657" y="566"/>
                  </a:lnTo>
                  <a:close/>
                  <a:moveTo>
                    <a:pt x="639" y="723"/>
                  </a:moveTo>
                  <a:lnTo>
                    <a:pt x="639" y="723"/>
                  </a:lnTo>
                  <a:lnTo>
                    <a:pt x="587" y="736"/>
                  </a:lnTo>
                  <a:lnTo>
                    <a:pt x="587" y="736"/>
                  </a:lnTo>
                  <a:lnTo>
                    <a:pt x="571" y="742"/>
                  </a:lnTo>
                  <a:lnTo>
                    <a:pt x="563" y="747"/>
                  </a:lnTo>
                  <a:lnTo>
                    <a:pt x="551" y="753"/>
                  </a:lnTo>
                  <a:lnTo>
                    <a:pt x="546" y="757"/>
                  </a:lnTo>
                  <a:lnTo>
                    <a:pt x="538" y="757"/>
                  </a:lnTo>
                  <a:lnTo>
                    <a:pt x="526" y="755"/>
                  </a:lnTo>
                  <a:lnTo>
                    <a:pt x="506" y="750"/>
                  </a:lnTo>
                  <a:lnTo>
                    <a:pt x="506" y="750"/>
                  </a:lnTo>
                  <a:lnTo>
                    <a:pt x="465" y="738"/>
                  </a:lnTo>
                  <a:lnTo>
                    <a:pt x="440" y="730"/>
                  </a:lnTo>
                  <a:lnTo>
                    <a:pt x="421" y="725"/>
                  </a:lnTo>
                  <a:lnTo>
                    <a:pt x="405" y="723"/>
                  </a:lnTo>
                  <a:lnTo>
                    <a:pt x="405" y="723"/>
                  </a:lnTo>
                  <a:lnTo>
                    <a:pt x="398" y="723"/>
                  </a:lnTo>
                  <a:lnTo>
                    <a:pt x="393" y="725"/>
                  </a:lnTo>
                  <a:lnTo>
                    <a:pt x="388" y="730"/>
                  </a:lnTo>
                  <a:lnTo>
                    <a:pt x="386" y="733"/>
                  </a:lnTo>
                  <a:lnTo>
                    <a:pt x="381" y="735"/>
                  </a:lnTo>
                  <a:lnTo>
                    <a:pt x="374" y="736"/>
                  </a:lnTo>
                  <a:lnTo>
                    <a:pt x="364" y="736"/>
                  </a:lnTo>
                  <a:lnTo>
                    <a:pt x="364" y="736"/>
                  </a:lnTo>
                  <a:lnTo>
                    <a:pt x="324" y="735"/>
                  </a:lnTo>
                  <a:lnTo>
                    <a:pt x="310" y="735"/>
                  </a:lnTo>
                  <a:lnTo>
                    <a:pt x="307" y="733"/>
                  </a:lnTo>
                  <a:lnTo>
                    <a:pt x="303" y="730"/>
                  </a:lnTo>
                  <a:lnTo>
                    <a:pt x="303" y="730"/>
                  </a:lnTo>
                  <a:lnTo>
                    <a:pt x="282" y="694"/>
                  </a:lnTo>
                  <a:lnTo>
                    <a:pt x="268" y="676"/>
                  </a:lnTo>
                  <a:lnTo>
                    <a:pt x="265" y="669"/>
                  </a:lnTo>
                  <a:lnTo>
                    <a:pt x="263" y="669"/>
                  </a:lnTo>
                  <a:lnTo>
                    <a:pt x="263" y="669"/>
                  </a:lnTo>
                  <a:lnTo>
                    <a:pt x="268" y="691"/>
                  </a:lnTo>
                  <a:lnTo>
                    <a:pt x="277" y="723"/>
                  </a:lnTo>
                  <a:lnTo>
                    <a:pt x="277" y="723"/>
                  </a:lnTo>
                  <a:lnTo>
                    <a:pt x="280" y="731"/>
                  </a:lnTo>
                  <a:lnTo>
                    <a:pt x="283" y="742"/>
                  </a:lnTo>
                  <a:lnTo>
                    <a:pt x="298" y="767"/>
                  </a:lnTo>
                  <a:lnTo>
                    <a:pt x="312" y="794"/>
                  </a:lnTo>
                  <a:lnTo>
                    <a:pt x="324" y="818"/>
                  </a:lnTo>
                  <a:lnTo>
                    <a:pt x="324" y="818"/>
                  </a:lnTo>
                  <a:lnTo>
                    <a:pt x="329" y="828"/>
                  </a:lnTo>
                  <a:lnTo>
                    <a:pt x="336" y="840"/>
                  </a:lnTo>
                  <a:lnTo>
                    <a:pt x="351" y="865"/>
                  </a:lnTo>
                  <a:lnTo>
                    <a:pt x="371" y="892"/>
                  </a:lnTo>
                  <a:lnTo>
                    <a:pt x="344" y="777"/>
                  </a:lnTo>
                  <a:lnTo>
                    <a:pt x="344" y="777"/>
                  </a:lnTo>
                  <a:lnTo>
                    <a:pt x="411" y="770"/>
                  </a:lnTo>
                  <a:lnTo>
                    <a:pt x="411" y="770"/>
                  </a:lnTo>
                  <a:lnTo>
                    <a:pt x="420" y="767"/>
                  </a:lnTo>
                  <a:lnTo>
                    <a:pt x="430" y="765"/>
                  </a:lnTo>
                  <a:lnTo>
                    <a:pt x="435" y="764"/>
                  </a:lnTo>
                  <a:lnTo>
                    <a:pt x="440" y="764"/>
                  </a:lnTo>
                  <a:lnTo>
                    <a:pt x="445" y="767"/>
                  </a:lnTo>
                  <a:lnTo>
                    <a:pt x="452" y="770"/>
                  </a:lnTo>
                  <a:lnTo>
                    <a:pt x="452" y="770"/>
                  </a:lnTo>
                  <a:lnTo>
                    <a:pt x="462" y="777"/>
                  </a:lnTo>
                  <a:lnTo>
                    <a:pt x="472" y="782"/>
                  </a:lnTo>
                  <a:lnTo>
                    <a:pt x="499" y="791"/>
                  </a:lnTo>
                  <a:lnTo>
                    <a:pt x="499" y="791"/>
                  </a:lnTo>
                  <a:lnTo>
                    <a:pt x="519" y="797"/>
                  </a:lnTo>
                  <a:lnTo>
                    <a:pt x="539" y="802"/>
                  </a:lnTo>
                  <a:lnTo>
                    <a:pt x="555" y="806"/>
                  </a:lnTo>
                  <a:lnTo>
                    <a:pt x="561" y="806"/>
                  </a:lnTo>
                  <a:lnTo>
                    <a:pt x="566" y="804"/>
                  </a:lnTo>
                  <a:lnTo>
                    <a:pt x="566" y="804"/>
                  </a:lnTo>
                  <a:lnTo>
                    <a:pt x="639" y="762"/>
                  </a:lnTo>
                  <a:lnTo>
                    <a:pt x="639" y="762"/>
                  </a:lnTo>
                  <a:lnTo>
                    <a:pt x="639" y="723"/>
                  </a:lnTo>
                  <a:lnTo>
                    <a:pt x="639" y="723"/>
                  </a:lnTo>
                  <a:close/>
                  <a:moveTo>
                    <a:pt x="303" y="892"/>
                  </a:moveTo>
                  <a:lnTo>
                    <a:pt x="303" y="892"/>
                  </a:lnTo>
                  <a:lnTo>
                    <a:pt x="295" y="922"/>
                  </a:lnTo>
                  <a:lnTo>
                    <a:pt x="288" y="939"/>
                  </a:lnTo>
                  <a:lnTo>
                    <a:pt x="285" y="949"/>
                  </a:lnTo>
                  <a:lnTo>
                    <a:pt x="283" y="959"/>
                  </a:lnTo>
                  <a:lnTo>
                    <a:pt x="283" y="959"/>
                  </a:lnTo>
                  <a:lnTo>
                    <a:pt x="285" y="975"/>
                  </a:lnTo>
                  <a:lnTo>
                    <a:pt x="287" y="995"/>
                  </a:lnTo>
                  <a:lnTo>
                    <a:pt x="290" y="1020"/>
                  </a:lnTo>
                  <a:lnTo>
                    <a:pt x="290" y="1020"/>
                  </a:lnTo>
                  <a:lnTo>
                    <a:pt x="293" y="1014"/>
                  </a:lnTo>
                  <a:lnTo>
                    <a:pt x="303" y="993"/>
                  </a:lnTo>
                  <a:lnTo>
                    <a:pt x="317" y="959"/>
                  </a:lnTo>
                  <a:lnTo>
                    <a:pt x="317" y="959"/>
                  </a:lnTo>
                  <a:lnTo>
                    <a:pt x="320" y="939"/>
                  </a:lnTo>
                  <a:lnTo>
                    <a:pt x="324" y="919"/>
                  </a:lnTo>
                  <a:lnTo>
                    <a:pt x="324" y="919"/>
                  </a:lnTo>
                  <a:lnTo>
                    <a:pt x="324" y="905"/>
                  </a:lnTo>
                  <a:lnTo>
                    <a:pt x="324" y="880"/>
                  </a:lnTo>
                  <a:lnTo>
                    <a:pt x="324" y="845"/>
                  </a:lnTo>
                  <a:lnTo>
                    <a:pt x="324" y="845"/>
                  </a:lnTo>
                  <a:lnTo>
                    <a:pt x="322" y="845"/>
                  </a:lnTo>
                  <a:lnTo>
                    <a:pt x="319" y="850"/>
                  </a:lnTo>
                  <a:lnTo>
                    <a:pt x="312" y="863"/>
                  </a:lnTo>
                  <a:lnTo>
                    <a:pt x="303" y="892"/>
                  </a:lnTo>
                  <a:lnTo>
                    <a:pt x="303" y="892"/>
                  </a:lnTo>
                  <a:close/>
                  <a:moveTo>
                    <a:pt x="492" y="919"/>
                  </a:moveTo>
                  <a:lnTo>
                    <a:pt x="492" y="919"/>
                  </a:lnTo>
                  <a:lnTo>
                    <a:pt x="499" y="919"/>
                  </a:lnTo>
                  <a:lnTo>
                    <a:pt x="518" y="919"/>
                  </a:lnTo>
                  <a:lnTo>
                    <a:pt x="529" y="921"/>
                  </a:lnTo>
                  <a:lnTo>
                    <a:pt x="539" y="924"/>
                  </a:lnTo>
                  <a:lnTo>
                    <a:pt x="551" y="927"/>
                  </a:lnTo>
                  <a:lnTo>
                    <a:pt x="560" y="932"/>
                  </a:lnTo>
                  <a:lnTo>
                    <a:pt x="560" y="932"/>
                  </a:lnTo>
                  <a:lnTo>
                    <a:pt x="605" y="966"/>
                  </a:lnTo>
                  <a:lnTo>
                    <a:pt x="634" y="986"/>
                  </a:lnTo>
                  <a:lnTo>
                    <a:pt x="634" y="986"/>
                  </a:lnTo>
                  <a:lnTo>
                    <a:pt x="636" y="981"/>
                  </a:lnTo>
                  <a:lnTo>
                    <a:pt x="639" y="971"/>
                  </a:lnTo>
                  <a:lnTo>
                    <a:pt x="639" y="965"/>
                  </a:lnTo>
                  <a:lnTo>
                    <a:pt x="637" y="958"/>
                  </a:lnTo>
                  <a:lnTo>
                    <a:pt x="634" y="951"/>
                  </a:lnTo>
                  <a:lnTo>
                    <a:pt x="627" y="946"/>
                  </a:lnTo>
                  <a:lnTo>
                    <a:pt x="627" y="946"/>
                  </a:lnTo>
                  <a:lnTo>
                    <a:pt x="593" y="924"/>
                  </a:lnTo>
                  <a:lnTo>
                    <a:pt x="578" y="916"/>
                  </a:lnTo>
                  <a:lnTo>
                    <a:pt x="571" y="912"/>
                  </a:lnTo>
                  <a:lnTo>
                    <a:pt x="566" y="912"/>
                  </a:lnTo>
                  <a:lnTo>
                    <a:pt x="566" y="912"/>
                  </a:lnTo>
                  <a:lnTo>
                    <a:pt x="492" y="919"/>
                  </a:lnTo>
                  <a:lnTo>
                    <a:pt x="492" y="919"/>
                  </a:lnTo>
                  <a:close/>
                  <a:moveTo>
                    <a:pt x="411" y="1108"/>
                  </a:moveTo>
                  <a:lnTo>
                    <a:pt x="411" y="1108"/>
                  </a:lnTo>
                  <a:lnTo>
                    <a:pt x="427" y="1093"/>
                  </a:lnTo>
                  <a:lnTo>
                    <a:pt x="445" y="1074"/>
                  </a:lnTo>
                  <a:lnTo>
                    <a:pt x="445" y="1074"/>
                  </a:lnTo>
                  <a:lnTo>
                    <a:pt x="448" y="1073"/>
                  </a:lnTo>
                  <a:lnTo>
                    <a:pt x="454" y="1073"/>
                  </a:lnTo>
                  <a:lnTo>
                    <a:pt x="467" y="1074"/>
                  </a:lnTo>
                  <a:lnTo>
                    <a:pt x="486" y="1079"/>
                  </a:lnTo>
                  <a:lnTo>
                    <a:pt x="506" y="1081"/>
                  </a:lnTo>
                  <a:lnTo>
                    <a:pt x="506" y="1081"/>
                  </a:lnTo>
                  <a:lnTo>
                    <a:pt x="516" y="1081"/>
                  </a:lnTo>
                  <a:lnTo>
                    <a:pt x="528" y="1079"/>
                  </a:lnTo>
                  <a:lnTo>
                    <a:pt x="550" y="1073"/>
                  </a:lnTo>
                  <a:lnTo>
                    <a:pt x="571" y="1064"/>
                  </a:lnTo>
                  <a:lnTo>
                    <a:pt x="593" y="1054"/>
                  </a:lnTo>
                  <a:lnTo>
                    <a:pt x="593" y="1054"/>
                  </a:lnTo>
                  <a:lnTo>
                    <a:pt x="597" y="1052"/>
                  </a:lnTo>
                  <a:lnTo>
                    <a:pt x="597" y="1051"/>
                  </a:lnTo>
                  <a:lnTo>
                    <a:pt x="592" y="1049"/>
                  </a:lnTo>
                  <a:lnTo>
                    <a:pt x="585" y="1047"/>
                  </a:lnTo>
                  <a:lnTo>
                    <a:pt x="561" y="1046"/>
                  </a:lnTo>
                  <a:lnTo>
                    <a:pt x="533" y="1046"/>
                  </a:lnTo>
                  <a:lnTo>
                    <a:pt x="472" y="1047"/>
                  </a:lnTo>
                  <a:lnTo>
                    <a:pt x="432" y="1047"/>
                  </a:lnTo>
                  <a:lnTo>
                    <a:pt x="432" y="1047"/>
                  </a:lnTo>
                  <a:lnTo>
                    <a:pt x="427" y="1047"/>
                  </a:lnTo>
                  <a:lnTo>
                    <a:pt x="423" y="1049"/>
                  </a:lnTo>
                  <a:lnTo>
                    <a:pt x="420" y="1052"/>
                  </a:lnTo>
                  <a:lnTo>
                    <a:pt x="418" y="1056"/>
                  </a:lnTo>
                  <a:lnTo>
                    <a:pt x="415" y="1066"/>
                  </a:lnTo>
                  <a:lnTo>
                    <a:pt x="411" y="1078"/>
                  </a:lnTo>
                  <a:lnTo>
                    <a:pt x="411" y="1098"/>
                  </a:lnTo>
                  <a:lnTo>
                    <a:pt x="411" y="1108"/>
                  </a:lnTo>
                  <a:lnTo>
                    <a:pt x="411" y="110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2EFCAD88-B13B-4564-AA4A-B6B43FE1A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75" y="2492375"/>
              <a:ext cx="1308100" cy="1200150"/>
            </a:xfrm>
            <a:custGeom>
              <a:avLst/>
              <a:gdLst>
                <a:gd name="T0" fmla="*/ 400 w 824"/>
                <a:gd name="T1" fmla="*/ 45 h 756"/>
                <a:gd name="T2" fmla="*/ 373 w 824"/>
                <a:gd name="T3" fmla="*/ 128 h 756"/>
                <a:gd name="T4" fmla="*/ 329 w 824"/>
                <a:gd name="T5" fmla="*/ 206 h 756"/>
                <a:gd name="T6" fmla="*/ 298 w 824"/>
                <a:gd name="T7" fmla="*/ 250 h 756"/>
                <a:gd name="T8" fmla="*/ 273 w 824"/>
                <a:gd name="T9" fmla="*/ 221 h 756"/>
                <a:gd name="T10" fmla="*/ 271 w 824"/>
                <a:gd name="T11" fmla="*/ 223 h 756"/>
                <a:gd name="T12" fmla="*/ 238 w 824"/>
                <a:gd name="T13" fmla="*/ 290 h 756"/>
                <a:gd name="T14" fmla="*/ 204 w 824"/>
                <a:gd name="T15" fmla="*/ 295 h 756"/>
                <a:gd name="T16" fmla="*/ 174 w 824"/>
                <a:gd name="T17" fmla="*/ 304 h 756"/>
                <a:gd name="T18" fmla="*/ 170 w 824"/>
                <a:gd name="T19" fmla="*/ 310 h 756"/>
                <a:gd name="T20" fmla="*/ 150 w 824"/>
                <a:gd name="T21" fmla="*/ 371 h 756"/>
                <a:gd name="T22" fmla="*/ 140 w 824"/>
                <a:gd name="T23" fmla="*/ 403 h 756"/>
                <a:gd name="T24" fmla="*/ 123 w 824"/>
                <a:gd name="T25" fmla="*/ 425 h 756"/>
                <a:gd name="T26" fmla="*/ 95 w 824"/>
                <a:gd name="T27" fmla="*/ 439 h 756"/>
                <a:gd name="T28" fmla="*/ 76 w 824"/>
                <a:gd name="T29" fmla="*/ 452 h 756"/>
                <a:gd name="T30" fmla="*/ 73 w 824"/>
                <a:gd name="T31" fmla="*/ 469 h 756"/>
                <a:gd name="T32" fmla="*/ 69 w 824"/>
                <a:gd name="T33" fmla="*/ 533 h 756"/>
                <a:gd name="T34" fmla="*/ 69 w 824"/>
                <a:gd name="T35" fmla="*/ 544 h 756"/>
                <a:gd name="T36" fmla="*/ 62 w 824"/>
                <a:gd name="T37" fmla="*/ 554 h 756"/>
                <a:gd name="T38" fmla="*/ 41 w 824"/>
                <a:gd name="T39" fmla="*/ 562 h 756"/>
                <a:gd name="T40" fmla="*/ 9 w 824"/>
                <a:gd name="T41" fmla="*/ 560 h 756"/>
                <a:gd name="T42" fmla="*/ 0 w 824"/>
                <a:gd name="T43" fmla="*/ 674 h 756"/>
                <a:gd name="T44" fmla="*/ 2 w 824"/>
                <a:gd name="T45" fmla="*/ 702 h 756"/>
                <a:gd name="T46" fmla="*/ 49 w 824"/>
                <a:gd name="T47" fmla="*/ 662 h 756"/>
                <a:gd name="T48" fmla="*/ 96 w 824"/>
                <a:gd name="T49" fmla="*/ 655 h 756"/>
                <a:gd name="T50" fmla="*/ 157 w 824"/>
                <a:gd name="T51" fmla="*/ 574 h 756"/>
                <a:gd name="T52" fmla="*/ 172 w 824"/>
                <a:gd name="T53" fmla="*/ 589 h 756"/>
                <a:gd name="T54" fmla="*/ 177 w 824"/>
                <a:gd name="T55" fmla="*/ 587 h 756"/>
                <a:gd name="T56" fmla="*/ 202 w 824"/>
                <a:gd name="T57" fmla="*/ 533 h 756"/>
                <a:gd name="T58" fmla="*/ 218 w 824"/>
                <a:gd name="T59" fmla="*/ 554 h 756"/>
                <a:gd name="T60" fmla="*/ 339 w 824"/>
                <a:gd name="T61" fmla="*/ 405 h 756"/>
                <a:gd name="T62" fmla="*/ 366 w 824"/>
                <a:gd name="T63" fmla="*/ 415 h 756"/>
                <a:gd name="T64" fmla="*/ 373 w 824"/>
                <a:gd name="T65" fmla="*/ 412 h 756"/>
                <a:gd name="T66" fmla="*/ 425 w 824"/>
                <a:gd name="T67" fmla="*/ 351 h 756"/>
                <a:gd name="T68" fmla="*/ 433 w 824"/>
                <a:gd name="T69" fmla="*/ 344 h 756"/>
                <a:gd name="T70" fmla="*/ 437 w 824"/>
                <a:gd name="T71" fmla="*/ 356 h 756"/>
                <a:gd name="T72" fmla="*/ 541 w 824"/>
                <a:gd name="T73" fmla="*/ 304 h 756"/>
                <a:gd name="T74" fmla="*/ 598 w 824"/>
                <a:gd name="T75" fmla="*/ 280 h 756"/>
                <a:gd name="T76" fmla="*/ 641 w 824"/>
                <a:gd name="T77" fmla="*/ 250 h 756"/>
                <a:gd name="T78" fmla="*/ 647 w 824"/>
                <a:gd name="T79" fmla="*/ 251 h 756"/>
                <a:gd name="T80" fmla="*/ 737 w 824"/>
                <a:gd name="T81" fmla="*/ 256 h 756"/>
                <a:gd name="T82" fmla="*/ 818 w 824"/>
                <a:gd name="T83" fmla="*/ 148 h 756"/>
                <a:gd name="T84" fmla="*/ 824 w 824"/>
                <a:gd name="T85" fmla="*/ 94 h 756"/>
                <a:gd name="T86" fmla="*/ 811 w 824"/>
                <a:gd name="T87" fmla="*/ 33 h 756"/>
                <a:gd name="T88" fmla="*/ 797 w 824"/>
                <a:gd name="T89" fmla="*/ 27 h 756"/>
                <a:gd name="T90" fmla="*/ 777 w 824"/>
                <a:gd name="T91" fmla="*/ 27 h 756"/>
                <a:gd name="T92" fmla="*/ 774 w 824"/>
                <a:gd name="T93" fmla="*/ 33 h 756"/>
                <a:gd name="T94" fmla="*/ 764 w 824"/>
                <a:gd name="T95" fmla="*/ 45 h 756"/>
                <a:gd name="T96" fmla="*/ 743 w 824"/>
                <a:gd name="T97" fmla="*/ 47 h 756"/>
                <a:gd name="T98" fmla="*/ 688 w 824"/>
                <a:gd name="T99" fmla="*/ 35 h 756"/>
                <a:gd name="T100" fmla="*/ 656 w 824"/>
                <a:gd name="T101" fmla="*/ 20 h 756"/>
                <a:gd name="T102" fmla="*/ 644 w 824"/>
                <a:gd name="T103" fmla="*/ 15 h 756"/>
                <a:gd name="T104" fmla="*/ 582 w 824"/>
                <a:gd name="T105" fmla="*/ 13 h 756"/>
                <a:gd name="T106" fmla="*/ 521 w 824"/>
                <a:gd name="T107" fmla="*/ 15 h 756"/>
                <a:gd name="T108" fmla="*/ 492 w 824"/>
                <a:gd name="T109" fmla="*/ 10 h 756"/>
                <a:gd name="T110" fmla="*/ 413 w 824"/>
                <a:gd name="T111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24" h="756">
                  <a:moveTo>
                    <a:pt x="413" y="0"/>
                  </a:moveTo>
                  <a:lnTo>
                    <a:pt x="413" y="0"/>
                  </a:lnTo>
                  <a:lnTo>
                    <a:pt x="400" y="45"/>
                  </a:lnTo>
                  <a:lnTo>
                    <a:pt x="386" y="87"/>
                  </a:lnTo>
                  <a:lnTo>
                    <a:pt x="373" y="128"/>
                  </a:lnTo>
                  <a:lnTo>
                    <a:pt x="373" y="128"/>
                  </a:lnTo>
                  <a:lnTo>
                    <a:pt x="364" y="147"/>
                  </a:lnTo>
                  <a:lnTo>
                    <a:pt x="354" y="167"/>
                  </a:lnTo>
                  <a:lnTo>
                    <a:pt x="329" y="206"/>
                  </a:lnTo>
                  <a:lnTo>
                    <a:pt x="307" y="238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87" y="231"/>
                  </a:lnTo>
                  <a:lnTo>
                    <a:pt x="278" y="223"/>
                  </a:lnTo>
                  <a:lnTo>
                    <a:pt x="273" y="221"/>
                  </a:lnTo>
                  <a:lnTo>
                    <a:pt x="273" y="221"/>
                  </a:lnTo>
                  <a:lnTo>
                    <a:pt x="271" y="223"/>
                  </a:lnTo>
                  <a:lnTo>
                    <a:pt x="271" y="223"/>
                  </a:lnTo>
                  <a:lnTo>
                    <a:pt x="255" y="258"/>
                  </a:lnTo>
                  <a:lnTo>
                    <a:pt x="238" y="290"/>
                  </a:lnTo>
                  <a:lnTo>
                    <a:pt x="238" y="290"/>
                  </a:lnTo>
                  <a:lnTo>
                    <a:pt x="234" y="292"/>
                  </a:lnTo>
                  <a:lnTo>
                    <a:pt x="226" y="294"/>
                  </a:lnTo>
                  <a:lnTo>
                    <a:pt x="204" y="295"/>
                  </a:lnTo>
                  <a:lnTo>
                    <a:pt x="192" y="297"/>
                  </a:lnTo>
                  <a:lnTo>
                    <a:pt x="182" y="299"/>
                  </a:lnTo>
                  <a:lnTo>
                    <a:pt x="174" y="304"/>
                  </a:lnTo>
                  <a:lnTo>
                    <a:pt x="172" y="307"/>
                  </a:lnTo>
                  <a:lnTo>
                    <a:pt x="170" y="310"/>
                  </a:lnTo>
                  <a:lnTo>
                    <a:pt x="170" y="310"/>
                  </a:lnTo>
                  <a:lnTo>
                    <a:pt x="167" y="326"/>
                  </a:lnTo>
                  <a:lnTo>
                    <a:pt x="162" y="339"/>
                  </a:lnTo>
                  <a:lnTo>
                    <a:pt x="150" y="371"/>
                  </a:lnTo>
                  <a:lnTo>
                    <a:pt x="150" y="371"/>
                  </a:lnTo>
                  <a:lnTo>
                    <a:pt x="145" y="388"/>
                  </a:lnTo>
                  <a:lnTo>
                    <a:pt x="140" y="403"/>
                  </a:lnTo>
                  <a:lnTo>
                    <a:pt x="133" y="413"/>
                  </a:lnTo>
                  <a:lnTo>
                    <a:pt x="123" y="425"/>
                  </a:lnTo>
                  <a:lnTo>
                    <a:pt x="123" y="425"/>
                  </a:lnTo>
                  <a:lnTo>
                    <a:pt x="116" y="430"/>
                  </a:lnTo>
                  <a:lnTo>
                    <a:pt x="110" y="434"/>
                  </a:lnTo>
                  <a:lnTo>
                    <a:pt x="95" y="439"/>
                  </a:lnTo>
                  <a:lnTo>
                    <a:pt x="84" y="444"/>
                  </a:lnTo>
                  <a:lnTo>
                    <a:pt x="79" y="447"/>
                  </a:lnTo>
                  <a:lnTo>
                    <a:pt x="76" y="452"/>
                  </a:lnTo>
                  <a:lnTo>
                    <a:pt x="76" y="452"/>
                  </a:lnTo>
                  <a:lnTo>
                    <a:pt x="74" y="459"/>
                  </a:lnTo>
                  <a:lnTo>
                    <a:pt x="73" y="469"/>
                  </a:lnTo>
                  <a:lnTo>
                    <a:pt x="73" y="493"/>
                  </a:lnTo>
                  <a:lnTo>
                    <a:pt x="71" y="517"/>
                  </a:lnTo>
                  <a:lnTo>
                    <a:pt x="69" y="533"/>
                  </a:lnTo>
                  <a:lnTo>
                    <a:pt x="69" y="533"/>
                  </a:lnTo>
                  <a:lnTo>
                    <a:pt x="68" y="542"/>
                  </a:lnTo>
                  <a:lnTo>
                    <a:pt x="69" y="544"/>
                  </a:lnTo>
                  <a:lnTo>
                    <a:pt x="68" y="547"/>
                  </a:lnTo>
                  <a:lnTo>
                    <a:pt x="62" y="554"/>
                  </a:lnTo>
                  <a:lnTo>
                    <a:pt x="62" y="554"/>
                  </a:lnTo>
                  <a:lnTo>
                    <a:pt x="57" y="557"/>
                  </a:lnTo>
                  <a:lnTo>
                    <a:pt x="49" y="560"/>
                  </a:lnTo>
                  <a:lnTo>
                    <a:pt x="41" y="562"/>
                  </a:lnTo>
                  <a:lnTo>
                    <a:pt x="30" y="562"/>
                  </a:lnTo>
                  <a:lnTo>
                    <a:pt x="15" y="560"/>
                  </a:lnTo>
                  <a:lnTo>
                    <a:pt x="9" y="560"/>
                  </a:lnTo>
                  <a:lnTo>
                    <a:pt x="9" y="560"/>
                  </a:lnTo>
                  <a:lnTo>
                    <a:pt x="3" y="626"/>
                  </a:lnTo>
                  <a:lnTo>
                    <a:pt x="0" y="674"/>
                  </a:lnTo>
                  <a:lnTo>
                    <a:pt x="0" y="692"/>
                  </a:lnTo>
                  <a:lnTo>
                    <a:pt x="2" y="702"/>
                  </a:lnTo>
                  <a:lnTo>
                    <a:pt x="2" y="702"/>
                  </a:lnTo>
                  <a:lnTo>
                    <a:pt x="19" y="734"/>
                  </a:lnTo>
                  <a:lnTo>
                    <a:pt x="29" y="756"/>
                  </a:lnTo>
                  <a:lnTo>
                    <a:pt x="49" y="662"/>
                  </a:lnTo>
                  <a:lnTo>
                    <a:pt x="76" y="696"/>
                  </a:lnTo>
                  <a:lnTo>
                    <a:pt x="91" y="663"/>
                  </a:lnTo>
                  <a:lnTo>
                    <a:pt x="96" y="655"/>
                  </a:lnTo>
                  <a:lnTo>
                    <a:pt x="137" y="614"/>
                  </a:lnTo>
                  <a:lnTo>
                    <a:pt x="143" y="635"/>
                  </a:lnTo>
                  <a:lnTo>
                    <a:pt x="157" y="574"/>
                  </a:lnTo>
                  <a:lnTo>
                    <a:pt x="157" y="574"/>
                  </a:lnTo>
                  <a:lnTo>
                    <a:pt x="165" y="584"/>
                  </a:lnTo>
                  <a:lnTo>
                    <a:pt x="172" y="589"/>
                  </a:lnTo>
                  <a:lnTo>
                    <a:pt x="175" y="589"/>
                  </a:lnTo>
                  <a:lnTo>
                    <a:pt x="177" y="587"/>
                  </a:lnTo>
                  <a:lnTo>
                    <a:pt x="177" y="587"/>
                  </a:lnTo>
                  <a:lnTo>
                    <a:pt x="191" y="555"/>
                  </a:lnTo>
                  <a:lnTo>
                    <a:pt x="199" y="538"/>
                  </a:lnTo>
                  <a:lnTo>
                    <a:pt x="202" y="533"/>
                  </a:lnTo>
                  <a:lnTo>
                    <a:pt x="202" y="533"/>
                  </a:lnTo>
                  <a:lnTo>
                    <a:pt x="204" y="533"/>
                  </a:lnTo>
                  <a:lnTo>
                    <a:pt x="218" y="554"/>
                  </a:lnTo>
                  <a:lnTo>
                    <a:pt x="258" y="479"/>
                  </a:lnTo>
                  <a:lnTo>
                    <a:pt x="298" y="486"/>
                  </a:lnTo>
                  <a:lnTo>
                    <a:pt x="339" y="405"/>
                  </a:lnTo>
                  <a:lnTo>
                    <a:pt x="339" y="405"/>
                  </a:lnTo>
                  <a:lnTo>
                    <a:pt x="354" y="412"/>
                  </a:lnTo>
                  <a:lnTo>
                    <a:pt x="366" y="415"/>
                  </a:lnTo>
                  <a:lnTo>
                    <a:pt x="369" y="413"/>
                  </a:lnTo>
                  <a:lnTo>
                    <a:pt x="373" y="412"/>
                  </a:lnTo>
                  <a:lnTo>
                    <a:pt x="373" y="412"/>
                  </a:lnTo>
                  <a:lnTo>
                    <a:pt x="384" y="397"/>
                  </a:lnTo>
                  <a:lnTo>
                    <a:pt x="406" y="373"/>
                  </a:lnTo>
                  <a:lnTo>
                    <a:pt x="425" y="351"/>
                  </a:lnTo>
                  <a:lnTo>
                    <a:pt x="432" y="344"/>
                  </a:lnTo>
                  <a:lnTo>
                    <a:pt x="433" y="344"/>
                  </a:lnTo>
                  <a:lnTo>
                    <a:pt x="433" y="344"/>
                  </a:lnTo>
                  <a:lnTo>
                    <a:pt x="433" y="344"/>
                  </a:lnTo>
                  <a:lnTo>
                    <a:pt x="433" y="351"/>
                  </a:lnTo>
                  <a:lnTo>
                    <a:pt x="437" y="356"/>
                  </a:lnTo>
                  <a:lnTo>
                    <a:pt x="440" y="364"/>
                  </a:lnTo>
                  <a:lnTo>
                    <a:pt x="487" y="331"/>
                  </a:lnTo>
                  <a:lnTo>
                    <a:pt x="541" y="304"/>
                  </a:lnTo>
                  <a:lnTo>
                    <a:pt x="555" y="317"/>
                  </a:lnTo>
                  <a:lnTo>
                    <a:pt x="555" y="317"/>
                  </a:lnTo>
                  <a:lnTo>
                    <a:pt x="598" y="280"/>
                  </a:lnTo>
                  <a:lnTo>
                    <a:pt x="627" y="258"/>
                  </a:lnTo>
                  <a:lnTo>
                    <a:pt x="637" y="251"/>
                  </a:lnTo>
                  <a:lnTo>
                    <a:pt x="641" y="250"/>
                  </a:lnTo>
                  <a:lnTo>
                    <a:pt x="642" y="250"/>
                  </a:lnTo>
                  <a:lnTo>
                    <a:pt x="642" y="250"/>
                  </a:lnTo>
                  <a:lnTo>
                    <a:pt x="647" y="251"/>
                  </a:lnTo>
                  <a:lnTo>
                    <a:pt x="657" y="253"/>
                  </a:lnTo>
                  <a:lnTo>
                    <a:pt x="690" y="255"/>
                  </a:lnTo>
                  <a:lnTo>
                    <a:pt x="737" y="256"/>
                  </a:lnTo>
                  <a:lnTo>
                    <a:pt x="743" y="223"/>
                  </a:lnTo>
                  <a:lnTo>
                    <a:pt x="818" y="148"/>
                  </a:lnTo>
                  <a:lnTo>
                    <a:pt x="818" y="148"/>
                  </a:lnTo>
                  <a:lnTo>
                    <a:pt x="821" y="123"/>
                  </a:lnTo>
                  <a:lnTo>
                    <a:pt x="824" y="106"/>
                  </a:lnTo>
                  <a:lnTo>
                    <a:pt x="824" y="94"/>
                  </a:lnTo>
                  <a:lnTo>
                    <a:pt x="824" y="94"/>
                  </a:lnTo>
                  <a:lnTo>
                    <a:pt x="818" y="60"/>
                  </a:lnTo>
                  <a:lnTo>
                    <a:pt x="811" y="33"/>
                  </a:lnTo>
                  <a:lnTo>
                    <a:pt x="811" y="33"/>
                  </a:lnTo>
                  <a:lnTo>
                    <a:pt x="808" y="32"/>
                  </a:lnTo>
                  <a:lnTo>
                    <a:pt x="797" y="27"/>
                  </a:lnTo>
                  <a:lnTo>
                    <a:pt x="786" y="23"/>
                  </a:lnTo>
                  <a:lnTo>
                    <a:pt x="781" y="25"/>
                  </a:lnTo>
                  <a:lnTo>
                    <a:pt x="777" y="27"/>
                  </a:lnTo>
                  <a:lnTo>
                    <a:pt x="777" y="27"/>
                  </a:lnTo>
                  <a:lnTo>
                    <a:pt x="775" y="30"/>
                  </a:lnTo>
                  <a:lnTo>
                    <a:pt x="774" y="33"/>
                  </a:lnTo>
                  <a:lnTo>
                    <a:pt x="772" y="40"/>
                  </a:lnTo>
                  <a:lnTo>
                    <a:pt x="769" y="44"/>
                  </a:lnTo>
                  <a:lnTo>
                    <a:pt x="764" y="45"/>
                  </a:lnTo>
                  <a:lnTo>
                    <a:pt x="755" y="47"/>
                  </a:lnTo>
                  <a:lnTo>
                    <a:pt x="743" y="47"/>
                  </a:lnTo>
                  <a:lnTo>
                    <a:pt x="743" y="47"/>
                  </a:lnTo>
                  <a:lnTo>
                    <a:pt x="728" y="45"/>
                  </a:lnTo>
                  <a:lnTo>
                    <a:pt x="715" y="44"/>
                  </a:lnTo>
                  <a:lnTo>
                    <a:pt x="688" y="35"/>
                  </a:lnTo>
                  <a:lnTo>
                    <a:pt x="666" y="27"/>
                  </a:lnTo>
                  <a:lnTo>
                    <a:pt x="659" y="23"/>
                  </a:lnTo>
                  <a:lnTo>
                    <a:pt x="656" y="20"/>
                  </a:lnTo>
                  <a:lnTo>
                    <a:pt x="656" y="20"/>
                  </a:lnTo>
                  <a:lnTo>
                    <a:pt x="651" y="17"/>
                  </a:lnTo>
                  <a:lnTo>
                    <a:pt x="644" y="15"/>
                  </a:lnTo>
                  <a:lnTo>
                    <a:pt x="609" y="13"/>
                  </a:lnTo>
                  <a:lnTo>
                    <a:pt x="609" y="13"/>
                  </a:lnTo>
                  <a:lnTo>
                    <a:pt x="582" y="13"/>
                  </a:lnTo>
                  <a:lnTo>
                    <a:pt x="555" y="15"/>
                  </a:lnTo>
                  <a:lnTo>
                    <a:pt x="531" y="15"/>
                  </a:lnTo>
                  <a:lnTo>
                    <a:pt x="521" y="15"/>
                  </a:lnTo>
                  <a:lnTo>
                    <a:pt x="514" y="13"/>
                  </a:lnTo>
                  <a:lnTo>
                    <a:pt x="514" y="13"/>
                  </a:lnTo>
                  <a:lnTo>
                    <a:pt x="492" y="10"/>
                  </a:lnTo>
                  <a:lnTo>
                    <a:pt x="459" y="5"/>
                  </a:lnTo>
                  <a:lnTo>
                    <a:pt x="413" y="0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E3C35E6D-C4D8-4AA0-9E5E-889DFF455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1550" y="1516063"/>
              <a:ext cx="257175" cy="385763"/>
            </a:xfrm>
            <a:custGeom>
              <a:avLst/>
              <a:gdLst>
                <a:gd name="T0" fmla="*/ 27 w 162"/>
                <a:gd name="T1" fmla="*/ 243 h 243"/>
                <a:gd name="T2" fmla="*/ 34 w 162"/>
                <a:gd name="T3" fmla="*/ 231 h 243"/>
                <a:gd name="T4" fmla="*/ 36 w 162"/>
                <a:gd name="T5" fmla="*/ 221 h 243"/>
                <a:gd name="T6" fmla="*/ 27 w 162"/>
                <a:gd name="T7" fmla="*/ 216 h 243"/>
                <a:gd name="T8" fmla="*/ 10 w 162"/>
                <a:gd name="T9" fmla="*/ 213 h 243"/>
                <a:gd name="T10" fmla="*/ 7 w 162"/>
                <a:gd name="T11" fmla="*/ 209 h 243"/>
                <a:gd name="T12" fmla="*/ 10 w 162"/>
                <a:gd name="T13" fmla="*/ 191 h 243"/>
                <a:gd name="T14" fmla="*/ 0 w 162"/>
                <a:gd name="T15" fmla="*/ 148 h 243"/>
                <a:gd name="T16" fmla="*/ 7 w 162"/>
                <a:gd name="T17" fmla="*/ 128 h 243"/>
                <a:gd name="T18" fmla="*/ 14 w 162"/>
                <a:gd name="T19" fmla="*/ 88 h 243"/>
                <a:gd name="T20" fmla="*/ 21 w 162"/>
                <a:gd name="T21" fmla="*/ 93 h 243"/>
                <a:gd name="T22" fmla="*/ 34 w 162"/>
                <a:gd name="T23" fmla="*/ 54 h 243"/>
                <a:gd name="T24" fmla="*/ 54 w 162"/>
                <a:gd name="T25" fmla="*/ 40 h 243"/>
                <a:gd name="T26" fmla="*/ 68 w 162"/>
                <a:gd name="T27" fmla="*/ 18 h 243"/>
                <a:gd name="T28" fmla="*/ 81 w 162"/>
                <a:gd name="T29" fmla="*/ 0 h 243"/>
                <a:gd name="T30" fmla="*/ 81 w 162"/>
                <a:gd name="T31" fmla="*/ 7 h 243"/>
                <a:gd name="T32" fmla="*/ 85 w 162"/>
                <a:gd name="T33" fmla="*/ 23 h 243"/>
                <a:gd name="T34" fmla="*/ 88 w 162"/>
                <a:gd name="T35" fmla="*/ 27 h 243"/>
                <a:gd name="T36" fmla="*/ 93 w 162"/>
                <a:gd name="T37" fmla="*/ 25 h 243"/>
                <a:gd name="T38" fmla="*/ 108 w 162"/>
                <a:gd name="T39" fmla="*/ 20 h 243"/>
                <a:gd name="T40" fmla="*/ 135 w 162"/>
                <a:gd name="T41" fmla="*/ 47 h 243"/>
                <a:gd name="T42" fmla="*/ 162 w 162"/>
                <a:gd name="T43" fmla="*/ 128 h 243"/>
                <a:gd name="T44" fmla="*/ 134 w 162"/>
                <a:gd name="T45" fmla="*/ 115 h 243"/>
                <a:gd name="T46" fmla="*/ 105 w 162"/>
                <a:gd name="T47" fmla="*/ 106 h 243"/>
                <a:gd name="T48" fmla="*/ 102 w 162"/>
                <a:gd name="T49" fmla="*/ 108 h 243"/>
                <a:gd name="T50" fmla="*/ 100 w 162"/>
                <a:gd name="T51" fmla="*/ 115 h 243"/>
                <a:gd name="T52" fmla="*/ 98 w 162"/>
                <a:gd name="T53" fmla="*/ 126 h 243"/>
                <a:gd name="T54" fmla="*/ 95 w 162"/>
                <a:gd name="T55" fmla="*/ 128 h 243"/>
                <a:gd name="T56" fmla="*/ 61 w 162"/>
                <a:gd name="T57" fmla="*/ 121 h 243"/>
                <a:gd name="T58" fmla="*/ 63 w 162"/>
                <a:gd name="T59" fmla="*/ 133 h 243"/>
                <a:gd name="T60" fmla="*/ 61 w 162"/>
                <a:gd name="T61" fmla="*/ 148 h 243"/>
                <a:gd name="T62" fmla="*/ 56 w 162"/>
                <a:gd name="T63" fmla="*/ 153 h 243"/>
                <a:gd name="T64" fmla="*/ 41 w 162"/>
                <a:gd name="T65" fmla="*/ 162 h 243"/>
                <a:gd name="T66" fmla="*/ 49 w 162"/>
                <a:gd name="T67" fmla="*/ 179 h 243"/>
                <a:gd name="T68" fmla="*/ 54 w 162"/>
                <a:gd name="T69" fmla="*/ 194 h 243"/>
                <a:gd name="T70" fmla="*/ 54 w 162"/>
                <a:gd name="T71" fmla="*/ 196 h 243"/>
                <a:gd name="T72" fmla="*/ 53 w 162"/>
                <a:gd name="T73" fmla="*/ 199 h 243"/>
                <a:gd name="T74" fmla="*/ 54 w 162"/>
                <a:gd name="T75" fmla="*/ 22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" h="243">
                  <a:moveTo>
                    <a:pt x="27" y="243"/>
                  </a:moveTo>
                  <a:lnTo>
                    <a:pt x="27" y="243"/>
                  </a:lnTo>
                  <a:lnTo>
                    <a:pt x="31" y="240"/>
                  </a:lnTo>
                  <a:lnTo>
                    <a:pt x="34" y="231"/>
                  </a:lnTo>
                  <a:lnTo>
                    <a:pt x="36" y="226"/>
                  </a:lnTo>
                  <a:lnTo>
                    <a:pt x="36" y="221"/>
                  </a:lnTo>
                  <a:lnTo>
                    <a:pt x="32" y="218"/>
                  </a:lnTo>
                  <a:lnTo>
                    <a:pt x="27" y="216"/>
                  </a:lnTo>
                  <a:lnTo>
                    <a:pt x="27" y="216"/>
                  </a:lnTo>
                  <a:lnTo>
                    <a:pt x="10" y="213"/>
                  </a:lnTo>
                  <a:lnTo>
                    <a:pt x="7" y="213"/>
                  </a:lnTo>
                  <a:lnTo>
                    <a:pt x="7" y="209"/>
                  </a:lnTo>
                  <a:lnTo>
                    <a:pt x="7" y="209"/>
                  </a:lnTo>
                  <a:lnTo>
                    <a:pt x="10" y="191"/>
                  </a:lnTo>
                  <a:lnTo>
                    <a:pt x="14" y="175"/>
                  </a:lnTo>
                  <a:lnTo>
                    <a:pt x="0" y="148"/>
                  </a:lnTo>
                  <a:lnTo>
                    <a:pt x="7" y="128"/>
                  </a:lnTo>
                  <a:lnTo>
                    <a:pt x="7" y="128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6" y="89"/>
                  </a:lnTo>
                  <a:lnTo>
                    <a:pt x="21" y="93"/>
                  </a:lnTo>
                  <a:lnTo>
                    <a:pt x="27" y="94"/>
                  </a:lnTo>
                  <a:lnTo>
                    <a:pt x="34" y="54"/>
                  </a:lnTo>
                  <a:lnTo>
                    <a:pt x="48" y="20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68" y="18"/>
                  </a:lnTo>
                  <a:lnTo>
                    <a:pt x="78" y="3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7"/>
                  </a:lnTo>
                  <a:lnTo>
                    <a:pt x="83" y="15"/>
                  </a:lnTo>
                  <a:lnTo>
                    <a:pt x="85" y="23"/>
                  </a:lnTo>
                  <a:lnTo>
                    <a:pt x="86" y="25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93" y="25"/>
                  </a:lnTo>
                  <a:lnTo>
                    <a:pt x="100" y="23"/>
                  </a:lnTo>
                  <a:lnTo>
                    <a:pt x="108" y="20"/>
                  </a:lnTo>
                  <a:lnTo>
                    <a:pt x="122" y="54"/>
                  </a:lnTo>
                  <a:lnTo>
                    <a:pt x="135" y="47"/>
                  </a:lnTo>
                  <a:lnTo>
                    <a:pt x="142" y="94"/>
                  </a:lnTo>
                  <a:lnTo>
                    <a:pt x="162" y="128"/>
                  </a:lnTo>
                  <a:lnTo>
                    <a:pt x="162" y="128"/>
                  </a:lnTo>
                  <a:lnTo>
                    <a:pt x="134" y="115"/>
                  </a:lnTo>
                  <a:lnTo>
                    <a:pt x="112" y="108"/>
                  </a:lnTo>
                  <a:lnTo>
                    <a:pt x="105" y="106"/>
                  </a:lnTo>
                  <a:lnTo>
                    <a:pt x="103" y="106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0" y="115"/>
                  </a:lnTo>
                  <a:lnTo>
                    <a:pt x="100" y="121"/>
                  </a:lnTo>
                  <a:lnTo>
                    <a:pt x="98" y="126"/>
                  </a:lnTo>
                  <a:lnTo>
                    <a:pt x="96" y="128"/>
                  </a:lnTo>
                  <a:lnTo>
                    <a:pt x="95" y="128"/>
                  </a:lnTo>
                  <a:lnTo>
                    <a:pt x="95" y="128"/>
                  </a:lnTo>
                  <a:lnTo>
                    <a:pt x="61" y="121"/>
                  </a:lnTo>
                  <a:lnTo>
                    <a:pt x="61" y="121"/>
                  </a:lnTo>
                  <a:lnTo>
                    <a:pt x="63" y="133"/>
                  </a:lnTo>
                  <a:lnTo>
                    <a:pt x="63" y="142"/>
                  </a:lnTo>
                  <a:lnTo>
                    <a:pt x="61" y="148"/>
                  </a:lnTo>
                  <a:lnTo>
                    <a:pt x="61" y="148"/>
                  </a:lnTo>
                  <a:lnTo>
                    <a:pt x="56" y="153"/>
                  </a:lnTo>
                  <a:lnTo>
                    <a:pt x="49" y="157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9" y="179"/>
                  </a:lnTo>
                  <a:lnTo>
                    <a:pt x="54" y="191"/>
                  </a:lnTo>
                  <a:lnTo>
                    <a:pt x="54" y="194"/>
                  </a:lnTo>
                  <a:lnTo>
                    <a:pt x="54" y="196"/>
                  </a:lnTo>
                  <a:lnTo>
                    <a:pt x="54" y="196"/>
                  </a:lnTo>
                  <a:lnTo>
                    <a:pt x="53" y="196"/>
                  </a:lnTo>
                  <a:lnTo>
                    <a:pt x="53" y="199"/>
                  </a:lnTo>
                  <a:lnTo>
                    <a:pt x="53" y="209"/>
                  </a:lnTo>
                  <a:lnTo>
                    <a:pt x="54" y="223"/>
                  </a:lnTo>
                  <a:lnTo>
                    <a:pt x="27" y="24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E2EFC0EB-C04E-4B85-A829-3A6C0BDE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700" y="847725"/>
              <a:ext cx="9172575" cy="4967288"/>
            </a:xfrm>
            <a:custGeom>
              <a:avLst/>
              <a:gdLst>
                <a:gd name="T0" fmla="*/ 4743 w 5778"/>
                <a:gd name="T1" fmla="*/ 2304 h 3129"/>
                <a:gd name="T2" fmla="*/ 4965 w 5778"/>
                <a:gd name="T3" fmla="*/ 2630 h 3129"/>
                <a:gd name="T4" fmla="*/ 5441 w 5778"/>
                <a:gd name="T5" fmla="*/ 2914 h 3129"/>
                <a:gd name="T6" fmla="*/ 4436 w 5778"/>
                <a:gd name="T7" fmla="*/ 56 h 3129"/>
                <a:gd name="T8" fmla="*/ 4011 w 5778"/>
                <a:gd name="T9" fmla="*/ 272 h 3129"/>
                <a:gd name="T10" fmla="*/ 4081 w 5778"/>
                <a:gd name="T11" fmla="*/ 2 h 3129"/>
                <a:gd name="T12" fmla="*/ 3504 w 5778"/>
                <a:gd name="T13" fmla="*/ 100 h 3129"/>
                <a:gd name="T14" fmla="*/ 3211 w 5778"/>
                <a:gd name="T15" fmla="*/ 1384 h 3129"/>
                <a:gd name="T16" fmla="*/ 3084 w 5778"/>
                <a:gd name="T17" fmla="*/ 316 h 3129"/>
                <a:gd name="T18" fmla="*/ 2375 w 5778"/>
                <a:gd name="T19" fmla="*/ 186 h 3129"/>
                <a:gd name="T20" fmla="*/ 1389 w 5778"/>
                <a:gd name="T21" fmla="*/ 623 h 3129"/>
                <a:gd name="T22" fmla="*/ 558 w 5778"/>
                <a:gd name="T23" fmla="*/ 1990 h 3129"/>
                <a:gd name="T24" fmla="*/ 185 w 5778"/>
                <a:gd name="T25" fmla="*/ 2129 h 3129"/>
                <a:gd name="T26" fmla="*/ 288 w 5778"/>
                <a:gd name="T27" fmla="*/ 2047 h 3129"/>
                <a:gd name="T28" fmla="*/ 762 w 5778"/>
                <a:gd name="T29" fmla="*/ 1281 h 3129"/>
                <a:gd name="T30" fmla="*/ 755 w 5778"/>
                <a:gd name="T31" fmla="*/ 1678 h 3129"/>
                <a:gd name="T32" fmla="*/ 1225 w 5778"/>
                <a:gd name="T33" fmla="*/ 1409 h 3129"/>
                <a:gd name="T34" fmla="*/ 2326 w 5778"/>
                <a:gd name="T35" fmla="*/ 1326 h 3129"/>
                <a:gd name="T36" fmla="*/ 2355 w 5778"/>
                <a:gd name="T37" fmla="*/ 1142 h 3129"/>
                <a:gd name="T38" fmla="*/ 2306 w 5778"/>
                <a:gd name="T39" fmla="*/ 1402 h 3129"/>
                <a:gd name="T40" fmla="*/ 2911 w 5778"/>
                <a:gd name="T41" fmla="*/ 1559 h 3129"/>
                <a:gd name="T42" fmla="*/ 2879 w 5778"/>
                <a:gd name="T43" fmla="*/ 1434 h 3129"/>
                <a:gd name="T44" fmla="*/ 2950 w 5778"/>
                <a:gd name="T45" fmla="*/ 699 h 3129"/>
                <a:gd name="T46" fmla="*/ 2692 w 5778"/>
                <a:gd name="T47" fmla="*/ 851 h 3129"/>
                <a:gd name="T48" fmla="*/ 2019 w 5778"/>
                <a:gd name="T49" fmla="*/ 156 h 3129"/>
                <a:gd name="T50" fmla="*/ 2532 w 5778"/>
                <a:gd name="T51" fmla="*/ 1522 h 3129"/>
                <a:gd name="T52" fmla="*/ 3846 w 5778"/>
                <a:gd name="T53" fmla="*/ 259 h 3129"/>
                <a:gd name="T54" fmla="*/ 3452 w 5778"/>
                <a:gd name="T55" fmla="*/ 1556 h 3129"/>
                <a:gd name="T56" fmla="*/ 1770 w 5778"/>
                <a:gd name="T57" fmla="*/ 1220 h 3129"/>
                <a:gd name="T58" fmla="*/ 1943 w 5778"/>
                <a:gd name="T59" fmla="*/ 951 h 3129"/>
                <a:gd name="T60" fmla="*/ 1807 w 5778"/>
                <a:gd name="T61" fmla="*/ 434 h 3129"/>
                <a:gd name="T62" fmla="*/ 1851 w 5778"/>
                <a:gd name="T63" fmla="*/ 711 h 3129"/>
                <a:gd name="T64" fmla="*/ 1409 w 5778"/>
                <a:gd name="T65" fmla="*/ 1232 h 3129"/>
                <a:gd name="T66" fmla="*/ 1642 w 5778"/>
                <a:gd name="T67" fmla="*/ 1333 h 3129"/>
                <a:gd name="T68" fmla="*/ 1210 w 5778"/>
                <a:gd name="T69" fmla="*/ 703 h 3129"/>
                <a:gd name="T70" fmla="*/ 920 w 5778"/>
                <a:gd name="T71" fmla="*/ 1659 h 3129"/>
                <a:gd name="T72" fmla="*/ 1013 w 5778"/>
                <a:gd name="T73" fmla="*/ 897 h 3129"/>
                <a:gd name="T74" fmla="*/ 972 w 5778"/>
                <a:gd name="T75" fmla="*/ 924 h 3129"/>
                <a:gd name="T76" fmla="*/ 758 w 5778"/>
                <a:gd name="T77" fmla="*/ 1130 h 3129"/>
                <a:gd name="T78" fmla="*/ 880 w 5778"/>
                <a:gd name="T79" fmla="*/ 762 h 3129"/>
                <a:gd name="T80" fmla="*/ 822 w 5778"/>
                <a:gd name="T81" fmla="*/ 603 h 3129"/>
                <a:gd name="T82" fmla="*/ 598 w 5778"/>
                <a:gd name="T83" fmla="*/ 1556 h 3129"/>
                <a:gd name="T84" fmla="*/ 4633 w 5778"/>
                <a:gd name="T85" fmla="*/ 938 h 3129"/>
                <a:gd name="T86" fmla="*/ 4220 w 5778"/>
                <a:gd name="T87" fmla="*/ 1058 h 3129"/>
                <a:gd name="T88" fmla="*/ 4558 w 5778"/>
                <a:gd name="T89" fmla="*/ 422 h 3129"/>
                <a:gd name="T90" fmla="*/ 4654 w 5778"/>
                <a:gd name="T91" fmla="*/ 448 h 3129"/>
                <a:gd name="T92" fmla="*/ 5023 w 5778"/>
                <a:gd name="T93" fmla="*/ 488 h 3129"/>
                <a:gd name="T94" fmla="*/ 4612 w 5778"/>
                <a:gd name="T95" fmla="*/ 1299 h 3129"/>
                <a:gd name="T96" fmla="*/ 4740 w 5778"/>
                <a:gd name="T97" fmla="*/ 1549 h 3129"/>
                <a:gd name="T98" fmla="*/ 4895 w 5778"/>
                <a:gd name="T99" fmla="*/ 2254 h 3129"/>
                <a:gd name="T100" fmla="*/ 5239 w 5778"/>
                <a:gd name="T101" fmla="*/ 799 h 3129"/>
                <a:gd name="T102" fmla="*/ 5212 w 5778"/>
                <a:gd name="T103" fmla="*/ 1299 h 3129"/>
                <a:gd name="T104" fmla="*/ 5387 w 5778"/>
                <a:gd name="T105" fmla="*/ 394 h 3129"/>
                <a:gd name="T106" fmla="*/ 5542 w 5778"/>
                <a:gd name="T107" fmla="*/ 448 h 3129"/>
                <a:gd name="T108" fmla="*/ 5630 w 5778"/>
                <a:gd name="T109" fmla="*/ 456 h 3129"/>
                <a:gd name="T110" fmla="*/ 5650 w 5778"/>
                <a:gd name="T111" fmla="*/ 732 h 3129"/>
                <a:gd name="T112" fmla="*/ 5407 w 5778"/>
                <a:gd name="T113" fmla="*/ 674 h 3129"/>
                <a:gd name="T114" fmla="*/ 5478 w 5778"/>
                <a:gd name="T115" fmla="*/ 943 h 3129"/>
                <a:gd name="T116" fmla="*/ 5616 w 5778"/>
                <a:gd name="T117" fmla="*/ 873 h 3129"/>
                <a:gd name="T118" fmla="*/ 5353 w 5778"/>
                <a:gd name="T119" fmla="*/ 1137 h 3129"/>
                <a:gd name="T120" fmla="*/ 4989 w 5778"/>
                <a:gd name="T121" fmla="*/ 1309 h 3129"/>
                <a:gd name="T122" fmla="*/ 5549 w 5778"/>
                <a:gd name="T123" fmla="*/ 995 h 3129"/>
                <a:gd name="T124" fmla="*/ 5670 w 5778"/>
                <a:gd name="T125" fmla="*/ 1103 h 3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78" h="3129">
                  <a:moveTo>
                    <a:pt x="4480" y="2245"/>
                  </a:moveTo>
                  <a:lnTo>
                    <a:pt x="4541" y="2289"/>
                  </a:lnTo>
                  <a:lnTo>
                    <a:pt x="4605" y="2272"/>
                  </a:lnTo>
                  <a:lnTo>
                    <a:pt x="4605" y="2272"/>
                  </a:lnTo>
                  <a:lnTo>
                    <a:pt x="4642" y="2257"/>
                  </a:lnTo>
                  <a:lnTo>
                    <a:pt x="4671" y="2243"/>
                  </a:lnTo>
                  <a:lnTo>
                    <a:pt x="4684" y="2237"/>
                  </a:lnTo>
                  <a:lnTo>
                    <a:pt x="4692" y="2232"/>
                  </a:lnTo>
                  <a:lnTo>
                    <a:pt x="4692" y="2232"/>
                  </a:lnTo>
                  <a:lnTo>
                    <a:pt x="4753" y="2184"/>
                  </a:lnTo>
                  <a:lnTo>
                    <a:pt x="4753" y="2184"/>
                  </a:lnTo>
                  <a:lnTo>
                    <a:pt x="4780" y="2162"/>
                  </a:lnTo>
                  <a:lnTo>
                    <a:pt x="4787" y="2157"/>
                  </a:lnTo>
                  <a:lnTo>
                    <a:pt x="4787" y="2157"/>
                  </a:lnTo>
                  <a:lnTo>
                    <a:pt x="4790" y="2154"/>
                  </a:lnTo>
                  <a:lnTo>
                    <a:pt x="4795" y="2154"/>
                  </a:lnTo>
                  <a:lnTo>
                    <a:pt x="4807" y="2154"/>
                  </a:lnTo>
                  <a:lnTo>
                    <a:pt x="4824" y="2154"/>
                  </a:lnTo>
                  <a:lnTo>
                    <a:pt x="4854" y="2150"/>
                  </a:lnTo>
                  <a:lnTo>
                    <a:pt x="4854" y="2150"/>
                  </a:lnTo>
                  <a:lnTo>
                    <a:pt x="4869" y="2147"/>
                  </a:lnTo>
                  <a:lnTo>
                    <a:pt x="4880" y="2144"/>
                  </a:lnTo>
                  <a:lnTo>
                    <a:pt x="4886" y="2139"/>
                  </a:lnTo>
                  <a:lnTo>
                    <a:pt x="4888" y="2134"/>
                  </a:lnTo>
                  <a:lnTo>
                    <a:pt x="4890" y="2129"/>
                  </a:lnTo>
                  <a:lnTo>
                    <a:pt x="4891" y="2122"/>
                  </a:lnTo>
                  <a:lnTo>
                    <a:pt x="4891" y="2117"/>
                  </a:lnTo>
                  <a:lnTo>
                    <a:pt x="4895" y="2110"/>
                  </a:lnTo>
                  <a:lnTo>
                    <a:pt x="4895" y="2110"/>
                  </a:lnTo>
                  <a:lnTo>
                    <a:pt x="4900" y="2102"/>
                  </a:lnTo>
                  <a:lnTo>
                    <a:pt x="4903" y="2086"/>
                  </a:lnTo>
                  <a:lnTo>
                    <a:pt x="4913" y="2051"/>
                  </a:lnTo>
                  <a:lnTo>
                    <a:pt x="4922" y="2002"/>
                  </a:lnTo>
                  <a:lnTo>
                    <a:pt x="4881" y="2076"/>
                  </a:lnTo>
                  <a:lnTo>
                    <a:pt x="4881" y="2076"/>
                  </a:lnTo>
                  <a:lnTo>
                    <a:pt x="4871" y="2096"/>
                  </a:lnTo>
                  <a:lnTo>
                    <a:pt x="4861" y="2110"/>
                  </a:lnTo>
                  <a:lnTo>
                    <a:pt x="4858" y="2115"/>
                  </a:lnTo>
                  <a:lnTo>
                    <a:pt x="4854" y="2117"/>
                  </a:lnTo>
                  <a:lnTo>
                    <a:pt x="4854" y="2117"/>
                  </a:lnTo>
                  <a:lnTo>
                    <a:pt x="4846" y="2118"/>
                  </a:lnTo>
                  <a:lnTo>
                    <a:pt x="4834" y="2123"/>
                  </a:lnTo>
                  <a:lnTo>
                    <a:pt x="4822" y="2129"/>
                  </a:lnTo>
                  <a:lnTo>
                    <a:pt x="4814" y="2130"/>
                  </a:lnTo>
                  <a:lnTo>
                    <a:pt x="4814" y="2130"/>
                  </a:lnTo>
                  <a:lnTo>
                    <a:pt x="4814" y="2129"/>
                  </a:lnTo>
                  <a:lnTo>
                    <a:pt x="4814" y="2125"/>
                  </a:lnTo>
                  <a:lnTo>
                    <a:pt x="4815" y="2115"/>
                  </a:lnTo>
                  <a:lnTo>
                    <a:pt x="4826" y="2080"/>
                  </a:lnTo>
                  <a:lnTo>
                    <a:pt x="4841" y="2029"/>
                  </a:lnTo>
                  <a:lnTo>
                    <a:pt x="4814" y="2056"/>
                  </a:lnTo>
                  <a:lnTo>
                    <a:pt x="4814" y="2056"/>
                  </a:lnTo>
                  <a:lnTo>
                    <a:pt x="4797" y="2073"/>
                  </a:lnTo>
                  <a:lnTo>
                    <a:pt x="4778" y="2088"/>
                  </a:lnTo>
                  <a:lnTo>
                    <a:pt x="4755" y="2107"/>
                  </a:lnTo>
                  <a:lnTo>
                    <a:pt x="4724" y="2127"/>
                  </a:lnTo>
                  <a:lnTo>
                    <a:pt x="4687" y="2149"/>
                  </a:lnTo>
                  <a:lnTo>
                    <a:pt x="4645" y="2171"/>
                  </a:lnTo>
                  <a:lnTo>
                    <a:pt x="4598" y="2191"/>
                  </a:lnTo>
                  <a:lnTo>
                    <a:pt x="4598" y="2191"/>
                  </a:lnTo>
                  <a:lnTo>
                    <a:pt x="4563" y="2206"/>
                  </a:lnTo>
                  <a:lnTo>
                    <a:pt x="4531" y="2220"/>
                  </a:lnTo>
                  <a:lnTo>
                    <a:pt x="4504" y="2232"/>
                  </a:lnTo>
                  <a:lnTo>
                    <a:pt x="4480" y="2245"/>
                  </a:lnTo>
                  <a:lnTo>
                    <a:pt x="4480" y="2245"/>
                  </a:lnTo>
                  <a:close/>
                  <a:moveTo>
                    <a:pt x="4574" y="2314"/>
                  </a:moveTo>
                  <a:lnTo>
                    <a:pt x="4635" y="2360"/>
                  </a:lnTo>
                  <a:lnTo>
                    <a:pt x="4635" y="2360"/>
                  </a:lnTo>
                  <a:lnTo>
                    <a:pt x="4638" y="2353"/>
                  </a:lnTo>
                  <a:lnTo>
                    <a:pt x="4638" y="2353"/>
                  </a:lnTo>
                  <a:lnTo>
                    <a:pt x="4642" y="2346"/>
                  </a:lnTo>
                  <a:lnTo>
                    <a:pt x="4645" y="2343"/>
                  </a:lnTo>
                  <a:lnTo>
                    <a:pt x="4650" y="2340"/>
                  </a:lnTo>
                  <a:lnTo>
                    <a:pt x="4655" y="2336"/>
                  </a:lnTo>
                  <a:lnTo>
                    <a:pt x="4674" y="2331"/>
                  </a:lnTo>
                  <a:lnTo>
                    <a:pt x="4706" y="2319"/>
                  </a:lnTo>
                  <a:lnTo>
                    <a:pt x="4706" y="2319"/>
                  </a:lnTo>
                  <a:lnTo>
                    <a:pt x="4735" y="2308"/>
                  </a:lnTo>
                  <a:lnTo>
                    <a:pt x="4743" y="2304"/>
                  </a:lnTo>
                  <a:lnTo>
                    <a:pt x="4745" y="2301"/>
                  </a:lnTo>
                  <a:lnTo>
                    <a:pt x="4753" y="2292"/>
                  </a:lnTo>
                  <a:lnTo>
                    <a:pt x="4753" y="2292"/>
                  </a:lnTo>
                  <a:lnTo>
                    <a:pt x="4767" y="2281"/>
                  </a:lnTo>
                  <a:lnTo>
                    <a:pt x="4773" y="2270"/>
                  </a:lnTo>
                  <a:lnTo>
                    <a:pt x="4778" y="2257"/>
                  </a:lnTo>
                  <a:lnTo>
                    <a:pt x="4787" y="2238"/>
                  </a:lnTo>
                  <a:lnTo>
                    <a:pt x="4787" y="2238"/>
                  </a:lnTo>
                  <a:lnTo>
                    <a:pt x="4790" y="2233"/>
                  </a:lnTo>
                  <a:lnTo>
                    <a:pt x="4795" y="2227"/>
                  </a:lnTo>
                  <a:lnTo>
                    <a:pt x="4809" y="2216"/>
                  </a:lnTo>
                  <a:lnTo>
                    <a:pt x="4826" y="2208"/>
                  </a:lnTo>
                  <a:lnTo>
                    <a:pt x="4842" y="2199"/>
                  </a:lnTo>
                  <a:lnTo>
                    <a:pt x="4874" y="2188"/>
                  </a:lnTo>
                  <a:lnTo>
                    <a:pt x="4888" y="2184"/>
                  </a:lnTo>
                  <a:lnTo>
                    <a:pt x="4888" y="2184"/>
                  </a:lnTo>
                  <a:lnTo>
                    <a:pt x="4863" y="2188"/>
                  </a:lnTo>
                  <a:lnTo>
                    <a:pt x="4839" y="2189"/>
                  </a:lnTo>
                  <a:lnTo>
                    <a:pt x="4814" y="2191"/>
                  </a:lnTo>
                  <a:lnTo>
                    <a:pt x="4814" y="2191"/>
                  </a:lnTo>
                  <a:lnTo>
                    <a:pt x="4802" y="2193"/>
                  </a:lnTo>
                  <a:lnTo>
                    <a:pt x="4790" y="2198"/>
                  </a:lnTo>
                  <a:lnTo>
                    <a:pt x="4780" y="2205"/>
                  </a:lnTo>
                  <a:lnTo>
                    <a:pt x="4770" y="2213"/>
                  </a:lnTo>
                  <a:lnTo>
                    <a:pt x="4751" y="2230"/>
                  </a:lnTo>
                  <a:lnTo>
                    <a:pt x="4740" y="2245"/>
                  </a:lnTo>
                  <a:lnTo>
                    <a:pt x="4740" y="2245"/>
                  </a:lnTo>
                  <a:lnTo>
                    <a:pt x="4735" y="2252"/>
                  </a:lnTo>
                  <a:lnTo>
                    <a:pt x="4728" y="2257"/>
                  </a:lnTo>
                  <a:lnTo>
                    <a:pt x="4713" y="2269"/>
                  </a:lnTo>
                  <a:lnTo>
                    <a:pt x="4694" y="2279"/>
                  </a:lnTo>
                  <a:lnTo>
                    <a:pt x="4679" y="2286"/>
                  </a:lnTo>
                  <a:lnTo>
                    <a:pt x="4679" y="2286"/>
                  </a:lnTo>
                  <a:lnTo>
                    <a:pt x="4672" y="2287"/>
                  </a:lnTo>
                  <a:lnTo>
                    <a:pt x="4665" y="2287"/>
                  </a:lnTo>
                  <a:lnTo>
                    <a:pt x="4655" y="2284"/>
                  </a:lnTo>
                  <a:lnTo>
                    <a:pt x="4649" y="2281"/>
                  </a:lnTo>
                  <a:lnTo>
                    <a:pt x="4645" y="2279"/>
                  </a:lnTo>
                  <a:lnTo>
                    <a:pt x="4574" y="2314"/>
                  </a:lnTo>
                  <a:close/>
                  <a:moveTo>
                    <a:pt x="4965" y="2645"/>
                  </a:moveTo>
                  <a:lnTo>
                    <a:pt x="4965" y="2645"/>
                  </a:lnTo>
                  <a:lnTo>
                    <a:pt x="4998" y="2674"/>
                  </a:lnTo>
                  <a:lnTo>
                    <a:pt x="5028" y="2699"/>
                  </a:lnTo>
                  <a:lnTo>
                    <a:pt x="5055" y="2720"/>
                  </a:lnTo>
                  <a:lnTo>
                    <a:pt x="5077" y="2738"/>
                  </a:lnTo>
                  <a:lnTo>
                    <a:pt x="5077" y="2738"/>
                  </a:lnTo>
                  <a:lnTo>
                    <a:pt x="5085" y="2730"/>
                  </a:lnTo>
                  <a:lnTo>
                    <a:pt x="5094" y="2721"/>
                  </a:lnTo>
                  <a:lnTo>
                    <a:pt x="5100" y="2710"/>
                  </a:lnTo>
                  <a:lnTo>
                    <a:pt x="5104" y="2698"/>
                  </a:lnTo>
                  <a:lnTo>
                    <a:pt x="5104" y="2698"/>
                  </a:lnTo>
                  <a:lnTo>
                    <a:pt x="5105" y="2688"/>
                  </a:lnTo>
                  <a:lnTo>
                    <a:pt x="5104" y="2684"/>
                  </a:lnTo>
                  <a:lnTo>
                    <a:pt x="5102" y="2684"/>
                  </a:lnTo>
                  <a:lnTo>
                    <a:pt x="5097" y="2686"/>
                  </a:lnTo>
                  <a:lnTo>
                    <a:pt x="5094" y="2686"/>
                  </a:lnTo>
                  <a:lnTo>
                    <a:pt x="5090" y="2684"/>
                  </a:lnTo>
                  <a:lnTo>
                    <a:pt x="5090" y="2684"/>
                  </a:lnTo>
                  <a:lnTo>
                    <a:pt x="5087" y="2683"/>
                  </a:lnTo>
                  <a:lnTo>
                    <a:pt x="5085" y="2679"/>
                  </a:lnTo>
                  <a:lnTo>
                    <a:pt x="5080" y="2667"/>
                  </a:lnTo>
                  <a:lnTo>
                    <a:pt x="5078" y="2652"/>
                  </a:lnTo>
                  <a:lnTo>
                    <a:pt x="5077" y="2630"/>
                  </a:lnTo>
                  <a:lnTo>
                    <a:pt x="5077" y="2630"/>
                  </a:lnTo>
                  <a:lnTo>
                    <a:pt x="5075" y="2618"/>
                  </a:lnTo>
                  <a:lnTo>
                    <a:pt x="5072" y="2608"/>
                  </a:lnTo>
                  <a:lnTo>
                    <a:pt x="5067" y="2602"/>
                  </a:lnTo>
                  <a:lnTo>
                    <a:pt x="5057" y="2596"/>
                  </a:lnTo>
                  <a:lnTo>
                    <a:pt x="5046" y="2593"/>
                  </a:lnTo>
                  <a:lnTo>
                    <a:pt x="5033" y="2591"/>
                  </a:lnTo>
                  <a:lnTo>
                    <a:pt x="5016" y="2593"/>
                  </a:lnTo>
                  <a:lnTo>
                    <a:pt x="4996" y="2596"/>
                  </a:lnTo>
                  <a:lnTo>
                    <a:pt x="4996" y="2596"/>
                  </a:lnTo>
                  <a:lnTo>
                    <a:pt x="4986" y="2600"/>
                  </a:lnTo>
                  <a:lnTo>
                    <a:pt x="4979" y="2603"/>
                  </a:lnTo>
                  <a:lnTo>
                    <a:pt x="4972" y="2608"/>
                  </a:lnTo>
                  <a:lnTo>
                    <a:pt x="4969" y="2615"/>
                  </a:lnTo>
                  <a:lnTo>
                    <a:pt x="4965" y="2622"/>
                  </a:lnTo>
                  <a:lnTo>
                    <a:pt x="4965" y="2630"/>
                  </a:lnTo>
                  <a:lnTo>
                    <a:pt x="4965" y="2645"/>
                  </a:lnTo>
                  <a:lnTo>
                    <a:pt x="4965" y="2645"/>
                  </a:lnTo>
                  <a:close/>
                  <a:moveTo>
                    <a:pt x="5121" y="2850"/>
                  </a:moveTo>
                  <a:lnTo>
                    <a:pt x="5121" y="2850"/>
                  </a:lnTo>
                  <a:lnTo>
                    <a:pt x="5131" y="2865"/>
                  </a:lnTo>
                  <a:lnTo>
                    <a:pt x="5144" y="2880"/>
                  </a:lnTo>
                  <a:lnTo>
                    <a:pt x="5144" y="2880"/>
                  </a:lnTo>
                  <a:lnTo>
                    <a:pt x="5169" y="2907"/>
                  </a:lnTo>
                  <a:lnTo>
                    <a:pt x="5190" y="2929"/>
                  </a:lnTo>
                  <a:lnTo>
                    <a:pt x="5222" y="2960"/>
                  </a:lnTo>
                  <a:lnTo>
                    <a:pt x="5240" y="2975"/>
                  </a:lnTo>
                  <a:lnTo>
                    <a:pt x="5244" y="2980"/>
                  </a:lnTo>
                  <a:lnTo>
                    <a:pt x="5245" y="2982"/>
                  </a:lnTo>
                  <a:lnTo>
                    <a:pt x="5245" y="2982"/>
                  </a:lnTo>
                  <a:lnTo>
                    <a:pt x="5242" y="2983"/>
                  </a:lnTo>
                  <a:lnTo>
                    <a:pt x="5242" y="2983"/>
                  </a:lnTo>
                  <a:lnTo>
                    <a:pt x="5259" y="2998"/>
                  </a:lnTo>
                  <a:lnTo>
                    <a:pt x="5287" y="3020"/>
                  </a:lnTo>
                  <a:lnTo>
                    <a:pt x="5319" y="3041"/>
                  </a:lnTo>
                  <a:lnTo>
                    <a:pt x="5335" y="3049"/>
                  </a:lnTo>
                  <a:lnTo>
                    <a:pt x="5346" y="3056"/>
                  </a:lnTo>
                  <a:lnTo>
                    <a:pt x="5346" y="3056"/>
                  </a:lnTo>
                  <a:lnTo>
                    <a:pt x="5358" y="3061"/>
                  </a:lnTo>
                  <a:lnTo>
                    <a:pt x="5368" y="3068"/>
                  </a:lnTo>
                  <a:lnTo>
                    <a:pt x="5387" y="3081"/>
                  </a:lnTo>
                  <a:lnTo>
                    <a:pt x="5409" y="3098"/>
                  </a:lnTo>
                  <a:lnTo>
                    <a:pt x="5424" y="3107"/>
                  </a:lnTo>
                  <a:lnTo>
                    <a:pt x="5441" y="3117"/>
                  </a:lnTo>
                  <a:lnTo>
                    <a:pt x="5441" y="3117"/>
                  </a:lnTo>
                  <a:lnTo>
                    <a:pt x="5458" y="3125"/>
                  </a:lnTo>
                  <a:lnTo>
                    <a:pt x="5469" y="3129"/>
                  </a:lnTo>
                  <a:lnTo>
                    <a:pt x="5476" y="3129"/>
                  </a:lnTo>
                  <a:lnTo>
                    <a:pt x="5481" y="3127"/>
                  </a:lnTo>
                  <a:lnTo>
                    <a:pt x="5481" y="3123"/>
                  </a:lnTo>
                  <a:lnTo>
                    <a:pt x="5483" y="3120"/>
                  </a:lnTo>
                  <a:lnTo>
                    <a:pt x="5481" y="3117"/>
                  </a:lnTo>
                  <a:lnTo>
                    <a:pt x="5481" y="3117"/>
                  </a:lnTo>
                  <a:lnTo>
                    <a:pt x="5493" y="3115"/>
                  </a:lnTo>
                  <a:lnTo>
                    <a:pt x="5518" y="3110"/>
                  </a:lnTo>
                  <a:lnTo>
                    <a:pt x="5535" y="3107"/>
                  </a:lnTo>
                  <a:lnTo>
                    <a:pt x="5550" y="3103"/>
                  </a:lnTo>
                  <a:lnTo>
                    <a:pt x="5564" y="3096"/>
                  </a:lnTo>
                  <a:lnTo>
                    <a:pt x="5576" y="3090"/>
                  </a:lnTo>
                  <a:lnTo>
                    <a:pt x="5576" y="3090"/>
                  </a:lnTo>
                  <a:lnTo>
                    <a:pt x="5579" y="3086"/>
                  </a:lnTo>
                  <a:lnTo>
                    <a:pt x="5582" y="3083"/>
                  </a:lnTo>
                  <a:lnTo>
                    <a:pt x="5582" y="3080"/>
                  </a:lnTo>
                  <a:lnTo>
                    <a:pt x="5581" y="3076"/>
                  </a:lnTo>
                  <a:lnTo>
                    <a:pt x="5579" y="3073"/>
                  </a:lnTo>
                  <a:lnTo>
                    <a:pt x="5576" y="3071"/>
                  </a:lnTo>
                  <a:lnTo>
                    <a:pt x="5567" y="3064"/>
                  </a:lnTo>
                  <a:lnTo>
                    <a:pt x="5554" y="3061"/>
                  </a:lnTo>
                  <a:lnTo>
                    <a:pt x="5537" y="3056"/>
                  </a:lnTo>
                  <a:lnTo>
                    <a:pt x="5501" y="3049"/>
                  </a:lnTo>
                  <a:lnTo>
                    <a:pt x="5501" y="3049"/>
                  </a:lnTo>
                  <a:lnTo>
                    <a:pt x="5486" y="3046"/>
                  </a:lnTo>
                  <a:lnTo>
                    <a:pt x="5475" y="3039"/>
                  </a:lnTo>
                  <a:lnTo>
                    <a:pt x="5468" y="3034"/>
                  </a:lnTo>
                  <a:lnTo>
                    <a:pt x="5466" y="3027"/>
                  </a:lnTo>
                  <a:lnTo>
                    <a:pt x="5464" y="3019"/>
                  </a:lnTo>
                  <a:lnTo>
                    <a:pt x="5464" y="3010"/>
                  </a:lnTo>
                  <a:lnTo>
                    <a:pt x="5468" y="2995"/>
                  </a:lnTo>
                  <a:lnTo>
                    <a:pt x="5468" y="2995"/>
                  </a:lnTo>
                  <a:lnTo>
                    <a:pt x="5469" y="2988"/>
                  </a:lnTo>
                  <a:lnTo>
                    <a:pt x="5475" y="2980"/>
                  </a:lnTo>
                  <a:lnTo>
                    <a:pt x="5481" y="2973"/>
                  </a:lnTo>
                  <a:lnTo>
                    <a:pt x="5490" y="2968"/>
                  </a:lnTo>
                  <a:lnTo>
                    <a:pt x="5505" y="2955"/>
                  </a:lnTo>
                  <a:lnTo>
                    <a:pt x="5512" y="2948"/>
                  </a:lnTo>
                  <a:lnTo>
                    <a:pt x="5515" y="2941"/>
                  </a:lnTo>
                  <a:lnTo>
                    <a:pt x="5515" y="2941"/>
                  </a:lnTo>
                  <a:lnTo>
                    <a:pt x="5515" y="2938"/>
                  </a:lnTo>
                  <a:lnTo>
                    <a:pt x="5515" y="2936"/>
                  </a:lnTo>
                  <a:lnTo>
                    <a:pt x="5512" y="2931"/>
                  </a:lnTo>
                  <a:lnTo>
                    <a:pt x="5505" y="2929"/>
                  </a:lnTo>
                  <a:lnTo>
                    <a:pt x="5495" y="2926"/>
                  </a:lnTo>
                  <a:lnTo>
                    <a:pt x="5469" y="2922"/>
                  </a:lnTo>
                  <a:lnTo>
                    <a:pt x="5456" y="2919"/>
                  </a:lnTo>
                  <a:lnTo>
                    <a:pt x="5441" y="2914"/>
                  </a:lnTo>
                  <a:lnTo>
                    <a:pt x="5441" y="2914"/>
                  </a:lnTo>
                  <a:lnTo>
                    <a:pt x="5414" y="2902"/>
                  </a:lnTo>
                  <a:lnTo>
                    <a:pt x="5392" y="2889"/>
                  </a:lnTo>
                  <a:lnTo>
                    <a:pt x="5382" y="2884"/>
                  </a:lnTo>
                  <a:lnTo>
                    <a:pt x="5375" y="2875"/>
                  </a:lnTo>
                  <a:lnTo>
                    <a:pt x="5370" y="2868"/>
                  </a:lnTo>
                  <a:lnTo>
                    <a:pt x="5367" y="2860"/>
                  </a:lnTo>
                  <a:lnTo>
                    <a:pt x="5367" y="2860"/>
                  </a:lnTo>
                  <a:lnTo>
                    <a:pt x="5357" y="2811"/>
                  </a:lnTo>
                  <a:lnTo>
                    <a:pt x="5350" y="2784"/>
                  </a:lnTo>
                  <a:lnTo>
                    <a:pt x="5345" y="2770"/>
                  </a:lnTo>
                  <a:lnTo>
                    <a:pt x="5340" y="2759"/>
                  </a:lnTo>
                  <a:lnTo>
                    <a:pt x="5340" y="2759"/>
                  </a:lnTo>
                  <a:lnTo>
                    <a:pt x="5328" y="2738"/>
                  </a:lnTo>
                  <a:lnTo>
                    <a:pt x="5318" y="2716"/>
                  </a:lnTo>
                  <a:lnTo>
                    <a:pt x="5308" y="2693"/>
                  </a:lnTo>
                  <a:lnTo>
                    <a:pt x="5299" y="2664"/>
                  </a:lnTo>
                  <a:lnTo>
                    <a:pt x="5299" y="2664"/>
                  </a:lnTo>
                  <a:lnTo>
                    <a:pt x="5294" y="2642"/>
                  </a:lnTo>
                  <a:lnTo>
                    <a:pt x="5294" y="2632"/>
                  </a:lnTo>
                  <a:lnTo>
                    <a:pt x="5294" y="2629"/>
                  </a:lnTo>
                  <a:lnTo>
                    <a:pt x="5292" y="2623"/>
                  </a:lnTo>
                  <a:lnTo>
                    <a:pt x="5292" y="2623"/>
                  </a:lnTo>
                  <a:lnTo>
                    <a:pt x="5287" y="2620"/>
                  </a:lnTo>
                  <a:lnTo>
                    <a:pt x="5279" y="2618"/>
                  </a:lnTo>
                  <a:lnTo>
                    <a:pt x="5269" y="2620"/>
                  </a:lnTo>
                  <a:lnTo>
                    <a:pt x="5257" y="2622"/>
                  </a:lnTo>
                  <a:lnTo>
                    <a:pt x="5245" y="2627"/>
                  </a:lnTo>
                  <a:lnTo>
                    <a:pt x="5233" y="2632"/>
                  </a:lnTo>
                  <a:lnTo>
                    <a:pt x="5225" y="2640"/>
                  </a:lnTo>
                  <a:lnTo>
                    <a:pt x="5222" y="2645"/>
                  </a:lnTo>
                  <a:lnTo>
                    <a:pt x="5218" y="2651"/>
                  </a:lnTo>
                  <a:lnTo>
                    <a:pt x="5218" y="2651"/>
                  </a:lnTo>
                  <a:lnTo>
                    <a:pt x="5217" y="2656"/>
                  </a:lnTo>
                  <a:lnTo>
                    <a:pt x="5217" y="2662"/>
                  </a:lnTo>
                  <a:lnTo>
                    <a:pt x="5218" y="2669"/>
                  </a:lnTo>
                  <a:lnTo>
                    <a:pt x="5222" y="2674"/>
                  </a:lnTo>
                  <a:lnTo>
                    <a:pt x="5230" y="2688"/>
                  </a:lnTo>
                  <a:lnTo>
                    <a:pt x="5240" y="2699"/>
                  </a:lnTo>
                  <a:lnTo>
                    <a:pt x="5259" y="2718"/>
                  </a:lnTo>
                  <a:lnTo>
                    <a:pt x="5266" y="2725"/>
                  </a:lnTo>
                  <a:lnTo>
                    <a:pt x="5266" y="2725"/>
                  </a:lnTo>
                  <a:lnTo>
                    <a:pt x="5257" y="2721"/>
                  </a:lnTo>
                  <a:lnTo>
                    <a:pt x="5240" y="2718"/>
                  </a:lnTo>
                  <a:lnTo>
                    <a:pt x="5223" y="2716"/>
                  </a:lnTo>
                  <a:lnTo>
                    <a:pt x="5217" y="2716"/>
                  </a:lnTo>
                  <a:lnTo>
                    <a:pt x="5212" y="2718"/>
                  </a:lnTo>
                  <a:lnTo>
                    <a:pt x="5212" y="2718"/>
                  </a:lnTo>
                  <a:lnTo>
                    <a:pt x="5210" y="2720"/>
                  </a:lnTo>
                  <a:lnTo>
                    <a:pt x="5210" y="2723"/>
                  </a:lnTo>
                  <a:lnTo>
                    <a:pt x="5218" y="2735"/>
                  </a:lnTo>
                  <a:lnTo>
                    <a:pt x="5230" y="2754"/>
                  </a:lnTo>
                  <a:lnTo>
                    <a:pt x="5237" y="2765"/>
                  </a:lnTo>
                  <a:lnTo>
                    <a:pt x="5245" y="2779"/>
                  </a:lnTo>
                  <a:lnTo>
                    <a:pt x="5245" y="2779"/>
                  </a:lnTo>
                  <a:lnTo>
                    <a:pt x="5250" y="2792"/>
                  </a:lnTo>
                  <a:lnTo>
                    <a:pt x="5254" y="2803"/>
                  </a:lnTo>
                  <a:lnTo>
                    <a:pt x="5254" y="2809"/>
                  </a:lnTo>
                  <a:lnTo>
                    <a:pt x="5252" y="2816"/>
                  </a:lnTo>
                  <a:lnTo>
                    <a:pt x="5244" y="2826"/>
                  </a:lnTo>
                  <a:lnTo>
                    <a:pt x="5240" y="2833"/>
                  </a:lnTo>
                  <a:lnTo>
                    <a:pt x="5239" y="2840"/>
                  </a:lnTo>
                  <a:lnTo>
                    <a:pt x="5239" y="2840"/>
                  </a:lnTo>
                  <a:lnTo>
                    <a:pt x="5237" y="2843"/>
                  </a:lnTo>
                  <a:lnTo>
                    <a:pt x="5235" y="2846"/>
                  </a:lnTo>
                  <a:lnTo>
                    <a:pt x="5232" y="2848"/>
                  </a:lnTo>
                  <a:lnTo>
                    <a:pt x="5227" y="2850"/>
                  </a:lnTo>
                  <a:lnTo>
                    <a:pt x="5215" y="2852"/>
                  </a:lnTo>
                  <a:lnTo>
                    <a:pt x="5201" y="2852"/>
                  </a:lnTo>
                  <a:lnTo>
                    <a:pt x="5169" y="2850"/>
                  </a:lnTo>
                  <a:lnTo>
                    <a:pt x="5137" y="2846"/>
                  </a:lnTo>
                  <a:lnTo>
                    <a:pt x="5137" y="2846"/>
                  </a:lnTo>
                  <a:lnTo>
                    <a:pt x="5127" y="2846"/>
                  </a:lnTo>
                  <a:lnTo>
                    <a:pt x="5121" y="2850"/>
                  </a:lnTo>
                  <a:lnTo>
                    <a:pt x="5121" y="2850"/>
                  </a:lnTo>
                  <a:close/>
                  <a:moveTo>
                    <a:pt x="4482" y="53"/>
                  </a:moveTo>
                  <a:lnTo>
                    <a:pt x="4482" y="53"/>
                  </a:lnTo>
                  <a:lnTo>
                    <a:pt x="4436" y="56"/>
                  </a:lnTo>
                  <a:lnTo>
                    <a:pt x="4436" y="56"/>
                  </a:lnTo>
                  <a:lnTo>
                    <a:pt x="4387" y="93"/>
                  </a:lnTo>
                  <a:lnTo>
                    <a:pt x="4360" y="115"/>
                  </a:lnTo>
                  <a:lnTo>
                    <a:pt x="4335" y="137"/>
                  </a:lnTo>
                  <a:lnTo>
                    <a:pt x="4335" y="137"/>
                  </a:lnTo>
                  <a:lnTo>
                    <a:pt x="4298" y="171"/>
                  </a:lnTo>
                  <a:lnTo>
                    <a:pt x="4288" y="183"/>
                  </a:lnTo>
                  <a:lnTo>
                    <a:pt x="4279" y="193"/>
                  </a:lnTo>
                  <a:lnTo>
                    <a:pt x="4266" y="213"/>
                  </a:lnTo>
                  <a:lnTo>
                    <a:pt x="4247" y="245"/>
                  </a:lnTo>
                  <a:lnTo>
                    <a:pt x="4247" y="245"/>
                  </a:lnTo>
                  <a:lnTo>
                    <a:pt x="4220" y="287"/>
                  </a:lnTo>
                  <a:lnTo>
                    <a:pt x="4193" y="326"/>
                  </a:lnTo>
                  <a:lnTo>
                    <a:pt x="4173" y="362"/>
                  </a:lnTo>
                  <a:lnTo>
                    <a:pt x="4165" y="375"/>
                  </a:lnTo>
                  <a:lnTo>
                    <a:pt x="4160" y="387"/>
                  </a:lnTo>
                  <a:lnTo>
                    <a:pt x="4160" y="387"/>
                  </a:lnTo>
                  <a:lnTo>
                    <a:pt x="4145" y="422"/>
                  </a:lnTo>
                  <a:lnTo>
                    <a:pt x="4124" y="470"/>
                  </a:lnTo>
                  <a:lnTo>
                    <a:pt x="4108" y="507"/>
                  </a:lnTo>
                  <a:lnTo>
                    <a:pt x="4108" y="512"/>
                  </a:lnTo>
                  <a:lnTo>
                    <a:pt x="4108" y="514"/>
                  </a:lnTo>
                  <a:lnTo>
                    <a:pt x="4109" y="512"/>
                  </a:lnTo>
                  <a:lnTo>
                    <a:pt x="4113" y="509"/>
                  </a:lnTo>
                  <a:lnTo>
                    <a:pt x="4113" y="509"/>
                  </a:lnTo>
                  <a:lnTo>
                    <a:pt x="4145" y="465"/>
                  </a:lnTo>
                  <a:lnTo>
                    <a:pt x="4195" y="394"/>
                  </a:lnTo>
                  <a:lnTo>
                    <a:pt x="4224" y="358"/>
                  </a:lnTo>
                  <a:lnTo>
                    <a:pt x="4252" y="326"/>
                  </a:lnTo>
                  <a:lnTo>
                    <a:pt x="4266" y="313"/>
                  </a:lnTo>
                  <a:lnTo>
                    <a:pt x="4278" y="301"/>
                  </a:lnTo>
                  <a:lnTo>
                    <a:pt x="4290" y="292"/>
                  </a:lnTo>
                  <a:lnTo>
                    <a:pt x="4301" y="286"/>
                  </a:lnTo>
                  <a:lnTo>
                    <a:pt x="4301" y="286"/>
                  </a:lnTo>
                  <a:lnTo>
                    <a:pt x="4311" y="279"/>
                  </a:lnTo>
                  <a:lnTo>
                    <a:pt x="4323" y="270"/>
                  </a:lnTo>
                  <a:lnTo>
                    <a:pt x="4335" y="260"/>
                  </a:lnTo>
                  <a:lnTo>
                    <a:pt x="4349" y="248"/>
                  </a:lnTo>
                  <a:lnTo>
                    <a:pt x="4372" y="221"/>
                  </a:lnTo>
                  <a:lnTo>
                    <a:pt x="4396" y="191"/>
                  </a:lnTo>
                  <a:lnTo>
                    <a:pt x="4418" y="164"/>
                  </a:lnTo>
                  <a:lnTo>
                    <a:pt x="4435" y="140"/>
                  </a:lnTo>
                  <a:lnTo>
                    <a:pt x="4450" y="117"/>
                  </a:lnTo>
                  <a:lnTo>
                    <a:pt x="4450" y="117"/>
                  </a:lnTo>
                  <a:lnTo>
                    <a:pt x="4429" y="135"/>
                  </a:lnTo>
                  <a:lnTo>
                    <a:pt x="4384" y="178"/>
                  </a:lnTo>
                  <a:lnTo>
                    <a:pt x="4360" y="201"/>
                  </a:lnTo>
                  <a:lnTo>
                    <a:pt x="4337" y="220"/>
                  </a:lnTo>
                  <a:lnTo>
                    <a:pt x="4318" y="233"/>
                  </a:lnTo>
                  <a:lnTo>
                    <a:pt x="4311" y="237"/>
                  </a:lnTo>
                  <a:lnTo>
                    <a:pt x="4308" y="238"/>
                  </a:lnTo>
                  <a:lnTo>
                    <a:pt x="4308" y="238"/>
                  </a:lnTo>
                  <a:lnTo>
                    <a:pt x="4298" y="235"/>
                  </a:lnTo>
                  <a:lnTo>
                    <a:pt x="4295" y="232"/>
                  </a:lnTo>
                  <a:lnTo>
                    <a:pt x="4293" y="230"/>
                  </a:lnTo>
                  <a:lnTo>
                    <a:pt x="4291" y="225"/>
                  </a:lnTo>
                  <a:lnTo>
                    <a:pt x="4293" y="221"/>
                  </a:lnTo>
                  <a:lnTo>
                    <a:pt x="4296" y="216"/>
                  </a:lnTo>
                  <a:lnTo>
                    <a:pt x="4301" y="211"/>
                  </a:lnTo>
                  <a:lnTo>
                    <a:pt x="4301" y="211"/>
                  </a:lnTo>
                  <a:lnTo>
                    <a:pt x="4376" y="147"/>
                  </a:lnTo>
                  <a:lnTo>
                    <a:pt x="4482" y="53"/>
                  </a:lnTo>
                  <a:lnTo>
                    <a:pt x="4482" y="53"/>
                  </a:lnTo>
                  <a:close/>
                  <a:moveTo>
                    <a:pt x="4279" y="36"/>
                  </a:moveTo>
                  <a:lnTo>
                    <a:pt x="4279" y="36"/>
                  </a:lnTo>
                  <a:lnTo>
                    <a:pt x="4205" y="20"/>
                  </a:lnTo>
                  <a:lnTo>
                    <a:pt x="4205" y="20"/>
                  </a:lnTo>
                  <a:lnTo>
                    <a:pt x="4177" y="41"/>
                  </a:lnTo>
                  <a:lnTo>
                    <a:pt x="4148" y="64"/>
                  </a:lnTo>
                  <a:lnTo>
                    <a:pt x="4134" y="78"/>
                  </a:lnTo>
                  <a:lnTo>
                    <a:pt x="4123" y="90"/>
                  </a:lnTo>
                  <a:lnTo>
                    <a:pt x="4113" y="103"/>
                  </a:lnTo>
                  <a:lnTo>
                    <a:pt x="4106" y="117"/>
                  </a:lnTo>
                  <a:lnTo>
                    <a:pt x="4106" y="117"/>
                  </a:lnTo>
                  <a:lnTo>
                    <a:pt x="4096" y="137"/>
                  </a:lnTo>
                  <a:lnTo>
                    <a:pt x="4087" y="154"/>
                  </a:lnTo>
                  <a:lnTo>
                    <a:pt x="4065" y="186"/>
                  </a:lnTo>
                  <a:lnTo>
                    <a:pt x="4040" y="223"/>
                  </a:lnTo>
                  <a:lnTo>
                    <a:pt x="4027" y="245"/>
                  </a:lnTo>
                  <a:lnTo>
                    <a:pt x="4011" y="272"/>
                  </a:lnTo>
                  <a:lnTo>
                    <a:pt x="4011" y="272"/>
                  </a:lnTo>
                  <a:lnTo>
                    <a:pt x="3996" y="301"/>
                  </a:lnTo>
                  <a:lnTo>
                    <a:pt x="3983" y="331"/>
                  </a:lnTo>
                  <a:lnTo>
                    <a:pt x="3958" y="387"/>
                  </a:lnTo>
                  <a:lnTo>
                    <a:pt x="3944" y="416"/>
                  </a:lnTo>
                  <a:lnTo>
                    <a:pt x="3931" y="441"/>
                  </a:lnTo>
                  <a:lnTo>
                    <a:pt x="3915" y="465"/>
                  </a:lnTo>
                  <a:lnTo>
                    <a:pt x="3897" y="488"/>
                  </a:lnTo>
                  <a:lnTo>
                    <a:pt x="3897" y="488"/>
                  </a:lnTo>
                  <a:lnTo>
                    <a:pt x="3878" y="512"/>
                  </a:lnTo>
                  <a:lnTo>
                    <a:pt x="3861" y="541"/>
                  </a:lnTo>
                  <a:lnTo>
                    <a:pt x="3845" y="569"/>
                  </a:lnTo>
                  <a:lnTo>
                    <a:pt x="3831" y="598"/>
                  </a:lnTo>
                  <a:lnTo>
                    <a:pt x="3809" y="650"/>
                  </a:lnTo>
                  <a:lnTo>
                    <a:pt x="3796" y="684"/>
                  </a:lnTo>
                  <a:lnTo>
                    <a:pt x="3796" y="684"/>
                  </a:lnTo>
                  <a:lnTo>
                    <a:pt x="3786" y="703"/>
                  </a:lnTo>
                  <a:lnTo>
                    <a:pt x="3782" y="713"/>
                  </a:lnTo>
                  <a:lnTo>
                    <a:pt x="3777" y="723"/>
                  </a:lnTo>
                  <a:lnTo>
                    <a:pt x="3774" y="738"/>
                  </a:lnTo>
                  <a:lnTo>
                    <a:pt x="3770" y="757"/>
                  </a:lnTo>
                  <a:lnTo>
                    <a:pt x="3769" y="782"/>
                  </a:lnTo>
                  <a:lnTo>
                    <a:pt x="3769" y="813"/>
                  </a:lnTo>
                  <a:lnTo>
                    <a:pt x="3769" y="813"/>
                  </a:lnTo>
                  <a:lnTo>
                    <a:pt x="3769" y="868"/>
                  </a:lnTo>
                  <a:lnTo>
                    <a:pt x="3767" y="958"/>
                  </a:lnTo>
                  <a:lnTo>
                    <a:pt x="3762" y="1194"/>
                  </a:lnTo>
                  <a:lnTo>
                    <a:pt x="3760" y="1318"/>
                  </a:lnTo>
                  <a:lnTo>
                    <a:pt x="3760" y="1431"/>
                  </a:lnTo>
                  <a:lnTo>
                    <a:pt x="3764" y="1520"/>
                  </a:lnTo>
                  <a:lnTo>
                    <a:pt x="3765" y="1554"/>
                  </a:lnTo>
                  <a:lnTo>
                    <a:pt x="3769" y="1576"/>
                  </a:lnTo>
                  <a:lnTo>
                    <a:pt x="3769" y="1576"/>
                  </a:lnTo>
                  <a:lnTo>
                    <a:pt x="3782" y="1632"/>
                  </a:lnTo>
                  <a:lnTo>
                    <a:pt x="3791" y="1666"/>
                  </a:lnTo>
                  <a:lnTo>
                    <a:pt x="3796" y="1684"/>
                  </a:lnTo>
                  <a:lnTo>
                    <a:pt x="3796" y="1684"/>
                  </a:lnTo>
                  <a:lnTo>
                    <a:pt x="3804" y="1341"/>
                  </a:lnTo>
                  <a:lnTo>
                    <a:pt x="3811" y="1083"/>
                  </a:lnTo>
                  <a:lnTo>
                    <a:pt x="3816" y="914"/>
                  </a:lnTo>
                  <a:lnTo>
                    <a:pt x="3816" y="914"/>
                  </a:lnTo>
                  <a:lnTo>
                    <a:pt x="3816" y="873"/>
                  </a:lnTo>
                  <a:lnTo>
                    <a:pt x="3814" y="838"/>
                  </a:lnTo>
                  <a:lnTo>
                    <a:pt x="3811" y="779"/>
                  </a:lnTo>
                  <a:lnTo>
                    <a:pt x="3809" y="754"/>
                  </a:lnTo>
                  <a:lnTo>
                    <a:pt x="3813" y="728"/>
                  </a:lnTo>
                  <a:lnTo>
                    <a:pt x="3814" y="715"/>
                  </a:lnTo>
                  <a:lnTo>
                    <a:pt x="3818" y="703"/>
                  </a:lnTo>
                  <a:lnTo>
                    <a:pt x="3823" y="691"/>
                  </a:lnTo>
                  <a:lnTo>
                    <a:pt x="3829" y="678"/>
                  </a:lnTo>
                  <a:lnTo>
                    <a:pt x="3829" y="678"/>
                  </a:lnTo>
                  <a:lnTo>
                    <a:pt x="3845" y="650"/>
                  </a:lnTo>
                  <a:lnTo>
                    <a:pt x="3863" y="622"/>
                  </a:lnTo>
                  <a:lnTo>
                    <a:pt x="3905" y="563"/>
                  </a:lnTo>
                  <a:lnTo>
                    <a:pt x="3949" y="502"/>
                  </a:lnTo>
                  <a:lnTo>
                    <a:pt x="3991" y="448"/>
                  </a:lnTo>
                  <a:lnTo>
                    <a:pt x="3991" y="448"/>
                  </a:lnTo>
                  <a:lnTo>
                    <a:pt x="4028" y="399"/>
                  </a:lnTo>
                  <a:lnTo>
                    <a:pt x="4060" y="351"/>
                  </a:lnTo>
                  <a:lnTo>
                    <a:pt x="4074" y="331"/>
                  </a:lnTo>
                  <a:lnTo>
                    <a:pt x="4084" y="309"/>
                  </a:lnTo>
                  <a:lnTo>
                    <a:pt x="4092" y="291"/>
                  </a:lnTo>
                  <a:lnTo>
                    <a:pt x="4099" y="272"/>
                  </a:lnTo>
                  <a:lnTo>
                    <a:pt x="4099" y="272"/>
                  </a:lnTo>
                  <a:lnTo>
                    <a:pt x="4108" y="237"/>
                  </a:lnTo>
                  <a:lnTo>
                    <a:pt x="4119" y="201"/>
                  </a:lnTo>
                  <a:lnTo>
                    <a:pt x="4126" y="183"/>
                  </a:lnTo>
                  <a:lnTo>
                    <a:pt x="4134" y="164"/>
                  </a:lnTo>
                  <a:lnTo>
                    <a:pt x="4146" y="147"/>
                  </a:lnTo>
                  <a:lnTo>
                    <a:pt x="4160" y="130"/>
                  </a:lnTo>
                  <a:lnTo>
                    <a:pt x="4160" y="130"/>
                  </a:lnTo>
                  <a:lnTo>
                    <a:pt x="4183" y="108"/>
                  </a:lnTo>
                  <a:lnTo>
                    <a:pt x="4214" y="83"/>
                  </a:lnTo>
                  <a:lnTo>
                    <a:pt x="4247" y="58"/>
                  </a:lnTo>
                  <a:lnTo>
                    <a:pt x="4279" y="36"/>
                  </a:lnTo>
                  <a:lnTo>
                    <a:pt x="4279" y="36"/>
                  </a:lnTo>
                  <a:close/>
                  <a:moveTo>
                    <a:pt x="4118" y="7"/>
                  </a:moveTo>
                  <a:lnTo>
                    <a:pt x="4118" y="7"/>
                  </a:lnTo>
                  <a:lnTo>
                    <a:pt x="4081" y="2"/>
                  </a:lnTo>
                  <a:lnTo>
                    <a:pt x="4081" y="2"/>
                  </a:lnTo>
                  <a:lnTo>
                    <a:pt x="4057" y="31"/>
                  </a:lnTo>
                  <a:lnTo>
                    <a:pt x="4030" y="64"/>
                  </a:lnTo>
                  <a:lnTo>
                    <a:pt x="3998" y="105"/>
                  </a:lnTo>
                  <a:lnTo>
                    <a:pt x="3964" y="150"/>
                  </a:lnTo>
                  <a:lnTo>
                    <a:pt x="3964" y="150"/>
                  </a:lnTo>
                  <a:lnTo>
                    <a:pt x="3934" y="191"/>
                  </a:lnTo>
                  <a:lnTo>
                    <a:pt x="3912" y="216"/>
                  </a:lnTo>
                  <a:lnTo>
                    <a:pt x="3883" y="247"/>
                  </a:lnTo>
                  <a:lnTo>
                    <a:pt x="3872" y="262"/>
                  </a:lnTo>
                  <a:lnTo>
                    <a:pt x="3861" y="282"/>
                  </a:lnTo>
                  <a:lnTo>
                    <a:pt x="3851" y="314"/>
                  </a:lnTo>
                  <a:lnTo>
                    <a:pt x="3836" y="360"/>
                  </a:lnTo>
                  <a:lnTo>
                    <a:pt x="3836" y="360"/>
                  </a:lnTo>
                  <a:lnTo>
                    <a:pt x="3819" y="414"/>
                  </a:lnTo>
                  <a:lnTo>
                    <a:pt x="3799" y="475"/>
                  </a:lnTo>
                  <a:lnTo>
                    <a:pt x="3754" y="603"/>
                  </a:lnTo>
                  <a:lnTo>
                    <a:pt x="3690" y="781"/>
                  </a:lnTo>
                  <a:lnTo>
                    <a:pt x="3690" y="781"/>
                  </a:lnTo>
                  <a:lnTo>
                    <a:pt x="3728" y="688"/>
                  </a:lnTo>
                  <a:lnTo>
                    <a:pt x="3794" y="532"/>
                  </a:lnTo>
                  <a:lnTo>
                    <a:pt x="3831" y="448"/>
                  </a:lnTo>
                  <a:lnTo>
                    <a:pt x="3865" y="372"/>
                  </a:lnTo>
                  <a:lnTo>
                    <a:pt x="3895" y="311"/>
                  </a:lnTo>
                  <a:lnTo>
                    <a:pt x="3907" y="289"/>
                  </a:lnTo>
                  <a:lnTo>
                    <a:pt x="3917" y="272"/>
                  </a:lnTo>
                  <a:lnTo>
                    <a:pt x="3917" y="272"/>
                  </a:lnTo>
                  <a:lnTo>
                    <a:pt x="3974" y="188"/>
                  </a:lnTo>
                  <a:lnTo>
                    <a:pt x="3995" y="159"/>
                  </a:lnTo>
                  <a:lnTo>
                    <a:pt x="4011" y="137"/>
                  </a:lnTo>
                  <a:lnTo>
                    <a:pt x="4011" y="137"/>
                  </a:lnTo>
                  <a:lnTo>
                    <a:pt x="4055" y="85"/>
                  </a:lnTo>
                  <a:lnTo>
                    <a:pt x="4118" y="7"/>
                  </a:lnTo>
                  <a:lnTo>
                    <a:pt x="4118" y="7"/>
                  </a:lnTo>
                  <a:close/>
                  <a:moveTo>
                    <a:pt x="3848" y="31"/>
                  </a:moveTo>
                  <a:lnTo>
                    <a:pt x="3848" y="31"/>
                  </a:lnTo>
                  <a:lnTo>
                    <a:pt x="3772" y="56"/>
                  </a:lnTo>
                  <a:lnTo>
                    <a:pt x="3772" y="56"/>
                  </a:lnTo>
                  <a:lnTo>
                    <a:pt x="3735" y="112"/>
                  </a:lnTo>
                  <a:lnTo>
                    <a:pt x="3715" y="144"/>
                  </a:lnTo>
                  <a:lnTo>
                    <a:pt x="3695" y="178"/>
                  </a:lnTo>
                  <a:lnTo>
                    <a:pt x="3695" y="178"/>
                  </a:lnTo>
                  <a:lnTo>
                    <a:pt x="3664" y="235"/>
                  </a:lnTo>
                  <a:lnTo>
                    <a:pt x="3654" y="255"/>
                  </a:lnTo>
                  <a:lnTo>
                    <a:pt x="3646" y="274"/>
                  </a:lnTo>
                  <a:lnTo>
                    <a:pt x="3641" y="294"/>
                  </a:lnTo>
                  <a:lnTo>
                    <a:pt x="3637" y="314"/>
                  </a:lnTo>
                  <a:lnTo>
                    <a:pt x="3627" y="373"/>
                  </a:lnTo>
                  <a:lnTo>
                    <a:pt x="3627" y="373"/>
                  </a:lnTo>
                  <a:lnTo>
                    <a:pt x="3619" y="414"/>
                  </a:lnTo>
                  <a:lnTo>
                    <a:pt x="3609" y="460"/>
                  </a:lnTo>
                  <a:lnTo>
                    <a:pt x="3595" y="507"/>
                  </a:lnTo>
                  <a:lnTo>
                    <a:pt x="3582" y="553"/>
                  </a:lnTo>
                  <a:lnTo>
                    <a:pt x="3558" y="630"/>
                  </a:lnTo>
                  <a:lnTo>
                    <a:pt x="3550" y="657"/>
                  </a:lnTo>
                  <a:lnTo>
                    <a:pt x="3546" y="671"/>
                  </a:lnTo>
                  <a:lnTo>
                    <a:pt x="3546" y="671"/>
                  </a:lnTo>
                  <a:lnTo>
                    <a:pt x="3546" y="671"/>
                  </a:lnTo>
                  <a:lnTo>
                    <a:pt x="3548" y="671"/>
                  </a:lnTo>
                  <a:lnTo>
                    <a:pt x="3551" y="664"/>
                  </a:lnTo>
                  <a:lnTo>
                    <a:pt x="3568" y="634"/>
                  </a:lnTo>
                  <a:lnTo>
                    <a:pt x="3622" y="524"/>
                  </a:lnTo>
                  <a:lnTo>
                    <a:pt x="3684" y="390"/>
                  </a:lnTo>
                  <a:lnTo>
                    <a:pt x="3735" y="279"/>
                  </a:lnTo>
                  <a:lnTo>
                    <a:pt x="3735" y="279"/>
                  </a:lnTo>
                  <a:lnTo>
                    <a:pt x="3760" y="220"/>
                  </a:lnTo>
                  <a:lnTo>
                    <a:pt x="3772" y="196"/>
                  </a:lnTo>
                  <a:lnTo>
                    <a:pt x="3789" y="157"/>
                  </a:lnTo>
                  <a:lnTo>
                    <a:pt x="3789" y="157"/>
                  </a:lnTo>
                  <a:lnTo>
                    <a:pt x="3801" y="129"/>
                  </a:lnTo>
                  <a:lnTo>
                    <a:pt x="3816" y="95"/>
                  </a:lnTo>
                  <a:lnTo>
                    <a:pt x="3848" y="31"/>
                  </a:lnTo>
                  <a:lnTo>
                    <a:pt x="3848" y="31"/>
                  </a:lnTo>
                  <a:close/>
                  <a:moveTo>
                    <a:pt x="3619" y="88"/>
                  </a:moveTo>
                  <a:lnTo>
                    <a:pt x="3619" y="88"/>
                  </a:lnTo>
                  <a:lnTo>
                    <a:pt x="3572" y="90"/>
                  </a:lnTo>
                  <a:lnTo>
                    <a:pt x="3518" y="90"/>
                  </a:lnTo>
                  <a:lnTo>
                    <a:pt x="3518" y="90"/>
                  </a:lnTo>
                  <a:lnTo>
                    <a:pt x="3504" y="100"/>
                  </a:lnTo>
                  <a:lnTo>
                    <a:pt x="3492" y="110"/>
                  </a:lnTo>
                  <a:lnTo>
                    <a:pt x="3492" y="110"/>
                  </a:lnTo>
                  <a:lnTo>
                    <a:pt x="3470" y="134"/>
                  </a:lnTo>
                  <a:lnTo>
                    <a:pt x="3452" y="154"/>
                  </a:lnTo>
                  <a:lnTo>
                    <a:pt x="3440" y="171"/>
                  </a:lnTo>
                  <a:lnTo>
                    <a:pt x="3432" y="184"/>
                  </a:lnTo>
                  <a:lnTo>
                    <a:pt x="3432" y="184"/>
                  </a:lnTo>
                  <a:lnTo>
                    <a:pt x="3427" y="208"/>
                  </a:lnTo>
                  <a:lnTo>
                    <a:pt x="3418" y="245"/>
                  </a:lnTo>
                  <a:lnTo>
                    <a:pt x="3411" y="286"/>
                  </a:lnTo>
                  <a:lnTo>
                    <a:pt x="3405" y="319"/>
                  </a:lnTo>
                  <a:lnTo>
                    <a:pt x="3405" y="319"/>
                  </a:lnTo>
                  <a:lnTo>
                    <a:pt x="3368" y="446"/>
                  </a:lnTo>
                  <a:lnTo>
                    <a:pt x="3344" y="527"/>
                  </a:lnTo>
                  <a:lnTo>
                    <a:pt x="3330" y="583"/>
                  </a:lnTo>
                  <a:lnTo>
                    <a:pt x="3330" y="583"/>
                  </a:lnTo>
                  <a:lnTo>
                    <a:pt x="3302" y="728"/>
                  </a:lnTo>
                  <a:lnTo>
                    <a:pt x="3285" y="818"/>
                  </a:lnTo>
                  <a:lnTo>
                    <a:pt x="3280" y="855"/>
                  </a:lnTo>
                  <a:lnTo>
                    <a:pt x="3277" y="880"/>
                  </a:lnTo>
                  <a:lnTo>
                    <a:pt x="3277" y="880"/>
                  </a:lnTo>
                  <a:lnTo>
                    <a:pt x="3266" y="993"/>
                  </a:lnTo>
                  <a:lnTo>
                    <a:pt x="3261" y="1053"/>
                  </a:lnTo>
                  <a:lnTo>
                    <a:pt x="3256" y="1096"/>
                  </a:lnTo>
                  <a:lnTo>
                    <a:pt x="3256" y="1096"/>
                  </a:lnTo>
                  <a:lnTo>
                    <a:pt x="3250" y="1125"/>
                  </a:lnTo>
                  <a:lnTo>
                    <a:pt x="3243" y="1150"/>
                  </a:lnTo>
                  <a:lnTo>
                    <a:pt x="3229" y="1191"/>
                  </a:lnTo>
                  <a:lnTo>
                    <a:pt x="3229" y="1191"/>
                  </a:lnTo>
                  <a:lnTo>
                    <a:pt x="3207" y="1248"/>
                  </a:lnTo>
                  <a:lnTo>
                    <a:pt x="3189" y="1292"/>
                  </a:lnTo>
                  <a:lnTo>
                    <a:pt x="3169" y="1225"/>
                  </a:lnTo>
                  <a:lnTo>
                    <a:pt x="3169" y="1225"/>
                  </a:lnTo>
                  <a:lnTo>
                    <a:pt x="3192" y="1171"/>
                  </a:lnTo>
                  <a:lnTo>
                    <a:pt x="3207" y="1130"/>
                  </a:lnTo>
                  <a:lnTo>
                    <a:pt x="3212" y="1115"/>
                  </a:lnTo>
                  <a:lnTo>
                    <a:pt x="3216" y="1103"/>
                  </a:lnTo>
                  <a:lnTo>
                    <a:pt x="3216" y="1103"/>
                  </a:lnTo>
                  <a:lnTo>
                    <a:pt x="3219" y="1054"/>
                  </a:lnTo>
                  <a:lnTo>
                    <a:pt x="3224" y="971"/>
                  </a:lnTo>
                  <a:lnTo>
                    <a:pt x="3226" y="936"/>
                  </a:lnTo>
                  <a:lnTo>
                    <a:pt x="3224" y="911"/>
                  </a:lnTo>
                  <a:lnTo>
                    <a:pt x="3224" y="904"/>
                  </a:lnTo>
                  <a:lnTo>
                    <a:pt x="3223" y="902"/>
                  </a:lnTo>
                  <a:lnTo>
                    <a:pt x="3221" y="904"/>
                  </a:lnTo>
                  <a:lnTo>
                    <a:pt x="3219" y="909"/>
                  </a:lnTo>
                  <a:lnTo>
                    <a:pt x="3216" y="921"/>
                  </a:lnTo>
                  <a:lnTo>
                    <a:pt x="3216" y="921"/>
                  </a:lnTo>
                  <a:lnTo>
                    <a:pt x="3209" y="953"/>
                  </a:lnTo>
                  <a:lnTo>
                    <a:pt x="3202" y="987"/>
                  </a:lnTo>
                  <a:lnTo>
                    <a:pt x="3194" y="1051"/>
                  </a:lnTo>
                  <a:lnTo>
                    <a:pt x="3186" y="1107"/>
                  </a:lnTo>
                  <a:lnTo>
                    <a:pt x="3180" y="1127"/>
                  </a:lnTo>
                  <a:lnTo>
                    <a:pt x="3175" y="1144"/>
                  </a:lnTo>
                  <a:lnTo>
                    <a:pt x="3175" y="1144"/>
                  </a:lnTo>
                  <a:lnTo>
                    <a:pt x="3159" y="1176"/>
                  </a:lnTo>
                  <a:lnTo>
                    <a:pt x="3138" y="1216"/>
                  </a:lnTo>
                  <a:lnTo>
                    <a:pt x="3130" y="1238"/>
                  </a:lnTo>
                  <a:lnTo>
                    <a:pt x="3123" y="1260"/>
                  </a:lnTo>
                  <a:lnTo>
                    <a:pt x="3120" y="1281"/>
                  </a:lnTo>
                  <a:lnTo>
                    <a:pt x="3120" y="1291"/>
                  </a:lnTo>
                  <a:lnTo>
                    <a:pt x="3121" y="1299"/>
                  </a:lnTo>
                  <a:lnTo>
                    <a:pt x="3121" y="1299"/>
                  </a:lnTo>
                  <a:lnTo>
                    <a:pt x="3128" y="1321"/>
                  </a:lnTo>
                  <a:lnTo>
                    <a:pt x="3142" y="1348"/>
                  </a:lnTo>
                  <a:lnTo>
                    <a:pt x="3159" y="1377"/>
                  </a:lnTo>
                  <a:lnTo>
                    <a:pt x="3177" y="1407"/>
                  </a:lnTo>
                  <a:lnTo>
                    <a:pt x="3194" y="1434"/>
                  </a:lnTo>
                  <a:lnTo>
                    <a:pt x="3209" y="1455"/>
                  </a:lnTo>
                  <a:lnTo>
                    <a:pt x="3219" y="1468"/>
                  </a:lnTo>
                  <a:lnTo>
                    <a:pt x="3221" y="1470"/>
                  </a:lnTo>
                  <a:lnTo>
                    <a:pt x="3223" y="1468"/>
                  </a:lnTo>
                  <a:lnTo>
                    <a:pt x="3223" y="1468"/>
                  </a:lnTo>
                  <a:lnTo>
                    <a:pt x="3221" y="1461"/>
                  </a:lnTo>
                  <a:lnTo>
                    <a:pt x="3219" y="1451"/>
                  </a:lnTo>
                  <a:lnTo>
                    <a:pt x="3214" y="1438"/>
                  </a:lnTo>
                  <a:lnTo>
                    <a:pt x="3212" y="1422"/>
                  </a:lnTo>
                  <a:lnTo>
                    <a:pt x="3209" y="1404"/>
                  </a:lnTo>
                  <a:lnTo>
                    <a:pt x="3211" y="1384"/>
                  </a:lnTo>
                  <a:lnTo>
                    <a:pt x="3214" y="1360"/>
                  </a:lnTo>
                  <a:lnTo>
                    <a:pt x="3218" y="1346"/>
                  </a:lnTo>
                  <a:lnTo>
                    <a:pt x="3223" y="1333"/>
                  </a:lnTo>
                  <a:lnTo>
                    <a:pt x="3223" y="1333"/>
                  </a:lnTo>
                  <a:lnTo>
                    <a:pt x="3233" y="1311"/>
                  </a:lnTo>
                  <a:lnTo>
                    <a:pt x="3243" y="1296"/>
                  </a:lnTo>
                  <a:lnTo>
                    <a:pt x="3253" y="1286"/>
                  </a:lnTo>
                  <a:lnTo>
                    <a:pt x="3261" y="1277"/>
                  </a:lnTo>
                  <a:lnTo>
                    <a:pt x="3268" y="1267"/>
                  </a:lnTo>
                  <a:lnTo>
                    <a:pt x="3275" y="1254"/>
                  </a:lnTo>
                  <a:lnTo>
                    <a:pt x="3280" y="1232"/>
                  </a:lnTo>
                  <a:lnTo>
                    <a:pt x="3283" y="1198"/>
                  </a:lnTo>
                  <a:lnTo>
                    <a:pt x="3283" y="1198"/>
                  </a:lnTo>
                  <a:lnTo>
                    <a:pt x="3295" y="1074"/>
                  </a:lnTo>
                  <a:lnTo>
                    <a:pt x="3304" y="995"/>
                  </a:lnTo>
                  <a:lnTo>
                    <a:pt x="3304" y="995"/>
                  </a:lnTo>
                  <a:lnTo>
                    <a:pt x="3309" y="944"/>
                  </a:lnTo>
                  <a:lnTo>
                    <a:pt x="3317" y="833"/>
                  </a:lnTo>
                  <a:lnTo>
                    <a:pt x="3317" y="833"/>
                  </a:lnTo>
                  <a:lnTo>
                    <a:pt x="3320" y="804"/>
                  </a:lnTo>
                  <a:lnTo>
                    <a:pt x="3327" y="769"/>
                  </a:lnTo>
                  <a:lnTo>
                    <a:pt x="3346" y="678"/>
                  </a:lnTo>
                  <a:lnTo>
                    <a:pt x="3369" y="573"/>
                  </a:lnTo>
                  <a:lnTo>
                    <a:pt x="3396" y="461"/>
                  </a:lnTo>
                  <a:lnTo>
                    <a:pt x="3443" y="267"/>
                  </a:lnTo>
                  <a:lnTo>
                    <a:pt x="3465" y="184"/>
                  </a:lnTo>
                  <a:lnTo>
                    <a:pt x="3465" y="184"/>
                  </a:lnTo>
                  <a:lnTo>
                    <a:pt x="3464" y="274"/>
                  </a:lnTo>
                  <a:lnTo>
                    <a:pt x="3462" y="343"/>
                  </a:lnTo>
                  <a:lnTo>
                    <a:pt x="3459" y="394"/>
                  </a:lnTo>
                  <a:lnTo>
                    <a:pt x="3459" y="394"/>
                  </a:lnTo>
                  <a:lnTo>
                    <a:pt x="3454" y="424"/>
                  </a:lnTo>
                  <a:lnTo>
                    <a:pt x="3442" y="480"/>
                  </a:lnTo>
                  <a:lnTo>
                    <a:pt x="3406" y="629"/>
                  </a:lnTo>
                  <a:lnTo>
                    <a:pt x="3376" y="769"/>
                  </a:lnTo>
                  <a:lnTo>
                    <a:pt x="3366" y="813"/>
                  </a:lnTo>
                  <a:lnTo>
                    <a:pt x="3364" y="823"/>
                  </a:lnTo>
                  <a:lnTo>
                    <a:pt x="3364" y="826"/>
                  </a:lnTo>
                  <a:lnTo>
                    <a:pt x="3364" y="826"/>
                  </a:lnTo>
                  <a:lnTo>
                    <a:pt x="3373" y="809"/>
                  </a:lnTo>
                  <a:lnTo>
                    <a:pt x="3388" y="770"/>
                  </a:lnTo>
                  <a:lnTo>
                    <a:pt x="3410" y="715"/>
                  </a:lnTo>
                  <a:lnTo>
                    <a:pt x="3435" y="649"/>
                  </a:lnTo>
                  <a:lnTo>
                    <a:pt x="3459" y="580"/>
                  </a:lnTo>
                  <a:lnTo>
                    <a:pt x="3479" y="514"/>
                  </a:lnTo>
                  <a:lnTo>
                    <a:pt x="3487" y="483"/>
                  </a:lnTo>
                  <a:lnTo>
                    <a:pt x="3494" y="456"/>
                  </a:lnTo>
                  <a:lnTo>
                    <a:pt x="3497" y="433"/>
                  </a:lnTo>
                  <a:lnTo>
                    <a:pt x="3499" y="414"/>
                  </a:lnTo>
                  <a:lnTo>
                    <a:pt x="3499" y="414"/>
                  </a:lnTo>
                  <a:lnTo>
                    <a:pt x="3497" y="350"/>
                  </a:lnTo>
                  <a:lnTo>
                    <a:pt x="3496" y="291"/>
                  </a:lnTo>
                  <a:lnTo>
                    <a:pt x="3496" y="264"/>
                  </a:lnTo>
                  <a:lnTo>
                    <a:pt x="3497" y="238"/>
                  </a:lnTo>
                  <a:lnTo>
                    <a:pt x="3501" y="216"/>
                  </a:lnTo>
                  <a:lnTo>
                    <a:pt x="3506" y="198"/>
                  </a:lnTo>
                  <a:lnTo>
                    <a:pt x="3506" y="198"/>
                  </a:lnTo>
                  <a:lnTo>
                    <a:pt x="3511" y="188"/>
                  </a:lnTo>
                  <a:lnTo>
                    <a:pt x="3521" y="176"/>
                  </a:lnTo>
                  <a:lnTo>
                    <a:pt x="3533" y="162"/>
                  </a:lnTo>
                  <a:lnTo>
                    <a:pt x="3548" y="147"/>
                  </a:lnTo>
                  <a:lnTo>
                    <a:pt x="3583" y="117"/>
                  </a:lnTo>
                  <a:lnTo>
                    <a:pt x="3619" y="88"/>
                  </a:lnTo>
                  <a:lnTo>
                    <a:pt x="3619" y="88"/>
                  </a:lnTo>
                  <a:close/>
                  <a:moveTo>
                    <a:pt x="3325" y="78"/>
                  </a:moveTo>
                  <a:lnTo>
                    <a:pt x="3325" y="78"/>
                  </a:lnTo>
                  <a:lnTo>
                    <a:pt x="3258" y="71"/>
                  </a:lnTo>
                  <a:lnTo>
                    <a:pt x="3182" y="144"/>
                  </a:lnTo>
                  <a:lnTo>
                    <a:pt x="3182" y="144"/>
                  </a:lnTo>
                  <a:lnTo>
                    <a:pt x="3164" y="162"/>
                  </a:lnTo>
                  <a:lnTo>
                    <a:pt x="3147" y="181"/>
                  </a:lnTo>
                  <a:lnTo>
                    <a:pt x="3132" y="199"/>
                  </a:lnTo>
                  <a:lnTo>
                    <a:pt x="3118" y="218"/>
                  </a:lnTo>
                  <a:lnTo>
                    <a:pt x="3108" y="237"/>
                  </a:lnTo>
                  <a:lnTo>
                    <a:pt x="3100" y="255"/>
                  </a:lnTo>
                  <a:lnTo>
                    <a:pt x="3093" y="274"/>
                  </a:lnTo>
                  <a:lnTo>
                    <a:pt x="3088" y="292"/>
                  </a:lnTo>
                  <a:lnTo>
                    <a:pt x="3088" y="292"/>
                  </a:lnTo>
                  <a:lnTo>
                    <a:pt x="3084" y="316"/>
                  </a:lnTo>
                  <a:lnTo>
                    <a:pt x="3084" y="348"/>
                  </a:lnTo>
                  <a:lnTo>
                    <a:pt x="3084" y="422"/>
                  </a:lnTo>
                  <a:lnTo>
                    <a:pt x="3088" y="515"/>
                  </a:lnTo>
                  <a:lnTo>
                    <a:pt x="3088" y="515"/>
                  </a:lnTo>
                  <a:lnTo>
                    <a:pt x="3093" y="482"/>
                  </a:lnTo>
                  <a:lnTo>
                    <a:pt x="3108" y="404"/>
                  </a:lnTo>
                  <a:lnTo>
                    <a:pt x="3116" y="360"/>
                  </a:lnTo>
                  <a:lnTo>
                    <a:pt x="3127" y="318"/>
                  </a:lnTo>
                  <a:lnTo>
                    <a:pt x="3137" y="282"/>
                  </a:lnTo>
                  <a:lnTo>
                    <a:pt x="3143" y="269"/>
                  </a:lnTo>
                  <a:lnTo>
                    <a:pt x="3148" y="259"/>
                  </a:lnTo>
                  <a:lnTo>
                    <a:pt x="3148" y="259"/>
                  </a:lnTo>
                  <a:lnTo>
                    <a:pt x="3159" y="245"/>
                  </a:lnTo>
                  <a:lnTo>
                    <a:pt x="3175" y="226"/>
                  </a:lnTo>
                  <a:lnTo>
                    <a:pt x="3221" y="179"/>
                  </a:lnTo>
                  <a:lnTo>
                    <a:pt x="3275" y="125"/>
                  </a:lnTo>
                  <a:lnTo>
                    <a:pt x="3325" y="78"/>
                  </a:lnTo>
                  <a:lnTo>
                    <a:pt x="3325" y="78"/>
                  </a:lnTo>
                  <a:close/>
                  <a:moveTo>
                    <a:pt x="2784" y="27"/>
                  </a:moveTo>
                  <a:lnTo>
                    <a:pt x="2784" y="27"/>
                  </a:lnTo>
                  <a:lnTo>
                    <a:pt x="2692" y="19"/>
                  </a:lnTo>
                  <a:lnTo>
                    <a:pt x="2692" y="19"/>
                  </a:lnTo>
                  <a:lnTo>
                    <a:pt x="2665" y="29"/>
                  </a:lnTo>
                  <a:lnTo>
                    <a:pt x="2653" y="36"/>
                  </a:lnTo>
                  <a:lnTo>
                    <a:pt x="2643" y="42"/>
                  </a:lnTo>
                  <a:lnTo>
                    <a:pt x="2634" y="49"/>
                  </a:lnTo>
                  <a:lnTo>
                    <a:pt x="2628" y="58"/>
                  </a:lnTo>
                  <a:lnTo>
                    <a:pt x="2624" y="66"/>
                  </a:lnTo>
                  <a:lnTo>
                    <a:pt x="2623" y="76"/>
                  </a:lnTo>
                  <a:lnTo>
                    <a:pt x="2623" y="76"/>
                  </a:lnTo>
                  <a:lnTo>
                    <a:pt x="2624" y="113"/>
                  </a:lnTo>
                  <a:lnTo>
                    <a:pt x="2626" y="144"/>
                  </a:lnTo>
                  <a:lnTo>
                    <a:pt x="2626" y="181"/>
                  </a:lnTo>
                  <a:lnTo>
                    <a:pt x="2626" y="205"/>
                  </a:lnTo>
                  <a:lnTo>
                    <a:pt x="2623" y="232"/>
                  </a:lnTo>
                  <a:lnTo>
                    <a:pt x="2623" y="232"/>
                  </a:lnTo>
                  <a:lnTo>
                    <a:pt x="2617" y="270"/>
                  </a:lnTo>
                  <a:lnTo>
                    <a:pt x="2607" y="323"/>
                  </a:lnTo>
                  <a:lnTo>
                    <a:pt x="2582" y="444"/>
                  </a:lnTo>
                  <a:lnTo>
                    <a:pt x="2548" y="596"/>
                  </a:lnTo>
                  <a:lnTo>
                    <a:pt x="2548" y="596"/>
                  </a:lnTo>
                  <a:lnTo>
                    <a:pt x="2560" y="574"/>
                  </a:lnTo>
                  <a:lnTo>
                    <a:pt x="2585" y="520"/>
                  </a:lnTo>
                  <a:lnTo>
                    <a:pt x="2617" y="449"/>
                  </a:lnTo>
                  <a:lnTo>
                    <a:pt x="2631" y="414"/>
                  </a:lnTo>
                  <a:lnTo>
                    <a:pt x="2643" y="380"/>
                  </a:lnTo>
                  <a:lnTo>
                    <a:pt x="2643" y="380"/>
                  </a:lnTo>
                  <a:lnTo>
                    <a:pt x="2688" y="232"/>
                  </a:lnTo>
                  <a:lnTo>
                    <a:pt x="2707" y="167"/>
                  </a:lnTo>
                  <a:lnTo>
                    <a:pt x="2717" y="130"/>
                  </a:lnTo>
                  <a:lnTo>
                    <a:pt x="2717" y="130"/>
                  </a:lnTo>
                  <a:lnTo>
                    <a:pt x="2719" y="122"/>
                  </a:lnTo>
                  <a:lnTo>
                    <a:pt x="2724" y="112"/>
                  </a:lnTo>
                  <a:lnTo>
                    <a:pt x="2734" y="93"/>
                  </a:lnTo>
                  <a:lnTo>
                    <a:pt x="2751" y="63"/>
                  </a:lnTo>
                  <a:lnTo>
                    <a:pt x="2751" y="63"/>
                  </a:lnTo>
                  <a:lnTo>
                    <a:pt x="2762" y="49"/>
                  </a:lnTo>
                  <a:lnTo>
                    <a:pt x="2784" y="27"/>
                  </a:lnTo>
                  <a:lnTo>
                    <a:pt x="2784" y="27"/>
                  </a:lnTo>
                  <a:close/>
                  <a:moveTo>
                    <a:pt x="2575" y="14"/>
                  </a:moveTo>
                  <a:lnTo>
                    <a:pt x="2575" y="14"/>
                  </a:lnTo>
                  <a:lnTo>
                    <a:pt x="2547" y="12"/>
                  </a:lnTo>
                  <a:lnTo>
                    <a:pt x="2547" y="12"/>
                  </a:lnTo>
                  <a:lnTo>
                    <a:pt x="2489" y="44"/>
                  </a:lnTo>
                  <a:lnTo>
                    <a:pt x="2467" y="59"/>
                  </a:lnTo>
                  <a:lnTo>
                    <a:pt x="2459" y="64"/>
                  </a:lnTo>
                  <a:lnTo>
                    <a:pt x="2454" y="69"/>
                  </a:lnTo>
                  <a:lnTo>
                    <a:pt x="2454" y="69"/>
                  </a:lnTo>
                  <a:lnTo>
                    <a:pt x="2447" y="80"/>
                  </a:lnTo>
                  <a:lnTo>
                    <a:pt x="2439" y="95"/>
                  </a:lnTo>
                  <a:lnTo>
                    <a:pt x="2422" y="132"/>
                  </a:lnTo>
                  <a:lnTo>
                    <a:pt x="2405" y="166"/>
                  </a:lnTo>
                  <a:lnTo>
                    <a:pt x="2398" y="178"/>
                  </a:lnTo>
                  <a:lnTo>
                    <a:pt x="2393" y="184"/>
                  </a:lnTo>
                  <a:lnTo>
                    <a:pt x="2393" y="184"/>
                  </a:lnTo>
                  <a:lnTo>
                    <a:pt x="2390" y="188"/>
                  </a:lnTo>
                  <a:lnTo>
                    <a:pt x="2387" y="188"/>
                  </a:lnTo>
                  <a:lnTo>
                    <a:pt x="2380" y="188"/>
                  </a:lnTo>
                  <a:lnTo>
                    <a:pt x="2375" y="186"/>
                  </a:lnTo>
                  <a:lnTo>
                    <a:pt x="2373" y="184"/>
                  </a:lnTo>
                  <a:lnTo>
                    <a:pt x="2373" y="184"/>
                  </a:lnTo>
                  <a:lnTo>
                    <a:pt x="2371" y="164"/>
                  </a:lnTo>
                  <a:lnTo>
                    <a:pt x="2371" y="145"/>
                  </a:lnTo>
                  <a:lnTo>
                    <a:pt x="2373" y="123"/>
                  </a:lnTo>
                  <a:lnTo>
                    <a:pt x="2373" y="123"/>
                  </a:lnTo>
                  <a:lnTo>
                    <a:pt x="2376" y="107"/>
                  </a:lnTo>
                  <a:lnTo>
                    <a:pt x="2380" y="100"/>
                  </a:lnTo>
                  <a:lnTo>
                    <a:pt x="2385" y="93"/>
                  </a:lnTo>
                  <a:lnTo>
                    <a:pt x="2393" y="83"/>
                  </a:lnTo>
                  <a:lnTo>
                    <a:pt x="2393" y="83"/>
                  </a:lnTo>
                  <a:lnTo>
                    <a:pt x="2408" y="73"/>
                  </a:lnTo>
                  <a:lnTo>
                    <a:pt x="2437" y="56"/>
                  </a:lnTo>
                  <a:lnTo>
                    <a:pt x="2515" y="12"/>
                  </a:lnTo>
                  <a:lnTo>
                    <a:pt x="2515" y="12"/>
                  </a:lnTo>
                  <a:lnTo>
                    <a:pt x="2464" y="14"/>
                  </a:lnTo>
                  <a:lnTo>
                    <a:pt x="2464" y="14"/>
                  </a:lnTo>
                  <a:lnTo>
                    <a:pt x="2407" y="36"/>
                  </a:lnTo>
                  <a:lnTo>
                    <a:pt x="2407" y="36"/>
                  </a:lnTo>
                  <a:lnTo>
                    <a:pt x="2383" y="44"/>
                  </a:lnTo>
                  <a:lnTo>
                    <a:pt x="2363" y="47"/>
                  </a:lnTo>
                  <a:lnTo>
                    <a:pt x="2333" y="53"/>
                  </a:lnTo>
                  <a:lnTo>
                    <a:pt x="2323" y="56"/>
                  </a:lnTo>
                  <a:lnTo>
                    <a:pt x="2319" y="58"/>
                  </a:lnTo>
                  <a:lnTo>
                    <a:pt x="2316" y="61"/>
                  </a:lnTo>
                  <a:lnTo>
                    <a:pt x="2314" y="64"/>
                  </a:lnTo>
                  <a:lnTo>
                    <a:pt x="2312" y="69"/>
                  </a:lnTo>
                  <a:lnTo>
                    <a:pt x="2312" y="83"/>
                  </a:lnTo>
                  <a:lnTo>
                    <a:pt x="2312" y="83"/>
                  </a:lnTo>
                  <a:lnTo>
                    <a:pt x="2316" y="105"/>
                  </a:lnTo>
                  <a:lnTo>
                    <a:pt x="2317" y="115"/>
                  </a:lnTo>
                  <a:lnTo>
                    <a:pt x="2321" y="127"/>
                  </a:lnTo>
                  <a:lnTo>
                    <a:pt x="2326" y="157"/>
                  </a:lnTo>
                  <a:lnTo>
                    <a:pt x="2326" y="157"/>
                  </a:lnTo>
                  <a:lnTo>
                    <a:pt x="2333" y="194"/>
                  </a:lnTo>
                  <a:lnTo>
                    <a:pt x="2338" y="223"/>
                  </a:lnTo>
                  <a:lnTo>
                    <a:pt x="2339" y="240"/>
                  </a:lnTo>
                  <a:lnTo>
                    <a:pt x="2339" y="257"/>
                  </a:lnTo>
                  <a:lnTo>
                    <a:pt x="2338" y="279"/>
                  </a:lnTo>
                  <a:lnTo>
                    <a:pt x="2333" y="306"/>
                  </a:lnTo>
                  <a:lnTo>
                    <a:pt x="2333" y="306"/>
                  </a:lnTo>
                  <a:lnTo>
                    <a:pt x="2326" y="338"/>
                  </a:lnTo>
                  <a:lnTo>
                    <a:pt x="2316" y="372"/>
                  </a:lnTo>
                  <a:lnTo>
                    <a:pt x="2292" y="436"/>
                  </a:lnTo>
                  <a:lnTo>
                    <a:pt x="2274" y="483"/>
                  </a:lnTo>
                  <a:lnTo>
                    <a:pt x="2270" y="495"/>
                  </a:lnTo>
                  <a:lnTo>
                    <a:pt x="2270" y="497"/>
                  </a:lnTo>
                  <a:lnTo>
                    <a:pt x="2272" y="495"/>
                  </a:lnTo>
                  <a:lnTo>
                    <a:pt x="2272" y="495"/>
                  </a:lnTo>
                  <a:lnTo>
                    <a:pt x="2279" y="482"/>
                  </a:lnTo>
                  <a:lnTo>
                    <a:pt x="2289" y="458"/>
                  </a:lnTo>
                  <a:lnTo>
                    <a:pt x="2319" y="390"/>
                  </a:lnTo>
                  <a:lnTo>
                    <a:pt x="2351" y="316"/>
                  </a:lnTo>
                  <a:lnTo>
                    <a:pt x="2366" y="286"/>
                  </a:lnTo>
                  <a:lnTo>
                    <a:pt x="2380" y="265"/>
                  </a:lnTo>
                  <a:lnTo>
                    <a:pt x="2380" y="265"/>
                  </a:lnTo>
                  <a:lnTo>
                    <a:pt x="2393" y="247"/>
                  </a:lnTo>
                  <a:lnTo>
                    <a:pt x="2410" y="221"/>
                  </a:lnTo>
                  <a:lnTo>
                    <a:pt x="2446" y="166"/>
                  </a:lnTo>
                  <a:lnTo>
                    <a:pt x="2488" y="96"/>
                  </a:lnTo>
                  <a:lnTo>
                    <a:pt x="2575" y="14"/>
                  </a:lnTo>
                  <a:close/>
                  <a:moveTo>
                    <a:pt x="1636" y="137"/>
                  </a:moveTo>
                  <a:lnTo>
                    <a:pt x="1636" y="137"/>
                  </a:lnTo>
                  <a:lnTo>
                    <a:pt x="1512" y="169"/>
                  </a:lnTo>
                  <a:lnTo>
                    <a:pt x="1512" y="169"/>
                  </a:lnTo>
                  <a:lnTo>
                    <a:pt x="1503" y="186"/>
                  </a:lnTo>
                  <a:lnTo>
                    <a:pt x="1497" y="205"/>
                  </a:lnTo>
                  <a:lnTo>
                    <a:pt x="1497" y="205"/>
                  </a:lnTo>
                  <a:lnTo>
                    <a:pt x="1483" y="265"/>
                  </a:lnTo>
                  <a:lnTo>
                    <a:pt x="1470" y="326"/>
                  </a:lnTo>
                  <a:lnTo>
                    <a:pt x="1470" y="326"/>
                  </a:lnTo>
                  <a:lnTo>
                    <a:pt x="1463" y="357"/>
                  </a:lnTo>
                  <a:lnTo>
                    <a:pt x="1449" y="402"/>
                  </a:lnTo>
                  <a:lnTo>
                    <a:pt x="1416" y="512"/>
                  </a:lnTo>
                  <a:lnTo>
                    <a:pt x="1389" y="605"/>
                  </a:lnTo>
                  <a:lnTo>
                    <a:pt x="1384" y="627"/>
                  </a:lnTo>
                  <a:lnTo>
                    <a:pt x="1384" y="629"/>
                  </a:lnTo>
                  <a:lnTo>
                    <a:pt x="1385" y="629"/>
                  </a:lnTo>
                  <a:lnTo>
                    <a:pt x="1389" y="623"/>
                  </a:lnTo>
                  <a:lnTo>
                    <a:pt x="1389" y="623"/>
                  </a:lnTo>
                  <a:lnTo>
                    <a:pt x="1400" y="600"/>
                  </a:lnTo>
                  <a:lnTo>
                    <a:pt x="1417" y="564"/>
                  </a:lnTo>
                  <a:lnTo>
                    <a:pt x="1456" y="478"/>
                  </a:lnTo>
                  <a:lnTo>
                    <a:pt x="1492" y="390"/>
                  </a:lnTo>
                  <a:lnTo>
                    <a:pt x="1517" y="326"/>
                  </a:lnTo>
                  <a:lnTo>
                    <a:pt x="1517" y="326"/>
                  </a:lnTo>
                  <a:lnTo>
                    <a:pt x="1539" y="262"/>
                  </a:lnTo>
                  <a:lnTo>
                    <a:pt x="1547" y="243"/>
                  </a:lnTo>
                  <a:lnTo>
                    <a:pt x="1557" y="225"/>
                  </a:lnTo>
                  <a:lnTo>
                    <a:pt x="1557" y="225"/>
                  </a:lnTo>
                  <a:lnTo>
                    <a:pt x="1569" y="208"/>
                  </a:lnTo>
                  <a:lnTo>
                    <a:pt x="1589" y="186"/>
                  </a:lnTo>
                  <a:lnTo>
                    <a:pt x="1636" y="137"/>
                  </a:lnTo>
                  <a:lnTo>
                    <a:pt x="1636" y="137"/>
                  </a:lnTo>
                  <a:close/>
                  <a:moveTo>
                    <a:pt x="377" y="1588"/>
                  </a:moveTo>
                  <a:lnTo>
                    <a:pt x="377" y="1588"/>
                  </a:lnTo>
                  <a:lnTo>
                    <a:pt x="367" y="1607"/>
                  </a:lnTo>
                  <a:lnTo>
                    <a:pt x="367" y="1607"/>
                  </a:lnTo>
                  <a:lnTo>
                    <a:pt x="401" y="1603"/>
                  </a:lnTo>
                  <a:lnTo>
                    <a:pt x="414" y="1603"/>
                  </a:lnTo>
                  <a:lnTo>
                    <a:pt x="425" y="1603"/>
                  </a:lnTo>
                  <a:lnTo>
                    <a:pt x="425" y="1603"/>
                  </a:lnTo>
                  <a:lnTo>
                    <a:pt x="433" y="1605"/>
                  </a:lnTo>
                  <a:lnTo>
                    <a:pt x="440" y="1607"/>
                  </a:lnTo>
                  <a:lnTo>
                    <a:pt x="445" y="1610"/>
                  </a:lnTo>
                  <a:lnTo>
                    <a:pt x="450" y="1613"/>
                  </a:lnTo>
                  <a:lnTo>
                    <a:pt x="453" y="1620"/>
                  </a:lnTo>
                  <a:lnTo>
                    <a:pt x="458" y="1623"/>
                  </a:lnTo>
                  <a:lnTo>
                    <a:pt x="458" y="1623"/>
                  </a:lnTo>
                  <a:lnTo>
                    <a:pt x="462" y="1625"/>
                  </a:lnTo>
                  <a:lnTo>
                    <a:pt x="463" y="1630"/>
                  </a:lnTo>
                  <a:lnTo>
                    <a:pt x="473" y="1649"/>
                  </a:lnTo>
                  <a:lnTo>
                    <a:pt x="487" y="1679"/>
                  </a:lnTo>
                  <a:lnTo>
                    <a:pt x="512" y="1725"/>
                  </a:lnTo>
                  <a:lnTo>
                    <a:pt x="512" y="1725"/>
                  </a:lnTo>
                  <a:lnTo>
                    <a:pt x="526" y="1754"/>
                  </a:lnTo>
                  <a:lnTo>
                    <a:pt x="537" y="1786"/>
                  </a:lnTo>
                  <a:lnTo>
                    <a:pt x="548" y="1819"/>
                  </a:lnTo>
                  <a:lnTo>
                    <a:pt x="556" y="1852"/>
                  </a:lnTo>
                  <a:lnTo>
                    <a:pt x="568" y="1907"/>
                  </a:lnTo>
                  <a:lnTo>
                    <a:pt x="573" y="1934"/>
                  </a:lnTo>
                  <a:lnTo>
                    <a:pt x="573" y="1934"/>
                  </a:lnTo>
                  <a:lnTo>
                    <a:pt x="571" y="1931"/>
                  </a:lnTo>
                  <a:lnTo>
                    <a:pt x="561" y="1916"/>
                  </a:lnTo>
                  <a:lnTo>
                    <a:pt x="534" y="1862"/>
                  </a:lnTo>
                  <a:lnTo>
                    <a:pt x="504" y="1799"/>
                  </a:lnTo>
                  <a:lnTo>
                    <a:pt x="492" y="1775"/>
                  </a:lnTo>
                  <a:lnTo>
                    <a:pt x="485" y="1759"/>
                  </a:lnTo>
                  <a:lnTo>
                    <a:pt x="485" y="1759"/>
                  </a:lnTo>
                  <a:lnTo>
                    <a:pt x="480" y="1747"/>
                  </a:lnTo>
                  <a:lnTo>
                    <a:pt x="473" y="1730"/>
                  </a:lnTo>
                  <a:lnTo>
                    <a:pt x="455" y="1698"/>
                  </a:lnTo>
                  <a:lnTo>
                    <a:pt x="431" y="1657"/>
                  </a:lnTo>
                  <a:lnTo>
                    <a:pt x="377" y="1630"/>
                  </a:lnTo>
                  <a:lnTo>
                    <a:pt x="411" y="1678"/>
                  </a:lnTo>
                  <a:lnTo>
                    <a:pt x="323" y="1699"/>
                  </a:lnTo>
                  <a:lnTo>
                    <a:pt x="322" y="1705"/>
                  </a:lnTo>
                  <a:lnTo>
                    <a:pt x="322" y="1705"/>
                  </a:lnTo>
                  <a:lnTo>
                    <a:pt x="369" y="1705"/>
                  </a:lnTo>
                  <a:lnTo>
                    <a:pt x="398" y="1705"/>
                  </a:lnTo>
                  <a:lnTo>
                    <a:pt x="398" y="1705"/>
                  </a:lnTo>
                  <a:lnTo>
                    <a:pt x="408" y="1710"/>
                  </a:lnTo>
                  <a:lnTo>
                    <a:pt x="423" y="1721"/>
                  </a:lnTo>
                  <a:lnTo>
                    <a:pt x="431" y="1730"/>
                  </a:lnTo>
                  <a:lnTo>
                    <a:pt x="440" y="1738"/>
                  </a:lnTo>
                  <a:lnTo>
                    <a:pt x="446" y="1748"/>
                  </a:lnTo>
                  <a:lnTo>
                    <a:pt x="452" y="1759"/>
                  </a:lnTo>
                  <a:lnTo>
                    <a:pt x="452" y="1759"/>
                  </a:lnTo>
                  <a:lnTo>
                    <a:pt x="457" y="1782"/>
                  </a:lnTo>
                  <a:lnTo>
                    <a:pt x="462" y="1813"/>
                  </a:lnTo>
                  <a:lnTo>
                    <a:pt x="468" y="1846"/>
                  </a:lnTo>
                  <a:lnTo>
                    <a:pt x="478" y="1887"/>
                  </a:lnTo>
                  <a:lnTo>
                    <a:pt x="478" y="1887"/>
                  </a:lnTo>
                  <a:lnTo>
                    <a:pt x="487" y="1907"/>
                  </a:lnTo>
                  <a:lnTo>
                    <a:pt x="497" y="1926"/>
                  </a:lnTo>
                  <a:lnTo>
                    <a:pt x="511" y="1943"/>
                  </a:lnTo>
                  <a:lnTo>
                    <a:pt x="526" y="1958"/>
                  </a:lnTo>
                  <a:lnTo>
                    <a:pt x="558" y="1990"/>
                  </a:lnTo>
                  <a:lnTo>
                    <a:pt x="593" y="2022"/>
                  </a:lnTo>
                  <a:lnTo>
                    <a:pt x="593" y="2022"/>
                  </a:lnTo>
                  <a:lnTo>
                    <a:pt x="620" y="2051"/>
                  </a:lnTo>
                  <a:lnTo>
                    <a:pt x="640" y="2078"/>
                  </a:lnTo>
                  <a:lnTo>
                    <a:pt x="655" y="2064"/>
                  </a:lnTo>
                  <a:lnTo>
                    <a:pt x="640" y="2002"/>
                  </a:lnTo>
                  <a:lnTo>
                    <a:pt x="640" y="2002"/>
                  </a:lnTo>
                  <a:lnTo>
                    <a:pt x="634" y="1968"/>
                  </a:lnTo>
                  <a:lnTo>
                    <a:pt x="627" y="1941"/>
                  </a:lnTo>
                  <a:lnTo>
                    <a:pt x="627" y="1941"/>
                  </a:lnTo>
                  <a:lnTo>
                    <a:pt x="620" y="1914"/>
                  </a:lnTo>
                  <a:lnTo>
                    <a:pt x="613" y="1887"/>
                  </a:lnTo>
                  <a:lnTo>
                    <a:pt x="613" y="1887"/>
                  </a:lnTo>
                  <a:lnTo>
                    <a:pt x="608" y="1868"/>
                  </a:lnTo>
                  <a:lnTo>
                    <a:pt x="600" y="1843"/>
                  </a:lnTo>
                  <a:lnTo>
                    <a:pt x="591" y="1814"/>
                  </a:lnTo>
                  <a:lnTo>
                    <a:pt x="588" y="1799"/>
                  </a:lnTo>
                  <a:lnTo>
                    <a:pt x="586" y="1786"/>
                  </a:lnTo>
                  <a:lnTo>
                    <a:pt x="586" y="1786"/>
                  </a:lnTo>
                  <a:lnTo>
                    <a:pt x="585" y="1772"/>
                  </a:lnTo>
                  <a:lnTo>
                    <a:pt x="580" y="1760"/>
                  </a:lnTo>
                  <a:lnTo>
                    <a:pt x="571" y="1748"/>
                  </a:lnTo>
                  <a:lnTo>
                    <a:pt x="563" y="1737"/>
                  </a:lnTo>
                  <a:lnTo>
                    <a:pt x="546" y="1715"/>
                  </a:lnTo>
                  <a:lnTo>
                    <a:pt x="537" y="1703"/>
                  </a:lnTo>
                  <a:lnTo>
                    <a:pt x="532" y="1691"/>
                  </a:lnTo>
                  <a:lnTo>
                    <a:pt x="532" y="1691"/>
                  </a:lnTo>
                  <a:lnTo>
                    <a:pt x="527" y="1679"/>
                  </a:lnTo>
                  <a:lnTo>
                    <a:pt x="521" y="1667"/>
                  </a:lnTo>
                  <a:lnTo>
                    <a:pt x="505" y="1642"/>
                  </a:lnTo>
                  <a:lnTo>
                    <a:pt x="492" y="1622"/>
                  </a:lnTo>
                  <a:lnTo>
                    <a:pt x="487" y="1612"/>
                  </a:lnTo>
                  <a:lnTo>
                    <a:pt x="485" y="1603"/>
                  </a:lnTo>
                  <a:lnTo>
                    <a:pt x="485" y="1603"/>
                  </a:lnTo>
                  <a:lnTo>
                    <a:pt x="484" y="1596"/>
                  </a:lnTo>
                  <a:lnTo>
                    <a:pt x="480" y="1593"/>
                  </a:lnTo>
                  <a:lnTo>
                    <a:pt x="477" y="1590"/>
                  </a:lnTo>
                  <a:lnTo>
                    <a:pt x="472" y="1588"/>
                  </a:lnTo>
                  <a:lnTo>
                    <a:pt x="457" y="1586"/>
                  </a:lnTo>
                  <a:lnTo>
                    <a:pt x="438" y="1583"/>
                  </a:lnTo>
                  <a:lnTo>
                    <a:pt x="438" y="1583"/>
                  </a:lnTo>
                  <a:lnTo>
                    <a:pt x="426" y="1581"/>
                  </a:lnTo>
                  <a:lnTo>
                    <a:pt x="413" y="1583"/>
                  </a:lnTo>
                  <a:lnTo>
                    <a:pt x="377" y="1588"/>
                  </a:lnTo>
                  <a:lnTo>
                    <a:pt x="377" y="1588"/>
                  </a:lnTo>
                  <a:close/>
                  <a:moveTo>
                    <a:pt x="354" y="2330"/>
                  </a:moveTo>
                  <a:lnTo>
                    <a:pt x="354" y="2330"/>
                  </a:lnTo>
                  <a:lnTo>
                    <a:pt x="381" y="2308"/>
                  </a:lnTo>
                  <a:lnTo>
                    <a:pt x="381" y="2308"/>
                  </a:lnTo>
                  <a:lnTo>
                    <a:pt x="355" y="2303"/>
                  </a:lnTo>
                  <a:lnTo>
                    <a:pt x="332" y="2297"/>
                  </a:lnTo>
                  <a:lnTo>
                    <a:pt x="312" y="2292"/>
                  </a:lnTo>
                  <a:lnTo>
                    <a:pt x="303" y="2289"/>
                  </a:lnTo>
                  <a:lnTo>
                    <a:pt x="296" y="2286"/>
                  </a:lnTo>
                  <a:lnTo>
                    <a:pt x="296" y="2286"/>
                  </a:lnTo>
                  <a:lnTo>
                    <a:pt x="283" y="2277"/>
                  </a:lnTo>
                  <a:lnTo>
                    <a:pt x="280" y="2272"/>
                  </a:lnTo>
                  <a:lnTo>
                    <a:pt x="276" y="2265"/>
                  </a:lnTo>
                  <a:lnTo>
                    <a:pt x="263" y="2245"/>
                  </a:lnTo>
                  <a:lnTo>
                    <a:pt x="263" y="2245"/>
                  </a:lnTo>
                  <a:lnTo>
                    <a:pt x="253" y="2233"/>
                  </a:lnTo>
                  <a:lnTo>
                    <a:pt x="246" y="2228"/>
                  </a:lnTo>
                  <a:lnTo>
                    <a:pt x="239" y="2227"/>
                  </a:lnTo>
                  <a:lnTo>
                    <a:pt x="234" y="2225"/>
                  </a:lnTo>
                  <a:lnTo>
                    <a:pt x="231" y="2223"/>
                  </a:lnTo>
                  <a:lnTo>
                    <a:pt x="227" y="2220"/>
                  </a:lnTo>
                  <a:lnTo>
                    <a:pt x="224" y="2213"/>
                  </a:lnTo>
                  <a:lnTo>
                    <a:pt x="222" y="2198"/>
                  </a:lnTo>
                  <a:lnTo>
                    <a:pt x="222" y="2198"/>
                  </a:lnTo>
                  <a:lnTo>
                    <a:pt x="219" y="2169"/>
                  </a:lnTo>
                  <a:lnTo>
                    <a:pt x="219" y="2150"/>
                  </a:lnTo>
                  <a:lnTo>
                    <a:pt x="219" y="2139"/>
                  </a:lnTo>
                  <a:lnTo>
                    <a:pt x="216" y="2130"/>
                  </a:lnTo>
                  <a:lnTo>
                    <a:pt x="216" y="2130"/>
                  </a:lnTo>
                  <a:lnTo>
                    <a:pt x="207" y="2120"/>
                  </a:lnTo>
                  <a:lnTo>
                    <a:pt x="197" y="2108"/>
                  </a:lnTo>
                  <a:lnTo>
                    <a:pt x="182" y="2096"/>
                  </a:lnTo>
                  <a:lnTo>
                    <a:pt x="182" y="2096"/>
                  </a:lnTo>
                  <a:lnTo>
                    <a:pt x="185" y="2129"/>
                  </a:lnTo>
                  <a:lnTo>
                    <a:pt x="185" y="2162"/>
                  </a:lnTo>
                  <a:lnTo>
                    <a:pt x="184" y="2179"/>
                  </a:lnTo>
                  <a:lnTo>
                    <a:pt x="182" y="2198"/>
                  </a:lnTo>
                  <a:lnTo>
                    <a:pt x="182" y="2198"/>
                  </a:lnTo>
                  <a:lnTo>
                    <a:pt x="178" y="2215"/>
                  </a:lnTo>
                  <a:lnTo>
                    <a:pt x="173" y="2233"/>
                  </a:lnTo>
                  <a:lnTo>
                    <a:pt x="162" y="2265"/>
                  </a:lnTo>
                  <a:lnTo>
                    <a:pt x="160" y="2281"/>
                  </a:lnTo>
                  <a:lnTo>
                    <a:pt x="158" y="2287"/>
                  </a:lnTo>
                  <a:lnTo>
                    <a:pt x="160" y="2292"/>
                  </a:lnTo>
                  <a:lnTo>
                    <a:pt x="162" y="2299"/>
                  </a:lnTo>
                  <a:lnTo>
                    <a:pt x="165" y="2304"/>
                  </a:lnTo>
                  <a:lnTo>
                    <a:pt x="168" y="2309"/>
                  </a:lnTo>
                  <a:lnTo>
                    <a:pt x="175" y="2313"/>
                  </a:lnTo>
                  <a:lnTo>
                    <a:pt x="175" y="2313"/>
                  </a:lnTo>
                  <a:lnTo>
                    <a:pt x="189" y="2319"/>
                  </a:lnTo>
                  <a:lnTo>
                    <a:pt x="202" y="2324"/>
                  </a:lnTo>
                  <a:lnTo>
                    <a:pt x="227" y="2331"/>
                  </a:lnTo>
                  <a:lnTo>
                    <a:pt x="249" y="2336"/>
                  </a:lnTo>
                  <a:lnTo>
                    <a:pt x="269" y="2340"/>
                  </a:lnTo>
                  <a:lnTo>
                    <a:pt x="269" y="2340"/>
                  </a:lnTo>
                  <a:lnTo>
                    <a:pt x="283" y="2340"/>
                  </a:lnTo>
                  <a:lnTo>
                    <a:pt x="303" y="2338"/>
                  </a:lnTo>
                  <a:lnTo>
                    <a:pt x="354" y="2330"/>
                  </a:lnTo>
                  <a:lnTo>
                    <a:pt x="354" y="2330"/>
                  </a:lnTo>
                  <a:close/>
                  <a:moveTo>
                    <a:pt x="472" y="2227"/>
                  </a:moveTo>
                  <a:lnTo>
                    <a:pt x="531" y="2174"/>
                  </a:lnTo>
                  <a:lnTo>
                    <a:pt x="531" y="2174"/>
                  </a:lnTo>
                  <a:lnTo>
                    <a:pt x="512" y="2161"/>
                  </a:lnTo>
                  <a:lnTo>
                    <a:pt x="485" y="2144"/>
                  </a:lnTo>
                  <a:lnTo>
                    <a:pt x="485" y="2144"/>
                  </a:lnTo>
                  <a:lnTo>
                    <a:pt x="467" y="2135"/>
                  </a:lnTo>
                  <a:lnTo>
                    <a:pt x="452" y="2129"/>
                  </a:lnTo>
                  <a:lnTo>
                    <a:pt x="430" y="2120"/>
                  </a:lnTo>
                  <a:lnTo>
                    <a:pt x="421" y="2117"/>
                  </a:lnTo>
                  <a:lnTo>
                    <a:pt x="414" y="2113"/>
                  </a:lnTo>
                  <a:lnTo>
                    <a:pt x="409" y="2107"/>
                  </a:lnTo>
                  <a:lnTo>
                    <a:pt x="404" y="2096"/>
                  </a:lnTo>
                  <a:lnTo>
                    <a:pt x="404" y="2096"/>
                  </a:lnTo>
                  <a:lnTo>
                    <a:pt x="393" y="2069"/>
                  </a:lnTo>
                  <a:lnTo>
                    <a:pt x="377" y="2037"/>
                  </a:lnTo>
                  <a:lnTo>
                    <a:pt x="362" y="2009"/>
                  </a:lnTo>
                  <a:lnTo>
                    <a:pt x="350" y="1988"/>
                  </a:lnTo>
                  <a:lnTo>
                    <a:pt x="350" y="1988"/>
                  </a:lnTo>
                  <a:lnTo>
                    <a:pt x="344" y="1982"/>
                  </a:lnTo>
                  <a:lnTo>
                    <a:pt x="332" y="1973"/>
                  </a:lnTo>
                  <a:lnTo>
                    <a:pt x="307" y="1958"/>
                  </a:lnTo>
                  <a:lnTo>
                    <a:pt x="281" y="1946"/>
                  </a:lnTo>
                  <a:lnTo>
                    <a:pt x="269" y="1941"/>
                  </a:lnTo>
                  <a:lnTo>
                    <a:pt x="269" y="1941"/>
                  </a:lnTo>
                  <a:lnTo>
                    <a:pt x="266" y="1939"/>
                  </a:lnTo>
                  <a:lnTo>
                    <a:pt x="263" y="1938"/>
                  </a:lnTo>
                  <a:lnTo>
                    <a:pt x="258" y="1936"/>
                  </a:lnTo>
                  <a:lnTo>
                    <a:pt x="253" y="1938"/>
                  </a:lnTo>
                  <a:lnTo>
                    <a:pt x="246" y="1939"/>
                  </a:lnTo>
                  <a:lnTo>
                    <a:pt x="239" y="1944"/>
                  </a:lnTo>
                  <a:lnTo>
                    <a:pt x="229" y="1955"/>
                  </a:lnTo>
                  <a:lnTo>
                    <a:pt x="229" y="1955"/>
                  </a:lnTo>
                  <a:lnTo>
                    <a:pt x="219" y="1968"/>
                  </a:lnTo>
                  <a:lnTo>
                    <a:pt x="210" y="1983"/>
                  </a:lnTo>
                  <a:lnTo>
                    <a:pt x="202" y="1998"/>
                  </a:lnTo>
                  <a:lnTo>
                    <a:pt x="194" y="2015"/>
                  </a:lnTo>
                  <a:lnTo>
                    <a:pt x="189" y="2029"/>
                  </a:lnTo>
                  <a:lnTo>
                    <a:pt x="187" y="2041"/>
                  </a:lnTo>
                  <a:lnTo>
                    <a:pt x="185" y="2047"/>
                  </a:lnTo>
                  <a:lnTo>
                    <a:pt x="187" y="2049"/>
                  </a:lnTo>
                  <a:lnTo>
                    <a:pt x="189" y="2049"/>
                  </a:lnTo>
                  <a:lnTo>
                    <a:pt x="189" y="2049"/>
                  </a:lnTo>
                  <a:lnTo>
                    <a:pt x="195" y="2046"/>
                  </a:lnTo>
                  <a:lnTo>
                    <a:pt x="204" y="2037"/>
                  </a:lnTo>
                  <a:lnTo>
                    <a:pt x="227" y="2019"/>
                  </a:lnTo>
                  <a:lnTo>
                    <a:pt x="239" y="2010"/>
                  </a:lnTo>
                  <a:lnTo>
                    <a:pt x="251" y="2007"/>
                  </a:lnTo>
                  <a:lnTo>
                    <a:pt x="256" y="2005"/>
                  </a:lnTo>
                  <a:lnTo>
                    <a:pt x="261" y="2007"/>
                  </a:lnTo>
                  <a:lnTo>
                    <a:pt x="266" y="2010"/>
                  </a:lnTo>
                  <a:lnTo>
                    <a:pt x="269" y="2015"/>
                  </a:lnTo>
                  <a:lnTo>
                    <a:pt x="269" y="2015"/>
                  </a:lnTo>
                  <a:lnTo>
                    <a:pt x="288" y="2047"/>
                  </a:lnTo>
                  <a:lnTo>
                    <a:pt x="310" y="2085"/>
                  </a:lnTo>
                  <a:lnTo>
                    <a:pt x="332" y="2118"/>
                  </a:lnTo>
                  <a:lnTo>
                    <a:pt x="342" y="2130"/>
                  </a:lnTo>
                  <a:lnTo>
                    <a:pt x="350" y="2137"/>
                  </a:lnTo>
                  <a:lnTo>
                    <a:pt x="350" y="2137"/>
                  </a:lnTo>
                  <a:lnTo>
                    <a:pt x="362" y="2140"/>
                  </a:lnTo>
                  <a:lnTo>
                    <a:pt x="374" y="2144"/>
                  </a:lnTo>
                  <a:lnTo>
                    <a:pt x="381" y="2145"/>
                  </a:lnTo>
                  <a:lnTo>
                    <a:pt x="387" y="2149"/>
                  </a:lnTo>
                  <a:lnTo>
                    <a:pt x="394" y="2156"/>
                  </a:lnTo>
                  <a:lnTo>
                    <a:pt x="404" y="2164"/>
                  </a:lnTo>
                  <a:lnTo>
                    <a:pt x="452" y="2211"/>
                  </a:lnTo>
                  <a:lnTo>
                    <a:pt x="452" y="2211"/>
                  </a:lnTo>
                  <a:lnTo>
                    <a:pt x="460" y="2218"/>
                  </a:lnTo>
                  <a:lnTo>
                    <a:pt x="472" y="2227"/>
                  </a:lnTo>
                  <a:lnTo>
                    <a:pt x="472" y="2227"/>
                  </a:lnTo>
                  <a:close/>
                  <a:moveTo>
                    <a:pt x="693" y="2032"/>
                  </a:moveTo>
                  <a:lnTo>
                    <a:pt x="757" y="1975"/>
                  </a:lnTo>
                  <a:lnTo>
                    <a:pt x="757" y="1975"/>
                  </a:lnTo>
                  <a:lnTo>
                    <a:pt x="758" y="1941"/>
                  </a:lnTo>
                  <a:lnTo>
                    <a:pt x="757" y="1929"/>
                  </a:lnTo>
                  <a:lnTo>
                    <a:pt x="755" y="1921"/>
                  </a:lnTo>
                  <a:lnTo>
                    <a:pt x="755" y="1921"/>
                  </a:lnTo>
                  <a:lnTo>
                    <a:pt x="748" y="1911"/>
                  </a:lnTo>
                  <a:lnTo>
                    <a:pt x="738" y="1897"/>
                  </a:lnTo>
                  <a:lnTo>
                    <a:pt x="709" y="1862"/>
                  </a:lnTo>
                  <a:lnTo>
                    <a:pt x="681" y="1831"/>
                  </a:lnTo>
                  <a:lnTo>
                    <a:pt x="671" y="1823"/>
                  </a:lnTo>
                  <a:lnTo>
                    <a:pt x="667" y="1819"/>
                  </a:lnTo>
                  <a:lnTo>
                    <a:pt x="667" y="1819"/>
                  </a:lnTo>
                  <a:lnTo>
                    <a:pt x="669" y="1831"/>
                  </a:lnTo>
                  <a:lnTo>
                    <a:pt x="676" y="1858"/>
                  </a:lnTo>
                  <a:lnTo>
                    <a:pt x="684" y="1890"/>
                  </a:lnTo>
                  <a:lnTo>
                    <a:pt x="686" y="1907"/>
                  </a:lnTo>
                  <a:lnTo>
                    <a:pt x="687" y="1921"/>
                  </a:lnTo>
                  <a:lnTo>
                    <a:pt x="687" y="1921"/>
                  </a:lnTo>
                  <a:lnTo>
                    <a:pt x="687" y="1963"/>
                  </a:lnTo>
                  <a:lnTo>
                    <a:pt x="687" y="1995"/>
                  </a:lnTo>
                  <a:lnTo>
                    <a:pt x="687" y="1995"/>
                  </a:lnTo>
                  <a:lnTo>
                    <a:pt x="689" y="2012"/>
                  </a:lnTo>
                  <a:lnTo>
                    <a:pt x="693" y="2032"/>
                  </a:lnTo>
                  <a:lnTo>
                    <a:pt x="693" y="2032"/>
                  </a:lnTo>
                  <a:close/>
                  <a:moveTo>
                    <a:pt x="841" y="1900"/>
                  </a:moveTo>
                  <a:lnTo>
                    <a:pt x="841" y="1900"/>
                  </a:lnTo>
                  <a:lnTo>
                    <a:pt x="890" y="1858"/>
                  </a:lnTo>
                  <a:lnTo>
                    <a:pt x="890" y="1858"/>
                  </a:lnTo>
                  <a:lnTo>
                    <a:pt x="886" y="1828"/>
                  </a:lnTo>
                  <a:lnTo>
                    <a:pt x="883" y="1813"/>
                  </a:lnTo>
                  <a:lnTo>
                    <a:pt x="883" y="1813"/>
                  </a:lnTo>
                  <a:lnTo>
                    <a:pt x="883" y="1809"/>
                  </a:lnTo>
                  <a:lnTo>
                    <a:pt x="883" y="1803"/>
                  </a:lnTo>
                  <a:lnTo>
                    <a:pt x="883" y="1784"/>
                  </a:lnTo>
                  <a:lnTo>
                    <a:pt x="883" y="1759"/>
                  </a:lnTo>
                  <a:lnTo>
                    <a:pt x="880" y="1742"/>
                  </a:lnTo>
                  <a:lnTo>
                    <a:pt x="876" y="1725"/>
                  </a:lnTo>
                  <a:lnTo>
                    <a:pt x="876" y="1725"/>
                  </a:lnTo>
                  <a:lnTo>
                    <a:pt x="870" y="1706"/>
                  </a:lnTo>
                  <a:lnTo>
                    <a:pt x="861" y="1688"/>
                  </a:lnTo>
                  <a:lnTo>
                    <a:pt x="841" y="1650"/>
                  </a:lnTo>
                  <a:lnTo>
                    <a:pt x="831" y="1634"/>
                  </a:lnTo>
                  <a:lnTo>
                    <a:pt x="824" y="1617"/>
                  </a:lnTo>
                  <a:lnTo>
                    <a:pt x="817" y="1600"/>
                  </a:lnTo>
                  <a:lnTo>
                    <a:pt x="816" y="1583"/>
                  </a:lnTo>
                  <a:lnTo>
                    <a:pt x="816" y="1583"/>
                  </a:lnTo>
                  <a:lnTo>
                    <a:pt x="814" y="1547"/>
                  </a:lnTo>
                  <a:lnTo>
                    <a:pt x="812" y="1512"/>
                  </a:lnTo>
                  <a:lnTo>
                    <a:pt x="809" y="1468"/>
                  </a:lnTo>
                  <a:lnTo>
                    <a:pt x="809" y="1468"/>
                  </a:lnTo>
                  <a:lnTo>
                    <a:pt x="804" y="1458"/>
                  </a:lnTo>
                  <a:lnTo>
                    <a:pt x="794" y="1438"/>
                  </a:lnTo>
                  <a:lnTo>
                    <a:pt x="787" y="1426"/>
                  </a:lnTo>
                  <a:lnTo>
                    <a:pt x="782" y="1409"/>
                  </a:lnTo>
                  <a:lnTo>
                    <a:pt x="777" y="1392"/>
                  </a:lnTo>
                  <a:lnTo>
                    <a:pt x="775" y="1373"/>
                  </a:lnTo>
                  <a:lnTo>
                    <a:pt x="775" y="1373"/>
                  </a:lnTo>
                  <a:lnTo>
                    <a:pt x="773" y="1353"/>
                  </a:lnTo>
                  <a:lnTo>
                    <a:pt x="770" y="1335"/>
                  </a:lnTo>
                  <a:lnTo>
                    <a:pt x="765" y="1297"/>
                  </a:lnTo>
                  <a:lnTo>
                    <a:pt x="762" y="1281"/>
                  </a:lnTo>
                  <a:lnTo>
                    <a:pt x="762" y="1264"/>
                  </a:lnTo>
                  <a:lnTo>
                    <a:pt x="763" y="1250"/>
                  </a:lnTo>
                  <a:lnTo>
                    <a:pt x="768" y="1238"/>
                  </a:lnTo>
                  <a:lnTo>
                    <a:pt x="768" y="1238"/>
                  </a:lnTo>
                  <a:lnTo>
                    <a:pt x="782" y="1220"/>
                  </a:lnTo>
                  <a:lnTo>
                    <a:pt x="794" y="1205"/>
                  </a:lnTo>
                  <a:lnTo>
                    <a:pt x="804" y="1191"/>
                  </a:lnTo>
                  <a:lnTo>
                    <a:pt x="807" y="1184"/>
                  </a:lnTo>
                  <a:lnTo>
                    <a:pt x="809" y="1178"/>
                  </a:lnTo>
                  <a:lnTo>
                    <a:pt x="809" y="1178"/>
                  </a:lnTo>
                  <a:lnTo>
                    <a:pt x="811" y="1164"/>
                  </a:lnTo>
                  <a:lnTo>
                    <a:pt x="809" y="1150"/>
                  </a:lnTo>
                  <a:lnTo>
                    <a:pt x="805" y="1140"/>
                  </a:lnTo>
                  <a:lnTo>
                    <a:pt x="802" y="1137"/>
                  </a:lnTo>
                  <a:lnTo>
                    <a:pt x="802" y="1137"/>
                  </a:lnTo>
                  <a:lnTo>
                    <a:pt x="800" y="1140"/>
                  </a:lnTo>
                  <a:lnTo>
                    <a:pt x="799" y="1150"/>
                  </a:lnTo>
                  <a:lnTo>
                    <a:pt x="790" y="1178"/>
                  </a:lnTo>
                  <a:lnTo>
                    <a:pt x="787" y="1191"/>
                  </a:lnTo>
                  <a:lnTo>
                    <a:pt x="780" y="1201"/>
                  </a:lnTo>
                  <a:lnTo>
                    <a:pt x="779" y="1205"/>
                  </a:lnTo>
                  <a:lnTo>
                    <a:pt x="775" y="1206"/>
                  </a:lnTo>
                  <a:lnTo>
                    <a:pt x="772" y="1206"/>
                  </a:lnTo>
                  <a:lnTo>
                    <a:pt x="768" y="1205"/>
                  </a:lnTo>
                  <a:lnTo>
                    <a:pt x="768" y="1205"/>
                  </a:lnTo>
                  <a:lnTo>
                    <a:pt x="765" y="1203"/>
                  </a:lnTo>
                  <a:lnTo>
                    <a:pt x="762" y="1203"/>
                  </a:lnTo>
                  <a:lnTo>
                    <a:pt x="758" y="1206"/>
                  </a:lnTo>
                  <a:lnTo>
                    <a:pt x="757" y="1213"/>
                  </a:lnTo>
                  <a:lnTo>
                    <a:pt x="752" y="1228"/>
                  </a:lnTo>
                  <a:lnTo>
                    <a:pt x="746" y="1248"/>
                  </a:lnTo>
                  <a:lnTo>
                    <a:pt x="743" y="1274"/>
                  </a:lnTo>
                  <a:lnTo>
                    <a:pt x="741" y="1297"/>
                  </a:lnTo>
                  <a:lnTo>
                    <a:pt x="741" y="1321"/>
                  </a:lnTo>
                  <a:lnTo>
                    <a:pt x="741" y="1340"/>
                  </a:lnTo>
                  <a:lnTo>
                    <a:pt x="741" y="1340"/>
                  </a:lnTo>
                  <a:lnTo>
                    <a:pt x="753" y="1446"/>
                  </a:lnTo>
                  <a:lnTo>
                    <a:pt x="762" y="1522"/>
                  </a:lnTo>
                  <a:lnTo>
                    <a:pt x="762" y="1522"/>
                  </a:lnTo>
                  <a:lnTo>
                    <a:pt x="760" y="1520"/>
                  </a:lnTo>
                  <a:lnTo>
                    <a:pt x="757" y="1517"/>
                  </a:lnTo>
                  <a:lnTo>
                    <a:pt x="750" y="1509"/>
                  </a:lnTo>
                  <a:lnTo>
                    <a:pt x="743" y="1497"/>
                  </a:lnTo>
                  <a:lnTo>
                    <a:pt x="735" y="1482"/>
                  </a:lnTo>
                  <a:lnTo>
                    <a:pt x="730" y="1466"/>
                  </a:lnTo>
                  <a:lnTo>
                    <a:pt x="725" y="1448"/>
                  </a:lnTo>
                  <a:lnTo>
                    <a:pt x="721" y="1428"/>
                  </a:lnTo>
                  <a:lnTo>
                    <a:pt x="721" y="1428"/>
                  </a:lnTo>
                  <a:lnTo>
                    <a:pt x="721" y="1402"/>
                  </a:lnTo>
                  <a:lnTo>
                    <a:pt x="721" y="1368"/>
                  </a:lnTo>
                  <a:lnTo>
                    <a:pt x="721" y="1289"/>
                  </a:lnTo>
                  <a:lnTo>
                    <a:pt x="723" y="1223"/>
                  </a:lnTo>
                  <a:lnTo>
                    <a:pt x="723" y="1203"/>
                  </a:lnTo>
                  <a:lnTo>
                    <a:pt x="721" y="1199"/>
                  </a:lnTo>
                  <a:lnTo>
                    <a:pt x="721" y="1198"/>
                  </a:lnTo>
                  <a:lnTo>
                    <a:pt x="721" y="1198"/>
                  </a:lnTo>
                  <a:lnTo>
                    <a:pt x="720" y="1206"/>
                  </a:lnTo>
                  <a:lnTo>
                    <a:pt x="716" y="1227"/>
                  </a:lnTo>
                  <a:lnTo>
                    <a:pt x="708" y="1289"/>
                  </a:lnTo>
                  <a:lnTo>
                    <a:pt x="698" y="1358"/>
                  </a:lnTo>
                  <a:lnTo>
                    <a:pt x="693" y="1390"/>
                  </a:lnTo>
                  <a:lnTo>
                    <a:pt x="687" y="1414"/>
                  </a:lnTo>
                  <a:lnTo>
                    <a:pt x="687" y="1414"/>
                  </a:lnTo>
                  <a:lnTo>
                    <a:pt x="684" y="1436"/>
                  </a:lnTo>
                  <a:lnTo>
                    <a:pt x="682" y="1458"/>
                  </a:lnTo>
                  <a:lnTo>
                    <a:pt x="684" y="1483"/>
                  </a:lnTo>
                  <a:lnTo>
                    <a:pt x="687" y="1510"/>
                  </a:lnTo>
                  <a:lnTo>
                    <a:pt x="693" y="1536"/>
                  </a:lnTo>
                  <a:lnTo>
                    <a:pt x="701" y="1561"/>
                  </a:lnTo>
                  <a:lnTo>
                    <a:pt x="709" y="1583"/>
                  </a:lnTo>
                  <a:lnTo>
                    <a:pt x="721" y="1603"/>
                  </a:lnTo>
                  <a:lnTo>
                    <a:pt x="721" y="1603"/>
                  </a:lnTo>
                  <a:lnTo>
                    <a:pt x="731" y="1618"/>
                  </a:lnTo>
                  <a:lnTo>
                    <a:pt x="741" y="1630"/>
                  </a:lnTo>
                  <a:lnTo>
                    <a:pt x="752" y="1644"/>
                  </a:lnTo>
                  <a:lnTo>
                    <a:pt x="755" y="1650"/>
                  </a:lnTo>
                  <a:lnTo>
                    <a:pt x="757" y="1656"/>
                  </a:lnTo>
                  <a:lnTo>
                    <a:pt x="757" y="1666"/>
                  </a:lnTo>
                  <a:lnTo>
                    <a:pt x="755" y="1678"/>
                  </a:lnTo>
                  <a:lnTo>
                    <a:pt x="755" y="1678"/>
                  </a:lnTo>
                  <a:lnTo>
                    <a:pt x="753" y="1691"/>
                  </a:lnTo>
                  <a:lnTo>
                    <a:pt x="750" y="1705"/>
                  </a:lnTo>
                  <a:lnTo>
                    <a:pt x="743" y="1727"/>
                  </a:lnTo>
                  <a:lnTo>
                    <a:pt x="741" y="1737"/>
                  </a:lnTo>
                  <a:lnTo>
                    <a:pt x="741" y="1745"/>
                  </a:lnTo>
                  <a:lnTo>
                    <a:pt x="743" y="1752"/>
                  </a:lnTo>
                  <a:lnTo>
                    <a:pt x="748" y="1759"/>
                  </a:lnTo>
                  <a:lnTo>
                    <a:pt x="748" y="1759"/>
                  </a:lnTo>
                  <a:lnTo>
                    <a:pt x="768" y="1775"/>
                  </a:lnTo>
                  <a:lnTo>
                    <a:pt x="780" y="1787"/>
                  </a:lnTo>
                  <a:lnTo>
                    <a:pt x="795" y="1806"/>
                  </a:lnTo>
                  <a:lnTo>
                    <a:pt x="795" y="1806"/>
                  </a:lnTo>
                  <a:lnTo>
                    <a:pt x="811" y="1828"/>
                  </a:lnTo>
                  <a:lnTo>
                    <a:pt x="821" y="1843"/>
                  </a:lnTo>
                  <a:lnTo>
                    <a:pt x="826" y="1857"/>
                  </a:lnTo>
                  <a:lnTo>
                    <a:pt x="829" y="1867"/>
                  </a:lnTo>
                  <a:lnTo>
                    <a:pt x="829" y="1867"/>
                  </a:lnTo>
                  <a:lnTo>
                    <a:pt x="841" y="1900"/>
                  </a:lnTo>
                  <a:lnTo>
                    <a:pt x="841" y="1900"/>
                  </a:lnTo>
                  <a:close/>
                  <a:moveTo>
                    <a:pt x="1079" y="1715"/>
                  </a:moveTo>
                  <a:lnTo>
                    <a:pt x="1079" y="1715"/>
                  </a:lnTo>
                  <a:lnTo>
                    <a:pt x="1149" y="1664"/>
                  </a:lnTo>
                  <a:lnTo>
                    <a:pt x="1234" y="1461"/>
                  </a:lnTo>
                  <a:lnTo>
                    <a:pt x="1234" y="1461"/>
                  </a:lnTo>
                  <a:lnTo>
                    <a:pt x="1279" y="1358"/>
                  </a:lnTo>
                  <a:lnTo>
                    <a:pt x="1318" y="1279"/>
                  </a:lnTo>
                  <a:lnTo>
                    <a:pt x="1335" y="1243"/>
                  </a:lnTo>
                  <a:lnTo>
                    <a:pt x="1348" y="1218"/>
                  </a:lnTo>
                  <a:lnTo>
                    <a:pt x="1348" y="1218"/>
                  </a:lnTo>
                  <a:lnTo>
                    <a:pt x="1358" y="1198"/>
                  </a:lnTo>
                  <a:lnTo>
                    <a:pt x="1367" y="1178"/>
                  </a:lnTo>
                  <a:lnTo>
                    <a:pt x="1372" y="1159"/>
                  </a:lnTo>
                  <a:lnTo>
                    <a:pt x="1377" y="1137"/>
                  </a:lnTo>
                  <a:lnTo>
                    <a:pt x="1384" y="1093"/>
                  </a:lnTo>
                  <a:lnTo>
                    <a:pt x="1389" y="1069"/>
                  </a:lnTo>
                  <a:lnTo>
                    <a:pt x="1395" y="1042"/>
                  </a:lnTo>
                  <a:lnTo>
                    <a:pt x="1395" y="1042"/>
                  </a:lnTo>
                  <a:lnTo>
                    <a:pt x="1402" y="1015"/>
                  </a:lnTo>
                  <a:lnTo>
                    <a:pt x="1406" y="988"/>
                  </a:lnTo>
                  <a:lnTo>
                    <a:pt x="1407" y="961"/>
                  </a:lnTo>
                  <a:lnTo>
                    <a:pt x="1407" y="934"/>
                  </a:lnTo>
                  <a:lnTo>
                    <a:pt x="1407" y="875"/>
                  </a:lnTo>
                  <a:lnTo>
                    <a:pt x="1407" y="843"/>
                  </a:lnTo>
                  <a:lnTo>
                    <a:pt x="1409" y="806"/>
                  </a:lnTo>
                  <a:lnTo>
                    <a:pt x="1409" y="806"/>
                  </a:lnTo>
                  <a:lnTo>
                    <a:pt x="1412" y="767"/>
                  </a:lnTo>
                  <a:lnTo>
                    <a:pt x="1419" y="726"/>
                  </a:lnTo>
                  <a:lnTo>
                    <a:pt x="1426" y="688"/>
                  </a:lnTo>
                  <a:lnTo>
                    <a:pt x="1434" y="652"/>
                  </a:lnTo>
                  <a:lnTo>
                    <a:pt x="1449" y="598"/>
                  </a:lnTo>
                  <a:lnTo>
                    <a:pt x="1456" y="576"/>
                  </a:lnTo>
                  <a:lnTo>
                    <a:pt x="1456" y="576"/>
                  </a:lnTo>
                  <a:lnTo>
                    <a:pt x="1448" y="595"/>
                  </a:lnTo>
                  <a:lnTo>
                    <a:pt x="1429" y="637"/>
                  </a:lnTo>
                  <a:lnTo>
                    <a:pt x="1409" y="688"/>
                  </a:lnTo>
                  <a:lnTo>
                    <a:pt x="1400" y="711"/>
                  </a:lnTo>
                  <a:lnTo>
                    <a:pt x="1395" y="732"/>
                  </a:lnTo>
                  <a:lnTo>
                    <a:pt x="1395" y="732"/>
                  </a:lnTo>
                  <a:lnTo>
                    <a:pt x="1390" y="754"/>
                  </a:lnTo>
                  <a:lnTo>
                    <a:pt x="1384" y="781"/>
                  </a:lnTo>
                  <a:lnTo>
                    <a:pt x="1365" y="845"/>
                  </a:lnTo>
                  <a:lnTo>
                    <a:pt x="1348" y="907"/>
                  </a:lnTo>
                  <a:lnTo>
                    <a:pt x="1343" y="931"/>
                  </a:lnTo>
                  <a:lnTo>
                    <a:pt x="1341" y="948"/>
                  </a:lnTo>
                  <a:lnTo>
                    <a:pt x="1341" y="948"/>
                  </a:lnTo>
                  <a:lnTo>
                    <a:pt x="1341" y="978"/>
                  </a:lnTo>
                  <a:lnTo>
                    <a:pt x="1340" y="1022"/>
                  </a:lnTo>
                  <a:lnTo>
                    <a:pt x="1333" y="1083"/>
                  </a:lnTo>
                  <a:lnTo>
                    <a:pt x="1321" y="1157"/>
                  </a:lnTo>
                  <a:lnTo>
                    <a:pt x="1321" y="1157"/>
                  </a:lnTo>
                  <a:lnTo>
                    <a:pt x="1311" y="1199"/>
                  </a:lnTo>
                  <a:lnTo>
                    <a:pt x="1299" y="1242"/>
                  </a:lnTo>
                  <a:lnTo>
                    <a:pt x="1284" y="1282"/>
                  </a:lnTo>
                  <a:lnTo>
                    <a:pt x="1269" y="1319"/>
                  </a:lnTo>
                  <a:lnTo>
                    <a:pt x="1240" y="1379"/>
                  </a:lnTo>
                  <a:lnTo>
                    <a:pt x="1227" y="1407"/>
                  </a:lnTo>
                  <a:lnTo>
                    <a:pt x="1227" y="1407"/>
                  </a:lnTo>
                  <a:lnTo>
                    <a:pt x="1225" y="1409"/>
                  </a:lnTo>
                  <a:lnTo>
                    <a:pt x="1225" y="1409"/>
                  </a:lnTo>
                  <a:lnTo>
                    <a:pt x="1224" y="1406"/>
                  </a:lnTo>
                  <a:lnTo>
                    <a:pt x="1218" y="1389"/>
                  </a:lnTo>
                  <a:lnTo>
                    <a:pt x="1215" y="1363"/>
                  </a:lnTo>
                  <a:lnTo>
                    <a:pt x="1213" y="1340"/>
                  </a:lnTo>
                  <a:lnTo>
                    <a:pt x="1213" y="1340"/>
                  </a:lnTo>
                  <a:lnTo>
                    <a:pt x="1215" y="1314"/>
                  </a:lnTo>
                  <a:lnTo>
                    <a:pt x="1220" y="1264"/>
                  </a:lnTo>
                  <a:lnTo>
                    <a:pt x="1237" y="1127"/>
                  </a:lnTo>
                  <a:lnTo>
                    <a:pt x="1261" y="934"/>
                  </a:lnTo>
                  <a:lnTo>
                    <a:pt x="1261" y="934"/>
                  </a:lnTo>
                  <a:lnTo>
                    <a:pt x="1249" y="985"/>
                  </a:lnTo>
                  <a:lnTo>
                    <a:pt x="1224" y="1103"/>
                  </a:lnTo>
                  <a:lnTo>
                    <a:pt x="1198" y="1233"/>
                  </a:lnTo>
                  <a:lnTo>
                    <a:pt x="1190" y="1286"/>
                  </a:lnTo>
                  <a:lnTo>
                    <a:pt x="1186" y="1319"/>
                  </a:lnTo>
                  <a:lnTo>
                    <a:pt x="1186" y="1319"/>
                  </a:lnTo>
                  <a:lnTo>
                    <a:pt x="1183" y="1399"/>
                  </a:lnTo>
                  <a:lnTo>
                    <a:pt x="1181" y="1424"/>
                  </a:lnTo>
                  <a:lnTo>
                    <a:pt x="1180" y="1434"/>
                  </a:lnTo>
                  <a:lnTo>
                    <a:pt x="1180" y="1434"/>
                  </a:lnTo>
                  <a:lnTo>
                    <a:pt x="1176" y="1448"/>
                  </a:lnTo>
                  <a:lnTo>
                    <a:pt x="1170" y="1475"/>
                  </a:lnTo>
                  <a:lnTo>
                    <a:pt x="1161" y="1507"/>
                  </a:lnTo>
                  <a:lnTo>
                    <a:pt x="1153" y="1536"/>
                  </a:lnTo>
                  <a:lnTo>
                    <a:pt x="1153" y="1536"/>
                  </a:lnTo>
                  <a:lnTo>
                    <a:pt x="1141" y="1564"/>
                  </a:lnTo>
                  <a:lnTo>
                    <a:pt x="1122" y="1610"/>
                  </a:lnTo>
                  <a:lnTo>
                    <a:pt x="1079" y="1715"/>
                  </a:lnTo>
                  <a:lnTo>
                    <a:pt x="1079" y="1715"/>
                  </a:lnTo>
                  <a:close/>
                  <a:moveTo>
                    <a:pt x="2515" y="1698"/>
                  </a:moveTo>
                  <a:lnTo>
                    <a:pt x="2555" y="1765"/>
                  </a:lnTo>
                  <a:lnTo>
                    <a:pt x="2555" y="1765"/>
                  </a:lnTo>
                  <a:lnTo>
                    <a:pt x="2548" y="1750"/>
                  </a:lnTo>
                  <a:lnTo>
                    <a:pt x="2533" y="1713"/>
                  </a:lnTo>
                  <a:lnTo>
                    <a:pt x="2523" y="1694"/>
                  </a:lnTo>
                  <a:lnTo>
                    <a:pt x="2513" y="1676"/>
                  </a:lnTo>
                  <a:lnTo>
                    <a:pt x="2503" y="1661"/>
                  </a:lnTo>
                  <a:lnTo>
                    <a:pt x="2494" y="1650"/>
                  </a:lnTo>
                  <a:lnTo>
                    <a:pt x="2494" y="1650"/>
                  </a:lnTo>
                  <a:lnTo>
                    <a:pt x="2479" y="1642"/>
                  </a:lnTo>
                  <a:lnTo>
                    <a:pt x="2466" y="1637"/>
                  </a:lnTo>
                  <a:lnTo>
                    <a:pt x="2454" y="1632"/>
                  </a:lnTo>
                  <a:lnTo>
                    <a:pt x="2451" y="1629"/>
                  </a:lnTo>
                  <a:lnTo>
                    <a:pt x="2447" y="1623"/>
                  </a:lnTo>
                  <a:lnTo>
                    <a:pt x="2447" y="1623"/>
                  </a:lnTo>
                  <a:lnTo>
                    <a:pt x="2440" y="1605"/>
                  </a:lnTo>
                  <a:lnTo>
                    <a:pt x="2430" y="1576"/>
                  </a:lnTo>
                  <a:lnTo>
                    <a:pt x="2419" y="1544"/>
                  </a:lnTo>
                  <a:lnTo>
                    <a:pt x="2407" y="1515"/>
                  </a:lnTo>
                  <a:lnTo>
                    <a:pt x="2407" y="1515"/>
                  </a:lnTo>
                  <a:lnTo>
                    <a:pt x="2395" y="1487"/>
                  </a:lnTo>
                  <a:lnTo>
                    <a:pt x="2385" y="1453"/>
                  </a:lnTo>
                  <a:lnTo>
                    <a:pt x="2376" y="1419"/>
                  </a:lnTo>
                  <a:lnTo>
                    <a:pt x="2373" y="1402"/>
                  </a:lnTo>
                  <a:lnTo>
                    <a:pt x="2373" y="1387"/>
                  </a:lnTo>
                  <a:lnTo>
                    <a:pt x="2373" y="1319"/>
                  </a:lnTo>
                  <a:lnTo>
                    <a:pt x="2373" y="1319"/>
                  </a:lnTo>
                  <a:lnTo>
                    <a:pt x="2375" y="1309"/>
                  </a:lnTo>
                  <a:lnTo>
                    <a:pt x="2376" y="1294"/>
                  </a:lnTo>
                  <a:lnTo>
                    <a:pt x="2383" y="1259"/>
                  </a:lnTo>
                  <a:lnTo>
                    <a:pt x="2387" y="1227"/>
                  </a:lnTo>
                  <a:lnTo>
                    <a:pt x="2388" y="1213"/>
                  </a:lnTo>
                  <a:lnTo>
                    <a:pt x="2387" y="1205"/>
                  </a:lnTo>
                  <a:lnTo>
                    <a:pt x="2387" y="1205"/>
                  </a:lnTo>
                  <a:lnTo>
                    <a:pt x="2385" y="1203"/>
                  </a:lnTo>
                  <a:lnTo>
                    <a:pt x="2381" y="1203"/>
                  </a:lnTo>
                  <a:lnTo>
                    <a:pt x="2375" y="1208"/>
                  </a:lnTo>
                  <a:lnTo>
                    <a:pt x="2365" y="1216"/>
                  </a:lnTo>
                  <a:lnTo>
                    <a:pt x="2355" y="1230"/>
                  </a:lnTo>
                  <a:lnTo>
                    <a:pt x="2334" y="1254"/>
                  </a:lnTo>
                  <a:lnTo>
                    <a:pt x="2326" y="1265"/>
                  </a:lnTo>
                  <a:lnTo>
                    <a:pt x="2326" y="1265"/>
                  </a:lnTo>
                  <a:lnTo>
                    <a:pt x="2329" y="1296"/>
                  </a:lnTo>
                  <a:lnTo>
                    <a:pt x="2329" y="1316"/>
                  </a:lnTo>
                  <a:lnTo>
                    <a:pt x="2328" y="1323"/>
                  </a:lnTo>
                  <a:lnTo>
                    <a:pt x="2328" y="1326"/>
                  </a:lnTo>
                  <a:lnTo>
                    <a:pt x="2326" y="1326"/>
                  </a:lnTo>
                  <a:lnTo>
                    <a:pt x="2326" y="1326"/>
                  </a:lnTo>
                  <a:lnTo>
                    <a:pt x="2323" y="1323"/>
                  </a:lnTo>
                  <a:lnTo>
                    <a:pt x="2314" y="1314"/>
                  </a:lnTo>
                  <a:lnTo>
                    <a:pt x="2297" y="1287"/>
                  </a:lnTo>
                  <a:lnTo>
                    <a:pt x="2280" y="1259"/>
                  </a:lnTo>
                  <a:lnTo>
                    <a:pt x="2275" y="1247"/>
                  </a:lnTo>
                  <a:lnTo>
                    <a:pt x="2272" y="1238"/>
                  </a:lnTo>
                  <a:lnTo>
                    <a:pt x="2272" y="1238"/>
                  </a:lnTo>
                  <a:lnTo>
                    <a:pt x="2270" y="1232"/>
                  </a:lnTo>
                  <a:lnTo>
                    <a:pt x="2267" y="1223"/>
                  </a:lnTo>
                  <a:lnTo>
                    <a:pt x="2257" y="1201"/>
                  </a:lnTo>
                  <a:lnTo>
                    <a:pt x="2253" y="1189"/>
                  </a:lnTo>
                  <a:lnTo>
                    <a:pt x="2252" y="1176"/>
                  </a:lnTo>
                  <a:lnTo>
                    <a:pt x="2253" y="1164"/>
                  </a:lnTo>
                  <a:lnTo>
                    <a:pt x="2255" y="1157"/>
                  </a:lnTo>
                  <a:lnTo>
                    <a:pt x="2258" y="1150"/>
                  </a:lnTo>
                  <a:lnTo>
                    <a:pt x="2258" y="1150"/>
                  </a:lnTo>
                  <a:lnTo>
                    <a:pt x="2270" y="1127"/>
                  </a:lnTo>
                  <a:lnTo>
                    <a:pt x="2280" y="1108"/>
                  </a:lnTo>
                  <a:lnTo>
                    <a:pt x="2282" y="1103"/>
                  </a:lnTo>
                  <a:lnTo>
                    <a:pt x="2285" y="1100"/>
                  </a:lnTo>
                  <a:lnTo>
                    <a:pt x="2289" y="1100"/>
                  </a:lnTo>
                  <a:lnTo>
                    <a:pt x="2292" y="1103"/>
                  </a:lnTo>
                  <a:lnTo>
                    <a:pt x="2292" y="1103"/>
                  </a:lnTo>
                  <a:lnTo>
                    <a:pt x="2299" y="1112"/>
                  </a:lnTo>
                  <a:lnTo>
                    <a:pt x="2306" y="1115"/>
                  </a:lnTo>
                  <a:lnTo>
                    <a:pt x="2311" y="1117"/>
                  </a:lnTo>
                  <a:lnTo>
                    <a:pt x="2312" y="1117"/>
                  </a:lnTo>
                  <a:lnTo>
                    <a:pt x="2312" y="1117"/>
                  </a:lnTo>
                  <a:lnTo>
                    <a:pt x="2302" y="1064"/>
                  </a:lnTo>
                  <a:lnTo>
                    <a:pt x="2285" y="982"/>
                  </a:lnTo>
                  <a:lnTo>
                    <a:pt x="2285" y="982"/>
                  </a:lnTo>
                  <a:lnTo>
                    <a:pt x="2284" y="963"/>
                  </a:lnTo>
                  <a:lnTo>
                    <a:pt x="2284" y="939"/>
                  </a:lnTo>
                  <a:lnTo>
                    <a:pt x="2284" y="911"/>
                  </a:lnTo>
                  <a:lnTo>
                    <a:pt x="2287" y="880"/>
                  </a:lnTo>
                  <a:lnTo>
                    <a:pt x="2290" y="846"/>
                  </a:lnTo>
                  <a:lnTo>
                    <a:pt x="2296" y="816"/>
                  </a:lnTo>
                  <a:lnTo>
                    <a:pt x="2304" y="786"/>
                  </a:lnTo>
                  <a:lnTo>
                    <a:pt x="2312" y="759"/>
                  </a:lnTo>
                  <a:lnTo>
                    <a:pt x="2312" y="759"/>
                  </a:lnTo>
                  <a:lnTo>
                    <a:pt x="2358" y="650"/>
                  </a:lnTo>
                  <a:lnTo>
                    <a:pt x="2378" y="605"/>
                  </a:lnTo>
                  <a:lnTo>
                    <a:pt x="2387" y="588"/>
                  </a:lnTo>
                  <a:lnTo>
                    <a:pt x="2393" y="576"/>
                  </a:lnTo>
                  <a:lnTo>
                    <a:pt x="2393" y="576"/>
                  </a:lnTo>
                  <a:lnTo>
                    <a:pt x="2398" y="568"/>
                  </a:lnTo>
                  <a:lnTo>
                    <a:pt x="2403" y="558"/>
                  </a:lnTo>
                  <a:lnTo>
                    <a:pt x="2410" y="541"/>
                  </a:lnTo>
                  <a:lnTo>
                    <a:pt x="2412" y="536"/>
                  </a:lnTo>
                  <a:lnTo>
                    <a:pt x="2414" y="536"/>
                  </a:lnTo>
                  <a:lnTo>
                    <a:pt x="2414" y="549"/>
                  </a:lnTo>
                  <a:lnTo>
                    <a:pt x="2414" y="549"/>
                  </a:lnTo>
                  <a:lnTo>
                    <a:pt x="2410" y="585"/>
                  </a:lnTo>
                  <a:lnTo>
                    <a:pt x="2405" y="629"/>
                  </a:lnTo>
                  <a:lnTo>
                    <a:pt x="2393" y="711"/>
                  </a:lnTo>
                  <a:lnTo>
                    <a:pt x="2393" y="711"/>
                  </a:lnTo>
                  <a:lnTo>
                    <a:pt x="2385" y="748"/>
                  </a:lnTo>
                  <a:lnTo>
                    <a:pt x="2373" y="799"/>
                  </a:lnTo>
                  <a:lnTo>
                    <a:pt x="2361" y="853"/>
                  </a:lnTo>
                  <a:lnTo>
                    <a:pt x="2353" y="900"/>
                  </a:lnTo>
                  <a:lnTo>
                    <a:pt x="2353" y="900"/>
                  </a:lnTo>
                  <a:lnTo>
                    <a:pt x="2343" y="970"/>
                  </a:lnTo>
                  <a:lnTo>
                    <a:pt x="2339" y="998"/>
                  </a:lnTo>
                  <a:lnTo>
                    <a:pt x="2339" y="1022"/>
                  </a:lnTo>
                  <a:lnTo>
                    <a:pt x="2339" y="1022"/>
                  </a:lnTo>
                  <a:lnTo>
                    <a:pt x="2343" y="1061"/>
                  </a:lnTo>
                  <a:lnTo>
                    <a:pt x="2346" y="1083"/>
                  </a:lnTo>
                  <a:lnTo>
                    <a:pt x="2346" y="1083"/>
                  </a:lnTo>
                  <a:lnTo>
                    <a:pt x="2346" y="1086"/>
                  </a:lnTo>
                  <a:lnTo>
                    <a:pt x="2344" y="1088"/>
                  </a:lnTo>
                  <a:lnTo>
                    <a:pt x="2341" y="1091"/>
                  </a:lnTo>
                  <a:lnTo>
                    <a:pt x="2341" y="1093"/>
                  </a:lnTo>
                  <a:lnTo>
                    <a:pt x="2341" y="1098"/>
                  </a:lnTo>
                  <a:lnTo>
                    <a:pt x="2343" y="1103"/>
                  </a:lnTo>
                  <a:lnTo>
                    <a:pt x="2346" y="1110"/>
                  </a:lnTo>
                  <a:lnTo>
                    <a:pt x="2346" y="1110"/>
                  </a:lnTo>
                  <a:lnTo>
                    <a:pt x="2349" y="1120"/>
                  </a:lnTo>
                  <a:lnTo>
                    <a:pt x="2353" y="1130"/>
                  </a:lnTo>
                  <a:lnTo>
                    <a:pt x="2355" y="1142"/>
                  </a:lnTo>
                  <a:lnTo>
                    <a:pt x="2355" y="1152"/>
                  </a:lnTo>
                  <a:lnTo>
                    <a:pt x="2355" y="1171"/>
                  </a:lnTo>
                  <a:lnTo>
                    <a:pt x="2353" y="1178"/>
                  </a:lnTo>
                  <a:lnTo>
                    <a:pt x="2353" y="1178"/>
                  </a:lnTo>
                  <a:lnTo>
                    <a:pt x="2366" y="1152"/>
                  </a:lnTo>
                  <a:lnTo>
                    <a:pt x="2378" y="1130"/>
                  </a:lnTo>
                  <a:lnTo>
                    <a:pt x="2387" y="1117"/>
                  </a:lnTo>
                  <a:lnTo>
                    <a:pt x="2387" y="1117"/>
                  </a:lnTo>
                  <a:lnTo>
                    <a:pt x="2388" y="1115"/>
                  </a:lnTo>
                  <a:lnTo>
                    <a:pt x="2392" y="1117"/>
                  </a:lnTo>
                  <a:lnTo>
                    <a:pt x="2398" y="1122"/>
                  </a:lnTo>
                  <a:lnTo>
                    <a:pt x="2417" y="1139"/>
                  </a:lnTo>
                  <a:lnTo>
                    <a:pt x="2425" y="1149"/>
                  </a:lnTo>
                  <a:lnTo>
                    <a:pt x="2434" y="1156"/>
                  </a:lnTo>
                  <a:lnTo>
                    <a:pt x="2437" y="1157"/>
                  </a:lnTo>
                  <a:lnTo>
                    <a:pt x="2439" y="1156"/>
                  </a:lnTo>
                  <a:lnTo>
                    <a:pt x="2440" y="1154"/>
                  </a:lnTo>
                  <a:lnTo>
                    <a:pt x="2440" y="1150"/>
                  </a:lnTo>
                  <a:lnTo>
                    <a:pt x="2440" y="1150"/>
                  </a:lnTo>
                  <a:lnTo>
                    <a:pt x="2437" y="1117"/>
                  </a:lnTo>
                  <a:lnTo>
                    <a:pt x="2432" y="1061"/>
                  </a:lnTo>
                  <a:lnTo>
                    <a:pt x="2430" y="1027"/>
                  </a:lnTo>
                  <a:lnTo>
                    <a:pt x="2430" y="990"/>
                  </a:lnTo>
                  <a:lnTo>
                    <a:pt x="2430" y="953"/>
                  </a:lnTo>
                  <a:lnTo>
                    <a:pt x="2434" y="914"/>
                  </a:lnTo>
                  <a:lnTo>
                    <a:pt x="2434" y="914"/>
                  </a:lnTo>
                  <a:lnTo>
                    <a:pt x="2444" y="838"/>
                  </a:lnTo>
                  <a:lnTo>
                    <a:pt x="2456" y="765"/>
                  </a:lnTo>
                  <a:lnTo>
                    <a:pt x="2464" y="701"/>
                  </a:lnTo>
                  <a:lnTo>
                    <a:pt x="2467" y="674"/>
                  </a:lnTo>
                  <a:lnTo>
                    <a:pt x="2467" y="650"/>
                  </a:lnTo>
                  <a:lnTo>
                    <a:pt x="2467" y="650"/>
                  </a:lnTo>
                  <a:lnTo>
                    <a:pt x="2464" y="553"/>
                  </a:lnTo>
                  <a:lnTo>
                    <a:pt x="2464" y="510"/>
                  </a:lnTo>
                  <a:lnTo>
                    <a:pt x="2464" y="493"/>
                  </a:lnTo>
                  <a:lnTo>
                    <a:pt x="2467" y="482"/>
                  </a:lnTo>
                  <a:lnTo>
                    <a:pt x="2467" y="482"/>
                  </a:lnTo>
                  <a:lnTo>
                    <a:pt x="2478" y="446"/>
                  </a:lnTo>
                  <a:lnTo>
                    <a:pt x="2491" y="394"/>
                  </a:lnTo>
                  <a:lnTo>
                    <a:pt x="2508" y="326"/>
                  </a:lnTo>
                  <a:lnTo>
                    <a:pt x="2508" y="326"/>
                  </a:lnTo>
                  <a:lnTo>
                    <a:pt x="2478" y="367"/>
                  </a:lnTo>
                  <a:lnTo>
                    <a:pt x="2408" y="463"/>
                  </a:lnTo>
                  <a:lnTo>
                    <a:pt x="2370" y="522"/>
                  </a:lnTo>
                  <a:lnTo>
                    <a:pt x="2331" y="580"/>
                  </a:lnTo>
                  <a:lnTo>
                    <a:pt x="2301" y="634"/>
                  </a:lnTo>
                  <a:lnTo>
                    <a:pt x="2287" y="657"/>
                  </a:lnTo>
                  <a:lnTo>
                    <a:pt x="2279" y="678"/>
                  </a:lnTo>
                  <a:lnTo>
                    <a:pt x="2279" y="678"/>
                  </a:lnTo>
                  <a:lnTo>
                    <a:pt x="2264" y="718"/>
                  </a:lnTo>
                  <a:lnTo>
                    <a:pt x="2250" y="762"/>
                  </a:lnTo>
                  <a:lnTo>
                    <a:pt x="2238" y="808"/>
                  </a:lnTo>
                  <a:lnTo>
                    <a:pt x="2226" y="853"/>
                  </a:lnTo>
                  <a:lnTo>
                    <a:pt x="2211" y="931"/>
                  </a:lnTo>
                  <a:lnTo>
                    <a:pt x="2205" y="975"/>
                  </a:lnTo>
                  <a:lnTo>
                    <a:pt x="2205" y="975"/>
                  </a:lnTo>
                  <a:lnTo>
                    <a:pt x="2205" y="985"/>
                  </a:lnTo>
                  <a:lnTo>
                    <a:pt x="2206" y="997"/>
                  </a:lnTo>
                  <a:lnTo>
                    <a:pt x="2210" y="1017"/>
                  </a:lnTo>
                  <a:lnTo>
                    <a:pt x="2211" y="1029"/>
                  </a:lnTo>
                  <a:lnTo>
                    <a:pt x="2211" y="1042"/>
                  </a:lnTo>
                  <a:lnTo>
                    <a:pt x="2210" y="1054"/>
                  </a:lnTo>
                  <a:lnTo>
                    <a:pt x="2205" y="1069"/>
                  </a:lnTo>
                  <a:lnTo>
                    <a:pt x="2205" y="1069"/>
                  </a:lnTo>
                  <a:lnTo>
                    <a:pt x="2193" y="1108"/>
                  </a:lnTo>
                  <a:lnTo>
                    <a:pt x="2181" y="1154"/>
                  </a:lnTo>
                  <a:lnTo>
                    <a:pt x="2172" y="1194"/>
                  </a:lnTo>
                  <a:lnTo>
                    <a:pt x="2171" y="1210"/>
                  </a:lnTo>
                  <a:lnTo>
                    <a:pt x="2171" y="1218"/>
                  </a:lnTo>
                  <a:lnTo>
                    <a:pt x="2171" y="1218"/>
                  </a:lnTo>
                  <a:lnTo>
                    <a:pt x="2174" y="1227"/>
                  </a:lnTo>
                  <a:lnTo>
                    <a:pt x="2179" y="1237"/>
                  </a:lnTo>
                  <a:lnTo>
                    <a:pt x="2199" y="1264"/>
                  </a:lnTo>
                  <a:lnTo>
                    <a:pt x="2223" y="1294"/>
                  </a:lnTo>
                  <a:lnTo>
                    <a:pt x="2245" y="1319"/>
                  </a:lnTo>
                  <a:lnTo>
                    <a:pt x="2245" y="1319"/>
                  </a:lnTo>
                  <a:lnTo>
                    <a:pt x="2269" y="1348"/>
                  </a:lnTo>
                  <a:lnTo>
                    <a:pt x="2294" y="1384"/>
                  </a:lnTo>
                  <a:lnTo>
                    <a:pt x="2306" y="1402"/>
                  </a:lnTo>
                  <a:lnTo>
                    <a:pt x="2316" y="1421"/>
                  </a:lnTo>
                  <a:lnTo>
                    <a:pt x="2323" y="1439"/>
                  </a:lnTo>
                  <a:lnTo>
                    <a:pt x="2326" y="1455"/>
                  </a:lnTo>
                  <a:lnTo>
                    <a:pt x="2326" y="1455"/>
                  </a:lnTo>
                  <a:lnTo>
                    <a:pt x="2328" y="1488"/>
                  </a:lnTo>
                  <a:lnTo>
                    <a:pt x="2333" y="1529"/>
                  </a:lnTo>
                  <a:lnTo>
                    <a:pt x="2338" y="1571"/>
                  </a:lnTo>
                  <a:lnTo>
                    <a:pt x="2346" y="1610"/>
                  </a:lnTo>
                  <a:lnTo>
                    <a:pt x="2346" y="1610"/>
                  </a:lnTo>
                  <a:lnTo>
                    <a:pt x="2351" y="1629"/>
                  </a:lnTo>
                  <a:lnTo>
                    <a:pt x="2358" y="1650"/>
                  </a:lnTo>
                  <a:lnTo>
                    <a:pt x="2376" y="1698"/>
                  </a:lnTo>
                  <a:lnTo>
                    <a:pt x="2387" y="1684"/>
                  </a:lnTo>
                  <a:lnTo>
                    <a:pt x="2387" y="1684"/>
                  </a:lnTo>
                  <a:lnTo>
                    <a:pt x="2400" y="1713"/>
                  </a:lnTo>
                  <a:lnTo>
                    <a:pt x="2408" y="1733"/>
                  </a:lnTo>
                  <a:lnTo>
                    <a:pt x="2412" y="1738"/>
                  </a:lnTo>
                  <a:lnTo>
                    <a:pt x="2414" y="1738"/>
                  </a:lnTo>
                  <a:lnTo>
                    <a:pt x="2414" y="1738"/>
                  </a:lnTo>
                  <a:lnTo>
                    <a:pt x="2414" y="1738"/>
                  </a:lnTo>
                  <a:lnTo>
                    <a:pt x="2417" y="1730"/>
                  </a:lnTo>
                  <a:lnTo>
                    <a:pt x="2424" y="1715"/>
                  </a:lnTo>
                  <a:lnTo>
                    <a:pt x="2434" y="1698"/>
                  </a:lnTo>
                  <a:lnTo>
                    <a:pt x="2434" y="1698"/>
                  </a:lnTo>
                  <a:lnTo>
                    <a:pt x="2444" y="1710"/>
                  </a:lnTo>
                  <a:lnTo>
                    <a:pt x="2451" y="1716"/>
                  </a:lnTo>
                  <a:lnTo>
                    <a:pt x="2452" y="1718"/>
                  </a:lnTo>
                  <a:lnTo>
                    <a:pt x="2454" y="1718"/>
                  </a:lnTo>
                  <a:lnTo>
                    <a:pt x="2454" y="1718"/>
                  </a:lnTo>
                  <a:lnTo>
                    <a:pt x="2459" y="1713"/>
                  </a:lnTo>
                  <a:lnTo>
                    <a:pt x="2467" y="1703"/>
                  </a:lnTo>
                  <a:lnTo>
                    <a:pt x="2476" y="1696"/>
                  </a:lnTo>
                  <a:lnTo>
                    <a:pt x="2479" y="1696"/>
                  </a:lnTo>
                  <a:lnTo>
                    <a:pt x="2481" y="1698"/>
                  </a:lnTo>
                  <a:lnTo>
                    <a:pt x="2494" y="1732"/>
                  </a:lnTo>
                  <a:lnTo>
                    <a:pt x="2515" y="1698"/>
                  </a:lnTo>
                  <a:close/>
                  <a:moveTo>
                    <a:pt x="2703" y="1684"/>
                  </a:moveTo>
                  <a:lnTo>
                    <a:pt x="2703" y="1684"/>
                  </a:lnTo>
                  <a:lnTo>
                    <a:pt x="2703" y="1716"/>
                  </a:lnTo>
                  <a:lnTo>
                    <a:pt x="2700" y="1755"/>
                  </a:lnTo>
                  <a:lnTo>
                    <a:pt x="2717" y="1732"/>
                  </a:lnTo>
                  <a:lnTo>
                    <a:pt x="2744" y="1792"/>
                  </a:lnTo>
                  <a:lnTo>
                    <a:pt x="2771" y="1765"/>
                  </a:lnTo>
                  <a:lnTo>
                    <a:pt x="2784" y="1826"/>
                  </a:lnTo>
                  <a:lnTo>
                    <a:pt x="2818" y="1765"/>
                  </a:lnTo>
                  <a:lnTo>
                    <a:pt x="2845" y="1840"/>
                  </a:lnTo>
                  <a:lnTo>
                    <a:pt x="2879" y="1779"/>
                  </a:lnTo>
                  <a:lnTo>
                    <a:pt x="2912" y="1846"/>
                  </a:lnTo>
                  <a:lnTo>
                    <a:pt x="2926" y="1813"/>
                  </a:lnTo>
                  <a:lnTo>
                    <a:pt x="2926" y="1813"/>
                  </a:lnTo>
                  <a:lnTo>
                    <a:pt x="2921" y="1782"/>
                  </a:lnTo>
                  <a:lnTo>
                    <a:pt x="2919" y="1765"/>
                  </a:lnTo>
                  <a:lnTo>
                    <a:pt x="2919" y="1765"/>
                  </a:lnTo>
                  <a:lnTo>
                    <a:pt x="2928" y="1691"/>
                  </a:lnTo>
                  <a:lnTo>
                    <a:pt x="2934" y="1644"/>
                  </a:lnTo>
                  <a:lnTo>
                    <a:pt x="2938" y="1627"/>
                  </a:lnTo>
                  <a:lnTo>
                    <a:pt x="2939" y="1617"/>
                  </a:lnTo>
                  <a:lnTo>
                    <a:pt x="2939" y="1617"/>
                  </a:lnTo>
                  <a:lnTo>
                    <a:pt x="2939" y="1615"/>
                  </a:lnTo>
                  <a:lnTo>
                    <a:pt x="2939" y="1613"/>
                  </a:lnTo>
                  <a:lnTo>
                    <a:pt x="2936" y="1610"/>
                  </a:lnTo>
                  <a:lnTo>
                    <a:pt x="2929" y="1610"/>
                  </a:lnTo>
                  <a:lnTo>
                    <a:pt x="2921" y="1610"/>
                  </a:lnTo>
                  <a:lnTo>
                    <a:pt x="2902" y="1612"/>
                  </a:lnTo>
                  <a:lnTo>
                    <a:pt x="2894" y="1612"/>
                  </a:lnTo>
                  <a:lnTo>
                    <a:pt x="2885" y="1610"/>
                  </a:lnTo>
                  <a:lnTo>
                    <a:pt x="2885" y="1610"/>
                  </a:lnTo>
                  <a:lnTo>
                    <a:pt x="2880" y="1608"/>
                  </a:lnTo>
                  <a:lnTo>
                    <a:pt x="2879" y="1607"/>
                  </a:lnTo>
                  <a:lnTo>
                    <a:pt x="2880" y="1605"/>
                  </a:lnTo>
                  <a:lnTo>
                    <a:pt x="2884" y="1602"/>
                  </a:lnTo>
                  <a:lnTo>
                    <a:pt x="2897" y="1591"/>
                  </a:lnTo>
                  <a:lnTo>
                    <a:pt x="2904" y="1585"/>
                  </a:lnTo>
                  <a:lnTo>
                    <a:pt x="2912" y="1576"/>
                  </a:lnTo>
                  <a:lnTo>
                    <a:pt x="2912" y="1576"/>
                  </a:lnTo>
                  <a:lnTo>
                    <a:pt x="2918" y="1569"/>
                  </a:lnTo>
                  <a:lnTo>
                    <a:pt x="2918" y="1564"/>
                  </a:lnTo>
                  <a:lnTo>
                    <a:pt x="2916" y="1561"/>
                  </a:lnTo>
                  <a:lnTo>
                    <a:pt x="2911" y="1559"/>
                  </a:lnTo>
                  <a:lnTo>
                    <a:pt x="2901" y="1561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6" y="1556"/>
                  </a:lnTo>
                  <a:lnTo>
                    <a:pt x="2901" y="1541"/>
                  </a:lnTo>
                  <a:lnTo>
                    <a:pt x="2907" y="1524"/>
                  </a:lnTo>
                  <a:lnTo>
                    <a:pt x="2912" y="1515"/>
                  </a:lnTo>
                  <a:lnTo>
                    <a:pt x="2919" y="1509"/>
                  </a:lnTo>
                  <a:lnTo>
                    <a:pt x="2919" y="1509"/>
                  </a:lnTo>
                  <a:lnTo>
                    <a:pt x="2933" y="1497"/>
                  </a:lnTo>
                  <a:lnTo>
                    <a:pt x="2948" y="1483"/>
                  </a:lnTo>
                  <a:lnTo>
                    <a:pt x="2968" y="1470"/>
                  </a:lnTo>
                  <a:lnTo>
                    <a:pt x="2993" y="1455"/>
                  </a:lnTo>
                  <a:lnTo>
                    <a:pt x="2993" y="1455"/>
                  </a:lnTo>
                  <a:lnTo>
                    <a:pt x="3005" y="1446"/>
                  </a:lnTo>
                  <a:lnTo>
                    <a:pt x="3012" y="1439"/>
                  </a:lnTo>
                  <a:lnTo>
                    <a:pt x="3015" y="1431"/>
                  </a:lnTo>
                  <a:lnTo>
                    <a:pt x="3015" y="1424"/>
                  </a:lnTo>
                  <a:lnTo>
                    <a:pt x="3014" y="1417"/>
                  </a:lnTo>
                  <a:lnTo>
                    <a:pt x="3010" y="1411"/>
                  </a:lnTo>
                  <a:lnTo>
                    <a:pt x="3009" y="1406"/>
                  </a:lnTo>
                  <a:lnTo>
                    <a:pt x="3007" y="1400"/>
                  </a:lnTo>
                  <a:lnTo>
                    <a:pt x="3007" y="1400"/>
                  </a:lnTo>
                  <a:lnTo>
                    <a:pt x="3005" y="1377"/>
                  </a:lnTo>
                  <a:lnTo>
                    <a:pt x="3005" y="1363"/>
                  </a:lnTo>
                  <a:lnTo>
                    <a:pt x="3007" y="1346"/>
                  </a:lnTo>
                  <a:lnTo>
                    <a:pt x="3007" y="1346"/>
                  </a:lnTo>
                  <a:lnTo>
                    <a:pt x="3007" y="1340"/>
                  </a:lnTo>
                  <a:lnTo>
                    <a:pt x="3007" y="1335"/>
                  </a:lnTo>
                  <a:lnTo>
                    <a:pt x="3005" y="1333"/>
                  </a:lnTo>
                  <a:lnTo>
                    <a:pt x="3002" y="1331"/>
                  </a:lnTo>
                  <a:lnTo>
                    <a:pt x="2995" y="1333"/>
                  </a:lnTo>
                  <a:lnTo>
                    <a:pt x="2993" y="1333"/>
                  </a:lnTo>
                  <a:lnTo>
                    <a:pt x="2993" y="1333"/>
                  </a:lnTo>
                  <a:lnTo>
                    <a:pt x="2993" y="1326"/>
                  </a:lnTo>
                  <a:lnTo>
                    <a:pt x="2993" y="1313"/>
                  </a:lnTo>
                  <a:lnTo>
                    <a:pt x="2993" y="1297"/>
                  </a:lnTo>
                  <a:lnTo>
                    <a:pt x="2993" y="1286"/>
                  </a:lnTo>
                  <a:lnTo>
                    <a:pt x="2993" y="1286"/>
                  </a:lnTo>
                  <a:lnTo>
                    <a:pt x="2993" y="1282"/>
                  </a:lnTo>
                  <a:lnTo>
                    <a:pt x="2992" y="1279"/>
                  </a:lnTo>
                  <a:lnTo>
                    <a:pt x="2987" y="1274"/>
                  </a:lnTo>
                  <a:lnTo>
                    <a:pt x="2973" y="1265"/>
                  </a:lnTo>
                  <a:lnTo>
                    <a:pt x="2973" y="1265"/>
                  </a:lnTo>
                  <a:lnTo>
                    <a:pt x="2971" y="1260"/>
                  </a:lnTo>
                  <a:lnTo>
                    <a:pt x="2968" y="1248"/>
                  </a:lnTo>
                  <a:lnTo>
                    <a:pt x="2965" y="1216"/>
                  </a:lnTo>
                  <a:lnTo>
                    <a:pt x="2960" y="1171"/>
                  </a:lnTo>
                  <a:lnTo>
                    <a:pt x="2960" y="1171"/>
                  </a:lnTo>
                  <a:lnTo>
                    <a:pt x="2941" y="1216"/>
                  </a:lnTo>
                  <a:lnTo>
                    <a:pt x="2926" y="1250"/>
                  </a:lnTo>
                  <a:lnTo>
                    <a:pt x="2919" y="1272"/>
                  </a:lnTo>
                  <a:lnTo>
                    <a:pt x="2919" y="1272"/>
                  </a:lnTo>
                  <a:lnTo>
                    <a:pt x="2919" y="1281"/>
                  </a:lnTo>
                  <a:lnTo>
                    <a:pt x="2923" y="1297"/>
                  </a:lnTo>
                  <a:lnTo>
                    <a:pt x="2931" y="1338"/>
                  </a:lnTo>
                  <a:lnTo>
                    <a:pt x="2946" y="1394"/>
                  </a:lnTo>
                  <a:lnTo>
                    <a:pt x="2946" y="1394"/>
                  </a:lnTo>
                  <a:lnTo>
                    <a:pt x="2941" y="1419"/>
                  </a:lnTo>
                  <a:lnTo>
                    <a:pt x="2938" y="1438"/>
                  </a:lnTo>
                  <a:lnTo>
                    <a:pt x="2934" y="1444"/>
                  </a:lnTo>
                  <a:lnTo>
                    <a:pt x="2933" y="1448"/>
                  </a:lnTo>
                  <a:lnTo>
                    <a:pt x="2933" y="1448"/>
                  </a:lnTo>
                  <a:lnTo>
                    <a:pt x="2907" y="1466"/>
                  </a:lnTo>
                  <a:lnTo>
                    <a:pt x="2885" y="1482"/>
                  </a:lnTo>
                  <a:lnTo>
                    <a:pt x="2885" y="1482"/>
                  </a:lnTo>
                  <a:lnTo>
                    <a:pt x="2885" y="1471"/>
                  </a:lnTo>
                  <a:lnTo>
                    <a:pt x="2885" y="1465"/>
                  </a:lnTo>
                  <a:lnTo>
                    <a:pt x="2885" y="1461"/>
                  </a:lnTo>
                  <a:lnTo>
                    <a:pt x="2885" y="1461"/>
                  </a:lnTo>
                  <a:lnTo>
                    <a:pt x="2882" y="1458"/>
                  </a:lnTo>
                  <a:lnTo>
                    <a:pt x="2879" y="1451"/>
                  </a:lnTo>
                  <a:lnTo>
                    <a:pt x="2877" y="1443"/>
                  </a:lnTo>
                  <a:lnTo>
                    <a:pt x="2877" y="1438"/>
                  </a:lnTo>
                  <a:lnTo>
                    <a:pt x="2879" y="1434"/>
                  </a:lnTo>
                  <a:lnTo>
                    <a:pt x="2879" y="1434"/>
                  </a:lnTo>
                  <a:lnTo>
                    <a:pt x="2884" y="1422"/>
                  </a:lnTo>
                  <a:lnTo>
                    <a:pt x="2889" y="1402"/>
                  </a:lnTo>
                  <a:lnTo>
                    <a:pt x="2894" y="1385"/>
                  </a:lnTo>
                  <a:lnTo>
                    <a:pt x="2899" y="1373"/>
                  </a:lnTo>
                  <a:lnTo>
                    <a:pt x="2899" y="1373"/>
                  </a:lnTo>
                  <a:lnTo>
                    <a:pt x="2899" y="1372"/>
                  </a:lnTo>
                  <a:lnTo>
                    <a:pt x="2899" y="1368"/>
                  </a:lnTo>
                  <a:lnTo>
                    <a:pt x="2894" y="1363"/>
                  </a:lnTo>
                  <a:lnTo>
                    <a:pt x="2885" y="1360"/>
                  </a:lnTo>
                  <a:lnTo>
                    <a:pt x="2885" y="1360"/>
                  </a:lnTo>
                  <a:lnTo>
                    <a:pt x="2887" y="1355"/>
                  </a:lnTo>
                  <a:lnTo>
                    <a:pt x="2887" y="1346"/>
                  </a:lnTo>
                  <a:lnTo>
                    <a:pt x="2885" y="1333"/>
                  </a:lnTo>
                  <a:lnTo>
                    <a:pt x="2885" y="1333"/>
                  </a:lnTo>
                  <a:lnTo>
                    <a:pt x="2857" y="1363"/>
                  </a:lnTo>
                  <a:lnTo>
                    <a:pt x="2838" y="1384"/>
                  </a:lnTo>
                  <a:lnTo>
                    <a:pt x="2832" y="1394"/>
                  </a:lnTo>
                  <a:lnTo>
                    <a:pt x="2832" y="1394"/>
                  </a:lnTo>
                  <a:lnTo>
                    <a:pt x="2816" y="1411"/>
                  </a:lnTo>
                  <a:lnTo>
                    <a:pt x="2783" y="1449"/>
                  </a:lnTo>
                  <a:lnTo>
                    <a:pt x="2730" y="1509"/>
                  </a:lnTo>
                  <a:lnTo>
                    <a:pt x="2730" y="1509"/>
                  </a:lnTo>
                  <a:lnTo>
                    <a:pt x="2730" y="1510"/>
                  </a:lnTo>
                  <a:lnTo>
                    <a:pt x="2734" y="1512"/>
                  </a:lnTo>
                  <a:lnTo>
                    <a:pt x="2746" y="1515"/>
                  </a:lnTo>
                  <a:lnTo>
                    <a:pt x="2764" y="1522"/>
                  </a:lnTo>
                  <a:lnTo>
                    <a:pt x="2764" y="1522"/>
                  </a:lnTo>
                  <a:lnTo>
                    <a:pt x="2764" y="1527"/>
                  </a:lnTo>
                  <a:lnTo>
                    <a:pt x="2764" y="1542"/>
                  </a:lnTo>
                  <a:lnTo>
                    <a:pt x="2759" y="1590"/>
                  </a:lnTo>
                  <a:lnTo>
                    <a:pt x="2751" y="1664"/>
                  </a:lnTo>
                  <a:lnTo>
                    <a:pt x="2751" y="1664"/>
                  </a:lnTo>
                  <a:lnTo>
                    <a:pt x="2751" y="1666"/>
                  </a:lnTo>
                  <a:lnTo>
                    <a:pt x="2749" y="1666"/>
                  </a:lnTo>
                  <a:lnTo>
                    <a:pt x="2742" y="1662"/>
                  </a:lnTo>
                  <a:lnTo>
                    <a:pt x="2727" y="1649"/>
                  </a:lnTo>
                  <a:lnTo>
                    <a:pt x="2710" y="1634"/>
                  </a:lnTo>
                  <a:lnTo>
                    <a:pt x="2703" y="1623"/>
                  </a:lnTo>
                  <a:lnTo>
                    <a:pt x="2703" y="1623"/>
                  </a:lnTo>
                  <a:lnTo>
                    <a:pt x="2703" y="1640"/>
                  </a:lnTo>
                  <a:lnTo>
                    <a:pt x="2703" y="1684"/>
                  </a:lnTo>
                  <a:lnTo>
                    <a:pt x="2703" y="1684"/>
                  </a:lnTo>
                  <a:close/>
                  <a:moveTo>
                    <a:pt x="2724" y="1434"/>
                  </a:moveTo>
                  <a:lnTo>
                    <a:pt x="2724" y="1434"/>
                  </a:lnTo>
                  <a:lnTo>
                    <a:pt x="2725" y="1414"/>
                  </a:lnTo>
                  <a:lnTo>
                    <a:pt x="2727" y="1390"/>
                  </a:lnTo>
                  <a:lnTo>
                    <a:pt x="2730" y="1363"/>
                  </a:lnTo>
                  <a:lnTo>
                    <a:pt x="2735" y="1335"/>
                  </a:lnTo>
                  <a:lnTo>
                    <a:pt x="2742" y="1306"/>
                  </a:lnTo>
                  <a:lnTo>
                    <a:pt x="2752" y="1279"/>
                  </a:lnTo>
                  <a:lnTo>
                    <a:pt x="2757" y="1269"/>
                  </a:lnTo>
                  <a:lnTo>
                    <a:pt x="2764" y="1259"/>
                  </a:lnTo>
                  <a:lnTo>
                    <a:pt x="2764" y="1259"/>
                  </a:lnTo>
                  <a:lnTo>
                    <a:pt x="2776" y="1243"/>
                  </a:lnTo>
                  <a:lnTo>
                    <a:pt x="2786" y="1233"/>
                  </a:lnTo>
                  <a:lnTo>
                    <a:pt x="2803" y="1218"/>
                  </a:lnTo>
                  <a:lnTo>
                    <a:pt x="2810" y="1210"/>
                  </a:lnTo>
                  <a:lnTo>
                    <a:pt x="2815" y="1199"/>
                  </a:lnTo>
                  <a:lnTo>
                    <a:pt x="2820" y="1184"/>
                  </a:lnTo>
                  <a:lnTo>
                    <a:pt x="2825" y="1164"/>
                  </a:lnTo>
                  <a:lnTo>
                    <a:pt x="2825" y="1164"/>
                  </a:lnTo>
                  <a:lnTo>
                    <a:pt x="2830" y="1140"/>
                  </a:lnTo>
                  <a:lnTo>
                    <a:pt x="2832" y="1117"/>
                  </a:lnTo>
                  <a:lnTo>
                    <a:pt x="2837" y="1069"/>
                  </a:lnTo>
                  <a:lnTo>
                    <a:pt x="2840" y="1046"/>
                  </a:lnTo>
                  <a:lnTo>
                    <a:pt x="2843" y="1022"/>
                  </a:lnTo>
                  <a:lnTo>
                    <a:pt x="2850" y="998"/>
                  </a:lnTo>
                  <a:lnTo>
                    <a:pt x="2859" y="975"/>
                  </a:lnTo>
                  <a:lnTo>
                    <a:pt x="2859" y="975"/>
                  </a:lnTo>
                  <a:lnTo>
                    <a:pt x="2864" y="961"/>
                  </a:lnTo>
                  <a:lnTo>
                    <a:pt x="2869" y="946"/>
                  </a:lnTo>
                  <a:lnTo>
                    <a:pt x="2877" y="909"/>
                  </a:lnTo>
                  <a:lnTo>
                    <a:pt x="2885" y="868"/>
                  </a:lnTo>
                  <a:lnTo>
                    <a:pt x="2892" y="826"/>
                  </a:lnTo>
                  <a:lnTo>
                    <a:pt x="2901" y="754"/>
                  </a:lnTo>
                  <a:lnTo>
                    <a:pt x="2906" y="718"/>
                  </a:lnTo>
                  <a:lnTo>
                    <a:pt x="2953" y="529"/>
                  </a:lnTo>
                  <a:lnTo>
                    <a:pt x="2953" y="529"/>
                  </a:lnTo>
                  <a:lnTo>
                    <a:pt x="2950" y="699"/>
                  </a:lnTo>
                  <a:lnTo>
                    <a:pt x="2946" y="814"/>
                  </a:lnTo>
                  <a:lnTo>
                    <a:pt x="2946" y="860"/>
                  </a:lnTo>
                  <a:lnTo>
                    <a:pt x="2946" y="860"/>
                  </a:lnTo>
                  <a:lnTo>
                    <a:pt x="2973" y="688"/>
                  </a:lnTo>
                  <a:lnTo>
                    <a:pt x="3000" y="522"/>
                  </a:lnTo>
                  <a:lnTo>
                    <a:pt x="3000" y="522"/>
                  </a:lnTo>
                  <a:lnTo>
                    <a:pt x="2998" y="493"/>
                  </a:lnTo>
                  <a:lnTo>
                    <a:pt x="2997" y="470"/>
                  </a:lnTo>
                  <a:lnTo>
                    <a:pt x="2998" y="458"/>
                  </a:lnTo>
                  <a:lnTo>
                    <a:pt x="3000" y="448"/>
                  </a:lnTo>
                  <a:lnTo>
                    <a:pt x="3000" y="448"/>
                  </a:lnTo>
                  <a:lnTo>
                    <a:pt x="3009" y="402"/>
                  </a:lnTo>
                  <a:lnTo>
                    <a:pt x="3022" y="326"/>
                  </a:lnTo>
                  <a:lnTo>
                    <a:pt x="3041" y="218"/>
                  </a:lnTo>
                  <a:lnTo>
                    <a:pt x="3041" y="218"/>
                  </a:lnTo>
                  <a:lnTo>
                    <a:pt x="3019" y="265"/>
                  </a:lnTo>
                  <a:lnTo>
                    <a:pt x="3007" y="296"/>
                  </a:lnTo>
                  <a:lnTo>
                    <a:pt x="3002" y="306"/>
                  </a:lnTo>
                  <a:lnTo>
                    <a:pt x="3000" y="313"/>
                  </a:lnTo>
                  <a:lnTo>
                    <a:pt x="3000" y="313"/>
                  </a:lnTo>
                  <a:lnTo>
                    <a:pt x="2993" y="340"/>
                  </a:lnTo>
                  <a:lnTo>
                    <a:pt x="2978" y="392"/>
                  </a:lnTo>
                  <a:lnTo>
                    <a:pt x="2953" y="475"/>
                  </a:lnTo>
                  <a:lnTo>
                    <a:pt x="2953" y="475"/>
                  </a:lnTo>
                  <a:lnTo>
                    <a:pt x="2939" y="495"/>
                  </a:lnTo>
                  <a:lnTo>
                    <a:pt x="2914" y="532"/>
                  </a:lnTo>
                  <a:lnTo>
                    <a:pt x="2891" y="569"/>
                  </a:lnTo>
                  <a:lnTo>
                    <a:pt x="2882" y="585"/>
                  </a:lnTo>
                  <a:lnTo>
                    <a:pt x="2879" y="596"/>
                  </a:lnTo>
                  <a:lnTo>
                    <a:pt x="2879" y="596"/>
                  </a:lnTo>
                  <a:lnTo>
                    <a:pt x="2875" y="613"/>
                  </a:lnTo>
                  <a:lnTo>
                    <a:pt x="2872" y="632"/>
                  </a:lnTo>
                  <a:lnTo>
                    <a:pt x="2864" y="666"/>
                  </a:lnTo>
                  <a:lnTo>
                    <a:pt x="2852" y="718"/>
                  </a:lnTo>
                  <a:lnTo>
                    <a:pt x="2852" y="718"/>
                  </a:lnTo>
                  <a:lnTo>
                    <a:pt x="2842" y="769"/>
                  </a:lnTo>
                  <a:lnTo>
                    <a:pt x="2835" y="796"/>
                  </a:lnTo>
                  <a:lnTo>
                    <a:pt x="2830" y="814"/>
                  </a:lnTo>
                  <a:lnTo>
                    <a:pt x="2818" y="840"/>
                  </a:lnTo>
                  <a:lnTo>
                    <a:pt x="2818" y="840"/>
                  </a:lnTo>
                  <a:lnTo>
                    <a:pt x="2798" y="879"/>
                  </a:lnTo>
                  <a:lnTo>
                    <a:pt x="2771" y="921"/>
                  </a:lnTo>
                  <a:lnTo>
                    <a:pt x="2746" y="961"/>
                  </a:lnTo>
                  <a:lnTo>
                    <a:pt x="2730" y="988"/>
                  </a:lnTo>
                  <a:lnTo>
                    <a:pt x="2730" y="988"/>
                  </a:lnTo>
                  <a:lnTo>
                    <a:pt x="2727" y="997"/>
                  </a:lnTo>
                  <a:lnTo>
                    <a:pt x="2725" y="1009"/>
                  </a:lnTo>
                  <a:lnTo>
                    <a:pt x="2724" y="1034"/>
                  </a:lnTo>
                  <a:lnTo>
                    <a:pt x="2722" y="1049"/>
                  </a:lnTo>
                  <a:lnTo>
                    <a:pt x="2720" y="1064"/>
                  </a:lnTo>
                  <a:lnTo>
                    <a:pt x="2717" y="1080"/>
                  </a:lnTo>
                  <a:lnTo>
                    <a:pt x="2710" y="1096"/>
                  </a:lnTo>
                  <a:lnTo>
                    <a:pt x="2710" y="1096"/>
                  </a:lnTo>
                  <a:lnTo>
                    <a:pt x="2703" y="1112"/>
                  </a:lnTo>
                  <a:lnTo>
                    <a:pt x="2700" y="1123"/>
                  </a:lnTo>
                  <a:lnTo>
                    <a:pt x="2697" y="1142"/>
                  </a:lnTo>
                  <a:lnTo>
                    <a:pt x="2695" y="1150"/>
                  </a:lnTo>
                  <a:lnTo>
                    <a:pt x="2692" y="1157"/>
                  </a:lnTo>
                  <a:lnTo>
                    <a:pt x="2685" y="1167"/>
                  </a:lnTo>
                  <a:lnTo>
                    <a:pt x="2676" y="1178"/>
                  </a:lnTo>
                  <a:lnTo>
                    <a:pt x="2676" y="1178"/>
                  </a:lnTo>
                  <a:lnTo>
                    <a:pt x="2666" y="1188"/>
                  </a:lnTo>
                  <a:lnTo>
                    <a:pt x="2656" y="1196"/>
                  </a:lnTo>
                  <a:lnTo>
                    <a:pt x="2648" y="1203"/>
                  </a:lnTo>
                  <a:lnTo>
                    <a:pt x="2641" y="1210"/>
                  </a:lnTo>
                  <a:lnTo>
                    <a:pt x="2636" y="1216"/>
                  </a:lnTo>
                  <a:lnTo>
                    <a:pt x="2633" y="1225"/>
                  </a:lnTo>
                  <a:lnTo>
                    <a:pt x="2633" y="1237"/>
                  </a:lnTo>
                  <a:lnTo>
                    <a:pt x="2636" y="1252"/>
                  </a:lnTo>
                  <a:lnTo>
                    <a:pt x="2636" y="1252"/>
                  </a:lnTo>
                  <a:lnTo>
                    <a:pt x="2643" y="1274"/>
                  </a:lnTo>
                  <a:lnTo>
                    <a:pt x="2655" y="1301"/>
                  </a:lnTo>
                  <a:lnTo>
                    <a:pt x="2685" y="1360"/>
                  </a:lnTo>
                  <a:lnTo>
                    <a:pt x="2712" y="1412"/>
                  </a:lnTo>
                  <a:lnTo>
                    <a:pt x="2724" y="1434"/>
                  </a:lnTo>
                  <a:lnTo>
                    <a:pt x="2724" y="1434"/>
                  </a:lnTo>
                  <a:close/>
                  <a:moveTo>
                    <a:pt x="2690" y="853"/>
                  </a:moveTo>
                  <a:lnTo>
                    <a:pt x="2690" y="853"/>
                  </a:lnTo>
                  <a:lnTo>
                    <a:pt x="2692" y="851"/>
                  </a:lnTo>
                  <a:lnTo>
                    <a:pt x="2693" y="845"/>
                  </a:lnTo>
                  <a:lnTo>
                    <a:pt x="2693" y="845"/>
                  </a:lnTo>
                  <a:lnTo>
                    <a:pt x="2690" y="850"/>
                  </a:lnTo>
                  <a:lnTo>
                    <a:pt x="2690" y="853"/>
                  </a:lnTo>
                  <a:lnTo>
                    <a:pt x="2690" y="853"/>
                  </a:lnTo>
                  <a:close/>
                  <a:moveTo>
                    <a:pt x="2710" y="752"/>
                  </a:moveTo>
                  <a:lnTo>
                    <a:pt x="2710" y="752"/>
                  </a:lnTo>
                  <a:lnTo>
                    <a:pt x="2705" y="792"/>
                  </a:lnTo>
                  <a:lnTo>
                    <a:pt x="2698" y="821"/>
                  </a:lnTo>
                  <a:lnTo>
                    <a:pt x="2693" y="845"/>
                  </a:lnTo>
                  <a:lnTo>
                    <a:pt x="2693" y="845"/>
                  </a:lnTo>
                  <a:lnTo>
                    <a:pt x="2719" y="809"/>
                  </a:lnTo>
                  <a:lnTo>
                    <a:pt x="2735" y="784"/>
                  </a:lnTo>
                  <a:lnTo>
                    <a:pt x="2754" y="754"/>
                  </a:lnTo>
                  <a:lnTo>
                    <a:pt x="2774" y="720"/>
                  </a:lnTo>
                  <a:lnTo>
                    <a:pt x="2793" y="683"/>
                  </a:lnTo>
                  <a:lnTo>
                    <a:pt x="2811" y="644"/>
                  </a:lnTo>
                  <a:lnTo>
                    <a:pt x="2825" y="603"/>
                  </a:lnTo>
                  <a:lnTo>
                    <a:pt x="2825" y="603"/>
                  </a:lnTo>
                  <a:lnTo>
                    <a:pt x="2847" y="527"/>
                  </a:lnTo>
                  <a:lnTo>
                    <a:pt x="2859" y="485"/>
                  </a:lnTo>
                  <a:lnTo>
                    <a:pt x="2867" y="456"/>
                  </a:lnTo>
                  <a:lnTo>
                    <a:pt x="2879" y="428"/>
                  </a:lnTo>
                  <a:lnTo>
                    <a:pt x="2879" y="428"/>
                  </a:lnTo>
                  <a:lnTo>
                    <a:pt x="2887" y="409"/>
                  </a:lnTo>
                  <a:lnTo>
                    <a:pt x="2896" y="389"/>
                  </a:lnTo>
                  <a:lnTo>
                    <a:pt x="2909" y="343"/>
                  </a:lnTo>
                  <a:lnTo>
                    <a:pt x="2923" y="299"/>
                  </a:lnTo>
                  <a:lnTo>
                    <a:pt x="2933" y="259"/>
                  </a:lnTo>
                  <a:lnTo>
                    <a:pt x="2933" y="259"/>
                  </a:lnTo>
                  <a:lnTo>
                    <a:pt x="2943" y="223"/>
                  </a:lnTo>
                  <a:lnTo>
                    <a:pt x="2955" y="189"/>
                  </a:lnTo>
                  <a:lnTo>
                    <a:pt x="2966" y="157"/>
                  </a:lnTo>
                  <a:lnTo>
                    <a:pt x="2980" y="130"/>
                  </a:lnTo>
                  <a:lnTo>
                    <a:pt x="2980" y="130"/>
                  </a:lnTo>
                  <a:lnTo>
                    <a:pt x="2987" y="122"/>
                  </a:lnTo>
                  <a:lnTo>
                    <a:pt x="2995" y="113"/>
                  </a:lnTo>
                  <a:lnTo>
                    <a:pt x="3009" y="105"/>
                  </a:lnTo>
                  <a:lnTo>
                    <a:pt x="3024" y="95"/>
                  </a:lnTo>
                  <a:lnTo>
                    <a:pt x="3059" y="74"/>
                  </a:lnTo>
                  <a:lnTo>
                    <a:pt x="3096" y="56"/>
                  </a:lnTo>
                  <a:lnTo>
                    <a:pt x="3076" y="54"/>
                  </a:lnTo>
                  <a:lnTo>
                    <a:pt x="2966" y="90"/>
                  </a:lnTo>
                  <a:lnTo>
                    <a:pt x="2980" y="44"/>
                  </a:lnTo>
                  <a:lnTo>
                    <a:pt x="2931" y="41"/>
                  </a:lnTo>
                  <a:lnTo>
                    <a:pt x="2931" y="41"/>
                  </a:lnTo>
                  <a:lnTo>
                    <a:pt x="2926" y="59"/>
                  </a:lnTo>
                  <a:lnTo>
                    <a:pt x="2919" y="76"/>
                  </a:lnTo>
                  <a:lnTo>
                    <a:pt x="2919" y="76"/>
                  </a:lnTo>
                  <a:lnTo>
                    <a:pt x="2918" y="81"/>
                  </a:lnTo>
                  <a:lnTo>
                    <a:pt x="2916" y="90"/>
                  </a:lnTo>
                  <a:lnTo>
                    <a:pt x="2916" y="107"/>
                  </a:lnTo>
                  <a:lnTo>
                    <a:pt x="2914" y="127"/>
                  </a:lnTo>
                  <a:lnTo>
                    <a:pt x="2911" y="139"/>
                  </a:lnTo>
                  <a:lnTo>
                    <a:pt x="2906" y="150"/>
                  </a:lnTo>
                  <a:lnTo>
                    <a:pt x="2906" y="150"/>
                  </a:lnTo>
                  <a:lnTo>
                    <a:pt x="2897" y="174"/>
                  </a:lnTo>
                  <a:lnTo>
                    <a:pt x="2882" y="218"/>
                  </a:lnTo>
                  <a:lnTo>
                    <a:pt x="2847" y="340"/>
                  </a:lnTo>
                  <a:lnTo>
                    <a:pt x="2808" y="460"/>
                  </a:lnTo>
                  <a:lnTo>
                    <a:pt x="2794" y="504"/>
                  </a:lnTo>
                  <a:lnTo>
                    <a:pt x="2784" y="529"/>
                  </a:lnTo>
                  <a:lnTo>
                    <a:pt x="2784" y="529"/>
                  </a:lnTo>
                  <a:lnTo>
                    <a:pt x="2776" y="547"/>
                  </a:lnTo>
                  <a:lnTo>
                    <a:pt x="2766" y="576"/>
                  </a:lnTo>
                  <a:lnTo>
                    <a:pt x="2741" y="649"/>
                  </a:lnTo>
                  <a:lnTo>
                    <a:pt x="2719" y="716"/>
                  </a:lnTo>
                  <a:lnTo>
                    <a:pt x="2712" y="740"/>
                  </a:lnTo>
                  <a:lnTo>
                    <a:pt x="2710" y="752"/>
                  </a:lnTo>
                  <a:lnTo>
                    <a:pt x="2710" y="752"/>
                  </a:lnTo>
                  <a:close/>
                  <a:moveTo>
                    <a:pt x="2238" y="42"/>
                  </a:moveTo>
                  <a:lnTo>
                    <a:pt x="2238" y="42"/>
                  </a:lnTo>
                  <a:lnTo>
                    <a:pt x="2147" y="81"/>
                  </a:lnTo>
                  <a:lnTo>
                    <a:pt x="2080" y="113"/>
                  </a:lnTo>
                  <a:lnTo>
                    <a:pt x="2053" y="127"/>
                  </a:lnTo>
                  <a:lnTo>
                    <a:pt x="2036" y="137"/>
                  </a:lnTo>
                  <a:lnTo>
                    <a:pt x="2036" y="137"/>
                  </a:lnTo>
                  <a:lnTo>
                    <a:pt x="2026" y="145"/>
                  </a:lnTo>
                  <a:lnTo>
                    <a:pt x="2019" y="156"/>
                  </a:lnTo>
                  <a:lnTo>
                    <a:pt x="2014" y="169"/>
                  </a:lnTo>
                  <a:lnTo>
                    <a:pt x="2009" y="186"/>
                  </a:lnTo>
                  <a:lnTo>
                    <a:pt x="2006" y="206"/>
                  </a:lnTo>
                  <a:lnTo>
                    <a:pt x="2002" y="230"/>
                  </a:lnTo>
                  <a:lnTo>
                    <a:pt x="1996" y="292"/>
                  </a:lnTo>
                  <a:lnTo>
                    <a:pt x="1996" y="292"/>
                  </a:lnTo>
                  <a:lnTo>
                    <a:pt x="1984" y="394"/>
                  </a:lnTo>
                  <a:lnTo>
                    <a:pt x="1982" y="434"/>
                  </a:lnTo>
                  <a:lnTo>
                    <a:pt x="1982" y="434"/>
                  </a:lnTo>
                  <a:lnTo>
                    <a:pt x="1982" y="436"/>
                  </a:lnTo>
                  <a:lnTo>
                    <a:pt x="1985" y="433"/>
                  </a:lnTo>
                  <a:lnTo>
                    <a:pt x="1992" y="417"/>
                  </a:lnTo>
                  <a:lnTo>
                    <a:pt x="2017" y="360"/>
                  </a:lnTo>
                  <a:lnTo>
                    <a:pt x="2049" y="282"/>
                  </a:lnTo>
                  <a:lnTo>
                    <a:pt x="2083" y="205"/>
                  </a:lnTo>
                  <a:lnTo>
                    <a:pt x="2083" y="205"/>
                  </a:lnTo>
                  <a:lnTo>
                    <a:pt x="2092" y="188"/>
                  </a:lnTo>
                  <a:lnTo>
                    <a:pt x="2102" y="171"/>
                  </a:lnTo>
                  <a:lnTo>
                    <a:pt x="2113" y="156"/>
                  </a:lnTo>
                  <a:lnTo>
                    <a:pt x="2125" y="140"/>
                  </a:lnTo>
                  <a:lnTo>
                    <a:pt x="2151" y="113"/>
                  </a:lnTo>
                  <a:lnTo>
                    <a:pt x="2176" y="88"/>
                  </a:lnTo>
                  <a:lnTo>
                    <a:pt x="2201" y="69"/>
                  </a:lnTo>
                  <a:lnTo>
                    <a:pt x="2220" y="54"/>
                  </a:lnTo>
                  <a:lnTo>
                    <a:pt x="2238" y="42"/>
                  </a:lnTo>
                  <a:lnTo>
                    <a:pt x="2238" y="42"/>
                  </a:lnTo>
                  <a:close/>
                  <a:moveTo>
                    <a:pt x="2272" y="232"/>
                  </a:moveTo>
                  <a:lnTo>
                    <a:pt x="2272" y="232"/>
                  </a:lnTo>
                  <a:lnTo>
                    <a:pt x="2216" y="314"/>
                  </a:lnTo>
                  <a:lnTo>
                    <a:pt x="2169" y="382"/>
                  </a:lnTo>
                  <a:lnTo>
                    <a:pt x="2149" y="411"/>
                  </a:lnTo>
                  <a:lnTo>
                    <a:pt x="2130" y="434"/>
                  </a:lnTo>
                  <a:lnTo>
                    <a:pt x="2130" y="434"/>
                  </a:lnTo>
                  <a:lnTo>
                    <a:pt x="2117" y="451"/>
                  </a:lnTo>
                  <a:lnTo>
                    <a:pt x="2107" y="468"/>
                  </a:lnTo>
                  <a:lnTo>
                    <a:pt x="2098" y="483"/>
                  </a:lnTo>
                  <a:lnTo>
                    <a:pt x="2093" y="498"/>
                  </a:lnTo>
                  <a:lnTo>
                    <a:pt x="2090" y="514"/>
                  </a:lnTo>
                  <a:lnTo>
                    <a:pt x="2087" y="531"/>
                  </a:lnTo>
                  <a:lnTo>
                    <a:pt x="2083" y="569"/>
                  </a:lnTo>
                  <a:lnTo>
                    <a:pt x="2083" y="569"/>
                  </a:lnTo>
                  <a:lnTo>
                    <a:pt x="2078" y="623"/>
                  </a:lnTo>
                  <a:lnTo>
                    <a:pt x="2071" y="686"/>
                  </a:lnTo>
                  <a:lnTo>
                    <a:pt x="2063" y="759"/>
                  </a:lnTo>
                  <a:lnTo>
                    <a:pt x="2063" y="759"/>
                  </a:lnTo>
                  <a:lnTo>
                    <a:pt x="2093" y="721"/>
                  </a:lnTo>
                  <a:lnTo>
                    <a:pt x="2120" y="689"/>
                  </a:lnTo>
                  <a:lnTo>
                    <a:pt x="2144" y="664"/>
                  </a:lnTo>
                  <a:lnTo>
                    <a:pt x="2144" y="664"/>
                  </a:lnTo>
                  <a:lnTo>
                    <a:pt x="2156" y="649"/>
                  </a:lnTo>
                  <a:lnTo>
                    <a:pt x="2167" y="625"/>
                  </a:lnTo>
                  <a:lnTo>
                    <a:pt x="2183" y="596"/>
                  </a:lnTo>
                  <a:lnTo>
                    <a:pt x="2196" y="563"/>
                  </a:lnTo>
                  <a:lnTo>
                    <a:pt x="2210" y="525"/>
                  </a:lnTo>
                  <a:lnTo>
                    <a:pt x="2221" y="488"/>
                  </a:lnTo>
                  <a:lnTo>
                    <a:pt x="2231" y="453"/>
                  </a:lnTo>
                  <a:lnTo>
                    <a:pt x="2238" y="421"/>
                  </a:lnTo>
                  <a:lnTo>
                    <a:pt x="2238" y="421"/>
                  </a:lnTo>
                  <a:lnTo>
                    <a:pt x="2272" y="232"/>
                  </a:lnTo>
                  <a:lnTo>
                    <a:pt x="2272" y="232"/>
                  </a:lnTo>
                  <a:close/>
                  <a:moveTo>
                    <a:pt x="2555" y="1259"/>
                  </a:moveTo>
                  <a:lnTo>
                    <a:pt x="2555" y="1259"/>
                  </a:lnTo>
                  <a:lnTo>
                    <a:pt x="2543" y="1275"/>
                  </a:lnTo>
                  <a:lnTo>
                    <a:pt x="2520" y="1314"/>
                  </a:lnTo>
                  <a:lnTo>
                    <a:pt x="2506" y="1338"/>
                  </a:lnTo>
                  <a:lnTo>
                    <a:pt x="2496" y="1362"/>
                  </a:lnTo>
                  <a:lnTo>
                    <a:pt x="2489" y="1382"/>
                  </a:lnTo>
                  <a:lnTo>
                    <a:pt x="2488" y="1392"/>
                  </a:lnTo>
                  <a:lnTo>
                    <a:pt x="2488" y="1400"/>
                  </a:lnTo>
                  <a:lnTo>
                    <a:pt x="2488" y="1400"/>
                  </a:lnTo>
                  <a:lnTo>
                    <a:pt x="2489" y="1414"/>
                  </a:lnTo>
                  <a:lnTo>
                    <a:pt x="2494" y="1428"/>
                  </a:lnTo>
                  <a:lnTo>
                    <a:pt x="2498" y="1438"/>
                  </a:lnTo>
                  <a:lnTo>
                    <a:pt x="2503" y="1446"/>
                  </a:lnTo>
                  <a:lnTo>
                    <a:pt x="2513" y="1465"/>
                  </a:lnTo>
                  <a:lnTo>
                    <a:pt x="2518" y="1473"/>
                  </a:lnTo>
                  <a:lnTo>
                    <a:pt x="2521" y="1482"/>
                  </a:lnTo>
                  <a:lnTo>
                    <a:pt x="2521" y="1482"/>
                  </a:lnTo>
                  <a:lnTo>
                    <a:pt x="2532" y="1522"/>
                  </a:lnTo>
                  <a:lnTo>
                    <a:pt x="2540" y="1553"/>
                  </a:lnTo>
                  <a:lnTo>
                    <a:pt x="2548" y="1583"/>
                  </a:lnTo>
                  <a:lnTo>
                    <a:pt x="2558" y="1612"/>
                  </a:lnTo>
                  <a:lnTo>
                    <a:pt x="2564" y="1623"/>
                  </a:lnTo>
                  <a:lnTo>
                    <a:pt x="2569" y="1632"/>
                  </a:lnTo>
                  <a:lnTo>
                    <a:pt x="2574" y="1637"/>
                  </a:lnTo>
                  <a:lnTo>
                    <a:pt x="2579" y="1639"/>
                  </a:lnTo>
                  <a:lnTo>
                    <a:pt x="2580" y="1639"/>
                  </a:lnTo>
                  <a:lnTo>
                    <a:pt x="2584" y="1637"/>
                  </a:lnTo>
                  <a:lnTo>
                    <a:pt x="2589" y="1630"/>
                  </a:lnTo>
                  <a:lnTo>
                    <a:pt x="2589" y="1630"/>
                  </a:lnTo>
                  <a:lnTo>
                    <a:pt x="2601" y="1608"/>
                  </a:lnTo>
                  <a:lnTo>
                    <a:pt x="2614" y="1580"/>
                  </a:lnTo>
                  <a:lnTo>
                    <a:pt x="2626" y="1549"/>
                  </a:lnTo>
                  <a:lnTo>
                    <a:pt x="2639" y="1517"/>
                  </a:lnTo>
                  <a:lnTo>
                    <a:pt x="2648" y="1490"/>
                  </a:lnTo>
                  <a:lnTo>
                    <a:pt x="2653" y="1470"/>
                  </a:lnTo>
                  <a:lnTo>
                    <a:pt x="2653" y="1463"/>
                  </a:lnTo>
                  <a:lnTo>
                    <a:pt x="2651" y="1460"/>
                  </a:lnTo>
                  <a:lnTo>
                    <a:pt x="2648" y="1458"/>
                  </a:lnTo>
                  <a:lnTo>
                    <a:pt x="2643" y="1461"/>
                  </a:lnTo>
                  <a:lnTo>
                    <a:pt x="2643" y="1461"/>
                  </a:lnTo>
                  <a:lnTo>
                    <a:pt x="2629" y="1470"/>
                  </a:lnTo>
                  <a:lnTo>
                    <a:pt x="2617" y="1473"/>
                  </a:lnTo>
                  <a:lnTo>
                    <a:pt x="2604" y="1475"/>
                  </a:lnTo>
                  <a:lnTo>
                    <a:pt x="2592" y="1475"/>
                  </a:lnTo>
                  <a:lnTo>
                    <a:pt x="2582" y="1470"/>
                  </a:lnTo>
                  <a:lnTo>
                    <a:pt x="2575" y="1465"/>
                  </a:lnTo>
                  <a:lnTo>
                    <a:pt x="2570" y="1458"/>
                  </a:lnTo>
                  <a:lnTo>
                    <a:pt x="2569" y="1453"/>
                  </a:lnTo>
                  <a:lnTo>
                    <a:pt x="2569" y="1448"/>
                  </a:lnTo>
                  <a:lnTo>
                    <a:pt x="2569" y="1448"/>
                  </a:lnTo>
                  <a:lnTo>
                    <a:pt x="2572" y="1421"/>
                  </a:lnTo>
                  <a:lnTo>
                    <a:pt x="2579" y="1387"/>
                  </a:lnTo>
                  <a:lnTo>
                    <a:pt x="2589" y="1346"/>
                  </a:lnTo>
                  <a:lnTo>
                    <a:pt x="2589" y="1346"/>
                  </a:lnTo>
                  <a:lnTo>
                    <a:pt x="2584" y="1348"/>
                  </a:lnTo>
                  <a:lnTo>
                    <a:pt x="2575" y="1352"/>
                  </a:lnTo>
                  <a:lnTo>
                    <a:pt x="2569" y="1353"/>
                  </a:lnTo>
                  <a:lnTo>
                    <a:pt x="2565" y="1353"/>
                  </a:lnTo>
                  <a:lnTo>
                    <a:pt x="2562" y="1352"/>
                  </a:lnTo>
                  <a:lnTo>
                    <a:pt x="2562" y="1346"/>
                  </a:lnTo>
                  <a:lnTo>
                    <a:pt x="2562" y="1346"/>
                  </a:lnTo>
                  <a:lnTo>
                    <a:pt x="2562" y="1326"/>
                  </a:lnTo>
                  <a:lnTo>
                    <a:pt x="2558" y="1297"/>
                  </a:lnTo>
                  <a:lnTo>
                    <a:pt x="2555" y="1259"/>
                  </a:lnTo>
                  <a:lnTo>
                    <a:pt x="2555" y="1259"/>
                  </a:lnTo>
                  <a:close/>
                  <a:moveTo>
                    <a:pt x="3863" y="191"/>
                  </a:moveTo>
                  <a:lnTo>
                    <a:pt x="3863" y="191"/>
                  </a:lnTo>
                  <a:lnTo>
                    <a:pt x="3846" y="259"/>
                  </a:lnTo>
                  <a:lnTo>
                    <a:pt x="3846" y="259"/>
                  </a:lnTo>
                  <a:lnTo>
                    <a:pt x="3865" y="220"/>
                  </a:lnTo>
                  <a:lnTo>
                    <a:pt x="3895" y="166"/>
                  </a:lnTo>
                  <a:lnTo>
                    <a:pt x="3912" y="137"/>
                  </a:lnTo>
                  <a:lnTo>
                    <a:pt x="3929" y="112"/>
                  </a:lnTo>
                  <a:lnTo>
                    <a:pt x="3944" y="91"/>
                  </a:lnTo>
                  <a:lnTo>
                    <a:pt x="3958" y="76"/>
                  </a:lnTo>
                  <a:lnTo>
                    <a:pt x="3958" y="76"/>
                  </a:lnTo>
                  <a:lnTo>
                    <a:pt x="3971" y="63"/>
                  </a:lnTo>
                  <a:lnTo>
                    <a:pt x="3984" y="44"/>
                  </a:lnTo>
                  <a:lnTo>
                    <a:pt x="4015" y="0"/>
                  </a:lnTo>
                  <a:lnTo>
                    <a:pt x="4015" y="0"/>
                  </a:lnTo>
                  <a:lnTo>
                    <a:pt x="3998" y="2"/>
                  </a:lnTo>
                  <a:lnTo>
                    <a:pt x="3998" y="2"/>
                  </a:lnTo>
                  <a:lnTo>
                    <a:pt x="3971" y="4"/>
                  </a:lnTo>
                  <a:lnTo>
                    <a:pt x="3946" y="7"/>
                  </a:lnTo>
                  <a:lnTo>
                    <a:pt x="3946" y="7"/>
                  </a:lnTo>
                  <a:lnTo>
                    <a:pt x="3937" y="22"/>
                  </a:lnTo>
                  <a:lnTo>
                    <a:pt x="3937" y="22"/>
                  </a:lnTo>
                  <a:lnTo>
                    <a:pt x="3914" y="71"/>
                  </a:lnTo>
                  <a:lnTo>
                    <a:pt x="3890" y="122"/>
                  </a:lnTo>
                  <a:lnTo>
                    <a:pt x="3872" y="166"/>
                  </a:lnTo>
                  <a:lnTo>
                    <a:pt x="3863" y="191"/>
                  </a:lnTo>
                  <a:lnTo>
                    <a:pt x="3863" y="191"/>
                  </a:lnTo>
                  <a:close/>
                  <a:moveTo>
                    <a:pt x="3843" y="265"/>
                  </a:moveTo>
                  <a:lnTo>
                    <a:pt x="3843" y="265"/>
                  </a:lnTo>
                  <a:lnTo>
                    <a:pt x="3843" y="267"/>
                  </a:lnTo>
                  <a:lnTo>
                    <a:pt x="3843" y="265"/>
                  </a:lnTo>
                  <a:lnTo>
                    <a:pt x="3846" y="259"/>
                  </a:lnTo>
                  <a:lnTo>
                    <a:pt x="3846" y="259"/>
                  </a:lnTo>
                  <a:lnTo>
                    <a:pt x="3843" y="265"/>
                  </a:lnTo>
                  <a:lnTo>
                    <a:pt x="3843" y="265"/>
                  </a:lnTo>
                  <a:close/>
                  <a:moveTo>
                    <a:pt x="3722" y="461"/>
                  </a:moveTo>
                  <a:lnTo>
                    <a:pt x="3722" y="461"/>
                  </a:lnTo>
                  <a:lnTo>
                    <a:pt x="3703" y="512"/>
                  </a:lnTo>
                  <a:lnTo>
                    <a:pt x="3663" y="635"/>
                  </a:lnTo>
                  <a:lnTo>
                    <a:pt x="3639" y="708"/>
                  </a:lnTo>
                  <a:lnTo>
                    <a:pt x="3617" y="779"/>
                  </a:lnTo>
                  <a:lnTo>
                    <a:pt x="3598" y="846"/>
                  </a:lnTo>
                  <a:lnTo>
                    <a:pt x="3587" y="900"/>
                  </a:lnTo>
                  <a:lnTo>
                    <a:pt x="3587" y="900"/>
                  </a:lnTo>
                  <a:lnTo>
                    <a:pt x="3573" y="980"/>
                  </a:lnTo>
                  <a:lnTo>
                    <a:pt x="3566" y="1036"/>
                  </a:lnTo>
                  <a:lnTo>
                    <a:pt x="3561" y="1076"/>
                  </a:lnTo>
                  <a:lnTo>
                    <a:pt x="3560" y="1110"/>
                  </a:lnTo>
                  <a:lnTo>
                    <a:pt x="3560" y="1110"/>
                  </a:lnTo>
                  <a:lnTo>
                    <a:pt x="3556" y="1140"/>
                  </a:lnTo>
                  <a:lnTo>
                    <a:pt x="3551" y="1171"/>
                  </a:lnTo>
                  <a:lnTo>
                    <a:pt x="3545" y="1205"/>
                  </a:lnTo>
                  <a:lnTo>
                    <a:pt x="3539" y="1245"/>
                  </a:lnTo>
                  <a:lnTo>
                    <a:pt x="3539" y="1245"/>
                  </a:lnTo>
                  <a:lnTo>
                    <a:pt x="3533" y="1338"/>
                  </a:lnTo>
                  <a:lnTo>
                    <a:pt x="3531" y="1372"/>
                  </a:lnTo>
                  <a:lnTo>
                    <a:pt x="3531" y="1380"/>
                  </a:lnTo>
                  <a:lnTo>
                    <a:pt x="3533" y="1380"/>
                  </a:lnTo>
                  <a:lnTo>
                    <a:pt x="3533" y="1380"/>
                  </a:lnTo>
                  <a:lnTo>
                    <a:pt x="3533" y="1380"/>
                  </a:lnTo>
                  <a:lnTo>
                    <a:pt x="3541" y="1355"/>
                  </a:lnTo>
                  <a:lnTo>
                    <a:pt x="3555" y="1306"/>
                  </a:lnTo>
                  <a:lnTo>
                    <a:pt x="3573" y="1238"/>
                  </a:lnTo>
                  <a:lnTo>
                    <a:pt x="3573" y="1238"/>
                  </a:lnTo>
                  <a:lnTo>
                    <a:pt x="3641" y="1664"/>
                  </a:lnTo>
                  <a:lnTo>
                    <a:pt x="3641" y="1664"/>
                  </a:lnTo>
                  <a:lnTo>
                    <a:pt x="3651" y="1710"/>
                  </a:lnTo>
                  <a:lnTo>
                    <a:pt x="3671" y="1787"/>
                  </a:lnTo>
                  <a:lnTo>
                    <a:pt x="3691" y="1862"/>
                  </a:lnTo>
                  <a:lnTo>
                    <a:pt x="3701" y="1900"/>
                  </a:lnTo>
                  <a:lnTo>
                    <a:pt x="3701" y="1900"/>
                  </a:lnTo>
                  <a:lnTo>
                    <a:pt x="3700" y="1880"/>
                  </a:lnTo>
                  <a:lnTo>
                    <a:pt x="3693" y="1821"/>
                  </a:lnTo>
                  <a:lnTo>
                    <a:pt x="3669" y="1632"/>
                  </a:lnTo>
                  <a:lnTo>
                    <a:pt x="3644" y="1439"/>
                  </a:lnTo>
                  <a:lnTo>
                    <a:pt x="3636" y="1373"/>
                  </a:lnTo>
                  <a:lnTo>
                    <a:pt x="3634" y="1346"/>
                  </a:lnTo>
                  <a:lnTo>
                    <a:pt x="3634" y="1346"/>
                  </a:lnTo>
                  <a:lnTo>
                    <a:pt x="3634" y="1319"/>
                  </a:lnTo>
                  <a:lnTo>
                    <a:pt x="3632" y="1267"/>
                  </a:lnTo>
                  <a:lnTo>
                    <a:pt x="3627" y="1208"/>
                  </a:lnTo>
                  <a:lnTo>
                    <a:pt x="3624" y="1181"/>
                  </a:lnTo>
                  <a:lnTo>
                    <a:pt x="3620" y="1157"/>
                  </a:lnTo>
                  <a:lnTo>
                    <a:pt x="3620" y="1157"/>
                  </a:lnTo>
                  <a:lnTo>
                    <a:pt x="3612" y="1122"/>
                  </a:lnTo>
                  <a:lnTo>
                    <a:pt x="3604" y="1091"/>
                  </a:lnTo>
                  <a:lnTo>
                    <a:pt x="3602" y="1074"/>
                  </a:lnTo>
                  <a:lnTo>
                    <a:pt x="3600" y="1058"/>
                  </a:lnTo>
                  <a:lnTo>
                    <a:pt x="3602" y="1037"/>
                  </a:lnTo>
                  <a:lnTo>
                    <a:pt x="3607" y="1015"/>
                  </a:lnTo>
                  <a:lnTo>
                    <a:pt x="3607" y="1015"/>
                  </a:lnTo>
                  <a:lnTo>
                    <a:pt x="3614" y="987"/>
                  </a:lnTo>
                  <a:lnTo>
                    <a:pt x="3620" y="949"/>
                  </a:lnTo>
                  <a:lnTo>
                    <a:pt x="3632" y="865"/>
                  </a:lnTo>
                  <a:lnTo>
                    <a:pt x="3647" y="765"/>
                  </a:lnTo>
                  <a:lnTo>
                    <a:pt x="3722" y="461"/>
                  </a:lnTo>
                  <a:close/>
                  <a:moveTo>
                    <a:pt x="3324" y="1549"/>
                  </a:moveTo>
                  <a:lnTo>
                    <a:pt x="3324" y="1549"/>
                  </a:lnTo>
                  <a:lnTo>
                    <a:pt x="3391" y="1444"/>
                  </a:lnTo>
                  <a:lnTo>
                    <a:pt x="3440" y="1368"/>
                  </a:lnTo>
                  <a:lnTo>
                    <a:pt x="3465" y="1328"/>
                  </a:lnTo>
                  <a:lnTo>
                    <a:pt x="3465" y="1328"/>
                  </a:lnTo>
                  <a:lnTo>
                    <a:pt x="3465" y="1326"/>
                  </a:lnTo>
                  <a:lnTo>
                    <a:pt x="3465" y="1326"/>
                  </a:lnTo>
                  <a:lnTo>
                    <a:pt x="3465" y="1328"/>
                  </a:lnTo>
                  <a:lnTo>
                    <a:pt x="3465" y="1328"/>
                  </a:lnTo>
                  <a:lnTo>
                    <a:pt x="3465" y="1355"/>
                  </a:lnTo>
                  <a:lnTo>
                    <a:pt x="3469" y="1406"/>
                  </a:lnTo>
                  <a:lnTo>
                    <a:pt x="3472" y="1475"/>
                  </a:lnTo>
                  <a:lnTo>
                    <a:pt x="3452" y="1556"/>
                  </a:lnTo>
                  <a:lnTo>
                    <a:pt x="3452" y="1556"/>
                  </a:lnTo>
                  <a:lnTo>
                    <a:pt x="3460" y="1546"/>
                  </a:lnTo>
                  <a:lnTo>
                    <a:pt x="3475" y="1520"/>
                  </a:lnTo>
                  <a:lnTo>
                    <a:pt x="3492" y="1493"/>
                  </a:lnTo>
                  <a:lnTo>
                    <a:pt x="3497" y="1483"/>
                  </a:lnTo>
                  <a:lnTo>
                    <a:pt x="3499" y="1475"/>
                  </a:lnTo>
                  <a:lnTo>
                    <a:pt x="3499" y="1475"/>
                  </a:lnTo>
                  <a:lnTo>
                    <a:pt x="3497" y="1433"/>
                  </a:lnTo>
                  <a:lnTo>
                    <a:pt x="3496" y="1357"/>
                  </a:lnTo>
                  <a:lnTo>
                    <a:pt x="3492" y="1245"/>
                  </a:lnTo>
                  <a:lnTo>
                    <a:pt x="3492" y="1245"/>
                  </a:lnTo>
                  <a:lnTo>
                    <a:pt x="3491" y="1193"/>
                  </a:lnTo>
                  <a:lnTo>
                    <a:pt x="3491" y="1159"/>
                  </a:lnTo>
                  <a:lnTo>
                    <a:pt x="3491" y="1145"/>
                  </a:lnTo>
                  <a:lnTo>
                    <a:pt x="3492" y="1137"/>
                  </a:lnTo>
                  <a:lnTo>
                    <a:pt x="3492" y="1137"/>
                  </a:lnTo>
                  <a:lnTo>
                    <a:pt x="3496" y="1117"/>
                  </a:lnTo>
                  <a:lnTo>
                    <a:pt x="3501" y="1088"/>
                  </a:lnTo>
                  <a:lnTo>
                    <a:pt x="3506" y="1049"/>
                  </a:lnTo>
                  <a:lnTo>
                    <a:pt x="3499" y="928"/>
                  </a:lnTo>
                  <a:lnTo>
                    <a:pt x="3499" y="928"/>
                  </a:lnTo>
                  <a:lnTo>
                    <a:pt x="3487" y="1015"/>
                  </a:lnTo>
                  <a:lnTo>
                    <a:pt x="3465" y="1171"/>
                  </a:lnTo>
                  <a:lnTo>
                    <a:pt x="3465" y="1171"/>
                  </a:lnTo>
                  <a:lnTo>
                    <a:pt x="3462" y="1199"/>
                  </a:lnTo>
                  <a:lnTo>
                    <a:pt x="3462" y="1220"/>
                  </a:lnTo>
                  <a:lnTo>
                    <a:pt x="3462" y="1250"/>
                  </a:lnTo>
                  <a:lnTo>
                    <a:pt x="3460" y="1264"/>
                  </a:lnTo>
                  <a:lnTo>
                    <a:pt x="3455" y="1279"/>
                  </a:lnTo>
                  <a:lnTo>
                    <a:pt x="3447" y="1299"/>
                  </a:lnTo>
                  <a:lnTo>
                    <a:pt x="3432" y="1326"/>
                  </a:lnTo>
                  <a:lnTo>
                    <a:pt x="3432" y="1326"/>
                  </a:lnTo>
                  <a:lnTo>
                    <a:pt x="3413" y="1360"/>
                  </a:lnTo>
                  <a:lnTo>
                    <a:pt x="3395" y="1395"/>
                  </a:lnTo>
                  <a:lnTo>
                    <a:pt x="3361" y="1468"/>
                  </a:lnTo>
                  <a:lnTo>
                    <a:pt x="3324" y="1549"/>
                  </a:lnTo>
                  <a:lnTo>
                    <a:pt x="3324" y="1549"/>
                  </a:lnTo>
                  <a:close/>
                  <a:moveTo>
                    <a:pt x="2002" y="610"/>
                  </a:moveTo>
                  <a:lnTo>
                    <a:pt x="2002" y="610"/>
                  </a:lnTo>
                  <a:lnTo>
                    <a:pt x="2002" y="610"/>
                  </a:lnTo>
                  <a:lnTo>
                    <a:pt x="2002" y="610"/>
                  </a:lnTo>
                  <a:lnTo>
                    <a:pt x="2001" y="617"/>
                  </a:lnTo>
                  <a:lnTo>
                    <a:pt x="2001" y="617"/>
                  </a:lnTo>
                  <a:lnTo>
                    <a:pt x="2002" y="610"/>
                  </a:lnTo>
                  <a:lnTo>
                    <a:pt x="2002" y="610"/>
                  </a:lnTo>
                  <a:close/>
                  <a:moveTo>
                    <a:pt x="1996" y="732"/>
                  </a:moveTo>
                  <a:lnTo>
                    <a:pt x="1996" y="732"/>
                  </a:lnTo>
                  <a:lnTo>
                    <a:pt x="1997" y="708"/>
                  </a:lnTo>
                  <a:lnTo>
                    <a:pt x="1999" y="676"/>
                  </a:lnTo>
                  <a:lnTo>
                    <a:pt x="2001" y="617"/>
                  </a:lnTo>
                  <a:lnTo>
                    <a:pt x="2001" y="617"/>
                  </a:lnTo>
                  <a:lnTo>
                    <a:pt x="1994" y="637"/>
                  </a:lnTo>
                  <a:lnTo>
                    <a:pt x="1984" y="667"/>
                  </a:lnTo>
                  <a:lnTo>
                    <a:pt x="1969" y="703"/>
                  </a:lnTo>
                  <a:lnTo>
                    <a:pt x="1952" y="743"/>
                  </a:lnTo>
                  <a:lnTo>
                    <a:pt x="1931" y="784"/>
                  </a:lnTo>
                  <a:lnTo>
                    <a:pt x="1910" y="823"/>
                  </a:lnTo>
                  <a:lnTo>
                    <a:pt x="1889" y="855"/>
                  </a:lnTo>
                  <a:lnTo>
                    <a:pt x="1878" y="868"/>
                  </a:lnTo>
                  <a:lnTo>
                    <a:pt x="1867" y="880"/>
                  </a:lnTo>
                  <a:lnTo>
                    <a:pt x="1867" y="880"/>
                  </a:lnTo>
                  <a:lnTo>
                    <a:pt x="1827" y="919"/>
                  </a:lnTo>
                  <a:lnTo>
                    <a:pt x="1808" y="938"/>
                  </a:lnTo>
                  <a:lnTo>
                    <a:pt x="1793" y="953"/>
                  </a:lnTo>
                  <a:lnTo>
                    <a:pt x="1781" y="968"/>
                  </a:lnTo>
                  <a:lnTo>
                    <a:pt x="1771" y="983"/>
                  </a:lnTo>
                  <a:lnTo>
                    <a:pt x="1765" y="998"/>
                  </a:lnTo>
                  <a:lnTo>
                    <a:pt x="1760" y="1015"/>
                  </a:lnTo>
                  <a:lnTo>
                    <a:pt x="1760" y="1015"/>
                  </a:lnTo>
                  <a:lnTo>
                    <a:pt x="1754" y="1042"/>
                  </a:lnTo>
                  <a:lnTo>
                    <a:pt x="1753" y="1059"/>
                  </a:lnTo>
                  <a:lnTo>
                    <a:pt x="1751" y="1080"/>
                  </a:lnTo>
                  <a:lnTo>
                    <a:pt x="1753" y="1110"/>
                  </a:lnTo>
                  <a:lnTo>
                    <a:pt x="1753" y="1110"/>
                  </a:lnTo>
                  <a:lnTo>
                    <a:pt x="1756" y="1152"/>
                  </a:lnTo>
                  <a:lnTo>
                    <a:pt x="1761" y="1193"/>
                  </a:lnTo>
                  <a:lnTo>
                    <a:pt x="1763" y="1208"/>
                  </a:lnTo>
                  <a:lnTo>
                    <a:pt x="1766" y="1218"/>
                  </a:lnTo>
                  <a:lnTo>
                    <a:pt x="1768" y="1220"/>
                  </a:lnTo>
                  <a:lnTo>
                    <a:pt x="1770" y="1220"/>
                  </a:lnTo>
                  <a:lnTo>
                    <a:pt x="1771" y="1216"/>
                  </a:lnTo>
                  <a:lnTo>
                    <a:pt x="1773" y="1211"/>
                  </a:lnTo>
                  <a:lnTo>
                    <a:pt x="1773" y="1211"/>
                  </a:lnTo>
                  <a:lnTo>
                    <a:pt x="1786" y="1167"/>
                  </a:lnTo>
                  <a:lnTo>
                    <a:pt x="1808" y="1105"/>
                  </a:lnTo>
                  <a:lnTo>
                    <a:pt x="1830" y="1044"/>
                  </a:lnTo>
                  <a:lnTo>
                    <a:pt x="1840" y="1022"/>
                  </a:lnTo>
                  <a:lnTo>
                    <a:pt x="1847" y="1009"/>
                  </a:lnTo>
                  <a:lnTo>
                    <a:pt x="1847" y="1009"/>
                  </a:lnTo>
                  <a:lnTo>
                    <a:pt x="1876" y="966"/>
                  </a:lnTo>
                  <a:lnTo>
                    <a:pt x="1888" y="951"/>
                  </a:lnTo>
                  <a:lnTo>
                    <a:pt x="1893" y="946"/>
                  </a:lnTo>
                  <a:lnTo>
                    <a:pt x="1894" y="946"/>
                  </a:lnTo>
                  <a:lnTo>
                    <a:pt x="1894" y="948"/>
                  </a:lnTo>
                  <a:lnTo>
                    <a:pt x="1894" y="948"/>
                  </a:lnTo>
                  <a:lnTo>
                    <a:pt x="1898" y="973"/>
                  </a:lnTo>
                  <a:lnTo>
                    <a:pt x="1901" y="1022"/>
                  </a:lnTo>
                  <a:lnTo>
                    <a:pt x="1903" y="1076"/>
                  </a:lnTo>
                  <a:lnTo>
                    <a:pt x="1903" y="1100"/>
                  </a:lnTo>
                  <a:lnTo>
                    <a:pt x="1901" y="1117"/>
                  </a:lnTo>
                  <a:lnTo>
                    <a:pt x="1901" y="1117"/>
                  </a:lnTo>
                  <a:lnTo>
                    <a:pt x="1898" y="1134"/>
                  </a:lnTo>
                  <a:lnTo>
                    <a:pt x="1889" y="1157"/>
                  </a:lnTo>
                  <a:lnTo>
                    <a:pt x="1881" y="1183"/>
                  </a:lnTo>
                  <a:lnTo>
                    <a:pt x="1869" y="1208"/>
                  </a:lnTo>
                  <a:lnTo>
                    <a:pt x="1857" y="1233"/>
                  </a:lnTo>
                  <a:lnTo>
                    <a:pt x="1847" y="1252"/>
                  </a:lnTo>
                  <a:lnTo>
                    <a:pt x="1839" y="1264"/>
                  </a:lnTo>
                  <a:lnTo>
                    <a:pt x="1835" y="1265"/>
                  </a:lnTo>
                  <a:lnTo>
                    <a:pt x="1834" y="1265"/>
                  </a:lnTo>
                  <a:lnTo>
                    <a:pt x="1834" y="1265"/>
                  </a:lnTo>
                  <a:lnTo>
                    <a:pt x="1830" y="1259"/>
                  </a:lnTo>
                  <a:lnTo>
                    <a:pt x="1825" y="1247"/>
                  </a:lnTo>
                  <a:lnTo>
                    <a:pt x="1819" y="1235"/>
                  </a:lnTo>
                  <a:lnTo>
                    <a:pt x="1813" y="1225"/>
                  </a:lnTo>
                  <a:lnTo>
                    <a:pt x="1807" y="1218"/>
                  </a:lnTo>
                  <a:lnTo>
                    <a:pt x="1803" y="1218"/>
                  </a:lnTo>
                  <a:lnTo>
                    <a:pt x="1802" y="1220"/>
                  </a:lnTo>
                  <a:lnTo>
                    <a:pt x="1798" y="1223"/>
                  </a:lnTo>
                  <a:lnTo>
                    <a:pt x="1797" y="1230"/>
                  </a:lnTo>
                  <a:lnTo>
                    <a:pt x="1793" y="1252"/>
                  </a:lnTo>
                  <a:lnTo>
                    <a:pt x="1793" y="1252"/>
                  </a:lnTo>
                  <a:lnTo>
                    <a:pt x="1793" y="1267"/>
                  </a:lnTo>
                  <a:lnTo>
                    <a:pt x="1793" y="1284"/>
                  </a:lnTo>
                  <a:lnTo>
                    <a:pt x="1797" y="1303"/>
                  </a:lnTo>
                  <a:lnTo>
                    <a:pt x="1800" y="1321"/>
                  </a:lnTo>
                  <a:lnTo>
                    <a:pt x="1810" y="1358"/>
                  </a:lnTo>
                  <a:lnTo>
                    <a:pt x="1822" y="1394"/>
                  </a:lnTo>
                  <a:lnTo>
                    <a:pt x="1835" y="1424"/>
                  </a:lnTo>
                  <a:lnTo>
                    <a:pt x="1849" y="1448"/>
                  </a:lnTo>
                  <a:lnTo>
                    <a:pt x="1854" y="1456"/>
                  </a:lnTo>
                  <a:lnTo>
                    <a:pt x="1859" y="1461"/>
                  </a:lnTo>
                  <a:lnTo>
                    <a:pt x="1864" y="1463"/>
                  </a:lnTo>
                  <a:lnTo>
                    <a:pt x="1867" y="1461"/>
                  </a:lnTo>
                  <a:lnTo>
                    <a:pt x="1867" y="1461"/>
                  </a:lnTo>
                  <a:lnTo>
                    <a:pt x="1872" y="1455"/>
                  </a:lnTo>
                  <a:lnTo>
                    <a:pt x="1879" y="1449"/>
                  </a:lnTo>
                  <a:lnTo>
                    <a:pt x="1884" y="1446"/>
                  </a:lnTo>
                  <a:lnTo>
                    <a:pt x="1889" y="1439"/>
                  </a:lnTo>
                  <a:lnTo>
                    <a:pt x="1894" y="1431"/>
                  </a:lnTo>
                  <a:lnTo>
                    <a:pt x="1899" y="1417"/>
                  </a:lnTo>
                  <a:lnTo>
                    <a:pt x="1903" y="1399"/>
                  </a:lnTo>
                  <a:lnTo>
                    <a:pt x="1908" y="1373"/>
                  </a:lnTo>
                  <a:lnTo>
                    <a:pt x="1908" y="1373"/>
                  </a:lnTo>
                  <a:lnTo>
                    <a:pt x="1925" y="1245"/>
                  </a:lnTo>
                  <a:lnTo>
                    <a:pt x="1930" y="1193"/>
                  </a:lnTo>
                  <a:lnTo>
                    <a:pt x="1935" y="1164"/>
                  </a:lnTo>
                  <a:lnTo>
                    <a:pt x="1935" y="1164"/>
                  </a:lnTo>
                  <a:lnTo>
                    <a:pt x="1938" y="1157"/>
                  </a:lnTo>
                  <a:lnTo>
                    <a:pt x="1942" y="1149"/>
                  </a:lnTo>
                  <a:lnTo>
                    <a:pt x="1952" y="1129"/>
                  </a:lnTo>
                  <a:lnTo>
                    <a:pt x="1957" y="1117"/>
                  </a:lnTo>
                  <a:lnTo>
                    <a:pt x="1960" y="1103"/>
                  </a:lnTo>
                  <a:lnTo>
                    <a:pt x="1962" y="1088"/>
                  </a:lnTo>
                  <a:lnTo>
                    <a:pt x="1962" y="1069"/>
                  </a:lnTo>
                  <a:lnTo>
                    <a:pt x="1962" y="1069"/>
                  </a:lnTo>
                  <a:lnTo>
                    <a:pt x="1957" y="1029"/>
                  </a:lnTo>
                  <a:lnTo>
                    <a:pt x="1950" y="987"/>
                  </a:lnTo>
                  <a:lnTo>
                    <a:pt x="1943" y="951"/>
                  </a:lnTo>
                  <a:lnTo>
                    <a:pt x="1942" y="938"/>
                  </a:lnTo>
                  <a:lnTo>
                    <a:pt x="1942" y="928"/>
                  </a:lnTo>
                  <a:lnTo>
                    <a:pt x="1942" y="928"/>
                  </a:lnTo>
                  <a:lnTo>
                    <a:pt x="1942" y="909"/>
                  </a:lnTo>
                  <a:lnTo>
                    <a:pt x="1942" y="887"/>
                  </a:lnTo>
                  <a:lnTo>
                    <a:pt x="1943" y="873"/>
                  </a:lnTo>
                  <a:lnTo>
                    <a:pt x="1945" y="860"/>
                  </a:lnTo>
                  <a:lnTo>
                    <a:pt x="1950" y="846"/>
                  </a:lnTo>
                  <a:lnTo>
                    <a:pt x="1955" y="833"/>
                  </a:lnTo>
                  <a:lnTo>
                    <a:pt x="1955" y="833"/>
                  </a:lnTo>
                  <a:lnTo>
                    <a:pt x="1980" y="777"/>
                  </a:lnTo>
                  <a:lnTo>
                    <a:pt x="1990" y="754"/>
                  </a:lnTo>
                  <a:lnTo>
                    <a:pt x="1996" y="732"/>
                  </a:lnTo>
                  <a:lnTo>
                    <a:pt x="1996" y="732"/>
                  </a:lnTo>
                  <a:close/>
                  <a:moveTo>
                    <a:pt x="1975" y="83"/>
                  </a:moveTo>
                  <a:lnTo>
                    <a:pt x="1975" y="83"/>
                  </a:lnTo>
                  <a:lnTo>
                    <a:pt x="1911" y="101"/>
                  </a:lnTo>
                  <a:lnTo>
                    <a:pt x="1851" y="120"/>
                  </a:lnTo>
                  <a:lnTo>
                    <a:pt x="1786" y="144"/>
                  </a:lnTo>
                  <a:lnTo>
                    <a:pt x="1786" y="144"/>
                  </a:lnTo>
                  <a:lnTo>
                    <a:pt x="1780" y="147"/>
                  </a:lnTo>
                  <a:lnTo>
                    <a:pt x="1773" y="152"/>
                  </a:lnTo>
                  <a:lnTo>
                    <a:pt x="1760" y="164"/>
                  </a:lnTo>
                  <a:lnTo>
                    <a:pt x="1749" y="178"/>
                  </a:lnTo>
                  <a:lnTo>
                    <a:pt x="1739" y="196"/>
                  </a:lnTo>
                  <a:lnTo>
                    <a:pt x="1731" y="215"/>
                  </a:lnTo>
                  <a:lnTo>
                    <a:pt x="1724" y="237"/>
                  </a:lnTo>
                  <a:lnTo>
                    <a:pt x="1719" y="257"/>
                  </a:lnTo>
                  <a:lnTo>
                    <a:pt x="1716" y="281"/>
                  </a:lnTo>
                  <a:lnTo>
                    <a:pt x="1709" y="323"/>
                  </a:lnTo>
                  <a:lnTo>
                    <a:pt x="1706" y="362"/>
                  </a:lnTo>
                  <a:lnTo>
                    <a:pt x="1706" y="392"/>
                  </a:lnTo>
                  <a:lnTo>
                    <a:pt x="1706" y="407"/>
                  </a:lnTo>
                  <a:lnTo>
                    <a:pt x="1706" y="407"/>
                  </a:lnTo>
                  <a:lnTo>
                    <a:pt x="1706" y="409"/>
                  </a:lnTo>
                  <a:lnTo>
                    <a:pt x="1707" y="409"/>
                  </a:lnTo>
                  <a:lnTo>
                    <a:pt x="1711" y="406"/>
                  </a:lnTo>
                  <a:lnTo>
                    <a:pt x="1721" y="387"/>
                  </a:lnTo>
                  <a:lnTo>
                    <a:pt x="1756" y="321"/>
                  </a:lnTo>
                  <a:lnTo>
                    <a:pt x="1795" y="243"/>
                  </a:lnTo>
                  <a:lnTo>
                    <a:pt x="1813" y="213"/>
                  </a:lnTo>
                  <a:lnTo>
                    <a:pt x="1827" y="191"/>
                  </a:lnTo>
                  <a:lnTo>
                    <a:pt x="1827" y="191"/>
                  </a:lnTo>
                  <a:lnTo>
                    <a:pt x="1842" y="176"/>
                  </a:lnTo>
                  <a:lnTo>
                    <a:pt x="1862" y="157"/>
                  </a:lnTo>
                  <a:lnTo>
                    <a:pt x="1888" y="140"/>
                  </a:lnTo>
                  <a:lnTo>
                    <a:pt x="1913" y="122"/>
                  </a:lnTo>
                  <a:lnTo>
                    <a:pt x="1957" y="95"/>
                  </a:lnTo>
                  <a:lnTo>
                    <a:pt x="1975" y="83"/>
                  </a:lnTo>
                  <a:lnTo>
                    <a:pt x="1975" y="83"/>
                  </a:lnTo>
                  <a:close/>
                  <a:moveTo>
                    <a:pt x="1948" y="150"/>
                  </a:moveTo>
                  <a:lnTo>
                    <a:pt x="1948" y="150"/>
                  </a:lnTo>
                  <a:lnTo>
                    <a:pt x="1945" y="154"/>
                  </a:lnTo>
                  <a:lnTo>
                    <a:pt x="1942" y="157"/>
                  </a:lnTo>
                  <a:lnTo>
                    <a:pt x="1935" y="172"/>
                  </a:lnTo>
                  <a:lnTo>
                    <a:pt x="1923" y="193"/>
                  </a:lnTo>
                  <a:lnTo>
                    <a:pt x="1913" y="208"/>
                  </a:lnTo>
                  <a:lnTo>
                    <a:pt x="1901" y="225"/>
                  </a:lnTo>
                  <a:lnTo>
                    <a:pt x="1901" y="225"/>
                  </a:lnTo>
                  <a:lnTo>
                    <a:pt x="1878" y="259"/>
                  </a:lnTo>
                  <a:lnTo>
                    <a:pt x="1859" y="289"/>
                  </a:lnTo>
                  <a:lnTo>
                    <a:pt x="1845" y="314"/>
                  </a:lnTo>
                  <a:lnTo>
                    <a:pt x="1834" y="333"/>
                  </a:lnTo>
                  <a:lnTo>
                    <a:pt x="1834" y="333"/>
                  </a:lnTo>
                  <a:lnTo>
                    <a:pt x="1805" y="372"/>
                  </a:lnTo>
                  <a:lnTo>
                    <a:pt x="1788" y="397"/>
                  </a:lnTo>
                  <a:lnTo>
                    <a:pt x="1780" y="412"/>
                  </a:lnTo>
                  <a:lnTo>
                    <a:pt x="1773" y="428"/>
                  </a:lnTo>
                  <a:lnTo>
                    <a:pt x="1773" y="428"/>
                  </a:lnTo>
                  <a:lnTo>
                    <a:pt x="1766" y="446"/>
                  </a:lnTo>
                  <a:lnTo>
                    <a:pt x="1760" y="466"/>
                  </a:lnTo>
                  <a:lnTo>
                    <a:pt x="1746" y="512"/>
                  </a:lnTo>
                  <a:lnTo>
                    <a:pt x="1733" y="563"/>
                  </a:lnTo>
                  <a:lnTo>
                    <a:pt x="1733" y="563"/>
                  </a:lnTo>
                  <a:lnTo>
                    <a:pt x="1758" y="515"/>
                  </a:lnTo>
                  <a:lnTo>
                    <a:pt x="1781" y="473"/>
                  </a:lnTo>
                  <a:lnTo>
                    <a:pt x="1795" y="453"/>
                  </a:lnTo>
                  <a:lnTo>
                    <a:pt x="1807" y="434"/>
                  </a:lnTo>
                  <a:lnTo>
                    <a:pt x="1807" y="434"/>
                  </a:lnTo>
                  <a:lnTo>
                    <a:pt x="1829" y="406"/>
                  </a:lnTo>
                  <a:lnTo>
                    <a:pt x="1847" y="384"/>
                  </a:lnTo>
                  <a:lnTo>
                    <a:pt x="1862" y="362"/>
                  </a:lnTo>
                  <a:lnTo>
                    <a:pt x="1881" y="333"/>
                  </a:lnTo>
                  <a:lnTo>
                    <a:pt x="1881" y="333"/>
                  </a:lnTo>
                  <a:lnTo>
                    <a:pt x="1891" y="313"/>
                  </a:lnTo>
                  <a:lnTo>
                    <a:pt x="1904" y="286"/>
                  </a:lnTo>
                  <a:lnTo>
                    <a:pt x="1928" y="223"/>
                  </a:lnTo>
                  <a:lnTo>
                    <a:pt x="1938" y="194"/>
                  </a:lnTo>
                  <a:lnTo>
                    <a:pt x="1947" y="171"/>
                  </a:lnTo>
                  <a:lnTo>
                    <a:pt x="1950" y="154"/>
                  </a:lnTo>
                  <a:lnTo>
                    <a:pt x="1950" y="150"/>
                  </a:lnTo>
                  <a:lnTo>
                    <a:pt x="1948" y="150"/>
                  </a:lnTo>
                  <a:lnTo>
                    <a:pt x="1948" y="150"/>
                  </a:lnTo>
                  <a:close/>
                  <a:moveTo>
                    <a:pt x="1935" y="340"/>
                  </a:moveTo>
                  <a:lnTo>
                    <a:pt x="1935" y="340"/>
                  </a:lnTo>
                  <a:lnTo>
                    <a:pt x="1930" y="358"/>
                  </a:lnTo>
                  <a:lnTo>
                    <a:pt x="1923" y="384"/>
                  </a:lnTo>
                  <a:lnTo>
                    <a:pt x="1913" y="412"/>
                  </a:lnTo>
                  <a:lnTo>
                    <a:pt x="1908" y="428"/>
                  </a:lnTo>
                  <a:lnTo>
                    <a:pt x="1901" y="441"/>
                  </a:lnTo>
                  <a:lnTo>
                    <a:pt x="1901" y="441"/>
                  </a:lnTo>
                  <a:lnTo>
                    <a:pt x="1896" y="453"/>
                  </a:lnTo>
                  <a:lnTo>
                    <a:pt x="1893" y="465"/>
                  </a:lnTo>
                  <a:lnTo>
                    <a:pt x="1888" y="480"/>
                  </a:lnTo>
                  <a:lnTo>
                    <a:pt x="1884" y="488"/>
                  </a:lnTo>
                  <a:lnTo>
                    <a:pt x="1879" y="497"/>
                  </a:lnTo>
                  <a:lnTo>
                    <a:pt x="1872" y="505"/>
                  </a:lnTo>
                  <a:lnTo>
                    <a:pt x="1861" y="515"/>
                  </a:lnTo>
                  <a:lnTo>
                    <a:pt x="1861" y="515"/>
                  </a:lnTo>
                  <a:lnTo>
                    <a:pt x="1835" y="536"/>
                  </a:lnTo>
                  <a:lnTo>
                    <a:pt x="1825" y="544"/>
                  </a:lnTo>
                  <a:lnTo>
                    <a:pt x="1815" y="554"/>
                  </a:lnTo>
                  <a:lnTo>
                    <a:pt x="1805" y="566"/>
                  </a:lnTo>
                  <a:lnTo>
                    <a:pt x="1795" y="581"/>
                  </a:lnTo>
                  <a:lnTo>
                    <a:pt x="1785" y="600"/>
                  </a:lnTo>
                  <a:lnTo>
                    <a:pt x="1773" y="623"/>
                  </a:lnTo>
                  <a:lnTo>
                    <a:pt x="1773" y="623"/>
                  </a:lnTo>
                  <a:lnTo>
                    <a:pt x="1751" y="674"/>
                  </a:lnTo>
                  <a:lnTo>
                    <a:pt x="1733" y="721"/>
                  </a:lnTo>
                  <a:lnTo>
                    <a:pt x="1717" y="765"/>
                  </a:lnTo>
                  <a:lnTo>
                    <a:pt x="1706" y="806"/>
                  </a:lnTo>
                  <a:lnTo>
                    <a:pt x="1706" y="806"/>
                  </a:lnTo>
                  <a:lnTo>
                    <a:pt x="1701" y="828"/>
                  </a:lnTo>
                  <a:lnTo>
                    <a:pt x="1694" y="853"/>
                  </a:lnTo>
                  <a:lnTo>
                    <a:pt x="1684" y="909"/>
                  </a:lnTo>
                  <a:lnTo>
                    <a:pt x="1677" y="961"/>
                  </a:lnTo>
                  <a:lnTo>
                    <a:pt x="1672" y="995"/>
                  </a:lnTo>
                  <a:lnTo>
                    <a:pt x="1672" y="995"/>
                  </a:lnTo>
                  <a:lnTo>
                    <a:pt x="1672" y="1000"/>
                  </a:lnTo>
                  <a:lnTo>
                    <a:pt x="1672" y="1002"/>
                  </a:lnTo>
                  <a:lnTo>
                    <a:pt x="1674" y="1002"/>
                  </a:lnTo>
                  <a:lnTo>
                    <a:pt x="1675" y="1000"/>
                  </a:lnTo>
                  <a:lnTo>
                    <a:pt x="1682" y="992"/>
                  </a:lnTo>
                  <a:lnTo>
                    <a:pt x="1690" y="978"/>
                  </a:lnTo>
                  <a:lnTo>
                    <a:pt x="1709" y="939"/>
                  </a:lnTo>
                  <a:lnTo>
                    <a:pt x="1717" y="917"/>
                  </a:lnTo>
                  <a:lnTo>
                    <a:pt x="1726" y="894"/>
                  </a:lnTo>
                  <a:lnTo>
                    <a:pt x="1726" y="894"/>
                  </a:lnTo>
                  <a:lnTo>
                    <a:pt x="1765" y="781"/>
                  </a:lnTo>
                  <a:lnTo>
                    <a:pt x="1800" y="684"/>
                  </a:lnTo>
                  <a:lnTo>
                    <a:pt x="1800" y="684"/>
                  </a:lnTo>
                  <a:lnTo>
                    <a:pt x="1819" y="644"/>
                  </a:lnTo>
                  <a:lnTo>
                    <a:pt x="1844" y="598"/>
                  </a:lnTo>
                  <a:lnTo>
                    <a:pt x="1874" y="542"/>
                  </a:lnTo>
                  <a:lnTo>
                    <a:pt x="1874" y="542"/>
                  </a:lnTo>
                  <a:lnTo>
                    <a:pt x="1876" y="547"/>
                  </a:lnTo>
                  <a:lnTo>
                    <a:pt x="1881" y="561"/>
                  </a:lnTo>
                  <a:lnTo>
                    <a:pt x="1883" y="580"/>
                  </a:lnTo>
                  <a:lnTo>
                    <a:pt x="1883" y="588"/>
                  </a:lnTo>
                  <a:lnTo>
                    <a:pt x="1881" y="596"/>
                  </a:lnTo>
                  <a:lnTo>
                    <a:pt x="1881" y="596"/>
                  </a:lnTo>
                  <a:lnTo>
                    <a:pt x="1869" y="623"/>
                  </a:lnTo>
                  <a:lnTo>
                    <a:pt x="1852" y="664"/>
                  </a:lnTo>
                  <a:lnTo>
                    <a:pt x="1827" y="718"/>
                  </a:lnTo>
                  <a:lnTo>
                    <a:pt x="1827" y="718"/>
                  </a:lnTo>
                  <a:lnTo>
                    <a:pt x="1830" y="718"/>
                  </a:lnTo>
                  <a:lnTo>
                    <a:pt x="1839" y="716"/>
                  </a:lnTo>
                  <a:lnTo>
                    <a:pt x="1851" y="711"/>
                  </a:lnTo>
                  <a:lnTo>
                    <a:pt x="1859" y="706"/>
                  </a:lnTo>
                  <a:lnTo>
                    <a:pt x="1866" y="701"/>
                  </a:lnTo>
                  <a:lnTo>
                    <a:pt x="1874" y="693"/>
                  </a:lnTo>
                  <a:lnTo>
                    <a:pt x="1881" y="684"/>
                  </a:lnTo>
                  <a:lnTo>
                    <a:pt x="1888" y="674"/>
                  </a:lnTo>
                  <a:lnTo>
                    <a:pt x="1896" y="661"/>
                  </a:lnTo>
                  <a:lnTo>
                    <a:pt x="1901" y="645"/>
                  </a:lnTo>
                  <a:lnTo>
                    <a:pt x="1906" y="627"/>
                  </a:lnTo>
                  <a:lnTo>
                    <a:pt x="1911" y="607"/>
                  </a:lnTo>
                  <a:lnTo>
                    <a:pt x="1915" y="583"/>
                  </a:lnTo>
                  <a:lnTo>
                    <a:pt x="1915" y="583"/>
                  </a:lnTo>
                  <a:lnTo>
                    <a:pt x="1921" y="507"/>
                  </a:lnTo>
                  <a:lnTo>
                    <a:pt x="1925" y="466"/>
                  </a:lnTo>
                  <a:lnTo>
                    <a:pt x="1926" y="448"/>
                  </a:lnTo>
                  <a:lnTo>
                    <a:pt x="1928" y="434"/>
                  </a:lnTo>
                  <a:lnTo>
                    <a:pt x="1928" y="434"/>
                  </a:lnTo>
                  <a:lnTo>
                    <a:pt x="1935" y="372"/>
                  </a:lnTo>
                  <a:lnTo>
                    <a:pt x="1937" y="343"/>
                  </a:lnTo>
                  <a:lnTo>
                    <a:pt x="1937" y="338"/>
                  </a:lnTo>
                  <a:lnTo>
                    <a:pt x="1937" y="338"/>
                  </a:lnTo>
                  <a:lnTo>
                    <a:pt x="1935" y="340"/>
                  </a:lnTo>
                  <a:lnTo>
                    <a:pt x="1935" y="340"/>
                  </a:lnTo>
                  <a:close/>
                  <a:moveTo>
                    <a:pt x="1665" y="205"/>
                  </a:moveTo>
                  <a:lnTo>
                    <a:pt x="1665" y="205"/>
                  </a:lnTo>
                  <a:lnTo>
                    <a:pt x="1642" y="252"/>
                  </a:lnTo>
                  <a:lnTo>
                    <a:pt x="1604" y="326"/>
                  </a:lnTo>
                  <a:lnTo>
                    <a:pt x="1604" y="326"/>
                  </a:lnTo>
                  <a:lnTo>
                    <a:pt x="1598" y="343"/>
                  </a:lnTo>
                  <a:lnTo>
                    <a:pt x="1588" y="367"/>
                  </a:lnTo>
                  <a:lnTo>
                    <a:pt x="1571" y="424"/>
                  </a:lnTo>
                  <a:lnTo>
                    <a:pt x="1554" y="487"/>
                  </a:lnTo>
                  <a:lnTo>
                    <a:pt x="1549" y="517"/>
                  </a:lnTo>
                  <a:lnTo>
                    <a:pt x="1544" y="542"/>
                  </a:lnTo>
                  <a:lnTo>
                    <a:pt x="1544" y="542"/>
                  </a:lnTo>
                  <a:lnTo>
                    <a:pt x="1535" y="590"/>
                  </a:lnTo>
                  <a:lnTo>
                    <a:pt x="1524" y="637"/>
                  </a:lnTo>
                  <a:lnTo>
                    <a:pt x="1503" y="718"/>
                  </a:lnTo>
                  <a:lnTo>
                    <a:pt x="1503" y="718"/>
                  </a:lnTo>
                  <a:lnTo>
                    <a:pt x="1495" y="765"/>
                  </a:lnTo>
                  <a:lnTo>
                    <a:pt x="1486" y="830"/>
                  </a:lnTo>
                  <a:lnTo>
                    <a:pt x="1476" y="907"/>
                  </a:lnTo>
                  <a:lnTo>
                    <a:pt x="1476" y="907"/>
                  </a:lnTo>
                  <a:lnTo>
                    <a:pt x="1490" y="877"/>
                  </a:lnTo>
                  <a:lnTo>
                    <a:pt x="1522" y="803"/>
                  </a:lnTo>
                  <a:lnTo>
                    <a:pt x="1540" y="755"/>
                  </a:lnTo>
                  <a:lnTo>
                    <a:pt x="1557" y="706"/>
                  </a:lnTo>
                  <a:lnTo>
                    <a:pt x="1572" y="659"/>
                  </a:lnTo>
                  <a:lnTo>
                    <a:pt x="1584" y="617"/>
                  </a:lnTo>
                  <a:lnTo>
                    <a:pt x="1584" y="617"/>
                  </a:lnTo>
                  <a:lnTo>
                    <a:pt x="1599" y="549"/>
                  </a:lnTo>
                  <a:lnTo>
                    <a:pt x="1610" y="498"/>
                  </a:lnTo>
                  <a:lnTo>
                    <a:pt x="1615" y="458"/>
                  </a:lnTo>
                  <a:lnTo>
                    <a:pt x="1618" y="421"/>
                  </a:lnTo>
                  <a:lnTo>
                    <a:pt x="1618" y="421"/>
                  </a:lnTo>
                  <a:lnTo>
                    <a:pt x="1620" y="397"/>
                  </a:lnTo>
                  <a:lnTo>
                    <a:pt x="1626" y="365"/>
                  </a:lnTo>
                  <a:lnTo>
                    <a:pt x="1642" y="294"/>
                  </a:lnTo>
                  <a:lnTo>
                    <a:pt x="1658" y="232"/>
                  </a:lnTo>
                  <a:lnTo>
                    <a:pt x="1665" y="205"/>
                  </a:lnTo>
                  <a:lnTo>
                    <a:pt x="1665" y="205"/>
                  </a:lnTo>
                  <a:close/>
                  <a:moveTo>
                    <a:pt x="1598" y="705"/>
                  </a:moveTo>
                  <a:lnTo>
                    <a:pt x="1598" y="705"/>
                  </a:lnTo>
                  <a:lnTo>
                    <a:pt x="1594" y="732"/>
                  </a:lnTo>
                  <a:lnTo>
                    <a:pt x="1591" y="759"/>
                  </a:lnTo>
                  <a:lnTo>
                    <a:pt x="1584" y="794"/>
                  </a:lnTo>
                  <a:lnTo>
                    <a:pt x="1574" y="836"/>
                  </a:lnTo>
                  <a:lnTo>
                    <a:pt x="1561" y="885"/>
                  </a:lnTo>
                  <a:lnTo>
                    <a:pt x="1542" y="938"/>
                  </a:lnTo>
                  <a:lnTo>
                    <a:pt x="1530" y="966"/>
                  </a:lnTo>
                  <a:lnTo>
                    <a:pt x="1517" y="995"/>
                  </a:lnTo>
                  <a:lnTo>
                    <a:pt x="1517" y="995"/>
                  </a:lnTo>
                  <a:lnTo>
                    <a:pt x="1492" y="1047"/>
                  </a:lnTo>
                  <a:lnTo>
                    <a:pt x="1470" y="1086"/>
                  </a:lnTo>
                  <a:lnTo>
                    <a:pt x="1438" y="1142"/>
                  </a:lnTo>
                  <a:lnTo>
                    <a:pt x="1426" y="1162"/>
                  </a:lnTo>
                  <a:lnTo>
                    <a:pt x="1417" y="1183"/>
                  </a:lnTo>
                  <a:lnTo>
                    <a:pt x="1412" y="1205"/>
                  </a:lnTo>
                  <a:lnTo>
                    <a:pt x="1409" y="1232"/>
                  </a:lnTo>
                  <a:lnTo>
                    <a:pt x="1409" y="1232"/>
                  </a:lnTo>
                  <a:lnTo>
                    <a:pt x="1409" y="1267"/>
                  </a:lnTo>
                  <a:lnTo>
                    <a:pt x="1411" y="1311"/>
                  </a:lnTo>
                  <a:lnTo>
                    <a:pt x="1416" y="1360"/>
                  </a:lnTo>
                  <a:lnTo>
                    <a:pt x="1421" y="1407"/>
                  </a:lnTo>
                  <a:lnTo>
                    <a:pt x="1431" y="1488"/>
                  </a:lnTo>
                  <a:lnTo>
                    <a:pt x="1436" y="1522"/>
                  </a:lnTo>
                  <a:lnTo>
                    <a:pt x="1436" y="1522"/>
                  </a:lnTo>
                  <a:lnTo>
                    <a:pt x="1441" y="1551"/>
                  </a:lnTo>
                  <a:lnTo>
                    <a:pt x="1443" y="1561"/>
                  </a:lnTo>
                  <a:lnTo>
                    <a:pt x="1444" y="1566"/>
                  </a:lnTo>
                  <a:lnTo>
                    <a:pt x="1446" y="1568"/>
                  </a:lnTo>
                  <a:lnTo>
                    <a:pt x="1448" y="1568"/>
                  </a:lnTo>
                  <a:lnTo>
                    <a:pt x="1449" y="1563"/>
                  </a:lnTo>
                  <a:lnTo>
                    <a:pt x="1449" y="1563"/>
                  </a:lnTo>
                  <a:lnTo>
                    <a:pt x="1453" y="1554"/>
                  </a:lnTo>
                  <a:lnTo>
                    <a:pt x="1456" y="1544"/>
                  </a:lnTo>
                  <a:lnTo>
                    <a:pt x="1466" y="1525"/>
                  </a:lnTo>
                  <a:lnTo>
                    <a:pt x="1471" y="1514"/>
                  </a:lnTo>
                  <a:lnTo>
                    <a:pt x="1476" y="1500"/>
                  </a:lnTo>
                  <a:lnTo>
                    <a:pt x="1480" y="1485"/>
                  </a:lnTo>
                  <a:lnTo>
                    <a:pt x="1483" y="1468"/>
                  </a:lnTo>
                  <a:lnTo>
                    <a:pt x="1483" y="1468"/>
                  </a:lnTo>
                  <a:lnTo>
                    <a:pt x="1485" y="1438"/>
                  </a:lnTo>
                  <a:lnTo>
                    <a:pt x="1486" y="1412"/>
                  </a:lnTo>
                  <a:lnTo>
                    <a:pt x="1483" y="1340"/>
                  </a:lnTo>
                  <a:lnTo>
                    <a:pt x="1483" y="1340"/>
                  </a:lnTo>
                  <a:lnTo>
                    <a:pt x="1481" y="1304"/>
                  </a:lnTo>
                  <a:lnTo>
                    <a:pt x="1478" y="1291"/>
                  </a:lnTo>
                  <a:lnTo>
                    <a:pt x="1478" y="1275"/>
                  </a:lnTo>
                  <a:lnTo>
                    <a:pt x="1483" y="1232"/>
                  </a:lnTo>
                  <a:lnTo>
                    <a:pt x="1483" y="1232"/>
                  </a:lnTo>
                  <a:lnTo>
                    <a:pt x="1488" y="1201"/>
                  </a:lnTo>
                  <a:lnTo>
                    <a:pt x="1493" y="1172"/>
                  </a:lnTo>
                  <a:lnTo>
                    <a:pt x="1500" y="1149"/>
                  </a:lnTo>
                  <a:lnTo>
                    <a:pt x="1507" y="1127"/>
                  </a:lnTo>
                  <a:lnTo>
                    <a:pt x="1515" y="1107"/>
                  </a:lnTo>
                  <a:lnTo>
                    <a:pt x="1522" y="1090"/>
                  </a:lnTo>
                  <a:lnTo>
                    <a:pt x="1537" y="1063"/>
                  </a:lnTo>
                  <a:lnTo>
                    <a:pt x="1537" y="1063"/>
                  </a:lnTo>
                  <a:lnTo>
                    <a:pt x="1561" y="1024"/>
                  </a:lnTo>
                  <a:lnTo>
                    <a:pt x="1569" y="1005"/>
                  </a:lnTo>
                  <a:lnTo>
                    <a:pt x="1577" y="982"/>
                  </a:lnTo>
                  <a:lnTo>
                    <a:pt x="1577" y="982"/>
                  </a:lnTo>
                  <a:lnTo>
                    <a:pt x="1581" y="960"/>
                  </a:lnTo>
                  <a:lnTo>
                    <a:pt x="1586" y="922"/>
                  </a:lnTo>
                  <a:lnTo>
                    <a:pt x="1593" y="826"/>
                  </a:lnTo>
                  <a:lnTo>
                    <a:pt x="1596" y="740"/>
                  </a:lnTo>
                  <a:lnTo>
                    <a:pt x="1598" y="705"/>
                  </a:lnTo>
                  <a:lnTo>
                    <a:pt x="1598" y="705"/>
                  </a:lnTo>
                  <a:close/>
                  <a:moveTo>
                    <a:pt x="1652" y="1117"/>
                  </a:moveTo>
                  <a:lnTo>
                    <a:pt x="1652" y="1117"/>
                  </a:lnTo>
                  <a:lnTo>
                    <a:pt x="1628" y="1203"/>
                  </a:lnTo>
                  <a:lnTo>
                    <a:pt x="1611" y="1265"/>
                  </a:lnTo>
                  <a:lnTo>
                    <a:pt x="1591" y="1326"/>
                  </a:lnTo>
                  <a:lnTo>
                    <a:pt x="1591" y="1326"/>
                  </a:lnTo>
                  <a:lnTo>
                    <a:pt x="1574" y="1379"/>
                  </a:lnTo>
                  <a:lnTo>
                    <a:pt x="1561" y="1417"/>
                  </a:lnTo>
                  <a:lnTo>
                    <a:pt x="1551" y="1455"/>
                  </a:lnTo>
                  <a:lnTo>
                    <a:pt x="1551" y="1455"/>
                  </a:lnTo>
                  <a:lnTo>
                    <a:pt x="1552" y="1460"/>
                  </a:lnTo>
                  <a:lnTo>
                    <a:pt x="1554" y="1461"/>
                  </a:lnTo>
                  <a:lnTo>
                    <a:pt x="1557" y="1463"/>
                  </a:lnTo>
                  <a:lnTo>
                    <a:pt x="1561" y="1465"/>
                  </a:lnTo>
                  <a:lnTo>
                    <a:pt x="1566" y="1463"/>
                  </a:lnTo>
                  <a:lnTo>
                    <a:pt x="1571" y="1461"/>
                  </a:lnTo>
                  <a:lnTo>
                    <a:pt x="1577" y="1455"/>
                  </a:lnTo>
                  <a:lnTo>
                    <a:pt x="1577" y="1455"/>
                  </a:lnTo>
                  <a:lnTo>
                    <a:pt x="1584" y="1449"/>
                  </a:lnTo>
                  <a:lnTo>
                    <a:pt x="1589" y="1448"/>
                  </a:lnTo>
                  <a:lnTo>
                    <a:pt x="1599" y="1449"/>
                  </a:lnTo>
                  <a:lnTo>
                    <a:pt x="1604" y="1448"/>
                  </a:lnTo>
                  <a:lnTo>
                    <a:pt x="1608" y="1441"/>
                  </a:lnTo>
                  <a:lnTo>
                    <a:pt x="1613" y="1428"/>
                  </a:lnTo>
                  <a:lnTo>
                    <a:pt x="1618" y="1407"/>
                  </a:lnTo>
                  <a:lnTo>
                    <a:pt x="1618" y="1407"/>
                  </a:lnTo>
                  <a:lnTo>
                    <a:pt x="1628" y="1365"/>
                  </a:lnTo>
                  <a:lnTo>
                    <a:pt x="1636" y="1341"/>
                  </a:lnTo>
                  <a:lnTo>
                    <a:pt x="1640" y="1336"/>
                  </a:lnTo>
                  <a:lnTo>
                    <a:pt x="1642" y="1333"/>
                  </a:lnTo>
                  <a:lnTo>
                    <a:pt x="1643" y="1331"/>
                  </a:lnTo>
                  <a:lnTo>
                    <a:pt x="1645" y="1333"/>
                  </a:lnTo>
                  <a:lnTo>
                    <a:pt x="1645" y="1333"/>
                  </a:lnTo>
                  <a:lnTo>
                    <a:pt x="1647" y="1335"/>
                  </a:lnTo>
                  <a:lnTo>
                    <a:pt x="1648" y="1336"/>
                  </a:lnTo>
                  <a:lnTo>
                    <a:pt x="1657" y="1338"/>
                  </a:lnTo>
                  <a:lnTo>
                    <a:pt x="1660" y="1338"/>
                  </a:lnTo>
                  <a:lnTo>
                    <a:pt x="1663" y="1338"/>
                  </a:lnTo>
                  <a:lnTo>
                    <a:pt x="1665" y="1336"/>
                  </a:lnTo>
                  <a:lnTo>
                    <a:pt x="1665" y="1333"/>
                  </a:lnTo>
                  <a:lnTo>
                    <a:pt x="1665" y="1333"/>
                  </a:lnTo>
                  <a:lnTo>
                    <a:pt x="1665" y="1318"/>
                  </a:lnTo>
                  <a:lnTo>
                    <a:pt x="1668" y="1291"/>
                  </a:lnTo>
                  <a:lnTo>
                    <a:pt x="1670" y="1260"/>
                  </a:lnTo>
                  <a:lnTo>
                    <a:pt x="1672" y="1238"/>
                  </a:lnTo>
                  <a:lnTo>
                    <a:pt x="1672" y="1238"/>
                  </a:lnTo>
                  <a:lnTo>
                    <a:pt x="1672" y="1232"/>
                  </a:lnTo>
                  <a:lnTo>
                    <a:pt x="1674" y="1225"/>
                  </a:lnTo>
                  <a:lnTo>
                    <a:pt x="1679" y="1216"/>
                  </a:lnTo>
                  <a:lnTo>
                    <a:pt x="1684" y="1213"/>
                  </a:lnTo>
                  <a:lnTo>
                    <a:pt x="1685" y="1211"/>
                  </a:lnTo>
                  <a:lnTo>
                    <a:pt x="1685" y="1211"/>
                  </a:lnTo>
                  <a:lnTo>
                    <a:pt x="1682" y="1193"/>
                  </a:lnTo>
                  <a:lnTo>
                    <a:pt x="1672" y="1154"/>
                  </a:lnTo>
                  <a:lnTo>
                    <a:pt x="1667" y="1134"/>
                  </a:lnTo>
                  <a:lnTo>
                    <a:pt x="1660" y="1120"/>
                  </a:lnTo>
                  <a:lnTo>
                    <a:pt x="1658" y="1115"/>
                  </a:lnTo>
                  <a:lnTo>
                    <a:pt x="1655" y="1113"/>
                  </a:lnTo>
                  <a:lnTo>
                    <a:pt x="1653" y="1113"/>
                  </a:lnTo>
                  <a:lnTo>
                    <a:pt x="1652" y="1117"/>
                  </a:lnTo>
                  <a:lnTo>
                    <a:pt x="1652" y="1117"/>
                  </a:lnTo>
                  <a:close/>
                  <a:moveTo>
                    <a:pt x="1139" y="907"/>
                  </a:moveTo>
                  <a:lnTo>
                    <a:pt x="1139" y="907"/>
                  </a:lnTo>
                  <a:lnTo>
                    <a:pt x="1116" y="1118"/>
                  </a:lnTo>
                  <a:lnTo>
                    <a:pt x="1094" y="1328"/>
                  </a:lnTo>
                  <a:lnTo>
                    <a:pt x="1094" y="1328"/>
                  </a:lnTo>
                  <a:lnTo>
                    <a:pt x="1112" y="1252"/>
                  </a:lnTo>
                  <a:lnTo>
                    <a:pt x="1144" y="1127"/>
                  </a:lnTo>
                  <a:lnTo>
                    <a:pt x="1200" y="921"/>
                  </a:lnTo>
                  <a:lnTo>
                    <a:pt x="1200" y="921"/>
                  </a:lnTo>
                  <a:lnTo>
                    <a:pt x="1210" y="875"/>
                  </a:lnTo>
                  <a:lnTo>
                    <a:pt x="1218" y="830"/>
                  </a:lnTo>
                  <a:lnTo>
                    <a:pt x="1229" y="784"/>
                  </a:lnTo>
                  <a:lnTo>
                    <a:pt x="1234" y="764"/>
                  </a:lnTo>
                  <a:lnTo>
                    <a:pt x="1240" y="745"/>
                  </a:lnTo>
                  <a:lnTo>
                    <a:pt x="1240" y="745"/>
                  </a:lnTo>
                  <a:lnTo>
                    <a:pt x="1252" y="713"/>
                  </a:lnTo>
                  <a:lnTo>
                    <a:pt x="1262" y="686"/>
                  </a:lnTo>
                  <a:lnTo>
                    <a:pt x="1266" y="662"/>
                  </a:lnTo>
                  <a:lnTo>
                    <a:pt x="1267" y="650"/>
                  </a:lnTo>
                  <a:lnTo>
                    <a:pt x="1267" y="637"/>
                  </a:lnTo>
                  <a:lnTo>
                    <a:pt x="1267" y="637"/>
                  </a:lnTo>
                  <a:lnTo>
                    <a:pt x="1269" y="618"/>
                  </a:lnTo>
                  <a:lnTo>
                    <a:pt x="1274" y="588"/>
                  </a:lnTo>
                  <a:lnTo>
                    <a:pt x="1289" y="515"/>
                  </a:lnTo>
                  <a:lnTo>
                    <a:pt x="1304" y="446"/>
                  </a:lnTo>
                  <a:lnTo>
                    <a:pt x="1315" y="407"/>
                  </a:lnTo>
                  <a:lnTo>
                    <a:pt x="1315" y="407"/>
                  </a:lnTo>
                  <a:lnTo>
                    <a:pt x="1330" y="357"/>
                  </a:lnTo>
                  <a:lnTo>
                    <a:pt x="1341" y="323"/>
                  </a:lnTo>
                  <a:lnTo>
                    <a:pt x="1355" y="292"/>
                  </a:lnTo>
                  <a:lnTo>
                    <a:pt x="1355" y="292"/>
                  </a:lnTo>
                  <a:lnTo>
                    <a:pt x="1367" y="270"/>
                  </a:lnTo>
                  <a:lnTo>
                    <a:pt x="1385" y="245"/>
                  </a:lnTo>
                  <a:lnTo>
                    <a:pt x="1422" y="194"/>
                  </a:lnTo>
                  <a:lnTo>
                    <a:pt x="1422" y="194"/>
                  </a:lnTo>
                  <a:lnTo>
                    <a:pt x="1368" y="213"/>
                  </a:lnTo>
                  <a:lnTo>
                    <a:pt x="1368" y="213"/>
                  </a:lnTo>
                  <a:lnTo>
                    <a:pt x="1341" y="250"/>
                  </a:lnTo>
                  <a:lnTo>
                    <a:pt x="1316" y="289"/>
                  </a:lnTo>
                  <a:lnTo>
                    <a:pt x="1294" y="324"/>
                  </a:lnTo>
                  <a:lnTo>
                    <a:pt x="1286" y="340"/>
                  </a:lnTo>
                  <a:lnTo>
                    <a:pt x="1281" y="353"/>
                  </a:lnTo>
                  <a:lnTo>
                    <a:pt x="1281" y="353"/>
                  </a:lnTo>
                  <a:lnTo>
                    <a:pt x="1272" y="385"/>
                  </a:lnTo>
                  <a:lnTo>
                    <a:pt x="1262" y="436"/>
                  </a:lnTo>
                  <a:lnTo>
                    <a:pt x="1237" y="568"/>
                  </a:lnTo>
                  <a:lnTo>
                    <a:pt x="1224" y="639"/>
                  </a:lnTo>
                  <a:lnTo>
                    <a:pt x="1210" y="703"/>
                  </a:lnTo>
                  <a:lnTo>
                    <a:pt x="1198" y="757"/>
                  </a:lnTo>
                  <a:lnTo>
                    <a:pt x="1191" y="777"/>
                  </a:lnTo>
                  <a:lnTo>
                    <a:pt x="1186" y="792"/>
                  </a:lnTo>
                  <a:lnTo>
                    <a:pt x="1186" y="792"/>
                  </a:lnTo>
                  <a:lnTo>
                    <a:pt x="1176" y="814"/>
                  </a:lnTo>
                  <a:lnTo>
                    <a:pt x="1168" y="831"/>
                  </a:lnTo>
                  <a:lnTo>
                    <a:pt x="1154" y="855"/>
                  </a:lnTo>
                  <a:lnTo>
                    <a:pt x="1149" y="865"/>
                  </a:lnTo>
                  <a:lnTo>
                    <a:pt x="1146" y="875"/>
                  </a:lnTo>
                  <a:lnTo>
                    <a:pt x="1143" y="890"/>
                  </a:lnTo>
                  <a:lnTo>
                    <a:pt x="1139" y="907"/>
                  </a:lnTo>
                  <a:lnTo>
                    <a:pt x="1139" y="907"/>
                  </a:lnTo>
                  <a:close/>
                  <a:moveTo>
                    <a:pt x="1092" y="1333"/>
                  </a:moveTo>
                  <a:lnTo>
                    <a:pt x="1092" y="1333"/>
                  </a:lnTo>
                  <a:lnTo>
                    <a:pt x="1094" y="1328"/>
                  </a:lnTo>
                  <a:lnTo>
                    <a:pt x="1094" y="1328"/>
                  </a:lnTo>
                  <a:lnTo>
                    <a:pt x="1092" y="1333"/>
                  </a:lnTo>
                  <a:lnTo>
                    <a:pt x="1092" y="1333"/>
                  </a:lnTo>
                  <a:close/>
                  <a:moveTo>
                    <a:pt x="1315" y="245"/>
                  </a:moveTo>
                  <a:lnTo>
                    <a:pt x="1315" y="245"/>
                  </a:lnTo>
                  <a:lnTo>
                    <a:pt x="1293" y="259"/>
                  </a:lnTo>
                  <a:lnTo>
                    <a:pt x="1271" y="274"/>
                  </a:lnTo>
                  <a:lnTo>
                    <a:pt x="1244" y="294"/>
                  </a:lnTo>
                  <a:lnTo>
                    <a:pt x="1217" y="319"/>
                  </a:lnTo>
                  <a:lnTo>
                    <a:pt x="1203" y="333"/>
                  </a:lnTo>
                  <a:lnTo>
                    <a:pt x="1191" y="346"/>
                  </a:lnTo>
                  <a:lnTo>
                    <a:pt x="1181" y="362"/>
                  </a:lnTo>
                  <a:lnTo>
                    <a:pt x="1171" y="377"/>
                  </a:lnTo>
                  <a:lnTo>
                    <a:pt x="1165" y="392"/>
                  </a:lnTo>
                  <a:lnTo>
                    <a:pt x="1159" y="407"/>
                  </a:lnTo>
                  <a:lnTo>
                    <a:pt x="1159" y="407"/>
                  </a:lnTo>
                  <a:lnTo>
                    <a:pt x="1153" y="443"/>
                  </a:lnTo>
                  <a:lnTo>
                    <a:pt x="1148" y="483"/>
                  </a:lnTo>
                  <a:lnTo>
                    <a:pt x="1144" y="527"/>
                  </a:lnTo>
                  <a:lnTo>
                    <a:pt x="1141" y="571"/>
                  </a:lnTo>
                  <a:lnTo>
                    <a:pt x="1138" y="644"/>
                  </a:lnTo>
                  <a:lnTo>
                    <a:pt x="1138" y="667"/>
                  </a:lnTo>
                  <a:lnTo>
                    <a:pt x="1139" y="678"/>
                  </a:lnTo>
                  <a:lnTo>
                    <a:pt x="1139" y="678"/>
                  </a:lnTo>
                  <a:lnTo>
                    <a:pt x="1141" y="676"/>
                  </a:lnTo>
                  <a:lnTo>
                    <a:pt x="1143" y="671"/>
                  </a:lnTo>
                  <a:lnTo>
                    <a:pt x="1146" y="645"/>
                  </a:lnTo>
                  <a:lnTo>
                    <a:pt x="1161" y="563"/>
                  </a:lnTo>
                  <a:lnTo>
                    <a:pt x="1180" y="465"/>
                  </a:lnTo>
                  <a:lnTo>
                    <a:pt x="1188" y="421"/>
                  </a:lnTo>
                  <a:lnTo>
                    <a:pt x="1197" y="387"/>
                  </a:lnTo>
                  <a:lnTo>
                    <a:pt x="1197" y="387"/>
                  </a:lnTo>
                  <a:lnTo>
                    <a:pt x="1210" y="363"/>
                  </a:lnTo>
                  <a:lnTo>
                    <a:pt x="1229" y="340"/>
                  </a:lnTo>
                  <a:lnTo>
                    <a:pt x="1247" y="316"/>
                  </a:lnTo>
                  <a:lnTo>
                    <a:pt x="1267" y="292"/>
                  </a:lnTo>
                  <a:lnTo>
                    <a:pt x="1301" y="259"/>
                  </a:lnTo>
                  <a:lnTo>
                    <a:pt x="1315" y="245"/>
                  </a:lnTo>
                  <a:lnTo>
                    <a:pt x="1315" y="245"/>
                  </a:lnTo>
                  <a:close/>
                  <a:moveTo>
                    <a:pt x="883" y="1313"/>
                  </a:moveTo>
                  <a:lnTo>
                    <a:pt x="883" y="1313"/>
                  </a:lnTo>
                  <a:lnTo>
                    <a:pt x="880" y="1277"/>
                  </a:lnTo>
                  <a:lnTo>
                    <a:pt x="873" y="1240"/>
                  </a:lnTo>
                  <a:lnTo>
                    <a:pt x="864" y="1184"/>
                  </a:lnTo>
                  <a:lnTo>
                    <a:pt x="864" y="1184"/>
                  </a:lnTo>
                  <a:lnTo>
                    <a:pt x="863" y="1238"/>
                  </a:lnTo>
                  <a:lnTo>
                    <a:pt x="863" y="1272"/>
                  </a:lnTo>
                  <a:lnTo>
                    <a:pt x="863" y="1306"/>
                  </a:lnTo>
                  <a:lnTo>
                    <a:pt x="863" y="1306"/>
                  </a:lnTo>
                  <a:lnTo>
                    <a:pt x="864" y="1350"/>
                  </a:lnTo>
                  <a:lnTo>
                    <a:pt x="868" y="1395"/>
                  </a:lnTo>
                  <a:lnTo>
                    <a:pt x="870" y="1443"/>
                  </a:lnTo>
                  <a:lnTo>
                    <a:pt x="870" y="1495"/>
                  </a:lnTo>
                  <a:lnTo>
                    <a:pt x="870" y="1495"/>
                  </a:lnTo>
                  <a:lnTo>
                    <a:pt x="870" y="1519"/>
                  </a:lnTo>
                  <a:lnTo>
                    <a:pt x="871" y="1534"/>
                  </a:lnTo>
                  <a:lnTo>
                    <a:pt x="873" y="1546"/>
                  </a:lnTo>
                  <a:lnTo>
                    <a:pt x="876" y="1554"/>
                  </a:lnTo>
                  <a:lnTo>
                    <a:pt x="886" y="1568"/>
                  </a:lnTo>
                  <a:lnTo>
                    <a:pt x="891" y="1576"/>
                  </a:lnTo>
                  <a:lnTo>
                    <a:pt x="897" y="1590"/>
                  </a:lnTo>
                  <a:lnTo>
                    <a:pt x="897" y="1590"/>
                  </a:lnTo>
                  <a:lnTo>
                    <a:pt x="913" y="1639"/>
                  </a:lnTo>
                  <a:lnTo>
                    <a:pt x="920" y="1659"/>
                  </a:lnTo>
                  <a:lnTo>
                    <a:pt x="923" y="1684"/>
                  </a:lnTo>
                  <a:lnTo>
                    <a:pt x="923" y="1684"/>
                  </a:lnTo>
                  <a:lnTo>
                    <a:pt x="925" y="1710"/>
                  </a:lnTo>
                  <a:lnTo>
                    <a:pt x="925" y="1727"/>
                  </a:lnTo>
                  <a:lnTo>
                    <a:pt x="923" y="1740"/>
                  </a:lnTo>
                  <a:lnTo>
                    <a:pt x="923" y="1752"/>
                  </a:lnTo>
                  <a:lnTo>
                    <a:pt x="923" y="1752"/>
                  </a:lnTo>
                  <a:lnTo>
                    <a:pt x="923" y="1754"/>
                  </a:lnTo>
                  <a:lnTo>
                    <a:pt x="925" y="1755"/>
                  </a:lnTo>
                  <a:lnTo>
                    <a:pt x="930" y="1752"/>
                  </a:lnTo>
                  <a:lnTo>
                    <a:pt x="937" y="1745"/>
                  </a:lnTo>
                  <a:lnTo>
                    <a:pt x="944" y="1737"/>
                  </a:lnTo>
                  <a:lnTo>
                    <a:pt x="952" y="1725"/>
                  </a:lnTo>
                  <a:lnTo>
                    <a:pt x="957" y="1713"/>
                  </a:lnTo>
                  <a:lnTo>
                    <a:pt x="962" y="1701"/>
                  </a:lnTo>
                  <a:lnTo>
                    <a:pt x="964" y="1691"/>
                  </a:lnTo>
                  <a:lnTo>
                    <a:pt x="964" y="1691"/>
                  </a:lnTo>
                  <a:lnTo>
                    <a:pt x="962" y="1681"/>
                  </a:lnTo>
                  <a:lnTo>
                    <a:pt x="961" y="1667"/>
                  </a:lnTo>
                  <a:lnTo>
                    <a:pt x="956" y="1634"/>
                  </a:lnTo>
                  <a:lnTo>
                    <a:pt x="952" y="1613"/>
                  </a:lnTo>
                  <a:lnTo>
                    <a:pt x="952" y="1593"/>
                  </a:lnTo>
                  <a:lnTo>
                    <a:pt x="954" y="1571"/>
                  </a:lnTo>
                  <a:lnTo>
                    <a:pt x="957" y="1549"/>
                  </a:lnTo>
                  <a:lnTo>
                    <a:pt x="957" y="1549"/>
                  </a:lnTo>
                  <a:lnTo>
                    <a:pt x="962" y="1524"/>
                  </a:lnTo>
                  <a:lnTo>
                    <a:pt x="969" y="1493"/>
                  </a:lnTo>
                  <a:lnTo>
                    <a:pt x="981" y="1422"/>
                  </a:lnTo>
                  <a:lnTo>
                    <a:pt x="991" y="1353"/>
                  </a:lnTo>
                  <a:lnTo>
                    <a:pt x="998" y="1299"/>
                  </a:lnTo>
                  <a:lnTo>
                    <a:pt x="998" y="1299"/>
                  </a:lnTo>
                  <a:lnTo>
                    <a:pt x="998" y="1289"/>
                  </a:lnTo>
                  <a:lnTo>
                    <a:pt x="998" y="1275"/>
                  </a:lnTo>
                  <a:lnTo>
                    <a:pt x="994" y="1248"/>
                  </a:lnTo>
                  <a:lnTo>
                    <a:pt x="984" y="1184"/>
                  </a:lnTo>
                  <a:lnTo>
                    <a:pt x="979" y="1149"/>
                  </a:lnTo>
                  <a:lnTo>
                    <a:pt x="979" y="1113"/>
                  </a:lnTo>
                  <a:lnTo>
                    <a:pt x="979" y="1095"/>
                  </a:lnTo>
                  <a:lnTo>
                    <a:pt x="982" y="1078"/>
                  </a:lnTo>
                  <a:lnTo>
                    <a:pt x="986" y="1059"/>
                  </a:lnTo>
                  <a:lnTo>
                    <a:pt x="991" y="1042"/>
                  </a:lnTo>
                  <a:lnTo>
                    <a:pt x="991" y="1042"/>
                  </a:lnTo>
                  <a:lnTo>
                    <a:pt x="1004" y="1002"/>
                  </a:lnTo>
                  <a:lnTo>
                    <a:pt x="1021" y="949"/>
                  </a:lnTo>
                  <a:lnTo>
                    <a:pt x="1057" y="831"/>
                  </a:lnTo>
                  <a:lnTo>
                    <a:pt x="1089" y="720"/>
                  </a:lnTo>
                  <a:lnTo>
                    <a:pt x="1106" y="650"/>
                  </a:lnTo>
                  <a:lnTo>
                    <a:pt x="1106" y="650"/>
                  </a:lnTo>
                  <a:lnTo>
                    <a:pt x="1109" y="632"/>
                  </a:lnTo>
                  <a:lnTo>
                    <a:pt x="1109" y="615"/>
                  </a:lnTo>
                  <a:lnTo>
                    <a:pt x="1109" y="581"/>
                  </a:lnTo>
                  <a:lnTo>
                    <a:pt x="1106" y="547"/>
                  </a:lnTo>
                  <a:lnTo>
                    <a:pt x="1106" y="529"/>
                  </a:lnTo>
                  <a:lnTo>
                    <a:pt x="1106" y="509"/>
                  </a:lnTo>
                  <a:lnTo>
                    <a:pt x="1106" y="509"/>
                  </a:lnTo>
                  <a:lnTo>
                    <a:pt x="1107" y="485"/>
                  </a:lnTo>
                  <a:lnTo>
                    <a:pt x="1111" y="461"/>
                  </a:lnTo>
                  <a:lnTo>
                    <a:pt x="1121" y="412"/>
                  </a:lnTo>
                  <a:lnTo>
                    <a:pt x="1132" y="360"/>
                  </a:lnTo>
                  <a:lnTo>
                    <a:pt x="1132" y="360"/>
                  </a:lnTo>
                  <a:lnTo>
                    <a:pt x="1109" y="406"/>
                  </a:lnTo>
                  <a:lnTo>
                    <a:pt x="1089" y="449"/>
                  </a:lnTo>
                  <a:lnTo>
                    <a:pt x="1080" y="473"/>
                  </a:lnTo>
                  <a:lnTo>
                    <a:pt x="1072" y="495"/>
                  </a:lnTo>
                  <a:lnTo>
                    <a:pt x="1072" y="495"/>
                  </a:lnTo>
                  <a:lnTo>
                    <a:pt x="1067" y="515"/>
                  </a:lnTo>
                  <a:lnTo>
                    <a:pt x="1065" y="534"/>
                  </a:lnTo>
                  <a:lnTo>
                    <a:pt x="1063" y="549"/>
                  </a:lnTo>
                  <a:lnTo>
                    <a:pt x="1065" y="564"/>
                  </a:lnTo>
                  <a:lnTo>
                    <a:pt x="1070" y="596"/>
                  </a:lnTo>
                  <a:lnTo>
                    <a:pt x="1072" y="612"/>
                  </a:lnTo>
                  <a:lnTo>
                    <a:pt x="1072" y="630"/>
                  </a:lnTo>
                  <a:lnTo>
                    <a:pt x="1072" y="630"/>
                  </a:lnTo>
                  <a:lnTo>
                    <a:pt x="1070" y="654"/>
                  </a:lnTo>
                  <a:lnTo>
                    <a:pt x="1063" y="684"/>
                  </a:lnTo>
                  <a:lnTo>
                    <a:pt x="1048" y="759"/>
                  </a:lnTo>
                  <a:lnTo>
                    <a:pt x="1018" y="880"/>
                  </a:lnTo>
                  <a:lnTo>
                    <a:pt x="1018" y="880"/>
                  </a:lnTo>
                  <a:lnTo>
                    <a:pt x="1013" y="897"/>
                  </a:lnTo>
                  <a:lnTo>
                    <a:pt x="1003" y="919"/>
                  </a:lnTo>
                  <a:lnTo>
                    <a:pt x="979" y="970"/>
                  </a:lnTo>
                  <a:lnTo>
                    <a:pt x="954" y="1025"/>
                  </a:lnTo>
                  <a:lnTo>
                    <a:pt x="940" y="1054"/>
                  </a:lnTo>
                  <a:lnTo>
                    <a:pt x="930" y="1083"/>
                  </a:lnTo>
                  <a:lnTo>
                    <a:pt x="930" y="1083"/>
                  </a:lnTo>
                  <a:lnTo>
                    <a:pt x="922" y="1107"/>
                  </a:lnTo>
                  <a:lnTo>
                    <a:pt x="917" y="1123"/>
                  </a:lnTo>
                  <a:lnTo>
                    <a:pt x="915" y="1137"/>
                  </a:lnTo>
                  <a:lnTo>
                    <a:pt x="915" y="1149"/>
                  </a:lnTo>
                  <a:lnTo>
                    <a:pt x="918" y="1184"/>
                  </a:lnTo>
                  <a:lnTo>
                    <a:pt x="920" y="1213"/>
                  </a:lnTo>
                  <a:lnTo>
                    <a:pt x="923" y="1252"/>
                  </a:lnTo>
                  <a:lnTo>
                    <a:pt x="923" y="1252"/>
                  </a:lnTo>
                  <a:lnTo>
                    <a:pt x="927" y="1291"/>
                  </a:lnTo>
                  <a:lnTo>
                    <a:pt x="929" y="1318"/>
                  </a:lnTo>
                  <a:lnTo>
                    <a:pt x="932" y="1336"/>
                  </a:lnTo>
                  <a:lnTo>
                    <a:pt x="935" y="1350"/>
                  </a:lnTo>
                  <a:lnTo>
                    <a:pt x="940" y="1367"/>
                  </a:lnTo>
                  <a:lnTo>
                    <a:pt x="942" y="1375"/>
                  </a:lnTo>
                  <a:lnTo>
                    <a:pt x="944" y="1387"/>
                  </a:lnTo>
                  <a:lnTo>
                    <a:pt x="944" y="1387"/>
                  </a:lnTo>
                  <a:lnTo>
                    <a:pt x="944" y="1400"/>
                  </a:lnTo>
                  <a:lnTo>
                    <a:pt x="942" y="1412"/>
                  </a:lnTo>
                  <a:lnTo>
                    <a:pt x="939" y="1422"/>
                  </a:lnTo>
                  <a:lnTo>
                    <a:pt x="934" y="1431"/>
                  </a:lnTo>
                  <a:lnTo>
                    <a:pt x="922" y="1446"/>
                  </a:lnTo>
                  <a:lnTo>
                    <a:pt x="910" y="1461"/>
                  </a:lnTo>
                  <a:lnTo>
                    <a:pt x="910" y="1461"/>
                  </a:lnTo>
                  <a:lnTo>
                    <a:pt x="907" y="1463"/>
                  </a:lnTo>
                  <a:lnTo>
                    <a:pt x="905" y="1463"/>
                  </a:lnTo>
                  <a:lnTo>
                    <a:pt x="902" y="1461"/>
                  </a:lnTo>
                  <a:lnTo>
                    <a:pt x="900" y="1456"/>
                  </a:lnTo>
                  <a:lnTo>
                    <a:pt x="895" y="1439"/>
                  </a:lnTo>
                  <a:lnTo>
                    <a:pt x="891" y="1417"/>
                  </a:lnTo>
                  <a:lnTo>
                    <a:pt x="886" y="1365"/>
                  </a:lnTo>
                  <a:lnTo>
                    <a:pt x="883" y="1313"/>
                  </a:lnTo>
                  <a:lnTo>
                    <a:pt x="883" y="1313"/>
                  </a:lnTo>
                  <a:close/>
                  <a:moveTo>
                    <a:pt x="863" y="1171"/>
                  </a:moveTo>
                  <a:lnTo>
                    <a:pt x="863" y="1171"/>
                  </a:lnTo>
                  <a:lnTo>
                    <a:pt x="863" y="1174"/>
                  </a:lnTo>
                  <a:lnTo>
                    <a:pt x="864" y="1184"/>
                  </a:lnTo>
                  <a:lnTo>
                    <a:pt x="864" y="1184"/>
                  </a:lnTo>
                  <a:lnTo>
                    <a:pt x="864" y="1174"/>
                  </a:lnTo>
                  <a:lnTo>
                    <a:pt x="863" y="1171"/>
                  </a:lnTo>
                  <a:lnTo>
                    <a:pt x="863" y="1171"/>
                  </a:lnTo>
                  <a:close/>
                  <a:moveTo>
                    <a:pt x="1031" y="569"/>
                  </a:moveTo>
                  <a:lnTo>
                    <a:pt x="1031" y="569"/>
                  </a:lnTo>
                  <a:lnTo>
                    <a:pt x="1031" y="571"/>
                  </a:lnTo>
                  <a:lnTo>
                    <a:pt x="1031" y="571"/>
                  </a:lnTo>
                  <a:lnTo>
                    <a:pt x="1031" y="569"/>
                  </a:lnTo>
                  <a:lnTo>
                    <a:pt x="1031" y="569"/>
                  </a:lnTo>
                  <a:close/>
                  <a:moveTo>
                    <a:pt x="1045" y="664"/>
                  </a:moveTo>
                  <a:lnTo>
                    <a:pt x="1045" y="664"/>
                  </a:lnTo>
                  <a:lnTo>
                    <a:pt x="1048" y="647"/>
                  </a:lnTo>
                  <a:lnTo>
                    <a:pt x="1048" y="630"/>
                  </a:lnTo>
                  <a:lnTo>
                    <a:pt x="1047" y="615"/>
                  </a:lnTo>
                  <a:lnTo>
                    <a:pt x="1043" y="601"/>
                  </a:lnTo>
                  <a:lnTo>
                    <a:pt x="1036" y="581"/>
                  </a:lnTo>
                  <a:lnTo>
                    <a:pt x="1031" y="571"/>
                  </a:lnTo>
                  <a:lnTo>
                    <a:pt x="1031" y="571"/>
                  </a:lnTo>
                  <a:lnTo>
                    <a:pt x="1021" y="623"/>
                  </a:lnTo>
                  <a:lnTo>
                    <a:pt x="1004" y="711"/>
                  </a:lnTo>
                  <a:lnTo>
                    <a:pt x="1004" y="711"/>
                  </a:lnTo>
                  <a:lnTo>
                    <a:pt x="991" y="767"/>
                  </a:lnTo>
                  <a:lnTo>
                    <a:pt x="972" y="833"/>
                  </a:lnTo>
                  <a:lnTo>
                    <a:pt x="954" y="889"/>
                  </a:lnTo>
                  <a:lnTo>
                    <a:pt x="944" y="921"/>
                  </a:lnTo>
                  <a:lnTo>
                    <a:pt x="944" y="921"/>
                  </a:lnTo>
                  <a:lnTo>
                    <a:pt x="898" y="1025"/>
                  </a:lnTo>
                  <a:lnTo>
                    <a:pt x="856" y="1117"/>
                  </a:lnTo>
                  <a:lnTo>
                    <a:pt x="856" y="1117"/>
                  </a:lnTo>
                  <a:lnTo>
                    <a:pt x="903" y="1037"/>
                  </a:lnTo>
                  <a:lnTo>
                    <a:pt x="939" y="978"/>
                  </a:lnTo>
                  <a:lnTo>
                    <a:pt x="954" y="955"/>
                  </a:lnTo>
                  <a:lnTo>
                    <a:pt x="964" y="941"/>
                  </a:lnTo>
                  <a:lnTo>
                    <a:pt x="964" y="941"/>
                  </a:lnTo>
                  <a:lnTo>
                    <a:pt x="967" y="934"/>
                  </a:lnTo>
                  <a:lnTo>
                    <a:pt x="972" y="924"/>
                  </a:lnTo>
                  <a:lnTo>
                    <a:pt x="982" y="895"/>
                  </a:lnTo>
                  <a:lnTo>
                    <a:pt x="994" y="858"/>
                  </a:lnTo>
                  <a:lnTo>
                    <a:pt x="1008" y="814"/>
                  </a:lnTo>
                  <a:lnTo>
                    <a:pt x="1030" y="726"/>
                  </a:lnTo>
                  <a:lnTo>
                    <a:pt x="1045" y="664"/>
                  </a:lnTo>
                  <a:lnTo>
                    <a:pt x="1045" y="664"/>
                  </a:lnTo>
                  <a:close/>
                  <a:moveTo>
                    <a:pt x="1085" y="394"/>
                  </a:moveTo>
                  <a:lnTo>
                    <a:pt x="1085" y="394"/>
                  </a:lnTo>
                  <a:lnTo>
                    <a:pt x="1080" y="395"/>
                  </a:lnTo>
                  <a:lnTo>
                    <a:pt x="1067" y="404"/>
                  </a:lnTo>
                  <a:lnTo>
                    <a:pt x="1057" y="409"/>
                  </a:lnTo>
                  <a:lnTo>
                    <a:pt x="1048" y="416"/>
                  </a:lnTo>
                  <a:lnTo>
                    <a:pt x="1040" y="424"/>
                  </a:lnTo>
                  <a:lnTo>
                    <a:pt x="1031" y="434"/>
                  </a:lnTo>
                  <a:lnTo>
                    <a:pt x="1031" y="434"/>
                  </a:lnTo>
                  <a:lnTo>
                    <a:pt x="1014" y="461"/>
                  </a:lnTo>
                  <a:lnTo>
                    <a:pt x="996" y="493"/>
                  </a:lnTo>
                  <a:lnTo>
                    <a:pt x="981" y="524"/>
                  </a:lnTo>
                  <a:lnTo>
                    <a:pt x="974" y="537"/>
                  </a:lnTo>
                  <a:lnTo>
                    <a:pt x="971" y="549"/>
                  </a:lnTo>
                  <a:lnTo>
                    <a:pt x="971" y="549"/>
                  </a:lnTo>
                  <a:lnTo>
                    <a:pt x="966" y="576"/>
                  </a:lnTo>
                  <a:lnTo>
                    <a:pt x="959" y="617"/>
                  </a:lnTo>
                  <a:lnTo>
                    <a:pt x="950" y="667"/>
                  </a:lnTo>
                  <a:lnTo>
                    <a:pt x="937" y="725"/>
                  </a:lnTo>
                  <a:lnTo>
                    <a:pt x="937" y="725"/>
                  </a:lnTo>
                  <a:lnTo>
                    <a:pt x="929" y="754"/>
                  </a:lnTo>
                  <a:lnTo>
                    <a:pt x="918" y="777"/>
                  </a:lnTo>
                  <a:lnTo>
                    <a:pt x="907" y="799"/>
                  </a:lnTo>
                  <a:lnTo>
                    <a:pt x="893" y="819"/>
                  </a:lnTo>
                  <a:lnTo>
                    <a:pt x="878" y="838"/>
                  </a:lnTo>
                  <a:lnTo>
                    <a:pt x="864" y="855"/>
                  </a:lnTo>
                  <a:lnTo>
                    <a:pt x="836" y="887"/>
                  </a:lnTo>
                  <a:lnTo>
                    <a:pt x="836" y="887"/>
                  </a:lnTo>
                  <a:lnTo>
                    <a:pt x="824" y="902"/>
                  </a:lnTo>
                  <a:lnTo>
                    <a:pt x="812" y="916"/>
                  </a:lnTo>
                  <a:lnTo>
                    <a:pt x="804" y="931"/>
                  </a:lnTo>
                  <a:lnTo>
                    <a:pt x="797" y="944"/>
                  </a:lnTo>
                  <a:lnTo>
                    <a:pt x="784" y="973"/>
                  </a:lnTo>
                  <a:lnTo>
                    <a:pt x="768" y="1009"/>
                  </a:lnTo>
                  <a:lnTo>
                    <a:pt x="768" y="1009"/>
                  </a:lnTo>
                  <a:lnTo>
                    <a:pt x="750" y="1046"/>
                  </a:lnTo>
                  <a:lnTo>
                    <a:pt x="730" y="1078"/>
                  </a:lnTo>
                  <a:lnTo>
                    <a:pt x="709" y="1107"/>
                  </a:lnTo>
                  <a:lnTo>
                    <a:pt x="687" y="1130"/>
                  </a:lnTo>
                  <a:lnTo>
                    <a:pt x="687" y="1130"/>
                  </a:lnTo>
                  <a:lnTo>
                    <a:pt x="667" y="1152"/>
                  </a:lnTo>
                  <a:lnTo>
                    <a:pt x="650" y="1174"/>
                  </a:lnTo>
                  <a:lnTo>
                    <a:pt x="620" y="1218"/>
                  </a:lnTo>
                  <a:lnTo>
                    <a:pt x="620" y="1218"/>
                  </a:lnTo>
                  <a:lnTo>
                    <a:pt x="613" y="1228"/>
                  </a:lnTo>
                  <a:lnTo>
                    <a:pt x="605" y="1235"/>
                  </a:lnTo>
                  <a:lnTo>
                    <a:pt x="598" y="1240"/>
                  </a:lnTo>
                  <a:lnTo>
                    <a:pt x="593" y="1243"/>
                  </a:lnTo>
                  <a:lnTo>
                    <a:pt x="583" y="1245"/>
                  </a:lnTo>
                  <a:lnTo>
                    <a:pt x="580" y="1245"/>
                  </a:lnTo>
                  <a:lnTo>
                    <a:pt x="580" y="1245"/>
                  </a:lnTo>
                  <a:lnTo>
                    <a:pt x="588" y="1247"/>
                  </a:lnTo>
                  <a:lnTo>
                    <a:pt x="610" y="1252"/>
                  </a:lnTo>
                  <a:lnTo>
                    <a:pt x="635" y="1254"/>
                  </a:lnTo>
                  <a:lnTo>
                    <a:pt x="645" y="1254"/>
                  </a:lnTo>
                  <a:lnTo>
                    <a:pt x="654" y="1252"/>
                  </a:lnTo>
                  <a:lnTo>
                    <a:pt x="654" y="1252"/>
                  </a:lnTo>
                  <a:lnTo>
                    <a:pt x="659" y="1247"/>
                  </a:lnTo>
                  <a:lnTo>
                    <a:pt x="664" y="1242"/>
                  </a:lnTo>
                  <a:lnTo>
                    <a:pt x="667" y="1233"/>
                  </a:lnTo>
                  <a:lnTo>
                    <a:pt x="669" y="1223"/>
                  </a:lnTo>
                  <a:lnTo>
                    <a:pt x="674" y="1206"/>
                  </a:lnTo>
                  <a:lnTo>
                    <a:pt x="677" y="1198"/>
                  </a:lnTo>
                  <a:lnTo>
                    <a:pt x="681" y="1191"/>
                  </a:lnTo>
                  <a:lnTo>
                    <a:pt x="681" y="1191"/>
                  </a:lnTo>
                  <a:lnTo>
                    <a:pt x="691" y="1181"/>
                  </a:lnTo>
                  <a:lnTo>
                    <a:pt x="703" y="1171"/>
                  </a:lnTo>
                  <a:lnTo>
                    <a:pt x="714" y="1164"/>
                  </a:lnTo>
                  <a:lnTo>
                    <a:pt x="728" y="1157"/>
                  </a:lnTo>
                  <a:lnTo>
                    <a:pt x="728" y="1157"/>
                  </a:lnTo>
                  <a:lnTo>
                    <a:pt x="735" y="1154"/>
                  </a:lnTo>
                  <a:lnTo>
                    <a:pt x="743" y="1147"/>
                  </a:lnTo>
                  <a:lnTo>
                    <a:pt x="758" y="1130"/>
                  </a:lnTo>
                  <a:lnTo>
                    <a:pt x="773" y="1108"/>
                  </a:lnTo>
                  <a:lnTo>
                    <a:pt x="789" y="1083"/>
                  </a:lnTo>
                  <a:lnTo>
                    <a:pt x="789" y="1083"/>
                  </a:lnTo>
                  <a:lnTo>
                    <a:pt x="795" y="1069"/>
                  </a:lnTo>
                  <a:lnTo>
                    <a:pt x="800" y="1056"/>
                  </a:lnTo>
                  <a:lnTo>
                    <a:pt x="811" y="1027"/>
                  </a:lnTo>
                  <a:lnTo>
                    <a:pt x="822" y="1000"/>
                  </a:lnTo>
                  <a:lnTo>
                    <a:pt x="829" y="987"/>
                  </a:lnTo>
                  <a:lnTo>
                    <a:pt x="836" y="975"/>
                  </a:lnTo>
                  <a:lnTo>
                    <a:pt x="836" y="975"/>
                  </a:lnTo>
                  <a:lnTo>
                    <a:pt x="863" y="936"/>
                  </a:lnTo>
                  <a:lnTo>
                    <a:pt x="902" y="875"/>
                  </a:lnTo>
                  <a:lnTo>
                    <a:pt x="940" y="806"/>
                  </a:lnTo>
                  <a:lnTo>
                    <a:pt x="957" y="774"/>
                  </a:lnTo>
                  <a:lnTo>
                    <a:pt x="971" y="745"/>
                  </a:lnTo>
                  <a:lnTo>
                    <a:pt x="971" y="745"/>
                  </a:lnTo>
                  <a:lnTo>
                    <a:pt x="979" y="723"/>
                  </a:lnTo>
                  <a:lnTo>
                    <a:pt x="984" y="705"/>
                  </a:lnTo>
                  <a:lnTo>
                    <a:pt x="988" y="691"/>
                  </a:lnTo>
                  <a:lnTo>
                    <a:pt x="989" y="681"/>
                  </a:lnTo>
                  <a:lnTo>
                    <a:pt x="988" y="657"/>
                  </a:lnTo>
                  <a:lnTo>
                    <a:pt x="989" y="642"/>
                  </a:lnTo>
                  <a:lnTo>
                    <a:pt x="991" y="623"/>
                  </a:lnTo>
                  <a:lnTo>
                    <a:pt x="991" y="623"/>
                  </a:lnTo>
                  <a:lnTo>
                    <a:pt x="996" y="585"/>
                  </a:lnTo>
                  <a:lnTo>
                    <a:pt x="1003" y="549"/>
                  </a:lnTo>
                  <a:lnTo>
                    <a:pt x="1006" y="532"/>
                  </a:lnTo>
                  <a:lnTo>
                    <a:pt x="1013" y="515"/>
                  </a:lnTo>
                  <a:lnTo>
                    <a:pt x="1021" y="497"/>
                  </a:lnTo>
                  <a:lnTo>
                    <a:pt x="1031" y="475"/>
                  </a:lnTo>
                  <a:lnTo>
                    <a:pt x="1031" y="475"/>
                  </a:lnTo>
                  <a:lnTo>
                    <a:pt x="1053" y="436"/>
                  </a:lnTo>
                  <a:lnTo>
                    <a:pt x="1070" y="411"/>
                  </a:lnTo>
                  <a:lnTo>
                    <a:pt x="1082" y="397"/>
                  </a:lnTo>
                  <a:lnTo>
                    <a:pt x="1085" y="394"/>
                  </a:lnTo>
                  <a:lnTo>
                    <a:pt x="1085" y="394"/>
                  </a:lnTo>
                  <a:close/>
                  <a:moveTo>
                    <a:pt x="1031" y="387"/>
                  </a:moveTo>
                  <a:lnTo>
                    <a:pt x="1031" y="387"/>
                  </a:lnTo>
                  <a:lnTo>
                    <a:pt x="950" y="522"/>
                  </a:lnTo>
                  <a:lnTo>
                    <a:pt x="950" y="522"/>
                  </a:lnTo>
                  <a:lnTo>
                    <a:pt x="932" y="553"/>
                  </a:lnTo>
                  <a:lnTo>
                    <a:pt x="920" y="574"/>
                  </a:lnTo>
                  <a:lnTo>
                    <a:pt x="912" y="596"/>
                  </a:lnTo>
                  <a:lnTo>
                    <a:pt x="903" y="623"/>
                  </a:lnTo>
                  <a:lnTo>
                    <a:pt x="903" y="623"/>
                  </a:lnTo>
                  <a:lnTo>
                    <a:pt x="897" y="652"/>
                  </a:lnTo>
                  <a:lnTo>
                    <a:pt x="890" y="681"/>
                  </a:lnTo>
                  <a:lnTo>
                    <a:pt x="881" y="706"/>
                  </a:lnTo>
                  <a:lnTo>
                    <a:pt x="876" y="720"/>
                  </a:lnTo>
                  <a:lnTo>
                    <a:pt x="870" y="732"/>
                  </a:lnTo>
                  <a:lnTo>
                    <a:pt x="870" y="732"/>
                  </a:lnTo>
                  <a:lnTo>
                    <a:pt x="854" y="752"/>
                  </a:lnTo>
                  <a:lnTo>
                    <a:pt x="843" y="765"/>
                  </a:lnTo>
                  <a:lnTo>
                    <a:pt x="829" y="782"/>
                  </a:lnTo>
                  <a:lnTo>
                    <a:pt x="822" y="792"/>
                  </a:lnTo>
                  <a:lnTo>
                    <a:pt x="816" y="806"/>
                  </a:lnTo>
                  <a:lnTo>
                    <a:pt x="816" y="806"/>
                  </a:lnTo>
                  <a:lnTo>
                    <a:pt x="792" y="851"/>
                  </a:lnTo>
                  <a:lnTo>
                    <a:pt x="775" y="887"/>
                  </a:lnTo>
                  <a:lnTo>
                    <a:pt x="775" y="887"/>
                  </a:lnTo>
                  <a:lnTo>
                    <a:pt x="763" y="911"/>
                  </a:lnTo>
                  <a:lnTo>
                    <a:pt x="748" y="941"/>
                  </a:lnTo>
                  <a:lnTo>
                    <a:pt x="730" y="971"/>
                  </a:lnTo>
                  <a:lnTo>
                    <a:pt x="714" y="995"/>
                  </a:lnTo>
                  <a:lnTo>
                    <a:pt x="714" y="995"/>
                  </a:lnTo>
                  <a:lnTo>
                    <a:pt x="704" y="1012"/>
                  </a:lnTo>
                  <a:lnTo>
                    <a:pt x="698" y="1024"/>
                  </a:lnTo>
                  <a:lnTo>
                    <a:pt x="694" y="1036"/>
                  </a:lnTo>
                  <a:lnTo>
                    <a:pt x="694" y="1036"/>
                  </a:lnTo>
                  <a:lnTo>
                    <a:pt x="725" y="990"/>
                  </a:lnTo>
                  <a:lnTo>
                    <a:pt x="753" y="949"/>
                  </a:lnTo>
                  <a:lnTo>
                    <a:pt x="782" y="907"/>
                  </a:lnTo>
                  <a:lnTo>
                    <a:pt x="782" y="907"/>
                  </a:lnTo>
                  <a:lnTo>
                    <a:pt x="807" y="870"/>
                  </a:lnTo>
                  <a:lnTo>
                    <a:pt x="831" y="836"/>
                  </a:lnTo>
                  <a:lnTo>
                    <a:pt x="851" y="806"/>
                  </a:lnTo>
                  <a:lnTo>
                    <a:pt x="870" y="779"/>
                  </a:lnTo>
                  <a:lnTo>
                    <a:pt x="870" y="779"/>
                  </a:lnTo>
                  <a:lnTo>
                    <a:pt x="880" y="762"/>
                  </a:lnTo>
                  <a:lnTo>
                    <a:pt x="890" y="740"/>
                  </a:lnTo>
                  <a:lnTo>
                    <a:pt x="900" y="713"/>
                  </a:lnTo>
                  <a:lnTo>
                    <a:pt x="910" y="686"/>
                  </a:lnTo>
                  <a:lnTo>
                    <a:pt x="923" y="637"/>
                  </a:lnTo>
                  <a:lnTo>
                    <a:pt x="930" y="610"/>
                  </a:lnTo>
                  <a:lnTo>
                    <a:pt x="930" y="610"/>
                  </a:lnTo>
                  <a:lnTo>
                    <a:pt x="935" y="596"/>
                  </a:lnTo>
                  <a:lnTo>
                    <a:pt x="945" y="569"/>
                  </a:lnTo>
                  <a:lnTo>
                    <a:pt x="981" y="493"/>
                  </a:lnTo>
                  <a:lnTo>
                    <a:pt x="1031" y="387"/>
                  </a:lnTo>
                  <a:lnTo>
                    <a:pt x="1031" y="387"/>
                  </a:lnTo>
                  <a:close/>
                  <a:moveTo>
                    <a:pt x="876" y="590"/>
                  </a:moveTo>
                  <a:lnTo>
                    <a:pt x="876" y="590"/>
                  </a:lnTo>
                  <a:lnTo>
                    <a:pt x="875" y="595"/>
                  </a:lnTo>
                  <a:lnTo>
                    <a:pt x="870" y="608"/>
                  </a:lnTo>
                  <a:lnTo>
                    <a:pt x="859" y="632"/>
                  </a:lnTo>
                  <a:lnTo>
                    <a:pt x="843" y="664"/>
                  </a:lnTo>
                  <a:lnTo>
                    <a:pt x="843" y="664"/>
                  </a:lnTo>
                  <a:lnTo>
                    <a:pt x="832" y="683"/>
                  </a:lnTo>
                  <a:lnTo>
                    <a:pt x="824" y="699"/>
                  </a:lnTo>
                  <a:lnTo>
                    <a:pt x="811" y="733"/>
                  </a:lnTo>
                  <a:lnTo>
                    <a:pt x="800" y="765"/>
                  </a:lnTo>
                  <a:lnTo>
                    <a:pt x="789" y="792"/>
                  </a:lnTo>
                  <a:lnTo>
                    <a:pt x="789" y="792"/>
                  </a:lnTo>
                  <a:lnTo>
                    <a:pt x="780" y="808"/>
                  </a:lnTo>
                  <a:lnTo>
                    <a:pt x="767" y="828"/>
                  </a:lnTo>
                  <a:lnTo>
                    <a:pt x="733" y="872"/>
                  </a:lnTo>
                  <a:lnTo>
                    <a:pt x="703" y="911"/>
                  </a:lnTo>
                  <a:lnTo>
                    <a:pt x="687" y="928"/>
                  </a:lnTo>
                  <a:lnTo>
                    <a:pt x="687" y="928"/>
                  </a:lnTo>
                  <a:lnTo>
                    <a:pt x="679" y="941"/>
                  </a:lnTo>
                  <a:lnTo>
                    <a:pt x="666" y="968"/>
                  </a:lnTo>
                  <a:lnTo>
                    <a:pt x="647" y="1009"/>
                  </a:lnTo>
                  <a:lnTo>
                    <a:pt x="647" y="1009"/>
                  </a:lnTo>
                  <a:lnTo>
                    <a:pt x="721" y="921"/>
                  </a:lnTo>
                  <a:lnTo>
                    <a:pt x="721" y="921"/>
                  </a:lnTo>
                  <a:lnTo>
                    <a:pt x="735" y="904"/>
                  </a:lnTo>
                  <a:lnTo>
                    <a:pt x="750" y="884"/>
                  </a:lnTo>
                  <a:lnTo>
                    <a:pt x="782" y="835"/>
                  </a:lnTo>
                  <a:lnTo>
                    <a:pt x="809" y="791"/>
                  </a:lnTo>
                  <a:lnTo>
                    <a:pt x="819" y="775"/>
                  </a:lnTo>
                  <a:lnTo>
                    <a:pt x="822" y="765"/>
                  </a:lnTo>
                  <a:lnTo>
                    <a:pt x="822" y="765"/>
                  </a:lnTo>
                  <a:lnTo>
                    <a:pt x="827" y="752"/>
                  </a:lnTo>
                  <a:lnTo>
                    <a:pt x="834" y="737"/>
                  </a:lnTo>
                  <a:lnTo>
                    <a:pt x="849" y="698"/>
                  </a:lnTo>
                  <a:lnTo>
                    <a:pt x="849" y="698"/>
                  </a:lnTo>
                  <a:lnTo>
                    <a:pt x="858" y="669"/>
                  </a:lnTo>
                  <a:lnTo>
                    <a:pt x="866" y="634"/>
                  </a:lnTo>
                  <a:lnTo>
                    <a:pt x="876" y="590"/>
                  </a:lnTo>
                  <a:lnTo>
                    <a:pt x="876" y="590"/>
                  </a:lnTo>
                  <a:close/>
                  <a:moveTo>
                    <a:pt x="863" y="529"/>
                  </a:moveTo>
                  <a:lnTo>
                    <a:pt x="863" y="529"/>
                  </a:lnTo>
                  <a:lnTo>
                    <a:pt x="851" y="541"/>
                  </a:lnTo>
                  <a:lnTo>
                    <a:pt x="824" y="571"/>
                  </a:lnTo>
                  <a:lnTo>
                    <a:pt x="790" y="610"/>
                  </a:lnTo>
                  <a:lnTo>
                    <a:pt x="775" y="630"/>
                  </a:lnTo>
                  <a:lnTo>
                    <a:pt x="762" y="650"/>
                  </a:lnTo>
                  <a:lnTo>
                    <a:pt x="762" y="650"/>
                  </a:lnTo>
                  <a:lnTo>
                    <a:pt x="757" y="661"/>
                  </a:lnTo>
                  <a:lnTo>
                    <a:pt x="752" y="674"/>
                  </a:lnTo>
                  <a:lnTo>
                    <a:pt x="743" y="703"/>
                  </a:lnTo>
                  <a:lnTo>
                    <a:pt x="736" y="735"/>
                  </a:lnTo>
                  <a:lnTo>
                    <a:pt x="731" y="767"/>
                  </a:lnTo>
                  <a:lnTo>
                    <a:pt x="728" y="797"/>
                  </a:lnTo>
                  <a:lnTo>
                    <a:pt x="728" y="823"/>
                  </a:lnTo>
                  <a:lnTo>
                    <a:pt x="728" y="840"/>
                  </a:lnTo>
                  <a:lnTo>
                    <a:pt x="728" y="846"/>
                  </a:lnTo>
                  <a:lnTo>
                    <a:pt x="728" y="846"/>
                  </a:lnTo>
                  <a:lnTo>
                    <a:pt x="730" y="843"/>
                  </a:lnTo>
                  <a:lnTo>
                    <a:pt x="733" y="831"/>
                  </a:lnTo>
                  <a:lnTo>
                    <a:pt x="741" y="794"/>
                  </a:lnTo>
                  <a:lnTo>
                    <a:pt x="752" y="750"/>
                  </a:lnTo>
                  <a:lnTo>
                    <a:pt x="757" y="732"/>
                  </a:lnTo>
                  <a:lnTo>
                    <a:pt x="762" y="718"/>
                  </a:lnTo>
                  <a:lnTo>
                    <a:pt x="762" y="718"/>
                  </a:lnTo>
                  <a:lnTo>
                    <a:pt x="787" y="664"/>
                  </a:lnTo>
                  <a:lnTo>
                    <a:pt x="804" y="634"/>
                  </a:lnTo>
                  <a:lnTo>
                    <a:pt x="822" y="603"/>
                  </a:lnTo>
                  <a:lnTo>
                    <a:pt x="822" y="603"/>
                  </a:lnTo>
                  <a:lnTo>
                    <a:pt x="841" y="574"/>
                  </a:lnTo>
                  <a:lnTo>
                    <a:pt x="853" y="551"/>
                  </a:lnTo>
                  <a:lnTo>
                    <a:pt x="863" y="529"/>
                  </a:lnTo>
                  <a:lnTo>
                    <a:pt x="863" y="529"/>
                  </a:lnTo>
                  <a:close/>
                  <a:moveTo>
                    <a:pt x="613" y="1313"/>
                  </a:moveTo>
                  <a:lnTo>
                    <a:pt x="613" y="1313"/>
                  </a:lnTo>
                  <a:lnTo>
                    <a:pt x="605" y="1318"/>
                  </a:lnTo>
                  <a:lnTo>
                    <a:pt x="596" y="1321"/>
                  </a:lnTo>
                  <a:lnTo>
                    <a:pt x="586" y="1324"/>
                  </a:lnTo>
                  <a:lnTo>
                    <a:pt x="580" y="1326"/>
                  </a:lnTo>
                  <a:lnTo>
                    <a:pt x="575" y="1333"/>
                  </a:lnTo>
                  <a:lnTo>
                    <a:pt x="568" y="1340"/>
                  </a:lnTo>
                  <a:lnTo>
                    <a:pt x="559" y="1353"/>
                  </a:lnTo>
                  <a:lnTo>
                    <a:pt x="559" y="1353"/>
                  </a:lnTo>
                  <a:lnTo>
                    <a:pt x="546" y="1377"/>
                  </a:lnTo>
                  <a:lnTo>
                    <a:pt x="543" y="1385"/>
                  </a:lnTo>
                  <a:lnTo>
                    <a:pt x="541" y="1392"/>
                  </a:lnTo>
                  <a:lnTo>
                    <a:pt x="541" y="1395"/>
                  </a:lnTo>
                  <a:lnTo>
                    <a:pt x="543" y="1399"/>
                  </a:lnTo>
                  <a:lnTo>
                    <a:pt x="546" y="1400"/>
                  </a:lnTo>
                  <a:lnTo>
                    <a:pt x="546" y="1400"/>
                  </a:lnTo>
                  <a:lnTo>
                    <a:pt x="553" y="1400"/>
                  </a:lnTo>
                  <a:lnTo>
                    <a:pt x="563" y="1400"/>
                  </a:lnTo>
                  <a:lnTo>
                    <a:pt x="566" y="1402"/>
                  </a:lnTo>
                  <a:lnTo>
                    <a:pt x="570" y="1404"/>
                  </a:lnTo>
                  <a:lnTo>
                    <a:pt x="573" y="1409"/>
                  </a:lnTo>
                  <a:lnTo>
                    <a:pt x="573" y="1414"/>
                  </a:lnTo>
                  <a:lnTo>
                    <a:pt x="573" y="1414"/>
                  </a:lnTo>
                  <a:lnTo>
                    <a:pt x="571" y="1449"/>
                  </a:lnTo>
                  <a:lnTo>
                    <a:pt x="573" y="1495"/>
                  </a:lnTo>
                  <a:lnTo>
                    <a:pt x="573" y="1495"/>
                  </a:lnTo>
                  <a:lnTo>
                    <a:pt x="573" y="1515"/>
                  </a:lnTo>
                  <a:lnTo>
                    <a:pt x="571" y="1520"/>
                  </a:lnTo>
                  <a:lnTo>
                    <a:pt x="571" y="1525"/>
                  </a:lnTo>
                  <a:lnTo>
                    <a:pt x="568" y="1525"/>
                  </a:lnTo>
                  <a:lnTo>
                    <a:pt x="566" y="1525"/>
                  </a:lnTo>
                  <a:lnTo>
                    <a:pt x="559" y="1515"/>
                  </a:lnTo>
                  <a:lnTo>
                    <a:pt x="559" y="1515"/>
                  </a:lnTo>
                  <a:lnTo>
                    <a:pt x="532" y="1471"/>
                  </a:lnTo>
                  <a:lnTo>
                    <a:pt x="519" y="1448"/>
                  </a:lnTo>
                  <a:lnTo>
                    <a:pt x="512" y="1434"/>
                  </a:lnTo>
                  <a:lnTo>
                    <a:pt x="512" y="1434"/>
                  </a:lnTo>
                  <a:lnTo>
                    <a:pt x="512" y="1428"/>
                  </a:lnTo>
                  <a:lnTo>
                    <a:pt x="511" y="1421"/>
                  </a:lnTo>
                  <a:lnTo>
                    <a:pt x="507" y="1421"/>
                  </a:lnTo>
                  <a:lnTo>
                    <a:pt x="504" y="1421"/>
                  </a:lnTo>
                  <a:lnTo>
                    <a:pt x="499" y="1422"/>
                  </a:lnTo>
                  <a:lnTo>
                    <a:pt x="492" y="1428"/>
                  </a:lnTo>
                  <a:lnTo>
                    <a:pt x="492" y="1428"/>
                  </a:lnTo>
                  <a:lnTo>
                    <a:pt x="477" y="1441"/>
                  </a:lnTo>
                  <a:lnTo>
                    <a:pt x="465" y="1453"/>
                  </a:lnTo>
                  <a:lnTo>
                    <a:pt x="452" y="1468"/>
                  </a:lnTo>
                  <a:lnTo>
                    <a:pt x="452" y="1468"/>
                  </a:lnTo>
                  <a:lnTo>
                    <a:pt x="452" y="1468"/>
                  </a:lnTo>
                  <a:lnTo>
                    <a:pt x="455" y="1468"/>
                  </a:lnTo>
                  <a:lnTo>
                    <a:pt x="465" y="1466"/>
                  </a:lnTo>
                  <a:lnTo>
                    <a:pt x="472" y="1465"/>
                  </a:lnTo>
                  <a:lnTo>
                    <a:pt x="478" y="1466"/>
                  </a:lnTo>
                  <a:lnTo>
                    <a:pt x="485" y="1470"/>
                  </a:lnTo>
                  <a:lnTo>
                    <a:pt x="492" y="1475"/>
                  </a:lnTo>
                  <a:lnTo>
                    <a:pt x="492" y="1475"/>
                  </a:lnTo>
                  <a:lnTo>
                    <a:pt x="507" y="1498"/>
                  </a:lnTo>
                  <a:lnTo>
                    <a:pt x="527" y="1531"/>
                  </a:lnTo>
                  <a:lnTo>
                    <a:pt x="539" y="1549"/>
                  </a:lnTo>
                  <a:lnTo>
                    <a:pt x="551" y="1564"/>
                  </a:lnTo>
                  <a:lnTo>
                    <a:pt x="563" y="1576"/>
                  </a:lnTo>
                  <a:lnTo>
                    <a:pt x="568" y="1580"/>
                  </a:lnTo>
                  <a:lnTo>
                    <a:pt x="573" y="1583"/>
                  </a:lnTo>
                  <a:lnTo>
                    <a:pt x="573" y="1583"/>
                  </a:lnTo>
                  <a:lnTo>
                    <a:pt x="581" y="1586"/>
                  </a:lnTo>
                  <a:lnTo>
                    <a:pt x="590" y="1588"/>
                  </a:lnTo>
                  <a:lnTo>
                    <a:pt x="595" y="1588"/>
                  </a:lnTo>
                  <a:lnTo>
                    <a:pt x="598" y="1585"/>
                  </a:lnTo>
                  <a:lnTo>
                    <a:pt x="600" y="1581"/>
                  </a:lnTo>
                  <a:lnTo>
                    <a:pt x="602" y="1576"/>
                  </a:lnTo>
                  <a:lnTo>
                    <a:pt x="600" y="1563"/>
                  </a:lnTo>
                  <a:lnTo>
                    <a:pt x="600" y="1563"/>
                  </a:lnTo>
                  <a:lnTo>
                    <a:pt x="598" y="1556"/>
                  </a:lnTo>
                  <a:lnTo>
                    <a:pt x="596" y="1553"/>
                  </a:lnTo>
                  <a:lnTo>
                    <a:pt x="593" y="1551"/>
                  </a:lnTo>
                  <a:lnTo>
                    <a:pt x="593" y="1549"/>
                  </a:lnTo>
                  <a:lnTo>
                    <a:pt x="593" y="1546"/>
                  </a:lnTo>
                  <a:lnTo>
                    <a:pt x="600" y="1529"/>
                  </a:lnTo>
                  <a:lnTo>
                    <a:pt x="600" y="1529"/>
                  </a:lnTo>
                  <a:lnTo>
                    <a:pt x="623" y="1475"/>
                  </a:lnTo>
                  <a:lnTo>
                    <a:pt x="634" y="1448"/>
                  </a:lnTo>
                  <a:lnTo>
                    <a:pt x="640" y="1421"/>
                  </a:lnTo>
                  <a:lnTo>
                    <a:pt x="640" y="1421"/>
                  </a:lnTo>
                  <a:lnTo>
                    <a:pt x="642" y="1409"/>
                  </a:lnTo>
                  <a:lnTo>
                    <a:pt x="642" y="1397"/>
                  </a:lnTo>
                  <a:lnTo>
                    <a:pt x="642" y="1387"/>
                  </a:lnTo>
                  <a:lnTo>
                    <a:pt x="640" y="1380"/>
                  </a:lnTo>
                  <a:lnTo>
                    <a:pt x="637" y="1367"/>
                  </a:lnTo>
                  <a:lnTo>
                    <a:pt x="634" y="1360"/>
                  </a:lnTo>
                  <a:lnTo>
                    <a:pt x="634" y="1360"/>
                  </a:lnTo>
                  <a:lnTo>
                    <a:pt x="634" y="1348"/>
                  </a:lnTo>
                  <a:lnTo>
                    <a:pt x="634" y="1328"/>
                  </a:lnTo>
                  <a:lnTo>
                    <a:pt x="632" y="1318"/>
                  </a:lnTo>
                  <a:lnTo>
                    <a:pt x="627" y="1313"/>
                  </a:lnTo>
                  <a:lnTo>
                    <a:pt x="625" y="1311"/>
                  </a:lnTo>
                  <a:lnTo>
                    <a:pt x="622" y="1309"/>
                  </a:lnTo>
                  <a:lnTo>
                    <a:pt x="618" y="1311"/>
                  </a:lnTo>
                  <a:lnTo>
                    <a:pt x="613" y="1313"/>
                  </a:lnTo>
                  <a:lnTo>
                    <a:pt x="613" y="1313"/>
                  </a:lnTo>
                  <a:close/>
                  <a:moveTo>
                    <a:pt x="4605" y="806"/>
                  </a:moveTo>
                  <a:lnTo>
                    <a:pt x="4605" y="806"/>
                  </a:lnTo>
                  <a:lnTo>
                    <a:pt x="4578" y="826"/>
                  </a:lnTo>
                  <a:lnTo>
                    <a:pt x="4547" y="848"/>
                  </a:lnTo>
                  <a:lnTo>
                    <a:pt x="4510" y="873"/>
                  </a:lnTo>
                  <a:lnTo>
                    <a:pt x="4510" y="873"/>
                  </a:lnTo>
                  <a:lnTo>
                    <a:pt x="4477" y="895"/>
                  </a:lnTo>
                  <a:lnTo>
                    <a:pt x="4456" y="911"/>
                  </a:lnTo>
                  <a:lnTo>
                    <a:pt x="4443" y="922"/>
                  </a:lnTo>
                  <a:lnTo>
                    <a:pt x="4436" y="934"/>
                  </a:lnTo>
                  <a:lnTo>
                    <a:pt x="4436" y="934"/>
                  </a:lnTo>
                  <a:lnTo>
                    <a:pt x="4424" y="960"/>
                  </a:lnTo>
                  <a:lnTo>
                    <a:pt x="4414" y="982"/>
                  </a:lnTo>
                  <a:lnTo>
                    <a:pt x="4403" y="1015"/>
                  </a:lnTo>
                  <a:lnTo>
                    <a:pt x="4403" y="1015"/>
                  </a:lnTo>
                  <a:lnTo>
                    <a:pt x="4382" y="1076"/>
                  </a:lnTo>
                  <a:lnTo>
                    <a:pt x="4374" y="1100"/>
                  </a:lnTo>
                  <a:lnTo>
                    <a:pt x="4362" y="1123"/>
                  </a:lnTo>
                  <a:lnTo>
                    <a:pt x="4362" y="1123"/>
                  </a:lnTo>
                  <a:lnTo>
                    <a:pt x="4355" y="1140"/>
                  </a:lnTo>
                  <a:lnTo>
                    <a:pt x="4349" y="1164"/>
                  </a:lnTo>
                  <a:lnTo>
                    <a:pt x="4342" y="1191"/>
                  </a:lnTo>
                  <a:lnTo>
                    <a:pt x="4338" y="1220"/>
                  </a:lnTo>
                  <a:lnTo>
                    <a:pt x="4330" y="1275"/>
                  </a:lnTo>
                  <a:lnTo>
                    <a:pt x="4328" y="1313"/>
                  </a:lnTo>
                  <a:lnTo>
                    <a:pt x="4328" y="1313"/>
                  </a:lnTo>
                  <a:lnTo>
                    <a:pt x="4330" y="1340"/>
                  </a:lnTo>
                  <a:lnTo>
                    <a:pt x="4335" y="1368"/>
                  </a:lnTo>
                  <a:lnTo>
                    <a:pt x="4338" y="1390"/>
                  </a:lnTo>
                  <a:lnTo>
                    <a:pt x="4340" y="1395"/>
                  </a:lnTo>
                  <a:lnTo>
                    <a:pt x="4342" y="1395"/>
                  </a:lnTo>
                  <a:lnTo>
                    <a:pt x="4342" y="1394"/>
                  </a:lnTo>
                  <a:lnTo>
                    <a:pt x="4342" y="1394"/>
                  </a:lnTo>
                  <a:lnTo>
                    <a:pt x="4345" y="1368"/>
                  </a:lnTo>
                  <a:lnTo>
                    <a:pt x="4349" y="1346"/>
                  </a:lnTo>
                  <a:lnTo>
                    <a:pt x="4354" y="1321"/>
                  </a:lnTo>
                  <a:lnTo>
                    <a:pt x="4362" y="1292"/>
                  </a:lnTo>
                  <a:lnTo>
                    <a:pt x="4374" y="1264"/>
                  </a:lnTo>
                  <a:lnTo>
                    <a:pt x="4382" y="1250"/>
                  </a:lnTo>
                  <a:lnTo>
                    <a:pt x="4389" y="1237"/>
                  </a:lnTo>
                  <a:lnTo>
                    <a:pt x="4399" y="1223"/>
                  </a:lnTo>
                  <a:lnTo>
                    <a:pt x="4409" y="1211"/>
                  </a:lnTo>
                  <a:lnTo>
                    <a:pt x="4409" y="1211"/>
                  </a:lnTo>
                  <a:lnTo>
                    <a:pt x="4455" y="1164"/>
                  </a:lnTo>
                  <a:lnTo>
                    <a:pt x="4500" y="1118"/>
                  </a:lnTo>
                  <a:lnTo>
                    <a:pt x="4539" y="1080"/>
                  </a:lnTo>
                  <a:lnTo>
                    <a:pt x="4554" y="1063"/>
                  </a:lnTo>
                  <a:lnTo>
                    <a:pt x="4564" y="1049"/>
                  </a:lnTo>
                  <a:lnTo>
                    <a:pt x="4564" y="1049"/>
                  </a:lnTo>
                  <a:lnTo>
                    <a:pt x="4598" y="997"/>
                  </a:lnTo>
                  <a:lnTo>
                    <a:pt x="4625" y="955"/>
                  </a:lnTo>
                  <a:lnTo>
                    <a:pt x="4625" y="955"/>
                  </a:lnTo>
                  <a:lnTo>
                    <a:pt x="4633" y="938"/>
                  </a:lnTo>
                  <a:lnTo>
                    <a:pt x="4642" y="919"/>
                  </a:lnTo>
                  <a:lnTo>
                    <a:pt x="4645" y="902"/>
                  </a:lnTo>
                  <a:lnTo>
                    <a:pt x="4647" y="897"/>
                  </a:lnTo>
                  <a:lnTo>
                    <a:pt x="4645" y="894"/>
                  </a:lnTo>
                  <a:lnTo>
                    <a:pt x="4645" y="894"/>
                  </a:lnTo>
                  <a:lnTo>
                    <a:pt x="4630" y="880"/>
                  </a:lnTo>
                  <a:lnTo>
                    <a:pt x="4623" y="872"/>
                  </a:lnTo>
                  <a:lnTo>
                    <a:pt x="4620" y="865"/>
                  </a:lnTo>
                  <a:lnTo>
                    <a:pt x="4618" y="860"/>
                  </a:lnTo>
                  <a:lnTo>
                    <a:pt x="4618" y="860"/>
                  </a:lnTo>
                  <a:lnTo>
                    <a:pt x="4615" y="845"/>
                  </a:lnTo>
                  <a:lnTo>
                    <a:pt x="4612" y="828"/>
                  </a:lnTo>
                  <a:lnTo>
                    <a:pt x="4605" y="806"/>
                  </a:lnTo>
                  <a:lnTo>
                    <a:pt x="4605" y="806"/>
                  </a:lnTo>
                  <a:close/>
                  <a:moveTo>
                    <a:pt x="4227" y="705"/>
                  </a:moveTo>
                  <a:lnTo>
                    <a:pt x="4227" y="705"/>
                  </a:lnTo>
                  <a:lnTo>
                    <a:pt x="4226" y="708"/>
                  </a:lnTo>
                  <a:lnTo>
                    <a:pt x="4227" y="705"/>
                  </a:lnTo>
                  <a:close/>
                  <a:moveTo>
                    <a:pt x="4214" y="928"/>
                  </a:moveTo>
                  <a:lnTo>
                    <a:pt x="4214" y="928"/>
                  </a:lnTo>
                  <a:lnTo>
                    <a:pt x="4214" y="870"/>
                  </a:lnTo>
                  <a:lnTo>
                    <a:pt x="4217" y="803"/>
                  </a:lnTo>
                  <a:lnTo>
                    <a:pt x="4222" y="742"/>
                  </a:lnTo>
                  <a:lnTo>
                    <a:pt x="4226" y="708"/>
                  </a:lnTo>
                  <a:lnTo>
                    <a:pt x="4226" y="708"/>
                  </a:lnTo>
                  <a:lnTo>
                    <a:pt x="4207" y="757"/>
                  </a:lnTo>
                  <a:lnTo>
                    <a:pt x="4193" y="791"/>
                  </a:lnTo>
                  <a:lnTo>
                    <a:pt x="4180" y="819"/>
                  </a:lnTo>
                  <a:lnTo>
                    <a:pt x="4180" y="819"/>
                  </a:lnTo>
                  <a:lnTo>
                    <a:pt x="4173" y="833"/>
                  </a:lnTo>
                  <a:lnTo>
                    <a:pt x="4170" y="845"/>
                  </a:lnTo>
                  <a:lnTo>
                    <a:pt x="4167" y="858"/>
                  </a:lnTo>
                  <a:lnTo>
                    <a:pt x="4163" y="872"/>
                  </a:lnTo>
                  <a:lnTo>
                    <a:pt x="4163" y="887"/>
                  </a:lnTo>
                  <a:lnTo>
                    <a:pt x="4163" y="902"/>
                  </a:lnTo>
                  <a:lnTo>
                    <a:pt x="4167" y="934"/>
                  </a:lnTo>
                  <a:lnTo>
                    <a:pt x="4167" y="934"/>
                  </a:lnTo>
                  <a:lnTo>
                    <a:pt x="4173" y="963"/>
                  </a:lnTo>
                  <a:lnTo>
                    <a:pt x="4178" y="988"/>
                  </a:lnTo>
                  <a:lnTo>
                    <a:pt x="4180" y="1000"/>
                  </a:lnTo>
                  <a:lnTo>
                    <a:pt x="4180" y="1014"/>
                  </a:lnTo>
                  <a:lnTo>
                    <a:pt x="4178" y="1031"/>
                  </a:lnTo>
                  <a:lnTo>
                    <a:pt x="4173" y="1049"/>
                  </a:lnTo>
                  <a:lnTo>
                    <a:pt x="4173" y="1049"/>
                  </a:lnTo>
                  <a:lnTo>
                    <a:pt x="4148" y="1139"/>
                  </a:lnTo>
                  <a:lnTo>
                    <a:pt x="4134" y="1181"/>
                  </a:lnTo>
                  <a:lnTo>
                    <a:pt x="4126" y="1201"/>
                  </a:lnTo>
                  <a:lnTo>
                    <a:pt x="4119" y="1218"/>
                  </a:lnTo>
                  <a:lnTo>
                    <a:pt x="4119" y="1218"/>
                  </a:lnTo>
                  <a:lnTo>
                    <a:pt x="4106" y="1247"/>
                  </a:lnTo>
                  <a:lnTo>
                    <a:pt x="4099" y="1260"/>
                  </a:lnTo>
                  <a:lnTo>
                    <a:pt x="4094" y="1274"/>
                  </a:lnTo>
                  <a:lnTo>
                    <a:pt x="4089" y="1291"/>
                  </a:lnTo>
                  <a:lnTo>
                    <a:pt x="4084" y="1311"/>
                  </a:lnTo>
                  <a:lnTo>
                    <a:pt x="4081" y="1336"/>
                  </a:lnTo>
                  <a:lnTo>
                    <a:pt x="4079" y="1367"/>
                  </a:lnTo>
                  <a:lnTo>
                    <a:pt x="4079" y="1367"/>
                  </a:lnTo>
                  <a:lnTo>
                    <a:pt x="4079" y="1402"/>
                  </a:lnTo>
                  <a:lnTo>
                    <a:pt x="4079" y="1439"/>
                  </a:lnTo>
                  <a:lnTo>
                    <a:pt x="4084" y="1510"/>
                  </a:lnTo>
                  <a:lnTo>
                    <a:pt x="4089" y="1563"/>
                  </a:lnTo>
                  <a:lnTo>
                    <a:pt x="4092" y="1583"/>
                  </a:lnTo>
                  <a:lnTo>
                    <a:pt x="4092" y="1583"/>
                  </a:lnTo>
                  <a:lnTo>
                    <a:pt x="4101" y="1556"/>
                  </a:lnTo>
                  <a:lnTo>
                    <a:pt x="4113" y="1509"/>
                  </a:lnTo>
                  <a:lnTo>
                    <a:pt x="4113" y="1509"/>
                  </a:lnTo>
                  <a:lnTo>
                    <a:pt x="4146" y="1353"/>
                  </a:lnTo>
                  <a:lnTo>
                    <a:pt x="4146" y="1353"/>
                  </a:lnTo>
                  <a:lnTo>
                    <a:pt x="4155" y="1321"/>
                  </a:lnTo>
                  <a:lnTo>
                    <a:pt x="4163" y="1294"/>
                  </a:lnTo>
                  <a:lnTo>
                    <a:pt x="4182" y="1245"/>
                  </a:lnTo>
                  <a:lnTo>
                    <a:pt x="4190" y="1223"/>
                  </a:lnTo>
                  <a:lnTo>
                    <a:pt x="4200" y="1199"/>
                  </a:lnTo>
                  <a:lnTo>
                    <a:pt x="4207" y="1172"/>
                  </a:lnTo>
                  <a:lnTo>
                    <a:pt x="4214" y="1144"/>
                  </a:lnTo>
                  <a:lnTo>
                    <a:pt x="4214" y="1144"/>
                  </a:lnTo>
                  <a:lnTo>
                    <a:pt x="4219" y="1113"/>
                  </a:lnTo>
                  <a:lnTo>
                    <a:pt x="4220" y="1085"/>
                  </a:lnTo>
                  <a:lnTo>
                    <a:pt x="4220" y="1058"/>
                  </a:lnTo>
                  <a:lnTo>
                    <a:pt x="4220" y="1031"/>
                  </a:lnTo>
                  <a:lnTo>
                    <a:pt x="4217" y="978"/>
                  </a:lnTo>
                  <a:lnTo>
                    <a:pt x="4214" y="928"/>
                  </a:lnTo>
                  <a:lnTo>
                    <a:pt x="4214" y="928"/>
                  </a:lnTo>
                  <a:close/>
                  <a:moveTo>
                    <a:pt x="4679" y="272"/>
                  </a:moveTo>
                  <a:lnTo>
                    <a:pt x="4679" y="272"/>
                  </a:lnTo>
                  <a:lnTo>
                    <a:pt x="4671" y="274"/>
                  </a:lnTo>
                  <a:lnTo>
                    <a:pt x="4647" y="282"/>
                  </a:lnTo>
                  <a:lnTo>
                    <a:pt x="4600" y="303"/>
                  </a:lnTo>
                  <a:lnTo>
                    <a:pt x="4517" y="340"/>
                  </a:lnTo>
                  <a:lnTo>
                    <a:pt x="4517" y="340"/>
                  </a:lnTo>
                  <a:lnTo>
                    <a:pt x="4472" y="360"/>
                  </a:lnTo>
                  <a:lnTo>
                    <a:pt x="4438" y="375"/>
                  </a:lnTo>
                  <a:lnTo>
                    <a:pt x="4396" y="392"/>
                  </a:lnTo>
                  <a:lnTo>
                    <a:pt x="4384" y="397"/>
                  </a:lnTo>
                  <a:lnTo>
                    <a:pt x="4377" y="402"/>
                  </a:lnTo>
                  <a:lnTo>
                    <a:pt x="4372" y="409"/>
                  </a:lnTo>
                  <a:lnTo>
                    <a:pt x="4369" y="421"/>
                  </a:lnTo>
                  <a:lnTo>
                    <a:pt x="4369" y="421"/>
                  </a:lnTo>
                  <a:lnTo>
                    <a:pt x="4359" y="451"/>
                  </a:lnTo>
                  <a:lnTo>
                    <a:pt x="4344" y="485"/>
                  </a:lnTo>
                  <a:lnTo>
                    <a:pt x="4332" y="514"/>
                  </a:lnTo>
                  <a:lnTo>
                    <a:pt x="4325" y="524"/>
                  </a:lnTo>
                  <a:lnTo>
                    <a:pt x="4322" y="529"/>
                  </a:lnTo>
                  <a:lnTo>
                    <a:pt x="4322" y="529"/>
                  </a:lnTo>
                  <a:lnTo>
                    <a:pt x="4320" y="529"/>
                  </a:lnTo>
                  <a:lnTo>
                    <a:pt x="4318" y="527"/>
                  </a:lnTo>
                  <a:lnTo>
                    <a:pt x="4315" y="519"/>
                  </a:lnTo>
                  <a:lnTo>
                    <a:pt x="4308" y="487"/>
                  </a:lnTo>
                  <a:lnTo>
                    <a:pt x="4301" y="441"/>
                  </a:lnTo>
                  <a:lnTo>
                    <a:pt x="4301" y="441"/>
                  </a:lnTo>
                  <a:lnTo>
                    <a:pt x="4296" y="444"/>
                  </a:lnTo>
                  <a:lnTo>
                    <a:pt x="4291" y="448"/>
                  </a:lnTo>
                  <a:lnTo>
                    <a:pt x="4285" y="453"/>
                  </a:lnTo>
                  <a:lnTo>
                    <a:pt x="4279" y="461"/>
                  </a:lnTo>
                  <a:lnTo>
                    <a:pt x="4274" y="470"/>
                  </a:lnTo>
                  <a:lnTo>
                    <a:pt x="4273" y="482"/>
                  </a:lnTo>
                  <a:lnTo>
                    <a:pt x="4274" y="495"/>
                  </a:lnTo>
                  <a:lnTo>
                    <a:pt x="4274" y="495"/>
                  </a:lnTo>
                  <a:lnTo>
                    <a:pt x="4281" y="520"/>
                  </a:lnTo>
                  <a:lnTo>
                    <a:pt x="4290" y="541"/>
                  </a:lnTo>
                  <a:lnTo>
                    <a:pt x="4293" y="553"/>
                  </a:lnTo>
                  <a:lnTo>
                    <a:pt x="4295" y="564"/>
                  </a:lnTo>
                  <a:lnTo>
                    <a:pt x="4295" y="580"/>
                  </a:lnTo>
                  <a:lnTo>
                    <a:pt x="4295" y="596"/>
                  </a:lnTo>
                  <a:lnTo>
                    <a:pt x="4295" y="596"/>
                  </a:lnTo>
                  <a:lnTo>
                    <a:pt x="4291" y="623"/>
                  </a:lnTo>
                  <a:lnTo>
                    <a:pt x="4288" y="637"/>
                  </a:lnTo>
                  <a:lnTo>
                    <a:pt x="4286" y="650"/>
                  </a:lnTo>
                  <a:lnTo>
                    <a:pt x="4281" y="684"/>
                  </a:lnTo>
                  <a:lnTo>
                    <a:pt x="4281" y="684"/>
                  </a:lnTo>
                  <a:lnTo>
                    <a:pt x="4276" y="752"/>
                  </a:lnTo>
                  <a:lnTo>
                    <a:pt x="4274" y="772"/>
                  </a:lnTo>
                  <a:lnTo>
                    <a:pt x="4335" y="556"/>
                  </a:lnTo>
                  <a:lnTo>
                    <a:pt x="4335" y="556"/>
                  </a:lnTo>
                  <a:lnTo>
                    <a:pt x="4340" y="556"/>
                  </a:lnTo>
                  <a:lnTo>
                    <a:pt x="4354" y="554"/>
                  </a:lnTo>
                  <a:lnTo>
                    <a:pt x="4362" y="551"/>
                  </a:lnTo>
                  <a:lnTo>
                    <a:pt x="4369" y="546"/>
                  </a:lnTo>
                  <a:lnTo>
                    <a:pt x="4377" y="539"/>
                  </a:lnTo>
                  <a:lnTo>
                    <a:pt x="4382" y="529"/>
                  </a:lnTo>
                  <a:lnTo>
                    <a:pt x="4382" y="529"/>
                  </a:lnTo>
                  <a:lnTo>
                    <a:pt x="4394" y="504"/>
                  </a:lnTo>
                  <a:lnTo>
                    <a:pt x="4408" y="476"/>
                  </a:lnTo>
                  <a:lnTo>
                    <a:pt x="4421" y="456"/>
                  </a:lnTo>
                  <a:lnTo>
                    <a:pt x="4426" y="451"/>
                  </a:lnTo>
                  <a:lnTo>
                    <a:pt x="4429" y="448"/>
                  </a:lnTo>
                  <a:lnTo>
                    <a:pt x="4429" y="448"/>
                  </a:lnTo>
                  <a:lnTo>
                    <a:pt x="4440" y="443"/>
                  </a:lnTo>
                  <a:lnTo>
                    <a:pt x="4456" y="434"/>
                  </a:lnTo>
                  <a:lnTo>
                    <a:pt x="4467" y="431"/>
                  </a:lnTo>
                  <a:lnTo>
                    <a:pt x="4477" y="428"/>
                  </a:lnTo>
                  <a:lnTo>
                    <a:pt x="4487" y="426"/>
                  </a:lnTo>
                  <a:lnTo>
                    <a:pt x="4497" y="428"/>
                  </a:lnTo>
                  <a:lnTo>
                    <a:pt x="4497" y="428"/>
                  </a:lnTo>
                  <a:lnTo>
                    <a:pt x="4507" y="429"/>
                  </a:lnTo>
                  <a:lnTo>
                    <a:pt x="4519" y="429"/>
                  </a:lnTo>
                  <a:lnTo>
                    <a:pt x="4541" y="426"/>
                  </a:lnTo>
                  <a:lnTo>
                    <a:pt x="4558" y="422"/>
                  </a:lnTo>
                  <a:lnTo>
                    <a:pt x="4564" y="421"/>
                  </a:lnTo>
                  <a:lnTo>
                    <a:pt x="4564" y="421"/>
                  </a:lnTo>
                  <a:lnTo>
                    <a:pt x="4532" y="407"/>
                  </a:lnTo>
                  <a:lnTo>
                    <a:pt x="4510" y="399"/>
                  </a:lnTo>
                  <a:lnTo>
                    <a:pt x="4505" y="395"/>
                  </a:lnTo>
                  <a:lnTo>
                    <a:pt x="4504" y="394"/>
                  </a:lnTo>
                  <a:lnTo>
                    <a:pt x="4504" y="394"/>
                  </a:lnTo>
                  <a:lnTo>
                    <a:pt x="4551" y="377"/>
                  </a:lnTo>
                  <a:lnTo>
                    <a:pt x="4585" y="365"/>
                  </a:lnTo>
                  <a:lnTo>
                    <a:pt x="4596" y="362"/>
                  </a:lnTo>
                  <a:lnTo>
                    <a:pt x="4605" y="360"/>
                  </a:lnTo>
                  <a:lnTo>
                    <a:pt x="4605" y="360"/>
                  </a:lnTo>
                  <a:lnTo>
                    <a:pt x="4640" y="353"/>
                  </a:lnTo>
                  <a:lnTo>
                    <a:pt x="4703" y="340"/>
                  </a:lnTo>
                  <a:lnTo>
                    <a:pt x="4780" y="319"/>
                  </a:lnTo>
                  <a:lnTo>
                    <a:pt x="4780" y="319"/>
                  </a:lnTo>
                  <a:lnTo>
                    <a:pt x="4750" y="321"/>
                  </a:lnTo>
                  <a:lnTo>
                    <a:pt x="4694" y="323"/>
                  </a:lnTo>
                  <a:lnTo>
                    <a:pt x="4618" y="326"/>
                  </a:lnTo>
                  <a:lnTo>
                    <a:pt x="4618" y="326"/>
                  </a:lnTo>
                  <a:lnTo>
                    <a:pt x="4650" y="299"/>
                  </a:lnTo>
                  <a:lnTo>
                    <a:pt x="4672" y="279"/>
                  </a:lnTo>
                  <a:lnTo>
                    <a:pt x="4679" y="272"/>
                  </a:lnTo>
                  <a:lnTo>
                    <a:pt x="4679" y="272"/>
                  </a:lnTo>
                  <a:close/>
                  <a:moveTo>
                    <a:pt x="4652" y="63"/>
                  </a:moveTo>
                  <a:lnTo>
                    <a:pt x="4652" y="63"/>
                  </a:lnTo>
                  <a:lnTo>
                    <a:pt x="4644" y="63"/>
                  </a:lnTo>
                  <a:lnTo>
                    <a:pt x="4625" y="66"/>
                  </a:lnTo>
                  <a:lnTo>
                    <a:pt x="4613" y="71"/>
                  </a:lnTo>
                  <a:lnTo>
                    <a:pt x="4598" y="76"/>
                  </a:lnTo>
                  <a:lnTo>
                    <a:pt x="4585" y="85"/>
                  </a:lnTo>
                  <a:lnTo>
                    <a:pt x="4571" y="96"/>
                  </a:lnTo>
                  <a:lnTo>
                    <a:pt x="4571" y="96"/>
                  </a:lnTo>
                  <a:lnTo>
                    <a:pt x="4546" y="118"/>
                  </a:lnTo>
                  <a:lnTo>
                    <a:pt x="4527" y="135"/>
                  </a:lnTo>
                  <a:lnTo>
                    <a:pt x="4519" y="142"/>
                  </a:lnTo>
                  <a:lnTo>
                    <a:pt x="4512" y="149"/>
                  </a:lnTo>
                  <a:lnTo>
                    <a:pt x="4507" y="156"/>
                  </a:lnTo>
                  <a:lnTo>
                    <a:pt x="4504" y="164"/>
                  </a:lnTo>
                  <a:lnTo>
                    <a:pt x="4504" y="164"/>
                  </a:lnTo>
                  <a:lnTo>
                    <a:pt x="4499" y="174"/>
                  </a:lnTo>
                  <a:lnTo>
                    <a:pt x="4494" y="184"/>
                  </a:lnTo>
                  <a:lnTo>
                    <a:pt x="4480" y="205"/>
                  </a:lnTo>
                  <a:lnTo>
                    <a:pt x="4475" y="213"/>
                  </a:lnTo>
                  <a:lnTo>
                    <a:pt x="4475" y="215"/>
                  </a:lnTo>
                  <a:lnTo>
                    <a:pt x="4477" y="216"/>
                  </a:lnTo>
                  <a:lnTo>
                    <a:pt x="4483" y="213"/>
                  </a:lnTo>
                  <a:lnTo>
                    <a:pt x="4497" y="205"/>
                  </a:lnTo>
                  <a:lnTo>
                    <a:pt x="4497" y="205"/>
                  </a:lnTo>
                  <a:lnTo>
                    <a:pt x="4544" y="176"/>
                  </a:lnTo>
                  <a:lnTo>
                    <a:pt x="4600" y="144"/>
                  </a:lnTo>
                  <a:lnTo>
                    <a:pt x="4655" y="117"/>
                  </a:lnTo>
                  <a:lnTo>
                    <a:pt x="4676" y="108"/>
                  </a:lnTo>
                  <a:lnTo>
                    <a:pt x="4692" y="103"/>
                  </a:lnTo>
                  <a:lnTo>
                    <a:pt x="4692" y="103"/>
                  </a:lnTo>
                  <a:lnTo>
                    <a:pt x="4731" y="96"/>
                  </a:lnTo>
                  <a:lnTo>
                    <a:pt x="4735" y="95"/>
                  </a:lnTo>
                  <a:lnTo>
                    <a:pt x="4736" y="93"/>
                  </a:lnTo>
                  <a:lnTo>
                    <a:pt x="4733" y="91"/>
                  </a:lnTo>
                  <a:lnTo>
                    <a:pt x="4726" y="90"/>
                  </a:lnTo>
                  <a:lnTo>
                    <a:pt x="4726" y="90"/>
                  </a:lnTo>
                  <a:lnTo>
                    <a:pt x="4704" y="83"/>
                  </a:lnTo>
                  <a:lnTo>
                    <a:pt x="4679" y="74"/>
                  </a:lnTo>
                  <a:lnTo>
                    <a:pt x="4652" y="63"/>
                  </a:lnTo>
                  <a:lnTo>
                    <a:pt x="4652" y="63"/>
                  </a:lnTo>
                  <a:close/>
                  <a:moveTo>
                    <a:pt x="4841" y="360"/>
                  </a:moveTo>
                  <a:lnTo>
                    <a:pt x="4841" y="360"/>
                  </a:lnTo>
                  <a:lnTo>
                    <a:pt x="4822" y="362"/>
                  </a:lnTo>
                  <a:lnTo>
                    <a:pt x="4777" y="368"/>
                  </a:lnTo>
                  <a:lnTo>
                    <a:pt x="4750" y="373"/>
                  </a:lnTo>
                  <a:lnTo>
                    <a:pt x="4724" y="380"/>
                  </a:lnTo>
                  <a:lnTo>
                    <a:pt x="4703" y="390"/>
                  </a:lnTo>
                  <a:lnTo>
                    <a:pt x="4694" y="395"/>
                  </a:lnTo>
                  <a:lnTo>
                    <a:pt x="4686" y="400"/>
                  </a:lnTo>
                  <a:lnTo>
                    <a:pt x="4686" y="400"/>
                  </a:lnTo>
                  <a:lnTo>
                    <a:pt x="4676" y="412"/>
                  </a:lnTo>
                  <a:lnTo>
                    <a:pt x="4669" y="422"/>
                  </a:lnTo>
                  <a:lnTo>
                    <a:pt x="4660" y="441"/>
                  </a:lnTo>
                  <a:lnTo>
                    <a:pt x="4654" y="448"/>
                  </a:lnTo>
                  <a:lnTo>
                    <a:pt x="4644" y="453"/>
                  </a:lnTo>
                  <a:lnTo>
                    <a:pt x="4628" y="458"/>
                  </a:lnTo>
                  <a:lnTo>
                    <a:pt x="4605" y="461"/>
                  </a:lnTo>
                  <a:lnTo>
                    <a:pt x="4605" y="461"/>
                  </a:lnTo>
                  <a:lnTo>
                    <a:pt x="4554" y="465"/>
                  </a:lnTo>
                  <a:lnTo>
                    <a:pt x="4514" y="466"/>
                  </a:lnTo>
                  <a:lnTo>
                    <a:pt x="4477" y="468"/>
                  </a:lnTo>
                  <a:lnTo>
                    <a:pt x="4477" y="468"/>
                  </a:lnTo>
                  <a:lnTo>
                    <a:pt x="4482" y="473"/>
                  </a:lnTo>
                  <a:lnTo>
                    <a:pt x="4488" y="478"/>
                  </a:lnTo>
                  <a:lnTo>
                    <a:pt x="4500" y="485"/>
                  </a:lnTo>
                  <a:lnTo>
                    <a:pt x="4514" y="490"/>
                  </a:lnTo>
                  <a:lnTo>
                    <a:pt x="4531" y="495"/>
                  </a:lnTo>
                  <a:lnTo>
                    <a:pt x="4553" y="497"/>
                  </a:lnTo>
                  <a:lnTo>
                    <a:pt x="4578" y="495"/>
                  </a:lnTo>
                  <a:lnTo>
                    <a:pt x="4578" y="495"/>
                  </a:lnTo>
                  <a:lnTo>
                    <a:pt x="4603" y="490"/>
                  </a:lnTo>
                  <a:lnTo>
                    <a:pt x="4627" y="482"/>
                  </a:lnTo>
                  <a:lnTo>
                    <a:pt x="4645" y="473"/>
                  </a:lnTo>
                  <a:lnTo>
                    <a:pt x="4662" y="463"/>
                  </a:lnTo>
                  <a:lnTo>
                    <a:pt x="4689" y="441"/>
                  </a:lnTo>
                  <a:lnTo>
                    <a:pt x="4701" y="433"/>
                  </a:lnTo>
                  <a:lnTo>
                    <a:pt x="4713" y="428"/>
                  </a:lnTo>
                  <a:lnTo>
                    <a:pt x="4713" y="428"/>
                  </a:lnTo>
                  <a:lnTo>
                    <a:pt x="4745" y="412"/>
                  </a:lnTo>
                  <a:lnTo>
                    <a:pt x="4787" y="389"/>
                  </a:lnTo>
                  <a:lnTo>
                    <a:pt x="4841" y="360"/>
                  </a:lnTo>
                  <a:lnTo>
                    <a:pt x="4841" y="360"/>
                  </a:lnTo>
                  <a:close/>
                  <a:moveTo>
                    <a:pt x="4976" y="569"/>
                  </a:moveTo>
                  <a:lnTo>
                    <a:pt x="4976" y="569"/>
                  </a:lnTo>
                  <a:lnTo>
                    <a:pt x="4939" y="595"/>
                  </a:lnTo>
                  <a:lnTo>
                    <a:pt x="4861" y="644"/>
                  </a:lnTo>
                  <a:lnTo>
                    <a:pt x="4861" y="644"/>
                  </a:lnTo>
                  <a:lnTo>
                    <a:pt x="4819" y="667"/>
                  </a:lnTo>
                  <a:lnTo>
                    <a:pt x="4773" y="689"/>
                  </a:lnTo>
                  <a:lnTo>
                    <a:pt x="4726" y="711"/>
                  </a:lnTo>
                  <a:lnTo>
                    <a:pt x="4969" y="617"/>
                  </a:lnTo>
                  <a:lnTo>
                    <a:pt x="4969" y="617"/>
                  </a:lnTo>
                  <a:lnTo>
                    <a:pt x="4965" y="627"/>
                  </a:lnTo>
                  <a:lnTo>
                    <a:pt x="4960" y="639"/>
                  </a:lnTo>
                  <a:lnTo>
                    <a:pt x="4952" y="654"/>
                  </a:lnTo>
                  <a:lnTo>
                    <a:pt x="4944" y="671"/>
                  </a:lnTo>
                  <a:lnTo>
                    <a:pt x="4930" y="688"/>
                  </a:lnTo>
                  <a:lnTo>
                    <a:pt x="4913" y="703"/>
                  </a:lnTo>
                  <a:lnTo>
                    <a:pt x="4895" y="718"/>
                  </a:lnTo>
                  <a:lnTo>
                    <a:pt x="4895" y="718"/>
                  </a:lnTo>
                  <a:lnTo>
                    <a:pt x="4826" y="764"/>
                  </a:lnTo>
                  <a:lnTo>
                    <a:pt x="4800" y="782"/>
                  </a:lnTo>
                  <a:lnTo>
                    <a:pt x="4780" y="799"/>
                  </a:lnTo>
                  <a:lnTo>
                    <a:pt x="4780" y="799"/>
                  </a:lnTo>
                  <a:lnTo>
                    <a:pt x="4765" y="814"/>
                  </a:lnTo>
                  <a:lnTo>
                    <a:pt x="4760" y="821"/>
                  </a:lnTo>
                  <a:lnTo>
                    <a:pt x="4756" y="830"/>
                  </a:lnTo>
                  <a:lnTo>
                    <a:pt x="4751" y="848"/>
                  </a:lnTo>
                  <a:lnTo>
                    <a:pt x="4746" y="873"/>
                  </a:lnTo>
                  <a:lnTo>
                    <a:pt x="4746" y="873"/>
                  </a:lnTo>
                  <a:lnTo>
                    <a:pt x="4741" y="899"/>
                  </a:lnTo>
                  <a:lnTo>
                    <a:pt x="4738" y="911"/>
                  </a:lnTo>
                  <a:lnTo>
                    <a:pt x="4738" y="912"/>
                  </a:lnTo>
                  <a:lnTo>
                    <a:pt x="4740" y="911"/>
                  </a:lnTo>
                  <a:lnTo>
                    <a:pt x="4753" y="894"/>
                  </a:lnTo>
                  <a:lnTo>
                    <a:pt x="4753" y="894"/>
                  </a:lnTo>
                  <a:lnTo>
                    <a:pt x="4780" y="863"/>
                  </a:lnTo>
                  <a:lnTo>
                    <a:pt x="4814" y="830"/>
                  </a:lnTo>
                  <a:lnTo>
                    <a:pt x="4834" y="813"/>
                  </a:lnTo>
                  <a:lnTo>
                    <a:pt x="4854" y="797"/>
                  </a:lnTo>
                  <a:lnTo>
                    <a:pt x="4874" y="782"/>
                  </a:lnTo>
                  <a:lnTo>
                    <a:pt x="4895" y="772"/>
                  </a:lnTo>
                  <a:lnTo>
                    <a:pt x="4895" y="772"/>
                  </a:lnTo>
                  <a:lnTo>
                    <a:pt x="4913" y="762"/>
                  </a:lnTo>
                  <a:lnTo>
                    <a:pt x="4930" y="748"/>
                  </a:lnTo>
                  <a:lnTo>
                    <a:pt x="4945" y="733"/>
                  </a:lnTo>
                  <a:lnTo>
                    <a:pt x="4959" y="718"/>
                  </a:lnTo>
                  <a:lnTo>
                    <a:pt x="4976" y="694"/>
                  </a:lnTo>
                  <a:lnTo>
                    <a:pt x="4982" y="684"/>
                  </a:lnTo>
                  <a:lnTo>
                    <a:pt x="4982" y="684"/>
                  </a:lnTo>
                  <a:lnTo>
                    <a:pt x="5003" y="596"/>
                  </a:lnTo>
                  <a:lnTo>
                    <a:pt x="5016" y="531"/>
                  </a:lnTo>
                  <a:lnTo>
                    <a:pt x="5023" y="488"/>
                  </a:lnTo>
                  <a:lnTo>
                    <a:pt x="5023" y="488"/>
                  </a:lnTo>
                  <a:lnTo>
                    <a:pt x="5024" y="483"/>
                  </a:lnTo>
                  <a:lnTo>
                    <a:pt x="5028" y="476"/>
                  </a:lnTo>
                  <a:lnTo>
                    <a:pt x="5038" y="461"/>
                  </a:lnTo>
                  <a:lnTo>
                    <a:pt x="5051" y="444"/>
                  </a:lnTo>
                  <a:lnTo>
                    <a:pt x="5067" y="428"/>
                  </a:lnTo>
                  <a:lnTo>
                    <a:pt x="5097" y="399"/>
                  </a:lnTo>
                  <a:lnTo>
                    <a:pt x="5110" y="387"/>
                  </a:lnTo>
                  <a:lnTo>
                    <a:pt x="5050" y="400"/>
                  </a:lnTo>
                  <a:lnTo>
                    <a:pt x="5050" y="400"/>
                  </a:lnTo>
                  <a:lnTo>
                    <a:pt x="5053" y="394"/>
                  </a:lnTo>
                  <a:lnTo>
                    <a:pt x="5058" y="385"/>
                  </a:lnTo>
                  <a:lnTo>
                    <a:pt x="5063" y="375"/>
                  </a:lnTo>
                  <a:lnTo>
                    <a:pt x="5073" y="365"/>
                  </a:lnTo>
                  <a:lnTo>
                    <a:pt x="5085" y="357"/>
                  </a:lnTo>
                  <a:lnTo>
                    <a:pt x="5099" y="346"/>
                  </a:lnTo>
                  <a:lnTo>
                    <a:pt x="5117" y="340"/>
                  </a:lnTo>
                  <a:lnTo>
                    <a:pt x="5117" y="340"/>
                  </a:lnTo>
                  <a:lnTo>
                    <a:pt x="5154" y="326"/>
                  </a:lnTo>
                  <a:lnTo>
                    <a:pt x="5188" y="314"/>
                  </a:lnTo>
                  <a:lnTo>
                    <a:pt x="5218" y="299"/>
                  </a:lnTo>
                  <a:lnTo>
                    <a:pt x="5218" y="299"/>
                  </a:lnTo>
                  <a:lnTo>
                    <a:pt x="5196" y="303"/>
                  </a:lnTo>
                  <a:lnTo>
                    <a:pt x="5144" y="311"/>
                  </a:lnTo>
                  <a:lnTo>
                    <a:pt x="5116" y="318"/>
                  </a:lnTo>
                  <a:lnTo>
                    <a:pt x="5087" y="324"/>
                  </a:lnTo>
                  <a:lnTo>
                    <a:pt x="5065" y="331"/>
                  </a:lnTo>
                  <a:lnTo>
                    <a:pt x="5057" y="336"/>
                  </a:lnTo>
                  <a:lnTo>
                    <a:pt x="5050" y="340"/>
                  </a:lnTo>
                  <a:lnTo>
                    <a:pt x="5050" y="340"/>
                  </a:lnTo>
                  <a:lnTo>
                    <a:pt x="5031" y="357"/>
                  </a:lnTo>
                  <a:lnTo>
                    <a:pt x="5024" y="365"/>
                  </a:lnTo>
                  <a:lnTo>
                    <a:pt x="5018" y="372"/>
                  </a:lnTo>
                  <a:lnTo>
                    <a:pt x="5013" y="380"/>
                  </a:lnTo>
                  <a:lnTo>
                    <a:pt x="5009" y="389"/>
                  </a:lnTo>
                  <a:lnTo>
                    <a:pt x="5009" y="399"/>
                  </a:lnTo>
                  <a:lnTo>
                    <a:pt x="5009" y="407"/>
                  </a:lnTo>
                  <a:lnTo>
                    <a:pt x="5009" y="407"/>
                  </a:lnTo>
                  <a:lnTo>
                    <a:pt x="5014" y="422"/>
                  </a:lnTo>
                  <a:lnTo>
                    <a:pt x="5018" y="434"/>
                  </a:lnTo>
                  <a:lnTo>
                    <a:pt x="5018" y="441"/>
                  </a:lnTo>
                  <a:lnTo>
                    <a:pt x="5018" y="449"/>
                  </a:lnTo>
                  <a:lnTo>
                    <a:pt x="5014" y="458"/>
                  </a:lnTo>
                  <a:lnTo>
                    <a:pt x="5009" y="468"/>
                  </a:lnTo>
                  <a:lnTo>
                    <a:pt x="5009" y="468"/>
                  </a:lnTo>
                  <a:lnTo>
                    <a:pt x="5003" y="482"/>
                  </a:lnTo>
                  <a:lnTo>
                    <a:pt x="4996" y="497"/>
                  </a:lnTo>
                  <a:lnTo>
                    <a:pt x="4986" y="531"/>
                  </a:lnTo>
                  <a:lnTo>
                    <a:pt x="4976" y="569"/>
                  </a:lnTo>
                  <a:lnTo>
                    <a:pt x="4976" y="569"/>
                  </a:lnTo>
                  <a:close/>
                  <a:moveTo>
                    <a:pt x="4767" y="1063"/>
                  </a:moveTo>
                  <a:lnTo>
                    <a:pt x="4767" y="1063"/>
                  </a:lnTo>
                  <a:lnTo>
                    <a:pt x="4758" y="1066"/>
                  </a:lnTo>
                  <a:lnTo>
                    <a:pt x="4743" y="1078"/>
                  </a:lnTo>
                  <a:lnTo>
                    <a:pt x="4733" y="1086"/>
                  </a:lnTo>
                  <a:lnTo>
                    <a:pt x="4726" y="1095"/>
                  </a:lnTo>
                  <a:lnTo>
                    <a:pt x="4721" y="1105"/>
                  </a:lnTo>
                  <a:lnTo>
                    <a:pt x="4719" y="1112"/>
                  </a:lnTo>
                  <a:lnTo>
                    <a:pt x="4719" y="1117"/>
                  </a:lnTo>
                  <a:lnTo>
                    <a:pt x="4719" y="1117"/>
                  </a:lnTo>
                  <a:lnTo>
                    <a:pt x="4721" y="1129"/>
                  </a:lnTo>
                  <a:lnTo>
                    <a:pt x="4724" y="1137"/>
                  </a:lnTo>
                  <a:lnTo>
                    <a:pt x="4731" y="1156"/>
                  </a:lnTo>
                  <a:lnTo>
                    <a:pt x="4735" y="1162"/>
                  </a:lnTo>
                  <a:lnTo>
                    <a:pt x="4735" y="1171"/>
                  </a:lnTo>
                  <a:lnTo>
                    <a:pt x="4733" y="1181"/>
                  </a:lnTo>
                  <a:lnTo>
                    <a:pt x="4726" y="1191"/>
                  </a:lnTo>
                  <a:lnTo>
                    <a:pt x="4726" y="1191"/>
                  </a:lnTo>
                  <a:lnTo>
                    <a:pt x="4714" y="1205"/>
                  </a:lnTo>
                  <a:lnTo>
                    <a:pt x="4708" y="1211"/>
                  </a:lnTo>
                  <a:lnTo>
                    <a:pt x="4697" y="1218"/>
                  </a:lnTo>
                  <a:lnTo>
                    <a:pt x="4679" y="1238"/>
                  </a:lnTo>
                  <a:lnTo>
                    <a:pt x="4679" y="1238"/>
                  </a:lnTo>
                  <a:lnTo>
                    <a:pt x="4669" y="1250"/>
                  </a:lnTo>
                  <a:lnTo>
                    <a:pt x="4664" y="1259"/>
                  </a:lnTo>
                  <a:lnTo>
                    <a:pt x="4660" y="1269"/>
                  </a:lnTo>
                  <a:lnTo>
                    <a:pt x="4657" y="1272"/>
                  </a:lnTo>
                  <a:lnTo>
                    <a:pt x="4649" y="1277"/>
                  </a:lnTo>
                  <a:lnTo>
                    <a:pt x="4612" y="1299"/>
                  </a:lnTo>
                  <a:lnTo>
                    <a:pt x="4612" y="1299"/>
                  </a:lnTo>
                  <a:lnTo>
                    <a:pt x="4581" y="1314"/>
                  </a:lnTo>
                  <a:lnTo>
                    <a:pt x="4551" y="1326"/>
                  </a:lnTo>
                  <a:lnTo>
                    <a:pt x="4520" y="1338"/>
                  </a:lnTo>
                  <a:lnTo>
                    <a:pt x="4492" y="1348"/>
                  </a:lnTo>
                  <a:lnTo>
                    <a:pt x="4448" y="1362"/>
                  </a:lnTo>
                  <a:lnTo>
                    <a:pt x="4429" y="1367"/>
                  </a:lnTo>
                  <a:lnTo>
                    <a:pt x="4429" y="1367"/>
                  </a:lnTo>
                  <a:lnTo>
                    <a:pt x="4431" y="1368"/>
                  </a:lnTo>
                  <a:lnTo>
                    <a:pt x="4435" y="1370"/>
                  </a:lnTo>
                  <a:lnTo>
                    <a:pt x="4441" y="1373"/>
                  </a:lnTo>
                  <a:lnTo>
                    <a:pt x="4456" y="1373"/>
                  </a:lnTo>
                  <a:lnTo>
                    <a:pt x="4477" y="1373"/>
                  </a:lnTo>
                  <a:lnTo>
                    <a:pt x="4507" y="1370"/>
                  </a:lnTo>
                  <a:lnTo>
                    <a:pt x="4546" y="1362"/>
                  </a:lnTo>
                  <a:lnTo>
                    <a:pt x="4598" y="1346"/>
                  </a:lnTo>
                  <a:lnTo>
                    <a:pt x="4598" y="1346"/>
                  </a:lnTo>
                  <a:lnTo>
                    <a:pt x="4625" y="1338"/>
                  </a:lnTo>
                  <a:lnTo>
                    <a:pt x="4650" y="1328"/>
                  </a:lnTo>
                  <a:lnTo>
                    <a:pt x="4674" y="1318"/>
                  </a:lnTo>
                  <a:lnTo>
                    <a:pt x="4694" y="1306"/>
                  </a:lnTo>
                  <a:lnTo>
                    <a:pt x="4713" y="1296"/>
                  </a:lnTo>
                  <a:lnTo>
                    <a:pt x="4728" y="1286"/>
                  </a:lnTo>
                  <a:lnTo>
                    <a:pt x="4755" y="1264"/>
                  </a:lnTo>
                  <a:lnTo>
                    <a:pt x="4773" y="1247"/>
                  </a:lnTo>
                  <a:lnTo>
                    <a:pt x="4785" y="1232"/>
                  </a:lnTo>
                  <a:lnTo>
                    <a:pt x="4794" y="1218"/>
                  </a:lnTo>
                  <a:lnTo>
                    <a:pt x="4746" y="1218"/>
                  </a:lnTo>
                  <a:lnTo>
                    <a:pt x="4800" y="1171"/>
                  </a:lnTo>
                  <a:lnTo>
                    <a:pt x="4780" y="1144"/>
                  </a:lnTo>
                  <a:lnTo>
                    <a:pt x="4794" y="1110"/>
                  </a:lnTo>
                  <a:lnTo>
                    <a:pt x="4794" y="1110"/>
                  </a:lnTo>
                  <a:lnTo>
                    <a:pt x="4782" y="1103"/>
                  </a:lnTo>
                  <a:lnTo>
                    <a:pt x="4773" y="1098"/>
                  </a:lnTo>
                  <a:lnTo>
                    <a:pt x="4768" y="1096"/>
                  </a:lnTo>
                  <a:lnTo>
                    <a:pt x="4767" y="1096"/>
                  </a:lnTo>
                  <a:lnTo>
                    <a:pt x="4767" y="1096"/>
                  </a:lnTo>
                  <a:lnTo>
                    <a:pt x="4765" y="1096"/>
                  </a:lnTo>
                  <a:lnTo>
                    <a:pt x="4765" y="1091"/>
                  </a:lnTo>
                  <a:lnTo>
                    <a:pt x="4765" y="1080"/>
                  </a:lnTo>
                  <a:lnTo>
                    <a:pt x="4767" y="1063"/>
                  </a:lnTo>
                  <a:lnTo>
                    <a:pt x="4767" y="1063"/>
                  </a:lnTo>
                  <a:close/>
                  <a:moveTo>
                    <a:pt x="4773" y="1434"/>
                  </a:moveTo>
                  <a:lnTo>
                    <a:pt x="4773" y="1434"/>
                  </a:lnTo>
                  <a:lnTo>
                    <a:pt x="4765" y="1449"/>
                  </a:lnTo>
                  <a:lnTo>
                    <a:pt x="4741" y="1483"/>
                  </a:lnTo>
                  <a:lnTo>
                    <a:pt x="4728" y="1502"/>
                  </a:lnTo>
                  <a:lnTo>
                    <a:pt x="4711" y="1522"/>
                  </a:lnTo>
                  <a:lnTo>
                    <a:pt x="4696" y="1539"/>
                  </a:lnTo>
                  <a:lnTo>
                    <a:pt x="4679" y="1551"/>
                  </a:lnTo>
                  <a:lnTo>
                    <a:pt x="4679" y="1551"/>
                  </a:lnTo>
                  <a:lnTo>
                    <a:pt x="4659" y="1564"/>
                  </a:lnTo>
                  <a:lnTo>
                    <a:pt x="4637" y="1576"/>
                  </a:lnTo>
                  <a:lnTo>
                    <a:pt x="4615" y="1588"/>
                  </a:lnTo>
                  <a:lnTo>
                    <a:pt x="4593" y="1598"/>
                  </a:lnTo>
                  <a:lnTo>
                    <a:pt x="4549" y="1615"/>
                  </a:lnTo>
                  <a:lnTo>
                    <a:pt x="4509" y="1629"/>
                  </a:lnTo>
                  <a:lnTo>
                    <a:pt x="4472" y="1639"/>
                  </a:lnTo>
                  <a:lnTo>
                    <a:pt x="4443" y="1645"/>
                  </a:lnTo>
                  <a:lnTo>
                    <a:pt x="4416" y="1650"/>
                  </a:lnTo>
                  <a:lnTo>
                    <a:pt x="4416" y="1650"/>
                  </a:lnTo>
                  <a:lnTo>
                    <a:pt x="4416" y="1650"/>
                  </a:lnTo>
                  <a:lnTo>
                    <a:pt x="4418" y="1652"/>
                  </a:lnTo>
                  <a:lnTo>
                    <a:pt x="4421" y="1654"/>
                  </a:lnTo>
                  <a:lnTo>
                    <a:pt x="4429" y="1656"/>
                  </a:lnTo>
                  <a:lnTo>
                    <a:pt x="4443" y="1656"/>
                  </a:lnTo>
                  <a:lnTo>
                    <a:pt x="4465" y="1654"/>
                  </a:lnTo>
                  <a:lnTo>
                    <a:pt x="4495" y="1650"/>
                  </a:lnTo>
                  <a:lnTo>
                    <a:pt x="4537" y="1644"/>
                  </a:lnTo>
                  <a:lnTo>
                    <a:pt x="4537" y="1644"/>
                  </a:lnTo>
                  <a:lnTo>
                    <a:pt x="4561" y="1639"/>
                  </a:lnTo>
                  <a:lnTo>
                    <a:pt x="4583" y="1634"/>
                  </a:lnTo>
                  <a:lnTo>
                    <a:pt x="4622" y="1622"/>
                  </a:lnTo>
                  <a:lnTo>
                    <a:pt x="4655" y="1607"/>
                  </a:lnTo>
                  <a:lnTo>
                    <a:pt x="4684" y="1593"/>
                  </a:lnTo>
                  <a:lnTo>
                    <a:pt x="4706" y="1578"/>
                  </a:lnTo>
                  <a:lnTo>
                    <a:pt x="4723" y="1566"/>
                  </a:lnTo>
                  <a:lnTo>
                    <a:pt x="4735" y="1556"/>
                  </a:lnTo>
                  <a:lnTo>
                    <a:pt x="4740" y="1549"/>
                  </a:lnTo>
                  <a:lnTo>
                    <a:pt x="4740" y="1549"/>
                  </a:lnTo>
                  <a:lnTo>
                    <a:pt x="4748" y="1527"/>
                  </a:lnTo>
                  <a:lnTo>
                    <a:pt x="4760" y="1487"/>
                  </a:lnTo>
                  <a:lnTo>
                    <a:pt x="4773" y="1434"/>
                  </a:lnTo>
                  <a:lnTo>
                    <a:pt x="4773" y="1434"/>
                  </a:lnTo>
                  <a:close/>
                  <a:moveTo>
                    <a:pt x="4167" y="1921"/>
                  </a:moveTo>
                  <a:lnTo>
                    <a:pt x="4167" y="1921"/>
                  </a:lnTo>
                  <a:lnTo>
                    <a:pt x="4172" y="1924"/>
                  </a:lnTo>
                  <a:lnTo>
                    <a:pt x="4192" y="1929"/>
                  </a:lnTo>
                  <a:lnTo>
                    <a:pt x="4209" y="1934"/>
                  </a:lnTo>
                  <a:lnTo>
                    <a:pt x="4234" y="1939"/>
                  </a:lnTo>
                  <a:lnTo>
                    <a:pt x="4266" y="1943"/>
                  </a:lnTo>
                  <a:lnTo>
                    <a:pt x="4308" y="1948"/>
                  </a:lnTo>
                  <a:lnTo>
                    <a:pt x="4308" y="1948"/>
                  </a:lnTo>
                  <a:lnTo>
                    <a:pt x="4347" y="1953"/>
                  </a:lnTo>
                  <a:lnTo>
                    <a:pt x="4374" y="1958"/>
                  </a:lnTo>
                  <a:lnTo>
                    <a:pt x="4404" y="1966"/>
                  </a:lnTo>
                  <a:lnTo>
                    <a:pt x="4418" y="1968"/>
                  </a:lnTo>
                  <a:lnTo>
                    <a:pt x="4431" y="1965"/>
                  </a:lnTo>
                  <a:lnTo>
                    <a:pt x="4453" y="1956"/>
                  </a:lnTo>
                  <a:lnTo>
                    <a:pt x="4483" y="1941"/>
                  </a:lnTo>
                  <a:lnTo>
                    <a:pt x="4483" y="1941"/>
                  </a:lnTo>
                  <a:lnTo>
                    <a:pt x="4515" y="1924"/>
                  </a:lnTo>
                  <a:lnTo>
                    <a:pt x="4541" y="1909"/>
                  </a:lnTo>
                  <a:lnTo>
                    <a:pt x="4559" y="1895"/>
                  </a:lnTo>
                  <a:lnTo>
                    <a:pt x="4574" y="1884"/>
                  </a:lnTo>
                  <a:lnTo>
                    <a:pt x="4583" y="1872"/>
                  </a:lnTo>
                  <a:lnTo>
                    <a:pt x="4591" y="1862"/>
                  </a:lnTo>
                  <a:lnTo>
                    <a:pt x="4605" y="1840"/>
                  </a:lnTo>
                  <a:lnTo>
                    <a:pt x="4605" y="1840"/>
                  </a:lnTo>
                  <a:lnTo>
                    <a:pt x="4633" y="1794"/>
                  </a:lnTo>
                  <a:lnTo>
                    <a:pt x="4645" y="1772"/>
                  </a:lnTo>
                  <a:lnTo>
                    <a:pt x="4645" y="1772"/>
                  </a:lnTo>
                  <a:lnTo>
                    <a:pt x="4642" y="1769"/>
                  </a:lnTo>
                  <a:lnTo>
                    <a:pt x="4638" y="1767"/>
                  </a:lnTo>
                  <a:lnTo>
                    <a:pt x="4633" y="1765"/>
                  </a:lnTo>
                  <a:lnTo>
                    <a:pt x="4625" y="1765"/>
                  </a:lnTo>
                  <a:lnTo>
                    <a:pt x="4617" y="1769"/>
                  </a:lnTo>
                  <a:lnTo>
                    <a:pt x="4605" y="1775"/>
                  </a:lnTo>
                  <a:lnTo>
                    <a:pt x="4591" y="1786"/>
                  </a:lnTo>
                  <a:lnTo>
                    <a:pt x="4591" y="1786"/>
                  </a:lnTo>
                  <a:lnTo>
                    <a:pt x="4579" y="1797"/>
                  </a:lnTo>
                  <a:lnTo>
                    <a:pt x="4573" y="1804"/>
                  </a:lnTo>
                  <a:lnTo>
                    <a:pt x="4566" y="1814"/>
                  </a:lnTo>
                  <a:lnTo>
                    <a:pt x="4561" y="1819"/>
                  </a:lnTo>
                  <a:lnTo>
                    <a:pt x="4553" y="1824"/>
                  </a:lnTo>
                  <a:lnTo>
                    <a:pt x="4517" y="1846"/>
                  </a:lnTo>
                  <a:lnTo>
                    <a:pt x="4517" y="1846"/>
                  </a:lnTo>
                  <a:lnTo>
                    <a:pt x="4480" y="1867"/>
                  </a:lnTo>
                  <a:lnTo>
                    <a:pt x="4461" y="1875"/>
                  </a:lnTo>
                  <a:lnTo>
                    <a:pt x="4446" y="1884"/>
                  </a:lnTo>
                  <a:lnTo>
                    <a:pt x="4416" y="1900"/>
                  </a:lnTo>
                  <a:lnTo>
                    <a:pt x="4416" y="1900"/>
                  </a:lnTo>
                  <a:lnTo>
                    <a:pt x="4381" y="1921"/>
                  </a:lnTo>
                  <a:lnTo>
                    <a:pt x="4359" y="1933"/>
                  </a:lnTo>
                  <a:lnTo>
                    <a:pt x="4350" y="1934"/>
                  </a:lnTo>
                  <a:lnTo>
                    <a:pt x="4345" y="1936"/>
                  </a:lnTo>
                  <a:lnTo>
                    <a:pt x="4340" y="1936"/>
                  </a:lnTo>
                  <a:lnTo>
                    <a:pt x="4335" y="1934"/>
                  </a:lnTo>
                  <a:lnTo>
                    <a:pt x="4335" y="1934"/>
                  </a:lnTo>
                  <a:lnTo>
                    <a:pt x="4261" y="1907"/>
                  </a:lnTo>
                  <a:lnTo>
                    <a:pt x="4261" y="1907"/>
                  </a:lnTo>
                  <a:lnTo>
                    <a:pt x="4251" y="1907"/>
                  </a:lnTo>
                  <a:lnTo>
                    <a:pt x="4242" y="1906"/>
                  </a:lnTo>
                  <a:lnTo>
                    <a:pt x="4234" y="1907"/>
                  </a:lnTo>
                  <a:lnTo>
                    <a:pt x="4234" y="1907"/>
                  </a:lnTo>
                  <a:lnTo>
                    <a:pt x="4167" y="1921"/>
                  </a:lnTo>
                  <a:lnTo>
                    <a:pt x="4167" y="1921"/>
                  </a:lnTo>
                  <a:close/>
                  <a:moveTo>
                    <a:pt x="5016" y="2171"/>
                  </a:moveTo>
                  <a:lnTo>
                    <a:pt x="5016" y="2171"/>
                  </a:lnTo>
                  <a:lnTo>
                    <a:pt x="5009" y="2172"/>
                  </a:lnTo>
                  <a:lnTo>
                    <a:pt x="4989" y="2179"/>
                  </a:lnTo>
                  <a:lnTo>
                    <a:pt x="4979" y="2184"/>
                  </a:lnTo>
                  <a:lnTo>
                    <a:pt x="4965" y="2191"/>
                  </a:lnTo>
                  <a:lnTo>
                    <a:pt x="4954" y="2201"/>
                  </a:lnTo>
                  <a:lnTo>
                    <a:pt x="4942" y="2211"/>
                  </a:lnTo>
                  <a:lnTo>
                    <a:pt x="4942" y="2211"/>
                  </a:lnTo>
                  <a:lnTo>
                    <a:pt x="4918" y="2233"/>
                  </a:lnTo>
                  <a:lnTo>
                    <a:pt x="4895" y="2254"/>
                  </a:lnTo>
                  <a:lnTo>
                    <a:pt x="4873" y="2272"/>
                  </a:lnTo>
                  <a:lnTo>
                    <a:pt x="4863" y="2282"/>
                  </a:lnTo>
                  <a:lnTo>
                    <a:pt x="4854" y="2292"/>
                  </a:lnTo>
                  <a:lnTo>
                    <a:pt x="4854" y="2292"/>
                  </a:lnTo>
                  <a:lnTo>
                    <a:pt x="4836" y="2314"/>
                  </a:lnTo>
                  <a:lnTo>
                    <a:pt x="4817" y="2336"/>
                  </a:lnTo>
                  <a:lnTo>
                    <a:pt x="4794" y="2360"/>
                  </a:lnTo>
                  <a:lnTo>
                    <a:pt x="4794" y="2360"/>
                  </a:lnTo>
                  <a:lnTo>
                    <a:pt x="4802" y="2352"/>
                  </a:lnTo>
                  <a:lnTo>
                    <a:pt x="4826" y="2333"/>
                  </a:lnTo>
                  <a:lnTo>
                    <a:pt x="4856" y="2311"/>
                  </a:lnTo>
                  <a:lnTo>
                    <a:pt x="4871" y="2301"/>
                  </a:lnTo>
                  <a:lnTo>
                    <a:pt x="4888" y="2292"/>
                  </a:lnTo>
                  <a:lnTo>
                    <a:pt x="4888" y="2292"/>
                  </a:lnTo>
                  <a:lnTo>
                    <a:pt x="4935" y="2270"/>
                  </a:lnTo>
                  <a:lnTo>
                    <a:pt x="4947" y="2264"/>
                  </a:lnTo>
                  <a:lnTo>
                    <a:pt x="4955" y="2259"/>
                  </a:lnTo>
                  <a:lnTo>
                    <a:pt x="4955" y="2259"/>
                  </a:lnTo>
                  <a:lnTo>
                    <a:pt x="4960" y="2254"/>
                  </a:lnTo>
                  <a:lnTo>
                    <a:pt x="4969" y="2242"/>
                  </a:lnTo>
                  <a:lnTo>
                    <a:pt x="4989" y="2211"/>
                  </a:lnTo>
                  <a:lnTo>
                    <a:pt x="5016" y="2171"/>
                  </a:lnTo>
                  <a:lnTo>
                    <a:pt x="5016" y="2171"/>
                  </a:lnTo>
                  <a:close/>
                  <a:moveTo>
                    <a:pt x="0" y="2367"/>
                  </a:moveTo>
                  <a:lnTo>
                    <a:pt x="0" y="2367"/>
                  </a:lnTo>
                  <a:lnTo>
                    <a:pt x="10" y="2372"/>
                  </a:lnTo>
                  <a:lnTo>
                    <a:pt x="32" y="2387"/>
                  </a:lnTo>
                  <a:lnTo>
                    <a:pt x="44" y="2397"/>
                  </a:lnTo>
                  <a:lnTo>
                    <a:pt x="54" y="2407"/>
                  </a:lnTo>
                  <a:lnTo>
                    <a:pt x="62" y="2417"/>
                  </a:lnTo>
                  <a:lnTo>
                    <a:pt x="67" y="2428"/>
                  </a:lnTo>
                  <a:lnTo>
                    <a:pt x="67" y="2428"/>
                  </a:lnTo>
                  <a:lnTo>
                    <a:pt x="74" y="2449"/>
                  </a:lnTo>
                  <a:lnTo>
                    <a:pt x="82" y="2471"/>
                  </a:lnTo>
                  <a:lnTo>
                    <a:pt x="89" y="2482"/>
                  </a:lnTo>
                  <a:lnTo>
                    <a:pt x="94" y="2490"/>
                  </a:lnTo>
                  <a:lnTo>
                    <a:pt x="101" y="2497"/>
                  </a:lnTo>
                  <a:lnTo>
                    <a:pt x="108" y="2502"/>
                  </a:lnTo>
                  <a:lnTo>
                    <a:pt x="108" y="2502"/>
                  </a:lnTo>
                  <a:lnTo>
                    <a:pt x="116" y="2504"/>
                  </a:lnTo>
                  <a:lnTo>
                    <a:pt x="126" y="2504"/>
                  </a:lnTo>
                  <a:lnTo>
                    <a:pt x="136" y="2502"/>
                  </a:lnTo>
                  <a:lnTo>
                    <a:pt x="148" y="2498"/>
                  </a:lnTo>
                  <a:lnTo>
                    <a:pt x="167" y="2492"/>
                  </a:lnTo>
                  <a:lnTo>
                    <a:pt x="175" y="2488"/>
                  </a:lnTo>
                  <a:lnTo>
                    <a:pt x="175" y="2488"/>
                  </a:lnTo>
                  <a:lnTo>
                    <a:pt x="167" y="2487"/>
                  </a:lnTo>
                  <a:lnTo>
                    <a:pt x="148" y="2482"/>
                  </a:lnTo>
                  <a:lnTo>
                    <a:pt x="136" y="2477"/>
                  </a:lnTo>
                  <a:lnTo>
                    <a:pt x="126" y="2471"/>
                  </a:lnTo>
                  <a:lnTo>
                    <a:pt x="116" y="2463"/>
                  </a:lnTo>
                  <a:lnTo>
                    <a:pt x="108" y="2455"/>
                  </a:lnTo>
                  <a:lnTo>
                    <a:pt x="108" y="2455"/>
                  </a:lnTo>
                  <a:lnTo>
                    <a:pt x="103" y="2444"/>
                  </a:lnTo>
                  <a:lnTo>
                    <a:pt x="98" y="2436"/>
                  </a:lnTo>
                  <a:lnTo>
                    <a:pt x="94" y="2417"/>
                  </a:lnTo>
                  <a:lnTo>
                    <a:pt x="91" y="2409"/>
                  </a:lnTo>
                  <a:lnTo>
                    <a:pt x="87" y="2402"/>
                  </a:lnTo>
                  <a:lnTo>
                    <a:pt x="82" y="2394"/>
                  </a:lnTo>
                  <a:lnTo>
                    <a:pt x="74" y="2387"/>
                  </a:lnTo>
                  <a:lnTo>
                    <a:pt x="74" y="2387"/>
                  </a:lnTo>
                  <a:lnTo>
                    <a:pt x="64" y="2380"/>
                  </a:lnTo>
                  <a:lnTo>
                    <a:pt x="52" y="2375"/>
                  </a:lnTo>
                  <a:lnTo>
                    <a:pt x="39" y="2372"/>
                  </a:lnTo>
                  <a:lnTo>
                    <a:pt x="27" y="2370"/>
                  </a:lnTo>
                  <a:lnTo>
                    <a:pt x="8" y="2367"/>
                  </a:lnTo>
                  <a:lnTo>
                    <a:pt x="0" y="2367"/>
                  </a:lnTo>
                  <a:lnTo>
                    <a:pt x="0" y="2367"/>
                  </a:lnTo>
                  <a:close/>
                  <a:moveTo>
                    <a:pt x="5313" y="786"/>
                  </a:moveTo>
                  <a:lnTo>
                    <a:pt x="5313" y="786"/>
                  </a:lnTo>
                  <a:lnTo>
                    <a:pt x="5303" y="784"/>
                  </a:lnTo>
                  <a:lnTo>
                    <a:pt x="5292" y="784"/>
                  </a:lnTo>
                  <a:lnTo>
                    <a:pt x="5279" y="786"/>
                  </a:lnTo>
                  <a:lnTo>
                    <a:pt x="5279" y="786"/>
                  </a:lnTo>
                  <a:lnTo>
                    <a:pt x="5252" y="792"/>
                  </a:lnTo>
                  <a:lnTo>
                    <a:pt x="5242" y="796"/>
                  </a:lnTo>
                  <a:lnTo>
                    <a:pt x="5239" y="797"/>
                  </a:lnTo>
                  <a:lnTo>
                    <a:pt x="5239" y="799"/>
                  </a:lnTo>
                  <a:lnTo>
                    <a:pt x="5239" y="799"/>
                  </a:lnTo>
                  <a:lnTo>
                    <a:pt x="5242" y="799"/>
                  </a:lnTo>
                  <a:lnTo>
                    <a:pt x="5249" y="799"/>
                  </a:lnTo>
                  <a:lnTo>
                    <a:pt x="5267" y="797"/>
                  </a:lnTo>
                  <a:lnTo>
                    <a:pt x="5277" y="797"/>
                  </a:lnTo>
                  <a:lnTo>
                    <a:pt x="5286" y="799"/>
                  </a:lnTo>
                  <a:lnTo>
                    <a:pt x="5289" y="801"/>
                  </a:lnTo>
                  <a:lnTo>
                    <a:pt x="5291" y="804"/>
                  </a:lnTo>
                  <a:lnTo>
                    <a:pt x="5292" y="808"/>
                  </a:lnTo>
                  <a:lnTo>
                    <a:pt x="5292" y="813"/>
                  </a:lnTo>
                  <a:lnTo>
                    <a:pt x="5292" y="813"/>
                  </a:lnTo>
                  <a:lnTo>
                    <a:pt x="5291" y="843"/>
                  </a:lnTo>
                  <a:lnTo>
                    <a:pt x="5291" y="863"/>
                  </a:lnTo>
                  <a:lnTo>
                    <a:pt x="5289" y="885"/>
                  </a:lnTo>
                  <a:lnTo>
                    <a:pt x="5284" y="909"/>
                  </a:lnTo>
                  <a:lnTo>
                    <a:pt x="5279" y="931"/>
                  </a:lnTo>
                  <a:lnTo>
                    <a:pt x="5271" y="951"/>
                  </a:lnTo>
                  <a:lnTo>
                    <a:pt x="5266" y="960"/>
                  </a:lnTo>
                  <a:lnTo>
                    <a:pt x="5259" y="968"/>
                  </a:lnTo>
                  <a:lnTo>
                    <a:pt x="5259" y="968"/>
                  </a:lnTo>
                  <a:lnTo>
                    <a:pt x="5233" y="998"/>
                  </a:lnTo>
                  <a:lnTo>
                    <a:pt x="5212" y="1025"/>
                  </a:lnTo>
                  <a:lnTo>
                    <a:pt x="5196" y="1047"/>
                  </a:lnTo>
                  <a:lnTo>
                    <a:pt x="5193" y="1056"/>
                  </a:lnTo>
                  <a:lnTo>
                    <a:pt x="5191" y="1063"/>
                  </a:lnTo>
                  <a:lnTo>
                    <a:pt x="5191" y="1063"/>
                  </a:lnTo>
                  <a:lnTo>
                    <a:pt x="5193" y="1069"/>
                  </a:lnTo>
                  <a:lnTo>
                    <a:pt x="5195" y="1076"/>
                  </a:lnTo>
                  <a:lnTo>
                    <a:pt x="5201" y="1091"/>
                  </a:lnTo>
                  <a:lnTo>
                    <a:pt x="5208" y="1105"/>
                  </a:lnTo>
                  <a:lnTo>
                    <a:pt x="5210" y="1112"/>
                  </a:lnTo>
                  <a:lnTo>
                    <a:pt x="5212" y="1117"/>
                  </a:lnTo>
                  <a:lnTo>
                    <a:pt x="5212" y="1117"/>
                  </a:lnTo>
                  <a:lnTo>
                    <a:pt x="5212" y="1144"/>
                  </a:lnTo>
                  <a:lnTo>
                    <a:pt x="5210" y="1161"/>
                  </a:lnTo>
                  <a:lnTo>
                    <a:pt x="5208" y="1169"/>
                  </a:lnTo>
                  <a:lnTo>
                    <a:pt x="5205" y="1178"/>
                  </a:lnTo>
                  <a:lnTo>
                    <a:pt x="5205" y="1178"/>
                  </a:lnTo>
                  <a:lnTo>
                    <a:pt x="5198" y="1188"/>
                  </a:lnTo>
                  <a:lnTo>
                    <a:pt x="5193" y="1196"/>
                  </a:lnTo>
                  <a:lnTo>
                    <a:pt x="5191" y="1205"/>
                  </a:lnTo>
                  <a:lnTo>
                    <a:pt x="5191" y="1225"/>
                  </a:lnTo>
                  <a:lnTo>
                    <a:pt x="5191" y="1225"/>
                  </a:lnTo>
                  <a:lnTo>
                    <a:pt x="5193" y="1260"/>
                  </a:lnTo>
                  <a:lnTo>
                    <a:pt x="5191" y="1279"/>
                  </a:lnTo>
                  <a:lnTo>
                    <a:pt x="5191" y="1279"/>
                  </a:lnTo>
                  <a:lnTo>
                    <a:pt x="5186" y="1304"/>
                  </a:lnTo>
                  <a:lnTo>
                    <a:pt x="5185" y="1318"/>
                  </a:lnTo>
                  <a:lnTo>
                    <a:pt x="5185" y="1323"/>
                  </a:lnTo>
                  <a:lnTo>
                    <a:pt x="5185" y="1326"/>
                  </a:lnTo>
                  <a:lnTo>
                    <a:pt x="5185" y="1326"/>
                  </a:lnTo>
                  <a:lnTo>
                    <a:pt x="5186" y="1328"/>
                  </a:lnTo>
                  <a:lnTo>
                    <a:pt x="5186" y="1326"/>
                  </a:lnTo>
                  <a:lnTo>
                    <a:pt x="5186" y="1324"/>
                  </a:lnTo>
                  <a:lnTo>
                    <a:pt x="5188" y="1324"/>
                  </a:lnTo>
                  <a:lnTo>
                    <a:pt x="5190" y="1326"/>
                  </a:lnTo>
                  <a:lnTo>
                    <a:pt x="5198" y="1340"/>
                  </a:lnTo>
                  <a:lnTo>
                    <a:pt x="5198" y="1340"/>
                  </a:lnTo>
                  <a:lnTo>
                    <a:pt x="5208" y="1362"/>
                  </a:lnTo>
                  <a:lnTo>
                    <a:pt x="5215" y="1382"/>
                  </a:lnTo>
                  <a:lnTo>
                    <a:pt x="5220" y="1390"/>
                  </a:lnTo>
                  <a:lnTo>
                    <a:pt x="5225" y="1399"/>
                  </a:lnTo>
                  <a:lnTo>
                    <a:pt x="5230" y="1404"/>
                  </a:lnTo>
                  <a:lnTo>
                    <a:pt x="5239" y="1407"/>
                  </a:lnTo>
                  <a:lnTo>
                    <a:pt x="5239" y="1407"/>
                  </a:lnTo>
                  <a:lnTo>
                    <a:pt x="5254" y="1414"/>
                  </a:lnTo>
                  <a:lnTo>
                    <a:pt x="5266" y="1417"/>
                  </a:lnTo>
                  <a:lnTo>
                    <a:pt x="5267" y="1419"/>
                  </a:lnTo>
                  <a:lnTo>
                    <a:pt x="5269" y="1417"/>
                  </a:lnTo>
                  <a:lnTo>
                    <a:pt x="5269" y="1414"/>
                  </a:lnTo>
                  <a:lnTo>
                    <a:pt x="5266" y="1407"/>
                  </a:lnTo>
                  <a:lnTo>
                    <a:pt x="5266" y="1407"/>
                  </a:lnTo>
                  <a:lnTo>
                    <a:pt x="5250" y="1382"/>
                  </a:lnTo>
                  <a:lnTo>
                    <a:pt x="5228" y="1348"/>
                  </a:lnTo>
                  <a:lnTo>
                    <a:pt x="5220" y="1331"/>
                  </a:lnTo>
                  <a:lnTo>
                    <a:pt x="5212" y="1316"/>
                  </a:lnTo>
                  <a:lnTo>
                    <a:pt x="5210" y="1306"/>
                  </a:lnTo>
                  <a:lnTo>
                    <a:pt x="5210" y="1301"/>
                  </a:lnTo>
                  <a:lnTo>
                    <a:pt x="5212" y="1299"/>
                  </a:lnTo>
                  <a:lnTo>
                    <a:pt x="5212" y="1299"/>
                  </a:lnTo>
                  <a:lnTo>
                    <a:pt x="5222" y="1296"/>
                  </a:lnTo>
                  <a:lnTo>
                    <a:pt x="5227" y="1292"/>
                  </a:lnTo>
                  <a:lnTo>
                    <a:pt x="5228" y="1291"/>
                  </a:lnTo>
                  <a:lnTo>
                    <a:pt x="5230" y="1287"/>
                  </a:lnTo>
                  <a:lnTo>
                    <a:pt x="5232" y="1272"/>
                  </a:lnTo>
                  <a:lnTo>
                    <a:pt x="5232" y="1272"/>
                  </a:lnTo>
                  <a:lnTo>
                    <a:pt x="5232" y="1252"/>
                  </a:lnTo>
                  <a:lnTo>
                    <a:pt x="5232" y="1233"/>
                  </a:lnTo>
                  <a:lnTo>
                    <a:pt x="5232" y="1218"/>
                  </a:lnTo>
                  <a:lnTo>
                    <a:pt x="5232" y="1205"/>
                  </a:lnTo>
                  <a:lnTo>
                    <a:pt x="5232" y="1205"/>
                  </a:lnTo>
                  <a:lnTo>
                    <a:pt x="5239" y="1144"/>
                  </a:lnTo>
                  <a:lnTo>
                    <a:pt x="5239" y="1144"/>
                  </a:lnTo>
                  <a:lnTo>
                    <a:pt x="5240" y="1139"/>
                  </a:lnTo>
                  <a:lnTo>
                    <a:pt x="5245" y="1134"/>
                  </a:lnTo>
                  <a:lnTo>
                    <a:pt x="5257" y="1118"/>
                  </a:lnTo>
                  <a:lnTo>
                    <a:pt x="5262" y="1112"/>
                  </a:lnTo>
                  <a:lnTo>
                    <a:pt x="5266" y="1105"/>
                  </a:lnTo>
                  <a:lnTo>
                    <a:pt x="5266" y="1103"/>
                  </a:lnTo>
                  <a:lnTo>
                    <a:pt x="5264" y="1100"/>
                  </a:lnTo>
                  <a:lnTo>
                    <a:pt x="5262" y="1098"/>
                  </a:lnTo>
                  <a:lnTo>
                    <a:pt x="5259" y="1096"/>
                  </a:lnTo>
                  <a:lnTo>
                    <a:pt x="5259" y="1096"/>
                  </a:lnTo>
                  <a:lnTo>
                    <a:pt x="5250" y="1095"/>
                  </a:lnTo>
                  <a:lnTo>
                    <a:pt x="5242" y="1093"/>
                  </a:lnTo>
                  <a:lnTo>
                    <a:pt x="5228" y="1091"/>
                  </a:lnTo>
                  <a:lnTo>
                    <a:pt x="5223" y="1090"/>
                  </a:lnTo>
                  <a:lnTo>
                    <a:pt x="5222" y="1088"/>
                  </a:lnTo>
                  <a:lnTo>
                    <a:pt x="5222" y="1083"/>
                  </a:lnTo>
                  <a:lnTo>
                    <a:pt x="5225" y="1076"/>
                  </a:lnTo>
                  <a:lnTo>
                    <a:pt x="5225" y="1076"/>
                  </a:lnTo>
                  <a:lnTo>
                    <a:pt x="5242" y="1053"/>
                  </a:lnTo>
                  <a:lnTo>
                    <a:pt x="5267" y="1020"/>
                  </a:lnTo>
                  <a:lnTo>
                    <a:pt x="5279" y="1004"/>
                  </a:lnTo>
                  <a:lnTo>
                    <a:pt x="5291" y="987"/>
                  </a:lnTo>
                  <a:lnTo>
                    <a:pt x="5301" y="970"/>
                  </a:lnTo>
                  <a:lnTo>
                    <a:pt x="5306" y="955"/>
                  </a:lnTo>
                  <a:lnTo>
                    <a:pt x="5306" y="955"/>
                  </a:lnTo>
                  <a:lnTo>
                    <a:pt x="5323" y="889"/>
                  </a:lnTo>
                  <a:lnTo>
                    <a:pt x="5330" y="857"/>
                  </a:lnTo>
                  <a:lnTo>
                    <a:pt x="5333" y="843"/>
                  </a:lnTo>
                  <a:lnTo>
                    <a:pt x="5333" y="833"/>
                  </a:lnTo>
                  <a:lnTo>
                    <a:pt x="5333" y="833"/>
                  </a:lnTo>
                  <a:lnTo>
                    <a:pt x="5331" y="823"/>
                  </a:lnTo>
                  <a:lnTo>
                    <a:pt x="5330" y="814"/>
                  </a:lnTo>
                  <a:lnTo>
                    <a:pt x="5323" y="799"/>
                  </a:lnTo>
                  <a:lnTo>
                    <a:pt x="5316" y="789"/>
                  </a:lnTo>
                  <a:lnTo>
                    <a:pt x="5313" y="786"/>
                  </a:lnTo>
                  <a:lnTo>
                    <a:pt x="5313" y="786"/>
                  </a:lnTo>
                  <a:close/>
                  <a:moveTo>
                    <a:pt x="5468" y="340"/>
                  </a:moveTo>
                  <a:lnTo>
                    <a:pt x="5468" y="340"/>
                  </a:lnTo>
                  <a:lnTo>
                    <a:pt x="5461" y="346"/>
                  </a:lnTo>
                  <a:lnTo>
                    <a:pt x="5456" y="353"/>
                  </a:lnTo>
                  <a:lnTo>
                    <a:pt x="5454" y="360"/>
                  </a:lnTo>
                  <a:lnTo>
                    <a:pt x="5454" y="360"/>
                  </a:lnTo>
                  <a:lnTo>
                    <a:pt x="5454" y="362"/>
                  </a:lnTo>
                  <a:lnTo>
                    <a:pt x="5456" y="363"/>
                  </a:lnTo>
                  <a:lnTo>
                    <a:pt x="5459" y="367"/>
                  </a:lnTo>
                  <a:lnTo>
                    <a:pt x="5459" y="367"/>
                  </a:lnTo>
                  <a:lnTo>
                    <a:pt x="5459" y="368"/>
                  </a:lnTo>
                  <a:lnTo>
                    <a:pt x="5454" y="373"/>
                  </a:lnTo>
                  <a:lnTo>
                    <a:pt x="5454" y="373"/>
                  </a:lnTo>
                  <a:lnTo>
                    <a:pt x="5446" y="379"/>
                  </a:lnTo>
                  <a:lnTo>
                    <a:pt x="5441" y="379"/>
                  </a:lnTo>
                  <a:lnTo>
                    <a:pt x="5434" y="380"/>
                  </a:lnTo>
                  <a:lnTo>
                    <a:pt x="5434" y="380"/>
                  </a:lnTo>
                  <a:lnTo>
                    <a:pt x="5434" y="380"/>
                  </a:lnTo>
                  <a:lnTo>
                    <a:pt x="5432" y="380"/>
                  </a:lnTo>
                  <a:lnTo>
                    <a:pt x="5432" y="377"/>
                  </a:lnTo>
                  <a:lnTo>
                    <a:pt x="5432" y="375"/>
                  </a:lnTo>
                  <a:lnTo>
                    <a:pt x="5431" y="373"/>
                  </a:lnTo>
                  <a:lnTo>
                    <a:pt x="5426" y="373"/>
                  </a:lnTo>
                  <a:lnTo>
                    <a:pt x="5421" y="373"/>
                  </a:lnTo>
                  <a:lnTo>
                    <a:pt x="5421" y="373"/>
                  </a:lnTo>
                  <a:lnTo>
                    <a:pt x="5410" y="377"/>
                  </a:lnTo>
                  <a:lnTo>
                    <a:pt x="5404" y="380"/>
                  </a:lnTo>
                  <a:lnTo>
                    <a:pt x="5397" y="385"/>
                  </a:lnTo>
                  <a:lnTo>
                    <a:pt x="5387" y="394"/>
                  </a:lnTo>
                  <a:lnTo>
                    <a:pt x="5387" y="394"/>
                  </a:lnTo>
                  <a:lnTo>
                    <a:pt x="5373" y="404"/>
                  </a:lnTo>
                  <a:lnTo>
                    <a:pt x="5360" y="416"/>
                  </a:lnTo>
                  <a:lnTo>
                    <a:pt x="5357" y="421"/>
                  </a:lnTo>
                  <a:lnTo>
                    <a:pt x="5353" y="424"/>
                  </a:lnTo>
                  <a:lnTo>
                    <a:pt x="5355" y="426"/>
                  </a:lnTo>
                  <a:lnTo>
                    <a:pt x="5360" y="428"/>
                  </a:lnTo>
                  <a:lnTo>
                    <a:pt x="5360" y="428"/>
                  </a:lnTo>
                  <a:lnTo>
                    <a:pt x="5368" y="426"/>
                  </a:lnTo>
                  <a:lnTo>
                    <a:pt x="5382" y="422"/>
                  </a:lnTo>
                  <a:lnTo>
                    <a:pt x="5410" y="411"/>
                  </a:lnTo>
                  <a:lnTo>
                    <a:pt x="5439" y="399"/>
                  </a:lnTo>
                  <a:lnTo>
                    <a:pt x="5454" y="394"/>
                  </a:lnTo>
                  <a:lnTo>
                    <a:pt x="5454" y="394"/>
                  </a:lnTo>
                  <a:lnTo>
                    <a:pt x="5463" y="392"/>
                  </a:lnTo>
                  <a:lnTo>
                    <a:pt x="5475" y="389"/>
                  </a:lnTo>
                  <a:lnTo>
                    <a:pt x="5483" y="384"/>
                  </a:lnTo>
                  <a:lnTo>
                    <a:pt x="5488" y="380"/>
                  </a:lnTo>
                  <a:lnTo>
                    <a:pt x="5488" y="380"/>
                  </a:lnTo>
                  <a:lnTo>
                    <a:pt x="5495" y="372"/>
                  </a:lnTo>
                  <a:lnTo>
                    <a:pt x="5501" y="367"/>
                  </a:lnTo>
                  <a:lnTo>
                    <a:pt x="5468" y="340"/>
                  </a:lnTo>
                  <a:close/>
                  <a:moveTo>
                    <a:pt x="5569" y="380"/>
                  </a:moveTo>
                  <a:lnTo>
                    <a:pt x="5569" y="380"/>
                  </a:lnTo>
                  <a:lnTo>
                    <a:pt x="5542" y="394"/>
                  </a:lnTo>
                  <a:lnTo>
                    <a:pt x="5528" y="402"/>
                  </a:lnTo>
                  <a:lnTo>
                    <a:pt x="5527" y="406"/>
                  </a:lnTo>
                  <a:lnTo>
                    <a:pt x="5527" y="407"/>
                  </a:lnTo>
                  <a:lnTo>
                    <a:pt x="5528" y="407"/>
                  </a:lnTo>
                  <a:lnTo>
                    <a:pt x="5528" y="407"/>
                  </a:lnTo>
                  <a:lnTo>
                    <a:pt x="5539" y="409"/>
                  </a:lnTo>
                  <a:lnTo>
                    <a:pt x="5545" y="409"/>
                  </a:lnTo>
                  <a:lnTo>
                    <a:pt x="5562" y="407"/>
                  </a:lnTo>
                  <a:lnTo>
                    <a:pt x="5562" y="407"/>
                  </a:lnTo>
                  <a:lnTo>
                    <a:pt x="5584" y="407"/>
                  </a:lnTo>
                  <a:lnTo>
                    <a:pt x="5596" y="407"/>
                  </a:lnTo>
                  <a:lnTo>
                    <a:pt x="5596" y="407"/>
                  </a:lnTo>
                  <a:lnTo>
                    <a:pt x="5584" y="394"/>
                  </a:lnTo>
                  <a:lnTo>
                    <a:pt x="5574" y="384"/>
                  </a:lnTo>
                  <a:lnTo>
                    <a:pt x="5571" y="380"/>
                  </a:lnTo>
                  <a:lnTo>
                    <a:pt x="5569" y="380"/>
                  </a:lnTo>
                  <a:lnTo>
                    <a:pt x="5569" y="380"/>
                  </a:lnTo>
                  <a:close/>
                  <a:moveTo>
                    <a:pt x="5475" y="434"/>
                  </a:moveTo>
                  <a:lnTo>
                    <a:pt x="5475" y="434"/>
                  </a:lnTo>
                  <a:lnTo>
                    <a:pt x="5439" y="446"/>
                  </a:lnTo>
                  <a:lnTo>
                    <a:pt x="5419" y="453"/>
                  </a:lnTo>
                  <a:lnTo>
                    <a:pt x="5407" y="455"/>
                  </a:lnTo>
                  <a:lnTo>
                    <a:pt x="5407" y="455"/>
                  </a:lnTo>
                  <a:lnTo>
                    <a:pt x="5404" y="456"/>
                  </a:lnTo>
                  <a:lnTo>
                    <a:pt x="5402" y="458"/>
                  </a:lnTo>
                  <a:lnTo>
                    <a:pt x="5404" y="465"/>
                  </a:lnTo>
                  <a:lnTo>
                    <a:pt x="5407" y="475"/>
                  </a:lnTo>
                  <a:lnTo>
                    <a:pt x="5407" y="475"/>
                  </a:lnTo>
                  <a:lnTo>
                    <a:pt x="5404" y="482"/>
                  </a:lnTo>
                  <a:lnTo>
                    <a:pt x="5404" y="487"/>
                  </a:lnTo>
                  <a:lnTo>
                    <a:pt x="5405" y="488"/>
                  </a:lnTo>
                  <a:lnTo>
                    <a:pt x="5407" y="488"/>
                  </a:lnTo>
                  <a:lnTo>
                    <a:pt x="5407" y="488"/>
                  </a:lnTo>
                  <a:lnTo>
                    <a:pt x="5414" y="490"/>
                  </a:lnTo>
                  <a:lnTo>
                    <a:pt x="5421" y="493"/>
                  </a:lnTo>
                  <a:lnTo>
                    <a:pt x="5426" y="493"/>
                  </a:lnTo>
                  <a:lnTo>
                    <a:pt x="5429" y="492"/>
                  </a:lnTo>
                  <a:lnTo>
                    <a:pt x="5434" y="488"/>
                  </a:lnTo>
                  <a:lnTo>
                    <a:pt x="5441" y="482"/>
                  </a:lnTo>
                  <a:lnTo>
                    <a:pt x="5441" y="482"/>
                  </a:lnTo>
                  <a:lnTo>
                    <a:pt x="5456" y="465"/>
                  </a:lnTo>
                  <a:lnTo>
                    <a:pt x="5471" y="448"/>
                  </a:lnTo>
                  <a:lnTo>
                    <a:pt x="5480" y="436"/>
                  </a:lnTo>
                  <a:lnTo>
                    <a:pt x="5478" y="434"/>
                  </a:lnTo>
                  <a:lnTo>
                    <a:pt x="5475" y="434"/>
                  </a:lnTo>
                  <a:lnTo>
                    <a:pt x="5475" y="434"/>
                  </a:lnTo>
                  <a:close/>
                  <a:moveTo>
                    <a:pt x="5562" y="455"/>
                  </a:moveTo>
                  <a:lnTo>
                    <a:pt x="5562" y="455"/>
                  </a:lnTo>
                  <a:lnTo>
                    <a:pt x="5562" y="453"/>
                  </a:lnTo>
                  <a:lnTo>
                    <a:pt x="5560" y="449"/>
                  </a:lnTo>
                  <a:lnTo>
                    <a:pt x="5559" y="448"/>
                  </a:lnTo>
                  <a:lnTo>
                    <a:pt x="5554" y="446"/>
                  </a:lnTo>
                  <a:lnTo>
                    <a:pt x="5549" y="446"/>
                  </a:lnTo>
                  <a:lnTo>
                    <a:pt x="5542" y="448"/>
                  </a:lnTo>
                  <a:lnTo>
                    <a:pt x="5542" y="448"/>
                  </a:lnTo>
                  <a:lnTo>
                    <a:pt x="5528" y="449"/>
                  </a:lnTo>
                  <a:lnTo>
                    <a:pt x="5518" y="451"/>
                  </a:lnTo>
                  <a:lnTo>
                    <a:pt x="5515" y="453"/>
                  </a:lnTo>
                  <a:lnTo>
                    <a:pt x="5512" y="455"/>
                  </a:lnTo>
                  <a:lnTo>
                    <a:pt x="5510" y="456"/>
                  </a:lnTo>
                  <a:lnTo>
                    <a:pt x="5508" y="461"/>
                  </a:lnTo>
                  <a:lnTo>
                    <a:pt x="5508" y="461"/>
                  </a:lnTo>
                  <a:lnTo>
                    <a:pt x="5503" y="475"/>
                  </a:lnTo>
                  <a:lnTo>
                    <a:pt x="5505" y="480"/>
                  </a:lnTo>
                  <a:lnTo>
                    <a:pt x="5508" y="488"/>
                  </a:lnTo>
                  <a:lnTo>
                    <a:pt x="5508" y="488"/>
                  </a:lnTo>
                  <a:lnTo>
                    <a:pt x="5510" y="493"/>
                  </a:lnTo>
                  <a:lnTo>
                    <a:pt x="5508" y="500"/>
                  </a:lnTo>
                  <a:lnTo>
                    <a:pt x="5505" y="505"/>
                  </a:lnTo>
                  <a:lnTo>
                    <a:pt x="5501" y="512"/>
                  </a:lnTo>
                  <a:lnTo>
                    <a:pt x="5493" y="524"/>
                  </a:lnTo>
                  <a:lnTo>
                    <a:pt x="5490" y="531"/>
                  </a:lnTo>
                  <a:lnTo>
                    <a:pt x="5488" y="536"/>
                  </a:lnTo>
                  <a:lnTo>
                    <a:pt x="5488" y="536"/>
                  </a:lnTo>
                  <a:lnTo>
                    <a:pt x="5486" y="547"/>
                  </a:lnTo>
                  <a:lnTo>
                    <a:pt x="5483" y="558"/>
                  </a:lnTo>
                  <a:lnTo>
                    <a:pt x="5481" y="561"/>
                  </a:lnTo>
                  <a:lnTo>
                    <a:pt x="5481" y="561"/>
                  </a:lnTo>
                  <a:lnTo>
                    <a:pt x="5488" y="556"/>
                  </a:lnTo>
                  <a:lnTo>
                    <a:pt x="5488" y="556"/>
                  </a:lnTo>
                  <a:lnTo>
                    <a:pt x="5510" y="532"/>
                  </a:lnTo>
                  <a:lnTo>
                    <a:pt x="5522" y="522"/>
                  </a:lnTo>
                  <a:lnTo>
                    <a:pt x="5522" y="522"/>
                  </a:lnTo>
                  <a:lnTo>
                    <a:pt x="5518" y="536"/>
                  </a:lnTo>
                  <a:lnTo>
                    <a:pt x="5515" y="564"/>
                  </a:lnTo>
                  <a:lnTo>
                    <a:pt x="5513" y="580"/>
                  </a:lnTo>
                  <a:lnTo>
                    <a:pt x="5513" y="590"/>
                  </a:lnTo>
                  <a:lnTo>
                    <a:pt x="5515" y="595"/>
                  </a:lnTo>
                  <a:lnTo>
                    <a:pt x="5517" y="596"/>
                  </a:lnTo>
                  <a:lnTo>
                    <a:pt x="5518" y="598"/>
                  </a:lnTo>
                  <a:lnTo>
                    <a:pt x="5522" y="596"/>
                  </a:lnTo>
                  <a:lnTo>
                    <a:pt x="5522" y="596"/>
                  </a:lnTo>
                  <a:lnTo>
                    <a:pt x="5539" y="581"/>
                  </a:lnTo>
                  <a:lnTo>
                    <a:pt x="5547" y="571"/>
                  </a:lnTo>
                  <a:lnTo>
                    <a:pt x="5555" y="561"/>
                  </a:lnTo>
                  <a:lnTo>
                    <a:pt x="5564" y="551"/>
                  </a:lnTo>
                  <a:lnTo>
                    <a:pt x="5569" y="539"/>
                  </a:lnTo>
                  <a:lnTo>
                    <a:pt x="5571" y="531"/>
                  </a:lnTo>
                  <a:lnTo>
                    <a:pt x="5571" y="525"/>
                  </a:lnTo>
                  <a:lnTo>
                    <a:pt x="5569" y="522"/>
                  </a:lnTo>
                  <a:lnTo>
                    <a:pt x="5569" y="522"/>
                  </a:lnTo>
                  <a:lnTo>
                    <a:pt x="5564" y="515"/>
                  </a:lnTo>
                  <a:lnTo>
                    <a:pt x="5559" y="510"/>
                  </a:lnTo>
                  <a:lnTo>
                    <a:pt x="5547" y="500"/>
                  </a:lnTo>
                  <a:lnTo>
                    <a:pt x="5539" y="493"/>
                  </a:lnTo>
                  <a:lnTo>
                    <a:pt x="5539" y="490"/>
                  </a:lnTo>
                  <a:lnTo>
                    <a:pt x="5542" y="488"/>
                  </a:lnTo>
                  <a:lnTo>
                    <a:pt x="5542" y="488"/>
                  </a:lnTo>
                  <a:lnTo>
                    <a:pt x="5564" y="480"/>
                  </a:lnTo>
                  <a:lnTo>
                    <a:pt x="5572" y="480"/>
                  </a:lnTo>
                  <a:lnTo>
                    <a:pt x="5574" y="480"/>
                  </a:lnTo>
                  <a:lnTo>
                    <a:pt x="5576" y="482"/>
                  </a:lnTo>
                  <a:lnTo>
                    <a:pt x="5576" y="482"/>
                  </a:lnTo>
                  <a:lnTo>
                    <a:pt x="5577" y="488"/>
                  </a:lnTo>
                  <a:lnTo>
                    <a:pt x="5582" y="497"/>
                  </a:lnTo>
                  <a:lnTo>
                    <a:pt x="5586" y="502"/>
                  </a:lnTo>
                  <a:lnTo>
                    <a:pt x="5587" y="504"/>
                  </a:lnTo>
                  <a:lnTo>
                    <a:pt x="5589" y="502"/>
                  </a:lnTo>
                  <a:lnTo>
                    <a:pt x="5589" y="502"/>
                  </a:lnTo>
                  <a:lnTo>
                    <a:pt x="5589" y="495"/>
                  </a:lnTo>
                  <a:lnTo>
                    <a:pt x="5589" y="488"/>
                  </a:lnTo>
                  <a:lnTo>
                    <a:pt x="5591" y="485"/>
                  </a:lnTo>
                  <a:lnTo>
                    <a:pt x="5593" y="482"/>
                  </a:lnTo>
                  <a:lnTo>
                    <a:pt x="5598" y="482"/>
                  </a:lnTo>
                  <a:lnTo>
                    <a:pt x="5603" y="482"/>
                  </a:lnTo>
                  <a:lnTo>
                    <a:pt x="5603" y="482"/>
                  </a:lnTo>
                  <a:lnTo>
                    <a:pt x="5640" y="490"/>
                  </a:lnTo>
                  <a:lnTo>
                    <a:pt x="5663" y="495"/>
                  </a:lnTo>
                  <a:lnTo>
                    <a:pt x="5663" y="495"/>
                  </a:lnTo>
                  <a:lnTo>
                    <a:pt x="5660" y="488"/>
                  </a:lnTo>
                  <a:lnTo>
                    <a:pt x="5650" y="475"/>
                  </a:lnTo>
                  <a:lnTo>
                    <a:pt x="5643" y="468"/>
                  </a:lnTo>
                  <a:lnTo>
                    <a:pt x="5636" y="461"/>
                  </a:lnTo>
                  <a:lnTo>
                    <a:pt x="5630" y="456"/>
                  </a:lnTo>
                  <a:lnTo>
                    <a:pt x="5623" y="455"/>
                  </a:lnTo>
                  <a:lnTo>
                    <a:pt x="5562" y="455"/>
                  </a:lnTo>
                  <a:close/>
                  <a:moveTo>
                    <a:pt x="5643" y="542"/>
                  </a:moveTo>
                  <a:lnTo>
                    <a:pt x="5643" y="542"/>
                  </a:lnTo>
                  <a:lnTo>
                    <a:pt x="5646" y="558"/>
                  </a:lnTo>
                  <a:lnTo>
                    <a:pt x="5655" y="585"/>
                  </a:lnTo>
                  <a:lnTo>
                    <a:pt x="5660" y="600"/>
                  </a:lnTo>
                  <a:lnTo>
                    <a:pt x="5665" y="610"/>
                  </a:lnTo>
                  <a:lnTo>
                    <a:pt x="5672" y="617"/>
                  </a:lnTo>
                  <a:lnTo>
                    <a:pt x="5673" y="618"/>
                  </a:lnTo>
                  <a:lnTo>
                    <a:pt x="5677" y="617"/>
                  </a:lnTo>
                  <a:lnTo>
                    <a:pt x="5677" y="617"/>
                  </a:lnTo>
                  <a:lnTo>
                    <a:pt x="5702" y="596"/>
                  </a:lnTo>
                  <a:lnTo>
                    <a:pt x="5711" y="588"/>
                  </a:lnTo>
                  <a:lnTo>
                    <a:pt x="5712" y="585"/>
                  </a:lnTo>
                  <a:lnTo>
                    <a:pt x="5711" y="583"/>
                  </a:lnTo>
                  <a:lnTo>
                    <a:pt x="5711" y="583"/>
                  </a:lnTo>
                  <a:lnTo>
                    <a:pt x="5697" y="574"/>
                  </a:lnTo>
                  <a:lnTo>
                    <a:pt x="5675" y="559"/>
                  </a:lnTo>
                  <a:lnTo>
                    <a:pt x="5653" y="546"/>
                  </a:lnTo>
                  <a:lnTo>
                    <a:pt x="5646" y="542"/>
                  </a:lnTo>
                  <a:lnTo>
                    <a:pt x="5643" y="542"/>
                  </a:lnTo>
                  <a:lnTo>
                    <a:pt x="5643" y="542"/>
                  </a:lnTo>
                  <a:close/>
                  <a:moveTo>
                    <a:pt x="5623" y="583"/>
                  </a:moveTo>
                  <a:lnTo>
                    <a:pt x="5623" y="583"/>
                  </a:lnTo>
                  <a:lnTo>
                    <a:pt x="5619" y="595"/>
                  </a:lnTo>
                  <a:lnTo>
                    <a:pt x="5618" y="601"/>
                  </a:lnTo>
                  <a:lnTo>
                    <a:pt x="5616" y="603"/>
                  </a:lnTo>
                  <a:lnTo>
                    <a:pt x="5616" y="603"/>
                  </a:lnTo>
                  <a:lnTo>
                    <a:pt x="5616" y="603"/>
                  </a:lnTo>
                  <a:lnTo>
                    <a:pt x="5609" y="600"/>
                  </a:lnTo>
                  <a:lnTo>
                    <a:pt x="5596" y="596"/>
                  </a:lnTo>
                  <a:lnTo>
                    <a:pt x="5582" y="595"/>
                  </a:lnTo>
                  <a:lnTo>
                    <a:pt x="5579" y="595"/>
                  </a:lnTo>
                  <a:lnTo>
                    <a:pt x="5576" y="596"/>
                  </a:lnTo>
                  <a:lnTo>
                    <a:pt x="5576" y="596"/>
                  </a:lnTo>
                  <a:lnTo>
                    <a:pt x="5574" y="601"/>
                  </a:lnTo>
                  <a:lnTo>
                    <a:pt x="5572" y="608"/>
                  </a:lnTo>
                  <a:lnTo>
                    <a:pt x="5572" y="615"/>
                  </a:lnTo>
                  <a:lnTo>
                    <a:pt x="5569" y="623"/>
                  </a:lnTo>
                  <a:lnTo>
                    <a:pt x="5569" y="623"/>
                  </a:lnTo>
                  <a:lnTo>
                    <a:pt x="5567" y="630"/>
                  </a:lnTo>
                  <a:lnTo>
                    <a:pt x="5567" y="635"/>
                  </a:lnTo>
                  <a:lnTo>
                    <a:pt x="5569" y="642"/>
                  </a:lnTo>
                  <a:lnTo>
                    <a:pt x="5569" y="650"/>
                  </a:lnTo>
                  <a:lnTo>
                    <a:pt x="5569" y="650"/>
                  </a:lnTo>
                  <a:lnTo>
                    <a:pt x="5571" y="664"/>
                  </a:lnTo>
                  <a:lnTo>
                    <a:pt x="5572" y="676"/>
                  </a:lnTo>
                  <a:lnTo>
                    <a:pt x="5576" y="691"/>
                  </a:lnTo>
                  <a:lnTo>
                    <a:pt x="5576" y="691"/>
                  </a:lnTo>
                  <a:lnTo>
                    <a:pt x="5584" y="678"/>
                  </a:lnTo>
                  <a:lnTo>
                    <a:pt x="5596" y="650"/>
                  </a:lnTo>
                  <a:lnTo>
                    <a:pt x="5596" y="650"/>
                  </a:lnTo>
                  <a:lnTo>
                    <a:pt x="5606" y="630"/>
                  </a:lnTo>
                  <a:lnTo>
                    <a:pt x="5609" y="623"/>
                  </a:lnTo>
                  <a:lnTo>
                    <a:pt x="5630" y="623"/>
                  </a:lnTo>
                  <a:lnTo>
                    <a:pt x="5650" y="617"/>
                  </a:lnTo>
                  <a:lnTo>
                    <a:pt x="5623" y="583"/>
                  </a:lnTo>
                  <a:close/>
                  <a:moveTo>
                    <a:pt x="5636" y="678"/>
                  </a:moveTo>
                  <a:lnTo>
                    <a:pt x="5636" y="678"/>
                  </a:lnTo>
                  <a:lnTo>
                    <a:pt x="5630" y="684"/>
                  </a:lnTo>
                  <a:lnTo>
                    <a:pt x="5626" y="691"/>
                  </a:lnTo>
                  <a:lnTo>
                    <a:pt x="5625" y="699"/>
                  </a:lnTo>
                  <a:lnTo>
                    <a:pt x="5623" y="711"/>
                  </a:lnTo>
                  <a:lnTo>
                    <a:pt x="5623" y="711"/>
                  </a:lnTo>
                  <a:lnTo>
                    <a:pt x="5619" y="735"/>
                  </a:lnTo>
                  <a:lnTo>
                    <a:pt x="5619" y="742"/>
                  </a:lnTo>
                  <a:lnTo>
                    <a:pt x="5621" y="743"/>
                  </a:lnTo>
                  <a:lnTo>
                    <a:pt x="5623" y="745"/>
                  </a:lnTo>
                  <a:lnTo>
                    <a:pt x="5623" y="745"/>
                  </a:lnTo>
                  <a:lnTo>
                    <a:pt x="5626" y="747"/>
                  </a:lnTo>
                  <a:lnTo>
                    <a:pt x="5628" y="748"/>
                  </a:lnTo>
                  <a:lnTo>
                    <a:pt x="5630" y="752"/>
                  </a:lnTo>
                  <a:lnTo>
                    <a:pt x="5631" y="754"/>
                  </a:lnTo>
                  <a:lnTo>
                    <a:pt x="5635" y="754"/>
                  </a:lnTo>
                  <a:lnTo>
                    <a:pt x="5638" y="750"/>
                  </a:lnTo>
                  <a:lnTo>
                    <a:pt x="5643" y="743"/>
                  </a:lnTo>
                  <a:lnTo>
                    <a:pt x="5650" y="732"/>
                  </a:lnTo>
                  <a:lnTo>
                    <a:pt x="5650" y="732"/>
                  </a:lnTo>
                  <a:lnTo>
                    <a:pt x="5662" y="710"/>
                  </a:lnTo>
                  <a:lnTo>
                    <a:pt x="5670" y="701"/>
                  </a:lnTo>
                  <a:lnTo>
                    <a:pt x="5672" y="696"/>
                  </a:lnTo>
                  <a:lnTo>
                    <a:pt x="5670" y="691"/>
                  </a:lnTo>
                  <a:lnTo>
                    <a:pt x="5670" y="691"/>
                  </a:lnTo>
                  <a:lnTo>
                    <a:pt x="5665" y="683"/>
                  </a:lnTo>
                  <a:lnTo>
                    <a:pt x="5657" y="676"/>
                  </a:lnTo>
                  <a:lnTo>
                    <a:pt x="5652" y="674"/>
                  </a:lnTo>
                  <a:lnTo>
                    <a:pt x="5646" y="674"/>
                  </a:lnTo>
                  <a:lnTo>
                    <a:pt x="5641" y="674"/>
                  </a:lnTo>
                  <a:lnTo>
                    <a:pt x="5636" y="678"/>
                  </a:lnTo>
                  <a:lnTo>
                    <a:pt x="5636" y="678"/>
                  </a:lnTo>
                  <a:close/>
                  <a:moveTo>
                    <a:pt x="5704" y="657"/>
                  </a:moveTo>
                  <a:lnTo>
                    <a:pt x="5704" y="657"/>
                  </a:lnTo>
                  <a:lnTo>
                    <a:pt x="5704" y="674"/>
                  </a:lnTo>
                  <a:lnTo>
                    <a:pt x="5705" y="706"/>
                  </a:lnTo>
                  <a:lnTo>
                    <a:pt x="5707" y="737"/>
                  </a:lnTo>
                  <a:lnTo>
                    <a:pt x="5709" y="745"/>
                  </a:lnTo>
                  <a:lnTo>
                    <a:pt x="5709" y="745"/>
                  </a:lnTo>
                  <a:lnTo>
                    <a:pt x="5711" y="745"/>
                  </a:lnTo>
                  <a:lnTo>
                    <a:pt x="5711" y="745"/>
                  </a:lnTo>
                  <a:lnTo>
                    <a:pt x="5716" y="732"/>
                  </a:lnTo>
                  <a:lnTo>
                    <a:pt x="5719" y="711"/>
                  </a:lnTo>
                  <a:lnTo>
                    <a:pt x="5724" y="684"/>
                  </a:lnTo>
                  <a:lnTo>
                    <a:pt x="5724" y="684"/>
                  </a:lnTo>
                  <a:lnTo>
                    <a:pt x="5754" y="696"/>
                  </a:lnTo>
                  <a:lnTo>
                    <a:pt x="5773" y="701"/>
                  </a:lnTo>
                  <a:lnTo>
                    <a:pt x="5778" y="701"/>
                  </a:lnTo>
                  <a:lnTo>
                    <a:pt x="5778" y="699"/>
                  </a:lnTo>
                  <a:lnTo>
                    <a:pt x="5778" y="698"/>
                  </a:lnTo>
                  <a:lnTo>
                    <a:pt x="5778" y="698"/>
                  </a:lnTo>
                  <a:lnTo>
                    <a:pt x="5775" y="693"/>
                  </a:lnTo>
                  <a:lnTo>
                    <a:pt x="5768" y="686"/>
                  </a:lnTo>
                  <a:lnTo>
                    <a:pt x="5754" y="672"/>
                  </a:lnTo>
                  <a:lnTo>
                    <a:pt x="5739" y="662"/>
                  </a:lnTo>
                  <a:lnTo>
                    <a:pt x="5731" y="657"/>
                  </a:lnTo>
                  <a:lnTo>
                    <a:pt x="5731" y="657"/>
                  </a:lnTo>
                  <a:lnTo>
                    <a:pt x="5716" y="656"/>
                  </a:lnTo>
                  <a:lnTo>
                    <a:pt x="5709" y="656"/>
                  </a:lnTo>
                  <a:lnTo>
                    <a:pt x="5705" y="656"/>
                  </a:lnTo>
                  <a:lnTo>
                    <a:pt x="5704" y="657"/>
                  </a:lnTo>
                  <a:lnTo>
                    <a:pt x="5704" y="657"/>
                  </a:lnTo>
                  <a:close/>
                  <a:moveTo>
                    <a:pt x="5407" y="536"/>
                  </a:moveTo>
                  <a:lnTo>
                    <a:pt x="5407" y="536"/>
                  </a:lnTo>
                  <a:lnTo>
                    <a:pt x="5402" y="541"/>
                  </a:lnTo>
                  <a:lnTo>
                    <a:pt x="5390" y="553"/>
                  </a:lnTo>
                  <a:lnTo>
                    <a:pt x="5384" y="559"/>
                  </a:lnTo>
                  <a:lnTo>
                    <a:pt x="5378" y="568"/>
                  </a:lnTo>
                  <a:lnTo>
                    <a:pt x="5375" y="576"/>
                  </a:lnTo>
                  <a:lnTo>
                    <a:pt x="5373" y="583"/>
                  </a:lnTo>
                  <a:lnTo>
                    <a:pt x="5373" y="583"/>
                  </a:lnTo>
                  <a:lnTo>
                    <a:pt x="5377" y="612"/>
                  </a:lnTo>
                  <a:lnTo>
                    <a:pt x="5380" y="625"/>
                  </a:lnTo>
                  <a:lnTo>
                    <a:pt x="5380" y="637"/>
                  </a:lnTo>
                  <a:lnTo>
                    <a:pt x="5380" y="637"/>
                  </a:lnTo>
                  <a:lnTo>
                    <a:pt x="5380" y="649"/>
                  </a:lnTo>
                  <a:lnTo>
                    <a:pt x="5382" y="659"/>
                  </a:lnTo>
                  <a:lnTo>
                    <a:pt x="5380" y="664"/>
                  </a:lnTo>
                  <a:lnTo>
                    <a:pt x="5377" y="669"/>
                  </a:lnTo>
                  <a:lnTo>
                    <a:pt x="5373" y="674"/>
                  </a:lnTo>
                  <a:lnTo>
                    <a:pt x="5367" y="678"/>
                  </a:lnTo>
                  <a:lnTo>
                    <a:pt x="5367" y="678"/>
                  </a:lnTo>
                  <a:lnTo>
                    <a:pt x="5326" y="698"/>
                  </a:lnTo>
                  <a:lnTo>
                    <a:pt x="5308" y="710"/>
                  </a:lnTo>
                  <a:lnTo>
                    <a:pt x="5301" y="713"/>
                  </a:lnTo>
                  <a:lnTo>
                    <a:pt x="5299" y="718"/>
                  </a:lnTo>
                  <a:lnTo>
                    <a:pt x="5299" y="718"/>
                  </a:lnTo>
                  <a:lnTo>
                    <a:pt x="5299" y="720"/>
                  </a:lnTo>
                  <a:lnTo>
                    <a:pt x="5301" y="721"/>
                  </a:lnTo>
                  <a:lnTo>
                    <a:pt x="5309" y="723"/>
                  </a:lnTo>
                  <a:lnTo>
                    <a:pt x="5318" y="723"/>
                  </a:lnTo>
                  <a:lnTo>
                    <a:pt x="5331" y="721"/>
                  </a:lnTo>
                  <a:lnTo>
                    <a:pt x="5345" y="718"/>
                  </a:lnTo>
                  <a:lnTo>
                    <a:pt x="5358" y="713"/>
                  </a:lnTo>
                  <a:lnTo>
                    <a:pt x="5370" y="706"/>
                  </a:lnTo>
                  <a:lnTo>
                    <a:pt x="5380" y="698"/>
                  </a:lnTo>
                  <a:lnTo>
                    <a:pt x="5380" y="698"/>
                  </a:lnTo>
                  <a:lnTo>
                    <a:pt x="5395" y="684"/>
                  </a:lnTo>
                  <a:lnTo>
                    <a:pt x="5407" y="674"/>
                  </a:lnTo>
                  <a:lnTo>
                    <a:pt x="5410" y="671"/>
                  </a:lnTo>
                  <a:lnTo>
                    <a:pt x="5412" y="666"/>
                  </a:lnTo>
                  <a:lnTo>
                    <a:pt x="5414" y="659"/>
                  </a:lnTo>
                  <a:lnTo>
                    <a:pt x="5414" y="650"/>
                  </a:lnTo>
                  <a:lnTo>
                    <a:pt x="5414" y="650"/>
                  </a:lnTo>
                  <a:lnTo>
                    <a:pt x="5412" y="635"/>
                  </a:lnTo>
                  <a:lnTo>
                    <a:pt x="5409" y="623"/>
                  </a:lnTo>
                  <a:lnTo>
                    <a:pt x="5409" y="615"/>
                  </a:lnTo>
                  <a:lnTo>
                    <a:pt x="5414" y="603"/>
                  </a:lnTo>
                  <a:lnTo>
                    <a:pt x="5414" y="603"/>
                  </a:lnTo>
                  <a:lnTo>
                    <a:pt x="5421" y="588"/>
                  </a:lnTo>
                  <a:lnTo>
                    <a:pt x="5424" y="576"/>
                  </a:lnTo>
                  <a:lnTo>
                    <a:pt x="5424" y="569"/>
                  </a:lnTo>
                  <a:lnTo>
                    <a:pt x="5422" y="568"/>
                  </a:lnTo>
                  <a:lnTo>
                    <a:pt x="5421" y="569"/>
                  </a:lnTo>
                  <a:lnTo>
                    <a:pt x="5421" y="569"/>
                  </a:lnTo>
                  <a:lnTo>
                    <a:pt x="5416" y="576"/>
                  </a:lnTo>
                  <a:lnTo>
                    <a:pt x="5410" y="583"/>
                  </a:lnTo>
                  <a:lnTo>
                    <a:pt x="5407" y="586"/>
                  </a:lnTo>
                  <a:lnTo>
                    <a:pt x="5405" y="588"/>
                  </a:lnTo>
                  <a:lnTo>
                    <a:pt x="5402" y="586"/>
                  </a:lnTo>
                  <a:lnTo>
                    <a:pt x="5400" y="583"/>
                  </a:lnTo>
                  <a:lnTo>
                    <a:pt x="5400" y="583"/>
                  </a:lnTo>
                  <a:lnTo>
                    <a:pt x="5399" y="576"/>
                  </a:lnTo>
                  <a:lnTo>
                    <a:pt x="5399" y="569"/>
                  </a:lnTo>
                  <a:lnTo>
                    <a:pt x="5402" y="554"/>
                  </a:lnTo>
                  <a:lnTo>
                    <a:pt x="5407" y="536"/>
                  </a:lnTo>
                  <a:lnTo>
                    <a:pt x="5407" y="536"/>
                  </a:lnTo>
                  <a:close/>
                  <a:moveTo>
                    <a:pt x="5549" y="860"/>
                  </a:moveTo>
                  <a:lnTo>
                    <a:pt x="5549" y="860"/>
                  </a:lnTo>
                  <a:lnTo>
                    <a:pt x="5542" y="838"/>
                  </a:lnTo>
                  <a:lnTo>
                    <a:pt x="5535" y="821"/>
                  </a:lnTo>
                  <a:lnTo>
                    <a:pt x="5528" y="806"/>
                  </a:lnTo>
                  <a:lnTo>
                    <a:pt x="5528" y="806"/>
                  </a:lnTo>
                  <a:lnTo>
                    <a:pt x="5517" y="782"/>
                  </a:lnTo>
                  <a:lnTo>
                    <a:pt x="5500" y="748"/>
                  </a:lnTo>
                  <a:lnTo>
                    <a:pt x="5490" y="732"/>
                  </a:lnTo>
                  <a:lnTo>
                    <a:pt x="5480" y="718"/>
                  </a:lnTo>
                  <a:lnTo>
                    <a:pt x="5475" y="713"/>
                  </a:lnTo>
                  <a:lnTo>
                    <a:pt x="5469" y="711"/>
                  </a:lnTo>
                  <a:lnTo>
                    <a:pt x="5464" y="710"/>
                  </a:lnTo>
                  <a:lnTo>
                    <a:pt x="5461" y="711"/>
                  </a:lnTo>
                  <a:lnTo>
                    <a:pt x="5461" y="711"/>
                  </a:lnTo>
                  <a:lnTo>
                    <a:pt x="5449" y="721"/>
                  </a:lnTo>
                  <a:lnTo>
                    <a:pt x="5444" y="726"/>
                  </a:lnTo>
                  <a:lnTo>
                    <a:pt x="5441" y="733"/>
                  </a:lnTo>
                  <a:lnTo>
                    <a:pt x="5436" y="747"/>
                  </a:lnTo>
                  <a:lnTo>
                    <a:pt x="5434" y="765"/>
                  </a:lnTo>
                  <a:lnTo>
                    <a:pt x="5434" y="765"/>
                  </a:lnTo>
                  <a:lnTo>
                    <a:pt x="5434" y="781"/>
                  </a:lnTo>
                  <a:lnTo>
                    <a:pt x="5436" y="787"/>
                  </a:lnTo>
                  <a:lnTo>
                    <a:pt x="5437" y="792"/>
                  </a:lnTo>
                  <a:lnTo>
                    <a:pt x="5441" y="799"/>
                  </a:lnTo>
                  <a:lnTo>
                    <a:pt x="5441" y="799"/>
                  </a:lnTo>
                  <a:lnTo>
                    <a:pt x="5446" y="808"/>
                  </a:lnTo>
                  <a:lnTo>
                    <a:pt x="5453" y="811"/>
                  </a:lnTo>
                  <a:lnTo>
                    <a:pt x="5468" y="819"/>
                  </a:lnTo>
                  <a:lnTo>
                    <a:pt x="5468" y="819"/>
                  </a:lnTo>
                  <a:lnTo>
                    <a:pt x="5481" y="828"/>
                  </a:lnTo>
                  <a:lnTo>
                    <a:pt x="5500" y="841"/>
                  </a:lnTo>
                  <a:lnTo>
                    <a:pt x="5522" y="860"/>
                  </a:lnTo>
                  <a:lnTo>
                    <a:pt x="5522" y="860"/>
                  </a:lnTo>
                  <a:lnTo>
                    <a:pt x="5515" y="860"/>
                  </a:lnTo>
                  <a:lnTo>
                    <a:pt x="5501" y="862"/>
                  </a:lnTo>
                  <a:lnTo>
                    <a:pt x="5495" y="863"/>
                  </a:lnTo>
                  <a:lnTo>
                    <a:pt x="5488" y="865"/>
                  </a:lnTo>
                  <a:lnTo>
                    <a:pt x="5483" y="868"/>
                  </a:lnTo>
                  <a:lnTo>
                    <a:pt x="5481" y="873"/>
                  </a:lnTo>
                  <a:lnTo>
                    <a:pt x="5481" y="873"/>
                  </a:lnTo>
                  <a:lnTo>
                    <a:pt x="5481" y="882"/>
                  </a:lnTo>
                  <a:lnTo>
                    <a:pt x="5485" y="885"/>
                  </a:lnTo>
                  <a:lnTo>
                    <a:pt x="5486" y="887"/>
                  </a:lnTo>
                  <a:lnTo>
                    <a:pt x="5488" y="894"/>
                  </a:lnTo>
                  <a:lnTo>
                    <a:pt x="5488" y="894"/>
                  </a:lnTo>
                  <a:lnTo>
                    <a:pt x="5488" y="904"/>
                  </a:lnTo>
                  <a:lnTo>
                    <a:pt x="5485" y="916"/>
                  </a:lnTo>
                  <a:lnTo>
                    <a:pt x="5481" y="934"/>
                  </a:lnTo>
                  <a:lnTo>
                    <a:pt x="5481" y="934"/>
                  </a:lnTo>
                  <a:lnTo>
                    <a:pt x="5478" y="943"/>
                  </a:lnTo>
                  <a:lnTo>
                    <a:pt x="5475" y="948"/>
                  </a:lnTo>
                  <a:lnTo>
                    <a:pt x="5475" y="948"/>
                  </a:lnTo>
                  <a:lnTo>
                    <a:pt x="5486" y="939"/>
                  </a:lnTo>
                  <a:lnTo>
                    <a:pt x="5498" y="933"/>
                  </a:lnTo>
                  <a:lnTo>
                    <a:pt x="5508" y="928"/>
                  </a:lnTo>
                  <a:lnTo>
                    <a:pt x="5508" y="928"/>
                  </a:lnTo>
                  <a:lnTo>
                    <a:pt x="5569" y="907"/>
                  </a:lnTo>
                  <a:lnTo>
                    <a:pt x="5569" y="907"/>
                  </a:lnTo>
                  <a:lnTo>
                    <a:pt x="5584" y="924"/>
                  </a:lnTo>
                  <a:lnTo>
                    <a:pt x="5598" y="938"/>
                  </a:lnTo>
                  <a:lnTo>
                    <a:pt x="5609" y="948"/>
                  </a:lnTo>
                  <a:lnTo>
                    <a:pt x="5609" y="948"/>
                  </a:lnTo>
                  <a:lnTo>
                    <a:pt x="5618" y="951"/>
                  </a:lnTo>
                  <a:lnTo>
                    <a:pt x="5626" y="953"/>
                  </a:lnTo>
                  <a:lnTo>
                    <a:pt x="5635" y="955"/>
                  </a:lnTo>
                  <a:lnTo>
                    <a:pt x="5638" y="958"/>
                  </a:lnTo>
                  <a:lnTo>
                    <a:pt x="5643" y="961"/>
                  </a:lnTo>
                  <a:lnTo>
                    <a:pt x="5643" y="961"/>
                  </a:lnTo>
                  <a:lnTo>
                    <a:pt x="5655" y="975"/>
                  </a:lnTo>
                  <a:lnTo>
                    <a:pt x="5665" y="990"/>
                  </a:lnTo>
                  <a:lnTo>
                    <a:pt x="5677" y="1009"/>
                  </a:lnTo>
                  <a:lnTo>
                    <a:pt x="5704" y="988"/>
                  </a:lnTo>
                  <a:lnTo>
                    <a:pt x="5704" y="988"/>
                  </a:lnTo>
                  <a:lnTo>
                    <a:pt x="5705" y="988"/>
                  </a:lnTo>
                  <a:lnTo>
                    <a:pt x="5711" y="987"/>
                  </a:lnTo>
                  <a:lnTo>
                    <a:pt x="5712" y="985"/>
                  </a:lnTo>
                  <a:lnTo>
                    <a:pt x="5712" y="982"/>
                  </a:lnTo>
                  <a:lnTo>
                    <a:pt x="5712" y="978"/>
                  </a:lnTo>
                  <a:lnTo>
                    <a:pt x="5711" y="975"/>
                  </a:lnTo>
                  <a:lnTo>
                    <a:pt x="5711" y="975"/>
                  </a:lnTo>
                  <a:lnTo>
                    <a:pt x="5704" y="966"/>
                  </a:lnTo>
                  <a:lnTo>
                    <a:pt x="5695" y="958"/>
                  </a:lnTo>
                  <a:lnTo>
                    <a:pt x="5689" y="949"/>
                  </a:lnTo>
                  <a:lnTo>
                    <a:pt x="5684" y="941"/>
                  </a:lnTo>
                  <a:lnTo>
                    <a:pt x="5684" y="941"/>
                  </a:lnTo>
                  <a:lnTo>
                    <a:pt x="5682" y="929"/>
                  </a:lnTo>
                  <a:lnTo>
                    <a:pt x="5682" y="914"/>
                  </a:lnTo>
                  <a:lnTo>
                    <a:pt x="5680" y="906"/>
                  </a:lnTo>
                  <a:lnTo>
                    <a:pt x="5678" y="900"/>
                  </a:lnTo>
                  <a:lnTo>
                    <a:pt x="5675" y="895"/>
                  </a:lnTo>
                  <a:lnTo>
                    <a:pt x="5670" y="894"/>
                  </a:lnTo>
                  <a:lnTo>
                    <a:pt x="5670" y="894"/>
                  </a:lnTo>
                  <a:lnTo>
                    <a:pt x="5657" y="894"/>
                  </a:lnTo>
                  <a:lnTo>
                    <a:pt x="5643" y="894"/>
                  </a:lnTo>
                  <a:lnTo>
                    <a:pt x="5626" y="895"/>
                  </a:lnTo>
                  <a:lnTo>
                    <a:pt x="5609" y="894"/>
                  </a:lnTo>
                  <a:lnTo>
                    <a:pt x="5609" y="894"/>
                  </a:lnTo>
                  <a:lnTo>
                    <a:pt x="5598" y="894"/>
                  </a:lnTo>
                  <a:lnTo>
                    <a:pt x="5591" y="894"/>
                  </a:lnTo>
                  <a:lnTo>
                    <a:pt x="5586" y="894"/>
                  </a:lnTo>
                  <a:lnTo>
                    <a:pt x="5576" y="887"/>
                  </a:lnTo>
                  <a:lnTo>
                    <a:pt x="5576" y="887"/>
                  </a:lnTo>
                  <a:lnTo>
                    <a:pt x="5562" y="877"/>
                  </a:lnTo>
                  <a:lnTo>
                    <a:pt x="5555" y="868"/>
                  </a:lnTo>
                  <a:lnTo>
                    <a:pt x="5549" y="860"/>
                  </a:lnTo>
                  <a:lnTo>
                    <a:pt x="5549" y="860"/>
                  </a:lnTo>
                  <a:close/>
                  <a:moveTo>
                    <a:pt x="5623" y="799"/>
                  </a:moveTo>
                  <a:lnTo>
                    <a:pt x="5623" y="799"/>
                  </a:lnTo>
                  <a:lnTo>
                    <a:pt x="5611" y="803"/>
                  </a:lnTo>
                  <a:lnTo>
                    <a:pt x="5601" y="806"/>
                  </a:lnTo>
                  <a:lnTo>
                    <a:pt x="5589" y="813"/>
                  </a:lnTo>
                  <a:lnTo>
                    <a:pt x="5589" y="813"/>
                  </a:lnTo>
                  <a:lnTo>
                    <a:pt x="5572" y="826"/>
                  </a:lnTo>
                  <a:lnTo>
                    <a:pt x="5569" y="831"/>
                  </a:lnTo>
                  <a:lnTo>
                    <a:pt x="5569" y="831"/>
                  </a:lnTo>
                  <a:lnTo>
                    <a:pt x="5569" y="833"/>
                  </a:lnTo>
                  <a:lnTo>
                    <a:pt x="5569" y="833"/>
                  </a:lnTo>
                  <a:lnTo>
                    <a:pt x="5569" y="835"/>
                  </a:lnTo>
                  <a:lnTo>
                    <a:pt x="5571" y="836"/>
                  </a:lnTo>
                  <a:lnTo>
                    <a:pt x="5571" y="841"/>
                  </a:lnTo>
                  <a:lnTo>
                    <a:pt x="5571" y="845"/>
                  </a:lnTo>
                  <a:lnTo>
                    <a:pt x="5572" y="848"/>
                  </a:lnTo>
                  <a:lnTo>
                    <a:pt x="5577" y="850"/>
                  </a:lnTo>
                  <a:lnTo>
                    <a:pt x="5582" y="853"/>
                  </a:lnTo>
                  <a:lnTo>
                    <a:pt x="5582" y="853"/>
                  </a:lnTo>
                  <a:lnTo>
                    <a:pt x="5596" y="860"/>
                  </a:lnTo>
                  <a:lnTo>
                    <a:pt x="5606" y="865"/>
                  </a:lnTo>
                  <a:lnTo>
                    <a:pt x="5616" y="873"/>
                  </a:lnTo>
                  <a:lnTo>
                    <a:pt x="5616" y="873"/>
                  </a:lnTo>
                  <a:lnTo>
                    <a:pt x="5623" y="853"/>
                  </a:lnTo>
                  <a:lnTo>
                    <a:pt x="5623" y="853"/>
                  </a:lnTo>
                  <a:lnTo>
                    <a:pt x="5625" y="851"/>
                  </a:lnTo>
                  <a:lnTo>
                    <a:pt x="5630" y="851"/>
                  </a:lnTo>
                  <a:lnTo>
                    <a:pt x="5641" y="850"/>
                  </a:lnTo>
                  <a:lnTo>
                    <a:pt x="5652" y="850"/>
                  </a:lnTo>
                  <a:lnTo>
                    <a:pt x="5655" y="848"/>
                  </a:lnTo>
                  <a:lnTo>
                    <a:pt x="5657" y="846"/>
                  </a:lnTo>
                  <a:lnTo>
                    <a:pt x="5657" y="846"/>
                  </a:lnTo>
                  <a:lnTo>
                    <a:pt x="5650" y="835"/>
                  </a:lnTo>
                  <a:lnTo>
                    <a:pt x="5643" y="826"/>
                  </a:lnTo>
                  <a:lnTo>
                    <a:pt x="5643" y="826"/>
                  </a:lnTo>
                  <a:lnTo>
                    <a:pt x="5635" y="813"/>
                  </a:lnTo>
                  <a:lnTo>
                    <a:pt x="5628" y="803"/>
                  </a:lnTo>
                  <a:lnTo>
                    <a:pt x="5625" y="799"/>
                  </a:lnTo>
                  <a:lnTo>
                    <a:pt x="5623" y="799"/>
                  </a:lnTo>
                  <a:lnTo>
                    <a:pt x="5623" y="799"/>
                  </a:lnTo>
                  <a:close/>
                  <a:moveTo>
                    <a:pt x="5427" y="873"/>
                  </a:moveTo>
                  <a:lnTo>
                    <a:pt x="5394" y="887"/>
                  </a:lnTo>
                  <a:lnTo>
                    <a:pt x="5394" y="887"/>
                  </a:lnTo>
                  <a:lnTo>
                    <a:pt x="5367" y="975"/>
                  </a:lnTo>
                  <a:lnTo>
                    <a:pt x="5367" y="975"/>
                  </a:lnTo>
                  <a:lnTo>
                    <a:pt x="5362" y="993"/>
                  </a:lnTo>
                  <a:lnTo>
                    <a:pt x="5360" y="1005"/>
                  </a:lnTo>
                  <a:lnTo>
                    <a:pt x="5358" y="1017"/>
                  </a:lnTo>
                  <a:lnTo>
                    <a:pt x="5353" y="1036"/>
                  </a:lnTo>
                  <a:lnTo>
                    <a:pt x="5353" y="1036"/>
                  </a:lnTo>
                  <a:lnTo>
                    <a:pt x="5348" y="1056"/>
                  </a:lnTo>
                  <a:lnTo>
                    <a:pt x="5346" y="1069"/>
                  </a:lnTo>
                  <a:lnTo>
                    <a:pt x="5345" y="1081"/>
                  </a:lnTo>
                  <a:lnTo>
                    <a:pt x="5343" y="1085"/>
                  </a:lnTo>
                  <a:lnTo>
                    <a:pt x="5340" y="1090"/>
                  </a:lnTo>
                  <a:lnTo>
                    <a:pt x="5340" y="1090"/>
                  </a:lnTo>
                  <a:lnTo>
                    <a:pt x="5333" y="1098"/>
                  </a:lnTo>
                  <a:lnTo>
                    <a:pt x="5328" y="1107"/>
                  </a:lnTo>
                  <a:lnTo>
                    <a:pt x="5321" y="1117"/>
                  </a:lnTo>
                  <a:lnTo>
                    <a:pt x="5313" y="1130"/>
                  </a:lnTo>
                  <a:lnTo>
                    <a:pt x="5313" y="1130"/>
                  </a:lnTo>
                  <a:lnTo>
                    <a:pt x="5291" y="1164"/>
                  </a:lnTo>
                  <a:lnTo>
                    <a:pt x="5282" y="1178"/>
                  </a:lnTo>
                  <a:lnTo>
                    <a:pt x="5279" y="1184"/>
                  </a:lnTo>
                  <a:lnTo>
                    <a:pt x="5279" y="1184"/>
                  </a:lnTo>
                  <a:lnTo>
                    <a:pt x="5277" y="1186"/>
                  </a:lnTo>
                  <a:lnTo>
                    <a:pt x="5276" y="1186"/>
                  </a:lnTo>
                  <a:lnTo>
                    <a:pt x="5269" y="1189"/>
                  </a:lnTo>
                  <a:lnTo>
                    <a:pt x="5267" y="1193"/>
                  </a:lnTo>
                  <a:lnTo>
                    <a:pt x="5266" y="1196"/>
                  </a:lnTo>
                  <a:lnTo>
                    <a:pt x="5267" y="1199"/>
                  </a:lnTo>
                  <a:lnTo>
                    <a:pt x="5272" y="1205"/>
                  </a:lnTo>
                  <a:lnTo>
                    <a:pt x="5272" y="1205"/>
                  </a:lnTo>
                  <a:lnTo>
                    <a:pt x="5287" y="1218"/>
                  </a:lnTo>
                  <a:lnTo>
                    <a:pt x="5291" y="1221"/>
                  </a:lnTo>
                  <a:lnTo>
                    <a:pt x="5292" y="1225"/>
                  </a:lnTo>
                  <a:lnTo>
                    <a:pt x="5292" y="1225"/>
                  </a:lnTo>
                  <a:lnTo>
                    <a:pt x="5296" y="1230"/>
                  </a:lnTo>
                  <a:lnTo>
                    <a:pt x="5301" y="1237"/>
                  </a:lnTo>
                  <a:lnTo>
                    <a:pt x="5304" y="1243"/>
                  </a:lnTo>
                  <a:lnTo>
                    <a:pt x="5306" y="1248"/>
                  </a:lnTo>
                  <a:lnTo>
                    <a:pt x="5306" y="1252"/>
                  </a:lnTo>
                  <a:lnTo>
                    <a:pt x="5306" y="1252"/>
                  </a:lnTo>
                  <a:lnTo>
                    <a:pt x="5304" y="1270"/>
                  </a:lnTo>
                  <a:lnTo>
                    <a:pt x="5304" y="1274"/>
                  </a:lnTo>
                  <a:lnTo>
                    <a:pt x="5306" y="1265"/>
                  </a:lnTo>
                  <a:lnTo>
                    <a:pt x="5306" y="1265"/>
                  </a:lnTo>
                  <a:lnTo>
                    <a:pt x="5308" y="1257"/>
                  </a:lnTo>
                  <a:lnTo>
                    <a:pt x="5308" y="1248"/>
                  </a:lnTo>
                  <a:lnTo>
                    <a:pt x="5306" y="1230"/>
                  </a:lnTo>
                  <a:lnTo>
                    <a:pt x="5306" y="1218"/>
                  </a:lnTo>
                  <a:lnTo>
                    <a:pt x="5306" y="1208"/>
                  </a:lnTo>
                  <a:lnTo>
                    <a:pt x="5309" y="1196"/>
                  </a:lnTo>
                  <a:lnTo>
                    <a:pt x="5313" y="1184"/>
                  </a:lnTo>
                  <a:lnTo>
                    <a:pt x="5313" y="1184"/>
                  </a:lnTo>
                  <a:lnTo>
                    <a:pt x="5321" y="1164"/>
                  </a:lnTo>
                  <a:lnTo>
                    <a:pt x="5328" y="1150"/>
                  </a:lnTo>
                  <a:lnTo>
                    <a:pt x="5331" y="1145"/>
                  </a:lnTo>
                  <a:lnTo>
                    <a:pt x="5336" y="1142"/>
                  </a:lnTo>
                  <a:lnTo>
                    <a:pt x="5343" y="1139"/>
                  </a:lnTo>
                  <a:lnTo>
                    <a:pt x="5353" y="1137"/>
                  </a:lnTo>
                  <a:lnTo>
                    <a:pt x="5353" y="1137"/>
                  </a:lnTo>
                  <a:lnTo>
                    <a:pt x="5384" y="1135"/>
                  </a:lnTo>
                  <a:lnTo>
                    <a:pt x="5421" y="1137"/>
                  </a:lnTo>
                  <a:lnTo>
                    <a:pt x="5453" y="1140"/>
                  </a:lnTo>
                  <a:lnTo>
                    <a:pt x="5463" y="1142"/>
                  </a:lnTo>
                  <a:lnTo>
                    <a:pt x="5468" y="1144"/>
                  </a:lnTo>
                  <a:lnTo>
                    <a:pt x="5468" y="1144"/>
                  </a:lnTo>
                  <a:lnTo>
                    <a:pt x="5469" y="1152"/>
                  </a:lnTo>
                  <a:lnTo>
                    <a:pt x="5469" y="1164"/>
                  </a:lnTo>
                  <a:lnTo>
                    <a:pt x="5471" y="1169"/>
                  </a:lnTo>
                  <a:lnTo>
                    <a:pt x="5473" y="1172"/>
                  </a:lnTo>
                  <a:lnTo>
                    <a:pt x="5476" y="1174"/>
                  </a:lnTo>
                  <a:lnTo>
                    <a:pt x="5481" y="1171"/>
                  </a:lnTo>
                  <a:lnTo>
                    <a:pt x="5481" y="1171"/>
                  </a:lnTo>
                  <a:lnTo>
                    <a:pt x="5493" y="1159"/>
                  </a:lnTo>
                  <a:lnTo>
                    <a:pt x="5505" y="1149"/>
                  </a:lnTo>
                  <a:lnTo>
                    <a:pt x="5515" y="1137"/>
                  </a:lnTo>
                  <a:lnTo>
                    <a:pt x="5515" y="1137"/>
                  </a:lnTo>
                  <a:lnTo>
                    <a:pt x="5501" y="1130"/>
                  </a:lnTo>
                  <a:lnTo>
                    <a:pt x="5488" y="1125"/>
                  </a:lnTo>
                  <a:lnTo>
                    <a:pt x="5481" y="1123"/>
                  </a:lnTo>
                  <a:lnTo>
                    <a:pt x="5475" y="1123"/>
                  </a:lnTo>
                  <a:lnTo>
                    <a:pt x="5475" y="1123"/>
                  </a:lnTo>
                  <a:lnTo>
                    <a:pt x="5463" y="1125"/>
                  </a:lnTo>
                  <a:lnTo>
                    <a:pt x="5449" y="1127"/>
                  </a:lnTo>
                  <a:lnTo>
                    <a:pt x="5443" y="1125"/>
                  </a:lnTo>
                  <a:lnTo>
                    <a:pt x="5436" y="1123"/>
                  </a:lnTo>
                  <a:lnTo>
                    <a:pt x="5426" y="1118"/>
                  </a:lnTo>
                  <a:lnTo>
                    <a:pt x="5414" y="1110"/>
                  </a:lnTo>
                  <a:lnTo>
                    <a:pt x="5414" y="1110"/>
                  </a:lnTo>
                  <a:lnTo>
                    <a:pt x="5394" y="1095"/>
                  </a:lnTo>
                  <a:lnTo>
                    <a:pt x="5382" y="1086"/>
                  </a:lnTo>
                  <a:lnTo>
                    <a:pt x="5377" y="1078"/>
                  </a:lnTo>
                  <a:lnTo>
                    <a:pt x="5373" y="1069"/>
                  </a:lnTo>
                  <a:lnTo>
                    <a:pt x="5373" y="1069"/>
                  </a:lnTo>
                  <a:lnTo>
                    <a:pt x="5373" y="1063"/>
                  </a:lnTo>
                  <a:lnTo>
                    <a:pt x="5375" y="1051"/>
                  </a:lnTo>
                  <a:lnTo>
                    <a:pt x="5382" y="1027"/>
                  </a:lnTo>
                  <a:lnTo>
                    <a:pt x="5394" y="995"/>
                  </a:lnTo>
                  <a:lnTo>
                    <a:pt x="5394" y="995"/>
                  </a:lnTo>
                  <a:lnTo>
                    <a:pt x="5405" y="985"/>
                  </a:lnTo>
                  <a:lnTo>
                    <a:pt x="5416" y="975"/>
                  </a:lnTo>
                  <a:lnTo>
                    <a:pt x="5427" y="961"/>
                  </a:lnTo>
                  <a:lnTo>
                    <a:pt x="5427" y="961"/>
                  </a:lnTo>
                  <a:lnTo>
                    <a:pt x="5437" y="951"/>
                  </a:lnTo>
                  <a:lnTo>
                    <a:pt x="5444" y="946"/>
                  </a:lnTo>
                  <a:lnTo>
                    <a:pt x="5448" y="941"/>
                  </a:lnTo>
                  <a:lnTo>
                    <a:pt x="5448" y="934"/>
                  </a:lnTo>
                  <a:lnTo>
                    <a:pt x="5448" y="934"/>
                  </a:lnTo>
                  <a:lnTo>
                    <a:pt x="5444" y="919"/>
                  </a:lnTo>
                  <a:lnTo>
                    <a:pt x="5437" y="899"/>
                  </a:lnTo>
                  <a:lnTo>
                    <a:pt x="5427" y="873"/>
                  </a:lnTo>
                  <a:lnTo>
                    <a:pt x="5427" y="873"/>
                  </a:lnTo>
                  <a:close/>
                  <a:moveTo>
                    <a:pt x="5124" y="853"/>
                  </a:moveTo>
                  <a:lnTo>
                    <a:pt x="5124" y="853"/>
                  </a:lnTo>
                  <a:lnTo>
                    <a:pt x="5107" y="922"/>
                  </a:lnTo>
                  <a:lnTo>
                    <a:pt x="5095" y="976"/>
                  </a:lnTo>
                  <a:lnTo>
                    <a:pt x="5092" y="997"/>
                  </a:lnTo>
                  <a:lnTo>
                    <a:pt x="5090" y="1009"/>
                  </a:lnTo>
                  <a:lnTo>
                    <a:pt x="5090" y="1009"/>
                  </a:lnTo>
                  <a:lnTo>
                    <a:pt x="5089" y="1017"/>
                  </a:lnTo>
                  <a:lnTo>
                    <a:pt x="5085" y="1029"/>
                  </a:lnTo>
                  <a:lnTo>
                    <a:pt x="5072" y="1059"/>
                  </a:lnTo>
                  <a:lnTo>
                    <a:pt x="5058" y="1091"/>
                  </a:lnTo>
                  <a:lnTo>
                    <a:pt x="5053" y="1108"/>
                  </a:lnTo>
                  <a:lnTo>
                    <a:pt x="5050" y="1123"/>
                  </a:lnTo>
                  <a:lnTo>
                    <a:pt x="5050" y="1123"/>
                  </a:lnTo>
                  <a:lnTo>
                    <a:pt x="5045" y="1167"/>
                  </a:lnTo>
                  <a:lnTo>
                    <a:pt x="5043" y="1205"/>
                  </a:lnTo>
                  <a:lnTo>
                    <a:pt x="5043" y="1205"/>
                  </a:lnTo>
                  <a:lnTo>
                    <a:pt x="5045" y="1213"/>
                  </a:lnTo>
                  <a:lnTo>
                    <a:pt x="5046" y="1220"/>
                  </a:lnTo>
                  <a:lnTo>
                    <a:pt x="5053" y="1227"/>
                  </a:lnTo>
                  <a:lnTo>
                    <a:pt x="5055" y="1228"/>
                  </a:lnTo>
                  <a:lnTo>
                    <a:pt x="5053" y="1232"/>
                  </a:lnTo>
                  <a:lnTo>
                    <a:pt x="5050" y="1237"/>
                  </a:lnTo>
                  <a:lnTo>
                    <a:pt x="5043" y="1245"/>
                  </a:lnTo>
                  <a:lnTo>
                    <a:pt x="5043" y="1245"/>
                  </a:lnTo>
                  <a:lnTo>
                    <a:pt x="5019" y="1272"/>
                  </a:lnTo>
                  <a:lnTo>
                    <a:pt x="4989" y="1309"/>
                  </a:lnTo>
                  <a:lnTo>
                    <a:pt x="4955" y="1353"/>
                  </a:lnTo>
                  <a:lnTo>
                    <a:pt x="4955" y="1353"/>
                  </a:lnTo>
                  <a:lnTo>
                    <a:pt x="4991" y="1338"/>
                  </a:lnTo>
                  <a:lnTo>
                    <a:pt x="5016" y="1324"/>
                  </a:lnTo>
                  <a:lnTo>
                    <a:pt x="5024" y="1318"/>
                  </a:lnTo>
                  <a:lnTo>
                    <a:pt x="5030" y="1313"/>
                  </a:lnTo>
                  <a:lnTo>
                    <a:pt x="5030" y="1313"/>
                  </a:lnTo>
                  <a:lnTo>
                    <a:pt x="5031" y="1308"/>
                  </a:lnTo>
                  <a:lnTo>
                    <a:pt x="5030" y="1303"/>
                  </a:lnTo>
                  <a:lnTo>
                    <a:pt x="5028" y="1296"/>
                  </a:lnTo>
                  <a:lnTo>
                    <a:pt x="5028" y="1291"/>
                  </a:lnTo>
                  <a:lnTo>
                    <a:pt x="5030" y="1287"/>
                  </a:lnTo>
                  <a:lnTo>
                    <a:pt x="5035" y="1284"/>
                  </a:lnTo>
                  <a:lnTo>
                    <a:pt x="5043" y="1279"/>
                  </a:lnTo>
                  <a:lnTo>
                    <a:pt x="5043" y="1279"/>
                  </a:lnTo>
                  <a:lnTo>
                    <a:pt x="5053" y="1275"/>
                  </a:lnTo>
                  <a:lnTo>
                    <a:pt x="5060" y="1274"/>
                  </a:lnTo>
                  <a:lnTo>
                    <a:pt x="5068" y="1274"/>
                  </a:lnTo>
                  <a:lnTo>
                    <a:pt x="5072" y="1274"/>
                  </a:lnTo>
                  <a:lnTo>
                    <a:pt x="5077" y="1270"/>
                  </a:lnTo>
                  <a:lnTo>
                    <a:pt x="5082" y="1267"/>
                  </a:lnTo>
                  <a:lnTo>
                    <a:pt x="5090" y="1259"/>
                  </a:lnTo>
                  <a:lnTo>
                    <a:pt x="5090" y="1259"/>
                  </a:lnTo>
                  <a:lnTo>
                    <a:pt x="5107" y="1240"/>
                  </a:lnTo>
                  <a:lnTo>
                    <a:pt x="5121" y="1223"/>
                  </a:lnTo>
                  <a:lnTo>
                    <a:pt x="5129" y="1211"/>
                  </a:lnTo>
                  <a:lnTo>
                    <a:pt x="5131" y="1206"/>
                  </a:lnTo>
                  <a:lnTo>
                    <a:pt x="5131" y="1205"/>
                  </a:lnTo>
                  <a:lnTo>
                    <a:pt x="5131" y="1205"/>
                  </a:lnTo>
                  <a:lnTo>
                    <a:pt x="5127" y="1196"/>
                  </a:lnTo>
                  <a:lnTo>
                    <a:pt x="5124" y="1178"/>
                  </a:lnTo>
                  <a:lnTo>
                    <a:pt x="5121" y="1147"/>
                  </a:lnTo>
                  <a:lnTo>
                    <a:pt x="5117" y="1103"/>
                  </a:lnTo>
                  <a:lnTo>
                    <a:pt x="5117" y="1103"/>
                  </a:lnTo>
                  <a:lnTo>
                    <a:pt x="5116" y="1081"/>
                  </a:lnTo>
                  <a:lnTo>
                    <a:pt x="5114" y="1066"/>
                  </a:lnTo>
                  <a:lnTo>
                    <a:pt x="5112" y="1049"/>
                  </a:lnTo>
                  <a:lnTo>
                    <a:pt x="5110" y="1044"/>
                  </a:lnTo>
                  <a:lnTo>
                    <a:pt x="5110" y="1039"/>
                  </a:lnTo>
                  <a:lnTo>
                    <a:pt x="5117" y="1022"/>
                  </a:lnTo>
                  <a:lnTo>
                    <a:pt x="5117" y="1022"/>
                  </a:lnTo>
                  <a:lnTo>
                    <a:pt x="5121" y="1005"/>
                  </a:lnTo>
                  <a:lnTo>
                    <a:pt x="5124" y="982"/>
                  </a:lnTo>
                  <a:lnTo>
                    <a:pt x="5126" y="955"/>
                  </a:lnTo>
                  <a:lnTo>
                    <a:pt x="5126" y="924"/>
                  </a:lnTo>
                  <a:lnTo>
                    <a:pt x="5126" y="875"/>
                  </a:lnTo>
                  <a:lnTo>
                    <a:pt x="5124" y="853"/>
                  </a:lnTo>
                  <a:lnTo>
                    <a:pt x="5124" y="853"/>
                  </a:lnTo>
                  <a:close/>
                  <a:moveTo>
                    <a:pt x="5522" y="961"/>
                  </a:moveTo>
                  <a:lnTo>
                    <a:pt x="5522" y="961"/>
                  </a:lnTo>
                  <a:lnTo>
                    <a:pt x="5518" y="971"/>
                  </a:lnTo>
                  <a:lnTo>
                    <a:pt x="5515" y="993"/>
                  </a:lnTo>
                  <a:lnTo>
                    <a:pt x="5513" y="1007"/>
                  </a:lnTo>
                  <a:lnTo>
                    <a:pt x="5513" y="1019"/>
                  </a:lnTo>
                  <a:lnTo>
                    <a:pt x="5517" y="1029"/>
                  </a:lnTo>
                  <a:lnTo>
                    <a:pt x="5518" y="1032"/>
                  </a:lnTo>
                  <a:lnTo>
                    <a:pt x="5522" y="1036"/>
                  </a:lnTo>
                  <a:lnTo>
                    <a:pt x="5522" y="1036"/>
                  </a:lnTo>
                  <a:lnTo>
                    <a:pt x="5534" y="1042"/>
                  </a:lnTo>
                  <a:lnTo>
                    <a:pt x="5544" y="1044"/>
                  </a:lnTo>
                  <a:lnTo>
                    <a:pt x="5562" y="1042"/>
                  </a:lnTo>
                  <a:lnTo>
                    <a:pt x="5562" y="1042"/>
                  </a:lnTo>
                  <a:lnTo>
                    <a:pt x="5593" y="1041"/>
                  </a:lnTo>
                  <a:lnTo>
                    <a:pt x="5604" y="1039"/>
                  </a:lnTo>
                  <a:lnTo>
                    <a:pt x="5608" y="1037"/>
                  </a:lnTo>
                  <a:lnTo>
                    <a:pt x="5609" y="1036"/>
                  </a:lnTo>
                  <a:lnTo>
                    <a:pt x="5609" y="1036"/>
                  </a:lnTo>
                  <a:lnTo>
                    <a:pt x="5609" y="1029"/>
                  </a:lnTo>
                  <a:lnTo>
                    <a:pt x="5608" y="1022"/>
                  </a:lnTo>
                  <a:lnTo>
                    <a:pt x="5608" y="1020"/>
                  </a:lnTo>
                  <a:lnTo>
                    <a:pt x="5604" y="1017"/>
                  </a:lnTo>
                  <a:lnTo>
                    <a:pt x="5601" y="1015"/>
                  </a:lnTo>
                  <a:lnTo>
                    <a:pt x="5596" y="1015"/>
                  </a:lnTo>
                  <a:lnTo>
                    <a:pt x="5569" y="1015"/>
                  </a:lnTo>
                  <a:lnTo>
                    <a:pt x="5569" y="1015"/>
                  </a:lnTo>
                  <a:lnTo>
                    <a:pt x="5559" y="1007"/>
                  </a:lnTo>
                  <a:lnTo>
                    <a:pt x="5552" y="1000"/>
                  </a:lnTo>
                  <a:lnTo>
                    <a:pt x="5549" y="995"/>
                  </a:lnTo>
                  <a:lnTo>
                    <a:pt x="5549" y="995"/>
                  </a:lnTo>
                  <a:lnTo>
                    <a:pt x="5545" y="988"/>
                  </a:lnTo>
                  <a:lnTo>
                    <a:pt x="5535" y="976"/>
                  </a:lnTo>
                  <a:lnTo>
                    <a:pt x="5522" y="961"/>
                  </a:lnTo>
                  <a:lnTo>
                    <a:pt x="5522" y="961"/>
                  </a:lnTo>
                  <a:close/>
                  <a:moveTo>
                    <a:pt x="5589" y="1069"/>
                  </a:moveTo>
                  <a:lnTo>
                    <a:pt x="5589" y="1069"/>
                  </a:lnTo>
                  <a:lnTo>
                    <a:pt x="5584" y="1069"/>
                  </a:lnTo>
                  <a:lnTo>
                    <a:pt x="5571" y="1073"/>
                  </a:lnTo>
                  <a:lnTo>
                    <a:pt x="5566" y="1074"/>
                  </a:lnTo>
                  <a:lnTo>
                    <a:pt x="5562" y="1076"/>
                  </a:lnTo>
                  <a:lnTo>
                    <a:pt x="5560" y="1080"/>
                  </a:lnTo>
                  <a:lnTo>
                    <a:pt x="5562" y="1083"/>
                  </a:lnTo>
                  <a:lnTo>
                    <a:pt x="5562" y="1083"/>
                  </a:lnTo>
                  <a:lnTo>
                    <a:pt x="5577" y="1096"/>
                  </a:lnTo>
                  <a:lnTo>
                    <a:pt x="5582" y="1102"/>
                  </a:lnTo>
                  <a:lnTo>
                    <a:pt x="5582" y="1103"/>
                  </a:lnTo>
                  <a:lnTo>
                    <a:pt x="5582" y="1103"/>
                  </a:lnTo>
                  <a:lnTo>
                    <a:pt x="5582" y="1103"/>
                  </a:lnTo>
                  <a:lnTo>
                    <a:pt x="5577" y="1107"/>
                  </a:lnTo>
                  <a:lnTo>
                    <a:pt x="5571" y="1113"/>
                  </a:lnTo>
                  <a:lnTo>
                    <a:pt x="5566" y="1120"/>
                  </a:lnTo>
                  <a:lnTo>
                    <a:pt x="5566" y="1122"/>
                  </a:lnTo>
                  <a:lnTo>
                    <a:pt x="5569" y="1123"/>
                  </a:lnTo>
                  <a:lnTo>
                    <a:pt x="5569" y="1123"/>
                  </a:lnTo>
                  <a:lnTo>
                    <a:pt x="5576" y="1123"/>
                  </a:lnTo>
                  <a:lnTo>
                    <a:pt x="5581" y="1125"/>
                  </a:lnTo>
                  <a:lnTo>
                    <a:pt x="5584" y="1125"/>
                  </a:lnTo>
                  <a:lnTo>
                    <a:pt x="5589" y="1123"/>
                  </a:lnTo>
                  <a:lnTo>
                    <a:pt x="5589" y="1123"/>
                  </a:lnTo>
                  <a:lnTo>
                    <a:pt x="5594" y="1120"/>
                  </a:lnTo>
                  <a:lnTo>
                    <a:pt x="5599" y="1118"/>
                  </a:lnTo>
                  <a:lnTo>
                    <a:pt x="5603" y="1117"/>
                  </a:lnTo>
                  <a:lnTo>
                    <a:pt x="5603" y="1113"/>
                  </a:lnTo>
                  <a:lnTo>
                    <a:pt x="5603" y="1110"/>
                  </a:lnTo>
                  <a:lnTo>
                    <a:pt x="5603" y="1110"/>
                  </a:lnTo>
                  <a:lnTo>
                    <a:pt x="5589" y="1069"/>
                  </a:lnTo>
                  <a:lnTo>
                    <a:pt x="5589" y="1069"/>
                  </a:lnTo>
                  <a:close/>
                  <a:moveTo>
                    <a:pt x="5643" y="1083"/>
                  </a:moveTo>
                  <a:lnTo>
                    <a:pt x="5643" y="1083"/>
                  </a:lnTo>
                  <a:lnTo>
                    <a:pt x="5636" y="1090"/>
                  </a:lnTo>
                  <a:lnTo>
                    <a:pt x="5621" y="1107"/>
                  </a:lnTo>
                  <a:lnTo>
                    <a:pt x="5613" y="1115"/>
                  </a:lnTo>
                  <a:lnTo>
                    <a:pt x="5608" y="1122"/>
                  </a:lnTo>
                  <a:lnTo>
                    <a:pt x="5606" y="1129"/>
                  </a:lnTo>
                  <a:lnTo>
                    <a:pt x="5608" y="1130"/>
                  </a:lnTo>
                  <a:lnTo>
                    <a:pt x="5609" y="1130"/>
                  </a:lnTo>
                  <a:lnTo>
                    <a:pt x="5609" y="1130"/>
                  </a:lnTo>
                  <a:lnTo>
                    <a:pt x="5613" y="1130"/>
                  </a:lnTo>
                  <a:lnTo>
                    <a:pt x="5614" y="1129"/>
                  </a:lnTo>
                  <a:lnTo>
                    <a:pt x="5621" y="1123"/>
                  </a:lnTo>
                  <a:lnTo>
                    <a:pt x="5626" y="1117"/>
                  </a:lnTo>
                  <a:lnTo>
                    <a:pt x="5631" y="1107"/>
                  </a:lnTo>
                  <a:lnTo>
                    <a:pt x="5640" y="1091"/>
                  </a:lnTo>
                  <a:lnTo>
                    <a:pt x="5643" y="1083"/>
                  </a:lnTo>
                  <a:lnTo>
                    <a:pt x="5643" y="1083"/>
                  </a:lnTo>
                  <a:close/>
                  <a:moveTo>
                    <a:pt x="5670" y="1103"/>
                  </a:moveTo>
                  <a:lnTo>
                    <a:pt x="5670" y="1103"/>
                  </a:lnTo>
                  <a:lnTo>
                    <a:pt x="5658" y="1132"/>
                  </a:lnTo>
                  <a:lnTo>
                    <a:pt x="5646" y="1154"/>
                  </a:lnTo>
                  <a:lnTo>
                    <a:pt x="5636" y="1171"/>
                  </a:lnTo>
                  <a:lnTo>
                    <a:pt x="5636" y="1171"/>
                  </a:lnTo>
                  <a:lnTo>
                    <a:pt x="5603" y="1211"/>
                  </a:lnTo>
                  <a:lnTo>
                    <a:pt x="5603" y="1211"/>
                  </a:lnTo>
                  <a:lnTo>
                    <a:pt x="5603" y="1213"/>
                  </a:lnTo>
                  <a:lnTo>
                    <a:pt x="5604" y="1216"/>
                  </a:lnTo>
                  <a:lnTo>
                    <a:pt x="5609" y="1220"/>
                  </a:lnTo>
                  <a:lnTo>
                    <a:pt x="5614" y="1221"/>
                  </a:lnTo>
                  <a:lnTo>
                    <a:pt x="5623" y="1221"/>
                  </a:lnTo>
                  <a:lnTo>
                    <a:pt x="5631" y="1218"/>
                  </a:lnTo>
                  <a:lnTo>
                    <a:pt x="5640" y="1210"/>
                  </a:lnTo>
                  <a:lnTo>
                    <a:pt x="5650" y="1198"/>
                  </a:lnTo>
                  <a:lnTo>
                    <a:pt x="5650" y="1198"/>
                  </a:lnTo>
                  <a:lnTo>
                    <a:pt x="5658" y="1183"/>
                  </a:lnTo>
                  <a:lnTo>
                    <a:pt x="5665" y="1166"/>
                  </a:lnTo>
                  <a:lnTo>
                    <a:pt x="5668" y="1150"/>
                  </a:lnTo>
                  <a:lnTo>
                    <a:pt x="5670" y="1135"/>
                  </a:lnTo>
                  <a:lnTo>
                    <a:pt x="5670" y="1112"/>
                  </a:lnTo>
                  <a:lnTo>
                    <a:pt x="5670" y="1103"/>
                  </a:lnTo>
                  <a:lnTo>
                    <a:pt x="5670" y="1103"/>
                  </a:lnTo>
                  <a:close/>
                  <a:moveTo>
                    <a:pt x="5589" y="1171"/>
                  </a:moveTo>
                  <a:lnTo>
                    <a:pt x="5589" y="1171"/>
                  </a:lnTo>
                  <a:lnTo>
                    <a:pt x="5587" y="1172"/>
                  </a:lnTo>
                  <a:lnTo>
                    <a:pt x="5587" y="1172"/>
                  </a:lnTo>
                  <a:lnTo>
                    <a:pt x="5589" y="1171"/>
                  </a:lnTo>
                  <a:lnTo>
                    <a:pt x="5589" y="1171"/>
                  </a:lnTo>
                  <a:close/>
                  <a:moveTo>
                    <a:pt x="5562" y="1218"/>
                  </a:moveTo>
                  <a:lnTo>
                    <a:pt x="5562" y="1218"/>
                  </a:lnTo>
                  <a:lnTo>
                    <a:pt x="5572" y="1199"/>
                  </a:lnTo>
                  <a:lnTo>
                    <a:pt x="5587" y="1172"/>
                  </a:lnTo>
                  <a:lnTo>
                    <a:pt x="5587" y="1172"/>
                  </a:lnTo>
                  <a:lnTo>
                    <a:pt x="5571" y="1183"/>
                  </a:lnTo>
                  <a:lnTo>
                    <a:pt x="5559" y="1193"/>
                  </a:lnTo>
                  <a:lnTo>
                    <a:pt x="5549" y="1205"/>
                  </a:lnTo>
                  <a:lnTo>
                    <a:pt x="5549" y="1205"/>
                  </a:lnTo>
                  <a:lnTo>
                    <a:pt x="5540" y="1220"/>
                  </a:lnTo>
                  <a:lnTo>
                    <a:pt x="5535" y="1230"/>
                  </a:lnTo>
                  <a:lnTo>
                    <a:pt x="5532" y="1235"/>
                  </a:lnTo>
                  <a:lnTo>
                    <a:pt x="5527" y="1238"/>
                  </a:lnTo>
                  <a:lnTo>
                    <a:pt x="5518" y="1242"/>
                  </a:lnTo>
                  <a:lnTo>
                    <a:pt x="5508" y="1245"/>
                  </a:lnTo>
                  <a:lnTo>
                    <a:pt x="5508" y="1245"/>
                  </a:lnTo>
                  <a:lnTo>
                    <a:pt x="5490" y="1250"/>
                  </a:lnTo>
                  <a:lnTo>
                    <a:pt x="5481" y="1255"/>
                  </a:lnTo>
                  <a:lnTo>
                    <a:pt x="5478" y="1259"/>
                  </a:lnTo>
                  <a:lnTo>
                    <a:pt x="5475" y="1259"/>
                  </a:lnTo>
                  <a:lnTo>
                    <a:pt x="5475" y="1259"/>
                  </a:lnTo>
                  <a:lnTo>
                    <a:pt x="5466" y="1257"/>
                  </a:lnTo>
                  <a:lnTo>
                    <a:pt x="5454" y="1257"/>
                  </a:lnTo>
                  <a:lnTo>
                    <a:pt x="5441" y="1257"/>
                  </a:lnTo>
                  <a:lnTo>
                    <a:pt x="5434" y="1259"/>
                  </a:lnTo>
                  <a:lnTo>
                    <a:pt x="5434" y="1259"/>
                  </a:lnTo>
                  <a:lnTo>
                    <a:pt x="5434" y="1260"/>
                  </a:lnTo>
                  <a:lnTo>
                    <a:pt x="5434" y="1264"/>
                  </a:lnTo>
                  <a:lnTo>
                    <a:pt x="5439" y="1272"/>
                  </a:lnTo>
                  <a:lnTo>
                    <a:pt x="5448" y="1286"/>
                  </a:lnTo>
                  <a:lnTo>
                    <a:pt x="5461" y="1286"/>
                  </a:lnTo>
                  <a:lnTo>
                    <a:pt x="5461" y="1286"/>
                  </a:lnTo>
                  <a:lnTo>
                    <a:pt x="5466" y="1284"/>
                  </a:lnTo>
                  <a:lnTo>
                    <a:pt x="5469" y="1282"/>
                  </a:lnTo>
                  <a:lnTo>
                    <a:pt x="5478" y="1275"/>
                  </a:lnTo>
                  <a:lnTo>
                    <a:pt x="5486" y="1267"/>
                  </a:lnTo>
                  <a:lnTo>
                    <a:pt x="5491" y="1265"/>
                  </a:lnTo>
                  <a:lnTo>
                    <a:pt x="5495" y="1265"/>
                  </a:lnTo>
                  <a:lnTo>
                    <a:pt x="5495" y="1265"/>
                  </a:lnTo>
                  <a:lnTo>
                    <a:pt x="5500" y="1265"/>
                  </a:lnTo>
                  <a:lnTo>
                    <a:pt x="5507" y="1264"/>
                  </a:lnTo>
                  <a:lnTo>
                    <a:pt x="5523" y="1259"/>
                  </a:lnTo>
                  <a:lnTo>
                    <a:pt x="5537" y="1252"/>
                  </a:lnTo>
                  <a:lnTo>
                    <a:pt x="5540" y="1248"/>
                  </a:lnTo>
                  <a:lnTo>
                    <a:pt x="5542" y="1245"/>
                  </a:lnTo>
                  <a:lnTo>
                    <a:pt x="5542" y="1245"/>
                  </a:lnTo>
                  <a:lnTo>
                    <a:pt x="5542" y="1242"/>
                  </a:lnTo>
                  <a:lnTo>
                    <a:pt x="5544" y="1237"/>
                  </a:lnTo>
                  <a:lnTo>
                    <a:pt x="5552" y="1228"/>
                  </a:lnTo>
                  <a:lnTo>
                    <a:pt x="5562" y="1218"/>
                  </a:lnTo>
                  <a:lnTo>
                    <a:pt x="5562" y="121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4548656E-F0B2-473C-861D-95A075754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7988" y="2259013"/>
              <a:ext cx="73025" cy="112713"/>
            </a:xfrm>
            <a:custGeom>
              <a:avLst/>
              <a:gdLst>
                <a:gd name="T0" fmla="*/ 9 w 46"/>
                <a:gd name="T1" fmla="*/ 30 h 71"/>
                <a:gd name="T2" fmla="*/ 9 w 46"/>
                <a:gd name="T3" fmla="*/ 30 h 71"/>
                <a:gd name="T4" fmla="*/ 16 w 46"/>
                <a:gd name="T5" fmla="*/ 17 h 71"/>
                <a:gd name="T6" fmla="*/ 24 w 46"/>
                <a:gd name="T7" fmla="*/ 6 h 71"/>
                <a:gd name="T8" fmla="*/ 27 w 46"/>
                <a:gd name="T9" fmla="*/ 3 h 71"/>
                <a:gd name="T10" fmla="*/ 31 w 46"/>
                <a:gd name="T11" fmla="*/ 1 h 71"/>
                <a:gd name="T12" fmla="*/ 34 w 46"/>
                <a:gd name="T13" fmla="*/ 0 h 71"/>
                <a:gd name="T14" fmla="*/ 37 w 46"/>
                <a:gd name="T15" fmla="*/ 1 h 71"/>
                <a:gd name="T16" fmla="*/ 37 w 46"/>
                <a:gd name="T17" fmla="*/ 1 h 71"/>
                <a:gd name="T18" fmla="*/ 41 w 46"/>
                <a:gd name="T19" fmla="*/ 5 h 71"/>
                <a:gd name="T20" fmla="*/ 43 w 46"/>
                <a:gd name="T21" fmla="*/ 8 h 71"/>
                <a:gd name="T22" fmla="*/ 46 w 46"/>
                <a:gd name="T23" fmla="*/ 18 h 71"/>
                <a:gd name="T24" fmla="*/ 46 w 46"/>
                <a:gd name="T25" fmla="*/ 30 h 71"/>
                <a:gd name="T26" fmla="*/ 43 w 46"/>
                <a:gd name="T27" fmla="*/ 44 h 71"/>
                <a:gd name="T28" fmla="*/ 43 w 46"/>
                <a:gd name="T29" fmla="*/ 44 h 71"/>
                <a:gd name="T30" fmla="*/ 34 w 46"/>
                <a:gd name="T31" fmla="*/ 55 h 71"/>
                <a:gd name="T32" fmla="*/ 26 w 46"/>
                <a:gd name="T33" fmla="*/ 66 h 71"/>
                <a:gd name="T34" fmla="*/ 21 w 46"/>
                <a:gd name="T35" fmla="*/ 69 h 71"/>
                <a:gd name="T36" fmla="*/ 17 w 46"/>
                <a:gd name="T37" fmla="*/ 71 h 71"/>
                <a:gd name="T38" fmla="*/ 12 w 46"/>
                <a:gd name="T39" fmla="*/ 71 h 71"/>
                <a:gd name="T40" fmla="*/ 7 w 46"/>
                <a:gd name="T41" fmla="*/ 69 h 71"/>
                <a:gd name="T42" fmla="*/ 7 w 46"/>
                <a:gd name="T43" fmla="*/ 69 h 71"/>
                <a:gd name="T44" fmla="*/ 4 w 46"/>
                <a:gd name="T45" fmla="*/ 67 h 71"/>
                <a:gd name="T46" fmla="*/ 2 w 46"/>
                <a:gd name="T47" fmla="*/ 64 h 71"/>
                <a:gd name="T48" fmla="*/ 0 w 46"/>
                <a:gd name="T49" fmla="*/ 59 h 71"/>
                <a:gd name="T50" fmla="*/ 0 w 46"/>
                <a:gd name="T51" fmla="*/ 54 h 71"/>
                <a:gd name="T52" fmla="*/ 4 w 46"/>
                <a:gd name="T53" fmla="*/ 44 h 71"/>
                <a:gd name="T54" fmla="*/ 9 w 46"/>
                <a:gd name="T55" fmla="*/ 30 h 71"/>
                <a:gd name="T56" fmla="*/ 9 w 46"/>
                <a:gd name="T57" fmla="*/ 3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" h="71">
                  <a:moveTo>
                    <a:pt x="9" y="30"/>
                  </a:moveTo>
                  <a:lnTo>
                    <a:pt x="9" y="30"/>
                  </a:lnTo>
                  <a:lnTo>
                    <a:pt x="16" y="17"/>
                  </a:lnTo>
                  <a:lnTo>
                    <a:pt x="24" y="6"/>
                  </a:lnTo>
                  <a:lnTo>
                    <a:pt x="27" y="3"/>
                  </a:lnTo>
                  <a:lnTo>
                    <a:pt x="31" y="1"/>
                  </a:lnTo>
                  <a:lnTo>
                    <a:pt x="34" y="0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41" y="5"/>
                  </a:lnTo>
                  <a:lnTo>
                    <a:pt x="43" y="8"/>
                  </a:lnTo>
                  <a:lnTo>
                    <a:pt x="46" y="18"/>
                  </a:lnTo>
                  <a:lnTo>
                    <a:pt x="46" y="30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34" y="55"/>
                  </a:lnTo>
                  <a:lnTo>
                    <a:pt x="26" y="66"/>
                  </a:lnTo>
                  <a:lnTo>
                    <a:pt x="21" y="69"/>
                  </a:lnTo>
                  <a:lnTo>
                    <a:pt x="17" y="71"/>
                  </a:lnTo>
                  <a:lnTo>
                    <a:pt x="12" y="71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4" y="67"/>
                  </a:lnTo>
                  <a:lnTo>
                    <a:pt x="2" y="64"/>
                  </a:lnTo>
                  <a:lnTo>
                    <a:pt x="0" y="59"/>
                  </a:lnTo>
                  <a:lnTo>
                    <a:pt x="0" y="54"/>
                  </a:lnTo>
                  <a:lnTo>
                    <a:pt x="4" y="44"/>
                  </a:lnTo>
                  <a:lnTo>
                    <a:pt x="9" y="30"/>
                  </a:lnTo>
                  <a:lnTo>
                    <a:pt x="9" y="3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D9802425-0C49-4D73-9CB8-25F2F972B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0213" y="2276475"/>
              <a:ext cx="46038" cy="77788"/>
            </a:xfrm>
            <a:custGeom>
              <a:avLst/>
              <a:gdLst>
                <a:gd name="T0" fmla="*/ 10 w 29"/>
                <a:gd name="T1" fmla="*/ 24 h 49"/>
                <a:gd name="T2" fmla="*/ 10 w 29"/>
                <a:gd name="T3" fmla="*/ 24 h 49"/>
                <a:gd name="T4" fmla="*/ 17 w 29"/>
                <a:gd name="T5" fmla="*/ 11 h 49"/>
                <a:gd name="T6" fmla="*/ 27 w 29"/>
                <a:gd name="T7" fmla="*/ 0 h 49"/>
                <a:gd name="T8" fmla="*/ 27 w 29"/>
                <a:gd name="T9" fmla="*/ 0 h 49"/>
                <a:gd name="T10" fmla="*/ 29 w 29"/>
                <a:gd name="T11" fmla="*/ 9 h 49"/>
                <a:gd name="T12" fmla="*/ 27 w 29"/>
                <a:gd name="T13" fmla="*/ 16 h 49"/>
                <a:gd name="T14" fmla="*/ 22 w 29"/>
                <a:gd name="T15" fmla="*/ 29 h 49"/>
                <a:gd name="T16" fmla="*/ 22 w 29"/>
                <a:gd name="T17" fmla="*/ 29 h 49"/>
                <a:gd name="T18" fmla="*/ 17 w 29"/>
                <a:gd name="T19" fmla="*/ 38 h 49"/>
                <a:gd name="T20" fmla="*/ 10 w 29"/>
                <a:gd name="T21" fmla="*/ 44 h 49"/>
                <a:gd name="T22" fmla="*/ 5 w 29"/>
                <a:gd name="T23" fmla="*/ 48 h 49"/>
                <a:gd name="T24" fmla="*/ 2 w 29"/>
                <a:gd name="T25" fmla="*/ 49 h 49"/>
                <a:gd name="T26" fmla="*/ 2 w 29"/>
                <a:gd name="T27" fmla="*/ 49 h 49"/>
                <a:gd name="T28" fmla="*/ 0 w 29"/>
                <a:gd name="T29" fmla="*/ 46 h 49"/>
                <a:gd name="T30" fmla="*/ 2 w 29"/>
                <a:gd name="T31" fmla="*/ 39 h 49"/>
                <a:gd name="T32" fmla="*/ 10 w 29"/>
                <a:gd name="T33" fmla="*/ 24 h 49"/>
                <a:gd name="T34" fmla="*/ 10 w 29"/>
                <a:gd name="T35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49">
                  <a:moveTo>
                    <a:pt x="10" y="24"/>
                  </a:moveTo>
                  <a:lnTo>
                    <a:pt x="10" y="24"/>
                  </a:lnTo>
                  <a:lnTo>
                    <a:pt x="17" y="1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9" y="9"/>
                  </a:lnTo>
                  <a:lnTo>
                    <a:pt x="27" y="16"/>
                  </a:lnTo>
                  <a:lnTo>
                    <a:pt x="22" y="29"/>
                  </a:lnTo>
                  <a:lnTo>
                    <a:pt x="22" y="29"/>
                  </a:lnTo>
                  <a:lnTo>
                    <a:pt x="17" y="38"/>
                  </a:lnTo>
                  <a:lnTo>
                    <a:pt x="10" y="44"/>
                  </a:lnTo>
                  <a:lnTo>
                    <a:pt x="5" y="48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0" y="46"/>
                  </a:lnTo>
                  <a:lnTo>
                    <a:pt x="2" y="39"/>
                  </a:lnTo>
                  <a:lnTo>
                    <a:pt x="10" y="24"/>
                  </a:lnTo>
                  <a:lnTo>
                    <a:pt x="10" y="24"/>
                  </a:lnTo>
                  <a:close/>
                </a:path>
              </a:pathLst>
            </a:custGeom>
            <a:solidFill>
              <a:srgbClr val="66FF00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EBB08ACF-82A9-4170-A4DC-1A5EAF96DF74}"/>
              </a:ext>
            </a:extLst>
          </p:cNvPr>
          <p:cNvGrpSpPr/>
          <p:nvPr/>
        </p:nvGrpSpPr>
        <p:grpSpPr>
          <a:xfrm flipH="1">
            <a:off x="6791284" y="1114246"/>
            <a:ext cx="2850550" cy="2009954"/>
            <a:chOff x="107950" y="12700"/>
            <a:chExt cx="9690101" cy="6832600"/>
          </a:xfrm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D6422562-061C-4BA9-8943-E4046DD95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" y="581025"/>
              <a:ext cx="8555038" cy="6264275"/>
            </a:xfrm>
            <a:custGeom>
              <a:avLst/>
              <a:gdLst>
                <a:gd name="T0" fmla="*/ 4574 w 5389"/>
                <a:gd name="T1" fmla="*/ 59 h 3946"/>
                <a:gd name="T2" fmla="*/ 4340 w 5389"/>
                <a:gd name="T3" fmla="*/ 192 h 3946"/>
                <a:gd name="T4" fmla="*/ 4029 w 5389"/>
                <a:gd name="T5" fmla="*/ 320 h 3946"/>
                <a:gd name="T6" fmla="*/ 3631 w 5389"/>
                <a:gd name="T7" fmla="*/ 344 h 3946"/>
                <a:gd name="T8" fmla="*/ 2835 w 5389"/>
                <a:gd name="T9" fmla="*/ 260 h 3946"/>
                <a:gd name="T10" fmla="*/ 1740 w 5389"/>
                <a:gd name="T11" fmla="*/ 221 h 3946"/>
                <a:gd name="T12" fmla="*/ 1268 w 5389"/>
                <a:gd name="T13" fmla="*/ 340 h 3946"/>
                <a:gd name="T14" fmla="*/ 906 w 5389"/>
                <a:gd name="T15" fmla="*/ 540 h 3946"/>
                <a:gd name="T16" fmla="*/ 809 w 5389"/>
                <a:gd name="T17" fmla="*/ 726 h 3946"/>
                <a:gd name="T18" fmla="*/ 680 w 5389"/>
                <a:gd name="T19" fmla="*/ 1338 h 3946"/>
                <a:gd name="T20" fmla="*/ 585 w 5389"/>
                <a:gd name="T21" fmla="*/ 1622 h 3946"/>
                <a:gd name="T22" fmla="*/ 408 w 5389"/>
                <a:gd name="T23" fmla="*/ 1761 h 3946"/>
                <a:gd name="T24" fmla="*/ 239 w 5389"/>
                <a:gd name="T25" fmla="*/ 1751 h 3946"/>
                <a:gd name="T26" fmla="*/ 192 w 5389"/>
                <a:gd name="T27" fmla="*/ 1607 h 3946"/>
                <a:gd name="T28" fmla="*/ 282 w 5389"/>
                <a:gd name="T29" fmla="*/ 1418 h 3946"/>
                <a:gd name="T30" fmla="*/ 336 w 5389"/>
                <a:gd name="T31" fmla="*/ 1279 h 3946"/>
                <a:gd name="T32" fmla="*/ 237 w 5389"/>
                <a:gd name="T33" fmla="*/ 1223 h 3946"/>
                <a:gd name="T34" fmla="*/ 83 w 5389"/>
                <a:gd name="T35" fmla="*/ 1297 h 3946"/>
                <a:gd name="T36" fmla="*/ 4 w 5389"/>
                <a:gd name="T37" fmla="*/ 1494 h 3946"/>
                <a:gd name="T38" fmla="*/ 41 w 5389"/>
                <a:gd name="T39" fmla="*/ 1773 h 3946"/>
                <a:gd name="T40" fmla="*/ 206 w 5389"/>
                <a:gd name="T41" fmla="*/ 1930 h 3946"/>
                <a:gd name="T42" fmla="*/ 465 w 5389"/>
                <a:gd name="T43" fmla="*/ 1954 h 3946"/>
                <a:gd name="T44" fmla="*/ 645 w 5389"/>
                <a:gd name="T45" fmla="*/ 1868 h 3946"/>
                <a:gd name="T46" fmla="*/ 877 w 5389"/>
                <a:gd name="T47" fmla="*/ 1505 h 3946"/>
                <a:gd name="T48" fmla="*/ 943 w 5389"/>
                <a:gd name="T49" fmla="*/ 1642 h 3946"/>
                <a:gd name="T50" fmla="*/ 1017 w 5389"/>
                <a:gd name="T51" fmla="*/ 1997 h 3946"/>
                <a:gd name="T52" fmla="*/ 1054 w 5389"/>
                <a:gd name="T53" fmla="*/ 2352 h 3946"/>
                <a:gd name="T54" fmla="*/ 945 w 5389"/>
                <a:gd name="T55" fmla="*/ 2710 h 3946"/>
                <a:gd name="T56" fmla="*/ 799 w 5389"/>
                <a:gd name="T57" fmla="*/ 3057 h 3946"/>
                <a:gd name="T58" fmla="*/ 949 w 5389"/>
                <a:gd name="T59" fmla="*/ 3400 h 3946"/>
                <a:gd name="T60" fmla="*/ 1128 w 5389"/>
                <a:gd name="T61" fmla="*/ 3860 h 3946"/>
                <a:gd name="T62" fmla="*/ 1229 w 5389"/>
                <a:gd name="T63" fmla="*/ 3931 h 3946"/>
                <a:gd name="T64" fmla="*/ 1526 w 5389"/>
                <a:gd name="T65" fmla="*/ 3935 h 3946"/>
                <a:gd name="T66" fmla="*/ 1649 w 5389"/>
                <a:gd name="T67" fmla="*/ 3931 h 3946"/>
                <a:gd name="T68" fmla="*/ 1709 w 5389"/>
                <a:gd name="T69" fmla="*/ 3911 h 3946"/>
                <a:gd name="T70" fmla="*/ 1785 w 5389"/>
                <a:gd name="T71" fmla="*/ 3845 h 3946"/>
                <a:gd name="T72" fmla="*/ 1826 w 5389"/>
                <a:gd name="T73" fmla="*/ 3749 h 3946"/>
                <a:gd name="T74" fmla="*/ 1769 w 5389"/>
                <a:gd name="T75" fmla="*/ 3632 h 3946"/>
                <a:gd name="T76" fmla="*/ 1592 w 5389"/>
                <a:gd name="T77" fmla="*/ 3603 h 3946"/>
                <a:gd name="T78" fmla="*/ 1365 w 5389"/>
                <a:gd name="T79" fmla="*/ 3472 h 3946"/>
                <a:gd name="T80" fmla="*/ 1320 w 5389"/>
                <a:gd name="T81" fmla="*/ 3268 h 3946"/>
                <a:gd name="T82" fmla="*/ 1548 w 5389"/>
                <a:gd name="T83" fmla="*/ 2833 h 3946"/>
                <a:gd name="T84" fmla="*/ 4245 w 5389"/>
                <a:gd name="T85" fmla="*/ 2201 h 3946"/>
                <a:gd name="T86" fmla="*/ 4370 w 5389"/>
                <a:gd name="T87" fmla="*/ 2558 h 3946"/>
                <a:gd name="T88" fmla="*/ 4531 w 5389"/>
                <a:gd name="T89" fmla="*/ 3200 h 3946"/>
                <a:gd name="T90" fmla="*/ 4640 w 5389"/>
                <a:gd name="T91" fmla="*/ 3521 h 3946"/>
                <a:gd name="T92" fmla="*/ 4626 w 5389"/>
                <a:gd name="T93" fmla="*/ 3706 h 3946"/>
                <a:gd name="T94" fmla="*/ 4657 w 5389"/>
                <a:gd name="T95" fmla="*/ 3837 h 3946"/>
                <a:gd name="T96" fmla="*/ 4758 w 5389"/>
                <a:gd name="T97" fmla="*/ 3882 h 3946"/>
                <a:gd name="T98" fmla="*/ 5002 w 5389"/>
                <a:gd name="T99" fmla="*/ 3890 h 3946"/>
                <a:gd name="T100" fmla="*/ 5118 w 5389"/>
                <a:gd name="T101" fmla="*/ 3860 h 3946"/>
                <a:gd name="T102" fmla="*/ 5210 w 5389"/>
                <a:gd name="T103" fmla="*/ 3843 h 3946"/>
                <a:gd name="T104" fmla="*/ 5295 w 5389"/>
                <a:gd name="T105" fmla="*/ 3775 h 3946"/>
                <a:gd name="T106" fmla="*/ 5332 w 5389"/>
                <a:gd name="T107" fmla="*/ 3611 h 3946"/>
                <a:gd name="T108" fmla="*/ 5245 w 5389"/>
                <a:gd name="T109" fmla="*/ 3550 h 3946"/>
                <a:gd name="T110" fmla="*/ 4992 w 5389"/>
                <a:gd name="T111" fmla="*/ 3377 h 3946"/>
                <a:gd name="T112" fmla="*/ 5163 w 5389"/>
                <a:gd name="T113" fmla="*/ 2404 h 3946"/>
                <a:gd name="T114" fmla="*/ 5260 w 5389"/>
                <a:gd name="T115" fmla="*/ 1882 h 3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89" h="3946">
                  <a:moveTo>
                    <a:pt x="4922" y="0"/>
                  </a:moveTo>
                  <a:lnTo>
                    <a:pt x="4922" y="0"/>
                  </a:lnTo>
                  <a:lnTo>
                    <a:pt x="4869" y="6"/>
                  </a:lnTo>
                  <a:lnTo>
                    <a:pt x="4813" y="14"/>
                  </a:lnTo>
                  <a:lnTo>
                    <a:pt x="4747" y="24"/>
                  </a:lnTo>
                  <a:lnTo>
                    <a:pt x="4675" y="36"/>
                  </a:lnTo>
                  <a:lnTo>
                    <a:pt x="4605" y="51"/>
                  </a:lnTo>
                  <a:lnTo>
                    <a:pt x="4574" y="59"/>
                  </a:lnTo>
                  <a:lnTo>
                    <a:pt x="4547" y="67"/>
                  </a:lnTo>
                  <a:lnTo>
                    <a:pt x="4521" y="77"/>
                  </a:lnTo>
                  <a:lnTo>
                    <a:pt x="4502" y="86"/>
                  </a:lnTo>
                  <a:lnTo>
                    <a:pt x="4502" y="86"/>
                  </a:lnTo>
                  <a:lnTo>
                    <a:pt x="4469" y="106"/>
                  </a:lnTo>
                  <a:lnTo>
                    <a:pt x="4438" y="127"/>
                  </a:lnTo>
                  <a:lnTo>
                    <a:pt x="4373" y="170"/>
                  </a:lnTo>
                  <a:lnTo>
                    <a:pt x="4340" y="192"/>
                  </a:lnTo>
                  <a:lnTo>
                    <a:pt x="4303" y="215"/>
                  </a:lnTo>
                  <a:lnTo>
                    <a:pt x="4261" y="236"/>
                  </a:lnTo>
                  <a:lnTo>
                    <a:pt x="4214" y="258"/>
                  </a:lnTo>
                  <a:lnTo>
                    <a:pt x="4214" y="258"/>
                  </a:lnTo>
                  <a:lnTo>
                    <a:pt x="4160" y="279"/>
                  </a:lnTo>
                  <a:lnTo>
                    <a:pt x="4099" y="301"/>
                  </a:lnTo>
                  <a:lnTo>
                    <a:pt x="4066" y="310"/>
                  </a:lnTo>
                  <a:lnTo>
                    <a:pt x="4029" y="320"/>
                  </a:lnTo>
                  <a:lnTo>
                    <a:pt x="3990" y="330"/>
                  </a:lnTo>
                  <a:lnTo>
                    <a:pt x="3949" y="336"/>
                  </a:lnTo>
                  <a:lnTo>
                    <a:pt x="3905" y="342"/>
                  </a:lnTo>
                  <a:lnTo>
                    <a:pt x="3856" y="348"/>
                  </a:lnTo>
                  <a:lnTo>
                    <a:pt x="3806" y="349"/>
                  </a:lnTo>
                  <a:lnTo>
                    <a:pt x="3751" y="349"/>
                  </a:lnTo>
                  <a:lnTo>
                    <a:pt x="3693" y="348"/>
                  </a:lnTo>
                  <a:lnTo>
                    <a:pt x="3631" y="344"/>
                  </a:lnTo>
                  <a:lnTo>
                    <a:pt x="3564" y="336"/>
                  </a:lnTo>
                  <a:lnTo>
                    <a:pt x="3492" y="326"/>
                  </a:lnTo>
                  <a:lnTo>
                    <a:pt x="3492" y="326"/>
                  </a:lnTo>
                  <a:lnTo>
                    <a:pt x="3413" y="314"/>
                  </a:lnTo>
                  <a:lnTo>
                    <a:pt x="3317" y="303"/>
                  </a:lnTo>
                  <a:lnTo>
                    <a:pt x="3209" y="291"/>
                  </a:lnTo>
                  <a:lnTo>
                    <a:pt x="3090" y="281"/>
                  </a:lnTo>
                  <a:lnTo>
                    <a:pt x="2835" y="260"/>
                  </a:lnTo>
                  <a:lnTo>
                    <a:pt x="2567" y="244"/>
                  </a:lnTo>
                  <a:lnTo>
                    <a:pt x="2304" y="231"/>
                  </a:lnTo>
                  <a:lnTo>
                    <a:pt x="2067" y="221"/>
                  </a:lnTo>
                  <a:lnTo>
                    <a:pt x="1964" y="219"/>
                  </a:lnTo>
                  <a:lnTo>
                    <a:pt x="1873" y="219"/>
                  </a:lnTo>
                  <a:lnTo>
                    <a:pt x="1797" y="219"/>
                  </a:lnTo>
                  <a:lnTo>
                    <a:pt x="1740" y="221"/>
                  </a:lnTo>
                  <a:lnTo>
                    <a:pt x="1740" y="221"/>
                  </a:lnTo>
                  <a:lnTo>
                    <a:pt x="1690" y="227"/>
                  </a:lnTo>
                  <a:lnTo>
                    <a:pt x="1635" y="234"/>
                  </a:lnTo>
                  <a:lnTo>
                    <a:pt x="1579" y="246"/>
                  </a:lnTo>
                  <a:lnTo>
                    <a:pt x="1519" y="260"/>
                  </a:lnTo>
                  <a:lnTo>
                    <a:pt x="1456" y="277"/>
                  </a:lnTo>
                  <a:lnTo>
                    <a:pt x="1394" y="297"/>
                  </a:lnTo>
                  <a:lnTo>
                    <a:pt x="1330" y="318"/>
                  </a:lnTo>
                  <a:lnTo>
                    <a:pt x="1268" y="340"/>
                  </a:lnTo>
                  <a:lnTo>
                    <a:pt x="1207" y="365"/>
                  </a:lnTo>
                  <a:lnTo>
                    <a:pt x="1149" y="390"/>
                  </a:lnTo>
                  <a:lnTo>
                    <a:pt x="1095" y="416"/>
                  </a:lnTo>
                  <a:lnTo>
                    <a:pt x="1042" y="443"/>
                  </a:lnTo>
                  <a:lnTo>
                    <a:pt x="995" y="470"/>
                  </a:lnTo>
                  <a:lnTo>
                    <a:pt x="955" y="500"/>
                  </a:lnTo>
                  <a:lnTo>
                    <a:pt x="920" y="527"/>
                  </a:lnTo>
                  <a:lnTo>
                    <a:pt x="906" y="540"/>
                  </a:lnTo>
                  <a:lnTo>
                    <a:pt x="892" y="554"/>
                  </a:lnTo>
                  <a:lnTo>
                    <a:pt x="892" y="554"/>
                  </a:lnTo>
                  <a:lnTo>
                    <a:pt x="881" y="570"/>
                  </a:lnTo>
                  <a:lnTo>
                    <a:pt x="869" y="585"/>
                  </a:lnTo>
                  <a:lnTo>
                    <a:pt x="859" y="605"/>
                  </a:lnTo>
                  <a:lnTo>
                    <a:pt x="848" y="626"/>
                  </a:lnTo>
                  <a:lnTo>
                    <a:pt x="828" y="673"/>
                  </a:lnTo>
                  <a:lnTo>
                    <a:pt x="809" y="726"/>
                  </a:lnTo>
                  <a:lnTo>
                    <a:pt x="793" y="782"/>
                  </a:lnTo>
                  <a:lnTo>
                    <a:pt x="776" y="843"/>
                  </a:lnTo>
                  <a:lnTo>
                    <a:pt x="762" y="905"/>
                  </a:lnTo>
                  <a:lnTo>
                    <a:pt x="748" y="967"/>
                  </a:lnTo>
                  <a:lnTo>
                    <a:pt x="725" y="1092"/>
                  </a:lnTo>
                  <a:lnTo>
                    <a:pt x="706" y="1207"/>
                  </a:lnTo>
                  <a:lnTo>
                    <a:pt x="688" y="1301"/>
                  </a:lnTo>
                  <a:lnTo>
                    <a:pt x="680" y="1338"/>
                  </a:lnTo>
                  <a:lnTo>
                    <a:pt x="675" y="1365"/>
                  </a:lnTo>
                  <a:lnTo>
                    <a:pt x="675" y="1365"/>
                  </a:lnTo>
                  <a:lnTo>
                    <a:pt x="649" y="1465"/>
                  </a:lnTo>
                  <a:lnTo>
                    <a:pt x="634" y="1519"/>
                  </a:lnTo>
                  <a:lnTo>
                    <a:pt x="624" y="1544"/>
                  </a:lnTo>
                  <a:lnTo>
                    <a:pt x="612" y="1570"/>
                  </a:lnTo>
                  <a:lnTo>
                    <a:pt x="599" y="1597"/>
                  </a:lnTo>
                  <a:lnTo>
                    <a:pt x="585" y="1622"/>
                  </a:lnTo>
                  <a:lnTo>
                    <a:pt x="568" y="1646"/>
                  </a:lnTo>
                  <a:lnTo>
                    <a:pt x="548" y="1669"/>
                  </a:lnTo>
                  <a:lnTo>
                    <a:pt x="527" y="1691"/>
                  </a:lnTo>
                  <a:lnTo>
                    <a:pt x="502" y="1712"/>
                  </a:lnTo>
                  <a:lnTo>
                    <a:pt x="472" y="1730"/>
                  </a:lnTo>
                  <a:lnTo>
                    <a:pt x="441" y="1747"/>
                  </a:lnTo>
                  <a:lnTo>
                    <a:pt x="441" y="1747"/>
                  </a:lnTo>
                  <a:lnTo>
                    <a:pt x="408" y="1761"/>
                  </a:lnTo>
                  <a:lnTo>
                    <a:pt x="379" y="1773"/>
                  </a:lnTo>
                  <a:lnTo>
                    <a:pt x="352" y="1778"/>
                  </a:lnTo>
                  <a:lnTo>
                    <a:pt x="328" y="1782"/>
                  </a:lnTo>
                  <a:lnTo>
                    <a:pt x="305" y="1782"/>
                  </a:lnTo>
                  <a:lnTo>
                    <a:pt x="286" y="1778"/>
                  </a:lnTo>
                  <a:lnTo>
                    <a:pt x="268" y="1773"/>
                  </a:lnTo>
                  <a:lnTo>
                    <a:pt x="253" y="1763"/>
                  </a:lnTo>
                  <a:lnTo>
                    <a:pt x="239" y="1751"/>
                  </a:lnTo>
                  <a:lnTo>
                    <a:pt x="227" y="1737"/>
                  </a:lnTo>
                  <a:lnTo>
                    <a:pt x="218" y="1720"/>
                  </a:lnTo>
                  <a:lnTo>
                    <a:pt x="210" y="1700"/>
                  </a:lnTo>
                  <a:lnTo>
                    <a:pt x="202" y="1681"/>
                  </a:lnTo>
                  <a:lnTo>
                    <a:pt x="198" y="1658"/>
                  </a:lnTo>
                  <a:lnTo>
                    <a:pt x="194" y="1632"/>
                  </a:lnTo>
                  <a:lnTo>
                    <a:pt x="192" y="1607"/>
                  </a:lnTo>
                  <a:lnTo>
                    <a:pt x="192" y="1607"/>
                  </a:lnTo>
                  <a:lnTo>
                    <a:pt x="192" y="1593"/>
                  </a:lnTo>
                  <a:lnTo>
                    <a:pt x="192" y="1580"/>
                  </a:lnTo>
                  <a:lnTo>
                    <a:pt x="198" y="1554"/>
                  </a:lnTo>
                  <a:lnTo>
                    <a:pt x="208" y="1531"/>
                  </a:lnTo>
                  <a:lnTo>
                    <a:pt x="220" y="1505"/>
                  </a:lnTo>
                  <a:lnTo>
                    <a:pt x="233" y="1482"/>
                  </a:lnTo>
                  <a:lnTo>
                    <a:pt x="249" y="1461"/>
                  </a:lnTo>
                  <a:lnTo>
                    <a:pt x="282" y="1418"/>
                  </a:lnTo>
                  <a:lnTo>
                    <a:pt x="313" y="1377"/>
                  </a:lnTo>
                  <a:lnTo>
                    <a:pt x="325" y="1357"/>
                  </a:lnTo>
                  <a:lnTo>
                    <a:pt x="334" y="1340"/>
                  </a:lnTo>
                  <a:lnTo>
                    <a:pt x="340" y="1320"/>
                  </a:lnTo>
                  <a:lnTo>
                    <a:pt x="344" y="1305"/>
                  </a:lnTo>
                  <a:lnTo>
                    <a:pt x="342" y="1295"/>
                  </a:lnTo>
                  <a:lnTo>
                    <a:pt x="340" y="1287"/>
                  </a:lnTo>
                  <a:lnTo>
                    <a:pt x="336" y="1279"/>
                  </a:lnTo>
                  <a:lnTo>
                    <a:pt x="332" y="1272"/>
                  </a:lnTo>
                  <a:lnTo>
                    <a:pt x="332" y="1272"/>
                  </a:lnTo>
                  <a:lnTo>
                    <a:pt x="321" y="1258"/>
                  </a:lnTo>
                  <a:lnTo>
                    <a:pt x="307" y="1246"/>
                  </a:lnTo>
                  <a:lnTo>
                    <a:pt x="291" y="1236"/>
                  </a:lnTo>
                  <a:lnTo>
                    <a:pt x="274" y="1229"/>
                  </a:lnTo>
                  <a:lnTo>
                    <a:pt x="256" y="1225"/>
                  </a:lnTo>
                  <a:lnTo>
                    <a:pt x="237" y="1223"/>
                  </a:lnTo>
                  <a:lnTo>
                    <a:pt x="218" y="1223"/>
                  </a:lnTo>
                  <a:lnTo>
                    <a:pt x="198" y="1225"/>
                  </a:lnTo>
                  <a:lnTo>
                    <a:pt x="179" y="1231"/>
                  </a:lnTo>
                  <a:lnTo>
                    <a:pt x="157" y="1238"/>
                  </a:lnTo>
                  <a:lnTo>
                    <a:pt x="138" y="1250"/>
                  </a:lnTo>
                  <a:lnTo>
                    <a:pt x="120" y="1264"/>
                  </a:lnTo>
                  <a:lnTo>
                    <a:pt x="101" y="1279"/>
                  </a:lnTo>
                  <a:lnTo>
                    <a:pt x="83" y="1297"/>
                  </a:lnTo>
                  <a:lnTo>
                    <a:pt x="68" y="1318"/>
                  </a:lnTo>
                  <a:lnTo>
                    <a:pt x="52" y="1342"/>
                  </a:lnTo>
                  <a:lnTo>
                    <a:pt x="52" y="1342"/>
                  </a:lnTo>
                  <a:lnTo>
                    <a:pt x="39" y="1367"/>
                  </a:lnTo>
                  <a:lnTo>
                    <a:pt x="27" y="1396"/>
                  </a:lnTo>
                  <a:lnTo>
                    <a:pt x="17" y="1428"/>
                  </a:lnTo>
                  <a:lnTo>
                    <a:pt x="10" y="1461"/>
                  </a:lnTo>
                  <a:lnTo>
                    <a:pt x="4" y="1494"/>
                  </a:lnTo>
                  <a:lnTo>
                    <a:pt x="0" y="1529"/>
                  </a:lnTo>
                  <a:lnTo>
                    <a:pt x="0" y="1566"/>
                  </a:lnTo>
                  <a:lnTo>
                    <a:pt x="0" y="1601"/>
                  </a:lnTo>
                  <a:lnTo>
                    <a:pt x="4" y="1636"/>
                  </a:lnTo>
                  <a:lnTo>
                    <a:pt x="10" y="1673"/>
                  </a:lnTo>
                  <a:lnTo>
                    <a:pt x="17" y="1708"/>
                  </a:lnTo>
                  <a:lnTo>
                    <a:pt x="27" y="1741"/>
                  </a:lnTo>
                  <a:lnTo>
                    <a:pt x="41" y="1773"/>
                  </a:lnTo>
                  <a:lnTo>
                    <a:pt x="58" y="1804"/>
                  </a:lnTo>
                  <a:lnTo>
                    <a:pt x="78" y="1831"/>
                  </a:lnTo>
                  <a:lnTo>
                    <a:pt x="99" y="1856"/>
                  </a:lnTo>
                  <a:lnTo>
                    <a:pt x="99" y="1856"/>
                  </a:lnTo>
                  <a:lnTo>
                    <a:pt x="124" y="1880"/>
                  </a:lnTo>
                  <a:lnTo>
                    <a:pt x="150" y="1899"/>
                  </a:lnTo>
                  <a:lnTo>
                    <a:pt x="177" y="1917"/>
                  </a:lnTo>
                  <a:lnTo>
                    <a:pt x="206" y="1930"/>
                  </a:lnTo>
                  <a:lnTo>
                    <a:pt x="235" y="1942"/>
                  </a:lnTo>
                  <a:lnTo>
                    <a:pt x="266" y="1952"/>
                  </a:lnTo>
                  <a:lnTo>
                    <a:pt x="297" y="1960"/>
                  </a:lnTo>
                  <a:lnTo>
                    <a:pt x="330" y="1964"/>
                  </a:lnTo>
                  <a:lnTo>
                    <a:pt x="363" y="1966"/>
                  </a:lnTo>
                  <a:lnTo>
                    <a:pt x="396" y="1964"/>
                  </a:lnTo>
                  <a:lnTo>
                    <a:pt x="430" y="1960"/>
                  </a:lnTo>
                  <a:lnTo>
                    <a:pt x="465" y="1954"/>
                  </a:lnTo>
                  <a:lnTo>
                    <a:pt x="498" y="1946"/>
                  </a:lnTo>
                  <a:lnTo>
                    <a:pt x="531" y="1934"/>
                  </a:lnTo>
                  <a:lnTo>
                    <a:pt x="564" y="1921"/>
                  </a:lnTo>
                  <a:lnTo>
                    <a:pt x="597" y="1903"/>
                  </a:lnTo>
                  <a:lnTo>
                    <a:pt x="597" y="1903"/>
                  </a:lnTo>
                  <a:lnTo>
                    <a:pt x="612" y="1893"/>
                  </a:lnTo>
                  <a:lnTo>
                    <a:pt x="630" y="1882"/>
                  </a:lnTo>
                  <a:lnTo>
                    <a:pt x="645" y="1868"/>
                  </a:lnTo>
                  <a:lnTo>
                    <a:pt x="661" y="1852"/>
                  </a:lnTo>
                  <a:lnTo>
                    <a:pt x="692" y="1817"/>
                  </a:lnTo>
                  <a:lnTo>
                    <a:pt x="723" y="1776"/>
                  </a:lnTo>
                  <a:lnTo>
                    <a:pt x="752" y="1734"/>
                  </a:lnTo>
                  <a:lnTo>
                    <a:pt x="782" y="1689"/>
                  </a:lnTo>
                  <a:lnTo>
                    <a:pt x="809" y="1642"/>
                  </a:lnTo>
                  <a:lnTo>
                    <a:pt x="832" y="1595"/>
                  </a:lnTo>
                  <a:lnTo>
                    <a:pt x="877" y="1505"/>
                  </a:lnTo>
                  <a:lnTo>
                    <a:pt x="910" y="1429"/>
                  </a:lnTo>
                  <a:lnTo>
                    <a:pt x="931" y="1377"/>
                  </a:lnTo>
                  <a:lnTo>
                    <a:pt x="939" y="1357"/>
                  </a:lnTo>
                  <a:lnTo>
                    <a:pt x="939" y="1357"/>
                  </a:lnTo>
                  <a:lnTo>
                    <a:pt x="937" y="1426"/>
                  </a:lnTo>
                  <a:lnTo>
                    <a:pt x="937" y="1500"/>
                  </a:lnTo>
                  <a:lnTo>
                    <a:pt x="941" y="1591"/>
                  </a:lnTo>
                  <a:lnTo>
                    <a:pt x="943" y="1642"/>
                  </a:lnTo>
                  <a:lnTo>
                    <a:pt x="947" y="1695"/>
                  </a:lnTo>
                  <a:lnTo>
                    <a:pt x="955" y="1749"/>
                  </a:lnTo>
                  <a:lnTo>
                    <a:pt x="962" y="1802"/>
                  </a:lnTo>
                  <a:lnTo>
                    <a:pt x="972" y="1854"/>
                  </a:lnTo>
                  <a:lnTo>
                    <a:pt x="984" y="1905"/>
                  </a:lnTo>
                  <a:lnTo>
                    <a:pt x="999" y="1952"/>
                  </a:lnTo>
                  <a:lnTo>
                    <a:pt x="1017" y="1997"/>
                  </a:lnTo>
                  <a:lnTo>
                    <a:pt x="1017" y="1997"/>
                  </a:lnTo>
                  <a:lnTo>
                    <a:pt x="1034" y="2040"/>
                  </a:lnTo>
                  <a:lnTo>
                    <a:pt x="1046" y="2084"/>
                  </a:lnTo>
                  <a:lnTo>
                    <a:pt x="1056" y="2127"/>
                  </a:lnTo>
                  <a:lnTo>
                    <a:pt x="1062" y="2172"/>
                  </a:lnTo>
                  <a:lnTo>
                    <a:pt x="1064" y="2217"/>
                  </a:lnTo>
                  <a:lnTo>
                    <a:pt x="1062" y="2264"/>
                  </a:lnTo>
                  <a:lnTo>
                    <a:pt x="1060" y="2307"/>
                  </a:lnTo>
                  <a:lnTo>
                    <a:pt x="1054" y="2352"/>
                  </a:lnTo>
                  <a:lnTo>
                    <a:pt x="1046" y="2394"/>
                  </a:lnTo>
                  <a:lnTo>
                    <a:pt x="1038" y="2437"/>
                  </a:lnTo>
                  <a:lnTo>
                    <a:pt x="1029" y="2478"/>
                  </a:lnTo>
                  <a:lnTo>
                    <a:pt x="1017" y="2517"/>
                  </a:lnTo>
                  <a:lnTo>
                    <a:pt x="994" y="2589"/>
                  </a:lnTo>
                  <a:lnTo>
                    <a:pt x="970" y="2652"/>
                  </a:lnTo>
                  <a:lnTo>
                    <a:pt x="970" y="2652"/>
                  </a:lnTo>
                  <a:lnTo>
                    <a:pt x="945" y="2710"/>
                  </a:lnTo>
                  <a:lnTo>
                    <a:pt x="918" y="2769"/>
                  </a:lnTo>
                  <a:lnTo>
                    <a:pt x="861" y="2882"/>
                  </a:lnTo>
                  <a:lnTo>
                    <a:pt x="836" y="2934"/>
                  </a:lnTo>
                  <a:lnTo>
                    <a:pt x="817" y="2981"/>
                  </a:lnTo>
                  <a:lnTo>
                    <a:pt x="809" y="3003"/>
                  </a:lnTo>
                  <a:lnTo>
                    <a:pt x="803" y="3022"/>
                  </a:lnTo>
                  <a:lnTo>
                    <a:pt x="799" y="3042"/>
                  </a:lnTo>
                  <a:lnTo>
                    <a:pt x="799" y="3057"/>
                  </a:lnTo>
                  <a:lnTo>
                    <a:pt x="799" y="3057"/>
                  </a:lnTo>
                  <a:lnTo>
                    <a:pt x="801" y="3075"/>
                  </a:lnTo>
                  <a:lnTo>
                    <a:pt x="807" y="3094"/>
                  </a:lnTo>
                  <a:lnTo>
                    <a:pt x="813" y="3118"/>
                  </a:lnTo>
                  <a:lnTo>
                    <a:pt x="824" y="3143"/>
                  </a:lnTo>
                  <a:lnTo>
                    <a:pt x="850" y="3202"/>
                  </a:lnTo>
                  <a:lnTo>
                    <a:pt x="879" y="3266"/>
                  </a:lnTo>
                  <a:lnTo>
                    <a:pt x="949" y="3400"/>
                  </a:lnTo>
                  <a:lnTo>
                    <a:pt x="980" y="3467"/>
                  </a:lnTo>
                  <a:lnTo>
                    <a:pt x="1009" y="3525"/>
                  </a:lnTo>
                  <a:lnTo>
                    <a:pt x="1009" y="3525"/>
                  </a:lnTo>
                  <a:lnTo>
                    <a:pt x="1032" y="3584"/>
                  </a:lnTo>
                  <a:lnTo>
                    <a:pt x="1056" y="3644"/>
                  </a:lnTo>
                  <a:lnTo>
                    <a:pt x="1095" y="3763"/>
                  </a:lnTo>
                  <a:lnTo>
                    <a:pt x="1110" y="3816"/>
                  </a:lnTo>
                  <a:lnTo>
                    <a:pt x="1128" y="3860"/>
                  </a:lnTo>
                  <a:lnTo>
                    <a:pt x="1141" y="3896"/>
                  </a:lnTo>
                  <a:lnTo>
                    <a:pt x="1149" y="3907"/>
                  </a:lnTo>
                  <a:lnTo>
                    <a:pt x="1157" y="3915"/>
                  </a:lnTo>
                  <a:lnTo>
                    <a:pt x="1157" y="3915"/>
                  </a:lnTo>
                  <a:lnTo>
                    <a:pt x="1167" y="3921"/>
                  </a:lnTo>
                  <a:lnTo>
                    <a:pt x="1182" y="3925"/>
                  </a:lnTo>
                  <a:lnTo>
                    <a:pt x="1204" y="3929"/>
                  </a:lnTo>
                  <a:lnTo>
                    <a:pt x="1229" y="3931"/>
                  </a:lnTo>
                  <a:lnTo>
                    <a:pt x="1285" y="3933"/>
                  </a:lnTo>
                  <a:lnTo>
                    <a:pt x="1347" y="3931"/>
                  </a:lnTo>
                  <a:lnTo>
                    <a:pt x="1406" y="3929"/>
                  </a:lnTo>
                  <a:lnTo>
                    <a:pt x="1458" y="3927"/>
                  </a:lnTo>
                  <a:lnTo>
                    <a:pt x="1507" y="3923"/>
                  </a:lnTo>
                  <a:lnTo>
                    <a:pt x="1507" y="3923"/>
                  </a:lnTo>
                  <a:lnTo>
                    <a:pt x="1513" y="3927"/>
                  </a:lnTo>
                  <a:lnTo>
                    <a:pt x="1526" y="3935"/>
                  </a:lnTo>
                  <a:lnTo>
                    <a:pt x="1540" y="3940"/>
                  </a:lnTo>
                  <a:lnTo>
                    <a:pt x="1554" y="3944"/>
                  </a:lnTo>
                  <a:lnTo>
                    <a:pt x="1571" y="3946"/>
                  </a:lnTo>
                  <a:lnTo>
                    <a:pt x="1592" y="3946"/>
                  </a:lnTo>
                  <a:lnTo>
                    <a:pt x="1592" y="3946"/>
                  </a:lnTo>
                  <a:lnTo>
                    <a:pt x="1614" y="3944"/>
                  </a:lnTo>
                  <a:lnTo>
                    <a:pt x="1631" y="3938"/>
                  </a:lnTo>
                  <a:lnTo>
                    <a:pt x="1649" y="3931"/>
                  </a:lnTo>
                  <a:lnTo>
                    <a:pt x="1663" y="3923"/>
                  </a:lnTo>
                  <a:lnTo>
                    <a:pt x="1672" y="3913"/>
                  </a:lnTo>
                  <a:lnTo>
                    <a:pt x="1680" y="3907"/>
                  </a:lnTo>
                  <a:lnTo>
                    <a:pt x="1686" y="3899"/>
                  </a:lnTo>
                  <a:lnTo>
                    <a:pt x="1686" y="3899"/>
                  </a:lnTo>
                  <a:lnTo>
                    <a:pt x="1690" y="3903"/>
                  </a:lnTo>
                  <a:lnTo>
                    <a:pt x="1703" y="3911"/>
                  </a:lnTo>
                  <a:lnTo>
                    <a:pt x="1709" y="3911"/>
                  </a:lnTo>
                  <a:lnTo>
                    <a:pt x="1717" y="3911"/>
                  </a:lnTo>
                  <a:lnTo>
                    <a:pt x="1725" y="3907"/>
                  </a:lnTo>
                  <a:lnTo>
                    <a:pt x="1733" y="3899"/>
                  </a:lnTo>
                  <a:lnTo>
                    <a:pt x="1733" y="3899"/>
                  </a:lnTo>
                  <a:lnTo>
                    <a:pt x="1764" y="3853"/>
                  </a:lnTo>
                  <a:lnTo>
                    <a:pt x="1764" y="3853"/>
                  </a:lnTo>
                  <a:lnTo>
                    <a:pt x="1775" y="3851"/>
                  </a:lnTo>
                  <a:lnTo>
                    <a:pt x="1785" y="3845"/>
                  </a:lnTo>
                  <a:lnTo>
                    <a:pt x="1799" y="3837"/>
                  </a:lnTo>
                  <a:lnTo>
                    <a:pt x="1804" y="3829"/>
                  </a:lnTo>
                  <a:lnTo>
                    <a:pt x="1810" y="3821"/>
                  </a:lnTo>
                  <a:lnTo>
                    <a:pt x="1814" y="3812"/>
                  </a:lnTo>
                  <a:lnTo>
                    <a:pt x="1820" y="3798"/>
                  </a:lnTo>
                  <a:lnTo>
                    <a:pt x="1824" y="3784"/>
                  </a:lnTo>
                  <a:lnTo>
                    <a:pt x="1826" y="3769"/>
                  </a:lnTo>
                  <a:lnTo>
                    <a:pt x="1826" y="3749"/>
                  </a:lnTo>
                  <a:lnTo>
                    <a:pt x="1826" y="3728"/>
                  </a:lnTo>
                  <a:lnTo>
                    <a:pt x="1826" y="3728"/>
                  </a:lnTo>
                  <a:lnTo>
                    <a:pt x="1822" y="3706"/>
                  </a:lnTo>
                  <a:lnTo>
                    <a:pt x="1816" y="3687"/>
                  </a:lnTo>
                  <a:lnTo>
                    <a:pt x="1808" y="3669"/>
                  </a:lnTo>
                  <a:lnTo>
                    <a:pt x="1797" y="3656"/>
                  </a:lnTo>
                  <a:lnTo>
                    <a:pt x="1785" y="3644"/>
                  </a:lnTo>
                  <a:lnTo>
                    <a:pt x="1769" y="3632"/>
                  </a:lnTo>
                  <a:lnTo>
                    <a:pt x="1754" y="3625"/>
                  </a:lnTo>
                  <a:lnTo>
                    <a:pt x="1736" y="3617"/>
                  </a:lnTo>
                  <a:lnTo>
                    <a:pt x="1719" y="3611"/>
                  </a:lnTo>
                  <a:lnTo>
                    <a:pt x="1699" y="3607"/>
                  </a:lnTo>
                  <a:lnTo>
                    <a:pt x="1663" y="3601"/>
                  </a:lnTo>
                  <a:lnTo>
                    <a:pt x="1626" y="3601"/>
                  </a:lnTo>
                  <a:lnTo>
                    <a:pt x="1592" y="3603"/>
                  </a:lnTo>
                  <a:lnTo>
                    <a:pt x="1592" y="3603"/>
                  </a:lnTo>
                  <a:lnTo>
                    <a:pt x="1501" y="3613"/>
                  </a:lnTo>
                  <a:lnTo>
                    <a:pt x="1468" y="3619"/>
                  </a:lnTo>
                  <a:lnTo>
                    <a:pt x="1468" y="3619"/>
                  </a:lnTo>
                  <a:lnTo>
                    <a:pt x="1460" y="3609"/>
                  </a:lnTo>
                  <a:lnTo>
                    <a:pt x="1439" y="3586"/>
                  </a:lnTo>
                  <a:lnTo>
                    <a:pt x="1412" y="3547"/>
                  </a:lnTo>
                  <a:lnTo>
                    <a:pt x="1381" y="3500"/>
                  </a:lnTo>
                  <a:lnTo>
                    <a:pt x="1365" y="3472"/>
                  </a:lnTo>
                  <a:lnTo>
                    <a:pt x="1351" y="3445"/>
                  </a:lnTo>
                  <a:lnTo>
                    <a:pt x="1338" y="3416"/>
                  </a:lnTo>
                  <a:lnTo>
                    <a:pt x="1328" y="3387"/>
                  </a:lnTo>
                  <a:lnTo>
                    <a:pt x="1320" y="3356"/>
                  </a:lnTo>
                  <a:lnTo>
                    <a:pt x="1316" y="3326"/>
                  </a:lnTo>
                  <a:lnTo>
                    <a:pt x="1316" y="3297"/>
                  </a:lnTo>
                  <a:lnTo>
                    <a:pt x="1318" y="3281"/>
                  </a:lnTo>
                  <a:lnTo>
                    <a:pt x="1320" y="3268"/>
                  </a:lnTo>
                  <a:lnTo>
                    <a:pt x="1320" y="3268"/>
                  </a:lnTo>
                  <a:lnTo>
                    <a:pt x="1330" y="3237"/>
                  </a:lnTo>
                  <a:lnTo>
                    <a:pt x="1344" y="3200"/>
                  </a:lnTo>
                  <a:lnTo>
                    <a:pt x="1363" y="3159"/>
                  </a:lnTo>
                  <a:lnTo>
                    <a:pt x="1386" y="3114"/>
                  </a:lnTo>
                  <a:lnTo>
                    <a:pt x="1437" y="3018"/>
                  </a:lnTo>
                  <a:lnTo>
                    <a:pt x="1493" y="2923"/>
                  </a:lnTo>
                  <a:lnTo>
                    <a:pt x="1548" y="2833"/>
                  </a:lnTo>
                  <a:lnTo>
                    <a:pt x="1594" y="2759"/>
                  </a:lnTo>
                  <a:lnTo>
                    <a:pt x="1639" y="2691"/>
                  </a:lnTo>
                  <a:lnTo>
                    <a:pt x="2044" y="2075"/>
                  </a:lnTo>
                  <a:lnTo>
                    <a:pt x="2277" y="1856"/>
                  </a:lnTo>
                  <a:lnTo>
                    <a:pt x="4214" y="2075"/>
                  </a:lnTo>
                  <a:lnTo>
                    <a:pt x="4214" y="2075"/>
                  </a:lnTo>
                  <a:lnTo>
                    <a:pt x="4230" y="2135"/>
                  </a:lnTo>
                  <a:lnTo>
                    <a:pt x="4245" y="2201"/>
                  </a:lnTo>
                  <a:lnTo>
                    <a:pt x="4266" y="2277"/>
                  </a:lnTo>
                  <a:lnTo>
                    <a:pt x="4290" y="2361"/>
                  </a:lnTo>
                  <a:lnTo>
                    <a:pt x="4317" y="2439"/>
                  </a:lnTo>
                  <a:lnTo>
                    <a:pt x="4331" y="2476"/>
                  </a:lnTo>
                  <a:lnTo>
                    <a:pt x="4344" y="2508"/>
                  </a:lnTo>
                  <a:lnTo>
                    <a:pt x="4356" y="2537"/>
                  </a:lnTo>
                  <a:lnTo>
                    <a:pt x="4370" y="2558"/>
                  </a:lnTo>
                  <a:lnTo>
                    <a:pt x="4370" y="2558"/>
                  </a:lnTo>
                  <a:lnTo>
                    <a:pt x="4381" y="2582"/>
                  </a:lnTo>
                  <a:lnTo>
                    <a:pt x="4395" y="2613"/>
                  </a:lnTo>
                  <a:lnTo>
                    <a:pt x="4406" y="2650"/>
                  </a:lnTo>
                  <a:lnTo>
                    <a:pt x="4420" y="2695"/>
                  </a:lnTo>
                  <a:lnTo>
                    <a:pt x="4443" y="2794"/>
                  </a:lnTo>
                  <a:lnTo>
                    <a:pt x="4469" y="2903"/>
                  </a:lnTo>
                  <a:lnTo>
                    <a:pt x="4512" y="3116"/>
                  </a:lnTo>
                  <a:lnTo>
                    <a:pt x="4531" y="3200"/>
                  </a:lnTo>
                  <a:lnTo>
                    <a:pt x="4541" y="3235"/>
                  </a:lnTo>
                  <a:lnTo>
                    <a:pt x="4548" y="3260"/>
                  </a:lnTo>
                  <a:lnTo>
                    <a:pt x="4548" y="3260"/>
                  </a:lnTo>
                  <a:lnTo>
                    <a:pt x="4583" y="3348"/>
                  </a:lnTo>
                  <a:lnTo>
                    <a:pt x="4601" y="3393"/>
                  </a:lnTo>
                  <a:lnTo>
                    <a:pt x="4617" y="3435"/>
                  </a:lnTo>
                  <a:lnTo>
                    <a:pt x="4630" y="3478"/>
                  </a:lnTo>
                  <a:lnTo>
                    <a:pt x="4640" y="3521"/>
                  </a:lnTo>
                  <a:lnTo>
                    <a:pt x="4642" y="3543"/>
                  </a:lnTo>
                  <a:lnTo>
                    <a:pt x="4644" y="3562"/>
                  </a:lnTo>
                  <a:lnTo>
                    <a:pt x="4644" y="3584"/>
                  </a:lnTo>
                  <a:lnTo>
                    <a:pt x="4642" y="3603"/>
                  </a:lnTo>
                  <a:lnTo>
                    <a:pt x="4642" y="3603"/>
                  </a:lnTo>
                  <a:lnTo>
                    <a:pt x="4636" y="3640"/>
                  </a:lnTo>
                  <a:lnTo>
                    <a:pt x="4630" y="3675"/>
                  </a:lnTo>
                  <a:lnTo>
                    <a:pt x="4626" y="3706"/>
                  </a:lnTo>
                  <a:lnTo>
                    <a:pt x="4622" y="3734"/>
                  </a:lnTo>
                  <a:lnTo>
                    <a:pt x="4622" y="3761"/>
                  </a:lnTo>
                  <a:lnTo>
                    <a:pt x="4624" y="3773"/>
                  </a:lnTo>
                  <a:lnTo>
                    <a:pt x="4628" y="3786"/>
                  </a:lnTo>
                  <a:lnTo>
                    <a:pt x="4632" y="3798"/>
                  </a:lnTo>
                  <a:lnTo>
                    <a:pt x="4640" y="3812"/>
                  </a:lnTo>
                  <a:lnTo>
                    <a:pt x="4648" y="3823"/>
                  </a:lnTo>
                  <a:lnTo>
                    <a:pt x="4657" y="3837"/>
                  </a:lnTo>
                  <a:lnTo>
                    <a:pt x="4657" y="3837"/>
                  </a:lnTo>
                  <a:lnTo>
                    <a:pt x="4669" y="3849"/>
                  </a:lnTo>
                  <a:lnTo>
                    <a:pt x="4681" y="3858"/>
                  </a:lnTo>
                  <a:lnTo>
                    <a:pt x="4694" y="3866"/>
                  </a:lnTo>
                  <a:lnTo>
                    <a:pt x="4706" y="3872"/>
                  </a:lnTo>
                  <a:lnTo>
                    <a:pt x="4720" y="3878"/>
                  </a:lnTo>
                  <a:lnTo>
                    <a:pt x="4733" y="3880"/>
                  </a:lnTo>
                  <a:lnTo>
                    <a:pt x="4758" y="3882"/>
                  </a:lnTo>
                  <a:lnTo>
                    <a:pt x="4780" y="3882"/>
                  </a:lnTo>
                  <a:lnTo>
                    <a:pt x="4797" y="3880"/>
                  </a:lnTo>
                  <a:lnTo>
                    <a:pt x="4813" y="3876"/>
                  </a:lnTo>
                  <a:lnTo>
                    <a:pt x="4906" y="3876"/>
                  </a:lnTo>
                  <a:lnTo>
                    <a:pt x="4906" y="3876"/>
                  </a:lnTo>
                  <a:lnTo>
                    <a:pt x="4926" y="3880"/>
                  </a:lnTo>
                  <a:lnTo>
                    <a:pt x="4974" y="3886"/>
                  </a:lnTo>
                  <a:lnTo>
                    <a:pt x="5002" y="3890"/>
                  </a:lnTo>
                  <a:lnTo>
                    <a:pt x="5031" y="3890"/>
                  </a:lnTo>
                  <a:lnTo>
                    <a:pt x="5056" y="3890"/>
                  </a:lnTo>
                  <a:lnTo>
                    <a:pt x="5068" y="3886"/>
                  </a:lnTo>
                  <a:lnTo>
                    <a:pt x="5077" y="3884"/>
                  </a:lnTo>
                  <a:lnTo>
                    <a:pt x="5077" y="3884"/>
                  </a:lnTo>
                  <a:lnTo>
                    <a:pt x="5095" y="3876"/>
                  </a:lnTo>
                  <a:lnTo>
                    <a:pt x="5109" y="3868"/>
                  </a:lnTo>
                  <a:lnTo>
                    <a:pt x="5118" y="3860"/>
                  </a:lnTo>
                  <a:lnTo>
                    <a:pt x="5126" y="3855"/>
                  </a:lnTo>
                  <a:lnTo>
                    <a:pt x="5138" y="3841"/>
                  </a:lnTo>
                  <a:lnTo>
                    <a:pt x="5140" y="3837"/>
                  </a:lnTo>
                  <a:lnTo>
                    <a:pt x="5140" y="3837"/>
                  </a:lnTo>
                  <a:lnTo>
                    <a:pt x="5157" y="3841"/>
                  </a:lnTo>
                  <a:lnTo>
                    <a:pt x="5175" y="3845"/>
                  </a:lnTo>
                  <a:lnTo>
                    <a:pt x="5198" y="3843"/>
                  </a:lnTo>
                  <a:lnTo>
                    <a:pt x="5210" y="3843"/>
                  </a:lnTo>
                  <a:lnTo>
                    <a:pt x="5221" y="3839"/>
                  </a:lnTo>
                  <a:lnTo>
                    <a:pt x="5235" y="3833"/>
                  </a:lnTo>
                  <a:lnTo>
                    <a:pt x="5249" y="3827"/>
                  </a:lnTo>
                  <a:lnTo>
                    <a:pt x="5260" y="3818"/>
                  </a:lnTo>
                  <a:lnTo>
                    <a:pt x="5274" y="3806"/>
                  </a:lnTo>
                  <a:lnTo>
                    <a:pt x="5284" y="3792"/>
                  </a:lnTo>
                  <a:lnTo>
                    <a:pt x="5295" y="3775"/>
                  </a:lnTo>
                  <a:lnTo>
                    <a:pt x="5295" y="3775"/>
                  </a:lnTo>
                  <a:lnTo>
                    <a:pt x="5315" y="3738"/>
                  </a:lnTo>
                  <a:lnTo>
                    <a:pt x="5328" y="3704"/>
                  </a:lnTo>
                  <a:lnTo>
                    <a:pt x="5336" y="3675"/>
                  </a:lnTo>
                  <a:lnTo>
                    <a:pt x="5340" y="3660"/>
                  </a:lnTo>
                  <a:lnTo>
                    <a:pt x="5340" y="3646"/>
                  </a:lnTo>
                  <a:lnTo>
                    <a:pt x="5340" y="3634"/>
                  </a:lnTo>
                  <a:lnTo>
                    <a:pt x="5336" y="3623"/>
                  </a:lnTo>
                  <a:lnTo>
                    <a:pt x="5332" y="3611"/>
                  </a:lnTo>
                  <a:lnTo>
                    <a:pt x="5326" y="3601"/>
                  </a:lnTo>
                  <a:lnTo>
                    <a:pt x="5317" y="3589"/>
                  </a:lnTo>
                  <a:lnTo>
                    <a:pt x="5307" y="3582"/>
                  </a:lnTo>
                  <a:lnTo>
                    <a:pt x="5295" y="3572"/>
                  </a:lnTo>
                  <a:lnTo>
                    <a:pt x="5280" y="3564"/>
                  </a:lnTo>
                  <a:lnTo>
                    <a:pt x="5280" y="3564"/>
                  </a:lnTo>
                  <a:lnTo>
                    <a:pt x="5262" y="3556"/>
                  </a:lnTo>
                  <a:lnTo>
                    <a:pt x="5245" y="3550"/>
                  </a:lnTo>
                  <a:lnTo>
                    <a:pt x="5208" y="3541"/>
                  </a:lnTo>
                  <a:lnTo>
                    <a:pt x="5169" y="3533"/>
                  </a:lnTo>
                  <a:lnTo>
                    <a:pt x="5132" y="3529"/>
                  </a:lnTo>
                  <a:lnTo>
                    <a:pt x="5097" y="3527"/>
                  </a:lnTo>
                  <a:lnTo>
                    <a:pt x="5072" y="3525"/>
                  </a:lnTo>
                  <a:lnTo>
                    <a:pt x="5046" y="3525"/>
                  </a:lnTo>
                  <a:lnTo>
                    <a:pt x="4992" y="3377"/>
                  </a:lnTo>
                  <a:lnTo>
                    <a:pt x="4992" y="3377"/>
                  </a:lnTo>
                  <a:lnTo>
                    <a:pt x="5002" y="3340"/>
                  </a:lnTo>
                  <a:lnTo>
                    <a:pt x="5025" y="3240"/>
                  </a:lnTo>
                  <a:lnTo>
                    <a:pt x="5040" y="3170"/>
                  </a:lnTo>
                  <a:lnTo>
                    <a:pt x="5056" y="3092"/>
                  </a:lnTo>
                  <a:lnTo>
                    <a:pt x="5072" y="3009"/>
                  </a:lnTo>
                  <a:lnTo>
                    <a:pt x="5085" y="2917"/>
                  </a:lnTo>
                  <a:lnTo>
                    <a:pt x="5085" y="2917"/>
                  </a:lnTo>
                  <a:lnTo>
                    <a:pt x="5163" y="2404"/>
                  </a:lnTo>
                  <a:lnTo>
                    <a:pt x="5198" y="2166"/>
                  </a:lnTo>
                  <a:lnTo>
                    <a:pt x="5217" y="2051"/>
                  </a:lnTo>
                  <a:lnTo>
                    <a:pt x="5217" y="2051"/>
                  </a:lnTo>
                  <a:lnTo>
                    <a:pt x="5229" y="1995"/>
                  </a:lnTo>
                  <a:lnTo>
                    <a:pt x="5237" y="1964"/>
                  </a:lnTo>
                  <a:lnTo>
                    <a:pt x="5249" y="1927"/>
                  </a:lnTo>
                  <a:lnTo>
                    <a:pt x="5249" y="1927"/>
                  </a:lnTo>
                  <a:lnTo>
                    <a:pt x="5260" y="1882"/>
                  </a:lnTo>
                  <a:lnTo>
                    <a:pt x="5278" y="1798"/>
                  </a:lnTo>
                  <a:lnTo>
                    <a:pt x="5324" y="1568"/>
                  </a:lnTo>
                  <a:lnTo>
                    <a:pt x="5389" y="1248"/>
                  </a:lnTo>
                  <a:lnTo>
                    <a:pt x="4922" y="0"/>
                  </a:lnTo>
                  <a:close/>
                </a:path>
              </a:pathLst>
            </a:custGeom>
            <a:solidFill>
              <a:srgbClr val="FF99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3F647E57-1F81-4FAA-9E49-C7CBBACCB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700" y="2871788"/>
              <a:ext cx="3643313" cy="1571625"/>
            </a:xfrm>
            <a:custGeom>
              <a:avLst/>
              <a:gdLst>
                <a:gd name="T0" fmla="*/ 422 w 2295"/>
                <a:gd name="T1" fmla="*/ 70 h 990"/>
                <a:gd name="T2" fmla="*/ 345 w 2295"/>
                <a:gd name="T3" fmla="*/ 248 h 990"/>
                <a:gd name="T4" fmla="*/ 203 w 2295"/>
                <a:gd name="T5" fmla="*/ 406 h 990"/>
                <a:gd name="T6" fmla="*/ 39 w 2295"/>
                <a:gd name="T7" fmla="*/ 608 h 990"/>
                <a:gd name="T8" fmla="*/ 47 w 2295"/>
                <a:gd name="T9" fmla="*/ 655 h 990"/>
                <a:gd name="T10" fmla="*/ 234 w 2295"/>
                <a:gd name="T11" fmla="*/ 601 h 990"/>
                <a:gd name="T12" fmla="*/ 413 w 2295"/>
                <a:gd name="T13" fmla="*/ 624 h 990"/>
                <a:gd name="T14" fmla="*/ 568 w 2295"/>
                <a:gd name="T15" fmla="*/ 717 h 990"/>
                <a:gd name="T16" fmla="*/ 646 w 2295"/>
                <a:gd name="T17" fmla="*/ 827 h 990"/>
                <a:gd name="T18" fmla="*/ 755 w 2295"/>
                <a:gd name="T19" fmla="*/ 725 h 990"/>
                <a:gd name="T20" fmla="*/ 895 w 2295"/>
                <a:gd name="T21" fmla="*/ 827 h 990"/>
                <a:gd name="T22" fmla="*/ 910 w 2295"/>
                <a:gd name="T23" fmla="*/ 772 h 990"/>
                <a:gd name="T24" fmla="*/ 1035 w 2295"/>
                <a:gd name="T25" fmla="*/ 803 h 990"/>
                <a:gd name="T26" fmla="*/ 1146 w 2295"/>
                <a:gd name="T27" fmla="*/ 842 h 990"/>
                <a:gd name="T28" fmla="*/ 1198 w 2295"/>
                <a:gd name="T29" fmla="*/ 928 h 990"/>
                <a:gd name="T30" fmla="*/ 1377 w 2295"/>
                <a:gd name="T31" fmla="*/ 928 h 990"/>
                <a:gd name="T32" fmla="*/ 1408 w 2295"/>
                <a:gd name="T33" fmla="*/ 850 h 990"/>
                <a:gd name="T34" fmla="*/ 1525 w 2295"/>
                <a:gd name="T35" fmla="*/ 881 h 990"/>
                <a:gd name="T36" fmla="*/ 1681 w 2295"/>
                <a:gd name="T37" fmla="*/ 975 h 990"/>
                <a:gd name="T38" fmla="*/ 1719 w 2295"/>
                <a:gd name="T39" fmla="*/ 881 h 990"/>
                <a:gd name="T40" fmla="*/ 1859 w 2295"/>
                <a:gd name="T41" fmla="*/ 951 h 990"/>
                <a:gd name="T42" fmla="*/ 1900 w 2295"/>
                <a:gd name="T43" fmla="*/ 887 h 990"/>
                <a:gd name="T44" fmla="*/ 1928 w 2295"/>
                <a:gd name="T45" fmla="*/ 934 h 990"/>
                <a:gd name="T46" fmla="*/ 2093 w 2295"/>
                <a:gd name="T47" fmla="*/ 881 h 990"/>
                <a:gd name="T48" fmla="*/ 2295 w 2295"/>
                <a:gd name="T49" fmla="*/ 959 h 990"/>
                <a:gd name="T50" fmla="*/ 2233 w 2295"/>
                <a:gd name="T51" fmla="*/ 733 h 990"/>
                <a:gd name="T52" fmla="*/ 2248 w 2295"/>
                <a:gd name="T53" fmla="*/ 606 h 990"/>
                <a:gd name="T54" fmla="*/ 2169 w 2295"/>
                <a:gd name="T55" fmla="*/ 406 h 990"/>
                <a:gd name="T56" fmla="*/ 2116 w 2295"/>
                <a:gd name="T57" fmla="*/ 351 h 990"/>
                <a:gd name="T58" fmla="*/ 2011 w 2295"/>
                <a:gd name="T59" fmla="*/ 372 h 990"/>
                <a:gd name="T60" fmla="*/ 1922 w 2295"/>
                <a:gd name="T61" fmla="*/ 359 h 990"/>
                <a:gd name="T62" fmla="*/ 1910 w 2295"/>
                <a:gd name="T63" fmla="*/ 291 h 990"/>
                <a:gd name="T64" fmla="*/ 1852 w 2295"/>
                <a:gd name="T65" fmla="*/ 273 h 990"/>
                <a:gd name="T66" fmla="*/ 1731 w 2295"/>
                <a:gd name="T67" fmla="*/ 263 h 990"/>
                <a:gd name="T68" fmla="*/ 1694 w 2295"/>
                <a:gd name="T69" fmla="*/ 220 h 990"/>
                <a:gd name="T70" fmla="*/ 1702 w 2295"/>
                <a:gd name="T71" fmla="*/ 168 h 990"/>
                <a:gd name="T72" fmla="*/ 1577 w 2295"/>
                <a:gd name="T73" fmla="*/ 179 h 990"/>
                <a:gd name="T74" fmla="*/ 1430 w 2295"/>
                <a:gd name="T75" fmla="*/ 179 h 990"/>
                <a:gd name="T76" fmla="*/ 1428 w 2295"/>
                <a:gd name="T77" fmla="*/ 150 h 990"/>
                <a:gd name="T78" fmla="*/ 1428 w 2295"/>
                <a:gd name="T79" fmla="*/ 115 h 990"/>
                <a:gd name="T80" fmla="*/ 1307 w 2295"/>
                <a:gd name="T81" fmla="*/ 137 h 990"/>
                <a:gd name="T82" fmla="*/ 1198 w 2295"/>
                <a:gd name="T83" fmla="*/ 203 h 990"/>
                <a:gd name="T84" fmla="*/ 1070 w 2295"/>
                <a:gd name="T85" fmla="*/ 294 h 990"/>
                <a:gd name="T86" fmla="*/ 1027 w 2295"/>
                <a:gd name="T87" fmla="*/ 269 h 990"/>
                <a:gd name="T88" fmla="*/ 996 w 2295"/>
                <a:gd name="T89" fmla="*/ 273 h 990"/>
                <a:gd name="T90" fmla="*/ 926 w 2295"/>
                <a:gd name="T91" fmla="*/ 326 h 990"/>
                <a:gd name="T92" fmla="*/ 895 w 2295"/>
                <a:gd name="T93" fmla="*/ 320 h 990"/>
                <a:gd name="T94" fmla="*/ 866 w 2295"/>
                <a:gd name="T95" fmla="*/ 137 h 990"/>
                <a:gd name="T96" fmla="*/ 837 w 2295"/>
                <a:gd name="T97" fmla="*/ 107 h 990"/>
                <a:gd name="T98" fmla="*/ 718 w 2295"/>
                <a:gd name="T99" fmla="*/ 177 h 990"/>
                <a:gd name="T100" fmla="*/ 646 w 2295"/>
                <a:gd name="T101" fmla="*/ 172 h 990"/>
                <a:gd name="T102" fmla="*/ 570 w 2295"/>
                <a:gd name="T103" fmla="*/ 125 h 990"/>
                <a:gd name="T104" fmla="*/ 518 w 2295"/>
                <a:gd name="T105" fmla="*/ 43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95" h="990">
                  <a:moveTo>
                    <a:pt x="483" y="0"/>
                  </a:moveTo>
                  <a:lnTo>
                    <a:pt x="483" y="0"/>
                  </a:lnTo>
                  <a:lnTo>
                    <a:pt x="475" y="8"/>
                  </a:lnTo>
                  <a:lnTo>
                    <a:pt x="455" y="25"/>
                  </a:lnTo>
                  <a:lnTo>
                    <a:pt x="432" y="55"/>
                  </a:lnTo>
                  <a:lnTo>
                    <a:pt x="422" y="70"/>
                  </a:lnTo>
                  <a:lnTo>
                    <a:pt x="413" y="86"/>
                  </a:lnTo>
                  <a:lnTo>
                    <a:pt x="413" y="86"/>
                  </a:lnTo>
                  <a:lnTo>
                    <a:pt x="395" y="131"/>
                  </a:lnTo>
                  <a:lnTo>
                    <a:pt x="372" y="187"/>
                  </a:lnTo>
                  <a:lnTo>
                    <a:pt x="358" y="218"/>
                  </a:lnTo>
                  <a:lnTo>
                    <a:pt x="345" y="248"/>
                  </a:lnTo>
                  <a:lnTo>
                    <a:pt x="329" y="275"/>
                  </a:lnTo>
                  <a:lnTo>
                    <a:pt x="311" y="296"/>
                  </a:lnTo>
                  <a:lnTo>
                    <a:pt x="311" y="296"/>
                  </a:lnTo>
                  <a:lnTo>
                    <a:pt x="275" y="335"/>
                  </a:lnTo>
                  <a:lnTo>
                    <a:pt x="236" y="372"/>
                  </a:lnTo>
                  <a:lnTo>
                    <a:pt x="203" y="406"/>
                  </a:lnTo>
                  <a:lnTo>
                    <a:pt x="179" y="429"/>
                  </a:lnTo>
                  <a:lnTo>
                    <a:pt x="179" y="429"/>
                  </a:lnTo>
                  <a:lnTo>
                    <a:pt x="111" y="513"/>
                  </a:lnTo>
                  <a:lnTo>
                    <a:pt x="68" y="567"/>
                  </a:lnTo>
                  <a:lnTo>
                    <a:pt x="39" y="608"/>
                  </a:lnTo>
                  <a:lnTo>
                    <a:pt x="39" y="608"/>
                  </a:lnTo>
                  <a:lnTo>
                    <a:pt x="30" y="624"/>
                  </a:lnTo>
                  <a:lnTo>
                    <a:pt x="22" y="640"/>
                  </a:lnTo>
                  <a:lnTo>
                    <a:pt x="10" y="669"/>
                  </a:lnTo>
                  <a:lnTo>
                    <a:pt x="2" y="692"/>
                  </a:lnTo>
                  <a:lnTo>
                    <a:pt x="0" y="702"/>
                  </a:lnTo>
                  <a:lnTo>
                    <a:pt x="47" y="655"/>
                  </a:lnTo>
                  <a:lnTo>
                    <a:pt x="55" y="717"/>
                  </a:lnTo>
                  <a:lnTo>
                    <a:pt x="125" y="616"/>
                  </a:lnTo>
                  <a:lnTo>
                    <a:pt x="133" y="655"/>
                  </a:lnTo>
                  <a:lnTo>
                    <a:pt x="171" y="585"/>
                  </a:lnTo>
                  <a:lnTo>
                    <a:pt x="179" y="710"/>
                  </a:lnTo>
                  <a:lnTo>
                    <a:pt x="234" y="601"/>
                  </a:lnTo>
                  <a:lnTo>
                    <a:pt x="265" y="725"/>
                  </a:lnTo>
                  <a:lnTo>
                    <a:pt x="319" y="601"/>
                  </a:lnTo>
                  <a:lnTo>
                    <a:pt x="335" y="702"/>
                  </a:lnTo>
                  <a:lnTo>
                    <a:pt x="358" y="632"/>
                  </a:lnTo>
                  <a:lnTo>
                    <a:pt x="366" y="702"/>
                  </a:lnTo>
                  <a:lnTo>
                    <a:pt x="413" y="624"/>
                  </a:lnTo>
                  <a:lnTo>
                    <a:pt x="444" y="725"/>
                  </a:lnTo>
                  <a:lnTo>
                    <a:pt x="467" y="679"/>
                  </a:lnTo>
                  <a:lnTo>
                    <a:pt x="490" y="772"/>
                  </a:lnTo>
                  <a:lnTo>
                    <a:pt x="506" y="733"/>
                  </a:lnTo>
                  <a:lnTo>
                    <a:pt x="522" y="780"/>
                  </a:lnTo>
                  <a:lnTo>
                    <a:pt x="568" y="717"/>
                  </a:lnTo>
                  <a:lnTo>
                    <a:pt x="576" y="819"/>
                  </a:lnTo>
                  <a:lnTo>
                    <a:pt x="607" y="702"/>
                  </a:lnTo>
                  <a:lnTo>
                    <a:pt x="607" y="702"/>
                  </a:lnTo>
                  <a:lnTo>
                    <a:pt x="627" y="766"/>
                  </a:lnTo>
                  <a:lnTo>
                    <a:pt x="640" y="811"/>
                  </a:lnTo>
                  <a:lnTo>
                    <a:pt x="646" y="827"/>
                  </a:lnTo>
                  <a:lnTo>
                    <a:pt x="646" y="827"/>
                  </a:lnTo>
                  <a:lnTo>
                    <a:pt x="652" y="807"/>
                  </a:lnTo>
                  <a:lnTo>
                    <a:pt x="662" y="772"/>
                  </a:lnTo>
                  <a:lnTo>
                    <a:pt x="677" y="725"/>
                  </a:lnTo>
                  <a:lnTo>
                    <a:pt x="708" y="842"/>
                  </a:lnTo>
                  <a:lnTo>
                    <a:pt x="755" y="725"/>
                  </a:lnTo>
                  <a:lnTo>
                    <a:pt x="747" y="850"/>
                  </a:lnTo>
                  <a:lnTo>
                    <a:pt x="817" y="749"/>
                  </a:lnTo>
                  <a:lnTo>
                    <a:pt x="848" y="842"/>
                  </a:lnTo>
                  <a:lnTo>
                    <a:pt x="872" y="749"/>
                  </a:lnTo>
                  <a:lnTo>
                    <a:pt x="872" y="749"/>
                  </a:lnTo>
                  <a:lnTo>
                    <a:pt x="895" y="827"/>
                  </a:lnTo>
                  <a:lnTo>
                    <a:pt x="895" y="827"/>
                  </a:lnTo>
                  <a:lnTo>
                    <a:pt x="895" y="827"/>
                  </a:lnTo>
                  <a:lnTo>
                    <a:pt x="897" y="827"/>
                  </a:lnTo>
                  <a:lnTo>
                    <a:pt x="899" y="821"/>
                  </a:lnTo>
                  <a:lnTo>
                    <a:pt x="903" y="801"/>
                  </a:lnTo>
                  <a:lnTo>
                    <a:pt x="910" y="772"/>
                  </a:lnTo>
                  <a:lnTo>
                    <a:pt x="942" y="873"/>
                  </a:lnTo>
                  <a:lnTo>
                    <a:pt x="957" y="764"/>
                  </a:lnTo>
                  <a:lnTo>
                    <a:pt x="980" y="819"/>
                  </a:lnTo>
                  <a:lnTo>
                    <a:pt x="1004" y="780"/>
                  </a:lnTo>
                  <a:lnTo>
                    <a:pt x="1019" y="850"/>
                  </a:lnTo>
                  <a:lnTo>
                    <a:pt x="1035" y="803"/>
                  </a:lnTo>
                  <a:lnTo>
                    <a:pt x="1066" y="928"/>
                  </a:lnTo>
                  <a:lnTo>
                    <a:pt x="1097" y="889"/>
                  </a:lnTo>
                  <a:lnTo>
                    <a:pt x="1120" y="944"/>
                  </a:lnTo>
                  <a:lnTo>
                    <a:pt x="1120" y="944"/>
                  </a:lnTo>
                  <a:lnTo>
                    <a:pt x="1136" y="881"/>
                  </a:lnTo>
                  <a:lnTo>
                    <a:pt x="1146" y="842"/>
                  </a:lnTo>
                  <a:lnTo>
                    <a:pt x="1150" y="829"/>
                  </a:lnTo>
                  <a:lnTo>
                    <a:pt x="1152" y="827"/>
                  </a:lnTo>
                  <a:lnTo>
                    <a:pt x="1152" y="827"/>
                  </a:lnTo>
                  <a:lnTo>
                    <a:pt x="1152" y="827"/>
                  </a:lnTo>
                  <a:lnTo>
                    <a:pt x="1175" y="879"/>
                  </a:lnTo>
                  <a:lnTo>
                    <a:pt x="1198" y="928"/>
                  </a:lnTo>
                  <a:lnTo>
                    <a:pt x="1198" y="827"/>
                  </a:lnTo>
                  <a:lnTo>
                    <a:pt x="1276" y="920"/>
                  </a:lnTo>
                  <a:lnTo>
                    <a:pt x="1284" y="850"/>
                  </a:lnTo>
                  <a:lnTo>
                    <a:pt x="1307" y="897"/>
                  </a:lnTo>
                  <a:lnTo>
                    <a:pt x="1331" y="803"/>
                  </a:lnTo>
                  <a:lnTo>
                    <a:pt x="1377" y="928"/>
                  </a:lnTo>
                  <a:lnTo>
                    <a:pt x="1377" y="928"/>
                  </a:lnTo>
                  <a:lnTo>
                    <a:pt x="1393" y="885"/>
                  </a:lnTo>
                  <a:lnTo>
                    <a:pt x="1404" y="860"/>
                  </a:lnTo>
                  <a:lnTo>
                    <a:pt x="1406" y="852"/>
                  </a:lnTo>
                  <a:lnTo>
                    <a:pt x="1408" y="850"/>
                  </a:lnTo>
                  <a:lnTo>
                    <a:pt x="1408" y="850"/>
                  </a:lnTo>
                  <a:lnTo>
                    <a:pt x="1412" y="868"/>
                  </a:lnTo>
                  <a:lnTo>
                    <a:pt x="1420" y="899"/>
                  </a:lnTo>
                  <a:lnTo>
                    <a:pt x="1432" y="944"/>
                  </a:lnTo>
                  <a:lnTo>
                    <a:pt x="1471" y="858"/>
                  </a:lnTo>
                  <a:lnTo>
                    <a:pt x="1502" y="944"/>
                  </a:lnTo>
                  <a:lnTo>
                    <a:pt x="1525" y="881"/>
                  </a:lnTo>
                  <a:lnTo>
                    <a:pt x="1548" y="920"/>
                  </a:lnTo>
                  <a:lnTo>
                    <a:pt x="1595" y="850"/>
                  </a:lnTo>
                  <a:lnTo>
                    <a:pt x="1618" y="967"/>
                  </a:lnTo>
                  <a:lnTo>
                    <a:pt x="1642" y="873"/>
                  </a:lnTo>
                  <a:lnTo>
                    <a:pt x="1681" y="975"/>
                  </a:lnTo>
                  <a:lnTo>
                    <a:pt x="1681" y="975"/>
                  </a:lnTo>
                  <a:lnTo>
                    <a:pt x="1700" y="924"/>
                  </a:lnTo>
                  <a:lnTo>
                    <a:pt x="1712" y="891"/>
                  </a:lnTo>
                  <a:lnTo>
                    <a:pt x="1718" y="883"/>
                  </a:lnTo>
                  <a:lnTo>
                    <a:pt x="1719" y="881"/>
                  </a:lnTo>
                  <a:lnTo>
                    <a:pt x="1719" y="881"/>
                  </a:lnTo>
                  <a:lnTo>
                    <a:pt x="1719" y="881"/>
                  </a:lnTo>
                  <a:lnTo>
                    <a:pt x="1727" y="940"/>
                  </a:lnTo>
                  <a:lnTo>
                    <a:pt x="1735" y="990"/>
                  </a:lnTo>
                  <a:lnTo>
                    <a:pt x="1766" y="897"/>
                  </a:lnTo>
                  <a:lnTo>
                    <a:pt x="1805" y="975"/>
                  </a:lnTo>
                  <a:lnTo>
                    <a:pt x="1844" y="881"/>
                  </a:lnTo>
                  <a:lnTo>
                    <a:pt x="1859" y="951"/>
                  </a:lnTo>
                  <a:lnTo>
                    <a:pt x="1859" y="951"/>
                  </a:lnTo>
                  <a:lnTo>
                    <a:pt x="1865" y="940"/>
                  </a:lnTo>
                  <a:lnTo>
                    <a:pt x="1877" y="914"/>
                  </a:lnTo>
                  <a:lnTo>
                    <a:pt x="1885" y="903"/>
                  </a:lnTo>
                  <a:lnTo>
                    <a:pt x="1893" y="893"/>
                  </a:lnTo>
                  <a:lnTo>
                    <a:pt x="1900" y="887"/>
                  </a:lnTo>
                  <a:lnTo>
                    <a:pt x="1904" y="887"/>
                  </a:lnTo>
                  <a:lnTo>
                    <a:pt x="1906" y="889"/>
                  </a:lnTo>
                  <a:lnTo>
                    <a:pt x="1906" y="889"/>
                  </a:lnTo>
                  <a:lnTo>
                    <a:pt x="1912" y="897"/>
                  </a:lnTo>
                  <a:lnTo>
                    <a:pt x="1916" y="907"/>
                  </a:lnTo>
                  <a:lnTo>
                    <a:pt x="1928" y="934"/>
                  </a:lnTo>
                  <a:lnTo>
                    <a:pt x="1937" y="967"/>
                  </a:lnTo>
                  <a:lnTo>
                    <a:pt x="1961" y="897"/>
                  </a:lnTo>
                  <a:lnTo>
                    <a:pt x="1984" y="951"/>
                  </a:lnTo>
                  <a:lnTo>
                    <a:pt x="2015" y="873"/>
                  </a:lnTo>
                  <a:lnTo>
                    <a:pt x="2054" y="944"/>
                  </a:lnTo>
                  <a:lnTo>
                    <a:pt x="2093" y="881"/>
                  </a:lnTo>
                  <a:lnTo>
                    <a:pt x="2116" y="951"/>
                  </a:lnTo>
                  <a:lnTo>
                    <a:pt x="2140" y="873"/>
                  </a:lnTo>
                  <a:lnTo>
                    <a:pt x="2178" y="928"/>
                  </a:lnTo>
                  <a:lnTo>
                    <a:pt x="2186" y="881"/>
                  </a:lnTo>
                  <a:lnTo>
                    <a:pt x="2295" y="959"/>
                  </a:lnTo>
                  <a:lnTo>
                    <a:pt x="2295" y="959"/>
                  </a:lnTo>
                  <a:lnTo>
                    <a:pt x="2285" y="932"/>
                  </a:lnTo>
                  <a:lnTo>
                    <a:pt x="2264" y="870"/>
                  </a:lnTo>
                  <a:lnTo>
                    <a:pt x="2252" y="833"/>
                  </a:lnTo>
                  <a:lnTo>
                    <a:pt x="2243" y="795"/>
                  </a:lnTo>
                  <a:lnTo>
                    <a:pt x="2235" y="760"/>
                  </a:lnTo>
                  <a:lnTo>
                    <a:pt x="2233" y="733"/>
                  </a:lnTo>
                  <a:lnTo>
                    <a:pt x="2233" y="733"/>
                  </a:lnTo>
                  <a:lnTo>
                    <a:pt x="2235" y="712"/>
                  </a:lnTo>
                  <a:lnTo>
                    <a:pt x="2239" y="690"/>
                  </a:lnTo>
                  <a:lnTo>
                    <a:pt x="2246" y="651"/>
                  </a:lnTo>
                  <a:lnTo>
                    <a:pt x="2248" y="630"/>
                  </a:lnTo>
                  <a:lnTo>
                    <a:pt x="2248" y="606"/>
                  </a:lnTo>
                  <a:lnTo>
                    <a:pt x="2243" y="579"/>
                  </a:lnTo>
                  <a:lnTo>
                    <a:pt x="2233" y="546"/>
                  </a:lnTo>
                  <a:lnTo>
                    <a:pt x="2233" y="546"/>
                  </a:lnTo>
                  <a:lnTo>
                    <a:pt x="2202" y="474"/>
                  </a:lnTo>
                  <a:lnTo>
                    <a:pt x="2186" y="437"/>
                  </a:lnTo>
                  <a:lnTo>
                    <a:pt x="2169" y="406"/>
                  </a:lnTo>
                  <a:lnTo>
                    <a:pt x="2153" y="378"/>
                  </a:lnTo>
                  <a:lnTo>
                    <a:pt x="2138" y="359"/>
                  </a:lnTo>
                  <a:lnTo>
                    <a:pt x="2132" y="353"/>
                  </a:lnTo>
                  <a:lnTo>
                    <a:pt x="2126" y="349"/>
                  </a:lnTo>
                  <a:lnTo>
                    <a:pt x="2120" y="349"/>
                  </a:lnTo>
                  <a:lnTo>
                    <a:pt x="2116" y="351"/>
                  </a:lnTo>
                  <a:lnTo>
                    <a:pt x="2116" y="351"/>
                  </a:lnTo>
                  <a:lnTo>
                    <a:pt x="2110" y="355"/>
                  </a:lnTo>
                  <a:lnTo>
                    <a:pt x="2103" y="359"/>
                  </a:lnTo>
                  <a:lnTo>
                    <a:pt x="2077" y="365"/>
                  </a:lnTo>
                  <a:lnTo>
                    <a:pt x="2046" y="369"/>
                  </a:lnTo>
                  <a:lnTo>
                    <a:pt x="2011" y="372"/>
                  </a:lnTo>
                  <a:lnTo>
                    <a:pt x="1978" y="372"/>
                  </a:lnTo>
                  <a:lnTo>
                    <a:pt x="1949" y="370"/>
                  </a:lnTo>
                  <a:lnTo>
                    <a:pt x="1937" y="369"/>
                  </a:lnTo>
                  <a:lnTo>
                    <a:pt x="1929" y="367"/>
                  </a:lnTo>
                  <a:lnTo>
                    <a:pt x="1924" y="363"/>
                  </a:lnTo>
                  <a:lnTo>
                    <a:pt x="1922" y="359"/>
                  </a:lnTo>
                  <a:lnTo>
                    <a:pt x="1922" y="359"/>
                  </a:lnTo>
                  <a:lnTo>
                    <a:pt x="1922" y="333"/>
                  </a:lnTo>
                  <a:lnTo>
                    <a:pt x="1922" y="320"/>
                  </a:lnTo>
                  <a:lnTo>
                    <a:pt x="1918" y="304"/>
                  </a:lnTo>
                  <a:lnTo>
                    <a:pt x="1914" y="296"/>
                  </a:lnTo>
                  <a:lnTo>
                    <a:pt x="1910" y="291"/>
                  </a:lnTo>
                  <a:lnTo>
                    <a:pt x="1904" y="285"/>
                  </a:lnTo>
                  <a:lnTo>
                    <a:pt x="1898" y="279"/>
                  </a:lnTo>
                  <a:lnTo>
                    <a:pt x="1889" y="277"/>
                  </a:lnTo>
                  <a:lnTo>
                    <a:pt x="1879" y="273"/>
                  </a:lnTo>
                  <a:lnTo>
                    <a:pt x="1865" y="273"/>
                  </a:lnTo>
                  <a:lnTo>
                    <a:pt x="1852" y="273"/>
                  </a:lnTo>
                  <a:lnTo>
                    <a:pt x="1852" y="273"/>
                  </a:lnTo>
                  <a:lnTo>
                    <a:pt x="1823" y="275"/>
                  </a:lnTo>
                  <a:lnTo>
                    <a:pt x="1795" y="275"/>
                  </a:lnTo>
                  <a:lnTo>
                    <a:pt x="1770" y="273"/>
                  </a:lnTo>
                  <a:lnTo>
                    <a:pt x="1749" y="269"/>
                  </a:lnTo>
                  <a:lnTo>
                    <a:pt x="1731" y="263"/>
                  </a:lnTo>
                  <a:lnTo>
                    <a:pt x="1716" y="255"/>
                  </a:lnTo>
                  <a:lnTo>
                    <a:pt x="1704" y="246"/>
                  </a:lnTo>
                  <a:lnTo>
                    <a:pt x="1696" y="234"/>
                  </a:lnTo>
                  <a:lnTo>
                    <a:pt x="1696" y="234"/>
                  </a:lnTo>
                  <a:lnTo>
                    <a:pt x="1694" y="228"/>
                  </a:lnTo>
                  <a:lnTo>
                    <a:pt x="1694" y="220"/>
                  </a:lnTo>
                  <a:lnTo>
                    <a:pt x="1698" y="207"/>
                  </a:lnTo>
                  <a:lnTo>
                    <a:pt x="1704" y="193"/>
                  </a:lnTo>
                  <a:lnTo>
                    <a:pt x="1708" y="181"/>
                  </a:lnTo>
                  <a:lnTo>
                    <a:pt x="1708" y="176"/>
                  </a:lnTo>
                  <a:lnTo>
                    <a:pt x="1706" y="172"/>
                  </a:lnTo>
                  <a:lnTo>
                    <a:pt x="1702" y="168"/>
                  </a:lnTo>
                  <a:lnTo>
                    <a:pt x="1694" y="166"/>
                  </a:lnTo>
                  <a:lnTo>
                    <a:pt x="1683" y="166"/>
                  </a:lnTo>
                  <a:lnTo>
                    <a:pt x="1669" y="166"/>
                  </a:lnTo>
                  <a:lnTo>
                    <a:pt x="1626" y="172"/>
                  </a:lnTo>
                  <a:lnTo>
                    <a:pt x="1626" y="172"/>
                  </a:lnTo>
                  <a:lnTo>
                    <a:pt x="1577" y="179"/>
                  </a:lnTo>
                  <a:lnTo>
                    <a:pt x="1537" y="185"/>
                  </a:lnTo>
                  <a:lnTo>
                    <a:pt x="1504" y="189"/>
                  </a:lnTo>
                  <a:lnTo>
                    <a:pt x="1476" y="191"/>
                  </a:lnTo>
                  <a:lnTo>
                    <a:pt x="1455" y="189"/>
                  </a:lnTo>
                  <a:lnTo>
                    <a:pt x="1439" y="185"/>
                  </a:lnTo>
                  <a:lnTo>
                    <a:pt x="1430" y="179"/>
                  </a:lnTo>
                  <a:lnTo>
                    <a:pt x="1426" y="176"/>
                  </a:lnTo>
                  <a:lnTo>
                    <a:pt x="1424" y="172"/>
                  </a:lnTo>
                  <a:lnTo>
                    <a:pt x="1424" y="172"/>
                  </a:lnTo>
                  <a:lnTo>
                    <a:pt x="1422" y="166"/>
                  </a:lnTo>
                  <a:lnTo>
                    <a:pt x="1424" y="162"/>
                  </a:lnTo>
                  <a:lnTo>
                    <a:pt x="1428" y="150"/>
                  </a:lnTo>
                  <a:lnTo>
                    <a:pt x="1437" y="129"/>
                  </a:lnTo>
                  <a:lnTo>
                    <a:pt x="1439" y="125"/>
                  </a:lnTo>
                  <a:lnTo>
                    <a:pt x="1439" y="121"/>
                  </a:lnTo>
                  <a:lnTo>
                    <a:pt x="1437" y="119"/>
                  </a:lnTo>
                  <a:lnTo>
                    <a:pt x="1434" y="117"/>
                  </a:lnTo>
                  <a:lnTo>
                    <a:pt x="1428" y="115"/>
                  </a:lnTo>
                  <a:lnTo>
                    <a:pt x="1418" y="115"/>
                  </a:lnTo>
                  <a:lnTo>
                    <a:pt x="1393" y="117"/>
                  </a:lnTo>
                  <a:lnTo>
                    <a:pt x="1393" y="117"/>
                  </a:lnTo>
                  <a:lnTo>
                    <a:pt x="1362" y="123"/>
                  </a:lnTo>
                  <a:lnTo>
                    <a:pt x="1332" y="129"/>
                  </a:lnTo>
                  <a:lnTo>
                    <a:pt x="1307" y="137"/>
                  </a:lnTo>
                  <a:lnTo>
                    <a:pt x="1284" y="146"/>
                  </a:lnTo>
                  <a:lnTo>
                    <a:pt x="1262" y="158"/>
                  </a:lnTo>
                  <a:lnTo>
                    <a:pt x="1241" y="170"/>
                  </a:lnTo>
                  <a:lnTo>
                    <a:pt x="1220" y="185"/>
                  </a:lnTo>
                  <a:lnTo>
                    <a:pt x="1198" y="203"/>
                  </a:lnTo>
                  <a:lnTo>
                    <a:pt x="1198" y="203"/>
                  </a:lnTo>
                  <a:lnTo>
                    <a:pt x="1154" y="242"/>
                  </a:lnTo>
                  <a:lnTo>
                    <a:pt x="1130" y="259"/>
                  </a:lnTo>
                  <a:lnTo>
                    <a:pt x="1109" y="275"/>
                  </a:lnTo>
                  <a:lnTo>
                    <a:pt x="1087" y="289"/>
                  </a:lnTo>
                  <a:lnTo>
                    <a:pt x="1080" y="293"/>
                  </a:lnTo>
                  <a:lnTo>
                    <a:pt x="1070" y="294"/>
                  </a:lnTo>
                  <a:lnTo>
                    <a:pt x="1062" y="296"/>
                  </a:lnTo>
                  <a:lnTo>
                    <a:pt x="1054" y="296"/>
                  </a:lnTo>
                  <a:lnTo>
                    <a:pt x="1049" y="293"/>
                  </a:lnTo>
                  <a:lnTo>
                    <a:pt x="1043" y="289"/>
                  </a:lnTo>
                  <a:lnTo>
                    <a:pt x="1043" y="289"/>
                  </a:lnTo>
                  <a:lnTo>
                    <a:pt x="1027" y="269"/>
                  </a:lnTo>
                  <a:lnTo>
                    <a:pt x="1019" y="263"/>
                  </a:lnTo>
                  <a:lnTo>
                    <a:pt x="1015" y="259"/>
                  </a:lnTo>
                  <a:lnTo>
                    <a:pt x="1010" y="259"/>
                  </a:lnTo>
                  <a:lnTo>
                    <a:pt x="1006" y="261"/>
                  </a:lnTo>
                  <a:lnTo>
                    <a:pt x="1000" y="265"/>
                  </a:lnTo>
                  <a:lnTo>
                    <a:pt x="996" y="273"/>
                  </a:lnTo>
                  <a:lnTo>
                    <a:pt x="996" y="273"/>
                  </a:lnTo>
                  <a:lnTo>
                    <a:pt x="988" y="283"/>
                  </a:lnTo>
                  <a:lnTo>
                    <a:pt x="977" y="294"/>
                  </a:lnTo>
                  <a:lnTo>
                    <a:pt x="961" y="306"/>
                  </a:lnTo>
                  <a:lnTo>
                    <a:pt x="944" y="316"/>
                  </a:lnTo>
                  <a:lnTo>
                    <a:pt x="926" y="326"/>
                  </a:lnTo>
                  <a:lnTo>
                    <a:pt x="912" y="330"/>
                  </a:lnTo>
                  <a:lnTo>
                    <a:pt x="907" y="330"/>
                  </a:lnTo>
                  <a:lnTo>
                    <a:pt x="901" y="328"/>
                  </a:lnTo>
                  <a:lnTo>
                    <a:pt x="897" y="324"/>
                  </a:lnTo>
                  <a:lnTo>
                    <a:pt x="895" y="320"/>
                  </a:lnTo>
                  <a:lnTo>
                    <a:pt x="895" y="320"/>
                  </a:lnTo>
                  <a:lnTo>
                    <a:pt x="891" y="300"/>
                  </a:lnTo>
                  <a:lnTo>
                    <a:pt x="889" y="269"/>
                  </a:lnTo>
                  <a:lnTo>
                    <a:pt x="883" y="230"/>
                  </a:lnTo>
                  <a:lnTo>
                    <a:pt x="877" y="191"/>
                  </a:lnTo>
                  <a:lnTo>
                    <a:pt x="870" y="152"/>
                  </a:lnTo>
                  <a:lnTo>
                    <a:pt x="866" y="137"/>
                  </a:lnTo>
                  <a:lnTo>
                    <a:pt x="860" y="123"/>
                  </a:lnTo>
                  <a:lnTo>
                    <a:pt x="854" y="113"/>
                  </a:lnTo>
                  <a:lnTo>
                    <a:pt x="848" y="107"/>
                  </a:lnTo>
                  <a:lnTo>
                    <a:pt x="844" y="105"/>
                  </a:lnTo>
                  <a:lnTo>
                    <a:pt x="840" y="105"/>
                  </a:lnTo>
                  <a:lnTo>
                    <a:pt x="837" y="107"/>
                  </a:lnTo>
                  <a:lnTo>
                    <a:pt x="833" y="109"/>
                  </a:lnTo>
                  <a:lnTo>
                    <a:pt x="833" y="109"/>
                  </a:lnTo>
                  <a:lnTo>
                    <a:pt x="794" y="139"/>
                  </a:lnTo>
                  <a:lnTo>
                    <a:pt x="768" y="154"/>
                  </a:lnTo>
                  <a:lnTo>
                    <a:pt x="743" y="168"/>
                  </a:lnTo>
                  <a:lnTo>
                    <a:pt x="718" y="177"/>
                  </a:lnTo>
                  <a:lnTo>
                    <a:pt x="706" y="181"/>
                  </a:lnTo>
                  <a:lnTo>
                    <a:pt x="693" y="183"/>
                  </a:lnTo>
                  <a:lnTo>
                    <a:pt x="681" y="183"/>
                  </a:lnTo>
                  <a:lnTo>
                    <a:pt x="669" y="181"/>
                  </a:lnTo>
                  <a:lnTo>
                    <a:pt x="658" y="177"/>
                  </a:lnTo>
                  <a:lnTo>
                    <a:pt x="646" y="172"/>
                  </a:lnTo>
                  <a:lnTo>
                    <a:pt x="646" y="172"/>
                  </a:lnTo>
                  <a:lnTo>
                    <a:pt x="627" y="158"/>
                  </a:lnTo>
                  <a:lnTo>
                    <a:pt x="611" y="150"/>
                  </a:lnTo>
                  <a:lnTo>
                    <a:pt x="586" y="137"/>
                  </a:lnTo>
                  <a:lnTo>
                    <a:pt x="578" y="131"/>
                  </a:lnTo>
                  <a:lnTo>
                    <a:pt x="570" y="125"/>
                  </a:lnTo>
                  <a:lnTo>
                    <a:pt x="564" y="119"/>
                  </a:lnTo>
                  <a:lnTo>
                    <a:pt x="560" y="109"/>
                  </a:lnTo>
                  <a:lnTo>
                    <a:pt x="560" y="109"/>
                  </a:lnTo>
                  <a:lnTo>
                    <a:pt x="555" y="96"/>
                  </a:lnTo>
                  <a:lnTo>
                    <a:pt x="545" y="80"/>
                  </a:lnTo>
                  <a:lnTo>
                    <a:pt x="518" y="43"/>
                  </a:lnTo>
                  <a:lnTo>
                    <a:pt x="483" y="0"/>
                  </a:lnTo>
                  <a:lnTo>
                    <a:pt x="483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ECC5A351-9B9B-46C7-B9A8-C17B794B7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675" y="1981200"/>
              <a:ext cx="976313" cy="3960813"/>
            </a:xfrm>
            <a:custGeom>
              <a:avLst/>
              <a:gdLst>
                <a:gd name="T0" fmla="*/ 218 w 615"/>
                <a:gd name="T1" fmla="*/ 2495 h 2495"/>
                <a:gd name="T2" fmla="*/ 251 w 615"/>
                <a:gd name="T3" fmla="*/ 2358 h 2495"/>
                <a:gd name="T4" fmla="*/ 282 w 615"/>
                <a:gd name="T5" fmla="*/ 2210 h 2495"/>
                <a:gd name="T6" fmla="*/ 311 w 615"/>
                <a:gd name="T7" fmla="*/ 2035 h 2495"/>
                <a:gd name="T8" fmla="*/ 389 w 615"/>
                <a:gd name="T9" fmla="*/ 1522 h 2495"/>
                <a:gd name="T10" fmla="*/ 443 w 615"/>
                <a:gd name="T11" fmla="*/ 1169 h 2495"/>
                <a:gd name="T12" fmla="*/ 455 w 615"/>
                <a:gd name="T13" fmla="*/ 1113 h 2495"/>
                <a:gd name="T14" fmla="*/ 475 w 615"/>
                <a:gd name="T15" fmla="*/ 1045 h 2495"/>
                <a:gd name="T16" fmla="*/ 486 w 615"/>
                <a:gd name="T17" fmla="*/ 1000 h 2495"/>
                <a:gd name="T18" fmla="*/ 550 w 615"/>
                <a:gd name="T19" fmla="*/ 686 h 2495"/>
                <a:gd name="T20" fmla="*/ 496 w 615"/>
                <a:gd name="T21" fmla="*/ 46 h 2495"/>
                <a:gd name="T22" fmla="*/ 377 w 615"/>
                <a:gd name="T23" fmla="*/ 13 h 2495"/>
                <a:gd name="T24" fmla="*/ 327 w 615"/>
                <a:gd name="T25" fmla="*/ 0 h 2495"/>
                <a:gd name="T26" fmla="*/ 280 w 615"/>
                <a:gd name="T27" fmla="*/ 290 h 2495"/>
                <a:gd name="T28" fmla="*/ 265 w 615"/>
                <a:gd name="T29" fmla="*/ 405 h 2495"/>
                <a:gd name="T30" fmla="*/ 257 w 615"/>
                <a:gd name="T31" fmla="*/ 491 h 2495"/>
                <a:gd name="T32" fmla="*/ 247 w 615"/>
                <a:gd name="T33" fmla="*/ 567 h 2495"/>
                <a:gd name="T34" fmla="*/ 237 w 615"/>
                <a:gd name="T35" fmla="*/ 604 h 2495"/>
                <a:gd name="T36" fmla="*/ 224 w 615"/>
                <a:gd name="T37" fmla="*/ 641 h 2495"/>
                <a:gd name="T38" fmla="*/ 202 w 615"/>
                <a:gd name="T39" fmla="*/ 678 h 2495"/>
                <a:gd name="T40" fmla="*/ 171 w 615"/>
                <a:gd name="T41" fmla="*/ 717 h 2495"/>
                <a:gd name="T42" fmla="*/ 136 w 615"/>
                <a:gd name="T43" fmla="*/ 760 h 2495"/>
                <a:gd name="T44" fmla="*/ 76 w 615"/>
                <a:gd name="T45" fmla="*/ 852 h 2495"/>
                <a:gd name="T46" fmla="*/ 29 w 615"/>
                <a:gd name="T47" fmla="*/ 937 h 2495"/>
                <a:gd name="T48" fmla="*/ 4 w 615"/>
                <a:gd name="T49" fmla="*/ 998 h 2495"/>
                <a:gd name="T50" fmla="*/ 0 w 615"/>
                <a:gd name="T51" fmla="*/ 1013 h 2495"/>
                <a:gd name="T52" fmla="*/ 8 w 615"/>
                <a:gd name="T53" fmla="*/ 1050 h 2495"/>
                <a:gd name="T54" fmla="*/ 47 w 615"/>
                <a:gd name="T55" fmla="*/ 1163 h 2495"/>
                <a:gd name="T56" fmla="*/ 62 w 615"/>
                <a:gd name="T57" fmla="*/ 1193 h 2495"/>
                <a:gd name="T58" fmla="*/ 70 w 615"/>
                <a:gd name="T59" fmla="*/ 1201 h 2495"/>
                <a:gd name="T60" fmla="*/ 101 w 615"/>
                <a:gd name="T61" fmla="*/ 1257 h 2495"/>
                <a:gd name="T62" fmla="*/ 132 w 615"/>
                <a:gd name="T63" fmla="*/ 1317 h 2495"/>
                <a:gd name="T64" fmla="*/ 140 w 615"/>
                <a:gd name="T65" fmla="*/ 1407 h 2495"/>
                <a:gd name="T66" fmla="*/ 179 w 615"/>
                <a:gd name="T67" fmla="*/ 1910 h 2495"/>
                <a:gd name="T68" fmla="*/ 183 w 615"/>
                <a:gd name="T69" fmla="*/ 1984 h 2495"/>
                <a:gd name="T70" fmla="*/ 195 w 615"/>
                <a:gd name="T71" fmla="*/ 2228 h 2495"/>
                <a:gd name="T72" fmla="*/ 195 w 615"/>
                <a:gd name="T73" fmla="*/ 2284 h 2495"/>
                <a:gd name="T74" fmla="*/ 193 w 615"/>
                <a:gd name="T75" fmla="*/ 2294 h 2495"/>
                <a:gd name="T76" fmla="*/ 193 w 615"/>
                <a:gd name="T77" fmla="*/ 2368 h 2495"/>
                <a:gd name="T78" fmla="*/ 218 w 615"/>
                <a:gd name="T79" fmla="*/ 2495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5" h="2495">
                  <a:moveTo>
                    <a:pt x="218" y="2495"/>
                  </a:moveTo>
                  <a:lnTo>
                    <a:pt x="218" y="2495"/>
                  </a:lnTo>
                  <a:lnTo>
                    <a:pt x="228" y="2458"/>
                  </a:lnTo>
                  <a:lnTo>
                    <a:pt x="251" y="2358"/>
                  </a:lnTo>
                  <a:lnTo>
                    <a:pt x="266" y="2288"/>
                  </a:lnTo>
                  <a:lnTo>
                    <a:pt x="282" y="2210"/>
                  </a:lnTo>
                  <a:lnTo>
                    <a:pt x="298" y="2127"/>
                  </a:lnTo>
                  <a:lnTo>
                    <a:pt x="311" y="2035"/>
                  </a:lnTo>
                  <a:lnTo>
                    <a:pt x="311" y="2035"/>
                  </a:lnTo>
                  <a:lnTo>
                    <a:pt x="389" y="1522"/>
                  </a:lnTo>
                  <a:lnTo>
                    <a:pt x="424" y="1284"/>
                  </a:lnTo>
                  <a:lnTo>
                    <a:pt x="443" y="1169"/>
                  </a:lnTo>
                  <a:lnTo>
                    <a:pt x="443" y="1169"/>
                  </a:lnTo>
                  <a:lnTo>
                    <a:pt x="455" y="1113"/>
                  </a:lnTo>
                  <a:lnTo>
                    <a:pt x="463" y="1082"/>
                  </a:lnTo>
                  <a:lnTo>
                    <a:pt x="475" y="1045"/>
                  </a:lnTo>
                  <a:lnTo>
                    <a:pt x="475" y="1045"/>
                  </a:lnTo>
                  <a:lnTo>
                    <a:pt x="486" y="1000"/>
                  </a:lnTo>
                  <a:lnTo>
                    <a:pt x="504" y="916"/>
                  </a:lnTo>
                  <a:lnTo>
                    <a:pt x="550" y="686"/>
                  </a:lnTo>
                  <a:lnTo>
                    <a:pt x="615" y="36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377" y="13"/>
                  </a:lnTo>
                  <a:lnTo>
                    <a:pt x="327" y="0"/>
                  </a:lnTo>
                  <a:lnTo>
                    <a:pt x="327" y="0"/>
                  </a:lnTo>
                  <a:lnTo>
                    <a:pt x="301" y="158"/>
                  </a:lnTo>
                  <a:lnTo>
                    <a:pt x="280" y="290"/>
                  </a:lnTo>
                  <a:lnTo>
                    <a:pt x="265" y="405"/>
                  </a:lnTo>
                  <a:lnTo>
                    <a:pt x="265" y="405"/>
                  </a:lnTo>
                  <a:lnTo>
                    <a:pt x="261" y="448"/>
                  </a:lnTo>
                  <a:lnTo>
                    <a:pt x="257" y="491"/>
                  </a:lnTo>
                  <a:lnTo>
                    <a:pt x="253" y="530"/>
                  </a:lnTo>
                  <a:lnTo>
                    <a:pt x="247" y="567"/>
                  </a:lnTo>
                  <a:lnTo>
                    <a:pt x="243" y="586"/>
                  </a:lnTo>
                  <a:lnTo>
                    <a:pt x="237" y="604"/>
                  </a:lnTo>
                  <a:lnTo>
                    <a:pt x="231" y="622"/>
                  </a:lnTo>
                  <a:lnTo>
                    <a:pt x="224" y="641"/>
                  </a:lnTo>
                  <a:lnTo>
                    <a:pt x="214" y="659"/>
                  </a:lnTo>
                  <a:lnTo>
                    <a:pt x="202" y="678"/>
                  </a:lnTo>
                  <a:lnTo>
                    <a:pt x="187" y="698"/>
                  </a:lnTo>
                  <a:lnTo>
                    <a:pt x="171" y="717"/>
                  </a:lnTo>
                  <a:lnTo>
                    <a:pt x="171" y="717"/>
                  </a:lnTo>
                  <a:lnTo>
                    <a:pt x="136" y="760"/>
                  </a:lnTo>
                  <a:lnTo>
                    <a:pt x="105" y="805"/>
                  </a:lnTo>
                  <a:lnTo>
                    <a:pt x="76" y="852"/>
                  </a:lnTo>
                  <a:lnTo>
                    <a:pt x="51" y="896"/>
                  </a:lnTo>
                  <a:lnTo>
                    <a:pt x="29" y="937"/>
                  </a:lnTo>
                  <a:lnTo>
                    <a:pt x="14" y="972"/>
                  </a:lnTo>
                  <a:lnTo>
                    <a:pt x="4" y="998"/>
                  </a:lnTo>
                  <a:lnTo>
                    <a:pt x="0" y="1013"/>
                  </a:lnTo>
                  <a:lnTo>
                    <a:pt x="0" y="1013"/>
                  </a:lnTo>
                  <a:lnTo>
                    <a:pt x="2" y="1027"/>
                  </a:lnTo>
                  <a:lnTo>
                    <a:pt x="8" y="1050"/>
                  </a:lnTo>
                  <a:lnTo>
                    <a:pt x="25" y="1107"/>
                  </a:lnTo>
                  <a:lnTo>
                    <a:pt x="47" y="1163"/>
                  </a:lnTo>
                  <a:lnTo>
                    <a:pt x="54" y="1183"/>
                  </a:lnTo>
                  <a:lnTo>
                    <a:pt x="62" y="1193"/>
                  </a:lnTo>
                  <a:lnTo>
                    <a:pt x="62" y="1193"/>
                  </a:lnTo>
                  <a:lnTo>
                    <a:pt x="70" y="1201"/>
                  </a:lnTo>
                  <a:lnTo>
                    <a:pt x="80" y="1216"/>
                  </a:lnTo>
                  <a:lnTo>
                    <a:pt x="101" y="1257"/>
                  </a:lnTo>
                  <a:lnTo>
                    <a:pt x="132" y="1317"/>
                  </a:lnTo>
                  <a:lnTo>
                    <a:pt x="132" y="1317"/>
                  </a:lnTo>
                  <a:lnTo>
                    <a:pt x="136" y="1343"/>
                  </a:lnTo>
                  <a:lnTo>
                    <a:pt x="140" y="1407"/>
                  </a:lnTo>
                  <a:lnTo>
                    <a:pt x="156" y="1602"/>
                  </a:lnTo>
                  <a:lnTo>
                    <a:pt x="179" y="1910"/>
                  </a:lnTo>
                  <a:lnTo>
                    <a:pt x="179" y="1910"/>
                  </a:lnTo>
                  <a:lnTo>
                    <a:pt x="183" y="1984"/>
                  </a:lnTo>
                  <a:lnTo>
                    <a:pt x="191" y="2109"/>
                  </a:lnTo>
                  <a:lnTo>
                    <a:pt x="195" y="2228"/>
                  </a:lnTo>
                  <a:lnTo>
                    <a:pt x="195" y="2267"/>
                  </a:lnTo>
                  <a:lnTo>
                    <a:pt x="195" y="2284"/>
                  </a:lnTo>
                  <a:lnTo>
                    <a:pt x="195" y="2284"/>
                  </a:lnTo>
                  <a:lnTo>
                    <a:pt x="193" y="2294"/>
                  </a:lnTo>
                  <a:lnTo>
                    <a:pt x="193" y="2314"/>
                  </a:lnTo>
                  <a:lnTo>
                    <a:pt x="193" y="2368"/>
                  </a:lnTo>
                  <a:lnTo>
                    <a:pt x="195" y="2448"/>
                  </a:lnTo>
                  <a:lnTo>
                    <a:pt x="218" y="2495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id="{70682BA6-78BB-4593-A669-30CF162A46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50" y="1795463"/>
              <a:ext cx="1971675" cy="2809875"/>
            </a:xfrm>
            <a:custGeom>
              <a:avLst/>
              <a:gdLst>
                <a:gd name="T0" fmla="*/ 1242 w 1242"/>
                <a:gd name="T1" fmla="*/ 2 h 1770"/>
                <a:gd name="T2" fmla="*/ 1097 w 1242"/>
                <a:gd name="T3" fmla="*/ 491 h 1770"/>
                <a:gd name="T4" fmla="*/ 1207 w 1242"/>
                <a:gd name="T5" fmla="*/ 93 h 1770"/>
                <a:gd name="T6" fmla="*/ 1217 w 1242"/>
                <a:gd name="T7" fmla="*/ 11 h 1770"/>
                <a:gd name="T8" fmla="*/ 1110 w 1242"/>
                <a:gd name="T9" fmla="*/ 46 h 1770"/>
                <a:gd name="T10" fmla="*/ 1067 w 1242"/>
                <a:gd name="T11" fmla="*/ 128 h 1770"/>
                <a:gd name="T12" fmla="*/ 1027 w 1242"/>
                <a:gd name="T13" fmla="*/ 171 h 1770"/>
                <a:gd name="T14" fmla="*/ 1005 w 1242"/>
                <a:gd name="T15" fmla="*/ 177 h 1770"/>
                <a:gd name="T16" fmla="*/ 970 w 1242"/>
                <a:gd name="T17" fmla="*/ 327 h 1770"/>
                <a:gd name="T18" fmla="*/ 927 w 1242"/>
                <a:gd name="T19" fmla="*/ 397 h 1770"/>
                <a:gd name="T20" fmla="*/ 854 w 1242"/>
                <a:gd name="T21" fmla="*/ 470 h 1770"/>
                <a:gd name="T22" fmla="*/ 803 w 1242"/>
                <a:gd name="T23" fmla="*/ 495 h 1770"/>
                <a:gd name="T24" fmla="*/ 778 w 1242"/>
                <a:gd name="T25" fmla="*/ 477 h 1770"/>
                <a:gd name="T26" fmla="*/ 704 w 1242"/>
                <a:gd name="T27" fmla="*/ 446 h 1770"/>
                <a:gd name="T28" fmla="*/ 649 w 1242"/>
                <a:gd name="T29" fmla="*/ 700 h 1770"/>
                <a:gd name="T30" fmla="*/ 585 w 1242"/>
                <a:gd name="T31" fmla="*/ 857 h 1770"/>
                <a:gd name="T32" fmla="*/ 472 w 1242"/>
                <a:gd name="T33" fmla="*/ 965 h 1770"/>
                <a:gd name="T34" fmla="*/ 352 w 1242"/>
                <a:gd name="T35" fmla="*/ 1013 h 1770"/>
                <a:gd name="T36" fmla="*/ 253 w 1242"/>
                <a:gd name="T37" fmla="*/ 998 h 1770"/>
                <a:gd name="T38" fmla="*/ 202 w 1242"/>
                <a:gd name="T39" fmla="*/ 916 h 1770"/>
                <a:gd name="T40" fmla="*/ 192 w 1242"/>
                <a:gd name="T41" fmla="*/ 828 h 1770"/>
                <a:gd name="T42" fmla="*/ 233 w 1242"/>
                <a:gd name="T43" fmla="*/ 717 h 1770"/>
                <a:gd name="T44" fmla="*/ 334 w 1242"/>
                <a:gd name="T45" fmla="*/ 575 h 1770"/>
                <a:gd name="T46" fmla="*/ 336 w 1242"/>
                <a:gd name="T47" fmla="*/ 514 h 1770"/>
                <a:gd name="T48" fmla="*/ 291 w 1242"/>
                <a:gd name="T49" fmla="*/ 471 h 1770"/>
                <a:gd name="T50" fmla="*/ 198 w 1242"/>
                <a:gd name="T51" fmla="*/ 460 h 1770"/>
                <a:gd name="T52" fmla="*/ 101 w 1242"/>
                <a:gd name="T53" fmla="*/ 514 h 1770"/>
                <a:gd name="T54" fmla="*/ 39 w 1242"/>
                <a:gd name="T55" fmla="*/ 602 h 1770"/>
                <a:gd name="T56" fmla="*/ 0 w 1242"/>
                <a:gd name="T57" fmla="*/ 764 h 1770"/>
                <a:gd name="T58" fmla="*/ 17 w 1242"/>
                <a:gd name="T59" fmla="*/ 943 h 1770"/>
                <a:gd name="T60" fmla="*/ 99 w 1242"/>
                <a:gd name="T61" fmla="*/ 1091 h 1770"/>
                <a:gd name="T62" fmla="*/ 206 w 1242"/>
                <a:gd name="T63" fmla="*/ 1165 h 1770"/>
                <a:gd name="T64" fmla="*/ 363 w 1242"/>
                <a:gd name="T65" fmla="*/ 1201 h 1770"/>
                <a:gd name="T66" fmla="*/ 531 w 1242"/>
                <a:gd name="T67" fmla="*/ 1169 h 1770"/>
                <a:gd name="T68" fmla="*/ 630 w 1242"/>
                <a:gd name="T69" fmla="*/ 1117 h 1770"/>
                <a:gd name="T70" fmla="*/ 752 w 1242"/>
                <a:gd name="T71" fmla="*/ 969 h 1770"/>
                <a:gd name="T72" fmla="*/ 910 w 1242"/>
                <a:gd name="T73" fmla="*/ 664 h 1770"/>
                <a:gd name="T74" fmla="*/ 937 w 1242"/>
                <a:gd name="T75" fmla="*/ 735 h 1770"/>
                <a:gd name="T76" fmla="*/ 962 w 1242"/>
                <a:gd name="T77" fmla="*/ 1037 h 1770"/>
                <a:gd name="T78" fmla="*/ 1017 w 1242"/>
                <a:gd name="T79" fmla="*/ 1232 h 1770"/>
                <a:gd name="T80" fmla="*/ 1060 w 1242"/>
                <a:gd name="T81" fmla="*/ 1403 h 1770"/>
                <a:gd name="T82" fmla="*/ 1056 w 1242"/>
                <a:gd name="T83" fmla="*/ 1577 h 1770"/>
                <a:gd name="T84" fmla="*/ 1042 w 1242"/>
                <a:gd name="T85" fmla="*/ 1748 h 1770"/>
                <a:gd name="T86" fmla="*/ 1102 w 1242"/>
                <a:gd name="T87" fmla="*/ 1700 h 1770"/>
                <a:gd name="T88" fmla="*/ 1211 w 1242"/>
                <a:gd name="T89" fmla="*/ 1419 h 1770"/>
                <a:gd name="T90" fmla="*/ 1219 w 1242"/>
                <a:gd name="T91" fmla="*/ 1201 h 1770"/>
                <a:gd name="T92" fmla="*/ 1204 w 1242"/>
                <a:gd name="T93" fmla="*/ 1043 h 1770"/>
                <a:gd name="T94" fmla="*/ 1215 w 1242"/>
                <a:gd name="T95" fmla="*/ 848 h 1770"/>
                <a:gd name="T96" fmla="*/ 1211 w 1242"/>
                <a:gd name="T97" fmla="*/ 836 h 1770"/>
                <a:gd name="T98" fmla="*/ 1149 w 1242"/>
                <a:gd name="T99" fmla="*/ 935 h 1770"/>
                <a:gd name="T100" fmla="*/ 1116 w 1242"/>
                <a:gd name="T101" fmla="*/ 828 h 1770"/>
                <a:gd name="T102" fmla="*/ 1102 w 1242"/>
                <a:gd name="T103" fmla="*/ 664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42" h="1770">
                  <a:moveTo>
                    <a:pt x="1242" y="0"/>
                  </a:moveTo>
                  <a:lnTo>
                    <a:pt x="1242" y="0"/>
                  </a:lnTo>
                  <a:lnTo>
                    <a:pt x="1241" y="4"/>
                  </a:lnTo>
                  <a:lnTo>
                    <a:pt x="1241" y="4"/>
                  </a:lnTo>
                  <a:lnTo>
                    <a:pt x="1242" y="2"/>
                  </a:lnTo>
                  <a:lnTo>
                    <a:pt x="1242" y="0"/>
                  </a:lnTo>
                  <a:lnTo>
                    <a:pt x="1242" y="0"/>
                  </a:lnTo>
                  <a:close/>
                  <a:moveTo>
                    <a:pt x="1095" y="507"/>
                  </a:moveTo>
                  <a:lnTo>
                    <a:pt x="1095" y="507"/>
                  </a:lnTo>
                  <a:lnTo>
                    <a:pt x="1097" y="491"/>
                  </a:lnTo>
                  <a:lnTo>
                    <a:pt x="1100" y="470"/>
                  </a:lnTo>
                  <a:lnTo>
                    <a:pt x="1114" y="409"/>
                  </a:lnTo>
                  <a:lnTo>
                    <a:pt x="1135" y="335"/>
                  </a:lnTo>
                  <a:lnTo>
                    <a:pt x="1159" y="251"/>
                  </a:lnTo>
                  <a:lnTo>
                    <a:pt x="1207" y="93"/>
                  </a:lnTo>
                  <a:lnTo>
                    <a:pt x="1227" y="37"/>
                  </a:lnTo>
                  <a:lnTo>
                    <a:pt x="1241" y="4"/>
                  </a:lnTo>
                  <a:lnTo>
                    <a:pt x="1241" y="4"/>
                  </a:lnTo>
                  <a:lnTo>
                    <a:pt x="1231" y="7"/>
                  </a:lnTo>
                  <a:lnTo>
                    <a:pt x="1217" y="11"/>
                  </a:lnTo>
                  <a:lnTo>
                    <a:pt x="1180" y="21"/>
                  </a:lnTo>
                  <a:lnTo>
                    <a:pt x="1141" y="33"/>
                  </a:lnTo>
                  <a:lnTo>
                    <a:pt x="1124" y="39"/>
                  </a:lnTo>
                  <a:lnTo>
                    <a:pt x="1110" y="46"/>
                  </a:lnTo>
                  <a:lnTo>
                    <a:pt x="1110" y="46"/>
                  </a:lnTo>
                  <a:lnTo>
                    <a:pt x="1104" y="52"/>
                  </a:lnTo>
                  <a:lnTo>
                    <a:pt x="1099" y="60"/>
                  </a:lnTo>
                  <a:lnTo>
                    <a:pt x="1087" y="80"/>
                  </a:lnTo>
                  <a:lnTo>
                    <a:pt x="1075" y="103"/>
                  </a:lnTo>
                  <a:lnTo>
                    <a:pt x="1067" y="128"/>
                  </a:lnTo>
                  <a:lnTo>
                    <a:pt x="1054" y="175"/>
                  </a:lnTo>
                  <a:lnTo>
                    <a:pt x="1048" y="195"/>
                  </a:lnTo>
                  <a:lnTo>
                    <a:pt x="1048" y="195"/>
                  </a:lnTo>
                  <a:lnTo>
                    <a:pt x="1038" y="181"/>
                  </a:lnTo>
                  <a:lnTo>
                    <a:pt x="1027" y="171"/>
                  </a:lnTo>
                  <a:lnTo>
                    <a:pt x="1017" y="163"/>
                  </a:lnTo>
                  <a:lnTo>
                    <a:pt x="1017" y="163"/>
                  </a:lnTo>
                  <a:lnTo>
                    <a:pt x="1015" y="163"/>
                  </a:lnTo>
                  <a:lnTo>
                    <a:pt x="1011" y="165"/>
                  </a:lnTo>
                  <a:lnTo>
                    <a:pt x="1005" y="177"/>
                  </a:lnTo>
                  <a:lnTo>
                    <a:pt x="999" y="193"/>
                  </a:lnTo>
                  <a:lnTo>
                    <a:pt x="994" y="214"/>
                  </a:lnTo>
                  <a:lnTo>
                    <a:pt x="982" y="269"/>
                  </a:lnTo>
                  <a:lnTo>
                    <a:pt x="970" y="327"/>
                  </a:lnTo>
                  <a:lnTo>
                    <a:pt x="970" y="327"/>
                  </a:lnTo>
                  <a:lnTo>
                    <a:pt x="964" y="351"/>
                  </a:lnTo>
                  <a:lnTo>
                    <a:pt x="960" y="368"/>
                  </a:lnTo>
                  <a:lnTo>
                    <a:pt x="953" y="378"/>
                  </a:lnTo>
                  <a:lnTo>
                    <a:pt x="945" y="386"/>
                  </a:lnTo>
                  <a:lnTo>
                    <a:pt x="927" y="397"/>
                  </a:lnTo>
                  <a:lnTo>
                    <a:pt x="914" y="407"/>
                  </a:lnTo>
                  <a:lnTo>
                    <a:pt x="900" y="421"/>
                  </a:lnTo>
                  <a:lnTo>
                    <a:pt x="900" y="421"/>
                  </a:lnTo>
                  <a:lnTo>
                    <a:pt x="869" y="454"/>
                  </a:lnTo>
                  <a:lnTo>
                    <a:pt x="854" y="470"/>
                  </a:lnTo>
                  <a:lnTo>
                    <a:pt x="840" y="483"/>
                  </a:lnTo>
                  <a:lnTo>
                    <a:pt x="824" y="493"/>
                  </a:lnTo>
                  <a:lnTo>
                    <a:pt x="817" y="495"/>
                  </a:lnTo>
                  <a:lnTo>
                    <a:pt x="811" y="497"/>
                  </a:lnTo>
                  <a:lnTo>
                    <a:pt x="803" y="495"/>
                  </a:lnTo>
                  <a:lnTo>
                    <a:pt x="797" y="493"/>
                  </a:lnTo>
                  <a:lnTo>
                    <a:pt x="789" y="489"/>
                  </a:lnTo>
                  <a:lnTo>
                    <a:pt x="783" y="483"/>
                  </a:lnTo>
                  <a:lnTo>
                    <a:pt x="783" y="483"/>
                  </a:lnTo>
                  <a:lnTo>
                    <a:pt x="778" y="477"/>
                  </a:lnTo>
                  <a:lnTo>
                    <a:pt x="768" y="470"/>
                  </a:lnTo>
                  <a:lnTo>
                    <a:pt x="750" y="460"/>
                  </a:lnTo>
                  <a:lnTo>
                    <a:pt x="729" y="452"/>
                  </a:lnTo>
                  <a:lnTo>
                    <a:pt x="704" y="446"/>
                  </a:lnTo>
                  <a:lnTo>
                    <a:pt x="704" y="446"/>
                  </a:lnTo>
                  <a:lnTo>
                    <a:pt x="688" y="538"/>
                  </a:lnTo>
                  <a:lnTo>
                    <a:pt x="680" y="573"/>
                  </a:lnTo>
                  <a:lnTo>
                    <a:pt x="675" y="600"/>
                  </a:lnTo>
                  <a:lnTo>
                    <a:pt x="675" y="600"/>
                  </a:lnTo>
                  <a:lnTo>
                    <a:pt x="649" y="700"/>
                  </a:lnTo>
                  <a:lnTo>
                    <a:pt x="634" y="754"/>
                  </a:lnTo>
                  <a:lnTo>
                    <a:pt x="624" y="779"/>
                  </a:lnTo>
                  <a:lnTo>
                    <a:pt x="612" y="805"/>
                  </a:lnTo>
                  <a:lnTo>
                    <a:pt x="599" y="832"/>
                  </a:lnTo>
                  <a:lnTo>
                    <a:pt x="585" y="857"/>
                  </a:lnTo>
                  <a:lnTo>
                    <a:pt x="568" y="881"/>
                  </a:lnTo>
                  <a:lnTo>
                    <a:pt x="548" y="904"/>
                  </a:lnTo>
                  <a:lnTo>
                    <a:pt x="527" y="926"/>
                  </a:lnTo>
                  <a:lnTo>
                    <a:pt x="502" y="947"/>
                  </a:lnTo>
                  <a:lnTo>
                    <a:pt x="472" y="965"/>
                  </a:lnTo>
                  <a:lnTo>
                    <a:pt x="441" y="982"/>
                  </a:lnTo>
                  <a:lnTo>
                    <a:pt x="441" y="982"/>
                  </a:lnTo>
                  <a:lnTo>
                    <a:pt x="408" y="996"/>
                  </a:lnTo>
                  <a:lnTo>
                    <a:pt x="379" y="1008"/>
                  </a:lnTo>
                  <a:lnTo>
                    <a:pt x="352" y="1013"/>
                  </a:lnTo>
                  <a:lnTo>
                    <a:pt x="328" y="1017"/>
                  </a:lnTo>
                  <a:lnTo>
                    <a:pt x="305" y="1017"/>
                  </a:lnTo>
                  <a:lnTo>
                    <a:pt x="286" y="1013"/>
                  </a:lnTo>
                  <a:lnTo>
                    <a:pt x="268" y="1008"/>
                  </a:lnTo>
                  <a:lnTo>
                    <a:pt x="253" y="998"/>
                  </a:lnTo>
                  <a:lnTo>
                    <a:pt x="239" y="986"/>
                  </a:lnTo>
                  <a:lnTo>
                    <a:pt x="227" y="972"/>
                  </a:lnTo>
                  <a:lnTo>
                    <a:pt x="218" y="955"/>
                  </a:lnTo>
                  <a:lnTo>
                    <a:pt x="210" y="935"/>
                  </a:lnTo>
                  <a:lnTo>
                    <a:pt x="202" y="916"/>
                  </a:lnTo>
                  <a:lnTo>
                    <a:pt x="198" y="893"/>
                  </a:lnTo>
                  <a:lnTo>
                    <a:pt x="194" y="867"/>
                  </a:lnTo>
                  <a:lnTo>
                    <a:pt x="192" y="842"/>
                  </a:lnTo>
                  <a:lnTo>
                    <a:pt x="192" y="842"/>
                  </a:lnTo>
                  <a:lnTo>
                    <a:pt x="192" y="828"/>
                  </a:lnTo>
                  <a:lnTo>
                    <a:pt x="192" y="815"/>
                  </a:lnTo>
                  <a:lnTo>
                    <a:pt x="198" y="789"/>
                  </a:lnTo>
                  <a:lnTo>
                    <a:pt x="208" y="766"/>
                  </a:lnTo>
                  <a:lnTo>
                    <a:pt x="220" y="740"/>
                  </a:lnTo>
                  <a:lnTo>
                    <a:pt x="233" y="717"/>
                  </a:lnTo>
                  <a:lnTo>
                    <a:pt x="249" y="696"/>
                  </a:lnTo>
                  <a:lnTo>
                    <a:pt x="282" y="653"/>
                  </a:lnTo>
                  <a:lnTo>
                    <a:pt x="313" y="612"/>
                  </a:lnTo>
                  <a:lnTo>
                    <a:pt x="325" y="592"/>
                  </a:lnTo>
                  <a:lnTo>
                    <a:pt x="334" y="575"/>
                  </a:lnTo>
                  <a:lnTo>
                    <a:pt x="340" y="555"/>
                  </a:lnTo>
                  <a:lnTo>
                    <a:pt x="344" y="540"/>
                  </a:lnTo>
                  <a:lnTo>
                    <a:pt x="342" y="530"/>
                  </a:lnTo>
                  <a:lnTo>
                    <a:pt x="340" y="522"/>
                  </a:lnTo>
                  <a:lnTo>
                    <a:pt x="336" y="514"/>
                  </a:lnTo>
                  <a:lnTo>
                    <a:pt x="332" y="507"/>
                  </a:lnTo>
                  <a:lnTo>
                    <a:pt x="332" y="507"/>
                  </a:lnTo>
                  <a:lnTo>
                    <a:pt x="321" y="493"/>
                  </a:lnTo>
                  <a:lnTo>
                    <a:pt x="307" y="481"/>
                  </a:lnTo>
                  <a:lnTo>
                    <a:pt x="291" y="471"/>
                  </a:lnTo>
                  <a:lnTo>
                    <a:pt x="274" y="464"/>
                  </a:lnTo>
                  <a:lnTo>
                    <a:pt x="256" y="460"/>
                  </a:lnTo>
                  <a:lnTo>
                    <a:pt x="237" y="458"/>
                  </a:lnTo>
                  <a:lnTo>
                    <a:pt x="218" y="458"/>
                  </a:lnTo>
                  <a:lnTo>
                    <a:pt x="198" y="460"/>
                  </a:lnTo>
                  <a:lnTo>
                    <a:pt x="179" y="466"/>
                  </a:lnTo>
                  <a:lnTo>
                    <a:pt x="157" y="473"/>
                  </a:lnTo>
                  <a:lnTo>
                    <a:pt x="138" y="485"/>
                  </a:lnTo>
                  <a:lnTo>
                    <a:pt x="120" y="499"/>
                  </a:lnTo>
                  <a:lnTo>
                    <a:pt x="101" y="514"/>
                  </a:lnTo>
                  <a:lnTo>
                    <a:pt x="83" y="532"/>
                  </a:lnTo>
                  <a:lnTo>
                    <a:pt x="68" y="553"/>
                  </a:lnTo>
                  <a:lnTo>
                    <a:pt x="52" y="577"/>
                  </a:lnTo>
                  <a:lnTo>
                    <a:pt x="52" y="577"/>
                  </a:lnTo>
                  <a:lnTo>
                    <a:pt x="39" y="602"/>
                  </a:lnTo>
                  <a:lnTo>
                    <a:pt x="27" y="631"/>
                  </a:lnTo>
                  <a:lnTo>
                    <a:pt x="17" y="663"/>
                  </a:lnTo>
                  <a:lnTo>
                    <a:pt x="10" y="696"/>
                  </a:lnTo>
                  <a:lnTo>
                    <a:pt x="4" y="729"/>
                  </a:lnTo>
                  <a:lnTo>
                    <a:pt x="0" y="764"/>
                  </a:lnTo>
                  <a:lnTo>
                    <a:pt x="0" y="801"/>
                  </a:lnTo>
                  <a:lnTo>
                    <a:pt x="0" y="836"/>
                  </a:lnTo>
                  <a:lnTo>
                    <a:pt x="4" y="871"/>
                  </a:lnTo>
                  <a:lnTo>
                    <a:pt x="10" y="908"/>
                  </a:lnTo>
                  <a:lnTo>
                    <a:pt x="17" y="943"/>
                  </a:lnTo>
                  <a:lnTo>
                    <a:pt x="27" y="976"/>
                  </a:lnTo>
                  <a:lnTo>
                    <a:pt x="41" y="1008"/>
                  </a:lnTo>
                  <a:lnTo>
                    <a:pt x="58" y="1039"/>
                  </a:lnTo>
                  <a:lnTo>
                    <a:pt x="78" y="1066"/>
                  </a:lnTo>
                  <a:lnTo>
                    <a:pt x="99" y="1091"/>
                  </a:lnTo>
                  <a:lnTo>
                    <a:pt x="99" y="1091"/>
                  </a:lnTo>
                  <a:lnTo>
                    <a:pt x="124" y="1115"/>
                  </a:lnTo>
                  <a:lnTo>
                    <a:pt x="150" y="1134"/>
                  </a:lnTo>
                  <a:lnTo>
                    <a:pt x="177" y="1152"/>
                  </a:lnTo>
                  <a:lnTo>
                    <a:pt x="206" y="1165"/>
                  </a:lnTo>
                  <a:lnTo>
                    <a:pt x="235" y="1177"/>
                  </a:lnTo>
                  <a:lnTo>
                    <a:pt x="266" y="1187"/>
                  </a:lnTo>
                  <a:lnTo>
                    <a:pt x="297" y="1195"/>
                  </a:lnTo>
                  <a:lnTo>
                    <a:pt x="330" y="1199"/>
                  </a:lnTo>
                  <a:lnTo>
                    <a:pt x="363" y="1201"/>
                  </a:lnTo>
                  <a:lnTo>
                    <a:pt x="396" y="1199"/>
                  </a:lnTo>
                  <a:lnTo>
                    <a:pt x="430" y="1195"/>
                  </a:lnTo>
                  <a:lnTo>
                    <a:pt x="465" y="1189"/>
                  </a:lnTo>
                  <a:lnTo>
                    <a:pt x="498" y="1181"/>
                  </a:lnTo>
                  <a:lnTo>
                    <a:pt x="531" y="1169"/>
                  </a:lnTo>
                  <a:lnTo>
                    <a:pt x="564" y="1156"/>
                  </a:lnTo>
                  <a:lnTo>
                    <a:pt x="597" y="1138"/>
                  </a:lnTo>
                  <a:lnTo>
                    <a:pt x="597" y="1138"/>
                  </a:lnTo>
                  <a:lnTo>
                    <a:pt x="612" y="1128"/>
                  </a:lnTo>
                  <a:lnTo>
                    <a:pt x="630" y="1117"/>
                  </a:lnTo>
                  <a:lnTo>
                    <a:pt x="645" y="1103"/>
                  </a:lnTo>
                  <a:lnTo>
                    <a:pt x="661" y="1087"/>
                  </a:lnTo>
                  <a:lnTo>
                    <a:pt x="692" y="1052"/>
                  </a:lnTo>
                  <a:lnTo>
                    <a:pt x="723" y="1011"/>
                  </a:lnTo>
                  <a:lnTo>
                    <a:pt x="752" y="969"/>
                  </a:lnTo>
                  <a:lnTo>
                    <a:pt x="782" y="924"/>
                  </a:lnTo>
                  <a:lnTo>
                    <a:pt x="809" y="877"/>
                  </a:lnTo>
                  <a:lnTo>
                    <a:pt x="832" y="830"/>
                  </a:lnTo>
                  <a:lnTo>
                    <a:pt x="877" y="740"/>
                  </a:lnTo>
                  <a:lnTo>
                    <a:pt x="910" y="664"/>
                  </a:lnTo>
                  <a:lnTo>
                    <a:pt x="931" y="612"/>
                  </a:lnTo>
                  <a:lnTo>
                    <a:pt x="939" y="592"/>
                  </a:lnTo>
                  <a:lnTo>
                    <a:pt x="939" y="592"/>
                  </a:lnTo>
                  <a:lnTo>
                    <a:pt x="937" y="661"/>
                  </a:lnTo>
                  <a:lnTo>
                    <a:pt x="937" y="735"/>
                  </a:lnTo>
                  <a:lnTo>
                    <a:pt x="941" y="826"/>
                  </a:lnTo>
                  <a:lnTo>
                    <a:pt x="943" y="877"/>
                  </a:lnTo>
                  <a:lnTo>
                    <a:pt x="947" y="930"/>
                  </a:lnTo>
                  <a:lnTo>
                    <a:pt x="955" y="984"/>
                  </a:lnTo>
                  <a:lnTo>
                    <a:pt x="962" y="1037"/>
                  </a:lnTo>
                  <a:lnTo>
                    <a:pt x="972" y="1089"/>
                  </a:lnTo>
                  <a:lnTo>
                    <a:pt x="984" y="1140"/>
                  </a:lnTo>
                  <a:lnTo>
                    <a:pt x="999" y="1187"/>
                  </a:lnTo>
                  <a:lnTo>
                    <a:pt x="1017" y="1232"/>
                  </a:lnTo>
                  <a:lnTo>
                    <a:pt x="1017" y="1232"/>
                  </a:lnTo>
                  <a:lnTo>
                    <a:pt x="1030" y="1265"/>
                  </a:lnTo>
                  <a:lnTo>
                    <a:pt x="1042" y="1300"/>
                  </a:lnTo>
                  <a:lnTo>
                    <a:pt x="1050" y="1333"/>
                  </a:lnTo>
                  <a:lnTo>
                    <a:pt x="1056" y="1368"/>
                  </a:lnTo>
                  <a:lnTo>
                    <a:pt x="1060" y="1403"/>
                  </a:lnTo>
                  <a:lnTo>
                    <a:pt x="1062" y="1438"/>
                  </a:lnTo>
                  <a:lnTo>
                    <a:pt x="1064" y="1473"/>
                  </a:lnTo>
                  <a:lnTo>
                    <a:pt x="1062" y="1509"/>
                  </a:lnTo>
                  <a:lnTo>
                    <a:pt x="1060" y="1544"/>
                  </a:lnTo>
                  <a:lnTo>
                    <a:pt x="1056" y="1577"/>
                  </a:lnTo>
                  <a:lnTo>
                    <a:pt x="1044" y="1645"/>
                  </a:lnTo>
                  <a:lnTo>
                    <a:pt x="1029" y="1709"/>
                  </a:lnTo>
                  <a:lnTo>
                    <a:pt x="1011" y="1770"/>
                  </a:lnTo>
                  <a:lnTo>
                    <a:pt x="1011" y="1770"/>
                  </a:lnTo>
                  <a:lnTo>
                    <a:pt x="1042" y="1748"/>
                  </a:lnTo>
                  <a:lnTo>
                    <a:pt x="1069" y="1729"/>
                  </a:lnTo>
                  <a:lnTo>
                    <a:pt x="1091" y="1711"/>
                  </a:lnTo>
                  <a:lnTo>
                    <a:pt x="1099" y="1705"/>
                  </a:lnTo>
                  <a:lnTo>
                    <a:pt x="1102" y="1700"/>
                  </a:lnTo>
                  <a:lnTo>
                    <a:pt x="1102" y="1700"/>
                  </a:lnTo>
                  <a:lnTo>
                    <a:pt x="1110" y="1682"/>
                  </a:lnTo>
                  <a:lnTo>
                    <a:pt x="1124" y="1649"/>
                  </a:lnTo>
                  <a:lnTo>
                    <a:pt x="1157" y="1563"/>
                  </a:lnTo>
                  <a:lnTo>
                    <a:pt x="1211" y="1419"/>
                  </a:lnTo>
                  <a:lnTo>
                    <a:pt x="1211" y="1419"/>
                  </a:lnTo>
                  <a:lnTo>
                    <a:pt x="1215" y="1401"/>
                  </a:lnTo>
                  <a:lnTo>
                    <a:pt x="1219" y="1378"/>
                  </a:lnTo>
                  <a:lnTo>
                    <a:pt x="1221" y="1351"/>
                  </a:lnTo>
                  <a:lnTo>
                    <a:pt x="1221" y="1321"/>
                  </a:lnTo>
                  <a:lnTo>
                    <a:pt x="1219" y="1201"/>
                  </a:lnTo>
                  <a:lnTo>
                    <a:pt x="1219" y="1201"/>
                  </a:lnTo>
                  <a:lnTo>
                    <a:pt x="1219" y="1173"/>
                  </a:lnTo>
                  <a:lnTo>
                    <a:pt x="1215" y="1148"/>
                  </a:lnTo>
                  <a:lnTo>
                    <a:pt x="1209" y="1095"/>
                  </a:lnTo>
                  <a:lnTo>
                    <a:pt x="1204" y="1043"/>
                  </a:lnTo>
                  <a:lnTo>
                    <a:pt x="1204" y="1015"/>
                  </a:lnTo>
                  <a:lnTo>
                    <a:pt x="1204" y="990"/>
                  </a:lnTo>
                  <a:lnTo>
                    <a:pt x="1204" y="990"/>
                  </a:lnTo>
                  <a:lnTo>
                    <a:pt x="1211" y="887"/>
                  </a:lnTo>
                  <a:lnTo>
                    <a:pt x="1215" y="848"/>
                  </a:lnTo>
                  <a:lnTo>
                    <a:pt x="1219" y="826"/>
                  </a:lnTo>
                  <a:lnTo>
                    <a:pt x="1219" y="826"/>
                  </a:lnTo>
                  <a:lnTo>
                    <a:pt x="1219" y="824"/>
                  </a:lnTo>
                  <a:lnTo>
                    <a:pt x="1217" y="826"/>
                  </a:lnTo>
                  <a:lnTo>
                    <a:pt x="1211" y="836"/>
                  </a:lnTo>
                  <a:lnTo>
                    <a:pt x="1188" y="873"/>
                  </a:lnTo>
                  <a:lnTo>
                    <a:pt x="1165" y="914"/>
                  </a:lnTo>
                  <a:lnTo>
                    <a:pt x="1155" y="930"/>
                  </a:lnTo>
                  <a:lnTo>
                    <a:pt x="1149" y="935"/>
                  </a:lnTo>
                  <a:lnTo>
                    <a:pt x="1149" y="935"/>
                  </a:lnTo>
                  <a:lnTo>
                    <a:pt x="1147" y="935"/>
                  </a:lnTo>
                  <a:lnTo>
                    <a:pt x="1145" y="932"/>
                  </a:lnTo>
                  <a:lnTo>
                    <a:pt x="1139" y="920"/>
                  </a:lnTo>
                  <a:lnTo>
                    <a:pt x="1128" y="877"/>
                  </a:lnTo>
                  <a:lnTo>
                    <a:pt x="1116" y="828"/>
                  </a:lnTo>
                  <a:lnTo>
                    <a:pt x="1112" y="809"/>
                  </a:lnTo>
                  <a:lnTo>
                    <a:pt x="1110" y="795"/>
                  </a:lnTo>
                  <a:lnTo>
                    <a:pt x="1110" y="795"/>
                  </a:lnTo>
                  <a:lnTo>
                    <a:pt x="1108" y="746"/>
                  </a:lnTo>
                  <a:lnTo>
                    <a:pt x="1102" y="664"/>
                  </a:lnTo>
                  <a:lnTo>
                    <a:pt x="1097" y="575"/>
                  </a:lnTo>
                  <a:lnTo>
                    <a:pt x="1095" y="507"/>
                  </a:lnTo>
                  <a:lnTo>
                    <a:pt x="1095" y="507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14156A41-BE31-4BAB-BC49-820F16C4A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638" y="12700"/>
              <a:ext cx="2284413" cy="2698750"/>
            </a:xfrm>
            <a:custGeom>
              <a:avLst/>
              <a:gdLst>
                <a:gd name="T0" fmla="*/ 901 w 1439"/>
                <a:gd name="T1" fmla="*/ 103 h 1700"/>
                <a:gd name="T2" fmla="*/ 731 w 1439"/>
                <a:gd name="T3" fmla="*/ 86 h 1700"/>
                <a:gd name="T4" fmla="*/ 469 w 1439"/>
                <a:gd name="T5" fmla="*/ 127 h 1700"/>
                <a:gd name="T6" fmla="*/ 410 w 1439"/>
                <a:gd name="T7" fmla="*/ 111 h 1700"/>
                <a:gd name="T8" fmla="*/ 286 w 1439"/>
                <a:gd name="T9" fmla="*/ 6 h 1700"/>
                <a:gd name="T10" fmla="*/ 173 w 1439"/>
                <a:gd name="T11" fmla="*/ 13 h 1700"/>
                <a:gd name="T12" fmla="*/ 86 w 1439"/>
                <a:gd name="T13" fmla="*/ 78 h 1700"/>
                <a:gd name="T14" fmla="*/ 78 w 1439"/>
                <a:gd name="T15" fmla="*/ 210 h 1700"/>
                <a:gd name="T16" fmla="*/ 111 w 1439"/>
                <a:gd name="T17" fmla="*/ 281 h 1700"/>
                <a:gd name="T18" fmla="*/ 163 w 1439"/>
                <a:gd name="T19" fmla="*/ 339 h 1700"/>
                <a:gd name="T20" fmla="*/ 148 w 1439"/>
                <a:gd name="T21" fmla="*/ 390 h 1700"/>
                <a:gd name="T22" fmla="*/ 117 w 1439"/>
                <a:gd name="T23" fmla="*/ 452 h 1700"/>
                <a:gd name="T24" fmla="*/ 105 w 1439"/>
                <a:gd name="T25" fmla="*/ 516 h 1700"/>
                <a:gd name="T26" fmla="*/ 62 w 1439"/>
                <a:gd name="T27" fmla="*/ 569 h 1700"/>
                <a:gd name="T28" fmla="*/ 107 w 1439"/>
                <a:gd name="T29" fmla="*/ 563 h 1700"/>
                <a:gd name="T30" fmla="*/ 23 w 1439"/>
                <a:gd name="T31" fmla="*/ 725 h 1700"/>
                <a:gd name="T32" fmla="*/ 47 w 1439"/>
                <a:gd name="T33" fmla="*/ 717 h 1700"/>
                <a:gd name="T34" fmla="*/ 0 w 1439"/>
                <a:gd name="T35" fmla="*/ 928 h 1700"/>
                <a:gd name="T36" fmla="*/ 22 w 1439"/>
                <a:gd name="T37" fmla="*/ 1072 h 1700"/>
                <a:gd name="T38" fmla="*/ 23 w 1439"/>
                <a:gd name="T39" fmla="*/ 1113 h 1700"/>
                <a:gd name="T40" fmla="*/ 57 w 1439"/>
                <a:gd name="T41" fmla="*/ 1127 h 1700"/>
                <a:gd name="T42" fmla="*/ 218 w 1439"/>
                <a:gd name="T43" fmla="*/ 1247 h 1700"/>
                <a:gd name="T44" fmla="*/ 329 w 1439"/>
                <a:gd name="T45" fmla="*/ 1273 h 1700"/>
                <a:gd name="T46" fmla="*/ 358 w 1439"/>
                <a:gd name="T47" fmla="*/ 1271 h 1700"/>
                <a:gd name="T48" fmla="*/ 409 w 1439"/>
                <a:gd name="T49" fmla="*/ 1310 h 1700"/>
                <a:gd name="T50" fmla="*/ 449 w 1439"/>
                <a:gd name="T51" fmla="*/ 1400 h 1700"/>
                <a:gd name="T52" fmla="*/ 467 w 1439"/>
                <a:gd name="T53" fmla="*/ 1505 h 1700"/>
                <a:gd name="T54" fmla="*/ 477 w 1439"/>
                <a:gd name="T55" fmla="*/ 1587 h 1700"/>
                <a:gd name="T56" fmla="*/ 554 w 1439"/>
                <a:gd name="T57" fmla="*/ 1657 h 1700"/>
                <a:gd name="T58" fmla="*/ 585 w 1439"/>
                <a:gd name="T59" fmla="*/ 1674 h 1700"/>
                <a:gd name="T60" fmla="*/ 615 w 1439"/>
                <a:gd name="T61" fmla="*/ 1661 h 1700"/>
                <a:gd name="T62" fmla="*/ 708 w 1439"/>
                <a:gd name="T63" fmla="*/ 1700 h 1700"/>
                <a:gd name="T64" fmla="*/ 747 w 1439"/>
                <a:gd name="T65" fmla="*/ 1643 h 1700"/>
                <a:gd name="T66" fmla="*/ 801 w 1439"/>
                <a:gd name="T67" fmla="*/ 1630 h 1700"/>
                <a:gd name="T68" fmla="*/ 902 w 1439"/>
                <a:gd name="T69" fmla="*/ 1641 h 1700"/>
                <a:gd name="T70" fmla="*/ 922 w 1439"/>
                <a:gd name="T71" fmla="*/ 1540 h 1700"/>
                <a:gd name="T72" fmla="*/ 936 w 1439"/>
                <a:gd name="T73" fmla="*/ 1394 h 1700"/>
                <a:gd name="T74" fmla="*/ 971 w 1439"/>
                <a:gd name="T75" fmla="*/ 1306 h 1700"/>
                <a:gd name="T76" fmla="*/ 984 w 1439"/>
                <a:gd name="T77" fmla="*/ 1325 h 1700"/>
                <a:gd name="T78" fmla="*/ 1009 w 1439"/>
                <a:gd name="T79" fmla="*/ 1322 h 1700"/>
                <a:gd name="T80" fmla="*/ 1050 w 1439"/>
                <a:gd name="T81" fmla="*/ 1325 h 1700"/>
                <a:gd name="T82" fmla="*/ 1074 w 1439"/>
                <a:gd name="T83" fmla="*/ 1357 h 1700"/>
                <a:gd name="T84" fmla="*/ 1097 w 1439"/>
                <a:gd name="T85" fmla="*/ 1327 h 1700"/>
                <a:gd name="T86" fmla="*/ 1208 w 1439"/>
                <a:gd name="T87" fmla="*/ 1294 h 1700"/>
                <a:gd name="T88" fmla="*/ 1247 w 1439"/>
                <a:gd name="T89" fmla="*/ 1277 h 1700"/>
                <a:gd name="T90" fmla="*/ 1274 w 1439"/>
                <a:gd name="T91" fmla="*/ 1267 h 1700"/>
                <a:gd name="T92" fmla="*/ 1323 w 1439"/>
                <a:gd name="T93" fmla="*/ 1123 h 1700"/>
                <a:gd name="T94" fmla="*/ 1393 w 1439"/>
                <a:gd name="T95" fmla="*/ 936 h 1700"/>
                <a:gd name="T96" fmla="*/ 1408 w 1439"/>
                <a:gd name="T97" fmla="*/ 694 h 1700"/>
                <a:gd name="T98" fmla="*/ 1307 w 1439"/>
                <a:gd name="T99" fmla="*/ 429 h 1700"/>
                <a:gd name="T100" fmla="*/ 1317 w 1439"/>
                <a:gd name="T101" fmla="*/ 288 h 1700"/>
                <a:gd name="T102" fmla="*/ 1377 w 1439"/>
                <a:gd name="T103" fmla="*/ 218 h 1700"/>
                <a:gd name="T104" fmla="*/ 1391 w 1439"/>
                <a:gd name="T105" fmla="*/ 89 h 1700"/>
                <a:gd name="T106" fmla="*/ 1346 w 1439"/>
                <a:gd name="T107" fmla="*/ 31 h 1700"/>
                <a:gd name="T108" fmla="*/ 1221 w 1439"/>
                <a:gd name="T109" fmla="*/ 25 h 1700"/>
                <a:gd name="T110" fmla="*/ 1083 w 1439"/>
                <a:gd name="T111" fmla="*/ 127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39" h="1700">
                  <a:moveTo>
                    <a:pt x="1043" y="156"/>
                  </a:moveTo>
                  <a:lnTo>
                    <a:pt x="1043" y="156"/>
                  </a:lnTo>
                  <a:lnTo>
                    <a:pt x="1017" y="144"/>
                  </a:lnTo>
                  <a:lnTo>
                    <a:pt x="986" y="130"/>
                  </a:lnTo>
                  <a:lnTo>
                    <a:pt x="947" y="117"/>
                  </a:lnTo>
                  <a:lnTo>
                    <a:pt x="901" y="103"/>
                  </a:lnTo>
                  <a:lnTo>
                    <a:pt x="875" y="97"/>
                  </a:lnTo>
                  <a:lnTo>
                    <a:pt x="848" y="91"/>
                  </a:lnTo>
                  <a:lnTo>
                    <a:pt x="819" y="88"/>
                  </a:lnTo>
                  <a:lnTo>
                    <a:pt x="792" y="86"/>
                  </a:lnTo>
                  <a:lnTo>
                    <a:pt x="761" y="86"/>
                  </a:lnTo>
                  <a:lnTo>
                    <a:pt x="731" y="86"/>
                  </a:lnTo>
                  <a:lnTo>
                    <a:pt x="731" y="86"/>
                  </a:lnTo>
                  <a:lnTo>
                    <a:pt x="673" y="91"/>
                  </a:lnTo>
                  <a:lnTo>
                    <a:pt x="620" y="97"/>
                  </a:lnTo>
                  <a:lnTo>
                    <a:pt x="572" y="105"/>
                  </a:lnTo>
                  <a:lnTo>
                    <a:pt x="531" y="113"/>
                  </a:lnTo>
                  <a:lnTo>
                    <a:pt x="469" y="127"/>
                  </a:lnTo>
                  <a:lnTo>
                    <a:pt x="447" y="130"/>
                  </a:lnTo>
                  <a:lnTo>
                    <a:pt x="436" y="132"/>
                  </a:lnTo>
                  <a:lnTo>
                    <a:pt x="436" y="132"/>
                  </a:lnTo>
                  <a:lnTo>
                    <a:pt x="432" y="130"/>
                  </a:lnTo>
                  <a:lnTo>
                    <a:pt x="426" y="127"/>
                  </a:lnTo>
                  <a:lnTo>
                    <a:pt x="410" y="111"/>
                  </a:lnTo>
                  <a:lnTo>
                    <a:pt x="368" y="66"/>
                  </a:lnTo>
                  <a:lnTo>
                    <a:pt x="342" y="43"/>
                  </a:lnTo>
                  <a:lnTo>
                    <a:pt x="329" y="31"/>
                  </a:lnTo>
                  <a:lnTo>
                    <a:pt x="315" y="21"/>
                  </a:lnTo>
                  <a:lnTo>
                    <a:pt x="300" y="11"/>
                  </a:lnTo>
                  <a:lnTo>
                    <a:pt x="286" y="6"/>
                  </a:lnTo>
                  <a:lnTo>
                    <a:pt x="272" y="2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28" y="2"/>
                  </a:lnTo>
                  <a:lnTo>
                    <a:pt x="200" y="6"/>
                  </a:lnTo>
                  <a:lnTo>
                    <a:pt x="173" y="13"/>
                  </a:lnTo>
                  <a:lnTo>
                    <a:pt x="150" y="21"/>
                  </a:lnTo>
                  <a:lnTo>
                    <a:pt x="128" y="33"/>
                  </a:lnTo>
                  <a:lnTo>
                    <a:pt x="111" y="47"/>
                  </a:lnTo>
                  <a:lnTo>
                    <a:pt x="95" y="62"/>
                  </a:lnTo>
                  <a:lnTo>
                    <a:pt x="86" y="78"/>
                  </a:lnTo>
                  <a:lnTo>
                    <a:pt x="86" y="78"/>
                  </a:lnTo>
                  <a:lnTo>
                    <a:pt x="82" y="88"/>
                  </a:lnTo>
                  <a:lnTo>
                    <a:pt x="80" y="97"/>
                  </a:lnTo>
                  <a:lnTo>
                    <a:pt x="76" y="123"/>
                  </a:lnTo>
                  <a:lnTo>
                    <a:pt x="74" y="152"/>
                  </a:lnTo>
                  <a:lnTo>
                    <a:pt x="76" y="183"/>
                  </a:lnTo>
                  <a:lnTo>
                    <a:pt x="78" y="210"/>
                  </a:lnTo>
                  <a:lnTo>
                    <a:pt x="82" y="236"/>
                  </a:lnTo>
                  <a:lnTo>
                    <a:pt x="88" y="255"/>
                  </a:lnTo>
                  <a:lnTo>
                    <a:pt x="92" y="261"/>
                  </a:lnTo>
                  <a:lnTo>
                    <a:pt x="93" y="265"/>
                  </a:lnTo>
                  <a:lnTo>
                    <a:pt x="93" y="265"/>
                  </a:lnTo>
                  <a:lnTo>
                    <a:pt x="111" y="281"/>
                  </a:lnTo>
                  <a:lnTo>
                    <a:pt x="134" y="298"/>
                  </a:lnTo>
                  <a:lnTo>
                    <a:pt x="156" y="316"/>
                  </a:lnTo>
                  <a:lnTo>
                    <a:pt x="162" y="321"/>
                  </a:lnTo>
                  <a:lnTo>
                    <a:pt x="163" y="327"/>
                  </a:lnTo>
                  <a:lnTo>
                    <a:pt x="163" y="327"/>
                  </a:lnTo>
                  <a:lnTo>
                    <a:pt x="163" y="339"/>
                  </a:lnTo>
                  <a:lnTo>
                    <a:pt x="162" y="355"/>
                  </a:lnTo>
                  <a:lnTo>
                    <a:pt x="162" y="364"/>
                  </a:lnTo>
                  <a:lnTo>
                    <a:pt x="158" y="372"/>
                  </a:lnTo>
                  <a:lnTo>
                    <a:pt x="154" y="382"/>
                  </a:lnTo>
                  <a:lnTo>
                    <a:pt x="148" y="390"/>
                  </a:lnTo>
                  <a:lnTo>
                    <a:pt x="148" y="390"/>
                  </a:lnTo>
                  <a:lnTo>
                    <a:pt x="134" y="407"/>
                  </a:lnTo>
                  <a:lnTo>
                    <a:pt x="125" y="427"/>
                  </a:lnTo>
                  <a:lnTo>
                    <a:pt x="117" y="442"/>
                  </a:lnTo>
                  <a:lnTo>
                    <a:pt x="117" y="448"/>
                  </a:lnTo>
                  <a:lnTo>
                    <a:pt x="117" y="452"/>
                  </a:lnTo>
                  <a:lnTo>
                    <a:pt x="117" y="452"/>
                  </a:lnTo>
                  <a:lnTo>
                    <a:pt x="123" y="456"/>
                  </a:lnTo>
                  <a:lnTo>
                    <a:pt x="130" y="458"/>
                  </a:lnTo>
                  <a:lnTo>
                    <a:pt x="140" y="460"/>
                  </a:lnTo>
                  <a:lnTo>
                    <a:pt x="117" y="507"/>
                  </a:lnTo>
                  <a:lnTo>
                    <a:pt x="117" y="507"/>
                  </a:lnTo>
                  <a:lnTo>
                    <a:pt x="105" y="516"/>
                  </a:lnTo>
                  <a:lnTo>
                    <a:pt x="82" y="538"/>
                  </a:lnTo>
                  <a:lnTo>
                    <a:pt x="70" y="550"/>
                  </a:lnTo>
                  <a:lnTo>
                    <a:pt x="62" y="559"/>
                  </a:lnTo>
                  <a:lnTo>
                    <a:pt x="58" y="567"/>
                  </a:lnTo>
                  <a:lnTo>
                    <a:pt x="60" y="569"/>
                  </a:lnTo>
                  <a:lnTo>
                    <a:pt x="62" y="569"/>
                  </a:lnTo>
                  <a:lnTo>
                    <a:pt x="62" y="569"/>
                  </a:lnTo>
                  <a:lnTo>
                    <a:pt x="70" y="569"/>
                  </a:lnTo>
                  <a:lnTo>
                    <a:pt x="80" y="565"/>
                  </a:lnTo>
                  <a:lnTo>
                    <a:pt x="97" y="561"/>
                  </a:lnTo>
                  <a:lnTo>
                    <a:pt x="103" y="561"/>
                  </a:lnTo>
                  <a:lnTo>
                    <a:pt x="107" y="563"/>
                  </a:lnTo>
                  <a:lnTo>
                    <a:pt x="107" y="567"/>
                  </a:lnTo>
                  <a:lnTo>
                    <a:pt x="101" y="577"/>
                  </a:lnTo>
                  <a:lnTo>
                    <a:pt x="101" y="577"/>
                  </a:lnTo>
                  <a:lnTo>
                    <a:pt x="80" y="614"/>
                  </a:lnTo>
                  <a:lnTo>
                    <a:pt x="55" y="663"/>
                  </a:lnTo>
                  <a:lnTo>
                    <a:pt x="23" y="725"/>
                  </a:lnTo>
                  <a:lnTo>
                    <a:pt x="23" y="725"/>
                  </a:lnTo>
                  <a:lnTo>
                    <a:pt x="35" y="719"/>
                  </a:lnTo>
                  <a:lnTo>
                    <a:pt x="45" y="715"/>
                  </a:lnTo>
                  <a:lnTo>
                    <a:pt x="47" y="715"/>
                  </a:lnTo>
                  <a:lnTo>
                    <a:pt x="47" y="717"/>
                  </a:lnTo>
                  <a:lnTo>
                    <a:pt x="47" y="717"/>
                  </a:lnTo>
                  <a:lnTo>
                    <a:pt x="23" y="805"/>
                  </a:lnTo>
                  <a:lnTo>
                    <a:pt x="8" y="867"/>
                  </a:lnTo>
                  <a:lnTo>
                    <a:pt x="2" y="895"/>
                  </a:lnTo>
                  <a:lnTo>
                    <a:pt x="0" y="912"/>
                  </a:lnTo>
                  <a:lnTo>
                    <a:pt x="0" y="912"/>
                  </a:lnTo>
                  <a:lnTo>
                    <a:pt x="0" y="928"/>
                  </a:lnTo>
                  <a:lnTo>
                    <a:pt x="2" y="949"/>
                  </a:lnTo>
                  <a:lnTo>
                    <a:pt x="12" y="994"/>
                  </a:lnTo>
                  <a:lnTo>
                    <a:pt x="23" y="1053"/>
                  </a:lnTo>
                  <a:lnTo>
                    <a:pt x="23" y="1053"/>
                  </a:lnTo>
                  <a:lnTo>
                    <a:pt x="23" y="1062"/>
                  </a:lnTo>
                  <a:lnTo>
                    <a:pt x="22" y="1072"/>
                  </a:lnTo>
                  <a:lnTo>
                    <a:pt x="23" y="1084"/>
                  </a:lnTo>
                  <a:lnTo>
                    <a:pt x="23" y="1084"/>
                  </a:lnTo>
                  <a:lnTo>
                    <a:pt x="23" y="1095"/>
                  </a:lnTo>
                  <a:lnTo>
                    <a:pt x="22" y="1105"/>
                  </a:lnTo>
                  <a:lnTo>
                    <a:pt x="22" y="1109"/>
                  </a:lnTo>
                  <a:lnTo>
                    <a:pt x="23" y="1113"/>
                  </a:lnTo>
                  <a:lnTo>
                    <a:pt x="25" y="1115"/>
                  </a:lnTo>
                  <a:lnTo>
                    <a:pt x="31" y="1115"/>
                  </a:lnTo>
                  <a:lnTo>
                    <a:pt x="31" y="1115"/>
                  </a:lnTo>
                  <a:lnTo>
                    <a:pt x="39" y="1117"/>
                  </a:lnTo>
                  <a:lnTo>
                    <a:pt x="45" y="1119"/>
                  </a:lnTo>
                  <a:lnTo>
                    <a:pt x="57" y="1127"/>
                  </a:lnTo>
                  <a:lnTo>
                    <a:pt x="70" y="1138"/>
                  </a:lnTo>
                  <a:lnTo>
                    <a:pt x="62" y="1193"/>
                  </a:lnTo>
                  <a:lnTo>
                    <a:pt x="101" y="1185"/>
                  </a:lnTo>
                  <a:lnTo>
                    <a:pt x="125" y="1286"/>
                  </a:lnTo>
                  <a:lnTo>
                    <a:pt x="156" y="1255"/>
                  </a:lnTo>
                  <a:lnTo>
                    <a:pt x="218" y="1247"/>
                  </a:lnTo>
                  <a:lnTo>
                    <a:pt x="218" y="1286"/>
                  </a:lnTo>
                  <a:lnTo>
                    <a:pt x="296" y="1263"/>
                  </a:lnTo>
                  <a:lnTo>
                    <a:pt x="296" y="1286"/>
                  </a:lnTo>
                  <a:lnTo>
                    <a:pt x="296" y="1286"/>
                  </a:lnTo>
                  <a:lnTo>
                    <a:pt x="305" y="1281"/>
                  </a:lnTo>
                  <a:lnTo>
                    <a:pt x="329" y="1273"/>
                  </a:lnTo>
                  <a:lnTo>
                    <a:pt x="340" y="1267"/>
                  </a:lnTo>
                  <a:lnTo>
                    <a:pt x="350" y="1265"/>
                  </a:lnTo>
                  <a:lnTo>
                    <a:pt x="356" y="1267"/>
                  </a:lnTo>
                  <a:lnTo>
                    <a:pt x="358" y="1269"/>
                  </a:lnTo>
                  <a:lnTo>
                    <a:pt x="358" y="1271"/>
                  </a:lnTo>
                  <a:lnTo>
                    <a:pt x="358" y="1271"/>
                  </a:lnTo>
                  <a:lnTo>
                    <a:pt x="358" y="1275"/>
                  </a:lnTo>
                  <a:lnTo>
                    <a:pt x="360" y="1279"/>
                  </a:lnTo>
                  <a:lnTo>
                    <a:pt x="366" y="1284"/>
                  </a:lnTo>
                  <a:lnTo>
                    <a:pt x="375" y="1292"/>
                  </a:lnTo>
                  <a:lnTo>
                    <a:pt x="387" y="1298"/>
                  </a:lnTo>
                  <a:lnTo>
                    <a:pt x="409" y="1310"/>
                  </a:lnTo>
                  <a:lnTo>
                    <a:pt x="416" y="1316"/>
                  </a:lnTo>
                  <a:lnTo>
                    <a:pt x="420" y="1318"/>
                  </a:lnTo>
                  <a:lnTo>
                    <a:pt x="420" y="1318"/>
                  </a:lnTo>
                  <a:lnTo>
                    <a:pt x="436" y="1357"/>
                  </a:lnTo>
                  <a:lnTo>
                    <a:pt x="445" y="1386"/>
                  </a:lnTo>
                  <a:lnTo>
                    <a:pt x="449" y="1400"/>
                  </a:lnTo>
                  <a:lnTo>
                    <a:pt x="451" y="1411"/>
                  </a:lnTo>
                  <a:lnTo>
                    <a:pt x="451" y="1411"/>
                  </a:lnTo>
                  <a:lnTo>
                    <a:pt x="455" y="1431"/>
                  </a:lnTo>
                  <a:lnTo>
                    <a:pt x="459" y="1452"/>
                  </a:lnTo>
                  <a:lnTo>
                    <a:pt x="465" y="1476"/>
                  </a:lnTo>
                  <a:lnTo>
                    <a:pt x="467" y="1505"/>
                  </a:lnTo>
                  <a:lnTo>
                    <a:pt x="467" y="1505"/>
                  </a:lnTo>
                  <a:lnTo>
                    <a:pt x="467" y="1532"/>
                  </a:lnTo>
                  <a:lnTo>
                    <a:pt x="469" y="1555"/>
                  </a:lnTo>
                  <a:lnTo>
                    <a:pt x="469" y="1565"/>
                  </a:lnTo>
                  <a:lnTo>
                    <a:pt x="473" y="1577"/>
                  </a:lnTo>
                  <a:lnTo>
                    <a:pt x="477" y="1587"/>
                  </a:lnTo>
                  <a:lnTo>
                    <a:pt x="482" y="1598"/>
                  </a:lnTo>
                  <a:lnTo>
                    <a:pt x="482" y="1598"/>
                  </a:lnTo>
                  <a:lnTo>
                    <a:pt x="490" y="1610"/>
                  </a:lnTo>
                  <a:lnTo>
                    <a:pt x="502" y="1620"/>
                  </a:lnTo>
                  <a:lnTo>
                    <a:pt x="529" y="1639"/>
                  </a:lnTo>
                  <a:lnTo>
                    <a:pt x="554" y="1657"/>
                  </a:lnTo>
                  <a:lnTo>
                    <a:pt x="562" y="1663"/>
                  </a:lnTo>
                  <a:lnTo>
                    <a:pt x="568" y="1669"/>
                  </a:lnTo>
                  <a:lnTo>
                    <a:pt x="568" y="1669"/>
                  </a:lnTo>
                  <a:lnTo>
                    <a:pt x="572" y="1672"/>
                  </a:lnTo>
                  <a:lnTo>
                    <a:pt x="578" y="1674"/>
                  </a:lnTo>
                  <a:lnTo>
                    <a:pt x="585" y="1674"/>
                  </a:lnTo>
                  <a:lnTo>
                    <a:pt x="593" y="1674"/>
                  </a:lnTo>
                  <a:lnTo>
                    <a:pt x="601" y="1672"/>
                  </a:lnTo>
                  <a:lnTo>
                    <a:pt x="607" y="1669"/>
                  </a:lnTo>
                  <a:lnTo>
                    <a:pt x="613" y="1665"/>
                  </a:lnTo>
                  <a:lnTo>
                    <a:pt x="615" y="1661"/>
                  </a:lnTo>
                  <a:lnTo>
                    <a:pt x="615" y="1661"/>
                  </a:lnTo>
                  <a:lnTo>
                    <a:pt x="619" y="1651"/>
                  </a:lnTo>
                  <a:lnTo>
                    <a:pt x="622" y="1639"/>
                  </a:lnTo>
                  <a:lnTo>
                    <a:pt x="630" y="1630"/>
                  </a:lnTo>
                  <a:lnTo>
                    <a:pt x="646" y="1661"/>
                  </a:lnTo>
                  <a:lnTo>
                    <a:pt x="669" y="1645"/>
                  </a:lnTo>
                  <a:lnTo>
                    <a:pt x="708" y="1700"/>
                  </a:lnTo>
                  <a:lnTo>
                    <a:pt x="708" y="1700"/>
                  </a:lnTo>
                  <a:lnTo>
                    <a:pt x="727" y="1665"/>
                  </a:lnTo>
                  <a:lnTo>
                    <a:pt x="733" y="1653"/>
                  </a:lnTo>
                  <a:lnTo>
                    <a:pt x="739" y="1645"/>
                  </a:lnTo>
                  <a:lnTo>
                    <a:pt x="745" y="1641"/>
                  </a:lnTo>
                  <a:lnTo>
                    <a:pt x="747" y="1643"/>
                  </a:lnTo>
                  <a:lnTo>
                    <a:pt x="747" y="1645"/>
                  </a:lnTo>
                  <a:lnTo>
                    <a:pt x="747" y="1645"/>
                  </a:lnTo>
                  <a:lnTo>
                    <a:pt x="751" y="1661"/>
                  </a:lnTo>
                  <a:lnTo>
                    <a:pt x="755" y="1672"/>
                  </a:lnTo>
                  <a:lnTo>
                    <a:pt x="762" y="1684"/>
                  </a:lnTo>
                  <a:lnTo>
                    <a:pt x="801" y="1630"/>
                  </a:lnTo>
                  <a:lnTo>
                    <a:pt x="817" y="1684"/>
                  </a:lnTo>
                  <a:lnTo>
                    <a:pt x="848" y="1653"/>
                  </a:lnTo>
                  <a:lnTo>
                    <a:pt x="887" y="1676"/>
                  </a:lnTo>
                  <a:lnTo>
                    <a:pt x="887" y="1676"/>
                  </a:lnTo>
                  <a:lnTo>
                    <a:pt x="893" y="1667"/>
                  </a:lnTo>
                  <a:lnTo>
                    <a:pt x="902" y="1641"/>
                  </a:lnTo>
                  <a:lnTo>
                    <a:pt x="914" y="1614"/>
                  </a:lnTo>
                  <a:lnTo>
                    <a:pt x="918" y="1600"/>
                  </a:lnTo>
                  <a:lnTo>
                    <a:pt x="918" y="1591"/>
                  </a:lnTo>
                  <a:lnTo>
                    <a:pt x="918" y="1591"/>
                  </a:lnTo>
                  <a:lnTo>
                    <a:pt x="918" y="1567"/>
                  </a:lnTo>
                  <a:lnTo>
                    <a:pt x="922" y="1540"/>
                  </a:lnTo>
                  <a:lnTo>
                    <a:pt x="926" y="1511"/>
                  </a:lnTo>
                  <a:lnTo>
                    <a:pt x="926" y="1489"/>
                  </a:lnTo>
                  <a:lnTo>
                    <a:pt x="926" y="1489"/>
                  </a:lnTo>
                  <a:lnTo>
                    <a:pt x="926" y="1476"/>
                  </a:lnTo>
                  <a:lnTo>
                    <a:pt x="928" y="1454"/>
                  </a:lnTo>
                  <a:lnTo>
                    <a:pt x="936" y="1394"/>
                  </a:lnTo>
                  <a:lnTo>
                    <a:pt x="949" y="1310"/>
                  </a:lnTo>
                  <a:lnTo>
                    <a:pt x="949" y="1310"/>
                  </a:lnTo>
                  <a:lnTo>
                    <a:pt x="951" y="1308"/>
                  </a:lnTo>
                  <a:lnTo>
                    <a:pt x="955" y="1306"/>
                  </a:lnTo>
                  <a:lnTo>
                    <a:pt x="965" y="1304"/>
                  </a:lnTo>
                  <a:lnTo>
                    <a:pt x="971" y="1306"/>
                  </a:lnTo>
                  <a:lnTo>
                    <a:pt x="974" y="1308"/>
                  </a:lnTo>
                  <a:lnTo>
                    <a:pt x="978" y="1312"/>
                  </a:lnTo>
                  <a:lnTo>
                    <a:pt x="980" y="1318"/>
                  </a:lnTo>
                  <a:lnTo>
                    <a:pt x="980" y="1318"/>
                  </a:lnTo>
                  <a:lnTo>
                    <a:pt x="982" y="1322"/>
                  </a:lnTo>
                  <a:lnTo>
                    <a:pt x="984" y="1325"/>
                  </a:lnTo>
                  <a:lnTo>
                    <a:pt x="988" y="1327"/>
                  </a:lnTo>
                  <a:lnTo>
                    <a:pt x="992" y="1327"/>
                  </a:lnTo>
                  <a:lnTo>
                    <a:pt x="1000" y="1325"/>
                  </a:lnTo>
                  <a:lnTo>
                    <a:pt x="1004" y="1325"/>
                  </a:lnTo>
                  <a:lnTo>
                    <a:pt x="1004" y="1325"/>
                  </a:lnTo>
                  <a:lnTo>
                    <a:pt x="1009" y="1322"/>
                  </a:lnTo>
                  <a:lnTo>
                    <a:pt x="1025" y="1316"/>
                  </a:lnTo>
                  <a:lnTo>
                    <a:pt x="1033" y="1314"/>
                  </a:lnTo>
                  <a:lnTo>
                    <a:pt x="1041" y="1314"/>
                  </a:lnTo>
                  <a:lnTo>
                    <a:pt x="1046" y="1318"/>
                  </a:lnTo>
                  <a:lnTo>
                    <a:pt x="1050" y="1325"/>
                  </a:lnTo>
                  <a:lnTo>
                    <a:pt x="1050" y="1325"/>
                  </a:lnTo>
                  <a:lnTo>
                    <a:pt x="1054" y="1335"/>
                  </a:lnTo>
                  <a:lnTo>
                    <a:pt x="1058" y="1341"/>
                  </a:lnTo>
                  <a:lnTo>
                    <a:pt x="1066" y="1351"/>
                  </a:lnTo>
                  <a:lnTo>
                    <a:pt x="1072" y="1355"/>
                  </a:lnTo>
                  <a:lnTo>
                    <a:pt x="1074" y="1357"/>
                  </a:lnTo>
                  <a:lnTo>
                    <a:pt x="1074" y="1357"/>
                  </a:lnTo>
                  <a:lnTo>
                    <a:pt x="1074" y="1341"/>
                  </a:lnTo>
                  <a:lnTo>
                    <a:pt x="1076" y="1329"/>
                  </a:lnTo>
                  <a:lnTo>
                    <a:pt x="1078" y="1327"/>
                  </a:lnTo>
                  <a:lnTo>
                    <a:pt x="1081" y="1325"/>
                  </a:lnTo>
                  <a:lnTo>
                    <a:pt x="1081" y="1325"/>
                  </a:lnTo>
                  <a:lnTo>
                    <a:pt x="1097" y="1327"/>
                  </a:lnTo>
                  <a:lnTo>
                    <a:pt x="1120" y="1333"/>
                  </a:lnTo>
                  <a:lnTo>
                    <a:pt x="1151" y="1341"/>
                  </a:lnTo>
                  <a:lnTo>
                    <a:pt x="1136" y="1310"/>
                  </a:lnTo>
                  <a:lnTo>
                    <a:pt x="1206" y="1318"/>
                  </a:lnTo>
                  <a:lnTo>
                    <a:pt x="1206" y="1318"/>
                  </a:lnTo>
                  <a:lnTo>
                    <a:pt x="1208" y="1294"/>
                  </a:lnTo>
                  <a:lnTo>
                    <a:pt x="1210" y="1279"/>
                  </a:lnTo>
                  <a:lnTo>
                    <a:pt x="1212" y="1273"/>
                  </a:lnTo>
                  <a:lnTo>
                    <a:pt x="1214" y="1271"/>
                  </a:lnTo>
                  <a:lnTo>
                    <a:pt x="1214" y="1271"/>
                  </a:lnTo>
                  <a:lnTo>
                    <a:pt x="1225" y="1271"/>
                  </a:lnTo>
                  <a:lnTo>
                    <a:pt x="1247" y="1277"/>
                  </a:lnTo>
                  <a:lnTo>
                    <a:pt x="1266" y="1279"/>
                  </a:lnTo>
                  <a:lnTo>
                    <a:pt x="1272" y="1281"/>
                  </a:lnTo>
                  <a:lnTo>
                    <a:pt x="1276" y="1279"/>
                  </a:lnTo>
                  <a:lnTo>
                    <a:pt x="1276" y="1279"/>
                  </a:lnTo>
                  <a:lnTo>
                    <a:pt x="1276" y="1275"/>
                  </a:lnTo>
                  <a:lnTo>
                    <a:pt x="1274" y="1267"/>
                  </a:lnTo>
                  <a:lnTo>
                    <a:pt x="1268" y="1246"/>
                  </a:lnTo>
                  <a:lnTo>
                    <a:pt x="1260" y="1216"/>
                  </a:lnTo>
                  <a:lnTo>
                    <a:pt x="1307" y="1224"/>
                  </a:lnTo>
                  <a:lnTo>
                    <a:pt x="1315" y="1177"/>
                  </a:lnTo>
                  <a:lnTo>
                    <a:pt x="1354" y="1177"/>
                  </a:lnTo>
                  <a:lnTo>
                    <a:pt x="1323" y="1123"/>
                  </a:lnTo>
                  <a:lnTo>
                    <a:pt x="1385" y="1123"/>
                  </a:lnTo>
                  <a:lnTo>
                    <a:pt x="1354" y="1068"/>
                  </a:lnTo>
                  <a:lnTo>
                    <a:pt x="1385" y="1060"/>
                  </a:lnTo>
                  <a:lnTo>
                    <a:pt x="1377" y="990"/>
                  </a:lnTo>
                  <a:lnTo>
                    <a:pt x="1416" y="998"/>
                  </a:lnTo>
                  <a:lnTo>
                    <a:pt x="1393" y="936"/>
                  </a:lnTo>
                  <a:lnTo>
                    <a:pt x="1431" y="943"/>
                  </a:lnTo>
                  <a:lnTo>
                    <a:pt x="1393" y="850"/>
                  </a:lnTo>
                  <a:lnTo>
                    <a:pt x="1439" y="850"/>
                  </a:lnTo>
                  <a:lnTo>
                    <a:pt x="1377" y="748"/>
                  </a:lnTo>
                  <a:lnTo>
                    <a:pt x="1369" y="694"/>
                  </a:lnTo>
                  <a:lnTo>
                    <a:pt x="1408" y="694"/>
                  </a:lnTo>
                  <a:lnTo>
                    <a:pt x="1369" y="616"/>
                  </a:lnTo>
                  <a:lnTo>
                    <a:pt x="1400" y="624"/>
                  </a:lnTo>
                  <a:lnTo>
                    <a:pt x="1361" y="553"/>
                  </a:lnTo>
                  <a:lnTo>
                    <a:pt x="1408" y="546"/>
                  </a:lnTo>
                  <a:lnTo>
                    <a:pt x="1346" y="491"/>
                  </a:lnTo>
                  <a:lnTo>
                    <a:pt x="1307" y="429"/>
                  </a:lnTo>
                  <a:lnTo>
                    <a:pt x="1323" y="405"/>
                  </a:lnTo>
                  <a:lnTo>
                    <a:pt x="1268" y="343"/>
                  </a:lnTo>
                  <a:lnTo>
                    <a:pt x="1268" y="320"/>
                  </a:lnTo>
                  <a:lnTo>
                    <a:pt x="1268" y="320"/>
                  </a:lnTo>
                  <a:lnTo>
                    <a:pt x="1282" y="312"/>
                  </a:lnTo>
                  <a:lnTo>
                    <a:pt x="1317" y="288"/>
                  </a:lnTo>
                  <a:lnTo>
                    <a:pt x="1334" y="273"/>
                  </a:lnTo>
                  <a:lnTo>
                    <a:pt x="1352" y="255"/>
                  </a:lnTo>
                  <a:lnTo>
                    <a:pt x="1367" y="238"/>
                  </a:lnTo>
                  <a:lnTo>
                    <a:pt x="1373" y="228"/>
                  </a:lnTo>
                  <a:lnTo>
                    <a:pt x="1377" y="218"/>
                  </a:lnTo>
                  <a:lnTo>
                    <a:pt x="1377" y="218"/>
                  </a:lnTo>
                  <a:lnTo>
                    <a:pt x="1383" y="197"/>
                  </a:lnTo>
                  <a:lnTo>
                    <a:pt x="1389" y="171"/>
                  </a:lnTo>
                  <a:lnTo>
                    <a:pt x="1393" y="144"/>
                  </a:lnTo>
                  <a:lnTo>
                    <a:pt x="1394" y="115"/>
                  </a:lnTo>
                  <a:lnTo>
                    <a:pt x="1393" y="103"/>
                  </a:lnTo>
                  <a:lnTo>
                    <a:pt x="1391" y="89"/>
                  </a:lnTo>
                  <a:lnTo>
                    <a:pt x="1387" y="76"/>
                  </a:lnTo>
                  <a:lnTo>
                    <a:pt x="1381" y="64"/>
                  </a:lnTo>
                  <a:lnTo>
                    <a:pt x="1375" y="54"/>
                  </a:lnTo>
                  <a:lnTo>
                    <a:pt x="1367" y="45"/>
                  </a:lnTo>
                  <a:lnTo>
                    <a:pt x="1358" y="37"/>
                  </a:lnTo>
                  <a:lnTo>
                    <a:pt x="1346" y="31"/>
                  </a:lnTo>
                  <a:lnTo>
                    <a:pt x="1346" y="31"/>
                  </a:lnTo>
                  <a:lnTo>
                    <a:pt x="1321" y="23"/>
                  </a:lnTo>
                  <a:lnTo>
                    <a:pt x="1295" y="17"/>
                  </a:lnTo>
                  <a:lnTo>
                    <a:pt x="1270" y="17"/>
                  </a:lnTo>
                  <a:lnTo>
                    <a:pt x="1245" y="19"/>
                  </a:lnTo>
                  <a:lnTo>
                    <a:pt x="1221" y="25"/>
                  </a:lnTo>
                  <a:lnTo>
                    <a:pt x="1200" y="35"/>
                  </a:lnTo>
                  <a:lnTo>
                    <a:pt x="1179" y="47"/>
                  </a:lnTo>
                  <a:lnTo>
                    <a:pt x="1159" y="62"/>
                  </a:lnTo>
                  <a:lnTo>
                    <a:pt x="1159" y="62"/>
                  </a:lnTo>
                  <a:lnTo>
                    <a:pt x="1120" y="95"/>
                  </a:lnTo>
                  <a:lnTo>
                    <a:pt x="1083" y="127"/>
                  </a:lnTo>
                  <a:lnTo>
                    <a:pt x="1043" y="156"/>
                  </a:lnTo>
                  <a:lnTo>
                    <a:pt x="1043" y="15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id="{C2A24E7B-D6CB-45E6-B6F4-875FB75C0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0" y="149225"/>
              <a:ext cx="860425" cy="1708150"/>
            </a:xfrm>
            <a:custGeom>
              <a:avLst/>
              <a:gdLst>
                <a:gd name="T0" fmla="*/ 365 w 542"/>
                <a:gd name="T1" fmla="*/ 5 h 1076"/>
                <a:gd name="T2" fmla="*/ 256 w 542"/>
                <a:gd name="T3" fmla="*/ 0 h 1076"/>
                <a:gd name="T4" fmla="*/ 97 w 542"/>
                <a:gd name="T5" fmla="*/ 19 h 1076"/>
                <a:gd name="T6" fmla="*/ 37 w 542"/>
                <a:gd name="T7" fmla="*/ 46 h 1076"/>
                <a:gd name="T8" fmla="*/ 39 w 542"/>
                <a:gd name="T9" fmla="*/ 54 h 1076"/>
                <a:gd name="T10" fmla="*/ 122 w 542"/>
                <a:gd name="T11" fmla="*/ 66 h 1076"/>
                <a:gd name="T12" fmla="*/ 120 w 542"/>
                <a:gd name="T13" fmla="*/ 76 h 1076"/>
                <a:gd name="T14" fmla="*/ 72 w 542"/>
                <a:gd name="T15" fmla="*/ 134 h 1076"/>
                <a:gd name="T16" fmla="*/ 77 w 542"/>
                <a:gd name="T17" fmla="*/ 148 h 1076"/>
                <a:gd name="T18" fmla="*/ 126 w 542"/>
                <a:gd name="T19" fmla="*/ 152 h 1076"/>
                <a:gd name="T20" fmla="*/ 171 w 542"/>
                <a:gd name="T21" fmla="*/ 156 h 1076"/>
                <a:gd name="T22" fmla="*/ 216 w 542"/>
                <a:gd name="T23" fmla="*/ 157 h 1076"/>
                <a:gd name="T24" fmla="*/ 210 w 542"/>
                <a:gd name="T25" fmla="*/ 179 h 1076"/>
                <a:gd name="T26" fmla="*/ 157 w 542"/>
                <a:gd name="T27" fmla="*/ 226 h 1076"/>
                <a:gd name="T28" fmla="*/ 136 w 542"/>
                <a:gd name="T29" fmla="*/ 259 h 1076"/>
                <a:gd name="T30" fmla="*/ 147 w 542"/>
                <a:gd name="T31" fmla="*/ 286 h 1076"/>
                <a:gd name="T32" fmla="*/ 179 w 542"/>
                <a:gd name="T33" fmla="*/ 329 h 1076"/>
                <a:gd name="T34" fmla="*/ 171 w 542"/>
                <a:gd name="T35" fmla="*/ 354 h 1076"/>
                <a:gd name="T36" fmla="*/ 116 w 542"/>
                <a:gd name="T37" fmla="*/ 415 h 1076"/>
                <a:gd name="T38" fmla="*/ 109 w 542"/>
                <a:gd name="T39" fmla="*/ 452 h 1076"/>
                <a:gd name="T40" fmla="*/ 138 w 542"/>
                <a:gd name="T41" fmla="*/ 522 h 1076"/>
                <a:gd name="T42" fmla="*/ 138 w 542"/>
                <a:gd name="T43" fmla="*/ 569 h 1076"/>
                <a:gd name="T44" fmla="*/ 130 w 542"/>
                <a:gd name="T45" fmla="*/ 606 h 1076"/>
                <a:gd name="T46" fmla="*/ 89 w 542"/>
                <a:gd name="T47" fmla="*/ 581 h 1076"/>
                <a:gd name="T48" fmla="*/ 85 w 542"/>
                <a:gd name="T49" fmla="*/ 592 h 1076"/>
                <a:gd name="T50" fmla="*/ 72 w 542"/>
                <a:gd name="T51" fmla="*/ 668 h 1076"/>
                <a:gd name="T52" fmla="*/ 68 w 542"/>
                <a:gd name="T53" fmla="*/ 696 h 1076"/>
                <a:gd name="T54" fmla="*/ 23 w 542"/>
                <a:gd name="T55" fmla="*/ 818 h 1076"/>
                <a:gd name="T56" fmla="*/ 0 w 542"/>
                <a:gd name="T57" fmla="*/ 920 h 1076"/>
                <a:gd name="T58" fmla="*/ 101 w 542"/>
                <a:gd name="T59" fmla="*/ 928 h 1076"/>
                <a:gd name="T60" fmla="*/ 116 w 542"/>
                <a:gd name="T61" fmla="*/ 974 h 1076"/>
                <a:gd name="T62" fmla="*/ 163 w 542"/>
                <a:gd name="T63" fmla="*/ 1021 h 1076"/>
                <a:gd name="T64" fmla="*/ 252 w 542"/>
                <a:gd name="T65" fmla="*/ 1074 h 1076"/>
                <a:gd name="T66" fmla="*/ 282 w 542"/>
                <a:gd name="T67" fmla="*/ 1074 h 1076"/>
                <a:gd name="T68" fmla="*/ 377 w 542"/>
                <a:gd name="T69" fmla="*/ 1002 h 1076"/>
                <a:gd name="T70" fmla="*/ 443 w 542"/>
                <a:gd name="T71" fmla="*/ 943 h 1076"/>
                <a:gd name="T72" fmla="*/ 447 w 542"/>
                <a:gd name="T73" fmla="*/ 986 h 1076"/>
                <a:gd name="T74" fmla="*/ 459 w 542"/>
                <a:gd name="T75" fmla="*/ 1013 h 1076"/>
                <a:gd name="T76" fmla="*/ 486 w 542"/>
                <a:gd name="T77" fmla="*/ 992 h 1076"/>
                <a:gd name="T78" fmla="*/ 505 w 542"/>
                <a:gd name="T79" fmla="*/ 990 h 1076"/>
                <a:gd name="T80" fmla="*/ 531 w 542"/>
                <a:gd name="T81" fmla="*/ 988 h 1076"/>
                <a:gd name="T82" fmla="*/ 540 w 542"/>
                <a:gd name="T83" fmla="*/ 972 h 1076"/>
                <a:gd name="T84" fmla="*/ 538 w 542"/>
                <a:gd name="T85" fmla="*/ 933 h 1076"/>
                <a:gd name="T86" fmla="*/ 521 w 542"/>
                <a:gd name="T87" fmla="*/ 896 h 1076"/>
                <a:gd name="T88" fmla="*/ 482 w 542"/>
                <a:gd name="T89" fmla="*/ 733 h 1076"/>
                <a:gd name="T90" fmla="*/ 462 w 542"/>
                <a:gd name="T91" fmla="*/ 672 h 1076"/>
                <a:gd name="T92" fmla="*/ 445 w 542"/>
                <a:gd name="T93" fmla="*/ 647 h 1076"/>
                <a:gd name="T94" fmla="*/ 412 w 542"/>
                <a:gd name="T95" fmla="*/ 584 h 1076"/>
                <a:gd name="T96" fmla="*/ 420 w 542"/>
                <a:gd name="T97" fmla="*/ 530 h 1076"/>
                <a:gd name="T98" fmla="*/ 396 w 542"/>
                <a:gd name="T99" fmla="*/ 427 h 1076"/>
                <a:gd name="T100" fmla="*/ 383 w 542"/>
                <a:gd name="T101" fmla="*/ 378 h 1076"/>
                <a:gd name="T102" fmla="*/ 396 w 542"/>
                <a:gd name="T103" fmla="*/ 335 h 1076"/>
                <a:gd name="T104" fmla="*/ 439 w 542"/>
                <a:gd name="T105" fmla="*/ 284 h 1076"/>
                <a:gd name="T106" fmla="*/ 435 w 542"/>
                <a:gd name="T107" fmla="*/ 265 h 1076"/>
                <a:gd name="T108" fmla="*/ 373 w 542"/>
                <a:gd name="T109" fmla="*/ 210 h 1076"/>
                <a:gd name="T110" fmla="*/ 394 w 542"/>
                <a:gd name="T111" fmla="*/ 165 h 1076"/>
                <a:gd name="T112" fmla="*/ 396 w 542"/>
                <a:gd name="T113" fmla="*/ 156 h 1076"/>
                <a:gd name="T114" fmla="*/ 396 w 542"/>
                <a:gd name="T115" fmla="*/ 85 h 1076"/>
                <a:gd name="T116" fmla="*/ 420 w 542"/>
                <a:gd name="T117" fmla="*/ 62 h 1076"/>
                <a:gd name="T118" fmla="*/ 459 w 542"/>
                <a:gd name="T119" fmla="*/ 27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42" h="1076">
                  <a:moveTo>
                    <a:pt x="459" y="27"/>
                  </a:moveTo>
                  <a:lnTo>
                    <a:pt x="459" y="27"/>
                  </a:lnTo>
                  <a:lnTo>
                    <a:pt x="414" y="15"/>
                  </a:lnTo>
                  <a:lnTo>
                    <a:pt x="365" y="5"/>
                  </a:lnTo>
                  <a:lnTo>
                    <a:pt x="338" y="2"/>
                  </a:lnTo>
                  <a:lnTo>
                    <a:pt x="311" y="0"/>
                  </a:lnTo>
                  <a:lnTo>
                    <a:pt x="284" y="0"/>
                  </a:lnTo>
                  <a:lnTo>
                    <a:pt x="256" y="0"/>
                  </a:lnTo>
                  <a:lnTo>
                    <a:pt x="256" y="0"/>
                  </a:lnTo>
                  <a:lnTo>
                    <a:pt x="198" y="5"/>
                  </a:lnTo>
                  <a:lnTo>
                    <a:pt x="145" y="11"/>
                  </a:lnTo>
                  <a:lnTo>
                    <a:pt x="97" y="19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44" y="37"/>
                  </a:lnTo>
                  <a:lnTo>
                    <a:pt x="37" y="46"/>
                  </a:lnTo>
                  <a:lnTo>
                    <a:pt x="35" y="52"/>
                  </a:lnTo>
                  <a:lnTo>
                    <a:pt x="37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91" y="58"/>
                  </a:lnTo>
                  <a:lnTo>
                    <a:pt x="105" y="60"/>
                  </a:lnTo>
                  <a:lnTo>
                    <a:pt x="116" y="62"/>
                  </a:lnTo>
                  <a:lnTo>
                    <a:pt x="122" y="66"/>
                  </a:lnTo>
                  <a:lnTo>
                    <a:pt x="124" y="68"/>
                  </a:lnTo>
                  <a:lnTo>
                    <a:pt x="124" y="70"/>
                  </a:lnTo>
                  <a:lnTo>
                    <a:pt x="124" y="70"/>
                  </a:lnTo>
                  <a:lnTo>
                    <a:pt x="120" y="76"/>
                  </a:lnTo>
                  <a:lnTo>
                    <a:pt x="112" y="87"/>
                  </a:lnTo>
                  <a:lnTo>
                    <a:pt x="89" y="111"/>
                  </a:lnTo>
                  <a:lnTo>
                    <a:pt x="79" y="122"/>
                  </a:lnTo>
                  <a:lnTo>
                    <a:pt x="72" y="134"/>
                  </a:lnTo>
                  <a:lnTo>
                    <a:pt x="72" y="138"/>
                  </a:lnTo>
                  <a:lnTo>
                    <a:pt x="72" y="142"/>
                  </a:lnTo>
                  <a:lnTo>
                    <a:pt x="74" y="146"/>
                  </a:lnTo>
                  <a:lnTo>
                    <a:pt x="77" y="148"/>
                  </a:lnTo>
                  <a:lnTo>
                    <a:pt x="77" y="148"/>
                  </a:lnTo>
                  <a:lnTo>
                    <a:pt x="89" y="150"/>
                  </a:lnTo>
                  <a:lnTo>
                    <a:pt x="101" y="152"/>
                  </a:lnTo>
                  <a:lnTo>
                    <a:pt x="126" y="152"/>
                  </a:lnTo>
                  <a:lnTo>
                    <a:pt x="151" y="152"/>
                  </a:lnTo>
                  <a:lnTo>
                    <a:pt x="161" y="152"/>
                  </a:lnTo>
                  <a:lnTo>
                    <a:pt x="171" y="156"/>
                  </a:lnTo>
                  <a:lnTo>
                    <a:pt x="171" y="156"/>
                  </a:lnTo>
                  <a:lnTo>
                    <a:pt x="181" y="157"/>
                  </a:lnTo>
                  <a:lnTo>
                    <a:pt x="190" y="157"/>
                  </a:lnTo>
                  <a:lnTo>
                    <a:pt x="208" y="157"/>
                  </a:lnTo>
                  <a:lnTo>
                    <a:pt x="216" y="157"/>
                  </a:lnTo>
                  <a:lnTo>
                    <a:pt x="217" y="159"/>
                  </a:lnTo>
                  <a:lnTo>
                    <a:pt x="217" y="161"/>
                  </a:lnTo>
                  <a:lnTo>
                    <a:pt x="216" y="167"/>
                  </a:lnTo>
                  <a:lnTo>
                    <a:pt x="210" y="179"/>
                  </a:lnTo>
                  <a:lnTo>
                    <a:pt x="210" y="179"/>
                  </a:lnTo>
                  <a:lnTo>
                    <a:pt x="198" y="193"/>
                  </a:lnTo>
                  <a:lnTo>
                    <a:pt x="184" y="204"/>
                  </a:lnTo>
                  <a:lnTo>
                    <a:pt x="157" y="226"/>
                  </a:lnTo>
                  <a:lnTo>
                    <a:pt x="145" y="235"/>
                  </a:lnTo>
                  <a:lnTo>
                    <a:pt x="138" y="247"/>
                  </a:lnTo>
                  <a:lnTo>
                    <a:pt x="136" y="253"/>
                  </a:lnTo>
                  <a:lnTo>
                    <a:pt x="136" y="259"/>
                  </a:lnTo>
                  <a:lnTo>
                    <a:pt x="136" y="265"/>
                  </a:lnTo>
                  <a:lnTo>
                    <a:pt x="140" y="272"/>
                  </a:lnTo>
                  <a:lnTo>
                    <a:pt x="140" y="272"/>
                  </a:lnTo>
                  <a:lnTo>
                    <a:pt x="147" y="286"/>
                  </a:lnTo>
                  <a:lnTo>
                    <a:pt x="155" y="296"/>
                  </a:lnTo>
                  <a:lnTo>
                    <a:pt x="169" y="311"/>
                  </a:lnTo>
                  <a:lnTo>
                    <a:pt x="177" y="323"/>
                  </a:lnTo>
                  <a:lnTo>
                    <a:pt x="179" y="329"/>
                  </a:lnTo>
                  <a:lnTo>
                    <a:pt x="179" y="335"/>
                  </a:lnTo>
                  <a:lnTo>
                    <a:pt x="179" y="335"/>
                  </a:lnTo>
                  <a:lnTo>
                    <a:pt x="175" y="347"/>
                  </a:lnTo>
                  <a:lnTo>
                    <a:pt x="171" y="354"/>
                  </a:lnTo>
                  <a:lnTo>
                    <a:pt x="147" y="382"/>
                  </a:lnTo>
                  <a:lnTo>
                    <a:pt x="147" y="382"/>
                  </a:lnTo>
                  <a:lnTo>
                    <a:pt x="132" y="399"/>
                  </a:lnTo>
                  <a:lnTo>
                    <a:pt x="116" y="415"/>
                  </a:lnTo>
                  <a:lnTo>
                    <a:pt x="112" y="425"/>
                  </a:lnTo>
                  <a:lnTo>
                    <a:pt x="109" y="432"/>
                  </a:lnTo>
                  <a:lnTo>
                    <a:pt x="107" y="442"/>
                  </a:lnTo>
                  <a:lnTo>
                    <a:pt x="109" y="452"/>
                  </a:lnTo>
                  <a:lnTo>
                    <a:pt x="109" y="452"/>
                  </a:lnTo>
                  <a:lnTo>
                    <a:pt x="116" y="475"/>
                  </a:lnTo>
                  <a:lnTo>
                    <a:pt x="128" y="499"/>
                  </a:lnTo>
                  <a:lnTo>
                    <a:pt x="138" y="522"/>
                  </a:lnTo>
                  <a:lnTo>
                    <a:pt x="140" y="534"/>
                  </a:lnTo>
                  <a:lnTo>
                    <a:pt x="140" y="545"/>
                  </a:lnTo>
                  <a:lnTo>
                    <a:pt x="140" y="545"/>
                  </a:lnTo>
                  <a:lnTo>
                    <a:pt x="138" y="569"/>
                  </a:lnTo>
                  <a:lnTo>
                    <a:pt x="140" y="592"/>
                  </a:lnTo>
                  <a:lnTo>
                    <a:pt x="140" y="616"/>
                  </a:lnTo>
                  <a:lnTo>
                    <a:pt x="140" y="616"/>
                  </a:lnTo>
                  <a:lnTo>
                    <a:pt x="130" y="606"/>
                  </a:lnTo>
                  <a:lnTo>
                    <a:pt x="112" y="588"/>
                  </a:lnTo>
                  <a:lnTo>
                    <a:pt x="101" y="582"/>
                  </a:lnTo>
                  <a:lnTo>
                    <a:pt x="93" y="579"/>
                  </a:lnTo>
                  <a:lnTo>
                    <a:pt x="89" y="581"/>
                  </a:lnTo>
                  <a:lnTo>
                    <a:pt x="87" y="582"/>
                  </a:lnTo>
                  <a:lnTo>
                    <a:pt x="85" y="586"/>
                  </a:lnTo>
                  <a:lnTo>
                    <a:pt x="85" y="592"/>
                  </a:lnTo>
                  <a:lnTo>
                    <a:pt x="85" y="592"/>
                  </a:lnTo>
                  <a:lnTo>
                    <a:pt x="85" y="606"/>
                  </a:lnTo>
                  <a:lnTo>
                    <a:pt x="83" y="620"/>
                  </a:lnTo>
                  <a:lnTo>
                    <a:pt x="77" y="645"/>
                  </a:lnTo>
                  <a:lnTo>
                    <a:pt x="72" y="668"/>
                  </a:lnTo>
                  <a:lnTo>
                    <a:pt x="70" y="678"/>
                  </a:lnTo>
                  <a:lnTo>
                    <a:pt x="70" y="686"/>
                  </a:lnTo>
                  <a:lnTo>
                    <a:pt x="70" y="686"/>
                  </a:lnTo>
                  <a:lnTo>
                    <a:pt x="68" y="696"/>
                  </a:lnTo>
                  <a:lnTo>
                    <a:pt x="64" y="709"/>
                  </a:lnTo>
                  <a:lnTo>
                    <a:pt x="52" y="746"/>
                  </a:lnTo>
                  <a:lnTo>
                    <a:pt x="37" y="783"/>
                  </a:lnTo>
                  <a:lnTo>
                    <a:pt x="23" y="818"/>
                  </a:lnTo>
                  <a:lnTo>
                    <a:pt x="23" y="818"/>
                  </a:lnTo>
                  <a:lnTo>
                    <a:pt x="13" y="851"/>
                  </a:lnTo>
                  <a:lnTo>
                    <a:pt x="5" y="883"/>
                  </a:lnTo>
                  <a:lnTo>
                    <a:pt x="0" y="920"/>
                  </a:lnTo>
                  <a:lnTo>
                    <a:pt x="101" y="904"/>
                  </a:lnTo>
                  <a:lnTo>
                    <a:pt x="101" y="904"/>
                  </a:lnTo>
                  <a:lnTo>
                    <a:pt x="101" y="910"/>
                  </a:lnTo>
                  <a:lnTo>
                    <a:pt x="101" y="928"/>
                  </a:lnTo>
                  <a:lnTo>
                    <a:pt x="103" y="939"/>
                  </a:lnTo>
                  <a:lnTo>
                    <a:pt x="105" y="951"/>
                  </a:lnTo>
                  <a:lnTo>
                    <a:pt x="110" y="963"/>
                  </a:lnTo>
                  <a:lnTo>
                    <a:pt x="116" y="974"/>
                  </a:lnTo>
                  <a:lnTo>
                    <a:pt x="116" y="974"/>
                  </a:lnTo>
                  <a:lnTo>
                    <a:pt x="128" y="988"/>
                  </a:lnTo>
                  <a:lnTo>
                    <a:pt x="144" y="1004"/>
                  </a:lnTo>
                  <a:lnTo>
                    <a:pt x="163" y="1021"/>
                  </a:lnTo>
                  <a:lnTo>
                    <a:pt x="186" y="1039"/>
                  </a:lnTo>
                  <a:lnTo>
                    <a:pt x="210" y="1054"/>
                  </a:lnTo>
                  <a:lnTo>
                    <a:pt x="231" y="1066"/>
                  </a:lnTo>
                  <a:lnTo>
                    <a:pt x="252" y="1074"/>
                  </a:lnTo>
                  <a:lnTo>
                    <a:pt x="262" y="1076"/>
                  </a:lnTo>
                  <a:lnTo>
                    <a:pt x="272" y="1076"/>
                  </a:lnTo>
                  <a:lnTo>
                    <a:pt x="272" y="1076"/>
                  </a:lnTo>
                  <a:lnTo>
                    <a:pt x="282" y="1074"/>
                  </a:lnTo>
                  <a:lnTo>
                    <a:pt x="291" y="1068"/>
                  </a:lnTo>
                  <a:lnTo>
                    <a:pt x="319" y="1050"/>
                  </a:lnTo>
                  <a:lnTo>
                    <a:pt x="348" y="1027"/>
                  </a:lnTo>
                  <a:lnTo>
                    <a:pt x="377" y="1002"/>
                  </a:lnTo>
                  <a:lnTo>
                    <a:pt x="426" y="957"/>
                  </a:lnTo>
                  <a:lnTo>
                    <a:pt x="439" y="945"/>
                  </a:lnTo>
                  <a:lnTo>
                    <a:pt x="443" y="941"/>
                  </a:lnTo>
                  <a:lnTo>
                    <a:pt x="443" y="943"/>
                  </a:lnTo>
                  <a:lnTo>
                    <a:pt x="443" y="943"/>
                  </a:lnTo>
                  <a:lnTo>
                    <a:pt x="441" y="951"/>
                  </a:lnTo>
                  <a:lnTo>
                    <a:pt x="443" y="961"/>
                  </a:lnTo>
                  <a:lnTo>
                    <a:pt x="447" y="986"/>
                  </a:lnTo>
                  <a:lnTo>
                    <a:pt x="453" y="1007"/>
                  </a:lnTo>
                  <a:lnTo>
                    <a:pt x="457" y="1013"/>
                  </a:lnTo>
                  <a:lnTo>
                    <a:pt x="457" y="1013"/>
                  </a:lnTo>
                  <a:lnTo>
                    <a:pt x="459" y="1013"/>
                  </a:lnTo>
                  <a:lnTo>
                    <a:pt x="459" y="1013"/>
                  </a:lnTo>
                  <a:lnTo>
                    <a:pt x="466" y="1005"/>
                  </a:lnTo>
                  <a:lnTo>
                    <a:pt x="480" y="996"/>
                  </a:lnTo>
                  <a:lnTo>
                    <a:pt x="486" y="992"/>
                  </a:lnTo>
                  <a:lnTo>
                    <a:pt x="494" y="990"/>
                  </a:lnTo>
                  <a:lnTo>
                    <a:pt x="499" y="988"/>
                  </a:lnTo>
                  <a:lnTo>
                    <a:pt x="505" y="990"/>
                  </a:lnTo>
                  <a:lnTo>
                    <a:pt x="505" y="990"/>
                  </a:lnTo>
                  <a:lnTo>
                    <a:pt x="509" y="992"/>
                  </a:lnTo>
                  <a:lnTo>
                    <a:pt x="515" y="994"/>
                  </a:lnTo>
                  <a:lnTo>
                    <a:pt x="523" y="992"/>
                  </a:lnTo>
                  <a:lnTo>
                    <a:pt x="531" y="988"/>
                  </a:lnTo>
                  <a:lnTo>
                    <a:pt x="536" y="982"/>
                  </a:lnTo>
                  <a:lnTo>
                    <a:pt x="536" y="982"/>
                  </a:lnTo>
                  <a:lnTo>
                    <a:pt x="538" y="978"/>
                  </a:lnTo>
                  <a:lnTo>
                    <a:pt x="540" y="972"/>
                  </a:lnTo>
                  <a:lnTo>
                    <a:pt x="542" y="963"/>
                  </a:lnTo>
                  <a:lnTo>
                    <a:pt x="542" y="953"/>
                  </a:lnTo>
                  <a:lnTo>
                    <a:pt x="540" y="943"/>
                  </a:lnTo>
                  <a:lnTo>
                    <a:pt x="538" y="933"/>
                  </a:lnTo>
                  <a:lnTo>
                    <a:pt x="534" y="922"/>
                  </a:lnTo>
                  <a:lnTo>
                    <a:pt x="529" y="912"/>
                  </a:lnTo>
                  <a:lnTo>
                    <a:pt x="529" y="912"/>
                  </a:lnTo>
                  <a:lnTo>
                    <a:pt x="521" y="896"/>
                  </a:lnTo>
                  <a:lnTo>
                    <a:pt x="513" y="875"/>
                  </a:lnTo>
                  <a:lnTo>
                    <a:pt x="499" y="816"/>
                  </a:lnTo>
                  <a:lnTo>
                    <a:pt x="486" y="760"/>
                  </a:lnTo>
                  <a:lnTo>
                    <a:pt x="482" y="733"/>
                  </a:lnTo>
                  <a:lnTo>
                    <a:pt x="482" y="733"/>
                  </a:lnTo>
                  <a:lnTo>
                    <a:pt x="480" y="719"/>
                  </a:lnTo>
                  <a:lnTo>
                    <a:pt x="472" y="696"/>
                  </a:lnTo>
                  <a:lnTo>
                    <a:pt x="462" y="672"/>
                  </a:lnTo>
                  <a:lnTo>
                    <a:pt x="457" y="662"/>
                  </a:lnTo>
                  <a:lnTo>
                    <a:pt x="451" y="655"/>
                  </a:lnTo>
                  <a:lnTo>
                    <a:pt x="451" y="655"/>
                  </a:lnTo>
                  <a:lnTo>
                    <a:pt x="445" y="647"/>
                  </a:lnTo>
                  <a:lnTo>
                    <a:pt x="437" y="639"/>
                  </a:lnTo>
                  <a:lnTo>
                    <a:pt x="426" y="618"/>
                  </a:lnTo>
                  <a:lnTo>
                    <a:pt x="416" y="598"/>
                  </a:lnTo>
                  <a:lnTo>
                    <a:pt x="412" y="584"/>
                  </a:lnTo>
                  <a:lnTo>
                    <a:pt x="412" y="584"/>
                  </a:lnTo>
                  <a:lnTo>
                    <a:pt x="412" y="577"/>
                  </a:lnTo>
                  <a:lnTo>
                    <a:pt x="414" y="565"/>
                  </a:lnTo>
                  <a:lnTo>
                    <a:pt x="420" y="530"/>
                  </a:lnTo>
                  <a:lnTo>
                    <a:pt x="427" y="483"/>
                  </a:lnTo>
                  <a:lnTo>
                    <a:pt x="427" y="483"/>
                  </a:lnTo>
                  <a:lnTo>
                    <a:pt x="410" y="452"/>
                  </a:lnTo>
                  <a:lnTo>
                    <a:pt x="396" y="427"/>
                  </a:lnTo>
                  <a:lnTo>
                    <a:pt x="389" y="405"/>
                  </a:lnTo>
                  <a:lnTo>
                    <a:pt x="389" y="405"/>
                  </a:lnTo>
                  <a:lnTo>
                    <a:pt x="385" y="391"/>
                  </a:lnTo>
                  <a:lnTo>
                    <a:pt x="383" y="378"/>
                  </a:lnTo>
                  <a:lnTo>
                    <a:pt x="383" y="370"/>
                  </a:lnTo>
                  <a:lnTo>
                    <a:pt x="385" y="360"/>
                  </a:lnTo>
                  <a:lnTo>
                    <a:pt x="396" y="335"/>
                  </a:lnTo>
                  <a:lnTo>
                    <a:pt x="396" y="335"/>
                  </a:lnTo>
                  <a:lnTo>
                    <a:pt x="404" y="321"/>
                  </a:lnTo>
                  <a:lnTo>
                    <a:pt x="416" y="310"/>
                  </a:lnTo>
                  <a:lnTo>
                    <a:pt x="433" y="290"/>
                  </a:lnTo>
                  <a:lnTo>
                    <a:pt x="439" y="284"/>
                  </a:lnTo>
                  <a:lnTo>
                    <a:pt x="443" y="278"/>
                  </a:lnTo>
                  <a:lnTo>
                    <a:pt x="443" y="274"/>
                  </a:lnTo>
                  <a:lnTo>
                    <a:pt x="441" y="271"/>
                  </a:lnTo>
                  <a:lnTo>
                    <a:pt x="435" y="265"/>
                  </a:lnTo>
                  <a:lnTo>
                    <a:pt x="435" y="265"/>
                  </a:lnTo>
                  <a:lnTo>
                    <a:pt x="414" y="249"/>
                  </a:lnTo>
                  <a:lnTo>
                    <a:pt x="394" y="232"/>
                  </a:lnTo>
                  <a:lnTo>
                    <a:pt x="373" y="210"/>
                  </a:lnTo>
                  <a:lnTo>
                    <a:pt x="373" y="210"/>
                  </a:lnTo>
                  <a:lnTo>
                    <a:pt x="383" y="187"/>
                  </a:lnTo>
                  <a:lnTo>
                    <a:pt x="391" y="171"/>
                  </a:lnTo>
                  <a:lnTo>
                    <a:pt x="394" y="165"/>
                  </a:lnTo>
                  <a:lnTo>
                    <a:pt x="396" y="163"/>
                  </a:lnTo>
                  <a:lnTo>
                    <a:pt x="396" y="163"/>
                  </a:lnTo>
                  <a:lnTo>
                    <a:pt x="396" y="161"/>
                  </a:lnTo>
                  <a:lnTo>
                    <a:pt x="396" y="156"/>
                  </a:lnTo>
                  <a:lnTo>
                    <a:pt x="391" y="136"/>
                  </a:lnTo>
                  <a:lnTo>
                    <a:pt x="381" y="109"/>
                  </a:lnTo>
                  <a:lnTo>
                    <a:pt x="381" y="109"/>
                  </a:lnTo>
                  <a:lnTo>
                    <a:pt x="396" y="85"/>
                  </a:lnTo>
                  <a:lnTo>
                    <a:pt x="410" y="68"/>
                  </a:lnTo>
                  <a:lnTo>
                    <a:pt x="416" y="64"/>
                  </a:lnTo>
                  <a:lnTo>
                    <a:pt x="420" y="62"/>
                  </a:lnTo>
                  <a:lnTo>
                    <a:pt x="420" y="62"/>
                  </a:lnTo>
                  <a:lnTo>
                    <a:pt x="422" y="62"/>
                  </a:lnTo>
                  <a:lnTo>
                    <a:pt x="426" y="60"/>
                  </a:lnTo>
                  <a:lnTo>
                    <a:pt x="435" y="52"/>
                  </a:lnTo>
                  <a:lnTo>
                    <a:pt x="459" y="27"/>
                  </a:lnTo>
                  <a:lnTo>
                    <a:pt x="459" y="27"/>
                  </a:lnTo>
                  <a:close/>
                </a:path>
              </a:pathLst>
            </a:custGeom>
            <a:solidFill>
              <a:srgbClr val="FF99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34CFAF2F-DC39-4D57-A4A3-B727399EC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7563" y="1597025"/>
              <a:ext cx="477838" cy="247650"/>
            </a:xfrm>
            <a:custGeom>
              <a:avLst/>
              <a:gdLst>
                <a:gd name="T0" fmla="*/ 2 w 301"/>
                <a:gd name="T1" fmla="*/ 0 h 156"/>
                <a:gd name="T2" fmla="*/ 2 w 301"/>
                <a:gd name="T3" fmla="*/ 0 h 156"/>
                <a:gd name="T4" fmla="*/ 0 w 301"/>
                <a:gd name="T5" fmla="*/ 8 h 156"/>
                <a:gd name="T6" fmla="*/ 2 w 301"/>
                <a:gd name="T7" fmla="*/ 17 h 156"/>
                <a:gd name="T8" fmla="*/ 3 w 301"/>
                <a:gd name="T9" fmla="*/ 29 h 156"/>
                <a:gd name="T10" fmla="*/ 9 w 301"/>
                <a:gd name="T11" fmla="*/ 39 h 156"/>
                <a:gd name="T12" fmla="*/ 9 w 301"/>
                <a:gd name="T13" fmla="*/ 39 h 156"/>
                <a:gd name="T14" fmla="*/ 56 w 301"/>
                <a:gd name="T15" fmla="*/ 88 h 156"/>
                <a:gd name="T16" fmla="*/ 89 w 301"/>
                <a:gd name="T17" fmla="*/ 121 h 156"/>
                <a:gd name="T18" fmla="*/ 110 w 301"/>
                <a:gd name="T19" fmla="*/ 140 h 156"/>
                <a:gd name="T20" fmla="*/ 110 w 301"/>
                <a:gd name="T21" fmla="*/ 140 h 156"/>
                <a:gd name="T22" fmla="*/ 124 w 301"/>
                <a:gd name="T23" fmla="*/ 148 h 156"/>
                <a:gd name="T24" fmla="*/ 140 w 301"/>
                <a:gd name="T25" fmla="*/ 154 h 156"/>
                <a:gd name="T26" fmla="*/ 153 w 301"/>
                <a:gd name="T27" fmla="*/ 156 h 156"/>
                <a:gd name="T28" fmla="*/ 165 w 301"/>
                <a:gd name="T29" fmla="*/ 156 h 156"/>
                <a:gd name="T30" fmla="*/ 165 w 301"/>
                <a:gd name="T31" fmla="*/ 156 h 156"/>
                <a:gd name="T32" fmla="*/ 171 w 301"/>
                <a:gd name="T33" fmla="*/ 154 h 156"/>
                <a:gd name="T34" fmla="*/ 180 w 301"/>
                <a:gd name="T35" fmla="*/ 150 h 156"/>
                <a:gd name="T36" fmla="*/ 202 w 301"/>
                <a:gd name="T37" fmla="*/ 136 h 156"/>
                <a:gd name="T38" fmla="*/ 243 w 301"/>
                <a:gd name="T39" fmla="*/ 109 h 156"/>
                <a:gd name="T40" fmla="*/ 243 w 301"/>
                <a:gd name="T41" fmla="*/ 109 h 156"/>
                <a:gd name="T42" fmla="*/ 256 w 301"/>
                <a:gd name="T43" fmla="*/ 99 h 156"/>
                <a:gd name="T44" fmla="*/ 268 w 301"/>
                <a:gd name="T45" fmla="*/ 90 h 156"/>
                <a:gd name="T46" fmla="*/ 280 w 301"/>
                <a:gd name="T47" fmla="*/ 78 h 156"/>
                <a:gd name="T48" fmla="*/ 289 w 301"/>
                <a:gd name="T49" fmla="*/ 62 h 156"/>
                <a:gd name="T50" fmla="*/ 289 w 301"/>
                <a:gd name="T51" fmla="*/ 62 h 156"/>
                <a:gd name="T52" fmla="*/ 297 w 301"/>
                <a:gd name="T53" fmla="*/ 47 h 156"/>
                <a:gd name="T54" fmla="*/ 301 w 301"/>
                <a:gd name="T55" fmla="*/ 33 h 156"/>
                <a:gd name="T56" fmla="*/ 301 w 301"/>
                <a:gd name="T57" fmla="*/ 21 h 156"/>
                <a:gd name="T58" fmla="*/ 299 w 301"/>
                <a:gd name="T59" fmla="*/ 17 h 156"/>
                <a:gd name="T60" fmla="*/ 297 w 301"/>
                <a:gd name="T61" fmla="*/ 16 h 156"/>
                <a:gd name="T62" fmla="*/ 297 w 301"/>
                <a:gd name="T63" fmla="*/ 16 h 156"/>
                <a:gd name="T64" fmla="*/ 291 w 301"/>
                <a:gd name="T65" fmla="*/ 14 h 156"/>
                <a:gd name="T66" fmla="*/ 282 w 301"/>
                <a:gd name="T67" fmla="*/ 14 h 156"/>
                <a:gd name="T68" fmla="*/ 256 w 301"/>
                <a:gd name="T69" fmla="*/ 16 h 156"/>
                <a:gd name="T70" fmla="*/ 223 w 301"/>
                <a:gd name="T71" fmla="*/ 21 h 156"/>
                <a:gd name="T72" fmla="*/ 196 w 301"/>
                <a:gd name="T73" fmla="*/ 23 h 156"/>
                <a:gd name="T74" fmla="*/ 196 w 301"/>
                <a:gd name="T75" fmla="*/ 23 h 156"/>
                <a:gd name="T76" fmla="*/ 180 w 301"/>
                <a:gd name="T77" fmla="*/ 23 h 156"/>
                <a:gd name="T78" fmla="*/ 175 w 301"/>
                <a:gd name="T79" fmla="*/ 21 h 156"/>
                <a:gd name="T80" fmla="*/ 169 w 301"/>
                <a:gd name="T81" fmla="*/ 21 h 156"/>
                <a:gd name="T82" fmla="*/ 149 w 301"/>
                <a:gd name="T83" fmla="*/ 23 h 156"/>
                <a:gd name="T84" fmla="*/ 149 w 301"/>
                <a:gd name="T85" fmla="*/ 23 h 156"/>
                <a:gd name="T86" fmla="*/ 128 w 301"/>
                <a:gd name="T87" fmla="*/ 27 h 156"/>
                <a:gd name="T88" fmla="*/ 116 w 301"/>
                <a:gd name="T89" fmla="*/ 31 h 156"/>
                <a:gd name="T90" fmla="*/ 105 w 301"/>
                <a:gd name="T91" fmla="*/ 33 h 156"/>
                <a:gd name="T92" fmla="*/ 87 w 301"/>
                <a:gd name="T93" fmla="*/ 31 h 156"/>
                <a:gd name="T94" fmla="*/ 87 w 301"/>
                <a:gd name="T95" fmla="*/ 31 h 156"/>
                <a:gd name="T96" fmla="*/ 75 w 301"/>
                <a:gd name="T97" fmla="*/ 27 h 156"/>
                <a:gd name="T98" fmla="*/ 62 w 301"/>
                <a:gd name="T99" fmla="*/ 23 h 156"/>
                <a:gd name="T100" fmla="*/ 35 w 301"/>
                <a:gd name="T101" fmla="*/ 12 h 156"/>
                <a:gd name="T102" fmla="*/ 11 w 301"/>
                <a:gd name="T103" fmla="*/ 2 h 156"/>
                <a:gd name="T104" fmla="*/ 5 w 301"/>
                <a:gd name="T105" fmla="*/ 0 h 156"/>
                <a:gd name="T106" fmla="*/ 2 w 301"/>
                <a:gd name="T107" fmla="*/ 0 h 156"/>
                <a:gd name="T108" fmla="*/ 2 w 301"/>
                <a:gd name="T10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1" h="156">
                  <a:moveTo>
                    <a:pt x="2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3" y="2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56" y="88"/>
                  </a:lnTo>
                  <a:lnTo>
                    <a:pt x="89" y="121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124" y="148"/>
                  </a:lnTo>
                  <a:lnTo>
                    <a:pt x="140" y="154"/>
                  </a:lnTo>
                  <a:lnTo>
                    <a:pt x="153" y="156"/>
                  </a:lnTo>
                  <a:lnTo>
                    <a:pt x="165" y="156"/>
                  </a:lnTo>
                  <a:lnTo>
                    <a:pt x="165" y="156"/>
                  </a:lnTo>
                  <a:lnTo>
                    <a:pt x="171" y="154"/>
                  </a:lnTo>
                  <a:lnTo>
                    <a:pt x="180" y="150"/>
                  </a:lnTo>
                  <a:lnTo>
                    <a:pt x="202" y="136"/>
                  </a:lnTo>
                  <a:lnTo>
                    <a:pt x="243" y="109"/>
                  </a:lnTo>
                  <a:lnTo>
                    <a:pt x="243" y="109"/>
                  </a:lnTo>
                  <a:lnTo>
                    <a:pt x="256" y="99"/>
                  </a:lnTo>
                  <a:lnTo>
                    <a:pt x="268" y="90"/>
                  </a:lnTo>
                  <a:lnTo>
                    <a:pt x="280" y="78"/>
                  </a:lnTo>
                  <a:lnTo>
                    <a:pt x="289" y="62"/>
                  </a:lnTo>
                  <a:lnTo>
                    <a:pt x="289" y="62"/>
                  </a:lnTo>
                  <a:lnTo>
                    <a:pt x="297" y="47"/>
                  </a:lnTo>
                  <a:lnTo>
                    <a:pt x="301" y="33"/>
                  </a:lnTo>
                  <a:lnTo>
                    <a:pt x="301" y="21"/>
                  </a:lnTo>
                  <a:lnTo>
                    <a:pt x="299" y="17"/>
                  </a:lnTo>
                  <a:lnTo>
                    <a:pt x="297" y="16"/>
                  </a:lnTo>
                  <a:lnTo>
                    <a:pt x="297" y="16"/>
                  </a:lnTo>
                  <a:lnTo>
                    <a:pt x="291" y="14"/>
                  </a:lnTo>
                  <a:lnTo>
                    <a:pt x="282" y="14"/>
                  </a:lnTo>
                  <a:lnTo>
                    <a:pt x="256" y="16"/>
                  </a:lnTo>
                  <a:lnTo>
                    <a:pt x="223" y="21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180" y="23"/>
                  </a:lnTo>
                  <a:lnTo>
                    <a:pt x="175" y="21"/>
                  </a:lnTo>
                  <a:lnTo>
                    <a:pt x="169" y="21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28" y="27"/>
                  </a:lnTo>
                  <a:lnTo>
                    <a:pt x="116" y="31"/>
                  </a:lnTo>
                  <a:lnTo>
                    <a:pt x="105" y="33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75" y="27"/>
                  </a:lnTo>
                  <a:lnTo>
                    <a:pt x="62" y="23"/>
                  </a:lnTo>
                  <a:lnTo>
                    <a:pt x="35" y="12"/>
                  </a:lnTo>
                  <a:lnTo>
                    <a:pt x="11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9966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3A4E4044-A4FF-47FD-9F6D-1FCBD0A90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142875"/>
              <a:ext cx="427038" cy="398463"/>
            </a:xfrm>
            <a:custGeom>
              <a:avLst/>
              <a:gdLst>
                <a:gd name="T0" fmla="*/ 249 w 269"/>
                <a:gd name="T1" fmla="*/ 93 h 251"/>
                <a:gd name="T2" fmla="*/ 199 w 269"/>
                <a:gd name="T3" fmla="*/ 29 h 251"/>
                <a:gd name="T4" fmla="*/ 175 w 269"/>
                <a:gd name="T5" fmla="*/ 9 h 251"/>
                <a:gd name="T6" fmla="*/ 164 w 269"/>
                <a:gd name="T7" fmla="*/ 23 h 251"/>
                <a:gd name="T8" fmla="*/ 144 w 269"/>
                <a:gd name="T9" fmla="*/ 37 h 251"/>
                <a:gd name="T10" fmla="*/ 139 w 269"/>
                <a:gd name="T11" fmla="*/ 29 h 251"/>
                <a:gd name="T12" fmla="*/ 104 w 269"/>
                <a:gd name="T13" fmla="*/ 4 h 251"/>
                <a:gd name="T14" fmla="*/ 88 w 269"/>
                <a:gd name="T15" fmla="*/ 2 h 251"/>
                <a:gd name="T16" fmla="*/ 92 w 269"/>
                <a:gd name="T17" fmla="*/ 13 h 251"/>
                <a:gd name="T18" fmla="*/ 94 w 269"/>
                <a:gd name="T19" fmla="*/ 29 h 251"/>
                <a:gd name="T20" fmla="*/ 80 w 269"/>
                <a:gd name="T21" fmla="*/ 27 h 251"/>
                <a:gd name="T22" fmla="*/ 37 w 269"/>
                <a:gd name="T23" fmla="*/ 27 h 251"/>
                <a:gd name="T24" fmla="*/ 33 w 269"/>
                <a:gd name="T25" fmla="*/ 35 h 251"/>
                <a:gd name="T26" fmla="*/ 53 w 269"/>
                <a:gd name="T27" fmla="*/ 50 h 251"/>
                <a:gd name="T28" fmla="*/ 57 w 269"/>
                <a:gd name="T29" fmla="*/ 58 h 251"/>
                <a:gd name="T30" fmla="*/ 20 w 269"/>
                <a:gd name="T31" fmla="*/ 56 h 251"/>
                <a:gd name="T32" fmla="*/ 16 w 269"/>
                <a:gd name="T33" fmla="*/ 62 h 251"/>
                <a:gd name="T34" fmla="*/ 28 w 269"/>
                <a:gd name="T35" fmla="*/ 76 h 251"/>
                <a:gd name="T36" fmla="*/ 39 w 269"/>
                <a:gd name="T37" fmla="*/ 93 h 251"/>
                <a:gd name="T38" fmla="*/ 33 w 269"/>
                <a:gd name="T39" fmla="*/ 97 h 251"/>
                <a:gd name="T40" fmla="*/ 2 w 269"/>
                <a:gd name="T41" fmla="*/ 109 h 251"/>
                <a:gd name="T42" fmla="*/ 2 w 269"/>
                <a:gd name="T43" fmla="*/ 113 h 251"/>
                <a:gd name="T44" fmla="*/ 26 w 269"/>
                <a:gd name="T45" fmla="*/ 140 h 251"/>
                <a:gd name="T46" fmla="*/ 26 w 269"/>
                <a:gd name="T47" fmla="*/ 144 h 251"/>
                <a:gd name="T48" fmla="*/ 16 w 269"/>
                <a:gd name="T49" fmla="*/ 146 h 251"/>
                <a:gd name="T50" fmla="*/ 43 w 269"/>
                <a:gd name="T51" fmla="*/ 160 h 251"/>
                <a:gd name="T52" fmla="*/ 80 w 269"/>
                <a:gd name="T53" fmla="*/ 191 h 251"/>
                <a:gd name="T54" fmla="*/ 107 w 269"/>
                <a:gd name="T55" fmla="*/ 234 h 251"/>
                <a:gd name="T56" fmla="*/ 123 w 269"/>
                <a:gd name="T57" fmla="*/ 251 h 251"/>
                <a:gd name="T58" fmla="*/ 127 w 269"/>
                <a:gd name="T59" fmla="*/ 245 h 251"/>
                <a:gd name="T60" fmla="*/ 129 w 269"/>
                <a:gd name="T61" fmla="*/ 234 h 251"/>
                <a:gd name="T62" fmla="*/ 140 w 269"/>
                <a:gd name="T63" fmla="*/ 226 h 251"/>
                <a:gd name="T64" fmla="*/ 142 w 269"/>
                <a:gd name="T65" fmla="*/ 222 h 251"/>
                <a:gd name="T66" fmla="*/ 139 w 269"/>
                <a:gd name="T67" fmla="*/ 187 h 251"/>
                <a:gd name="T68" fmla="*/ 150 w 269"/>
                <a:gd name="T69" fmla="*/ 183 h 251"/>
                <a:gd name="T70" fmla="*/ 170 w 269"/>
                <a:gd name="T71" fmla="*/ 199 h 251"/>
                <a:gd name="T72" fmla="*/ 179 w 269"/>
                <a:gd name="T73" fmla="*/ 202 h 251"/>
                <a:gd name="T74" fmla="*/ 185 w 269"/>
                <a:gd name="T75" fmla="*/ 189 h 251"/>
                <a:gd name="T76" fmla="*/ 189 w 269"/>
                <a:gd name="T77" fmla="*/ 175 h 251"/>
                <a:gd name="T78" fmla="*/ 197 w 269"/>
                <a:gd name="T79" fmla="*/ 175 h 251"/>
                <a:gd name="T80" fmla="*/ 220 w 269"/>
                <a:gd name="T81" fmla="*/ 175 h 251"/>
                <a:gd name="T82" fmla="*/ 220 w 269"/>
                <a:gd name="T83" fmla="*/ 156 h 251"/>
                <a:gd name="T84" fmla="*/ 224 w 269"/>
                <a:gd name="T85" fmla="*/ 144 h 251"/>
                <a:gd name="T86" fmla="*/ 234 w 269"/>
                <a:gd name="T87" fmla="*/ 144 h 251"/>
                <a:gd name="T88" fmla="*/ 249 w 269"/>
                <a:gd name="T89" fmla="*/ 124 h 251"/>
                <a:gd name="T90" fmla="*/ 255 w 269"/>
                <a:gd name="T91" fmla="*/ 122 h 251"/>
                <a:gd name="T92" fmla="*/ 269 w 269"/>
                <a:gd name="T93" fmla="*/ 119 h 251"/>
                <a:gd name="T94" fmla="*/ 259 w 269"/>
                <a:gd name="T95" fmla="*/ 10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9" h="251">
                  <a:moveTo>
                    <a:pt x="259" y="105"/>
                  </a:moveTo>
                  <a:lnTo>
                    <a:pt x="259" y="105"/>
                  </a:lnTo>
                  <a:lnTo>
                    <a:pt x="249" y="93"/>
                  </a:lnTo>
                  <a:lnTo>
                    <a:pt x="236" y="78"/>
                  </a:lnTo>
                  <a:lnTo>
                    <a:pt x="210" y="43"/>
                  </a:lnTo>
                  <a:lnTo>
                    <a:pt x="199" y="29"/>
                  </a:lnTo>
                  <a:lnTo>
                    <a:pt x="187" y="17"/>
                  </a:lnTo>
                  <a:lnTo>
                    <a:pt x="179" y="9"/>
                  </a:lnTo>
                  <a:lnTo>
                    <a:pt x="175" y="9"/>
                  </a:lnTo>
                  <a:lnTo>
                    <a:pt x="174" y="11"/>
                  </a:lnTo>
                  <a:lnTo>
                    <a:pt x="174" y="11"/>
                  </a:lnTo>
                  <a:lnTo>
                    <a:pt x="164" y="23"/>
                  </a:lnTo>
                  <a:lnTo>
                    <a:pt x="156" y="33"/>
                  </a:lnTo>
                  <a:lnTo>
                    <a:pt x="146" y="37"/>
                  </a:lnTo>
                  <a:lnTo>
                    <a:pt x="144" y="37"/>
                  </a:lnTo>
                  <a:lnTo>
                    <a:pt x="142" y="35"/>
                  </a:lnTo>
                  <a:lnTo>
                    <a:pt x="142" y="35"/>
                  </a:lnTo>
                  <a:lnTo>
                    <a:pt x="139" y="29"/>
                  </a:lnTo>
                  <a:lnTo>
                    <a:pt x="133" y="23"/>
                  </a:lnTo>
                  <a:lnTo>
                    <a:pt x="113" y="9"/>
                  </a:lnTo>
                  <a:lnTo>
                    <a:pt x="104" y="4"/>
                  </a:lnTo>
                  <a:lnTo>
                    <a:pt x="96" y="2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92" y="13"/>
                  </a:lnTo>
                  <a:lnTo>
                    <a:pt x="96" y="23"/>
                  </a:lnTo>
                  <a:lnTo>
                    <a:pt x="96" y="27"/>
                  </a:lnTo>
                  <a:lnTo>
                    <a:pt x="94" y="29"/>
                  </a:lnTo>
                  <a:lnTo>
                    <a:pt x="88" y="29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61" y="25"/>
                  </a:lnTo>
                  <a:lnTo>
                    <a:pt x="43" y="25"/>
                  </a:lnTo>
                  <a:lnTo>
                    <a:pt x="37" y="27"/>
                  </a:lnTo>
                  <a:lnTo>
                    <a:pt x="33" y="29"/>
                  </a:lnTo>
                  <a:lnTo>
                    <a:pt x="32" y="33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43" y="43"/>
                  </a:lnTo>
                  <a:lnTo>
                    <a:pt x="53" y="50"/>
                  </a:lnTo>
                  <a:lnTo>
                    <a:pt x="57" y="54"/>
                  </a:lnTo>
                  <a:lnTo>
                    <a:pt x="59" y="56"/>
                  </a:lnTo>
                  <a:lnTo>
                    <a:pt x="57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28" y="76"/>
                  </a:lnTo>
                  <a:lnTo>
                    <a:pt x="35" y="85"/>
                  </a:lnTo>
                  <a:lnTo>
                    <a:pt x="39" y="89"/>
                  </a:lnTo>
                  <a:lnTo>
                    <a:pt x="39" y="93"/>
                  </a:lnTo>
                  <a:lnTo>
                    <a:pt x="39" y="95"/>
                  </a:lnTo>
                  <a:lnTo>
                    <a:pt x="33" y="97"/>
                  </a:lnTo>
                  <a:lnTo>
                    <a:pt x="33" y="97"/>
                  </a:lnTo>
                  <a:lnTo>
                    <a:pt x="20" y="101"/>
                  </a:lnTo>
                  <a:lnTo>
                    <a:pt x="8" y="105"/>
                  </a:lnTo>
                  <a:lnTo>
                    <a:pt x="2" y="109"/>
                  </a:lnTo>
                  <a:lnTo>
                    <a:pt x="0" y="111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10" y="119"/>
                  </a:lnTo>
                  <a:lnTo>
                    <a:pt x="20" y="130"/>
                  </a:lnTo>
                  <a:lnTo>
                    <a:pt x="26" y="140"/>
                  </a:lnTo>
                  <a:lnTo>
                    <a:pt x="26" y="142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16" y="146"/>
                  </a:lnTo>
                  <a:lnTo>
                    <a:pt x="26" y="152"/>
                  </a:lnTo>
                  <a:lnTo>
                    <a:pt x="26" y="152"/>
                  </a:lnTo>
                  <a:lnTo>
                    <a:pt x="43" y="160"/>
                  </a:lnTo>
                  <a:lnTo>
                    <a:pt x="59" y="169"/>
                  </a:lnTo>
                  <a:lnTo>
                    <a:pt x="70" y="179"/>
                  </a:lnTo>
                  <a:lnTo>
                    <a:pt x="80" y="191"/>
                  </a:lnTo>
                  <a:lnTo>
                    <a:pt x="80" y="191"/>
                  </a:lnTo>
                  <a:lnTo>
                    <a:pt x="92" y="210"/>
                  </a:lnTo>
                  <a:lnTo>
                    <a:pt x="107" y="234"/>
                  </a:lnTo>
                  <a:lnTo>
                    <a:pt x="115" y="243"/>
                  </a:lnTo>
                  <a:lnTo>
                    <a:pt x="121" y="249"/>
                  </a:lnTo>
                  <a:lnTo>
                    <a:pt x="123" y="251"/>
                  </a:lnTo>
                  <a:lnTo>
                    <a:pt x="125" y="251"/>
                  </a:lnTo>
                  <a:lnTo>
                    <a:pt x="127" y="249"/>
                  </a:lnTo>
                  <a:lnTo>
                    <a:pt x="127" y="245"/>
                  </a:lnTo>
                  <a:lnTo>
                    <a:pt x="127" y="245"/>
                  </a:lnTo>
                  <a:lnTo>
                    <a:pt x="127" y="238"/>
                  </a:lnTo>
                  <a:lnTo>
                    <a:pt x="129" y="234"/>
                  </a:lnTo>
                  <a:lnTo>
                    <a:pt x="133" y="230"/>
                  </a:lnTo>
                  <a:lnTo>
                    <a:pt x="135" y="228"/>
                  </a:lnTo>
                  <a:lnTo>
                    <a:pt x="140" y="226"/>
                  </a:lnTo>
                  <a:lnTo>
                    <a:pt x="142" y="226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40" y="210"/>
                  </a:lnTo>
                  <a:lnTo>
                    <a:pt x="139" y="195"/>
                  </a:lnTo>
                  <a:lnTo>
                    <a:pt x="139" y="187"/>
                  </a:lnTo>
                  <a:lnTo>
                    <a:pt x="140" y="183"/>
                  </a:lnTo>
                  <a:lnTo>
                    <a:pt x="144" y="181"/>
                  </a:lnTo>
                  <a:lnTo>
                    <a:pt x="150" y="183"/>
                  </a:lnTo>
                  <a:lnTo>
                    <a:pt x="150" y="183"/>
                  </a:lnTo>
                  <a:lnTo>
                    <a:pt x="162" y="193"/>
                  </a:lnTo>
                  <a:lnTo>
                    <a:pt x="170" y="199"/>
                  </a:lnTo>
                  <a:lnTo>
                    <a:pt x="174" y="202"/>
                  </a:lnTo>
                  <a:lnTo>
                    <a:pt x="175" y="202"/>
                  </a:lnTo>
                  <a:lnTo>
                    <a:pt x="179" y="202"/>
                  </a:lnTo>
                  <a:lnTo>
                    <a:pt x="181" y="199"/>
                  </a:lnTo>
                  <a:lnTo>
                    <a:pt x="181" y="199"/>
                  </a:lnTo>
                  <a:lnTo>
                    <a:pt x="185" y="189"/>
                  </a:lnTo>
                  <a:lnTo>
                    <a:pt x="187" y="181"/>
                  </a:lnTo>
                  <a:lnTo>
                    <a:pt x="187" y="177"/>
                  </a:lnTo>
                  <a:lnTo>
                    <a:pt x="189" y="175"/>
                  </a:lnTo>
                  <a:lnTo>
                    <a:pt x="193" y="173"/>
                  </a:lnTo>
                  <a:lnTo>
                    <a:pt x="197" y="175"/>
                  </a:lnTo>
                  <a:lnTo>
                    <a:pt x="197" y="175"/>
                  </a:lnTo>
                  <a:lnTo>
                    <a:pt x="212" y="181"/>
                  </a:lnTo>
                  <a:lnTo>
                    <a:pt x="218" y="179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65"/>
                  </a:lnTo>
                  <a:lnTo>
                    <a:pt x="220" y="156"/>
                  </a:lnTo>
                  <a:lnTo>
                    <a:pt x="220" y="150"/>
                  </a:lnTo>
                  <a:lnTo>
                    <a:pt x="220" y="146"/>
                  </a:lnTo>
                  <a:lnTo>
                    <a:pt x="224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34" y="144"/>
                  </a:lnTo>
                  <a:lnTo>
                    <a:pt x="238" y="142"/>
                  </a:lnTo>
                  <a:lnTo>
                    <a:pt x="245" y="132"/>
                  </a:lnTo>
                  <a:lnTo>
                    <a:pt x="249" y="124"/>
                  </a:lnTo>
                  <a:lnTo>
                    <a:pt x="251" y="121"/>
                  </a:lnTo>
                  <a:lnTo>
                    <a:pt x="251" y="121"/>
                  </a:lnTo>
                  <a:lnTo>
                    <a:pt x="255" y="122"/>
                  </a:lnTo>
                  <a:lnTo>
                    <a:pt x="265" y="122"/>
                  </a:lnTo>
                  <a:lnTo>
                    <a:pt x="269" y="121"/>
                  </a:lnTo>
                  <a:lnTo>
                    <a:pt x="269" y="119"/>
                  </a:lnTo>
                  <a:lnTo>
                    <a:pt x="267" y="113"/>
                  </a:lnTo>
                  <a:lnTo>
                    <a:pt x="259" y="105"/>
                  </a:lnTo>
                  <a:lnTo>
                    <a:pt x="259" y="105"/>
                  </a:lnTo>
                  <a:close/>
                </a:path>
              </a:pathLst>
            </a:custGeom>
            <a:solidFill>
              <a:srgbClr val="999999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5E4D1305-4DD7-4B81-9EC6-BCC8F221E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5" y="173038"/>
              <a:ext cx="385763" cy="328613"/>
            </a:xfrm>
            <a:custGeom>
              <a:avLst/>
              <a:gdLst>
                <a:gd name="T0" fmla="*/ 0 w 243"/>
                <a:gd name="T1" fmla="*/ 94 h 207"/>
                <a:gd name="T2" fmla="*/ 17 w 243"/>
                <a:gd name="T3" fmla="*/ 76 h 207"/>
                <a:gd name="T4" fmla="*/ 82 w 243"/>
                <a:gd name="T5" fmla="*/ 27 h 207"/>
                <a:gd name="T6" fmla="*/ 124 w 243"/>
                <a:gd name="T7" fmla="*/ 4 h 207"/>
                <a:gd name="T8" fmla="*/ 140 w 243"/>
                <a:gd name="T9" fmla="*/ 0 h 207"/>
                <a:gd name="T10" fmla="*/ 167 w 243"/>
                <a:gd name="T11" fmla="*/ 0 h 207"/>
                <a:gd name="T12" fmla="*/ 171 w 243"/>
                <a:gd name="T13" fmla="*/ 2 h 207"/>
                <a:gd name="T14" fmla="*/ 171 w 243"/>
                <a:gd name="T15" fmla="*/ 8 h 207"/>
                <a:gd name="T16" fmla="*/ 175 w 243"/>
                <a:gd name="T17" fmla="*/ 20 h 207"/>
                <a:gd name="T18" fmla="*/ 210 w 243"/>
                <a:gd name="T19" fmla="*/ 16 h 207"/>
                <a:gd name="T20" fmla="*/ 206 w 243"/>
                <a:gd name="T21" fmla="*/ 24 h 207"/>
                <a:gd name="T22" fmla="*/ 202 w 243"/>
                <a:gd name="T23" fmla="*/ 39 h 207"/>
                <a:gd name="T24" fmla="*/ 204 w 243"/>
                <a:gd name="T25" fmla="*/ 41 h 207"/>
                <a:gd name="T26" fmla="*/ 218 w 243"/>
                <a:gd name="T27" fmla="*/ 41 h 207"/>
                <a:gd name="T28" fmla="*/ 227 w 243"/>
                <a:gd name="T29" fmla="*/ 43 h 207"/>
                <a:gd name="T30" fmla="*/ 226 w 243"/>
                <a:gd name="T31" fmla="*/ 47 h 207"/>
                <a:gd name="T32" fmla="*/ 214 w 243"/>
                <a:gd name="T33" fmla="*/ 61 h 207"/>
                <a:gd name="T34" fmla="*/ 212 w 243"/>
                <a:gd name="T35" fmla="*/ 66 h 207"/>
                <a:gd name="T36" fmla="*/ 218 w 243"/>
                <a:gd name="T37" fmla="*/ 70 h 207"/>
                <a:gd name="T38" fmla="*/ 224 w 243"/>
                <a:gd name="T39" fmla="*/ 72 h 207"/>
                <a:gd name="T40" fmla="*/ 237 w 243"/>
                <a:gd name="T41" fmla="*/ 72 h 207"/>
                <a:gd name="T42" fmla="*/ 243 w 243"/>
                <a:gd name="T43" fmla="*/ 74 h 207"/>
                <a:gd name="T44" fmla="*/ 241 w 243"/>
                <a:gd name="T45" fmla="*/ 78 h 207"/>
                <a:gd name="T46" fmla="*/ 239 w 243"/>
                <a:gd name="T47" fmla="*/ 92 h 207"/>
                <a:gd name="T48" fmla="*/ 226 w 243"/>
                <a:gd name="T49" fmla="*/ 102 h 207"/>
                <a:gd name="T50" fmla="*/ 210 w 243"/>
                <a:gd name="T51" fmla="*/ 109 h 207"/>
                <a:gd name="T52" fmla="*/ 202 w 243"/>
                <a:gd name="T53" fmla="*/ 117 h 207"/>
                <a:gd name="T54" fmla="*/ 163 w 243"/>
                <a:gd name="T55" fmla="*/ 156 h 207"/>
                <a:gd name="T56" fmla="*/ 138 w 243"/>
                <a:gd name="T57" fmla="*/ 189 h 207"/>
                <a:gd name="T58" fmla="*/ 122 w 243"/>
                <a:gd name="T59" fmla="*/ 205 h 207"/>
                <a:gd name="T60" fmla="*/ 117 w 243"/>
                <a:gd name="T61" fmla="*/ 205 h 207"/>
                <a:gd name="T62" fmla="*/ 117 w 243"/>
                <a:gd name="T63" fmla="*/ 203 h 207"/>
                <a:gd name="T64" fmla="*/ 111 w 243"/>
                <a:gd name="T65" fmla="*/ 185 h 207"/>
                <a:gd name="T66" fmla="*/ 101 w 243"/>
                <a:gd name="T67" fmla="*/ 180 h 207"/>
                <a:gd name="T68" fmla="*/ 99 w 243"/>
                <a:gd name="T69" fmla="*/ 178 h 207"/>
                <a:gd name="T70" fmla="*/ 103 w 243"/>
                <a:gd name="T71" fmla="*/ 162 h 207"/>
                <a:gd name="T72" fmla="*/ 103 w 243"/>
                <a:gd name="T73" fmla="*/ 152 h 207"/>
                <a:gd name="T74" fmla="*/ 93 w 243"/>
                <a:gd name="T75" fmla="*/ 148 h 207"/>
                <a:gd name="T76" fmla="*/ 80 w 243"/>
                <a:gd name="T77" fmla="*/ 150 h 207"/>
                <a:gd name="T78" fmla="*/ 62 w 243"/>
                <a:gd name="T79" fmla="*/ 150 h 207"/>
                <a:gd name="T80" fmla="*/ 56 w 243"/>
                <a:gd name="T81" fmla="*/ 144 h 207"/>
                <a:gd name="T82" fmla="*/ 54 w 243"/>
                <a:gd name="T83" fmla="*/ 141 h 207"/>
                <a:gd name="T84" fmla="*/ 52 w 243"/>
                <a:gd name="T85" fmla="*/ 123 h 207"/>
                <a:gd name="T86" fmla="*/ 47 w 243"/>
                <a:gd name="T87" fmla="*/ 117 h 207"/>
                <a:gd name="T88" fmla="*/ 39 w 243"/>
                <a:gd name="T89" fmla="*/ 117 h 207"/>
                <a:gd name="T90" fmla="*/ 21 w 243"/>
                <a:gd name="T91" fmla="*/ 117 h 207"/>
                <a:gd name="T92" fmla="*/ 16 w 243"/>
                <a:gd name="T93" fmla="*/ 109 h 207"/>
                <a:gd name="T94" fmla="*/ 16 w 243"/>
                <a:gd name="T95" fmla="*/ 107 h 207"/>
                <a:gd name="T96" fmla="*/ 8 w 243"/>
                <a:gd name="T97" fmla="*/ 102 h 207"/>
                <a:gd name="T98" fmla="*/ 0 w 243"/>
                <a:gd name="T99" fmla="*/ 9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3" h="207">
                  <a:moveTo>
                    <a:pt x="0" y="94"/>
                  </a:moveTo>
                  <a:lnTo>
                    <a:pt x="0" y="94"/>
                  </a:lnTo>
                  <a:lnTo>
                    <a:pt x="4" y="88"/>
                  </a:lnTo>
                  <a:lnTo>
                    <a:pt x="17" y="76"/>
                  </a:lnTo>
                  <a:lnTo>
                    <a:pt x="58" y="45"/>
                  </a:lnTo>
                  <a:lnTo>
                    <a:pt x="82" y="27"/>
                  </a:lnTo>
                  <a:lnTo>
                    <a:pt x="103" y="14"/>
                  </a:lnTo>
                  <a:lnTo>
                    <a:pt x="124" y="4"/>
                  </a:lnTo>
                  <a:lnTo>
                    <a:pt x="132" y="2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67" y="0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8"/>
                  </a:lnTo>
                  <a:lnTo>
                    <a:pt x="171" y="8"/>
                  </a:lnTo>
                  <a:lnTo>
                    <a:pt x="173" y="14"/>
                  </a:lnTo>
                  <a:lnTo>
                    <a:pt x="175" y="20"/>
                  </a:lnTo>
                  <a:lnTo>
                    <a:pt x="179" y="24"/>
                  </a:lnTo>
                  <a:lnTo>
                    <a:pt x="210" y="16"/>
                  </a:lnTo>
                  <a:lnTo>
                    <a:pt x="210" y="16"/>
                  </a:lnTo>
                  <a:lnTo>
                    <a:pt x="206" y="24"/>
                  </a:lnTo>
                  <a:lnTo>
                    <a:pt x="202" y="31"/>
                  </a:lnTo>
                  <a:lnTo>
                    <a:pt x="202" y="39"/>
                  </a:lnTo>
                  <a:lnTo>
                    <a:pt x="202" y="39"/>
                  </a:lnTo>
                  <a:lnTo>
                    <a:pt x="204" y="41"/>
                  </a:lnTo>
                  <a:lnTo>
                    <a:pt x="208" y="41"/>
                  </a:lnTo>
                  <a:lnTo>
                    <a:pt x="218" y="41"/>
                  </a:lnTo>
                  <a:lnTo>
                    <a:pt x="226" y="41"/>
                  </a:lnTo>
                  <a:lnTo>
                    <a:pt x="227" y="43"/>
                  </a:lnTo>
                  <a:lnTo>
                    <a:pt x="226" y="47"/>
                  </a:lnTo>
                  <a:lnTo>
                    <a:pt x="226" y="47"/>
                  </a:lnTo>
                  <a:lnTo>
                    <a:pt x="220" y="55"/>
                  </a:lnTo>
                  <a:lnTo>
                    <a:pt x="214" y="61"/>
                  </a:lnTo>
                  <a:lnTo>
                    <a:pt x="212" y="65"/>
                  </a:lnTo>
                  <a:lnTo>
                    <a:pt x="212" y="66"/>
                  </a:lnTo>
                  <a:lnTo>
                    <a:pt x="214" y="68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72"/>
                  </a:lnTo>
                  <a:lnTo>
                    <a:pt x="227" y="72"/>
                  </a:lnTo>
                  <a:lnTo>
                    <a:pt x="237" y="72"/>
                  </a:lnTo>
                  <a:lnTo>
                    <a:pt x="243" y="72"/>
                  </a:lnTo>
                  <a:lnTo>
                    <a:pt x="243" y="74"/>
                  </a:lnTo>
                  <a:lnTo>
                    <a:pt x="241" y="78"/>
                  </a:lnTo>
                  <a:lnTo>
                    <a:pt x="241" y="78"/>
                  </a:lnTo>
                  <a:lnTo>
                    <a:pt x="239" y="86"/>
                  </a:lnTo>
                  <a:lnTo>
                    <a:pt x="239" y="92"/>
                  </a:lnTo>
                  <a:lnTo>
                    <a:pt x="235" y="96"/>
                  </a:lnTo>
                  <a:lnTo>
                    <a:pt x="226" y="102"/>
                  </a:lnTo>
                  <a:lnTo>
                    <a:pt x="226" y="102"/>
                  </a:lnTo>
                  <a:lnTo>
                    <a:pt x="210" y="109"/>
                  </a:lnTo>
                  <a:lnTo>
                    <a:pt x="202" y="117"/>
                  </a:lnTo>
                  <a:lnTo>
                    <a:pt x="202" y="117"/>
                  </a:lnTo>
                  <a:lnTo>
                    <a:pt x="181" y="137"/>
                  </a:lnTo>
                  <a:lnTo>
                    <a:pt x="163" y="156"/>
                  </a:lnTo>
                  <a:lnTo>
                    <a:pt x="163" y="156"/>
                  </a:lnTo>
                  <a:lnTo>
                    <a:pt x="138" y="189"/>
                  </a:lnTo>
                  <a:lnTo>
                    <a:pt x="130" y="199"/>
                  </a:lnTo>
                  <a:lnTo>
                    <a:pt x="122" y="205"/>
                  </a:lnTo>
                  <a:lnTo>
                    <a:pt x="119" y="207"/>
                  </a:lnTo>
                  <a:lnTo>
                    <a:pt x="117" y="205"/>
                  </a:lnTo>
                  <a:lnTo>
                    <a:pt x="117" y="203"/>
                  </a:lnTo>
                  <a:lnTo>
                    <a:pt x="117" y="203"/>
                  </a:lnTo>
                  <a:lnTo>
                    <a:pt x="115" y="193"/>
                  </a:lnTo>
                  <a:lnTo>
                    <a:pt x="111" y="185"/>
                  </a:lnTo>
                  <a:lnTo>
                    <a:pt x="105" y="181"/>
                  </a:lnTo>
                  <a:lnTo>
                    <a:pt x="101" y="180"/>
                  </a:lnTo>
                  <a:lnTo>
                    <a:pt x="101" y="180"/>
                  </a:lnTo>
                  <a:lnTo>
                    <a:pt x="99" y="178"/>
                  </a:lnTo>
                  <a:lnTo>
                    <a:pt x="101" y="174"/>
                  </a:lnTo>
                  <a:lnTo>
                    <a:pt x="103" y="162"/>
                  </a:lnTo>
                  <a:lnTo>
                    <a:pt x="103" y="158"/>
                  </a:lnTo>
                  <a:lnTo>
                    <a:pt x="103" y="152"/>
                  </a:lnTo>
                  <a:lnTo>
                    <a:pt x="99" y="148"/>
                  </a:lnTo>
                  <a:lnTo>
                    <a:pt x="93" y="148"/>
                  </a:lnTo>
                  <a:lnTo>
                    <a:pt x="93" y="148"/>
                  </a:lnTo>
                  <a:lnTo>
                    <a:pt x="80" y="150"/>
                  </a:lnTo>
                  <a:lnTo>
                    <a:pt x="66" y="150"/>
                  </a:lnTo>
                  <a:lnTo>
                    <a:pt x="62" y="150"/>
                  </a:lnTo>
                  <a:lnTo>
                    <a:pt x="58" y="148"/>
                  </a:lnTo>
                  <a:lnTo>
                    <a:pt x="56" y="144"/>
                  </a:lnTo>
                  <a:lnTo>
                    <a:pt x="54" y="141"/>
                  </a:lnTo>
                  <a:lnTo>
                    <a:pt x="54" y="141"/>
                  </a:lnTo>
                  <a:lnTo>
                    <a:pt x="52" y="131"/>
                  </a:lnTo>
                  <a:lnTo>
                    <a:pt x="52" y="123"/>
                  </a:lnTo>
                  <a:lnTo>
                    <a:pt x="51" y="119"/>
                  </a:lnTo>
                  <a:lnTo>
                    <a:pt x="47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29" y="117"/>
                  </a:lnTo>
                  <a:lnTo>
                    <a:pt x="21" y="117"/>
                  </a:lnTo>
                  <a:lnTo>
                    <a:pt x="16" y="113"/>
                  </a:lnTo>
                  <a:lnTo>
                    <a:pt x="16" y="109"/>
                  </a:lnTo>
                  <a:lnTo>
                    <a:pt x="16" y="109"/>
                  </a:lnTo>
                  <a:lnTo>
                    <a:pt x="16" y="107"/>
                  </a:lnTo>
                  <a:lnTo>
                    <a:pt x="14" y="103"/>
                  </a:lnTo>
                  <a:lnTo>
                    <a:pt x="8" y="102"/>
                  </a:lnTo>
                  <a:lnTo>
                    <a:pt x="2" y="98"/>
                  </a:lnTo>
                  <a:lnTo>
                    <a:pt x="0" y="9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999999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FFB974C5-CB3F-4C5E-BDCA-B203B4F40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5000" y="1844675"/>
              <a:ext cx="703263" cy="631825"/>
            </a:xfrm>
            <a:custGeom>
              <a:avLst/>
              <a:gdLst>
                <a:gd name="T0" fmla="*/ 10 w 443"/>
                <a:gd name="T1" fmla="*/ 97 h 398"/>
                <a:gd name="T2" fmla="*/ 93 w 443"/>
                <a:gd name="T3" fmla="*/ 115 h 398"/>
                <a:gd name="T4" fmla="*/ 128 w 443"/>
                <a:gd name="T5" fmla="*/ 117 h 398"/>
                <a:gd name="T6" fmla="*/ 189 w 443"/>
                <a:gd name="T7" fmla="*/ 101 h 398"/>
                <a:gd name="T8" fmla="*/ 247 w 443"/>
                <a:gd name="T9" fmla="*/ 68 h 398"/>
                <a:gd name="T10" fmla="*/ 264 w 443"/>
                <a:gd name="T11" fmla="*/ 54 h 398"/>
                <a:gd name="T12" fmla="*/ 280 w 443"/>
                <a:gd name="T13" fmla="*/ 0 h 398"/>
                <a:gd name="T14" fmla="*/ 288 w 443"/>
                <a:gd name="T15" fmla="*/ 53 h 398"/>
                <a:gd name="T16" fmla="*/ 295 w 443"/>
                <a:gd name="T17" fmla="*/ 70 h 398"/>
                <a:gd name="T18" fmla="*/ 344 w 443"/>
                <a:gd name="T19" fmla="*/ 109 h 398"/>
                <a:gd name="T20" fmla="*/ 385 w 443"/>
                <a:gd name="T21" fmla="*/ 121 h 398"/>
                <a:gd name="T22" fmla="*/ 428 w 443"/>
                <a:gd name="T23" fmla="*/ 125 h 398"/>
                <a:gd name="T24" fmla="*/ 443 w 443"/>
                <a:gd name="T25" fmla="*/ 140 h 398"/>
                <a:gd name="T26" fmla="*/ 443 w 443"/>
                <a:gd name="T27" fmla="*/ 156 h 398"/>
                <a:gd name="T28" fmla="*/ 434 w 443"/>
                <a:gd name="T29" fmla="*/ 218 h 398"/>
                <a:gd name="T30" fmla="*/ 420 w 443"/>
                <a:gd name="T31" fmla="*/ 288 h 398"/>
                <a:gd name="T32" fmla="*/ 426 w 443"/>
                <a:gd name="T33" fmla="*/ 320 h 398"/>
                <a:gd name="T34" fmla="*/ 426 w 443"/>
                <a:gd name="T35" fmla="*/ 335 h 398"/>
                <a:gd name="T36" fmla="*/ 408 w 443"/>
                <a:gd name="T37" fmla="*/ 333 h 398"/>
                <a:gd name="T38" fmla="*/ 385 w 443"/>
                <a:gd name="T39" fmla="*/ 331 h 398"/>
                <a:gd name="T40" fmla="*/ 371 w 443"/>
                <a:gd name="T41" fmla="*/ 343 h 398"/>
                <a:gd name="T42" fmla="*/ 362 w 443"/>
                <a:gd name="T43" fmla="*/ 355 h 398"/>
                <a:gd name="T44" fmla="*/ 350 w 443"/>
                <a:gd name="T45" fmla="*/ 366 h 398"/>
                <a:gd name="T46" fmla="*/ 336 w 443"/>
                <a:gd name="T47" fmla="*/ 388 h 398"/>
                <a:gd name="T48" fmla="*/ 319 w 443"/>
                <a:gd name="T49" fmla="*/ 398 h 398"/>
                <a:gd name="T50" fmla="*/ 309 w 443"/>
                <a:gd name="T51" fmla="*/ 392 h 398"/>
                <a:gd name="T52" fmla="*/ 288 w 443"/>
                <a:gd name="T53" fmla="*/ 382 h 398"/>
                <a:gd name="T54" fmla="*/ 264 w 443"/>
                <a:gd name="T55" fmla="*/ 368 h 398"/>
                <a:gd name="T56" fmla="*/ 241 w 443"/>
                <a:gd name="T57" fmla="*/ 366 h 398"/>
                <a:gd name="T58" fmla="*/ 216 w 443"/>
                <a:gd name="T59" fmla="*/ 368 h 398"/>
                <a:gd name="T60" fmla="*/ 202 w 443"/>
                <a:gd name="T61" fmla="*/ 374 h 398"/>
                <a:gd name="T62" fmla="*/ 202 w 443"/>
                <a:gd name="T63" fmla="*/ 394 h 398"/>
                <a:gd name="T64" fmla="*/ 187 w 443"/>
                <a:gd name="T65" fmla="*/ 390 h 398"/>
                <a:gd name="T66" fmla="*/ 157 w 443"/>
                <a:gd name="T67" fmla="*/ 374 h 398"/>
                <a:gd name="T68" fmla="*/ 148 w 443"/>
                <a:gd name="T69" fmla="*/ 366 h 398"/>
                <a:gd name="T70" fmla="*/ 144 w 443"/>
                <a:gd name="T71" fmla="*/ 347 h 398"/>
                <a:gd name="T72" fmla="*/ 132 w 443"/>
                <a:gd name="T73" fmla="*/ 335 h 398"/>
                <a:gd name="T74" fmla="*/ 97 w 443"/>
                <a:gd name="T75" fmla="*/ 335 h 398"/>
                <a:gd name="T76" fmla="*/ 70 w 443"/>
                <a:gd name="T77" fmla="*/ 335 h 398"/>
                <a:gd name="T78" fmla="*/ 39 w 443"/>
                <a:gd name="T79" fmla="*/ 335 h 398"/>
                <a:gd name="T80" fmla="*/ 35 w 443"/>
                <a:gd name="T81" fmla="*/ 347 h 398"/>
                <a:gd name="T82" fmla="*/ 31 w 443"/>
                <a:gd name="T83" fmla="*/ 335 h 398"/>
                <a:gd name="T84" fmla="*/ 23 w 443"/>
                <a:gd name="T85" fmla="*/ 257 h 398"/>
                <a:gd name="T86" fmla="*/ 23 w 443"/>
                <a:gd name="T87" fmla="*/ 214 h 398"/>
                <a:gd name="T88" fmla="*/ 23 w 443"/>
                <a:gd name="T89" fmla="*/ 171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3" h="398">
                  <a:moveTo>
                    <a:pt x="0" y="93"/>
                  </a:moveTo>
                  <a:lnTo>
                    <a:pt x="0" y="93"/>
                  </a:lnTo>
                  <a:lnTo>
                    <a:pt x="10" y="97"/>
                  </a:lnTo>
                  <a:lnTo>
                    <a:pt x="35" y="105"/>
                  </a:lnTo>
                  <a:lnTo>
                    <a:pt x="72" y="113"/>
                  </a:lnTo>
                  <a:lnTo>
                    <a:pt x="93" y="115"/>
                  </a:lnTo>
                  <a:lnTo>
                    <a:pt x="117" y="117"/>
                  </a:lnTo>
                  <a:lnTo>
                    <a:pt x="117" y="117"/>
                  </a:lnTo>
                  <a:lnTo>
                    <a:pt x="128" y="117"/>
                  </a:lnTo>
                  <a:lnTo>
                    <a:pt x="140" y="115"/>
                  </a:lnTo>
                  <a:lnTo>
                    <a:pt x="165" y="109"/>
                  </a:lnTo>
                  <a:lnTo>
                    <a:pt x="189" y="101"/>
                  </a:lnTo>
                  <a:lnTo>
                    <a:pt x="212" y="90"/>
                  </a:lnTo>
                  <a:lnTo>
                    <a:pt x="231" y="80"/>
                  </a:lnTo>
                  <a:lnTo>
                    <a:pt x="247" y="68"/>
                  </a:lnTo>
                  <a:lnTo>
                    <a:pt x="259" y="60"/>
                  </a:lnTo>
                  <a:lnTo>
                    <a:pt x="264" y="54"/>
                  </a:lnTo>
                  <a:lnTo>
                    <a:pt x="264" y="54"/>
                  </a:lnTo>
                  <a:lnTo>
                    <a:pt x="270" y="43"/>
                  </a:lnTo>
                  <a:lnTo>
                    <a:pt x="274" y="23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84" y="29"/>
                  </a:lnTo>
                  <a:lnTo>
                    <a:pt x="288" y="53"/>
                  </a:lnTo>
                  <a:lnTo>
                    <a:pt x="292" y="62"/>
                  </a:lnTo>
                  <a:lnTo>
                    <a:pt x="295" y="70"/>
                  </a:lnTo>
                  <a:lnTo>
                    <a:pt x="295" y="70"/>
                  </a:lnTo>
                  <a:lnTo>
                    <a:pt x="307" y="84"/>
                  </a:lnTo>
                  <a:lnTo>
                    <a:pt x="325" y="95"/>
                  </a:lnTo>
                  <a:lnTo>
                    <a:pt x="344" y="109"/>
                  </a:lnTo>
                  <a:lnTo>
                    <a:pt x="365" y="117"/>
                  </a:lnTo>
                  <a:lnTo>
                    <a:pt x="365" y="117"/>
                  </a:lnTo>
                  <a:lnTo>
                    <a:pt x="385" y="121"/>
                  </a:lnTo>
                  <a:lnTo>
                    <a:pt x="404" y="123"/>
                  </a:lnTo>
                  <a:lnTo>
                    <a:pt x="428" y="125"/>
                  </a:lnTo>
                  <a:lnTo>
                    <a:pt x="428" y="125"/>
                  </a:lnTo>
                  <a:lnTo>
                    <a:pt x="434" y="129"/>
                  </a:lnTo>
                  <a:lnTo>
                    <a:pt x="437" y="132"/>
                  </a:lnTo>
                  <a:lnTo>
                    <a:pt x="443" y="140"/>
                  </a:lnTo>
                  <a:lnTo>
                    <a:pt x="443" y="140"/>
                  </a:lnTo>
                  <a:lnTo>
                    <a:pt x="443" y="144"/>
                  </a:lnTo>
                  <a:lnTo>
                    <a:pt x="443" y="156"/>
                  </a:lnTo>
                  <a:lnTo>
                    <a:pt x="443" y="156"/>
                  </a:lnTo>
                  <a:lnTo>
                    <a:pt x="441" y="177"/>
                  </a:lnTo>
                  <a:lnTo>
                    <a:pt x="434" y="218"/>
                  </a:lnTo>
                  <a:lnTo>
                    <a:pt x="424" y="261"/>
                  </a:lnTo>
                  <a:lnTo>
                    <a:pt x="420" y="288"/>
                  </a:lnTo>
                  <a:lnTo>
                    <a:pt x="420" y="288"/>
                  </a:lnTo>
                  <a:lnTo>
                    <a:pt x="420" y="296"/>
                  </a:lnTo>
                  <a:lnTo>
                    <a:pt x="422" y="304"/>
                  </a:lnTo>
                  <a:lnTo>
                    <a:pt x="426" y="320"/>
                  </a:lnTo>
                  <a:lnTo>
                    <a:pt x="428" y="325"/>
                  </a:lnTo>
                  <a:lnTo>
                    <a:pt x="428" y="331"/>
                  </a:lnTo>
                  <a:lnTo>
                    <a:pt x="426" y="335"/>
                  </a:lnTo>
                  <a:lnTo>
                    <a:pt x="420" y="335"/>
                  </a:lnTo>
                  <a:lnTo>
                    <a:pt x="420" y="335"/>
                  </a:lnTo>
                  <a:lnTo>
                    <a:pt x="408" y="333"/>
                  </a:lnTo>
                  <a:lnTo>
                    <a:pt x="399" y="329"/>
                  </a:lnTo>
                  <a:lnTo>
                    <a:pt x="391" y="329"/>
                  </a:lnTo>
                  <a:lnTo>
                    <a:pt x="385" y="331"/>
                  </a:lnTo>
                  <a:lnTo>
                    <a:pt x="381" y="335"/>
                  </a:lnTo>
                  <a:lnTo>
                    <a:pt x="381" y="335"/>
                  </a:lnTo>
                  <a:lnTo>
                    <a:pt x="371" y="343"/>
                  </a:lnTo>
                  <a:lnTo>
                    <a:pt x="365" y="351"/>
                  </a:lnTo>
                  <a:lnTo>
                    <a:pt x="365" y="351"/>
                  </a:lnTo>
                  <a:lnTo>
                    <a:pt x="362" y="355"/>
                  </a:lnTo>
                  <a:lnTo>
                    <a:pt x="358" y="359"/>
                  </a:lnTo>
                  <a:lnTo>
                    <a:pt x="354" y="361"/>
                  </a:lnTo>
                  <a:lnTo>
                    <a:pt x="350" y="366"/>
                  </a:lnTo>
                  <a:lnTo>
                    <a:pt x="350" y="366"/>
                  </a:lnTo>
                  <a:lnTo>
                    <a:pt x="344" y="376"/>
                  </a:lnTo>
                  <a:lnTo>
                    <a:pt x="336" y="388"/>
                  </a:lnTo>
                  <a:lnTo>
                    <a:pt x="329" y="396"/>
                  </a:lnTo>
                  <a:lnTo>
                    <a:pt x="323" y="398"/>
                  </a:lnTo>
                  <a:lnTo>
                    <a:pt x="319" y="398"/>
                  </a:lnTo>
                  <a:lnTo>
                    <a:pt x="319" y="398"/>
                  </a:lnTo>
                  <a:lnTo>
                    <a:pt x="313" y="396"/>
                  </a:lnTo>
                  <a:lnTo>
                    <a:pt x="309" y="392"/>
                  </a:lnTo>
                  <a:lnTo>
                    <a:pt x="303" y="388"/>
                  </a:lnTo>
                  <a:lnTo>
                    <a:pt x="288" y="382"/>
                  </a:lnTo>
                  <a:lnTo>
                    <a:pt x="288" y="382"/>
                  </a:lnTo>
                  <a:lnTo>
                    <a:pt x="278" y="378"/>
                  </a:lnTo>
                  <a:lnTo>
                    <a:pt x="272" y="374"/>
                  </a:lnTo>
                  <a:lnTo>
                    <a:pt x="264" y="368"/>
                  </a:lnTo>
                  <a:lnTo>
                    <a:pt x="260" y="366"/>
                  </a:lnTo>
                  <a:lnTo>
                    <a:pt x="257" y="364"/>
                  </a:lnTo>
                  <a:lnTo>
                    <a:pt x="241" y="366"/>
                  </a:lnTo>
                  <a:lnTo>
                    <a:pt x="241" y="366"/>
                  </a:lnTo>
                  <a:lnTo>
                    <a:pt x="225" y="368"/>
                  </a:lnTo>
                  <a:lnTo>
                    <a:pt x="216" y="368"/>
                  </a:lnTo>
                  <a:lnTo>
                    <a:pt x="210" y="368"/>
                  </a:lnTo>
                  <a:lnTo>
                    <a:pt x="202" y="374"/>
                  </a:lnTo>
                  <a:lnTo>
                    <a:pt x="202" y="374"/>
                  </a:lnTo>
                  <a:lnTo>
                    <a:pt x="198" y="378"/>
                  </a:lnTo>
                  <a:lnTo>
                    <a:pt x="198" y="384"/>
                  </a:lnTo>
                  <a:lnTo>
                    <a:pt x="202" y="394"/>
                  </a:lnTo>
                  <a:lnTo>
                    <a:pt x="202" y="396"/>
                  </a:lnTo>
                  <a:lnTo>
                    <a:pt x="200" y="398"/>
                  </a:lnTo>
                  <a:lnTo>
                    <a:pt x="187" y="390"/>
                  </a:lnTo>
                  <a:lnTo>
                    <a:pt x="187" y="390"/>
                  </a:lnTo>
                  <a:lnTo>
                    <a:pt x="167" y="380"/>
                  </a:lnTo>
                  <a:lnTo>
                    <a:pt x="157" y="374"/>
                  </a:lnTo>
                  <a:lnTo>
                    <a:pt x="152" y="372"/>
                  </a:lnTo>
                  <a:lnTo>
                    <a:pt x="148" y="366"/>
                  </a:lnTo>
                  <a:lnTo>
                    <a:pt x="148" y="366"/>
                  </a:lnTo>
                  <a:lnTo>
                    <a:pt x="146" y="362"/>
                  </a:lnTo>
                  <a:lnTo>
                    <a:pt x="146" y="357"/>
                  </a:lnTo>
                  <a:lnTo>
                    <a:pt x="144" y="347"/>
                  </a:lnTo>
                  <a:lnTo>
                    <a:pt x="142" y="343"/>
                  </a:lnTo>
                  <a:lnTo>
                    <a:pt x="138" y="339"/>
                  </a:lnTo>
                  <a:lnTo>
                    <a:pt x="132" y="335"/>
                  </a:lnTo>
                  <a:lnTo>
                    <a:pt x="124" y="335"/>
                  </a:lnTo>
                  <a:lnTo>
                    <a:pt x="124" y="335"/>
                  </a:lnTo>
                  <a:lnTo>
                    <a:pt x="97" y="335"/>
                  </a:lnTo>
                  <a:lnTo>
                    <a:pt x="85" y="337"/>
                  </a:lnTo>
                  <a:lnTo>
                    <a:pt x="70" y="335"/>
                  </a:lnTo>
                  <a:lnTo>
                    <a:pt x="70" y="335"/>
                  </a:lnTo>
                  <a:lnTo>
                    <a:pt x="47" y="335"/>
                  </a:lnTo>
                  <a:lnTo>
                    <a:pt x="39" y="335"/>
                  </a:lnTo>
                  <a:lnTo>
                    <a:pt x="39" y="335"/>
                  </a:lnTo>
                  <a:lnTo>
                    <a:pt x="37" y="337"/>
                  </a:lnTo>
                  <a:lnTo>
                    <a:pt x="37" y="339"/>
                  </a:lnTo>
                  <a:lnTo>
                    <a:pt x="35" y="347"/>
                  </a:lnTo>
                  <a:lnTo>
                    <a:pt x="33" y="349"/>
                  </a:lnTo>
                  <a:lnTo>
                    <a:pt x="33" y="347"/>
                  </a:lnTo>
                  <a:lnTo>
                    <a:pt x="31" y="335"/>
                  </a:lnTo>
                  <a:lnTo>
                    <a:pt x="31" y="335"/>
                  </a:lnTo>
                  <a:lnTo>
                    <a:pt x="27" y="290"/>
                  </a:lnTo>
                  <a:lnTo>
                    <a:pt x="23" y="257"/>
                  </a:lnTo>
                  <a:lnTo>
                    <a:pt x="23" y="257"/>
                  </a:lnTo>
                  <a:lnTo>
                    <a:pt x="23" y="240"/>
                  </a:lnTo>
                  <a:lnTo>
                    <a:pt x="23" y="214"/>
                  </a:lnTo>
                  <a:lnTo>
                    <a:pt x="25" y="187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15">
              <a:extLst>
                <a:ext uri="{FF2B5EF4-FFF2-40B4-BE49-F238E27FC236}">
                  <a16:creationId xmlns:a16="http://schemas.microsoft.com/office/drawing/2014/main" id="{D6224F20-92CC-4D72-A4C5-2BF6E7A3B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1850" y="2092325"/>
              <a:ext cx="395288" cy="160338"/>
            </a:xfrm>
            <a:custGeom>
              <a:avLst/>
              <a:gdLst>
                <a:gd name="T0" fmla="*/ 0 w 249"/>
                <a:gd name="T1" fmla="*/ 54 h 101"/>
                <a:gd name="T2" fmla="*/ 0 w 249"/>
                <a:gd name="T3" fmla="*/ 54 h 101"/>
                <a:gd name="T4" fmla="*/ 2 w 249"/>
                <a:gd name="T5" fmla="*/ 45 h 101"/>
                <a:gd name="T6" fmla="*/ 4 w 249"/>
                <a:gd name="T7" fmla="*/ 35 h 101"/>
                <a:gd name="T8" fmla="*/ 10 w 249"/>
                <a:gd name="T9" fmla="*/ 25 h 101"/>
                <a:gd name="T10" fmla="*/ 18 w 249"/>
                <a:gd name="T11" fmla="*/ 13 h 101"/>
                <a:gd name="T12" fmla="*/ 28 w 249"/>
                <a:gd name="T13" fmla="*/ 6 h 101"/>
                <a:gd name="T14" fmla="*/ 35 w 249"/>
                <a:gd name="T15" fmla="*/ 2 h 101"/>
                <a:gd name="T16" fmla="*/ 43 w 249"/>
                <a:gd name="T17" fmla="*/ 0 h 101"/>
                <a:gd name="T18" fmla="*/ 53 w 249"/>
                <a:gd name="T19" fmla="*/ 0 h 101"/>
                <a:gd name="T20" fmla="*/ 63 w 249"/>
                <a:gd name="T21" fmla="*/ 0 h 101"/>
                <a:gd name="T22" fmla="*/ 63 w 249"/>
                <a:gd name="T23" fmla="*/ 0 h 101"/>
                <a:gd name="T24" fmla="*/ 80 w 249"/>
                <a:gd name="T25" fmla="*/ 2 h 101"/>
                <a:gd name="T26" fmla="*/ 94 w 249"/>
                <a:gd name="T27" fmla="*/ 6 h 101"/>
                <a:gd name="T28" fmla="*/ 107 w 249"/>
                <a:gd name="T29" fmla="*/ 10 h 101"/>
                <a:gd name="T30" fmla="*/ 119 w 249"/>
                <a:gd name="T31" fmla="*/ 15 h 101"/>
                <a:gd name="T32" fmla="*/ 129 w 249"/>
                <a:gd name="T33" fmla="*/ 15 h 101"/>
                <a:gd name="T34" fmla="*/ 140 w 249"/>
                <a:gd name="T35" fmla="*/ 15 h 101"/>
                <a:gd name="T36" fmla="*/ 140 w 249"/>
                <a:gd name="T37" fmla="*/ 15 h 101"/>
                <a:gd name="T38" fmla="*/ 171 w 249"/>
                <a:gd name="T39" fmla="*/ 13 h 101"/>
                <a:gd name="T40" fmla="*/ 203 w 249"/>
                <a:gd name="T41" fmla="*/ 10 h 101"/>
                <a:gd name="T42" fmla="*/ 228 w 249"/>
                <a:gd name="T43" fmla="*/ 6 h 101"/>
                <a:gd name="T44" fmla="*/ 236 w 249"/>
                <a:gd name="T45" fmla="*/ 6 h 101"/>
                <a:gd name="T46" fmla="*/ 241 w 249"/>
                <a:gd name="T47" fmla="*/ 8 h 101"/>
                <a:gd name="T48" fmla="*/ 241 w 249"/>
                <a:gd name="T49" fmla="*/ 8 h 101"/>
                <a:gd name="T50" fmla="*/ 245 w 249"/>
                <a:gd name="T51" fmla="*/ 12 h 101"/>
                <a:gd name="T52" fmla="*/ 247 w 249"/>
                <a:gd name="T53" fmla="*/ 19 h 101"/>
                <a:gd name="T54" fmla="*/ 249 w 249"/>
                <a:gd name="T55" fmla="*/ 39 h 101"/>
                <a:gd name="T56" fmla="*/ 249 w 249"/>
                <a:gd name="T57" fmla="*/ 70 h 101"/>
                <a:gd name="T58" fmla="*/ 249 w 249"/>
                <a:gd name="T59" fmla="*/ 70 h 101"/>
                <a:gd name="T60" fmla="*/ 247 w 249"/>
                <a:gd name="T61" fmla="*/ 74 h 101"/>
                <a:gd name="T62" fmla="*/ 245 w 249"/>
                <a:gd name="T63" fmla="*/ 78 h 101"/>
                <a:gd name="T64" fmla="*/ 234 w 249"/>
                <a:gd name="T65" fmla="*/ 88 h 101"/>
                <a:gd name="T66" fmla="*/ 218 w 249"/>
                <a:gd name="T67" fmla="*/ 101 h 101"/>
                <a:gd name="T68" fmla="*/ 24 w 249"/>
                <a:gd name="T69" fmla="*/ 101 h 101"/>
                <a:gd name="T70" fmla="*/ 0 w 249"/>
                <a:gd name="T71" fmla="*/ 5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9" h="101">
                  <a:moveTo>
                    <a:pt x="0" y="54"/>
                  </a:moveTo>
                  <a:lnTo>
                    <a:pt x="0" y="54"/>
                  </a:lnTo>
                  <a:lnTo>
                    <a:pt x="2" y="45"/>
                  </a:lnTo>
                  <a:lnTo>
                    <a:pt x="4" y="35"/>
                  </a:lnTo>
                  <a:lnTo>
                    <a:pt x="10" y="25"/>
                  </a:lnTo>
                  <a:lnTo>
                    <a:pt x="18" y="13"/>
                  </a:lnTo>
                  <a:lnTo>
                    <a:pt x="28" y="6"/>
                  </a:lnTo>
                  <a:lnTo>
                    <a:pt x="35" y="2"/>
                  </a:lnTo>
                  <a:lnTo>
                    <a:pt x="4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80" y="2"/>
                  </a:lnTo>
                  <a:lnTo>
                    <a:pt x="94" y="6"/>
                  </a:lnTo>
                  <a:lnTo>
                    <a:pt x="107" y="10"/>
                  </a:lnTo>
                  <a:lnTo>
                    <a:pt x="119" y="15"/>
                  </a:lnTo>
                  <a:lnTo>
                    <a:pt x="129" y="15"/>
                  </a:lnTo>
                  <a:lnTo>
                    <a:pt x="140" y="15"/>
                  </a:lnTo>
                  <a:lnTo>
                    <a:pt x="140" y="15"/>
                  </a:lnTo>
                  <a:lnTo>
                    <a:pt x="171" y="13"/>
                  </a:lnTo>
                  <a:lnTo>
                    <a:pt x="203" y="10"/>
                  </a:lnTo>
                  <a:lnTo>
                    <a:pt x="228" y="6"/>
                  </a:lnTo>
                  <a:lnTo>
                    <a:pt x="236" y="6"/>
                  </a:lnTo>
                  <a:lnTo>
                    <a:pt x="241" y="8"/>
                  </a:lnTo>
                  <a:lnTo>
                    <a:pt x="241" y="8"/>
                  </a:lnTo>
                  <a:lnTo>
                    <a:pt x="245" y="12"/>
                  </a:lnTo>
                  <a:lnTo>
                    <a:pt x="247" y="19"/>
                  </a:lnTo>
                  <a:lnTo>
                    <a:pt x="249" y="39"/>
                  </a:lnTo>
                  <a:lnTo>
                    <a:pt x="249" y="70"/>
                  </a:lnTo>
                  <a:lnTo>
                    <a:pt x="249" y="70"/>
                  </a:lnTo>
                  <a:lnTo>
                    <a:pt x="247" y="74"/>
                  </a:lnTo>
                  <a:lnTo>
                    <a:pt x="245" y="78"/>
                  </a:lnTo>
                  <a:lnTo>
                    <a:pt x="234" y="88"/>
                  </a:lnTo>
                  <a:lnTo>
                    <a:pt x="218" y="101"/>
                  </a:lnTo>
                  <a:lnTo>
                    <a:pt x="24" y="101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FF9999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E00215B7-0CF3-42C3-8C32-375F4C4FE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4863" y="2079625"/>
              <a:ext cx="441325" cy="211138"/>
            </a:xfrm>
            <a:custGeom>
              <a:avLst/>
              <a:gdLst>
                <a:gd name="T0" fmla="*/ 8 w 278"/>
                <a:gd name="T1" fmla="*/ 16 h 133"/>
                <a:gd name="T2" fmla="*/ 0 w 278"/>
                <a:gd name="T3" fmla="*/ 115 h 133"/>
                <a:gd name="T4" fmla="*/ 2 w 278"/>
                <a:gd name="T5" fmla="*/ 125 h 133"/>
                <a:gd name="T6" fmla="*/ 25 w 278"/>
                <a:gd name="T7" fmla="*/ 119 h 133"/>
                <a:gd name="T8" fmla="*/ 64 w 278"/>
                <a:gd name="T9" fmla="*/ 117 h 133"/>
                <a:gd name="T10" fmla="*/ 132 w 278"/>
                <a:gd name="T11" fmla="*/ 121 h 133"/>
                <a:gd name="T12" fmla="*/ 188 w 278"/>
                <a:gd name="T13" fmla="*/ 125 h 133"/>
                <a:gd name="T14" fmla="*/ 214 w 278"/>
                <a:gd name="T15" fmla="*/ 123 h 133"/>
                <a:gd name="T16" fmla="*/ 227 w 278"/>
                <a:gd name="T17" fmla="*/ 125 h 133"/>
                <a:gd name="T18" fmla="*/ 253 w 278"/>
                <a:gd name="T19" fmla="*/ 131 h 133"/>
                <a:gd name="T20" fmla="*/ 262 w 278"/>
                <a:gd name="T21" fmla="*/ 131 h 133"/>
                <a:gd name="T22" fmla="*/ 266 w 278"/>
                <a:gd name="T23" fmla="*/ 125 h 133"/>
                <a:gd name="T24" fmla="*/ 276 w 278"/>
                <a:gd name="T25" fmla="*/ 70 h 133"/>
                <a:gd name="T26" fmla="*/ 278 w 278"/>
                <a:gd name="T27" fmla="*/ 37 h 133"/>
                <a:gd name="T28" fmla="*/ 276 w 278"/>
                <a:gd name="T29" fmla="*/ 25 h 133"/>
                <a:gd name="T30" fmla="*/ 274 w 278"/>
                <a:gd name="T31" fmla="*/ 23 h 133"/>
                <a:gd name="T32" fmla="*/ 266 w 278"/>
                <a:gd name="T33" fmla="*/ 27 h 133"/>
                <a:gd name="T34" fmla="*/ 258 w 278"/>
                <a:gd name="T35" fmla="*/ 49 h 133"/>
                <a:gd name="T36" fmla="*/ 251 w 278"/>
                <a:gd name="T37" fmla="*/ 62 h 133"/>
                <a:gd name="T38" fmla="*/ 243 w 278"/>
                <a:gd name="T39" fmla="*/ 74 h 133"/>
                <a:gd name="T40" fmla="*/ 231 w 278"/>
                <a:gd name="T41" fmla="*/ 92 h 133"/>
                <a:gd name="T42" fmla="*/ 227 w 278"/>
                <a:gd name="T43" fmla="*/ 94 h 133"/>
                <a:gd name="T44" fmla="*/ 216 w 278"/>
                <a:gd name="T45" fmla="*/ 94 h 133"/>
                <a:gd name="T46" fmla="*/ 165 w 278"/>
                <a:gd name="T47" fmla="*/ 101 h 133"/>
                <a:gd name="T48" fmla="*/ 161 w 278"/>
                <a:gd name="T49" fmla="*/ 101 h 133"/>
                <a:gd name="T50" fmla="*/ 150 w 278"/>
                <a:gd name="T51" fmla="*/ 101 h 133"/>
                <a:gd name="T52" fmla="*/ 142 w 278"/>
                <a:gd name="T53" fmla="*/ 101 h 133"/>
                <a:gd name="T54" fmla="*/ 136 w 278"/>
                <a:gd name="T55" fmla="*/ 101 h 133"/>
                <a:gd name="T56" fmla="*/ 111 w 278"/>
                <a:gd name="T57" fmla="*/ 101 h 133"/>
                <a:gd name="T58" fmla="*/ 76 w 278"/>
                <a:gd name="T59" fmla="*/ 103 h 133"/>
                <a:gd name="T60" fmla="*/ 64 w 278"/>
                <a:gd name="T61" fmla="*/ 101 h 133"/>
                <a:gd name="T62" fmla="*/ 48 w 278"/>
                <a:gd name="T63" fmla="*/ 98 h 133"/>
                <a:gd name="T64" fmla="*/ 39 w 278"/>
                <a:gd name="T65" fmla="*/ 88 h 133"/>
                <a:gd name="T66" fmla="*/ 39 w 278"/>
                <a:gd name="T67" fmla="*/ 84 h 133"/>
                <a:gd name="T68" fmla="*/ 23 w 278"/>
                <a:gd name="T69" fmla="*/ 23 h 133"/>
                <a:gd name="T70" fmla="*/ 13 w 278"/>
                <a:gd name="T71" fmla="*/ 0 h 133"/>
                <a:gd name="T72" fmla="*/ 10 w 278"/>
                <a:gd name="T73" fmla="*/ 2 h 133"/>
                <a:gd name="T74" fmla="*/ 8 w 278"/>
                <a:gd name="T75" fmla="*/ 1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8" h="133">
                  <a:moveTo>
                    <a:pt x="8" y="16"/>
                  </a:moveTo>
                  <a:lnTo>
                    <a:pt x="8" y="16"/>
                  </a:lnTo>
                  <a:lnTo>
                    <a:pt x="0" y="90"/>
                  </a:lnTo>
                  <a:lnTo>
                    <a:pt x="0" y="115"/>
                  </a:lnTo>
                  <a:lnTo>
                    <a:pt x="0" y="123"/>
                  </a:lnTo>
                  <a:lnTo>
                    <a:pt x="2" y="125"/>
                  </a:lnTo>
                  <a:lnTo>
                    <a:pt x="2" y="125"/>
                  </a:lnTo>
                  <a:lnTo>
                    <a:pt x="25" y="119"/>
                  </a:lnTo>
                  <a:lnTo>
                    <a:pt x="45" y="117"/>
                  </a:lnTo>
                  <a:lnTo>
                    <a:pt x="64" y="117"/>
                  </a:lnTo>
                  <a:lnTo>
                    <a:pt x="64" y="117"/>
                  </a:lnTo>
                  <a:lnTo>
                    <a:pt x="132" y="121"/>
                  </a:lnTo>
                  <a:lnTo>
                    <a:pt x="188" y="125"/>
                  </a:lnTo>
                  <a:lnTo>
                    <a:pt x="188" y="125"/>
                  </a:lnTo>
                  <a:lnTo>
                    <a:pt x="204" y="125"/>
                  </a:lnTo>
                  <a:lnTo>
                    <a:pt x="214" y="123"/>
                  </a:lnTo>
                  <a:lnTo>
                    <a:pt x="227" y="125"/>
                  </a:lnTo>
                  <a:lnTo>
                    <a:pt x="227" y="125"/>
                  </a:lnTo>
                  <a:lnTo>
                    <a:pt x="241" y="129"/>
                  </a:lnTo>
                  <a:lnTo>
                    <a:pt x="253" y="131"/>
                  </a:lnTo>
                  <a:lnTo>
                    <a:pt x="258" y="133"/>
                  </a:lnTo>
                  <a:lnTo>
                    <a:pt x="262" y="131"/>
                  </a:lnTo>
                  <a:lnTo>
                    <a:pt x="264" y="129"/>
                  </a:lnTo>
                  <a:lnTo>
                    <a:pt x="266" y="125"/>
                  </a:lnTo>
                  <a:lnTo>
                    <a:pt x="266" y="125"/>
                  </a:lnTo>
                  <a:lnTo>
                    <a:pt x="276" y="70"/>
                  </a:lnTo>
                  <a:lnTo>
                    <a:pt x="278" y="53"/>
                  </a:lnTo>
                  <a:lnTo>
                    <a:pt x="278" y="37"/>
                  </a:lnTo>
                  <a:lnTo>
                    <a:pt x="278" y="27"/>
                  </a:lnTo>
                  <a:lnTo>
                    <a:pt x="276" y="25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0" y="23"/>
                  </a:lnTo>
                  <a:lnTo>
                    <a:pt x="266" y="27"/>
                  </a:lnTo>
                  <a:lnTo>
                    <a:pt x="262" y="37"/>
                  </a:lnTo>
                  <a:lnTo>
                    <a:pt x="258" y="49"/>
                  </a:lnTo>
                  <a:lnTo>
                    <a:pt x="255" y="57"/>
                  </a:lnTo>
                  <a:lnTo>
                    <a:pt x="251" y="62"/>
                  </a:lnTo>
                  <a:lnTo>
                    <a:pt x="251" y="62"/>
                  </a:lnTo>
                  <a:lnTo>
                    <a:pt x="243" y="74"/>
                  </a:lnTo>
                  <a:lnTo>
                    <a:pt x="237" y="84"/>
                  </a:lnTo>
                  <a:lnTo>
                    <a:pt x="231" y="92"/>
                  </a:lnTo>
                  <a:lnTo>
                    <a:pt x="229" y="94"/>
                  </a:lnTo>
                  <a:lnTo>
                    <a:pt x="227" y="94"/>
                  </a:lnTo>
                  <a:lnTo>
                    <a:pt x="227" y="94"/>
                  </a:lnTo>
                  <a:lnTo>
                    <a:pt x="216" y="94"/>
                  </a:lnTo>
                  <a:lnTo>
                    <a:pt x="196" y="96"/>
                  </a:lnTo>
                  <a:lnTo>
                    <a:pt x="165" y="101"/>
                  </a:lnTo>
                  <a:lnTo>
                    <a:pt x="165" y="101"/>
                  </a:lnTo>
                  <a:lnTo>
                    <a:pt x="161" y="101"/>
                  </a:lnTo>
                  <a:lnTo>
                    <a:pt x="155" y="101"/>
                  </a:lnTo>
                  <a:lnTo>
                    <a:pt x="150" y="101"/>
                  </a:lnTo>
                  <a:lnTo>
                    <a:pt x="142" y="101"/>
                  </a:lnTo>
                  <a:lnTo>
                    <a:pt x="142" y="101"/>
                  </a:lnTo>
                  <a:lnTo>
                    <a:pt x="138" y="101"/>
                  </a:lnTo>
                  <a:lnTo>
                    <a:pt x="136" y="101"/>
                  </a:lnTo>
                  <a:lnTo>
                    <a:pt x="130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76" y="103"/>
                  </a:lnTo>
                  <a:lnTo>
                    <a:pt x="64" y="101"/>
                  </a:lnTo>
                  <a:lnTo>
                    <a:pt x="64" y="101"/>
                  </a:lnTo>
                  <a:lnTo>
                    <a:pt x="56" y="99"/>
                  </a:lnTo>
                  <a:lnTo>
                    <a:pt x="48" y="98"/>
                  </a:lnTo>
                  <a:lnTo>
                    <a:pt x="43" y="92"/>
                  </a:lnTo>
                  <a:lnTo>
                    <a:pt x="39" y="88"/>
                  </a:lnTo>
                  <a:lnTo>
                    <a:pt x="39" y="84"/>
                  </a:lnTo>
                  <a:lnTo>
                    <a:pt x="39" y="84"/>
                  </a:lnTo>
                  <a:lnTo>
                    <a:pt x="33" y="59"/>
                  </a:lnTo>
                  <a:lnTo>
                    <a:pt x="23" y="23"/>
                  </a:lnTo>
                  <a:lnTo>
                    <a:pt x="19" y="1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2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CCCCCC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17">
              <a:extLst>
                <a:ext uri="{FF2B5EF4-FFF2-40B4-BE49-F238E27FC236}">
                  <a16:creationId xmlns:a16="http://schemas.microsoft.com/office/drawing/2014/main" id="{BFEC21C6-E04E-45B1-B479-984B64B2B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0950" y="1744663"/>
              <a:ext cx="728663" cy="644525"/>
            </a:xfrm>
            <a:custGeom>
              <a:avLst/>
              <a:gdLst>
                <a:gd name="T0" fmla="*/ 319 w 459"/>
                <a:gd name="T1" fmla="*/ 0 h 406"/>
                <a:gd name="T2" fmla="*/ 319 w 459"/>
                <a:gd name="T3" fmla="*/ 0 h 406"/>
                <a:gd name="T4" fmla="*/ 233 w 459"/>
                <a:gd name="T5" fmla="*/ 61 h 406"/>
                <a:gd name="T6" fmla="*/ 177 w 459"/>
                <a:gd name="T7" fmla="*/ 102 h 406"/>
                <a:gd name="T8" fmla="*/ 163 w 459"/>
                <a:gd name="T9" fmla="*/ 114 h 406"/>
                <a:gd name="T10" fmla="*/ 161 w 459"/>
                <a:gd name="T11" fmla="*/ 117 h 406"/>
                <a:gd name="T12" fmla="*/ 163 w 459"/>
                <a:gd name="T13" fmla="*/ 117 h 406"/>
                <a:gd name="T14" fmla="*/ 163 w 459"/>
                <a:gd name="T15" fmla="*/ 117 h 406"/>
                <a:gd name="T16" fmla="*/ 175 w 459"/>
                <a:gd name="T17" fmla="*/ 114 h 406"/>
                <a:gd name="T18" fmla="*/ 192 w 459"/>
                <a:gd name="T19" fmla="*/ 104 h 406"/>
                <a:gd name="T20" fmla="*/ 237 w 459"/>
                <a:gd name="T21" fmla="*/ 80 h 406"/>
                <a:gd name="T22" fmla="*/ 274 w 459"/>
                <a:gd name="T23" fmla="*/ 59 h 406"/>
                <a:gd name="T24" fmla="*/ 285 w 459"/>
                <a:gd name="T25" fmla="*/ 51 h 406"/>
                <a:gd name="T26" fmla="*/ 287 w 459"/>
                <a:gd name="T27" fmla="*/ 47 h 406"/>
                <a:gd name="T28" fmla="*/ 287 w 459"/>
                <a:gd name="T29" fmla="*/ 47 h 406"/>
                <a:gd name="T30" fmla="*/ 282 w 459"/>
                <a:gd name="T31" fmla="*/ 51 h 406"/>
                <a:gd name="T32" fmla="*/ 266 w 459"/>
                <a:gd name="T33" fmla="*/ 61 h 406"/>
                <a:gd name="T34" fmla="*/ 227 w 459"/>
                <a:gd name="T35" fmla="*/ 94 h 406"/>
                <a:gd name="T36" fmla="*/ 171 w 459"/>
                <a:gd name="T37" fmla="*/ 141 h 406"/>
                <a:gd name="T38" fmla="*/ 272 w 459"/>
                <a:gd name="T39" fmla="*/ 86 h 406"/>
                <a:gd name="T40" fmla="*/ 194 w 459"/>
                <a:gd name="T41" fmla="*/ 164 h 406"/>
                <a:gd name="T42" fmla="*/ 272 w 459"/>
                <a:gd name="T43" fmla="*/ 117 h 406"/>
                <a:gd name="T44" fmla="*/ 272 w 459"/>
                <a:gd name="T45" fmla="*/ 117 h 406"/>
                <a:gd name="T46" fmla="*/ 0 w 459"/>
                <a:gd name="T47" fmla="*/ 406 h 406"/>
                <a:gd name="T48" fmla="*/ 0 w 459"/>
                <a:gd name="T49" fmla="*/ 406 h 406"/>
                <a:gd name="T50" fmla="*/ 157 w 459"/>
                <a:gd name="T51" fmla="*/ 266 h 406"/>
                <a:gd name="T52" fmla="*/ 258 w 459"/>
                <a:gd name="T53" fmla="*/ 178 h 406"/>
                <a:gd name="T54" fmla="*/ 291 w 459"/>
                <a:gd name="T55" fmla="*/ 151 h 406"/>
                <a:gd name="T56" fmla="*/ 303 w 459"/>
                <a:gd name="T57" fmla="*/ 141 h 406"/>
                <a:gd name="T58" fmla="*/ 303 w 459"/>
                <a:gd name="T59" fmla="*/ 141 h 406"/>
                <a:gd name="T60" fmla="*/ 299 w 459"/>
                <a:gd name="T61" fmla="*/ 149 h 406"/>
                <a:gd name="T62" fmla="*/ 285 w 459"/>
                <a:gd name="T63" fmla="*/ 162 h 406"/>
                <a:gd name="T64" fmla="*/ 247 w 459"/>
                <a:gd name="T65" fmla="*/ 205 h 406"/>
                <a:gd name="T66" fmla="*/ 210 w 459"/>
                <a:gd name="T67" fmla="*/ 248 h 406"/>
                <a:gd name="T68" fmla="*/ 194 w 459"/>
                <a:gd name="T69" fmla="*/ 266 h 406"/>
                <a:gd name="T70" fmla="*/ 194 w 459"/>
                <a:gd name="T71" fmla="*/ 266 h 406"/>
                <a:gd name="T72" fmla="*/ 258 w 459"/>
                <a:gd name="T73" fmla="*/ 219 h 406"/>
                <a:gd name="T74" fmla="*/ 301 w 459"/>
                <a:gd name="T75" fmla="*/ 188 h 406"/>
                <a:gd name="T76" fmla="*/ 315 w 459"/>
                <a:gd name="T77" fmla="*/ 178 h 406"/>
                <a:gd name="T78" fmla="*/ 319 w 459"/>
                <a:gd name="T79" fmla="*/ 172 h 406"/>
                <a:gd name="T80" fmla="*/ 319 w 459"/>
                <a:gd name="T81" fmla="*/ 172 h 406"/>
                <a:gd name="T82" fmla="*/ 315 w 459"/>
                <a:gd name="T83" fmla="*/ 174 h 406"/>
                <a:gd name="T84" fmla="*/ 307 w 459"/>
                <a:gd name="T85" fmla="*/ 186 h 406"/>
                <a:gd name="T86" fmla="*/ 284 w 459"/>
                <a:gd name="T87" fmla="*/ 217 h 406"/>
                <a:gd name="T88" fmla="*/ 256 w 459"/>
                <a:gd name="T89" fmla="*/ 258 h 406"/>
                <a:gd name="T90" fmla="*/ 256 w 459"/>
                <a:gd name="T91" fmla="*/ 258 h 406"/>
                <a:gd name="T92" fmla="*/ 297 w 459"/>
                <a:gd name="T93" fmla="*/ 219 h 406"/>
                <a:gd name="T94" fmla="*/ 334 w 459"/>
                <a:gd name="T95" fmla="*/ 188 h 406"/>
                <a:gd name="T96" fmla="*/ 233 w 459"/>
                <a:gd name="T97" fmla="*/ 336 h 406"/>
                <a:gd name="T98" fmla="*/ 350 w 459"/>
                <a:gd name="T99" fmla="*/ 195 h 406"/>
                <a:gd name="T100" fmla="*/ 303 w 459"/>
                <a:gd name="T101" fmla="*/ 305 h 406"/>
                <a:gd name="T102" fmla="*/ 459 w 459"/>
                <a:gd name="T103" fmla="*/ 149 h 406"/>
                <a:gd name="T104" fmla="*/ 319 w 459"/>
                <a:gd name="T105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9" h="406">
                  <a:moveTo>
                    <a:pt x="319" y="0"/>
                  </a:moveTo>
                  <a:lnTo>
                    <a:pt x="319" y="0"/>
                  </a:lnTo>
                  <a:lnTo>
                    <a:pt x="233" y="61"/>
                  </a:lnTo>
                  <a:lnTo>
                    <a:pt x="177" y="102"/>
                  </a:lnTo>
                  <a:lnTo>
                    <a:pt x="163" y="114"/>
                  </a:lnTo>
                  <a:lnTo>
                    <a:pt x="161" y="117"/>
                  </a:lnTo>
                  <a:lnTo>
                    <a:pt x="163" y="117"/>
                  </a:lnTo>
                  <a:lnTo>
                    <a:pt x="163" y="117"/>
                  </a:lnTo>
                  <a:lnTo>
                    <a:pt x="175" y="114"/>
                  </a:lnTo>
                  <a:lnTo>
                    <a:pt x="192" y="104"/>
                  </a:lnTo>
                  <a:lnTo>
                    <a:pt x="237" y="80"/>
                  </a:lnTo>
                  <a:lnTo>
                    <a:pt x="274" y="59"/>
                  </a:lnTo>
                  <a:lnTo>
                    <a:pt x="285" y="51"/>
                  </a:lnTo>
                  <a:lnTo>
                    <a:pt x="287" y="47"/>
                  </a:lnTo>
                  <a:lnTo>
                    <a:pt x="287" y="47"/>
                  </a:lnTo>
                  <a:lnTo>
                    <a:pt x="282" y="51"/>
                  </a:lnTo>
                  <a:lnTo>
                    <a:pt x="266" y="61"/>
                  </a:lnTo>
                  <a:lnTo>
                    <a:pt x="227" y="94"/>
                  </a:lnTo>
                  <a:lnTo>
                    <a:pt x="171" y="141"/>
                  </a:lnTo>
                  <a:lnTo>
                    <a:pt x="272" y="86"/>
                  </a:lnTo>
                  <a:lnTo>
                    <a:pt x="194" y="164"/>
                  </a:lnTo>
                  <a:lnTo>
                    <a:pt x="272" y="117"/>
                  </a:lnTo>
                  <a:lnTo>
                    <a:pt x="272" y="117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157" y="266"/>
                  </a:lnTo>
                  <a:lnTo>
                    <a:pt x="258" y="178"/>
                  </a:lnTo>
                  <a:lnTo>
                    <a:pt x="291" y="151"/>
                  </a:lnTo>
                  <a:lnTo>
                    <a:pt x="303" y="141"/>
                  </a:lnTo>
                  <a:lnTo>
                    <a:pt x="303" y="141"/>
                  </a:lnTo>
                  <a:lnTo>
                    <a:pt x="299" y="149"/>
                  </a:lnTo>
                  <a:lnTo>
                    <a:pt x="285" y="162"/>
                  </a:lnTo>
                  <a:lnTo>
                    <a:pt x="247" y="205"/>
                  </a:lnTo>
                  <a:lnTo>
                    <a:pt x="210" y="248"/>
                  </a:lnTo>
                  <a:lnTo>
                    <a:pt x="194" y="266"/>
                  </a:lnTo>
                  <a:lnTo>
                    <a:pt x="194" y="266"/>
                  </a:lnTo>
                  <a:lnTo>
                    <a:pt x="258" y="219"/>
                  </a:lnTo>
                  <a:lnTo>
                    <a:pt x="301" y="188"/>
                  </a:lnTo>
                  <a:lnTo>
                    <a:pt x="315" y="178"/>
                  </a:lnTo>
                  <a:lnTo>
                    <a:pt x="319" y="172"/>
                  </a:lnTo>
                  <a:lnTo>
                    <a:pt x="319" y="172"/>
                  </a:lnTo>
                  <a:lnTo>
                    <a:pt x="315" y="174"/>
                  </a:lnTo>
                  <a:lnTo>
                    <a:pt x="307" y="186"/>
                  </a:lnTo>
                  <a:lnTo>
                    <a:pt x="284" y="217"/>
                  </a:lnTo>
                  <a:lnTo>
                    <a:pt x="256" y="258"/>
                  </a:lnTo>
                  <a:lnTo>
                    <a:pt x="256" y="258"/>
                  </a:lnTo>
                  <a:lnTo>
                    <a:pt x="297" y="219"/>
                  </a:lnTo>
                  <a:lnTo>
                    <a:pt x="334" y="188"/>
                  </a:lnTo>
                  <a:lnTo>
                    <a:pt x="233" y="336"/>
                  </a:lnTo>
                  <a:lnTo>
                    <a:pt x="350" y="195"/>
                  </a:lnTo>
                  <a:lnTo>
                    <a:pt x="303" y="305"/>
                  </a:lnTo>
                  <a:lnTo>
                    <a:pt x="459" y="149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EE261E49-CB84-403D-B793-3F0C606C1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0950" y="1744663"/>
              <a:ext cx="728663" cy="644525"/>
            </a:xfrm>
            <a:custGeom>
              <a:avLst/>
              <a:gdLst>
                <a:gd name="T0" fmla="*/ 319 w 459"/>
                <a:gd name="T1" fmla="*/ 0 h 406"/>
                <a:gd name="T2" fmla="*/ 319 w 459"/>
                <a:gd name="T3" fmla="*/ 0 h 406"/>
                <a:gd name="T4" fmla="*/ 233 w 459"/>
                <a:gd name="T5" fmla="*/ 61 h 406"/>
                <a:gd name="T6" fmla="*/ 177 w 459"/>
                <a:gd name="T7" fmla="*/ 102 h 406"/>
                <a:gd name="T8" fmla="*/ 163 w 459"/>
                <a:gd name="T9" fmla="*/ 114 h 406"/>
                <a:gd name="T10" fmla="*/ 161 w 459"/>
                <a:gd name="T11" fmla="*/ 117 h 406"/>
                <a:gd name="T12" fmla="*/ 163 w 459"/>
                <a:gd name="T13" fmla="*/ 117 h 406"/>
                <a:gd name="T14" fmla="*/ 163 w 459"/>
                <a:gd name="T15" fmla="*/ 117 h 406"/>
                <a:gd name="T16" fmla="*/ 175 w 459"/>
                <a:gd name="T17" fmla="*/ 114 h 406"/>
                <a:gd name="T18" fmla="*/ 192 w 459"/>
                <a:gd name="T19" fmla="*/ 104 h 406"/>
                <a:gd name="T20" fmla="*/ 237 w 459"/>
                <a:gd name="T21" fmla="*/ 80 h 406"/>
                <a:gd name="T22" fmla="*/ 274 w 459"/>
                <a:gd name="T23" fmla="*/ 59 h 406"/>
                <a:gd name="T24" fmla="*/ 285 w 459"/>
                <a:gd name="T25" fmla="*/ 51 h 406"/>
                <a:gd name="T26" fmla="*/ 287 w 459"/>
                <a:gd name="T27" fmla="*/ 47 h 406"/>
                <a:gd name="T28" fmla="*/ 287 w 459"/>
                <a:gd name="T29" fmla="*/ 47 h 406"/>
                <a:gd name="T30" fmla="*/ 282 w 459"/>
                <a:gd name="T31" fmla="*/ 51 h 406"/>
                <a:gd name="T32" fmla="*/ 266 w 459"/>
                <a:gd name="T33" fmla="*/ 61 h 406"/>
                <a:gd name="T34" fmla="*/ 227 w 459"/>
                <a:gd name="T35" fmla="*/ 94 h 406"/>
                <a:gd name="T36" fmla="*/ 171 w 459"/>
                <a:gd name="T37" fmla="*/ 141 h 406"/>
                <a:gd name="T38" fmla="*/ 272 w 459"/>
                <a:gd name="T39" fmla="*/ 86 h 406"/>
                <a:gd name="T40" fmla="*/ 194 w 459"/>
                <a:gd name="T41" fmla="*/ 164 h 406"/>
                <a:gd name="T42" fmla="*/ 272 w 459"/>
                <a:gd name="T43" fmla="*/ 117 h 406"/>
                <a:gd name="T44" fmla="*/ 272 w 459"/>
                <a:gd name="T45" fmla="*/ 117 h 406"/>
                <a:gd name="T46" fmla="*/ 0 w 459"/>
                <a:gd name="T47" fmla="*/ 406 h 406"/>
                <a:gd name="T48" fmla="*/ 0 w 459"/>
                <a:gd name="T49" fmla="*/ 406 h 406"/>
                <a:gd name="T50" fmla="*/ 157 w 459"/>
                <a:gd name="T51" fmla="*/ 266 h 406"/>
                <a:gd name="T52" fmla="*/ 258 w 459"/>
                <a:gd name="T53" fmla="*/ 178 h 406"/>
                <a:gd name="T54" fmla="*/ 291 w 459"/>
                <a:gd name="T55" fmla="*/ 151 h 406"/>
                <a:gd name="T56" fmla="*/ 303 w 459"/>
                <a:gd name="T57" fmla="*/ 141 h 406"/>
                <a:gd name="T58" fmla="*/ 303 w 459"/>
                <a:gd name="T59" fmla="*/ 141 h 406"/>
                <a:gd name="T60" fmla="*/ 299 w 459"/>
                <a:gd name="T61" fmla="*/ 149 h 406"/>
                <a:gd name="T62" fmla="*/ 285 w 459"/>
                <a:gd name="T63" fmla="*/ 162 h 406"/>
                <a:gd name="T64" fmla="*/ 247 w 459"/>
                <a:gd name="T65" fmla="*/ 205 h 406"/>
                <a:gd name="T66" fmla="*/ 210 w 459"/>
                <a:gd name="T67" fmla="*/ 248 h 406"/>
                <a:gd name="T68" fmla="*/ 194 w 459"/>
                <a:gd name="T69" fmla="*/ 266 h 406"/>
                <a:gd name="T70" fmla="*/ 194 w 459"/>
                <a:gd name="T71" fmla="*/ 266 h 406"/>
                <a:gd name="T72" fmla="*/ 258 w 459"/>
                <a:gd name="T73" fmla="*/ 219 h 406"/>
                <a:gd name="T74" fmla="*/ 301 w 459"/>
                <a:gd name="T75" fmla="*/ 188 h 406"/>
                <a:gd name="T76" fmla="*/ 315 w 459"/>
                <a:gd name="T77" fmla="*/ 178 h 406"/>
                <a:gd name="T78" fmla="*/ 319 w 459"/>
                <a:gd name="T79" fmla="*/ 172 h 406"/>
                <a:gd name="T80" fmla="*/ 319 w 459"/>
                <a:gd name="T81" fmla="*/ 172 h 406"/>
                <a:gd name="T82" fmla="*/ 315 w 459"/>
                <a:gd name="T83" fmla="*/ 174 h 406"/>
                <a:gd name="T84" fmla="*/ 307 w 459"/>
                <a:gd name="T85" fmla="*/ 186 h 406"/>
                <a:gd name="T86" fmla="*/ 284 w 459"/>
                <a:gd name="T87" fmla="*/ 217 h 406"/>
                <a:gd name="T88" fmla="*/ 256 w 459"/>
                <a:gd name="T89" fmla="*/ 258 h 406"/>
                <a:gd name="T90" fmla="*/ 256 w 459"/>
                <a:gd name="T91" fmla="*/ 258 h 406"/>
                <a:gd name="T92" fmla="*/ 297 w 459"/>
                <a:gd name="T93" fmla="*/ 219 h 406"/>
                <a:gd name="T94" fmla="*/ 334 w 459"/>
                <a:gd name="T95" fmla="*/ 188 h 406"/>
                <a:gd name="T96" fmla="*/ 233 w 459"/>
                <a:gd name="T97" fmla="*/ 336 h 406"/>
                <a:gd name="T98" fmla="*/ 350 w 459"/>
                <a:gd name="T99" fmla="*/ 195 h 406"/>
                <a:gd name="T100" fmla="*/ 303 w 459"/>
                <a:gd name="T101" fmla="*/ 305 h 406"/>
                <a:gd name="T102" fmla="*/ 459 w 459"/>
                <a:gd name="T103" fmla="*/ 149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9" h="406">
                  <a:moveTo>
                    <a:pt x="319" y="0"/>
                  </a:moveTo>
                  <a:lnTo>
                    <a:pt x="319" y="0"/>
                  </a:lnTo>
                  <a:lnTo>
                    <a:pt x="233" y="61"/>
                  </a:lnTo>
                  <a:lnTo>
                    <a:pt x="177" y="102"/>
                  </a:lnTo>
                  <a:lnTo>
                    <a:pt x="163" y="114"/>
                  </a:lnTo>
                  <a:lnTo>
                    <a:pt x="161" y="117"/>
                  </a:lnTo>
                  <a:lnTo>
                    <a:pt x="163" y="117"/>
                  </a:lnTo>
                  <a:lnTo>
                    <a:pt x="163" y="117"/>
                  </a:lnTo>
                  <a:lnTo>
                    <a:pt x="175" y="114"/>
                  </a:lnTo>
                  <a:lnTo>
                    <a:pt x="192" y="104"/>
                  </a:lnTo>
                  <a:lnTo>
                    <a:pt x="237" y="80"/>
                  </a:lnTo>
                  <a:lnTo>
                    <a:pt x="274" y="59"/>
                  </a:lnTo>
                  <a:lnTo>
                    <a:pt x="285" y="51"/>
                  </a:lnTo>
                  <a:lnTo>
                    <a:pt x="287" y="47"/>
                  </a:lnTo>
                  <a:lnTo>
                    <a:pt x="287" y="47"/>
                  </a:lnTo>
                  <a:lnTo>
                    <a:pt x="282" y="51"/>
                  </a:lnTo>
                  <a:lnTo>
                    <a:pt x="266" y="61"/>
                  </a:lnTo>
                  <a:lnTo>
                    <a:pt x="227" y="94"/>
                  </a:lnTo>
                  <a:lnTo>
                    <a:pt x="171" y="141"/>
                  </a:lnTo>
                  <a:lnTo>
                    <a:pt x="272" y="86"/>
                  </a:lnTo>
                  <a:lnTo>
                    <a:pt x="194" y="164"/>
                  </a:lnTo>
                  <a:lnTo>
                    <a:pt x="272" y="117"/>
                  </a:lnTo>
                  <a:lnTo>
                    <a:pt x="272" y="117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157" y="266"/>
                  </a:lnTo>
                  <a:lnTo>
                    <a:pt x="258" y="178"/>
                  </a:lnTo>
                  <a:lnTo>
                    <a:pt x="291" y="151"/>
                  </a:lnTo>
                  <a:lnTo>
                    <a:pt x="303" y="141"/>
                  </a:lnTo>
                  <a:lnTo>
                    <a:pt x="303" y="141"/>
                  </a:lnTo>
                  <a:lnTo>
                    <a:pt x="299" y="149"/>
                  </a:lnTo>
                  <a:lnTo>
                    <a:pt x="285" y="162"/>
                  </a:lnTo>
                  <a:lnTo>
                    <a:pt x="247" y="205"/>
                  </a:lnTo>
                  <a:lnTo>
                    <a:pt x="210" y="248"/>
                  </a:lnTo>
                  <a:lnTo>
                    <a:pt x="194" y="266"/>
                  </a:lnTo>
                  <a:lnTo>
                    <a:pt x="194" y="266"/>
                  </a:lnTo>
                  <a:lnTo>
                    <a:pt x="258" y="219"/>
                  </a:lnTo>
                  <a:lnTo>
                    <a:pt x="301" y="188"/>
                  </a:lnTo>
                  <a:lnTo>
                    <a:pt x="315" y="178"/>
                  </a:lnTo>
                  <a:lnTo>
                    <a:pt x="319" y="172"/>
                  </a:lnTo>
                  <a:lnTo>
                    <a:pt x="319" y="172"/>
                  </a:lnTo>
                  <a:lnTo>
                    <a:pt x="315" y="174"/>
                  </a:lnTo>
                  <a:lnTo>
                    <a:pt x="307" y="186"/>
                  </a:lnTo>
                  <a:lnTo>
                    <a:pt x="284" y="217"/>
                  </a:lnTo>
                  <a:lnTo>
                    <a:pt x="256" y="258"/>
                  </a:lnTo>
                  <a:lnTo>
                    <a:pt x="256" y="258"/>
                  </a:lnTo>
                  <a:lnTo>
                    <a:pt x="297" y="219"/>
                  </a:lnTo>
                  <a:lnTo>
                    <a:pt x="334" y="188"/>
                  </a:lnTo>
                  <a:lnTo>
                    <a:pt x="233" y="336"/>
                  </a:lnTo>
                  <a:lnTo>
                    <a:pt x="350" y="195"/>
                  </a:lnTo>
                  <a:lnTo>
                    <a:pt x="303" y="305"/>
                  </a:lnTo>
                  <a:lnTo>
                    <a:pt x="459" y="149"/>
                  </a:lnTo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19">
              <a:extLst>
                <a:ext uri="{FF2B5EF4-FFF2-40B4-BE49-F238E27FC236}">
                  <a16:creationId xmlns:a16="http://schemas.microsoft.com/office/drawing/2014/main" id="{8BCF7987-8C49-4D23-A6D1-BA14394DD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1819275"/>
              <a:ext cx="569913" cy="458788"/>
            </a:xfrm>
            <a:custGeom>
              <a:avLst/>
              <a:gdLst>
                <a:gd name="T0" fmla="*/ 0 w 359"/>
                <a:gd name="T1" fmla="*/ 145 h 289"/>
                <a:gd name="T2" fmla="*/ 0 w 359"/>
                <a:gd name="T3" fmla="*/ 145 h 289"/>
                <a:gd name="T4" fmla="*/ 87 w 359"/>
                <a:gd name="T5" fmla="*/ 211 h 289"/>
                <a:gd name="T6" fmla="*/ 147 w 359"/>
                <a:gd name="T7" fmla="*/ 256 h 289"/>
                <a:gd name="T8" fmla="*/ 173 w 359"/>
                <a:gd name="T9" fmla="*/ 273 h 289"/>
                <a:gd name="T10" fmla="*/ 173 w 359"/>
                <a:gd name="T11" fmla="*/ 273 h 289"/>
                <a:gd name="T12" fmla="*/ 149 w 359"/>
                <a:gd name="T13" fmla="*/ 240 h 289"/>
                <a:gd name="T14" fmla="*/ 126 w 359"/>
                <a:gd name="T15" fmla="*/ 211 h 289"/>
                <a:gd name="T16" fmla="*/ 235 w 359"/>
                <a:gd name="T17" fmla="*/ 289 h 289"/>
                <a:gd name="T18" fmla="*/ 103 w 359"/>
                <a:gd name="T19" fmla="*/ 148 h 289"/>
                <a:gd name="T20" fmla="*/ 274 w 359"/>
                <a:gd name="T21" fmla="*/ 234 h 289"/>
                <a:gd name="T22" fmla="*/ 142 w 359"/>
                <a:gd name="T23" fmla="*/ 109 h 289"/>
                <a:gd name="T24" fmla="*/ 142 w 359"/>
                <a:gd name="T25" fmla="*/ 109 h 289"/>
                <a:gd name="T26" fmla="*/ 251 w 359"/>
                <a:gd name="T27" fmla="*/ 158 h 289"/>
                <a:gd name="T28" fmla="*/ 326 w 359"/>
                <a:gd name="T29" fmla="*/ 189 h 289"/>
                <a:gd name="T30" fmla="*/ 359 w 359"/>
                <a:gd name="T31" fmla="*/ 203 h 289"/>
                <a:gd name="T32" fmla="*/ 359 w 359"/>
                <a:gd name="T33" fmla="*/ 203 h 289"/>
                <a:gd name="T34" fmla="*/ 330 w 359"/>
                <a:gd name="T35" fmla="*/ 182 h 289"/>
                <a:gd name="T36" fmla="*/ 266 w 359"/>
                <a:gd name="T37" fmla="*/ 139 h 289"/>
                <a:gd name="T38" fmla="*/ 204 w 359"/>
                <a:gd name="T39" fmla="*/ 96 h 289"/>
                <a:gd name="T40" fmla="*/ 182 w 359"/>
                <a:gd name="T41" fmla="*/ 82 h 289"/>
                <a:gd name="T42" fmla="*/ 173 w 359"/>
                <a:gd name="T43" fmla="*/ 78 h 289"/>
                <a:gd name="T44" fmla="*/ 173 w 359"/>
                <a:gd name="T45" fmla="*/ 78 h 289"/>
                <a:gd name="T46" fmla="*/ 200 w 359"/>
                <a:gd name="T47" fmla="*/ 86 h 289"/>
                <a:gd name="T48" fmla="*/ 266 w 359"/>
                <a:gd name="T49" fmla="*/ 104 h 289"/>
                <a:gd name="T50" fmla="*/ 328 w 359"/>
                <a:gd name="T51" fmla="*/ 119 h 289"/>
                <a:gd name="T52" fmla="*/ 352 w 359"/>
                <a:gd name="T53" fmla="*/ 125 h 289"/>
                <a:gd name="T54" fmla="*/ 352 w 359"/>
                <a:gd name="T55" fmla="*/ 125 h 289"/>
                <a:gd name="T56" fmla="*/ 221 w 359"/>
                <a:gd name="T57" fmla="*/ 61 h 289"/>
                <a:gd name="T58" fmla="*/ 103 w 359"/>
                <a:gd name="T59" fmla="*/ 0 h 289"/>
                <a:gd name="T60" fmla="*/ 0 w 359"/>
                <a:gd name="T61" fmla="*/ 14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9" h="289">
                  <a:moveTo>
                    <a:pt x="0" y="145"/>
                  </a:moveTo>
                  <a:lnTo>
                    <a:pt x="0" y="145"/>
                  </a:lnTo>
                  <a:lnTo>
                    <a:pt x="87" y="211"/>
                  </a:lnTo>
                  <a:lnTo>
                    <a:pt x="147" y="256"/>
                  </a:lnTo>
                  <a:lnTo>
                    <a:pt x="173" y="273"/>
                  </a:lnTo>
                  <a:lnTo>
                    <a:pt x="173" y="273"/>
                  </a:lnTo>
                  <a:lnTo>
                    <a:pt x="149" y="240"/>
                  </a:lnTo>
                  <a:lnTo>
                    <a:pt x="126" y="211"/>
                  </a:lnTo>
                  <a:lnTo>
                    <a:pt x="235" y="289"/>
                  </a:lnTo>
                  <a:lnTo>
                    <a:pt x="103" y="148"/>
                  </a:lnTo>
                  <a:lnTo>
                    <a:pt x="274" y="234"/>
                  </a:lnTo>
                  <a:lnTo>
                    <a:pt x="142" y="109"/>
                  </a:lnTo>
                  <a:lnTo>
                    <a:pt x="142" y="109"/>
                  </a:lnTo>
                  <a:lnTo>
                    <a:pt x="251" y="158"/>
                  </a:lnTo>
                  <a:lnTo>
                    <a:pt x="326" y="189"/>
                  </a:lnTo>
                  <a:lnTo>
                    <a:pt x="359" y="203"/>
                  </a:lnTo>
                  <a:lnTo>
                    <a:pt x="359" y="203"/>
                  </a:lnTo>
                  <a:lnTo>
                    <a:pt x="330" y="182"/>
                  </a:lnTo>
                  <a:lnTo>
                    <a:pt x="266" y="139"/>
                  </a:lnTo>
                  <a:lnTo>
                    <a:pt x="204" y="96"/>
                  </a:lnTo>
                  <a:lnTo>
                    <a:pt x="182" y="82"/>
                  </a:lnTo>
                  <a:lnTo>
                    <a:pt x="173" y="78"/>
                  </a:lnTo>
                  <a:lnTo>
                    <a:pt x="173" y="78"/>
                  </a:lnTo>
                  <a:lnTo>
                    <a:pt x="200" y="86"/>
                  </a:lnTo>
                  <a:lnTo>
                    <a:pt x="266" y="104"/>
                  </a:lnTo>
                  <a:lnTo>
                    <a:pt x="328" y="119"/>
                  </a:lnTo>
                  <a:lnTo>
                    <a:pt x="352" y="125"/>
                  </a:lnTo>
                  <a:lnTo>
                    <a:pt x="352" y="125"/>
                  </a:lnTo>
                  <a:lnTo>
                    <a:pt x="221" y="61"/>
                  </a:lnTo>
                  <a:lnTo>
                    <a:pt x="103" y="0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20">
              <a:extLst>
                <a:ext uri="{FF2B5EF4-FFF2-40B4-BE49-F238E27FC236}">
                  <a16:creationId xmlns:a16="http://schemas.microsoft.com/office/drawing/2014/main" id="{A2D53562-3D3A-4313-9BAE-E5C8F9D33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1819275"/>
              <a:ext cx="569913" cy="458788"/>
            </a:xfrm>
            <a:custGeom>
              <a:avLst/>
              <a:gdLst>
                <a:gd name="T0" fmla="*/ 0 w 359"/>
                <a:gd name="T1" fmla="*/ 145 h 289"/>
                <a:gd name="T2" fmla="*/ 0 w 359"/>
                <a:gd name="T3" fmla="*/ 145 h 289"/>
                <a:gd name="T4" fmla="*/ 87 w 359"/>
                <a:gd name="T5" fmla="*/ 211 h 289"/>
                <a:gd name="T6" fmla="*/ 147 w 359"/>
                <a:gd name="T7" fmla="*/ 256 h 289"/>
                <a:gd name="T8" fmla="*/ 173 w 359"/>
                <a:gd name="T9" fmla="*/ 273 h 289"/>
                <a:gd name="T10" fmla="*/ 173 w 359"/>
                <a:gd name="T11" fmla="*/ 273 h 289"/>
                <a:gd name="T12" fmla="*/ 149 w 359"/>
                <a:gd name="T13" fmla="*/ 240 h 289"/>
                <a:gd name="T14" fmla="*/ 126 w 359"/>
                <a:gd name="T15" fmla="*/ 211 h 289"/>
                <a:gd name="T16" fmla="*/ 235 w 359"/>
                <a:gd name="T17" fmla="*/ 289 h 289"/>
                <a:gd name="T18" fmla="*/ 103 w 359"/>
                <a:gd name="T19" fmla="*/ 148 h 289"/>
                <a:gd name="T20" fmla="*/ 274 w 359"/>
                <a:gd name="T21" fmla="*/ 234 h 289"/>
                <a:gd name="T22" fmla="*/ 142 w 359"/>
                <a:gd name="T23" fmla="*/ 109 h 289"/>
                <a:gd name="T24" fmla="*/ 142 w 359"/>
                <a:gd name="T25" fmla="*/ 109 h 289"/>
                <a:gd name="T26" fmla="*/ 251 w 359"/>
                <a:gd name="T27" fmla="*/ 158 h 289"/>
                <a:gd name="T28" fmla="*/ 326 w 359"/>
                <a:gd name="T29" fmla="*/ 189 h 289"/>
                <a:gd name="T30" fmla="*/ 359 w 359"/>
                <a:gd name="T31" fmla="*/ 203 h 289"/>
                <a:gd name="T32" fmla="*/ 359 w 359"/>
                <a:gd name="T33" fmla="*/ 203 h 289"/>
                <a:gd name="T34" fmla="*/ 330 w 359"/>
                <a:gd name="T35" fmla="*/ 182 h 289"/>
                <a:gd name="T36" fmla="*/ 266 w 359"/>
                <a:gd name="T37" fmla="*/ 139 h 289"/>
                <a:gd name="T38" fmla="*/ 204 w 359"/>
                <a:gd name="T39" fmla="*/ 96 h 289"/>
                <a:gd name="T40" fmla="*/ 182 w 359"/>
                <a:gd name="T41" fmla="*/ 82 h 289"/>
                <a:gd name="T42" fmla="*/ 173 w 359"/>
                <a:gd name="T43" fmla="*/ 78 h 289"/>
                <a:gd name="T44" fmla="*/ 173 w 359"/>
                <a:gd name="T45" fmla="*/ 78 h 289"/>
                <a:gd name="T46" fmla="*/ 200 w 359"/>
                <a:gd name="T47" fmla="*/ 86 h 289"/>
                <a:gd name="T48" fmla="*/ 266 w 359"/>
                <a:gd name="T49" fmla="*/ 104 h 289"/>
                <a:gd name="T50" fmla="*/ 328 w 359"/>
                <a:gd name="T51" fmla="*/ 119 h 289"/>
                <a:gd name="T52" fmla="*/ 352 w 359"/>
                <a:gd name="T53" fmla="*/ 125 h 289"/>
                <a:gd name="T54" fmla="*/ 352 w 359"/>
                <a:gd name="T55" fmla="*/ 125 h 289"/>
                <a:gd name="T56" fmla="*/ 221 w 359"/>
                <a:gd name="T57" fmla="*/ 61 h 289"/>
                <a:gd name="T58" fmla="*/ 103 w 359"/>
                <a:gd name="T5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59" h="289">
                  <a:moveTo>
                    <a:pt x="0" y="145"/>
                  </a:moveTo>
                  <a:lnTo>
                    <a:pt x="0" y="145"/>
                  </a:lnTo>
                  <a:lnTo>
                    <a:pt x="87" y="211"/>
                  </a:lnTo>
                  <a:lnTo>
                    <a:pt x="147" y="256"/>
                  </a:lnTo>
                  <a:lnTo>
                    <a:pt x="173" y="273"/>
                  </a:lnTo>
                  <a:lnTo>
                    <a:pt x="173" y="273"/>
                  </a:lnTo>
                  <a:lnTo>
                    <a:pt x="149" y="240"/>
                  </a:lnTo>
                  <a:lnTo>
                    <a:pt x="126" y="211"/>
                  </a:lnTo>
                  <a:lnTo>
                    <a:pt x="235" y="289"/>
                  </a:lnTo>
                  <a:lnTo>
                    <a:pt x="103" y="148"/>
                  </a:lnTo>
                  <a:lnTo>
                    <a:pt x="274" y="234"/>
                  </a:lnTo>
                  <a:lnTo>
                    <a:pt x="142" y="109"/>
                  </a:lnTo>
                  <a:lnTo>
                    <a:pt x="142" y="109"/>
                  </a:lnTo>
                  <a:lnTo>
                    <a:pt x="251" y="158"/>
                  </a:lnTo>
                  <a:lnTo>
                    <a:pt x="326" y="189"/>
                  </a:lnTo>
                  <a:lnTo>
                    <a:pt x="359" y="203"/>
                  </a:lnTo>
                  <a:lnTo>
                    <a:pt x="359" y="203"/>
                  </a:lnTo>
                  <a:lnTo>
                    <a:pt x="330" y="182"/>
                  </a:lnTo>
                  <a:lnTo>
                    <a:pt x="266" y="139"/>
                  </a:lnTo>
                  <a:lnTo>
                    <a:pt x="204" y="96"/>
                  </a:lnTo>
                  <a:lnTo>
                    <a:pt x="182" y="82"/>
                  </a:lnTo>
                  <a:lnTo>
                    <a:pt x="173" y="78"/>
                  </a:lnTo>
                  <a:lnTo>
                    <a:pt x="173" y="78"/>
                  </a:lnTo>
                  <a:lnTo>
                    <a:pt x="200" y="86"/>
                  </a:lnTo>
                  <a:lnTo>
                    <a:pt x="266" y="104"/>
                  </a:lnTo>
                  <a:lnTo>
                    <a:pt x="328" y="119"/>
                  </a:lnTo>
                  <a:lnTo>
                    <a:pt x="352" y="125"/>
                  </a:lnTo>
                  <a:lnTo>
                    <a:pt x="352" y="125"/>
                  </a:lnTo>
                  <a:lnTo>
                    <a:pt x="221" y="61"/>
                  </a:lnTo>
                  <a:lnTo>
                    <a:pt x="103" y="0"/>
                  </a:lnTo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21">
              <a:extLst>
                <a:ext uri="{FF2B5EF4-FFF2-40B4-BE49-F238E27FC236}">
                  <a16:creationId xmlns:a16="http://schemas.microsoft.com/office/drawing/2014/main" id="{F0DD8D79-5DD4-4100-9C3A-E7F6B19BD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176213"/>
              <a:ext cx="1704975" cy="1792288"/>
            </a:xfrm>
            <a:custGeom>
              <a:avLst/>
              <a:gdLst>
                <a:gd name="T0" fmla="*/ 1031 w 1074"/>
                <a:gd name="T1" fmla="*/ 872 h 1129"/>
                <a:gd name="T2" fmla="*/ 889 w 1074"/>
                <a:gd name="T3" fmla="*/ 396 h 1129"/>
                <a:gd name="T4" fmla="*/ 910 w 1074"/>
                <a:gd name="T5" fmla="*/ 536 h 1129"/>
                <a:gd name="T6" fmla="*/ 832 w 1074"/>
                <a:gd name="T7" fmla="*/ 708 h 1129"/>
                <a:gd name="T8" fmla="*/ 926 w 1074"/>
                <a:gd name="T9" fmla="*/ 581 h 1129"/>
                <a:gd name="T10" fmla="*/ 840 w 1074"/>
                <a:gd name="T11" fmla="*/ 638 h 1129"/>
                <a:gd name="T12" fmla="*/ 970 w 1074"/>
                <a:gd name="T13" fmla="*/ 692 h 1129"/>
                <a:gd name="T14" fmla="*/ 934 w 1074"/>
                <a:gd name="T15" fmla="*/ 840 h 1129"/>
                <a:gd name="T16" fmla="*/ 934 w 1074"/>
                <a:gd name="T17" fmla="*/ 944 h 1129"/>
                <a:gd name="T18" fmla="*/ 994 w 1074"/>
                <a:gd name="T19" fmla="*/ 833 h 1129"/>
                <a:gd name="T20" fmla="*/ 941 w 1074"/>
                <a:gd name="T21" fmla="*/ 435 h 1129"/>
                <a:gd name="T22" fmla="*/ 891 w 1074"/>
                <a:gd name="T23" fmla="*/ 333 h 1129"/>
                <a:gd name="T24" fmla="*/ 196 w 1074"/>
                <a:gd name="T25" fmla="*/ 464 h 1129"/>
                <a:gd name="T26" fmla="*/ 119 w 1074"/>
                <a:gd name="T27" fmla="*/ 503 h 1129"/>
                <a:gd name="T28" fmla="*/ 216 w 1074"/>
                <a:gd name="T29" fmla="*/ 944 h 1129"/>
                <a:gd name="T30" fmla="*/ 210 w 1074"/>
                <a:gd name="T31" fmla="*/ 782 h 1129"/>
                <a:gd name="T32" fmla="*/ 187 w 1074"/>
                <a:gd name="T33" fmla="*/ 528 h 1129"/>
                <a:gd name="T34" fmla="*/ 233 w 1074"/>
                <a:gd name="T35" fmla="*/ 302 h 1129"/>
                <a:gd name="T36" fmla="*/ 552 w 1074"/>
                <a:gd name="T37" fmla="*/ 137 h 1129"/>
                <a:gd name="T38" fmla="*/ 346 w 1074"/>
                <a:gd name="T39" fmla="*/ 257 h 1129"/>
                <a:gd name="T40" fmla="*/ 537 w 1074"/>
                <a:gd name="T41" fmla="*/ 248 h 1129"/>
                <a:gd name="T42" fmla="*/ 576 w 1074"/>
                <a:gd name="T43" fmla="*/ 185 h 1129"/>
                <a:gd name="T44" fmla="*/ 755 w 1074"/>
                <a:gd name="T45" fmla="*/ 205 h 1129"/>
                <a:gd name="T46" fmla="*/ 755 w 1074"/>
                <a:gd name="T47" fmla="*/ 179 h 1129"/>
                <a:gd name="T48" fmla="*/ 702 w 1074"/>
                <a:gd name="T49" fmla="*/ 37 h 1129"/>
                <a:gd name="T50" fmla="*/ 360 w 1074"/>
                <a:gd name="T51" fmla="*/ 49 h 1129"/>
                <a:gd name="T52" fmla="*/ 550 w 1074"/>
                <a:gd name="T53" fmla="*/ 76 h 1129"/>
                <a:gd name="T54" fmla="*/ 801 w 1074"/>
                <a:gd name="T55" fmla="*/ 105 h 1129"/>
                <a:gd name="T56" fmla="*/ 856 w 1074"/>
                <a:gd name="T57" fmla="*/ 170 h 1129"/>
                <a:gd name="T58" fmla="*/ 996 w 1074"/>
                <a:gd name="T59" fmla="*/ 341 h 1129"/>
                <a:gd name="T60" fmla="*/ 941 w 1074"/>
                <a:gd name="T61" fmla="*/ 232 h 1129"/>
                <a:gd name="T62" fmla="*/ 420 w 1074"/>
                <a:gd name="T63" fmla="*/ 271 h 1129"/>
                <a:gd name="T64" fmla="*/ 712 w 1074"/>
                <a:gd name="T65" fmla="*/ 296 h 1129"/>
                <a:gd name="T66" fmla="*/ 793 w 1074"/>
                <a:gd name="T67" fmla="*/ 427 h 1129"/>
                <a:gd name="T68" fmla="*/ 873 w 1074"/>
                <a:gd name="T69" fmla="*/ 460 h 1129"/>
                <a:gd name="T70" fmla="*/ 284 w 1074"/>
                <a:gd name="T71" fmla="*/ 445 h 1129"/>
                <a:gd name="T72" fmla="*/ 545 w 1074"/>
                <a:gd name="T73" fmla="*/ 326 h 1129"/>
                <a:gd name="T74" fmla="*/ 496 w 1074"/>
                <a:gd name="T75" fmla="*/ 435 h 1129"/>
                <a:gd name="T76" fmla="*/ 554 w 1074"/>
                <a:gd name="T77" fmla="*/ 445 h 1129"/>
                <a:gd name="T78" fmla="*/ 591 w 1074"/>
                <a:gd name="T79" fmla="*/ 320 h 1129"/>
                <a:gd name="T80" fmla="*/ 642 w 1074"/>
                <a:gd name="T81" fmla="*/ 351 h 1129"/>
                <a:gd name="T82" fmla="*/ 708 w 1074"/>
                <a:gd name="T83" fmla="*/ 474 h 1129"/>
                <a:gd name="T84" fmla="*/ 558 w 1074"/>
                <a:gd name="T85" fmla="*/ 289 h 1129"/>
                <a:gd name="T86" fmla="*/ 459 w 1074"/>
                <a:gd name="T87" fmla="*/ 351 h 1129"/>
                <a:gd name="T88" fmla="*/ 443 w 1074"/>
                <a:gd name="T89" fmla="*/ 435 h 1129"/>
                <a:gd name="T90" fmla="*/ 325 w 1074"/>
                <a:gd name="T91" fmla="*/ 657 h 1129"/>
                <a:gd name="T92" fmla="*/ 171 w 1074"/>
                <a:gd name="T93" fmla="*/ 624 h 1129"/>
                <a:gd name="T94" fmla="*/ 224 w 1074"/>
                <a:gd name="T95" fmla="*/ 634 h 1129"/>
                <a:gd name="T96" fmla="*/ 243 w 1074"/>
                <a:gd name="T97" fmla="*/ 778 h 1129"/>
                <a:gd name="T98" fmla="*/ 825 w 1074"/>
                <a:gd name="T99" fmla="*/ 1063 h 1129"/>
                <a:gd name="T100" fmla="*/ 856 w 1074"/>
                <a:gd name="T101" fmla="*/ 1105 h 1129"/>
                <a:gd name="T102" fmla="*/ 356 w 1074"/>
                <a:gd name="T103" fmla="*/ 1072 h 1129"/>
                <a:gd name="T104" fmla="*/ 193 w 1074"/>
                <a:gd name="T105" fmla="*/ 166 h 1129"/>
                <a:gd name="T106" fmla="*/ 132 w 1074"/>
                <a:gd name="T107" fmla="*/ 310 h 1129"/>
                <a:gd name="T108" fmla="*/ 230 w 1074"/>
                <a:gd name="T109" fmla="*/ 203 h 1129"/>
                <a:gd name="T110" fmla="*/ 31 w 1074"/>
                <a:gd name="T111" fmla="*/ 552 h 1129"/>
                <a:gd name="T112" fmla="*/ 78 w 1074"/>
                <a:gd name="T113" fmla="*/ 1008 h 1129"/>
                <a:gd name="T114" fmla="*/ 49 w 1074"/>
                <a:gd name="T115" fmla="*/ 698 h 1129"/>
                <a:gd name="T116" fmla="*/ 389 w 1074"/>
                <a:gd name="T117" fmla="*/ 552 h 1129"/>
                <a:gd name="T118" fmla="*/ 327 w 1074"/>
                <a:gd name="T119" fmla="*/ 581 h 1129"/>
                <a:gd name="T120" fmla="*/ 743 w 1074"/>
                <a:gd name="T121" fmla="*/ 677 h 1129"/>
                <a:gd name="T122" fmla="*/ 846 w 1074"/>
                <a:gd name="T123" fmla="*/ 513 h 1129"/>
                <a:gd name="T124" fmla="*/ 702 w 1074"/>
                <a:gd name="T125" fmla="*/ 579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4" h="1129">
                  <a:moveTo>
                    <a:pt x="1066" y="404"/>
                  </a:moveTo>
                  <a:lnTo>
                    <a:pt x="1066" y="404"/>
                  </a:lnTo>
                  <a:lnTo>
                    <a:pt x="1060" y="406"/>
                  </a:lnTo>
                  <a:lnTo>
                    <a:pt x="1048" y="410"/>
                  </a:lnTo>
                  <a:lnTo>
                    <a:pt x="1040" y="411"/>
                  </a:lnTo>
                  <a:lnTo>
                    <a:pt x="1035" y="415"/>
                  </a:lnTo>
                  <a:lnTo>
                    <a:pt x="1029" y="421"/>
                  </a:lnTo>
                  <a:lnTo>
                    <a:pt x="1027" y="427"/>
                  </a:lnTo>
                  <a:lnTo>
                    <a:pt x="1027" y="427"/>
                  </a:lnTo>
                  <a:lnTo>
                    <a:pt x="1023" y="462"/>
                  </a:lnTo>
                  <a:lnTo>
                    <a:pt x="1019" y="525"/>
                  </a:lnTo>
                  <a:lnTo>
                    <a:pt x="1019" y="560"/>
                  </a:lnTo>
                  <a:lnTo>
                    <a:pt x="1019" y="591"/>
                  </a:lnTo>
                  <a:lnTo>
                    <a:pt x="1023" y="618"/>
                  </a:lnTo>
                  <a:lnTo>
                    <a:pt x="1025" y="630"/>
                  </a:lnTo>
                  <a:lnTo>
                    <a:pt x="1027" y="638"/>
                  </a:lnTo>
                  <a:lnTo>
                    <a:pt x="1027" y="638"/>
                  </a:lnTo>
                  <a:lnTo>
                    <a:pt x="1037" y="659"/>
                  </a:lnTo>
                  <a:lnTo>
                    <a:pt x="1044" y="671"/>
                  </a:lnTo>
                  <a:lnTo>
                    <a:pt x="1048" y="686"/>
                  </a:lnTo>
                  <a:lnTo>
                    <a:pt x="1050" y="716"/>
                  </a:lnTo>
                  <a:lnTo>
                    <a:pt x="1050" y="716"/>
                  </a:lnTo>
                  <a:lnTo>
                    <a:pt x="1050" y="737"/>
                  </a:lnTo>
                  <a:lnTo>
                    <a:pt x="1046" y="762"/>
                  </a:lnTo>
                  <a:lnTo>
                    <a:pt x="1037" y="817"/>
                  </a:lnTo>
                  <a:lnTo>
                    <a:pt x="1031" y="840"/>
                  </a:lnTo>
                  <a:lnTo>
                    <a:pt x="1029" y="860"/>
                  </a:lnTo>
                  <a:lnTo>
                    <a:pt x="1031" y="872"/>
                  </a:lnTo>
                  <a:lnTo>
                    <a:pt x="1031" y="872"/>
                  </a:lnTo>
                  <a:lnTo>
                    <a:pt x="1035" y="872"/>
                  </a:lnTo>
                  <a:lnTo>
                    <a:pt x="1035" y="872"/>
                  </a:lnTo>
                  <a:lnTo>
                    <a:pt x="1039" y="868"/>
                  </a:lnTo>
                  <a:lnTo>
                    <a:pt x="1042" y="862"/>
                  </a:lnTo>
                  <a:lnTo>
                    <a:pt x="1050" y="842"/>
                  </a:lnTo>
                  <a:lnTo>
                    <a:pt x="1056" y="817"/>
                  </a:lnTo>
                  <a:lnTo>
                    <a:pt x="1064" y="788"/>
                  </a:lnTo>
                  <a:lnTo>
                    <a:pt x="1072" y="731"/>
                  </a:lnTo>
                  <a:lnTo>
                    <a:pt x="1074" y="708"/>
                  </a:lnTo>
                  <a:lnTo>
                    <a:pt x="1074" y="692"/>
                  </a:lnTo>
                  <a:lnTo>
                    <a:pt x="1074" y="692"/>
                  </a:lnTo>
                  <a:lnTo>
                    <a:pt x="1072" y="682"/>
                  </a:lnTo>
                  <a:lnTo>
                    <a:pt x="1070" y="675"/>
                  </a:lnTo>
                  <a:lnTo>
                    <a:pt x="1062" y="663"/>
                  </a:lnTo>
                  <a:lnTo>
                    <a:pt x="1060" y="657"/>
                  </a:lnTo>
                  <a:lnTo>
                    <a:pt x="1058" y="651"/>
                  </a:lnTo>
                  <a:lnTo>
                    <a:pt x="1056" y="641"/>
                  </a:lnTo>
                  <a:lnTo>
                    <a:pt x="1058" y="630"/>
                  </a:lnTo>
                  <a:lnTo>
                    <a:pt x="1058" y="630"/>
                  </a:lnTo>
                  <a:lnTo>
                    <a:pt x="1062" y="579"/>
                  </a:lnTo>
                  <a:lnTo>
                    <a:pt x="1064" y="503"/>
                  </a:lnTo>
                  <a:lnTo>
                    <a:pt x="1066" y="404"/>
                  </a:lnTo>
                  <a:lnTo>
                    <a:pt x="1066" y="404"/>
                  </a:lnTo>
                  <a:close/>
                  <a:moveTo>
                    <a:pt x="918" y="380"/>
                  </a:moveTo>
                  <a:lnTo>
                    <a:pt x="918" y="380"/>
                  </a:lnTo>
                  <a:lnTo>
                    <a:pt x="899" y="388"/>
                  </a:lnTo>
                  <a:lnTo>
                    <a:pt x="889" y="396"/>
                  </a:lnTo>
                  <a:lnTo>
                    <a:pt x="887" y="400"/>
                  </a:lnTo>
                  <a:lnTo>
                    <a:pt x="887" y="404"/>
                  </a:lnTo>
                  <a:lnTo>
                    <a:pt x="887" y="404"/>
                  </a:lnTo>
                  <a:lnTo>
                    <a:pt x="895" y="425"/>
                  </a:lnTo>
                  <a:lnTo>
                    <a:pt x="902" y="443"/>
                  </a:lnTo>
                  <a:lnTo>
                    <a:pt x="902" y="443"/>
                  </a:lnTo>
                  <a:lnTo>
                    <a:pt x="906" y="447"/>
                  </a:lnTo>
                  <a:lnTo>
                    <a:pt x="912" y="448"/>
                  </a:lnTo>
                  <a:lnTo>
                    <a:pt x="912" y="452"/>
                  </a:lnTo>
                  <a:lnTo>
                    <a:pt x="914" y="454"/>
                  </a:lnTo>
                  <a:lnTo>
                    <a:pt x="912" y="460"/>
                  </a:lnTo>
                  <a:lnTo>
                    <a:pt x="910" y="466"/>
                  </a:lnTo>
                  <a:lnTo>
                    <a:pt x="910" y="466"/>
                  </a:lnTo>
                  <a:lnTo>
                    <a:pt x="906" y="472"/>
                  </a:lnTo>
                  <a:lnTo>
                    <a:pt x="902" y="476"/>
                  </a:lnTo>
                  <a:lnTo>
                    <a:pt x="895" y="480"/>
                  </a:lnTo>
                  <a:lnTo>
                    <a:pt x="893" y="482"/>
                  </a:lnTo>
                  <a:lnTo>
                    <a:pt x="891" y="486"/>
                  </a:lnTo>
                  <a:lnTo>
                    <a:pt x="891" y="489"/>
                  </a:lnTo>
                  <a:lnTo>
                    <a:pt x="895" y="497"/>
                  </a:lnTo>
                  <a:lnTo>
                    <a:pt x="895" y="497"/>
                  </a:lnTo>
                  <a:lnTo>
                    <a:pt x="899" y="505"/>
                  </a:lnTo>
                  <a:lnTo>
                    <a:pt x="904" y="511"/>
                  </a:lnTo>
                  <a:lnTo>
                    <a:pt x="914" y="519"/>
                  </a:lnTo>
                  <a:lnTo>
                    <a:pt x="916" y="523"/>
                  </a:lnTo>
                  <a:lnTo>
                    <a:pt x="916" y="526"/>
                  </a:lnTo>
                  <a:lnTo>
                    <a:pt x="914" y="530"/>
                  </a:lnTo>
                  <a:lnTo>
                    <a:pt x="910" y="536"/>
                  </a:lnTo>
                  <a:lnTo>
                    <a:pt x="910" y="536"/>
                  </a:lnTo>
                  <a:lnTo>
                    <a:pt x="906" y="542"/>
                  </a:lnTo>
                  <a:lnTo>
                    <a:pt x="904" y="548"/>
                  </a:lnTo>
                  <a:lnTo>
                    <a:pt x="902" y="558"/>
                  </a:lnTo>
                  <a:lnTo>
                    <a:pt x="902" y="562"/>
                  </a:lnTo>
                  <a:lnTo>
                    <a:pt x="900" y="565"/>
                  </a:lnTo>
                  <a:lnTo>
                    <a:pt x="895" y="571"/>
                  </a:lnTo>
                  <a:lnTo>
                    <a:pt x="887" y="575"/>
                  </a:lnTo>
                  <a:lnTo>
                    <a:pt x="887" y="575"/>
                  </a:lnTo>
                  <a:lnTo>
                    <a:pt x="854" y="591"/>
                  </a:lnTo>
                  <a:lnTo>
                    <a:pt x="842" y="597"/>
                  </a:lnTo>
                  <a:lnTo>
                    <a:pt x="832" y="606"/>
                  </a:lnTo>
                  <a:lnTo>
                    <a:pt x="832" y="606"/>
                  </a:lnTo>
                  <a:lnTo>
                    <a:pt x="823" y="616"/>
                  </a:lnTo>
                  <a:lnTo>
                    <a:pt x="815" y="624"/>
                  </a:lnTo>
                  <a:lnTo>
                    <a:pt x="809" y="630"/>
                  </a:lnTo>
                  <a:lnTo>
                    <a:pt x="809" y="634"/>
                  </a:lnTo>
                  <a:lnTo>
                    <a:pt x="809" y="638"/>
                  </a:lnTo>
                  <a:lnTo>
                    <a:pt x="809" y="638"/>
                  </a:lnTo>
                  <a:lnTo>
                    <a:pt x="811" y="655"/>
                  </a:lnTo>
                  <a:lnTo>
                    <a:pt x="817" y="684"/>
                  </a:lnTo>
                  <a:lnTo>
                    <a:pt x="819" y="696"/>
                  </a:lnTo>
                  <a:lnTo>
                    <a:pt x="823" y="706"/>
                  </a:lnTo>
                  <a:lnTo>
                    <a:pt x="825" y="708"/>
                  </a:lnTo>
                  <a:lnTo>
                    <a:pt x="827" y="710"/>
                  </a:lnTo>
                  <a:lnTo>
                    <a:pt x="830" y="710"/>
                  </a:lnTo>
                  <a:lnTo>
                    <a:pt x="832" y="708"/>
                  </a:lnTo>
                  <a:lnTo>
                    <a:pt x="832" y="708"/>
                  </a:lnTo>
                  <a:lnTo>
                    <a:pt x="836" y="702"/>
                  </a:lnTo>
                  <a:lnTo>
                    <a:pt x="838" y="696"/>
                  </a:lnTo>
                  <a:lnTo>
                    <a:pt x="836" y="688"/>
                  </a:lnTo>
                  <a:lnTo>
                    <a:pt x="838" y="686"/>
                  </a:lnTo>
                  <a:lnTo>
                    <a:pt x="840" y="684"/>
                  </a:lnTo>
                  <a:lnTo>
                    <a:pt x="856" y="684"/>
                  </a:lnTo>
                  <a:lnTo>
                    <a:pt x="856" y="684"/>
                  </a:lnTo>
                  <a:lnTo>
                    <a:pt x="879" y="686"/>
                  </a:lnTo>
                  <a:lnTo>
                    <a:pt x="897" y="684"/>
                  </a:lnTo>
                  <a:lnTo>
                    <a:pt x="912" y="679"/>
                  </a:lnTo>
                  <a:lnTo>
                    <a:pt x="920" y="675"/>
                  </a:lnTo>
                  <a:lnTo>
                    <a:pt x="926" y="669"/>
                  </a:lnTo>
                  <a:lnTo>
                    <a:pt x="926" y="669"/>
                  </a:lnTo>
                  <a:lnTo>
                    <a:pt x="937" y="661"/>
                  </a:lnTo>
                  <a:lnTo>
                    <a:pt x="945" y="653"/>
                  </a:lnTo>
                  <a:lnTo>
                    <a:pt x="949" y="649"/>
                  </a:lnTo>
                  <a:lnTo>
                    <a:pt x="951" y="643"/>
                  </a:lnTo>
                  <a:lnTo>
                    <a:pt x="951" y="634"/>
                  </a:lnTo>
                  <a:lnTo>
                    <a:pt x="949" y="622"/>
                  </a:lnTo>
                  <a:lnTo>
                    <a:pt x="949" y="622"/>
                  </a:lnTo>
                  <a:lnTo>
                    <a:pt x="947" y="610"/>
                  </a:lnTo>
                  <a:lnTo>
                    <a:pt x="949" y="601"/>
                  </a:lnTo>
                  <a:lnTo>
                    <a:pt x="953" y="589"/>
                  </a:lnTo>
                  <a:lnTo>
                    <a:pt x="953" y="585"/>
                  </a:lnTo>
                  <a:lnTo>
                    <a:pt x="953" y="583"/>
                  </a:lnTo>
                  <a:lnTo>
                    <a:pt x="941" y="583"/>
                  </a:lnTo>
                  <a:lnTo>
                    <a:pt x="941" y="583"/>
                  </a:lnTo>
                  <a:lnTo>
                    <a:pt x="926" y="581"/>
                  </a:lnTo>
                  <a:lnTo>
                    <a:pt x="916" y="579"/>
                  </a:lnTo>
                  <a:lnTo>
                    <a:pt x="912" y="579"/>
                  </a:lnTo>
                  <a:lnTo>
                    <a:pt x="910" y="581"/>
                  </a:lnTo>
                  <a:lnTo>
                    <a:pt x="910" y="591"/>
                  </a:lnTo>
                  <a:lnTo>
                    <a:pt x="910" y="591"/>
                  </a:lnTo>
                  <a:lnTo>
                    <a:pt x="912" y="608"/>
                  </a:lnTo>
                  <a:lnTo>
                    <a:pt x="910" y="622"/>
                  </a:lnTo>
                  <a:lnTo>
                    <a:pt x="910" y="622"/>
                  </a:lnTo>
                  <a:lnTo>
                    <a:pt x="910" y="626"/>
                  </a:lnTo>
                  <a:lnTo>
                    <a:pt x="912" y="628"/>
                  </a:lnTo>
                  <a:lnTo>
                    <a:pt x="918" y="632"/>
                  </a:lnTo>
                  <a:lnTo>
                    <a:pt x="920" y="632"/>
                  </a:lnTo>
                  <a:lnTo>
                    <a:pt x="918" y="632"/>
                  </a:lnTo>
                  <a:lnTo>
                    <a:pt x="910" y="638"/>
                  </a:lnTo>
                  <a:lnTo>
                    <a:pt x="910" y="638"/>
                  </a:lnTo>
                  <a:lnTo>
                    <a:pt x="899" y="643"/>
                  </a:lnTo>
                  <a:lnTo>
                    <a:pt x="891" y="649"/>
                  </a:lnTo>
                  <a:lnTo>
                    <a:pt x="885" y="651"/>
                  </a:lnTo>
                  <a:lnTo>
                    <a:pt x="871" y="653"/>
                  </a:lnTo>
                  <a:lnTo>
                    <a:pt x="871" y="653"/>
                  </a:lnTo>
                  <a:lnTo>
                    <a:pt x="858" y="655"/>
                  </a:lnTo>
                  <a:lnTo>
                    <a:pt x="848" y="659"/>
                  </a:lnTo>
                  <a:lnTo>
                    <a:pt x="842" y="659"/>
                  </a:lnTo>
                  <a:lnTo>
                    <a:pt x="842" y="657"/>
                  </a:lnTo>
                  <a:lnTo>
                    <a:pt x="840" y="653"/>
                  </a:lnTo>
                  <a:lnTo>
                    <a:pt x="840" y="653"/>
                  </a:lnTo>
                  <a:lnTo>
                    <a:pt x="838" y="645"/>
                  </a:lnTo>
                  <a:lnTo>
                    <a:pt x="840" y="638"/>
                  </a:lnTo>
                  <a:lnTo>
                    <a:pt x="844" y="630"/>
                  </a:lnTo>
                  <a:lnTo>
                    <a:pt x="856" y="622"/>
                  </a:lnTo>
                  <a:lnTo>
                    <a:pt x="856" y="622"/>
                  </a:lnTo>
                  <a:lnTo>
                    <a:pt x="875" y="606"/>
                  </a:lnTo>
                  <a:lnTo>
                    <a:pt x="899" y="581"/>
                  </a:lnTo>
                  <a:lnTo>
                    <a:pt x="926" y="552"/>
                  </a:lnTo>
                  <a:lnTo>
                    <a:pt x="926" y="552"/>
                  </a:lnTo>
                  <a:lnTo>
                    <a:pt x="926" y="546"/>
                  </a:lnTo>
                  <a:lnTo>
                    <a:pt x="924" y="536"/>
                  </a:lnTo>
                  <a:lnTo>
                    <a:pt x="926" y="530"/>
                  </a:lnTo>
                  <a:lnTo>
                    <a:pt x="926" y="525"/>
                  </a:lnTo>
                  <a:lnTo>
                    <a:pt x="930" y="521"/>
                  </a:lnTo>
                  <a:lnTo>
                    <a:pt x="934" y="521"/>
                  </a:lnTo>
                  <a:lnTo>
                    <a:pt x="934" y="521"/>
                  </a:lnTo>
                  <a:lnTo>
                    <a:pt x="945" y="523"/>
                  </a:lnTo>
                  <a:lnTo>
                    <a:pt x="955" y="525"/>
                  </a:lnTo>
                  <a:lnTo>
                    <a:pt x="965" y="528"/>
                  </a:lnTo>
                  <a:lnTo>
                    <a:pt x="965" y="528"/>
                  </a:lnTo>
                  <a:lnTo>
                    <a:pt x="965" y="536"/>
                  </a:lnTo>
                  <a:lnTo>
                    <a:pt x="965" y="567"/>
                  </a:lnTo>
                  <a:lnTo>
                    <a:pt x="965" y="567"/>
                  </a:lnTo>
                  <a:lnTo>
                    <a:pt x="967" y="591"/>
                  </a:lnTo>
                  <a:lnTo>
                    <a:pt x="972" y="616"/>
                  </a:lnTo>
                  <a:lnTo>
                    <a:pt x="974" y="643"/>
                  </a:lnTo>
                  <a:lnTo>
                    <a:pt x="974" y="659"/>
                  </a:lnTo>
                  <a:lnTo>
                    <a:pt x="972" y="677"/>
                  </a:lnTo>
                  <a:lnTo>
                    <a:pt x="972" y="677"/>
                  </a:lnTo>
                  <a:lnTo>
                    <a:pt x="970" y="692"/>
                  </a:lnTo>
                  <a:lnTo>
                    <a:pt x="970" y="704"/>
                  </a:lnTo>
                  <a:lnTo>
                    <a:pt x="972" y="721"/>
                  </a:lnTo>
                  <a:lnTo>
                    <a:pt x="972" y="727"/>
                  </a:lnTo>
                  <a:lnTo>
                    <a:pt x="972" y="733"/>
                  </a:lnTo>
                  <a:lnTo>
                    <a:pt x="970" y="739"/>
                  </a:lnTo>
                  <a:lnTo>
                    <a:pt x="965" y="747"/>
                  </a:lnTo>
                  <a:lnTo>
                    <a:pt x="965" y="747"/>
                  </a:lnTo>
                  <a:lnTo>
                    <a:pt x="953" y="762"/>
                  </a:lnTo>
                  <a:lnTo>
                    <a:pt x="943" y="776"/>
                  </a:lnTo>
                  <a:lnTo>
                    <a:pt x="932" y="786"/>
                  </a:lnTo>
                  <a:lnTo>
                    <a:pt x="926" y="790"/>
                  </a:lnTo>
                  <a:lnTo>
                    <a:pt x="918" y="794"/>
                  </a:lnTo>
                  <a:lnTo>
                    <a:pt x="918" y="794"/>
                  </a:lnTo>
                  <a:lnTo>
                    <a:pt x="904" y="797"/>
                  </a:lnTo>
                  <a:lnTo>
                    <a:pt x="895" y="797"/>
                  </a:lnTo>
                  <a:lnTo>
                    <a:pt x="891" y="799"/>
                  </a:lnTo>
                  <a:lnTo>
                    <a:pt x="889" y="801"/>
                  </a:lnTo>
                  <a:lnTo>
                    <a:pt x="887" y="805"/>
                  </a:lnTo>
                  <a:lnTo>
                    <a:pt x="887" y="809"/>
                  </a:lnTo>
                  <a:lnTo>
                    <a:pt x="887" y="809"/>
                  </a:lnTo>
                  <a:lnTo>
                    <a:pt x="885" y="831"/>
                  </a:lnTo>
                  <a:lnTo>
                    <a:pt x="885" y="836"/>
                  </a:lnTo>
                  <a:lnTo>
                    <a:pt x="887" y="840"/>
                  </a:lnTo>
                  <a:lnTo>
                    <a:pt x="887" y="840"/>
                  </a:lnTo>
                  <a:lnTo>
                    <a:pt x="895" y="840"/>
                  </a:lnTo>
                  <a:lnTo>
                    <a:pt x="906" y="840"/>
                  </a:lnTo>
                  <a:lnTo>
                    <a:pt x="922" y="838"/>
                  </a:lnTo>
                  <a:lnTo>
                    <a:pt x="934" y="840"/>
                  </a:lnTo>
                  <a:lnTo>
                    <a:pt x="934" y="840"/>
                  </a:lnTo>
                  <a:lnTo>
                    <a:pt x="939" y="840"/>
                  </a:lnTo>
                  <a:lnTo>
                    <a:pt x="945" y="838"/>
                  </a:lnTo>
                  <a:lnTo>
                    <a:pt x="955" y="834"/>
                  </a:lnTo>
                  <a:lnTo>
                    <a:pt x="959" y="834"/>
                  </a:lnTo>
                  <a:lnTo>
                    <a:pt x="963" y="836"/>
                  </a:lnTo>
                  <a:lnTo>
                    <a:pt x="965" y="840"/>
                  </a:lnTo>
                  <a:lnTo>
                    <a:pt x="965" y="848"/>
                  </a:lnTo>
                  <a:lnTo>
                    <a:pt x="965" y="848"/>
                  </a:lnTo>
                  <a:lnTo>
                    <a:pt x="965" y="858"/>
                  </a:lnTo>
                  <a:lnTo>
                    <a:pt x="967" y="864"/>
                  </a:lnTo>
                  <a:lnTo>
                    <a:pt x="970" y="872"/>
                  </a:lnTo>
                  <a:lnTo>
                    <a:pt x="972" y="875"/>
                  </a:lnTo>
                  <a:lnTo>
                    <a:pt x="972" y="877"/>
                  </a:lnTo>
                  <a:lnTo>
                    <a:pt x="970" y="881"/>
                  </a:lnTo>
                  <a:lnTo>
                    <a:pt x="965" y="887"/>
                  </a:lnTo>
                  <a:lnTo>
                    <a:pt x="965" y="887"/>
                  </a:lnTo>
                  <a:lnTo>
                    <a:pt x="939" y="905"/>
                  </a:lnTo>
                  <a:lnTo>
                    <a:pt x="904" y="926"/>
                  </a:lnTo>
                  <a:lnTo>
                    <a:pt x="873" y="946"/>
                  </a:lnTo>
                  <a:lnTo>
                    <a:pt x="865" y="953"/>
                  </a:lnTo>
                  <a:lnTo>
                    <a:pt x="864" y="955"/>
                  </a:lnTo>
                  <a:lnTo>
                    <a:pt x="864" y="957"/>
                  </a:lnTo>
                  <a:lnTo>
                    <a:pt x="864" y="957"/>
                  </a:lnTo>
                  <a:lnTo>
                    <a:pt x="869" y="959"/>
                  </a:lnTo>
                  <a:lnTo>
                    <a:pt x="877" y="957"/>
                  </a:lnTo>
                  <a:lnTo>
                    <a:pt x="904" y="953"/>
                  </a:lnTo>
                  <a:lnTo>
                    <a:pt x="934" y="944"/>
                  </a:lnTo>
                  <a:lnTo>
                    <a:pt x="947" y="940"/>
                  </a:lnTo>
                  <a:lnTo>
                    <a:pt x="957" y="934"/>
                  </a:lnTo>
                  <a:lnTo>
                    <a:pt x="957" y="934"/>
                  </a:lnTo>
                  <a:lnTo>
                    <a:pt x="961" y="932"/>
                  </a:lnTo>
                  <a:lnTo>
                    <a:pt x="963" y="934"/>
                  </a:lnTo>
                  <a:lnTo>
                    <a:pt x="967" y="938"/>
                  </a:lnTo>
                  <a:lnTo>
                    <a:pt x="969" y="942"/>
                  </a:lnTo>
                  <a:lnTo>
                    <a:pt x="970" y="955"/>
                  </a:lnTo>
                  <a:lnTo>
                    <a:pt x="974" y="973"/>
                  </a:lnTo>
                  <a:lnTo>
                    <a:pt x="976" y="988"/>
                  </a:lnTo>
                  <a:lnTo>
                    <a:pt x="978" y="1002"/>
                  </a:lnTo>
                  <a:lnTo>
                    <a:pt x="982" y="1012"/>
                  </a:lnTo>
                  <a:lnTo>
                    <a:pt x="984" y="1012"/>
                  </a:lnTo>
                  <a:lnTo>
                    <a:pt x="988" y="1012"/>
                  </a:lnTo>
                  <a:lnTo>
                    <a:pt x="988" y="1012"/>
                  </a:lnTo>
                  <a:lnTo>
                    <a:pt x="994" y="1010"/>
                  </a:lnTo>
                  <a:lnTo>
                    <a:pt x="1000" y="1010"/>
                  </a:lnTo>
                  <a:lnTo>
                    <a:pt x="1009" y="1012"/>
                  </a:lnTo>
                  <a:lnTo>
                    <a:pt x="1011" y="1012"/>
                  </a:lnTo>
                  <a:lnTo>
                    <a:pt x="1013" y="1008"/>
                  </a:lnTo>
                  <a:lnTo>
                    <a:pt x="1011" y="988"/>
                  </a:lnTo>
                  <a:lnTo>
                    <a:pt x="1011" y="988"/>
                  </a:lnTo>
                  <a:lnTo>
                    <a:pt x="1004" y="953"/>
                  </a:lnTo>
                  <a:lnTo>
                    <a:pt x="994" y="918"/>
                  </a:lnTo>
                  <a:lnTo>
                    <a:pt x="980" y="879"/>
                  </a:lnTo>
                  <a:lnTo>
                    <a:pt x="980" y="879"/>
                  </a:lnTo>
                  <a:lnTo>
                    <a:pt x="988" y="854"/>
                  </a:lnTo>
                  <a:lnTo>
                    <a:pt x="994" y="833"/>
                  </a:lnTo>
                  <a:lnTo>
                    <a:pt x="996" y="823"/>
                  </a:lnTo>
                  <a:lnTo>
                    <a:pt x="996" y="817"/>
                  </a:lnTo>
                  <a:lnTo>
                    <a:pt x="996" y="817"/>
                  </a:lnTo>
                  <a:lnTo>
                    <a:pt x="992" y="794"/>
                  </a:lnTo>
                  <a:lnTo>
                    <a:pt x="988" y="782"/>
                  </a:lnTo>
                  <a:lnTo>
                    <a:pt x="988" y="770"/>
                  </a:lnTo>
                  <a:lnTo>
                    <a:pt x="988" y="770"/>
                  </a:lnTo>
                  <a:lnTo>
                    <a:pt x="990" y="739"/>
                  </a:lnTo>
                  <a:lnTo>
                    <a:pt x="996" y="692"/>
                  </a:lnTo>
                  <a:lnTo>
                    <a:pt x="996" y="692"/>
                  </a:lnTo>
                  <a:lnTo>
                    <a:pt x="1000" y="647"/>
                  </a:lnTo>
                  <a:lnTo>
                    <a:pt x="1002" y="581"/>
                  </a:lnTo>
                  <a:lnTo>
                    <a:pt x="1000" y="523"/>
                  </a:lnTo>
                  <a:lnTo>
                    <a:pt x="998" y="503"/>
                  </a:lnTo>
                  <a:lnTo>
                    <a:pt x="998" y="499"/>
                  </a:lnTo>
                  <a:lnTo>
                    <a:pt x="996" y="497"/>
                  </a:lnTo>
                  <a:lnTo>
                    <a:pt x="996" y="497"/>
                  </a:lnTo>
                  <a:lnTo>
                    <a:pt x="986" y="501"/>
                  </a:lnTo>
                  <a:lnTo>
                    <a:pt x="980" y="503"/>
                  </a:lnTo>
                  <a:lnTo>
                    <a:pt x="972" y="503"/>
                  </a:lnTo>
                  <a:lnTo>
                    <a:pt x="967" y="501"/>
                  </a:lnTo>
                  <a:lnTo>
                    <a:pt x="959" y="499"/>
                  </a:lnTo>
                  <a:lnTo>
                    <a:pt x="953" y="491"/>
                  </a:lnTo>
                  <a:lnTo>
                    <a:pt x="949" y="482"/>
                  </a:lnTo>
                  <a:lnTo>
                    <a:pt x="949" y="482"/>
                  </a:lnTo>
                  <a:lnTo>
                    <a:pt x="943" y="460"/>
                  </a:lnTo>
                  <a:lnTo>
                    <a:pt x="941" y="447"/>
                  </a:lnTo>
                  <a:lnTo>
                    <a:pt x="941" y="435"/>
                  </a:lnTo>
                  <a:lnTo>
                    <a:pt x="941" y="435"/>
                  </a:lnTo>
                  <a:lnTo>
                    <a:pt x="939" y="423"/>
                  </a:lnTo>
                  <a:lnTo>
                    <a:pt x="939" y="415"/>
                  </a:lnTo>
                  <a:lnTo>
                    <a:pt x="939" y="413"/>
                  </a:lnTo>
                  <a:lnTo>
                    <a:pt x="941" y="411"/>
                  </a:lnTo>
                  <a:lnTo>
                    <a:pt x="941" y="411"/>
                  </a:lnTo>
                  <a:lnTo>
                    <a:pt x="945" y="408"/>
                  </a:lnTo>
                  <a:lnTo>
                    <a:pt x="949" y="404"/>
                  </a:lnTo>
                  <a:lnTo>
                    <a:pt x="957" y="396"/>
                  </a:lnTo>
                  <a:lnTo>
                    <a:pt x="957" y="396"/>
                  </a:lnTo>
                  <a:lnTo>
                    <a:pt x="957" y="392"/>
                  </a:lnTo>
                  <a:lnTo>
                    <a:pt x="957" y="384"/>
                  </a:lnTo>
                  <a:lnTo>
                    <a:pt x="951" y="361"/>
                  </a:lnTo>
                  <a:lnTo>
                    <a:pt x="943" y="335"/>
                  </a:lnTo>
                  <a:lnTo>
                    <a:pt x="939" y="326"/>
                  </a:lnTo>
                  <a:lnTo>
                    <a:pt x="934" y="318"/>
                  </a:lnTo>
                  <a:lnTo>
                    <a:pt x="934" y="318"/>
                  </a:lnTo>
                  <a:lnTo>
                    <a:pt x="920" y="308"/>
                  </a:lnTo>
                  <a:lnTo>
                    <a:pt x="904" y="298"/>
                  </a:lnTo>
                  <a:lnTo>
                    <a:pt x="897" y="296"/>
                  </a:lnTo>
                  <a:lnTo>
                    <a:pt x="889" y="294"/>
                  </a:lnTo>
                  <a:lnTo>
                    <a:pt x="883" y="296"/>
                  </a:lnTo>
                  <a:lnTo>
                    <a:pt x="879" y="302"/>
                  </a:lnTo>
                  <a:lnTo>
                    <a:pt x="879" y="302"/>
                  </a:lnTo>
                  <a:lnTo>
                    <a:pt x="879" y="306"/>
                  </a:lnTo>
                  <a:lnTo>
                    <a:pt x="879" y="310"/>
                  </a:lnTo>
                  <a:lnTo>
                    <a:pt x="883" y="322"/>
                  </a:lnTo>
                  <a:lnTo>
                    <a:pt x="891" y="333"/>
                  </a:lnTo>
                  <a:lnTo>
                    <a:pt x="899" y="347"/>
                  </a:lnTo>
                  <a:lnTo>
                    <a:pt x="914" y="371"/>
                  </a:lnTo>
                  <a:lnTo>
                    <a:pt x="918" y="376"/>
                  </a:lnTo>
                  <a:lnTo>
                    <a:pt x="918" y="380"/>
                  </a:lnTo>
                  <a:lnTo>
                    <a:pt x="918" y="380"/>
                  </a:lnTo>
                  <a:close/>
                  <a:moveTo>
                    <a:pt x="233" y="302"/>
                  </a:moveTo>
                  <a:lnTo>
                    <a:pt x="233" y="302"/>
                  </a:lnTo>
                  <a:lnTo>
                    <a:pt x="216" y="316"/>
                  </a:lnTo>
                  <a:lnTo>
                    <a:pt x="193" y="339"/>
                  </a:lnTo>
                  <a:lnTo>
                    <a:pt x="183" y="353"/>
                  </a:lnTo>
                  <a:lnTo>
                    <a:pt x="175" y="365"/>
                  </a:lnTo>
                  <a:lnTo>
                    <a:pt x="171" y="378"/>
                  </a:lnTo>
                  <a:lnTo>
                    <a:pt x="169" y="382"/>
                  </a:lnTo>
                  <a:lnTo>
                    <a:pt x="171" y="388"/>
                  </a:lnTo>
                  <a:lnTo>
                    <a:pt x="171" y="388"/>
                  </a:lnTo>
                  <a:lnTo>
                    <a:pt x="175" y="396"/>
                  </a:lnTo>
                  <a:lnTo>
                    <a:pt x="179" y="400"/>
                  </a:lnTo>
                  <a:lnTo>
                    <a:pt x="183" y="402"/>
                  </a:lnTo>
                  <a:lnTo>
                    <a:pt x="187" y="402"/>
                  </a:lnTo>
                  <a:lnTo>
                    <a:pt x="191" y="404"/>
                  </a:lnTo>
                  <a:lnTo>
                    <a:pt x="193" y="406"/>
                  </a:lnTo>
                  <a:lnTo>
                    <a:pt x="195" y="411"/>
                  </a:lnTo>
                  <a:lnTo>
                    <a:pt x="195" y="419"/>
                  </a:lnTo>
                  <a:lnTo>
                    <a:pt x="195" y="419"/>
                  </a:lnTo>
                  <a:lnTo>
                    <a:pt x="195" y="439"/>
                  </a:lnTo>
                  <a:lnTo>
                    <a:pt x="196" y="452"/>
                  </a:lnTo>
                  <a:lnTo>
                    <a:pt x="196" y="462"/>
                  </a:lnTo>
                  <a:lnTo>
                    <a:pt x="196" y="464"/>
                  </a:lnTo>
                  <a:lnTo>
                    <a:pt x="195" y="466"/>
                  </a:lnTo>
                  <a:lnTo>
                    <a:pt x="195" y="466"/>
                  </a:lnTo>
                  <a:lnTo>
                    <a:pt x="191" y="464"/>
                  </a:lnTo>
                  <a:lnTo>
                    <a:pt x="185" y="462"/>
                  </a:lnTo>
                  <a:lnTo>
                    <a:pt x="181" y="462"/>
                  </a:lnTo>
                  <a:lnTo>
                    <a:pt x="179" y="462"/>
                  </a:lnTo>
                  <a:lnTo>
                    <a:pt x="179" y="466"/>
                  </a:lnTo>
                  <a:lnTo>
                    <a:pt x="179" y="466"/>
                  </a:lnTo>
                  <a:lnTo>
                    <a:pt x="179" y="474"/>
                  </a:lnTo>
                  <a:lnTo>
                    <a:pt x="183" y="482"/>
                  </a:lnTo>
                  <a:lnTo>
                    <a:pt x="183" y="489"/>
                  </a:lnTo>
                  <a:lnTo>
                    <a:pt x="181" y="493"/>
                  </a:lnTo>
                  <a:lnTo>
                    <a:pt x="179" y="497"/>
                  </a:lnTo>
                  <a:lnTo>
                    <a:pt x="179" y="497"/>
                  </a:lnTo>
                  <a:lnTo>
                    <a:pt x="163" y="521"/>
                  </a:lnTo>
                  <a:lnTo>
                    <a:pt x="163" y="521"/>
                  </a:lnTo>
                  <a:lnTo>
                    <a:pt x="163" y="519"/>
                  </a:lnTo>
                  <a:lnTo>
                    <a:pt x="161" y="513"/>
                  </a:lnTo>
                  <a:lnTo>
                    <a:pt x="156" y="507"/>
                  </a:lnTo>
                  <a:lnTo>
                    <a:pt x="152" y="505"/>
                  </a:lnTo>
                  <a:lnTo>
                    <a:pt x="148" y="505"/>
                  </a:lnTo>
                  <a:lnTo>
                    <a:pt x="148" y="505"/>
                  </a:lnTo>
                  <a:lnTo>
                    <a:pt x="142" y="505"/>
                  </a:lnTo>
                  <a:lnTo>
                    <a:pt x="138" y="501"/>
                  </a:lnTo>
                  <a:lnTo>
                    <a:pt x="128" y="497"/>
                  </a:lnTo>
                  <a:lnTo>
                    <a:pt x="123" y="495"/>
                  </a:lnTo>
                  <a:lnTo>
                    <a:pt x="121" y="497"/>
                  </a:lnTo>
                  <a:lnTo>
                    <a:pt x="119" y="503"/>
                  </a:lnTo>
                  <a:lnTo>
                    <a:pt x="117" y="513"/>
                  </a:lnTo>
                  <a:lnTo>
                    <a:pt x="117" y="513"/>
                  </a:lnTo>
                  <a:lnTo>
                    <a:pt x="117" y="575"/>
                  </a:lnTo>
                  <a:lnTo>
                    <a:pt x="117" y="638"/>
                  </a:lnTo>
                  <a:lnTo>
                    <a:pt x="117" y="638"/>
                  </a:lnTo>
                  <a:lnTo>
                    <a:pt x="115" y="667"/>
                  </a:lnTo>
                  <a:lnTo>
                    <a:pt x="111" y="694"/>
                  </a:lnTo>
                  <a:lnTo>
                    <a:pt x="109" y="719"/>
                  </a:lnTo>
                  <a:lnTo>
                    <a:pt x="109" y="739"/>
                  </a:lnTo>
                  <a:lnTo>
                    <a:pt x="109" y="739"/>
                  </a:lnTo>
                  <a:lnTo>
                    <a:pt x="113" y="792"/>
                  </a:lnTo>
                  <a:lnTo>
                    <a:pt x="117" y="821"/>
                  </a:lnTo>
                  <a:lnTo>
                    <a:pt x="121" y="833"/>
                  </a:lnTo>
                  <a:lnTo>
                    <a:pt x="125" y="840"/>
                  </a:lnTo>
                  <a:lnTo>
                    <a:pt x="125" y="840"/>
                  </a:lnTo>
                  <a:lnTo>
                    <a:pt x="134" y="860"/>
                  </a:lnTo>
                  <a:lnTo>
                    <a:pt x="148" y="883"/>
                  </a:lnTo>
                  <a:lnTo>
                    <a:pt x="160" y="909"/>
                  </a:lnTo>
                  <a:lnTo>
                    <a:pt x="171" y="926"/>
                  </a:lnTo>
                  <a:lnTo>
                    <a:pt x="171" y="926"/>
                  </a:lnTo>
                  <a:lnTo>
                    <a:pt x="185" y="940"/>
                  </a:lnTo>
                  <a:lnTo>
                    <a:pt x="200" y="950"/>
                  </a:lnTo>
                  <a:lnTo>
                    <a:pt x="208" y="953"/>
                  </a:lnTo>
                  <a:lnTo>
                    <a:pt x="214" y="955"/>
                  </a:lnTo>
                  <a:lnTo>
                    <a:pt x="218" y="953"/>
                  </a:lnTo>
                  <a:lnTo>
                    <a:pt x="218" y="950"/>
                  </a:lnTo>
                  <a:lnTo>
                    <a:pt x="218" y="950"/>
                  </a:lnTo>
                  <a:lnTo>
                    <a:pt x="216" y="944"/>
                  </a:lnTo>
                  <a:lnTo>
                    <a:pt x="210" y="938"/>
                  </a:lnTo>
                  <a:lnTo>
                    <a:pt x="196" y="924"/>
                  </a:lnTo>
                  <a:lnTo>
                    <a:pt x="183" y="909"/>
                  </a:lnTo>
                  <a:lnTo>
                    <a:pt x="175" y="903"/>
                  </a:lnTo>
                  <a:lnTo>
                    <a:pt x="171" y="895"/>
                  </a:lnTo>
                  <a:lnTo>
                    <a:pt x="171" y="895"/>
                  </a:lnTo>
                  <a:lnTo>
                    <a:pt x="161" y="877"/>
                  </a:lnTo>
                  <a:lnTo>
                    <a:pt x="152" y="858"/>
                  </a:lnTo>
                  <a:lnTo>
                    <a:pt x="148" y="850"/>
                  </a:lnTo>
                  <a:lnTo>
                    <a:pt x="148" y="842"/>
                  </a:lnTo>
                  <a:lnTo>
                    <a:pt x="150" y="836"/>
                  </a:lnTo>
                  <a:lnTo>
                    <a:pt x="156" y="833"/>
                  </a:lnTo>
                  <a:lnTo>
                    <a:pt x="156" y="833"/>
                  </a:lnTo>
                  <a:lnTo>
                    <a:pt x="175" y="829"/>
                  </a:lnTo>
                  <a:lnTo>
                    <a:pt x="195" y="829"/>
                  </a:lnTo>
                  <a:lnTo>
                    <a:pt x="210" y="827"/>
                  </a:lnTo>
                  <a:lnTo>
                    <a:pt x="216" y="827"/>
                  </a:lnTo>
                  <a:lnTo>
                    <a:pt x="218" y="825"/>
                  </a:lnTo>
                  <a:lnTo>
                    <a:pt x="218" y="825"/>
                  </a:lnTo>
                  <a:lnTo>
                    <a:pt x="220" y="817"/>
                  </a:lnTo>
                  <a:lnTo>
                    <a:pt x="224" y="805"/>
                  </a:lnTo>
                  <a:lnTo>
                    <a:pt x="224" y="797"/>
                  </a:lnTo>
                  <a:lnTo>
                    <a:pt x="224" y="792"/>
                  </a:lnTo>
                  <a:lnTo>
                    <a:pt x="222" y="788"/>
                  </a:lnTo>
                  <a:lnTo>
                    <a:pt x="218" y="786"/>
                  </a:lnTo>
                  <a:lnTo>
                    <a:pt x="218" y="786"/>
                  </a:lnTo>
                  <a:lnTo>
                    <a:pt x="214" y="784"/>
                  </a:lnTo>
                  <a:lnTo>
                    <a:pt x="210" y="782"/>
                  </a:lnTo>
                  <a:lnTo>
                    <a:pt x="202" y="776"/>
                  </a:lnTo>
                  <a:lnTo>
                    <a:pt x="198" y="774"/>
                  </a:lnTo>
                  <a:lnTo>
                    <a:pt x="195" y="772"/>
                  </a:lnTo>
                  <a:lnTo>
                    <a:pt x="187" y="770"/>
                  </a:lnTo>
                  <a:lnTo>
                    <a:pt x="179" y="770"/>
                  </a:lnTo>
                  <a:lnTo>
                    <a:pt x="179" y="770"/>
                  </a:lnTo>
                  <a:lnTo>
                    <a:pt x="150" y="774"/>
                  </a:lnTo>
                  <a:lnTo>
                    <a:pt x="140" y="774"/>
                  </a:lnTo>
                  <a:lnTo>
                    <a:pt x="136" y="772"/>
                  </a:lnTo>
                  <a:lnTo>
                    <a:pt x="132" y="770"/>
                  </a:lnTo>
                  <a:lnTo>
                    <a:pt x="132" y="770"/>
                  </a:lnTo>
                  <a:lnTo>
                    <a:pt x="130" y="762"/>
                  </a:lnTo>
                  <a:lnTo>
                    <a:pt x="130" y="747"/>
                  </a:lnTo>
                  <a:lnTo>
                    <a:pt x="132" y="704"/>
                  </a:lnTo>
                  <a:lnTo>
                    <a:pt x="140" y="630"/>
                  </a:lnTo>
                  <a:lnTo>
                    <a:pt x="140" y="630"/>
                  </a:lnTo>
                  <a:lnTo>
                    <a:pt x="142" y="595"/>
                  </a:lnTo>
                  <a:lnTo>
                    <a:pt x="144" y="577"/>
                  </a:lnTo>
                  <a:lnTo>
                    <a:pt x="148" y="567"/>
                  </a:lnTo>
                  <a:lnTo>
                    <a:pt x="148" y="567"/>
                  </a:lnTo>
                  <a:lnTo>
                    <a:pt x="156" y="552"/>
                  </a:lnTo>
                  <a:lnTo>
                    <a:pt x="160" y="546"/>
                  </a:lnTo>
                  <a:lnTo>
                    <a:pt x="161" y="544"/>
                  </a:lnTo>
                  <a:lnTo>
                    <a:pt x="163" y="544"/>
                  </a:lnTo>
                  <a:lnTo>
                    <a:pt x="163" y="544"/>
                  </a:lnTo>
                  <a:lnTo>
                    <a:pt x="169" y="544"/>
                  </a:lnTo>
                  <a:lnTo>
                    <a:pt x="175" y="538"/>
                  </a:lnTo>
                  <a:lnTo>
                    <a:pt x="187" y="528"/>
                  </a:lnTo>
                  <a:lnTo>
                    <a:pt x="187" y="528"/>
                  </a:lnTo>
                  <a:lnTo>
                    <a:pt x="195" y="523"/>
                  </a:lnTo>
                  <a:lnTo>
                    <a:pt x="210" y="517"/>
                  </a:lnTo>
                  <a:lnTo>
                    <a:pt x="224" y="511"/>
                  </a:lnTo>
                  <a:lnTo>
                    <a:pt x="233" y="505"/>
                  </a:lnTo>
                  <a:lnTo>
                    <a:pt x="233" y="505"/>
                  </a:lnTo>
                  <a:lnTo>
                    <a:pt x="235" y="501"/>
                  </a:lnTo>
                  <a:lnTo>
                    <a:pt x="233" y="497"/>
                  </a:lnTo>
                  <a:lnTo>
                    <a:pt x="228" y="489"/>
                  </a:lnTo>
                  <a:lnTo>
                    <a:pt x="220" y="482"/>
                  </a:lnTo>
                  <a:lnTo>
                    <a:pt x="218" y="478"/>
                  </a:lnTo>
                  <a:lnTo>
                    <a:pt x="218" y="474"/>
                  </a:lnTo>
                  <a:lnTo>
                    <a:pt x="218" y="474"/>
                  </a:lnTo>
                  <a:lnTo>
                    <a:pt x="220" y="456"/>
                  </a:lnTo>
                  <a:lnTo>
                    <a:pt x="222" y="447"/>
                  </a:lnTo>
                  <a:lnTo>
                    <a:pt x="226" y="435"/>
                  </a:lnTo>
                  <a:lnTo>
                    <a:pt x="226" y="435"/>
                  </a:lnTo>
                  <a:lnTo>
                    <a:pt x="231" y="421"/>
                  </a:lnTo>
                  <a:lnTo>
                    <a:pt x="233" y="411"/>
                  </a:lnTo>
                  <a:lnTo>
                    <a:pt x="233" y="396"/>
                  </a:lnTo>
                  <a:lnTo>
                    <a:pt x="233" y="396"/>
                  </a:lnTo>
                  <a:lnTo>
                    <a:pt x="235" y="367"/>
                  </a:lnTo>
                  <a:lnTo>
                    <a:pt x="239" y="335"/>
                  </a:lnTo>
                  <a:lnTo>
                    <a:pt x="239" y="320"/>
                  </a:lnTo>
                  <a:lnTo>
                    <a:pt x="239" y="310"/>
                  </a:lnTo>
                  <a:lnTo>
                    <a:pt x="237" y="302"/>
                  </a:lnTo>
                  <a:lnTo>
                    <a:pt x="235" y="302"/>
                  </a:lnTo>
                  <a:lnTo>
                    <a:pt x="233" y="302"/>
                  </a:lnTo>
                  <a:lnTo>
                    <a:pt x="233" y="302"/>
                  </a:lnTo>
                  <a:close/>
                  <a:moveTo>
                    <a:pt x="335" y="193"/>
                  </a:moveTo>
                  <a:lnTo>
                    <a:pt x="335" y="193"/>
                  </a:lnTo>
                  <a:lnTo>
                    <a:pt x="336" y="193"/>
                  </a:lnTo>
                  <a:lnTo>
                    <a:pt x="336" y="193"/>
                  </a:lnTo>
                  <a:lnTo>
                    <a:pt x="366" y="178"/>
                  </a:lnTo>
                  <a:lnTo>
                    <a:pt x="366" y="178"/>
                  </a:lnTo>
                  <a:lnTo>
                    <a:pt x="424" y="148"/>
                  </a:lnTo>
                  <a:lnTo>
                    <a:pt x="459" y="131"/>
                  </a:lnTo>
                  <a:lnTo>
                    <a:pt x="459" y="131"/>
                  </a:lnTo>
                  <a:lnTo>
                    <a:pt x="469" y="123"/>
                  </a:lnTo>
                  <a:lnTo>
                    <a:pt x="478" y="115"/>
                  </a:lnTo>
                  <a:lnTo>
                    <a:pt x="482" y="111"/>
                  </a:lnTo>
                  <a:lnTo>
                    <a:pt x="488" y="109"/>
                  </a:lnTo>
                  <a:lnTo>
                    <a:pt x="496" y="107"/>
                  </a:lnTo>
                  <a:lnTo>
                    <a:pt x="506" y="107"/>
                  </a:lnTo>
                  <a:lnTo>
                    <a:pt x="506" y="107"/>
                  </a:lnTo>
                  <a:lnTo>
                    <a:pt x="523" y="107"/>
                  </a:lnTo>
                  <a:lnTo>
                    <a:pt x="533" y="107"/>
                  </a:lnTo>
                  <a:lnTo>
                    <a:pt x="539" y="109"/>
                  </a:lnTo>
                  <a:lnTo>
                    <a:pt x="545" y="115"/>
                  </a:lnTo>
                  <a:lnTo>
                    <a:pt x="545" y="115"/>
                  </a:lnTo>
                  <a:lnTo>
                    <a:pt x="548" y="121"/>
                  </a:lnTo>
                  <a:lnTo>
                    <a:pt x="550" y="121"/>
                  </a:lnTo>
                  <a:lnTo>
                    <a:pt x="552" y="123"/>
                  </a:lnTo>
                  <a:lnTo>
                    <a:pt x="552" y="131"/>
                  </a:lnTo>
                  <a:lnTo>
                    <a:pt x="552" y="131"/>
                  </a:lnTo>
                  <a:lnTo>
                    <a:pt x="552" y="137"/>
                  </a:lnTo>
                  <a:lnTo>
                    <a:pt x="550" y="140"/>
                  </a:lnTo>
                  <a:lnTo>
                    <a:pt x="543" y="146"/>
                  </a:lnTo>
                  <a:lnTo>
                    <a:pt x="533" y="154"/>
                  </a:lnTo>
                  <a:lnTo>
                    <a:pt x="521" y="162"/>
                  </a:lnTo>
                  <a:lnTo>
                    <a:pt x="521" y="162"/>
                  </a:lnTo>
                  <a:lnTo>
                    <a:pt x="517" y="168"/>
                  </a:lnTo>
                  <a:lnTo>
                    <a:pt x="513" y="172"/>
                  </a:lnTo>
                  <a:lnTo>
                    <a:pt x="512" y="179"/>
                  </a:lnTo>
                  <a:lnTo>
                    <a:pt x="508" y="185"/>
                  </a:lnTo>
                  <a:lnTo>
                    <a:pt x="504" y="189"/>
                  </a:lnTo>
                  <a:lnTo>
                    <a:pt x="498" y="193"/>
                  </a:lnTo>
                  <a:lnTo>
                    <a:pt x="498" y="193"/>
                  </a:lnTo>
                  <a:lnTo>
                    <a:pt x="477" y="205"/>
                  </a:lnTo>
                  <a:lnTo>
                    <a:pt x="469" y="209"/>
                  </a:lnTo>
                  <a:lnTo>
                    <a:pt x="467" y="209"/>
                  </a:lnTo>
                  <a:lnTo>
                    <a:pt x="467" y="209"/>
                  </a:lnTo>
                  <a:lnTo>
                    <a:pt x="459" y="207"/>
                  </a:lnTo>
                  <a:lnTo>
                    <a:pt x="443" y="205"/>
                  </a:lnTo>
                  <a:lnTo>
                    <a:pt x="420" y="201"/>
                  </a:lnTo>
                  <a:lnTo>
                    <a:pt x="420" y="201"/>
                  </a:lnTo>
                  <a:lnTo>
                    <a:pt x="405" y="209"/>
                  </a:lnTo>
                  <a:lnTo>
                    <a:pt x="377" y="226"/>
                  </a:lnTo>
                  <a:lnTo>
                    <a:pt x="352" y="244"/>
                  </a:lnTo>
                  <a:lnTo>
                    <a:pt x="344" y="252"/>
                  </a:lnTo>
                  <a:lnTo>
                    <a:pt x="342" y="254"/>
                  </a:lnTo>
                  <a:lnTo>
                    <a:pt x="342" y="255"/>
                  </a:lnTo>
                  <a:lnTo>
                    <a:pt x="342" y="255"/>
                  </a:lnTo>
                  <a:lnTo>
                    <a:pt x="346" y="257"/>
                  </a:lnTo>
                  <a:lnTo>
                    <a:pt x="352" y="257"/>
                  </a:lnTo>
                  <a:lnTo>
                    <a:pt x="370" y="255"/>
                  </a:lnTo>
                  <a:lnTo>
                    <a:pt x="389" y="248"/>
                  </a:lnTo>
                  <a:lnTo>
                    <a:pt x="397" y="244"/>
                  </a:lnTo>
                  <a:lnTo>
                    <a:pt x="405" y="240"/>
                  </a:lnTo>
                  <a:lnTo>
                    <a:pt x="405" y="240"/>
                  </a:lnTo>
                  <a:lnTo>
                    <a:pt x="414" y="230"/>
                  </a:lnTo>
                  <a:lnTo>
                    <a:pt x="422" y="224"/>
                  </a:lnTo>
                  <a:lnTo>
                    <a:pt x="426" y="222"/>
                  </a:lnTo>
                  <a:lnTo>
                    <a:pt x="430" y="222"/>
                  </a:lnTo>
                  <a:lnTo>
                    <a:pt x="436" y="222"/>
                  </a:lnTo>
                  <a:lnTo>
                    <a:pt x="443" y="224"/>
                  </a:lnTo>
                  <a:lnTo>
                    <a:pt x="443" y="224"/>
                  </a:lnTo>
                  <a:lnTo>
                    <a:pt x="465" y="234"/>
                  </a:lnTo>
                  <a:lnTo>
                    <a:pt x="475" y="234"/>
                  </a:lnTo>
                  <a:lnTo>
                    <a:pt x="490" y="232"/>
                  </a:lnTo>
                  <a:lnTo>
                    <a:pt x="490" y="232"/>
                  </a:lnTo>
                  <a:lnTo>
                    <a:pt x="527" y="224"/>
                  </a:lnTo>
                  <a:lnTo>
                    <a:pt x="541" y="224"/>
                  </a:lnTo>
                  <a:lnTo>
                    <a:pt x="545" y="224"/>
                  </a:lnTo>
                  <a:lnTo>
                    <a:pt x="545" y="224"/>
                  </a:lnTo>
                  <a:lnTo>
                    <a:pt x="545" y="228"/>
                  </a:lnTo>
                  <a:lnTo>
                    <a:pt x="548" y="236"/>
                  </a:lnTo>
                  <a:lnTo>
                    <a:pt x="548" y="240"/>
                  </a:lnTo>
                  <a:lnTo>
                    <a:pt x="547" y="242"/>
                  </a:lnTo>
                  <a:lnTo>
                    <a:pt x="543" y="246"/>
                  </a:lnTo>
                  <a:lnTo>
                    <a:pt x="537" y="248"/>
                  </a:lnTo>
                  <a:lnTo>
                    <a:pt x="537" y="248"/>
                  </a:lnTo>
                  <a:lnTo>
                    <a:pt x="510" y="252"/>
                  </a:lnTo>
                  <a:lnTo>
                    <a:pt x="490" y="255"/>
                  </a:lnTo>
                  <a:lnTo>
                    <a:pt x="490" y="255"/>
                  </a:lnTo>
                  <a:lnTo>
                    <a:pt x="484" y="257"/>
                  </a:lnTo>
                  <a:lnTo>
                    <a:pt x="484" y="259"/>
                  </a:lnTo>
                  <a:lnTo>
                    <a:pt x="484" y="263"/>
                  </a:lnTo>
                  <a:lnTo>
                    <a:pt x="482" y="263"/>
                  </a:lnTo>
                  <a:lnTo>
                    <a:pt x="482" y="263"/>
                  </a:lnTo>
                  <a:lnTo>
                    <a:pt x="482" y="263"/>
                  </a:lnTo>
                  <a:lnTo>
                    <a:pt x="482" y="265"/>
                  </a:lnTo>
                  <a:lnTo>
                    <a:pt x="486" y="269"/>
                  </a:lnTo>
                  <a:lnTo>
                    <a:pt x="494" y="273"/>
                  </a:lnTo>
                  <a:lnTo>
                    <a:pt x="500" y="273"/>
                  </a:lnTo>
                  <a:lnTo>
                    <a:pt x="506" y="271"/>
                  </a:lnTo>
                  <a:lnTo>
                    <a:pt x="506" y="271"/>
                  </a:lnTo>
                  <a:lnTo>
                    <a:pt x="541" y="259"/>
                  </a:lnTo>
                  <a:lnTo>
                    <a:pt x="568" y="248"/>
                  </a:lnTo>
                  <a:lnTo>
                    <a:pt x="568" y="248"/>
                  </a:lnTo>
                  <a:lnTo>
                    <a:pt x="570" y="242"/>
                  </a:lnTo>
                  <a:lnTo>
                    <a:pt x="570" y="232"/>
                  </a:lnTo>
                  <a:lnTo>
                    <a:pt x="566" y="205"/>
                  </a:lnTo>
                  <a:lnTo>
                    <a:pt x="566" y="191"/>
                  </a:lnTo>
                  <a:lnTo>
                    <a:pt x="568" y="183"/>
                  </a:lnTo>
                  <a:lnTo>
                    <a:pt x="568" y="181"/>
                  </a:lnTo>
                  <a:lnTo>
                    <a:pt x="570" y="179"/>
                  </a:lnTo>
                  <a:lnTo>
                    <a:pt x="572" y="181"/>
                  </a:lnTo>
                  <a:lnTo>
                    <a:pt x="576" y="185"/>
                  </a:lnTo>
                  <a:lnTo>
                    <a:pt x="576" y="185"/>
                  </a:lnTo>
                  <a:lnTo>
                    <a:pt x="578" y="191"/>
                  </a:lnTo>
                  <a:lnTo>
                    <a:pt x="580" y="195"/>
                  </a:lnTo>
                  <a:lnTo>
                    <a:pt x="580" y="205"/>
                  </a:lnTo>
                  <a:lnTo>
                    <a:pt x="576" y="220"/>
                  </a:lnTo>
                  <a:lnTo>
                    <a:pt x="576" y="226"/>
                  </a:lnTo>
                  <a:lnTo>
                    <a:pt x="578" y="228"/>
                  </a:lnTo>
                  <a:lnTo>
                    <a:pt x="580" y="230"/>
                  </a:lnTo>
                  <a:lnTo>
                    <a:pt x="589" y="232"/>
                  </a:lnTo>
                  <a:lnTo>
                    <a:pt x="607" y="232"/>
                  </a:lnTo>
                  <a:lnTo>
                    <a:pt x="607" y="232"/>
                  </a:lnTo>
                  <a:lnTo>
                    <a:pt x="646" y="228"/>
                  </a:lnTo>
                  <a:lnTo>
                    <a:pt x="673" y="222"/>
                  </a:lnTo>
                  <a:lnTo>
                    <a:pt x="692" y="220"/>
                  </a:lnTo>
                  <a:lnTo>
                    <a:pt x="700" y="222"/>
                  </a:lnTo>
                  <a:lnTo>
                    <a:pt x="708" y="224"/>
                  </a:lnTo>
                  <a:lnTo>
                    <a:pt x="708" y="224"/>
                  </a:lnTo>
                  <a:lnTo>
                    <a:pt x="762" y="257"/>
                  </a:lnTo>
                  <a:lnTo>
                    <a:pt x="774" y="263"/>
                  </a:lnTo>
                  <a:lnTo>
                    <a:pt x="786" y="267"/>
                  </a:lnTo>
                  <a:lnTo>
                    <a:pt x="788" y="267"/>
                  </a:lnTo>
                  <a:lnTo>
                    <a:pt x="790" y="265"/>
                  </a:lnTo>
                  <a:lnTo>
                    <a:pt x="788" y="261"/>
                  </a:lnTo>
                  <a:lnTo>
                    <a:pt x="786" y="255"/>
                  </a:lnTo>
                  <a:lnTo>
                    <a:pt x="786" y="255"/>
                  </a:lnTo>
                  <a:lnTo>
                    <a:pt x="774" y="232"/>
                  </a:lnTo>
                  <a:lnTo>
                    <a:pt x="766" y="215"/>
                  </a:lnTo>
                  <a:lnTo>
                    <a:pt x="760" y="209"/>
                  </a:lnTo>
                  <a:lnTo>
                    <a:pt x="755" y="205"/>
                  </a:lnTo>
                  <a:lnTo>
                    <a:pt x="745" y="201"/>
                  </a:lnTo>
                  <a:lnTo>
                    <a:pt x="731" y="201"/>
                  </a:lnTo>
                  <a:lnTo>
                    <a:pt x="731" y="201"/>
                  </a:lnTo>
                  <a:lnTo>
                    <a:pt x="700" y="205"/>
                  </a:lnTo>
                  <a:lnTo>
                    <a:pt x="671" y="209"/>
                  </a:lnTo>
                  <a:lnTo>
                    <a:pt x="648" y="211"/>
                  </a:lnTo>
                  <a:lnTo>
                    <a:pt x="638" y="211"/>
                  </a:lnTo>
                  <a:lnTo>
                    <a:pt x="630" y="209"/>
                  </a:lnTo>
                  <a:lnTo>
                    <a:pt x="630" y="209"/>
                  </a:lnTo>
                  <a:lnTo>
                    <a:pt x="615" y="201"/>
                  </a:lnTo>
                  <a:lnTo>
                    <a:pt x="599" y="191"/>
                  </a:lnTo>
                  <a:lnTo>
                    <a:pt x="591" y="187"/>
                  </a:lnTo>
                  <a:lnTo>
                    <a:pt x="585" y="181"/>
                  </a:lnTo>
                  <a:lnTo>
                    <a:pt x="583" y="176"/>
                  </a:lnTo>
                  <a:lnTo>
                    <a:pt x="583" y="170"/>
                  </a:lnTo>
                  <a:lnTo>
                    <a:pt x="583" y="170"/>
                  </a:lnTo>
                  <a:lnTo>
                    <a:pt x="591" y="158"/>
                  </a:lnTo>
                  <a:lnTo>
                    <a:pt x="601" y="146"/>
                  </a:lnTo>
                  <a:lnTo>
                    <a:pt x="607" y="142"/>
                  </a:lnTo>
                  <a:lnTo>
                    <a:pt x="615" y="140"/>
                  </a:lnTo>
                  <a:lnTo>
                    <a:pt x="622" y="139"/>
                  </a:lnTo>
                  <a:lnTo>
                    <a:pt x="630" y="139"/>
                  </a:lnTo>
                  <a:lnTo>
                    <a:pt x="630" y="139"/>
                  </a:lnTo>
                  <a:lnTo>
                    <a:pt x="642" y="142"/>
                  </a:lnTo>
                  <a:lnTo>
                    <a:pt x="661" y="148"/>
                  </a:lnTo>
                  <a:lnTo>
                    <a:pt x="710" y="166"/>
                  </a:lnTo>
                  <a:lnTo>
                    <a:pt x="735" y="174"/>
                  </a:lnTo>
                  <a:lnTo>
                    <a:pt x="755" y="179"/>
                  </a:lnTo>
                  <a:lnTo>
                    <a:pt x="766" y="181"/>
                  </a:lnTo>
                  <a:lnTo>
                    <a:pt x="770" y="179"/>
                  </a:lnTo>
                  <a:lnTo>
                    <a:pt x="770" y="178"/>
                  </a:lnTo>
                  <a:lnTo>
                    <a:pt x="770" y="178"/>
                  </a:lnTo>
                  <a:lnTo>
                    <a:pt x="762" y="160"/>
                  </a:lnTo>
                  <a:lnTo>
                    <a:pt x="757" y="150"/>
                  </a:lnTo>
                  <a:lnTo>
                    <a:pt x="749" y="140"/>
                  </a:lnTo>
                  <a:lnTo>
                    <a:pt x="737" y="129"/>
                  </a:lnTo>
                  <a:lnTo>
                    <a:pt x="722" y="119"/>
                  </a:lnTo>
                  <a:lnTo>
                    <a:pt x="702" y="109"/>
                  </a:lnTo>
                  <a:lnTo>
                    <a:pt x="677" y="100"/>
                  </a:lnTo>
                  <a:lnTo>
                    <a:pt x="677" y="100"/>
                  </a:lnTo>
                  <a:lnTo>
                    <a:pt x="652" y="92"/>
                  </a:lnTo>
                  <a:lnTo>
                    <a:pt x="628" y="86"/>
                  </a:lnTo>
                  <a:lnTo>
                    <a:pt x="593" y="82"/>
                  </a:lnTo>
                  <a:lnTo>
                    <a:pt x="574" y="78"/>
                  </a:lnTo>
                  <a:lnTo>
                    <a:pt x="570" y="78"/>
                  </a:lnTo>
                  <a:lnTo>
                    <a:pt x="568" y="76"/>
                  </a:lnTo>
                  <a:lnTo>
                    <a:pt x="576" y="45"/>
                  </a:lnTo>
                  <a:lnTo>
                    <a:pt x="576" y="45"/>
                  </a:lnTo>
                  <a:lnTo>
                    <a:pt x="667" y="49"/>
                  </a:lnTo>
                  <a:lnTo>
                    <a:pt x="723" y="49"/>
                  </a:lnTo>
                  <a:lnTo>
                    <a:pt x="739" y="49"/>
                  </a:lnTo>
                  <a:lnTo>
                    <a:pt x="741" y="47"/>
                  </a:lnTo>
                  <a:lnTo>
                    <a:pt x="739" y="45"/>
                  </a:lnTo>
                  <a:lnTo>
                    <a:pt x="739" y="45"/>
                  </a:lnTo>
                  <a:lnTo>
                    <a:pt x="725" y="41"/>
                  </a:lnTo>
                  <a:lnTo>
                    <a:pt x="702" y="37"/>
                  </a:lnTo>
                  <a:lnTo>
                    <a:pt x="644" y="29"/>
                  </a:lnTo>
                  <a:lnTo>
                    <a:pt x="568" y="22"/>
                  </a:lnTo>
                  <a:lnTo>
                    <a:pt x="568" y="22"/>
                  </a:lnTo>
                  <a:lnTo>
                    <a:pt x="564" y="20"/>
                  </a:lnTo>
                  <a:lnTo>
                    <a:pt x="562" y="14"/>
                  </a:lnTo>
                  <a:lnTo>
                    <a:pt x="560" y="6"/>
                  </a:lnTo>
                  <a:lnTo>
                    <a:pt x="560" y="6"/>
                  </a:lnTo>
                  <a:lnTo>
                    <a:pt x="558" y="2"/>
                  </a:lnTo>
                  <a:lnTo>
                    <a:pt x="556" y="0"/>
                  </a:lnTo>
                  <a:lnTo>
                    <a:pt x="552" y="0"/>
                  </a:lnTo>
                  <a:lnTo>
                    <a:pt x="548" y="0"/>
                  </a:lnTo>
                  <a:lnTo>
                    <a:pt x="537" y="6"/>
                  </a:lnTo>
                  <a:lnTo>
                    <a:pt x="537" y="6"/>
                  </a:lnTo>
                  <a:lnTo>
                    <a:pt x="541" y="10"/>
                  </a:lnTo>
                  <a:lnTo>
                    <a:pt x="545" y="18"/>
                  </a:lnTo>
                  <a:lnTo>
                    <a:pt x="547" y="24"/>
                  </a:lnTo>
                  <a:lnTo>
                    <a:pt x="547" y="27"/>
                  </a:lnTo>
                  <a:lnTo>
                    <a:pt x="543" y="29"/>
                  </a:lnTo>
                  <a:lnTo>
                    <a:pt x="537" y="29"/>
                  </a:lnTo>
                  <a:lnTo>
                    <a:pt x="537" y="29"/>
                  </a:lnTo>
                  <a:lnTo>
                    <a:pt x="519" y="27"/>
                  </a:lnTo>
                  <a:lnTo>
                    <a:pt x="500" y="25"/>
                  </a:lnTo>
                  <a:lnTo>
                    <a:pt x="478" y="25"/>
                  </a:lnTo>
                  <a:lnTo>
                    <a:pt x="451" y="29"/>
                  </a:lnTo>
                  <a:lnTo>
                    <a:pt x="451" y="29"/>
                  </a:lnTo>
                  <a:lnTo>
                    <a:pt x="391" y="41"/>
                  </a:lnTo>
                  <a:lnTo>
                    <a:pt x="368" y="45"/>
                  </a:lnTo>
                  <a:lnTo>
                    <a:pt x="360" y="49"/>
                  </a:lnTo>
                  <a:lnTo>
                    <a:pt x="358" y="53"/>
                  </a:lnTo>
                  <a:lnTo>
                    <a:pt x="358" y="53"/>
                  </a:lnTo>
                  <a:lnTo>
                    <a:pt x="358" y="61"/>
                  </a:lnTo>
                  <a:lnTo>
                    <a:pt x="358" y="63"/>
                  </a:lnTo>
                  <a:lnTo>
                    <a:pt x="362" y="64"/>
                  </a:lnTo>
                  <a:lnTo>
                    <a:pt x="366" y="64"/>
                  </a:lnTo>
                  <a:lnTo>
                    <a:pt x="373" y="64"/>
                  </a:lnTo>
                  <a:lnTo>
                    <a:pt x="397" y="61"/>
                  </a:lnTo>
                  <a:lnTo>
                    <a:pt x="397" y="61"/>
                  </a:lnTo>
                  <a:lnTo>
                    <a:pt x="418" y="55"/>
                  </a:lnTo>
                  <a:lnTo>
                    <a:pt x="430" y="51"/>
                  </a:lnTo>
                  <a:lnTo>
                    <a:pt x="443" y="47"/>
                  </a:lnTo>
                  <a:lnTo>
                    <a:pt x="475" y="45"/>
                  </a:lnTo>
                  <a:lnTo>
                    <a:pt x="475" y="45"/>
                  </a:lnTo>
                  <a:lnTo>
                    <a:pt x="510" y="43"/>
                  </a:lnTo>
                  <a:lnTo>
                    <a:pt x="531" y="41"/>
                  </a:lnTo>
                  <a:lnTo>
                    <a:pt x="541" y="41"/>
                  </a:lnTo>
                  <a:lnTo>
                    <a:pt x="543" y="43"/>
                  </a:lnTo>
                  <a:lnTo>
                    <a:pt x="545" y="45"/>
                  </a:lnTo>
                  <a:lnTo>
                    <a:pt x="545" y="45"/>
                  </a:lnTo>
                  <a:lnTo>
                    <a:pt x="548" y="59"/>
                  </a:lnTo>
                  <a:lnTo>
                    <a:pt x="548" y="63"/>
                  </a:lnTo>
                  <a:lnTo>
                    <a:pt x="545" y="68"/>
                  </a:lnTo>
                  <a:lnTo>
                    <a:pt x="545" y="68"/>
                  </a:lnTo>
                  <a:lnTo>
                    <a:pt x="545" y="70"/>
                  </a:lnTo>
                  <a:lnTo>
                    <a:pt x="547" y="72"/>
                  </a:lnTo>
                  <a:lnTo>
                    <a:pt x="552" y="74"/>
                  </a:lnTo>
                  <a:lnTo>
                    <a:pt x="550" y="76"/>
                  </a:lnTo>
                  <a:lnTo>
                    <a:pt x="543" y="78"/>
                  </a:lnTo>
                  <a:lnTo>
                    <a:pt x="498" y="84"/>
                  </a:lnTo>
                  <a:lnTo>
                    <a:pt x="498" y="84"/>
                  </a:lnTo>
                  <a:lnTo>
                    <a:pt x="465" y="90"/>
                  </a:lnTo>
                  <a:lnTo>
                    <a:pt x="438" y="98"/>
                  </a:lnTo>
                  <a:lnTo>
                    <a:pt x="412" y="107"/>
                  </a:lnTo>
                  <a:lnTo>
                    <a:pt x="393" y="119"/>
                  </a:lnTo>
                  <a:lnTo>
                    <a:pt x="377" y="129"/>
                  </a:lnTo>
                  <a:lnTo>
                    <a:pt x="364" y="139"/>
                  </a:lnTo>
                  <a:lnTo>
                    <a:pt x="356" y="148"/>
                  </a:lnTo>
                  <a:lnTo>
                    <a:pt x="350" y="154"/>
                  </a:lnTo>
                  <a:lnTo>
                    <a:pt x="350" y="154"/>
                  </a:lnTo>
                  <a:lnTo>
                    <a:pt x="342" y="166"/>
                  </a:lnTo>
                  <a:lnTo>
                    <a:pt x="335" y="179"/>
                  </a:lnTo>
                  <a:lnTo>
                    <a:pt x="333" y="189"/>
                  </a:lnTo>
                  <a:lnTo>
                    <a:pt x="333" y="193"/>
                  </a:lnTo>
                  <a:lnTo>
                    <a:pt x="335" y="193"/>
                  </a:lnTo>
                  <a:lnTo>
                    <a:pt x="335" y="193"/>
                  </a:lnTo>
                  <a:close/>
                  <a:moveTo>
                    <a:pt x="653" y="68"/>
                  </a:moveTo>
                  <a:lnTo>
                    <a:pt x="653" y="68"/>
                  </a:lnTo>
                  <a:lnTo>
                    <a:pt x="696" y="82"/>
                  </a:lnTo>
                  <a:lnTo>
                    <a:pt x="762" y="100"/>
                  </a:lnTo>
                  <a:lnTo>
                    <a:pt x="762" y="100"/>
                  </a:lnTo>
                  <a:lnTo>
                    <a:pt x="784" y="105"/>
                  </a:lnTo>
                  <a:lnTo>
                    <a:pt x="793" y="107"/>
                  </a:lnTo>
                  <a:lnTo>
                    <a:pt x="793" y="107"/>
                  </a:lnTo>
                  <a:lnTo>
                    <a:pt x="797" y="107"/>
                  </a:lnTo>
                  <a:lnTo>
                    <a:pt x="801" y="105"/>
                  </a:lnTo>
                  <a:lnTo>
                    <a:pt x="805" y="103"/>
                  </a:lnTo>
                  <a:lnTo>
                    <a:pt x="805" y="100"/>
                  </a:lnTo>
                  <a:lnTo>
                    <a:pt x="807" y="92"/>
                  </a:lnTo>
                  <a:lnTo>
                    <a:pt x="809" y="84"/>
                  </a:lnTo>
                  <a:lnTo>
                    <a:pt x="809" y="84"/>
                  </a:lnTo>
                  <a:lnTo>
                    <a:pt x="807" y="80"/>
                  </a:lnTo>
                  <a:lnTo>
                    <a:pt x="803" y="78"/>
                  </a:lnTo>
                  <a:lnTo>
                    <a:pt x="784" y="72"/>
                  </a:lnTo>
                  <a:lnTo>
                    <a:pt x="758" y="70"/>
                  </a:lnTo>
                  <a:lnTo>
                    <a:pt x="731" y="68"/>
                  </a:lnTo>
                  <a:lnTo>
                    <a:pt x="731" y="68"/>
                  </a:lnTo>
                  <a:lnTo>
                    <a:pt x="704" y="66"/>
                  </a:lnTo>
                  <a:lnTo>
                    <a:pt x="679" y="68"/>
                  </a:lnTo>
                  <a:lnTo>
                    <a:pt x="653" y="68"/>
                  </a:lnTo>
                  <a:lnTo>
                    <a:pt x="653" y="68"/>
                  </a:lnTo>
                  <a:close/>
                  <a:moveTo>
                    <a:pt x="895" y="146"/>
                  </a:moveTo>
                  <a:lnTo>
                    <a:pt x="895" y="146"/>
                  </a:lnTo>
                  <a:lnTo>
                    <a:pt x="897" y="158"/>
                  </a:lnTo>
                  <a:lnTo>
                    <a:pt x="897" y="166"/>
                  </a:lnTo>
                  <a:lnTo>
                    <a:pt x="895" y="170"/>
                  </a:lnTo>
                  <a:lnTo>
                    <a:pt x="895" y="170"/>
                  </a:lnTo>
                  <a:lnTo>
                    <a:pt x="891" y="174"/>
                  </a:lnTo>
                  <a:lnTo>
                    <a:pt x="883" y="178"/>
                  </a:lnTo>
                  <a:lnTo>
                    <a:pt x="877" y="179"/>
                  </a:lnTo>
                  <a:lnTo>
                    <a:pt x="871" y="178"/>
                  </a:lnTo>
                  <a:lnTo>
                    <a:pt x="865" y="176"/>
                  </a:lnTo>
                  <a:lnTo>
                    <a:pt x="856" y="170"/>
                  </a:lnTo>
                  <a:lnTo>
                    <a:pt x="856" y="170"/>
                  </a:lnTo>
                  <a:lnTo>
                    <a:pt x="836" y="160"/>
                  </a:lnTo>
                  <a:lnTo>
                    <a:pt x="823" y="152"/>
                  </a:lnTo>
                  <a:lnTo>
                    <a:pt x="811" y="150"/>
                  </a:lnTo>
                  <a:lnTo>
                    <a:pt x="809" y="152"/>
                  </a:lnTo>
                  <a:lnTo>
                    <a:pt x="809" y="154"/>
                  </a:lnTo>
                  <a:lnTo>
                    <a:pt x="809" y="154"/>
                  </a:lnTo>
                  <a:lnTo>
                    <a:pt x="811" y="158"/>
                  </a:lnTo>
                  <a:lnTo>
                    <a:pt x="817" y="164"/>
                  </a:lnTo>
                  <a:lnTo>
                    <a:pt x="836" y="179"/>
                  </a:lnTo>
                  <a:lnTo>
                    <a:pt x="879" y="217"/>
                  </a:lnTo>
                  <a:lnTo>
                    <a:pt x="879" y="217"/>
                  </a:lnTo>
                  <a:lnTo>
                    <a:pt x="899" y="236"/>
                  </a:lnTo>
                  <a:lnTo>
                    <a:pt x="914" y="255"/>
                  </a:lnTo>
                  <a:lnTo>
                    <a:pt x="926" y="271"/>
                  </a:lnTo>
                  <a:lnTo>
                    <a:pt x="934" y="279"/>
                  </a:lnTo>
                  <a:lnTo>
                    <a:pt x="934" y="279"/>
                  </a:lnTo>
                  <a:lnTo>
                    <a:pt x="937" y="281"/>
                  </a:lnTo>
                  <a:lnTo>
                    <a:pt x="945" y="283"/>
                  </a:lnTo>
                  <a:lnTo>
                    <a:pt x="953" y="289"/>
                  </a:lnTo>
                  <a:lnTo>
                    <a:pt x="965" y="302"/>
                  </a:lnTo>
                  <a:lnTo>
                    <a:pt x="965" y="302"/>
                  </a:lnTo>
                  <a:lnTo>
                    <a:pt x="974" y="318"/>
                  </a:lnTo>
                  <a:lnTo>
                    <a:pt x="978" y="330"/>
                  </a:lnTo>
                  <a:lnTo>
                    <a:pt x="982" y="333"/>
                  </a:lnTo>
                  <a:lnTo>
                    <a:pt x="984" y="337"/>
                  </a:lnTo>
                  <a:lnTo>
                    <a:pt x="990" y="339"/>
                  </a:lnTo>
                  <a:lnTo>
                    <a:pt x="996" y="341"/>
                  </a:lnTo>
                  <a:lnTo>
                    <a:pt x="996" y="341"/>
                  </a:lnTo>
                  <a:lnTo>
                    <a:pt x="1009" y="345"/>
                  </a:lnTo>
                  <a:lnTo>
                    <a:pt x="1023" y="349"/>
                  </a:lnTo>
                  <a:lnTo>
                    <a:pt x="1031" y="351"/>
                  </a:lnTo>
                  <a:lnTo>
                    <a:pt x="1033" y="351"/>
                  </a:lnTo>
                  <a:lnTo>
                    <a:pt x="1035" y="349"/>
                  </a:lnTo>
                  <a:lnTo>
                    <a:pt x="1035" y="349"/>
                  </a:lnTo>
                  <a:lnTo>
                    <a:pt x="1035" y="341"/>
                  </a:lnTo>
                  <a:lnTo>
                    <a:pt x="1031" y="330"/>
                  </a:lnTo>
                  <a:lnTo>
                    <a:pt x="1025" y="320"/>
                  </a:lnTo>
                  <a:lnTo>
                    <a:pt x="1019" y="310"/>
                  </a:lnTo>
                  <a:lnTo>
                    <a:pt x="1019" y="310"/>
                  </a:lnTo>
                  <a:lnTo>
                    <a:pt x="1013" y="300"/>
                  </a:lnTo>
                  <a:lnTo>
                    <a:pt x="1011" y="291"/>
                  </a:lnTo>
                  <a:lnTo>
                    <a:pt x="1009" y="283"/>
                  </a:lnTo>
                  <a:lnTo>
                    <a:pt x="1005" y="281"/>
                  </a:lnTo>
                  <a:lnTo>
                    <a:pt x="1004" y="279"/>
                  </a:lnTo>
                  <a:lnTo>
                    <a:pt x="1004" y="279"/>
                  </a:lnTo>
                  <a:lnTo>
                    <a:pt x="996" y="279"/>
                  </a:lnTo>
                  <a:lnTo>
                    <a:pt x="990" y="281"/>
                  </a:lnTo>
                  <a:lnTo>
                    <a:pt x="986" y="281"/>
                  </a:lnTo>
                  <a:lnTo>
                    <a:pt x="982" y="279"/>
                  </a:lnTo>
                  <a:lnTo>
                    <a:pt x="976" y="277"/>
                  </a:lnTo>
                  <a:lnTo>
                    <a:pt x="972" y="271"/>
                  </a:lnTo>
                  <a:lnTo>
                    <a:pt x="972" y="271"/>
                  </a:lnTo>
                  <a:lnTo>
                    <a:pt x="955" y="248"/>
                  </a:lnTo>
                  <a:lnTo>
                    <a:pt x="949" y="240"/>
                  </a:lnTo>
                  <a:lnTo>
                    <a:pt x="941" y="232"/>
                  </a:lnTo>
                  <a:lnTo>
                    <a:pt x="941" y="232"/>
                  </a:lnTo>
                  <a:lnTo>
                    <a:pt x="932" y="224"/>
                  </a:lnTo>
                  <a:lnTo>
                    <a:pt x="924" y="217"/>
                  </a:lnTo>
                  <a:lnTo>
                    <a:pt x="916" y="209"/>
                  </a:lnTo>
                  <a:lnTo>
                    <a:pt x="916" y="205"/>
                  </a:lnTo>
                  <a:lnTo>
                    <a:pt x="918" y="201"/>
                  </a:lnTo>
                  <a:lnTo>
                    <a:pt x="918" y="201"/>
                  </a:lnTo>
                  <a:lnTo>
                    <a:pt x="926" y="193"/>
                  </a:lnTo>
                  <a:lnTo>
                    <a:pt x="930" y="191"/>
                  </a:lnTo>
                  <a:lnTo>
                    <a:pt x="934" y="185"/>
                  </a:lnTo>
                  <a:lnTo>
                    <a:pt x="934" y="185"/>
                  </a:lnTo>
                  <a:lnTo>
                    <a:pt x="934" y="181"/>
                  </a:lnTo>
                  <a:lnTo>
                    <a:pt x="930" y="174"/>
                  </a:lnTo>
                  <a:lnTo>
                    <a:pt x="916" y="160"/>
                  </a:lnTo>
                  <a:lnTo>
                    <a:pt x="902" y="148"/>
                  </a:lnTo>
                  <a:lnTo>
                    <a:pt x="897" y="146"/>
                  </a:lnTo>
                  <a:lnTo>
                    <a:pt x="895" y="146"/>
                  </a:lnTo>
                  <a:lnTo>
                    <a:pt x="895" y="146"/>
                  </a:lnTo>
                  <a:lnTo>
                    <a:pt x="895" y="146"/>
                  </a:lnTo>
                  <a:close/>
                  <a:moveTo>
                    <a:pt x="428" y="302"/>
                  </a:moveTo>
                  <a:lnTo>
                    <a:pt x="428" y="302"/>
                  </a:lnTo>
                  <a:lnTo>
                    <a:pt x="428" y="296"/>
                  </a:lnTo>
                  <a:lnTo>
                    <a:pt x="430" y="289"/>
                  </a:lnTo>
                  <a:lnTo>
                    <a:pt x="436" y="277"/>
                  </a:lnTo>
                  <a:lnTo>
                    <a:pt x="436" y="273"/>
                  </a:lnTo>
                  <a:lnTo>
                    <a:pt x="436" y="271"/>
                  </a:lnTo>
                  <a:lnTo>
                    <a:pt x="430" y="271"/>
                  </a:lnTo>
                  <a:lnTo>
                    <a:pt x="420" y="271"/>
                  </a:lnTo>
                  <a:lnTo>
                    <a:pt x="420" y="271"/>
                  </a:lnTo>
                  <a:lnTo>
                    <a:pt x="397" y="277"/>
                  </a:lnTo>
                  <a:lnTo>
                    <a:pt x="375" y="283"/>
                  </a:lnTo>
                  <a:lnTo>
                    <a:pt x="368" y="287"/>
                  </a:lnTo>
                  <a:lnTo>
                    <a:pt x="362" y="293"/>
                  </a:lnTo>
                  <a:lnTo>
                    <a:pt x="358" y="296"/>
                  </a:lnTo>
                  <a:lnTo>
                    <a:pt x="358" y="302"/>
                  </a:lnTo>
                  <a:lnTo>
                    <a:pt x="358" y="302"/>
                  </a:lnTo>
                  <a:lnTo>
                    <a:pt x="360" y="304"/>
                  </a:lnTo>
                  <a:lnTo>
                    <a:pt x="362" y="308"/>
                  </a:lnTo>
                  <a:lnTo>
                    <a:pt x="371" y="312"/>
                  </a:lnTo>
                  <a:lnTo>
                    <a:pt x="383" y="314"/>
                  </a:lnTo>
                  <a:lnTo>
                    <a:pt x="395" y="314"/>
                  </a:lnTo>
                  <a:lnTo>
                    <a:pt x="408" y="314"/>
                  </a:lnTo>
                  <a:lnTo>
                    <a:pt x="418" y="312"/>
                  </a:lnTo>
                  <a:lnTo>
                    <a:pt x="426" y="308"/>
                  </a:lnTo>
                  <a:lnTo>
                    <a:pt x="428" y="306"/>
                  </a:lnTo>
                  <a:lnTo>
                    <a:pt x="428" y="302"/>
                  </a:lnTo>
                  <a:lnTo>
                    <a:pt x="428" y="302"/>
                  </a:lnTo>
                  <a:close/>
                  <a:moveTo>
                    <a:pt x="692" y="255"/>
                  </a:moveTo>
                  <a:lnTo>
                    <a:pt x="692" y="255"/>
                  </a:lnTo>
                  <a:lnTo>
                    <a:pt x="690" y="259"/>
                  </a:lnTo>
                  <a:lnTo>
                    <a:pt x="688" y="263"/>
                  </a:lnTo>
                  <a:lnTo>
                    <a:pt x="683" y="265"/>
                  </a:lnTo>
                  <a:lnTo>
                    <a:pt x="681" y="267"/>
                  </a:lnTo>
                  <a:lnTo>
                    <a:pt x="681" y="269"/>
                  </a:lnTo>
                  <a:lnTo>
                    <a:pt x="692" y="279"/>
                  </a:lnTo>
                  <a:lnTo>
                    <a:pt x="692" y="279"/>
                  </a:lnTo>
                  <a:lnTo>
                    <a:pt x="712" y="296"/>
                  </a:lnTo>
                  <a:lnTo>
                    <a:pt x="731" y="314"/>
                  </a:lnTo>
                  <a:lnTo>
                    <a:pt x="739" y="320"/>
                  </a:lnTo>
                  <a:lnTo>
                    <a:pt x="749" y="326"/>
                  </a:lnTo>
                  <a:lnTo>
                    <a:pt x="757" y="328"/>
                  </a:lnTo>
                  <a:lnTo>
                    <a:pt x="762" y="326"/>
                  </a:lnTo>
                  <a:lnTo>
                    <a:pt x="762" y="326"/>
                  </a:lnTo>
                  <a:lnTo>
                    <a:pt x="772" y="320"/>
                  </a:lnTo>
                  <a:lnTo>
                    <a:pt x="776" y="320"/>
                  </a:lnTo>
                  <a:lnTo>
                    <a:pt x="776" y="318"/>
                  </a:lnTo>
                  <a:lnTo>
                    <a:pt x="776" y="316"/>
                  </a:lnTo>
                  <a:lnTo>
                    <a:pt x="774" y="312"/>
                  </a:lnTo>
                  <a:lnTo>
                    <a:pt x="762" y="302"/>
                  </a:lnTo>
                  <a:lnTo>
                    <a:pt x="762" y="302"/>
                  </a:lnTo>
                  <a:lnTo>
                    <a:pt x="743" y="285"/>
                  </a:lnTo>
                  <a:lnTo>
                    <a:pt x="720" y="267"/>
                  </a:lnTo>
                  <a:lnTo>
                    <a:pt x="700" y="254"/>
                  </a:lnTo>
                  <a:lnTo>
                    <a:pt x="694" y="254"/>
                  </a:lnTo>
                  <a:lnTo>
                    <a:pt x="692" y="254"/>
                  </a:lnTo>
                  <a:lnTo>
                    <a:pt x="692" y="255"/>
                  </a:lnTo>
                  <a:lnTo>
                    <a:pt x="692" y="255"/>
                  </a:lnTo>
                  <a:close/>
                  <a:moveTo>
                    <a:pt x="848" y="419"/>
                  </a:moveTo>
                  <a:lnTo>
                    <a:pt x="848" y="419"/>
                  </a:lnTo>
                  <a:lnTo>
                    <a:pt x="832" y="421"/>
                  </a:lnTo>
                  <a:lnTo>
                    <a:pt x="815" y="423"/>
                  </a:lnTo>
                  <a:lnTo>
                    <a:pt x="801" y="423"/>
                  </a:lnTo>
                  <a:lnTo>
                    <a:pt x="797" y="425"/>
                  </a:lnTo>
                  <a:lnTo>
                    <a:pt x="793" y="427"/>
                  </a:lnTo>
                  <a:lnTo>
                    <a:pt x="793" y="427"/>
                  </a:lnTo>
                  <a:lnTo>
                    <a:pt x="792" y="431"/>
                  </a:lnTo>
                  <a:lnTo>
                    <a:pt x="793" y="435"/>
                  </a:lnTo>
                  <a:lnTo>
                    <a:pt x="799" y="443"/>
                  </a:lnTo>
                  <a:lnTo>
                    <a:pt x="803" y="450"/>
                  </a:lnTo>
                  <a:lnTo>
                    <a:pt x="803" y="454"/>
                  </a:lnTo>
                  <a:lnTo>
                    <a:pt x="801" y="458"/>
                  </a:lnTo>
                  <a:lnTo>
                    <a:pt x="801" y="458"/>
                  </a:lnTo>
                  <a:lnTo>
                    <a:pt x="793" y="466"/>
                  </a:lnTo>
                  <a:lnTo>
                    <a:pt x="786" y="474"/>
                  </a:lnTo>
                  <a:lnTo>
                    <a:pt x="784" y="478"/>
                  </a:lnTo>
                  <a:lnTo>
                    <a:pt x="784" y="482"/>
                  </a:lnTo>
                  <a:lnTo>
                    <a:pt x="788" y="482"/>
                  </a:lnTo>
                  <a:lnTo>
                    <a:pt x="793" y="482"/>
                  </a:lnTo>
                  <a:lnTo>
                    <a:pt x="793" y="482"/>
                  </a:lnTo>
                  <a:lnTo>
                    <a:pt x="809" y="476"/>
                  </a:lnTo>
                  <a:lnTo>
                    <a:pt x="821" y="470"/>
                  </a:lnTo>
                  <a:lnTo>
                    <a:pt x="832" y="466"/>
                  </a:lnTo>
                  <a:lnTo>
                    <a:pt x="836" y="464"/>
                  </a:lnTo>
                  <a:lnTo>
                    <a:pt x="840" y="466"/>
                  </a:lnTo>
                  <a:lnTo>
                    <a:pt x="840" y="466"/>
                  </a:lnTo>
                  <a:lnTo>
                    <a:pt x="848" y="470"/>
                  </a:lnTo>
                  <a:lnTo>
                    <a:pt x="858" y="474"/>
                  </a:lnTo>
                  <a:lnTo>
                    <a:pt x="862" y="474"/>
                  </a:lnTo>
                  <a:lnTo>
                    <a:pt x="865" y="474"/>
                  </a:lnTo>
                  <a:lnTo>
                    <a:pt x="869" y="470"/>
                  </a:lnTo>
                  <a:lnTo>
                    <a:pt x="871" y="466"/>
                  </a:lnTo>
                  <a:lnTo>
                    <a:pt x="871" y="466"/>
                  </a:lnTo>
                  <a:lnTo>
                    <a:pt x="873" y="460"/>
                  </a:lnTo>
                  <a:lnTo>
                    <a:pt x="873" y="452"/>
                  </a:lnTo>
                  <a:lnTo>
                    <a:pt x="871" y="443"/>
                  </a:lnTo>
                  <a:lnTo>
                    <a:pt x="869" y="435"/>
                  </a:lnTo>
                  <a:lnTo>
                    <a:pt x="865" y="427"/>
                  </a:lnTo>
                  <a:lnTo>
                    <a:pt x="860" y="423"/>
                  </a:lnTo>
                  <a:lnTo>
                    <a:pt x="854" y="419"/>
                  </a:lnTo>
                  <a:lnTo>
                    <a:pt x="848" y="419"/>
                  </a:lnTo>
                  <a:lnTo>
                    <a:pt x="848" y="419"/>
                  </a:lnTo>
                  <a:close/>
                  <a:moveTo>
                    <a:pt x="303" y="396"/>
                  </a:moveTo>
                  <a:lnTo>
                    <a:pt x="303" y="396"/>
                  </a:lnTo>
                  <a:lnTo>
                    <a:pt x="294" y="400"/>
                  </a:lnTo>
                  <a:lnTo>
                    <a:pt x="286" y="404"/>
                  </a:lnTo>
                  <a:lnTo>
                    <a:pt x="272" y="413"/>
                  </a:lnTo>
                  <a:lnTo>
                    <a:pt x="263" y="425"/>
                  </a:lnTo>
                  <a:lnTo>
                    <a:pt x="257" y="435"/>
                  </a:lnTo>
                  <a:lnTo>
                    <a:pt x="257" y="435"/>
                  </a:lnTo>
                  <a:lnTo>
                    <a:pt x="255" y="445"/>
                  </a:lnTo>
                  <a:lnTo>
                    <a:pt x="255" y="456"/>
                  </a:lnTo>
                  <a:lnTo>
                    <a:pt x="255" y="460"/>
                  </a:lnTo>
                  <a:lnTo>
                    <a:pt x="257" y="462"/>
                  </a:lnTo>
                  <a:lnTo>
                    <a:pt x="261" y="466"/>
                  </a:lnTo>
                  <a:lnTo>
                    <a:pt x="265" y="466"/>
                  </a:lnTo>
                  <a:lnTo>
                    <a:pt x="265" y="466"/>
                  </a:lnTo>
                  <a:lnTo>
                    <a:pt x="268" y="466"/>
                  </a:lnTo>
                  <a:lnTo>
                    <a:pt x="272" y="464"/>
                  </a:lnTo>
                  <a:lnTo>
                    <a:pt x="276" y="456"/>
                  </a:lnTo>
                  <a:lnTo>
                    <a:pt x="282" y="448"/>
                  </a:lnTo>
                  <a:lnTo>
                    <a:pt x="284" y="445"/>
                  </a:lnTo>
                  <a:lnTo>
                    <a:pt x="288" y="443"/>
                  </a:lnTo>
                  <a:lnTo>
                    <a:pt x="288" y="443"/>
                  </a:lnTo>
                  <a:lnTo>
                    <a:pt x="298" y="439"/>
                  </a:lnTo>
                  <a:lnTo>
                    <a:pt x="307" y="437"/>
                  </a:lnTo>
                  <a:lnTo>
                    <a:pt x="315" y="433"/>
                  </a:lnTo>
                  <a:lnTo>
                    <a:pt x="319" y="431"/>
                  </a:lnTo>
                  <a:lnTo>
                    <a:pt x="319" y="427"/>
                  </a:lnTo>
                  <a:lnTo>
                    <a:pt x="319" y="427"/>
                  </a:lnTo>
                  <a:lnTo>
                    <a:pt x="321" y="417"/>
                  </a:lnTo>
                  <a:lnTo>
                    <a:pt x="321" y="406"/>
                  </a:lnTo>
                  <a:lnTo>
                    <a:pt x="319" y="400"/>
                  </a:lnTo>
                  <a:lnTo>
                    <a:pt x="317" y="396"/>
                  </a:lnTo>
                  <a:lnTo>
                    <a:pt x="311" y="396"/>
                  </a:lnTo>
                  <a:lnTo>
                    <a:pt x="303" y="396"/>
                  </a:lnTo>
                  <a:lnTo>
                    <a:pt x="303" y="396"/>
                  </a:lnTo>
                  <a:close/>
                  <a:moveTo>
                    <a:pt x="467" y="333"/>
                  </a:moveTo>
                  <a:lnTo>
                    <a:pt x="467" y="333"/>
                  </a:lnTo>
                  <a:lnTo>
                    <a:pt x="461" y="345"/>
                  </a:lnTo>
                  <a:lnTo>
                    <a:pt x="461" y="345"/>
                  </a:lnTo>
                  <a:lnTo>
                    <a:pt x="469" y="343"/>
                  </a:lnTo>
                  <a:lnTo>
                    <a:pt x="482" y="341"/>
                  </a:lnTo>
                  <a:lnTo>
                    <a:pt x="482" y="341"/>
                  </a:lnTo>
                  <a:lnTo>
                    <a:pt x="498" y="339"/>
                  </a:lnTo>
                  <a:lnTo>
                    <a:pt x="512" y="337"/>
                  </a:lnTo>
                  <a:lnTo>
                    <a:pt x="531" y="333"/>
                  </a:lnTo>
                  <a:lnTo>
                    <a:pt x="541" y="328"/>
                  </a:lnTo>
                  <a:lnTo>
                    <a:pt x="545" y="326"/>
                  </a:lnTo>
                  <a:lnTo>
                    <a:pt x="545" y="326"/>
                  </a:lnTo>
                  <a:lnTo>
                    <a:pt x="552" y="308"/>
                  </a:lnTo>
                  <a:lnTo>
                    <a:pt x="556" y="300"/>
                  </a:lnTo>
                  <a:lnTo>
                    <a:pt x="558" y="300"/>
                  </a:lnTo>
                  <a:lnTo>
                    <a:pt x="560" y="302"/>
                  </a:lnTo>
                  <a:lnTo>
                    <a:pt x="560" y="302"/>
                  </a:lnTo>
                  <a:lnTo>
                    <a:pt x="562" y="316"/>
                  </a:lnTo>
                  <a:lnTo>
                    <a:pt x="560" y="335"/>
                  </a:lnTo>
                  <a:lnTo>
                    <a:pt x="560" y="357"/>
                  </a:lnTo>
                  <a:lnTo>
                    <a:pt x="560" y="357"/>
                  </a:lnTo>
                  <a:lnTo>
                    <a:pt x="558" y="355"/>
                  </a:lnTo>
                  <a:lnTo>
                    <a:pt x="552" y="351"/>
                  </a:lnTo>
                  <a:lnTo>
                    <a:pt x="548" y="351"/>
                  </a:lnTo>
                  <a:lnTo>
                    <a:pt x="543" y="351"/>
                  </a:lnTo>
                  <a:lnTo>
                    <a:pt x="537" y="353"/>
                  </a:lnTo>
                  <a:lnTo>
                    <a:pt x="529" y="357"/>
                  </a:lnTo>
                  <a:lnTo>
                    <a:pt x="529" y="357"/>
                  </a:lnTo>
                  <a:lnTo>
                    <a:pt x="517" y="365"/>
                  </a:lnTo>
                  <a:lnTo>
                    <a:pt x="510" y="371"/>
                  </a:lnTo>
                  <a:lnTo>
                    <a:pt x="504" y="378"/>
                  </a:lnTo>
                  <a:lnTo>
                    <a:pt x="498" y="388"/>
                  </a:lnTo>
                  <a:lnTo>
                    <a:pt x="498" y="388"/>
                  </a:lnTo>
                  <a:lnTo>
                    <a:pt x="496" y="394"/>
                  </a:lnTo>
                  <a:lnTo>
                    <a:pt x="494" y="400"/>
                  </a:lnTo>
                  <a:lnTo>
                    <a:pt x="496" y="410"/>
                  </a:lnTo>
                  <a:lnTo>
                    <a:pt x="498" y="419"/>
                  </a:lnTo>
                  <a:lnTo>
                    <a:pt x="498" y="427"/>
                  </a:lnTo>
                  <a:lnTo>
                    <a:pt x="498" y="427"/>
                  </a:lnTo>
                  <a:lnTo>
                    <a:pt x="496" y="435"/>
                  </a:lnTo>
                  <a:lnTo>
                    <a:pt x="498" y="443"/>
                  </a:lnTo>
                  <a:lnTo>
                    <a:pt x="498" y="450"/>
                  </a:lnTo>
                  <a:lnTo>
                    <a:pt x="498" y="450"/>
                  </a:lnTo>
                  <a:lnTo>
                    <a:pt x="500" y="452"/>
                  </a:lnTo>
                  <a:lnTo>
                    <a:pt x="504" y="452"/>
                  </a:lnTo>
                  <a:lnTo>
                    <a:pt x="508" y="452"/>
                  </a:lnTo>
                  <a:lnTo>
                    <a:pt x="510" y="452"/>
                  </a:lnTo>
                  <a:lnTo>
                    <a:pt x="512" y="448"/>
                  </a:lnTo>
                  <a:lnTo>
                    <a:pt x="513" y="443"/>
                  </a:lnTo>
                  <a:lnTo>
                    <a:pt x="513" y="443"/>
                  </a:lnTo>
                  <a:lnTo>
                    <a:pt x="515" y="435"/>
                  </a:lnTo>
                  <a:lnTo>
                    <a:pt x="519" y="427"/>
                  </a:lnTo>
                  <a:lnTo>
                    <a:pt x="529" y="411"/>
                  </a:lnTo>
                  <a:lnTo>
                    <a:pt x="545" y="388"/>
                  </a:lnTo>
                  <a:lnTo>
                    <a:pt x="545" y="388"/>
                  </a:lnTo>
                  <a:lnTo>
                    <a:pt x="548" y="380"/>
                  </a:lnTo>
                  <a:lnTo>
                    <a:pt x="550" y="378"/>
                  </a:lnTo>
                  <a:lnTo>
                    <a:pt x="552" y="380"/>
                  </a:lnTo>
                  <a:lnTo>
                    <a:pt x="552" y="380"/>
                  </a:lnTo>
                  <a:lnTo>
                    <a:pt x="556" y="386"/>
                  </a:lnTo>
                  <a:lnTo>
                    <a:pt x="560" y="396"/>
                  </a:lnTo>
                  <a:lnTo>
                    <a:pt x="560" y="396"/>
                  </a:lnTo>
                  <a:lnTo>
                    <a:pt x="560" y="406"/>
                  </a:lnTo>
                  <a:lnTo>
                    <a:pt x="556" y="415"/>
                  </a:lnTo>
                  <a:lnTo>
                    <a:pt x="554" y="427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4" y="445"/>
                  </a:lnTo>
                  <a:lnTo>
                    <a:pt x="560" y="452"/>
                  </a:lnTo>
                  <a:lnTo>
                    <a:pt x="562" y="456"/>
                  </a:lnTo>
                  <a:lnTo>
                    <a:pt x="564" y="454"/>
                  </a:lnTo>
                  <a:lnTo>
                    <a:pt x="566" y="450"/>
                  </a:lnTo>
                  <a:lnTo>
                    <a:pt x="568" y="443"/>
                  </a:lnTo>
                  <a:lnTo>
                    <a:pt x="568" y="443"/>
                  </a:lnTo>
                  <a:lnTo>
                    <a:pt x="572" y="408"/>
                  </a:lnTo>
                  <a:lnTo>
                    <a:pt x="574" y="398"/>
                  </a:lnTo>
                  <a:lnTo>
                    <a:pt x="574" y="396"/>
                  </a:lnTo>
                  <a:lnTo>
                    <a:pt x="576" y="396"/>
                  </a:lnTo>
                  <a:lnTo>
                    <a:pt x="576" y="396"/>
                  </a:lnTo>
                  <a:lnTo>
                    <a:pt x="587" y="400"/>
                  </a:lnTo>
                  <a:lnTo>
                    <a:pt x="593" y="402"/>
                  </a:lnTo>
                  <a:lnTo>
                    <a:pt x="599" y="404"/>
                  </a:lnTo>
                  <a:lnTo>
                    <a:pt x="599" y="404"/>
                  </a:lnTo>
                  <a:lnTo>
                    <a:pt x="607" y="408"/>
                  </a:lnTo>
                  <a:lnTo>
                    <a:pt x="615" y="410"/>
                  </a:lnTo>
                  <a:lnTo>
                    <a:pt x="617" y="410"/>
                  </a:lnTo>
                  <a:lnTo>
                    <a:pt x="618" y="410"/>
                  </a:lnTo>
                  <a:lnTo>
                    <a:pt x="618" y="408"/>
                  </a:lnTo>
                  <a:lnTo>
                    <a:pt x="615" y="404"/>
                  </a:lnTo>
                  <a:lnTo>
                    <a:pt x="615" y="404"/>
                  </a:lnTo>
                  <a:lnTo>
                    <a:pt x="589" y="380"/>
                  </a:lnTo>
                  <a:lnTo>
                    <a:pt x="576" y="365"/>
                  </a:lnTo>
                  <a:lnTo>
                    <a:pt x="576" y="294"/>
                  </a:lnTo>
                  <a:lnTo>
                    <a:pt x="576" y="294"/>
                  </a:lnTo>
                  <a:lnTo>
                    <a:pt x="583" y="310"/>
                  </a:lnTo>
                  <a:lnTo>
                    <a:pt x="591" y="320"/>
                  </a:lnTo>
                  <a:lnTo>
                    <a:pt x="595" y="324"/>
                  </a:lnTo>
                  <a:lnTo>
                    <a:pt x="599" y="326"/>
                  </a:lnTo>
                  <a:lnTo>
                    <a:pt x="599" y="326"/>
                  </a:lnTo>
                  <a:lnTo>
                    <a:pt x="605" y="326"/>
                  </a:lnTo>
                  <a:lnTo>
                    <a:pt x="611" y="326"/>
                  </a:lnTo>
                  <a:lnTo>
                    <a:pt x="615" y="328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1" y="355"/>
                  </a:lnTo>
                  <a:lnTo>
                    <a:pt x="611" y="365"/>
                  </a:lnTo>
                  <a:lnTo>
                    <a:pt x="613" y="371"/>
                  </a:lnTo>
                  <a:lnTo>
                    <a:pt x="615" y="372"/>
                  </a:lnTo>
                  <a:lnTo>
                    <a:pt x="615" y="372"/>
                  </a:lnTo>
                  <a:lnTo>
                    <a:pt x="617" y="376"/>
                  </a:lnTo>
                  <a:lnTo>
                    <a:pt x="618" y="382"/>
                  </a:lnTo>
                  <a:lnTo>
                    <a:pt x="622" y="396"/>
                  </a:lnTo>
                  <a:lnTo>
                    <a:pt x="624" y="400"/>
                  </a:lnTo>
                  <a:lnTo>
                    <a:pt x="626" y="404"/>
                  </a:lnTo>
                  <a:lnTo>
                    <a:pt x="628" y="402"/>
                  </a:lnTo>
                  <a:lnTo>
                    <a:pt x="630" y="396"/>
                  </a:lnTo>
                  <a:lnTo>
                    <a:pt x="630" y="396"/>
                  </a:lnTo>
                  <a:lnTo>
                    <a:pt x="632" y="378"/>
                  </a:lnTo>
                  <a:lnTo>
                    <a:pt x="634" y="363"/>
                  </a:lnTo>
                  <a:lnTo>
                    <a:pt x="634" y="353"/>
                  </a:lnTo>
                  <a:lnTo>
                    <a:pt x="636" y="351"/>
                  </a:lnTo>
                  <a:lnTo>
                    <a:pt x="638" y="349"/>
                  </a:lnTo>
                  <a:lnTo>
                    <a:pt x="638" y="349"/>
                  </a:lnTo>
                  <a:lnTo>
                    <a:pt x="642" y="351"/>
                  </a:lnTo>
                  <a:lnTo>
                    <a:pt x="646" y="357"/>
                  </a:lnTo>
                  <a:lnTo>
                    <a:pt x="653" y="372"/>
                  </a:lnTo>
                  <a:lnTo>
                    <a:pt x="653" y="372"/>
                  </a:lnTo>
                  <a:lnTo>
                    <a:pt x="659" y="380"/>
                  </a:lnTo>
                  <a:lnTo>
                    <a:pt x="665" y="386"/>
                  </a:lnTo>
                  <a:lnTo>
                    <a:pt x="671" y="394"/>
                  </a:lnTo>
                  <a:lnTo>
                    <a:pt x="677" y="404"/>
                  </a:lnTo>
                  <a:lnTo>
                    <a:pt x="677" y="404"/>
                  </a:lnTo>
                  <a:lnTo>
                    <a:pt x="683" y="427"/>
                  </a:lnTo>
                  <a:lnTo>
                    <a:pt x="685" y="443"/>
                  </a:lnTo>
                  <a:lnTo>
                    <a:pt x="685" y="443"/>
                  </a:lnTo>
                  <a:lnTo>
                    <a:pt x="685" y="445"/>
                  </a:lnTo>
                  <a:lnTo>
                    <a:pt x="681" y="443"/>
                  </a:lnTo>
                  <a:lnTo>
                    <a:pt x="669" y="437"/>
                  </a:lnTo>
                  <a:lnTo>
                    <a:pt x="659" y="431"/>
                  </a:lnTo>
                  <a:lnTo>
                    <a:pt x="655" y="431"/>
                  </a:lnTo>
                  <a:lnTo>
                    <a:pt x="653" y="435"/>
                  </a:lnTo>
                  <a:lnTo>
                    <a:pt x="653" y="435"/>
                  </a:lnTo>
                  <a:lnTo>
                    <a:pt x="655" y="441"/>
                  </a:lnTo>
                  <a:lnTo>
                    <a:pt x="661" y="450"/>
                  </a:lnTo>
                  <a:lnTo>
                    <a:pt x="669" y="460"/>
                  </a:lnTo>
                  <a:lnTo>
                    <a:pt x="679" y="470"/>
                  </a:lnTo>
                  <a:lnTo>
                    <a:pt x="687" y="478"/>
                  </a:lnTo>
                  <a:lnTo>
                    <a:pt x="696" y="482"/>
                  </a:lnTo>
                  <a:lnTo>
                    <a:pt x="700" y="482"/>
                  </a:lnTo>
                  <a:lnTo>
                    <a:pt x="704" y="482"/>
                  </a:lnTo>
                  <a:lnTo>
                    <a:pt x="706" y="478"/>
                  </a:lnTo>
                  <a:lnTo>
                    <a:pt x="708" y="474"/>
                  </a:lnTo>
                  <a:lnTo>
                    <a:pt x="708" y="474"/>
                  </a:lnTo>
                  <a:lnTo>
                    <a:pt x="712" y="452"/>
                  </a:lnTo>
                  <a:lnTo>
                    <a:pt x="714" y="435"/>
                  </a:lnTo>
                  <a:lnTo>
                    <a:pt x="714" y="421"/>
                  </a:lnTo>
                  <a:lnTo>
                    <a:pt x="712" y="415"/>
                  </a:lnTo>
                  <a:lnTo>
                    <a:pt x="708" y="411"/>
                  </a:lnTo>
                  <a:lnTo>
                    <a:pt x="708" y="411"/>
                  </a:lnTo>
                  <a:lnTo>
                    <a:pt x="704" y="406"/>
                  </a:lnTo>
                  <a:lnTo>
                    <a:pt x="700" y="398"/>
                  </a:lnTo>
                  <a:lnTo>
                    <a:pt x="690" y="378"/>
                  </a:lnTo>
                  <a:lnTo>
                    <a:pt x="679" y="357"/>
                  </a:lnTo>
                  <a:lnTo>
                    <a:pt x="675" y="347"/>
                  </a:lnTo>
                  <a:lnTo>
                    <a:pt x="669" y="341"/>
                  </a:lnTo>
                  <a:lnTo>
                    <a:pt x="669" y="341"/>
                  </a:lnTo>
                  <a:lnTo>
                    <a:pt x="636" y="314"/>
                  </a:lnTo>
                  <a:lnTo>
                    <a:pt x="618" y="300"/>
                  </a:lnTo>
                  <a:lnTo>
                    <a:pt x="607" y="294"/>
                  </a:lnTo>
                  <a:lnTo>
                    <a:pt x="607" y="294"/>
                  </a:lnTo>
                  <a:lnTo>
                    <a:pt x="603" y="293"/>
                  </a:lnTo>
                  <a:lnTo>
                    <a:pt x="599" y="287"/>
                  </a:lnTo>
                  <a:lnTo>
                    <a:pt x="589" y="273"/>
                  </a:lnTo>
                  <a:lnTo>
                    <a:pt x="580" y="263"/>
                  </a:lnTo>
                  <a:lnTo>
                    <a:pt x="578" y="261"/>
                  </a:lnTo>
                  <a:lnTo>
                    <a:pt x="576" y="263"/>
                  </a:lnTo>
                  <a:lnTo>
                    <a:pt x="576" y="263"/>
                  </a:lnTo>
                  <a:lnTo>
                    <a:pt x="572" y="273"/>
                  </a:lnTo>
                  <a:lnTo>
                    <a:pt x="564" y="285"/>
                  </a:lnTo>
                  <a:lnTo>
                    <a:pt x="558" y="289"/>
                  </a:lnTo>
                  <a:lnTo>
                    <a:pt x="552" y="291"/>
                  </a:lnTo>
                  <a:lnTo>
                    <a:pt x="545" y="294"/>
                  </a:lnTo>
                  <a:lnTo>
                    <a:pt x="537" y="294"/>
                  </a:lnTo>
                  <a:lnTo>
                    <a:pt x="537" y="294"/>
                  </a:lnTo>
                  <a:lnTo>
                    <a:pt x="515" y="294"/>
                  </a:lnTo>
                  <a:lnTo>
                    <a:pt x="508" y="296"/>
                  </a:lnTo>
                  <a:lnTo>
                    <a:pt x="498" y="302"/>
                  </a:lnTo>
                  <a:lnTo>
                    <a:pt x="498" y="302"/>
                  </a:lnTo>
                  <a:lnTo>
                    <a:pt x="486" y="310"/>
                  </a:lnTo>
                  <a:lnTo>
                    <a:pt x="480" y="314"/>
                  </a:lnTo>
                  <a:lnTo>
                    <a:pt x="475" y="322"/>
                  </a:lnTo>
                  <a:lnTo>
                    <a:pt x="467" y="333"/>
                  </a:lnTo>
                  <a:lnTo>
                    <a:pt x="467" y="333"/>
                  </a:lnTo>
                  <a:close/>
                  <a:moveTo>
                    <a:pt x="461" y="345"/>
                  </a:moveTo>
                  <a:lnTo>
                    <a:pt x="461" y="345"/>
                  </a:lnTo>
                  <a:lnTo>
                    <a:pt x="459" y="347"/>
                  </a:lnTo>
                  <a:lnTo>
                    <a:pt x="459" y="351"/>
                  </a:lnTo>
                  <a:lnTo>
                    <a:pt x="459" y="351"/>
                  </a:lnTo>
                  <a:lnTo>
                    <a:pt x="461" y="345"/>
                  </a:lnTo>
                  <a:lnTo>
                    <a:pt x="461" y="345"/>
                  </a:lnTo>
                  <a:close/>
                  <a:moveTo>
                    <a:pt x="467" y="380"/>
                  </a:moveTo>
                  <a:lnTo>
                    <a:pt x="467" y="380"/>
                  </a:lnTo>
                  <a:lnTo>
                    <a:pt x="469" y="376"/>
                  </a:lnTo>
                  <a:lnTo>
                    <a:pt x="467" y="372"/>
                  </a:lnTo>
                  <a:lnTo>
                    <a:pt x="465" y="365"/>
                  </a:lnTo>
                  <a:lnTo>
                    <a:pt x="461" y="357"/>
                  </a:lnTo>
                  <a:lnTo>
                    <a:pt x="459" y="351"/>
                  </a:lnTo>
                  <a:lnTo>
                    <a:pt x="459" y="351"/>
                  </a:lnTo>
                  <a:lnTo>
                    <a:pt x="457" y="361"/>
                  </a:lnTo>
                  <a:lnTo>
                    <a:pt x="451" y="372"/>
                  </a:lnTo>
                  <a:lnTo>
                    <a:pt x="451" y="372"/>
                  </a:lnTo>
                  <a:lnTo>
                    <a:pt x="447" y="382"/>
                  </a:lnTo>
                  <a:lnTo>
                    <a:pt x="445" y="388"/>
                  </a:lnTo>
                  <a:lnTo>
                    <a:pt x="443" y="394"/>
                  </a:lnTo>
                  <a:lnTo>
                    <a:pt x="436" y="404"/>
                  </a:lnTo>
                  <a:lnTo>
                    <a:pt x="436" y="404"/>
                  </a:lnTo>
                  <a:lnTo>
                    <a:pt x="428" y="413"/>
                  </a:lnTo>
                  <a:lnTo>
                    <a:pt x="424" y="419"/>
                  </a:lnTo>
                  <a:lnTo>
                    <a:pt x="422" y="425"/>
                  </a:lnTo>
                  <a:lnTo>
                    <a:pt x="420" y="435"/>
                  </a:lnTo>
                  <a:lnTo>
                    <a:pt x="420" y="435"/>
                  </a:lnTo>
                  <a:lnTo>
                    <a:pt x="420" y="448"/>
                  </a:lnTo>
                  <a:lnTo>
                    <a:pt x="424" y="462"/>
                  </a:lnTo>
                  <a:lnTo>
                    <a:pt x="430" y="476"/>
                  </a:lnTo>
                  <a:lnTo>
                    <a:pt x="436" y="489"/>
                  </a:lnTo>
                  <a:lnTo>
                    <a:pt x="436" y="489"/>
                  </a:lnTo>
                  <a:lnTo>
                    <a:pt x="443" y="501"/>
                  </a:lnTo>
                  <a:lnTo>
                    <a:pt x="449" y="509"/>
                  </a:lnTo>
                  <a:lnTo>
                    <a:pt x="451" y="509"/>
                  </a:lnTo>
                  <a:lnTo>
                    <a:pt x="453" y="507"/>
                  </a:lnTo>
                  <a:lnTo>
                    <a:pt x="451" y="489"/>
                  </a:lnTo>
                  <a:lnTo>
                    <a:pt x="451" y="489"/>
                  </a:lnTo>
                  <a:lnTo>
                    <a:pt x="447" y="470"/>
                  </a:lnTo>
                  <a:lnTo>
                    <a:pt x="445" y="456"/>
                  </a:lnTo>
                  <a:lnTo>
                    <a:pt x="443" y="447"/>
                  </a:lnTo>
                  <a:lnTo>
                    <a:pt x="443" y="435"/>
                  </a:lnTo>
                  <a:lnTo>
                    <a:pt x="443" y="435"/>
                  </a:lnTo>
                  <a:lnTo>
                    <a:pt x="447" y="421"/>
                  </a:lnTo>
                  <a:lnTo>
                    <a:pt x="453" y="408"/>
                  </a:lnTo>
                  <a:lnTo>
                    <a:pt x="461" y="394"/>
                  </a:lnTo>
                  <a:lnTo>
                    <a:pt x="467" y="380"/>
                  </a:lnTo>
                  <a:lnTo>
                    <a:pt x="467" y="380"/>
                  </a:lnTo>
                  <a:close/>
                  <a:moveTo>
                    <a:pt x="233" y="544"/>
                  </a:moveTo>
                  <a:lnTo>
                    <a:pt x="233" y="544"/>
                  </a:lnTo>
                  <a:lnTo>
                    <a:pt x="212" y="548"/>
                  </a:lnTo>
                  <a:lnTo>
                    <a:pt x="210" y="550"/>
                  </a:lnTo>
                  <a:lnTo>
                    <a:pt x="210" y="552"/>
                  </a:lnTo>
                  <a:lnTo>
                    <a:pt x="218" y="560"/>
                  </a:lnTo>
                  <a:lnTo>
                    <a:pt x="218" y="560"/>
                  </a:lnTo>
                  <a:lnTo>
                    <a:pt x="230" y="573"/>
                  </a:lnTo>
                  <a:lnTo>
                    <a:pt x="245" y="589"/>
                  </a:lnTo>
                  <a:lnTo>
                    <a:pt x="259" y="604"/>
                  </a:lnTo>
                  <a:lnTo>
                    <a:pt x="265" y="610"/>
                  </a:lnTo>
                  <a:lnTo>
                    <a:pt x="272" y="614"/>
                  </a:lnTo>
                  <a:lnTo>
                    <a:pt x="272" y="614"/>
                  </a:lnTo>
                  <a:lnTo>
                    <a:pt x="288" y="622"/>
                  </a:lnTo>
                  <a:lnTo>
                    <a:pt x="303" y="630"/>
                  </a:lnTo>
                  <a:lnTo>
                    <a:pt x="315" y="640"/>
                  </a:lnTo>
                  <a:lnTo>
                    <a:pt x="319" y="643"/>
                  </a:lnTo>
                  <a:lnTo>
                    <a:pt x="319" y="645"/>
                  </a:lnTo>
                  <a:lnTo>
                    <a:pt x="319" y="645"/>
                  </a:lnTo>
                  <a:lnTo>
                    <a:pt x="319" y="649"/>
                  </a:lnTo>
                  <a:lnTo>
                    <a:pt x="323" y="655"/>
                  </a:lnTo>
                  <a:lnTo>
                    <a:pt x="325" y="657"/>
                  </a:lnTo>
                  <a:lnTo>
                    <a:pt x="327" y="655"/>
                  </a:lnTo>
                  <a:lnTo>
                    <a:pt x="327" y="653"/>
                  </a:lnTo>
                  <a:lnTo>
                    <a:pt x="327" y="653"/>
                  </a:lnTo>
                  <a:lnTo>
                    <a:pt x="329" y="640"/>
                  </a:lnTo>
                  <a:lnTo>
                    <a:pt x="329" y="636"/>
                  </a:lnTo>
                  <a:lnTo>
                    <a:pt x="327" y="632"/>
                  </a:lnTo>
                  <a:lnTo>
                    <a:pt x="325" y="626"/>
                  </a:lnTo>
                  <a:lnTo>
                    <a:pt x="319" y="622"/>
                  </a:lnTo>
                  <a:lnTo>
                    <a:pt x="319" y="622"/>
                  </a:lnTo>
                  <a:lnTo>
                    <a:pt x="301" y="610"/>
                  </a:lnTo>
                  <a:lnTo>
                    <a:pt x="296" y="606"/>
                  </a:lnTo>
                  <a:lnTo>
                    <a:pt x="288" y="599"/>
                  </a:lnTo>
                  <a:lnTo>
                    <a:pt x="288" y="599"/>
                  </a:lnTo>
                  <a:lnTo>
                    <a:pt x="276" y="583"/>
                  </a:lnTo>
                  <a:lnTo>
                    <a:pt x="263" y="564"/>
                  </a:lnTo>
                  <a:lnTo>
                    <a:pt x="255" y="556"/>
                  </a:lnTo>
                  <a:lnTo>
                    <a:pt x="249" y="548"/>
                  </a:lnTo>
                  <a:lnTo>
                    <a:pt x="241" y="544"/>
                  </a:lnTo>
                  <a:lnTo>
                    <a:pt x="233" y="544"/>
                  </a:lnTo>
                  <a:lnTo>
                    <a:pt x="233" y="544"/>
                  </a:lnTo>
                  <a:close/>
                  <a:moveTo>
                    <a:pt x="187" y="583"/>
                  </a:moveTo>
                  <a:lnTo>
                    <a:pt x="187" y="583"/>
                  </a:lnTo>
                  <a:lnTo>
                    <a:pt x="179" y="587"/>
                  </a:lnTo>
                  <a:lnTo>
                    <a:pt x="175" y="593"/>
                  </a:lnTo>
                  <a:lnTo>
                    <a:pt x="171" y="601"/>
                  </a:lnTo>
                  <a:lnTo>
                    <a:pt x="171" y="614"/>
                  </a:lnTo>
                  <a:lnTo>
                    <a:pt x="171" y="614"/>
                  </a:lnTo>
                  <a:lnTo>
                    <a:pt x="171" y="624"/>
                  </a:lnTo>
                  <a:lnTo>
                    <a:pt x="169" y="632"/>
                  </a:lnTo>
                  <a:lnTo>
                    <a:pt x="165" y="645"/>
                  </a:lnTo>
                  <a:lnTo>
                    <a:pt x="165" y="649"/>
                  </a:lnTo>
                  <a:lnTo>
                    <a:pt x="169" y="655"/>
                  </a:lnTo>
                  <a:lnTo>
                    <a:pt x="175" y="659"/>
                  </a:lnTo>
                  <a:lnTo>
                    <a:pt x="187" y="661"/>
                  </a:lnTo>
                  <a:lnTo>
                    <a:pt x="187" y="661"/>
                  </a:lnTo>
                  <a:lnTo>
                    <a:pt x="222" y="665"/>
                  </a:lnTo>
                  <a:lnTo>
                    <a:pt x="241" y="669"/>
                  </a:lnTo>
                  <a:lnTo>
                    <a:pt x="241" y="669"/>
                  </a:lnTo>
                  <a:lnTo>
                    <a:pt x="247" y="671"/>
                  </a:lnTo>
                  <a:lnTo>
                    <a:pt x="255" y="675"/>
                  </a:lnTo>
                  <a:lnTo>
                    <a:pt x="266" y="684"/>
                  </a:lnTo>
                  <a:lnTo>
                    <a:pt x="270" y="688"/>
                  </a:lnTo>
                  <a:lnTo>
                    <a:pt x="274" y="690"/>
                  </a:lnTo>
                  <a:lnTo>
                    <a:pt x="278" y="690"/>
                  </a:lnTo>
                  <a:lnTo>
                    <a:pt x="280" y="684"/>
                  </a:lnTo>
                  <a:lnTo>
                    <a:pt x="280" y="684"/>
                  </a:lnTo>
                  <a:lnTo>
                    <a:pt x="284" y="673"/>
                  </a:lnTo>
                  <a:lnTo>
                    <a:pt x="286" y="665"/>
                  </a:lnTo>
                  <a:lnTo>
                    <a:pt x="284" y="661"/>
                  </a:lnTo>
                  <a:lnTo>
                    <a:pt x="282" y="659"/>
                  </a:lnTo>
                  <a:lnTo>
                    <a:pt x="272" y="653"/>
                  </a:lnTo>
                  <a:lnTo>
                    <a:pt x="272" y="653"/>
                  </a:lnTo>
                  <a:lnTo>
                    <a:pt x="251" y="645"/>
                  </a:lnTo>
                  <a:lnTo>
                    <a:pt x="233" y="638"/>
                  </a:lnTo>
                  <a:lnTo>
                    <a:pt x="233" y="638"/>
                  </a:lnTo>
                  <a:lnTo>
                    <a:pt x="224" y="634"/>
                  </a:lnTo>
                  <a:lnTo>
                    <a:pt x="218" y="632"/>
                  </a:lnTo>
                  <a:lnTo>
                    <a:pt x="212" y="628"/>
                  </a:lnTo>
                  <a:lnTo>
                    <a:pt x="210" y="622"/>
                  </a:lnTo>
                  <a:lnTo>
                    <a:pt x="210" y="622"/>
                  </a:lnTo>
                  <a:lnTo>
                    <a:pt x="208" y="610"/>
                  </a:lnTo>
                  <a:lnTo>
                    <a:pt x="202" y="595"/>
                  </a:lnTo>
                  <a:lnTo>
                    <a:pt x="198" y="589"/>
                  </a:lnTo>
                  <a:lnTo>
                    <a:pt x="195" y="585"/>
                  </a:lnTo>
                  <a:lnTo>
                    <a:pt x="191" y="581"/>
                  </a:lnTo>
                  <a:lnTo>
                    <a:pt x="187" y="583"/>
                  </a:lnTo>
                  <a:lnTo>
                    <a:pt x="187" y="583"/>
                  </a:lnTo>
                  <a:close/>
                  <a:moveTo>
                    <a:pt x="233" y="700"/>
                  </a:moveTo>
                  <a:lnTo>
                    <a:pt x="233" y="700"/>
                  </a:lnTo>
                  <a:lnTo>
                    <a:pt x="230" y="700"/>
                  </a:lnTo>
                  <a:lnTo>
                    <a:pt x="228" y="702"/>
                  </a:lnTo>
                  <a:lnTo>
                    <a:pt x="226" y="708"/>
                  </a:lnTo>
                  <a:lnTo>
                    <a:pt x="226" y="708"/>
                  </a:lnTo>
                  <a:lnTo>
                    <a:pt x="224" y="714"/>
                  </a:lnTo>
                  <a:lnTo>
                    <a:pt x="222" y="714"/>
                  </a:lnTo>
                  <a:lnTo>
                    <a:pt x="222" y="718"/>
                  </a:lnTo>
                  <a:lnTo>
                    <a:pt x="226" y="723"/>
                  </a:lnTo>
                  <a:lnTo>
                    <a:pt x="226" y="723"/>
                  </a:lnTo>
                  <a:lnTo>
                    <a:pt x="231" y="735"/>
                  </a:lnTo>
                  <a:lnTo>
                    <a:pt x="233" y="747"/>
                  </a:lnTo>
                  <a:lnTo>
                    <a:pt x="233" y="747"/>
                  </a:lnTo>
                  <a:lnTo>
                    <a:pt x="235" y="758"/>
                  </a:lnTo>
                  <a:lnTo>
                    <a:pt x="239" y="770"/>
                  </a:lnTo>
                  <a:lnTo>
                    <a:pt x="243" y="778"/>
                  </a:lnTo>
                  <a:lnTo>
                    <a:pt x="245" y="778"/>
                  </a:lnTo>
                  <a:lnTo>
                    <a:pt x="249" y="778"/>
                  </a:lnTo>
                  <a:lnTo>
                    <a:pt x="249" y="778"/>
                  </a:lnTo>
                  <a:lnTo>
                    <a:pt x="255" y="776"/>
                  </a:lnTo>
                  <a:lnTo>
                    <a:pt x="261" y="774"/>
                  </a:lnTo>
                  <a:lnTo>
                    <a:pt x="265" y="770"/>
                  </a:lnTo>
                  <a:lnTo>
                    <a:pt x="265" y="762"/>
                  </a:lnTo>
                  <a:lnTo>
                    <a:pt x="265" y="762"/>
                  </a:lnTo>
                  <a:lnTo>
                    <a:pt x="263" y="753"/>
                  </a:lnTo>
                  <a:lnTo>
                    <a:pt x="257" y="743"/>
                  </a:lnTo>
                  <a:lnTo>
                    <a:pt x="251" y="733"/>
                  </a:lnTo>
                  <a:lnTo>
                    <a:pt x="249" y="723"/>
                  </a:lnTo>
                  <a:lnTo>
                    <a:pt x="249" y="723"/>
                  </a:lnTo>
                  <a:lnTo>
                    <a:pt x="245" y="714"/>
                  </a:lnTo>
                  <a:lnTo>
                    <a:pt x="241" y="706"/>
                  </a:lnTo>
                  <a:lnTo>
                    <a:pt x="233" y="700"/>
                  </a:lnTo>
                  <a:lnTo>
                    <a:pt x="233" y="700"/>
                  </a:lnTo>
                  <a:close/>
                  <a:moveTo>
                    <a:pt x="669" y="1074"/>
                  </a:moveTo>
                  <a:lnTo>
                    <a:pt x="669" y="1074"/>
                  </a:lnTo>
                  <a:lnTo>
                    <a:pt x="681" y="1074"/>
                  </a:lnTo>
                  <a:lnTo>
                    <a:pt x="698" y="1074"/>
                  </a:lnTo>
                  <a:lnTo>
                    <a:pt x="723" y="1072"/>
                  </a:lnTo>
                  <a:lnTo>
                    <a:pt x="755" y="1074"/>
                  </a:lnTo>
                  <a:lnTo>
                    <a:pt x="755" y="1074"/>
                  </a:lnTo>
                  <a:lnTo>
                    <a:pt x="772" y="1074"/>
                  </a:lnTo>
                  <a:lnTo>
                    <a:pt x="790" y="1072"/>
                  </a:lnTo>
                  <a:lnTo>
                    <a:pt x="807" y="1066"/>
                  </a:lnTo>
                  <a:lnTo>
                    <a:pt x="825" y="1063"/>
                  </a:lnTo>
                  <a:lnTo>
                    <a:pt x="854" y="1051"/>
                  </a:lnTo>
                  <a:lnTo>
                    <a:pt x="869" y="1043"/>
                  </a:lnTo>
                  <a:lnTo>
                    <a:pt x="869" y="1043"/>
                  </a:lnTo>
                  <a:lnTo>
                    <a:pt x="860" y="1047"/>
                  </a:lnTo>
                  <a:lnTo>
                    <a:pt x="832" y="1051"/>
                  </a:lnTo>
                  <a:lnTo>
                    <a:pt x="832" y="1051"/>
                  </a:lnTo>
                  <a:lnTo>
                    <a:pt x="790" y="1055"/>
                  </a:lnTo>
                  <a:lnTo>
                    <a:pt x="755" y="1059"/>
                  </a:lnTo>
                  <a:lnTo>
                    <a:pt x="755" y="1059"/>
                  </a:lnTo>
                  <a:lnTo>
                    <a:pt x="696" y="1066"/>
                  </a:lnTo>
                  <a:lnTo>
                    <a:pt x="673" y="1072"/>
                  </a:lnTo>
                  <a:lnTo>
                    <a:pt x="667" y="1072"/>
                  </a:lnTo>
                  <a:lnTo>
                    <a:pt x="667" y="1074"/>
                  </a:lnTo>
                  <a:lnTo>
                    <a:pt x="669" y="1074"/>
                  </a:lnTo>
                  <a:lnTo>
                    <a:pt x="669" y="1074"/>
                  </a:lnTo>
                  <a:close/>
                  <a:moveTo>
                    <a:pt x="700" y="1105"/>
                  </a:moveTo>
                  <a:lnTo>
                    <a:pt x="700" y="1105"/>
                  </a:lnTo>
                  <a:lnTo>
                    <a:pt x="733" y="1117"/>
                  </a:lnTo>
                  <a:lnTo>
                    <a:pt x="760" y="1127"/>
                  </a:lnTo>
                  <a:lnTo>
                    <a:pt x="774" y="1129"/>
                  </a:lnTo>
                  <a:lnTo>
                    <a:pt x="786" y="1129"/>
                  </a:lnTo>
                  <a:lnTo>
                    <a:pt x="786" y="1129"/>
                  </a:lnTo>
                  <a:lnTo>
                    <a:pt x="811" y="1125"/>
                  </a:lnTo>
                  <a:lnTo>
                    <a:pt x="836" y="1117"/>
                  </a:lnTo>
                  <a:lnTo>
                    <a:pt x="854" y="1109"/>
                  </a:lnTo>
                  <a:lnTo>
                    <a:pt x="858" y="1107"/>
                  </a:lnTo>
                  <a:lnTo>
                    <a:pt x="858" y="1105"/>
                  </a:lnTo>
                  <a:lnTo>
                    <a:pt x="856" y="1105"/>
                  </a:lnTo>
                  <a:lnTo>
                    <a:pt x="856" y="1105"/>
                  </a:lnTo>
                  <a:lnTo>
                    <a:pt x="821" y="1104"/>
                  </a:lnTo>
                  <a:lnTo>
                    <a:pt x="799" y="1104"/>
                  </a:lnTo>
                  <a:lnTo>
                    <a:pt x="778" y="1105"/>
                  </a:lnTo>
                  <a:lnTo>
                    <a:pt x="778" y="1105"/>
                  </a:lnTo>
                  <a:lnTo>
                    <a:pt x="757" y="1107"/>
                  </a:lnTo>
                  <a:lnTo>
                    <a:pt x="731" y="1107"/>
                  </a:lnTo>
                  <a:lnTo>
                    <a:pt x="700" y="1105"/>
                  </a:lnTo>
                  <a:lnTo>
                    <a:pt x="700" y="1105"/>
                  </a:lnTo>
                  <a:close/>
                  <a:moveTo>
                    <a:pt x="412" y="1074"/>
                  </a:moveTo>
                  <a:lnTo>
                    <a:pt x="412" y="1074"/>
                  </a:lnTo>
                  <a:lnTo>
                    <a:pt x="414" y="1074"/>
                  </a:lnTo>
                  <a:lnTo>
                    <a:pt x="414" y="1072"/>
                  </a:lnTo>
                  <a:lnTo>
                    <a:pt x="406" y="1068"/>
                  </a:lnTo>
                  <a:lnTo>
                    <a:pt x="377" y="1059"/>
                  </a:lnTo>
                  <a:lnTo>
                    <a:pt x="311" y="1035"/>
                  </a:lnTo>
                  <a:lnTo>
                    <a:pt x="311" y="1035"/>
                  </a:lnTo>
                  <a:lnTo>
                    <a:pt x="276" y="1024"/>
                  </a:lnTo>
                  <a:lnTo>
                    <a:pt x="265" y="1020"/>
                  </a:lnTo>
                  <a:lnTo>
                    <a:pt x="265" y="1020"/>
                  </a:lnTo>
                  <a:lnTo>
                    <a:pt x="266" y="1026"/>
                  </a:lnTo>
                  <a:lnTo>
                    <a:pt x="274" y="1041"/>
                  </a:lnTo>
                  <a:lnTo>
                    <a:pt x="284" y="1057"/>
                  </a:lnTo>
                  <a:lnTo>
                    <a:pt x="290" y="1063"/>
                  </a:lnTo>
                  <a:lnTo>
                    <a:pt x="296" y="1066"/>
                  </a:lnTo>
                  <a:lnTo>
                    <a:pt x="296" y="1066"/>
                  </a:lnTo>
                  <a:lnTo>
                    <a:pt x="319" y="1070"/>
                  </a:lnTo>
                  <a:lnTo>
                    <a:pt x="356" y="1072"/>
                  </a:lnTo>
                  <a:lnTo>
                    <a:pt x="391" y="1074"/>
                  </a:lnTo>
                  <a:lnTo>
                    <a:pt x="412" y="1074"/>
                  </a:lnTo>
                  <a:lnTo>
                    <a:pt x="412" y="1074"/>
                  </a:lnTo>
                  <a:close/>
                  <a:moveTo>
                    <a:pt x="405" y="1020"/>
                  </a:moveTo>
                  <a:lnTo>
                    <a:pt x="405" y="1020"/>
                  </a:lnTo>
                  <a:lnTo>
                    <a:pt x="385" y="1004"/>
                  </a:lnTo>
                  <a:lnTo>
                    <a:pt x="370" y="994"/>
                  </a:lnTo>
                  <a:lnTo>
                    <a:pt x="358" y="988"/>
                  </a:lnTo>
                  <a:lnTo>
                    <a:pt x="358" y="988"/>
                  </a:lnTo>
                  <a:lnTo>
                    <a:pt x="319" y="983"/>
                  </a:lnTo>
                  <a:lnTo>
                    <a:pt x="296" y="981"/>
                  </a:lnTo>
                  <a:lnTo>
                    <a:pt x="280" y="981"/>
                  </a:lnTo>
                  <a:lnTo>
                    <a:pt x="280" y="981"/>
                  </a:lnTo>
                  <a:lnTo>
                    <a:pt x="280" y="981"/>
                  </a:lnTo>
                  <a:lnTo>
                    <a:pt x="282" y="983"/>
                  </a:lnTo>
                  <a:lnTo>
                    <a:pt x="294" y="987"/>
                  </a:lnTo>
                  <a:lnTo>
                    <a:pt x="335" y="1000"/>
                  </a:lnTo>
                  <a:lnTo>
                    <a:pt x="405" y="1020"/>
                  </a:lnTo>
                  <a:lnTo>
                    <a:pt x="405" y="1020"/>
                  </a:lnTo>
                  <a:close/>
                  <a:moveTo>
                    <a:pt x="226" y="178"/>
                  </a:moveTo>
                  <a:lnTo>
                    <a:pt x="226" y="178"/>
                  </a:lnTo>
                  <a:lnTo>
                    <a:pt x="216" y="170"/>
                  </a:lnTo>
                  <a:lnTo>
                    <a:pt x="212" y="164"/>
                  </a:lnTo>
                  <a:lnTo>
                    <a:pt x="208" y="162"/>
                  </a:lnTo>
                  <a:lnTo>
                    <a:pt x="202" y="162"/>
                  </a:lnTo>
                  <a:lnTo>
                    <a:pt x="202" y="162"/>
                  </a:lnTo>
                  <a:lnTo>
                    <a:pt x="196" y="164"/>
                  </a:lnTo>
                  <a:lnTo>
                    <a:pt x="193" y="166"/>
                  </a:lnTo>
                  <a:lnTo>
                    <a:pt x="189" y="172"/>
                  </a:lnTo>
                  <a:lnTo>
                    <a:pt x="187" y="185"/>
                  </a:lnTo>
                  <a:lnTo>
                    <a:pt x="187" y="185"/>
                  </a:lnTo>
                  <a:lnTo>
                    <a:pt x="185" y="193"/>
                  </a:lnTo>
                  <a:lnTo>
                    <a:pt x="183" y="201"/>
                  </a:lnTo>
                  <a:lnTo>
                    <a:pt x="179" y="213"/>
                  </a:lnTo>
                  <a:lnTo>
                    <a:pt x="177" y="220"/>
                  </a:lnTo>
                  <a:lnTo>
                    <a:pt x="177" y="222"/>
                  </a:lnTo>
                  <a:lnTo>
                    <a:pt x="179" y="224"/>
                  </a:lnTo>
                  <a:lnTo>
                    <a:pt x="179" y="224"/>
                  </a:lnTo>
                  <a:lnTo>
                    <a:pt x="183" y="224"/>
                  </a:lnTo>
                  <a:lnTo>
                    <a:pt x="187" y="222"/>
                  </a:lnTo>
                  <a:lnTo>
                    <a:pt x="195" y="218"/>
                  </a:lnTo>
                  <a:lnTo>
                    <a:pt x="196" y="218"/>
                  </a:lnTo>
                  <a:lnTo>
                    <a:pt x="198" y="220"/>
                  </a:lnTo>
                  <a:lnTo>
                    <a:pt x="196" y="224"/>
                  </a:lnTo>
                  <a:lnTo>
                    <a:pt x="195" y="232"/>
                  </a:lnTo>
                  <a:lnTo>
                    <a:pt x="195" y="232"/>
                  </a:lnTo>
                  <a:lnTo>
                    <a:pt x="191" y="244"/>
                  </a:lnTo>
                  <a:lnTo>
                    <a:pt x="193" y="248"/>
                  </a:lnTo>
                  <a:lnTo>
                    <a:pt x="191" y="252"/>
                  </a:lnTo>
                  <a:lnTo>
                    <a:pt x="179" y="263"/>
                  </a:lnTo>
                  <a:lnTo>
                    <a:pt x="179" y="263"/>
                  </a:lnTo>
                  <a:lnTo>
                    <a:pt x="150" y="296"/>
                  </a:lnTo>
                  <a:lnTo>
                    <a:pt x="140" y="306"/>
                  </a:lnTo>
                  <a:lnTo>
                    <a:pt x="136" y="310"/>
                  </a:lnTo>
                  <a:lnTo>
                    <a:pt x="132" y="310"/>
                  </a:lnTo>
                  <a:lnTo>
                    <a:pt x="132" y="310"/>
                  </a:lnTo>
                  <a:lnTo>
                    <a:pt x="103" y="308"/>
                  </a:lnTo>
                  <a:lnTo>
                    <a:pt x="86" y="308"/>
                  </a:lnTo>
                  <a:lnTo>
                    <a:pt x="80" y="308"/>
                  </a:lnTo>
                  <a:lnTo>
                    <a:pt x="78" y="310"/>
                  </a:lnTo>
                  <a:lnTo>
                    <a:pt x="78" y="310"/>
                  </a:lnTo>
                  <a:lnTo>
                    <a:pt x="80" y="312"/>
                  </a:lnTo>
                  <a:lnTo>
                    <a:pt x="84" y="314"/>
                  </a:lnTo>
                  <a:lnTo>
                    <a:pt x="97" y="318"/>
                  </a:lnTo>
                  <a:lnTo>
                    <a:pt x="111" y="322"/>
                  </a:lnTo>
                  <a:lnTo>
                    <a:pt x="115" y="324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23" y="324"/>
                  </a:lnTo>
                  <a:lnTo>
                    <a:pt x="136" y="314"/>
                  </a:lnTo>
                  <a:lnTo>
                    <a:pt x="152" y="302"/>
                  </a:lnTo>
                  <a:lnTo>
                    <a:pt x="163" y="294"/>
                  </a:lnTo>
                  <a:lnTo>
                    <a:pt x="163" y="294"/>
                  </a:lnTo>
                  <a:lnTo>
                    <a:pt x="173" y="287"/>
                  </a:lnTo>
                  <a:lnTo>
                    <a:pt x="189" y="275"/>
                  </a:lnTo>
                  <a:lnTo>
                    <a:pt x="210" y="255"/>
                  </a:lnTo>
                  <a:lnTo>
                    <a:pt x="210" y="255"/>
                  </a:lnTo>
                  <a:lnTo>
                    <a:pt x="214" y="248"/>
                  </a:lnTo>
                  <a:lnTo>
                    <a:pt x="220" y="232"/>
                  </a:lnTo>
                  <a:lnTo>
                    <a:pt x="226" y="209"/>
                  </a:lnTo>
                  <a:lnTo>
                    <a:pt x="226" y="209"/>
                  </a:lnTo>
                  <a:lnTo>
                    <a:pt x="230" y="203"/>
                  </a:lnTo>
                  <a:lnTo>
                    <a:pt x="233" y="195"/>
                  </a:lnTo>
                  <a:lnTo>
                    <a:pt x="233" y="191"/>
                  </a:lnTo>
                  <a:lnTo>
                    <a:pt x="233" y="187"/>
                  </a:lnTo>
                  <a:lnTo>
                    <a:pt x="231" y="181"/>
                  </a:lnTo>
                  <a:lnTo>
                    <a:pt x="226" y="178"/>
                  </a:lnTo>
                  <a:lnTo>
                    <a:pt x="226" y="178"/>
                  </a:lnTo>
                  <a:close/>
                  <a:moveTo>
                    <a:pt x="86" y="388"/>
                  </a:moveTo>
                  <a:lnTo>
                    <a:pt x="86" y="388"/>
                  </a:lnTo>
                  <a:lnTo>
                    <a:pt x="56" y="382"/>
                  </a:lnTo>
                  <a:lnTo>
                    <a:pt x="37" y="382"/>
                  </a:lnTo>
                  <a:lnTo>
                    <a:pt x="29" y="384"/>
                  </a:lnTo>
                  <a:lnTo>
                    <a:pt x="25" y="386"/>
                  </a:lnTo>
                  <a:lnTo>
                    <a:pt x="23" y="390"/>
                  </a:lnTo>
                  <a:lnTo>
                    <a:pt x="23" y="396"/>
                  </a:lnTo>
                  <a:lnTo>
                    <a:pt x="23" y="396"/>
                  </a:lnTo>
                  <a:lnTo>
                    <a:pt x="25" y="402"/>
                  </a:lnTo>
                  <a:lnTo>
                    <a:pt x="27" y="404"/>
                  </a:lnTo>
                  <a:lnTo>
                    <a:pt x="35" y="410"/>
                  </a:lnTo>
                  <a:lnTo>
                    <a:pt x="37" y="411"/>
                  </a:lnTo>
                  <a:lnTo>
                    <a:pt x="39" y="415"/>
                  </a:lnTo>
                  <a:lnTo>
                    <a:pt x="41" y="421"/>
                  </a:lnTo>
                  <a:lnTo>
                    <a:pt x="39" y="427"/>
                  </a:lnTo>
                  <a:lnTo>
                    <a:pt x="39" y="427"/>
                  </a:lnTo>
                  <a:lnTo>
                    <a:pt x="37" y="450"/>
                  </a:lnTo>
                  <a:lnTo>
                    <a:pt x="35" y="486"/>
                  </a:lnTo>
                  <a:lnTo>
                    <a:pt x="33" y="523"/>
                  </a:lnTo>
                  <a:lnTo>
                    <a:pt x="31" y="552"/>
                  </a:lnTo>
                  <a:lnTo>
                    <a:pt x="31" y="552"/>
                  </a:lnTo>
                  <a:lnTo>
                    <a:pt x="31" y="579"/>
                  </a:lnTo>
                  <a:lnTo>
                    <a:pt x="31" y="610"/>
                  </a:lnTo>
                  <a:lnTo>
                    <a:pt x="33" y="640"/>
                  </a:lnTo>
                  <a:lnTo>
                    <a:pt x="33" y="651"/>
                  </a:lnTo>
                  <a:lnTo>
                    <a:pt x="31" y="661"/>
                  </a:lnTo>
                  <a:lnTo>
                    <a:pt x="31" y="661"/>
                  </a:lnTo>
                  <a:lnTo>
                    <a:pt x="16" y="716"/>
                  </a:lnTo>
                  <a:lnTo>
                    <a:pt x="16" y="716"/>
                  </a:lnTo>
                  <a:lnTo>
                    <a:pt x="10" y="725"/>
                  </a:lnTo>
                  <a:lnTo>
                    <a:pt x="4" y="735"/>
                  </a:lnTo>
                  <a:lnTo>
                    <a:pt x="0" y="747"/>
                  </a:lnTo>
                  <a:lnTo>
                    <a:pt x="0" y="747"/>
                  </a:lnTo>
                  <a:lnTo>
                    <a:pt x="0" y="758"/>
                  </a:lnTo>
                  <a:lnTo>
                    <a:pt x="2" y="770"/>
                  </a:lnTo>
                  <a:lnTo>
                    <a:pt x="6" y="780"/>
                  </a:lnTo>
                  <a:lnTo>
                    <a:pt x="8" y="786"/>
                  </a:lnTo>
                  <a:lnTo>
                    <a:pt x="8" y="786"/>
                  </a:lnTo>
                  <a:lnTo>
                    <a:pt x="31" y="817"/>
                  </a:lnTo>
                  <a:lnTo>
                    <a:pt x="31" y="817"/>
                  </a:lnTo>
                  <a:lnTo>
                    <a:pt x="39" y="895"/>
                  </a:lnTo>
                  <a:lnTo>
                    <a:pt x="47" y="955"/>
                  </a:lnTo>
                  <a:lnTo>
                    <a:pt x="51" y="981"/>
                  </a:lnTo>
                  <a:lnTo>
                    <a:pt x="55" y="996"/>
                  </a:lnTo>
                  <a:lnTo>
                    <a:pt x="55" y="996"/>
                  </a:lnTo>
                  <a:lnTo>
                    <a:pt x="58" y="1004"/>
                  </a:lnTo>
                  <a:lnTo>
                    <a:pt x="64" y="1008"/>
                  </a:lnTo>
                  <a:lnTo>
                    <a:pt x="70" y="1008"/>
                  </a:lnTo>
                  <a:lnTo>
                    <a:pt x="78" y="1008"/>
                  </a:lnTo>
                  <a:lnTo>
                    <a:pt x="90" y="1000"/>
                  </a:lnTo>
                  <a:lnTo>
                    <a:pt x="93" y="996"/>
                  </a:lnTo>
                  <a:lnTo>
                    <a:pt x="93" y="996"/>
                  </a:lnTo>
                  <a:lnTo>
                    <a:pt x="123" y="981"/>
                  </a:lnTo>
                  <a:lnTo>
                    <a:pt x="142" y="971"/>
                  </a:lnTo>
                  <a:lnTo>
                    <a:pt x="148" y="967"/>
                  </a:lnTo>
                  <a:lnTo>
                    <a:pt x="148" y="965"/>
                  </a:lnTo>
                  <a:lnTo>
                    <a:pt x="148" y="965"/>
                  </a:lnTo>
                  <a:lnTo>
                    <a:pt x="134" y="955"/>
                  </a:lnTo>
                  <a:lnTo>
                    <a:pt x="111" y="934"/>
                  </a:lnTo>
                  <a:lnTo>
                    <a:pt x="88" y="911"/>
                  </a:lnTo>
                  <a:lnTo>
                    <a:pt x="80" y="901"/>
                  </a:lnTo>
                  <a:lnTo>
                    <a:pt x="78" y="895"/>
                  </a:lnTo>
                  <a:lnTo>
                    <a:pt x="78" y="895"/>
                  </a:lnTo>
                  <a:lnTo>
                    <a:pt x="76" y="881"/>
                  </a:lnTo>
                  <a:lnTo>
                    <a:pt x="74" y="860"/>
                  </a:lnTo>
                  <a:lnTo>
                    <a:pt x="68" y="836"/>
                  </a:lnTo>
                  <a:lnTo>
                    <a:pt x="62" y="817"/>
                  </a:lnTo>
                  <a:lnTo>
                    <a:pt x="62" y="817"/>
                  </a:lnTo>
                  <a:lnTo>
                    <a:pt x="53" y="799"/>
                  </a:lnTo>
                  <a:lnTo>
                    <a:pt x="43" y="782"/>
                  </a:lnTo>
                  <a:lnTo>
                    <a:pt x="33" y="766"/>
                  </a:lnTo>
                  <a:lnTo>
                    <a:pt x="31" y="760"/>
                  </a:lnTo>
                  <a:lnTo>
                    <a:pt x="31" y="755"/>
                  </a:lnTo>
                  <a:lnTo>
                    <a:pt x="31" y="755"/>
                  </a:lnTo>
                  <a:lnTo>
                    <a:pt x="35" y="741"/>
                  </a:lnTo>
                  <a:lnTo>
                    <a:pt x="41" y="721"/>
                  </a:lnTo>
                  <a:lnTo>
                    <a:pt x="49" y="698"/>
                  </a:lnTo>
                  <a:lnTo>
                    <a:pt x="55" y="677"/>
                  </a:lnTo>
                  <a:lnTo>
                    <a:pt x="55" y="677"/>
                  </a:lnTo>
                  <a:lnTo>
                    <a:pt x="60" y="645"/>
                  </a:lnTo>
                  <a:lnTo>
                    <a:pt x="66" y="597"/>
                  </a:lnTo>
                  <a:lnTo>
                    <a:pt x="78" y="497"/>
                  </a:lnTo>
                  <a:lnTo>
                    <a:pt x="78" y="497"/>
                  </a:lnTo>
                  <a:lnTo>
                    <a:pt x="82" y="478"/>
                  </a:lnTo>
                  <a:lnTo>
                    <a:pt x="88" y="458"/>
                  </a:lnTo>
                  <a:lnTo>
                    <a:pt x="101" y="427"/>
                  </a:lnTo>
                  <a:lnTo>
                    <a:pt x="105" y="413"/>
                  </a:lnTo>
                  <a:lnTo>
                    <a:pt x="105" y="408"/>
                  </a:lnTo>
                  <a:lnTo>
                    <a:pt x="105" y="402"/>
                  </a:lnTo>
                  <a:lnTo>
                    <a:pt x="103" y="398"/>
                  </a:lnTo>
                  <a:lnTo>
                    <a:pt x="99" y="394"/>
                  </a:lnTo>
                  <a:lnTo>
                    <a:pt x="93" y="390"/>
                  </a:lnTo>
                  <a:lnTo>
                    <a:pt x="86" y="388"/>
                  </a:lnTo>
                  <a:lnTo>
                    <a:pt x="86" y="388"/>
                  </a:lnTo>
                  <a:close/>
                  <a:moveTo>
                    <a:pt x="412" y="630"/>
                  </a:moveTo>
                  <a:lnTo>
                    <a:pt x="412" y="630"/>
                  </a:lnTo>
                  <a:lnTo>
                    <a:pt x="412" y="630"/>
                  </a:lnTo>
                  <a:lnTo>
                    <a:pt x="412" y="626"/>
                  </a:lnTo>
                  <a:lnTo>
                    <a:pt x="410" y="614"/>
                  </a:lnTo>
                  <a:lnTo>
                    <a:pt x="405" y="601"/>
                  </a:lnTo>
                  <a:lnTo>
                    <a:pt x="397" y="591"/>
                  </a:lnTo>
                  <a:lnTo>
                    <a:pt x="397" y="591"/>
                  </a:lnTo>
                  <a:lnTo>
                    <a:pt x="391" y="583"/>
                  </a:lnTo>
                  <a:lnTo>
                    <a:pt x="389" y="575"/>
                  </a:lnTo>
                  <a:lnTo>
                    <a:pt x="389" y="552"/>
                  </a:lnTo>
                  <a:lnTo>
                    <a:pt x="389" y="552"/>
                  </a:lnTo>
                  <a:lnTo>
                    <a:pt x="389" y="540"/>
                  </a:lnTo>
                  <a:lnTo>
                    <a:pt x="387" y="536"/>
                  </a:lnTo>
                  <a:lnTo>
                    <a:pt x="385" y="534"/>
                  </a:lnTo>
                  <a:lnTo>
                    <a:pt x="381" y="528"/>
                  </a:lnTo>
                  <a:lnTo>
                    <a:pt x="381" y="528"/>
                  </a:lnTo>
                  <a:lnTo>
                    <a:pt x="377" y="525"/>
                  </a:lnTo>
                  <a:lnTo>
                    <a:pt x="371" y="521"/>
                  </a:lnTo>
                  <a:lnTo>
                    <a:pt x="354" y="513"/>
                  </a:lnTo>
                  <a:lnTo>
                    <a:pt x="319" y="497"/>
                  </a:lnTo>
                  <a:lnTo>
                    <a:pt x="319" y="497"/>
                  </a:lnTo>
                  <a:lnTo>
                    <a:pt x="311" y="495"/>
                  </a:lnTo>
                  <a:lnTo>
                    <a:pt x="303" y="495"/>
                  </a:lnTo>
                  <a:lnTo>
                    <a:pt x="296" y="495"/>
                  </a:lnTo>
                  <a:lnTo>
                    <a:pt x="288" y="499"/>
                  </a:lnTo>
                  <a:lnTo>
                    <a:pt x="274" y="505"/>
                  </a:lnTo>
                  <a:lnTo>
                    <a:pt x="268" y="509"/>
                  </a:lnTo>
                  <a:lnTo>
                    <a:pt x="265" y="513"/>
                  </a:lnTo>
                  <a:lnTo>
                    <a:pt x="265" y="513"/>
                  </a:lnTo>
                  <a:lnTo>
                    <a:pt x="265" y="519"/>
                  </a:lnTo>
                  <a:lnTo>
                    <a:pt x="266" y="525"/>
                  </a:lnTo>
                  <a:lnTo>
                    <a:pt x="270" y="534"/>
                  </a:lnTo>
                  <a:lnTo>
                    <a:pt x="278" y="542"/>
                  </a:lnTo>
                  <a:lnTo>
                    <a:pt x="294" y="562"/>
                  </a:lnTo>
                  <a:lnTo>
                    <a:pt x="311" y="575"/>
                  </a:lnTo>
                  <a:lnTo>
                    <a:pt x="311" y="575"/>
                  </a:lnTo>
                  <a:lnTo>
                    <a:pt x="319" y="579"/>
                  </a:lnTo>
                  <a:lnTo>
                    <a:pt x="327" y="581"/>
                  </a:lnTo>
                  <a:lnTo>
                    <a:pt x="333" y="581"/>
                  </a:lnTo>
                  <a:lnTo>
                    <a:pt x="338" y="581"/>
                  </a:lnTo>
                  <a:lnTo>
                    <a:pt x="346" y="577"/>
                  </a:lnTo>
                  <a:lnTo>
                    <a:pt x="350" y="575"/>
                  </a:lnTo>
                  <a:lnTo>
                    <a:pt x="350" y="575"/>
                  </a:lnTo>
                  <a:lnTo>
                    <a:pt x="362" y="585"/>
                  </a:lnTo>
                  <a:lnTo>
                    <a:pt x="370" y="593"/>
                  </a:lnTo>
                  <a:lnTo>
                    <a:pt x="373" y="599"/>
                  </a:lnTo>
                  <a:lnTo>
                    <a:pt x="373" y="599"/>
                  </a:lnTo>
                  <a:lnTo>
                    <a:pt x="375" y="603"/>
                  </a:lnTo>
                  <a:lnTo>
                    <a:pt x="379" y="610"/>
                  </a:lnTo>
                  <a:lnTo>
                    <a:pt x="387" y="620"/>
                  </a:lnTo>
                  <a:lnTo>
                    <a:pt x="397" y="630"/>
                  </a:lnTo>
                  <a:lnTo>
                    <a:pt x="397" y="630"/>
                  </a:lnTo>
                  <a:lnTo>
                    <a:pt x="406" y="634"/>
                  </a:lnTo>
                  <a:lnTo>
                    <a:pt x="408" y="634"/>
                  </a:lnTo>
                  <a:lnTo>
                    <a:pt x="410" y="634"/>
                  </a:lnTo>
                  <a:lnTo>
                    <a:pt x="410" y="632"/>
                  </a:lnTo>
                  <a:lnTo>
                    <a:pt x="410" y="630"/>
                  </a:lnTo>
                  <a:lnTo>
                    <a:pt x="412" y="630"/>
                  </a:lnTo>
                  <a:lnTo>
                    <a:pt x="412" y="630"/>
                  </a:lnTo>
                  <a:close/>
                  <a:moveTo>
                    <a:pt x="708" y="606"/>
                  </a:moveTo>
                  <a:lnTo>
                    <a:pt x="708" y="606"/>
                  </a:lnTo>
                  <a:lnTo>
                    <a:pt x="710" y="612"/>
                  </a:lnTo>
                  <a:lnTo>
                    <a:pt x="716" y="630"/>
                  </a:lnTo>
                  <a:lnTo>
                    <a:pt x="716" y="630"/>
                  </a:lnTo>
                  <a:lnTo>
                    <a:pt x="733" y="663"/>
                  </a:lnTo>
                  <a:lnTo>
                    <a:pt x="743" y="677"/>
                  </a:lnTo>
                  <a:lnTo>
                    <a:pt x="745" y="679"/>
                  </a:lnTo>
                  <a:lnTo>
                    <a:pt x="747" y="677"/>
                  </a:lnTo>
                  <a:lnTo>
                    <a:pt x="747" y="677"/>
                  </a:lnTo>
                  <a:lnTo>
                    <a:pt x="745" y="663"/>
                  </a:lnTo>
                  <a:lnTo>
                    <a:pt x="743" y="643"/>
                  </a:lnTo>
                  <a:lnTo>
                    <a:pt x="743" y="634"/>
                  </a:lnTo>
                  <a:lnTo>
                    <a:pt x="745" y="626"/>
                  </a:lnTo>
                  <a:lnTo>
                    <a:pt x="749" y="618"/>
                  </a:lnTo>
                  <a:lnTo>
                    <a:pt x="755" y="614"/>
                  </a:lnTo>
                  <a:lnTo>
                    <a:pt x="755" y="614"/>
                  </a:lnTo>
                  <a:lnTo>
                    <a:pt x="770" y="610"/>
                  </a:lnTo>
                  <a:lnTo>
                    <a:pt x="784" y="606"/>
                  </a:lnTo>
                  <a:lnTo>
                    <a:pt x="799" y="603"/>
                  </a:lnTo>
                  <a:lnTo>
                    <a:pt x="807" y="597"/>
                  </a:lnTo>
                  <a:lnTo>
                    <a:pt x="817" y="591"/>
                  </a:lnTo>
                  <a:lnTo>
                    <a:pt x="817" y="591"/>
                  </a:lnTo>
                  <a:lnTo>
                    <a:pt x="832" y="577"/>
                  </a:lnTo>
                  <a:lnTo>
                    <a:pt x="844" y="564"/>
                  </a:lnTo>
                  <a:lnTo>
                    <a:pt x="852" y="554"/>
                  </a:lnTo>
                  <a:lnTo>
                    <a:pt x="856" y="544"/>
                  </a:lnTo>
                  <a:lnTo>
                    <a:pt x="856" y="544"/>
                  </a:lnTo>
                  <a:lnTo>
                    <a:pt x="862" y="526"/>
                  </a:lnTo>
                  <a:lnTo>
                    <a:pt x="864" y="519"/>
                  </a:lnTo>
                  <a:lnTo>
                    <a:pt x="864" y="513"/>
                  </a:lnTo>
                  <a:lnTo>
                    <a:pt x="864" y="513"/>
                  </a:lnTo>
                  <a:lnTo>
                    <a:pt x="862" y="513"/>
                  </a:lnTo>
                  <a:lnTo>
                    <a:pt x="858" y="513"/>
                  </a:lnTo>
                  <a:lnTo>
                    <a:pt x="846" y="513"/>
                  </a:lnTo>
                  <a:lnTo>
                    <a:pt x="830" y="515"/>
                  </a:lnTo>
                  <a:lnTo>
                    <a:pt x="825" y="515"/>
                  </a:lnTo>
                  <a:lnTo>
                    <a:pt x="817" y="513"/>
                  </a:lnTo>
                  <a:lnTo>
                    <a:pt x="817" y="513"/>
                  </a:lnTo>
                  <a:lnTo>
                    <a:pt x="803" y="509"/>
                  </a:lnTo>
                  <a:lnTo>
                    <a:pt x="788" y="509"/>
                  </a:lnTo>
                  <a:lnTo>
                    <a:pt x="774" y="509"/>
                  </a:lnTo>
                  <a:lnTo>
                    <a:pt x="762" y="513"/>
                  </a:lnTo>
                  <a:lnTo>
                    <a:pt x="762" y="513"/>
                  </a:lnTo>
                  <a:lnTo>
                    <a:pt x="758" y="517"/>
                  </a:lnTo>
                  <a:lnTo>
                    <a:pt x="753" y="521"/>
                  </a:lnTo>
                  <a:lnTo>
                    <a:pt x="745" y="534"/>
                  </a:lnTo>
                  <a:lnTo>
                    <a:pt x="739" y="548"/>
                  </a:lnTo>
                  <a:lnTo>
                    <a:pt x="739" y="554"/>
                  </a:lnTo>
                  <a:lnTo>
                    <a:pt x="739" y="560"/>
                  </a:lnTo>
                  <a:lnTo>
                    <a:pt x="739" y="560"/>
                  </a:lnTo>
                  <a:lnTo>
                    <a:pt x="741" y="567"/>
                  </a:lnTo>
                  <a:lnTo>
                    <a:pt x="745" y="573"/>
                  </a:lnTo>
                  <a:lnTo>
                    <a:pt x="745" y="577"/>
                  </a:lnTo>
                  <a:lnTo>
                    <a:pt x="739" y="583"/>
                  </a:lnTo>
                  <a:lnTo>
                    <a:pt x="739" y="583"/>
                  </a:lnTo>
                  <a:lnTo>
                    <a:pt x="722" y="601"/>
                  </a:lnTo>
                  <a:lnTo>
                    <a:pt x="718" y="603"/>
                  </a:lnTo>
                  <a:lnTo>
                    <a:pt x="714" y="604"/>
                  </a:lnTo>
                  <a:lnTo>
                    <a:pt x="710" y="603"/>
                  </a:lnTo>
                  <a:lnTo>
                    <a:pt x="708" y="599"/>
                  </a:lnTo>
                  <a:lnTo>
                    <a:pt x="708" y="599"/>
                  </a:lnTo>
                  <a:lnTo>
                    <a:pt x="702" y="579"/>
                  </a:lnTo>
                  <a:lnTo>
                    <a:pt x="700" y="569"/>
                  </a:lnTo>
                  <a:lnTo>
                    <a:pt x="700" y="560"/>
                  </a:lnTo>
                  <a:lnTo>
                    <a:pt x="700" y="560"/>
                  </a:lnTo>
                  <a:lnTo>
                    <a:pt x="702" y="554"/>
                  </a:lnTo>
                  <a:lnTo>
                    <a:pt x="706" y="546"/>
                  </a:lnTo>
                  <a:lnTo>
                    <a:pt x="718" y="528"/>
                  </a:lnTo>
                  <a:lnTo>
                    <a:pt x="727" y="515"/>
                  </a:lnTo>
                  <a:lnTo>
                    <a:pt x="731" y="509"/>
                  </a:lnTo>
                  <a:lnTo>
                    <a:pt x="731" y="505"/>
                  </a:lnTo>
                  <a:lnTo>
                    <a:pt x="731" y="505"/>
                  </a:lnTo>
                  <a:lnTo>
                    <a:pt x="729" y="503"/>
                  </a:lnTo>
                  <a:lnTo>
                    <a:pt x="727" y="503"/>
                  </a:lnTo>
                  <a:lnTo>
                    <a:pt x="718" y="505"/>
                  </a:lnTo>
                  <a:lnTo>
                    <a:pt x="700" y="513"/>
                  </a:lnTo>
                  <a:lnTo>
                    <a:pt x="700" y="513"/>
                  </a:lnTo>
                  <a:lnTo>
                    <a:pt x="696" y="515"/>
                  </a:lnTo>
                  <a:lnTo>
                    <a:pt x="694" y="521"/>
                  </a:lnTo>
                  <a:lnTo>
                    <a:pt x="688" y="530"/>
                  </a:lnTo>
                  <a:lnTo>
                    <a:pt x="685" y="544"/>
                  </a:lnTo>
                  <a:lnTo>
                    <a:pt x="692" y="599"/>
                  </a:lnTo>
                  <a:lnTo>
                    <a:pt x="708" y="606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22">
              <a:extLst>
                <a:ext uri="{FF2B5EF4-FFF2-40B4-BE49-F238E27FC236}">
                  <a16:creationId xmlns:a16="http://schemas.microsoft.com/office/drawing/2014/main" id="{A5FBD94C-552D-4C64-9998-EB3975B37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0" y="1658938"/>
              <a:ext cx="169863" cy="160338"/>
            </a:xfrm>
            <a:custGeom>
              <a:avLst/>
              <a:gdLst>
                <a:gd name="T0" fmla="*/ 0 w 107"/>
                <a:gd name="T1" fmla="*/ 0 h 101"/>
                <a:gd name="T2" fmla="*/ 0 w 107"/>
                <a:gd name="T3" fmla="*/ 0 h 101"/>
                <a:gd name="T4" fmla="*/ 4 w 107"/>
                <a:gd name="T5" fmla="*/ 14 h 101"/>
                <a:gd name="T6" fmla="*/ 10 w 107"/>
                <a:gd name="T7" fmla="*/ 27 h 101"/>
                <a:gd name="T8" fmla="*/ 15 w 107"/>
                <a:gd name="T9" fmla="*/ 39 h 101"/>
                <a:gd name="T10" fmla="*/ 15 w 107"/>
                <a:gd name="T11" fmla="*/ 39 h 101"/>
                <a:gd name="T12" fmla="*/ 21 w 107"/>
                <a:gd name="T13" fmla="*/ 45 h 101"/>
                <a:gd name="T14" fmla="*/ 33 w 107"/>
                <a:gd name="T15" fmla="*/ 54 h 101"/>
                <a:gd name="T16" fmla="*/ 62 w 107"/>
                <a:gd name="T17" fmla="*/ 76 h 101"/>
                <a:gd name="T18" fmla="*/ 101 w 107"/>
                <a:gd name="T19" fmla="*/ 101 h 101"/>
                <a:gd name="T20" fmla="*/ 101 w 107"/>
                <a:gd name="T21" fmla="*/ 101 h 101"/>
                <a:gd name="T22" fmla="*/ 103 w 107"/>
                <a:gd name="T23" fmla="*/ 99 h 101"/>
                <a:gd name="T24" fmla="*/ 107 w 107"/>
                <a:gd name="T25" fmla="*/ 95 h 101"/>
                <a:gd name="T26" fmla="*/ 107 w 107"/>
                <a:gd name="T27" fmla="*/ 92 h 101"/>
                <a:gd name="T28" fmla="*/ 107 w 107"/>
                <a:gd name="T29" fmla="*/ 86 h 101"/>
                <a:gd name="T30" fmla="*/ 105 w 107"/>
                <a:gd name="T31" fmla="*/ 78 h 101"/>
                <a:gd name="T32" fmla="*/ 101 w 107"/>
                <a:gd name="T33" fmla="*/ 70 h 101"/>
                <a:gd name="T34" fmla="*/ 101 w 107"/>
                <a:gd name="T35" fmla="*/ 70 h 101"/>
                <a:gd name="T36" fmla="*/ 95 w 107"/>
                <a:gd name="T37" fmla="*/ 62 h 101"/>
                <a:gd name="T38" fmla="*/ 87 w 107"/>
                <a:gd name="T39" fmla="*/ 54 h 101"/>
                <a:gd name="T40" fmla="*/ 70 w 107"/>
                <a:gd name="T41" fmla="*/ 43 h 101"/>
                <a:gd name="T42" fmla="*/ 54 w 107"/>
                <a:gd name="T43" fmla="*/ 37 h 101"/>
                <a:gd name="T44" fmla="*/ 49 w 107"/>
                <a:gd name="T45" fmla="*/ 33 h 101"/>
                <a:gd name="T46" fmla="*/ 47 w 107"/>
                <a:gd name="T47" fmla="*/ 31 h 101"/>
                <a:gd name="T48" fmla="*/ 47 w 107"/>
                <a:gd name="T49" fmla="*/ 31 h 101"/>
                <a:gd name="T50" fmla="*/ 37 w 107"/>
                <a:gd name="T51" fmla="*/ 23 h 101"/>
                <a:gd name="T52" fmla="*/ 21 w 107"/>
                <a:gd name="T53" fmla="*/ 14 h 101"/>
                <a:gd name="T54" fmla="*/ 0 w 107"/>
                <a:gd name="T55" fmla="*/ 0 h 101"/>
                <a:gd name="T56" fmla="*/ 0 w 107"/>
                <a:gd name="T5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7" h="101">
                  <a:moveTo>
                    <a:pt x="0" y="0"/>
                  </a:moveTo>
                  <a:lnTo>
                    <a:pt x="0" y="0"/>
                  </a:lnTo>
                  <a:lnTo>
                    <a:pt x="4" y="14"/>
                  </a:lnTo>
                  <a:lnTo>
                    <a:pt x="10" y="27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21" y="45"/>
                  </a:lnTo>
                  <a:lnTo>
                    <a:pt x="33" y="54"/>
                  </a:lnTo>
                  <a:lnTo>
                    <a:pt x="62" y="76"/>
                  </a:lnTo>
                  <a:lnTo>
                    <a:pt x="101" y="101"/>
                  </a:lnTo>
                  <a:lnTo>
                    <a:pt x="101" y="101"/>
                  </a:lnTo>
                  <a:lnTo>
                    <a:pt x="103" y="99"/>
                  </a:lnTo>
                  <a:lnTo>
                    <a:pt x="107" y="95"/>
                  </a:lnTo>
                  <a:lnTo>
                    <a:pt x="107" y="92"/>
                  </a:lnTo>
                  <a:lnTo>
                    <a:pt x="107" y="86"/>
                  </a:lnTo>
                  <a:lnTo>
                    <a:pt x="105" y="78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95" y="62"/>
                  </a:lnTo>
                  <a:lnTo>
                    <a:pt x="87" y="54"/>
                  </a:lnTo>
                  <a:lnTo>
                    <a:pt x="70" y="43"/>
                  </a:lnTo>
                  <a:lnTo>
                    <a:pt x="54" y="37"/>
                  </a:lnTo>
                  <a:lnTo>
                    <a:pt x="49" y="33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37" y="23"/>
                  </a:lnTo>
                  <a:lnTo>
                    <a:pt x="21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23">
              <a:extLst>
                <a:ext uri="{FF2B5EF4-FFF2-40B4-BE49-F238E27FC236}">
                  <a16:creationId xmlns:a16="http://schemas.microsoft.com/office/drawing/2014/main" id="{B4CAD136-86F0-4130-8CB5-9F780EA04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5538" y="1643063"/>
              <a:ext cx="176213" cy="176213"/>
            </a:xfrm>
            <a:custGeom>
              <a:avLst/>
              <a:gdLst>
                <a:gd name="T0" fmla="*/ 2 w 111"/>
                <a:gd name="T1" fmla="*/ 111 h 111"/>
                <a:gd name="T2" fmla="*/ 2 w 111"/>
                <a:gd name="T3" fmla="*/ 111 h 111"/>
                <a:gd name="T4" fmla="*/ 0 w 111"/>
                <a:gd name="T5" fmla="*/ 103 h 111"/>
                <a:gd name="T6" fmla="*/ 0 w 111"/>
                <a:gd name="T7" fmla="*/ 96 h 111"/>
                <a:gd name="T8" fmla="*/ 0 w 111"/>
                <a:gd name="T9" fmla="*/ 88 h 111"/>
                <a:gd name="T10" fmla="*/ 0 w 111"/>
                <a:gd name="T11" fmla="*/ 78 h 111"/>
                <a:gd name="T12" fmla="*/ 6 w 111"/>
                <a:gd name="T13" fmla="*/ 68 h 111"/>
                <a:gd name="T14" fmla="*/ 14 w 111"/>
                <a:gd name="T15" fmla="*/ 63 h 111"/>
                <a:gd name="T16" fmla="*/ 20 w 111"/>
                <a:gd name="T17" fmla="*/ 59 h 111"/>
                <a:gd name="T18" fmla="*/ 25 w 111"/>
                <a:gd name="T19" fmla="*/ 57 h 111"/>
                <a:gd name="T20" fmla="*/ 25 w 111"/>
                <a:gd name="T21" fmla="*/ 57 h 111"/>
                <a:gd name="T22" fmla="*/ 47 w 111"/>
                <a:gd name="T23" fmla="*/ 51 h 111"/>
                <a:gd name="T24" fmla="*/ 58 w 111"/>
                <a:gd name="T25" fmla="*/ 43 h 111"/>
                <a:gd name="T26" fmla="*/ 64 w 111"/>
                <a:gd name="T27" fmla="*/ 37 h 111"/>
                <a:gd name="T28" fmla="*/ 72 w 111"/>
                <a:gd name="T29" fmla="*/ 33 h 111"/>
                <a:gd name="T30" fmla="*/ 72 w 111"/>
                <a:gd name="T31" fmla="*/ 33 h 111"/>
                <a:gd name="T32" fmla="*/ 78 w 111"/>
                <a:gd name="T33" fmla="*/ 29 h 111"/>
                <a:gd name="T34" fmla="*/ 84 w 111"/>
                <a:gd name="T35" fmla="*/ 26 h 111"/>
                <a:gd name="T36" fmla="*/ 95 w 111"/>
                <a:gd name="T37" fmla="*/ 12 h 111"/>
                <a:gd name="T38" fmla="*/ 107 w 111"/>
                <a:gd name="T39" fmla="*/ 2 h 111"/>
                <a:gd name="T40" fmla="*/ 109 w 111"/>
                <a:gd name="T41" fmla="*/ 0 h 111"/>
                <a:gd name="T42" fmla="*/ 111 w 111"/>
                <a:gd name="T43" fmla="*/ 2 h 111"/>
                <a:gd name="T44" fmla="*/ 111 w 111"/>
                <a:gd name="T45" fmla="*/ 2 h 111"/>
                <a:gd name="T46" fmla="*/ 111 w 111"/>
                <a:gd name="T47" fmla="*/ 6 h 111"/>
                <a:gd name="T48" fmla="*/ 109 w 111"/>
                <a:gd name="T49" fmla="*/ 12 h 111"/>
                <a:gd name="T50" fmla="*/ 101 w 111"/>
                <a:gd name="T51" fmla="*/ 26 h 111"/>
                <a:gd name="T52" fmla="*/ 86 w 111"/>
                <a:gd name="T53" fmla="*/ 45 h 111"/>
                <a:gd name="T54" fmla="*/ 64 w 111"/>
                <a:gd name="T55" fmla="*/ 64 h 111"/>
                <a:gd name="T56" fmla="*/ 64 w 111"/>
                <a:gd name="T57" fmla="*/ 64 h 111"/>
                <a:gd name="T58" fmla="*/ 41 w 111"/>
                <a:gd name="T59" fmla="*/ 84 h 111"/>
                <a:gd name="T60" fmla="*/ 21 w 111"/>
                <a:gd name="T61" fmla="*/ 100 h 111"/>
                <a:gd name="T62" fmla="*/ 2 w 111"/>
                <a:gd name="T63" fmla="*/ 111 h 111"/>
                <a:gd name="T64" fmla="*/ 2 w 111"/>
                <a:gd name="T65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" h="111">
                  <a:moveTo>
                    <a:pt x="2" y="111"/>
                  </a:moveTo>
                  <a:lnTo>
                    <a:pt x="2" y="111"/>
                  </a:lnTo>
                  <a:lnTo>
                    <a:pt x="0" y="103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78"/>
                  </a:lnTo>
                  <a:lnTo>
                    <a:pt x="6" y="68"/>
                  </a:lnTo>
                  <a:lnTo>
                    <a:pt x="14" y="63"/>
                  </a:lnTo>
                  <a:lnTo>
                    <a:pt x="20" y="59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47" y="51"/>
                  </a:lnTo>
                  <a:lnTo>
                    <a:pt x="58" y="43"/>
                  </a:lnTo>
                  <a:lnTo>
                    <a:pt x="64" y="37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8" y="29"/>
                  </a:lnTo>
                  <a:lnTo>
                    <a:pt x="84" y="26"/>
                  </a:lnTo>
                  <a:lnTo>
                    <a:pt x="95" y="12"/>
                  </a:lnTo>
                  <a:lnTo>
                    <a:pt x="107" y="2"/>
                  </a:lnTo>
                  <a:lnTo>
                    <a:pt x="109" y="0"/>
                  </a:lnTo>
                  <a:lnTo>
                    <a:pt x="111" y="2"/>
                  </a:lnTo>
                  <a:lnTo>
                    <a:pt x="111" y="2"/>
                  </a:lnTo>
                  <a:lnTo>
                    <a:pt x="111" y="6"/>
                  </a:lnTo>
                  <a:lnTo>
                    <a:pt x="109" y="12"/>
                  </a:lnTo>
                  <a:lnTo>
                    <a:pt x="101" y="26"/>
                  </a:lnTo>
                  <a:lnTo>
                    <a:pt x="86" y="45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41" y="84"/>
                  </a:lnTo>
                  <a:lnTo>
                    <a:pt x="21" y="100"/>
                  </a:lnTo>
                  <a:lnTo>
                    <a:pt x="2" y="111"/>
                  </a:lnTo>
                  <a:lnTo>
                    <a:pt x="2" y="11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24">
              <a:extLst>
                <a:ext uri="{FF2B5EF4-FFF2-40B4-BE49-F238E27FC236}">
                  <a16:creationId xmlns:a16="http://schemas.microsoft.com/office/drawing/2014/main" id="{EFC55631-59D3-4D32-BDD5-30E4B8D86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50" y="2568575"/>
              <a:ext cx="1460500" cy="1133475"/>
            </a:xfrm>
            <a:custGeom>
              <a:avLst/>
              <a:gdLst>
                <a:gd name="T0" fmla="*/ 735 w 920"/>
                <a:gd name="T1" fmla="*/ 55 h 714"/>
                <a:gd name="T2" fmla="*/ 854 w 920"/>
                <a:gd name="T3" fmla="*/ 121 h 714"/>
                <a:gd name="T4" fmla="*/ 729 w 920"/>
                <a:gd name="T5" fmla="*/ 144 h 714"/>
                <a:gd name="T6" fmla="*/ 659 w 920"/>
                <a:gd name="T7" fmla="*/ 207 h 714"/>
                <a:gd name="T8" fmla="*/ 758 w 920"/>
                <a:gd name="T9" fmla="*/ 183 h 714"/>
                <a:gd name="T10" fmla="*/ 879 w 920"/>
                <a:gd name="T11" fmla="*/ 248 h 714"/>
                <a:gd name="T12" fmla="*/ 885 w 920"/>
                <a:gd name="T13" fmla="*/ 99 h 714"/>
                <a:gd name="T14" fmla="*/ 729 w 920"/>
                <a:gd name="T15" fmla="*/ 2 h 714"/>
                <a:gd name="T16" fmla="*/ 647 w 920"/>
                <a:gd name="T17" fmla="*/ 361 h 714"/>
                <a:gd name="T18" fmla="*/ 735 w 920"/>
                <a:gd name="T19" fmla="*/ 400 h 714"/>
                <a:gd name="T20" fmla="*/ 791 w 920"/>
                <a:gd name="T21" fmla="*/ 417 h 714"/>
                <a:gd name="T22" fmla="*/ 760 w 920"/>
                <a:gd name="T23" fmla="*/ 285 h 714"/>
                <a:gd name="T24" fmla="*/ 649 w 920"/>
                <a:gd name="T25" fmla="*/ 246 h 714"/>
                <a:gd name="T26" fmla="*/ 665 w 920"/>
                <a:gd name="T27" fmla="*/ 287 h 714"/>
                <a:gd name="T28" fmla="*/ 741 w 920"/>
                <a:gd name="T29" fmla="*/ 331 h 714"/>
                <a:gd name="T30" fmla="*/ 682 w 920"/>
                <a:gd name="T31" fmla="*/ 331 h 714"/>
                <a:gd name="T32" fmla="*/ 605 w 920"/>
                <a:gd name="T33" fmla="*/ 326 h 714"/>
                <a:gd name="T34" fmla="*/ 560 w 920"/>
                <a:gd name="T35" fmla="*/ 433 h 714"/>
                <a:gd name="T36" fmla="*/ 593 w 920"/>
                <a:gd name="T37" fmla="*/ 452 h 714"/>
                <a:gd name="T38" fmla="*/ 659 w 920"/>
                <a:gd name="T39" fmla="*/ 511 h 714"/>
                <a:gd name="T40" fmla="*/ 715 w 920"/>
                <a:gd name="T41" fmla="*/ 536 h 714"/>
                <a:gd name="T42" fmla="*/ 661 w 920"/>
                <a:gd name="T43" fmla="*/ 425 h 714"/>
                <a:gd name="T44" fmla="*/ 570 w 920"/>
                <a:gd name="T45" fmla="*/ 380 h 714"/>
                <a:gd name="T46" fmla="*/ 509 w 920"/>
                <a:gd name="T47" fmla="*/ 480 h 714"/>
                <a:gd name="T48" fmla="*/ 605 w 920"/>
                <a:gd name="T49" fmla="*/ 573 h 714"/>
                <a:gd name="T50" fmla="*/ 636 w 920"/>
                <a:gd name="T51" fmla="*/ 624 h 714"/>
                <a:gd name="T52" fmla="*/ 577 w 920"/>
                <a:gd name="T53" fmla="*/ 485 h 714"/>
                <a:gd name="T54" fmla="*/ 509 w 920"/>
                <a:gd name="T55" fmla="*/ 446 h 714"/>
                <a:gd name="T56" fmla="*/ 449 w 920"/>
                <a:gd name="T57" fmla="*/ 550 h 714"/>
                <a:gd name="T58" fmla="*/ 503 w 920"/>
                <a:gd name="T59" fmla="*/ 643 h 714"/>
                <a:gd name="T60" fmla="*/ 558 w 920"/>
                <a:gd name="T61" fmla="*/ 651 h 714"/>
                <a:gd name="T62" fmla="*/ 517 w 920"/>
                <a:gd name="T63" fmla="*/ 546 h 714"/>
                <a:gd name="T64" fmla="*/ 344 w 920"/>
                <a:gd name="T65" fmla="*/ 532 h 714"/>
                <a:gd name="T66" fmla="*/ 332 w 920"/>
                <a:gd name="T67" fmla="*/ 585 h 714"/>
                <a:gd name="T68" fmla="*/ 363 w 920"/>
                <a:gd name="T69" fmla="*/ 690 h 714"/>
                <a:gd name="T70" fmla="*/ 447 w 920"/>
                <a:gd name="T71" fmla="*/ 651 h 714"/>
                <a:gd name="T72" fmla="*/ 358 w 920"/>
                <a:gd name="T73" fmla="*/ 528 h 714"/>
                <a:gd name="T74" fmla="*/ 251 w 920"/>
                <a:gd name="T75" fmla="*/ 519 h 714"/>
                <a:gd name="T76" fmla="*/ 223 w 920"/>
                <a:gd name="T77" fmla="*/ 597 h 714"/>
                <a:gd name="T78" fmla="*/ 239 w 920"/>
                <a:gd name="T79" fmla="*/ 692 h 714"/>
                <a:gd name="T80" fmla="*/ 278 w 920"/>
                <a:gd name="T81" fmla="*/ 597 h 714"/>
                <a:gd name="T82" fmla="*/ 272 w 920"/>
                <a:gd name="T83" fmla="*/ 521 h 714"/>
                <a:gd name="T84" fmla="*/ 142 w 920"/>
                <a:gd name="T85" fmla="*/ 569 h 714"/>
                <a:gd name="T86" fmla="*/ 138 w 920"/>
                <a:gd name="T87" fmla="*/ 639 h 714"/>
                <a:gd name="T88" fmla="*/ 212 w 920"/>
                <a:gd name="T89" fmla="*/ 567 h 714"/>
                <a:gd name="T90" fmla="*/ 204 w 920"/>
                <a:gd name="T91" fmla="*/ 435 h 714"/>
                <a:gd name="T92" fmla="*/ 50 w 920"/>
                <a:gd name="T93" fmla="*/ 464 h 714"/>
                <a:gd name="T94" fmla="*/ 66 w 920"/>
                <a:gd name="T95" fmla="*/ 530 h 714"/>
                <a:gd name="T96" fmla="*/ 142 w 920"/>
                <a:gd name="T97" fmla="*/ 538 h 714"/>
                <a:gd name="T98" fmla="*/ 221 w 920"/>
                <a:gd name="T99" fmla="*/ 474 h 714"/>
                <a:gd name="T100" fmla="*/ 344 w 920"/>
                <a:gd name="T101" fmla="*/ 47 h 714"/>
                <a:gd name="T102" fmla="*/ 299 w 920"/>
                <a:gd name="T103" fmla="*/ 18 h 714"/>
                <a:gd name="T104" fmla="*/ 183 w 920"/>
                <a:gd name="T105" fmla="*/ 59 h 714"/>
                <a:gd name="T106" fmla="*/ 177 w 920"/>
                <a:gd name="T107" fmla="*/ 84 h 714"/>
                <a:gd name="T108" fmla="*/ 221 w 920"/>
                <a:gd name="T109" fmla="*/ 174 h 714"/>
                <a:gd name="T110" fmla="*/ 8 w 920"/>
                <a:gd name="T111" fmla="*/ 224 h 714"/>
                <a:gd name="T112" fmla="*/ 33 w 920"/>
                <a:gd name="T113" fmla="*/ 337 h 714"/>
                <a:gd name="T114" fmla="*/ 161 w 920"/>
                <a:gd name="T115" fmla="*/ 296 h 714"/>
                <a:gd name="T116" fmla="*/ 173 w 920"/>
                <a:gd name="T117" fmla="*/ 232 h 714"/>
                <a:gd name="T118" fmla="*/ 101 w 920"/>
                <a:gd name="T119" fmla="*/ 224 h 714"/>
                <a:gd name="T120" fmla="*/ 76 w 920"/>
                <a:gd name="T121" fmla="*/ 17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0" h="714">
                  <a:moveTo>
                    <a:pt x="698" y="0"/>
                  </a:moveTo>
                  <a:lnTo>
                    <a:pt x="698" y="0"/>
                  </a:lnTo>
                  <a:lnTo>
                    <a:pt x="688" y="47"/>
                  </a:lnTo>
                  <a:lnTo>
                    <a:pt x="688" y="47"/>
                  </a:lnTo>
                  <a:lnTo>
                    <a:pt x="713" y="43"/>
                  </a:lnTo>
                  <a:lnTo>
                    <a:pt x="713" y="43"/>
                  </a:lnTo>
                  <a:lnTo>
                    <a:pt x="717" y="43"/>
                  </a:lnTo>
                  <a:lnTo>
                    <a:pt x="721" y="47"/>
                  </a:lnTo>
                  <a:lnTo>
                    <a:pt x="735" y="55"/>
                  </a:lnTo>
                  <a:lnTo>
                    <a:pt x="768" y="82"/>
                  </a:lnTo>
                  <a:lnTo>
                    <a:pt x="768" y="82"/>
                  </a:lnTo>
                  <a:lnTo>
                    <a:pt x="778" y="88"/>
                  </a:lnTo>
                  <a:lnTo>
                    <a:pt x="787" y="94"/>
                  </a:lnTo>
                  <a:lnTo>
                    <a:pt x="811" y="101"/>
                  </a:lnTo>
                  <a:lnTo>
                    <a:pt x="834" y="111"/>
                  </a:lnTo>
                  <a:lnTo>
                    <a:pt x="844" y="115"/>
                  </a:lnTo>
                  <a:lnTo>
                    <a:pt x="854" y="121"/>
                  </a:lnTo>
                  <a:lnTo>
                    <a:pt x="854" y="121"/>
                  </a:lnTo>
                  <a:lnTo>
                    <a:pt x="859" y="127"/>
                  </a:lnTo>
                  <a:lnTo>
                    <a:pt x="863" y="133"/>
                  </a:lnTo>
                  <a:lnTo>
                    <a:pt x="863" y="138"/>
                  </a:lnTo>
                  <a:lnTo>
                    <a:pt x="863" y="142"/>
                  </a:lnTo>
                  <a:lnTo>
                    <a:pt x="857" y="150"/>
                  </a:lnTo>
                  <a:lnTo>
                    <a:pt x="854" y="152"/>
                  </a:lnTo>
                  <a:lnTo>
                    <a:pt x="854" y="152"/>
                  </a:lnTo>
                  <a:lnTo>
                    <a:pt x="797" y="148"/>
                  </a:lnTo>
                  <a:lnTo>
                    <a:pt x="729" y="144"/>
                  </a:lnTo>
                  <a:lnTo>
                    <a:pt x="729" y="144"/>
                  </a:lnTo>
                  <a:lnTo>
                    <a:pt x="717" y="144"/>
                  </a:lnTo>
                  <a:lnTo>
                    <a:pt x="702" y="148"/>
                  </a:lnTo>
                  <a:lnTo>
                    <a:pt x="663" y="158"/>
                  </a:lnTo>
                  <a:lnTo>
                    <a:pt x="663" y="158"/>
                  </a:lnTo>
                  <a:lnTo>
                    <a:pt x="649" y="207"/>
                  </a:lnTo>
                  <a:lnTo>
                    <a:pt x="649" y="207"/>
                  </a:lnTo>
                  <a:lnTo>
                    <a:pt x="659" y="207"/>
                  </a:lnTo>
                  <a:lnTo>
                    <a:pt x="659" y="207"/>
                  </a:lnTo>
                  <a:lnTo>
                    <a:pt x="663" y="207"/>
                  </a:lnTo>
                  <a:lnTo>
                    <a:pt x="669" y="205"/>
                  </a:lnTo>
                  <a:lnTo>
                    <a:pt x="684" y="197"/>
                  </a:lnTo>
                  <a:lnTo>
                    <a:pt x="704" y="187"/>
                  </a:lnTo>
                  <a:lnTo>
                    <a:pt x="713" y="185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43" y="183"/>
                  </a:lnTo>
                  <a:lnTo>
                    <a:pt x="758" y="183"/>
                  </a:lnTo>
                  <a:lnTo>
                    <a:pt x="776" y="185"/>
                  </a:lnTo>
                  <a:lnTo>
                    <a:pt x="793" y="189"/>
                  </a:lnTo>
                  <a:lnTo>
                    <a:pt x="811" y="195"/>
                  </a:lnTo>
                  <a:lnTo>
                    <a:pt x="830" y="203"/>
                  </a:lnTo>
                  <a:lnTo>
                    <a:pt x="846" y="214"/>
                  </a:lnTo>
                  <a:lnTo>
                    <a:pt x="846" y="214"/>
                  </a:lnTo>
                  <a:lnTo>
                    <a:pt x="865" y="232"/>
                  </a:lnTo>
                  <a:lnTo>
                    <a:pt x="879" y="248"/>
                  </a:lnTo>
                  <a:lnTo>
                    <a:pt x="879" y="248"/>
                  </a:lnTo>
                  <a:lnTo>
                    <a:pt x="920" y="156"/>
                  </a:lnTo>
                  <a:lnTo>
                    <a:pt x="920" y="156"/>
                  </a:lnTo>
                  <a:lnTo>
                    <a:pt x="914" y="144"/>
                  </a:lnTo>
                  <a:lnTo>
                    <a:pt x="908" y="129"/>
                  </a:lnTo>
                  <a:lnTo>
                    <a:pt x="908" y="129"/>
                  </a:lnTo>
                  <a:lnTo>
                    <a:pt x="904" y="117"/>
                  </a:lnTo>
                  <a:lnTo>
                    <a:pt x="898" y="109"/>
                  </a:lnTo>
                  <a:lnTo>
                    <a:pt x="892" y="103"/>
                  </a:lnTo>
                  <a:lnTo>
                    <a:pt x="885" y="99"/>
                  </a:lnTo>
                  <a:lnTo>
                    <a:pt x="867" y="90"/>
                  </a:lnTo>
                  <a:lnTo>
                    <a:pt x="857" y="84"/>
                  </a:lnTo>
                  <a:lnTo>
                    <a:pt x="846" y="74"/>
                  </a:lnTo>
                  <a:lnTo>
                    <a:pt x="846" y="74"/>
                  </a:lnTo>
                  <a:lnTo>
                    <a:pt x="817" y="53"/>
                  </a:lnTo>
                  <a:lnTo>
                    <a:pt x="785" y="33"/>
                  </a:lnTo>
                  <a:lnTo>
                    <a:pt x="737" y="4"/>
                  </a:lnTo>
                  <a:lnTo>
                    <a:pt x="737" y="4"/>
                  </a:lnTo>
                  <a:lnTo>
                    <a:pt x="729" y="2"/>
                  </a:lnTo>
                  <a:lnTo>
                    <a:pt x="719" y="0"/>
                  </a:lnTo>
                  <a:lnTo>
                    <a:pt x="698" y="0"/>
                  </a:lnTo>
                  <a:lnTo>
                    <a:pt x="698" y="0"/>
                  </a:lnTo>
                  <a:close/>
                  <a:moveTo>
                    <a:pt x="599" y="331"/>
                  </a:moveTo>
                  <a:lnTo>
                    <a:pt x="599" y="331"/>
                  </a:lnTo>
                  <a:lnTo>
                    <a:pt x="591" y="347"/>
                  </a:lnTo>
                  <a:lnTo>
                    <a:pt x="591" y="347"/>
                  </a:lnTo>
                  <a:lnTo>
                    <a:pt x="626" y="357"/>
                  </a:lnTo>
                  <a:lnTo>
                    <a:pt x="647" y="361"/>
                  </a:lnTo>
                  <a:lnTo>
                    <a:pt x="659" y="363"/>
                  </a:lnTo>
                  <a:lnTo>
                    <a:pt x="659" y="363"/>
                  </a:lnTo>
                  <a:lnTo>
                    <a:pt x="663" y="363"/>
                  </a:lnTo>
                  <a:lnTo>
                    <a:pt x="669" y="367"/>
                  </a:lnTo>
                  <a:lnTo>
                    <a:pt x="684" y="374"/>
                  </a:lnTo>
                  <a:lnTo>
                    <a:pt x="704" y="384"/>
                  </a:lnTo>
                  <a:lnTo>
                    <a:pt x="721" y="394"/>
                  </a:lnTo>
                  <a:lnTo>
                    <a:pt x="721" y="394"/>
                  </a:lnTo>
                  <a:lnTo>
                    <a:pt x="735" y="400"/>
                  </a:lnTo>
                  <a:lnTo>
                    <a:pt x="739" y="404"/>
                  </a:lnTo>
                  <a:lnTo>
                    <a:pt x="741" y="409"/>
                  </a:lnTo>
                  <a:lnTo>
                    <a:pt x="747" y="421"/>
                  </a:lnTo>
                  <a:lnTo>
                    <a:pt x="752" y="441"/>
                  </a:lnTo>
                  <a:lnTo>
                    <a:pt x="752" y="441"/>
                  </a:lnTo>
                  <a:lnTo>
                    <a:pt x="758" y="456"/>
                  </a:lnTo>
                  <a:lnTo>
                    <a:pt x="764" y="466"/>
                  </a:lnTo>
                  <a:lnTo>
                    <a:pt x="764" y="466"/>
                  </a:lnTo>
                  <a:lnTo>
                    <a:pt x="791" y="417"/>
                  </a:lnTo>
                  <a:lnTo>
                    <a:pt x="819" y="368"/>
                  </a:lnTo>
                  <a:lnTo>
                    <a:pt x="815" y="347"/>
                  </a:lnTo>
                  <a:lnTo>
                    <a:pt x="815" y="347"/>
                  </a:lnTo>
                  <a:lnTo>
                    <a:pt x="813" y="337"/>
                  </a:lnTo>
                  <a:lnTo>
                    <a:pt x="809" y="330"/>
                  </a:lnTo>
                  <a:lnTo>
                    <a:pt x="803" y="324"/>
                  </a:lnTo>
                  <a:lnTo>
                    <a:pt x="797" y="318"/>
                  </a:lnTo>
                  <a:lnTo>
                    <a:pt x="782" y="302"/>
                  </a:lnTo>
                  <a:lnTo>
                    <a:pt x="760" y="285"/>
                  </a:lnTo>
                  <a:lnTo>
                    <a:pt x="760" y="285"/>
                  </a:lnTo>
                  <a:lnTo>
                    <a:pt x="747" y="275"/>
                  </a:lnTo>
                  <a:lnTo>
                    <a:pt x="733" y="267"/>
                  </a:lnTo>
                  <a:lnTo>
                    <a:pt x="717" y="261"/>
                  </a:lnTo>
                  <a:lnTo>
                    <a:pt x="702" y="255"/>
                  </a:lnTo>
                  <a:lnTo>
                    <a:pt x="677" y="250"/>
                  </a:lnTo>
                  <a:lnTo>
                    <a:pt x="659" y="246"/>
                  </a:lnTo>
                  <a:lnTo>
                    <a:pt x="659" y="246"/>
                  </a:lnTo>
                  <a:lnTo>
                    <a:pt x="649" y="246"/>
                  </a:lnTo>
                  <a:lnTo>
                    <a:pt x="636" y="252"/>
                  </a:lnTo>
                  <a:lnTo>
                    <a:pt x="636" y="252"/>
                  </a:lnTo>
                  <a:lnTo>
                    <a:pt x="620" y="287"/>
                  </a:lnTo>
                  <a:lnTo>
                    <a:pt x="620" y="287"/>
                  </a:lnTo>
                  <a:lnTo>
                    <a:pt x="647" y="285"/>
                  </a:lnTo>
                  <a:lnTo>
                    <a:pt x="655" y="285"/>
                  </a:lnTo>
                  <a:lnTo>
                    <a:pt x="659" y="285"/>
                  </a:lnTo>
                  <a:lnTo>
                    <a:pt x="659" y="285"/>
                  </a:lnTo>
                  <a:lnTo>
                    <a:pt x="665" y="287"/>
                  </a:lnTo>
                  <a:lnTo>
                    <a:pt x="678" y="291"/>
                  </a:lnTo>
                  <a:lnTo>
                    <a:pt x="700" y="296"/>
                  </a:lnTo>
                  <a:lnTo>
                    <a:pt x="729" y="308"/>
                  </a:lnTo>
                  <a:lnTo>
                    <a:pt x="729" y="308"/>
                  </a:lnTo>
                  <a:lnTo>
                    <a:pt x="743" y="314"/>
                  </a:lnTo>
                  <a:lnTo>
                    <a:pt x="748" y="320"/>
                  </a:lnTo>
                  <a:lnTo>
                    <a:pt x="750" y="322"/>
                  </a:lnTo>
                  <a:lnTo>
                    <a:pt x="748" y="326"/>
                  </a:lnTo>
                  <a:lnTo>
                    <a:pt x="741" y="331"/>
                  </a:lnTo>
                  <a:lnTo>
                    <a:pt x="737" y="333"/>
                  </a:lnTo>
                  <a:lnTo>
                    <a:pt x="737" y="339"/>
                  </a:lnTo>
                  <a:lnTo>
                    <a:pt x="737" y="339"/>
                  </a:lnTo>
                  <a:lnTo>
                    <a:pt x="737" y="343"/>
                  </a:lnTo>
                  <a:lnTo>
                    <a:pt x="735" y="345"/>
                  </a:lnTo>
                  <a:lnTo>
                    <a:pt x="729" y="345"/>
                  </a:lnTo>
                  <a:lnTo>
                    <a:pt x="723" y="343"/>
                  </a:lnTo>
                  <a:lnTo>
                    <a:pt x="706" y="337"/>
                  </a:lnTo>
                  <a:lnTo>
                    <a:pt x="682" y="331"/>
                  </a:lnTo>
                  <a:lnTo>
                    <a:pt x="682" y="331"/>
                  </a:lnTo>
                  <a:lnTo>
                    <a:pt x="663" y="326"/>
                  </a:lnTo>
                  <a:lnTo>
                    <a:pt x="651" y="322"/>
                  </a:lnTo>
                  <a:lnTo>
                    <a:pt x="642" y="318"/>
                  </a:lnTo>
                  <a:lnTo>
                    <a:pt x="628" y="316"/>
                  </a:lnTo>
                  <a:lnTo>
                    <a:pt x="628" y="316"/>
                  </a:lnTo>
                  <a:lnTo>
                    <a:pt x="620" y="316"/>
                  </a:lnTo>
                  <a:lnTo>
                    <a:pt x="612" y="320"/>
                  </a:lnTo>
                  <a:lnTo>
                    <a:pt x="605" y="326"/>
                  </a:lnTo>
                  <a:lnTo>
                    <a:pt x="599" y="331"/>
                  </a:lnTo>
                  <a:lnTo>
                    <a:pt x="599" y="331"/>
                  </a:lnTo>
                  <a:close/>
                  <a:moveTo>
                    <a:pt x="570" y="380"/>
                  </a:moveTo>
                  <a:lnTo>
                    <a:pt x="570" y="380"/>
                  </a:lnTo>
                  <a:lnTo>
                    <a:pt x="552" y="402"/>
                  </a:lnTo>
                  <a:lnTo>
                    <a:pt x="533" y="423"/>
                  </a:lnTo>
                  <a:lnTo>
                    <a:pt x="533" y="423"/>
                  </a:lnTo>
                  <a:lnTo>
                    <a:pt x="552" y="431"/>
                  </a:lnTo>
                  <a:lnTo>
                    <a:pt x="560" y="433"/>
                  </a:lnTo>
                  <a:lnTo>
                    <a:pt x="566" y="433"/>
                  </a:lnTo>
                  <a:lnTo>
                    <a:pt x="566" y="433"/>
                  </a:lnTo>
                  <a:lnTo>
                    <a:pt x="570" y="433"/>
                  </a:lnTo>
                  <a:lnTo>
                    <a:pt x="572" y="435"/>
                  </a:lnTo>
                  <a:lnTo>
                    <a:pt x="577" y="439"/>
                  </a:lnTo>
                  <a:lnTo>
                    <a:pt x="585" y="445"/>
                  </a:lnTo>
                  <a:lnTo>
                    <a:pt x="589" y="448"/>
                  </a:lnTo>
                  <a:lnTo>
                    <a:pt x="589" y="448"/>
                  </a:lnTo>
                  <a:lnTo>
                    <a:pt x="593" y="452"/>
                  </a:lnTo>
                  <a:lnTo>
                    <a:pt x="599" y="458"/>
                  </a:lnTo>
                  <a:lnTo>
                    <a:pt x="607" y="470"/>
                  </a:lnTo>
                  <a:lnTo>
                    <a:pt x="620" y="487"/>
                  </a:lnTo>
                  <a:lnTo>
                    <a:pt x="620" y="487"/>
                  </a:lnTo>
                  <a:lnTo>
                    <a:pt x="636" y="501"/>
                  </a:lnTo>
                  <a:lnTo>
                    <a:pt x="645" y="509"/>
                  </a:lnTo>
                  <a:lnTo>
                    <a:pt x="653" y="511"/>
                  </a:lnTo>
                  <a:lnTo>
                    <a:pt x="659" y="511"/>
                  </a:lnTo>
                  <a:lnTo>
                    <a:pt x="659" y="511"/>
                  </a:lnTo>
                  <a:lnTo>
                    <a:pt x="661" y="513"/>
                  </a:lnTo>
                  <a:lnTo>
                    <a:pt x="665" y="521"/>
                  </a:lnTo>
                  <a:lnTo>
                    <a:pt x="669" y="540"/>
                  </a:lnTo>
                  <a:lnTo>
                    <a:pt x="673" y="565"/>
                  </a:lnTo>
                  <a:lnTo>
                    <a:pt x="675" y="587"/>
                  </a:lnTo>
                  <a:lnTo>
                    <a:pt x="675" y="587"/>
                  </a:lnTo>
                  <a:lnTo>
                    <a:pt x="694" y="563"/>
                  </a:lnTo>
                  <a:lnTo>
                    <a:pt x="715" y="536"/>
                  </a:lnTo>
                  <a:lnTo>
                    <a:pt x="715" y="536"/>
                  </a:lnTo>
                  <a:lnTo>
                    <a:pt x="710" y="511"/>
                  </a:lnTo>
                  <a:lnTo>
                    <a:pt x="706" y="495"/>
                  </a:lnTo>
                  <a:lnTo>
                    <a:pt x="706" y="495"/>
                  </a:lnTo>
                  <a:lnTo>
                    <a:pt x="700" y="480"/>
                  </a:lnTo>
                  <a:lnTo>
                    <a:pt x="682" y="448"/>
                  </a:lnTo>
                  <a:lnTo>
                    <a:pt x="682" y="448"/>
                  </a:lnTo>
                  <a:lnTo>
                    <a:pt x="671" y="431"/>
                  </a:lnTo>
                  <a:lnTo>
                    <a:pt x="667" y="427"/>
                  </a:lnTo>
                  <a:lnTo>
                    <a:pt x="661" y="425"/>
                  </a:lnTo>
                  <a:lnTo>
                    <a:pt x="649" y="419"/>
                  </a:lnTo>
                  <a:lnTo>
                    <a:pt x="642" y="411"/>
                  </a:lnTo>
                  <a:lnTo>
                    <a:pt x="628" y="402"/>
                  </a:lnTo>
                  <a:lnTo>
                    <a:pt x="628" y="402"/>
                  </a:lnTo>
                  <a:lnTo>
                    <a:pt x="612" y="390"/>
                  </a:lnTo>
                  <a:lnTo>
                    <a:pt x="597" y="384"/>
                  </a:lnTo>
                  <a:lnTo>
                    <a:pt x="581" y="380"/>
                  </a:lnTo>
                  <a:lnTo>
                    <a:pt x="570" y="380"/>
                  </a:lnTo>
                  <a:lnTo>
                    <a:pt x="570" y="380"/>
                  </a:lnTo>
                  <a:close/>
                  <a:moveTo>
                    <a:pt x="509" y="446"/>
                  </a:moveTo>
                  <a:lnTo>
                    <a:pt x="509" y="446"/>
                  </a:lnTo>
                  <a:lnTo>
                    <a:pt x="490" y="462"/>
                  </a:lnTo>
                  <a:lnTo>
                    <a:pt x="470" y="476"/>
                  </a:lnTo>
                  <a:lnTo>
                    <a:pt x="470" y="476"/>
                  </a:lnTo>
                  <a:lnTo>
                    <a:pt x="492" y="480"/>
                  </a:lnTo>
                  <a:lnTo>
                    <a:pt x="503" y="480"/>
                  </a:lnTo>
                  <a:lnTo>
                    <a:pt x="503" y="480"/>
                  </a:lnTo>
                  <a:lnTo>
                    <a:pt x="509" y="480"/>
                  </a:lnTo>
                  <a:lnTo>
                    <a:pt x="523" y="485"/>
                  </a:lnTo>
                  <a:lnTo>
                    <a:pt x="538" y="495"/>
                  </a:lnTo>
                  <a:lnTo>
                    <a:pt x="548" y="503"/>
                  </a:lnTo>
                  <a:lnTo>
                    <a:pt x="558" y="511"/>
                  </a:lnTo>
                  <a:lnTo>
                    <a:pt x="558" y="511"/>
                  </a:lnTo>
                  <a:lnTo>
                    <a:pt x="575" y="530"/>
                  </a:lnTo>
                  <a:lnTo>
                    <a:pt x="589" y="550"/>
                  </a:lnTo>
                  <a:lnTo>
                    <a:pt x="599" y="563"/>
                  </a:lnTo>
                  <a:lnTo>
                    <a:pt x="605" y="573"/>
                  </a:lnTo>
                  <a:lnTo>
                    <a:pt x="605" y="573"/>
                  </a:lnTo>
                  <a:lnTo>
                    <a:pt x="608" y="579"/>
                  </a:lnTo>
                  <a:lnTo>
                    <a:pt x="608" y="585"/>
                  </a:lnTo>
                  <a:lnTo>
                    <a:pt x="610" y="597"/>
                  </a:lnTo>
                  <a:lnTo>
                    <a:pt x="612" y="612"/>
                  </a:lnTo>
                  <a:lnTo>
                    <a:pt x="612" y="612"/>
                  </a:lnTo>
                  <a:lnTo>
                    <a:pt x="616" y="638"/>
                  </a:lnTo>
                  <a:lnTo>
                    <a:pt x="616" y="638"/>
                  </a:lnTo>
                  <a:lnTo>
                    <a:pt x="636" y="624"/>
                  </a:lnTo>
                  <a:lnTo>
                    <a:pt x="636" y="624"/>
                  </a:lnTo>
                  <a:lnTo>
                    <a:pt x="634" y="602"/>
                  </a:lnTo>
                  <a:lnTo>
                    <a:pt x="632" y="585"/>
                  </a:lnTo>
                  <a:lnTo>
                    <a:pt x="628" y="558"/>
                  </a:lnTo>
                  <a:lnTo>
                    <a:pt x="628" y="558"/>
                  </a:lnTo>
                  <a:lnTo>
                    <a:pt x="626" y="550"/>
                  </a:lnTo>
                  <a:lnTo>
                    <a:pt x="618" y="540"/>
                  </a:lnTo>
                  <a:lnTo>
                    <a:pt x="599" y="513"/>
                  </a:lnTo>
                  <a:lnTo>
                    <a:pt x="577" y="485"/>
                  </a:lnTo>
                  <a:lnTo>
                    <a:pt x="558" y="464"/>
                  </a:lnTo>
                  <a:lnTo>
                    <a:pt x="558" y="464"/>
                  </a:lnTo>
                  <a:lnTo>
                    <a:pt x="546" y="454"/>
                  </a:lnTo>
                  <a:lnTo>
                    <a:pt x="538" y="450"/>
                  </a:lnTo>
                  <a:lnTo>
                    <a:pt x="531" y="450"/>
                  </a:lnTo>
                  <a:lnTo>
                    <a:pt x="519" y="448"/>
                  </a:lnTo>
                  <a:lnTo>
                    <a:pt x="519" y="448"/>
                  </a:lnTo>
                  <a:lnTo>
                    <a:pt x="509" y="446"/>
                  </a:lnTo>
                  <a:lnTo>
                    <a:pt x="509" y="446"/>
                  </a:lnTo>
                  <a:close/>
                  <a:moveTo>
                    <a:pt x="435" y="499"/>
                  </a:moveTo>
                  <a:lnTo>
                    <a:pt x="435" y="499"/>
                  </a:lnTo>
                  <a:lnTo>
                    <a:pt x="418" y="509"/>
                  </a:lnTo>
                  <a:lnTo>
                    <a:pt x="400" y="517"/>
                  </a:lnTo>
                  <a:lnTo>
                    <a:pt x="400" y="517"/>
                  </a:lnTo>
                  <a:lnTo>
                    <a:pt x="426" y="532"/>
                  </a:lnTo>
                  <a:lnTo>
                    <a:pt x="439" y="542"/>
                  </a:lnTo>
                  <a:lnTo>
                    <a:pt x="449" y="550"/>
                  </a:lnTo>
                  <a:lnTo>
                    <a:pt x="449" y="550"/>
                  </a:lnTo>
                  <a:lnTo>
                    <a:pt x="470" y="569"/>
                  </a:lnTo>
                  <a:lnTo>
                    <a:pt x="480" y="581"/>
                  </a:lnTo>
                  <a:lnTo>
                    <a:pt x="488" y="597"/>
                  </a:lnTo>
                  <a:lnTo>
                    <a:pt x="488" y="597"/>
                  </a:lnTo>
                  <a:lnTo>
                    <a:pt x="494" y="610"/>
                  </a:lnTo>
                  <a:lnTo>
                    <a:pt x="496" y="618"/>
                  </a:lnTo>
                  <a:lnTo>
                    <a:pt x="498" y="628"/>
                  </a:lnTo>
                  <a:lnTo>
                    <a:pt x="503" y="643"/>
                  </a:lnTo>
                  <a:lnTo>
                    <a:pt x="503" y="643"/>
                  </a:lnTo>
                  <a:lnTo>
                    <a:pt x="505" y="649"/>
                  </a:lnTo>
                  <a:lnTo>
                    <a:pt x="507" y="657"/>
                  </a:lnTo>
                  <a:lnTo>
                    <a:pt x="505" y="669"/>
                  </a:lnTo>
                  <a:lnTo>
                    <a:pt x="498" y="694"/>
                  </a:lnTo>
                  <a:lnTo>
                    <a:pt x="498" y="694"/>
                  </a:lnTo>
                  <a:lnTo>
                    <a:pt x="527" y="682"/>
                  </a:lnTo>
                  <a:lnTo>
                    <a:pt x="556" y="671"/>
                  </a:lnTo>
                  <a:lnTo>
                    <a:pt x="556" y="671"/>
                  </a:lnTo>
                  <a:lnTo>
                    <a:pt x="558" y="651"/>
                  </a:lnTo>
                  <a:lnTo>
                    <a:pt x="558" y="651"/>
                  </a:lnTo>
                  <a:lnTo>
                    <a:pt x="558" y="618"/>
                  </a:lnTo>
                  <a:lnTo>
                    <a:pt x="554" y="604"/>
                  </a:lnTo>
                  <a:lnTo>
                    <a:pt x="550" y="589"/>
                  </a:lnTo>
                  <a:lnTo>
                    <a:pt x="550" y="589"/>
                  </a:lnTo>
                  <a:lnTo>
                    <a:pt x="546" y="581"/>
                  </a:lnTo>
                  <a:lnTo>
                    <a:pt x="542" y="573"/>
                  </a:lnTo>
                  <a:lnTo>
                    <a:pt x="531" y="558"/>
                  </a:lnTo>
                  <a:lnTo>
                    <a:pt x="517" y="546"/>
                  </a:lnTo>
                  <a:lnTo>
                    <a:pt x="503" y="534"/>
                  </a:lnTo>
                  <a:lnTo>
                    <a:pt x="503" y="534"/>
                  </a:lnTo>
                  <a:lnTo>
                    <a:pt x="492" y="526"/>
                  </a:lnTo>
                  <a:lnTo>
                    <a:pt x="474" y="517"/>
                  </a:lnTo>
                  <a:lnTo>
                    <a:pt x="435" y="499"/>
                  </a:lnTo>
                  <a:lnTo>
                    <a:pt x="435" y="499"/>
                  </a:lnTo>
                  <a:close/>
                  <a:moveTo>
                    <a:pt x="358" y="528"/>
                  </a:moveTo>
                  <a:lnTo>
                    <a:pt x="358" y="528"/>
                  </a:lnTo>
                  <a:lnTo>
                    <a:pt x="344" y="532"/>
                  </a:lnTo>
                  <a:lnTo>
                    <a:pt x="330" y="532"/>
                  </a:lnTo>
                  <a:lnTo>
                    <a:pt x="317" y="532"/>
                  </a:lnTo>
                  <a:lnTo>
                    <a:pt x="305" y="530"/>
                  </a:lnTo>
                  <a:lnTo>
                    <a:pt x="305" y="530"/>
                  </a:lnTo>
                  <a:lnTo>
                    <a:pt x="315" y="552"/>
                  </a:lnTo>
                  <a:lnTo>
                    <a:pt x="325" y="573"/>
                  </a:lnTo>
                  <a:lnTo>
                    <a:pt x="325" y="573"/>
                  </a:lnTo>
                  <a:lnTo>
                    <a:pt x="328" y="579"/>
                  </a:lnTo>
                  <a:lnTo>
                    <a:pt x="332" y="585"/>
                  </a:lnTo>
                  <a:lnTo>
                    <a:pt x="342" y="595"/>
                  </a:lnTo>
                  <a:lnTo>
                    <a:pt x="350" y="606"/>
                  </a:lnTo>
                  <a:lnTo>
                    <a:pt x="354" y="612"/>
                  </a:lnTo>
                  <a:lnTo>
                    <a:pt x="356" y="620"/>
                  </a:lnTo>
                  <a:lnTo>
                    <a:pt x="356" y="620"/>
                  </a:lnTo>
                  <a:lnTo>
                    <a:pt x="363" y="659"/>
                  </a:lnTo>
                  <a:lnTo>
                    <a:pt x="365" y="677"/>
                  </a:lnTo>
                  <a:lnTo>
                    <a:pt x="363" y="690"/>
                  </a:lnTo>
                  <a:lnTo>
                    <a:pt x="363" y="690"/>
                  </a:lnTo>
                  <a:lnTo>
                    <a:pt x="358" y="714"/>
                  </a:lnTo>
                  <a:lnTo>
                    <a:pt x="358" y="714"/>
                  </a:lnTo>
                  <a:lnTo>
                    <a:pt x="383" y="714"/>
                  </a:lnTo>
                  <a:lnTo>
                    <a:pt x="406" y="712"/>
                  </a:lnTo>
                  <a:lnTo>
                    <a:pt x="432" y="708"/>
                  </a:lnTo>
                  <a:lnTo>
                    <a:pt x="455" y="704"/>
                  </a:lnTo>
                  <a:lnTo>
                    <a:pt x="455" y="704"/>
                  </a:lnTo>
                  <a:lnTo>
                    <a:pt x="451" y="669"/>
                  </a:lnTo>
                  <a:lnTo>
                    <a:pt x="447" y="651"/>
                  </a:lnTo>
                  <a:lnTo>
                    <a:pt x="441" y="636"/>
                  </a:lnTo>
                  <a:lnTo>
                    <a:pt x="441" y="636"/>
                  </a:lnTo>
                  <a:lnTo>
                    <a:pt x="430" y="614"/>
                  </a:lnTo>
                  <a:lnTo>
                    <a:pt x="422" y="600"/>
                  </a:lnTo>
                  <a:lnTo>
                    <a:pt x="412" y="591"/>
                  </a:lnTo>
                  <a:lnTo>
                    <a:pt x="402" y="581"/>
                  </a:lnTo>
                  <a:lnTo>
                    <a:pt x="402" y="581"/>
                  </a:lnTo>
                  <a:lnTo>
                    <a:pt x="379" y="554"/>
                  </a:lnTo>
                  <a:lnTo>
                    <a:pt x="358" y="528"/>
                  </a:lnTo>
                  <a:lnTo>
                    <a:pt x="358" y="528"/>
                  </a:lnTo>
                  <a:close/>
                  <a:moveTo>
                    <a:pt x="272" y="521"/>
                  </a:moveTo>
                  <a:lnTo>
                    <a:pt x="272" y="521"/>
                  </a:lnTo>
                  <a:lnTo>
                    <a:pt x="255" y="509"/>
                  </a:lnTo>
                  <a:lnTo>
                    <a:pt x="255" y="509"/>
                  </a:lnTo>
                  <a:lnTo>
                    <a:pt x="255" y="511"/>
                  </a:lnTo>
                  <a:lnTo>
                    <a:pt x="255" y="511"/>
                  </a:lnTo>
                  <a:lnTo>
                    <a:pt x="255" y="515"/>
                  </a:lnTo>
                  <a:lnTo>
                    <a:pt x="251" y="519"/>
                  </a:lnTo>
                  <a:lnTo>
                    <a:pt x="245" y="532"/>
                  </a:lnTo>
                  <a:lnTo>
                    <a:pt x="235" y="548"/>
                  </a:lnTo>
                  <a:lnTo>
                    <a:pt x="233" y="558"/>
                  </a:lnTo>
                  <a:lnTo>
                    <a:pt x="231" y="565"/>
                  </a:lnTo>
                  <a:lnTo>
                    <a:pt x="231" y="565"/>
                  </a:lnTo>
                  <a:lnTo>
                    <a:pt x="231" y="585"/>
                  </a:lnTo>
                  <a:lnTo>
                    <a:pt x="229" y="589"/>
                  </a:lnTo>
                  <a:lnTo>
                    <a:pt x="223" y="597"/>
                  </a:lnTo>
                  <a:lnTo>
                    <a:pt x="223" y="597"/>
                  </a:lnTo>
                  <a:lnTo>
                    <a:pt x="204" y="624"/>
                  </a:lnTo>
                  <a:lnTo>
                    <a:pt x="192" y="636"/>
                  </a:lnTo>
                  <a:lnTo>
                    <a:pt x="185" y="643"/>
                  </a:lnTo>
                  <a:lnTo>
                    <a:pt x="185" y="643"/>
                  </a:lnTo>
                  <a:lnTo>
                    <a:pt x="165" y="657"/>
                  </a:lnTo>
                  <a:lnTo>
                    <a:pt x="165" y="657"/>
                  </a:lnTo>
                  <a:lnTo>
                    <a:pt x="200" y="677"/>
                  </a:lnTo>
                  <a:lnTo>
                    <a:pt x="239" y="692"/>
                  </a:lnTo>
                  <a:lnTo>
                    <a:pt x="239" y="692"/>
                  </a:lnTo>
                  <a:lnTo>
                    <a:pt x="247" y="682"/>
                  </a:lnTo>
                  <a:lnTo>
                    <a:pt x="247" y="682"/>
                  </a:lnTo>
                  <a:lnTo>
                    <a:pt x="268" y="653"/>
                  </a:lnTo>
                  <a:lnTo>
                    <a:pt x="278" y="636"/>
                  </a:lnTo>
                  <a:lnTo>
                    <a:pt x="278" y="636"/>
                  </a:lnTo>
                  <a:lnTo>
                    <a:pt x="280" y="626"/>
                  </a:lnTo>
                  <a:lnTo>
                    <a:pt x="282" y="616"/>
                  </a:lnTo>
                  <a:lnTo>
                    <a:pt x="280" y="604"/>
                  </a:lnTo>
                  <a:lnTo>
                    <a:pt x="278" y="597"/>
                  </a:lnTo>
                  <a:lnTo>
                    <a:pt x="278" y="597"/>
                  </a:lnTo>
                  <a:lnTo>
                    <a:pt x="274" y="591"/>
                  </a:lnTo>
                  <a:lnTo>
                    <a:pt x="270" y="587"/>
                  </a:lnTo>
                  <a:lnTo>
                    <a:pt x="268" y="577"/>
                  </a:lnTo>
                  <a:lnTo>
                    <a:pt x="270" y="558"/>
                  </a:lnTo>
                  <a:lnTo>
                    <a:pt x="270" y="558"/>
                  </a:lnTo>
                  <a:lnTo>
                    <a:pt x="272" y="536"/>
                  </a:lnTo>
                  <a:lnTo>
                    <a:pt x="272" y="521"/>
                  </a:lnTo>
                  <a:lnTo>
                    <a:pt x="272" y="521"/>
                  </a:lnTo>
                  <a:close/>
                  <a:moveTo>
                    <a:pt x="243" y="499"/>
                  </a:moveTo>
                  <a:lnTo>
                    <a:pt x="243" y="499"/>
                  </a:lnTo>
                  <a:lnTo>
                    <a:pt x="237" y="493"/>
                  </a:lnTo>
                  <a:lnTo>
                    <a:pt x="237" y="493"/>
                  </a:lnTo>
                  <a:lnTo>
                    <a:pt x="216" y="511"/>
                  </a:lnTo>
                  <a:lnTo>
                    <a:pt x="190" y="532"/>
                  </a:lnTo>
                  <a:lnTo>
                    <a:pt x="153" y="565"/>
                  </a:lnTo>
                  <a:lnTo>
                    <a:pt x="153" y="565"/>
                  </a:lnTo>
                  <a:lnTo>
                    <a:pt x="142" y="569"/>
                  </a:lnTo>
                  <a:lnTo>
                    <a:pt x="120" y="573"/>
                  </a:lnTo>
                  <a:lnTo>
                    <a:pt x="97" y="577"/>
                  </a:lnTo>
                  <a:lnTo>
                    <a:pt x="76" y="577"/>
                  </a:lnTo>
                  <a:lnTo>
                    <a:pt x="76" y="577"/>
                  </a:lnTo>
                  <a:lnTo>
                    <a:pt x="87" y="591"/>
                  </a:lnTo>
                  <a:lnTo>
                    <a:pt x="99" y="604"/>
                  </a:lnTo>
                  <a:lnTo>
                    <a:pt x="99" y="604"/>
                  </a:lnTo>
                  <a:lnTo>
                    <a:pt x="118" y="622"/>
                  </a:lnTo>
                  <a:lnTo>
                    <a:pt x="138" y="639"/>
                  </a:lnTo>
                  <a:lnTo>
                    <a:pt x="146" y="636"/>
                  </a:lnTo>
                  <a:lnTo>
                    <a:pt x="146" y="636"/>
                  </a:lnTo>
                  <a:lnTo>
                    <a:pt x="157" y="628"/>
                  </a:lnTo>
                  <a:lnTo>
                    <a:pt x="169" y="618"/>
                  </a:lnTo>
                  <a:lnTo>
                    <a:pt x="192" y="597"/>
                  </a:lnTo>
                  <a:lnTo>
                    <a:pt x="192" y="597"/>
                  </a:lnTo>
                  <a:lnTo>
                    <a:pt x="200" y="587"/>
                  </a:lnTo>
                  <a:lnTo>
                    <a:pt x="206" y="577"/>
                  </a:lnTo>
                  <a:lnTo>
                    <a:pt x="212" y="567"/>
                  </a:lnTo>
                  <a:lnTo>
                    <a:pt x="216" y="558"/>
                  </a:lnTo>
                  <a:lnTo>
                    <a:pt x="216" y="558"/>
                  </a:lnTo>
                  <a:lnTo>
                    <a:pt x="227" y="532"/>
                  </a:lnTo>
                  <a:lnTo>
                    <a:pt x="243" y="499"/>
                  </a:lnTo>
                  <a:lnTo>
                    <a:pt x="243" y="499"/>
                  </a:lnTo>
                  <a:close/>
                  <a:moveTo>
                    <a:pt x="221" y="474"/>
                  </a:moveTo>
                  <a:lnTo>
                    <a:pt x="221" y="474"/>
                  </a:lnTo>
                  <a:lnTo>
                    <a:pt x="212" y="456"/>
                  </a:lnTo>
                  <a:lnTo>
                    <a:pt x="204" y="435"/>
                  </a:lnTo>
                  <a:lnTo>
                    <a:pt x="198" y="413"/>
                  </a:lnTo>
                  <a:lnTo>
                    <a:pt x="194" y="392"/>
                  </a:lnTo>
                  <a:lnTo>
                    <a:pt x="194" y="392"/>
                  </a:lnTo>
                  <a:lnTo>
                    <a:pt x="142" y="419"/>
                  </a:lnTo>
                  <a:lnTo>
                    <a:pt x="76" y="456"/>
                  </a:lnTo>
                  <a:lnTo>
                    <a:pt x="76" y="456"/>
                  </a:lnTo>
                  <a:lnTo>
                    <a:pt x="66" y="460"/>
                  </a:lnTo>
                  <a:lnTo>
                    <a:pt x="58" y="464"/>
                  </a:lnTo>
                  <a:lnTo>
                    <a:pt x="50" y="464"/>
                  </a:lnTo>
                  <a:lnTo>
                    <a:pt x="43" y="466"/>
                  </a:lnTo>
                  <a:lnTo>
                    <a:pt x="29" y="462"/>
                  </a:lnTo>
                  <a:lnTo>
                    <a:pt x="17" y="456"/>
                  </a:lnTo>
                  <a:lnTo>
                    <a:pt x="17" y="456"/>
                  </a:lnTo>
                  <a:lnTo>
                    <a:pt x="29" y="493"/>
                  </a:lnTo>
                  <a:lnTo>
                    <a:pt x="45" y="526"/>
                  </a:lnTo>
                  <a:lnTo>
                    <a:pt x="45" y="526"/>
                  </a:lnTo>
                  <a:lnTo>
                    <a:pt x="54" y="528"/>
                  </a:lnTo>
                  <a:lnTo>
                    <a:pt x="66" y="530"/>
                  </a:lnTo>
                  <a:lnTo>
                    <a:pt x="78" y="534"/>
                  </a:lnTo>
                  <a:lnTo>
                    <a:pt x="91" y="542"/>
                  </a:lnTo>
                  <a:lnTo>
                    <a:pt x="91" y="542"/>
                  </a:lnTo>
                  <a:lnTo>
                    <a:pt x="103" y="550"/>
                  </a:lnTo>
                  <a:lnTo>
                    <a:pt x="111" y="552"/>
                  </a:lnTo>
                  <a:lnTo>
                    <a:pt x="116" y="552"/>
                  </a:lnTo>
                  <a:lnTo>
                    <a:pt x="120" y="550"/>
                  </a:lnTo>
                  <a:lnTo>
                    <a:pt x="132" y="542"/>
                  </a:lnTo>
                  <a:lnTo>
                    <a:pt x="142" y="538"/>
                  </a:lnTo>
                  <a:lnTo>
                    <a:pt x="153" y="534"/>
                  </a:lnTo>
                  <a:lnTo>
                    <a:pt x="153" y="534"/>
                  </a:lnTo>
                  <a:lnTo>
                    <a:pt x="165" y="530"/>
                  </a:lnTo>
                  <a:lnTo>
                    <a:pt x="175" y="526"/>
                  </a:lnTo>
                  <a:lnTo>
                    <a:pt x="185" y="519"/>
                  </a:lnTo>
                  <a:lnTo>
                    <a:pt x="194" y="511"/>
                  </a:lnTo>
                  <a:lnTo>
                    <a:pt x="210" y="493"/>
                  </a:lnTo>
                  <a:lnTo>
                    <a:pt x="221" y="474"/>
                  </a:lnTo>
                  <a:lnTo>
                    <a:pt x="221" y="474"/>
                  </a:lnTo>
                  <a:close/>
                  <a:moveTo>
                    <a:pt x="268" y="189"/>
                  </a:moveTo>
                  <a:lnTo>
                    <a:pt x="268" y="189"/>
                  </a:lnTo>
                  <a:lnTo>
                    <a:pt x="303" y="140"/>
                  </a:lnTo>
                  <a:lnTo>
                    <a:pt x="319" y="119"/>
                  </a:lnTo>
                  <a:lnTo>
                    <a:pt x="330" y="98"/>
                  </a:lnTo>
                  <a:lnTo>
                    <a:pt x="340" y="76"/>
                  </a:lnTo>
                  <a:lnTo>
                    <a:pt x="342" y="66"/>
                  </a:lnTo>
                  <a:lnTo>
                    <a:pt x="344" y="57"/>
                  </a:lnTo>
                  <a:lnTo>
                    <a:pt x="344" y="47"/>
                  </a:lnTo>
                  <a:lnTo>
                    <a:pt x="342" y="37"/>
                  </a:lnTo>
                  <a:lnTo>
                    <a:pt x="338" y="29"/>
                  </a:lnTo>
                  <a:lnTo>
                    <a:pt x="332" y="20"/>
                  </a:lnTo>
                  <a:lnTo>
                    <a:pt x="332" y="20"/>
                  </a:lnTo>
                  <a:lnTo>
                    <a:pt x="325" y="10"/>
                  </a:lnTo>
                  <a:lnTo>
                    <a:pt x="317" y="0"/>
                  </a:lnTo>
                  <a:lnTo>
                    <a:pt x="317" y="0"/>
                  </a:lnTo>
                  <a:lnTo>
                    <a:pt x="309" y="10"/>
                  </a:lnTo>
                  <a:lnTo>
                    <a:pt x="299" y="18"/>
                  </a:lnTo>
                  <a:lnTo>
                    <a:pt x="286" y="27"/>
                  </a:lnTo>
                  <a:lnTo>
                    <a:pt x="270" y="35"/>
                  </a:lnTo>
                  <a:lnTo>
                    <a:pt x="270" y="35"/>
                  </a:lnTo>
                  <a:lnTo>
                    <a:pt x="235" y="51"/>
                  </a:lnTo>
                  <a:lnTo>
                    <a:pt x="223" y="55"/>
                  </a:lnTo>
                  <a:lnTo>
                    <a:pt x="208" y="59"/>
                  </a:lnTo>
                  <a:lnTo>
                    <a:pt x="208" y="59"/>
                  </a:lnTo>
                  <a:lnTo>
                    <a:pt x="196" y="59"/>
                  </a:lnTo>
                  <a:lnTo>
                    <a:pt x="183" y="59"/>
                  </a:lnTo>
                  <a:lnTo>
                    <a:pt x="157" y="53"/>
                  </a:lnTo>
                  <a:lnTo>
                    <a:pt x="150" y="53"/>
                  </a:lnTo>
                  <a:lnTo>
                    <a:pt x="144" y="55"/>
                  </a:lnTo>
                  <a:lnTo>
                    <a:pt x="144" y="55"/>
                  </a:lnTo>
                  <a:lnTo>
                    <a:pt x="146" y="59"/>
                  </a:lnTo>
                  <a:lnTo>
                    <a:pt x="153" y="66"/>
                  </a:lnTo>
                  <a:lnTo>
                    <a:pt x="153" y="66"/>
                  </a:lnTo>
                  <a:lnTo>
                    <a:pt x="165" y="76"/>
                  </a:lnTo>
                  <a:lnTo>
                    <a:pt x="177" y="84"/>
                  </a:lnTo>
                  <a:lnTo>
                    <a:pt x="196" y="96"/>
                  </a:lnTo>
                  <a:lnTo>
                    <a:pt x="204" y="101"/>
                  </a:lnTo>
                  <a:lnTo>
                    <a:pt x="210" y="107"/>
                  </a:lnTo>
                  <a:lnTo>
                    <a:pt x="214" y="113"/>
                  </a:lnTo>
                  <a:lnTo>
                    <a:pt x="216" y="121"/>
                  </a:lnTo>
                  <a:lnTo>
                    <a:pt x="216" y="121"/>
                  </a:lnTo>
                  <a:lnTo>
                    <a:pt x="218" y="156"/>
                  </a:lnTo>
                  <a:lnTo>
                    <a:pt x="220" y="170"/>
                  </a:lnTo>
                  <a:lnTo>
                    <a:pt x="221" y="174"/>
                  </a:lnTo>
                  <a:lnTo>
                    <a:pt x="223" y="176"/>
                  </a:lnTo>
                  <a:lnTo>
                    <a:pt x="223" y="176"/>
                  </a:lnTo>
                  <a:lnTo>
                    <a:pt x="239" y="181"/>
                  </a:lnTo>
                  <a:lnTo>
                    <a:pt x="253" y="185"/>
                  </a:lnTo>
                  <a:lnTo>
                    <a:pt x="268" y="189"/>
                  </a:lnTo>
                  <a:lnTo>
                    <a:pt x="268" y="189"/>
                  </a:lnTo>
                  <a:close/>
                  <a:moveTo>
                    <a:pt x="15" y="187"/>
                  </a:moveTo>
                  <a:lnTo>
                    <a:pt x="15" y="187"/>
                  </a:lnTo>
                  <a:lnTo>
                    <a:pt x="8" y="224"/>
                  </a:lnTo>
                  <a:lnTo>
                    <a:pt x="2" y="263"/>
                  </a:lnTo>
                  <a:lnTo>
                    <a:pt x="0" y="302"/>
                  </a:lnTo>
                  <a:lnTo>
                    <a:pt x="0" y="341"/>
                  </a:lnTo>
                  <a:lnTo>
                    <a:pt x="0" y="341"/>
                  </a:lnTo>
                  <a:lnTo>
                    <a:pt x="6" y="339"/>
                  </a:lnTo>
                  <a:lnTo>
                    <a:pt x="13" y="339"/>
                  </a:lnTo>
                  <a:lnTo>
                    <a:pt x="13" y="339"/>
                  </a:lnTo>
                  <a:lnTo>
                    <a:pt x="23" y="339"/>
                  </a:lnTo>
                  <a:lnTo>
                    <a:pt x="33" y="337"/>
                  </a:lnTo>
                  <a:lnTo>
                    <a:pt x="41" y="333"/>
                  </a:lnTo>
                  <a:lnTo>
                    <a:pt x="52" y="331"/>
                  </a:lnTo>
                  <a:lnTo>
                    <a:pt x="52" y="331"/>
                  </a:lnTo>
                  <a:lnTo>
                    <a:pt x="68" y="330"/>
                  </a:lnTo>
                  <a:lnTo>
                    <a:pt x="85" y="324"/>
                  </a:lnTo>
                  <a:lnTo>
                    <a:pt x="138" y="308"/>
                  </a:lnTo>
                  <a:lnTo>
                    <a:pt x="138" y="308"/>
                  </a:lnTo>
                  <a:lnTo>
                    <a:pt x="151" y="302"/>
                  </a:lnTo>
                  <a:lnTo>
                    <a:pt x="161" y="296"/>
                  </a:lnTo>
                  <a:lnTo>
                    <a:pt x="167" y="291"/>
                  </a:lnTo>
                  <a:lnTo>
                    <a:pt x="169" y="283"/>
                  </a:lnTo>
                  <a:lnTo>
                    <a:pt x="173" y="265"/>
                  </a:lnTo>
                  <a:lnTo>
                    <a:pt x="177" y="246"/>
                  </a:lnTo>
                  <a:lnTo>
                    <a:pt x="177" y="246"/>
                  </a:lnTo>
                  <a:lnTo>
                    <a:pt x="177" y="240"/>
                  </a:lnTo>
                  <a:lnTo>
                    <a:pt x="177" y="238"/>
                  </a:lnTo>
                  <a:lnTo>
                    <a:pt x="177" y="234"/>
                  </a:lnTo>
                  <a:lnTo>
                    <a:pt x="173" y="232"/>
                  </a:lnTo>
                  <a:lnTo>
                    <a:pt x="165" y="232"/>
                  </a:lnTo>
                  <a:lnTo>
                    <a:pt x="155" y="232"/>
                  </a:lnTo>
                  <a:lnTo>
                    <a:pt x="134" y="236"/>
                  </a:lnTo>
                  <a:lnTo>
                    <a:pt x="122" y="238"/>
                  </a:lnTo>
                  <a:lnTo>
                    <a:pt x="115" y="238"/>
                  </a:lnTo>
                  <a:lnTo>
                    <a:pt x="115" y="238"/>
                  </a:lnTo>
                  <a:lnTo>
                    <a:pt x="109" y="236"/>
                  </a:lnTo>
                  <a:lnTo>
                    <a:pt x="105" y="230"/>
                  </a:lnTo>
                  <a:lnTo>
                    <a:pt x="101" y="224"/>
                  </a:lnTo>
                  <a:lnTo>
                    <a:pt x="99" y="216"/>
                  </a:lnTo>
                  <a:lnTo>
                    <a:pt x="99" y="197"/>
                  </a:lnTo>
                  <a:lnTo>
                    <a:pt x="99" y="176"/>
                  </a:lnTo>
                  <a:lnTo>
                    <a:pt x="99" y="176"/>
                  </a:lnTo>
                  <a:lnTo>
                    <a:pt x="99" y="168"/>
                  </a:lnTo>
                  <a:lnTo>
                    <a:pt x="97" y="164"/>
                  </a:lnTo>
                  <a:lnTo>
                    <a:pt x="95" y="162"/>
                  </a:lnTo>
                  <a:lnTo>
                    <a:pt x="89" y="164"/>
                  </a:lnTo>
                  <a:lnTo>
                    <a:pt x="76" y="174"/>
                  </a:lnTo>
                  <a:lnTo>
                    <a:pt x="66" y="179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33" y="187"/>
                  </a:lnTo>
                  <a:lnTo>
                    <a:pt x="15" y="187"/>
                  </a:lnTo>
                  <a:lnTo>
                    <a:pt x="15" y="187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25">
              <a:extLst>
                <a:ext uri="{FF2B5EF4-FFF2-40B4-BE49-F238E27FC236}">
                  <a16:creationId xmlns:a16="http://schemas.microsoft.com/office/drawing/2014/main" id="{0650E186-FBC6-438F-B381-3420A7D88B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075" y="655638"/>
              <a:ext cx="7350125" cy="5391150"/>
            </a:xfrm>
            <a:custGeom>
              <a:avLst/>
              <a:gdLst>
                <a:gd name="T0" fmla="*/ 3800 w 4630"/>
                <a:gd name="T1" fmla="*/ 172 h 3396"/>
                <a:gd name="T2" fmla="*/ 3465 w 4630"/>
                <a:gd name="T3" fmla="*/ 507 h 3396"/>
                <a:gd name="T4" fmla="*/ 3290 w 4630"/>
                <a:gd name="T5" fmla="*/ 503 h 3396"/>
                <a:gd name="T6" fmla="*/ 3084 w 4630"/>
                <a:gd name="T7" fmla="*/ 585 h 3396"/>
                <a:gd name="T8" fmla="*/ 2946 w 4630"/>
                <a:gd name="T9" fmla="*/ 683 h 3396"/>
                <a:gd name="T10" fmla="*/ 2427 w 4630"/>
                <a:gd name="T11" fmla="*/ 320 h 3396"/>
                <a:gd name="T12" fmla="*/ 2063 w 4630"/>
                <a:gd name="T13" fmla="*/ 577 h 3396"/>
                <a:gd name="T14" fmla="*/ 1581 w 4630"/>
                <a:gd name="T15" fmla="*/ 182 h 3396"/>
                <a:gd name="T16" fmla="*/ 1266 w 4630"/>
                <a:gd name="T17" fmla="*/ 924 h 3396"/>
                <a:gd name="T18" fmla="*/ 865 w 4630"/>
                <a:gd name="T19" fmla="*/ 238 h 3396"/>
                <a:gd name="T20" fmla="*/ 776 w 4630"/>
                <a:gd name="T21" fmla="*/ 1269 h 3396"/>
                <a:gd name="T22" fmla="*/ 974 w 4630"/>
                <a:gd name="T23" fmla="*/ 568 h 3396"/>
                <a:gd name="T24" fmla="*/ 618 w 4630"/>
                <a:gd name="T25" fmla="*/ 1162 h 3396"/>
                <a:gd name="T26" fmla="*/ 581 w 4630"/>
                <a:gd name="T27" fmla="*/ 1404 h 3396"/>
                <a:gd name="T28" fmla="*/ 587 w 4630"/>
                <a:gd name="T29" fmla="*/ 359 h 3396"/>
                <a:gd name="T30" fmla="*/ 501 w 4630"/>
                <a:gd name="T31" fmla="*/ 538 h 3396"/>
                <a:gd name="T32" fmla="*/ 215 w 4630"/>
                <a:gd name="T33" fmla="*/ 683 h 3396"/>
                <a:gd name="T34" fmla="*/ 322 w 4630"/>
                <a:gd name="T35" fmla="*/ 1373 h 3396"/>
                <a:gd name="T36" fmla="*/ 217 w 4630"/>
                <a:gd name="T37" fmla="*/ 1024 h 3396"/>
                <a:gd name="T38" fmla="*/ 237 w 4630"/>
                <a:gd name="T39" fmla="*/ 998 h 3396"/>
                <a:gd name="T40" fmla="*/ 256 w 4630"/>
                <a:gd name="T41" fmla="*/ 2687 h 3396"/>
                <a:gd name="T42" fmla="*/ 577 w 4630"/>
                <a:gd name="T43" fmla="*/ 3108 h 3396"/>
                <a:gd name="T44" fmla="*/ 789 w 4630"/>
                <a:gd name="T45" fmla="*/ 2846 h 3396"/>
                <a:gd name="T46" fmla="*/ 698 w 4630"/>
                <a:gd name="T47" fmla="*/ 2503 h 3396"/>
                <a:gd name="T48" fmla="*/ 336 w 4630"/>
                <a:gd name="T49" fmla="*/ 2628 h 3396"/>
                <a:gd name="T50" fmla="*/ 1007 w 4630"/>
                <a:gd name="T51" fmla="*/ 2425 h 3396"/>
                <a:gd name="T52" fmla="*/ 919 w 4630"/>
                <a:gd name="T53" fmla="*/ 2347 h 3396"/>
                <a:gd name="T54" fmla="*/ 377 w 4630"/>
                <a:gd name="T55" fmla="*/ 2449 h 3396"/>
                <a:gd name="T56" fmla="*/ 1007 w 4630"/>
                <a:gd name="T57" fmla="*/ 2277 h 3396"/>
                <a:gd name="T58" fmla="*/ 1977 w 4630"/>
                <a:gd name="T59" fmla="*/ 1133 h 3396"/>
                <a:gd name="T60" fmla="*/ 1730 w 4630"/>
                <a:gd name="T61" fmla="*/ 1443 h 3396"/>
                <a:gd name="T62" fmla="*/ 2639 w 4630"/>
                <a:gd name="T63" fmla="*/ 1930 h 3396"/>
                <a:gd name="T64" fmla="*/ 3029 w 4630"/>
                <a:gd name="T65" fmla="*/ 655 h 3396"/>
                <a:gd name="T66" fmla="*/ 2991 w 4630"/>
                <a:gd name="T67" fmla="*/ 1599 h 3396"/>
                <a:gd name="T68" fmla="*/ 3829 w 4630"/>
                <a:gd name="T69" fmla="*/ 589 h 3396"/>
                <a:gd name="T70" fmla="*/ 4220 w 4630"/>
                <a:gd name="T71" fmla="*/ 1303 h 3396"/>
                <a:gd name="T72" fmla="*/ 3638 w 4630"/>
                <a:gd name="T73" fmla="*/ 1673 h 3396"/>
                <a:gd name="T74" fmla="*/ 3949 w 4630"/>
                <a:gd name="T75" fmla="*/ 1527 h 3396"/>
                <a:gd name="T76" fmla="*/ 4515 w 4630"/>
                <a:gd name="T77" fmla="*/ 1749 h 3396"/>
                <a:gd name="T78" fmla="*/ 4259 w 4630"/>
                <a:gd name="T79" fmla="*/ 2145 h 3396"/>
                <a:gd name="T80" fmla="*/ 4408 w 4630"/>
                <a:gd name="T81" fmla="*/ 1310 h 3396"/>
                <a:gd name="T82" fmla="*/ 4496 w 4630"/>
                <a:gd name="T83" fmla="*/ 1158 h 3396"/>
                <a:gd name="T84" fmla="*/ 4266 w 4630"/>
                <a:gd name="T85" fmla="*/ 2464 h 3396"/>
                <a:gd name="T86" fmla="*/ 3238 w 4630"/>
                <a:gd name="T87" fmla="*/ 1336 h 3396"/>
                <a:gd name="T88" fmla="*/ 3220 w 4630"/>
                <a:gd name="T89" fmla="*/ 1636 h 3396"/>
                <a:gd name="T90" fmla="*/ 2205 w 4630"/>
                <a:gd name="T91" fmla="*/ 657 h 3396"/>
                <a:gd name="T92" fmla="*/ 2137 w 4630"/>
                <a:gd name="T93" fmla="*/ 1751 h 3396"/>
                <a:gd name="T94" fmla="*/ 2477 w 4630"/>
                <a:gd name="T95" fmla="*/ 850 h 3396"/>
                <a:gd name="T96" fmla="*/ 2543 w 4630"/>
                <a:gd name="T97" fmla="*/ 934 h 3396"/>
                <a:gd name="T98" fmla="*/ 2032 w 4630"/>
                <a:gd name="T99" fmla="*/ 1634 h 3396"/>
                <a:gd name="T100" fmla="*/ 1948 w 4630"/>
                <a:gd name="T101" fmla="*/ 244 h 3396"/>
                <a:gd name="T102" fmla="*/ 1940 w 4630"/>
                <a:gd name="T103" fmla="*/ 764 h 3396"/>
                <a:gd name="T104" fmla="*/ 1703 w 4630"/>
                <a:gd name="T105" fmla="*/ 279 h 3396"/>
                <a:gd name="T106" fmla="*/ 1598 w 4630"/>
                <a:gd name="T107" fmla="*/ 1474 h 3396"/>
                <a:gd name="T108" fmla="*/ 1353 w 4630"/>
                <a:gd name="T109" fmla="*/ 1708 h 3396"/>
                <a:gd name="T110" fmla="*/ 1044 w 4630"/>
                <a:gd name="T111" fmla="*/ 1365 h 3396"/>
                <a:gd name="T112" fmla="*/ 1196 w 4630"/>
                <a:gd name="T113" fmla="*/ 1948 h 3396"/>
                <a:gd name="T114" fmla="*/ 945 w 4630"/>
                <a:gd name="T115" fmla="*/ 1724 h 3396"/>
                <a:gd name="T116" fmla="*/ 1100 w 4630"/>
                <a:gd name="T117" fmla="*/ 2199 h 3396"/>
                <a:gd name="T118" fmla="*/ 1030 w 4630"/>
                <a:gd name="T119" fmla="*/ 1039 h 3396"/>
                <a:gd name="T120" fmla="*/ 478 w 4630"/>
                <a:gd name="T121" fmla="*/ 1092 h 3396"/>
                <a:gd name="T122" fmla="*/ 105 w 4630"/>
                <a:gd name="T123" fmla="*/ 1135 h 3396"/>
                <a:gd name="T124" fmla="*/ 431 w 4630"/>
                <a:gd name="T125" fmla="*/ 3242 h 3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30" h="3396">
                  <a:moveTo>
                    <a:pt x="3908" y="0"/>
                  </a:moveTo>
                  <a:lnTo>
                    <a:pt x="3908" y="0"/>
                  </a:lnTo>
                  <a:lnTo>
                    <a:pt x="3862" y="14"/>
                  </a:lnTo>
                  <a:lnTo>
                    <a:pt x="3821" y="26"/>
                  </a:lnTo>
                  <a:lnTo>
                    <a:pt x="3821" y="26"/>
                  </a:lnTo>
                  <a:lnTo>
                    <a:pt x="3802" y="55"/>
                  </a:lnTo>
                  <a:lnTo>
                    <a:pt x="3782" y="82"/>
                  </a:lnTo>
                  <a:lnTo>
                    <a:pt x="3768" y="108"/>
                  </a:lnTo>
                  <a:lnTo>
                    <a:pt x="3763" y="117"/>
                  </a:lnTo>
                  <a:lnTo>
                    <a:pt x="3761" y="125"/>
                  </a:lnTo>
                  <a:lnTo>
                    <a:pt x="3761" y="125"/>
                  </a:lnTo>
                  <a:lnTo>
                    <a:pt x="3751" y="178"/>
                  </a:lnTo>
                  <a:lnTo>
                    <a:pt x="3735" y="263"/>
                  </a:lnTo>
                  <a:lnTo>
                    <a:pt x="3720" y="359"/>
                  </a:lnTo>
                  <a:lnTo>
                    <a:pt x="3716" y="402"/>
                  </a:lnTo>
                  <a:lnTo>
                    <a:pt x="3714" y="437"/>
                  </a:lnTo>
                  <a:lnTo>
                    <a:pt x="3714" y="437"/>
                  </a:lnTo>
                  <a:lnTo>
                    <a:pt x="3714" y="505"/>
                  </a:lnTo>
                  <a:lnTo>
                    <a:pt x="3714" y="577"/>
                  </a:lnTo>
                  <a:lnTo>
                    <a:pt x="3712" y="610"/>
                  </a:lnTo>
                  <a:lnTo>
                    <a:pt x="3708" y="638"/>
                  </a:lnTo>
                  <a:lnTo>
                    <a:pt x="3704" y="659"/>
                  </a:lnTo>
                  <a:lnTo>
                    <a:pt x="3702" y="665"/>
                  </a:lnTo>
                  <a:lnTo>
                    <a:pt x="3698" y="671"/>
                  </a:lnTo>
                  <a:lnTo>
                    <a:pt x="3698" y="671"/>
                  </a:lnTo>
                  <a:lnTo>
                    <a:pt x="3691" y="683"/>
                  </a:lnTo>
                  <a:lnTo>
                    <a:pt x="3681" y="700"/>
                  </a:lnTo>
                  <a:lnTo>
                    <a:pt x="3669" y="724"/>
                  </a:lnTo>
                  <a:lnTo>
                    <a:pt x="3660" y="749"/>
                  </a:lnTo>
                  <a:lnTo>
                    <a:pt x="3650" y="778"/>
                  </a:lnTo>
                  <a:lnTo>
                    <a:pt x="3644" y="807"/>
                  </a:lnTo>
                  <a:lnTo>
                    <a:pt x="3638" y="835"/>
                  </a:lnTo>
                  <a:lnTo>
                    <a:pt x="3636" y="858"/>
                  </a:lnTo>
                  <a:lnTo>
                    <a:pt x="3636" y="858"/>
                  </a:lnTo>
                  <a:lnTo>
                    <a:pt x="3638" y="889"/>
                  </a:lnTo>
                  <a:lnTo>
                    <a:pt x="3646" y="932"/>
                  </a:lnTo>
                  <a:lnTo>
                    <a:pt x="3658" y="985"/>
                  </a:lnTo>
                  <a:lnTo>
                    <a:pt x="3669" y="1039"/>
                  </a:lnTo>
                  <a:lnTo>
                    <a:pt x="3695" y="1143"/>
                  </a:lnTo>
                  <a:lnTo>
                    <a:pt x="3706" y="1180"/>
                  </a:lnTo>
                  <a:lnTo>
                    <a:pt x="3714" y="1201"/>
                  </a:lnTo>
                  <a:lnTo>
                    <a:pt x="3714" y="1201"/>
                  </a:lnTo>
                  <a:lnTo>
                    <a:pt x="3730" y="1244"/>
                  </a:lnTo>
                  <a:lnTo>
                    <a:pt x="3763" y="1336"/>
                  </a:lnTo>
                  <a:lnTo>
                    <a:pt x="3852" y="1603"/>
                  </a:lnTo>
                  <a:lnTo>
                    <a:pt x="3978" y="1981"/>
                  </a:lnTo>
                  <a:lnTo>
                    <a:pt x="3978" y="1981"/>
                  </a:lnTo>
                  <a:lnTo>
                    <a:pt x="3975" y="1897"/>
                  </a:lnTo>
                  <a:lnTo>
                    <a:pt x="3969" y="1839"/>
                  </a:lnTo>
                  <a:lnTo>
                    <a:pt x="3965" y="1817"/>
                  </a:lnTo>
                  <a:lnTo>
                    <a:pt x="3963" y="1809"/>
                  </a:lnTo>
                  <a:lnTo>
                    <a:pt x="3963" y="1809"/>
                  </a:lnTo>
                  <a:lnTo>
                    <a:pt x="3955" y="1792"/>
                  </a:lnTo>
                  <a:lnTo>
                    <a:pt x="3938" y="1749"/>
                  </a:lnTo>
                  <a:lnTo>
                    <a:pt x="3887" y="1614"/>
                  </a:lnTo>
                  <a:lnTo>
                    <a:pt x="3838" y="1474"/>
                  </a:lnTo>
                  <a:lnTo>
                    <a:pt x="3823" y="1419"/>
                  </a:lnTo>
                  <a:lnTo>
                    <a:pt x="3817" y="1400"/>
                  </a:lnTo>
                  <a:lnTo>
                    <a:pt x="3815" y="1388"/>
                  </a:lnTo>
                  <a:lnTo>
                    <a:pt x="3815" y="1388"/>
                  </a:lnTo>
                  <a:lnTo>
                    <a:pt x="3809" y="1353"/>
                  </a:lnTo>
                  <a:lnTo>
                    <a:pt x="3796" y="1287"/>
                  </a:lnTo>
                  <a:lnTo>
                    <a:pt x="3755" y="1108"/>
                  </a:lnTo>
                  <a:lnTo>
                    <a:pt x="3691" y="835"/>
                  </a:lnTo>
                  <a:lnTo>
                    <a:pt x="3691" y="835"/>
                  </a:lnTo>
                  <a:lnTo>
                    <a:pt x="3691" y="827"/>
                  </a:lnTo>
                  <a:lnTo>
                    <a:pt x="3691" y="815"/>
                  </a:lnTo>
                  <a:lnTo>
                    <a:pt x="3695" y="792"/>
                  </a:lnTo>
                  <a:lnTo>
                    <a:pt x="3702" y="763"/>
                  </a:lnTo>
                  <a:lnTo>
                    <a:pt x="3712" y="733"/>
                  </a:lnTo>
                  <a:lnTo>
                    <a:pt x="3730" y="681"/>
                  </a:lnTo>
                  <a:lnTo>
                    <a:pt x="3737" y="655"/>
                  </a:lnTo>
                  <a:lnTo>
                    <a:pt x="3737" y="655"/>
                  </a:lnTo>
                  <a:lnTo>
                    <a:pt x="3766" y="423"/>
                  </a:lnTo>
                  <a:lnTo>
                    <a:pt x="3800" y="172"/>
                  </a:lnTo>
                  <a:lnTo>
                    <a:pt x="3800" y="172"/>
                  </a:lnTo>
                  <a:lnTo>
                    <a:pt x="3803" y="160"/>
                  </a:lnTo>
                  <a:lnTo>
                    <a:pt x="3811" y="145"/>
                  </a:lnTo>
                  <a:lnTo>
                    <a:pt x="3838" y="102"/>
                  </a:lnTo>
                  <a:lnTo>
                    <a:pt x="3873" y="51"/>
                  </a:lnTo>
                  <a:lnTo>
                    <a:pt x="3908" y="0"/>
                  </a:lnTo>
                  <a:lnTo>
                    <a:pt x="3908" y="0"/>
                  </a:lnTo>
                  <a:close/>
                  <a:moveTo>
                    <a:pt x="3739" y="72"/>
                  </a:moveTo>
                  <a:lnTo>
                    <a:pt x="3739" y="72"/>
                  </a:lnTo>
                  <a:lnTo>
                    <a:pt x="3683" y="111"/>
                  </a:lnTo>
                  <a:lnTo>
                    <a:pt x="3683" y="111"/>
                  </a:lnTo>
                  <a:lnTo>
                    <a:pt x="3661" y="201"/>
                  </a:lnTo>
                  <a:lnTo>
                    <a:pt x="3638" y="304"/>
                  </a:lnTo>
                  <a:lnTo>
                    <a:pt x="3621" y="396"/>
                  </a:lnTo>
                  <a:lnTo>
                    <a:pt x="3615" y="429"/>
                  </a:lnTo>
                  <a:lnTo>
                    <a:pt x="3613" y="453"/>
                  </a:lnTo>
                  <a:lnTo>
                    <a:pt x="3613" y="453"/>
                  </a:lnTo>
                  <a:lnTo>
                    <a:pt x="3613" y="472"/>
                  </a:lnTo>
                  <a:lnTo>
                    <a:pt x="3617" y="490"/>
                  </a:lnTo>
                  <a:lnTo>
                    <a:pt x="3623" y="519"/>
                  </a:lnTo>
                  <a:lnTo>
                    <a:pt x="3628" y="544"/>
                  </a:lnTo>
                  <a:lnTo>
                    <a:pt x="3628" y="556"/>
                  </a:lnTo>
                  <a:lnTo>
                    <a:pt x="3628" y="570"/>
                  </a:lnTo>
                  <a:lnTo>
                    <a:pt x="3628" y="570"/>
                  </a:lnTo>
                  <a:lnTo>
                    <a:pt x="3615" y="735"/>
                  </a:lnTo>
                  <a:lnTo>
                    <a:pt x="3605" y="874"/>
                  </a:lnTo>
                  <a:lnTo>
                    <a:pt x="3660" y="468"/>
                  </a:lnTo>
                  <a:lnTo>
                    <a:pt x="3660" y="468"/>
                  </a:lnTo>
                  <a:lnTo>
                    <a:pt x="3671" y="373"/>
                  </a:lnTo>
                  <a:lnTo>
                    <a:pt x="3683" y="273"/>
                  </a:lnTo>
                  <a:lnTo>
                    <a:pt x="3683" y="273"/>
                  </a:lnTo>
                  <a:lnTo>
                    <a:pt x="3702" y="197"/>
                  </a:lnTo>
                  <a:lnTo>
                    <a:pt x="3739" y="72"/>
                  </a:lnTo>
                  <a:lnTo>
                    <a:pt x="3739" y="72"/>
                  </a:lnTo>
                  <a:close/>
                  <a:moveTo>
                    <a:pt x="3632" y="145"/>
                  </a:moveTo>
                  <a:lnTo>
                    <a:pt x="3632" y="145"/>
                  </a:lnTo>
                  <a:lnTo>
                    <a:pt x="3590" y="170"/>
                  </a:lnTo>
                  <a:lnTo>
                    <a:pt x="3590" y="170"/>
                  </a:lnTo>
                  <a:lnTo>
                    <a:pt x="3582" y="211"/>
                  </a:lnTo>
                  <a:lnTo>
                    <a:pt x="3582" y="211"/>
                  </a:lnTo>
                  <a:lnTo>
                    <a:pt x="3578" y="234"/>
                  </a:lnTo>
                  <a:lnTo>
                    <a:pt x="3576" y="258"/>
                  </a:lnTo>
                  <a:lnTo>
                    <a:pt x="3574" y="297"/>
                  </a:lnTo>
                  <a:lnTo>
                    <a:pt x="3574" y="297"/>
                  </a:lnTo>
                  <a:lnTo>
                    <a:pt x="3574" y="320"/>
                  </a:lnTo>
                  <a:lnTo>
                    <a:pt x="3574" y="357"/>
                  </a:lnTo>
                  <a:lnTo>
                    <a:pt x="3574" y="406"/>
                  </a:lnTo>
                  <a:lnTo>
                    <a:pt x="3574" y="406"/>
                  </a:lnTo>
                  <a:lnTo>
                    <a:pt x="3586" y="361"/>
                  </a:lnTo>
                  <a:lnTo>
                    <a:pt x="3593" y="322"/>
                  </a:lnTo>
                  <a:lnTo>
                    <a:pt x="3595" y="304"/>
                  </a:lnTo>
                  <a:lnTo>
                    <a:pt x="3597" y="289"/>
                  </a:lnTo>
                  <a:lnTo>
                    <a:pt x="3597" y="289"/>
                  </a:lnTo>
                  <a:lnTo>
                    <a:pt x="3599" y="265"/>
                  </a:lnTo>
                  <a:lnTo>
                    <a:pt x="3603" y="244"/>
                  </a:lnTo>
                  <a:lnTo>
                    <a:pt x="3613" y="203"/>
                  </a:lnTo>
                  <a:lnTo>
                    <a:pt x="3613" y="203"/>
                  </a:lnTo>
                  <a:lnTo>
                    <a:pt x="3621" y="176"/>
                  </a:lnTo>
                  <a:lnTo>
                    <a:pt x="3632" y="145"/>
                  </a:lnTo>
                  <a:lnTo>
                    <a:pt x="3632" y="145"/>
                  </a:lnTo>
                  <a:close/>
                  <a:moveTo>
                    <a:pt x="3545" y="191"/>
                  </a:moveTo>
                  <a:lnTo>
                    <a:pt x="3545" y="191"/>
                  </a:lnTo>
                  <a:lnTo>
                    <a:pt x="3504" y="211"/>
                  </a:lnTo>
                  <a:lnTo>
                    <a:pt x="3504" y="211"/>
                  </a:lnTo>
                  <a:lnTo>
                    <a:pt x="3481" y="221"/>
                  </a:lnTo>
                  <a:lnTo>
                    <a:pt x="3481" y="221"/>
                  </a:lnTo>
                  <a:lnTo>
                    <a:pt x="3467" y="269"/>
                  </a:lnTo>
                  <a:lnTo>
                    <a:pt x="3461" y="297"/>
                  </a:lnTo>
                  <a:lnTo>
                    <a:pt x="3457" y="320"/>
                  </a:lnTo>
                  <a:lnTo>
                    <a:pt x="3457" y="320"/>
                  </a:lnTo>
                  <a:lnTo>
                    <a:pt x="3455" y="341"/>
                  </a:lnTo>
                  <a:lnTo>
                    <a:pt x="3455" y="365"/>
                  </a:lnTo>
                  <a:lnTo>
                    <a:pt x="3457" y="410"/>
                  </a:lnTo>
                  <a:lnTo>
                    <a:pt x="3461" y="456"/>
                  </a:lnTo>
                  <a:lnTo>
                    <a:pt x="3465" y="507"/>
                  </a:lnTo>
                  <a:lnTo>
                    <a:pt x="3465" y="507"/>
                  </a:lnTo>
                  <a:lnTo>
                    <a:pt x="3475" y="634"/>
                  </a:lnTo>
                  <a:lnTo>
                    <a:pt x="3481" y="710"/>
                  </a:lnTo>
                  <a:lnTo>
                    <a:pt x="3481" y="710"/>
                  </a:lnTo>
                  <a:lnTo>
                    <a:pt x="3496" y="577"/>
                  </a:lnTo>
                  <a:lnTo>
                    <a:pt x="3508" y="480"/>
                  </a:lnTo>
                  <a:lnTo>
                    <a:pt x="3512" y="421"/>
                  </a:lnTo>
                  <a:lnTo>
                    <a:pt x="3512" y="421"/>
                  </a:lnTo>
                  <a:lnTo>
                    <a:pt x="3512" y="410"/>
                  </a:lnTo>
                  <a:lnTo>
                    <a:pt x="3514" y="400"/>
                  </a:lnTo>
                  <a:lnTo>
                    <a:pt x="3520" y="382"/>
                  </a:lnTo>
                  <a:lnTo>
                    <a:pt x="3525" y="359"/>
                  </a:lnTo>
                  <a:lnTo>
                    <a:pt x="3527" y="345"/>
                  </a:lnTo>
                  <a:lnTo>
                    <a:pt x="3527" y="328"/>
                  </a:lnTo>
                  <a:lnTo>
                    <a:pt x="3527" y="328"/>
                  </a:lnTo>
                  <a:lnTo>
                    <a:pt x="3529" y="297"/>
                  </a:lnTo>
                  <a:lnTo>
                    <a:pt x="3533" y="260"/>
                  </a:lnTo>
                  <a:lnTo>
                    <a:pt x="3545" y="191"/>
                  </a:lnTo>
                  <a:lnTo>
                    <a:pt x="3545" y="191"/>
                  </a:lnTo>
                  <a:close/>
                  <a:moveTo>
                    <a:pt x="3381" y="258"/>
                  </a:moveTo>
                  <a:lnTo>
                    <a:pt x="3381" y="258"/>
                  </a:lnTo>
                  <a:lnTo>
                    <a:pt x="3337" y="269"/>
                  </a:lnTo>
                  <a:lnTo>
                    <a:pt x="3286" y="281"/>
                  </a:lnTo>
                  <a:lnTo>
                    <a:pt x="3286" y="281"/>
                  </a:lnTo>
                  <a:lnTo>
                    <a:pt x="3271" y="332"/>
                  </a:lnTo>
                  <a:lnTo>
                    <a:pt x="3265" y="351"/>
                  </a:lnTo>
                  <a:lnTo>
                    <a:pt x="3263" y="367"/>
                  </a:lnTo>
                  <a:lnTo>
                    <a:pt x="3263" y="367"/>
                  </a:lnTo>
                  <a:lnTo>
                    <a:pt x="3261" y="425"/>
                  </a:lnTo>
                  <a:lnTo>
                    <a:pt x="3259" y="472"/>
                  </a:lnTo>
                  <a:lnTo>
                    <a:pt x="3263" y="538"/>
                  </a:lnTo>
                  <a:lnTo>
                    <a:pt x="3263" y="538"/>
                  </a:lnTo>
                  <a:lnTo>
                    <a:pt x="3267" y="571"/>
                  </a:lnTo>
                  <a:lnTo>
                    <a:pt x="3271" y="597"/>
                  </a:lnTo>
                  <a:lnTo>
                    <a:pt x="3278" y="634"/>
                  </a:lnTo>
                  <a:lnTo>
                    <a:pt x="3282" y="651"/>
                  </a:lnTo>
                  <a:lnTo>
                    <a:pt x="3286" y="673"/>
                  </a:lnTo>
                  <a:lnTo>
                    <a:pt x="3290" y="702"/>
                  </a:lnTo>
                  <a:lnTo>
                    <a:pt x="3294" y="741"/>
                  </a:lnTo>
                  <a:lnTo>
                    <a:pt x="3294" y="741"/>
                  </a:lnTo>
                  <a:lnTo>
                    <a:pt x="3298" y="835"/>
                  </a:lnTo>
                  <a:lnTo>
                    <a:pt x="3302" y="922"/>
                  </a:lnTo>
                  <a:lnTo>
                    <a:pt x="3302" y="1014"/>
                  </a:lnTo>
                  <a:lnTo>
                    <a:pt x="3302" y="1014"/>
                  </a:lnTo>
                  <a:lnTo>
                    <a:pt x="3302" y="1047"/>
                  </a:lnTo>
                  <a:lnTo>
                    <a:pt x="3304" y="1080"/>
                  </a:lnTo>
                  <a:lnTo>
                    <a:pt x="3302" y="1115"/>
                  </a:lnTo>
                  <a:lnTo>
                    <a:pt x="3302" y="1115"/>
                  </a:lnTo>
                  <a:lnTo>
                    <a:pt x="3296" y="1215"/>
                  </a:lnTo>
                  <a:lnTo>
                    <a:pt x="3294" y="1264"/>
                  </a:lnTo>
                  <a:lnTo>
                    <a:pt x="3294" y="1287"/>
                  </a:lnTo>
                  <a:lnTo>
                    <a:pt x="3294" y="1287"/>
                  </a:lnTo>
                  <a:lnTo>
                    <a:pt x="3298" y="1320"/>
                  </a:lnTo>
                  <a:lnTo>
                    <a:pt x="3306" y="1388"/>
                  </a:lnTo>
                  <a:lnTo>
                    <a:pt x="3317" y="1497"/>
                  </a:lnTo>
                  <a:lnTo>
                    <a:pt x="3317" y="1497"/>
                  </a:lnTo>
                  <a:lnTo>
                    <a:pt x="3319" y="1529"/>
                  </a:lnTo>
                  <a:lnTo>
                    <a:pt x="3321" y="1540"/>
                  </a:lnTo>
                  <a:lnTo>
                    <a:pt x="3323" y="1544"/>
                  </a:lnTo>
                  <a:lnTo>
                    <a:pt x="3325" y="1544"/>
                  </a:lnTo>
                  <a:lnTo>
                    <a:pt x="3325" y="1544"/>
                  </a:lnTo>
                  <a:lnTo>
                    <a:pt x="3327" y="1540"/>
                  </a:lnTo>
                  <a:lnTo>
                    <a:pt x="3327" y="1527"/>
                  </a:lnTo>
                  <a:lnTo>
                    <a:pt x="3329" y="1484"/>
                  </a:lnTo>
                  <a:lnTo>
                    <a:pt x="3333" y="1353"/>
                  </a:lnTo>
                  <a:lnTo>
                    <a:pt x="3333" y="1162"/>
                  </a:lnTo>
                  <a:lnTo>
                    <a:pt x="3333" y="889"/>
                  </a:lnTo>
                  <a:lnTo>
                    <a:pt x="3333" y="889"/>
                  </a:lnTo>
                  <a:lnTo>
                    <a:pt x="3329" y="837"/>
                  </a:lnTo>
                  <a:lnTo>
                    <a:pt x="3321" y="749"/>
                  </a:lnTo>
                  <a:lnTo>
                    <a:pt x="3311" y="659"/>
                  </a:lnTo>
                  <a:lnTo>
                    <a:pt x="3302" y="593"/>
                  </a:lnTo>
                  <a:lnTo>
                    <a:pt x="3302" y="593"/>
                  </a:lnTo>
                  <a:lnTo>
                    <a:pt x="3294" y="548"/>
                  </a:lnTo>
                  <a:lnTo>
                    <a:pt x="3290" y="503"/>
                  </a:lnTo>
                  <a:lnTo>
                    <a:pt x="3286" y="458"/>
                  </a:lnTo>
                  <a:lnTo>
                    <a:pt x="3286" y="421"/>
                  </a:lnTo>
                  <a:lnTo>
                    <a:pt x="3286" y="421"/>
                  </a:lnTo>
                  <a:lnTo>
                    <a:pt x="3290" y="386"/>
                  </a:lnTo>
                  <a:lnTo>
                    <a:pt x="3296" y="351"/>
                  </a:lnTo>
                  <a:lnTo>
                    <a:pt x="3304" y="324"/>
                  </a:lnTo>
                  <a:lnTo>
                    <a:pt x="3308" y="316"/>
                  </a:lnTo>
                  <a:lnTo>
                    <a:pt x="3309" y="312"/>
                  </a:lnTo>
                  <a:lnTo>
                    <a:pt x="3309" y="312"/>
                  </a:lnTo>
                  <a:lnTo>
                    <a:pt x="3311" y="318"/>
                  </a:lnTo>
                  <a:lnTo>
                    <a:pt x="3313" y="334"/>
                  </a:lnTo>
                  <a:lnTo>
                    <a:pt x="3319" y="388"/>
                  </a:lnTo>
                  <a:lnTo>
                    <a:pt x="3325" y="484"/>
                  </a:lnTo>
                  <a:lnTo>
                    <a:pt x="3325" y="484"/>
                  </a:lnTo>
                  <a:lnTo>
                    <a:pt x="3331" y="519"/>
                  </a:lnTo>
                  <a:lnTo>
                    <a:pt x="3343" y="577"/>
                  </a:lnTo>
                  <a:lnTo>
                    <a:pt x="3356" y="644"/>
                  </a:lnTo>
                  <a:lnTo>
                    <a:pt x="3360" y="675"/>
                  </a:lnTo>
                  <a:lnTo>
                    <a:pt x="3364" y="702"/>
                  </a:lnTo>
                  <a:lnTo>
                    <a:pt x="3364" y="702"/>
                  </a:lnTo>
                  <a:lnTo>
                    <a:pt x="3366" y="739"/>
                  </a:lnTo>
                  <a:lnTo>
                    <a:pt x="3366" y="794"/>
                  </a:lnTo>
                  <a:lnTo>
                    <a:pt x="3366" y="932"/>
                  </a:lnTo>
                  <a:lnTo>
                    <a:pt x="3366" y="998"/>
                  </a:lnTo>
                  <a:lnTo>
                    <a:pt x="3370" y="1049"/>
                  </a:lnTo>
                  <a:lnTo>
                    <a:pt x="3372" y="1069"/>
                  </a:lnTo>
                  <a:lnTo>
                    <a:pt x="3374" y="1082"/>
                  </a:lnTo>
                  <a:lnTo>
                    <a:pt x="3376" y="1086"/>
                  </a:lnTo>
                  <a:lnTo>
                    <a:pt x="3378" y="1086"/>
                  </a:lnTo>
                  <a:lnTo>
                    <a:pt x="3380" y="1084"/>
                  </a:lnTo>
                  <a:lnTo>
                    <a:pt x="3380" y="1084"/>
                  </a:lnTo>
                  <a:lnTo>
                    <a:pt x="3383" y="1074"/>
                  </a:lnTo>
                  <a:lnTo>
                    <a:pt x="3385" y="1059"/>
                  </a:lnTo>
                  <a:lnTo>
                    <a:pt x="3391" y="1014"/>
                  </a:lnTo>
                  <a:lnTo>
                    <a:pt x="3393" y="956"/>
                  </a:lnTo>
                  <a:lnTo>
                    <a:pt x="3395" y="891"/>
                  </a:lnTo>
                  <a:lnTo>
                    <a:pt x="3395" y="768"/>
                  </a:lnTo>
                  <a:lnTo>
                    <a:pt x="3395" y="694"/>
                  </a:lnTo>
                  <a:lnTo>
                    <a:pt x="3395" y="694"/>
                  </a:lnTo>
                  <a:lnTo>
                    <a:pt x="3393" y="675"/>
                  </a:lnTo>
                  <a:lnTo>
                    <a:pt x="3391" y="651"/>
                  </a:lnTo>
                  <a:lnTo>
                    <a:pt x="3380" y="595"/>
                  </a:lnTo>
                  <a:lnTo>
                    <a:pt x="3370" y="538"/>
                  </a:lnTo>
                  <a:lnTo>
                    <a:pt x="3366" y="513"/>
                  </a:lnTo>
                  <a:lnTo>
                    <a:pt x="3364" y="492"/>
                  </a:lnTo>
                  <a:lnTo>
                    <a:pt x="3364" y="492"/>
                  </a:lnTo>
                  <a:lnTo>
                    <a:pt x="3362" y="476"/>
                  </a:lnTo>
                  <a:lnTo>
                    <a:pt x="3360" y="464"/>
                  </a:lnTo>
                  <a:lnTo>
                    <a:pt x="3354" y="449"/>
                  </a:lnTo>
                  <a:lnTo>
                    <a:pt x="3352" y="441"/>
                  </a:lnTo>
                  <a:lnTo>
                    <a:pt x="3352" y="429"/>
                  </a:lnTo>
                  <a:lnTo>
                    <a:pt x="3352" y="414"/>
                  </a:lnTo>
                  <a:lnTo>
                    <a:pt x="3356" y="390"/>
                  </a:lnTo>
                  <a:lnTo>
                    <a:pt x="3356" y="390"/>
                  </a:lnTo>
                  <a:lnTo>
                    <a:pt x="3381" y="258"/>
                  </a:lnTo>
                  <a:lnTo>
                    <a:pt x="3381" y="258"/>
                  </a:lnTo>
                  <a:close/>
                  <a:moveTo>
                    <a:pt x="3179" y="297"/>
                  </a:moveTo>
                  <a:lnTo>
                    <a:pt x="3179" y="297"/>
                  </a:lnTo>
                  <a:lnTo>
                    <a:pt x="3125" y="301"/>
                  </a:lnTo>
                  <a:lnTo>
                    <a:pt x="3066" y="302"/>
                  </a:lnTo>
                  <a:lnTo>
                    <a:pt x="3066" y="302"/>
                  </a:lnTo>
                  <a:lnTo>
                    <a:pt x="3070" y="318"/>
                  </a:lnTo>
                  <a:lnTo>
                    <a:pt x="3076" y="328"/>
                  </a:lnTo>
                  <a:lnTo>
                    <a:pt x="3076" y="328"/>
                  </a:lnTo>
                  <a:lnTo>
                    <a:pt x="3086" y="339"/>
                  </a:lnTo>
                  <a:lnTo>
                    <a:pt x="3090" y="347"/>
                  </a:lnTo>
                  <a:lnTo>
                    <a:pt x="3094" y="355"/>
                  </a:lnTo>
                  <a:lnTo>
                    <a:pt x="3098" y="365"/>
                  </a:lnTo>
                  <a:lnTo>
                    <a:pt x="3099" y="378"/>
                  </a:lnTo>
                  <a:lnTo>
                    <a:pt x="3099" y="394"/>
                  </a:lnTo>
                  <a:lnTo>
                    <a:pt x="3099" y="414"/>
                  </a:lnTo>
                  <a:lnTo>
                    <a:pt x="3099" y="414"/>
                  </a:lnTo>
                  <a:lnTo>
                    <a:pt x="3094" y="501"/>
                  </a:lnTo>
                  <a:lnTo>
                    <a:pt x="3090" y="544"/>
                  </a:lnTo>
                  <a:lnTo>
                    <a:pt x="3084" y="585"/>
                  </a:lnTo>
                  <a:lnTo>
                    <a:pt x="3084" y="585"/>
                  </a:lnTo>
                  <a:lnTo>
                    <a:pt x="3072" y="651"/>
                  </a:lnTo>
                  <a:lnTo>
                    <a:pt x="3068" y="681"/>
                  </a:lnTo>
                  <a:lnTo>
                    <a:pt x="3068" y="710"/>
                  </a:lnTo>
                  <a:lnTo>
                    <a:pt x="3068" y="710"/>
                  </a:lnTo>
                  <a:lnTo>
                    <a:pt x="3070" y="725"/>
                  </a:lnTo>
                  <a:lnTo>
                    <a:pt x="3074" y="743"/>
                  </a:lnTo>
                  <a:lnTo>
                    <a:pt x="3084" y="776"/>
                  </a:lnTo>
                  <a:lnTo>
                    <a:pt x="3096" y="802"/>
                  </a:lnTo>
                  <a:lnTo>
                    <a:pt x="3099" y="811"/>
                  </a:lnTo>
                  <a:lnTo>
                    <a:pt x="3099" y="811"/>
                  </a:lnTo>
                  <a:lnTo>
                    <a:pt x="3105" y="749"/>
                  </a:lnTo>
                  <a:lnTo>
                    <a:pt x="3109" y="696"/>
                  </a:lnTo>
                  <a:lnTo>
                    <a:pt x="3115" y="648"/>
                  </a:lnTo>
                  <a:lnTo>
                    <a:pt x="3115" y="648"/>
                  </a:lnTo>
                  <a:lnTo>
                    <a:pt x="3117" y="624"/>
                  </a:lnTo>
                  <a:lnTo>
                    <a:pt x="3119" y="595"/>
                  </a:lnTo>
                  <a:lnTo>
                    <a:pt x="3123" y="529"/>
                  </a:lnTo>
                  <a:lnTo>
                    <a:pt x="3129" y="460"/>
                  </a:lnTo>
                  <a:lnTo>
                    <a:pt x="3133" y="431"/>
                  </a:lnTo>
                  <a:lnTo>
                    <a:pt x="3138" y="406"/>
                  </a:lnTo>
                  <a:lnTo>
                    <a:pt x="3138" y="406"/>
                  </a:lnTo>
                  <a:lnTo>
                    <a:pt x="3148" y="378"/>
                  </a:lnTo>
                  <a:lnTo>
                    <a:pt x="3158" y="349"/>
                  </a:lnTo>
                  <a:lnTo>
                    <a:pt x="3179" y="297"/>
                  </a:lnTo>
                  <a:lnTo>
                    <a:pt x="3179" y="297"/>
                  </a:lnTo>
                  <a:close/>
                  <a:moveTo>
                    <a:pt x="2952" y="299"/>
                  </a:moveTo>
                  <a:lnTo>
                    <a:pt x="2952" y="299"/>
                  </a:lnTo>
                  <a:lnTo>
                    <a:pt x="2893" y="293"/>
                  </a:lnTo>
                  <a:lnTo>
                    <a:pt x="2833" y="285"/>
                  </a:lnTo>
                  <a:lnTo>
                    <a:pt x="2833" y="285"/>
                  </a:lnTo>
                  <a:lnTo>
                    <a:pt x="2851" y="312"/>
                  </a:lnTo>
                  <a:lnTo>
                    <a:pt x="2851" y="312"/>
                  </a:lnTo>
                  <a:lnTo>
                    <a:pt x="2868" y="341"/>
                  </a:lnTo>
                  <a:lnTo>
                    <a:pt x="2882" y="371"/>
                  </a:lnTo>
                  <a:lnTo>
                    <a:pt x="2893" y="400"/>
                  </a:lnTo>
                  <a:lnTo>
                    <a:pt x="2903" y="429"/>
                  </a:lnTo>
                  <a:lnTo>
                    <a:pt x="2909" y="456"/>
                  </a:lnTo>
                  <a:lnTo>
                    <a:pt x="2913" y="484"/>
                  </a:lnTo>
                  <a:lnTo>
                    <a:pt x="2915" y="507"/>
                  </a:lnTo>
                  <a:lnTo>
                    <a:pt x="2913" y="531"/>
                  </a:lnTo>
                  <a:lnTo>
                    <a:pt x="2913" y="531"/>
                  </a:lnTo>
                  <a:lnTo>
                    <a:pt x="2909" y="552"/>
                  </a:lnTo>
                  <a:lnTo>
                    <a:pt x="2905" y="573"/>
                  </a:lnTo>
                  <a:lnTo>
                    <a:pt x="2891" y="616"/>
                  </a:lnTo>
                  <a:lnTo>
                    <a:pt x="2878" y="661"/>
                  </a:lnTo>
                  <a:lnTo>
                    <a:pt x="2866" y="702"/>
                  </a:lnTo>
                  <a:lnTo>
                    <a:pt x="2866" y="702"/>
                  </a:lnTo>
                  <a:lnTo>
                    <a:pt x="2827" y="874"/>
                  </a:lnTo>
                  <a:lnTo>
                    <a:pt x="2827" y="874"/>
                  </a:lnTo>
                  <a:lnTo>
                    <a:pt x="2817" y="915"/>
                  </a:lnTo>
                  <a:lnTo>
                    <a:pt x="2806" y="952"/>
                  </a:lnTo>
                  <a:lnTo>
                    <a:pt x="2796" y="989"/>
                  </a:lnTo>
                  <a:lnTo>
                    <a:pt x="2788" y="1030"/>
                  </a:lnTo>
                  <a:lnTo>
                    <a:pt x="2788" y="1030"/>
                  </a:lnTo>
                  <a:lnTo>
                    <a:pt x="2782" y="1055"/>
                  </a:lnTo>
                  <a:lnTo>
                    <a:pt x="2773" y="1084"/>
                  </a:lnTo>
                  <a:lnTo>
                    <a:pt x="2759" y="1115"/>
                  </a:lnTo>
                  <a:lnTo>
                    <a:pt x="2746" y="1147"/>
                  </a:lnTo>
                  <a:lnTo>
                    <a:pt x="2722" y="1195"/>
                  </a:lnTo>
                  <a:lnTo>
                    <a:pt x="2711" y="1217"/>
                  </a:lnTo>
                  <a:lnTo>
                    <a:pt x="2711" y="1217"/>
                  </a:lnTo>
                  <a:lnTo>
                    <a:pt x="2728" y="1193"/>
                  </a:lnTo>
                  <a:lnTo>
                    <a:pt x="2773" y="1133"/>
                  </a:lnTo>
                  <a:lnTo>
                    <a:pt x="2796" y="1094"/>
                  </a:lnTo>
                  <a:lnTo>
                    <a:pt x="2821" y="1051"/>
                  </a:lnTo>
                  <a:lnTo>
                    <a:pt x="2843" y="1008"/>
                  </a:lnTo>
                  <a:lnTo>
                    <a:pt x="2851" y="987"/>
                  </a:lnTo>
                  <a:lnTo>
                    <a:pt x="2858" y="967"/>
                  </a:lnTo>
                  <a:lnTo>
                    <a:pt x="2858" y="967"/>
                  </a:lnTo>
                  <a:lnTo>
                    <a:pt x="2886" y="885"/>
                  </a:lnTo>
                  <a:lnTo>
                    <a:pt x="2915" y="802"/>
                  </a:lnTo>
                  <a:lnTo>
                    <a:pt x="2926" y="761"/>
                  </a:lnTo>
                  <a:lnTo>
                    <a:pt x="2938" y="722"/>
                  </a:lnTo>
                  <a:lnTo>
                    <a:pt x="2946" y="683"/>
                  </a:lnTo>
                  <a:lnTo>
                    <a:pt x="2952" y="648"/>
                  </a:lnTo>
                  <a:lnTo>
                    <a:pt x="2952" y="648"/>
                  </a:lnTo>
                  <a:lnTo>
                    <a:pt x="2959" y="579"/>
                  </a:lnTo>
                  <a:lnTo>
                    <a:pt x="2965" y="513"/>
                  </a:lnTo>
                  <a:lnTo>
                    <a:pt x="2969" y="462"/>
                  </a:lnTo>
                  <a:lnTo>
                    <a:pt x="2969" y="443"/>
                  </a:lnTo>
                  <a:lnTo>
                    <a:pt x="2967" y="429"/>
                  </a:lnTo>
                  <a:lnTo>
                    <a:pt x="2967" y="429"/>
                  </a:lnTo>
                  <a:lnTo>
                    <a:pt x="2958" y="377"/>
                  </a:lnTo>
                  <a:lnTo>
                    <a:pt x="2954" y="349"/>
                  </a:lnTo>
                  <a:lnTo>
                    <a:pt x="2952" y="328"/>
                  </a:lnTo>
                  <a:lnTo>
                    <a:pt x="2952" y="328"/>
                  </a:lnTo>
                  <a:lnTo>
                    <a:pt x="2952" y="299"/>
                  </a:lnTo>
                  <a:lnTo>
                    <a:pt x="2952" y="299"/>
                  </a:lnTo>
                  <a:close/>
                  <a:moveTo>
                    <a:pt x="2709" y="267"/>
                  </a:moveTo>
                  <a:lnTo>
                    <a:pt x="2709" y="267"/>
                  </a:lnTo>
                  <a:lnTo>
                    <a:pt x="2576" y="252"/>
                  </a:lnTo>
                  <a:lnTo>
                    <a:pt x="2576" y="252"/>
                  </a:lnTo>
                  <a:lnTo>
                    <a:pt x="2584" y="281"/>
                  </a:lnTo>
                  <a:lnTo>
                    <a:pt x="2594" y="304"/>
                  </a:lnTo>
                  <a:lnTo>
                    <a:pt x="2594" y="304"/>
                  </a:lnTo>
                  <a:lnTo>
                    <a:pt x="2615" y="345"/>
                  </a:lnTo>
                  <a:lnTo>
                    <a:pt x="2637" y="394"/>
                  </a:lnTo>
                  <a:lnTo>
                    <a:pt x="2656" y="439"/>
                  </a:lnTo>
                  <a:lnTo>
                    <a:pt x="2662" y="456"/>
                  </a:lnTo>
                  <a:lnTo>
                    <a:pt x="2664" y="468"/>
                  </a:lnTo>
                  <a:lnTo>
                    <a:pt x="2664" y="468"/>
                  </a:lnTo>
                  <a:lnTo>
                    <a:pt x="2666" y="499"/>
                  </a:lnTo>
                  <a:lnTo>
                    <a:pt x="2662" y="556"/>
                  </a:lnTo>
                  <a:lnTo>
                    <a:pt x="2660" y="589"/>
                  </a:lnTo>
                  <a:lnTo>
                    <a:pt x="2656" y="624"/>
                  </a:lnTo>
                  <a:lnTo>
                    <a:pt x="2648" y="659"/>
                  </a:lnTo>
                  <a:lnTo>
                    <a:pt x="2641" y="694"/>
                  </a:lnTo>
                  <a:lnTo>
                    <a:pt x="2641" y="694"/>
                  </a:lnTo>
                  <a:lnTo>
                    <a:pt x="2633" y="729"/>
                  </a:lnTo>
                  <a:lnTo>
                    <a:pt x="2625" y="768"/>
                  </a:lnTo>
                  <a:lnTo>
                    <a:pt x="2621" y="807"/>
                  </a:lnTo>
                  <a:lnTo>
                    <a:pt x="2617" y="842"/>
                  </a:lnTo>
                  <a:lnTo>
                    <a:pt x="2615" y="903"/>
                  </a:lnTo>
                  <a:lnTo>
                    <a:pt x="2615" y="920"/>
                  </a:lnTo>
                  <a:lnTo>
                    <a:pt x="2617" y="928"/>
                  </a:lnTo>
                  <a:lnTo>
                    <a:pt x="2617" y="928"/>
                  </a:lnTo>
                  <a:lnTo>
                    <a:pt x="2623" y="922"/>
                  </a:lnTo>
                  <a:lnTo>
                    <a:pt x="2637" y="901"/>
                  </a:lnTo>
                  <a:lnTo>
                    <a:pt x="2656" y="870"/>
                  </a:lnTo>
                  <a:lnTo>
                    <a:pt x="2677" y="831"/>
                  </a:lnTo>
                  <a:lnTo>
                    <a:pt x="2697" y="786"/>
                  </a:lnTo>
                  <a:lnTo>
                    <a:pt x="2714" y="739"/>
                  </a:lnTo>
                  <a:lnTo>
                    <a:pt x="2722" y="716"/>
                  </a:lnTo>
                  <a:lnTo>
                    <a:pt x="2728" y="692"/>
                  </a:lnTo>
                  <a:lnTo>
                    <a:pt x="2732" y="669"/>
                  </a:lnTo>
                  <a:lnTo>
                    <a:pt x="2734" y="648"/>
                  </a:lnTo>
                  <a:lnTo>
                    <a:pt x="2734" y="648"/>
                  </a:lnTo>
                  <a:lnTo>
                    <a:pt x="2740" y="486"/>
                  </a:lnTo>
                  <a:lnTo>
                    <a:pt x="2742" y="425"/>
                  </a:lnTo>
                  <a:lnTo>
                    <a:pt x="2742" y="390"/>
                  </a:lnTo>
                  <a:lnTo>
                    <a:pt x="2742" y="390"/>
                  </a:lnTo>
                  <a:lnTo>
                    <a:pt x="2740" y="380"/>
                  </a:lnTo>
                  <a:lnTo>
                    <a:pt x="2736" y="369"/>
                  </a:lnTo>
                  <a:lnTo>
                    <a:pt x="2726" y="341"/>
                  </a:lnTo>
                  <a:lnTo>
                    <a:pt x="2716" y="316"/>
                  </a:lnTo>
                  <a:lnTo>
                    <a:pt x="2711" y="297"/>
                  </a:lnTo>
                  <a:lnTo>
                    <a:pt x="2711" y="297"/>
                  </a:lnTo>
                  <a:lnTo>
                    <a:pt x="2709" y="267"/>
                  </a:lnTo>
                  <a:lnTo>
                    <a:pt x="2709" y="267"/>
                  </a:lnTo>
                  <a:close/>
                  <a:moveTo>
                    <a:pt x="2450" y="240"/>
                  </a:moveTo>
                  <a:lnTo>
                    <a:pt x="2450" y="240"/>
                  </a:lnTo>
                  <a:lnTo>
                    <a:pt x="2372" y="232"/>
                  </a:lnTo>
                  <a:lnTo>
                    <a:pt x="2372" y="232"/>
                  </a:lnTo>
                  <a:lnTo>
                    <a:pt x="2399" y="281"/>
                  </a:lnTo>
                  <a:lnTo>
                    <a:pt x="2413" y="301"/>
                  </a:lnTo>
                  <a:lnTo>
                    <a:pt x="2423" y="312"/>
                  </a:lnTo>
                  <a:lnTo>
                    <a:pt x="2423" y="312"/>
                  </a:lnTo>
                  <a:lnTo>
                    <a:pt x="2425" y="314"/>
                  </a:lnTo>
                  <a:lnTo>
                    <a:pt x="2427" y="320"/>
                  </a:lnTo>
                  <a:lnTo>
                    <a:pt x="2429" y="332"/>
                  </a:lnTo>
                  <a:lnTo>
                    <a:pt x="2429" y="347"/>
                  </a:lnTo>
                  <a:lnTo>
                    <a:pt x="2429" y="363"/>
                  </a:lnTo>
                  <a:lnTo>
                    <a:pt x="2425" y="392"/>
                  </a:lnTo>
                  <a:lnTo>
                    <a:pt x="2423" y="406"/>
                  </a:lnTo>
                  <a:lnTo>
                    <a:pt x="2423" y="406"/>
                  </a:lnTo>
                  <a:lnTo>
                    <a:pt x="2335" y="230"/>
                  </a:lnTo>
                  <a:lnTo>
                    <a:pt x="2257" y="223"/>
                  </a:lnTo>
                  <a:lnTo>
                    <a:pt x="2257" y="223"/>
                  </a:lnTo>
                  <a:lnTo>
                    <a:pt x="2277" y="263"/>
                  </a:lnTo>
                  <a:lnTo>
                    <a:pt x="2306" y="316"/>
                  </a:lnTo>
                  <a:lnTo>
                    <a:pt x="2335" y="367"/>
                  </a:lnTo>
                  <a:lnTo>
                    <a:pt x="2360" y="406"/>
                  </a:lnTo>
                  <a:lnTo>
                    <a:pt x="2360" y="406"/>
                  </a:lnTo>
                  <a:lnTo>
                    <a:pt x="2370" y="419"/>
                  </a:lnTo>
                  <a:lnTo>
                    <a:pt x="2378" y="433"/>
                  </a:lnTo>
                  <a:lnTo>
                    <a:pt x="2382" y="445"/>
                  </a:lnTo>
                  <a:lnTo>
                    <a:pt x="2384" y="456"/>
                  </a:lnTo>
                  <a:lnTo>
                    <a:pt x="2384" y="470"/>
                  </a:lnTo>
                  <a:lnTo>
                    <a:pt x="2382" y="486"/>
                  </a:lnTo>
                  <a:lnTo>
                    <a:pt x="2376" y="531"/>
                  </a:lnTo>
                  <a:lnTo>
                    <a:pt x="2376" y="531"/>
                  </a:lnTo>
                  <a:lnTo>
                    <a:pt x="2370" y="562"/>
                  </a:lnTo>
                  <a:lnTo>
                    <a:pt x="2364" y="597"/>
                  </a:lnTo>
                  <a:lnTo>
                    <a:pt x="2347" y="669"/>
                  </a:lnTo>
                  <a:lnTo>
                    <a:pt x="2322" y="764"/>
                  </a:lnTo>
                  <a:lnTo>
                    <a:pt x="2322" y="764"/>
                  </a:lnTo>
                  <a:lnTo>
                    <a:pt x="2322" y="766"/>
                  </a:lnTo>
                  <a:lnTo>
                    <a:pt x="2324" y="766"/>
                  </a:lnTo>
                  <a:lnTo>
                    <a:pt x="2329" y="763"/>
                  </a:lnTo>
                  <a:lnTo>
                    <a:pt x="2353" y="739"/>
                  </a:lnTo>
                  <a:lnTo>
                    <a:pt x="2380" y="704"/>
                  </a:lnTo>
                  <a:lnTo>
                    <a:pt x="2394" y="685"/>
                  </a:lnTo>
                  <a:lnTo>
                    <a:pt x="2407" y="663"/>
                  </a:lnTo>
                  <a:lnTo>
                    <a:pt x="2407" y="663"/>
                  </a:lnTo>
                  <a:lnTo>
                    <a:pt x="2417" y="644"/>
                  </a:lnTo>
                  <a:lnTo>
                    <a:pt x="2425" y="626"/>
                  </a:lnTo>
                  <a:lnTo>
                    <a:pt x="2430" y="610"/>
                  </a:lnTo>
                  <a:lnTo>
                    <a:pt x="2434" y="595"/>
                  </a:lnTo>
                  <a:lnTo>
                    <a:pt x="2442" y="560"/>
                  </a:lnTo>
                  <a:lnTo>
                    <a:pt x="2454" y="515"/>
                  </a:lnTo>
                  <a:lnTo>
                    <a:pt x="2454" y="515"/>
                  </a:lnTo>
                  <a:lnTo>
                    <a:pt x="2462" y="488"/>
                  </a:lnTo>
                  <a:lnTo>
                    <a:pt x="2465" y="456"/>
                  </a:lnTo>
                  <a:lnTo>
                    <a:pt x="2469" y="425"/>
                  </a:lnTo>
                  <a:lnTo>
                    <a:pt x="2471" y="394"/>
                  </a:lnTo>
                  <a:lnTo>
                    <a:pt x="2471" y="336"/>
                  </a:lnTo>
                  <a:lnTo>
                    <a:pt x="2469" y="289"/>
                  </a:lnTo>
                  <a:lnTo>
                    <a:pt x="2469" y="289"/>
                  </a:lnTo>
                  <a:lnTo>
                    <a:pt x="2467" y="277"/>
                  </a:lnTo>
                  <a:lnTo>
                    <a:pt x="2464" y="263"/>
                  </a:lnTo>
                  <a:lnTo>
                    <a:pt x="2456" y="252"/>
                  </a:lnTo>
                  <a:lnTo>
                    <a:pt x="2450" y="240"/>
                  </a:lnTo>
                  <a:lnTo>
                    <a:pt x="2450" y="240"/>
                  </a:lnTo>
                  <a:close/>
                  <a:moveTo>
                    <a:pt x="2168" y="217"/>
                  </a:moveTo>
                  <a:lnTo>
                    <a:pt x="2168" y="217"/>
                  </a:lnTo>
                  <a:lnTo>
                    <a:pt x="2026" y="207"/>
                  </a:lnTo>
                  <a:lnTo>
                    <a:pt x="2026" y="207"/>
                  </a:lnTo>
                  <a:lnTo>
                    <a:pt x="2034" y="242"/>
                  </a:lnTo>
                  <a:lnTo>
                    <a:pt x="2034" y="242"/>
                  </a:lnTo>
                  <a:lnTo>
                    <a:pt x="2038" y="262"/>
                  </a:lnTo>
                  <a:lnTo>
                    <a:pt x="2045" y="289"/>
                  </a:lnTo>
                  <a:lnTo>
                    <a:pt x="2053" y="322"/>
                  </a:lnTo>
                  <a:lnTo>
                    <a:pt x="2057" y="351"/>
                  </a:lnTo>
                  <a:lnTo>
                    <a:pt x="2057" y="351"/>
                  </a:lnTo>
                  <a:lnTo>
                    <a:pt x="2061" y="386"/>
                  </a:lnTo>
                  <a:lnTo>
                    <a:pt x="2067" y="433"/>
                  </a:lnTo>
                  <a:lnTo>
                    <a:pt x="2071" y="480"/>
                  </a:lnTo>
                  <a:lnTo>
                    <a:pt x="2073" y="499"/>
                  </a:lnTo>
                  <a:lnTo>
                    <a:pt x="2073" y="515"/>
                  </a:lnTo>
                  <a:lnTo>
                    <a:pt x="2073" y="515"/>
                  </a:lnTo>
                  <a:lnTo>
                    <a:pt x="2069" y="540"/>
                  </a:lnTo>
                  <a:lnTo>
                    <a:pt x="2065" y="564"/>
                  </a:lnTo>
                  <a:lnTo>
                    <a:pt x="2063" y="571"/>
                  </a:lnTo>
                  <a:lnTo>
                    <a:pt x="2063" y="577"/>
                  </a:lnTo>
                  <a:lnTo>
                    <a:pt x="2067" y="583"/>
                  </a:lnTo>
                  <a:lnTo>
                    <a:pt x="2073" y="585"/>
                  </a:lnTo>
                  <a:lnTo>
                    <a:pt x="2073" y="585"/>
                  </a:lnTo>
                  <a:lnTo>
                    <a:pt x="2086" y="585"/>
                  </a:lnTo>
                  <a:lnTo>
                    <a:pt x="2090" y="583"/>
                  </a:lnTo>
                  <a:lnTo>
                    <a:pt x="2094" y="579"/>
                  </a:lnTo>
                  <a:lnTo>
                    <a:pt x="2098" y="571"/>
                  </a:lnTo>
                  <a:lnTo>
                    <a:pt x="2102" y="560"/>
                  </a:lnTo>
                  <a:lnTo>
                    <a:pt x="2112" y="523"/>
                  </a:lnTo>
                  <a:lnTo>
                    <a:pt x="2112" y="523"/>
                  </a:lnTo>
                  <a:lnTo>
                    <a:pt x="2127" y="470"/>
                  </a:lnTo>
                  <a:lnTo>
                    <a:pt x="2145" y="416"/>
                  </a:lnTo>
                  <a:lnTo>
                    <a:pt x="2158" y="369"/>
                  </a:lnTo>
                  <a:lnTo>
                    <a:pt x="2164" y="349"/>
                  </a:lnTo>
                  <a:lnTo>
                    <a:pt x="2166" y="336"/>
                  </a:lnTo>
                  <a:lnTo>
                    <a:pt x="2166" y="336"/>
                  </a:lnTo>
                  <a:lnTo>
                    <a:pt x="2170" y="295"/>
                  </a:lnTo>
                  <a:lnTo>
                    <a:pt x="2174" y="275"/>
                  </a:lnTo>
                  <a:lnTo>
                    <a:pt x="2174" y="250"/>
                  </a:lnTo>
                  <a:lnTo>
                    <a:pt x="2174" y="250"/>
                  </a:lnTo>
                  <a:lnTo>
                    <a:pt x="2172" y="232"/>
                  </a:lnTo>
                  <a:lnTo>
                    <a:pt x="2168" y="217"/>
                  </a:lnTo>
                  <a:lnTo>
                    <a:pt x="2168" y="217"/>
                  </a:lnTo>
                  <a:close/>
                  <a:moveTo>
                    <a:pt x="1868" y="197"/>
                  </a:moveTo>
                  <a:lnTo>
                    <a:pt x="1868" y="197"/>
                  </a:lnTo>
                  <a:lnTo>
                    <a:pt x="1723" y="189"/>
                  </a:lnTo>
                  <a:lnTo>
                    <a:pt x="1723" y="189"/>
                  </a:lnTo>
                  <a:lnTo>
                    <a:pt x="1723" y="195"/>
                  </a:lnTo>
                  <a:lnTo>
                    <a:pt x="1723" y="195"/>
                  </a:lnTo>
                  <a:lnTo>
                    <a:pt x="1725" y="203"/>
                  </a:lnTo>
                  <a:lnTo>
                    <a:pt x="1728" y="213"/>
                  </a:lnTo>
                  <a:lnTo>
                    <a:pt x="1744" y="230"/>
                  </a:lnTo>
                  <a:lnTo>
                    <a:pt x="1760" y="248"/>
                  </a:lnTo>
                  <a:lnTo>
                    <a:pt x="1765" y="256"/>
                  </a:lnTo>
                  <a:lnTo>
                    <a:pt x="1769" y="265"/>
                  </a:lnTo>
                  <a:lnTo>
                    <a:pt x="1769" y="265"/>
                  </a:lnTo>
                  <a:lnTo>
                    <a:pt x="1773" y="271"/>
                  </a:lnTo>
                  <a:lnTo>
                    <a:pt x="1775" y="275"/>
                  </a:lnTo>
                  <a:lnTo>
                    <a:pt x="1779" y="279"/>
                  </a:lnTo>
                  <a:lnTo>
                    <a:pt x="1781" y="283"/>
                  </a:lnTo>
                  <a:lnTo>
                    <a:pt x="1783" y="287"/>
                  </a:lnTo>
                  <a:lnTo>
                    <a:pt x="1783" y="297"/>
                  </a:lnTo>
                  <a:lnTo>
                    <a:pt x="1777" y="336"/>
                  </a:lnTo>
                  <a:lnTo>
                    <a:pt x="1777" y="336"/>
                  </a:lnTo>
                  <a:lnTo>
                    <a:pt x="1767" y="382"/>
                  </a:lnTo>
                  <a:lnTo>
                    <a:pt x="1758" y="416"/>
                  </a:lnTo>
                  <a:lnTo>
                    <a:pt x="1750" y="443"/>
                  </a:lnTo>
                  <a:lnTo>
                    <a:pt x="1748" y="455"/>
                  </a:lnTo>
                  <a:lnTo>
                    <a:pt x="1746" y="468"/>
                  </a:lnTo>
                  <a:lnTo>
                    <a:pt x="1746" y="468"/>
                  </a:lnTo>
                  <a:lnTo>
                    <a:pt x="1740" y="521"/>
                  </a:lnTo>
                  <a:lnTo>
                    <a:pt x="1740" y="531"/>
                  </a:lnTo>
                  <a:lnTo>
                    <a:pt x="1740" y="536"/>
                  </a:lnTo>
                  <a:lnTo>
                    <a:pt x="1742" y="540"/>
                  </a:lnTo>
                  <a:lnTo>
                    <a:pt x="1746" y="538"/>
                  </a:lnTo>
                  <a:lnTo>
                    <a:pt x="1746" y="538"/>
                  </a:lnTo>
                  <a:lnTo>
                    <a:pt x="1752" y="532"/>
                  </a:lnTo>
                  <a:lnTo>
                    <a:pt x="1758" y="521"/>
                  </a:lnTo>
                  <a:lnTo>
                    <a:pt x="1775" y="492"/>
                  </a:lnTo>
                  <a:lnTo>
                    <a:pt x="1789" y="456"/>
                  </a:lnTo>
                  <a:lnTo>
                    <a:pt x="1800" y="429"/>
                  </a:lnTo>
                  <a:lnTo>
                    <a:pt x="1800" y="429"/>
                  </a:lnTo>
                  <a:lnTo>
                    <a:pt x="1804" y="421"/>
                  </a:lnTo>
                  <a:lnTo>
                    <a:pt x="1810" y="416"/>
                  </a:lnTo>
                  <a:lnTo>
                    <a:pt x="1820" y="404"/>
                  </a:lnTo>
                  <a:lnTo>
                    <a:pt x="1826" y="398"/>
                  </a:lnTo>
                  <a:lnTo>
                    <a:pt x="1830" y="386"/>
                  </a:lnTo>
                  <a:lnTo>
                    <a:pt x="1835" y="369"/>
                  </a:lnTo>
                  <a:lnTo>
                    <a:pt x="1839" y="343"/>
                  </a:lnTo>
                  <a:lnTo>
                    <a:pt x="1839" y="343"/>
                  </a:lnTo>
                  <a:lnTo>
                    <a:pt x="1847" y="297"/>
                  </a:lnTo>
                  <a:lnTo>
                    <a:pt x="1855" y="254"/>
                  </a:lnTo>
                  <a:lnTo>
                    <a:pt x="1868" y="197"/>
                  </a:lnTo>
                  <a:lnTo>
                    <a:pt x="1868" y="197"/>
                  </a:lnTo>
                  <a:close/>
                  <a:moveTo>
                    <a:pt x="1581" y="182"/>
                  </a:moveTo>
                  <a:lnTo>
                    <a:pt x="1581" y="182"/>
                  </a:lnTo>
                  <a:lnTo>
                    <a:pt x="1472" y="178"/>
                  </a:lnTo>
                  <a:lnTo>
                    <a:pt x="1466" y="281"/>
                  </a:lnTo>
                  <a:lnTo>
                    <a:pt x="1466" y="281"/>
                  </a:lnTo>
                  <a:lnTo>
                    <a:pt x="1460" y="332"/>
                  </a:lnTo>
                  <a:lnTo>
                    <a:pt x="1452" y="398"/>
                  </a:lnTo>
                  <a:lnTo>
                    <a:pt x="1435" y="515"/>
                  </a:lnTo>
                  <a:lnTo>
                    <a:pt x="1435" y="515"/>
                  </a:lnTo>
                  <a:lnTo>
                    <a:pt x="1431" y="566"/>
                  </a:lnTo>
                  <a:lnTo>
                    <a:pt x="1425" y="630"/>
                  </a:lnTo>
                  <a:lnTo>
                    <a:pt x="1425" y="679"/>
                  </a:lnTo>
                  <a:lnTo>
                    <a:pt x="1425" y="690"/>
                  </a:lnTo>
                  <a:lnTo>
                    <a:pt x="1425" y="690"/>
                  </a:lnTo>
                  <a:lnTo>
                    <a:pt x="1427" y="686"/>
                  </a:lnTo>
                  <a:lnTo>
                    <a:pt x="1427" y="686"/>
                  </a:lnTo>
                  <a:lnTo>
                    <a:pt x="1437" y="651"/>
                  </a:lnTo>
                  <a:lnTo>
                    <a:pt x="1454" y="603"/>
                  </a:lnTo>
                  <a:lnTo>
                    <a:pt x="1474" y="550"/>
                  </a:lnTo>
                  <a:lnTo>
                    <a:pt x="1489" y="507"/>
                  </a:lnTo>
                  <a:lnTo>
                    <a:pt x="1489" y="507"/>
                  </a:lnTo>
                  <a:lnTo>
                    <a:pt x="1511" y="460"/>
                  </a:lnTo>
                  <a:lnTo>
                    <a:pt x="1520" y="431"/>
                  </a:lnTo>
                  <a:lnTo>
                    <a:pt x="1536" y="382"/>
                  </a:lnTo>
                  <a:lnTo>
                    <a:pt x="1536" y="382"/>
                  </a:lnTo>
                  <a:lnTo>
                    <a:pt x="1550" y="336"/>
                  </a:lnTo>
                  <a:lnTo>
                    <a:pt x="1561" y="283"/>
                  </a:lnTo>
                  <a:lnTo>
                    <a:pt x="1581" y="182"/>
                  </a:lnTo>
                  <a:lnTo>
                    <a:pt x="1581" y="182"/>
                  </a:lnTo>
                  <a:close/>
                  <a:moveTo>
                    <a:pt x="1371" y="174"/>
                  </a:moveTo>
                  <a:lnTo>
                    <a:pt x="1371" y="174"/>
                  </a:lnTo>
                  <a:lnTo>
                    <a:pt x="1264" y="172"/>
                  </a:lnTo>
                  <a:lnTo>
                    <a:pt x="1264" y="226"/>
                  </a:lnTo>
                  <a:lnTo>
                    <a:pt x="1264" y="226"/>
                  </a:lnTo>
                  <a:lnTo>
                    <a:pt x="1264" y="254"/>
                  </a:lnTo>
                  <a:lnTo>
                    <a:pt x="1260" y="279"/>
                  </a:lnTo>
                  <a:lnTo>
                    <a:pt x="1256" y="320"/>
                  </a:lnTo>
                  <a:lnTo>
                    <a:pt x="1256" y="320"/>
                  </a:lnTo>
                  <a:lnTo>
                    <a:pt x="1256" y="343"/>
                  </a:lnTo>
                  <a:lnTo>
                    <a:pt x="1258" y="378"/>
                  </a:lnTo>
                  <a:lnTo>
                    <a:pt x="1264" y="460"/>
                  </a:lnTo>
                  <a:lnTo>
                    <a:pt x="1264" y="460"/>
                  </a:lnTo>
                  <a:lnTo>
                    <a:pt x="1264" y="480"/>
                  </a:lnTo>
                  <a:lnTo>
                    <a:pt x="1262" y="503"/>
                  </a:lnTo>
                  <a:lnTo>
                    <a:pt x="1256" y="548"/>
                  </a:lnTo>
                  <a:lnTo>
                    <a:pt x="1246" y="589"/>
                  </a:lnTo>
                  <a:lnTo>
                    <a:pt x="1240" y="624"/>
                  </a:lnTo>
                  <a:lnTo>
                    <a:pt x="1240" y="624"/>
                  </a:lnTo>
                  <a:lnTo>
                    <a:pt x="1227" y="747"/>
                  </a:lnTo>
                  <a:lnTo>
                    <a:pt x="1221" y="831"/>
                  </a:lnTo>
                  <a:lnTo>
                    <a:pt x="1217" y="905"/>
                  </a:lnTo>
                  <a:lnTo>
                    <a:pt x="1217" y="905"/>
                  </a:lnTo>
                  <a:lnTo>
                    <a:pt x="1219" y="948"/>
                  </a:lnTo>
                  <a:lnTo>
                    <a:pt x="1223" y="1008"/>
                  </a:lnTo>
                  <a:lnTo>
                    <a:pt x="1233" y="1078"/>
                  </a:lnTo>
                  <a:lnTo>
                    <a:pt x="1242" y="1152"/>
                  </a:lnTo>
                  <a:lnTo>
                    <a:pt x="1260" y="1281"/>
                  </a:lnTo>
                  <a:lnTo>
                    <a:pt x="1268" y="1324"/>
                  </a:lnTo>
                  <a:lnTo>
                    <a:pt x="1271" y="1342"/>
                  </a:lnTo>
                  <a:lnTo>
                    <a:pt x="1271" y="1342"/>
                  </a:lnTo>
                  <a:lnTo>
                    <a:pt x="1273" y="1357"/>
                  </a:lnTo>
                  <a:lnTo>
                    <a:pt x="1277" y="1388"/>
                  </a:lnTo>
                  <a:lnTo>
                    <a:pt x="1283" y="1486"/>
                  </a:lnTo>
                  <a:lnTo>
                    <a:pt x="1287" y="1583"/>
                  </a:lnTo>
                  <a:lnTo>
                    <a:pt x="1287" y="1638"/>
                  </a:lnTo>
                  <a:lnTo>
                    <a:pt x="1287" y="1638"/>
                  </a:lnTo>
                  <a:lnTo>
                    <a:pt x="1310" y="1466"/>
                  </a:lnTo>
                  <a:lnTo>
                    <a:pt x="1310" y="1466"/>
                  </a:lnTo>
                  <a:lnTo>
                    <a:pt x="1291" y="1301"/>
                  </a:lnTo>
                  <a:lnTo>
                    <a:pt x="1271" y="1108"/>
                  </a:lnTo>
                  <a:lnTo>
                    <a:pt x="1271" y="1108"/>
                  </a:lnTo>
                  <a:lnTo>
                    <a:pt x="1268" y="1032"/>
                  </a:lnTo>
                  <a:lnTo>
                    <a:pt x="1264" y="959"/>
                  </a:lnTo>
                  <a:lnTo>
                    <a:pt x="1264" y="959"/>
                  </a:lnTo>
                  <a:lnTo>
                    <a:pt x="1264" y="940"/>
                  </a:lnTo>
                  <a:lnTo>
                    <a:pt x="1266" y="924"/>
                  </a:lnTo>
                  <a:lnTo>
                    <a:pt x="1271" y="889"/>
                  </a:lnTo>
                  <a:lnTo>
                    <a:pt x="1271" y="889"/>
                  </a:lnTo>
                  <a:lnTo>
                    <a:pt x="1277" y="862"/>
                  </a:lnTo>
                  <a:lnTo>
                    <a:pt x="1285" y="835"/>
                  </a:lnTo>
                  <a:lnTo>
                    <a:pt x="1291" y="802"/>
                  </a:lnTo>
                  <a:lnTo>
                    <a:pt x="1295" y="764"/>
                  </a:lnTo>
                  <a:lnTo>
                    <a:pt x="1295" y="764"/>
                  </a:lnTo>
                  <a:lnTo>
                    <a:pt x="1301" y="679"/>
                  </a:lnTo>
                  <a:lnTo>
                    <a:pt x="1310" y="585"/>
                  </a:lnTo>
                  <a:lnTo>
                    <a:pt x="1310" y="585"/>
                  </a:lnTo>
                  <a:lnTo>
                    <a:pt x="1318" y="532"/>
                  </a:lnTo>
                  <a:lnTo>
                    <a:pt x="1328" y="472"/>
                  </a:lnTo>
                  <a:lnTo>
                    <a:pt x="1338" y="421"/>
                  </a:lnTo>
                  <a:lnTo>
                    <a:pt x="1341" y="390"/>
                  </a:lnTo>
                  <a:lnTo>
                    <a:pt x="1341" y="390"/>
                  </a:lnTo>
                  <a:lnTo>
                    <a:pt x="1343" y="359"/>
                  </a:lnTo>
                  <a:lnTo>
                    <a:pt x="1351" y="302"/>
                  </a:lnTo>
                  <a:lnTo>
                    <a:pt x="1371" y="174"/>
                  </a:lnTo>
                  <a:lnTo>
                    <a:pt x="1371" y="174"/>
                  </a:lnTo>
                  <a:close/>
                  <a:moveTo>
                    <a:pt x="1186" y="172"/>
                  </a:moveTo>
                  <a:lnTo>
                    <a:pt x="1186" y="172"/>
                  </a:lnTo>
                  <a:lnTo>
                    <a:pt x="1073" y="172"/>
                  </a:lnTo>
                  <a:lnTo>
                    <a:pt x="1073" y="172"/>
                  </a:lnTo>
                  <a:lnTo>
                    <a:pt x="1071" y="189"/>
                  </a:lnTo>
                  <a:lnTo>
                    <a:pt x="1071" y="207"/>
                  </a:lnTo>
                  <a:lnTo>
                    <a:pt x="1073" y="224"/>
                  </a:lnTo>
                  <a:lnTo>
                    <a:pt x="1077" y="242"/>
                  </a:lnTo>
                  <a:lnTo>
                    <a:pt x="1077" y="242"/>
                  </a:lnTo>
                  <a:lnTo>
                    <a:pt x="1087" y="275"/>
                  </a:lnTo>
                  <a:lnTo>
                    <a:pt x="1108" y="320"/>
                  </a:lnTo>
                  <a:lnTo>
                    <a:pt x="1108" y="320"/>
                  </a:lnTo>
                  <a:lnTo>
                    <a:pt x="1126" y="357"/>
                  </a:lnTo>
                  <a:lnTo>
                    <a:pt x="1133" y="378"/>
                  </a:lnTo>
                  <a:lnTo>
                    <a:pt x="1139" y="400"/>
                  </a:lnTo>
                  <a:lnTo>
                    <a:pt x="1147" y="429"/>
                  </a:lnTo>
                  <a:lnTo>
                    <a:pt x="1147" y="429"/>
                  </a:lnTo>
                  <a:lnTo>
                    <a:pt x="1151" y="449"/>
                  </a:lnTo>
                  <a:lnTo>
                    <a:pt x="1155" y="470"/>
                  </a:lnTo>
                  <a:lnTo>
                    <a:pt x="1159" y="511"/>
                  </a:lnTo>
                  <a:lnTo>
                    <a:pt x="1163" y="593"/>
                  </a:lnTo>
                  <a:lnTo>
                    <a:pt x="1163" y="593"/>
                  </a:lnTo>
                  <a:lnTo>
                    <a:pt x="1164" y="671"/>
                  </a:lnTo>
                  <a:lnTo>
                    <a:pt x="1166" y="698"/>
                  </a:lnTo>
                  <a:lnTo>
                    <a:pt x="1168" y="708"/>
                  </a:lnTo>
                  <a:lnTo>
                    <a:pt x="1170" y="710"/>
                  </a:lnTo>
                  <a:lnTo>
                    <a:pt x="1170" y="710"/>
                  </a:lnTo>
                  <a:lnTo>
                    <a:pt x="1172" y="708"/>
                  </a:lnTo>
                  <a:lnTo>
                    <a:pt x="1174" y="702"/>
                  </a:lnTo>
                  <a:lnTo>
                    <a:pt x="1176" y="685"/>
                  </a:lnTo>
                  <a:lnTo>
                    <a:pt x="1184" y="620"/>
                  </a:lnTo>
                  <a:lnTo>
                    <a:pt x="1190" y="542"/>
                  </a:lnTo>
                  <a:lnTo>
                    <a:pt x="1194" y="468"/>
                  </a:lnTo>
                  <a:lnTo>
                    <a:pt x="1194" y="468"/>
                  </a:lnTo>
                  <a:lnTo>
                    <a:pt x="1198" y="353"/>
                  </a:lnTo>
                  <a:lnTo>
                    <a:pt x="1198" y="308"/>
                  </a:lnTo>
                  <a:lnTo>
                    <a:pt x="1196" y="289"/>
                  </a:lnTo>
                  <a:lnTo>
                    <a:pt x="1194" y="273"/>
                  </a:lnTo>
                  <a:lnTo>
                    <a:pt x="1194" y="273"/>
                  </a:lnTo>
                  <a:lnTo>
                    <a:pt x="1190" y="246"/>
                  </a:lnTo>
                  <a:lnTo>
                    <a:pt x="1188" y="219"/>
                  </a:lnTo>
                  <a:lnTo>
                    <a:pt x="1186" y="172"/>
                  </a:lnTo>
                  <a:lnTo>
                    <a:pt x="1186" y="172"/>
                  </a:lnTo>
                  <a:close/>
                  <a:moveTo>
                    <a:pt x="1013" y="176"/>
                  </a:moveTo>
                  <a:lnTo>
                    <a:pt x="1013" y="176"/>
                  </a:lnTo>
                  <a:lnTo>
                    <a:pt x="964" y="182"/>
                  </a:lnTo>
                  <a:lnTo>
                    <a:pt x="964" y="182"/>
                  </a:lnTo>
                  <a:lnTo>
                    <a:pt x="937" y="203"/>
                  </a:lnTo>
                  <a:lnTo>
                    <a:pt x="914" y="219"/>
                  </a:lnTo>
                  <a:lnTo>
                    <a:pt x="914" y="219"/>
                  </a:lnTo>
                  <a:lnTo>
                    <a:pt x="904" y="223"/>
                  </a:lnTo>
                  <a:lnTo>
                    <a:pt x="894" y="224"/>
                  </a:lnTo>
                  <a:lnTo>
                    <a:pt x="881" y="224"/>
                  </a:lnTo>
                  <a:lnTo>
                    <a:pt x="875" y="226"/>
                  </a:lnTo>
                  <a:lnTo>
                    <a:pt x="869" y="230"/>
                  </a:lnTo>
                  <a:lnTo>
                    <a:pt x="865" y="238"/>
                  </a:lnTo>
                  <a:lnTo>
                    <a:pt x="859" y="250"/>
                  </a:lnTo>
                  <a:lnTo>
                    <a:pt x="859" y="250"/>
                  </a:lnTo>
                  <a:lnTo>
                    <a:pt x="853" y="275"/>
                  </a:lnTo>
                  <a:lnTo>
                    <a:pt x="849" y="295"/>
                  </a:lnTo>
                  <a:lnTo>
                    <a:pt x="851" y="308"/>
                  </a:lnTo>
                  <a:lnTo>
                    <a:pt x="851" y="312"/>
                  </a:lnTo>
                  <a:lnTo>
                    <a:pt x="851" y="312"/>
                  </a:lnTo>
                  <a:lnTo>
                    <a:pt x="865" y="291"/>
                  </a:lnTo>
                  <a:lnTo>
                    <a:pt x="875" y="275"/>
                  </a:lnTo>
                  <a:lnTo>
                    <a:pt x="882" y="265"/>
                  </a:lnTo>
                  <a:lnTo>
                    <a:pt x="882" y="265"/>
                  </a:lnTo>
                  <a:lnTo>
                    <a:pt x="888" y="260"/>
                  </a:lnTo>
                  <a:lnTo>
                    <a:pt x="896" y="250"/>
                  </a:lnTo>
                  <a:lnTo>
                    <a:pt x="908" y="240"/>
                  </a:lnTo>
                  <a:lnTo>
                    <a:pt x="914" y="236"/>
                  </a:lnTo>
                  <a:lnTo>
                    <a:pt x="921" y="234"/>
                  </a:lnTo>
                  <a:lnTo>
                    <a:pt x="921" y="234"/>
                  </a:lnTo>
                  <a:lnTo>
                    <a:pt x="929" y="230"/>
                  </a:lnTo>
                  <a:lnTo>
                    <a:pt x="935" y="226"/>
                  </a:lnTo>
                  <a:lnTo>
                    <a:pt x="945" y="217"/>
                  </a:lnTo>
                  <a:lnTo>
                    <a:pt x="949" y="215"/>
                  </a:lnTo>
                  <a:lnTo>
                    <a:pt x="951" y="213"/>
                  </a:lnTo>
                  <a:lnTo>
                    <a:pt x="953" y="217"/>
                  </a:lnTo>
                  <a:lnTo>
                    <a:pt x="953" y="226"/>
                  </a:lnTo>
                  <a:lnTo>
                    <a:pt x="953" y="226"/>
                  </a:lnTo>
                  <a:lnTo>
                    <a:pt x="951" y="248"/>
                  </a:lnTo>
                  <a:lnTo>
                    <a:pt x="947" y="265"/>
                  </a:lnTo>
                  <a:lnTo>
                    <a:pt x="939" y="281"/>
                  </a:lnTo>
                  <a:lnTo>
                    <a:pt x="929" y="297"/>
                  </a:lnTo>
                  <a:lnTo>
                    <a:pt x="929" y="297"/>
                  </a:lnTo>
                  <a:lnTo>
                    <a:pt x="921" y="306"/>
                  </a:lnTo>
                  <a:lnTo>
                    <a:pt x="918" y="314"/>
                  </a:lnTo>
                  <a:lnTo>
                    <a:pt x="916" y="324"/>
                  </a:lnTo>
                  <a:lnTo>
                    <a:pt x="914" y="351"/>
                  </a:lnTo>
                  <a:lnTo>
                    <a:pt x="914" y="351"/>
                  </a:lnTo>
                  <a:lnTo>
                    <a:pt x="910" y="388"/>
                  </a:lnTo>
                  <a:lnTo>
                    <a:pt x="910" y="423"/>
                  </a:lnTo>
                  <a:lnTo>
                    <a:pt x="910" y="458"/>
                  </a:lnTo>
                  <a:lnTo>
                    <a:pt x="914" y="492"/>
                  </a:lnTo>
                  <a:lnTo>
                    <a:pt x="914" y="492"/>
                  </a:lnTo>
                  <a:lnTo>
                    <a:pt x="916" y="529"/>
                  </a:lnTo>
                  <a:lnTo>
                    <a:pt x="918" y="570"/>
                  </a:lnTo>
                  <a:lnTo>
                    <a:pt x="919" y="610"/>
                  </a:lnTo>
                  <a:lnTo>
                    <a:pt x="921" y="648"/>
                  </a:lnTo>
                  <a:lnTo>
                    <a:pt x="921" y="648"/>
                  </a:lnTo>
                  <a:lnTo>
                    <a:pt x="927" y="700"/>
                  </a:lnTo>
                  <a:lnTo>
                    <a:pt x="929" y="749"/>
                  </a:lnTo>
                  <a:lnTo>
                    <a:pt x="929" y="749"/>
                  </a:lnTo>
                  <a:lnTo>
                    <a:pt x="927" y="763"/>
                  </a:lnTo>
                  <a:lnTo>
                    <a:pt x="925" y="776"/>
                  </a:lnTo>
                  <a:lnTo>
                    <a:pt x="919" y="788"/>
                  </a:lnTo>
                  <a:lnTo>
                    <a:pt x="914" y="800"/>
                  </a:lnTo>
                  <a:lnTo>
                    <a:pt x="900" y="823"/>
                  </a:lnTo>
                  <a:lnTo>
                    <a:pt x="890" y="842"/>
                  </a:lnTo>
                  <a:lnTo>
                    <a:pt x="890" y="842"/>
                  </a:lnTo>
                  <a:lnTo>
                    <a:pt x="881" y="874"/>
                  </a:lnTo>
                  <a:lnTo>
                    <a:pt x="869" y="917"/>
                  </a:lnTo>
                  <a:lnTo>
                    <a:pt x="857" y="963"/>
                  </a:lnTo>
                  <a:lnTo>
                    <a:pt x="851" y="998"/>
                  </a:lnTo>
                  <a:lnTo>
                    <a:pt x="851" y="998"/>
                  </a:lnTo>
                  <a:lnTo>
                    <a:pt x="849" y="1022"/>
                  </a:lnTo>
                  <a:lnTo>
                    <a:pt x="846" y="1043"/>
                  </a:lnTo>
                  <a:lnTo>
                    <a:pt x="836" y="1084"/>
                  </a:lnTo>
                  <a:lnTo>
                    <a:pt x="836" y="1084"/>
                  </a:lnTo>
                  <a:lnTo>
                    <a:pt x="830" y="1106"/>
                  </a:lnTo>
                  <a:lnTo>
                    <a:pt x="820" y="1129"/>
                  </a:lnTo>
                  <a:lnTo>
                    <a:pt x="805" y="1170"/>
                  </a:lnTo>
                  <a:lnTo>
                    <a:pt x="805" y="1170"/>
                  </a:lnTo>
                  <a:lnTo>
                    <a:pt x="801" y="1180"/>
                  </a:lnTo>
                  <a:lnTo>
                    <a:pt x="799" y="1189"/>
                  </a:lnTo>
                  <a:lnTo>
                    <a:pt x="797" y="1201"/>
                  </a:lnTo>
                  <a:lnTo>
                    <a:pt x="789" y="1225"/>
                  </a:lnTo>
                  <a:lnTo>
                    <a:pt x="789" y="1225"/>
                  </a:lnTo>
                  <a:lnTo>
                    <a:pt x="781" y="1250"/>
                  </a:lnTo>
                  <a:lnTo>
                    <a:pt x="776" y="1269"/>
                  </a:lnTo>
                  <a:lnTo>
                    <a:pt x="772" y="1289"/>
                  </a:lnTo>
                  <a:lnTo>
                    <a:pt x="766" y="1310"/>
                  </a:lnTo>
                  <a:lnTo>
                    <a:pt x="766" y="1310"/>
                  </a:lnTo>
                  <a:lnTo>
                    <a:pt x="750" y="1349"/>
                  </a:lnTo>
                  <a:lnTo>
                    <a:pt x="744" y="1367"/>
                  </a:lnTo>
                  <a:lnTo>
                    <a:pt x="744" y="1371"/>
                  </a:lnTo>
                  <a:lnTo>
                    <a:pt x="744" y="1371"/>
                  </a:lnTo>
                  <a:lnTo>
                    <a:pt x="746" y="1371"/>
                  </a:lnTo>
                  <a:lnTo>
                    <a:pt x="746" y="1371"/>
                  </a:lnTo>
                  <a:lnTo>
                    <a:pt x="746" y="1369"/>
                  </a:lnTo>
                  <a:lnTo>
                    <a:pt x="748" y="1371"/>
                  </a:lnTo>
                  <a:lnTo>
                    <a:pt x="746" y="1375"/>
                  </a:lnTo>
                  <a:lnTo>
                    <a:pt x="741" y="1394"/>
                  </a:lnTo>
                  <a:lnTo>
                    <a:pt x="727" y="1427"/>
                  </a:lnTo>
                  <a:lnTo>
                    <a:pt x="797" y="1271"/>
                  </a:lnTo>
                  <a:lnTo>
                    <a:pt x="797" y="1271"/>
                  </a:lnTo>
                  <a:lnTo>
                    <a:pt x="836" y="1186"/>
                  </a:lnTo>
                  <a:lnTo>
                    <a:pt x="836" y="1186"/>
                  </a:lnTo>
                  <a:lnTo>
                    <a:pt x="846" y="1149"/>
                  </a:lnTo>
                  <a:lnTo>
                    <a:pt x="861" y="1078"/>
                  </a:lnTo>
                  <a:lnTo>
                    <a:pt x="882" y="983"/>
                  </a:lnTo>
                  <a:lnTo>
                    <a:pt x="882" y="983"/>
                  </a:lnTo>
                  <a:lnTo>
                    <a:pt x="908" y="893"/>
                  </a:lnTo>
                  <a:lnTo>
                    <a:pt x="927" y="833"/>
                  </a:lnTo>
                  <a:lnTo>
                    <a:pt x="935" y="813"/>
                  </a:lnTo>
                  <a:lnTo>
                    <a:pt x="939" y="809"/>
                  </a:lnTo>
                  <a:lnTo>
                    <a:pt x="941" y="807"/>
                  </a:lnTo>
                  <a:lnTo>
                    <a:pt x="941" y="807"/>
                  </a:lnTo>
                  <a:lnTo>
                    <a:pt x="945" y="809"/>
                  </a:lnTo>
                  <a:lnTo>
                    <a:pt x="947" y="805"/>
                  </a:lnTo>
                  <a:lnTo>
                    <a:pt x="951" y="794"/>
                  </a:lnTo>
                  <a:lnTo>
                    <a:pt x="953" y="772"/>
                  </a:lnTo>
                  <a:lnTo>
                    <a:pt x="953" y="772"/>
                  </a:lnTo>
                  <a:lnTo>
                    <a:pt x="953" y="813"/>
                  </a:lnTo>
                  <a:lnTo>
                    <a:pt x="954" y="842"/>
                  </a:lnTo>
                  <a:lnTo>
                    <a:pt x="953" y="858"/>
                  </a:lnTo>
                  <a:lnTo>
                    <a:pt x="953" y="858"/>
                  </a:lnTo>
                  <a:lnTo>
                    <a:pt x="937" y="901"/>
                  </a:lnTo>
                  <a:lnTo>
                    <a:pt x="927" y="930"/>
                  </a:lnTo>
                  <a:lnTo>
                    <a:pt x="921" y="952"/>
                  </a:lnTo>
                  <a:lnTo>
                    <a:pt x="921" y="952"/>
                  </a:lnTo>
                  <a:lnTo>
                    <a:pt x="918" y="1002"/>
                  </a:lnTo>
                  <a:lnTo>
                    <a:pt x="912" y="1035"/>
                  </a:lnTo>
                  <a:lnTo>
                    <a:pt x="910" y="1049"/>
                  </a:lnTo>
                  <a:lnTo>
                    <a:pt x="906" y="1061"/>
                  </a:lnTo>
                  <a:lnTo>
                    <a:pt x="906" y="1061"/>
                  </a:lnTo>
                  <a:lnTo>
                    <a:pt x="900" y="1082"/>
                  </a:lnTo>
                  <a:lnTo>
                    <a:pt x="896" y="1104"/>
                  </a:lnTo>
                  <a:lnTo>
                    <a:pt x="894" y="1125"/>
                  </a:lnTo>
                  <a:lnTo>
                    <a:pt x="890" y="1147"/>
                  </a:lnTo>
                  <a:lnTo>
                    <a:pt x="890" y="1147"/>
                  </a:lnTo>
                  <a:lnTo>
                    <a:pt x="881" y="1184"/>
                  </a:lnTo>
                  <a:lnTo>
                    <a:pt x="867" y="1225"/>
                  </a:lnTo>
                  <a:lnTo>
                    <a:pt x="867" y="1225"/>
                  </a:lnTo>
                  <a:lnTo>
                    <a:pt x="861" y="1236"/>
                  </a:lnTo>
                  <a:lnTo>
                    <a:pt x="853" y="1252"/>
                  </a:lnTo>
                  <a:lnTo>
                    <a:pt x="832" y="1287"/>
                  </a:lnTo>
                  <a:lnTo>
                    <a:pt x="805" y="1326"/>
                  </a:lnTo>
                  <a:lnTo>
                    <a:pt x="851" y="1295"/>
                  </a:lnTo>
                  <a:lnTo>
                    <a:pt x="851" y="1295"/>
                  </a:lnTo>
                  <a:lnTo>
                    <a:pt x="877" y="1246"/>
                  </a:lnTo>
                  <a:lnTo>
                    <a:pt x="894" y="1211"/>
                  </a:lnTo>
                  <a:lnTo>
                    <a:pt x="906" y="1186"/>
                  </a:lnTo>
                  <a:lnTo>
                    <a:pt x="906" y="1186"/>
                  </a:lnTo>
                  <a:lnTo>
                    <a:pt x="916" y="1141"/>
                  </a:lnTo>
                  <a:lnTo>
                    <a:pt x="931" y="1061"/>
                  </a:lnTo>
                  <a:lnTo>
                    <a:pt x="953" y="944"/>
                  </a:lnTo>
                  <a:lnTo>
                    <a:pt x="953" y="944"/>
                  </a:lnTo>
                  <a:lnTo>
                    <a:pt x="984" y="811"/>
                  </a:lnTo>
                  <a:lnTo>
                    <a:pt x="984" y="811"/>
                  </a:lnTo>
                  <a:lnTo>
                    <a:pt x="968" y="663"/>
                  </a:lnTo>
                  <a:lnTo>
                    <a:pt x="968" y="663"/>
                  </a:lnTo>
                  <a:lnTo>
                    <a:pt x="968" y="648"/>
                  </a:lnTo>
                  <a:lnTo>
                    <a:pt x="970" y="626"/>
                  </a:lnTo>
                  <a:lnTo>
                    <a:pt x="974" y="568"/>
                  </a:lnTo>
                  <a:lnTo>
                    <a:pt x="980" y="511"/>
                  </a:lnTo>
                  <a:lnTo>
                    <a:pt x="984" y="484"/>
                  </a:lnTo>
                  <a:lnTo>
                    <a:pt x="984" y="484"/>
                  </a:lnTo>
                  <a:lnTo>
                    <a:pt x="984" y="478"/>
                  </a:lnTo>
                  <a:lnTo>
                    <a:pt x="982" y="464"/>
                  </a:lnTo>
                  <a:lnTo>
                    <a:pt x="974" y="429"/>
                  </a:lnTo>
                  <a:lnTo>
                    <a:pt x="960" y="375"/>
                  </a:lnTo>
                  <a:lnTo>
                    <a:pt x="960" y="375"/>
                  </a:lnTo>
                  <a:lnTo>
                    <a:pt x="960" y="363"/>
                  </a:lnTo>
                  <a:lnTo>
                    <a:pt x="962" y="347"/>
                  </a:lnTo>
                  <a:lnTo>
                    <a:pt x="968" y="320"/>
                  </a:lnTo>
                  <a:lnTo>
                    <a:pt x="968" y="320"/>
                  </a:lnTo>
                  <a:lnTo>
                    <a:pt x="991" y="234"/>
                  </a:lnTo>
                  <a:lnTo>
                    <a:pt x="999" y="195"/>
                  </a:lnTo>
                  <a:lnTo>
                    <a:pt x="1013" y="176"/>
                  </a:lnTo>
                  <a:close/>
                  <a:moveTo>
                    <a:pt x="812" y="213"/>
                  </a:moveTo>
                  <a:lnTo>
                    <a:pt x="812" y="213"/>
                  </a:lnTo>
                  <a:lnTo>
                    <a:pt x="717" y="238"/>
                  </a:lnTo>
                  <a:lnTo>
                    <a:pt x="717" y="238"/>
                  </a:lnTo>
                  <a:lnTo>
                    <a:pt x="713" y="265"/>
                  </a:lnTo>
                  <a:lnTo>
                    <a:pt x="709" y="281"/>
                  </a:lnTo>
                  <a:lnTo>
                    <a:pt x="704" y="297"/>
                  </a:lnTo>
                  <a:lnTo>
                    <a:pt x="704" y="297"/>
                  </a:lnTo>
                  <a:lnTo>
                    <a:pt x="694" y="312"/>
                  </a:lnTo>
                  <a:lnTo>
                    <a:pt x="686" y="322"/>
                  </a:lnTo>
                  <a:lnTo>
                    <a:pt x="678" y="334"/>
                  </a:lnTo>
                  <a:lnTo>
                    <a:pt x="672" y="343"/>
                  </a:lnTo>
                  <a:lnTo>
                    <a:pt x="672" y="343"/>
                  </a:lnTo>
                  <a:lnTo>
                    <a:pt x="671" y="351"/>
                  </a:lnTo>
                  <a:lnTo>
                    <a:pt x="671" y="361"/>
                  </a:lnTo>
                  <a:lnTo>
                    <a:pt x="671" y="388"/>
                  </a:lnTo>
                  <a:lnTo>
                    <a:pt x="672" y="445"/>
                  </a:lnTo>
                  <a:lnTo>
                    <a:pt x="672" y="445"/>
                  </a:lnTo>
                  <a:lnTo>
                    <a:pt x="676" y="492"/>
                  </a:lnTo>
                  <a:lnTo>
                    <a:pt x="684" y="566"/>
                  </a:lnTo>
                  <a:lnTo>
                    <a:pt x="692" y="640"/>
                  </a:lnTo>
                  <a:lnTo>
                    <a:pt x="696" y="686"/>
                  </a:lnTo>
                  <a:lnTo>
                    <a:pt x="696" y="686"/>
                  </a:lnTo>
                  <a:lnTo>
                    <a:pt x="694" y="731"/>
                  </a:lnTo>
                  <a:lnTo>
                    <a:pt x="686" y="803"/>
                  </a:lnTo>
                  <a:lnTo>
                    <a:pt x="676" y="878"/>
                  </a:lnTo>
                  <a:lnTo>
                    <a:pt x="671" y="907"/>
                  </a:lnTo>
                  <a:lnTo>
                    <a:pt x="665" y="928"/>
                  </a:lnTo>
                  <a:lnTo>
                    <a:pt x="665" y="928"/>
                  </a:lnTo>
                  <a:lnTo>
                    <a:pt x="647" y="967"/>
                  </a:lnTo>
                  <a:lnTo>
                    <a:pt x="624" y="1014"/>
                  </a:lnTo>
                  <a:lnTo>
                    <a:pt x="601" y="1063"/>
                  </a:lnTo>
                  <a:lnTo>
                    <a:pt x="593" y="1082"/>
                  </a:lnTo>
                  <a:lnTo>
                    <a:pt x="587" y="1100"/>
                  </a:lnTo>
                  <a:lnTo>
                    <a:pt x="587" y="1100"/>
                  </a:lnTo>
                  <a:lnTo>
                    <a:pt x="573" y="1145"/>
                  </a:lnTo>
                  <a:lnTo>
                    <a:pt x="552" y="1207"/>
                  </a:lnTo>
                  <a:lnTo>
                    <a:pt x="531" y="1269"/>
                  </a:lnTo>
                  <a:lnTo>
                    <a:pt x="517" y="1310"/>
                  </a:lnTo>
                  <a:lnTo>
                    <a:pt x="517" y="1310"/>
                  </a:lnTo>
                  <a:lnTo>
                    <a:pt x="511" y="1338"/>
                  </a:lnTo>
                  <a:lnTo>
                    <a:pt x="509" y="1369"/>
                  </a:lnTo>
                  <a:lnTo>
                    <a:pt x="509" y="1386"/>
                  </a:lnTo>
                  <a:lnTo>
                    <a:pt x="511" y="1404"/>
                  </a:lnTo>
                  <a:lnTo>
                    <a:pt x="513" y="1419"/>
                  </a:lnTo>
                  <a:lnTo>
                    <a:pt x="517" y="1435"/>
                  </a:lnTo>
                  <a:lnTo>
                    <a:pt x="517" y="1435"/>
                  </a:lnTo>
                  <a:lnTo>
                    <a:pt x="519" y="1441"/>
                  </a:lnTo>
                  <a:lnTo>
                    <a:pt x="523" y="1441"/>
                  </a:lnTo>
                  <a:lnTo>
                    <a:pt x="527" y="1437"/>
                  </a:lnTo>
                  <a:lnTo>
                    <a:pt x="531" y="1431"/>
                  </a:lnTo>
                  <a:lnTo>
                    <a:pt x="540" y="1410"/>
                  </a:lnTo>
                  <a:lnTo>
                    <a:pt x="552" y="1382"/>
                  </a:lnTo>
                  <a:lnTo>
                    <a:pt x="571" y="1318"/>
                  </a:lnTo>
                  <a:lnTo>
                    <a:pt x="587" y="1271"/>
                  </a:lnTo>
                  <a:lnTo>
                    <a:pt x="587" y="1271"/>
                  </a:lnTo>
                  <a:lnTo>
                    <a:pt x="597" y="1242"/>
                  </a:lnTo>
                  <a:lnTo>
                    <a:pt x="606" y="1211"/>
                  </a:lnTo>
                  <a:lnTo>
                    <a:pt x="618" y="1162"/>
                  </a:lnTo>
                  <a:lnTo>
                    <a:pt x="618" y="1162"/>
                  </a:lnTo>
                  <a:lnTo>
                    <a:pt x="628" y="1123"/>
                  </a:lnTo>
                  <a:lnTo>
                    <a:pt x="634" y="1084"/>
                  </a:lnTo>
                  <a:lnTo>
                    <a:pt x="634" y="1084"/>
                  </a:lnTo>
                  <a:lnTo>
                    <a:pt x="636" y="1072"/>
                  </a:lnTo>
                  <a:lnTo>
                    <a:pt x="641" y="1059"/>
                  </a:lnTo>
                  <a:lnTo>
                    <a:pt x="659" y="1024"/>
                  </a:lnTo>
                  <a:lnTo>
                    <a:pt x="676" y="985"/>
                  </a:lnTo>
                  <a:lnTo>
                    <a:pt x="684" y="967"/>
                  </a:lnTo>
                  <a:lnTo>
                    <a:pt x="688" y="952"/>
                  </a:lnTo>
                  <a:lnTo>
                    <a:pt x="688" y="952"/>
                  </a:lnTo>
                  <a:lnTo>
                    <a:pt x="711" y="852"/>
                  </a:lnTo>
                  <a:lnTo>
                    <a:pt x="727" y="794"/>
                  </a:lnTo>
                  <a:lnTo>
                    <a:pt x="735" y="749"/>
                  </a:lnTo>
                  <a:lnTo>
                    <a:pt x="735" y="749"/>
                  </a:lnTo>
                  <a:lnTo>
                    <a:pt x="737" y="727"/>
                  </a:lnTo>
                  <a:lnTo>
                    <a:pt x="737" y="698"/>
                  </a:lnTo>
                  <a:lnTo>
                    <a:pt x="737" y="624"/>
                  </a:lnTo>
                  <a:lnTo>
                    <a:pt x="735" y="552"/>
                  </a:lnTo>
                  <a:lnTo>
                    <a:pt x="735" y="507"/>
                  </a:lnTo>
                  <a:lnTo>
                    <a:pt x="735" y="507"/>
                  </a:lnTo>
                  <a:lnTo>
                    <a:pt x="735" y="488"/>
                  </a:lnTo>
                  <a:lnTo>
                    <a:pt x="735" y="470"/>
                  </a:lnTo>
                  <a:lnTo>
                    <a:pt x="737" y="464"/>
                  </a:lnTo>
                  <a:lnTo>
                    <a:pt x="739" y="456"/>
                  </a:lnTo>
                  <a:lnTo>
                    <a:pt x="744" y="451"/>
                  </a:lnTo>
                  <a:lnTo>
                    <a:pt x="750" y="445"/>
                  </a:lnTo>
                  <a:lnTo>
                    <a:pt x="750" y="445"/>
                  </a:lnTo>
                  <a:lnTo>
                    <a:pt x="754" y="443"/>
                  </a:lnTo>
                  <a:lnTo>
                    <a:pt x="758" y="445"/>
                  </a:lnTo>
                  <a:lnTo>
                    <a:pt x="760" y="451"/>
                  </a:lnTo>
                  <a:lnTo>
                    <a:pt x="764" y="458"/>
                  </a:lnTo>
                  <a:lnTo>
                    <a:pt x="768" y="480"/>
                  </a:lnTo>
                  <a:lnTo>
                    <a:pt x="774" y="507"/>
                  </a:lnTo>
                  <a:lnTo>
                    <a:pt x="781" y="566"/>
                  </a:lnTo>
                  <a:lnTo>
                    <a:pt x="785" y="595"/>
                  </a:lnTo>
                  <a:lnTo>
                    <a:pt x="789" y="616"/>
                  </a:lnTo>
                  <a:lnTo>
                    <a:pt x="789" y="616"/>
                  </a:lnTo>
                  <a:lnTo>
                    <a:pt x="793" y="636"/>
                  </a:lnTo>
                  <a:lnTo>
                    <a:pt x="793" y="657"/>
                  </a:lnTo>
                  <a:lnTo>
                    <a:pt x="793" y="679"/>
                  </a:lnTo>
                  <a:lnTo>
                    <a:pt x="791" y="700"/>
                  </a:lnTo>
                  <a:lnTo>
                    <a:pt x="785" y="735"/>
                  </a:lnTo>
                  <a:lnTo>
                    <a:pt x="781" y="757"/>
                  </a:lnTo>
                  <a:lnTo>
                    <a:pt x="781" y="757"/>
                  </a:lnTo>
                  <a:lnTo>
                    <a:pt x="770" y="856"/>
                  </a:lnTo>
                  <a:lnTo>
                    <a:pt x="762" y="922"/>
                  </a:lnTo>
                  <a:lnTo>
                    <a:pt x="758" y="959"/>
                  </a:lnTo>
                  <a:lnTo>
                    <a:pt x="758" y="959"/>
                  </a:lnTo>
                  <a:lnTo>
                    <a:pt x="756" y="969"/>
                  </a:lnTo>
                  <a:lnTo>
                    <a:pt x="750" y="987"/>
                  </a:lnTo>
                  <a:lnTo>
                    <a:pt x="735" y="1028"/>
                  </a:lnTo>
                  <a:lnTo>
                    <a:pt x="717" y="1069"/>
                  </a:lnTo>
                  <a:lnTo>
                    <a:pt x="704" y="1092"/>
                  </a:lnTo>
                  <a:lnTo>
                    <a:pt x="704" y="1092"/>
                  </a:lnTo>
                  <a:lnTo>
                    <a:pt x="694" y="1108"/>
                  </a:lnTo>
                  <a:lnTo>
                    <a:pt x="684" y="1131"/>
                  </a:lnTo>
                  <a:lnTo>
                    <a:pt x="672" y="1152"/>
                  </a:lnTo>
                  <a:lnTo>
                    <a:pt x="669" y="1158"/>
                  </a:lnTo>
                  <a:lnTo>
                    <a:pt x="665" y="1162"/>
                  </a:lnTo>
                  <a:lnTo>
                    <a:pt x="665" y="1162"/>
                  </a:lnTo>
                  <a:lnTo>
                    <a:pt x="663" y="1168"/>
                  </a:lnTo>
                  <a:lnTo>
                    <a:pt x="659" y="1182"/>
                  </a:lnTo>
                  <a:lnTo>
                    <a:pt x="657" y="1225"/>
                  </a:lnTo>
                  <a:lnTo>
                    <a:pt x="653" y="1275"/>
                  </a:lnTo>
                  <a:lnTo>
                    <a:pt x="649" y="1310"/>
                  </a:lnTo>
                  <a:lnTo>
                    <a:pt x="649" y="1310"/>
                  </a:lnTo>
                  <a:lnTo>
                    <a:pt x="645" y="1326"/>
                  </a:lnTo>
                  <a:lnTo>
                    <a:pt x="643" y="1332"/>
                  </a:lnTo>
                  <a:lnTo>
                    <a:pt x="639" y="1334"/>
                  </a:lnTo>
                  <a:lnTo>
                    <a:pt x="632" y="1340"/>
                  </a:lnTo>
                  <a:lnTo>
                    <a:pt x="618" y="1349"/>
                  </a:lnTo>
                  <a:lnTo>
                    <a:pt x="618" y="1349"/>
                  </a:lnTo>
                  <a:lnTo>
                    <a:pt x="610" y="1359"/>
                  </a:lnTo>
                  <a:lnTo>
                    <a:pt x="601" y="1373"/>
                  </a:lnTo>
                  <a:lnTo>
                    <a:pt x="581" y="1404"/>
                  </a:lnTo>
                  <a:lnTo>
                    <a:pt x="566" y="1439"/>
                  </a:lnTo>
                  <a:lnTo>
                    <a:pt x="556" y="1466"/>
                  </a:lnTo>
                  <a:lnTo>
                    <a:pt x="556" y="1466"/>
                  </a:lnTo>
                  <a:lnTo>
                    <a:pt x="556" y="1470"/>
                  </a:lnTo>
                  <a:lnTo>
                    <a:pt x="556" y="1472"/>
                  </a:lnTo>
                  <a:lnTo>
                    <a:pt x="558" y="1474"/>
                  </a:lnTo>
                  <a:lnTo>
                    <a:pt x="562" y="1472"/>
                  </a:lnTo>
                  <a:lnTo>
                    <a:pt x="569" y="1466"/>
                  </a:lnTo>
                  <a:lnTo>
                    <a:pt x="583" y="1457"/>
                  </a:lnTo>
                  <a:lnTo>
                    <a:pt x="618" y="1423"/>
                  </a:lnTo>
                  <a:lnTo>
                    <a:pt x="657" y="1388"/>
                  </a:lnTo>
                  <a:lnTo>
                    <a:pt x="657" y="1388"/>
                  </a:lnTo>
                  <a:lnTo>
                    <a:pt x="674" y="1373"/>
                  </a:lnTo>
                  <a:lnTo>
                    <a:pt x="684" y="1361"/>
                  </a:lnTo>
                  <a:lnTo>
                    <a:pt x="692" y="1351"/>
                  </a:lnTo>
                  <a:lnTo>
                    <a:pt x="696" y="1343"/>
                  </a:lnTo>
                  <a:lnTo>
                    <a:pt x="698" y="1328"/>
                  </a:lnTo>
                  <a:lnTo>
                    <a:pt x="700" y="1320"/>
                  </a:lnTo>
                  <a:lnTo>
                    <a:pt x="704" y="1310"/>
                  </a:lnTo>
                  <a:lnTo>
                    <a:pt x="704" y="1310"/>
                  </a:lnTo>
                  <a:lnTo>
                    <a:pt x="709" y="1297"/>
                  </a:lnTo>
                  <a:lnTo>
                    <a:pt x="711" y="1277"/>
                  </a:lnTo>
                  <a:lnTo>
                    <a:pt x="713" y="1256"/>
                  </a:lnTo>
                  <a:lnTo>
                    <a:pt x="713" y="1232"/>
                  </a:lnTo>
                  <a:lnTo>
                    <a:pt x="713" y="1189"/>
                  </a:lnTo>
                  <a:lnTo>
                    <a:pt x="711" y="1162"/>
                  </a:lnTo>
                  <a:lnTo>
                    <a:pt x="711" y="1162"/>
                  </a:lnTo>
                  <a:lnTo>
                    <a:pt x="713" y="1152"/>
                  </a:lnTo>
                  <a:lnTo>
                    <a:pt x="717" y="1137"/>
                  </a:lnTo>
                  <a:lnTo>
                    <a:pt x="735" y="1096"/>
                  </a:lnTo>
                  <a:lnTo>
                    <a:pt x="766" y="1030"/>
                  </a:lnTo>
                  <a:lnTo>
                    <a:pt x="766" y="1030"/>
                  </a:lnTo>
                  <a:lnTo>
                    <a:pt x="768" y="1020"/>
                  </a:lnTo>
                  <a:lnTo>
                    <a:pt x="770" y="1006"/>
                  </a:lnTo>
                  <a:lnTo>
                    <a:pt x="772" y="971"/>
                  </a:lnTo>
                  <a:lnTo>
                    <a:pt x="774" y="932"/>
                  </a:lnTo>
                  <a:lnTo>
                    <a:pt x="777" y="913"/>
                  </a:lnTo>
                  <a:lnTo>
                    <a:pt x="781" y="897"/>
                  </a:lnTo>
                  <a:lnTo>
                    <a:pt x="781" y="897"/>
                  </a:lnTo>
                  <a:lnTo>
                    <a:pt x="793" y="860"/>
                  </a:lnTo>
                  <a:lnTo>
                    <a:pt x="807" y="811"/>
                  </a:lnTo>
                  <a:lnTo>
                    <a:pt x="818" y="759"/>
                  </a:lnTo>
                  <a:lnTo>
                    <a:pt x="828" y="710"/>
                  </a:lnTo>
                  <a:lnTo>
                    <a:pt x="828" y="710"/>
                  </a:lnTo>
                  <a:lnTo>
                    <a:pt x="832" y="685"/>
                  </a:lnTo>
                  <a:lnTo>
                    <a:pt x="832" y="653"/>
                  </a:lnTo>
                  <a:lnTo>
                    <a:pt x="832" y="583"/>
                  </a:lnTo>
                  <a:lnTo>
                    <a:pt x="830" y="521"/>
                  </a:lnTo>
                  <a:lnTo>
                    <a:pt x="828" y="484"/>
                  </a:lnTo>
                  <a:lnTo>
                    <a:pt x="828" y="484"/>
                  </a:lnTo>
                  <a:lnTo>
                    <a:pt x="824" y="474"/>
                  </a:lnTo>
                  <a:lnTo>
                    <a:pt x="816" y="462"/>
                  </a:lnTo>
                  <a:lnTo>
                    <a:pt x="795" y="439"/>
                  </a:lnTo>
                  <a:lnTo>
                    <a:pt x="772" y="414"/>
                  </a:lnTo>
                  <a:lnTo>
                    <a:pt x="764" y="402"/>
                  </a:lnTo>
                  <a:lnTo>
                    <a:pt x="758" y="390"/>
                  </a:lnTo>
                  <a:lnTo>
                    <a:pt x="758" y="390"/>
                  </a:lnTo>
                  <a:lnTo>
                    <a:pt x="756" y="380"/>
                  </a:lnTo>
                  <a:lnTo>
                    <a:pt x="756" y="371"/>
                  </a:lnTo>
                  <a:lnTo>
                    <a:pt x="758" y="363"/>
                  </a:lnTo>
                  <a:lnTo>
                    <a:pt x="760" y="357"/>
                  </a:lnTo>
                  <a:lnTo>
                    <a:pt x="768" y="345"/>
                  </a:lnTo>
                  <a:lnTo>
                    <a:pt x="774" y="336"/>
                  </a:lnTo>
                  <a:lnTo>
                    <a:pt x="774" y="336"/>
                  </a:lnTo>
                  <a:lnTo>
                    <a:pt x="789" y="289"/>
                  </a:lnTo>
                  <a:lnTo>
                    <a:pt x="812" y="213"/>
                  </a:lnTo>
                  <a:lnTo>
                    <a:pt x="812" y="213"/>
                  </a:lnTo>
                  <a:close/>
                  <a:moveTo>
                    <a:pt x="636" y="265"/>
                  </a:moveTo>
                  <a:lnTo>
                    <a:pt x="636" y="265"/>
                  </a:lnTo>
                  <a:lnTo>
                    <a:pt x="579" y="285"/>
                  </a:lnTo>
                  <a:lnTo>
                    <a:pt x="579" y="289"/>
                  </a:lnTo>
                  <a:lnTo>
                    <a:pt x="579" y="289"/>
                  </a:lnTo>
                  <a:lnTo>
                    <a:pt x="579" y="312"/>
                  </a:lnTo>
                  <a:lnTo>
                    <a:pt x="583" y="336"/>
                  </a:lnTo>
                  <a:lnTo>
                    <a:pt x="587" y="359"/>
                  </a:lnTo>
                  <a:lnTo>
                    <a:pt x="626" y="289"/>
                  </a:lnTo>
                  <a:lnTo>
                    <a:pt x="636" y="265"/>
                  </a:lnTo>
                  <a:close/>
                  <a:moveTo>
                    <a:pt x="531" y="304"/>
                  </a:moveTo>
                  <a:lnTo>
                    <a:pt x="531" y="304"/>
                  </a:lnTo>
                  <a:lnTo>
                    <a:pt x="494" y="320"/>
                  </a:lnTo>
                  <a:lnTo>
                    <a:pt x="494" y="320"/>
                  </a:lnTo>
                  <a:lnTo>
                    <a:pt x="494" y="320"/>
                  </a:lnTo>
                  <a:lnTo>
                    <a:pt x="494" y="326"/>
                  </a:lnTo>
                  <a:lnTo>
                    <a:pt x="495" y="328"/>
                  </a:lnTo>
                  <a:lnTo>
                    <a:pt x="499" y="330"/>
                  </a:lnTo>
                  <a:lnTo>
                    <a:pt x="499" y="332"/>
                  </a:lnTo>
                  <a:lnTo>
                    <a:pt x="499" y="334"/>
                  </a:lnTo>
                  <a:lnTo>
                    <a:pt x="494" y="351"/>
                  </a:lnTo>
                  <a:lnTo>
                    <a:pt x="494" y="351"/>
                  </a:lnTo>
                  <a:lnTo>
                    <a:pt x="484" y="378"/>
                  </a:lnTo>
                  <a:lnTo>
                    <a:pt x="478" y="406"/>
                  </a:lnTo>
                  <a:lnTo>
                    <a:pt x="478" y="406"/>
                  </a:lnTo>
                  <a:lnTo>
                    <a:pt x="472" y="429"/>
                  </a:lnTo>
                  <a:lnTo>
                    <a:pt x="468" y="449"/>
                  </a:lnTo>
                  <a:lnTo>
                    <a:pt x="466" y="464"/>
                  </a:lnTo>
                  <a:lnTo>
                    <a:pt x="462" y="476"/>
                  </a:lnTo>
                  <a:lnTo>
                    <a:pt x="462" y="476"/>
                  </a:lnTo>
                  <a:lnTo>
                    <a:pt x="459" y="490"/>
                  </a:lnTo>
                  <a:lnTo>
                    <a:pt x="457" y="505"/>
                  </a:lnTo>
                  <a:lnTo>
                    <a:pt x="455" y="523"/>
                  </a:lnTo>
                  <a:lnTo>
                    <a:pt x="455" y="523"/>
                  </a:lnTo>
                  <a:lnTo>
                    <a:pt x="439" y="505"/>
                  </a:lnTo>
                  <a:lnTo>
                    <a:pt x="429" y="490"/>
                  </a:lnTo>
                  <a:lnTo>
                    <a:pt x="425" y="482"/>
                  </a:lnTo>
                  <a:lnTo>
                    <a:pt x="424" y="476"/>
                  </a:lnTo>
                  <a:lnTo>
                    <a:pt x="424" y="476"/>
                  </a:lnTo>
                  <a:lnTo>
                    <a:pt x="425" y="460"/>
                  </a:lnTo>
                  <a:lnTo>
                    <a:pt x="429" y="443"/>
                  </a:lnTo>
                  <a:lnTo>
                    <a:pt x="435" y="425"/>
                  </a:lnTo>
                  <a:lnTo>
                    <a:pt x="439" y="414"/>
                  </a:lnTo>
                  <a:lnTo>
                    <a:pt x="439" y="414"/>
                  </a:lnTo>
                  <a:lnTo>
                    <a:pt x="443" y="406"/>
                  </a:lnTo>
                  <a:lnTo>
                    <a:pt x="445" y="396"/>
                  </a:lnTo>
                  <a:lnTo>
                    <a:pt x="447" y="367"/>
                  </a:lnTo>
                  <a:lnTo>
                    <a:pt x="447" y="367"/>
                  </a:lnTo>
                  <a:lnTo>
                    <a:pt x="449" y="339"/>
                  </a:lnTo>
                  <a:lnTo>
                    <a:pt x="449" y="339"/>
                  </a:lnTo>
                  <a:lnTo>
                    <a:pt x="396" y="363"/>
                  </a:lnTo>
                  <a:lnTo>
                    <a:pt x="396" y="363"/>
                  </a:lnTo>
                  <a:lnTo>
                    <a:pt x="398" y="386"/>
                  </a:lnTo>
                  <a:lnTo>
                    <a:pt x="402" y="408"/>
                  </a:lnTo>
                  <a:lnTo>
                    <a:pt x="406" y="425"/>
                  </a:lnTo>
                  <a:lnTo>
                    <a:pt x="408" y="437"/>
                  </a:lnTo>
                  <a:lnTo>
                    <a:pt x="408" y="437"/>
                  </a:lnTo>
                  <a:lnTo>
                    <a:pt x="406" y="449"/>
                  </a:lnTo>
                  <a:lnTo>
                    <a:pt x="400" y="462"/>
                  </a:lnTo>
                  <a:lnTo>
                    <a:pt x="394" y="474"/>
                  </a:lnTo>
                  <a:lnTo>
                    <a:pt x="392" y="480"/>
                  </a:lnTo>
                  <a:lnTo>
                    <a:pt x="392" y="484"/>
                  </a:lnTo>
                  <a:lnTo>
                    <a:pt x="392" y="484"/>
                  </a:lnTo>
                  <a:lnTo>
                    <a:pt x="394" y="501"/>
                  </a:lnTo>
                  <a:lnTo>
                    <a:pt x="396" y="511"/>
                  </a:lnTo>
                  <a:lnTo>
                    <a:pt x="400" y="523"/>
                  </a:lnTo>
                  <a:lnTo>
                    <a:pt x="400" y="523"/>
                  </a:lnTo>
                  <a:lnTo>
                    <a:pt x="408" y="544"/>
                  </a:lnTo>
                  <a:lnTo>
                    <a:pt x="420" y="579"/>
                  </a:lnTo>
                  <a:lnTo>
                    <a:pt x="431" y="624"/>
                  </a:lnTo>
                  <a:lnTo>
                    <a:pt x="416" y="671"/>
                  </a:lnTo>
                  <a:lnTo>
                    <a:pt x="416" y="671"/>
                  </a:lnTo>
                  <a:lnTo>
                    <a:pt x="435" y="630"/>
                  </a:lnTo>
                  <a:lnTo>
                    <a:pt x="451" y="599"/>
                  </a:lnTo>
                  <a:lnTo>
                    <a:pt x="462" y="577"/>
                  </a:lnTo>
                  <a:lnTo>
                    <a:pt x="462" y="577"/>
                  </a:lnTo>
                  <a:lnTo>
                    <a:pt x="466" y="571"/>
                  </a:lnTo>
                  <a:lnTo>
                    <a:pt x="474" y="570"/>
                  </a:lnTo>
                  <a:lnTo>
                    <a:pt x="486" y="564"/>
                  </a:lnTo>
                  <a:lnTo>
                    <a:pt x="494" y="560"/>
                  </a:lnTo>
                  <a:lnTo>
                    <a:pt x="497" y="554"/>
                  </a:lnTo>
                  <a:lnTo>
                    <a:pt x="501" y="548"/>
                  </a:lnTo>
                  <a:lnTo>
                    <a:pt x="501" y="538"/>
                  </a:lnTo>
                  <a:lnTo>
                    <a:pt x="501" y="538"/>
                  </a:lnTo>
                  <a:lnTo>
                    <a:pt x="499" y="509"/>
                  </a:lnTo>
                  <a:lnTo>
                    <a:pt x="494" y="484"/>
                  </a:lnTo>
                  <a:lnTo>
                    <a:pt x="494" y="484"/>
                  </a:lnTo>
                  <a:lnTo>
                    <a:pt x="490" y="466"/>
                  </a:lnTo>
                  <a:lnTo>
                    <a:pt x="490" y="449"/>
                  </a:lnTo>
                  <a:lnTo>
                    <a:pt x="494" y="427"/>
                  </a:lnTo>
                  <a:lnTo>
                    <a:pt x="501" y="398"/>
                  </a:lnTo>
                  <a:lnTo>
                    <a:pt x="501" y="398"/>
                  </a:lnTo>
                  <a:lnTo>
                    <a:pt x="513" y="367"/>
                  </a:lnTo>
                  <a:lnTo>
                    <a:pt x="523" y="345"/>
                  </a:lnTo>
                  <a:lnTo>
                    <a:pt x="531" y="330"/>
                  </a:lnTo>
                  <a:lnTo>
                    <a:pt x="532" y="320"/>
                  </a:lnTo>
                  <a:lnTo>
                    <a:pt x="532" y="320"/>
                  </a:lnTo>
                  <a:lnTo>
                    <a:pt x="531" y="304"/>
                  </a:lnTo>
                  <a:lnTo>
                    <a:pt x="531" y="304"/>
                  </a:lnTo>
                  <a:close/>
                  <a:moveTo>
                    <a:pt x="334" y="396"/>
                  </a:moveTo>
                  <a:lnTo>
                    <a:pt x="334" y="396"/>
                  </a:lnTo>
                  <a:lnTo>
                    <a:pt x="285" y="423"/>
                  </a:lnTo>
                  <a:lnTo>
                    <a:pt x="285" y="423"/>
                  </a:lnTo>
                  <a:lnTo>
                    <a:pt x="305" y="429"/>
                  </a:lnTo>
                  <a:lnTo>
                    <a:pt x="315" y="433"/>
                  </a:lnTo>
                  <a:lnTo>
                    <a:pt x="322" y="437"/>
                  </a:lnTo>
                  <a:lnTo>
                    <a:pt x="322" y="437"/>
                  </a:lnTo>
                  <a:lnTo>
                    <a:pt x="330" y="445"/>
                  </a:lnTo>
                  <a:lnTo>
                    <a:pt x="336" y="453"/>
                  </a:lnTo>
                  <a:lnTo>
                    <a:pt x="338" y="460"/>
                  </a:lnTo>
                  <a:lnTo>
                    <a:pt x="340" y="466"/>
                  </a:lnTo>
                  <a:lnTo>
                    <a:pt x="340" y="480"/>
                  </a:lnTo>
                  <a:lnTo>
                    <a:pt x="338" y="484"/>
                  </a:lnTo>
                  <a:lnTo>
                    <a:pt x="338" y="484"/>
                  </a:lnTo>
                  <a:lnTo>
                    <a:pt x="342" y="478"/>
                  </a:lnTo>
                  <a:lnTo>
                    <a:pt x="348" y="462"/>
                  </a:lnTo>
                  <a:lnTo>
                    <a:pt x="352" y="453"/>
                  </a:lnTo>
                  <a:lnTo>
                    <a:pt x="354" y="441"/>
                  </a:lnTo>
                  <a:lnTo>
                    <a:pt x="354" y="427"/>
                  </a:lnTo>
                  <a:lnTo>
                    <a:pt x="354" y="414"/>
                  </a:lnTo>
                  <a:lnTo>
                    <a:pt x="354" y="414"/>
                  </a:lnTo>
                  <a:lnTo>
                    <a:pt x="352" y="408"/>
                  </a:lnTo>
                  <a:lnTo>
                    <a:pt x="348" y="402"/>
                  </a:lnTo>
                  <a:lnTo>
                    <a:pt x="342" y="398"/>
                  </a:lnTo>
                  <a:lnTo>
                    <a:pt x="334" y="396"/>
                  </a:lnTo>
                  <a:lnTo>
                    <a:pt x="334" y="396"/>
                  </a:lnTo>
                  <a:close/>
                  <a:moveTo>
                    <a:pt x="196" y="492"/>
                  </a:moveTo>
                  <a:lnTo>
                    <a:pt x="196" y="492"/>
                  </a:lnTo>
                  <a:lnTo>
                    <a:pt x="182" y="507"/>
                  </a:lnTo>
                  <a:lnTo>
                    <a:pt x="182" y="507"/>
                  </a:lnTo>
                  <a:lnTo>
                    <a:pt x="171" y="523"/>
                  </a:lnTo>
                  <a:lnTo>
                    <a:pt x="171" y="523"/>
                  </a:lnTo>
                  <a:lnTo>
                    <a:pt x="206" y="515"/>
                  </a:lnTo>
                  <a:lnTo>
                    <a:pt x="206" y="515"/>
                  </a:lnTo>
                  <a:lnTo>
                    <a:pt x="229" y="511"/>
                  </a:lnTo>
                  <a:lnTo>
                    <a:pt x="245" y="515"/>
                  </a:lnTo>
                  <a:lnTo>
                    <a:pt x="245" y="515"/>
                  </a:lnTo>
                  <a:lnTo>
                    <a:pt x="252" y="519"/>
                  </a:lnTo>
                  <a:lnTo>
                    <a:pt x="258" y="523"/>
                  </a:lnTo>
                  <a:lnTo>
                    <a:pt x="260" y="527"/>
                  </a:lnTo>
                  <a:lnTo>
                    <a:pt x="262" y="534"/>
                  </a:lnTo>
                  <a:lnTo>
                    <a:pt x="262" y="550"/>
                  </a:lnTo>
                  <a:lnTo>
                    <a:pt x="260" y="570"/>
                  </a:lnTo>
                  <a:lnTo>
                    <a:pt x="260" y="570"/>
                  </a:lnTo>
                  <a:lnTo>
                    <a:pt x="260" y="649"/>
                  </a:lnTo>
                  <a:lnTo>
                    <a:pt x="262" y="702"/>
                  </a:lnTo>
                  <a:lnTo>
                    <a:pt x="264" y="725"/>
                  </a:lnTo>
                  <a:lnTo>
                    <a:pt x="268" y="749"/>
                  </a:lnTo>
                  <a:lnTo>
                    <a:pt x="268" y="749"/>
                  </a:lnTo>
                  <a:lnTo>
                    <a:pt x="284" y="850"/>
                  </a:lnTo>
                  <a:lnTo>
                    <a:pt x="284" y="850"/>
                  </a:lnTo>
                  <a:lnTo>
                    <a:pt x="256" y="817"/>
                  </a:lnTo>
                  <a:lnTo>
                    <a:pt x="235" y="792"/>
                  </a:lnTo>
                  <a:lnTo>
                    <a:pt x="221" y="772"/>
                  </a:lnTo>
                  <a:lnTo>
                    <a:pt x="221" y="772"/>
                  </a:lnTo>
                  <a:lnTo>
                    <a:pt x="219" y="761"/>
                  </a:lnTo>
                  <a:lnTo>
                    <a:pt x="217" y="739"/>
                  </a:lnTo>
                  <a:lnTo>
                    <a:pt x="215" y="683"/>
                  </a:lnTo>
                  <a:lnTo>
                    <a:pt x="217" y="632"/>
                  </a:lnTo>
                  <a:lnTo>
                    <a:pt x="219" y="614"/>
                  </a:lnTo>
                  <a:lnTo>
                    <a:pt x="221" y="609"/>
                  </a:lnTo>
                  <a:lnTo>
                    <a:pt x="221" y="609"/>
                  </a:lnTo>
                  <a:lnTo>
                    <a:pt x="227" y="612"/>
                  </a:lnTo>
                  <a:lnTo>
                    <a:pt x="235" y="618"/>
                  </a:lnTo>
                  <a:lnTo>
                    <a:pt x="241" y="624"/>
                  </a:lnTo>
                  <a:lnTo>
                    <a:pt x="243" y="624"/>
                  </a:lnTo>
                  <a:lnTo>
                    <a:pt x="245" y="624"/>
                  </a:lnTo>
                  <a:lnTo>
                    <a:pt x="245" y="624"/>
                  </a:lnTo>
                  <a:lnTo>
                    <a:pt x="245" y="620"/>
                  </a:lnTo>
                  <a:lnTo>
                    <a:pt x="241" y="612"/>
                  </a:lnTo>
                  <a:lnTo>
                    <a:pt x="227" y="589"/>
                  </a:lnTo>
                  <a:lnTo>
                    <a:pt x="212" y="568"/>
                  </a:lnTo>
                  <a:lnTo>
                    <a:pt x="204" y="558"/>
                  </a:lnTo>
                  <a:lnTo>
                    <a:pt x="198" y="554"/>
                  </a:lnTo>
                  <a:lnTo>
                    <a:pt x="198" y="554"/>
                  </a:lnTo>
                  <a:lnTo>
                    <a:pt x="188" y="550"/>
                  </a:lnTo>
                  <a:lnTo>
                    <a:pt x="179" y="550"/>
                  </a:lnTo>
                  <a:lnTo>
                    <a:pt x="151" y="552"/>
                  </a:lnTo>
                  <a:lnTo>
                    <a:pt x="151" y="552"/>
                  </a:lnTo>
                  <a:lnTo>
                    <a:pt x="136" y="585"/>
                  </a:lnTo>
                  <a:lnTo>
                    <a:pt x="136" y="585"/>
                  </a:lnTo>
                  <a:lnTo>
                    <a:pt x="149" y="587"/>
                  </a:lnTo>
                  <a:lnTo>
                    <a:pt x="161" y="593"/>
                  </a:lnTo>
                  <a:lnTo>
                    <a:pt x="167" y="597"/>
                  </a:lnTo>
                  <a:lnTo>
                    <a:pt x="171" y="603"/>
                  </a:lnTo>
                  <a:lnTo>
                    <a:pt x="175" y="609"/>
                  </a:lnTo>
                  <a:lnTo>
                    <a:pt x="175" y="616"/>
                  </a:lnTo>
                  <a:lnTo>
                    <a:pt x="175" y="616"/>
                  </a:lnTo>
                  <a:lnTo>
                    <a:pt x="175" y="636"/>
                  </a:lnTo>
                  <a:lnTo>
                    <a:pt x="179" y="661"/>
                  </a:lnTo>
                  <a:lnTo>
                    <a:pt x="188" y="724"/>
                  </a:lnTo>
                  <a:lnTo>
                    <a:pt x="198" y="782"/>
                  </a:lnTo>
                  <a:lnTo>
                    <a:pt x="206" y="819"/>
                  </a:lnTo>
                  <a:lnTo>
                    <a:pt x="206" y="819"/>
                  </a:lnTo>
                  <a:lnTo>
                    <a:pt x="210" y="829"/>
                  </a:lnTo>
                  <a:lnTo>
                    <a:pt x="215" y="839"/>
                  </a:lnTo>
                  <a:lnTo>
                    <a:pt x="221" y="846"/>
                  </a:lnTo>
                  <a:lnTo>
                    <a:pt x="231" y="854"/>
                  </a:lnTo>
                  <a:lnTo>
                    <a:pt x="247" y="866"/>
                  </a:lnTo>
                  <a:lnTo>
                    <a:pt x="260" y="874"/>
                  </a:lnTo>
                  <a:lnTo>
                    <a:pt x="260" y="874"/>
                  </a:lnTo>
                  <a:lnTo>
                    <a:pt x="266" y="878"/>
                  </a:lnTo>
                  <a:lnTo>
                    <a:pt x="270" y="885"/>
                  </a:lnTo>
                  <a:lnTo>
                    <a:pt x="276" y="905"/>
                  </a:lnTo>
                  <a:lnTo>
                    <a:pt x="280" y="926"/>
                  </a:lnTo>
                  <a:lnTo>
                    <a:pt x="284" y="944"/>
                  </a:lnTo>
                  <a:lnTo>
                    <a:pt x="284" y="944"/>
                  </a:lnTo>
                  <a:lnTo>
                    <a:pt x="285" y="957"/>
                  </a:lnTo>
                  <a:lnTo>
                    <a:pt x="287" y="971"/>
                  </a:lnTo>
                  <a:lnTo>
                    <a:pt x="291" y="1006"/>
                  </a:lnTo>
                  <a:lnTo>
                    <a:pt x="291" y="1006"/>
                  </a:lnTo>
                  <a:lnTo>
                    <a:pt x="293" y="1030"/>
                  </a:lnTo>
                  <a:lnTo>
                    <a:pt x="291" y="1061"/>
                  </a:lnTo>
                  <a:lnTo>
                    <a:pt x="289" y="1092"/>
                  </a:lnTo>
                  <a:lnTo>
                    <a:pt x="291" y="1115"/>
                  </a:lnTo>
                  <a:lnTo>
                    <a:pt x="291" y="1115"/>
                  </a:lnTo>
                  <a:lnTo>
                    <a:pt x="293" y="1143"/>
                  </a:lnTo>
                  <a:lnTo>
                    <a:pt x="291" y="1182"/>
                  </a:lnTo>
                  <a:lnTo>
                    <a:pt x="284" y="1264"/>
                  </a:lnTo>
                  <a:lnTo>
                    <a:pt x="284" y="1264"/>
                  </a:lnTo>
                  <a:lnTo>
                    <a:pt x="282" y="1287"/>
                  </a:lnTo>
                  <a:lnTo>
                    <a:pt x="280" y="1293"/>
                  </a:lnTo>
                  <a:lnTo>
                    <a:pt x="276" y="1293"/>
                  </a:lnTo>
                  <a:lnTo>
                    <a:pt x="272" y="1293"/>
                  </a:lnTo>
                  <a:lnTo>
                    <a:pt x="268" y="1295"/>
                  </a:lnTo>
                  <a:lnTo>
                    <a:pt x="268" y="1295"/>
                  </a:lnTo>
                  <a:lnTo>
                    <a:pt x="266" y="1297"/>
                  </a:lnTo>
                  <a:lnTo>
                    <a:pt x="266" y="1301"/>
                  </a:lnTo>
                  <a:lnTo>
                    <a:pt x="272" y="1310"/>
                  </a:lnTo>
                  <a:lnTo>
                    <a:pt x="280" y="1324"/>
                  </a:lnTo>
                  <a:lnTo>
                    <a:pt x="291" y="1338"/>
                  </a:lnTo>
                  <a:lnTo>
                    <a:pt x="313" y="1361"/>
                  </a:lnTo>
                  <a:lnTo>
                    <a:pt x="322" y="1373"/>
                  </a:lnTo>
                  <a:lnTo>
                    <a:pt x="322" y="1373"/>
                  </a:lnTo>
                  <a:lnTo>
                    <a:pt x="320" y="1351"/>
                  </a:lnTo>
                  <a:lnTo>
                    <a:pt x="320" y="1306"/>
                  </a:lnTo>
                  <a:lnTo>
                    <a:pt x="320" y="1250"/>
                  </a:lnTo>
                  <a:lnTo>
                    <a:pt x="322" y="1201"/>
                  </a:lnTo>
                  <a:lnTo>
                    <a:pt x="322" y="1201"/>
                  </a:lnTo>
                  <a:lnTo>
                    <a:pt x="324" y="1166"/>
                  </a:lnTo>
                  <a:lnTo>
                    <a:pt x="322" y="1137"/>
                  </a:lnTo>
                  <a:lnTo>
                    <a:pt x="322" y="1110"/>
                  </a:lnTo>
                  <a:lnTo>
                    <a:pt x="322" y="1076"/>
                  </a:lnTo>
                  <a:lnTo>
                    <a:pt x="322" y="1076"/>
                  </a:lnTo>
                  <a:lnTo>
                    <a:pt x="326" y="1047"/>
                  </a:lnTo>
                  <a:lnTo>
                    <a:pt x="330" y="1028"/>
                  </a:lnTo>
                  <a:lnTo>
                    <a:pt x="338" y="1014"/>
                  </a:lnTo>
                  <a:lnTo>
                    <a:pt x="346" y="998"/>
                  </a:lnTo>
                  <a:lnTo>
                    <a:pt x="346" y="998"/>
                  </a:lnTo>
                  <a:lnTo>
                    <a:pt x="350" y="989"/>
                  </a:lnTo>
                  <a:lnTo>
                    <a:pt x="352" y="977"/>
                  </a:lnTo>
                  <a:lnTo>
                    <a:pt x="352" y="956"/>
                  </a:lnTo>
                  <a:lnTo>
                    <a:pt x="350" y="938"/>
                  </a:lnTo>
                  <a:lnTo>
                    <a:pt x="346" y="928"/>
                  </a:lnTo>
                  <a:lnTo>
                    <a:pt x="346" y="928"/>
                  </a:lnTo>
                  <a:lnTo>
                    <a:pt x="344" y="928"/>
                  </a:lnTo>
                  <a:lnTo>
                    <a:pt x="340" y="928"/>
                  </a:lnTo>
                  <a:lnTo>
                    <a:pt x="334" y="934"/>
                  </a:lnTo>
                  <a:lnTo>
                    <a:pt x="328" y="940"/>
                  </a:lnTo>
                  <a:lnTo>
                    <a:pt x="322" y="944"/>
                  </a:lnTo>
                  <a:lnTo>
                    <a:pt x="322" y="944"/>
                  </a:lnTo>
                  <a:lnTo>
                    <a:pt x="320" y="944"/>
                  </a:lnTo>
                  <a:lnTo>
                    <a:pt x="320" y="940"/>
                  </a:lnTo>
                  <a:lnTo>
                    <a:pt x="320" y="930"/>
                  </a:lnTo>
                  <a:lnTo>
                    <a:pt x="320" y="893"/>
                  </a:lnTo>
                  <a:lnTo>
                    <a:pt x="322" y="854"/>
                  </a:lnTo>
                  <a:lnTo>
                    <a:pt x="322" y="827"/>
                  </a:lnTo>
                  <a:lnTo>
                    <a:pt x="322" y="827"/>
                  </a:lnTo>
                  <a:lnTo>
                    <a:pt x="317" y="800"/>
                  </a:lnTo>
                  <a:lnTo>
                    <a:pt x="309" y="761"/>
                  </a:lnTo>
                  <a:lnTo>
                    <a:pt x="299" y="714"/>
                  </a:lnTo>
                  <a:lnTo>
                    <a:pt x="291" y="671"/>
                  </a:lnTo>
                  <a:lnTo>
                    <a:pt x="291" y="671"/>
                  </a:lnTo>
                  <a:lnTo>
                    <a:pt x="289" y="651"/>
                  </a:lnTo>
                  <a:lnTo>
                    <a:pt x="289" y="630"/>
                  </a:lnTo>
                  <a:lnTo>
                    <a:pt x="289" y="587"/>
                  </a:lnTo>
                  <a:lnTo>
                    <a:pt x="291" y="552"/>
                  </a:lnTo>
                  <a:lnTo>
                    <a:pt x="291" y="531"/>
                  </a:lnTo>
                  <a:lnTo>
                    <a:pt x="291" y="531"/>
                  </a:lnTo>
                  <a:lnTo>
                    <a:pt x="287" y="519"/>
                  </a:lnTo>
                  <a:lnTo>
                    <a:pt x="278" y="507"/>
                  </a:lnTo>
                  <a:lnTo>
                    <a:pt x="264" y="495"/>
                  </a:lnTo>
                  <a:lnTo>
                    <a:pt x="245" y="484"/>
                  </a:lnTo>
                  <a:lnTo>
                    <a:pt x="245" y="484"/>
                  </a:lnTo>
                  <a:lnTo>
                    <a:pt x="237" y="482"/>
                  </a:lnTo>
                  <a:lnTo>
                    <a:pt x="225" y="484"/>
                  </a:lnTo>
                  <a:lnTo>
                    <a:pt x="212" y="486"/>
                  </a:lnTo>
                  <a:lnTo>
                    <a:pt x="196" y="492"/>
                  </a:lnTo>
                  <a:lnTo>
                    <a:pt x="196" y="492"/>
                  </a:lnTo>
                  <a:close/>
                  <a:moveTo>
                    <a:pt x="81" y="735"/>
                  </a:moveTo>
                  <a:lnTo>
                    <a:pt x="81" y="735"/>
                  </a:lnTo>
                  <a:lnTo>
                    <a:pt x="72" y="772"/>
                  </a:lnTo>
                  <a:lnTo>
                    <a:pt x="72" y="772"/>
                  </a:lnTo>
                  <a:lnTo>
                    <a:pt x="89" y="780"/>
                  </a:lnTo>
                  <a:lnTo>
                    <a:pt x="89" y="780"/>
                  </a:lnTo>
                  <a:lnTo>
                    <a:pt x="97" y="792"/>
                  </a:lnTo>
                  <a:lnTo>
                    <a:pt x="109" y="813"/>
                  </a:lnTo>
                  <a:lnTo>
                    <a:pt x="120" y="839"/>
                  </a:lnTo>
                  <a:lnTo>
                    <a:pt x="128" y="858"/>
                  </a:lnTo>
                  <a:lnTo>
                    <a:pt x="128" y="858"/>
                  </a:lnTo>
                  <a:lnTo>
                    <a:pt x="151" y="936"/>
                  </a:lnTo>
                  <a:lnTo>
                    <a:pt x="151" y="936"/>
                  </a:lnTo>
                  <a:lnTo>
                    <a:pt x="157" y="948"/>
                  </a:lnTo>
                  <a:lnTo>
                    <a:pt x="165" y="957"/>
                  </a:lnTo>
                  <a:lnTo>
                    <a:pt x="180" y="975"/>
                  </a:lnTo>
                  <a:lnTo>
                    <a:pt x="206" y="1006"/>
                  </a:lnTo>
                  <a:lnTo>
                    <a:pt x="206" y="1006"/>
                  </a:lnTo>
                  <a:lnTo>
                    <a:pt x="217" y="1024"/>
                  </a:lnTo>
                  <a:lnTo>
                    <a:pt x="225" y="1039"/>
                  </a:lnTo>
                  <a:lnTo>
                    <a:pt x="231" y="1053"/>
                  </a:lnTo>
                  <a:lnTo>
                    <a:pt x="231" y="1063"/>
                  </a:lnTo>
                  <a:lnTo>
                    <a:pt x="231" y="1072"/>
                  </a:lnTo>
                  <a:lnTo>
                    <a:pt x="229" y="1080"/>
                  </a:lnTo>
                  <a:lnTo>
                    <a:pt x="229" y="1086"/>
                  </a:lnTo>
                  <a:lnTo>
                    <a:pt x="229" y="1092"/>
                  </a:lnTo>
                  <a:lnTo>
                    <a:pt x="229" y="1092"/>
                  </a:lnTo>
                  <a:lnTo>
                    <a:pt x="229" y="1094"/>
                  </a:lnTo>
                  <a:lnTo>
                    <a:pt x="225" y="1092"/>
                  </a:lnTo>
                  <a:lnTo>
                    <a:pt x="214" y="1078"/>
                  </a:lnTo>
                  <a:lnTo>
                    <a:pt x="202" y="1059"/>
                  </a:lnTo>
                  <a:lnTo>
                    <a:pt x="190" y="1045"/>
                  </a:lnTo>
                  <a:lnTo>
                    <a:pt x="190" y="1045"/>
                  </a:lnTo>
                  <a:lnTo>
                    <a:pt x="163" y="1020"/>
                  </a:lnTo>
                  <a:lnTo>
                    <a:pt x="147" y="1002"/>
                  </a:lnTo>
                  <a:lnTo>
                    <a:pt x="136" y="991"/>
                  </a:lnTo>
                  <a:lnTo>
                    <a:pt x="136" y="991"/>
                  </a:lnTo>
                  <a:lnTo>
                    <a:pt x="132" y="983"/>
                  </a:lnTo>
                  <a:lnTo>
                    <a:pt x="128" y="975"/>
                  </a:lnTo>
                  <a:lnTo>
                    <a:pt x="126" y="963"/>
                  </a:lnTo>
                  <a:lnTo>
                    <a:pt x="120" y="944"/>
                  </a:lnTo>
                  <a:lnTo>
                    <a:pt x="120" y="944"/>
                  </a:lnTo>
                  <a:lnTo>
                    <a:pt x="112" y="924"/>
                  </a:lnTo>
                  <a:lnTo>
                    <a:pt x="107" y="911"/>
                  </a:lnTo>
                  <a:lnTo>
                    <a:pt x="101" y="899"/>
                  </a:lnTo>
                  <a:lnTo>
                    <a:pt x="97" y="889"/>
                  </a:lnTo>
                  <a:lnTo>
                    <a:pt x="97" y="889"/>
                  </a:lnTo>
                  <a:lnTo>
                    <a:pt x="91" y="876"/>
                  </a:lnTo>
                  <a:lnTo>
                    <a:pt x="85" y="860"/>
                  </a:lnTo>
                  <a:lnTo>
                    <a:pt x="77" y="846"/>
                  </a:lnTo>
                  <a:lnTo>
                    <a:pt x="75" y="842"/>
                  </a:lnTo>
                  <a:lnTo>
                    <a:pt x="73" y="842"/>
                  </a:lnTo>
                  <a:lnTo>
                    <a:pt x="73" y="842"/>
                  </a:lnTo>
                  <a:lnTo>
                    <a:pt x="72" y="842"/>
                  </a:lnTo>
                  <a:lnTo>
                    <a:pt x="68" y="841"/>
                  </a:lnTo>
                  <a:lnTo>
                    <a:pt x="58" y="833"/>
                  </a:lnTo>
                  <a:lnTo>
                    <a:pt x="58" y="833"/>
                  </a:lnTo>
                  <a:lnTo>
                    <a:pt x="50" y="870"/>
                  </a:lnTo>
                  <a:lnTo>
                    <a:pt x="50" y="870"/>
                  </a:lnTo>
                  <a:lnTo>
                    <a:pt x="58" y="879"/>
                  </a:lnTo>
                  <a:lnTo>
                    <a:pt x="68" y="895"/>
                  </a:lnTo>
                  <a:lnTo>
                    <a:pt x="89" y="928"/>
                  </a:lnTo>
                  <a:lnTo>
                    <a:pt x="89" y="928"/>
                  </a:lnTo>
                  <a:lnTo>
                    <a:pt x="93" y="938"/>
                  </a:lnTo>
                  <a:lnTo>
                    <a:pt x="97" y="948"/>
                  </a:lnTo>
                  <a:lnTo>
                    <a:pt x="97" y="965"/>
                  </a:lnTo>
                  <a:lnTo>
                    <a:pt x="99" y="985"/>
                  </a:lnTo>
                  <a:lnTo>
                    <a:pt x="101" y="998"/>
                  </a:lnTo>
                  <a:lnTo>
                    <a:pt x="105" y="1014"/>
                  </a:lnTo>
                  <a:lnTo>
                    <a:pt x="105" y="1014"/>
                  </a:lnTo>
                  <a:lnTo>
                    <a:pt x="110" y="1030"/>
                  </a:lnTo>
                  <a:lnTo>
                    <a:pt x="118" y="1041"/>
                  </a:lnTo>
                  <a:lnTo>
                    <a:pt x="128" y="1053"/>
                  </a:lnTo>
                  <a:lnTo>
                    <a:pt x="140" y="1061"/>
                  </a:lnTo>
                  <a:lnTo>
                    <a:pt x="163" y="1078"/>
                  </a:lnTo>
                  <a:lnTo>
                    <a:pt x="177" y="1088"/>
                  </a:lnTo>
                  <a:lnTo>
                    <a:pt x="190" y="1100"/>
                  </a:lnTo>
                  <a:lnTo>
                    <a:pt x="190" y="1100"/>
                  </a:lnTo>
                  <a:lnTo>
                    <a:pt x="237" y="1145"/>
                  </a:lnTo>
                  <a:lnTo>
                    <a:pt x="252" y="1158"/>
                  </a:lnTo>
                  <a:lnTo>
                    <a:pt x="256" y="1162"/>
                  </a:lnTo>
                  <a:lnTo>
                    <a:pt x="260" y="1162"/>
                  </a:lnTo>
                  <a:lnTo>
                    <a:pt x="260" y="1162"/>
                  </a:lnTo>
                  <a:lnTo>
                    <a:pt x="262" y="1160"/>
                  </a:lnTo>
                  <a:lnTo>
                    <a:pt x="264" y="1154"/>
                  </a:lnTo>
                  <a:lnTo>
                    <a:pt x="264" y="1137"/>
                  </a:lnTo>
                  <a:lnTo>
                    <a:pt x="264" y="1113"/>
                  </a:lnTo>
                  <a:lnTo>
                    <a:pt x="260" y="1084"/>
                  </a:lnTo>
                  <a:lnTo>
                    <a:pt x="260" y="1084"/>
                  </a:lnTo>
                  <a:lnTo>
                    <a:pt x="254" y="1057"/>
                  </a:lnTo>
                  <a:lnTo>
                    <a:pt x="250" y="1035"/>
                  </a:lnTo>
                  <a:lnTo>
                    <a:pt x="245" y="1016"/>
                  </a:lnTo>
                  <a:lnTo>
                    <a:pt x="237" y="998"/>
                  </a:lnTo>
                  <a:lnTo>
                    <a:pt x="237" y="998"/>
                  </a:lnTo>
                  <a:lnTo>
                    <a:pt x="231" y="987"/>
                  </a:lnTo>
                  <a:lnTo>
                    <a:pt x="223" y="975"/>
                  </a:lnTo>
                  <a:lnTo>
                    <a:pt x="202" y="942"/>
                  </a:lnTo>
                  <a:lnTo>
                    <a:pt x="177" y="909"/>
                  </a:lnTo>
                  <a:lnTo>
                    <a:pt x="159" y="881"/>
                  </a:lnTo>
                  <a:lnTo>
                    <a:pt x="159" y="881"/>
                  </a:lnTo>
                  <a:lnTo>
                    <a:pt x="151" y="868"/>
                  </a:lnTo>
                  <a:lnTo>
                    <a:pt x="145" y="850"/>
                  </a:lnTo>
                  <a:lnTo>
                    <a:pt x="132" y="811"/>
                  </a:lnTo>
                  <a:lnTo>
                    <a:pt x="116" y="774"/>
                  </a:lnTo>
                  <a:lnTo>
                    <a:pt x="110" y="759"/>
                  </a:lnTo>
                  <a:lnTo>
                    <a:pt x="105" y="749"/>
                  </a:lnTo>
                  <a:lnTo>
                    <a:pt x="105" y="749"/>
                  </a:lnTo>
                  <a:lnTo>
                    <a:pt x="101" y="745"/>
                  </a:lnTo>
                  <a:lnTo>
                    <a:pt x="95" y="741"/>
                  </a:lnTo>
                  <a:lnTo>
                    <a:pt x="81" y="735"/>
                  </a:lnTo>
                  <a:lnTo>
                    <a:pt x="81" y="735"/>
                  </a:lnTo>
                  <a:close/>
                  <a:moveTo>
                    <a:pt x="338" y="2041"/>
                  </a:moveTo>
                  <a:lnTo>
                    <a:pt x="338" y="2041"/>
                  </a:lnTo>
                  <a:lnTo>
                    <a:pt x="344" y="2075"/>
                  </a:lnTo>
                  <a:lnTo>
                    <a:pt x="348" y="2106"/>
                  </a:lnTo>
                  <a:lnTo>
                    <a:pt x="352" y="2137"/>
                  </a:lnTo>
                  <a:lnTo>
                    <a:pt x="354" y="2170"/>
                  </a:lnTo>
                  <a:lnTo>
                    <a:pt x="354" y="2170"/>
                  </a:lnTo>
                  <a:lnTo>
                    <a:pt x="377" y="2184"/>
                  </a:lnTo>
                  <a:lnTo>
                    <a:pt x="402" y="2195"/>
                  </a:lnTo>
                  <a:lnTo>
                    <a:pt x="422" y="2205"/>
                  </a:lnTo>
                  <a:lnTo>
                    <a:pt x="431" y="2207"/>
                  </a:lnTo>
                  <a:lnTo>
                    <a:pt x="431" y="2207"/>
                  </a:lnTo>
                  <a:lnTo>
                    <a:pt x="431" y="2203"/>
                  </a:lnTo>
                  <a:lnTo>
                    <a:pt x="429" y="2195"/>
                  </a:lnTo>
                  <a:lnTo>
                    <a:pt x="425" y="2184"/>
                  </a:lnTo>
                  <a:lnTo>
                    <a:pt x="416" y="2168"/>
                  </a:lnTo>
                  <a:lnTo>
                    <a:pt x="416" y="2168"/>
                  </a:lnTo>
                  <a:lnTo>
                    <a:pt x="408" y="2152"/>
                  </a:lnTo>
                  <a:lnTo>
                    <a:pt x="402" y="2137"/>
                  </a:lnTo>
                  <a:lnTo>
                    <a:pt x="392" y="2098"/>
                  </a:lnTo>
                  <a:lnTo>
                    <a:pt x="392" y="2098"/>
                  </a:lnTo>
                  <a:lnTo>
                    <a:pt x="390" y="2092"/>
                  </a:lnTo>
                  <a:lnTo>
                    <a:pt x="387" y="2084"/>
                  </a:lnTo>
                  <a:lnTo>
                    <a:pt x="373" y="2071"/>
                  </a:lnTo>
                  <a:lnTo>
                    <a:pt x="357" y="2057"/>
                  </a:lnTo>
                  <a:lnTo>
                    <a:pt x="338" y="2041"/>
                  </a:lnTo>
                  <a:lnTo>
                    <a:pt x="338" y="2041"/>
                  </a:lnTo>
                  <a:close/>
                  <a:moveTo>
                    <a:pt x="309" y="2466"/>
                  </a:moveTo>
                  <a:lnTo>
                    <a:pt x="309" y="2466"/>
                  </a:lnTo>
                  <a:lnTo>
                    <a:pt x="297" y="2503"/>
                  </a:lnTo>
                  <a:lnTo>
                    <a:pt x="297" y="2503"/>
                  </a:lnTo>
                  <a:lnTo>
                    <a:pt x="311" y="2515"/>
                  </a:lnTo>
                  <a:lnTo>
                    <a:pt x="320" y="2525"/>
                  </a:lnTo>
                  <a:lnTo>
                    <a:pt x="328" y="2531"/>
                  </a:lnTo>
                  <a:lnTo>
                    <a:pt x="330" y="2535"/>
                  </a:lnTo>
                  <a:lnTo>
                    <a:pt x="330" y="2535"/>
                  </a:lnTo>
                  <a:lnTo>
                    <a:pt x="332" y="2538"/>
                  </a:lnTo>
                  <a:lnTo>
                    <a:pt x="334" y="2540"/>
                  </a:lnTo>
                  <a:lnTo>
                    <a:pt x="342" y="2546"/>
                  </a:lnTo>
                  <a:lnTo>
                    <a:pt x="348" y="2546"/>
                  </a:lnTo>
                  <a:lnTo>
                    <a:pt x="352" y="2544"/>
                  </a:lnTo>
                  <a:lnTo>
                    <a:pt x="354" y="2540"/>
                  </a:lnTo>
                  <a:lnTo>
                    <a:pt x="354" y="2535"/>
                  </a:lnTo>
                  <a:lnTo>
                    <a:pt x="354" y="2535"/>
                  </a:lnTo>
                  <a:lnTo>
                    <a:pt x="354" y="2523"/>
                  </a:lnTo>
                  <a:lnTo>
                    <a:pt x="352" y="2513"/>
                  </a:lnTo>
                  <a:lnTo>
                    <a:pt x="344" y="2501"/>
                  </a:lnTo>
                  <a:lnTo>
                    <a:pt x="322" y="2480"/>
                  </a:lnTo>
                  <a:lnTo>
                    <a:pt x="322" y="2480"/>
                  </a:lnTo>
                  <a:lnTo>
                    <a:pt x="309" y="2466"/>
                  </a:lnTo>
                  <a:lnTo>
                    <a:pt x="309" y="2466"/>
                  </a:lnTo>
                  <a:close/>
                  <a:moveTo>
                    <a:pt x="252" y="2626"/>
                  </a:moveTo>
                  <a:lnTo>
                    <a:pt x="252" y="2626"/>
                  </a:lnTo>
                  <a:lnTo>
                    <a:pt x="233" y="2667"/>
                  </a:lnTo>
                  <a:lnTo>
                    <a:pt x="233" y="2667"/>
                  </a:lnTo>
                  <a:lnTo>
                    <a:pt x="252" y="2683"/>
                  </a:lnTo>
                  <a:lnTo>
                    <a:pt x="252" y="2683"/>
                  </a:lnTo>
                  <a:lnTo>
                    <a:pt x="256" y="2687"/>
                  </a:lnTo>
                  <a:lnTo>
                    <a:pt x="258" y="2694"/>
                  </a:lnTo>
                  <a:lnTo>
                    <a:pt x="264" y="2710"/>
                  </a:lnTo>
                  <a:lnTo>
                    <a:pt x="268" y="2730"/>
                  </a:lnTo>
                  <a:lnTo>
                    <a:pt x="272" y="2737"/>
                  </a:lnTo>
                  <a:lnTo>
                    <a:pt x="276" y="2745"/>
                  </a:lnTo>
                  <a:lnTo>
                    <a:pt x="276" y="2745"/>
                  </a:lnTo>
                  <a:lnTo>
                    <a:pt x="282" y="2751"/>
                  </a:lnTo>
                  <a:lnTo>
                    <a:pt x="289" y="2757"/>
                  </a:lnTo>
                  <a:lnTo>
                    <a:pt x="313" y="2770"/>
                  </a:lnTo>
                  <a:lnTo>
                    <a:pt x="338" y="2782"/>
                  </a:lnTo>
                  <a:lnTo>
                    <a:pt x="361" y="2792"/>
                  </a:lnTo>
                  <a:lnTo>
                    <a:pt x="361" y="2792"/>
                  </a:lnTo>
                  <a:lnTo>
                    <a:pt x="369" y="2794"/>
                  </a:lnTo>
                  <a:lnTo>
                    <a:pt x="373" y="2792"/>
                  </a:lnTo>
                  <a:lnTo>
                    <a:pt x="373" y="2790"/>
                  </a:lnTo>
                  <a:lnTo>
                    <a:pt x="373" y="2784"/>
                  </a:lnTo>
                  <a:lnTo>
                    <a:pt x="365" y="2772"/>
                  </a:lnTo>
                  <a:lnTo>
                    <a:pt x="361" y="2761"/>
                  </a:lnTo>
                  <a:lnTo>
                    <a:pt x="361" y="2761"/>
                  </a:lnTo>
                  <a:lnTo>
                    <a:pt x="359" y="2755"/>
                  </a:lnTo>
                  <a:lnTo>
                    <a:pt x="354" y="2749"/>
                  </a:lnTo>
                  <a:lnTo>
                    <a:pt x="340" y="2735"/>
                  </a:lnTo>
                  <a:lnTo>
                    <a:pt x="324" y="2720"/>
                  </a:lnTo>
                  <a:lnTo>
                    <a:pt x="319" y="2714"/>
                  </a:lnTo>
                  <a:lnTo>
                    <a:pt x="315" y="2706"/>
                  </a:lnTo>
                  <a:lnTo>
                    <a:pt x="315" y="2706"/>
                  </a:lnTo>
                  <a:lnTo>
                    <a:pt x="307" y="2691"/>
                  </a:lnTo>
                  <a:lnTo>
                    <a:pt x="295" y="2673"/>
                  </a:lnTo>
                  <a:lnTo>
                    <a:pt x="284" y="2653"/>
                  </a:lnTo>
                  <a:lnTo>
                    <a:pt x="276" y="2636"/>
                  </a:lnTo>
                  <a:lnTo>
                    <a:pt x="276" y="2636"/>
                  </a:lnTo>
                  <a:lnTo>
                    <a:pt x="272" y="2632"/>
                  </a:lnTo>
                  <a:lnTo>
                    <a:pt x="268" y="2628"/>
                  </a:lnTo>
                  <a:lnTo>
                    <a:pt x="260" y="2626"/>
                  </a:lnTo>
                  <a:lnTo>
                    <a:pt x="252" y="2626"/>
                  </a:lnTo>
                  <a:lnTo>
                    <a:pt x="252" y="2626"/>
                  </a:lnTo>
                  <a:close/>
                  <a:moveTo>
                    <a:pt x="114" y="3100"/>
                  </a:moveTo>
                  <a:lnTo>
                    <a:pt x="114" y="3100"/>
                  </a:lnTo>
                  <a:lnTo>
                    <a:pt x="132" y="3139"/>
                  </a:lnTo>
                  <a:lnTo>
                    <a:pt x="132" y="3139"/>
                  </a:lnTo>
                  <a:lnTo>
                    <a:pt x="175" y="3125"/>
                  </a:lnTo>
                  <a:lnTo>
                    <a:pt x="221" y="3112"/>
                  </a:lnTo>
                  <a:lnTo>
                    <a:pt x="221" y="3112"/>
                  </a:lnTo>
                  <a:lnTo>
                    <a:pt x="241" y="3104"/>
                  </a:lnTo>
                  <a:lnTo>
                    <a:pt x="252" y="3102"/>
                  </a:lnTo>
                  <a:lnTo>
                    <a:pt x="330" y="3088"/>
                  </a:lnTo>
                  <a:lnTo>
                    <a:pt x="330" y="3088"/>
                  </a:lnTo>
                  <a:lnTo>
                    <a:pt x="377" y="3078"/>
                  </a:lnTo>
                  <a:lnTo>
                    <a:pt x="385" y="3077"/>
                  </a:lnTo>
                  <a:lnTo>
                    <a:pt x="385" y="3077"/>
                  </a:lnTo>
                  <a:lnTo>
                    <a:pt x="385" y="3077"/>
                  </a:lnTo>
                  <a:lnTo>
                    <a:pt x="371" y="3075"/>
                  </a:lnTo>
                  <a:lnTo>
                    <a:pt x="363" y="3075"/>
                  </a:lnTo>
                  <a:lnTo>
                    <a:pt x="361" y="3073"/>
                  </a:lnTo>
                  <a:lnTo>
                    <a:pt x="361" y="3073"/>
                  </a:lnTo>
                  <a:lnTo>
                    <a:pt x="355" y="3071"/>
                  </a:lnTo>
                  <a:lnTo>
                    <a:pt x="340" y="3071"/>
                  </a:lnTo>
                  <a:lnTo>
                    <a:pt x="293" y="3073"/>
                  </a:lnTo>
                  <a:lnTo>
                    <a:pt x="241" y="3077"/>
                  </a:lnTo>
                  <a:lnTo>
                    <a:pt x="206" y="3080"/>
                  </a:lnTo>
                  <a:lnTo>
                    <a:pt x="206" y="3080"/>
                  </a:lnTo>
                  <a:lnTo>
                    <a:pt x="167" y="3090"/>
                  </a:lnTo>
                  <a:lnTo>
                    <a:pt x="140" y="3096"/>
                  </a:lnTo>
                  <a:lnTo>
                    <a:pt x="114" y="3100"/>
                  </a:lnTo>
                  <a:lnTo>
                    <a:pt x="114" y="3100"/>
                  </a:lnTo>
                  <a:close/>
                  <a:moveTo>
                    <a:pt x="641" y="3137"/>
                  </a:moveTo>
                  <a:lnTo>
                    <a:pt x="641" y="3137"/>
                  </a:lnTo>
                  <a:lnTo>
                    <a:pt x="663" y="3092"/>
                  </a:lnTo>
                  <a:lnTo>
                    <a:pt x="663" y="3092"/>
                  </a:lnTo>
                  <a:lnTo>
                    <a:pt x="612" y="3100"/>
                  </a:lnTo>
                  <a:lnTo>
                    <a:pt x="591" y="3104"/>
                  </a:lnTo>
                  <a:lnTo>
                    <a:pt x="579" y="3104"/>
                  </a:lnTo>
                  <a:lnTo>
                    <a:pt x="579" y="3104"/>
                  </a:lnTo>
                  <a:lnTo>
                    <a:pt x="577" y="3104"/>
                  </a:lnTo>
                  <a:lnTo>
                    <a:pt x="577" y="3108"/>
                  </a:lnTo>
                  <a:lnTo>
                    <a:pt x="575" y="3116"/>
                  </a:lnTo>
                  <a:lnTo>
                    <a:pt x="573" y="3117"/>
                  </a:lnTo>
                  <a:lnTo>
                    <a:pt x="571" y="3119"/>
                  </a:lnTo>
                  <a:lnTo>
                    <a:pt x="566" y="3117"/>
                  </a:lnTo>
                  <a:lnTo>
                    <a:pt x="556" y="3112"/>
                  </a:lnTo>
                  <a:lnTo>
                    <a:pt x="556" y="3112"/>
                  </a:lnTo>
                  <a:lnTo>
                    <a:pt x="497" y="3067"/>
                  </a:lnTo>
                  <a:lnTo>
                    <a:pt x="482" y="3057"/>
                  </a:lnTo>
                  <a:lnTo>
                    <a:pt x="470" y="3049"/>
                  </a:lnTo>
                  <a:lnTo>
                    <a:pt x="460" y="3047"/>
                  </a:lnTo>
                  <a:lnTo>
                    <a:pt x="457" y="3047"/>
                  </a:lnTo>
                  <a:lnTo>
                    <a:pt x="455" y="3049"/>
                  </a:lnTo>
                  <a:lnTo>
                    <a:pt x="455" y="3049"/>
                  </a:lnTo>
                  <a:lnTo>
                    <a:pt x="451" y="3053"/>
                  </a:lnTo>
                  <a:lnTo>
                    <a:pt x="443" y="3057"/>
                  </a:lnTo>
                  <a:lnTo>
                    <a:pt x="429" y="3059"/>
                  </a:lnTo>
                  <a:lnTo>
                    <a:pt x="427" y="3063"/>
                  </a:lnTo>
                  <a:lnTo>
                    <a:pt x="429" y="3069"/>
                  </a:lnTo>
                  <a:lnTo>
                    <a:pt x="437" y="3077"/>
                  </a:lnTo>
                  <a:lnTo>
                    <a:pt x="455" y="3088"/>
                  </a:lnTo>
                  <a:lnTo>
                    <a:pt x="455" y="3088"/>
                  </a:lnTo>
                  <a:lnTo>
                    <a:pt x="474" y="3102"/>
                  </a:lnTo>
                  <a:lnTo>
                    <a:pt x="492" y="3116"/>
                  </a:lnTo>
                  <a:lnTo>
                    <a:pt x="515" y="3137"/>
                  </a:lnTo>
                  <a:lnTo>
                    <a:pt x="531" y="3153"/>
                  </a:lnTo>
                  <a:lnTo>
                    <a:pt x="534" y="3156"/>
                  </a:lnTo>
                  <a:lnTo>
                    <a:pt x="540" y="3158"/>
                  </a:lnTo>
                  <a:lnTo>
                    <a:pt x="540" y="3158"/>
                  </a:lnTo>
                  <a:lnTo>
                    <a:pt x="550" y="3160"/>
                  </a:lnTo>
                  <a:lnTo>
                    <a:pt x="564" y="3162"/>
                  </a:lnTo>
                  <a:lnTo>
                    <a:pt x="571" y="3162"/>
                  </a:lnTo>
                  <a:lnTo>
                    <a:pt x="581" y="3160"/>
                  </a:lnTo>
                  <a:lnTo>
                    <a:pt x="595" y="3156"/>
                  </a:lnTo>
                  <a:lnTo>
                    <a:pt x="610" y="3151"/>
                  </a:lnTo>
                  <a:lnTo>
                    <a:pt x="610" y="3151"/>
                  </a:lnTo>
                  <a:lnTo>
                    <a:pt x="641" y="3137"/>
                  </a:lnTo>
                  <a:lnTo>
                    <a:pt x="641" y="3137"/>
                  </a:lnTo>
                  <a:close/>
                  <a:moveTo>
                    <a:pt x="774" y="2893"/>
                  </a:moveTo>
                  <a:lnTo>
                    <a:pt x="781" y="2880"/>
                  </a:lnTo>
                  <a:lnTo>
                    <a:pt x="766" y="2885"/>
                  </a:lnTo>
                  <a:lnTo>
                    <a:pt x="649" y="2901"/>
                  </a:lnTo>
                  <a:lnTo>
                    <a:pt x="649" y="2901"/>
                  </a:lnTo>
                  <a:lnTo>
                    <a:pt x="622" y="2899"/>
                  </a:lnTo>
                  <a:lnTo>
                    <a:pt x="597" y="2897"/>
                  </a:lnTo>
                  <a:lnTo>
                    <a:pt x="571" y="2893"/>
                  </a:lnTo>
                  <a:lnTo>
                    <a:pt x="571" y="2893"/>
                  </a:lnTo>
                  <a:lnTo>
                    <a:pt x="558" y="2889"/>
                  </a:lnTo>
                  <a:lnTo>
                    <a:pt x="554" y="2887"/>
                  </a:lnTo>
                  <a:lnTo>
                    <a:pt x="556" y="2885"/>
                  </a:lnTo>
                  <a:lnTo>
                    <a:pt x="558" y="2880"/>
                  </a:lnTo>
                  <a:lnTo>
                    <a:pt x="558" y="2876"/>
                  </a:lnTo>
                  <a:lnTo>
                    <a:pt x="556" y="2870"/>
                  </a:lnTo>
                  <a:lnTo>
                    <a:pt x="556" y="2870"/>
                  </a:lnTo>
                  <a:lnTo>
                    <a:pt x="501" y="2753"/>
                  </a:lnTo>
                  <a:lnTo>
                    <a:pt x="501" y="2753"/>
                  </a:lnTo>
                  <a:lnTo>
                    <a:pt x="534" y="2798"/>
                  </a:lnTo>
                  <a:lnTo>
                    <a:pt x="562" y="2835"/>
                  </a:lnTo>
                  <a:lnTo>
                    <a:pt x="575" y="2850"/>
                  </a:lnTo>
                  <a:lnTo>
                    <a:pt x="587" y="2862"/>
                  </a:lnTo>
                  <a:lnTo>
                    <a:pt x="587" y="2862"/>
                  </a:lnTo>
                  <a:lnTo>
                    <a:pt x="604" y="2876"/>
                  </a:lnTo>
                  <a:lnTo>
                    <a:pt x="618" y="2882"/>
                  </a:lnTo>
                  <a:lnTo>
                    <a:pt x="632" y="2884"/>
                  </a:lnTo>
                  <a:lnTo>
                    <a:pt x="649" y="2885"/>
                  </a:lnTo>
                  <a:lnTo>
                    <a:pt x="649" y="2885"/>
                  </a:lnTo>
                  <a:lnTo>
                    <a:pt x="671" y="2887"/>
                  </a:lnTo>
                  <a:lnTo>
                    <a:pt x="694" y="2884"/>
                  </a:lnTo>
                  <a:lnTo>
                    <a:pt x="719" y="2878"/>
                  </a:lnTo>
                  <a:lnTo>
                    <a:pt x="742" y="2870"/>
                  </a:lnTo>
                  <a:lnTo>
                    <a:pt x="742" y="2870"/>
                  </a:lnTo>
                  <a:lnTo>
                    <a:pt x="776" y="2854"/>
                  </a:lnTo>
                  <a:lnTo>
                    <a:pt x="783" y="2850"/>
                  </a:lnTo>
                  <a:lnTo>
                    <a:pt x="789" y="2846"/>
                  </a:lnTo>
                  <a:lnTo>
                    <a:pt x="789" y="2846"/>
                  </a:lnTo>
                  <a:lnTo>
                    <a:pt x="789" y="2846"/>
                  </a:lnTo>
                  <a:lnTo>
                    <a:pt x="787" y="2845"/>
                  </a:lnTo>
                  <a:lnTo>
                    <a:pt x="781" y="2845"/>
                  </a:lnTo>
                  <a:lnTo>
                    <a:pt x="756" y="2848"/>
                  </a:lnTo>
                  <a:lnTo>
                    <a:pt x="723" y="2852"/>
                  </a:lnTo>
                  <a:lnTo>
                    <a:pt x="696" y="2854"/>
                  </a:lnTo>
                  <a:lnTo>
                    <a:pt x="696" y="2854"/>
                  </a:lnTo>
                  <a:lnTo>
                    <a:pt x="676" y="2856"/>
                  </a:lnTo>
                  <a:lnTo>
                    <a:pt x="661" y="2858"/>
                  </a:lnTo>
                  <a:lnTo>
                    <a:pt x="641" y="2862"/>
                  </a:lnTo>
                  <a:lnTo>
                    <a:pt x="641" y="2862"/>
                  </a:lnTo>
                  <a:lnTo>
                    <a:pt x="637" y="2860"/>
                  </a:lnTo>
                  <a:lnTo>
                    <a:pt x="630" y="2856"/>
                  </a:lnTo>
                  <a:lnTo>
                    <a:pt x="608" y="2843"/>
                  </a:lnTo>
                  <a:lnTo>
                    <a:pt x="587" y="2823"/>
                  </a:lnTo>
                  <a:lnTo>
                    <a:pt x="577" y="2815"/>
                  </a:lnTo>
                  <a:lnTo>
                    <a:pt x="571" y="2808"/>
                  </a:lnTo>
                  <a:lnTo>
                    <a:pt x="571" y="2808"/>
                  </a:lnTo>
                  <a:lnTo>
                    <a:pt x="562" y="2794"/>
                  </a:lnTo>
                  <a:lnTo>
                    <a:pt x="548" y="2780"/>
                  </a:lnTo>
                  <a:lnTo>
                    <a:pt x="542" y="2770"/>
                  </a:lnTo>
                  <a:lnTo>
                    <a:pt x="536" y="2761"/>
                  </a:lnTo>
                  <a:lnTo>
                    <a:pt x="531" y="2747"/>
                  </a:lnTo>
                  <a:lnTo>
                    <a:pt x="525" y="2730"/>
                  </a:lnTo>
                  <a:lnTo>
                    <a:pt x="525" y="2730"/>
                  </a:lnTo>
                  <a:lnTo>
                    <a:pt x="515" y="2696"/>
                  </a:lnTo>
                  <a:lnTo>
                    <a:pt x="515" y="2696"/>
                  </a:lnTo>
                  <a:lnTo>
                    <a:pt x="513" y="2696"/>
                  </a:lnTo>
                  <a:lnTo>
                    <a:pt x="513" y="2698"/>
                  </a:lnTo>
                  <a:lnTo>
                    <a:pt x="509" y="2698"/>
                  </a:lnTo>
                  <a:lnTo>
                    <a:pt x="509" y="2698"/>
                  </a:lnTo>
                  <a:lnTo>
                    <a:pt x="466" y="2698"/>
                  </a:lnTo>
                  <a:lnTo>
                    <a:pt x="431" y="2698"/>
                  </a:lnTo>
                  <a:lnTo>
                    <a:pt x="431" y="2698"/>
                  </a:lnTo>
                  <a:lnTo>
                    <a:pt x="445" y="2728"/>
                  </a:lnTo>
                  <a:lnTo>
                    <a:pt x="460" y="2757"/>
                  </a:lnTo>
                  <a:lnTo>
                    <a:pt x="478" y="2792"/>
                  </a:lnTo>
                  <a:lnTo>
                    <a:pt x="478" y="2792"/>
                  </a:lnTo>
                  <a:lnTo>
                    <a:pt x="492" y="2821"/>
                  </a:lnTo>
                  <a:lnTo>
                    <a:pt x="497" y="2841"/>
                  </a:lnTo>
                  <a:lnTo>
                    <a:pt x="503" y="2858"/>
                  </a:lnTo>
                  <a:lnTo>
                    <a:pt x="509" y="2878"/>
                  </a:lnTo>
                  <a:lnTo>
                    <a:pt x="509" y="2878"/>
                  </a:lnTo>
                  <a:lnTo>
                    <a:pt x="519" y="2897"/>
                  </a:lnTo>
                  <a:lnTo>
                    <a:pt x="531" y="2913"/>
                  </a:lnTo>
                  <a:lnTo>
                    <a:pt x="542" y="2926"/>
                  </a:lnTo>
                  <a:lnTo>
                    <a:pt x="556" y="2940"/>
                  </a:lnTo>
                  <a:lnTo>
                    <a:pt x="556" y="2940"/>
                  </a:lnTo>
                  <a:lnTo>
                    <a:pt x="564" y="2944"/>
                  </a:lnTo>
                  <a:lnTo>
                    <a:pt x="575" y="2946"/>
                  </a:lnTo>
                  <a:lnTo>
                    <a:pt x="585" y="2944"/>
                  </a:lnTo>
                  <a:lnTo>
                    <a:pt x="597" y="2940"/>
                  </a:lnTo>
                  <a:lnTo>
                    <a:pt x="620" y="2930"/>
                  </a:lnTo>
                  <a:lnTo>
                    <a:pt x="632" y="2926"/>
                  </a:lnTo>
                  <a:lnTo>
                    <a:pt x="641" y="2924"/>
                  </a:lnTo>
                  <a:lnTo>
                    <a:pt x="641" y="2924"/>
                  </a:lnTo>
                  <a:lnTo>
                    <a:pt x="690" y="2913"/>
                  </a:lnTo>
                  <a:lnTo>
                    <a:pt x="774" y="2893"/>
                  </a:lnTo>
                  <a:lnTo>
                    <a:pt x="774" y="2893"/>
                  </a:lnTo>
                  <a:close/>
                  <a:moveTo>
                    <a:pt x="873" y="2730"/>
                  </a:moveTo>
                  <a:lnTo>
                    <a:pt x="873" y="2730"/>
                  </a:lnTo>
                  <a:lnTo>
                    <a:pt x="900" y="2689"/>
                  </a:lnTo>
                  <a:lnTo>
                    <a:pt x="900" y="2689"/>
                  </a:lnTo>
                  <a:lnTo>
                    <a:pt x="867" y="2659"/>
                  </a:lnTo>
                  <a:lnTo>
                    <a:pt x="867" y="2659"/>
                  </a:lnTo>
                  <a:lnTo>
                    <a:pt x="853" y="2648"/>
                  </a:lnTo>
                  <a:lnTo>
                    <a:pt x="840" y="2638"/>
                  </a:lnTo>
                  <a:lnTo>
                    <a:pt x="814" y="2622"/>
                  </a:lnTo>
                  <a:lnTo>
                    <a:pt x="801" y="2613"/>
                  </a:lnTo>
                  <a:lnTo>
                    <a:pt x="787" y="2603"/>
                  </a:lnTo>
                  <a:lnTo>
                    <a:pt x="774" y="2589"/>
                  </a:lnTo>
                  <a:lnTo>
                    <a:pt x="758" y="2574"/>
                  </a:lnTo>
                  <a:lnTo>
                    <a:pt x="758" y="2574"/>
                  </a:lnTo>
                  <a:lnTo>
                    <a:pt x="713" y="2519"/>
                  </a:lnTo>
                  <a:lnTo>
                    <a:pt x="706" y="2509"/>
                  </a:lnTo>
                  <a:lnTo>
                    <a:pt x="698" y="2503"/>
                  </a:lnTo>
                  <a:lnTo>
                    <a:pt x="690" y="2498"/>
                  </a:lnTo>
                  <a:lnTo>
                    <a:pt x="680" y="2496"/>
                  </a:lnTo>
                  <a:lnTo>
                    <a:pt x="680" y="2496"/>
                  </a:lnTo>
                  <a:lnTo>
                    <a:pt x="659" y="2492"/>
                  </a:lnTo>
                  <a:lnTo>
                    <a:pt x="637" y="2490"/>
                  </a:lnTo>
                  <a:lnTo>
                    <a:pt x="595" y="2488"/>
                  </a:lnTo>
                  <a:lnTo>
                    <a:pt x="595" y="2488"/>
                  </a:lnTo>
                  <a:lnTo>
                    <a:pt x="573" y="2488"/>
                  </a:lnTo>
                  <a:lnTo>
                    <a:pt x="554" y="2488"/>
                  </a:lnTo>
                  <a:lnTo>
                    <a:pt x="544" y="2490"/>
                  </a:lnTo>
                  <a:lnTo>
                    <a:pt x="536" y="2494"/>
                  </a:lnTo>
                  <a:lnTo>
                    <a:pt x="531" y="2498"/>
                  </a:lnTo>
                  <a:lnTo>
                    <a:pt x="525" y="2503"/>
                  </a:lnTo>
                  <a:lnTo>
                    <a:pt x="525" y="2503"/>
                  </a:lnTo>
                  <a:lnTo>
                    <a:pt x="513" y="2521"/>
                  </a:lnTo>
                  <a:lnTo>
                    <a:pt x="509" y="2527"/>
                  </a:lnTo>
                  <a:lnTo>
                    <a:pt x="501" y="2535"/>
                  </a:lnTo>
                  <a:lnTo>
                    <a:pt x="501" y="2535"/>
                  </a:lnTo>
                  <a:lnTo>
                    <a:pt x="497" y="2538"/>
                  </a:lnTo>
                  <a:lnTo>
                    <a:pt x="495" y="2542"/>
                  </a:lnTo>
                  <a:lnTo>
                    <a:pt x="494" y="2550"/>
                  </a:lnTo>
                  <a:lnTo>
                    <a:pt x="494" y="2552"/>
                  </a:lnTo>
                  <a:lnTo>
                    <a:pt x="490" y="2554"/>
                  </a:lnTo>
                  <a:lnTo>
                    <a:pt x="486" y="2556"/>
                  </a:lnTo>
                  <a:lnTo>
                    <a:pt x="478" y="2558"/>
                  </a:lnTo>
                  <a:lnTo>
                    <a:pt x="478" y="2558"/>
                  </a:lnTo>
                  <a:lnTo>
                    <a:pt x="464" y="2558"/>
                  </a:lnTo>
                  <a:lnTo>
                    <a:pt x="453" y="2558"/>
                  </a:lnTo>
                  <a:lnTo>
                    <a:pt x="431" y="2558"/>
                  </a:lnTo>
                  <a:lnTo>
                    <a:pt x="431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31" y="2558"/>
                  </a:lnTo>
                  <a:lnTo>
                    <a:pt x="431" y="2558"/>
                  </a:lnTo>
                  <a:lnTo>
                    <a:pt x="439" y="2554"/>
                  </a:lnTo>
                  <a:lnTo>
                    <a:pt x="445" y="2550"/>
                  </a:lnTo>
                  <a:lnTo>
                    <a:pt x="451" y="2544"/>
                  </a:lnTo>
                  <a:lnTo>
                    <a:pt x="455" y="2535"/>
                  </a:lnTo>
                  <a:lnTo>
                    <a:pt x="455" y="2535"/>
                  </a:lnTo>
                  <a:lnTo>
                    <a:pt x="460" y="2494"/>
                  </a:lnTo>
                  <a:lnTo>
                    <a:pt x="462" y="2478"/>
                  </a:lnTo>
                  <a:lnTo>
                    <a:pt x="462" y="2472"/>
                  </a:lnTo>
                  <a:lnTo>
                    <a:pt x="462" y="2472"/>
                  </a:lnTo>
                  <a:lnTo>
                    <a:pt x="459" y="2472"/>
                  </a:lnTo>
                  <a:lnTo>
                    <a:pt x="453" y="2474"/>
                  </a:lnTo>
                  <a:lnTo>
                    <a:pt x="447" y="2476"/>
                  </a:lnTo>
                  <a:lnTo>
                    <a:pt x="443" y="2480"/>
                  </a:lnTo>
                  <a:lnTo>
                    <a:pt x="437" y="2486"/>
                  </a:lnTo>
                  <a:lnTo>
                    <a:pt x="431" y="2496"/>
                  </a:lnTo>
                  <a:lnTo>
                    <a:pt x="431" y="2496"/>
                  </a:lnTo>
                  <a:lnTo>
                    <a:pt x="424" y="2513"/>
                  </a:lnTo>
                  <a:lnTo>
                    <a:pt x="418" y="2527"/>
                  </a:lnTo>
                  <a:lnTo>
                    <a:pt x="412" y="2537"/>
                  </a:lnTo>
                  <a:lnTo>
                    <a:pt x="406" y="2538"/>
                  </a:lnTo>
                  <a:lnTo>
                    <a:pt x="400" y="2542"/>
                  </a:lnTo>
                  <a:lnTo>
                    <a:pt x="400" y="2542"/>
                  </a:lnTo>
                  <a:lnTo>
                    <a:pt x="387" y="2548"/>
                  </a:lnTo>
                  <a:lnTo>
                    <a:pt x="375" y="2554"/>
                  </a:lnTo>
                  <a:lnTo>
                    <a:pt x="361" y="2566"/>
                  </a:lnTo>
                  <a:lnTo>
                    <a:pt x="361" y="2566"/>
                  </a:lnTo>
                  <a:lnTo>
                    <a:pt x="357" y="2568"/>
                  </a:lnTo>
                  <a:lnTo>
                    <a:pt x="352" y="2570"/>
                  </a:lnTo>
                  <a:lnTo>
                    <a:pt x="346" y="2574"/>
                  </a:lnTo>
                  <a:lnTo>
                    <a:pt x="338" y="2581"/>
                  </a:lnTo>
                  <a:lnTo>
                    <a:pt x="338" y="2581"/>
                  </a:lnTo>
                  <a:lnTo>
                    <a:pt x="320" y="2607"/>
                  </a:lnTo>
                  <a:lnTo>
                    <a:pt x="315" y="2615"/>
                  </a:lnTo>
                  <a:lnTo>
                    <a:pt x="315" y="2620"/>
                  </a:lnTo>
                  <a:lnTo>
                    <a:pt x="315" y="2620"/>
                  </a:lnTo>
                  <a:lnTo>
                    <a:pt x="319" y="2624"/>
                  </a:lnTo>
                  <a:lnTo>
                    <a:pt x="324" y="2628"/>
                  </a:lnTo>
                  <a:lnTo>
                    <a:pt x="330" y="2628"/>
                  </a:lnTo>
                  <a:lnTo>
                    <a:pt x="336" y="2628"/>
                  </a:lnTo>
                  <a:lnTo>
                    <a:pt x="344" y="2626"/>
                  </a:lnTo>
                  <a:lnTo>
                    <a:pt x="354" y="2620"/>
                  </a:lnTo>
                  <a:lnTo>
                    <a:pt x="354" y="2620"/>
                  </a:lnTo>
                  <a:lnTo>
                    <a:pt x="390" y="2597"/>
                  </a:lnTo>
                  <a:lnTo>
                    <a:pt x="398" y="2593"/>
                  </a:lnTo>
                  <a:lnTo>
                    <a:pt x="404" y="2593"/>
                  </a:lnTo>
                  <a:lnTo>
                    <a:pt x="406" y="2593"/>
                  </a:lnTo>
                  <a:lnTo>
                    <a:pt x="408" y="2597"/>
                  </a:lnTo>
                  <a:lnTo>
                    <a:pt x="408" y="2597"/>
                  </a:lnTo>
                  <a:lnTo>
                    <a:pt x="406" y="2611"/>
                  </a:lnTo>
                  <a:lnTo>
                    <a:pt x="402" y="2628"/>
                  </a:lnTo>
                  <a:lnTo>
                    <a:pt x="400" y="2636"/>
                  </a:lnTo>
                  <a:lnTo>
                    <a:pt x="400" y="2644"/>
                  </a:lnTo>
                  <a:lnTo>
                    <a:pt x="402" y="2650"/>
                  </a:lnTo>
                  <a:lnTo>
                    <a:pt x="408" y="2652"/>
                  </a:lnTo>
                  <a:lnTo>
                    <a:pt x="408" y="2652"/>
                  </a:lnTo>
                  <a:lnTo>
                    <a:pt x="420" y="2655"/>
                  </a:lnTo>
                  <a:lnTo>
                    <a:pt x="424" y="2657"/>
                  </a:lnTo>
                  <a:lnTo>
                    <a:pt x="429" y="2659"/>
                  </a:lnTo>
                  <a:lnTo>
                    <a:pt x="435" y="2659"/>
                  </a:lnTo>
                  <a:lnTo>
                    <a:pt x="445" y="2657"/>
                  </a:lnTo>
                  <a:lnTo>
                    <a:pt x="455" y="2652"/>
                  </a:lnTo>
                  <a:lnTo>
                    <a:pt x="470" y="2644"/>
                  </a:lnTo>
                  <a:lnTo>
                    <a:pt x="470" y="2644"/>
                  </a:lnTo>
                  <a:lnTo>
                    <a:pt x="501" y="2626"/>
                  </a:lnTo>
                  <a:lnTo>
                    <a:pt x="527" y="2613"/>
                  </a:lnTo>
                  <a:lnTo>
                    <a:pt x="546" y="2601"/>
                  </a:lnTo>
                  <a:lnTo>
                    <a:pt x="552" y="2595"/>
                  </a:lnTo>
                  <a:lnTo>
                    <a:pt x="556" y="2589"/>
                  </a:lnTo>
                  <a:lnTo>
                    <a:pt x="556" y="2589"/>
                  </a:lnTo>
                  <a:lnTo>
                    <a:pt x="558" y="2583"/>
                  </a:lnTo>
                  <a:lnTo>
                    <a:pt x="558" y="2576"/>
                  </a:lnTo>
                  <a:lnTo>
                    <a:pt x="560" y="2562"/>
                  </a:lnTo>
                  <a:lnTo>
                    <a:pt x="564" y="2558"/>
                  </a:lnTo>
                  <a:lnTo>
                    <a:pt x="567" y="2558"/>
                  </a:lnTo>
                  <a:lnTo>
                    <a:pt x="575" y="2560"/>
                  </a:lnTo>
                  <a:lnTo>
                    <a:pt x="587" y="2566"/>
                  </a:lnTo>
                  <a:lnTo>
                    <a:pt x="587" y="2566"/>
                  </a:lnTo>
                  <a:lnTo>
                    <a:pt x="606" y="2579"/>
                  </a:lnTo>
                  <a:lnTo>
                    <a:pt x="616" y="2591"/>
                  </a:lnTo>
                  <a:lnTo>
                    <a:pt x="624" y="2603"/>
                  </a:lnTo>
                  <a:lnTo>
                    <a:pt x="634" y="2620"/>
                  </a:lnTo>
                  <a:lnTo>
                    <a:pt x="634" y="2620"/>
                  </a:lnTo>
                  <a:lnTo>
                    <a:pt x="645" y="2640"/>
                  </a:lnTo>
                  <a:lnTo>
                    <a:pt x="649" y="2648"/>
                  </a:lnTo>
                  <a:lnTo>
                    <a:pt x="655" y="2653"/>
                  </a:lnTo>
                  <a:lnTo>
                    <a:pt x="663" y="2657"/>
                  </a:lnTo>
                  <a:lnTo>
                    <a:pt x="672" y="2661"/>
                  </a:lnTo>
                  <a:lnTo>
                    <a:pt x="686" y="2665"/>
                  </a:lnTo>
                  <a:lnTo>
                    <a:pt x="704" y="2667"/>
                  </a:lnTo>
                  <a:lnTo>
                    <a:pt x="704" y="2667"/>
                  </a:lnTo>
                  <a:lnTo>
                    <a:pt x="721" y="2667"/>
                  </a:lnTo>
                  <a:lnTo>
                    <a:pt x="731" y="2665"/>
                  </a:lnTo>
                  <a:lnTo>
                    <a:pt x="739" y="2663"/>
                  </a:lnTo>
                  <a:lnTo>
                    <a:pt x="742" y="2661"/>
                  </a:lnTo>
                  <a:lnTo>
                    <a:pt x="746" y="2661"/>
                  </a:lnTo>
                  <a:lnTo>
                    <a:pt x="752" y="2661"/>
                  </a:lnTo>
                  <a:lnTo>
                    <a:pt x="774" y="2675"/>
                  </a:lnTo>
                  <a:lnTo>
                    <a:pt x="774" y="2675"/>
                  </a:lnTo>
                  <a:lnTo>
                    <a:pt x="791" y="2685"/>
                  </a:lnTo>
                  <a:lnTo>
                    <a:pt x="807" y="2692"/>
                  </a:lnTo>
                  <a:lnTo>
                    <a:pt x="834" y="2702"/>
                  </a:lnTo>
                  <a:lnTo>
                    <a:pt x="855" y="2712"/>
                  </a:lnTo>
                  <a:lnTo>
                    <a:pt x="861" y="2716"/>
                  </a:lnTo>
                  <a:lnTo>
                    <a:pt x="867" y="2722"/>
                  </a:lnTo>
                  <a:lnTo>
                    <a:pt x="867" y="2722"/>
                  </a:lnTo>
                  <a:lnTo>
                    <a:pt x="873" y="2730"/>
                  </a:lnTo>
                  <a:lnTo>
                    <a:pt x="873" y="2730"/>
                  </a:lnTo>
                  <a:close/>
                  <a:moveTo>
                    <a:pt x="999" y="2538"/>
                  </a:moveTo>
                  <a:lnTo>
                    <a:pt x="1026" y="2496"/>
                  </a:lnTo>
                  <a:lnTo>
                    <a:pt x="1026" y="2496"/>
                  </a:lnTo>
                  <a:lnTo>
                    <a:pt x="1019" y="2459"/>
                  </a:lnTo>
                  <a:lnTo>
                    <a:pt x="1013" y="2441"/>
                  </a:lnTo>
                  <a:lnTo>
                    <a:pt x="1007" y="2425"/>
                  </a:lnTo>
                  <a:lnTo>
                    <a:pt x="1007" y="2425"/>
                  </a:lnTo>
                  <a:lnTo>
                    <a:pt x="993" y="2390"/>
                  </a:lnTo>
                  <a:lnTo>
                    <a:pt x="982" y="2353"/>
                  </a:lnTo>
                  <a:lnTo>
                    <a:pt x="968" y="2318"/>
                  </a:lnTo>
                  <a:lnTo>
                    <a:pt x="960" y="2301"/>
                  </a:lnTo>
                  <a:lnTo>
                    <a:pt x="953" y="2285"/>
                  </a:lnTo>
                  <a:lnTo>
                    <a:pt x="953" y="2285"/>
                  </a:lnTo>
                  <a:lnTo>
                    <a:pt x="935" y="2258"/>
                  </a:lnTo>
                  <a:lnTo>
                    <a:pt x="919" y="2232"/>
                  </a:lnTo>
                  <a:lnTo>
                    <a:pt x="898" y="2205"/>
                  </a:lnTo>
                  <a:lnTo>
                    <a:pt x="875" y="2176"/>
                  </a:lnTo>
                  <a:lnTo>
                    <a:pt x="875" y="2176"/>
                  </a:lnTo>
                  <a:lnTo>
                    <a:pt x="834" y="2127"/>
                  </a:lnTo>
                  <a:lnTo>
                    <a:pt x="814" y="2106"/>
                  </a:lnTo>
                  <a:lnTo>
                    <a:pt x="781" y="2075"/>
                  </a:lnTo>
                  <a:lnTo>
                    <a:pt x="781" y="2075"/>
                  </a:lnTo>
                  <a:lnTo>
                    <a:pt x="762" y="2057"/>
                  </a:lnTo>
                  <a:lnTo>
                    <a:pt x="744" y="2037"/>
                  </a:lnTo>
                  <a:lnTo>
                    <a:pt x="715" y="2006"/>
                  </a:lnTo>
                  <a:lnTo>
                    <a:pt x="702" y="1993"/>
                  </a:lnTo>
                  <a:lnTo>
                    <a:pt x="692" y="1983"/>
                  </a:lnTo>
                  <a:lnTo>
                    <a:pt x="682" y="1975"/>
                  </a:lnTo>
                  <a:lnTo>
                    <a:pt x="672" y="1973"/>
                  </a:lnTo>
                  <a:lnTo>
                    <a:pt x="672" y="1973"/>
                  </a:lnTo>
                  <a:lnTo>
                    <a:pt x="653" y="1975"/>
                  </a:lnTo>
                  <a:lnTo>
                    <a:pt x="630" y="1979"/>
                  </a:lnTo>
                  <a:lnTo>
                    <a:pt x="595" y="1989"/>
                  </a:lnTo>
                  <a:lnTo>
                    <a:pt x="595" y="1989"/>
                  </a:lnTo>
                  <a:lnTo>
                    <a:pt x="566" y="2000"/>
                  </a:lnTo>
                  <a:lnTo>
                    <a:pt x="546" y="2010"/>
                  </a:lnTo>
                  <a:lnTo>
                    <a:pt x="532" y="2020"/>
                  </a:lnTo>
                  <a:lnTo>
                    <a:pt x="532" y="2020"/>
                  </a:lnTo>
                  <a:lnTo>
                    <a:pt x="525" y="2030"/>
                  </a:lnTo>
                  <a:lnTo>
                    <a:pt x="521" y="2037"/>
                  </a:lnTo>
                  <a:lnTo>
                    <a:pt x="517" y="2051"/>
                  </a:lnTo>
                  <a:lnTo>
                    <a:pt x="517" y="2051"/>
                  </a:lnTo>
                  <a:lnTo>
                    <a:pt x="501" y="2073"/>
                  </a:lnTo>
                  <a:lnTo>
                    <a:pt x="497" y="2076"/>
                  </a:lnTo>
                  <a:lnTo>
                    <a:pt x="497" y="2080"/>
                  </a:lnTo>
                  <a:lnTo>
                    <a:pt x="501" y="2078"/>
                  </a:lnTo>
                  <a:lnTo>
                    <a:pt x="509" y="2075"/>
                  </a:lnTo>
                  <a:lnTo>
                    <a:pt x="509" y="2075"/>
                  </a:lnTo>
                  <a:lnTo>
                    <a:pt x="534" y="2059"/>
                  </a:lnTo>
                  <a:lnTo>
                    <a:pt x="562" y="2043"/>
                  </a:lnTo>
                  <a:lnTo>
                    <a:pt x="587" y="2032"/>
                  </a:lnTo>
                  <a:lnTo>
                    <a:pt x="597" y="2028"/>
                  </a:lnTo>
                  <a:lnTo>
                    <a:pt x="602" y="2028"/>
                  </a:lnTo>
                  <a:lnTo>
                    <a:pt x="602" y="2028"/>
                  </a:lnTo>
                  <a:lnTo>
                    <a:pt x="608" y="2028"/>
                  </a:lnTo>
                  <a:lnTo>
                    <a:pt x="614" y="2024"/>
                  </a:lnTo>
                  <a:lnTo>
                    <a:pt x="628" y="2014"/>
                  </a:lnTo>
                  <a:lnTo>
                    <a:pt x="636" y="2012"/>
                  </a:lnTo>
                  <a:lnTo>
                    <a:pt x="643" y="2010"/>
                  </a:lnTo>
                  <a:lnTo>
                    <a:pt x="653" y="2014"/>
                  </a:lnTo>
                  <a:lnTo>
                    <a:pt x="665" y="2020"/>
                  </a:lnTo>
                  <a:lnTo>
                    <a:pt x="665" y="2020"/>
                  </a:lnTo>
                  <a:lnTo>
                    <a:pt x="674" y="2026"/>
                  </a:lnTo>
                  <a:lnTo>
                    <a:pt x="682" y="2030"/>
                  </a:lnTo>
                  <a:lnTo>
                    <a:pt x="688" y="2030"/>
                  </a:lnTo>
                  <a:lnTo>
                    <a:pt x="694" y="2032"/>
                  </a:lnTo>
                  <a:lnTo>
                    <a:pt x="702" y="2037"/>
                  </a:lnTo>
                  <a:lnTo>
                    <a:pt x="711" y="2049"/>
                  </a:lnTo>
                  <a:lnTo>
                    <a:pt x="729" y="2069"/>
                  </a:lnTo>
                  <a:lnTo>
                    <a:pt x="750" y="2098"/>
                  </a:lnTo>
                  <a:lnTo>
                    <a:pt x="750" y="2098"/>
                  </a:lnTo>
                  <a:lnTo>
                    <a:pt x="793" y="2156"/>
                  </a:lnTo>
                  <a:lnTo>
                    <a:pt x="824" y="2191"/>
                  </a:lnTo>
                  <a:lnTo>
                    <a:pt x="846" y="2219"/>
                  </a:lnTo>
                  <a:lnTo>
                    <a:pt x="853" y="2232"/>
                  </a:lnTo>
                  <a:lnTo>
                    <a:pt x="859" y="2246"/>
                  </a:lnTo>
                  <a:lnTo>
                    <a:pt x="859" y="2246"/>
                  </a:lnTo>
                  <a:lnTo>
                    <a:pt x="867" y="2262"/>
                  </a:lnTo>
                  <a:lnTo>
                    <a:pt x="875" y="2277"/>
                  </a:lnTo>
                  <a:lnTo>
                    <a:pt x="896" y="2308"/>
                  </a:lnTo>
                  <a:lnTo>
                    <a:pt x="914" y="2336"/>
                  </a:lnTo>
                  <a:lnTo>
                    <a:pt x="919" y="2347"/>
                  </a:lnTo>
                  <a:lnTo>
                    <a:pt x="921" y="2355"/>
                  </a:lnTo>
                  <a:lnTo>
                    <a:pt x="921" y="2355"/>
                  </a:lnTo>
                  <a:lnTo>
                    <a:pt x="931" y="2394"/>
                  </a:lnTo>
                  <a:lnTo>
                    <a:pt x="937" y="2418"/>
                  </a:lnTo>
                  <a:lnTo>
                    <a:pt x="937" y="2418"/>
                  </a:lnTo>
                  <a:lnTo>
                    <a:pt x="912" y="2381"/>
                  </a:lnTo>
                  <a:lnTo>
                    <a:pt x="886" y="2347"/>
                  </a:lnTo>
                  <a:lnTo>
                    <a:pt x="859" y="2316"/>
                  </a:lnTo>
                  <a:lnTo>
                    <a:pt x="859" y="2316"/>
                  </a:lnTo>
                  <a:lnTo>
                    <a:pt x="844" y="2301"/>
                  </a:lnTo>
                  <a:lnTo>
                    <a:pt x="830" y="2279"/>
                  </a:lnTo>
                  <a:lnTo>
                    <a:pt x="797" y="2236"/>
                  </a:lnTo>
                  <a:lnTo>
                    <a:pt x="768" y="2193"/>
                  </a:lnTo>
                  <a:lnTo>
                    <a:pt x="742" y="2160"/>
                  </a:lnTo>
                  <a:lnTo>
                    <a:pt x="742" y="2160"/>
                  </a:lnTo>
                  <a:lnTo>
                    <a:pt x="723" y="2139"/>
                  </a:lnTo>
                  <a:lnTo>
                    <a:pt x="707" y="2121"/>
                  </a:lnTo>
                  <a:lnTo>
                    <a:pt x="692" y="2108"/>
                  </a:lnTo>
                  <a:lnTo>
                    <a:pt x="682" y="2102"/>
                  </a:lnTo>
                  <a:lnTo>
                    <a:pt x="672" y="2098"/>
                  </a:lnTo>
                  <a:lnTo>
                    <a:pt x="672" y="2098"/>
                  </a:lnTo>
                  <a:lnTo>
                    <a:pt x="643" y="2088"/>
                  </a:lnTo>
                  <a:lnTo>
                    <a:pt x="608" y="2076"/>
                  </a:lnTo>
                  <a:lnTo>
                    <a:pt x="575" y="2067"/>
                  </a:lnTo>
                  <a:lnTo>
                    <a:pt x="564" y="2067"/>
                  </a:lnTo>
                  <a:lnTo>
                    <a:pt x="556" y="2067"/>
                  </a:lnTo>
                  <a:lnTo>
                    <a:pt x="556" y="2067"/>
                  </a:lnTo>
                  <a:lnTo>
                    <a:pt x="548" y="2073"/>
                  </a:lnTo>
                  <a:lnTo>
                    <a:pt x="544" y="2076"/>
                  </a:lnTo>
                  <a:lnTo>
                    <a:pt x="540" y="2084"/>
                  </a:lnTo>
                  <a:lnTo>
                    <a:pt x="532" y="2090"/>
                  </a:lnTo>
                  <a:lnTo>
                    <a:pt x="532" y="2090"/>
                  </a:lnTo>
                  <a:lnTo>
                    <a:pt x="513" y="2102"/>
                  </a:lnTo>
                  <a:lnTo>
                    <a:pt x="509" y="2104"/>
                  </a:lnTo>
                  <a:lnTo>
                    <a:pt x="507" y="2108"/>
                  </a:lnTo>
                  <a:lnTo>
                    <a:pt x="507" y="2110"/>
                  </a:lnTo>
                  <a:lnTo>
                    <a:pt x="509" y="2113"/>
                  </a:lnTo>
                  <a:lnTo>
                    <a:pt x="509" y="2113"/>
                  </a:lnTo>
                  <a:lnTo>
                    <a:pt x="513" y="2117"/>
                  </a:lnTo>
                  <a:lnTo>
                    <a:pt x="517" y="2119"/>
                  </a:lnTo>
                  <a:lnTo>
                    <a:pt x="529" y="2123"/>
                  </a:lnTo>
                  <a:lnTo>
                    <a:pt x="546" y="2123"/>
                  </a:lnTo>
                  <a:lnTo>
                    <a:pt x="571" y="2121"/>
                  </a:lnTo>
                  <a:lnTo>
                    <a:pt x="571" y="2121"/>
                  </a:lnTo>
                  <a:lnTo>
                    <a:pt x="614" y="2115"/>
                  </a:lnTo>
                  <a:lnTo>
                    <a:pt x="624" y="2117"/>
                  </a:lnTo>
                  <a:lnTo>
                    <a:pt x="626" y="2119"/>
                  </a:lnTo>
                  <a:lnTo>
                    <a:pt x="626" y="2121"/>
                  </a:lnTo>
                  <a:lnTo>
                    <a:pt x="626" y="2121"/>
                  </a:lnTo>
                  <a:lnTo>
                    <a:pt x="624" y="2125"/>
                  </a:lnTo>
                  <a:lnTo>
                    <a:pt x="618" y="2129"/>
                  </a:lnTo>
                  <a:lnTo>
                    <a:pt x="602" y="2139"/>
                  </a:lnTo>
                  <a:lnTo>
                    <a:pt x="581" y="2152"/>
                  </a:lnTo>
                  <a:lnTo>
                    <a:pt x="571" y="2160"/>
                  </a:lnTo>
                  <a:lnTo>
                    <a:pt x="564" y="2168"/>
                  </a:lnTo>
                  <a:lnTo>
                    <a:pt x="564" y="2168"/>
                  </a:lnTo>
                  <a:lnTo>
                    <a:pt x="548" y="2184"/>
                  </a:lnTo>
                  <a:lnTo>
                    <a:pt x="534" y="2195"/>
                  </a:lnTo>
                  <a:lnTo>
                    <a:pt x="523" y="2207"/>
                  </a:lnTo>
                  <a:lnTo>
                    <a:pt x="509" y="2223"/>
                  </a:lnTo>
                  <a:lnTo>
                    <a:pt x="509" y="2223"/>
                  </a:lnTo>
                  <a:lnTo>
                    <a:pt x="482" y="2262"/>
                  </a:lnTo>
                  <a:lnTo>
                    <a:pt x="462" y="2293"/>
                  </a:lnTo>
                  <a:lnTo>
                    <a:pt x="462" y="2293"/>
                  </a:lnTo>
                  <a:lnTo>
                    <a:pt x="451" y="2316"/>
                  </a:lnTo>
                  <a:lnTo>
                    <a:pt x="443" y="2330"/>
                  </a:lnTo>
                  <a:lnTo>
                    <a:pt x="431" y="2347"/>
                  </a:lnTo>
                  <a:lnTo>
                    <a:pt x="431" y="2347"/>
                  </a:lnTo>
                  <a:lnTo>
                    <a:pt x="412" y="2375"/>
                  </a:lnTo>
                  <a:lnTo>
                    <a:pt x="392" y="2412"/>
                  </a:lnTo>
                  <a:lnTo>
                    <a:pt x="377" y="2441"/>
                  </a:lnTo>
                  <a:lnTo>
                    <a:pt x="375" y="2449"/>
                  </a:lnTo>
                  <a:lnTo>
                    <a:pt x="375" y="2449"/>
                  </a:lnTo>
                  <a:lnTo>
                    <a:pt x="377" y="2449"/>
                  </a:lnTo>
                  <a:lnTo>
                    <a:pt x="377" y="2449"/>
                  </a:lnTo>
                  <a:lnTo>
                    <a:pt x="385" y="2441"/>
                  </a:lnTo>
                  <a:lnTo>
                    <a:pt x="398" y="2425"/>
                  </a:lnTo>
                  <a:lnTo>
                    <a:pt x="431" y="2384"/>
                  </a:lnTo>
                  <a:lnTo>
                    <a:pt x="464" y="2340"/>
                  </a:lnTo>
                  <a:lnTo>
                    <a:pt x="486" y="2308"/>
                  </a:lnTo>
                  <a:lnTo>
                    <a:pt x="486" y="2308"/>
                  </a:lnTo>
                  <a:lnTo>
                    <a:pt x="488" y="2305"/>
                  </a:lnTo>
                  <a:lnTo>
                    <a:pt x="488" y="2303"/>
                  </a:lnTo>
                  <a:lnTo>
                    <a:pt x="486" y="2297"/>
                  </a:lnTo>
                  <a:lnTo>
                    <a:pt x="482" y="2295"/>
                  </a:lnTo>
                  <a:lnTo>
                    <a:pt x="478" y="2291"/>
                  </a:lnTo>
                  <a:lnTo>
                    <a:pt x="480" y="2289"/>
                  </a:lnTo>
                  <a:lnTo>
                    <a:pt x="480" y="2285"/>
                  </a:lnTo>
                  <a:lnTo>
                    <a:pt x="490" y="2273"/>
                  </a:lnTo>
                  <a:lnTo>
                    <a:pt x="509" y="2256"/>
                  </a:lnTo>
                  <a:lnTo>
                    <a:pt x="540" y="2230"/>
                  </a:lnTo>
                  <a:lnTo>
                    <a:pt x="540" y="2230"/>
                  </a:lnTo>
                  <a:lnTo>
                    <a:pt x="602" y="2184"/>
                  </a:lnTo>
                  <a:lnTo>
                    <a:pt x="634" y="2162"/>
                  </a:lnTo>
                  <a:lnTo>
                    <a:pt x="647" y="2152"/>
                  </a:lnTo>
                  <a:lnTo>
                    <a:pt x="649" y="2152"/>
                  </a:lnTo>
                  <a:lnTo>
                    <a:pt x="649" y="2152"/>
                  </a:lnTo>
                  <a:lnTo>
                    <a:pt x="680" y="2180"/>
                  </a:lnTo>
                  <a:lnTo>
                    <a:pt x="704" y="2203"/>
                  </a:lnTo>
                  <a:lnTo>
                    <a:pt x="713" y="2213"/>
                  </a:lnTo>
                  <a:lnTo>
                    <a:pt x="719" y="2223"/>
                  </a:lnTo>
                  <a:lnTo>
                    <a:pt x="719" y="2223"/>
                  </a:lnTo>
                  <a:lnTo>
                    <a:pt x="729" y="2242"/>
                  </a:lnTo>
                  <a:lnTo>
                    <a:pt x="739" y="2266"/>
                  </a:lnTo>
                  <a:lnTo>
                    <a:pt x="746" y="2289"/>
                  </a:lnTo>
                  <a:lnTo>
                    <a:pt x="750" y="2299"/>
                  </a:lnTo>
                  <a:lnTo>
                    <a:pt x="750" y="2308"/>
                  </a:lnTo>
                  <a:lnTo>
                    <a:pt x="750" y="2308"/>
                  </a:lnTo>
                  <a:lnTo>
                    <a:pt x="750" y="2316"/>
                  </a:lnTo>
                  <a:lnTo>
                    <a:pt x="754" y="2320"/>
                  </a:lnTo>
                  <a:lnTo>
                    <a:pt x="756" y="2324"/>
                  </a:lnTo>
                  <a:lnTo>
                    <a:pt x="762" y="2326"/>
                  </a:lnTo>
                  <a:lnTo>
                    <a:pt x="774" y="2334"/>
                  </a:lnTo>
                  <a:lnTo>
                    <a:pt x="781" y="2340"/>
                  </a:lnTo>
                  <a:lnTo>
                    <a:pt x="789" y="2347"/>
                  </a:lnTo>
                  <a:lnTo>
                    <a:pt x="789" y="2347"/>
                  </a:lnTo>
                  <a:lnTo>
                    <a:pt x="820" y="2381"/>
                  </a:lnTo>
                  <a:lnTo>
                    <a:pt x="851" y="2410"/>
                  </a:lnTo>
                  <a:lnTo>
                    <a:pt x="851" y="2410"/>
                  </a:lnTo>
                  <a:lnTo>
                    <a:pt x="871" y="2425"/>
                  </a:lnTo>
                  <a:lnTo>
                    <a:pt x="896" y="2441"/>
                  </a:lnTo>
                  <a:lnTo>
                    <a:pt x="923" y="2462"/>
                  </a:lnTo>
                  <a:lnTo>
                    <a:pt x="953" y="2488"/>
                  </a:lnTo>
                  <a:lnTo>
                    <a:pt x="953" y="2488"/>
                  </a:lnTo>
                  <a:lnTo>
                    <a:pt x="976" y="2513"/>
                  </a:lnTo>
                  <a:lnTo>
                    <a:pt x="999" y="2538"/>
                  </a:lnTo>
                  <a:lnTo>
                    <a:pt x="999" y="2538"/>
                  </a:lnTo>
                  <a:close/>
                  <a:moveTo>
                    <a:pt x="1050" y="2461"/>
                  </a:moveTo>
                  <a:lnTo>
                    <a:pt x="1089" y="2402"/>
                  </a:lnTo>
                  <a:lnTo>
                    <a:pt x="1089" y="2402"/>
                  </a:lnTo>
                  <a:lnTo>
                    <a:pt x="1087" y="2384"/>
                  </a:lnTo>
                  <a:lnTo>
                    <a:pt x="1085" y="2371"/>
                  </a:lnTo>
                  <a:lnTo>
                    <a:pt x="1085" y="2371"/>
                  </a:lnTo>
                  <a:lnTo>
                    <a:pt x="1079" y="2349"/>
                  </a:lnTo>
                  <a:lnTo>
                    <a:pt x="1075" y="2336"/>
                  </a:lnTo>
                  <a:lnTo>
                    <a:pt x="1067" y="2326"/>
                  </a:lnTo>
                  <a:lnTo>
                    <a:pt x="1054" y="2308"/>
                  </a:lnTo>
                  <a:lnTo>
                    <a:pt x="1054" y="2308"/>
                  </a:lnTo>
                  <a:lnTo>
                    <a:pt x="1001" y="2230"/>
                  </a:lnTo>
                  <a:lnTo>
                    <a:pt x="974" y="2193"/>
                  </a:lnTo>
                  <a:lnTo>
                    <a:pt x="964" y="2184"/>
                  </a:lnTo>
                  <a:lnTo>
                    <a:pt x="962" y="2184"/>
                  </a:lnTo>
                  <a:lnTo>
                    <a:pt x="960" y="2184"/>
                  </a:lnTo>
                  <a:lnTo>
                    <a:pt x="960" y="2184"/>
                  </a:lnTo>
                  <a:lnTo>
                    <a:pt x="960" y="2190"/>
                  </a:lnTo>
                  <a:lnTo>
                    <a:pt x="964" y="2199"/>
                  </a:lnTo>
                  <a:lnTo>
                    <a:pt x="978" y="2225"/>
                  </a:lnTo>
                  <a:lnTo>
                    <a:pt x="995" y="2252"/>
                  </a:lnTo>
                  <a:lnTo>
                    <a:pt x="1007" y="2277"/>
                  </a:lnTo>
                  <a:lnTo>
                    <a:pt x="1007" y="2277"/>
                  </a:lnTo>
                  <a:lnTo>
                    <a:pt x="1011" y="2287"/>
                  </a:lnTo>
                  <a:lnTo>
                    <a:pt x="1011" y="2297"/>
                  </a:lnTo>
                  <a:lnTo>
                    <a:pt x="1013" y="2312"/>
                  </a:lnTo>
                  <a:lnTo>
                    <a:pt x="1015" y="2328"/>
                  </a:lnTo>
                  <a:lnTo>
                    <a:pt x="1017" y="2334"/>
                  </a:lnTo>
                  <a:lnTo>
                    <a:pt x="1023" y="2340"/>
                  </a:lnTo>
                  <a:lnTo>
                    <a:pt x="1023" y="2340"/>
                  </a:lnTo>
                  <a:lnTo>
                    <a:pt x="1034" y="2347"/>
                  </a:lnTo>
                  <a:lnTo>
                    <a:pt x="1044" y="2353"/>
                  </a:lnTo>
                  <a:lnTo>
                    <a:pt x="1048" y="2357"/>
                  </a:lnTo>
                  <a:lnTo>
                    <a:pt x="1052" y="2359"/>
                  </a:lnTo>
                  <a:lnTo>
                    <a:pt x="1054" y="2365"/>
                  </a:lnTo>
                  <a:lnTo>
                    <a:pt x="1054" y="2371"/>
                  </a:lnTo>
                  <a:lnTo>
                    <a:pt x="1054" y="2371"/>
                  </a:lnTo>
                  <a:lnTo>
                    <a:pt x="1050" y="2461"/>
                  </a:lnTo>
                  <a:lnTo>
                    <a:pt x="1050" y="2461"/>
                  </a:lnTo>
                  <a:close/>
                  <a:moveTo>
                    <a:pt x="1281" y="2108"/>
                  </a:moveTo>
                  <a:lnTo>
                    <a:pt x="1316" y="2055"/>
                  </a:lnTo>
                  <a:lnTo>
                    <a:pt x="1316" y="2055"/>
                  </a:lnTo>
                  <a:lnTo>
                    <a:pt x="1310" y="1950"/>
                  </a:lnTo>
                  <a:lnTo>
                    <a:pt x="1271" y="1802"/>
                  </a:lnTo>
                  <a:lnTo>
                    <a:pt x="1271" y="1802"/>
                  </a:lnTo>
                  <a:lnTo>
                    <a:pt x="1268" y="1856"/>
                  </a:lnTo>
                  <a:lnTo>
                    <a:pt x="1266" y="1899"/>
                  </a:lnTo>
                  <a:lnTo>
                    <a:pt x="1264" y="1934"/>
                  </a:lnTo>
                  <a:lnTo>
                    <a:pt x="1264" y="1934"/>
                  </a:lnTo>
                  <a:lnTo>
                    <a:pt x="1266" y="1961"/>
                  </a:lnTo>
                  <a:lnTo>
                    <a:pt x="1268" y="1993"/>
                  </a:lnTo>
                  <a:lnTo>
                    <a:pt x="1279" y="2090"/>
                  </a:lnTo>
                  <a:lnTo>
                    <a:pt x="1281" y="2108"/>
                  </a:lnTo>
                  <a:close/>
                  <a:moveTo>
                    <a:pt x="1812" y="1837"/>
                  </a:moveTo>
                  <a:lnTo>
                    <a:pt x="1820" y="1839"/>
                  </a:lnTo>
                  <a:lnTo>
                    <a:pt x="1820" y="1839"/>
                  </a:lnTo>
                  <a:lnTo>
                    <a:pt x="1837" y="1788"/>
                  </a:lnTo>
                  <a:lnTo>
                    <a:pt x="1861" y="1720"/>
                  </a:lnTo>
                  <a:lnTo>
                    <a:pt x="1880" y="1655"/>
                  </a:lnTo>
                  <a:lnTo>
                    <a:pt x="1886" y="1634"/>
                  </a:lnTo>
                  <a:lnTo>
                    <a:pt x="1886" y="1626"/>
                  </a:lnTo>
                  <a:lnTo>
                    <a:pt x="1886" y="1622"/>
                  </a:lnTo>
                  <a:lnTo>
                    <a:pt x="1886" y="1622"/>
                  </a:lnTo>
                  <a:lnTo>
                    <a:pt x="1861" y="1579"/>
                  </a:lnTo>
                  <a:lnTo>
                    <a:pt x="1845" y="1552"/>
                  </a:lnTo>
                  <a:lnTo>
                    <a:pt x="1841" y="1540"/>
                  </a:lnTo>
                  <a:lnTo>
                    <a:pt x="1839" y="1529"/>
                  </a:lnTo>
                  <a:lnTo>
                    <a:pt x="1839" y="1529"/>
                  </a:lnTo>
                  <a:lnTo>
                    <a:pt x="1841" y="1519"/>
                  </a:lnTo>
                  <a:lnTo>
                    <a:pt x="1845" y="1507"/>
                  </a:lnTo>
                  <a:lnTo>
                    <a:pt x="1859" y="1486"/>
                  </a:lnTo>
                  <a:lnTo>
                    <a:pt x="1872" y="1462"/>
                  </a:lnTo>
                  <a:lnTo>
                    <a:pt x="1876" y="1453"/>
                  </a:lnTo>
                  <a:lnTo>
                    <a:pt x="1878" y="1443"/>
                  </a:lnTo>
                  <a:lnTo>
                    <a:pt x="1878" y="1443"/>
                  </a:lnTo>
                  <a:lnTo>
                    <a:pt x="1880" y="1427"/>
                  </a:lnTo>
                  <a:lnTo>
                    <a:pt x="1882" y="1416"/>
                  </a:lnTo>
                  <a:lnTo>
                    <a:pt x="1884" y="1402"/>
                  </a:lnTo>
                  <a:lnTo>
                    <a:pt x="1886" y="1381"/>
                  </a:lnTo>
                  <a:lnTo>
                    <a:pt x="1886" y="1381"/>
                  </a:lnTo>
                  <a:lnTo>
                    <a:pt x="1886" y="1369"/>
                  </a:lnTo>
                  <a:lnTo>
                    <a:pt x="1884" y="1361"/>
                  </a:lnTo>
                  <a:lnTo>
                    <a:pt x="1880" y="1349"/>
                  </a:lnTo>
                  <a:lnTo>
                    <a:pt x="1880" y="1345"/>
                  </a:lnTo>
                  <a:lnTo>
                    <a:pt x="1880" y="1342"/>
                  </a:lnTo>
                  <a:lnTo>
                    <a:pt x="1882" y="1334"/>
                  </a:lnTo>
                  <a:lnTo>
                    <a:pt x="1886" y="1326"/>
                  </a:lnTo>
                  <a:lnTo>
                    <a:pt x="1886" y="1326"/>
                  </a:lnTo>
                  <a:lnTo>
                    <a:pt x="1915" y="1275"/>
                  </a:lnTo>
                  <a:lnTo>
                    <a:pt x="1929" y="1248"/>
                  </a:lnTo>
                  <a:lnTo>
                    <a:pt x="1940" y="1232"/>
                  </a:lnTo>
                  <a:lnTo>
                    <a:pt x="1940" y="1232"/>
                  </a:lnTo>
                  <a:lnTo>
                    <a:pt x="1948" y="1219"/>
                  </a:lnTo>
                  <a:lnTo>
                    <a:pt x="1958" y="1201"/>
                  </a:lnTo>
                  <a:lnTo>
                    <a:pt x="1966" y="1182"/>
                  </a:lnTo>
                  <a:lnTo>
                    <a:pt x="1972" y="1162"/>
                  </a:lnTo>
                  <a:lnTo>
                    <a:pt x="1972" y="1162"/>
                  </a:lnTo>
                  <a:lnTo>
                    <a:pt x="1977" y="1133"/>
                  </a:lnTo>
                  <a:lnTo>
                    <a:pt x="1979" y="1115"/>
                  </a:lnTo>
                  <a:lnTo>
                    <a:pt x="1979" y="1115"/>
                  </a:lnTo>
                  <a:lnTo>
                    <a:pt x="1987" y="1094"/>
                  </a:lnTo>
                  <a:lnTo>
                    <a:pt x="1993" y="1080"/>
                  </a:lnTo>
                  <a:lnTo>
                    <a:pt x="1995" y="1069"/>
                  </a:lnTo>
                  <a:lnTo>
                    <a:pt x="1995" y="1069"/>
                  </a:lnTo>
                  <a:lnTo>
                    <a:pt x="1995" y="1024"/>
                  </a:lnTo>
                  <a:lnTo>
                    <a:pt x="1993" y="995"/>
                  </a:lnTo>
                  <a:lnTo>
                    <a:pt x="1995" y="975"/>
                  </a:lnTo>
                  <a:lnTo>
                    <a:pt x="1995" y="975"/>
                  </a:lnTo>
                  <a:lnTo>
                    <a:pt x="2005" y="926"/>
                  </a:lnTo>
                  <a:lnTo>
                    <a:pt x="2012" y="899"/>
                  </a:lnTo>
                  <a:lnTo>
                    <a:pt x="2018" y="881"/>
                  </a:lnTo>
                  <a:lnTo>
                    <a:pt x="2018" y="881"/>
                  </a:lnTo>
                  <a:lnTo>
                    <a:pt x="2047" y="827"/>
                  </a:lnTo>
                  <a:lnTo>
                    <a:pt x="2061" y="796"/>
                  </a:lnTo>
                  <a:lnTo>
                    <a:pt x="2065" y="784"/>
                  </a:lnTo>
                  <a:lnTo>
                    <a:pt x="2065" y="780"/>
                  </a:lnTo>
                  <a:lnTo>
                    <a:pt x="2065" y="780"/>
                  </a:lnTo>
                  <a:lnTo>
                    <a:pt x="2057" y="784"/>
                  </a:lnTo>
                  <a:lnTo>
                    <a:pt x="2042" y="798"/>
                  </a:lnTo>
                  <a:lnTo>
                    <a:pt x="2020" y="815"/>
                  </a:lnTo>
                  <a:lnTo>
                    <a:pt x="1997" y="841"/>
                  </a:lnTo>
                  <a:lnTo>
                    <a:pt x="1972" y="868"/>
                  </a:lnTo>
                  <a:lnTo>
                    <a:pt x="1950" y="897"/>
                  </a:lnTo>
                  <a:lnTo>
                    <a:pt x="1940" y="911"/>
                  </a:lnTo>
                  <a:lnTo>
                    <a:pt x="1935" y="926"/>
                  </a:lnTo>
                  <a:lnTo>
                    <a:pt x="1929" y="940"/>
                  </a:lnTo>
                  <a:lnTo>
                    <a:pt x="1925" y="952"/>
                  </a:lnTo>
                  <a:lnTo>
                    <a:pt x="1925" y="952"/>
                  </a:lnTo>
                  <a:lnTo>
                    <a:pt x="1919" y="975"/>
                  </a:lnTo>
                  <a:lnTo>
                    <a:pt x="1911" y="996"/>
                  </a:lnTo>
                  <a:lnTo>
                    <a:pt x="1902" y="1016"/>
                  </a:lnTo>
                  <a:lnTo>
                    <a:pt x="1892" y="1033"/>
                  </a:lnTo>
                  <a:lnTo>
                    <a:pt x="1870" y="1065"/>
                  </a:lnTo>
                  <a:lnTo>
                    <a:pt x="1863" y="1078"/>
                  </a:lnTo>
                  <a:lnTo>
                    <a:pt x="1855" y="1092"/>
                  </a:lnTo>
                  <a:lnTo>
                    <a:pt x="1855" y="1092"/>
                  </a:lnTo>
                  <a:lnTo>
                    <a:pt x="1839" y="1127"/>
                  </a:lnTo>
                  <a:lnTo>
                    <a:pt x="1830" y="1143"/>
                  </a:lnTo>
                  <a:lnTo>
                    <a:pt x="1816" y="1162"/>
                  </a:lnTo>
                  <a:lnTo>
                    <a:pt x="1816" y="1162"/>
                  </a:lnTo>
                  <a:lnTo>
                    <a:pt x="1802" y="1178"/>
                  </a:lnTo>
                  <a:lnTo>
                    <a:pt x="1793" y="1188"/>
                  </a:lnTo>
                  <a:lnTo>
                    <a:pt x="1783" y="1197"/>
                  </a:lnTo>
                  <a:lnTo>
                    <a:pt x="1769" y="1217"/>
                  </a:lnTo>
                  <a:lnTo>
                    <a:pt x="1769" y="1217"/>
                  </a:lnTo>
                  <a:lnTo>
                    <a:pt x="1752" y="1250"/>
                  </a:lnTo>
                  <a:lnTo>
                    <a:pt x="1738" y="1271"/>
                  </a:lnTo>
                  <a:lnTo>
                    <a:pt x="1738" y="1271"/>
                  </a:lnTo>
                  <a:lnTo>
                    <a:pt x="1732" y="1281"/>
                  </a:lnTo>
                  <a:lnTo>
                    <a:pt x="1726" y="1293"/>
                  </a:lnTo>
                  <a:lnTo>
                    <a:pt x="1717" y="1320"/>
                  </a:lnTo>
                  <a:lnTo>
                    <a:pt x="1711" y="1345"/>
                  </a:lnTo>
                  <a:lnTo>
                    <a:pt x="1707" y="1365"/>
                  </a:lnTo>
                  <a:lnTo>
                    <a:pt x="1707" y="1365"/>
                  </a:lnTo>
                  <a:lnTo>
                    <a:pt x="1707" y="1367"/>
                  </a:lnTo>
                  <a:lnTo>
                    <a:pt x="1705" y="1367"/>
                  </a:lnTo>
                  <a:lnTo>
                    <a:pt x="1703" y="1365"/>
                  </a:lnTo>
                  <a:lnTo>
                    <a:pt x="1695" y="1355"/>
                  </a:lnTo>
                  <a:lnTo>
                    <a:pt x="1693" y="1355"/>
                  </a:lnTo>
                  <a:lnTo>
                    <a:pt x="1693" y="1355"/>
                  </a:lnTo>
                  <a:lnTo>
                    <a:pt x="1693" y="1361"/>
                  </a:lnTo>
                  <a:lnTo>
                    <a:pt x="1693" y="1381"/>
                  </a:lnTo>
                  <a:lnTo>
                    <a:pt x="1699" y="1412"/>
                  </a:lnTo>
                  <a:lnTo>
                    <a:pt x="1699" y="1412"/>
                  </a:lnTo>
                  <a:lnTo>
                    <a:pt x="1705" y="1445"/>
                  </a:lnTo>
                  <a:lnTo>
                    <a:pt x="1711" y="1464"/>
                  </a:lnTo>
                  <a:lnTo>
                    <a:pt x="1717" y="1474"/>
                  </a:lnTo>
                  <a:lnTo>
                    <a:pt x="1719" y="1476"/>
                  </a:lnTo>
                  <a:lnTo>
                    <a:pt x="1721" y="1476"/>
                  </a:lnTo>
                  <a:lnTo>
                    <a:pt x="1725" y="1470"/>
                  </a:lnTo>
                  <a:lnTo>
                    <a:pt x="1726" y="1462"/>
                  </a:lnTo>
                  <a:lnTo>
                    <a:pt x="1730" y="1443"/>
                  </a:lnTo>
                  <a:lnTo>
                    <a:pt x="1730" y="1443"/>
                  </a:lnTo>
                  <a:lnTo>
                    <a:pt x="1736" y="1418"/>
                  </a:lnTo>
                  <a:lnTo>
                    <a:pt x="1748" y="1377"/>
                  </a:lnTo>
                  <a:lnTo>
                    <a:pt x="1763" y="1336"/>
                  </a:lnTo>
                  <a:lnTo>
                    <a:pt x="1777" y="1303"/>
                  </a:lnTo>
                  <a:lnTo>
                    <a:pt x="1777" y="1303"/>
                  </a:lnTo>
                  <a:lnTo>
                    <a:pt x="1787" y="1281"/>
                  </a:lnTo>
                  <a:lnTo>
                    <a:pt x="1793" y="1267"/>
                  </a:lnTo>
                  <a:lnTo>
                    <a:pt x="1798" y="1258"/>
                  </a:lnTo>
                  <a:lnTo>
                    <a:pt x="1808" y="1248"/>
                  </a:lnTo>
                  <a:lnTo>
                    <a:pt x="1808" y="1248"/>
                  </a:lnTo>
                  <a:lnTo>
                    <a:pt x="1818" y="1236"/>
                  </a:lnTo>
                  <a:lnTo>
                    <a:pt x="1833" y="1211"/>
                  </a:lnTo>
                  <a:lnTo>
                    <a:pt x="1874" y="1147"/>
                  </a:lnTo>
                  <a:lnTo>
                    <a:pt x="1894" y="1115"/>
                  </a:lnTo>
                  <a:lnTo>
                    <a:pt x="1909" y="1092"/>
                  </a:lnTo>
                  <a:lnTo>
                    <a:pt x="1917" y="1084"/>
                  </a:lnTo>
                  <a:lnTo>
                    <a:pt x="1921" y="1080"/>
                  </a:lnTo>
                  <a:lnTo>
                    <a:pt x="1925" y="1080"/>
                  </a:lnTo>
                  <a:lnTo>
                    <a:pt x="1925" y="1084"/>
                  </a:lnTo>
                  <a:lnTo>
                    <a:pt x="1925" y="1084"/>
                  </a:lnTo>
                  <a:lnTo>
                    <a:pt x="1925" y="1098"/>
                  </a:lnTo>
                  <a:lnTo>
                    <a:pt x="1925" y="1111"/>
                  </a:lnTo>
                  <a:lnTo>
                    <a:pt x="1927" y="1135"/>
                  </a:lnTo>
                  <a:lnTo>
                    <a:pt x="1925" y="1147"/>
                  </a:lnTo>
                  <a:lnTo>
                    <a:pt x="1921" y="1158"/>
                  </a:lnTo>
                  <a:lnTo>
                    <a:pt x="1913" y="1172"/>
                  </a:lnTo>
                  <a:lnTo>
                    <a:pt x="1902" y="1186"/>
                  </a:lnTo>
                  <a:lnTo>
                    <a:pt x="1902" y="1186"/>
                  </a:lnTo>
                  <a:lnTo>
                    <a:pt x="1859" y="1230"/>
                  </a:lnTo>
                  <a:lnTo>
                    <a:pt x="1847" y="1248"/>
                  </a:lnTo>
                  <a:lnTo>
                    <a:pt x="1841" y="1256"/>
                  </a:lnTo>
                  <a:lnTo>
                    <a:pt x="1839" y="1264"/>
                  </a:lnTo>
                  <a:lnTo>
                    <a:pt x="1839" y="1264"/>
                  </a:lnTo>
                  <a:lnTo>
                    <a:pt x="1835" y="1277"/>
                  </a:lnTo>
                  <a:lnTo>
                    <a:pt x="1830" y="1291"/>
                  </a:lnTo>
                  <a:lnTo>
                    <a:pt x="1826" y="1312"/>
                  </a:lnTo>
                  <a:lnTo>
                    <a:pt x="1824" y="1349"/>
                  </a:lnTo>
                  <a:lnTo>
                    <a:pt x="1824" y="1349"/>
                  </a:lnTo>
                  <a:lnTo>
                    <a:pt x="1826" y="1369"/>
                  </a:lnTo>
                  <a:lnTo>
                    <a:pt x="1828" y="1382"/>
                  </a:lnTo>
                  <a:lnTo>
                    <a:pt x="1835" y="1400"/>
                  </a:lnTo>
                  <a:lnTo>
                    <a:pt x="1835" y="1408"/>
                  </a:lnTo>
                  <a:lnTo>
                    <a:pt x="1835" y="1416"/>
                  </a:lnTo>
                  <a:lnTo>
                    <a:pt x="1832" y="1427"/>
                  </a:lnTo>
                  <a:lnTo>
                    <a:pt x="1824" y="1443"/>
                  </a:lnTo>
                  <a:lnTo>
                    <a:pt x="1824" y="1443"/>
                  </a:lnTo>
                  <a:lnTo>
                    <a:pt x="1804" y="1474"/>
                  </a:lnTo>
                  <a:lnTo>
                    <a:pt x="1789" y="1496"/>
                  </a:lnTo>
                  <a:lnTo>
                    <a:pt x="1781" y="1509"/>
                  </a:lnTo>
                  <a:lnTo>
                    <a:pt x="1777" y="1515"/>
                  </a:lnTo>
                  <a:lnTo>
                    <a:pt x="1777" y="1521"/>
                  </a:lnTo>
                  <a:lnTo>
                    <a:pt x="1777" y="1521"/>
                  </a:lnTo>
                  <a:lnTo>
                    <a:pt x="1777" y="1523"/>
                  </a:lnTo>
                  <a:lnTo>
                    <a:pt x="1775" y="1525"/>
                  </a:lnTo>
                  <a:lnTo>
                    <a:pt x="1769" y="1521"/>
                  </a:lnTo>
                  <a:lnTo>
                    <a:pt x="1756" y="1505"/>
                  </a:lnTo>
                  <a:lnTo>
                    <a:pt x="1748" y="1497"/>
                  </a:lnTo>
                  <a:lnTo>
                    <a:pt x="1742" y="1492"/>
                  </a:lnTo>
                  <a:lnTo>
                    <a:pt x="1740" y="1490"/>
                  </a:lnTo>
                  <a:lnTo>
                    <a:pt x="1738" y="1492"/>
                  </a:lnTo>
                  <a:lnTo>
                    <a:pt x="1738" y="1497"/>
                  </a:lnTo>
                  <a:lnTo>
                    <a:pt x="1738" y="1497"/>
                  </a:lnTo>
                  <a:lnTo>
                    <a:pt x="1742" y="1540"/>
                  </a:lnTo>
                  <a:lnTo>
                    <a:pt x="1746" y="1607"/>
                  </a:lnTo>
                  <a:lnTo>
                    <a:pt x="1748" y="1669"/>
                  </a:lnTo>
                  <a:lnTo>
                    <a:pt x="1752" y="1690"/>
                  </a:lnTo>
                  <a:lnTo>
                    <a:pt x="1754" y="1700"/>
                  </a:lnTo>
                  <a:lnTo>
                    <a:pt x="1754" y="1700"/>
                  </a:lnTo>
                  <a:lnTo>
                    <a:pt x="1763" y="1720"/>
                  </a:lnTo>
                  <a:lnTo>
                    <a:pt x="1779" y="1759"/>
                  </a:lnTo>
                  <a:lnTo>
                    <a:pt x="1812" y="1837"/>
                  </a:lnTo>
                  <a:lnTo>
                    <a:pt x="1812" y="1837"/>
                  </a:lnTo>
                  <a:close/>
                  <a:moveTo>
                    <a:pt x="2606" y="1926"/>
                  </a:moveTo>
                  <a:lnTo>
                    <a:pt x="2639" y="1930"/>
                  </a:lnTo>
                  <a:lnTo>
                    <a:pt x="2639" y="1930"/>
                  </a:lnTo>
                  <a:lnTo>
                    <a:pt x="2652" y="1913"/>
                  </a:lnTo>
                  <a:lnTo>
                    <a:pt x="2666" y="1893"/>
                  </a:lnTo>
                  <a:lnTo>
                    <a:pt x="2677" y="1870"/>
                  </a:lnTo>
                  <a:lnTo>
                    <a:pt x="2689" y="1846"/>
                  </a:lnTo>
                  <a:lnTo>
                    <a:pt x="2712" y="1802"/>
                  </a:lnTo>
                  <a:lnTo>
                    <a:pt x="2722" y="1780"/>
                  </a:lnTo>
                  <a:lnTo>
                    <a:pt x="2734" y="1763"/>
                  </a:lnTo>
                  <a:lnTo>
                    <a:pt x="2734" y="1763"/>
                  </a:lnTo>
                  <a:lnTo>
                    <a:pt x="2751" y="1735"/>
                  </a:lnTo>
                  <a:lnTo>
                    <a:pt x="2759" y="1718"/>
                  </a:lnTo>
                  <a:lnTo>
                    <a:pt x="2771" y="1698"/>
                  </a:lnTo>
                  <a:lnTo>
                    <a:pt x="2796" y="1661"/>
                  </a:lnTo>
                  <a:lnTo>
                    <a:pt x="2796" y="1661"/>
                  </a:lnTo>
                  <a:lnTo>
                    <a:pt x="2814" y="1632"/>
                  </a:lnTo>
                  <a:lnTo>
                    <a:pt x="2833" y="1599"/>
                  </a:lnTo>
                  <a:lnTo>
                    <a:pt x="2851" y="1560"/>
                  </a:lnTo>
                  <a:lnTo>
                    <a:pt x="2868" y="1521"/>
                  </a:lnTo>
                  <a:lnTo>
                    <a:pt x="2895" y="1455"/>
                  </a:lnTo>
                  <a:lnTo>
                    <a:pt x="2903" y="1431"/>
                  </a:lnTo>
                  <a:lnTo>
                    <a:pt x="2905" y="1419"/>
                  </a:lnTo>
                  <a:lnTo>
                    <a:pt x="2905" y="1419"/>
                  </a:lnTo>
                  <a:lnTo>
                    <a:pt x="2921" y="1289"/>
                  </a:lnTo>
                  <a:lnTo>
                    <a:pt x="2936" y="1170"/>
                  </a:lnTo>
                  <a:lnTo>
                    <a:pt x="2936" y="1170"/>
                  </a:lnTo>
                  <a:lnTo>
                    <a:pt x="2940" y="1117"/>
                  </a:lnTo>
                  <a:lnTo>
                    <a:pt x="2944" y="1053"/>
                  </a:lnTo>
                  <a:lnTo>
                    <a:pt x="2944" y="1053"/>
                  </a:lnTo>
                  <a:lnTo>
                    <a:pt x="2946" y="1047"/>
                  </a:lnTo>
                  <a:lnTo>
                    <a:pt x="2950" y="1039"/>
                  </a:lnTo>
                  <a:lnTo>
                    <a:pt x="2959" y="1020"/>
                  </a:lnTo>
                  <a:lnTo>
                    <a:pt x="2969" y="1000"/>
                  </a:lnTo>
                  <a:lnTo>
                    <a:pt x="2973" y="991"/>
                  </a:lnTo>
                  <a:lnTo>
                    <a:pt x="2975" y="983"/>
                  </a:lnTo>
                  <a:lnTo>
                    <a:pt x="2975" y="983"/>
                  </a:lnTo>
                  <a:lnTo>
                    <a:pt x="2981" y="952"/>
                  </a:lnTo>
                  <a:lnTo>
                    <a:pt x="2991" y="901"/>
                  </a:lnTo>
                  <a:lnTo>
                    <a:pt x="3006" y="835"/>
                  </a:lnTo>
                  <a:lnTo>
                    <a:pt x="3006" y="1108"/>
                  </a:lnTo>
                  <a:lnTo>
                    <a:pt x="3006" y="1108"/>
                  </a:lnTo>
                  <a:lnTo>
                    <a:pt x="3008" y="1162"/>
                  </a:lnTo>
                  <a:lnTo>
                    <a:pt x="3010" y="1193"/>
                  </a:lnTo>
                  <a:lnTo>
                    <a:pt x="3012" y="1201"/>
                  </a:lnTo>
                  <a:lnTo>
                    <a:pt x="3012" y="1203"/>
                  </a:lnTo>
                  <a:lnTo>
                    <a:pt x="3014" y="1201"/>
                  </a:lnTo>
                  <a:lnTo>
                    <a:pt x="3014" y="1201"/>
                  </a:lnTo>
                  <a:lnTo>
                    <a:pt x="3018" y="1191"/>
                  </a:lnTo>
                  <a:lnTo>
                    <a:pt x="3020" y="1174"/>
                  </a:lnTo>
                  <a:lnTo>
                    <a:pt x="3026" y="1121"/>
                  </a:lnTo>
                  <a:lnTo>
                    <a:pt x="3037" y="1014"/>
                  </a:lnTo>
                  <a:lnTo>
                    <a:pt x="3037" y="1014"/>
                  </a:lnTo>
                  <a:lnTo>
                    <a:pt x="3041" y="961"/>
                  </a:lnTo>
                  <a:lnTo>
                    <a:pt x="3041" y="893"/>
                  </a:lnTo>
                  <a:lnTo>
                    <a:pt x="3041" y="833"/>
                  </a:lnTo>
                  <a:lnTo>
                    <a:pt x="3039" y="813"/>
                  </a:lnTo>
                  <a:lnTo>
                    <a:pt x="3037" y="803"/>
                  </a:lnTo>
                  <a:lnTo>
                    <a:pt x="3037" y="803"/>
                  </a:lnTo>
                  <a:lnTo>
                    <a:pt x="3033" y="792"/>
                  </a:lnTo>
                  <a:lnTo>
                    <a:pt x="3031" y="778"/>
                  </a:lnTo>
                  <a:lnTo>
                    <a:pt x="3031" y="764"/>
                  </a:lnTo>
                  <a:lnTo>
                    <a:pt x="3029" y="757"/>
                  </a:lnTo>
                  <a:lnTo>
                    <a:pt x="3029" y="757"/>
                  </a:lnTo>
                  <a:lnTo>
                    <a:pt x="3029" y="751"/>
                  </a:lnTo>
                  <a:lnTo>
                    <a:pt x="3031" y="739"/>
                  </a:lnTo>
                  <a:lnTo>
                    <a:pt x="3041" y="708"/>
                  </a:lnTo>
                  <a:lnTo>
                    <a:pt x="3053" y="663"/>
                  </a:lnTo>
                  <a:lnTo>
                    <a:pt x="3061" y="523"/>
                  </a:lnTo>
                  <a:lnTo>
                    <a:pt x="3029" y="445"/>
                  </a:lnTo>
                  <a:lnTo>
                    <a:pt x="3029" y="445"/>
                  </a:lnTo>
                  <a:lnTo>
                    <a:pt x="3033" y="468"/>
                  </a:lnTo>
                  <a:lnTo>
                    <a:pt x="3039" y="527"/>
                  </a:lnTo>
                  <a:lnTo>
                    <a:pt x="3039" y="562"/>
                  </a:lnTo>
                  <a:lnTo>
                    <a:pt x="3039" y="597"/>
                  </a:lnTo>
                  <a:lnTo>
                    <a:pt x="3035" y="628"/>
                  </a:lnTo>
                  <a:lnTo>
                    <a:pt x="3033" y="644"/>
                  </a:lnTo>
                  <a:lnTo>
                    <a:pt x="3029" y="655"/>
                  </a:lnTo>
                  <a:lnTo>
                    <a:pt x="3029" y="655"/>
                  </a:lnTo>
                  <a:lnTo>
                    <a:pt x="3016" y="696"/>
                  </a:lnTo>
                  <a:lnTo>
                    <a:pt x="3006" y="729"/>
                  </a:lnTo>
                  <a:lnTo>
                    <a:pt x="2996" y="764"/>
                  </a:lnTo>
                  <a:lnTo>
                    <a:pt x="2983" y="811"/>
                  </a:lnTo>
                  <a:lnTo>
                    <a:pt x="2983" y="811"/>
                  </a:lnTo>
                  <a:lnTo>
                    <a:pt x="2958" y="891"/>
                  </a:lnTo>
                  <a:lnTo>
                    <a:pt x="2946" y="924"/>
                  </a:lnTo>
                  <a:lnTo>
                    <a:pt x="2928" y="967"/>
                  </a:lnTo>
                  <a:lnTo>
                    <a:pt x="2928" y="967"/>
                  </a:lnTo>
                  <a:lnTo>
                    <a:pt x="2909" y="1010"/>
                  </a:lnTo>
                  <a:lnTo>
                    <a:pt x="2897" y="1043"/>
                  </a:lnTo>
                  <a:lnTo>
                    <a:pt x="2893" y="1057"/>
                  </a:lnTo>
                  <a:lnTo>
                    <a:pt x="2891" y="1071"/>
                  </a:lnTo>
                  <a:lnTo>
                    <a:pt x="2889" y="1084"/>
                  </a:lnTo>
                  <a:lnTo>
                    <a:pt x="2889" y="1100"/>
                  </a:lnTo>
                  <a:lnTo>
                    <a:pt x="2889" y="1100"/>
                  </a:lnTo>
                  <a:lnTo>
                    <a:pt x="2891" y="1113"/>
                  </a:lnTo>
                  <a:lnTo>
                    <a:pt x="2897" y="1121"/>
                  </a:lnTo>
                  <a:lnTo>
                    <a:pt x="2907" y="1131"/>
                  </a:lnTo>
                  <a:lnTo>
                    <a:pt x="2909" y="1139"/>
                  </a:lnTo>
                  <a:lnTo>
                    <a:pt x="2909" y="1149"/>
                  </a:lnTo>
                  <a:lnTo>
                    <a:pt x="2903" y="1164"/>
                  </a:lnTo>
                  <a:lnTo>
                    <a:pt x="2889" y="1186"/>
                  </a:lnTo>
                  <a:lnTo>
                    <a:pt x="2889" y="1186"/>
                  </a:lnTo>
                  <a:lnTo>
                    <a:pt x="2839" y="1267"/>
                  </a:lnTo>
                  <a:lnTo>
                    <a:pt x="2804" y="1326"/>
                  </a:lnTo>
                  <a:lnTo>
                    <a:pt x="2804" y="1326"/>
                  </a:lnTo>
                  <a:lnTo>
                    <a:pt x="2773" y="1381"/>
                  </a:lnTo>
                  <a:lnTo>
                    <a:pt x="2757" y="1410"/>
                  </a:lnTo>
                  <a:lnTo>
                    <a:pt x="2742" y="1443"/>
                  </a:lnTo>
                  <a:lnTo>
                    <a:pt x="2742" y="1443"/>
                  </a:lnTo>
                  <a:lnTo>
                    <a:pt x="2730" y="1474"/>
                  </a:lnTo>
                  <a:lnTo>
                    <a:pt x="2722" y="1496"/>
                  </a:lnTo>
                  <a:lnTo>
                    <a:pt x="2716" y="1517"/>
                  </a:lnTo>
                  <a:lnTo>
                    <a:pt x="2703" y="1544"/>
                  </a:lnTo>
                  <a:lnTo>
                    <a:pt x="2703" y="1544"/>
                  </a:lnTo>
                  <a:lnTo>
                    <a:pt x="2670" y="1605"/>
                  </a:lnTo>
                  <a:lnTo>
                    <a:pt x="2656" y="1626"/>
                  </a:lnTo>
                  <a:lnTo>
                    <a:pt x="2648" y="1638"/>
                  </a:lnTo>
                  <a:lnTo>
                    <a:pt x="2648" y="1638"/>
                  </a:lnTo>
                  <a:lnTo>
                    <a:pt x="2644" y="1642"/>
                  </a:lnTo>
                  <a:lnTo>
                    <a:pt x="2641" y="1651"/>
                  </a:lnTo>
                  <a:lnTo>
                    <a:pt x="2633" y="1681"/>
                  </a:lnTo>
                  <a:lnTo>
                    <a:pt x="2627" y="1714"/>
                  </a:lnTo>
                  <a:lnTo>
                    <a:pt x="2625" y="1728"/>
                  </a:lnTo>
                  <a:lnTo>
                    <a:pt x="2625" y="1739"/>
                  </a:lnTo>
                  <a:lnTo>
                    <a:pt x="2625" y="1739"/>
                  </a:lnTo>
                  <a:lnTo>
                    <a:pt x="2625" y="1751"/>
                  </a:lnTo>
                  <a:lnTo>
                    <a:pt x="2621" y="1770"/>
                  </a:lnTo>
                  <a:lnTo>
                    <a:pt x="2613" y="1821"/>
                  </a:lnTo>
                  <a:lnTo>
                    <a:pt x="2607" y="1880"/>
                  </a:lnTo>
                  <a:lnTo>
                    <a:pt x="2606" y="1905"/>
                  </a:lnTo>
                  <a:lnTo>
                    <a:pt x="2606" y="1926"/>
                  </a:lnTo>
                  <a:lnTo>
                    <a:pt x="2606" y="1926"/>
                  </a:lnTo>
                  <a:close/>
                  <a:moveTo>
                    <a:pt x="2728" y="1940"/>
                  </a:moveTo>
                  <a:lnTo>
                    <a:pt x="2938" y="1963"/>
                  </a:lnTo>
                  <a:lnTo>
                    <a:pt x="2938" y="1963"/>
                  </a:lnTo>
                  <a:lnTo>
                    <a:pt x="2967" y="1950"/>
                  </a:lnTo>
                  <a:lnTo>
                    <a:pt x="2993" y="1934"/>
                  </a:lnTo>
                  <a:lnTo>
                    <a:pt x="3016" y="1919"/>
                  </a:lnTo>
                  <a:lnTo>
                    <a:pt x="3024" y="1911"/>
                  </a:lnTo>
                  <a:lnTo>
                    <a:pt x="3029" y="1903"/>
                  </a:lnTo>
                  <a:lnTo>
                    <a:pt x="3029" y="1903"/>
                  </a:lnTo>
                  <a:lnTo>
                    <a:pt x="3031" y="1895"/>
                  </a:lnTo>
                  <a:lnTo>
                    <a:pt x="3033" y="1885"/>
                  </a:lnTo>
                  <a:lnTo>
                    <a:pt x="3035" y="1860"/>
                  </a:lnTo>
                  <a:lnTo>
                    <a:pt x="3031" y="1831"/>
                  </a:lnTo>
                  <a:lnTo>
                    <a:pt x="3028" y="1798"/>
                  </a:lnTo>
                  <a:lnTo>
                    <a:pt x="3016" y="1733"/>
                  </a:lnTo>
                  <a:lnTo>
                    <a:pt x="3006" y="1692"/>
                  </a:lnTo>
                  <a:lnTo>
                    <a:pt x="3006" y="1692"/>
                  </a:lnTo>
                  <a:lnTo>
                    <a:pt x="3000" y="1665"/>
                  </a:lnTo>
                  <a:lnTo>
                    <a:pt x="2996" y="1634"/>
                  </a:lnTo>
                  <a:lnTo>
                    <a:pt x="2991" y="1599"/>
                  </a:lnTo>
                  <a:lnTo>
                    <a:pt x="2998" y="1544"/>
                  </a:lnTo>
                  <a:lnTo>
                    <a:pt x="2998" y="1544"/>
                  </a:lnTo>
                  <a:lnTo>
                    <a:pt x="2993" y="1558"/>
                  </a:lnTo>
                  <a:lnTo>
                    <a:pt x="2979" y="1591"/>
                  </a:lnTo>
                  <a:lnTo>
                    <a:pt x="2961" y="1638"/>
                  </a:lnTo>
                  <a:lnTo>
                    <a:pt x="2956" y="1661"/>
                  </a:lnTo>
                  <a:lnTo>
                    <a:pt x="2952" y="1685"/>
                  </a:lnTo>
                  <a:lnTo>
                    <a:pt x="2952" y="1685"/>
                  </a:lnTo>
                  <a:lnTo>
                    <a:pt x="2948" y="1720"/>
                  </a:lnTo>
                  <a:lnTo>
                    <a:pt x="2948" y="1743"/>
                  </a:lnTo>
                  <a:lnTo>
                    <a:pt x="2946" y="1765"/>
                  </a:lnTo>
                  <a:lnTo>
                    <a:pt x="2944" y="1794"/>
                  </a:lnTo>
                  <a:lnTo>
                    <a:pt x="2944" y="1794"/>
                  </a:lnTo>
                  <a:lnTo>
                    <a:pt x="2944" y="1811"/>
                  </a:lnTo>
                  <a:lnTo>
                    <a:pt x="2944" y="1825"/>
                  </a:lnTo>
                  <a:lnTo>
                    <a:pt x="2946" y="1846"/>
                  </a:lnTo>
                  <a:lnTo>
                    <a:pt x="2946" y="1856"/>
                  </a:lnTo>
                  <a:lnTo>
                    <a:pt x="2944" y="1866"/>
                  </a:lnTo>
                  <a:lnTo>
                    <a:pt x="2938" y="1876"/>
                  </a:lnTo>
                  <a:lnTo>
                    <a:pt x="2928" y="1887"/>
                  </a:lnTo>
                  <a:lnTo>
                    <a:pt x="2928" y="1887"/>
                  </a:lnTo>
                  <a:lnTo>
                    <a:pt x="2907" y="1907"/>
                  </a:lnTo>
                  <a:lnTo>
                    <a:pt x="2891" y="1919"/>
                  </a:lnTo>
                  <a:lnTo>
                    <a:pt x="2882" y="1924"/>
                  </a:lnTo>
                  <a:lnTo>
                    <a:pt x="2874" y="1926"/>
                  </a:lnTo>
                  <a:lnTo>
                    <a:pt x="2874" y="1926"/>
                  </a:lnTo>
                  <a:lnTo>
                    <a:pt x="2870" y="1926"/>
                  </a:lnTo>
                  <a:lnTo>
                    <a:pt x="2866" y="1924"/>
                  </a:lnTo>
                  <a:lnTo>
                    <a:pt x="2862" y="1922"/>
                  </a:lnTo>
                  <a:lnTo>
                    <a:pt x="2858" y="1917"/>
                  </a:lnTo>
                  <a:lnTo>
                    <a:pt x="2856" y="1909"/>
                  </a:lnTo>
                  <a:lnTo>
                    <a:pt x="2854" y="1899"/>
                  </a:lnTo>
                  <a:lnTo>
                    <a:pt x="2854" y="1887"/>
                  </a:lnTo>
                  <a:lnTo>
                    <a:pt x="2858" y="1872"/>
                  </a:lnTo>
                  <a:lnTo>
                    <a:pt x="2858" y="1872"/>
                  </a:lnTo>
                  <a:lnTo>
                    <a:pt x="2866" y="1841"/>
                  </a:lnTo>
                  <a:lnTo>
                    <a:pt x="2872" y="1811"/>
                  </a:lnTo>
                  <a:lnTo>
                    <a:pt x="2874" y="1786"/>
                  </a:lnTo>
                  <a:lnTo>
                    <a:pt x="2851" y="1778"/>
                  </a:lnTo>
                  <a:lnTo>
                    <a:pt x="2851" y="1778"/>
                  </a:lnTo>
                  <a:lnTo>
                    <a:pt x="2847" y="1792"/>
                  </a:lnTo>
                  <a:lnTo>
                    <a:pt x="2841" y="1805"/>
                  </a:lnTo>
                  <a:lnTo>
                    <a:pt x="2835" y="1823"/>
                  </a:lnTo>
                  <a:lnTo>
                    <a:pt x="2823" y="1843"/>
                  </a:lnTo>
                  <a:lnTo>
                    <a:pt x="2810" y="1864"/>
                  </a:lnTo>
                  <a:lnTo>
                    <a:pt x="2794" y="1883"/>
                  </a:lnTo>
                  <a:lnTo>
                    <a:pt x="2773" y="1903"/>
                  </a:lnTo>
                  <a:lnTo>
                    <a:pt x="2773" y="1903"/>
                  </a:lnTo>
                  <a:lnTo>
                    <a:pt x="2728" y="1940"/>
                  </a:lnTo>
                  <a:lnTo>
                    <a:pt x="2728" y="1940"/>
                  </a:lnTo>
                  <a:close/>
                  <a:moveTo>
                    <a:pt x="3986" y="24"/>
                  </a:moveTo>
                  <a:lnTo>
                    <a:pt x="3986" y="24"/>
                  </a:lnTo>
                  <a:lnTo>
                    <a:pt x="3971" y="57"/>
                  </a:lnTo>
                  <a:lnTo>
                    <a:pt x="3953" y="90"/>
                  </a:lnTo>
                  <a:lnTo>
                    <a:pt x="3932" y="125"/>
                  </a:lnTo>
                  <a:lnTo>
                    <a:pt x="3932" y="125"/>
                  </a:lnTo>
                  <a:lnTo>
                    <a:pt x="3912" y="156"/>
                  </a:lnTo>
                  <a:lnTo>
                    <a:pt x="3897" y="185"/>
                  </a:lnTo>
                  <a:lnTo>
                    <a:pt x="3885" y="213"/>
                  </a:lnTo>
                  <a:lnTo>
                    <a:pt x="3877" y="234"/>
                  </a:lnTo>
                  <a:lnTo>
                    <a:pt x="3877" y="234"/>
                  </a:lnTo>
                  <a:lnTo>
                    <a:pt x="3866" y="275"/>
                  </a:lnTo>
                  <a:lnTo>
                    <a:pt x="3858" y="297"/>
                  </a:lnTo>
                  <a:lnTo>
                    <a:pt x="3854" y="320"/>
                  </a:lnTo>
                  <a:lnTo>
                    <a:pt x="3854" y="320"/>
                  </a:lnTo>
                  <a:lnTo>
                    <a:pt x="3844" y="390"/>
                  </a:lnTo>
                  <a:lnTo>
                    <a:pt x="3840" y="429"/>
                  </a:lnTo>
                  <a:lnTo>
                    <a:pt x="3838" y="460"/>
                  </a:lnTo>
                  <a:lnTo>
                    <a:pt x="3838" y="460"/>
                  </a:lnTo>
                  <a:lnTo>
                    <a:pt x="3838" y="476"/>
                  </a:lnTo>
                  <a:lnTo>
                    <a:pt x="3837" y="497"/>
                  </a:lnTo>
                  <a:lnTo>
                    <a:pt x="3831" y="546"/>
                  </a:lnTo>
                  <a:lnTo>
                    <a:pt x="3829" y="570"/>
                  </a:lnTo>
                  <a:lnTo>
                    <a:pt x="3829" y="585"/>
                  </a:lnTo>
                  <a:lnTo>
                    <a:pt x="3829" y="589"/>
                  </a:lnTo>
                  <a:lnTo>
                    <a:pt x="3831" y="591"/>
                  </a:lnTo>
                  <a:lnTo>
                    <a:pt x="3835" y="589"/>
                  </a:lnTo>
                  <a:lnTo>
                    <a:pt x="3838" y="585"/>
                  </a:lnTo>
                  <a:lnTo>
                    <a:pt x="3838" y="585"/>
                  </a:lnTo>
                  <a:lnTo>
                    <a:pt x="3842" y="577"/>
                  </a:lnTo>
                  <a:lnTo>
                    <a:pt x="3846" y="566"/>
                  </a:lnTo>
                  <a:lnTo>
                    <a:pt x="3854" y="532"/>
                  </a:lnTo>
                  <a:lnTo>
                    <a:pt x="3860" y="490"/>
                  </a:lnTo>
                  <a:lnTo>
                    <a:pt x="3866" y="443"/>
                  </a:lnTo>
                  <a:lnTo>
                    <a:pt x="3875" y="355"/>
                  </a:lnTo>
                  <a:lnTo>
                    <a:pt x="3879" y="320"/>
                  </a:lnTo>
                  <a:lnTo>
                    <a:pt x="3885" y="297"/>
                  </a:lnTo>
                  <a:lnTo>
                    <a:pt x="3885" y="297"/>
                  </a:lnTo>
                  <a:lnTo>
                    <a:pt x="3895" y="265"/>
                  </a:lnTo>
                  <a:lnTo>
                    <a:pt x="3905" y="232"/>
                  </a:lnTo>
                  <a:lnTo>
                    <a:pt x="3916" y="201"/>
                  </a:lnTo>
                  <a:lnTo>
                    <a:pt x="3922" y="185"/>
                  </a:lnTo>
                  <a:lnTo>
                    <a:pt x="3932" y="172"/>
                  </a:lnTo>
                  <a:lnTo>
                    <a:pt x="3932" y="172"/>
                  </a:lnTo>
                  <a:lnTo>
                    <a:pt x="3942" y="156"/>
                  </a:lnTo>
                  <a:lnTo>
                    <a:pt x="3953" y="135"/>
                  </a:lnTo>
                  <a:lnTo>
                    <a:pt x="3963" y="109"/>
                  </a:lnTo>
                  <a:lnTo>
                    <a:pt x="3973" y="86"/>
                  </a:lnTo>
                  <a:lnTo>
                    <a:pt x="3980" y="63"/>
                  </a:lnTo>
                  <a:lnTo>
                    <a:pt x="3986" y="43"/>
                  </a:lnTo>
                  <a:lnTo>
                    <a:pt x="3988" y="30"/>
                  </a:lnTo>
                  <a:lnTo>
                    <a:pt x="3988" y="26"/>
                  </a:lnTo>
                  <a:lnTo>
                    <a:pt x="3986" y="24"/>
                  </a:lnTo>
                  <a:lnTo>
                    <a:pt x="3986" y="24"/>
                  </a:lnTo>
                  <a:close/>
                  <a:moveTo>
                    <a:pt x="4002" y="850"/>
                  </a:moveTo>
                  <a:lnTo>
                    <a:pt x="4002" y="850"/>
                  </a:lnTo>
                  <a:lnTo>
                    <a:pt x="4008" y="876"/>
                  </a:lnTo>
                  <a:lnTo>
                    <a:pt x="4021" y="917"/>
                  </a:lnTo>
                  <a:lnTo>
                    <a:pt x="4060" y="1028"/>
                  </a:lnTo>
                  <a:lnTo>
                    <a:pt x="4105" y="1147"/>
                  </a:lnTo>
                  <a:lnTo>
                    <a:pt x="4142" y="1232"/>
                  </a:lnTo>
                  <a:lnTo>
                    <a:pt x="4142" y="1232"/>
                  </a:lnTo>
                  <a:lnTo>
                    <a:pt x="4155" y="1269"/>
                  </a:lnTo>
                  <a:lnTo>
                    <a:pt x="4175" y="1330"/>
                  </a:lnTo>
                  <a:lnTo>
                    <a:pt x="4224" y="1480"/>
                  </a:lnTo>
                  <a:lnTo>
                    <a:pt x="4266" y="1611"/>
                  </a:lnTo>
                  <a:lnTo>
                    <a:pt x="4278" y="1646"/>
                  </a:lnTo>
                  <a:lnTo>
                    <a:pt x="4282" y="1651"/>
                  </a:lnTo>
                  <a:lnTo>
                    <a:pt x="4282" y="1648"/>
                  </a:lnTo>
                  <a:lnTo>
                    <a:pt x="4282" y="1648"/>
                  </a:lnTo>
                  <a:lnTo>
                    <a:pt x="4282" y="1636"/>
                  </a:lnTo>
                  <a:lnTo>
                    <a:pt x="4282" y="1634"/>
                  </a:lnTo>
                  <a:lnTo>
                    <a:pt x="4284" y="1636"/>
                  </a:lnTo>
                  <a:lnTo>
                    <a:pt x="4292" y="1659"/>
                  </a:lnTo>
                  <a:lnTo>
                    <a:pt x="4305" y="1716"/>
                  </a:lnTo>
                  <a:lnTo>
                    <a:pt x="4305" y="1716"/>
                  </a:lnTo>
                  <a:lnTo>
                    <a:pt x="4319" y="1745"/>
                  </a:lnTo>
                  <a:lnTo>
                    <a:pt x="4330" y="1768"/>
                  </a:lnTo>
                  <a:lnTo>
                    <a:pt x="4336" y="1776"/>
                  </a:lnTo>
                  <a:lnTo>
                    <a:pt x="4340" y="1780"/>
                  </a:lnTo>
                  <a:lnTo>
                    <a:pt x="4342" y="1780"/>
                  </a:lnTo>
                  <a:lnTo>
                    <a:pt x="4342" y="1778"/>
                  </a:lnTo>
                  <a:lnTo>
                    <a:pt x="4344" y="1770"/>
                  </a:lnTo>
                  <a:lnTo>
                    <a:pt x="4344" y="1770"/>
                  </a:lnTo>
                  <a:lnTo>
                    <a:pt x="4344" y="1739"/>
                  </a:lnTo>
                  <a:lnTo>
                    <a:pt x="4342" y="1694"/>
                  </a:lnTo>
                  <a:lnTo>
                    <a:pt x="4340" y="1673"/>
                  </a:lnTo>
                  <a:lnTo>
                    <a:pt x="4336" y="1651"/>
                  </a:lnTo>
                  <a:lnTo>
                    <a:pt x="4330" y="1632"/>
                  </a:lnTo>
                  <a:lnTo>
                    <a:pt x="4321" y="1614"/>
                  </a:lnTo>
                  <a:lnTo>
                    <a:pt x="4321" y="1614"/>
                  </a:lnTo>
                  <a:lnTo>
                    <a:pt x="4315" y="1605"/>
                  </a:lnTo>
                  <a:lnTo>
                    <a:pt x="4311" y="1593"/>
                  </a:lnTo>
                  <a:lnTo>
                    <a:pt x="4299" y="1558"/>
                  </a:lnTo>
                  <a:lnTo>
                    <a:pt x="4274" y="1468"/>
                  </a:lnTo>
                  <a:lnTo>
                    <a:pt x="4262" y="1419"/>
                  </a:lnTo>
                  <a:lnTo>
                    <a:pt x="4249" y="1375"/>
                  </a:lnTo>
                  <a:lnTo>
                    <a:pt x="4233" y="1334"/>
                  </a:lnTo>
                  <a:lnTo>
                    <a:pt x="4227" y="1316"/>
                  </a:lnTo>
                  <a:lnTo>
                    <a:pt x="4220" y="1303"/>
                  </a:lnTo>
                  <a:lnTo>
                    <a:pt x="4220" y="1303"/>
                  </a:lnTo>
                  <a:lnTo>
                    <a:pt x="4187" y="1246"/>
                  </a:lnTo>
                  <a:lnTo>
                    <a:pt x="4155" y="1184"/>
                  </a:lnTo>
                  <a:lnTo>
                    <a:pt x="4118" y="1115"/>
                  </a:lnTo>
                  <a:lnTo>
                    <a:pt x="4118" y="1115"/>
                  </a:lnTo>
                  <a:lnTo>
                    <a:pt x="4058" y="967"/>
                  </a:lnTo>
                  <a:lnTo>
                    <a:pt x="4037" y="915"/>
                  </a:lnTo>
                  <a:lnTo>
                    <a:pt x="4019" y="874"/>
                  </a:lnTo>
                  <a:lnTo>
                    <a:pt x="4006" y="850"/>
                  </a:lnTo>
                  <a:lnTo>
                    <a:pt x="4002" y="846"/>
                  </a:lnTo>
                  <a:lnTo>
                    <a:pt x="4002" y="850"/>
                  </a:lnTo>
                  <a:lnTo>
                    <a:pt x="4002" y="850"/>
                  </a:lnTo>
                  <a:close/>
                  <a:moveTo>
                    <a:pt x="4017" y="1209"/>
                  </a:moveTo>
                  <a:lnTo>
                    <a:pt x="4017" y="1209"/>
                  </a:lnTo>
                  <a:lnTo>
                    <a:pt x="4017" y="1215"/>
                  </a:lnTo>
                  <a:lnTo>
                    <a:pt x="4019" y="1226"/>
                  </a:lnTo>
                  <a:lnTo>
                    <a:pt x="4029" y="1267"/>
                  </a:lnTo>
                  <a:lnTo>
                    <a:pt x="4064" y="1394"/>
                  </a:lnTo>
                  <a:lnTo>
                    <a:pt x="4101" y="1533"/>
                  </a:lnTo>
                  <a:lnTo>
                    <a:pt x="4126" y="1622"/>
                  </a:lnTo>
                  <a:lnTo>
                    <a:pt x="4126" y="1622"/>
                  </a:lnTo>
                  <a:lnTo>
                    <a:pt x="4136" y="1651"/>
                  </a:lnTo>
                  <a:lnTo>
                    <a:pt x="4150" y="1689"/>
                  </a:lnTo>
                  <a:lnTo>
                    <a:pt x="4169" y="1729"/>
                  </a:lnTo>
                  <a:lnTo>
                    <a:pt x="4189" y="1770"/>
                  </a:lnTo>
                  <a:lnTo>
                    <a:pt x="4206" y="1807"/>
                  </a:lnTo>
                  <a:lnTo>
                    <a:pt x="4222" y="1833"/>
                  </a:lnTo>
                  <a:lnTo>
                    <a:pt x="4227" y="1843"/>
                  </a:lnTo>
                  <a:lnTo>
                    <a:pt x="4231" y="1846"/>
                  </a:lnTo>
                  <a:lnTo>
                    <a:pt x="4233" y="1846"/>
                  </a:lnTo>
                  <a:lnTo>
                    <a:pt x="4235" y="1846"/>
                  </a:lnTo>
                  <a:lnTo>
                    <a:pt x="4235" y="1841"/>
                  </a:lnTo>
                  <a:lnTo>
                    <a:pt x="4235" y="1841"/>
                  </a:lnTo>
                  <a:lnTo>
                    <a:pt x="4231" y="1821"/>
                  </a:lnTo>
                  <a:lnTo>
                    <a:pt x="4225" y="1796"/>
                  </a:lnTo>
                  <a:lnTo>
                    <a:pt x="4208" y="1739"/>
                  </a:lnTo>
                  <a:lnTo>
                    <a:pt x="4181" y="1661"/>
                  </a:lnTo>
                  <a:lnTo>
                    <a:pt x="4181" y="1661"/>
                  </a:lnTo>
                  <a:lnTo>
                    <a:pt x="4101" y="1427"/>
                  </a:lnTo>
                  <a:lnTo>
                    <a:pt x="4047" y="1275"/>
                  </a:lnTo>
                  <a:lnTo>
                    <a:pt x="4027" y="1226"/>
                  </a:lnTo>
                  <a:lnTo>
                    <a:pt x="4021" y="1213"/>
                  </a:lnTo>
                  <a:lnTo>
                    <a:pt x="4017" y="1209"/>
                  </a:lnTo>
                  <a:lnTo>
                    <a:pt x="4017" y="1209"/>
                  </a:lnTo>
                  <a:close/>
                  <a:moveTo>
                    <a:pt x="3543" y="593"/>
                  </a:moveTo>
                  <a:lnTo>
                    <a:pt x="3543" y="593"/>
                  </a:lnTo>
                  <a:lnTo>
                    <a:pt x="3545" y="632"/>
                  </a:lnTo>
                  <a:lnTo>
                    <a:pt x="3547" y="714"/>
                  </a:lnTo>
                  <a:lnTo>
                    <a:pt x="3547" y="763"/>
                  </a:lnTo>
                  <a:lnTo>
                    <a:pt x="3545" y="813"/>
                  </a:lnTo>
                  <a:lnTo>
                    <a:pt x="3541" y="862"/>
                  </a:lnTo>
                  <a:lnTo>
                    <a:pt x="3535" y="905"/>
                  </a:lnTo>
                  <a:lnTo>
                    <a:pt x="3535" y="905"/>
                  </a:lnTo>
                  <a:lnTo>
                    <a:pt x="3529" y="946"/>
                  </a:lnTo>
                  <a:lnTo>
                    <a:pt x="3525" y="985"/>
                  </a:lnTo>
                  <a:lnTo>
                    <a:pt x="3523" y="1024"/>
                  </a:lnTo>
                  <a:lnTo>
                    <a:pt x="3523" y="1061"/>
                  </a:lnTo>
                  <a:lnTo>
                    <a:pt x="3525" y="1127"/>
                  </a:lnTo>
                  <a:lnTo>
                    <a:pt x="3527" y="1178"/>
                  </a:lnTo>
                  <a:lnTo>
                    <a:pt x="3527" y="1178"/>
                  </a:lnTo>
                  <a:lnTo>
                    <a:pt x="3531" y="1205"/>
                  </a:lnTo>
                  <a:lnTo>
                    <a:pt x="3539" y="1246"/>
                  </a:lnTo>
                  <a:lnTo>
                    <a:pt x="3566" y="1342"/>
                  </a:lnTo>
                  <a:lnTo>
                    <a:pt x="3590" y="1435"/>
                  </a:lnTo>
                  <a:lnTo>
                    <a:pt x="3595" y="1470"/>
                  </a:lnTo>
                  <a:lnTo>
                    <a:pt x="3597" y="1482"/>
                  </a:lnTo>
                  <a:lnTo>
                    <a:pt x="3597" y="1490"/>
                  </a:lnTo>
                  <a:lnTo>
                    <a:pt x="3597" y="1490"/>
                  </a:lnTo>
                  <a:lnTo>
                    <a:pt x="3593" y="1513"/>
                  </a:lnTo>
                  <a:lnTo>
                    <a:pt x="3593" y="1533"/>
                  </a:lnTo>
                  <a:lnTo>
                    <a:pt x="3595" y="1552"/>
                  </a:lnTo>
                  <a:lnTo>
                    <a:pt x="3597" y="1568"/>
                  </a:lnTo>
                  <a:lnTo>
                    <a:pt x="3597" y="1568"/>
                  </a:lnTo>
                  <a:lnTo>
                    <a:pt x="3611" y="1607"/>
                  </a:lnTo>
                  <a:lnTo>
                    <a:pt x="3638" y="1673"/>
                  </a:lnTo>
                  <a:lnTo>
                    <a:pt x="3675" y="1763"/>
                  </a:lnTo>
                  <a:lnTo>
                    <a:pt x="3675" y="1763"/>
                  </a:lnTo>
                  <a:lnTo>
                    <a:pt x="3658" y="1669"/>
                  </a:lnTo>
                  <a:lnTo>
                    <a:pt x="3644" y="1605"/>
                  </a:lnTo>
                  <a:lnTo>
                    <a:pt x="3640" y="1583"/>
                  </a:lnTo>
                  <a:lnTo>
                    <a:pt x="3636" y="1575"/>
                  </a:lnTo>
                  <a:lnTo>
                    <a:pt x="3636" y="1575"/>
                  </a:lnTo>
                  <a:lnTo>
                    <a:pt x="3634" y="1573"/>
                  </a:lnTo>
                  <a:lnTo>
                    <a:pt x="3634" y="1568"/>
                  </a:lnTo>
                  <a:lnTo>
                    <a:pt x="3634" y="1548"/>
                  </a:lnTo>
                  <a:lnTo>
                    <a:pt x="3636" y="1521"/>
                  </a:lnTo>
                  <a:lnTo>
                    <a:pt x="3636" y="1521"/>
                  </a:lnTo>
                  <a:lnTo>
                    <a:pt x="3675" y="1583"/>
                  </a:lnTo>
                  <a:lnTo>
                    <a:pt x="3704" y="1634"/>
                  </a:lnTo>
                  <a:lnTo>
                    <a:pt x="3716" y="1653"/>
                  </a:lnTo>
                  <a:lnTo>
                    <a:pt x="3722" y="1669"/>
                  </a:lnTo>
                  <a:lnTo>
                    <a:pt x="3722" y="1669"/>
                  </a:lnTo>
                  <a:lnTo>
                    <a:pt x="3784" y="1835"/>
                  </a:lnTo>
                  <a:lnTo>
                    <a:pt x="3825" y="1938"/>
                  </a:lnTo>
                  <a:lnTo>
                    <a:pt x="3846" y="1989"/>
                  </a:lnTo>
                  <a:lnTo>
                    <a:pt x="3846" y="1989"/>
                  </a:lnTo>
                  <a:lnTo>
                    <a:pt x="3864" y="2030"/>
                  </a:lnTo>
                  <a:lnTo>
                    <a:pt x="3893" y="2108"/>
                  </a:lnTo>
                  <a:lnTo>
                    <a:pt x="3922" y="2186"/>
                  </a:lnTo>
                  <a:lnTo>
                    <a:pt x="3934" y="2211"/>
                  </a:lnTo>
                  <a:lnTo>
                    <a:pt x="3940" y="2223"/>
                  </a:lnTo>
                  <a:lnTo>
                    <a:pt x="3940" y="2223"/>
                  </a:lnTo>
                  <a:lnTo>
                    <a:pt x="3957" y="2244"/>
                  </a:lnTo>
                  <a:lnTo>
                    <a:pt x="3986" y="2283"/>
                  </a:lnTo>
                  <a:lnTo>
                    <a:pt x="4025" y="2340"/>
                  </a:lnTo>
                  <a:lnTo>
                    <a:pt x="4025" y="2340"/>
                  </a:lnTo>
                  <a:lnTo>
                    <a:pt x="3955" y="2191"/>
                  </a:lnTo>
                  <a:lnTo>
                    <a:pt x="3955" y="2191"/>
                  </a:lnTo>
                  <a:lnTo>
                    <a:pt x="3914" y="2071"/>
                  </a:lnTo>
                  <a:lnTo>
                    <a:pt x="3885" y="1989"/>
                  </a:lnTo>
                  <a:lnTo>
                    <a:pt x="3875" y="1961"/>
                  </a:lnTo>
                  <a:lnTo>
                    <a:pt x="3870" y="1950"/>
                  </a:lnTo>
                  <a:lnTo>
                    <a:pt x="3870" y="1950"/>
                  </a:lnTo>
                  <a:lnTo>
                    <a:pt x="3864" y="1940"/>
                  </a:lnTo>
                  <a:lnTo>
                    <a:pt x="3856" y="1919"/>
                  </a:lnTo>
                  <a:lnTo>
                    <a:pt x="3831" y="1854"/>
                  </a:lnTo>
                  <a:lnTo>
                    <a:pt x="3807" y="1790"/>
                  </a:lnTo>
                  <a:lnTo>
                    <a:pt x="3792" y="1755"/>
                  </a:lnTo>
                  <a:lnTo>
                    <a:pt x="3792" y="1755"/>
                  </a:lnTo>
                  <a:lnTo>
                    <a:pt x="3730" y="1636"/>
                  </a:lnTo>
                  <a:lnTo>
                    <a:pt x="3675" y="1529"/>
                  </a:lnTo>
                  <a:lnTo>
                    <a:pt x="3675" y="1529"/>
                  </a:lnTo>
                  <a:lnTo>
                    <a:pt x="3646" y="1484"/>
                  </a:lnTo>
                  <a:lnTo>
                    <a:pt x="3628" y="1451"/>
                  </a:lnTo>
                  <a:lnTo>
                    <a:pt x="3623" y="1441"/>
                  </a:lnTo>
                  <a:lnTo>
                    <a:pt x="3621" y="1435"/>
                  </a:lnTo>
                  <a:lnTo>
                    <a:pt x="3621" y="1435"/>
                  </a:lnTo>
                  <a:lnTo>
                    <a:pt x="3619" y="1421"/>
                  </a:lnTo>
                  <a:lnTo>
                    <a:pt x="3613" y="1386"/>
                  </a:lnTo>
                  <a:lnTo>
                    <a:pt x="3591" y="1281"/>
                  </a:lnTo>
                  <a:lnTo>
                    <a:pt x="3558" y="1131"/>
                  </a:lnTo>
                  <a:lnTo>
                    <a:pt x="3574" y="718"/>
                  </a:lnTo>
                  <a:lnTo>
                    <a:pt x="3566" y="640"/>
                  </a:lnTo>
                  <a:lnTo>
                    <a:pt x="3566" y="640"/>
                  </a:lnTo>
                  <a:lnTo>
                    <a:pt x="3555" y="610"/>
                  </a:lnTo>
                  <a:lnTo>
                    <a:pt x="3547" y="595"/>
                  </a:lnTo>
                  <a:lnTo>
                    <a:pt x="3545" y="591"/>
                  </a:lnTo>
                  <a:lnTo>
                    <a:pt x="3543" y="591"/>
                  </a:lnTo>
                  <a:lnTo>
                    <a:pt x="3543" y="593"/>
                  </a:lnTo>
                  <a:lnTo>
                    <a:pt x="3543" y="593"/>
                  </a:lnTo>
                  <a:close/>
                  <a:moveTo>
                    <a:pt x="3955" y="1435"/>
                  </a:moveTo>
                  <a:lnTo>
                    <a:pt x="3955" y="1435"/>
                  </a:lnTo>
                  <a:lnTo>
                    <a:pt x="3955" y="1439"/>
                  </a:lnTo>
                  <a:lnTo>
                    <a:pt x="3957" y="1451"/>
                  </a:lnTo>
                  <a:lnTo>
                    <a:pt x="3965" y="1490"/>
                  </a:lnTo>
                  <a:lnTo>
                    <a:pt x="3978" y="1544"/>
                  </a:lnTo>
                  <a:lnTo>
                    <a:pt x="3978" y="1544"/>
                  </a:lnTo>
                  <a:lnTo>
                    <a:pt x="3963" y="1533"/>
                  </a:lnTo>
                  <a:lnTo>
                    <a:pt x="3953" y="1527"/>
                  </a:lnTo>
                  <a:lnTo>
                    <a:pt x="3949" y="1527"/>
                  </a:lnTo>
                  <a:lnTo>
                    <a:pt x="3947" y="1529"/>
                  </a:lnTo>
                  <a:lnTo>
                    <a:pt x="3947" y="1529"/>
                  </a:lnTo>
                  <a:lnTo>
                    <a:pt x="3949" y="1540"/>
                  </a:lnTo>
                  <a:lnTo>
                    <a:pt x="3957" y="1562"/>
                  </a:lnTo>
                  <a:lnTo>
                    <a:pt x="3984" y="1628"/>
                  </a:lnTo>
                  <a:lnTo>
                    <a:pt x="4010" y="1698"/>
                  </a:lnTo>
                  <a:lnTo>
                    <a:pt x="4019" y="1728"/>
                  </a:lnTo>
                  <a:lnTo>
                    <a:pt x="4025" y="1747"/>
                  </a:lnTo>
                  <a:lnTo>
                    <a:pt x="4025" y="1747"/>
                  </a:lnTo>
                  <a:lnTo>
                    <a:pt x="4031" y="1780"/>
                  </a:lnTo>
                  <a:lnTo>
                    <a:pt x="4041" y="1823"/>
                  </a:lnTo>
                  <a:lnTo>
                    <a:pt x="4047" y="1843"/>
                  </a:lnTo>
                  <a:lnTo>
                    <a:pt x="4054" y="1864"/>
                  </a:lnTo>
                  <a:lnTo>
                    <a:pt x="4062" y="1882"/>
                  </a:lnTo>
                  <a:lnTo>
                    <a:pt x="4072" y="1895"/>
                  </a:lnTo>
                  <a:lnTo>
                    <a:pt x="4072" y="1895"/>
                  </a:lnTo>
                  <a:lnTo>
                    <a:pt x="4093" y="1926"/>
                  </a:lnTo>
                  <a:lnTo>
                    <a:pt x="4117" y="1961"/>
                  </a:lnTo>
                  <a:lnTo>
                    <a:pt x="4150" y="2012"/>
                  </a:lnTo>
                  <a:lnTo>
                    <a:pt x="4150" y="2012"/>
                  </a:lnTo>
                  <a:lnTo>
                    <a:pt x="4212" y="2098"/>
                  </a:lnTo>
                  <a:lnTo>
                    <a:pt x="4212" y="2098"/>
                  </a:lnTo>
                  <a:lnTo>
                    <a:pt x="4218" y="2084"/>
                  </a:lnTo>
                  <a:lnTo>
                    <a:pt x="4224" y="2073"/>
                  </a:lnTo>
                  <a:lnTo>
                    <a:pt x="4227" y="2067"/>
                  </a:lnTo>
                  <a:lnTo>
                    <a:pt x="4227" y="2067"/>
                  </a:lnTo>
                  <a:lnTo>
                    <a:pt x="4241" y="2047"/>
                  </a:lnTo>
                  <a:lnTo>
                    <a:pt x="4247" y="2036"/>
                  </a:lnTo>
                  <a:lnTo>
                    <a:pt x="4251" y="2028"/>
                  </a:lnTo>
                  <a:lnTo>
                    <a:pt x="4251" y="2028"/>
                  </a:lnTo>
                  <a:lnTo>
                    <a:pt x="4249" y="2026"/>
                  </a:lnTo>
                  <a:lnTo>
                    <a:pt x="4247" y="2024"/>
                  </a:lnTo>
                  <a:lnTo>
                    <a:pt x="4237" y="2020"/>
                  </a:lnTo>
                  <a:lnTo>
                    <a:pt x="4222" y="2012"/>
                  </a:lnTo>
                  <a:lnTo>
                    <a:pt x="4212" y="2004"/>
                  </a:lnTo>
                  <a:lnTo>
                    <a:pt x="4204" y="1997"/>
                  </a:lnTo>
                  <a:lnTo>
                    <a:pt x="4204" y="1997"/>
                  </a:lnTo>
                  <a:lnTo>
                    <a:pt x="4181" y="1969"/>
                  </a:lnTo>
                  <a:lnTo>
                    <a:pt x="4152" y="1932"/>
                  </a:lnTo>
                  <a:lnTo>
                    <a:pt x="4136" y="1913"/>
                  </a:lnTo>
                  <a:lnTo>
                    <a:pt x="4124" y="1895"/>
                  </a:lnTo>
                  <a:lnTo>
                    <a:pt x="4115" y="1878"/>
                  </a:lnTo>
                  <a:lnTo>
                    <a:pt x="4111" y="1864"/>
                  </a:lnTo>
                  <a:lnTo>
                    <a:pt x="4111" y="1864"/>
                  </a:lnTo>
                  <a:lnTo>
                    <a:pt x="4107" y="1843"/>
                  </a:lnTo>
                  <a:lnTo>
                    <a:pt x="4101" y="1823"/>
                  </a:lnTo>
                  <a:lnTo>
                    <a:pt x="4095" y="1807"/>
                  </a:lnTo>
                  <a:lnTo>
                    <a:pt x="4087" y="1794"/>
                  </a:lnTo>
                  <a:lnTo>
                    <a:pt x="4087" y="1794"/>
                  </a:lnTo>
                  <a:lnTo>
                    <a:pt x="4068" y="1757"/>
                  </a:lnTo>
                  <a:lnTo>
                    <a:pt x="4060" y="1737"/>
                  </a:lnTo>
                  <a:lnTo>
                    <a:pt x="4056" y="1724"/>
                  </a:lnTo>
                  <a:lnTo>
                    <a:pt x="4056" y="1724"/>
                  </a:lnTo>
                  <a:lnTo>
                    <a:pt x="4050" y="1700"/>
                  </a:lnTo>
                  <a:lnTo>
                    <a:pt x="4037" y="1657"/>
                  </a:lnTo>
                  <a:lnTo>
                    <a:pt x="4017" y="1599"/>
                  </a:lnTo>
                  <a:lnTo>
                    <a:pt x="3986" y="1482"/>
                  </a:lnTo>
                  <a:lnTo>
                    <a:pt x="3986" y="1482"/>
                  </a:lnTo>
                  <a:lnTo>
                    <a:pt x="3973" y="1458"/>
                  </a:lnTo>
                  <a:lnTo>
                    <a:pt x="3961" y="1443"/>
                  </a:lnTo>
                  <a:lnTo>
                    <a:pt x="3955" y="1435"/>
                  </a:lnTo>
                  <a:lnTo>
                    <a:pt x="3955" y="1435"/>
                  </a:lnTo>
                  <a:close/>
                  <a:moveTo>
                    <a:pt x="4531" y="1716"/>
                  </a:moveTo>
                  <a:lnTo>
                    <a:pt x="4531" y="1716"/>
                  </a:lnTo>
                  <a:lnTo>
                    <a:pt x="4529" y="1714"/>
                  </a:lnTo>
                  <a:lnTo>
                    <a:pt x="4525" y="1714"/>
                  </a:lnTo>
                  <a:lnTo>
                    <a:pt x="4515" y="1718"/>
                  </a:lnTo>
                  <a:lnTo>
                    <a:pt x="4511" y="1720"/>
                  </a:lnTo>
                  <a:lnTo>
                    <a:pt x="4509" y="1724"/>
                  </a:lnTo>
                  <a:lnTo>
                    <a:pt x="4507" y="1728"/>
                  </a:lnTo>
                  <a:lnTo>
                    <a:pt x="4507" y="1731"/>
                  </a:lnTo>
                  <a:lnTo>
                    <a:pt x="4507" y="1731"/>
                  </a:lnTo>
                  <a:lnTo>
                    <a:pt x="4511" y="1739"/>
                  </a:lnTo>
                  <a:lnTo>
                    <a:pt x="4515" y="1745"/>
                  </a:lnTo>
                  <a:lnTo>
                    <a:pt x="4515" y="1749"/>
                  </a:lnTo>
                  <a:lnTo>
                    <a:pt x="4513" y="1753"/>
                  </a:lnTo>
                  <a:lnTo>
                    <a:pt x="4507" y="1757"/>
                  </a:lnTo>
                  <a:lnTo>
                    <a:pt x="4500" y="1763"/>
                  </a:lnTo>
                  <a:lnTo>
                    <a:pt x="4500" y="1763"/>
                  </a:lnTo>
                  <a:lnTo>
                    <a:pt x="4490" y="1768"/>
                  </a:lnTo>
                  <a:lnTo>
                    <a:pt x="4482" y="1770"/>
                  </a:lnTo>
                  <a:lnTo>
                    <a:pt x="4470" y="1774"/>
                  </a:lnTo>
                  <a:lnTo>
                    <a:pt x="4467" y="1776"/>
                  </a:lnTo>
                  <a:lnTo>
                    <a:pt x="4463" y="1778"/>
                  </a:lnTo>
                  <a:lnTo>
                    <a:pt x="4461" y="1784"/>
                  </a:lnTo>
                  <a:lnTo>
                    <a:pt x="4461" y="1794"/>
                  </a:lnTo>
                  <a:lnTo>
                    <a:pt x="4461" y="1794"/>
                  </a:lnTo>
                  <a:lnTo>
                    <a:pt x="4463" y="1815"/>
                  </a:lnTo>
                  <a:lnTo>
                    <a:pt x="4467" y="1837"/>
                  </a:lnTo>
                  <a:lnTo>
                    <a:pt x="4469" y="1844"/>
                  </a:lnTo>
                  <a:lnTo>
                    <a:pt x="4467" y="1852"/>
                  </a:lnTo>
                  <a:lnTo>
                    <a:pt x="4465" y="1860"/>
                  </a:lnTo>
                  <a:lnTo>
                    <a:pt x="4461" y="1864"/>
                  </a:lnTo>
                  <a:lnTo>
                    <a:pt x="4461" y="1864"/>
                  </a:lnTo>
                  <a:lnTo>
                    <a:pt x="4449" y="1872"/>
                  </a:lnTo>
                  <a:lnTo>
                    <a:pt x="4439" y="1878"/>
                  </a:lnTo>
                  <a:lnTo>
                    <a:pt x="4432" y="1885"/>
                  </a:lnTo>
                  <a:lnTo>
                    <a:pt x="4430" y="1891"/>
                  </a:lnTo>
                  <a:lnTo>
                    <a:pt x="4430" y="1895"/>
                  </a:lnTo>
                  <a:lnTo>
                    <a:pt x="4430" y="1895"/>
                  </a:lnTo>
                  <a:lnTo>
                    <a:pt x="4430" y="1905"/>
                  </a:lnTo>
                  <a:lnTo>
                    <a:pt x="4432" y="1913"/>
                  </a:lnTo>
                  <a:lnTo>
                    <a:pt x="4435" y="1919"/>
                  </a:lnTo>
                  <a:lnTo>
                    <a:pt x="4435" y="1919"/>
                  </a:lnTo>
                  <a:lnTo>
                    <a:pt x="4437" y="1919"/>
                  </a:lnTo>
                  <a:lnTo>
                    <a:pt x="4437" y="1919"/>
                  </a:lnTo>
                  <a:lnTo>
                    <a:pt x="4453" y="1907"/>
                  </a:lnTo>
                  <a:lnTo>
                    <a:pt x="4469" y="1895"/>
                  </a:lnTo>
                  <a:lnTo>
                    <a:pt x="4469" y="1895"/>
                  </a:lnTo>
                  <a:lnTo>
                    <a:pt x="4474" y="1885"/>
                  </a:lnTo>
                  <a:lnTo>
                    <a:pt x="4484" y="1868"/>
                  </a:lnTo>
                  <a:lnTo>
                    <a:pt x="4494" y="1850"/>
                  </a:lnTo>
                  <a:lnTo>
                    <a:pt x="4500" y="1841"/>
                  </a:lnTo>
                  <a:lnTo>
                    <a:pt x="4500" y="1841"/>
                  </a:lnTo>
                  <a:lnTo>
                    <a:pt x="4515" y="1823"/>
                  </a:lnTo>
                  <a:lnTo>
                    <a:pt x="4525" y="1811"/>
                  </a:lnTo>
                  <a:lnTo>
                    <a:pt x="4531" y="1802"/>
                  </a:lnTo>
                  <a:lnTo>
                    <a:pt x="4531" y="1802"/>
                  </a:lnTo>
                  <a:lnTo>
                    <a:pt x="4548" y="1770"/>
                  </a:lnTo>
                  <a:lnTo>
                    <a:pt x="4562" y="1747"/>
                  </a:lnTo>
                  <a:lnTo>
                    <a:pt x="4531" y="1716"/>
                  </a:lnTo>
                  <a:close/>
                  <a:moveTo>
                    <a:pt x="4469" y="2028"/>
                  </a:moveTo>
                  <a:lnTo>
                    <a:pt x="4469" y="2028"/>
                  </a:lnTo>
                  <a:lnTo>
                    <a:pt x="4459" y="2026"/>
                  </a:lnTo>
                  <a:lnTo>
                    <a:pt x="4445" y="2022"/>
                  </a:lnTo>
                  <a:lnTo>
                    <a:pt x="4437" y="2020"/>
                  </a:lnTo>
                  <a:lnTo>
                    <a:pt x="4430" y="2022"/>
                  </a:lnTo>
                  <a:lnTo>
                    <a:pt x="4422" y="2024"/>
                  </a:lnTo>
                  <a:lnTo>
                    <a:pt x="4414" y="2028"/>
                  </a:lnTo>
                  <a:lnTo>
                    <a:pt x="4414" y="2028"/>
                  </a:lnTo>
                  <a:lnTo>
                    <a:pt x="4408" y="2034"/>
                  </a:lnTo>
                  <a:lnTo>
                    <a:pt x="4404" y="2037"/>
                  </a:lnTo>
                  <a:lnTo>
                    <a:pt x="4400" y="2045"/>
                  </a:lnTo>
                  <a:lnTo>
                    <a:pt x="4399" y="2049"/>
                  </a:lnTo>
                  <a:lnTo>
                    <a:pt x="4397" y="2053"/>
                  </a:lnTo>
                  <a:lnTo>
                    <a:pt x="4391" y="2055"/>
                  </a:lnTo>
                  <a:lnTo>
                    <a:pt x="4383" y="2059"/>
                  </a:lnTo>
                  <a:lnTo>
                    <a:pt x="4383" y="2059"/>
                  </a:lnTo>
                  <a:lnTo>
                    <a:pt x="4373" y="2063"/>
                  </a:lnTo>
                  <a:lnTo>
                    <a:pt x="4373" y="2065"/>
                  </a:lnTo>
                  <a:lnTo>
                    <a:pt x="4371" y="2067"/>
                  </a:lnTo>
                  <a:lnTo>
                    <a:pt x="4367" y="2071"/>
                  </a:lnTo>
                  <a:lnTo>
                    <a:pt x="4344" y="2082"/>
                  </a:lnTo>
                  <a:lnTo>
                    <a:pt x="4344" y="2082"/>
                  </a:lnTo>
                  <a:lnTo>
                    <a:pt x="4315" y="2096"/>
                  </a:lnTo>
                  <a:lnTo>
                    <a:pt x="4301" y="2104"/>
                  </a:lnTo>
                  <a:lnTo>
                    <a:pt x="4282" y="2121"/>
                  </a:lnTo>
                  <a:lnTo>
                    <a:pt x="4282" y="2121"/>
                  </a:lnTo>
                  <a:lnTo>
                    <a:pt x="4270" y="2133"/>
                  </a:lnTo>
                  <a:lnTo>
                    <a:pt x="4259" y="2145"/>
                  </a:lnTo>
                  <a:lnTo>
                    <a:pt x="4259" y="2145"/>
                  </a:lnTo>
                  <a:lnTo>
                    <a:pt x="4231" y="2168"/>
                  </a:lnTo>
                  <a:lnTo>
                    <a:pt x="4222" y="2180"/>
                  </a:lnTo>
                  <a:lnTo>
                    <a:pt x="4220" y="2186"/>
                  </a:lnTo>
                  <a:lnTo>
                    <a:pt x="4220" y="2191"/>
                  </a:lnTo>
                  <a:lnTo>
                    <a:pt x="4220" y="2191"/>
                  </a:lnTo>
                  <a:lnTo>
                    <a:pt x="4224" y="2201"/>
                  </a:lnTo>
                  <a:lnTo>
                    <a:pt x="4229" y="2209"/>
                  </a:lnTo>
                  <a:lnTo>
                    <a:pt x="4235" y="2215"/>
                  </a:lnTo>
                  <a:lnTo>
                    <a:pt x="4235" y="2215"/>
                  </a:lnTo>
                  <a:lnTo>
                    <a:pt x="4259" y="2195"/>
                  </a:lnTo>
                  <a:lnTo>
                    <a:pt x="4276" y="2178"/>
                  </a:lnTo>
                  <a:lnTo>
                    <a:pt x="4290" y="2160"/>
                  </a:lnTo>
                  <a:lnTo>
                    <a:pt x="4290" y="2160"/>
                  </a:lnTo>
                  <a:lnTo>
                    <a:pt x="4299" y="2145"/>
                  </a:lnTo>
                  <a:lnTo>
                    <a:pt x="4311" y="2127"/>
                  </a:lnTo>
                  <a:lnTo>
                    <a:pt x="4319" y="2119"/>
                  </a:lnTo>
                  <a:lnTo>
                    <a:pt x="4327" y="2113"/>
                  </a:lnTo>
                  <a:lnTo>
                    <a:pt x="4334" y="2108"/>
                  </a:lnTo>
                  <a:lnTo>
                    <a:pt x="4344" y="2106"/>
                  </a:lnTo>
                  <a:lnTo>
                    <a:pt x="4344" y="2106"/>
                  </a:lnTo>
                  <a:lnTo>
                    <a:pt x="4383" y="2098"/>
                  </a:lnTo>
                  <a:lnTo>
                    <a:pt x="4399" y="2094"/>
                  </a:lnTo>
                  <a:lnTo>
                    <a:pt x="4406" y="2090"/>
                  </a:lnTo>
                  <a:lnTo>
                    <a:pt x="4406" y="2090"/>
                  </a:lnTo>
                  <a:lnTo>
                    <a:pt x="4422" y="2076"/>
                  </a:lnTo>
                  <a:lnTo>
                    <a:pt x="4432" y="2071"/>
                  </a:lnTo>
                  <a:lnTo>
                    <a:pt x="4437" y="2067"/>
                  </a:lnTo>
                  <a:lnTo>
                    <a:pt x="4437" y="2067"/>
                  </a:lnTo>
                  <a:lnTo>
                    <a:pt x="4447" y="2059"/>
                  </a:lnTo>
                  <a:lnTo>
                    <a:pt x="4459" y="2047"/>
                  </a:lnTo>
                  <a:lnTo>
                    <a:pt x="4469" y="2034"/>
                  </a:lnTo>
                  <a:lnTo>
                    <a:pt x="4470" y="2030"/>
                  </a:lnTo>
                  <a:lnTo>
                    <a:pt x="4470" y="2028"/>
                  </a:lnTo>
                  <a:lnTo>
                    <a:pt x="4469" y="2028"/>
                  </a:lnTo>
                  <a:lnTo>
                    <a:pt x="4469" y="2028"/>
                  </a:lnTo>
                  <a:close/>
                  <a:moveTo>
                    <a:pt x="4243" y="975"/>
                  </a:moveTo>
                  <a:lnTo>
                    <a:pt x="4243" y="975"/>
                  </a:lnTo>
                  <a:lnTo>
                    <a:pt x="4247" y="996"/>
                  </a:lnTo>
                  <a:lnTo>
                    <a:pt x="4259" y="1049"/>
                  </a:lnTo>
                  <a:lnTo>
                    <a:pt x="4272" y="1110"/>
                  </a:lnTo>
                  <a:lnTo>
                    <a:pt x="4282" y="1135"/>
                  </a:lnTo>
                  <a:lnTo>
                    <a:pt x="4290" y="1154"/>
                  </a:lnTo>
                  <a:lnTo>
                    <a:pt x="4290" y="1154"/>
                  </a:lnTo>
                  <a:lnTo>
                    <a:pt x="4309" y="1189"/>
                  </a:lnTo>
                  <a:lnTo>
                    <a:pt x="4332" y="1232"/>
                  </a:lnTo>
                  <a:lnTo>
                    <a:pt x="4354" y="1273"/>
                  </a:lnTo>
                  <a:lnTo>
                    <a:pt x="4362" y="1293"/>
                  </a:lnTo>
                  <a:lnTo>
                    <a:pt x="4367" y="1310"/>
                  </a:lnTo>
                  <a:lnTo>
                    <a:pt x="4367" y="1310"/>
                  </a:lnTo>
                  <a:lnTo>
                    <a:pt x="4385" y="1369"/>
                  </a:lnTo>
                  <a:lnTo>
                    <a:pt x="4393" y="1396"/>
                  </a:lnTo>
                  <a:lnTo>
                    <a:pt x="4399" y="1427"/>
                  </a:lnTo>
                  <a:lnTo>
                    <a:pt x="4399" y="1427"/>
                  </a:lnTo>
                  <a:lnTo>
                    <a:pt x="4402" y="1455"/>
                  </a:lnTo>
                  <a:lnTo>
                    <a:pt x="4406" y="1472"/>
                  </a:lnTo>
                  <a:lnTo>
                    <a:pt x="4412" y="1484"/>
                  </a:lnTo>
                  <a:lnTo>
                    <a:pt x="4422" y="1497"/>
                  </a:lnTo>
                  <a:lnTo>
                    <a:pt x="4422" y="1497"/>
                  </a:lnTo>
                  <a:lnTo>
                    <a:pt x="4435" y="1515"/>
                  </a:lnTo>
                  <a:lnTo>
                    <a:pt x="4447" y="1529"/>
                  </a:lnTo>
                  <a:lnTo>
                    <a:pt x="4451" y="1535"/>
                  </a:lnTo>
                  <a:lnTo>
                    <a:pt x="4453" y="1535"/>
                  </a:lnTo>
                  <a:lnTo>
                    <a:pt x="4455" y="1531"/>
                  </a:lnTo>
                  <a:lnTo>
                    <a:pt x="4453" y="1521"/>
                  </a:lnTo>
                  <a:lnTo>
                    <a:pt x="4453" y="1521"/>
                  </a:lnTo>
                  <a:lnTo>
                    <a:pt x="4445" y="1496"/>
                  </a:lnTo>
                  <a:lnTo>
                    <a:pt x="4434" y="1468"/>
                  </a:lnTo>
                  <a:lnTo>
                    <a:pt x="4424" y="1437"/>
                  </a:lnTo>
                  <a:lnTo>
                    <a:pt x="4418" y="1418"/>
                  </a:lnTo>
                  <a:lnTo>
                    <a:pt x="4414" y="1396"/>
                  </a:lnTo>
                  <a:lnTo>
                    <a:pt x="4414" y="1396"/>
                  </a:lnTo>
                  <a:lnTo>
                    <a:pt x="4410" y="1359"/>
                  </a:lnTo>
                  <a:lnTo>
                    <a:pt x="4408" y="1334"/>
                  </a:lnTo>
                  <a:lnTo>
                    <a:pt x="4408" y="1310"/>
                  </a:lnTo>
                  <a:lnTo>
                    <a:pt x="4406" y="1279"/>
                  </a:lnTo>
                  <a:lnTo>
                    <a:pt x="4406" y="1279"/>
                  </a:lnTo>
                  <a:lnTo>
                    <a:pt x="4400" y="1232"/>
                  </a:lnTo>
                  <a:lnTo>
                    <a:pt x="4391" y="1193"/>
                  </a:lnTo>
                  <a:lnTo>
                    <a:pt x="4391" y="1193"/>
                  </a:lnTo>
                  <a:lnTo>
                    <a:pt x="4389" y="1188"/>
                  </a:lnTo>
                  <a:lnTo>
                    <a:pt x="4391" y="1184"/>
                  </a:lnTo>
                  <a:lnTo>
                    <a:pt x="4391" y="1180"/>
                  </a:lnTo>
                  <a:lnTo>
                    <a:pt x="4395" y="1180"/>
                  </a:lnTo>
                  <a:lnTo>
                    <a:pt x="4400" y="1180"/>
                  </a:lnTo>
                  <a:lnTo>
                    <a:pt x="4410" y="1184"/>
                  </a:lnTo>
                  <a:lnTo>
                    <a:pt x="4420" y="1191"/>
                  </a:lnTo>
                  <a:lnTo>
                    <a:pt x="4428" y="1201"/>
                  </a:lnTo>
                  <a:lnTo>
                    <a:pt x="4434" y="1209"/>
                  </a:lnTo>
                  <a:lnTo>
                    <a:pt x="4437" y="1217"/>
                  </a:lnTo>
                  <a:lnTo>
                    <a:pt x="4437" y="1217"/>
                  </a:lnTo>
                  <a:lnTo>
                    <a:pt x="4443" y="1238"/>
                  </a:lnTo>
                  <a:lnTo>
                    <a:pt x="4453" y="1271"/>
                  </a:lnTo>
                  <a:lnTo>
                    <a:pt x="4469" y="1310"/>
                  </a:lnTo>
                  <a:lnTo>
                    <a:pt x="4469" y="1310"/>
                  </a:lnTo>
                  <a:lnTo>
                    <a:pt x="4470" y="1306"/>
                  </a:lnTo>
                  <a:lnTo>
                    <a:pt x="4474" y="1303"/>
                  </a:lnTo>
                  <a:lnTo>
                    <a:pt x="4478" y="1301"/>
                  </a:lnTo>
                  <a:lnTo>
                    <a:pt x="4482" y="1303"/>
                  </a:lnTo>
                  <a:lnTo>
                    <a:pt x="4488" y="1304"/>
                  </a:lnTo>
                  <a:lnTo>
                    <a:pt x="4494" y="1312"/>
                  </a:lnTo>
                  <a:lnTo>
                    <a:pt x="4500" y="1326"/>
                  </a:lnTo>
                  <a:lnTo>
                    <a:pt x="4500" y="1326"/>
                  </a:lnTo>
                  <a:lnTo>
                    <a:pt x="4511" y="1355"/>
                  </a:lnTo>
                  <a:lnTo>
                    <a:pt x="4517" y="1377"/>
                  </a:lnTo>
                  <a:lnTo>
                    <a:pt x="4521" y="1386"/>
                  </a:lnTo>
                  <a:lnTo>
                    <a:pt x="4523" y="1386"/>
                  </a:lnTo>
                  <a:lnTo>
                    <a:pt x="4523" y="1381"/>
                  </a:lnTo>
                  <a:lnTo>
                    <a:pt x="4523" y="1381"/>
                  </a:lnTo>
                  <a:lnTo>
                    <a:pt x="4531" y="1310"/>
                  </a:lnTo>
                  <a:lnTo>
                    <a:pt x="4554" y="1334"/>
                  </a:lnTo>
                  <a:lnTo>
                    <a:pt x="4554" y="1334"/>
                  </a:lnTo>
                  <a:lnTo>
                    <a:pt x="4560" y="1318"/>
                  </a:lnTo>
                  <a:lnTo>
                    <a:pt x="4564" y="1306"/>
                  </a:lnTo>
                  <a:lnTo>
                    <a:pt x="4568" y="1304"/>
                  </a:lnTo>
                  <a:lnTo>
                    <a:pt x="4570" y="1303"/>
                  </a:lnTo>
                  <a:lnTo>
                    <a:pt x="4570" y="1303"/>
                  </a:lnTo>
                  <a:lnTo>
                    <a:pt x="4581" y="1304"/>
                  </a:lnTo>
                  <a:lnTo>
                    <a:pt x="4591" y="1306"/>
                  </a:lnTo>
                  <a:lnTo>
                    <a:pt x="4603" y="1306"/>
                  </a:lnTo>
                  <a:lnTo>
                    <a:pt x="4612" y="1303"/>
                  </a:lnTo>
                  <a:lnTo>
                    <a:pt x="4616" y="1301"/>
                  </a:lnTo>
                  <a:lnTo>
                    <a:pt x="4618" y="1297"/>
                  </a:lnTo>
                  <a:lnTo>
                    <a:pt x="4622" y="1293"/>
                  </a:lnTo>
                  <a:lnTo>
                    <a:pt x="4624" y="1287"/>
                  </a:lnTo>
                  <a:lnTo>
                    <a:pt x="4624" y="1279"/>
                  </a:lnTo>
                  <a:lnTo>
                    <a:pt x="4624" y="1271"/>
                  </a:lnTo>
                  <a:lnTo>
                    <a:pt x="4624" y="1271"/>
                  </a:lnTo>
                  <a:lnTo>
                    <a:pt x="4624" y="1252"/>
                  </a:lnTo>
                  <a:lnTo>
                    <a:pt x="4626" y="1234"/>
                  </a:lnTo>
                  <a:lnTo>
                    <a:pt x="4630" y="1201"/>
                  </a:lnTo>
                  <a:lnTo>
                    <a:pt x="4630" y="1191"/>
                  </a:lnTo>
                  <a:lnTo>
                    <a:pt x="4630" y="1188"/>
                  </a:lnTo>
                  <a:lnTo>
                    <a:pt x="4626" y="1184"/>
                  </a:lnTo>
                  <a:lnTo>
                    <a:pt x="4622" y="1182"/>
                  </a:lnTo>
                  <a:lnTo>
                    <a:pt x="4616" y="1182"/>
                  </a:lnTo>
                  <a:lnTo>
                    <a:pt x="4601" y="1186"/>
                  </a:lnTo>
                  <a:lnTo>
                    <a:pt x="4601" y="1186"/>
                  </a:lnTo>
                  <a:lnTo>
                    <a:pt x="4591" y="1189"/>
                  </a:lnTo>
                  <a:lnTo>
                    <a:pt x="4583" y="1195"/>
                  </a:lnTo>
                  <a:lnTo>
                    <a:pt x="4572" y="1205"/>
                  </a:lnTo>
                  <a:lnTo>
                    <a:pt x="4558" y="1225"/>
                  </a:lnTo>
                  <a:lnTo>
                    <a:pt x="4556" y="1226"/>
                  </a:lnTo>
                  <a:lnTo>
                    <a:pt x="4552" y="1228"/>
                  </a:lnTo>
                  <a:lnTo>
                    <a:pt x="4548" y="1226"/>
                  </a:lnTo>
                  <a:lnTo>
                    <a:pt x="4544" y="1225"/>
                  </a:lnTo>
                  <a:lnTo>
                    <a:pt x="4533" y="1211"/>
                  </a:lnTo>
                  <a:lnTo>
                    <a:pt x="4515" y="1186"/>
                  </a:lnTo>
                  <a:lnTo>
                    <a:pt x="4515" y="1186"/>
                  </a:lnTo>
                  <a:lnTo>
                    <a:pt x="4496" y="1158"/>
                  </a:lnTo>
                  <a:lnTo>
                    <a:pt x="4480" y="1137"/>
                  </a:lnTo>
                  <a:lnTo>
                    <a:pt x="4457" y="1110"/>
                  </a:lnTo>
                  <a:lnTo>
                    <a:pt x="4443" y="1096"/>
                  </a:lnTo>
                  <a:lnTo>
                    <a:pt x="4439" y="1090"/>
                  </a:lnTo>
                  <a:lnTo>
                    <a:pt x="4437" y="1084"/>
                  </a:lnTo>
                  <a:lnTo>
                    <a:pt x="4437" y="1084"/>
                  </a:lnTo>
                  <a:lnTo>
                    <a:pt x="4420" y="1024"/>
                  </a:lnTo>
                  <a:lnTo>
                    <a:pt x="4406" y="975"/>
                  </a:lnTo>
                  <a:lnTo>
                    <a:pt x="4406" y="975"/>
                  </a:lnTo>
                  <a:lnTo>
                    <a:pt x="4408" y="971"/>
                  </a:lnTo>
                  <a:lnTo>
                    <a:pt x="4410" y="967"/>
                  </a:lnTo>
                  <a:lnTo>
                    <a:pt x="4410" y="961"/>
                  </a:lnTo>
                  <a:lnTo>
                    <a:pt x="4408" y="957"/>
                  </a:lnTo>
                  <a:lnTo>
                    <a:pt x="4402" y="956"/>
                  </a:lnTo>
                  <a:lnTo>
                    <a:pt x="4391" y="956"/>
                  </a:lnTo>
                  <a:lnTo>
                    <a:pt x="4375" y="959"/>
                  </a:lnTo>
                  <a:lnTo>
                    <a:pt x="4375" y="959"/>
                  </a:lnTo>
                  <a:lnTo>
                    <a:pt x="4303" y="977"/>
                  </a:lnTo>
                  <a:lnTo>
                    <a:pt x="4266" y="983"/>
                  </a:lnTo>
                  <a:lnTo>
                    <a:pt x="4266" y="983"/>
                  </a:lnTo>
                  <a:lnTo>
                    <a:pt x="4260" y="981"/>
                  </a:lnTo>
                  <a:lnTo>
                    <a:pt x="4253" y="979"/>
                  </a:lnTo>
                  <a:lnTo>
                    <a:pt x="4243" y="975"/>
                  </a:lnTo>
                  <a:lnTo>
                    <a:pt x="4243" y="975"/>
                  </a:lnTo>
                  <a:close/>
                  <a:moveTo>
                    <a:pt x="4243" y="2566"/>
                  </a:moveTo>
                  <a:lnTo>
                    <a:pt x="4243" y="2597"/>
                  </a:lnTo>
                  <a:lnTo>
                    <a:pt x="4243" y="2597"/>
                  </a:lnTo>
                  <a:lnTo>
                    <a:pt x="4266" y="2613"/>
                  </a:lnTo>
                  <a:lnTo>
                    <a:pt x="4266" y="2613"/>
                  </a:lnTo>
                  <a:lnTo>
                    <a:pt x="4274" y="2616"/>
                  </a:lnTo>
                  <a:lnTo>
                    <a:pt x="4284" y="2616"/>
                  </a:lnTo>
                  <a:lnTo>
                    <a:pt x="4294" y="2615"/>
                  </a:lnTo>
                  <a:lnTo>
                    <a:pt x="4305" y="2613"/>
                  </a:lnTo>
                  <a:lnTo>
                    <a:pt x="4305" y="2613"/>
                  </a:lnTo>
                  <a:lnTo>
                    <a:pt x="4309" y="2611"/>
                  </a:lnTo>
                  <a:lnTo>
                    <a:pt x="4315" y="2607"/>
                  </a:lnTo>
                  <a:lnTo>
                    <a:pt x="4323" y="2597"/>
                  </a:lnTo>
                  <a:lnTo>
                    <a:pt x="4334" y="2585"/>
                  </a:lnTo>
                  <a:lnTo>
                    <a:pt x="4342" y="2579"/>
                  </a:lnTo>
                  <a:lnTo>
                    <a:pt x="4352" y="2574"/>
                  </a:lnTo>
                  <a:lnTo>
                    <a:pt x="4352" y="2574"/>
                  </a:lnTo>
                  <a:lnTo>
                    <a:pt x="4362" y="2568"/>
                  </a:lnTo>
                  <a:lnTo>
                    <a:pt x="4365" y="2564"/>
                  </a:lnTo>
                  <a:lnTo>
                    <a:pt x="4369" y="2560"/>
                  </a:lnTo>
                  <a:lnTo>
                    <a:pt x="4369" y="2554"/>
                  </a:lnTo>
                  <a:lnTo>
                    <a:pt x="4371" y="2540"/>
                  </a:lnTo>
                  <a:lnTo>
                    <a:pt x="4371" y="2531"/>
                  </a:lnTo>
                  <a:lnTo>
                    <a:pt x="4375" y="2519"/>
                  </a:lnTo>
                  <a:lnTo>
                    <a:pt x="4375" y="2519"/>
                  </a:lnTo>
                  <a:lnTo>
                    <a:pt x="4399" y="2449"/>
                  </a:lnTo>
                  <a:lnTo>
                    <a:pt x="4399" y="2449"/>
                  </a:lnTo>
                  <a:lnTo>
                    <a:pt x="4385" y="2472"/>
                  </a:lnTo>
                  <a:lnTo>
                    <a:pt x="4377" y="2482"/>
                  </a:lnTo>
                  <a:lnTo>
                    <a:pt x="4369" y="2492"/>
                  </a:lnTo>
                  <a:lnTo>
                    <a:pt x="4360" y="2499"/>
                  </a:lnTo>
                  <a:lnTo>
                    <a:pt x="4352" y="2503"/>
                  </a:lnTo>
                  <a:lnTo>
                    <a:pt x="4352" y="2503"/>
                  </a:lnTo>
                  <a:lnTo>
                    <a:pt x="4340" y="2507"/>
                  </a:lnTo>
                  <a:lnTo>
                    <a:pt x="4334" y="2511"/>
                  </a:lnTo>
                  <a:lnTo>
                    <a:pt x="4330" y="2517"/>
                  </a:lnTo>
                  <a:lnTo>
                    <a:pt x="4321" y="2527"/>
                  </a:lnTo>
                  <a:lnTo>
                    <a:pt x="4321" y="2527"/>
                  </a:lnTo>
                  <a:lnTo>
                    <a:pt x="4311" y="2537"/>
                  </a:lnTo>
                  <a:lnTo>
                    <a:pt x="4307" y="2544"/>
                  </a:lnTo>
                  <a:lnTo>
                    <a:pt x="4301" y="2554"/>
                  </a:lnTo>
                  <a:lnTo>
                    <a:pt x="4290" y="2566"/>
                  </a:lnTo>
                  <a:lnTo>
                    <a:pt x="4290" y="2566"/>
                  </a:lnTo>
                  <a:lnTo>
                    <a:pt x="4282" y="2572"/>
                  </a:lnTo>
                  <a:lnTo>
                    <a:pt x="4274" y="2574"/>
                  </a:lnTo>
                  <a:lnTo>
                    <a:pt x="4266" y="2574"/>
                  </a:lnTo>
                  <a:lnTo>
                    <a:pt x="4259" y="2574"/>
                  </a:lnTo>
                  <a:lnTo>
                    <a:pt x="4247" y="2568"/>
                  </a:lnTo>
                  <a:lnTo>
                    <a:pt x="4243" y="2566"/>
                  </a:lnTo>
                  <a:lnTo>
                    <a:pt x="4243" y="2566"/>
                  </a:lnTo>
                  <a:close/>
                  <a:moveTo>
                    <a:pt x="4266" y="2464"/>
                  </a:moveTo>
                  <a:lnTo>
                    <a:pt x="4266" y="2464"/>
                  </a:lnTo>
                  <a:lnTo>
                    <a:pt x="4259" y="2492"/>
                  </a:lnTo>
                  <a:lnTo>
                    <a:pt x="4255" y="2513"/>
                  </a:lnTo>
                  <a:lnTo>
                    <a:pt x="4255" y="2521"/>
                  </a:lnTo>
                  <a:lnTo>
                    <a:pt x="4257" y="2527"/>
                  </a:lnTo>
                  <a:lnTo>
                    <a:pt x="4260" y="2529"/>
                  </a:lnTo>
                  <a:lnTo>
                    <a:pt x="4266" y="2527"/>
                  </a:lnTo>
                  <a:lnTo>
                    <a:pt x="4266" y="2527"/>
                  </a:lnTo>
                  <a:lnTo>
                    <a:pt x="4284" y="2517"/>
                  </a:lnTo>
                  <a:lnTo>
                    <a:pt x="4301" y="2505"/>
                  </a:lnTo>
                  <a:lnTo>
                    <a:pt x="4315" y="2492"/>
                  </a:lnTo>
                  <a:lnTo>
                    <a:pt x="4319" y="2486"/>
                  </a:lnTo>
                  <a:lnTo>
                    <a:pt x="4321" y="2480"/>
                  </a:lnTo>
                  <a:lnTo>
                    <a:pt x="4321" y="2480"/>
                  </a:lnTo>
                  <a:lnTo>
                    <a:pt x="4319" y="2474"/>
                  </a:lnTo>
                  <a:lnTo>
                    <a:pt x="4313" y="2466"/>
                  </a:lnTo>
                  <a:lnTo>
                    <a:pt x="4305" y="2459"/>
                  </a:lnTo>
                  <a:lnTo>
                    <a:pt x="4297" y="2453"/>
                  </a:lnTo>
                  <a:lnTo>
                    <a:pt x="4288" y="2449"/>
                  </a:lnTo>
                  <a:lnTo>
                    <a:pt x="4284" y="2447"/>
                  </a:lnTo>
                  <a:lnTo>
                    <a:pt x="4278" y="2449"/>
                  </a:lnTo>
                  <a:lnTo>
                    <a:pt x="4274" y="2449"/>
                  </a:lnTo>
                  <a:lnTo>
                    <a:pt x="4272" y="2453"/>
                  </a:lnTo>
                  <a:lnTo>
                    <a:pt x="4268" y="2459"/>
                  </a:lnTo>
                  <a:lnTo>
                    <a:pt x="4266" y="2464"/>
                  </a:lnTo>
                  <a:lnTo>
                    <a:pt x="4266" y="2464"/>
                  </a:lnTo>
                  <a:close/>
                  <a:moveTo>
                    <a:pt x="4266" y="2706"/>
                  </a:moveTo>
                  <a:lnTo>
                    <a:pt x="4266" y="2706"/>
                  </a:lnTo>
                  <a:lnTo>
                    <a:pt x="4268" y="2720"/>
                  </a:lnTo>
                  <a:lnTo>
                    <a:pt x="4274" y="2728"/>
                  </a:lnTo>
                  <a:lnTo>
                    <a:pt x="4276" y="2735"/>
                  </a:lnTo>
                  <a:lnTo>
                    <a:pt x="4276" y="2739"/>
                  </a:lnTo>
                  <a:lnTo>
                    <a:pt x="4274" y="2745"/>
                  </a:lnTo>
                  <a:lnTo>
                    <a:pt x="4274" y="2745"/>
                  </a:lnTo>
                  <a:lnTo>
                    <a:pt x="4270" y="2751"/>
                  </a:lnTo>
                  <a:lnTo>
                    <a:pt x="4266" y="2757"/>
                  </a:lnTo>
                  <a:lnTo>
                    <a:pt x="4259" y="2767"/>
                  </a:lnTo>
                  <a:lnTo>
                    <a:pt x="4257" y="2770"/>
                  </a:lnTo>
                  <a:lnTo>
                    <a:pt x="4257" y="2774"/>
                  </a:lnTo>
                  <a:lnTo>
                    <a:pt x="4259" y="2776"/>
                  </a:lnTo>
                  <a:lnTo>
                    <a:pt x="4266" y="2776"/>
                  </a:lnTo>
                  <a:lnTo>
                    <a:pt x="4266" y="2776"/>
                  </a:lnTo>
                  <a:lnTo>
                    <a:pt x="4309" y="2778"/>
                  </a:lnTo>
                  <a:lnTo>
                    <a:pt x="4327" y="2778"/>
                  </a:lnTo>
                  <a:lnTo>
                    <a:pt x="4332" y="2778"/>
                  </a:lnTo>
                  <a:lnTo>
                    <a:pt x="4336" y="2776"/>
                  </a:lnTo>
                  <a:lnTo>
                    <a:pt x="4336" y="2776"/>
                  </a:lnTo>
                  <a:lnTo>
                    <a:pt x="4336" y="2774"/>
                  </a:lnTo>
                  <a:lnTo>
                    <a:pt x="4332" y="2769"/>
                  </a:lnTo>
                  <a:lnTo>
                    <a:pt x="4319" y="2757"/>
                  </a:lnTo>
                  <a:lnTo>
                    <a:pt x="4305" y="2745"/>
                  </a:lnTo>
                  <a:lnTo>
                    <a:pt x="4297" y="2737"/>
                  </a:lnTo>
                  <a:lnTo>
                    <a:pt x="4297" y="2737"/>
                  </a:lnTo>
                  <a:lnTo>
                    <a:pt x="4292" y="2726"/>
                  </a:lnTo>
                  <a:lnTo>
                    <a:pt x="4280" y="2710"/>
                  </a:lnTo>
                  <a:lnTo>
                    <a:pt x="4274" y="2704"/>
                  </a:lnTo>
                  <a:lnTo>
                    <a:pt x="4270" y="2700"/>
                  </a:lnTo>
                  <a:lnTo>
                    <a:pt x="4268" y="2698"/>
                  </a:lnTo>
                  <a:lnTo>
                    <a:pt x="4266" y="2700"/>
                  </a:lnTo>
                  <a:lnTo>
                    <a:pt x="4266" y="2706"/>
                  </a:lnTo>
                  <a:lnTo>
                    <a:pt x="4266" y="2706"/>
                  </a:lnTo>
                  <a:close/>
                  <a:moveTo>
                    <a:pt x="3263" y="1201"/>
                  </a:moveTo>
                  <a:lnTo>
                    <a:pt x="3263" y="1201"/>
                  </a:lnTo>
                  <a:lnTo>
                    <a:pt x="3261" y="1205"/>
                  </a:lnTo>
                  <a:lnTo>
                    <a:pt x="3261" y="1225"/>
                  </a:lnTo>
                  <a:lnTo>
                    <a:pt x="3261" y="1225"/>
                  </a:lnTo>
                  <a:lnTo>
                    <a:pt x="3263" y="1201"/>
                  </a:lnTo>
                  <a:lnTo>
                    <a:pt x="3263" y="1201"/>
                  </a:lnTo>
                  <a:close/>
                  <a:moveTo>
                    <a:pt x="3255" y="1381"/>
                  </a:moveTo>
                  <a:lnTo>
                    <a:pt x="3255" y="1381"/>
                  </a:lnTo>
                  <a:lnTo>
                    <a:pt x="3257" y="1312"/>
                  </a:lnTo>
                  <a:lnTo>
                    <a:pt x="3261" y="1225"/>
                  </a:lnTo>
                  <a:lnTo>
                    <a:pt x="3261" y="1225"/>
                  </a:lnTo>
                  <a:lnTo>
                    <a:pt x="3251" y="1273"/>
                  </a:lnTo>
                  <a:lnTo>
                    <a:pt x="3238" y="1336"/>
                  </a:lnTo>
                  <a:lnTo>
                    <a:pt x="3222" y="1394"/>
                  </a:lnTo>
                  <a:lnTo>
                    <a:pt x="3214" y="1418"/>
                  </a:lnTo>
                  <a:lnTo>
                    <a:pt x="3208" y="1435"/>
                  </a:lnTo>
                  <a:lnTo>
                    <a:pt x="3208" y="1435"/>
                  </a:lnTo>
                  <a:lnTo>
                    <a:pt x="3201" y="1453"/>
                  </a:lnTo>
                  <a:lnTo>
                    <a:pt x="3193" y="1474"/>
                  </a:lnTo>
                  <a:lnTo>
                    <a:pt x="3181" y="1521"/>
                  </a:lnTo>
                  <a:lnTo>
                    <a:pt x="3171" y="1566"/>
                  </a:lnTo>
                  <a:lnTo>
                    <a:pt x="3169" y="1583"/>
                  </a:lnTo>
                  <a:lnTo>
                    <a:pt x="3169" y="1599"/>
                  </a:lnTo>
                  <a:lnTo>
                    <a:pt x="3169" y="1599"/>
                  </a:lnTo>
                  <a:lnTo>
                    <a:pt x="3175" y="1657"/>
                  </a:lnTo>
                  <a:lnTo>
                    <a:pt x="3179" y="1689"/>
                  </a:lnTo>
                  <a:lnTo>
                    <a:pt x="3185" y="1716"/>
                  </a:lnTo>
                  <a:lnTo>
                    <a:pt x="3185" y="1716"/>
                  </a:lnTo>
                  <a:lnTo>
                    <a:pt x="3195" y="1755"/>
                  </a:lnTo>
                  <a:lnTo>
                    <a:pt x="3212" y="1807"/>
                  </a:lnTo>
                  <a:lnTo>
                    <a:pt x="3232" y="1860"/>
                  </a:lnTo>
                  <a:lnTo>
                    <a:pt x="3239" y="1882"/>
                  </a:lnTo>
                  <a:lnTo>
                    <a:pt x="3247" y="1895"/>
                  </a:lnTo>
                  <a:lnTo>
                    <a:pt x="3247" y="1895"/>
                  </a:lnTo>
                  <a:lnTo>
                    <a:pt x="3261" y="1917"/>
                  </a:lnTo>
                  <a:lnTo>
                    <a:pt x="3273" y="1940"/>
                  </a:lnTo>
                  <a:lnTo>
                    <a:pt x="3282" y="1961"/>
                  </a:lnTo>
                  <a:lnTo>
                    <a:pt x="3286" y="1981"/>
                  </a:lnTo>
                  <a:lnTo>
                    <a:pt x="3286" y="1981"/>
                  </a:lnTo>
                  <a:lnTo>
                    <a:pt x="3288" y="1987"/>
                  </a:lnTo>
                  <a:lnTo>
                    <a:pt x="3292" y="1987"/>
                  </a:lnTo>
                  <a:lnTo>
                    <a:pt x="3296" y="1985"/>
                  </a:lnTo>
                  <a:lnTo>
                    <a:pt x="3302" y="1979"/>
                  </a:lnTo>
                  <a:lnTo>
                    <a:pt x="3306" y="1969"/>
                  </a:lnTo>
                  <a:lnTo>
                    <a:pt x="3308" y="1961"/>
                  </a:lnTo>
                  <a:lnTo>
                    <a:pt x="3309" y="1952"/>
                  </a:lnTo>
                  <a:lnTo>
                    <a:pt x="3309" y="1942"/>
                  </a:lnTo>
                  <a:lnTo>
                    <a:pt x="3309" y="1942"/>
                  </a:lnTo>
                  <a:lnTo>
                    <a:pt x="3302" y="1917"/>
                  </a:lnTo>
                  <a:lnTo>
                    <a:pt x="3288" y="1878"/>
                  </a:lnTo>
                  <a:lnTo>
                    <a:pt x="3282" y="1856"/>
                  </a:lnTo>
                  <a:lnTo>
                    <a:pt x="3276" y="1835"/>
                  </a:lnTo>
                  <a:lnTo>
                    <a:pt x="3273" y="1813"/>
                  </a:lnTo>
                  <a:lnTo>
                    <a:pt x="3271" y="1794"/>
                  </a:lnTo>
                  <a:lnTo>
                    <a:pt x="3271" y="1794"/>
                  </a:lnTo>
                  <a:lnTo>
                    <a:pt x="3269" y="1763"/>
                  </a:lnTo>
                  <a:lnTo>
                    <a:pt x="3265" y="1741"/>
                  </a:lnTo>
                  <a:lnTo>
                    <a:pt x="3265" y="1733"/>
                  </a:lnTo>
                  <a:lnTo>
                    <a:pt x="3265" y="1724"/>
                  </a:lnTo>
                  <a:lnTo>
                    <a:pt x="3267" y="1716"/>
                  </a:lnTo>
                  <a:lnTo>
                    <a:pt x="3271" y="1708"/>
                  </a:lnTo>
                  <a:lnTo>
                    <a:pt x="3271" y="1708"/>
                  </a:lnTo>
                  <a:lnTo>
                    <a:pt x="3278" y="1692"/>
                  </a:lnTo>
                  <a:lnTo>
                    <a:pt x="3282" y="1677"/>
                  </a:lnTo>
                  <a:lnTo>
                    <a:pt x="3284" y="1659"/>
                  </a:lnTo>
                  <a:lnTo>
                    <a:pt x="3286" y="1638"/>
                  </a:lnTo>
                  <a:lnTo>
                    <a:pt x="3286" y="1638"/>
                  </a:lnTo>
                  <a:lnTo>
                    <a:pt x="3288" y="1607"/>
                  </a:lnTo>
                  <a:lnTo>
                    <a:pt x="3286" y="1572"/>
                  </a:lnTo>
                  <a:lnTo>
                    <a:pt x="3286" y="1529"/>
                  </a:lnTo>
                  <a:lnTo>
                    <a:pt x="3286" y="1529"/>
                  </a:lnTo>
                  <a:lnTo>
                    <a:pt x="3263" y="1622"/>
                  </a:lnTo>
                  <a:lnTo>
                    <a:pt x="3263" y="1622"/>
                  </a:lnTo>
                  <a:lnTo>
                    <a:pt x="3255" y="1657"/>
                  </a:lnTo>
                  <a:lnTo>
                    <a:pt x="3253" y="1671"/>
                  </a:lnTo>
                  <a:lnTo>
                    <a:pt x="3249" y="1675"/>
                  </a:lnTo>
                  <a:lnTo>
                    <a:pt x="3247" y="1677"/>
                  </a:lnTo>
                  <a:lnTo>
                    <a:pt x="3247" y="1677"/>
                  </a:lnTo>
                  <a:lnTo>
                    <a:pt x="3245" y="1679"/>
                  </a:lnTo>
                  <a:lnTo>
                    <a:pt x="3241" y="1683"/>
                  </a:lnTo>
                  <a:lnTo>
                    <a:pt x="3239" y="1685"/>
                  </a:lnTo>
                  <a:lnTo>
                    <a:pt x="3236" y="1687"/>
                  </a:lnTo>
                  <a:lnTo>
                    <a:pt x="3234" y="1685"/>
                  </a:lnTo>
                  <a:lnTo>
                    <a:pt x="3232" y="1681"/>
                  </a:lnTo>
                  <a:lnTo>
                    <a:pt x="3228" y="1671"/>
                  </a:lnTo>
                  <a:lnTo>
                    <a:pt x="3224" y="1653"/>
                  </a:lnTo>
                  <a:lnTo>
                    <a:pt x="3224" y="1653"/>
                  </a:lnTo>
                  <a:lnTo>
                    <a:pt x="3220" y="1636"/>
                  </a:lnTo>
                  <a:lnTo>
                    <a:pt x="3216" y="1624"/>
                  </a:lnTo>
                  <a:lnTo>
                    <a:pt x="3210" y="1607"/>
                  </a:lnTo>
                  <a:lnTo>
                    <a:pt x="3208" y="1601"/>
                  </a:lnTo>
                  <a:lnTo>
                    <a:pt x="3210" y="1591"/>
                  </a:lnTo>
                  <a:lnTo>
                    <a:pt x="3216" y="1560"/>
                  </a:lnTo>
                  <a:lnTo>
                    <a:pt x="3216" y="1560"/>
                  </a:lnTo>
                  <a:lnTo>
                    <a:pt x="3226" y="1521"/>
                  </a:lnTo>
                  <a:lnTo>
                    <a:pt x="3232" y="1492"/>
                  </a:lnTo>
                  <a:lnTo>
                    <a:pt x="3239" y="1451"/>
                  </a:lnTo>
                  <a:lnTo>
                    <a:pt x="3239" y="1451"/>
                  </a:lnTo>
                  <a:lnTo>
                    <a:pt x="3249" y="1416"/>
                  </a:lnTo>
                  <a:lnTo>
                    <a:pt x="3253" y="1398"/>
                  </a:lnTo>
                  <a:lnTo>
                    <a:pt x="3255" y="1381"/>
                  </a:lnTo>
                  <a:lnTo>
                    <a:pt x="3255" y="1381"/>
                  </a:lnTo>
                  <a:close/>
                  <a:moveTo>
                    <a:pt x="2322" y="1895"/>
                  </a:moveTo>
                  <a:lnTo>
                    <a:pt x="2458" y="1909"/>
                  </a:lnTo>
                  <a:lnTo>
                    <a:pt x="2458" y="1909"/>
                  </a:lnTo>
                  <a:lnTo>
                    <a:pt x="2462" y="1899"/>
                  </a:lnTo>
                  <a:lnTo>
                    <a:pt x="2469" y="1887"/>
                  </a:lnTo>
                  <a:lnTo>
                    <a:pt x="2469" y="1887"/>
                  </a:lnTo>
                  <a:lnTo>
                    <a:pt x="2479" y="1876"/>
                  </a:lnTo>
                  <a:lnTo>
                    <a:pt x="2489" y="1862"/>
                  </a:lnTo>
                  <a:lnTo>
                    <a:pt x="2506" y="1831"/>
                  </a:lnTo>
                  <a:lnTo>
                    <a:pt x="2524" y="1794"/>
                  </a:lnTo>
                  <a:lnTo>
                    <a:pt x="2524" y="1794"/>
                  </a:lnTo>
                  <a:lnTo>
                    <a:pt x="2537" y="1729"/>
                  </a:lnTo>
                  <a:lnTo>
                    <a:pt x="2541" y="1706"/>
                  </a:lnTo>
                  <a:lnTo>
                    <a:pt x="2543" y="1689"/>
                  </a:lnTo>
                  <a:lnTo>
                    <a:pt x="2543" y="1677"/>
                  </a:lnTo>
                  <a:lnTo>
                    <a:pt x="2541" y="1675"/>
                  </a:lnTo>
                  <a:lnTo>
                    <a:pt x="2539" y="1677"/>
                  </a:lnTo>
                  <a:lnTo>
                    <a:pt x="2539" y="1677"/>
                  </a:lnTo>
                  <a:lnTo>
                    <a:pt x="2532" y="1683"/>
                  </a:lnTo>
                  <a:lnTo>
                    <a:pt x="2518" y="1692"/>
                  </a:lnTo>
                  <a:lnTo>
                    <a:pt x="2485" y="1712"/>
                  </a:lnTo>
                  <a:lnTo>
                    <a:pt x="2467" y="1724"/>
                  </a:lnTo>
                  <a:lnTo>
                    <a:pt x="2450" y="1735"/>
                  </a:lnTo>
                  <a:lnTo>
                    <a:pt x="2434" y="1749"/>
                  </a:lnTo>
                  <a:lnTo>
                    <a:pt x="2423" y="1763"/>
                  </a:lnTo>
                  <a:lnTo>
                    <a:pt x="2423" y="1763"/>
                  </a:lnTo>
                  <a:lnTo>
                    <a:pt x="2415" y="1776"/>
                  </a:lnTo>
                  <a:lnTo>
                    <a:pt x="2409" y="1792"/>
                  </a:lnTo>
                  <a:lnTo>
                    <a:pt x="2403" y="1807"/>
                  </a:lnTo>
                  <a:lnTo>
                    <a:pt x="2401" y="1823"/>
                  </a:lnTo>
                  <a:lnTo>
                    <a:pt x="2397" y="1848"/>
                  </a:lnTo>
                  <a:lnTo>
                    <a:pt x="2395" y="1858"/>
                  </a:lnTo>
                  <a:lnTo>
                    <a:pt x="2392" y="1864"/>
                  </a:lnTo>
                  <a:lnTo>
                    <a:pt x="2392" y="1864"/>
                  </a:lnTo>
                  <a:lnTo>
                    <a:pt x="2388" y="1868"/>
                  </a:lnTo>
                  <a:lnTo>
                    <a:pt x="2380" y="1870"/>
                  </a:lnTo>
                  <a:lnTo>
                    <a:pt x="2366" y="1870"/>
                  </a:lnTo>
                  <a:lnTo>
                    <a:pt x="2353" y="1868"/>
                  </a:lnTo>
                  <a:lnTo>
                    <a:pt x="2345" y="1864"/>
                  </a:lnTo>
                  <a:lnTo>
                    <a:pt x="2345" y="1864"/>
                  </a:lnTo>
                  <a:lnTo>
                    <a:pt x="2341" y="1862"/>
                  </a:lnTo>
                  <a:lnTo>
                    <a:pt x="2335" y="1864"/>
                  </a:lnTo>
                  <a:lnTo>
                    <a:pt x="2329" y="1866"/>
                  </a:lnTo>
                  <a:lnTo>
                    <a:pt x="2324" y="1868"/>
                  </a:lnTo>
                  <a:lnTo>
                    <a:pt x="2318" y="1874"/>
                  </a:lnTo>
                  <a:lnTo>
                    <a:pt x="2314" y="1880"/>
                  </a:lnTo>
                  <a:lnTo>
                    <a:pt x="2316" y="1885"/>
                  </a:lnTo>
                  <a:lnTo>
                    <a:pt x="2322" y="1895"/>
                  </a:lnTo>
                  <a:lnTo>
                    <a:pt x="2322" y="1895"/>
                  </a:lnTo>
                  <a:close/>
                  <a:moveTo>
                    <a:pt x="2314" y="484"/>
                  </a:moveTo>
                  <a:lnTo>
                    <a:pt x="2314" y="484"/>
                  </a:lnTo>
                  <a:lnTo>
                    <a:pt x="2304" y="503"/>
                  </a:lnTo>
                  <a:lnTo>
                    <a:pt x="2294" y="521"/>
                  </a:lnTo>
                  <a:lnTo>
                    <a:pt x="2281" y="554"/>
                  </a:lnTo>
                  <a:lnTo>
                    <a:pt x="2267" y="583"/>
                  </a:lnTo>
                  <a:lnTo>
                    <a:pt x="2261" y="597"/>
                  </a:lnTo>
                  <a:lnTo>
                    <a:pt x="2252" y="609"/>
                  </a:lnTo>
                  <a:lnTo>
                    <a:pt x="2252" y="609"/>
                  </a:lnTo>
                  <a:lnTo>
                    <a:pt x="2232" y="630"/>
                  </a:lnTo>
                  <a:lnTo>
                    <a:pt x="2215" y="648"/>
                  </a:lnTo>
                  <a:lnTo>
                    <a:pt x="2205" y="657"/>
                  </a:lnTo>
                  <a:lnTo>
                    <a:pt x="2199" y="665"/>
                  </a:lnTo>
                  <a:lnTo>
                    <a:pt x="2193" y="675"/>
                  </a:lnTo>
                  <a:lnTo>
                    <a:pt x="2189" y="686"/>
                  </a:lnTo>
                  <a:lnTo>
                    <a:pt x="2189" y="686"/>
                  </a:lnTo>
                  <a:lnTo>
                    <a:pt x="2178" y="739"/>
                  </a:lnTo>
                  <a:lnTo>
                    <a:pt x="2170" y="770"/>
                  </a:lnTo>
                  <a:lnTo>
                    <a:pt x="2166" y="803"/>
                  </a:lnTo>
                  <a:lnTo>
                    <a:pt x="2166" y="803"/>
                  </a:lnTo>
                  <a:lnTo>
                    <a:pt x="2164" y="813"/>
                  </a:lnTo>
                  <a:lnTo>
                    <a:pt x="2160" y="825"/>
                  </a:lnTo>
                  <a:lnTo>
                    <a:pt x="2149" y="850"/>
                  </a:lnTo>
                  <a:lnTo>
                    <a:pt x="2131" y="881"/>
                  </a:lnTo>
                  <a:lnTo>
                    <a:pt x="2113" y="911"/>
                  </a:lnTo>
                  <a:lnTo>
                    <a:pt x="2080" y="961"/>
                  </a:lnTo>
                  <a:lnTo>
                    <a:pt x="2065" y="983"/>
                  </a:lnTo>
                  <a:lnTo>
                    <a:pt x="2065" y="983"/>
                  </a:lnTo>
                  <a:lnTo>
                    <a:pt x="2061" y="989"/>
                  </a:lnTo>
                  <a:lnTo>
                    <a:pt x="2055" y="1000"/>
                  </a:lnTo>
                  <a:lnTo>
                    <a:pt x="2055" y="1008"/>
                  </a:lnTo>
                  <a:lnTo>
                    <a:pt x="2055" y="1012"/>
                  </a:lnTo>
                  <a:lnTo>
                    <a:pt x="2061" y="1014"/>
                  </a:lnTo>
                  <a:lnTo>
                    <a:pt x="2073" y="1014"/>
                  </a:lnTo>
                  <a:lnTo>
                    <a:pt x="2073" y="1014"/>
                  </a:lnTo>
                  <a:lnTo>
                    <a:pt x="2086" y="1010"/>
                  </a:lnTo>
                  <a:lnTo>
                    <a:pt x="2102" y="1002"/>
                  </a:lnTo>
                  <a:lnTo>
                    <a:pt x="2115" y="991"/>
                  </a:lnTo>
                  <a:lnTo>
                    <a:pt x="2131" y="979"/>
                  </a:lnTo>
                  <a:lnTo>
                    <a:pt x="2147" y="965"/>
                  </a:lnTo>
                  <a:lnTo>
                    <a:pt x="2160" y="948"/>
                  </a:lnTo>
                  <a:lnTo>
                    <a:pt x="2189" y="913"/>
                  </a:lnTo>
                  <a:lnTo>
                    <a:pt x="2189" y="913"/>
                  </a:lnTo>
                  <a:lnTo>
                    <a:pt x="2203" y="891"/>
                  </a:lnTo>
                  <a:lnTo>
                    <a:pt x="2219" y="864"/>
                  </a:lnTo>
                  <a:lnTo>
                    <a:pt x="2250" y="803"/>
                  </a:lnTo>
                  <a:lnTo>
                    <a:pt x="2275" y="745"/>
                  </a:lnTo>
                  <a:lnTo>
                    <a:pt x="2285" y="720"/>
                  </a:lnTo>
                  <a:lnTo>
                    <a:pt x="2290" y="702"/>
                  </a:lnTo>
                  <a:lnTo>
                    <a:pt x="2290" y="702"/>
                  </a:lnTo>
                  <a:lnTo>
                    <a:pt x="2300" y="673"/>
                  </a:lnTo>
                  <a:lnTo>
                    <a:pt x="2310" y="648"/>
                  </a:lnTo>
                  <a:lnTo>
                    <a:pt x="2320" y="620"/>
                  </a:lnTo>
                  <a:lnTo>
                    <a:pt x="2329" y="593"/>
                  </a:lnTo>
                  <a:lnTo>
                    <a:pt x="2329" y="593"/>
                  </a:lnTo>
                  <a:lnTo>
                    <a:pt x="2337" y="564"/>
                  </a:lnTo>
                  <a:lnTo>
                    <a:pt x="2343" y="531"/>
                  </a:lnTo>
                  <a:lnTo>
                    <a:pt x="2349" y="505"/>
                  </a:lnTo>
                  <a:lnTo>
                    <a:pt x="2353" y="492"/>
                  </a:lnTo>
                  <a:lnTo>
                    <a:pt x="2353" y="492"/>
                  </a:lnTo>
                  <a:lnTo>
                    <a:pt x="2355" y="488"/>
                  </a:lnTo>
                  <a:lnTo>
                    <a:pt x="2353" y="480"/>
                  </a:lnTo>
                  <a:lnTo>
                    <a:pt x="2351" y="472"/>
                  </a:lnTo>
                  <a:lnTo>
                    <a:pt x="2347" y="464"/>
                  </a:lnTo>
                  <a:lnTo>
                    <a:pt x="2341" y="460"/>
                  </a:lnTo>
                  <a:lnTo>
                    <a:pt x="2337" y="460"/>
                  </a:lnTo>
                  <a:lnTo>
                    <a:pt x="2333" y="462"/>
                  </a:lnTo>
                  <a:lnTo>
                    <a:pt x="2329" y="464"/>
                  </a:lnTo>
                  <a:lnTo>
                    <a:pt x="2325" y="468"/>
                  </a:lnTo>
                  <a:lnTo>
                    <a:pt x="2314" y="484"/>
                  </a:lnTo>
                  <a:lnTo>
                    <a:pt x="2314" y="484"/>
                  </a:lnTo>
                  <a:close/>
                  <a:moveTo>
                    <a:pt x="2119" y="1872"/>
                  </a:moveTo>
                  <a:lnTo>
                    <a:pt x="2195" y="1880"/>
                  </a:lnTo>
                  <a:lnTo>
                    <a:pt x="2195" y="1880"/>
                  </a:lnTo>
                  <a:lnTo>
                    <a:pt x="2187" y="1835"/>
                  </a:lnTo>
                  <a:lnTo>
                    <a:pt x="2185" y="1813"/>
                  </a:lnTo>
                  <a:lnTo>
                    <a:pt x="2182" y="1802"/>
                  </a:lnTo>
                  <a:lnTo>
                    <a:pt x="2182" y="1802"/>
                  </a:lnTo>
                  <a:lnTo>
                    <a:pt x="2168" y="1774"/>
                  </a:lnTo>
                  <a:lnTo>
                    <a:pt x="2162" y="1759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8" y="1745"/>
                  </a:lnTo>
                  <a:lnTo>
                    <a:pt x="2156" y="1745"/>
                  </a:lnTo>
                  <a:lnTo>
                    <a:pt x="2150" y="1745"/>
                  </a:lnTo>
                  <a:lnTo>
                    <a:pt x="2141" y="1751"/>
                  </a:lnTo>
                  <a:lnTo>
                    <a:pt x="2137" y="1751"/>
                  </a:lnTo>
                  <a:lnTo>
                    <a:pt x="2137" y="1751"/>
                  </a:lnTo>
                  <a:lnTo>
                    <a:pt x="2137" y="1745"/>
                  </a:lnTo>
                  <a:lnTo>
                    <a:pt x="2141" y="1731"/>
                  </a:lnTo>
                  <a:lnTo>
                    <a:pt x="2150" y="1708"/>
                  </a:lnTo>
                  <a:lnTo>
                    <a:pt x="2150" y="1708"/>
                  </a:lnTo>
                  <a:lnTo>
                    <a:pt x="2162" y="1681"/>
                  </a:lnTo>
                  <a:lnTo>
                    <a:pt x="2168" y="1655"/>
                  </a:lnTo>
                  <a:lnTo>
                    <a:pt x="2172" y="1632"/>
                  </a:lnTo>
                  <a:lnTo>
                    <a:pt x="2172" y="1612"/>
                  </a:lnTo>
                  <a:lnTo>
                    <a:pt x="2170" y="1597"/>
                  </a:lnTo>
                  <a:lnTo>
                    <a:pt x="2168" y="1585"/>
                  </a:lnTo>
                  <a:lnTo>
                    <a:pt x="2166" y="1575"/>
                  </a:lnTo>
                  <a:lnTo>
                    <a:pt x="2166" y="1575"/>
                  </a:lnTo>
                  <a:lnTo>
                    <a:pt x="2172" y="1562"/>
                  </a:lnTo>
                  <a:lnTo>
                    <a:pt x="2184" y="1533"/>
                  </a:lnTo>
                  <a:lnTo>
                    <a:pt x="2191" y="1519"/>
                  </a:lnTo>
                  <a:lnTo>
                    <a:pt x="2199" y="1507"/>
                  </a:lnTo>
                  <a:lnTo>
                    <a:pt x="2203" y="1503"/>
                  </a:lnTo>
                  <a:lnTo>
                    <a:pt x="2207" y="1501"/>
                  </a:lnTo>
                  <a:lnTo>
                    <a:pt x="2211" y="1503"/>
                  </a:lnTo>
                  <a:lnTo>
                    <a:pt x="2213" y="1505"/>
                  </a:lnTo>
                  <a:lnTo>
                    <a:pt x="2213" y="1505"/>
                  </a:lnTo>
                  <a:lnTo>
                    <a:pt x="2219" y="1513"/>
                  </a:lnTo>
                  <a:lnTo>
                    <a:pt x="2222" y="1517"/>
                  </a:lnTo>
                  <a:lnTo>
                    <a:pt x="2234" y="1527"/>
                  </a:lnTo>
                  <a:lnTo>
                    <a:pt x="2238" y="1533"/>
                  </a:lnTo>
                  <a:lnTo>
                    <a:pt x="2240" y="1538"/>
                  </a:lnTo>
                  <a:lnTo>
                    <a:pt x="2244" y="1548"/>
                  </a:lnTo>
                  <a:lnTo>
                    <a:pt x="2244" y="1560"/>
                  </a:lnTo>
                  <a:lnTo>
                    <a:pt x="2244" y="1560"/>
                  </a:lnTo>
                  <a:lnTo>
                    <a:pt x="2244" y="1628"/>
                  </a:lnTo>
                  <a:lnTo>
                    <a:pt x="2246" y="1665"/>
                  </a:lnTo>
                  <a:lnTo>
                    <a:pt x="2244" y="1692"/>
                  </a:lnTo>
                  <a:lnTo>
                    <a:pt x="2244" y="1692"/>
                  </a:lnTo>
                  <a:lnTo>
                    <a:pt x="2242" y="1728"/>
                  </a:lnTo>
                  <a:lnTo>
                    <a:pt x="2242" y="1776"/>
                  </a:lnTo>
                  <a:lnTo>
                    <a:pt x="2242" y="1817"/>
                  </a:lnTo>
                  <a:lnTo>
                    <a:pt x="2242" y="1829"/>
                  </a:lnTo>
                  <a:lnTo>
                    <a:pt x="2244" y="1833"/>
                  </a:lnTo>
                  <a:lnTo>
                    <a:pt x="2244" y="1833"/>
                  </a:lnTo>
                  <a:lnTo>
                    <a:pt x="2244" y="1833"/>
                  </a:lnTo>
                  <a:lnTo>
                    <a:pt x="2259" y="1811"/>
                  </a:lnTo>
                  <a:lnTo>
                    <a:pt x="2290" y="1765"/>
                  </a:lnTo>
                  <a:lnTo>
                    <a:pt x="2322" y="1714"/>
                  </a:lnTo>
                  <a:lnTo>
                    <a:pt x="2331" y="1692"/>
                  </a:lnTo>
                  <a:lnTo>
                    <a:pt x="2337" y="1677"/>
                  </a:lnTo>
                  <a:lnTo>
                    <a:pt x="2337" y="1677"/>
                  </a:lnTo>
                  <a:lnTo>
                    <a:pt x="2341" y="1646"/>
                  </a:lnTo>
                  <a:lnTo>
                    <a:pt x="2347" y="1609"/>
                  </a:lnTo>
                  <a:lnTo>
                    <a:pt x="2347" y="1591"/>
                  </a:lnTo>
                  <a:lnTo>
                    <a:pt x="2345" y="1573"/>
                  </a:lnTo>
                  <a:lnTo>
                    <a:pt x="2343" y="1560"/>
                  </a:lnTo>
                  <a:lnTo>
                    <a:pt x="2341" y="1556"/>
                  </a:lnTo>
                  <a:lnTo>
                    <a:pt x="2337" y="1552"/>
                  </a:lnTo>
                  <a:lnTo>
                    <a:pt x="2337" y="1552"/>
                  </a:lnTo>
                  <a:lnTo>
                    <a:pt x="2325" y="1538"/>
                  </a:lnTo>
                  <a:lnTo>
                    <a:pt x="2316" y="1527"/>
                  </a:lnTo>
                  <a:lnTo>
                    <a:pt x="2306" y="1513"/>
                  </a:lnTo>
                  <a:lnTo>
                    <a:pt x="2283" y="1474"/>
                  </a:lnTo>
                  <a:lnTo>
                    <a:pt x="2283" y="1474"/>
                  </a:lnTo>
                  <a:lnTo>
                    <a:pt x="2308" y="1375"/>
                  </a:lnTo>
                  <a:lnTo>
                    <a:pt x="2325" y="1297"/>
                  </a:lnTo>
                  <a:lnTo>
                    <a:pt x="2337" y="1240"/>
                  </a:lnTo>
                  <a:lnTo>
                    <a:pt x="2337" y="1240"/>
                  </a:lnTo>
                  <a:lnTo>
                    <a:pt x="2345" y="1201"/>
                  </a:lnTo>
                  <a:lnTo>
                    <a:pt x="2353" y="1160"/>
                  </a:lnTo>
                  <a:lnTo>
                    <a:pt x="2368" y="1100"/>
                  </a:lnTo>
                  <a:lnTo>
                    <a:pt x="2368" y="1100"/>
                  </a:lnTo>
                  <a:lnTo>
                    <a:pt x="2380" y="1069"/>
                  </a:lnTo>
                  <a:lnTo>
                    <a:pt x="2397" y="1024"/>
                  </a:lnTo>
                  <a:lnTo>
                    <a:pt x="2430" y="944"/>
                  </a:lnTo>
                  <a:lnTo>
                    <a:pt x="2430" y="944"/>
                  </a:lnTo>
                  <a:lnTo>
                    <a:pt x="2460" y="885"/>
                  </a:lnTo>
                  <a:lnTo>
                    <a:pt x="2477" y="850"/>
                  </a:lnTo>
                  <a:lnTo>
                    <a:pt x="2477" y="850"/>
                  </a:lnTo>
                  <a:lnTo>
                    <a:pt x="2450" y="973"/>
                  </a:lnTo>
                  <a:lnTo>
                    <a:pt x="2429" y="1067"/>
                  </a:lnTo>
                  <a:lnTo>
                    <a:pt x="2415" y="1131"/>
                  </a:lnTo>
                  <a:lnTo>
                    <a:pt x="2415" y="1131"/>
                  </a:lnTo>
                  <a:lnTo>
                    <a:pt x="2411" y="1162"/>
                  </a:lnTo>
                  <a:lnTo>
                    <a:pt x="2407" y="1189"/>
                  </a:lnTo>
                  <a:lnTo>
                    <a:pt x="2407" y="1215"/>
                  </a:lnTo>
                  <a:lnTo>
                    <a:pt x="2407" y="1240"/>
                  </a:lnTo>
                  <a:lnTo>
                    <a:pt x="2407" y="1240"/>
                  </a:lnTo>
                  <a:lnTo>
                    <a:pt x="2411" y="1283"/>
                  </a:lnTo>
                  <a:lnTo>
                    <a:pt x="2411" y="1303"/>
                  </a:lnTo>
                  <a:lnTo>
                    <a:pt x="2407" y="1334"/>
                  </a:lnTo>
                  <a:lnTo>
                    <a:pt x="2407" y="1334"/>
                  </a:lnTo>
                  <a:lnTo>
                    <a:pt x="2405" y="1349"/>
                  </a:lnTo>
                  <a:lnTo>
                    <a:pt x="2405" y="1363"/>
                  </a:lnTo>
                  <a:lnTo>
                    <a:pt x="2407" y="1377"/>
                  </a:lnTo>
                  <a:lnTo>
                    <a:pt x="2407" y="1382"/>
                  </a:lnTo>
                  <a:lnTo>
                    <a:pt x="2407" y="1386"/>
                  </a:lnTo>
                  <a:lnTo>
                    <a:pt x="2405" y="1390"/>
                  </a:lnTo>
                  <a:lnTo>
                    <a:pt x="2399" y="1396"/>
                  </a:lnTo>
                  <a:lnTo>
                    <a:pt x="2399" y="1396"/>
                  </a:lnTo>
                  <a:lnTo>
                    <a:pt x="2372" y="1419"/>
                  </a:lnTo>
                  <a:lnTo>
                    <a:pt x="2360" y="1431"/>
                  </a:lnTo>
                  <a:lnTo>
                    <a:pt x="2353" y="1443"/>
                  </a:lnTo>
                  <a:lnTo>
                    <a:pt x="2353" y="1443"/>
                  </a:lnTo>
                  <a:lnTo>
                    <a:pt x="2347" y="1457"/>
                  </a:lnTo>
                  <a:lnTo>
                    <a:pt x="2341" y="1472"/>
                  </a:lnTo>
                  <a:lnTo>
                    <a:pt x="2339" y="1482"/>
                  </a:lnTo>
                  <a:lnTo>
                    <a:pt x="2341" y="1484"/>
                  </a:lnTo>
                  <a:lnTo>
                    <a:pt x="2345" y="1482"/>
                  </a:lnTo>
                  <a:lnTo>
                    <a:pt x="2345" y="1482"/>
                  </a:lnTo>
                  <a:lnTo>
                    <a:pt x="2362" y="1470"/>
                  </a:lnTo>
                  <a:lnTo>
                    <a:pt x="2368" y="1466"/>
                  </a:lnTo>
                  <a:lnTo>
                    <a:pt x="2392" y="1451"/>
                  </a:lnTo>
                  <a:lnTo>
                    <a:pt x="2392" y="1451"/>
                  </a:lnTo>
                  <a:lnTo>
                    <a:pt x="2390" y="1511"/>
                  </a:lnTo>
                  <a:lnTo>
                    <a:pt x="2390" y="1554"/>
                  </a:lnTo>
                  <a:lnTo>
                    <a:pt x="2390" y="1568"/>
                  </a:lnTo>
                  <a:lnTo>
                    <a:pt x="2392" y="1575"/>
                  </a:lnTo>
                  <a:lnTo>
                    <a:pt x="2392" y="1575"/>
                  </a:lnTo>
                  <a:lnTo>
                    <a:pt x="2394" y="1575"/>
                  </a:lnTo>
                  <a:lnTo>
                    <a:pt x="2397" y="1575"/>
                  </a:lnTo>
                  <a:lnTo>
                    <a:pt x="2401" y="1572"/>
                  </a:lnTo>
                  <a:lnTo>
                    <a:pt x="2407" y="1566"/>
                  </a:lnTo>
                  <a:lnTo>
                    <a:pt x="2413" y="1558"/>
                  </a:lnTo>
                  <a:lnTo>
                    <a:pt x="2419" y="1546"/>
                  </a:lnTo>
                  <a:lnTo>
                    <a:pt x="2425" y="1531"/>
                  </a:lnTo>
                  <a:lnTo>
                    <a:pt x="2430" y="1513"/>
                  </a:lnTo>
                  <a:lnTo>
                    <a:pt x="2430" y="1513"/>
                  </a:lnTo>
                  <a:lnTo>
                    <a:pt x="2442" y="1478"/>
                  </a:lnTo>
                  <a:lnTo>
                    <a:pt x="2456" y="1445"/>
                  </a:lnTo>
                  <a:lnTo>
                    <a:pt x="2464" y="1416"/>
                  </a:lnTo>
                  <a:lnTo>
                    <a:pt x="2467" y="1398"/>
                  </a:lnTo>
                  <a:lnTo>
                    <a:pt x="2469" y="1381"/>
                  </a:lnTo>
                  <a:lnTo>
                    <a:pt x="2469" y="1381"/>
                  </a:lnTo>
                  <a:lnTo>
                    <a:pt x="2471" y="1312"/>
                  </a:lnTo>
                  <a:lnTo>
                    <a:pt x="2477" y="1275"/>
                  </a:lnTo>
                  <a:lnTo>
                    <a:pt x="2485" y="1232"/>
                  </a:lnTo>
                  <a:lnTo>
                    <a:pt x="2485" y="1232"/>
                  </a:lnTo>
                  <a:lnTo>
                    <a:pt x="2489" y="1211"/>
                  </a:lnTo>
                  <a:lnTo>
                    <a:pt x="2493" y="1195"/>
                  </a:lnTo>
                  <a:lnTo>
                    <a:pt x="2495" y="1168"/>
                  </a:lnTo>
                  <a:lnTo>
                    <a:pt x="2499" y="1156"/>
                  </a:lnTo>
                  <a:lnTo>
                    <a:pt x="2500" y="1143"/>
                  </a:lnTo>
                  <a:lnTo>
                    <a:pt x="2506" y="1127"/>
                  </a:lnTo>
                  <a:lnTo>
                    <a:pt x="2516" y="1108"/>
                  </a:lnTo>
                  <a:lnTo>
                    <a:pt x="2516" y="1108"/>
                  </a:lnTo>
                  <a:lnTo>
                    <a:pt x="2534" y="1074"/>
                  </a:lnTo>
                  <a:lnTo>
                    <a:pt x="2539" y="1065"/>
                  </a:lnTo>
                  <a:lnTo>
                    <a:pt x="2543" y="1055"/>
                  </a:lnTo>
                  <a:lnTo>
                    <a:pt x="2545" y="1043"/>
                  </a:lnTo>
                  <a:lnTo>
                    <a:pt x="2547" y="1030"/>
                  </a:lnTo>
                  <a:lnTo>
                    <a:pt x="2547" y="991"/>
                  </a:lnTo>
                  <a:lnTo>
                    <a:pt x="2547" y="991"/>
                  </a:lnTo>
                  <a:lnTo>
                    <a:pt x="2543" y="934"/>
                  </a:lnTo>
                  <a:lnTo>
                    <a:pt x="2539" y="874"/>
                  </a:lnTo>
                  <a:lnTo>
                    <a:pt x="2532" y="803"/>
                  </a:lnTo>
                  <a:lnTo>
                    <a:pt x="2532" y="803"/>
                  </a:lnTo>
                  <a:lnTo>
                    <a:pt x="2530" y="757"/>
                  </a:lnTo>
                  <a:lnTo>
                    <a:pt x="2530" y="722"/>
                  </a:lnTo>
                  <a:lnTo>
                    <a:pt x="2532" y="694"/>
                  </a:lnTo>
                  <a:lnTo>
                    <a:pt x="2532" y="694"/>
                  </a:lnTo>
                  <a:lnTo>
                    <a:pt x="2541" y="659"/>
                  </a:lnTo>
                  <a:lnTo>
                    <a:pt x="2557" y="609"/>
                  </a:lnTo>
                  <a:lnTo>
                    <a:pt x="2578" y="546"/>
                  </a:lnTo>
                  <a:lnTo>
                    <a:pt x="2563" y="507"/>
                  </a:lnTo>
                  <a:lnTo>
                    <a:pt x="2563" y="507"/>
                  </a:lnTo>
                  <a:lnTo>
                    <a:pt x="2545" y="550"/>
                  </a:lnTo>
                  <a:lnTo>
                    <a:pt x="2508" y="646"/>
                  </a:lnTo>
                  <a:lnTo>
                    <a:pt x="2485" y="696"/>
                  </a:lnTo>
                  <a:lnTo>
                    <a:pt x="2464" y="743"/>
                  </a:lnTo>
                  <a:lnTo>
                    <a:pt x="2444" y="778"/>
                  </a:lnTo>
                  <a:lnTo>
                    <a:pt x="2436" y="790"/>
                  </a:lnTo>
                  <a:lnTo>
                    <a:pt x="2430" y="796"/>
                  </a:lnTo>
                  <a:lnTo>
                    <a:pt x="2430" y="796"/>
                  </a:lnTo>
                  <a:lnTo>
                    <a:pt x="2421" y="802"/>
                  </a:lnTo>
                  <a:lnTo>
                    <a:pt x="2411" y="805"/>
                  </a:lnTo>
                  <a:lnTo>
                    <a:pt x="2395" y="811"/>
                  </a:lnTo>
                  <a:lnTo>
                    <a:pt x="2392" y="817"/>
                  </a:lnTo>
                  <a:lnTo>
                    <a:pt x="2388" y="823"/>
                  </a:lnTo>
                  <a:lnTo>
                    <a:pt x="2384" y="831"/>
                  </a:lnTo>
                  <a:lnTo>
                    <a:pt x="2384" y="842"/>
                  </a:lnTo>
                  <a:lnTo>
                    <a:pt x="2384" y="842"/>
                  </a:lnTo>
                  <a:lnTo>
                    <a:pt x="2384" y="854"/>
                  </a:lnTo>
                  <a:lnTo>
                    <a:pt x="2388" y="864"/>
                  </a:lnTo>
                  <a:lnTo>
                    <a:pt x="2392" y="878"/>
                  </a:lnTo>
                  <a:lnTo>
                    <a:pt x="2390" y="883"/>
                  </a:lnTo>
                  <a:lnTo>
                    <a:pt x="2388" y="893"/>
                  </a:lnTo>
                  <a:lnTo>
                    <a:pt x="2380" y="905"/>
                  </a:lnTo>
                  <a:lnTo>
                    <a:pt x="2368" y="920"/>
                  </a:lnTo>
                  <a:lnTo>
                    <a:pt x="2368" y="920"/>
                  </a:lnTo>
                  <a:lnTo>
                    <a:pt x="2343" y="950"/>
                  </a:lnTo>
                  <a:lnTo>
                    <a:pt x="2324" y="969"/>
                  </a:lnTo>
                  <a:lnTo>
                    <a:pt x="2316" y="979"/>
                  </a:lnTo>
                  <a:lnTo>
                    <a:pt x="2310" y="989"/>
                  </a:lnTo>
                  <a:lnTo>
                    <a:pt x="2304" y="1000"/>
                  </a:lnTo>
                  <a:lnTo>
                    <a:pt x="2298" y="1014"/>
                  </a:lnTo>
                  <a:lnTo>
                    <a:pt x="2298" y="1014"/>
                  </a:lnTo>
                  <a:lnTo>
                    <a:pt x="2271" y="1104"/>
                  </a:lnTo>
                  <a:lnTo>
                    <a:pt x="2257" y="1150"/>
                  </a:lnTo>
                  <a:lnTo>
                    <a:pt x="2254" y="1170"/>
                  </a:lnTo>
                  <a:lnTo>
                    <a:pt x="2252" y="1186"/>
                  </a:lnTo>
                  <a:lnTo>
                    <a:pt x="2252" y="1186"/>
                  </a:lnTo>
                  <a:lnTo>
                    <a:pt x="2250" y="1199"/>
                  </a:lnTo>
                  <a:lnTo>
                    <a:pt x="2250" y="1203"/>
                  </a:lnTo>
                  <a:lnTo>
                    <a:pt x="2244" y="1217"/>
                  </a:lnTo>
                  <a:lnTo>
                    <a:pt x="2236" y="1256"/>
                  </a:lnTo>
                  <a:lnTo>
                    <a:pt x="2236" y="1256"/>
                  </a:lnTo>
                  <a:lnTo>
                    <a:pt x="2215" y="1365"/>
                  </a:lnTo>
                  <a:lnTo>
                    <a:pt x="2205" y="1410"/>
                  </a:lnTo>
                  <a:lnTo>
                    <a:pt x="2197" y="1435"/>
                  </a:lnTo>
                  <a:lnTo>
                    <a:pt x="2197" y="1435"/>
                  </a:lnTo>
                  <a:lnTo>
                    <a:pt x="2182" y="1474"/>
                  </a:lnTo>
                  <a:lnTo>
                    <a:pt x="2182" y="1474"/>
                  </a:lnTo>
                  <a:lnTo>
                    <a:pt x="2176" y="1490"/>
                  </a:lnTo>
                  <a:lnTo>
                    <a:pt x="2170" y="1497"/>
                  </a:lnTo>
                  <a:lnTo>
                    <a:pt x="2158" y="1513"/>
                  </a:lnTo>
                  <a:lnTo>
                    <a:pt x="2158" y="1513"/>
                  </a:lnTo>
                  <a:lnTo>
                    <a:pt x="2113" y="1562"/>
                  </a:lnTo>
                  <a:lnTo>
                    <a:pt x="2073" y="1607"/>
                  </a:lnTo>
                  <a:lnTo>
                    <a:pt x="2073" y="1607"/>
                  </a:lnTo>
                  <a:lnTo>
                    <a:pt x="2071" y="1609"/>
                  </a:lnTo>
                  <a:lnTo>
                    <a:pt x="2069" y="1607"/>
                  </a:lnTo>
                  <a:lnTo>
                    <a:pt x="2063" y="1603"/>
                  </a:lnTo>
                  <a:lnTo>
                    <a:pt x="2061" y="1603"/>
                  </a:lnTo>
                  <a:lnTo>
                    <a:pt x="2055" y="1605"/>
                  </a:lnTo>
                  <a:lnTo>
                    <a:pt x="2049" y="1611"/>
                  </a:lnTo>
                  <a:lnTo>
                    <a:pt x="2042" y="1622"/>
                  </a:lnTo>
                  <a:lnTo>
                    <a:pt x="2042" y="1622"/>
                  </a:lnTo>
                  <a:lnTo>
                    <a:pt x="2032" y="1634"/>
                  </a:lnTo>
                  <a:lnTo>
                    <a:pt x="2024" y="1642"/>
                  </a:lnTo>
                  <a:lnTo>
                    <a:pt x="2010" y="1648"/>
                  </a:lnTo>
                  <a:lnTo>
                    <a:pt x="2007" y="1653"/>
                  </a:lnTo>
                  <a:lnTo>
                    <a:pt x="2007" y="1661"/>
                  </a:lnTo>
                  <a:lnTo>
                    <a:pt x="2010" y="1673"/>
                  </a:lnTo>
                  <a:lnTo>
                    <a:pt x="2018" y="1692"/>
                  </a:lnTo>
                  <a:lnTo>
                    <a:pt x="2018" y="1692"/>
                  </a:lnTo>
                  <a:lnTo>
                    <a:pt x="2038" y="1733"/>
                  </a:lnTo>
                  <a:lnTo>
                    <a:pt x="2057" y="1765"/>
                  </a:lnTo>
                  <a:lnTo>
                    <a:pt x="2073" y="1790"/>
                  </a:lnTo>
                  <a:lnTo>
                    <a:pt x="2088" y="1809"/>
                  </a:lnTo>
                  <a:lnTo>
                    <a:pt x="2088" y="1809"/>
                  </a:lnTo>
                  <a:lnTo>
                    <a:pt x="2094" y="1817"/>
                  </a:lnTo>
                  <a:lnTo>
                    <a:pt x="2100" y="1821"/>
                  </a:lnTo>
                  <a:lnTo>
                    <a:pt x="2106" y="1825"/>
                  </a:lnTo>
                  <a:lnTo>
                    <a:pt x="2110" y="1831"/>
                  </a:lnTo>
                  <a:lnTo>
                    <a:pt x="2112" y="1839"/>
                  </a:lnTo>
                  <a:lnTo>
                    <a:pt x="2119" y="1872"/>
                  </a:lnTo>
                  <a:lnTo>
                    <a:pt x="2119" y="1872"/>
                  </a:lnTo>
                  <a:close/>
                  <a:moveTo>
                    <a:pt x="1925" y="234"/>
                  </a:moveTo>
                  <a:lnTo>
                    <a:pt x="1925" y="234"/>
                  </a:lnTo>
                  <a:lnTo>
                    <a:pt x="1929" y="248"/>
                  </a:lnTo>
                  <a:lnTo>
                    <a:pt x="1933" y="262"/>
                  </a:lnTo>
                  <a:lnTo>
                    <a:pt x="1935" y="277"/>
                  </a:lnTo>
                  <a:lnTo>
                    <a:pt x="1935" y="299"/>
                  </a:lnTo>
                  <a:lnTo>
                    <a:pt x="1933" y="322"/>
                  </a:lnTo>
                  <a:lnTo>
                    <a:pt x="1927" y="347"/>
                  </a:lnTo>
                  <a:lnTo>
                    <a:pt x="1917" y="375"/>
                  </a:lnTo>
                  <a:lnTo>
                    <a:pt x="1917" y="375"/>
                  </a:lnTo>
                  <a:lnTo>
                    <a:pt x="1888" y="441"/>
                  </a:lnTo>
                  <a:lnTo>
                    <a:pt x="1878" y="460"/>
                  </a:lnTo>
                  <a:lnTo>
                    <a:pt x="1878" y="460"/>
                  </a:lnTo>
                  <a:lnTo>
                    <a:pt x="1870" y="492"/>
                  </a:lnTo>
                  <a:lnTo>
                    <a:pt x="1863" y="531"/>
                  </a:lnTo>
                  <a:lnTo>
                    <a:pt x="1863" y="531"/>
                  </a:lnTo>
                  <a:lnTo>
                    <a:pt x="1861" y="538"/>
                  </a:lnTo>
                  <a:lnTo>
                    <a:pt x="1861" y="542"/>
                  </a:lnTo>
                  <a:lnTo>
                    <a:pt x="1863" y="550"/>
                  </a:lnTo>
                  <a:lnTo>
                    <a:pt x="1863" y="554"/>
                  </a:lnTo>
                  <a:lnTo>
                    <a:pt x="1859" y="562"/>
                  </a:lnTo>
                  <a:lnTo>
                    <a:pt x="1847" y="585"/>
                  </a:lnTo>
                  <a:lnTo>
                    <a:pt x="1847" y="585"/>
                  </a:lnTo>
                  <a:lnTo>
                    <a:pt x="1835" y="603"/>
                  </a:lnTo>
                  <a:lnTo>
                    <a:pt x="1820" y="622"/>
                  </a:lnTo>
                  <a:lnTo>
                    <a:pt x="1789" y="657"/>
                  </a:lnTo>
                  <a:lnTo>
                    <a:pt x="1762" y="688"/>
                  </a:lnTo>
                  <a:lnTo>
                    <a:pt x="1754" y="698"/>
                  </a:lnTo>
                  <a:lnTo>
                    <a:pt x="1754" y="700"/>
                  </a:lnTo>
                  <a:lnTo>
                    <a:pt x="1754" y="702"/>
                  </a:lnTo>
                  <a:lnTo>
                    <a:pt x="1754" y="702"/>
                  </a:lnTo>
                  <a:lnTo>
                    <a:pt x="1760" y="702"/>
                  </a:lnTo>
                  <a:lnTo>
                    <a:pt x="1771" y="696"/>
                  </a:lnTo>
                  <a:lnTo>
                    <a:pt x="1804" y="677"/>
                  </a:lnTo>
                  <a:lnTo>
                    <a:pt x="1835" y="653"/>
                  </a:lnTo>
                  <a:lnTo>
                    <a:pt x="1847" y="642"/>
                  </a:lnTo>
                  <a:lnTo>
                    <a:pt x="1855" y="632"/>
                  </a:lnTo>
                  <a:lnTo>
                    <a:pt x="1855" y="632"/>
                  </a:lnTo>
                  <a:lnTo>
                    <a:pt x="1865" y="609"/>
                  </a:lnTo>
                  <a:lnTo>
                    <a:pt x="1876" y="579"/>
                  </a:lnTo>
                  <a:lnTo>
                    <a:pt x="1890" y="550"/>
                  </a:lnTo>
                  <a:lnTo>
                    <a:pt x="1896" y="538"/>
                  </a:lnTo>
                  <a:lnTo>
                    <a:pt x="1902" y="531"/>
                  </a:lnTo>
                  <a:lnTo>
                    <a:pt x="1902" y="531"/>
                  </a:lnTo>
                  <a:lnTo>
                    <a:pt x="1915" y="515"/>
                  </a:lnTo>
                  <a:lnTo>
                    <a:pt x="1929" y="495"/>
                  </a:lnTo>
                  <a:lnTo>
                    <a:pt x="1956" y="453"/>
                  </a:lnTo>
                  <a:lnTo>
                    <a:pt x="1956" y="453"/>
                  </a:lnTo>
                  <a:lnTo>
                    <a:pt x="1966" y="431"/>
                  </a:lnTo>
                  <a:lnTo>
                    <a:pt x="1973" y="410"/>
                  </a:lnTo>
                  <a:lnTo>
                    <a:pt x="1979" y="388"/>
                  </a:lnTo>
                  <a:lnTo>
                    <a:pt x="1979" y="367"/>
                  </a:lnTo>
                  <a:lnTo>
                    <a:pt x="1979" y="367"/>
                  </a:lnTo>
                  <a:lnTo>
                    <a:pt x="1972" y="258"/>
                  </a:lnTo>
                  <a:lnTo>
                    <a:pt x="1972" y="258"/>
                  </a:lnTo>
                  <a:lnTo>
                    <a:pt x="1948" y="244"/>
                  </a:lnTo>
                  <a:lnTo>
                    <a:pt x="1931" y="236"/>
                  </a:lnTo>
                  <a:lnTo>
                    <a:pt x="1927" y="234"/>
                  </a:lnTo>
                  <a:lnTo>
                    <a:pt x="1925" y="234"/>
                  </a:lnTo>
                  <a:lnTo>
                    <a:pt x="1925" y="234"/>
                  </a:lnTo>
                  <a:close/>
                  <a:moveTo>
                    <a:pt x="2003" y="437"/>
                  </a:moveTo>
                  <a:lnTo>
                    <a:pt x="2003" y="437"/>
                  </a:lnTo>
                  <a:lnTo>
                    <a:pt x="1995" y="464"/>
                  </a:lnTo>
                  <a:lnTo>
                    <a:pt x="1985" y="501"/>
                  </a:lnTo>
                  <a:lnTo>
                    <a:pt x="1964" y="562"/>
                  </a:lnTo>
                  <a:lnTo>
                    <a:pt x="1964" y="562"/>
                  </a:lnTo>
                  <a:lnTo>
                    <a:pt x="1956" y="579"/>
                  </a:lnTo>
                  <a:lnTo>
                    <a:pt x="1950" y="591"/>
                  </a:lnTo>
                  <a:lnTo>
                    <a:pt x="1942" y="605"/>
                  </a:lnTo>
                  <a:lnTo>
                    <a:pt x="1933" y="616"/>
                  </a:lnTo>
                  <a:lnTo>
                    <a:pt x="1933" y="616"/>
                  </a:lnTo>
                  <a:lnTo>
                    <a:pt x="1929" y="620"/>
                  </a:lnTo>
                  <a:lnTo>
                    <a:pt x="1929" y="618"/>
                  </a:lnTo>
                  <a:lnTo>
                    <a:pt x="1927" y="618"/>
                  </a:lnTo>
                  <a:lnTo>
                    <a:pt x="1911" y="634"/>
                  </a:lnTo>
                  <a:lnTo>
                    <a:pt x="1863" y="686"/>
                  </a:lnTo>
                  <a:lnTo>
                    <a:pt x="1863" y="686"/>
                  </a:lnTo>
                  <a:lnTo>
                    <a:pt x="1810" y="745"/>
                  </a:lnTo>
                  <a:lnTo>
                    <a:pt x="1783" y="772"/>
                  </a:lnTo>
                  <a:lnTo>
                    <a:pt x="1771" y="784"/>
                  </a:lnTo>
                  <a:lnTo>
                    <a:pt x="1762" y="796"/>
                  </a:lnTo>
                  <a:lnTo>
                    <a:pt x="1762" y="796"/>
                  </a:lnTo>
                  <a:lnTo>
                    <a:pt x="1730" y="839"/>
                  </a:lnTo>
                  <a:lnTo>
                    <a:pt x="1699" y="881"/>
                  </a:lnTo>
                  <a:lnTo>
                    <a:pt x="1699" y="881"/>
                  </a:lnTo>
                  <a:lnTo>
                    <a:pt x="1688" y="899"/>
                  </a:lnTo>
                  <a:lnTo>
                    <a:pt x="1668" y="936"/>
                  </a:lnTo>
                  <a:lnTo>
                    <a:pt x="1668" y="936"/>
                  </a:lnTo>
                  <a:lnTo>
                    <a:pt x="1651" y="965"/>
                  </a:lnTo>
                  <a:lnTo>
                    <a:pt x="1637" y="991"/>
                  </a:lnTo>
                  <a:lnTo>
                    <a:pt x="1621" y="1014"/>
                  </a:lnTo>
                  <a:lnTo>
                    <a:pt x="1606" y="1045"/>
                  </a:lnTo>
                  <a:lnTo>
                    <a:pt x="1606" y="1045"/>
                  </a:lnTo>
                  <a:lnTo>
                    <a:pt x="1602" y="1055"/>
                  </a:lnTo>
                  <a:lnTo>
                    <a:pt x="1600" y="1069"/>
                  </a:lnTo>
                  <a:lnTo>
                    <a:pt x="1596" y="1098"/>
                  </a:lnTo>
                  <a:lnTo>
                    <a:pt x="1596" y="1131"/>
                  </a:lnTo>
                  <a:lnTo>
                    <a:pt x="1598" y="1164"/>
                  </a:lnTo>
                  <a:lnTo>
                    <a:pt x="1602" y="1195"/>
                  </a:lnTo>
                  <a:lnTo>
                    <a:pt x="1608" y="1219"/>
                  </a:lnTo>
                  <a:lnTo>
                    <a:pt x="1612" y="1232"/>
                  </a:lnTo>
                  <a:lnTo>
                    <a:pt x="1612" y="1234"/>
                  </a:lnTo>
                  <a:lnTo>
                    <a:pt x="1614" y="1232"/>
                  </a:lnTo>
                  <a:lnTo>
                    <a:pt x="1614" y="1232"/>
                  </a:lnTo>
                  <a:lnTo>
                    <a:pt x="1620" y="1217"/>
                  </a:lnTo>
                  <a:lnTo>
                    <a:pt x="1635" y="1186"/>
                  </a:lnTo>
                  <a:lnTo>
                    <a:pt x="1676" y="1102"/>
                  </a:lnTo>
                  <a:lnTo>
                    <a:pt x="1719" y="1014"/>
                  </a:lnTo>
                  <a:lnTo>
                    <a:pt x="1746" y="959"/>
                  </a:lnTo>
                  <a:lnTo>
                    <a:pt x="1746" y="959"/>
                  </a:lnTo>
                  <a:lnTo>
                    <a:pt x="1771" y="901"/>
                  </a:lnTo>
                  <a:lnTo>
                    <a:pt x="1785" y="872"/>
                  </a:lnTo>
                  <a:lnTo>
                    <a:pt x="1800" y="842"/>
                  </a:lnTo>
                  <a:lnTo>
                    <a:pt x="1800" y="842"/>
                  </a:lnTo>
                  <a:lnTo>
                    <a:pt x="1835" y="792"/>
                  </a:lnTo>
                  <a:lnTo>
                    <a:pt x="1888" y="722"/>
                  </a:lnTo>
                  <a:lnTo>
                    <a:pt x="1913" y="690"/>
                  </a:lnTo>
                  <a:lnTo>
                    <a:pt x="1937" y="667"/>
                  </a:lnTo>
                  <a:lnTo>
                    <a:pt x="1944" y="659"/>
                  </a:lnTo>
                  <a:lnTo>
                    <a:pt x="1950" y="655"/>
                  </a:lnTo>
                  <a:lnTo>
                    <a:pt x="1954" y="655"/>
                  </a:lnTo>
                  <a:lnTo>
                    <a:pt x="1954" y="657"/>
                  </a:lnTo>
                  <a:lnTo>
                    <a:pt x="1956" y="663"/>
                  </a:lnTo>
                  <a:lnTo>
                    <a:pt x="1956" y="663"/>
                  </a:lnTo>
                  <a:lnTo>
                    <a:pt x="1956" y="694"/>
                  </a:lnTo>
                  <a:lnTo>
                    <a:pt x="1956" y="720"/>
                  </a:lnTo>
                  <a:lnTo>
                    <a:pt x="1954" y="731"/>
                  </a:lnTo>
                  <a:lnTo>
                    <a:pt x="1952" y="743"/>
                  </a:lnTo>
                  <a:lnTo>
                    <a:pt x="1946" y="755"/>
                  </a:lnTo>
                  <a:lnTo>
                    <a:pt x="1940" y="764"/>
                  </a:lnTo>
                  <a:lnTo>
                    <a:pt x="1940" y="764"/>
                  </a:lnTo>
                  <a:lnTo>
                    <a:pt x="1880" y="848"/>
                  </a:lnTo>
                  <a:lnTo>
                    <a:pt x="1853" y="891"/>
                  </a:lnTo>
                  <a:lnTo>
                    <a:pt x="1845" y="903"/>
                  </a:lnTo>
                  <a:lnTo>
                    <a:pt x="1845" y="905"/>
                  </a:lnTo>
                  <a:lnTo>
                    <a:pt x="1847" y="905"/>
                  </a:lnTo>
                  <a:lnTo>
                    <a:pt x="1847" y="905"/>
                  </a:lnTo>
                  <a:lnTo>
                    <a:pt x="1857" y="899"/>
                  </a:lnTo>
                  <a:lnTo>
                    <a:pt x="1872" y="885"/>
                  </a:lnTo>
                  <a:lnTo>
                    <a:pt x="1913" y="846"/>
                  </a:lnTo>
                  <a:lnTo>
                    <a:pt x="1933" y="825"/>
                  </a:lnTo>
                  <a:lnTo>
                    <a:pt x="1950" y="803"/>
                  </a:lnTo>
                  <a:lnTo>
                    <a:pt x="1964" y="786"/>
                  </a:lnTo>
                  <a:lnTo>
                    <a:pt x="1972" y="772"/>
                  </a:lnTo>
                  <a:lnTo>
                    <a:pt x="1972" y="772"/>
                  </a:lnTo>
                  <a:lnTo>
                    <a:pt x="1995" y="685"/>
                  </a:lnTo>
                  <a:lnTo>
                    <a:pt x="2008" y="636"/>
                  </a:lnTo>
                  <a:lnTo>
                    <a:pt x="2018" y="609"/>
                  </a:lnTo>
                  <a:lnTo>
                    <a:pt x="2018" y="609"/>
                  </a:lnTo>
                  <a:lnTo>
                    <a:pt x="2020" y="601"/>
                  </a:lnTo>
                  <a:lnTo>
                    <a:pt x="2022" y="587"/>
                  </a:lnTo>
                  <a:lnTo>
                    <a:pt x="2022" y="552"/>
                  </a:lnTo>
                  <a:lnTo>
                    <a:pt x="2018" y="507"/>
                  </a:lnTo>
                  <a:lnTo>
                    <a:pt x="2018" y="507"/>
                  </a:lnTo>
                  <a:lnTo>
                    <a:pt x="2012" y="460"/>
                  </a:lnTo>
                  <a:lnTo>
                    <a:pt x="2007" y="435"/>
                  </a:lnTo>
                  <a:lnTo>
                    <a:pt x="2005" y="431"/>
                  </a:lnTo>
                  <a:lnTo>
                    <a:pt x="2003" y="437"/>
                  </a:lnTo>
                  <a:lnTo>
                    <a:pt x="2003" y="437"/>
                  </a:lnTo>
                  <a:close/>
                  <a:moveTo>
                    <a:pt x="1684" y="242"/>
                  </a:moveTo>
                  <a:lnTo>
                    <a:pt x="1684" y="242"/>
                  </a:lnTo>
                  <a:lnTo>
                    <a:pt x="1676" y="291"/>
                  </a:lnTo>
                  <a:lnTo>
                    <a:pt x="1656" y="392"/>
                  </a:lnTo>
                  <a:lnTo>
                    <a:pt x="1645" y="449"/>
                  </a:lnTo>
                  <a:lnTo>
                    <a:pt x="1631" y="503"/>
                  </a:lnTo>
                  <a:lnTo>
                    <a:pt x="1618" y="546"/>
                  </a:lnTo>
                  <a:lnTo>
                    <a:pt x="1612" y="564"/>
                  </a:lnTo>
                  <a:lnTo>
                    <a:pt x="1606" y="577"/>
                  </a:lnTo>
                  <a:lnTo>
                    <a:pt x="1606" y="577"/>
                  </a:lnTo>
                  <a:lnTo>
                    <a:pt x="1592" y="601"/>
                  </a:lnTo>
                  <a:lnTo>
                    <a:pt x="1575" y="626"/>
                  </a:lnTo>
                  <a:lnTo>
                    <a:pt x="1534" y="679"/>
                  </a:lnTo>
                  <a:lnTo>
                    <a:pt x="1513" y="706"/>
                  </a:lnTo>
                  <a:lnTo>
                    <a:pt x="1495" y="729"/>
                  </a:lnTo>
                  <a:lnTo>
                    <a:pt x="1481" y="753"/>
                  </a:lnTo>
                  <a:lnTo>
                    <a:pt x="1474" y="772"/>
                  </a:lnTo>
                  <a:lnTo>
                    <a:pt x="1474" y="772"/>
                  </a:lnTo>
                  <a:lnTo>
                    <a:pt x="1470" y="796"/>
                  </a:lnTo>
                  <a:lnTo>
                    <a:pt x="1464" y="827"/>
                  </a:lnTo>
                  <a:lnTo>
                    <a:pt x="1456" y="899"/>
                  </a:lnTo>
                  <a:lnTo>
                    <a:pt x="1450" y="991"/>
                  </a:lnTo>
                  <a:lnTo>
                    <a:pt x="1450" y="991"/>
                  </a:lnTo>
                  <a:lnTo>
                    <a:pt x="1483" y="924"/>
                  </a:lnTo>
                  <a:lnTo>
                    <a:pt x="1511" y="874"/>
                  </a:lnTo>
                  <a:lnTo>
                    <a:pt x="1528" y="835"/>
                  </a:lnTo>
                  <a:lnTo>
                    <a:pt x="1528" y="835"/>
                  </a:lnTo>
                  <a:lnTo>
                    <a:pt x="1536" y="819"/>
                  </a:lnTo>
                  <a:lnTo>
                    <a:pt x="1551" y="796"/>
                  </a:lnTo>
                  <a:lnTo>
                    <a:pt x="1590" y="737"/>
                  </a:lnTo>
                  <a:lnTo>
                    <a:pt x="1631" y="675"/>
                  </a:lnTo>
                  <a:lnTo>
                    <a:pt x="1649" y="648"/>
                  </a:lnTo>
                  <a:lnTo>
                    <a:pt x="1660" y="624"/>
                  </a:lnTo>
                  <a:lnTo>
                    <a:pt x="1660" y="624"/>
                  </a:lnTo>
                  <a:lnTo>
                    <a:pt x="1678" y="589"/>
                  </a:lnTo>
                  <a:lnTo>
                    <a:pt x="1693" y="564"/>
                  </a:lnTo>
                  <a:lnTo>
                    <a:pt x="1697" y="552"/>
                  </a:lnTo>
                  <a:lnTo>
                    <a:pt x="1703" y="538"/>
                  </a:lnTo>
                  <a:lnTo>
                    <a:pt x="1705" y="525"/>
                  </a:lnTo>
                  <a:lnTo>
                    <a:pt x="1707" y="507"/>
                  </a:lnTo>
                  <a:lnTo>
                    <a:pt x="1707" y="507"/>
                  </a:lnTo>
                  <a:lnTo>
                    <a:pt x="1711" y="460"/>
                  </a:lnTo>
                  <a:lnTo>
                    <a:pt x="1717" y="402"/>
                  </a:lnTo>
                  <a:lnTo>
                    <a:pt x="1721" y="353"/>
                  </a:lnTo>
                  <a:lnTo>
                    <a:pt x="1723" y="328"/>
                  </a:lnTo>
                  <a:lnTo>
                    <a:pt x="1723" y="328"/>
                  </a:lnTo>
                  <a:lnTo>
                    <a:pt x="1703" y="279"/>
                  </a:lnTo>
                  <a:lnTo>
                    <a:pt x="1690" y="250"/>
                  </a:lnTo>
                  <a:lnTo>
                    <a:pt x="1686" y="242"/>
                  </a:lnTo>
                  <a:lnTo>
                    <a:pt x="1684" y="242"/>
                  </a:lnTo>
                  <a:lnTo>
                    <a:pt x="1684" y="242"/>
                  </a:lnTo>
                  <a:lnTo>
                    <a:pt x="1684" y="242"/>
                  </a:lnTo>
                  <a:close/>
                  <a:moveTo>
                    <a:pt x="1614" y="803"/>
                  </a:moveTo>
                  <a:lnTo>
                    <a:pt x="1614" y="803"/>
                  </a:lnTo>
                  <a:lnTo>
                    <a:pt x="1571" y="881"/>
                  </a:lnTo>
                  <a:lnTo>
                    <a:pt x="1520" y="967"/>
                  </a:lnTo>
                  <a:lnTo>
                    <a:pt x="1520" y="967"/>
                  </a:lnTo>
                  <a:lnTo>
                    <a:pt x="1516" y="977"/>
                  </a:lnTo>
                  <a:lnTo>
                    <a:pt x="1511" y="993"/>
                  </a:lnTo>
                  <a:lnTo>
                    <a:pt x="1499" y="1039"/>
                  </a:lnTo>
                  <a:lnTo>
                    <a:pt x="1481" y="1115"/>
                  </a:lnTo>
                  <a:lnTo>
                    <a:pt x="1481" y="1115"/>
                  </a:lnTo>
                  <a:lnTo>
                    <a:pt x="1476" y="1180"/>
                  </a:lnTo>
                  <a:lnTo>
                    <a:pt x="1468" y="1308"/>
                  </a:lnTo>
                  <a:lnTo>
                    <a:pt x="1460" y="1443"/>
                  </a:lnTo>
                  <a:lnTo>
                    <a:pt x="1458" y="1494"/>
                  </a:lnTo>
                  <a:lnTo>
                    <a:pt x="1458" y="1521"/>
                  </a:lnTo>
                  <a:lnTo>
                    <a:pt x="1458" y="1521"/>
                  </a:lnTo>
                  <a:lnTo>
                    <a:pt x="1464" y="1570"/>
                  </a:lnTo>
                  <a:lnTo>
                    <a:pt x="1472" y="1640"/>
                  </a:lnTo>
                  <a:lnTo>
                    <a:pt x="1489" y="1770"/>
                  </a:lnTo>
                  <a:lnTo>
                    <a:pt x="1489" y="1770"/>
                  </a:lnTo>
                  <a:lnTo>
                    <a:pt x="1493" y="1784"/>
                  </a:lnTo>
                  <a:lnTo>
                    <a:pt x="1495" y="1788"/>
                  </a:lnTo>
                  <a:lnTo>
                    <a:pt x="1497" y="1788"/>
                  </a:lnTo>
                  <a:lnTo>
                    <a:pt x="1499" y="1788"/>
                  </a:lnTo>
                  <a:lnTo>
                    <a:pt x="1503" y="1784"/>
                  </a:lnTo>
                  <a:lnTo>
                    <a:pt x="1509" y="1776"/>
                  </a:lnTo>
                  <a:lnTo>
                    <a:pt x="1513" y="1763"/>
                  </a:lnTo>
                  <a:lnTo>
                    <a:pt x="1516" y="1751"/>
                  </a:lnTo>
                  <a:lnTo>
                    <a:pt x="1520" y="1739"/>
                  </a:lnTo>
                  <a:lnTo>
                    <a:pt x="1520" y="1731"/>
                  </a:lnTo>
                  <a:lnTo>
                    <a:pt x="1520" y="1731"/>
                  </a:lnTo>
                  <a:lnTo>
                    <a:pt x="1516" y="1696"/>
                  </a:lnTo>
                  <a:lnTo>
                    <a:pt x="1513" y="1675"/>
                  </a:lnTo>
                  <a:lnTo>
                    <a:pt x="1513" y="1653"/>
                  </a:lnTo>
                  <a:lnTo>
                    <a:pt x="1513" y="1653"/>
                  </a:lnTo>
                  <a:lnTo>
                    <a:pt x="1511" y="1628"/>
                  </a:lnTo>
                  <a:lnTo>
                    <a:pt x="1503" y="1595"/>
                  </a:lnTo>
                  <a:lnTo>
                    <a:pt x="1495" y="1554"/>
                  </a:lnTo>
                  <a:lnTo>
                    <a:pt x="1489" y="1513"/>
                  </a:lnTo>
                  <a:lnTo>
                    <a:pt x="1489" y="1513"/>
                  </a:lnTo>
                  <a:lnTo>
                    <a:pt x="1489" y="1484"/>
                  </a:lnTo>
                  <a:lnTo>
                    <a:pt x="1489" y="1441"/>
                  </a:lnTo>
                  <a:lnTo>
                    <a:pt x="1495" y="1330"/>
                  </a:lnTo>
                  <a:lnTo>
                    <a:pt x="1505" y="1219"/>
                  </a:lnTo>
                  <a:lnTo>
                    <a:pt x="1509" y="1176"/>
                  </a:lnTo>
                  <a:lnTo>
                    <a:pt x="1513" y="1147"/>
                  </a:lnTo>
                  <a:lnTo>
                    <a:pt x="1513" y="1147"/>
                  </a:lnTo>
                  <a:lnTo>
                    <a:pt x="1520" y="1111"/>
                  </a:lnTo>
                  <a:lnTo>
                    <a:pt x="1528" y="1076"/>
                  </a:lnTo>
                  <a:lnTo>
                    <a:pt x="1534" y="1061"/>
                  </a:lnTo>
                  <a:lnTo>
                    <a:pt x="1542" y="1041"/>
                  </a:lnTo>
                  <a:lnTo>
                    <a:pt x="1553" y="1022"/>
                  </a:lnTo>
                  <a:lnTo>
                    <a:pt x="1567" y="998"/>
                  </a:lnTo>
                  <a:lnTo>
                    <a:pt x="1567" y="998"/>
                  </a:lnTo>
                  <a:lnTo>
                    <a:pt x="1575" y="985"/>
                  </a:lnTo>
                  <a:lnTo>
                    <a:pt x="1581" y="971"/>
                  </a:lnTo>
                  <a:lnTo>
                    <a:pt x="1592" y="940"/>
                  </a:lnTo>
                  <a:lnTo>
                    <a:pt x="1600" y="909"/>
                  </a:lnTo>
                  <a:lnTo>
                    <a:pt x="1606" y="878"/>
                  </a:lnTo>
                  <a:lnTo>
                    <a:pt x="1612" y="825"/>
                  </a:lnTo>
                  <a:lnTo>
                    <a:pt x="1614" y="803"/>
                  </a:lnTo>
                  <a:lnTo>
                    <a:pt x="1614" y="803"/>
                  </a:lnTo>
                  <a:close/>
                  <a:moveTo>
                    <a:pt x="1598" y="1349"/>
                  </a:moveTo>
                  <a:lnTo>
                    <a:pt x="1598" y="1349"/>
                  </a:lnTo>
                  <a:lnTo>
                    <a:pt x="1596" y="1359"/>
                  </a:lnTo>
                  <a:lnTo>
                    <a:pt x="1594" y="1369"/>
                  </a:lnTo>
                  <a:lnTo>
                    <a:pt x="1596" y="1394"/>
                  </a:lnTo>
                  <a:lnTo>
                    <a:pt x="1598" y="1427"/>
                  </a:lnTo>
                  <a:lnTo>
                    <a:pt x="1600" y="1449"/>
                  </a:lnTo>
                  <a:lnTo>
                    <a:pt x="1598" y="1474"/>
                  </a:lnTo>
                  <a:lnTo>
                    <a:pt x="1598" y="1474"/>
                  </a:lnTo>
                  <a:lnTo>
                    <a:pt x="1596" y="1499"/>
                  </a:lnTo>
                  <a:lnTo>
                    <a:pt x="1592" y="1527"/>
                  </a:lnTo>
                  <a:lnTo>
                    <a:pt x="1583" y="1573"/>
                  </a:lnTo>
                  <a:lnTo>
                    <a:pt x="1573" y="1616"/>
                  </a:lnTo>
                  <a:lnTo>
                    <a:pt x="1567" y="1646"/>
                  </a:lnTo>
                  <a:lnTo>
                    <a:pt x="1567" y="1646"/>
                  </a:lnTo>
                  <a:lnTo>
                    <a:pt x="1567" y="1653"/>
                  </a:lnTo>
                  <a:lnTo>
                    <a:pt x="1567" y="1661"/>
                  </a:lnTo>
                  <a:lnTo>
                    <a:pt x="1573" y="1683"/>
                  </a:lnTo>
                  <a:lnTo>
                    <a:pt x="1583" y="1708"/>
                  </a:lnTo>
                  <a:lnTo>
                    <a:pt x="1592" y="1735"/>
                  </a:lnTo>
                  <a:lnTo>
                    <a:pt x="1612" y="1782"/>
                  </a:lnTo>
                  <a:lnTo>
                    <a:pt x="1621" y="1802"/>
                  </a:lnTo>
                  <a:lnTo>
                    <a:pt x="1621" y="1802"/>
                  </a:lnTo>
                  <a:lnTo>
                    <a:pt x="1618" y="1737"/>
                  </a:lnTo>
                  <a:lnTo>
                    <a:pt x="1614" y="1685"/>
                  </a:lnTo>
                  <a:lnTo>
                    <a:pt x="1614" y="1646"/>
                  </a:lnTo>
                  <a:lnTo>
                    <a:pt x="1614" y="1646"/>
                  </a:lnTo>
                  <a:lnTo>
                    <a:pt x="1616" y="1630"/>
                  </a:lnTo>
                  <a:lnTo>
                    <a:pt x="1620" y="1612"/>
                  </a:lnTo>
                  <a:lnTo>
                    <a:pt x="1629" y="1572"/>
                  </a:lnTo>
                  <a:lnTo>
                    <a:pt x="1641" y="1536"/>
                  </a:lnTo>
                  <a:lnTo>
                    <a:pt x="1643" y="1523"/>
                  </a:lnTo>
                  <a:lnTo>
                    <a:pt x="1645" y="1513"/>
                  </a:lnTo>
                  <a:lnTo>
                    <a:pt x="1645" y="1513"/>
                  </a:lnTo>
                  <a:lnTo>
                    <a:pt x="1639" y="1476"/>
                  </a:lnTo>
                  <a:lnTo>
                    <a:pt x="1625" y="1416"/>
                  </a:lnTo>
                  <a:lnTo>
                    <a:pt x="1618" y="1386"/>
                  </a:lnTo>
                  <a:lnTo>
                    <a:pt x="1610" y="1363"/>
                  </a:lnTo>
                  <a:lnTo>
                    <a:pt x="1604" y="1349"/>
                  </a:lnTo>
                  <a:lnTo>
                    <a:pt x="1600" y="1347"/>
                  </a:lnTo>
                  <a:lnTo>
                    <a:pt x="1598" y="1349"/>
                  </a:lnTo>
                  <a:lnTo>
                    <a:pt x="1598" y="1349"/>
                  </a:lnTo>
                  <a:close/>
                  <a:moveTo>
                    <a:pt x="1528" y="593"/>
                  </a:moveTo>
                  <a:lnTo>
                    <a:pt x="1528" y="593"/>
                  </a:lnTo>
                  <a:lnTo>
                    <a:pt x="1528" y="595"/>
                  </a:lnTo>
                  <a:lnTo>
                    <a:pt x="1528" y="595"/>
                  </a:lnTo>
                  <a:lnTo>
                    <a:pt x="1528" y="593"/>
                  </a:lnTo>
                  <a:lnTo>
                    <a:pt x="1528" y="593"/>
                  </a:lnTo>
                  <a:close/>
                  <a:moveTo>
                    <a:pt x="1411" y="905"/>
                  </a:moveTo>
                  <a:lnTo>
                    <a:pt x="1411" y="905"/>
                  </a:lnTo>
                  <a:lnTo>
                    <a:pt x="1470" y="739"/>
                  </a:lnTo>
                  <a:lnTo>
                    <a:pt x="1505" y="646"/>
                  </a:lnTo>
                  <a:lnTo>
                    <a:pt x="1518" y="612"/>
                  </a:lnTo>
                  <a:lnTo>
                    <a:pt x="1528" y="595"/>
                  </a:lnTo>
                  <a:lnTo>
                    <a:pt x="1528" y="595"/>
                  </a:lnTo>
                  <a:lnTo>
                    <a:pt x="1388" y="780"/>
                  </a:lnTo>
                  <a:lnTo>
                    <a:pt x="1341" y="1022"/>
                  </a:lnTo>
                  <a:lnTo>
                    <a:pt x="1380" y="1303"/>
                  </a:lnTo>
                  <a:lnTo>
                    <a:pt x="1380" y="1303"/>
                  </a:lnTo>
                  <a:lnTo>
                    <a:pt x="1376" y="1478"/>
                  </a:lnTo>
                  <a:lnTo>
                    <a:pt x="1375" y="1603"/>
                  </a:lnTo>
                  <a:lnTo>
                    <a:pt x="1373" y="1661"/>
                  </a:lnTo>
                  <a:lnTo>
                    <a:pt x="1373" y="1661"/>
                  </a:lnTo>
                  <a:lnTo>
                    <a:pt x="1371" y="1655"/>
                  </a:lnTo>
                  <a:lnTo>
                    <a:pt x="1369" y="1632"/>
                  </a:lnTo>
                  <a:lnTo>
                    <a:pt x="1365" y="1558"/>
                  </a:lnTo>
                  <a:lnTo>
                    <a:pt x="1357" y="1451"/>
                  </a:lnTo>
                  <a:lnTo>
                    <a:pt x="1357" y="1271"/>
                  </a:lnTo>
                  <a:lnTo>
                    <a:pt x="1295" y="1037"/>
                  </a:lnTo>
                  <a:lnTo>
                    <a:pt x="1295" y="1037"/>
                  </a:lnTo>
                  <a:lnTo>
                    <a:pt x="1312" y="1154"/>
                  </a:lnTo>
                  <a:lnTo>
                    <a:pt x="1334" y="1295"/>
                  </a:lnTo>
                  <a:lnTo>
                    <a:pt x="1334" y="1295"/>
                  </a:lnTo>
                  <a:lnTo>
                    <a:pt x="1338" y="1340"/>
                  </a:lnTo>
                  <a:lnTo>
                    <a:pt x="1340" y="1416"/>
                  </a:lnTo>
                  <a:lnTo>
                    <a:pt x="1341" y="1536"/>
                  </a:lnTo>
                  <a:lnTo>
                    <a:pt x="1341" y="1536"/>
                  </a:lnTo>
                  <a:lnTo>
                    <a:pt x="1343" y="1611"/>
                  </a:lnTo>
                  <a:lnTo>
                    <a:pt x="1345" y="1651"/>
                  </a:lnTo>
                  <a:lnTo>
                    <a:pt x="1347" y="1669"/>
                  </a:lnTo>
                  <a:lnTo>
                    <a:pt x="1349" y="1685"/>
                  </a:lnTo>
                  <a:lnTo>
                    <a:pt x="1349" y="1685"/>
                  </a:lnTo>
                  <a:lnTo>
                    <a:pt x="1353" y="1708"/>
                  </a:lnTo>
                  <a:lnTo>
                    <a:pt x="1355" y="1728"/>
                  </a:lnTo>
                  <a:lnTo>
                    <a:pt x="1357" y="1770"/>
                  </a:lnTo>
                  <a:lnTo>
                    <a:pt x="1357" y="1770"/>
                  </a:lnTo>
                  <a:lnTo>
                    <a:pt x="1363" y="1825"/>
                  </a:lnTo>
                  <a:lnTo>
                    <a:pt x="1365" y="1858"/>
                  </a:lnTo>
                  <a:lnTo>
                    <a:pt x="1365" y="1895"/>
                  </a:lnTo>
                  <a:lnTo>
                    <a:pt x="1365" y="1895"/>
                  </a:lnTo>
                  <a:lnTo>
                    <a:pt x="1365" y="1913"/>
                  </a:lnTo>
                  <a:lnTo>
                    <a:pt x="1367" y="1930"/>
                  </a:lnTo>
                  <a:lnTo>
                    <a:pt x="1371" y="1942"/>
                  </a:lnTo>
                  <a:lnTo>
                    <a:pt x="1376" y="1954"/>
                  </a:lnTo>
                  <a:lnTo>
                    <a:pt x="1384" y="1969"/>
                  </a:lnTo>
                  <a:lnTo>
                    <a:pt x="1388" y="1973"/>
                  </a:lnTo>
                  <a:lnTo>
                    <a:pt x="1388" y="1973"/>
                  </a:lnTo>
                  <a:lnTo>
                    <a:pt x="1392" y="1895"/>
                  </a:lnTo>
                  <a:lnTo>
                    <a:pt x="1396" y="1802"/>
                  </a:lnTo>
                  <a:lnTo>
                    <a:pt x="1396" y="1802"/>
                  </a:lnTo>
                  <a:lnTo>
                    <a:pt x="1396" y="1792"/>
                  </a:lnTo>
                  <a:lnTo>
                    <a:pt x="1400" y="1778"/>
                  </a:lnTo>
                  <a:lnTo>
                    <a:pt x="1408" y="1749"/>
                  </a:lnTo>
                  <a:lnTo>
                    <a:pt x="1419" y="1708"/>
                  </a:lnTo>
                  <a:lnTo>
                    <a:pt x="1419" y="1708"/>
                  </a:lnTo>
                  <a:lnTo>
                    <a:pt x="1419" y="1659"/>
                  </a:lnTo>
                  <a:lnTo>
                    <a:pt x="1417" y="1562"/>
                  </a:lnTo>
                  <a:lnTo>
                    <a:pt x="1413" y="1460"/>
                  </a:lnTo>
                  <a:lnTo>
                    <a:pt x="1411" y="1404"/>
                  </a:lnTo>
                  <a:lnTo>
                    <a:pt x="1411" y="1404"/>
                  </a:lnTo>
                  <a:lnTo>
                    <a:pt x="1406" y="1330"/>
                  </a:lnTo>
                  <a:lnTo>
                    <a:pt x="1396" y="1248"/>
                  </a:lnTo>
                  <a:lnTo>
                    <a:pt x="1396" y="1248"/>
                  </a:lnTo>
                  <a:lnTo>
                    <a:pt x="1386" y="1170"/>
                  </a:lnTo>
                  <a:lnTo>
                    <a:pt x="1382" y="1129"/>
                  </a:lnTo>
                  <a:lnTo>
                    <a:pt x="1380" y="1100"/>
                  </a:lnTo>
                  <a:lnTo>
                    <a:pt x="1380" y="1100"/>
                  </a:lnTo>
                  <a:lnTo>
                    <a:pt x="1382" y="1065"/>
                  </a:lnTo>
                  <a:lnTo>
                    <a:pt x="1390" y="1012"/>
                  </a:lnTo>
                  <a:lnTo>
                    <a:pt x="1400" y="954"/>
                  </a:lnTo>
                  <a:lnTo>
                    <a:pt x="1406" y="928"/>
                  </a:lnTo>
                  <a:lnTo>
                    <a:pt x="1411" y="905"/>
                  </a:lnTo>
                  <a:lnTo>
                    <a:pt x="1411" y="905"/>
                  </a:lnTo>
                  <a:close/>
                  <a:moveTo>
                    <a:pt x="1023" y="273"/>
                  </a:moveTo>
                  <a:lnTo>
                    <a:pt x="1023" y="273"/>
                  </a:lnTo>
                  <a:lnTo>
                    <a:pt x="1017" y="283"/>
                  </a:lnTo>
                  <a:lnTo>
                    <a:pt x="1009" y="297"/>
                  </a:lnTo>
                  <a:lnTo>
                    <a:pt x="1005" y="302"/>
                  </a:lnTo>
                  <a:lnTo>
                    <a:pt x="1005" y="308"/>
                  </a:lnTo>
                  <a:lnTo>
                    <a:pt x="1005" y="314"/>
                  </a:lnTo>
                  <a:lnTo>
                    <a:pt x="1007" y="320"/>
                  </a:lnTo>
                  <a:lnTo>
                    <a:pt x="1007" y="320"/>
                  </a:lnTo>
                  <a:lnTo>
                    <a:pt x="1019" y="339"/>
                  </a:lnTo>
                  <a:lnTo>
                    <a:pt x="1034" y="373"/>
                  </a:lnTo>
                  <a:lnTo>
                    <a:pt x="1042" y="392"/>
                  </a:lnTo>
                  <a:lnTo>
                    <a:pt x="1050" y="414"/>
                  </a:lnTo>
                  <a:lnTo>
                    <a:pt x="1056" y="437"/>
                  </a:lnTo>
                  <a:lnTo>
                    <a:pt x="1061" y="460"/>
                  </a:lnTo>
                  <a:lnTo>
                    <a:pt x="1061" y="460"/>
                  </a:lnTo>
                  <a:lnTo>
                    <a:pt x="1069" y="515"/>
                  </a:lnTo>
                  <a:lnTo>
                    <a:pt x="1077" y="577"/>
                  </a:lnTo>
                  <a:lnTo>
                    <a:pt x="1083" y="648"/>
                  </a:lnTo>
                  <a:lnTo>
                    <a:pt x="1085" y="683"/>
                  </a:lnTo>
                  <a:lnTo>
                    <a:pt x="1085" y="718"/>
                  </a:lnTo>
                  <a:lnTo>
                    <a:pt x="1085" y="718"/>
                  </a:lnTo>
                  <a:lnTo>
                    <a:pt x="1081" y="829"/>
                  </a:lnTo>
                  <a:lnTo>
                    <a:pt x="1073" y="985"/>
                  </a:lnTo>
                  <a:lnTo>
                    <a:pt x="1063" y="1131"/>
                  </a:lnTo>
                  <a:lnTo>
                    <a:pt x="1058" y="1186"/>
                  </a:lnTo>
                  <a:lnTo>
                    <a:pt x="1054" y="1217"/>
                  </a:lnTo>
                  <a:lnTo>
                    <a:pt x="1054" y="1217"/>
                  </a:lnTo>
                  <a:lnTo>
                    <a:pt x="1046" y="1244"/>
                  </a:lnTo>
                  <a:lnTo>
                    <a:pt x="1040" y="1264"/>
                  </a:lnTo>
                  <a:lnTo>
                    <a:pt x="1038" y="1273"/>
                  </a:lnTo>
                  <a:lnTo>
                    <a:pt x="1036" y="1283"/>
                  </a:lnTo>
                  <a:lnTo>
                    <a:pt x="1038" y="1318"/>
                  </a:lnTo>
                  <a:lnTo>
                    <a:pt x="1038" y="1318"/>
                  </a:lnTo>
                  <a:lnTo>
                    <a:pt x="1044" y="1365"/>
                  </a:lnTo>
                  <a:lnTo>
                    <a:pt x="1052" y="1412"/>
                  </a:lnTo>
                  <a:lnTo>
                    <a:pt x="1059" y="1447"/>
                  </a:lnTo>
                  <a:lnTo>
                    <a:pt x="1065" y="1458"/>
                  </a:lnTo>
                  <a:lnTo>
                    <a:pt x="1069" y="1466"/>
                  </a:lnTo>
                  <a:lnTo>
                    <a:pt x="1069" y="1466"/>
                  </a:lnTo>
                  <a:lnTo>
                    <a:pt x="1081" y="1476"/>
                  </a:lnTo>
                  <a:lnTo>
                    <a:pt x="1094" y="1490"/>
                  </a:lnTo>
                  <a:lnTo>
                    <a:pt x="1100" y="1501"/>
                  </a:lnTo>
                  <a:lnTo>
                    <a:pt x="1108" y="1513"/>
                  </a:lnTo>
                  <a:lnTo>
                    <a:pt x="1112" y="1527"/>
                  </a:lnTo>
                  <a:lnTo>
                    <a:pt x="1116" y="1544"/>
                  </a:lnTo>
                  <a:lnTo>
                    <a:pt x="1116" y="1544"/>
                  </a:lnTo>
                  <a:lnTo>
                    <a:pt x="1126" y="1611"/>
                  </a:lnTo>
                  <a:lnTo>
                    <a:pt x="1131" y="1661"/>
                  </a:lnTo>
                  <a:lnTo>
                    <a:pt x="1131" y="1661"/>
                  </a:lnTo>
                  <a:lnTo>
                    <a:pt x="1131" y="1687"/>
                  </a:lnTo>
                  <a:lnTo>
                    <a:pt x="1128" y="1716"/>
                  </a:lnTo>
                  <a:lnTo>
                    <a:pt x="1124" y="1747"/>
                  </a:lnTo>
                  <a:lnTo>
                    <a:pt x="1124" y="1747"/>
                  </a:lnTo>
                  <a:lnTo>
                    <a:pt x="1110" y="1728"/>
                  </a:lnTo>
                  <a:lnTo>
                    <a:pt x="1100" y="1710"/>
                  </a:lnTo>
                  <a:lnTo>
                    <a:pt x="1094" y="1702"/>
                  </a:lnTo>
                  <a:lnTo>
                    <a:pt x="1093" y="1692"/>
                  </a:lnTo>
                  <a:lnTo>
                    <a:pt x="1093" y="1692"/>
                  </a:lnTo>
                  <a:lnTo>
                    <a:pt x="1087" y="1657"/>
                  </a:lnTo>
                  <a:lnTo>
                    <a:pt x="1081" y="1605"/>
                  </a:lnTo>
                  <a:lnTo>
                    <a:pt x="1075" y="1552"/>
                  </a:lnTo>
                  <a:lnTo>
                    <a:pt x="1069" y="1521"/>
                  </a:lnTo>
                  <a:lnTo>
                    <a:pt x="1069" y="1521"/>
                  </a:lnTo>
                  <a:lnTo>
                    <a:pt x="1056" y="1482"/>
                  </a:lnTo>
                  <a:lnTo>
                    <a:pt x="1028" y="1418"/>
                  </a:lnTo>
                  <a:lnTo>
                    <a:pt x="991" y="1326"/>
                  </a:lnTo>
                  <a:lnTo>
                    <a:pt x="991" y="1326"/>
                  </a:lnTo>
                  <a:lnTo>
                    <a:pt x="989" y="1361"/>
                  </a:lnTo>
                  <a:lnTo>
                    <a:pt x="989" y="1390"/>
                  </a:lnTo>
                  <a:lnTo>
                    <a:pt x="989" y="1402"/>
                  </a:lnTo>
                  <a:lnTo>
                    <a:pt x="991" y="1412"/>
                  </a:lnTo>
                  <a:lnTo>
                    <a:pt x="991" y="1412"/>
                  </a:lnTo>
                  <a:lnTo>
                    <a:pt x="1021" y="1511"/>
                  </a:lnTo>
                  <a:lnTo>
                    <a:pt x="1038" y="1575"/>
                  </a:lnTo>
                  <a:lnTo>
                    <a:pt x="1044" y="1599"/>
                  </a:lnTo>
                  <a:lnTo>
                    <a:pt x="1046" y="1614"/>
                  </a:lnTo>
                  <a:lnTo>
                    <a:pt x="1046" y="1614"/>
                  </a:lnTo>
                  <a:lnTo>
                    <a:pt x="1048" y="1646"/>
                  </a:lnTo>
                  <a:lnTo>
                    <a:pt x="1050" y="1690"/>
                  </a:lnTo>
                  <a:lnTo>
                    <a:pt x="1056" y="1737"/>
                  </a:lnTo>
                  <a:lnTo>
                    <a:pt x="1058" y="1757"/>
                  </a:lnTo>
                  <a:lnTo>
                    <a:pt x="1061" y="1770"/>
                  </a:lnTo>
                  <a:lnTo>
                    <a:pt x="1061" y="1770"/>
                  </a:lnTo>
                  <a:lnTo>
                    <a:pt x="1069" y="1788"/>
                  </a:lnTo>
                  <a:lnTo>
                    <a:pt x="1081" y="1805"/>
                  </a:lnTo>
                  <a:lnTo>
                    <a:pt x="1116" y="1848"/>
                  </a:lnTo>
                  <a:lnTo>
                    <a:pt x="1116" y="1848"/>
                  </a:lnTo>
                  <a:lnTo>
                    <a:pt x="1135" y="1874"/>
                  </a:lnTo>
                  <a:lnTo>
                    <a:pt x="1149" y="1891"/>
                  </a:lnTo>
                  <a:lnTo>
                    <a:pt x="1155" y="1911"/>
                  </a:lnTo>
                  <a:lnTo>
                    <a:pt x="1163" y="1934"/>
                  </a:lnTo>
                  <a:lnTo>
                    <a:pt x="1163" y="1934"/>
                  </a:lnTo>
                  <a:lnTo>
                    <a:pt x="1166" y="1950"/>
                  </a:lnTo>
                  <a:lnTo>
                    <a:pt x="1168" y="1969"/>
                  </a:lnTo>
                  <a:lnTo>
                    <a:pt x="1172" y="2008"/>
                  </a:lnTo>
                  <a:lnTo>
                    <a:pt x="1174" y="2041"/>
                  </a:lnTo>
                  <a:lnTo>
                    <a:pt x="1176" y="2053"/>
                  </a:lnTo>
                  <a:lnTo>
                    <a:pt x="1178" y="2059"/>
                  </a:lnTo>
                  <a:lnTo>
                    <a:pt x="1178" y="2059"/>
                  </a:lnTo>
                  <a:lnTo>
                    <a:pt x="1184" y="2069"/>
                  </a:lnTo>
                  <a:lnTo>
                    <a:pt x="1192" y="2080"/>
                  </a:lnTo>
                  <a:lnTo>
                    <a:pt x="1194" y="2082"/>
                  </a:lnTo>
                  <a:lnTo>
                    <a:pt x="1198" y="2082"/>
                  </a:lnTo>
                  <a:lnTo>
                    <a:pt x="1199" y="2076"/>
                  </a:lnTo>
                  <a:lnTo>
                    <a:pt x="1201" y="2067"/>
                  </a:lnTo>
                  <a:lnTo>
                    <a:pt x="1201" y="2067"/>
                  </a:lnTo>
                  <a:lnTo>
                    <a:pt x="1201" y="2047"/>
                  </a:lnTo>
                  <a:lnTo>
                    <a:pt x="1199" y="2020"/>
                  </a:lnTo>
                  <a:lnTo>
                    <a:pt x="1196" y="1948"/>
                  </a:lnTo>
                  <a:lnTo>
                    <a:pt x="1186" y="1833"/>
                  </a:lnTo>
                  <a:lnTo>
                    <a:pt x="1186" y="1833"/>
                  </a:lnTo>
                  <a:lnTo>
                    <a:pt x="1184" y="1813"/>
                  </a:lnTo>
                  <a:lnTo>
                    <a:pt x="1180" y="1798"/>
                  </a:lnTo>
                  <a:lnTo>
                    <a:pt x="1178" y="1786"/>
                  </a:lnTo>
                  <a:lnTo>
                    <a:pt x="1178" y="1770"/>
                  </a:lnTo>
                  <a:lnTo>
                    <a:pt x="1178" y="1770"/>
                  </a:lnTo>
                  <a:lnTo>
                    <a:pt x="1184" y="1722"/>
                  </a:lnTo>
                  <a:lnTo>
                    <a:pt x="1186" y="1690"/>
                  </a:lnTo>
                  <a:lnTo>
                    <a:pt x="1186" y="1661"/>
                  </a:lnTo>
                  <a:lnTo>
                    <a:pt x="1186" y="1661"/>
                  </a:lnTo>
                  <a:lnTo>
                    <a:pt x="1182" y="1568"/>
                  </a:lnTo>
                  <a:lnTo>
                    <a:pt x="1178" y="1474"/>
                  </a:lnTo>
                  <a:lnTo>
                    <a:pt x="1178" y="1474"/>
                  </a:lnTo>
                  <a:lnTo>
                    <a:pt x="1174" y="1455"/>
                  </a:lnTo>
                  <a:lnTo>
                    <a:pt x="1166" y="1425"/>
                  </a:lnTo>
                  <a:lnTo>
                    <a:pt x="1145" y="1355"/>
                  </a:lnTo>
                  <a:lnTo>
                    <a:pt x="1122" y="1279"/>
                  </a:lnTo>
                  <a:lnTo>
                    <a:pt x="1112" y="1248"/>
                  </a:lnTo>
                  <a:lnTo>
                    <a:pt x="1108" y="1225"/>
                  </a:lnTo>
                  <a:lnTo>
                    <a:pt x="1108" y="1225"/>
                  </a:lnTo>
                  <a:lnTo>
                    <a:pt x="1106" y="1193"/>
                  </a:lnTo>
                  <a:lnTo>
                    <a:pt x="1108" y="1145"/>
                  </a:lnTo>
                  <a:lnTo>
                    <a:pt x="1110" y="1020"/>
                  </a:lnTo>
                  <a:lnTo>
                    <a:pt x="1116" y="905"/>
                  </a:lnTo>
                  <a:lnTo>
                    <a:pt x="1116" y="850"/>
                  </a:lnTo>
                  <a:lnTo>
                    <a:pt x="1116" y="850"/>
                  </a:lnTo>
                  <a:lnTo>
                    <a:pt x="1116" y="817"/>
                  </a:lnTo>
                  <a:lnTo>
                    <a:pt x="1120" y="745"/>
                  </a:lnTo>
                  <a:lnTo>
                    <a:pt x="1122" y="659"/>
                  </a:lnTo>
                  <a:lnTo>
                    <a:pt x="1124" y="585"/>
                  </a:lnTo>
                  <a:lnTo>
                    <a:pt x="1124" y="585"/>
                  </a:lnTo>
                  <a:lnTo>
                    <a:pt x="1122" y="554"/>
                  </a:lnTo>
                  <a:lnTo>
                    <a:pt x="1118" y="525"/>
                  </a:lnTo>
                  <a:lnTo>
                    <a:pt x="1112" y="495"/>
                  </a:lnTo>
                  <a:lnTo>
                    <a:pt x="1106" y="468"/>
                  </a:lnTo>
                  <a:lnTo>
                    <a:pt x="1093" y="425"/>
                  </a:lnTo>
                  <a:lnTo>
                    <a:pt x="1085" y="406"/>
                  </a:lnTo>
                  <a:lnTo>
                    <a:pt x="1085" y="406"/>
                  </a:lnTo>
                  <a:lnTo>
                    <a:pt x="1073" y="380"/>
                  </a:lnTo>
                  <a:lnTo>
                    <a:pt x="1054" y="332"/>
                  </a:lnTo>
                  <a:lnTo>
                    <a:pt x="1034" y="287"/>
                  </a:lnTo>
                  <a:lnTo>
                    <a:pt x="1026" y="275"/>
                  </a:lnTo>
                  <a:lnTo>
                    <a:pt x="1024" y="273"/>
                  </a:lnTo>
                  <a:lnTo>
                    <a:pt x="1023" y="273"/>
                  </a:lnTo>
                  <a:lnTo>
                    <a:pt x="1023" y="273"/>
                  </a:lnTo>
                  <a:close/>
                  <a:moveTo>
                    <a:pt x="921" y="1279"/>
                  </a:moveTo>
                  <a:lnTo>
                    <a:pt x="921" y="1279"/>
                  </a:lnTo>
                  <a:lnTo>
                    <a:pt x="918" y="1291"/>
                  </a:lnTo>
                  <a:lnTo>
                    <a:pt x="914" y="1314"/>
                  </a:lnTo>
                  <a:lnTo>
                    <a:pt x="914" y="1314"/>
                  </a:lnTo>
                  <a:lnTo>
                    <a:pt x="921" y="1285"/>
                  </a:lnTo>
                  <a:lnTo>
                    <a:pt x="921" y="1279"/>
                  </a:lnTo>
                  <a:lnTo>
                    <a:pt x="921" y="1277"/>
                  </a:lnTo>
                  <a:lnTo>
                    <a:pt x="921" y="1279"/>
                  </a:lnTo>
                  <a:lnTo>
                    <a:pt x="921" y="1279"/>
                  </a:lnTo>
                  <a:close/>
                  <a:moveTo>
                    <a:pt x="906" y="1497"/>
                  </a:moveTo>
                  <a:lnTo>
                    <a:pt x="906" y="1497"/>
                  </a:lnTo>
                  <a:lnTo>
                    <a:pt x="904" y="1484"/>
                  </a:lnTo>
                  <a:lnTo>
                    <a:pt x="902" y="1464"/>
                  </a:lnTo>
                  <a:lnTo>
                    <a:pt x="904" y="1416"/>
                  </a:lnTo>
                  <a:lnTo>
                    <a:pt x="908" y="1361"/>
                  </a:lnTo>
                  <a:lnTo>
                    <a:pt x="914" y="1314"/>
                  </a:lnTo>
                  <a:lnTo>
                    <a:pt x="914" y="1314"/>
                  </a:lnTo>
                  <a:lnTo>
                    <a:pt x="892" y="1398"/>
                  </a:lnTo>
                  <a:lnTo>
                    <a:pt x="884" y="1433"/>
                  </a:lnTo>
                  <a:lnTo>
                    <a:pt x="882" y="1451"/>
                  </a:lnTo>
                  <a:lnTo>
                    <a:pt x="882" y="1451"/>
                  </a:lnTo>
                  <a:lnTo>
                    <a:pt x="892" y="1519"/>
                  </a:lnTo>
                  <a:lnTo>
                    <a:pt x="906" y="1607"/>
                  </a:lnTo>
                  <a:lnTo>
                    <a:pt x="906" y="1607"/>
                  </a:lnTo>
                  <a:lnTo>
                    <a:pt x="910" y="1632"/>
                  </a:lnTo>
                  <a:lnTo>
                    <a:pt x="918" y="1655"/>
                  </a:lnTo>
                  <a:lnTo>
                    <a:pt x="929" y="1685"/>
                  </a:lnTo>
                  <a:lnTo>
                    <a:pt x="945" y="1724"/>
                  </a:lnTo>
                  <a:lnTo>
                    <a:pt x="945" y="1724"/>
                  </a:lnTo>
                  <a:lnTo>
                    <a:pt x="953" y="1745"/>
                  </a:lnTo>
                  <a:lnTo>
                    <a:pt x="956" y="1761"/>
                  </a:lnTo>
                  <a:lnTo>
                    <a:pt x="956" y="1772"/>
                  </a:lnTo>
                  <a:lnTo>
                    <a:pt x="954" y="1780"/>
                  </a:lnTo>
                  <a:lnTo>
                    <a:pt x="953" y="1788"/>
                  </a:lnTo>
                  <a:lnTo>
                    <a:pt x="949" y="1792"/>
                  </a:lnTo>
                  <a:lnTo>
                    <a:pt x="947" y="1798"/>
                  </a:lnTo>
                  <a:lnTo>
                    <a:pt x="945" y="1802"/>
                  </a:lnTo>
                  <a:lnTo>
                    <a:pt x="945" y="1802"/>
                  </a:lnTo>
                  <a:lnTo>
                    <a:pt x="945" y="1805"/>
                  </a:lnTo>
                  <a:lnTo>
                    <a:pt x="943" y="1805"/>
                  </a:lnTo>
                  <a:lnTo>
                    <a:pt x="941" y="1800"/>
                  </a:lnTo>
                  <a:lnTo>
                    <a:pt x="935" y="1792"/>
                  </a:lnTo>
                  <a:lnTo>
                    <a:pt x="933" y="1788"/>
                  </a:lnTo>
                  <a:lnTo>
                    <a:pt x="929" y="1786"/>
                  </a:lnTo>
                  <a:lnTo>
                    <a:pt x="929" y="1786"/>
                  </a:lnTo>
                  <a:lnTo>
                    <a:pt x="925" y="1784"/>
                  </a:lnTo>
                  <a:lnTo>
                    <a:pt x="919" y="1778"/>
                  </a:lnTo>
                  <a:lnTo>
                    <a:pt x="906" y="1763"/>
                  </a:lnTo>
                  <a:lnTo>
                    <a:pt x="892" y="1741"/>
                  </a:lnTo>
                  <a:lnTo>
                    <a:pt x="882" y="1724"/>
                  </a:lnTo>
                  <a:lnTo>
                    <a:pt x="882" y="1724"/>
                  </a:lnTo>
                  <a:lnTo>
                    <a:pt x="881" y="1712"/>
                  </a:lnTo>
                  <a:lnTo>
                    <a:pt x="877" y="1696"/>
                  </a:lnTo>
                  <a:lnTo>
                    <a:pt x="875" y="1651"/>
                  </a:lnTo>
                  <a:lnTo>
                    <a:pt x="871" y="1605"/>
                  </a:lnTo>
                  <a:lnTo>
                    <a:pt x="867" y="1568"/>
                  </a:lnTo>
                  <a:lnTo>
                    <a:pt x="867" y="1568"/>
                  </a:lnTo>
                  <a:lnTo>
                    <a:pt x="861" y="1527"/>
                  </a:lnTo>
                  <a:lnTo>
                    <a:pt x="851" y="1470"/>
                  </a:lnTo>
                  <a:lnTo>
                    <a:pt x="840" y="1419"/>
                  </a:lnTo>
                  <a:lnTo>
                    <a:pt x="834" y="1400"/>
                  </a:lnTo>
                  <a:lnTo>
                    <a:pt x="828" y="1388"/>
                  </a:lnTo>
                  <a:lnTo>
                    <a:pt x="828" y="1388"/>
                  </a:lnTo>
                  <a:lnTo>
                    <a:pt x="826" y="1386"/>
                  </a:lnTo>
                  <a:lnTo>
                    <a:pt x="824" y="1388"/>
                  </a:lnTo>
                  <a:lnTo>
                    <a:pt x="822" y="1398"/>
                  </a:lnTo>
                  <a:lnTo>
                    <a:pt x="824" y="1437"/>
                  </a:lnTo>
                  <a:lnTo>
                    <a:pt x="828" y="1484"/>
                  </a:lnTo>
                  <a:lnTo>
                    <a:pt x="828" y="1513"/>
                  </a:lnTo>
                  <a:lnTo>
                    <a:pt x="828" y="1513"/>
                  </a:lnTo>
                  <a:lnTo>
                    <a:pt x="828" y="1546"/>
                  </a:lnTo>
                  <a:lnTo>
                    <a:pt x="830" y="1603"/>
                  </a:lnTo>
                  <a:lnTo>
                    <a:pt x="832" y="1665"/>
                  </a:lnTo>
                  <a:lnTo>
                    <a:pt x="836" y="1716"/>
                  </a:lnTo>
                  <a:lnTo>
                    <a:pt x="836" y="1716"/>
                  </a:lnTo>
                  <a:lnTo>
                    <a:pt x="838" y="1733"/>
                  </a:lnTo>
                  <a:lnTo>
                    <a:pt x="844" y="1749"/>
                  </a:lnTo>
                  <a:lnTo>
                    <a:pt x="849" y="1763"/>
                  </a:lnTo>
                  <a:lnTo>
                    <a:pt x="855" y="1774"/>
                  </a:lnTo>
                  <a:lnTo>
                    <a:pt x="869" y="1794"/>
                  </a:lnTo>
                  <a:lnTo>
                    <a:pt x="882" y="1809"/>
                  </a:lnTo>
                  <a:lnTo>
                    <a:pt x="882" y="1809"/>
                  </a:lnTo>
                  <a:lnTo>
                    <a:pt x="898" y="1827"/>
                  </a:lnTo>
                  <a:lnTo>
                    <a:pt x="918" y="1852"/>
                  </a:lnTo>
                  <a:lnTo>
                    <a:pt x="937" y="1882"/>
                  </a:lnTo>
                  <a:lnTo>
                    <a:pt x="953" y="1911"/>
                  </a:lnTo>
                  <a:lnTo>
                    <a:pt x="953" y="1911"/>
                  </a:lnTo>
                  <a:lnTo>
                    <a:pt x="974" y="1950"/>
                  </a:lnTo>
                  <a:lnTo>
                    <a:pt x="980" y="1963"/>
                  </a:lnTo>
                  <a:lnTo>
                    <a:pt x="984" y="1973"/>
                  </a:lnTo>
                  <a:lnTo>
                    <a:pt x="984" y="1973"/>
                  </a:lnTo>
                  <a:lnTo>
                    <a:pt x="986" y="1998"/>
                  </a:lnTo>
                  <a:lnTo>
                    <a:pt x="988" y="2039"/>
                  </a:lnTo>
                  <a:lnTo>
                    <a:pt x="991" y="2113"/>
                  </a:lnTo>
                  <a:lnTo>
                    <a:pt x="991" y="2113"/>
                  </a:lnTo>
                  <a:lnTo>
                    <a:pt x="991" y="2117"/>
                  </a:lnTo>
                  <a:lnTo>
                    <a:pt x="993" y="2121"/>
                  </a:lnTo>
                  <a:lnTo>
                    <a:pt x="1003" y="2129"/>
                  </a:lnTo>
                  <a:lnTo>
                    <a:pt x="1015" y="2137"/>
                  </a:lnTo>
                  <a:lnTo>
                    <a:pt x="1028" y="2147"/>
                  </a:lnTo>
                  <a:lnTo>
                    <a:pt x="1065" y="2170"/>
                  </a:lnTo>
                  <a:lnTo>
                    <a:pt x="1083" y="2184"/>
                  </a:lnTo>
                  <a:lnTo>
                    <a:pt x="1100" y="2199"/>
                  </a:lnTo>
                  <a:lnTo>
                    <a:pt x="1100" y="2199"/>
                  </a:lnTo>
                  <a:lnTo>
                    <a:pt x="1126" y="2229"/>
                  </a:lnTo>
                  <a:lnTo>
                    <a:pt x="1141" y="2248"/>
                  </a:lnTo>
                  <a:lnTo>
                    <a:pt x="1145" y="2258"/>
                  </a:lnTo>
                  <a:lnTo>
                    <a:pt x="1147" y="2262"/>
                  </a:lnTo>
                  <a:lnTo>
                    <a:pt x="1147" y="2262"/>
                  </a:lnTo>
                  <a:lnTo>
                    <a:pt x="1139" y="2207"/>
                  </a:lnTo>
                  <a:lnTo>
                    <a:pt x="1139" y="2207"/>
                  </a:lnTo>
                  <a:lnTo>
                    <a:pt x="1133" y="2180"/>
                  </a:lnTo>
                  <a:lnTo>
                    <a:pt x="1131" y="2160"/>
                  </a:lnTo>
                  <a:lnTo>
                    <a:pt x="1131" y="2160"/>
                  </a:lnTo>
                  <a:lnTo>
                    <a:pt x="1129" y="2129"/>
                  </a:lnTo>
                  <a:lnTo>
                    <a:pt x="1124" y="2090"/>
                  </a:lnTo>
                  <a:lnTo>
                    <a:pt x="1124" y="2090"/>
                  </a:lnTo>
                  <a:lnTo>
                    <a:pt x="1116" y="2047"/>
                  </a:lnTo>
                  <a:lnTo>
                    <a:pt x="1110" y="2020"/>
                  </a:lnTo>
                  <a:lnTo>
                    <a:pt x="1100" y="1981"/>
                  </a:lnTo>
                  <a:lnTo>
                    <a:pt x="1100" y="1981"/>
                  </a:lnTo>
                  <a:lnTo>
                    <a:pt x="1094" y="1961"/>
                  </a:lnTo>
                  <a:lnTo>
                    <a:pt x="1089" y="1948"/>
                  </a:lnTo>
                  <a:lnTo>
                    <a:pt x="1085" y="1942"/>
                  </a:lnTo>
                  <a:lnTo>
                    <a:pt x="1081" y="1938"/>
                  </a:lnTo>
                  <a:lnTo>
                    <a:pt x="1075" y="1936"/>
                  </a:lnTo>
                  <a:lnTo>
                    <a:pt x="1071" y="1932"/>
                  </a:lnTo>
                  <a:lnTo>
                    <a:pt x="1069" y="1926"/>
                  </a:lnTo>
                  <a:lnTo>
                    <a:pt x="1069" y="1926"/>
                  </a:lnTo>
                  <a:lnTo>
                    <a:pt x="1063" y="1911"/>
                  </a:lnTo>
                  <a:lnTo>
                    <a:pt x="1052" y="1899"/>
                  </a:lnTo>
                  <a:lnTo>
                    <a:pt x="1034" y="1880"/>
                  </a:lnTo>
                  <a:lnTo>
                    <a:pt x="1007" y="1848"/>
                  </a:lnTo>
                  <a:lnTo>
                    <a:pt x="1007" y="1848"/>
                  </a:lnTo>
                  <a:lnTo>
                    <a:pt x="993" y="1831"/>
                  </a:lnTo>
                  <a:lnTo>
                    <a:pt x="988" y="1819"/>
                  </a:lnTo>
                  <a:lnTo>
                    <a:pt x="986" y="1809"/>
                  </a:lnTo>
                  <a:lnTo>
                    <a:pt x="986" y="1802"/>
                  </a:lnTo>
                  <a:lnTo>
                    <a:pt x="991" y="1780"/>
                  </a:lnTo>
                  <a:lnTo>
                    <a:pt x="993" y="1763"/>
                  </a:lnTo>
                  <a:lnTo>
                    <a:pt x="991" y="1739"/>
                  </a:lnTo>
                  <a:lnTo>
                    <a:pt x="991" y="1739"/>
                  </a:lnTo>
                  <a:lnTo>
                    <a:pt x="986" y="1683"/>
                  </a:lnTo>
                  <a:lnTo>
                    <a:pt x="984" y="1669"/>
                  </a:lnTo>
                  <a:lnTo>
                    <a:pt x="976" y="1646"/>
                  </a:lnTo>
                  <a:lnTo>
                    <a:pt x="976" y="1646"/>
                  </a:lnTo>
                  <a:lnTo>
                    <a:pt x="970" y="1628"/>
                  </a:lnTo>
                  <a:lnTo>
                    <a:pt x="960" y="1609"/>
                  </a:lnTo>
                  <a:lnTo>
                    <a:pt x="939" y="1570"/>
                  </a:lnTo>
                  <a:lnTo>
                    <a:pt x="919" y="1531"/>
                  </a:lnTo>
                  <a:lnTo>
                    <a:pt x="912" y="1513"/>
                  </a:lnTo>
                  <a:lnTo>
                    <a:pt x="906" y="1497"/>
                  </a:lnTo>
                  <a:lnTo>
                    <a:pt x="906" y="1497"/>
                  </a:lnTo>
                  <a:close/>
                  <a:moveTo>
                    <a:pt x="1030" y="562"/>
                  </a:moveTo>
                  <a:lnTo>
                    <a:pt x="1030" y="562"/>
                  </a:lnTo>
                  <a:lnTo>
                    <a:pt x="1024" y="609"/>
                  </a:lnTo>
                  <a:lnTo>
                    <a:pt x="1015" y="681"/>
                  </a:lnTo>
                  <a:lnTo>
                    <a:pt x="999" y="796"/>
                  </a:lnTo>
                  <a:lnTo>
                    <a:pt x="999" y="796"/>
                  </a:lnTo>
                  <a:lnTo>
                    <a:pt x="997" y="835"/>
                  </a:lnTo>
                  <a:lnTo>
                    <a:pt x="999" y="895"/>
                  </a:lnTo>
                  <a:lnTo>
                    <a:pt x="999" y="991"/>
                  </a:lnTo>
                  <a:lnTo>
                    <a:pt x="999" y="991"/>
                  </a:lnTo>
                  <a:lnTo>
                    <a:pt x="1001" y="1006"/>
                  </a:lnTo>
                  <a:lnTo>
                    <a:pt x="991" y="1069"/>
                  </a:lnTo>
                  <a:lnTo>
                    <a:pt x="991" y="1069"/>
                  </a:lnTo>
                  <a:lnTo>
                    <a:pt x="982" y="1145"/>
                  </a:lnTo>
                  <a:lnTo>
                    <a:pt x="972" y="1228"/>
                  </a:lnTo>
                  <a:lnTo>
                    <a:pt x="968" y="1287"/>
                  </a:lnTo>
                  <a:lnTo>
                    <a:pt x="966" y="1299"/>
                  </a:lnTo>
                  <a:lnTo>
                    <a:pt x="968" y="1295"/>
                  </a:lnTo>
                  <a:lnTo>
                    <a:pt x="968" y="1295"/>
                  </a:lnTo>
                  <a:lnTo>
                    <a:pt x="976" y="1256"/>
                  </a:lnTo>
                  <a:lnTo>
                    <a:pt x="989" y="1205"/>
                  </a:lnTo>
                  <a:lnTo>
                    <a:pt x="1015" y="1108"/>
                  </a:lnTo>
                  <a:lnTo>
                    <a:pt x="1015" y="1108"/>
                  </a:lnTo>
                  <a:lnTo>
                    <a:pt x="1023" y="1072"/>
                  </a:lnTo>
                  <a:lnTo>
                    <a:pt x="1030" y="1039"/>
                  </a:lnTo>
                  <a:lnTo>
                    <a:pt x="1038" y="991"/>
                  </a:lnTo>
                  <a:lnTo>
                    <a:pt x="1038" y="991"/>
                  </a:lnTo>
                  <a:lnTo>
                    <a:pt x="1040" y="975"/>
                  </a:lnTo>
                  <a:lnTo>
                    <a:pt x="1040" y="946"/>
                  </a:lnTo>
                  <a:lnTo>
                    <a:pt x="1036" y="872"/>
                  </a:lnTo>
                  <a:lnTo>
                    <a:pt x="1030" y="772"/>
                  </a:lnTo>
                  <a:lnTo>
                    <a:pt x="1046" y="671"/>
                  </a:lnTo>
                  <a:lnTo>
                    <a:pt x="1046" y="671"/>
                  </a:lnTo>
                  <a:lnTo>
                    <a:pt x="1038" y="605"/>
                  </a:lnTo>
                  <a:lnTo>
                    <a:pt x="1034" y="564"/>
                  </a:lnTo>
                  <a:lnTo>
                    <a:pt x="1032" y="556"/>
                  </a:lnTo>
                  <a:lnTo>
                    <a:pt x="1030" y="558"/>
                  </a:lnTo>
                  <a:lnTo>
                    <a:pt x="1030" y="562"/>
                  </a:lnTo>
                  <a:lnTo>
                    <a:pt x="1030" y="562"/>
                  </a:lnTo>
                  <a:close/>
                  <a:moveTo>
                    <a:pt x="641" y="390"/>
                  </a:moveTo>
                  <a:lnTo>
                    <a:pt x="641" y="390"/>
                  </a:lnTo>
                  <a:lnTo>
                    <a:pt x="641" y="388"/>
                  </a:lnTo>
                  <a:lnTo>
                    <a:pt x="641" y="390"/>
                  </a:lnTo>
                  <a:lnTo>
                    <a:pt x="637" y="394"/>
                  </a:lnTo>
                  <a:lnTo>
                    <a:pt x="626" y="412"/>
                  </a:lnTo>
                  <a:lnTo>
                    <a:pt x="616" y="431"/>
                  </a:lnTo>
                  <a:lnTo>
                    <a:pt x="610" y="445"/>
                  </a:lnTo>
                  <a:lnTo>
                    <a:pt x="610" y="445"/>
                  </a:lnTo>
                  <a:lnTo>
                    <a:pt x="606" y="466"/>
                  </a:lnTo>
                  <a:lnTo>
                    <a:pt x="595" y="507"/>
                  </a:lnTo>
                  <a:lnTo>
                    <a:pt x="579" y="570"/>
                  </a:lnTo>
                  <a:lnTo>
                    <a:pt x="579" y="570"/>
                  </a:lnTo>
                  <a:lnTo>
                    <a:pt x="579" y="644"/>
                  </a:lnTo>
                  <a:lnTo>
                    <a:pt x="575" y="696"/>
                  </a:lnTo>
                  <a:lnTo>
                    <a:pt x="573" y="716"/>
                  </a:lnTo>
                  <a:lnTo>
                    <a:pt x="571" y="725"/>
                  </a:lnTo>
                  <a:lnTo>
                    <a:pt x="571" y="725"/>
                  </a:lnTo>
                  <a:lnTo>
                    <a:pt x="536" y="778"/>
                  </a:lnTo>
                  <a:lnTo>
                    <a:pt x="509" y="819"/>
                  </a:lnTo>
                  <a:lnTo>
                    <a:pt x="478" y="858"/>
                  </a:lnTo>
                  <a:lnTo>
                    <a:pt x="478" y="858"/>
                  </a:lnTo>
                  <a:lnTo>
                    <a:pt x="455" y="887"/>
                  </a:lnTo>
                  <a:lnTo>
                    <a:pt x="441" y="907"/>
                  </a:lnTo>
                  <a:lnTo>
                    <a:pt x="433" y="924"/>
                  </a:lnTo>
                  <a:lnTo>
                    <a:pt x="424" y="952"/>
                  </a:lnTo>
                  <a:lnTo>
                    <a:pt x="424" y="952"/>
                  </a:lnTo>
                  <a:lnTo>
                    <a:pt x="418" y="971"/>
                  </a:lnTo>
                  <a:lnTo>
                    <a:pt x="416" y="995"/>
                  </a:lnTo>
                  <a:lnTo>
                    <a:pt x="410" y="1047"/>
                  </a:lnTo>
                  <a:lnTo>
                    <a:pt x="408" y="1139"/>
                  </a:lnTo>
                  <a:lnTo>
                    <a:pt x="408" y="1139"/>
                  </a:lnTo>
                  <a:lnTo>
                    <a:pt x="406" y="1184"/>
                  </a:lnTo>
                  <a:lnTo>
                    <a:pt x="406" y="1248"/>
                  </a:lnTo>
                  <a:lnTo>
                    <a:pt x="406" y="1312"/>
                  </a:lnTo>
                  <a:lnTo>
                    <a:pt x="408" y="1357"/>
                  </a:lnTo>
                  <a:lnTo>
                    <a:pt x="408" y="1357"/>
                  </a:lnTo>
                  <a:lnTo>
                    <a:pt x="410" y="1390"/>
                  </a:lnTo>
                  <a:lnTo>
                    <a:pt x="410" y="1429"/>
                  </a:lnTo>
                  <a:lnTo>
                    <a:pt x="412" y="1462"/>
                  </a:lnTo>
                  <a:lnTo>
                    <a:pt x="414" y="1472"/>
                  </a:lnTo>
                  <a:lnTo>
                    <a:pt x="414" y="1474"/>
                  </a:lnTo>
                  <a:lnTo>
                    <a:pt x="416" y="1474"/>
                  </a:lnTo>
                  <a:lnTo>
                    <a:pt x="416" y="1474"/>
                  </a:lnTo>
                  <a:lnTo>
                    <a:pt x="427" y="1472"/>
                  </a:lnTo>
                  <a:lnTo>
                    <a:pt x="439" y="1466"/>
                  </a:lnTo>
                  <a:lnTo>
                    <a:pt x="439" y="1466"/>
                  </a:lnTo>
                  <a:lnTo>
                    <a:pt x="443" y="1464"/>
                  </a:lnTo>
                  <a:lnTo>
                    <a:pt x="445" y="1458"/>
                  </a:lnTo>
                  <a:lnTo>
                    <a:pt x="451" y="1449"/>
                  </a:lnTo>
                  <a:lnTo>
                    <a:pt x="455" y="1435"/>
                  </a:lnTo>
                  <a:lnTo>
                    <a:pt x="455" y="1334"/>
                  </a:lnTo>
                  <a:lnTo>
                    <a:pt x="455" y="1334"/>
                  </a:lnTo>
                  <a:lnTo>
                    <a:pt x="453" y="1316"/>
                  </a:lnTo>
                  <a:lnTo>
                    <a:pt x="451" y="1310"/>
                  </a:lnTo>
                  <a:lnTo>
                    <a:pt x="449" y="1310"/>
                  </a:lnTo>
                  <a:lnTo>
                    <a:pt x="447" y="1310"/>
                  </a:lnTo>
                  <a:lnTo>
                    <a:pt x="462" y="1178"/>
                  </a:lnTo>
                  <a:lnTo>
                    <a:pt x="462" y="1178"/>
                  </a:lnTo>
                  <a:lnTo>
                    <a:pt x="468" y="1135"/>
                  </a:lnTo>
                  <a:lnTo>
                    <a:pt x="478" y="1092"/>
                  </a:lnTo>
                  <a:lnTo>
                    <a:pt x="478" y="1092"/>
                  </a:lnTo>
                  <a:lnTo>
                    <a:pt x="486" y="1065"/>
                  </a:lnTo>
                  <a:lnTo>
                    <a:pt x="494" y="1045"/>
                  </a:lnTo>
                  <a:lnTo>
                    <a:pt x="517" y="998"/>
                  </a:lnTo>
                  <a:lnTo>
                    <a:pt x="517" y="998"/>
                  </a:lnTo>
                  <a:lnTo>
                    <a:pt x="523" y="983"/>
                  </a:lnTo>
                  <a:lnTo>
                    <a:pt x="527" y="969"/>
                  </a:lnTo>
                  <a:lnTo>
                    <a:pt x="527" y="957"/>
                  </a:lnTo>
                  <a:lnTo>
                    <a:pt x="527" y="946"/>
                  </a:lnTo>
                  <a:lnTo>
                    <a:pt x="525" y="926"/>
                  </a:lnTo>
                  <a:lnTo>
                    <a:pt x="523" y="915"/>
                  </a:lnTo>
                  <a:lnTo>
                    <a:pt x="525" y="905"/>
                  </a:lnTo>
                  <a:lnTo>
                    <a:pt x="525" y="905"/>
                  </a:lnTo>
                  <a:lnTo>
                    <a:pt x="532" y="876"/>
                  </a:lnTo>
                  <a:lnTo>
                    <a:pt x="546" y="837"/>
                  </a:lnTo>
                  <a:lnTo>
                    <a:pt x="562" y="800"/>
                  </a:lnTo>
                  <a:lnTo>
                    <a:pt x="571" y="784"/>
                  </a:lnTo>
                  <a:lnTo>
                    <a:pt x="579" y="772"/>
                  </a:lnTo>
                  <a:lnTo>
                    <a:pt x="579" y="772"/>
                  </a:lnTo>
                  <a:lnTo>
                    <a:pt x="587" y="763"/>
                  </a:lnTo>
                  <a:lnTo>
                    <a:pt x="593" y="751"/>
                  </a:lnTo>
                  <a:lnTo>
                    <a:pt x="604" y="727"/>
                  </a:lnTo>
                  <a:lnTo>
                    <a:pt x="618" y="700"/>
                  </a:lnTo>
                  <a:lnTo>
                    <a:pt x="634" y="671"/>
                  </a:lnTo>
                  <a:lnTo>
                    <a:pt x="634" y="671"/>
                  </a:lnTo>
                  <a:lnTo>
                    <a:pt x="641" y="657"/>
                  </a:lnTo>
                  <a:lnTo>
                    <a:pt x="645" y="649"/>
                  </a:lnTo>
                  <a:lnTo>
                    <a:pt x="645" y="644"/>
                  </a:lnTo>
                  <a:lnTo>
                    <a:pt x="645" y="638"/>
                  </a:lnTo>
                  <a:lnTo>
                    <a:pt x="641" y="616"/>
                  </a:lnTo>
                  <a:lnTo>
                    <a:pt x="641" y="597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3" y="507"/>
                  </a:lnTo>
                  <a:lnTo>
                    <a:pt x="643" y="451"/>
                  </a:lnTo>
                  <a:lnTo>
                    <a:pt x="641" y="410"/>
                  </a:lnTo>
                  <a:lnTo>
                    <a:pt x="641" y="390"/>
                  </a:lnTo>
                  <a:lnTo>
                    <a:pt x="641" y="390"/>
                  </a:lnTo>
                  <a:close/>
                  <a:moveTo>
                    <a:pt x="136" y="1162"/>
                  </a:moveTo>
                  <a:lnTo>
                    <a:pt x="136" y="1162"/>
                  </a:lnTo>
                  <a:lnTo>
                    <a:pt x="163" y="1182"/>
                  </a:lnTo>
                  <a:lnTo>
                    <a:pt x="192" y="1201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3" y="1209"/>
                  </a:lnTo>
                  <a:lnTo>
                    <a:pt x="217" y="1199"/>
                  </a:lnTo>
                  <a:lnTo>
                    <a:pt x="214" y="1193"/>
                  </a:lnTo>
                  <a:lnTo>
                    <a:pt x="214" y="1193"/>
                  </a:lnTo>
                  <a:lnTo>
                    <a:pt x="171" y="1150"/>
                  </a:lnTo>
                  <a:lnTo>
                    <a:pt x="105" y="1084"/>
                  </a:lnTo>
                  <a:lnTo>
                    <a:pt x="105" y="1084"/>
                  </a:lnTo>
                  <a:lnTo>
                    <a:pt x="81" y="1063"/>
                  </a:lnTo>
                  <a:lnTo>
                    <a:pt x="64" y="1047"/>
                  </a:lnTo>
                  <a:lnTo>
                    <a:pt x="48" y="1035"/>
                  </a:lnTo>
                  <a:lnTo>
                    <a:pt x="27" y="1022"/>
                  </a:lnTo>
                  <a:lnTo>
                    <a:pt x="27" y="1022"/>
                  </a:lnTo>
                  <a:lnTo>
                    <a:pt x="19" y="1018"/>
                  </a:lnTo>
                  <a:lnTo>
                    <a:pt x="13" y="1057"/>
                  </a:lnTo>
                  <a:lnTo>
                    <a:pt x="13" y="1057"/>
                  </a:lnTo>
                  <a:lnTo>
                    <a:pt x="33" y="1057"/>
                  </a:lnTo>
                  <a:lnTo>
                    <a:pt x="50" y="1061"/>
                  </a:lnTo>
                  <a:lnTo>
                    <a:pt x="50" y="1061"/>
                  </a:lnTo>
                  <a:lnTo>
                    <a:pt x="58" y="1065"/>
                  </a:lnTo>
                  <a:lnTo>
                    <a:pt x="66" y="1071"/>
                  </a:lnTo>
                  <a:lnTo>
                    <a:pt x="73" y="1078"/>
                  </a:lnTo>
                  <a:lnTo>
                    <a:pt x="79" y="1086"/>
                  </a:lnTo>
                  <a:lnTo>
                    <a:pt x="87" y="1102"/>
                  </a:lnTo>
                  <a:lnTo>
                    <a:pt x="89" y="1108"/>
                  </a:lnTo>
                  <a:lnTo>
                    <a:pt x="3" y="1108"/>
                  </a:lnTo>
                  <a:lnTo>
                    <a:pt x="0" y="1135"/>
                  </a:lnTo>
                  <a:lnTo>
                    <a:pt x="0" y="1135"/>
                  </a:lnTo>
                  <a:lnTo>
                    <a:pt x="81" y="1131"/>
                  </a:lnTo>
                  <a:lnTo>
                    <a:pt x="81" y="1131"/>
                  </a:lnTo>
                  <a:lnTo>
                    <a:pt x="93" y="1131"/>
                  </a:lnTo>
                  <a:lnTo>
                    <a:pt x="105" y="1135"/>
                  </a:lnTo>
                  <a:lnTo>
                    <a:pt x="116" y="1145"/>
                  </a:lnTo>
                  <a:lnTo>
                    <a:pt x="136" y="1162"/>
                  </a:lnTo>
                  <a:lnTo>
                    <a:pt x="136" y="1162"/>
                  </a:lnTo>
                  <a:close/>
                  <a:moveTo>
                    <a:pt x="229" y="1225"/>
                  </a:move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close/>
                  <a:moveTo>
                    <a:pt x="276" y="1638"/>
                  </a:moveTo>
                  <a:lnTo>
                    <a:pt x="276" y="1638"/>
                  </a:lnTo>
                  <a:lnTo>
                    <a:pt x="330" y="1786"/>
                  </a:lnTo>
                  <a:lnTo>
                    <a:pt x="330" y="1786"/>
                  </a:lnTo>
                  <a:lnTo>
                    <a:pt x="340" y="1811"/>
                  </a:lnTo>
                  <a:lnTo>
                    <a:pt x="350" y="1835"/>
                  </a:lnTo>
                  <a:lnTo>
                    <a:pt x="361" y="1860"/>
                  </a:lnTo>
                  <a:lnTo>
                    <a:pt x="377" y="1887"/>
                  </a:lnTo>
                  <a:lnTo>
                    <a:pt x="377" y="1887"/>
                  </a:lnTo>
                  <a:lnTo>
                    <a:pt x="418" y="1952"/>
                  </a:lnTo>
                  <a:lnTo>
                    <a:pt x="435" y="1983"/>
                  </a:lnTo>
                  <a:lnTo>
                    <a:pt x="443" y="1998"/>
                  </a:lnTo>
                  <a:lnTo>
                    <a:pt x="447" y="2012"/>
                  </a:lnTo>
                  <a:lnTo>
                    <a:pt x="447" y="2012"/>
                  </a:lnTo>
                  <a:lnTo>
                    <a:pt x="451" y="2026"/>
                  </a:lnTo>
                  <a:lnTo>
                    <a:pt x="457" y="2037"/>
                  </a:lnTo>
                  <a:lnTo>
                    <a:pt x="462" y="2047"/>
                  </a:lnTo>
                  <a:lnTo>
                    <a:pt x="466" y="2053"/>
                  </a:lnTo>
                  <a:lnTo>
                    <a:pt x="468" y="2055"/>
                  </a:lnTo>
                  <a:lnTo>
                    <a:pt x="470" y="2055"/>
                  </a:lnTo>
                  <a:lnTo>
                    <a:pt x="472" y="2049"/>
                  </a:lnTo>
                  <a:lnTo>
                    <a:pt x="468" y="2036"/>
                  </a:lnTo>
                  <a:lnTo>
                    <a:pt x="462" y="2012"/>
                  </a:lnTo>
                  <a:lnTo>
                    <a:pt x="462" y="2012"/>
                  </a:lnTo>
                  <a:lnTo>
                    <a:pt x="437" y="1932"/>
                  </a:lnTo>
                  <a:lnTo>
                    <a:pt x="424" y="1880"/>
                  </a:lnTo>
                  <a:lnTo>
                    <a:pt x="424" y="1880"/>
                  </a:lnTo>
                  <a:lnTo>
                    <a:pt x="416" y="1841"/>
                  </a:lnTo>
                  <a:lnTo>
                    <a:pt x="410" y="1829"/>
                  </a:lnTo>
                  <a:lnTo>
                    <a:pt x="400" y="1817"/>
                  </a:lnTo>
                  <a:lnTo>
                    <a:pt x="400" y="1817"/>
                  </a:lnTo>
                  <a:lnTo>
                    <a:pt x="375" y="1790"/>
                  </a:lnTo>
                  <a:lnTo>
                    <a:pt x="363" y="1778"/>
                  </a:lnTo>
                  <a:lnTo>
                    <a:pt x="354" y="1763"/>
                  </a:lnTo>
                  <a:lnTo>
                    <a:pt x="354" y="1763"/>
                  </a:lnTo>
                  <a:lnTo>
                    <a:pt x="276" y="1638"/>
                  </a:lnTo>
                  <a:lnTo>
                    <a:pt x="276" y="1638"/>
                  </a:lnTo>
                  <a:close/>
                  <a:moveTo>
                    <a:pt x="245" y="3229"/>
                  </a:moveTo>
                  <a:lnTo>
                    <a:pt x="245" y="3229"/>
                  </a:lnTo>
                  <a:lnTo>
                    <a:pt x="245" y="3234"/>
                  </a:lnTo>
                  <a:lnTo>
                    <a:pt x="249" y="3246"/>
                  </a:lnTo>
                  <a:lnTo>
                    <a:pt x="260" y="3279"/>
                  </a:lnTo>
                  <a:lnTo>
                    <a:pt x="272" y="3312"/>
                  </a:lnTo>
                  <a:lnTo>
                    <a:pt x="276" y="3324"/>
                  </a:lnTo>
                  <a:lnTo>
                    <a:pt x="276" y="3330"/>
                  </a:lnTo>
                  <a:lnTo>
                    <a:pt x="276" y="3330"/>
                  </a:lnTo>
                  <a:lnTo>
                    <a:pt x="276" y="3346"/>
                  </a:lnTo>
                  <a:lnTo>
                    <a:pt x="276" y="3373"/>
                  </a:lnTo>
                  <a:lnTo>
                    <a:pt x="280" y="3392"/>
                  </a:lnTo>
                  <a:lnTo>
                    <a:pt x="282" y="3396"/>
                  </a:lnTo>
                  <a:lnTo>
                    <a:pt x="284" y="3392"/>
                  </a:lnTo>
                  <a:lnTo>
                    <a:pt x="284" y="3392"/>
                  </a:lnTo>
                  <a:lnTo>
                    <a:pt x="285" y="3383"/>
                  </a:lnTo>
                  <a:lnTo>
                    <a:pt x="285" y="3371"/>
                  </a:lnTo>
                  <a:lnTo>
                    <a:pt x="285" y="3344"/>
                  </a:lnTo>
                  <a:lnTo>
                    <a:pt x="287" y="3318"/>
                  </a:lnTo>
                  <a:lnTo>
                    <a:pt x="289" y="3310"/>
                  </a:lnTo>
                  <a:lnTo>
                    <a:pt x="291" y="3307"/>
                  </a:lnTo>
                  <a:lnTo>
                    <a:pt x="291" y="3307"/>
                  </a:lnTo>
                  <a:lnTo>
                    <a:pt x="357" y="3283"/>
                  </a:lnTo>
                  <a:lnTo>
                    <a:pt x="396" y="3270"/>
                  </a:lnTo>
                  <a:lnTo>
                    <a:pt x="410" y="3264"/>
                  </a:lnTo>
                  <a:lnTo>
                    <a:pt x="416" y="3260"/>
                  </a:lnTo>
                  <a:lnTo>
                    <a:pt x="416" y="3260"/>
                  </a:lnTo>
                  <a:lnTo>
                    <a:pt x="422" y="3252"/>
                  </a:lnTo>
                  <a:lnTo>
                    <a:pt x="431" y="3242"/>
                  </a:lnTo>
                  <a:lnTo>
                    <a:pt x="441" y="3231"/>
                  </a:lnTo>
                  <a:lnTo>
                    <a:pt x="445" y="3225"/>
                  </a:lnTo>
                  <a:lnTo>
                    <a:pt x="447" y="3221"/>
                  </a:lnTo>
                  <a:lnTo>
                    <a:pt x="447" y="3221"/>
                  </a:lnTo>
                  <a:lnTo>
                    <a:pt x="451" y="3211"/>
                  </a:lnTo>
                  <a:lnTo>
                    <a:pt x="459" y="3199"/>
                  </a:lnTo>
                  <a:lnTo>
                    <a:pt x="468" y="3192"/>
                  </a:lnTo>
                  <a:lnTo>
                    <a:pt x="474" y="3190"/>
                  </a:lnTo>
                  <a:lnTo>
                    <a:pt x="478" y="3190"/>
                  </a:lnTo>
                  <a:lnTo>
                    <a:pt x="478" y="3190"/>
                  </a:lnTo>
                  <a:lnTo>
                    <a:pt x="503" y="3201"/>
                  </a:lnTo>
                  <a:lnTo>
                    <a:pt x="509" y="3203"/>
                  </a:lnTo>
                  <a:lnTo>
                    <a:pt x="511" y="3201"/>
                  </a:lnTo>
                  <a:lnTo>
                    <a:pt x="509" y="3197"/>
                  </a:lnTo>
                  <a:lnTo>
                    <a:pt x="501" y="3190"/>
                  </a:lnTo>
                  <a:lnTo>
                    <a:pt x="501" y="3190"/>
                  </a:lnTo>
                  <a:lnTo>
                    <a:pt x="466" y="3153"/>
                  </a:lnTo>
                  <a:lnTo>
                    <a:pt x="455" y="3143"/>
                  </a:lnTo>
                  <a:lnTo>
                    <a:pt x="451" y="3141"/>
                  </a:lnTo>
                  <a:lnTo>
                    <a:pt x="447" y="3143"/>
                  </a:lnTo>
                  <a:lnTo>
                    <a:pt x="447" y="3143"/>
                  </a:lnTo>
                  <a:lnTo>
                    <a:pt x="441" y="3153"/>
                  </a:lnTo>
                  <a:lnTo>
                    <a:pt x="437" y="3164"/>
                  </a:lnTo>
                  <a:lnTo>
                    <a:pt x="431" y="3182"/>
                  </a:lnTo>
                  <a:lnTo>
                    <a:pt x="431" y="3182"/>
                  </a:lnTo>
                  <a:lnTo>
                    <a:pt x="420" y="3199"/>
                  </a:lnTo>
                  <a:lnTo>
                    <a:pt x="410" y="3211"/>
                  </a:lnTo>
                  <a:lnTo>
                    <a:pt x="400" y="3221"/>
                  </a:lnTo>
                  <a:lnTo>
                    <a:pt x="400" y="3221"/>
                  </a:lnTo>
                  <a:lnTo>
                    <a:pt x="392" y="3229"/>
                  </a:lnTo>
                  <a:lnTo>
                    <a:pt x="389" y="3236"/>
                  </a:lnTo>
                  <a:lnTo>
                    <a:pt x="381" y="3244"/>
                  </a:lnTo>
                  <a:lnTo>
                    <a:pt x="369" y="3252"/>
                  </a:lnTo>
                  <a:lnTo>
                    <a:pt x="369" y="3252"/>
                  </a:lnTo>
                  <a:lnTo>
                    <a:pt x="346" y="3264"/>
                  </a:lnTo>
                  <a:lnTo>
                    <a:pt x="330" y="3268"/>
                  </a:lnTo>
                  <a:lnTo>
                    <a:pt x="330" y="3268"/>
                  </a:lnTo>
                  <a:lnTo>
                    <a:pt x="326" y="3270"/>
                  </a:lnTo>
                  <a:lnTo>
                    <a:pt x="322" y="3271"/>
                  </a:lnTo>
                  <a:lnTo>
                    <a:pt x="320" y="3273"/>
                  </a:lnTo>
                  <a:lnTo>
                    <a:pt x="315" y="3275"/>
                  </a:lnTo>
                  <a:lnTo>
                    <a:pt x="291" y="3275"/>
                  </a:lnTo>
                  <a:lnTo>
                    <a:pt x="291" y="3275"/>
                  </a:lnTo>
                  <a:lnTo>
                    <a:pt x="289" y="3275"/>
                  </a:lnTo>
                  <a:lnTo>
                    <a:pt x="284" y="3275"/>
                  </a:lnTo>
                  <a:lnTo>
                    <a:pt x="284" y="3275"/>
                  </a:lnTo>
                  <a:lnTo>
                    <a:pt x="282" y="3273"/>
                  </a:lnTo>
                  <a:lnTo>
                    <a:pt x="276" y="3268"/>
                  </a:lnTo>
                  <a:lnTo>
                    <a:pt x="264" y="3248"/>
                  </a:lnTo>
                  <a:lnTo>
                    <a:pt x="250" y="3232"/>
                  </a:lnTo>
                  <a:lnTo>
                    <a:pt x="247" y="3229"/>
                  </a:lnTo>
                  <a:lnTo>
                    <a:pt x="245" y="3229"/>
                  </a:lnTo>
                  <a:lnTo>
                    <a:pt x="245" y="3229"/>
                  </a:lnTo>
                  <a:lnTo>
                    <a:pt x="245" y="322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26">
              <a:extLst>
                <a:ext uri="{FF2B5EF4-FFF2-40B4-BE49-F238E27FC236}">
                  <a16:creationId xmlns:a16="http://schemas.microsoft.com/office/drawing/2014/main" id="{8F48DB56-181D-46CD-9689-97CFE17A6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875" y="993775"/>
              <a:ext cx="104775" cy="85725"/>
            </a:xfrm>
            <a:custGeom>
              <a:avLst/>
              <a:gdLst>
                <a:gd name="T0" fmla="*/ 2 w 66"/>
                <a:gd name="T1" fmla="*/ 10 h 54"/>
                <a:gd name="T2" fmla="*/ 2 w 66"/>
                <a:gd name="T3" fmla="*/ 10 h 54"/>
                <a:gd name="T4" fmla="*/ 5 w 66"/>
                <a:gd name="T5" fmla="*/ 6 h 54"/>
                <a:gd name="T6" fmla="*/ 9 w 66"/>
                <a:gd name="T7" fmla="*/ 4 h 54"/>
                <a:gd name="T8" fmla="*/ 19 w 66"/>
                <a:gd name="T9" fmla="*/ 0 h 54"/>
                <a:gd name="T10" fmla="*/ 31 w 66"/>
                <a:gd name="T11" fmla="*/ 0 h 54"/>
                <a:gd name="T12" fmla="*/ 42 w 66"/>
                <a:gd name="T13" fmla="*/ 4 h 54"/>
                <a:gd name="T14" fmla="*/ 42 w 66"/>
                <a:gd name="T15" fmla="*/ 4 h 54"/>
                <a:gd name="T16" fmla="*/ 54 w 66"/>
                <a:gd name="T17" fmla="*/ 13 h 54"/>
                <a:gd name="T18" fmla="*/ 62 w 66"/>
                <a:gd name="T19" fmla="*/ 23 h 54"/>
                <a:gd name="T20" fmla="*/ 64 w 66"/>
                <a:gd name="T21" fmla="*/ 29 h 54"/>
                <a:gd name="T22" fmla="*/ 66 w 66"/>
                <a:gd name="T23" fmla="*/ 33 h 54"/>
                <a:gd name="T24" fmla="*/ 66 w 66"/>
                <a:gd name="T25" fmla="*/ 39 h 54"/>
                <a:gd name="T26" fmla="*/ 64 w 66"/>
                <a:gd name="T27" fmla="*/ 45 h 54"/>
                <a:gd name="T28" fmla="*/ 64 w 66"/>
                <a:gd name="T29" fmla="*/ 45 h 54"/>
                <a:gd name="T30" fmla="*/ 62 w 66"/>
                <a:gd name="T31" fmla="*/ 49 h 54"/>
                <a:gd name="T32" fmla="*/ 56 w 66"/>
                <a:gd name="T33" fmla="*/ 52 h 54"/>
                <a:gd name="T34" fmla="*/ 52 w 66"/>
                <a:gd name="T35" fmla="*/ 54 h 54"/>
                <a:gd name="T36" fmla="*/ 46 w 66"/>
                <a:gd name="T37" fmla="*/ 54 h 54"/>
                <a:gd name="T38" fmla="*/ 33 w 66"/>
                <a:gd name="T39" fmla="*/ 52 h 54"/>
                <a:gd name="T40" fmla="*/ 19 w 66"/>
                <a:gd name="T41" fmla="*/ 47 h 54"/>
                <a:gd name="T42" fmla="*/ 19 w 66"/>
                <a:gd name="T43" fmla="*/ 47 h 54"/>
                <a:gd name="T44" fmla="*/ 7 w 66"/>
                <a:gd name="T45" fmla="*/ 39 h 54"/>
                <a:gd name="T46" fmla="*/ 2 w 66"/>
                <a:gd name="T47" fmla="*/ 29 h 54"/>
                <a:gd name="T48" fmla="*/ 0 w 66"/>
                <a:gd name="T49" fmla="*/ 17 h 54"/>
                <a:gd name="T50" fmla="*/ 0 w 66"/>
                <a:gd name="T51" fmla="*/ 13 h 54"/>
                <a:gd name="T52" fmla="*/ 2 w 66"/>
                <a:gd name="T53" fmla="*/ 10 h 54"/>
                <a:gd name="T54" fmla="*/ 2 w 66"/>
                <a:gd name="T55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54">
                  <a:moveTo>
                    <a:pt x="2" y="10"/>
                  </a:moveTo>
                  <a:lnTo>
                    <a:pt x="2" y="10"/>
                  </a:lnTo>
                  <a:lnTo>
                    <a:pt x="5" y="6"/>
                  </a:lnTo>
                  <a:lnTo>
                    <a:pt x="9" y="4"/>
                  </a:lnTo>
                  <a:lnTo>
                    <a:pt x="19" y="0"/>
                  </a:lnTo>
                  <a:lnTo>
                    <a:pt x="31" y="0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54" y="13"/>
                  </a:lnTo>
                  <a:lnTo>
                    <a:pt x="62" y="23"/>
                  </a:lnTo>
                  <a:lnTo>
                    <a:pt x="64" y="29"/>
                  </a:lnTo>
                  <a:lnTo>
                    <a:pt x="66" y="33"/>
                  </a:lnTo>
                  <a:lnTo>
                    <a:pt x="66" y="39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2" y="49"/>
                  </a:lnTo>
                  <a:lnTo>
                    <a:pt x="56" y="52"/>
                  </a:lnTo>
                  <a:lnTo>
                    <a:pt x="52" y="54"/>
                  </a:lnTo>
                  <a:lnTo>
                    <a:pt x="46" y="54"/>
                  </a:lnTo>
                  <a:lnTo>
                    <a:pt x="33" y="52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7" y="39"/>
                  </a:lnTo>
                  <a:lnTo>
                    <a:pt x="2" y="29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27">
              <a:extLst>
                <a:ext uri="{FF2B5EF4-FFF2-40B4-BE49-F238E27FC236}">
                  <a16:creationId xmlns:a16="http://schemas.microsoft.com/office/drawing/2014/main" id="{CBA0E342-06C9-4A80-A952-4626A7637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3350" y="1017588"/>
              <a:ext cx="104775" cy="87313"/>
            </a:xfrm>
            <a:custGeom>
              <a:avLst/>
              <a:gdLst>
                <a:gd name="T0" fmla="*/ 64 w 66"/>
                <a:gd name="T1" fmla="*/ 10 h 55"/>
                <a:gd name="T2" fmla="*/ 64 w 66"/>
                <a:gd name="T3" fmla="*/ 10 h 55"/>
                <a:gd name="T4" fmla="*/ 60 w 66"/>
                <a:gd name="T5" fmla="*/ 6 h 55"/>
                <a:gd name="T6" fmla="*/ 56 w 66"/>
                <a:gd name="T7" fmla="*/ 4 h 55"/>
                <a:gd name="T8" fmla="*/ 47 w 66"/>
                <a:gd name="T9" fmla="*/ 0 h 55"/>
                <a:gd name="T10" fmla="*/ 35 w 66"/>
                <a:gd name="T11" fmla="*/ 0 h 55"/>
                <a:gd name="T12" fmla="*/ 23 w 66"/>
                <a:gd name="T13" fmla="*/ 4 h 55"/>
                <a:gd name="T14" fmla="*/ 23 w 66"/>
                <a:gd name="T15" fmla="*/ 4 h 55"/>
                <a:gd name="T16" fmla="*/ 12 w 66"/>
                <a:gd name="T17" fmla="*/ 14 h 55"/>
                <a:gd name="T18" fmla="*/ 4 w 66"/>
                <a:gd name="T19" fmla="*/ 24 h 55"/>
                <a:gd name="T20" fmla="*/ 2 w 66"/>
                <a:gd name="T21" fmla="*/ 30 h 55"/>
                <a:gd name="T22" fmla="*/ 0 w 66"/>
                <a:gd name="T23" fmla="*/ 34 h 55"/>
                <a:gd name="T24" fmla="*/ 0 w 66"/>
                <a:gd name="T25" fmla="*/ 39 h 55"/>
                <a:gd name="T26" fmla="*/ 2 w 66"/>
                <a:gd name="T27" fmla="*/ 45 h 55"/>
                <a:gd name="T28" fmla="*/ 2 w 66"/>
                <a:gd name="T29" fmla="*/ 45 h 55"/>
                <a:gd name="T30" fmla="*/ 4 w 66"/>
                <a:gd name="T31" fmla="*/ 49 h 55"/>
                <a:gd name="T32" fmla="*/ 10 w 66"/>
                <a:gd name="T33" fmla="*/ 53 h 55"/>
                <a:gd name="T34" fmla="*/ 14 w 66"/>
                <a:gd name="T35" fmla="*/ 55 h 55"/>
                <a:gd name="T36" fmla="*/ 20 w 66"/>
                <a:gd name="T37" fmla="*/ 55 h 55"/>
                <a:gd name="T38" fmla="*/ 33 w 66"/>
                <a:gd name="T39" fmla="*/ 53 h 55"/>
                <a:gd name="T40" fmla="*/ 47 w 66"/>
                <a:gd name="T41" fmla="*/ 47 h 55"/>
                <a:gd name="T42" fmla="*/ 47 w 66"/>
                <a:gd name="T43" fmla="*/ 47 h 55"/>
                <a:gd name="T44" fmla="*/ 58 w 66"/>
                <a:gd name="T45" fmla="*/ 39 h 55"/>
                <a:gd name="T46" fmla="*/ 64 w 66"/>
                <a:gd name="T47" fmla="*/ 30 h 55"/>
                <a:gd name="T48" fmla="*/ 66 w 66"/>
                <a:gd name="T49" fmla="*/ 18 h 55"/>
                <a:gd name="T50" fmla="*/ 66 w 66"/>
                <a:gd name="T51" fmla="*/ 14 h 55"/>
                <a:gd name="T52" fmla="*/ 64 w 66"/>
                <a:gd name="T53" fmla="*/ 10 h 55"/>
                <a:gd name="T54" fmla="*/ 64 w 66"/>
                <a:gd name="T55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55">
                  <a:moveTo>
                    <a:pt x="64" y="10"/>
                  </a:moveTo>
                  <a:lnTo>
                    <a:pt x="64" y="10"/>
                  </a:lnTo>
                  <a:lnTo>
                    <a:pt x="60" y="6"/>
                  </a:lnTo>
                  <a:lnTo>
                    <a:pt x="56" y="4"/>
                  </a:lnTo>
                  <a:lnTo>
                    <a:pt x="47" y="0"/>
                  </a:lnTo>
                  <a:lnTo>
                    <a:pt x="35" y="0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12" y="14"/>
                  </a:lnTo>
                  <a:lnTo>
                    <a:pt x="4" y="24"/>
                  </a:lnTo>
                  <a:lnTo>
                    <a:pt x="2" y="30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4" y="49"/>
                  </a:lnTo>
                  <a:lnTo>
                    <a:pt x="10" y="53"/>
                  </a:lnTo>
                  <a:lnTo>
                    <a:pt x="14" y="55"/>
                  </a:lnTo>
                  <a:lnTo>
                    <a:pt x="20" y="55"/>
                  </a:lnTo>
                  <a:lnTo>
                    <a:pt x="33" y="53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58" y="39"/>
                  </a:lnTo>
                  <a:lnTo>
                    <a:pt x="64" y="30"/>
                  </a:lnTo>
                  <a:lnTo>
                    <a:pt x="66" y="18"/>
                  </a:lnTo>
                  <a:lnTo>
                    <a:pt x="66" y="14"/>
                  </a:lnTo>
                  <a:lnTo>
                    <a:pt x="64" y="10"/>
                  </a:lnTo>
                  <a:lnTo>
                    <a:pt x="64" y="1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FE9EE38-AF0F-44B5-A8D2-EF473FF4F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4213" y="1003300"/>
              <a:ext cx="49213" cy="61913"/>
            </a:xfrm>
            <a:custGeom>
              <a:avLst/>
              <a:gdLst>
                <a:gd name="T0" fmla="*/ 0 w 31"/>
                <a:gd name="T1" fmla="*/ 19 h 39"/>
                <a:gd name="T2" fmla="*/ 0 w 31"/>
                <a:gd name="T3" fmla="*/ 19 h 39"/>
                <a:gd name="T4" fmla="*/ 2 w 31"/>
                <a:gd name="T5" fmla="*/ 11 h 39"/>
                <a:gd name="T6" fmla="*/ 4 w 31"/>
                <a:gd name="T7" fmla="*/ 5 h 39"/>
                <a:gd name="T8" fmla="*/ 10 w 31"/>
                <a:gd name="T9" fmla="*/ 2 h 39"/>
                <a:gd name="T10" fmla="*/ 16 w 31"/>
                <a:gd name="T11" fmla="*/ 0 h 39"/>
                <a:gd name="T12" fmla="*/ 16 w 31"/>
                <a:gd name="T13" fmla="*/ 0 h 39"/>
                <a:gd name="T14" fmla="*/ 21 w 31"/>
                <a:gd name="T15" fmla="*/ 2 h 39"/>
                <a:gd name="T16" fmla="*/ 27 w 31"/>
                <a:gd name="T17" fmla="*/ 5 h 39"/>
                <a:gd name="T18" fmla="*/ 29 w 31"/>
                <a:gd name="T19" fmla="*/ 11 h 39"/>
                <a:gd name="T20" fmla="*/ 31 w 31"/>
                <a:gd name="T21" fmla="*/ 19 h 39"/>
                <a:gd name="T22" fmla="*/ 31 w 31"/>
                <a:gd name="T23" fmla="*/ 19 h 39"/>
                <a:gd name="T24" fmla="*/ 29 w 31"/>
                <a:gd name="T25" fmla="*/ 27 h 39"/>
                <a:gd name="T26" fmla="*/ 27 w 31"/>
                <a:gd name="T27" fmla="*/ 33 h 39"/>
                <a:gd name="T28" fmla="*/ 21 w 31"/>
                <a:gd name="T29" fmla="*/ 37 h 39"/>
                <a:gd name="T30" fmla="*/ 16 w 31"/>
                <a:gd name="T31" fmla="*/ 39 h 39"/>
                <a:gd name="T32" fmla="*/ 16 w 31"/>
                <a:gd name="T33" fmla="*/ 39 h 39"/>
                <a:gd name="T34" fmla="*/ 10 w 31"/>
                <a:gd name="T35" fmla="*/ 37 h 39"/>
                <a:gd name="T36" fmla="*/ 4 w 31"/>
                <a:gd name="T37" fmla="*/ 33 h 39"/>
                <a:gd name="T38" fmla="*/ 2 w 31"/>
                <a:gd name="T39" fmla="*/ 27 h 39"/>
                <a:gd name="T40" fmla="*/ 0 w 31"/>
                <a:gd name="T41" fmla="*/ 19 h 39"/>
                <a:gd name="T42" fmla="*/ 0 w 31"/>
                <a:gd name="T4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39">
                  <a:moveTo>
                    <a:pt x="0" y="19"/>
                  </a:moveTo>
                  <a:lnTo>
                    <a:pt x="0" y="19"/>
                  </a:lnTo>
                  <a:lnTo>
                    <a:pt x="2" y="11"/>
                  </a:lnTo>
                  <a:lnTo>
                    <a:pt x="4" y="5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2"/>
                  </a:lnTo>
                  <a:lnTo>
                    <a:pt x="27" y="5"/>
                  </a:lnTo>
                  <a:lnTo>
                    <a:pt x="29" y="11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29" y="27"/>
                  </a:lnTo>
                  <a:lnTo>
                    <a:pt x="27" y="33"/>
                  </a:lnTo>
                  <a:lnTo>
                    <a:pt x="21" y="37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0" y="37"/>
                  </a:lnTo>
                  <a:lnTo>
                    <a:pt x="4" y="33"/>
                  </a:lnTo>
                  <a:lnTo>
                    <a:pt x="2" y="27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CC00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29">
              <a:extLst>
                <a:ext uri="{FF2B5EF4-FFF2-40B4-BE49-F238E27FC236}">
                  <a16:creationId xmlns:a16="http://schemas.microsoft.com/office/drawing/2014/main" id="{E5FB88A6-63F5-4A7A-8420-F4DF4F91F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5575" y="1027113"/>
              <a:ext cx="49213" cy="61913"/>
            </a:xfrm>
            <a:custGeom>
              <a:avLst/>
              <a:gdLst>
                <a:gd name="T0" fmla="*/ 0 w 31"/>
                <a:gd name="T1" fmla="*/ 20 h 39"/>
                <a:gd name="T2" fmla="*/ 0 w 31"/>
                <a:gd name="T3" fmla="*/ 20 h 39"/>
                <a:gd name="T4" fmla="*/ 2 w 31"/>
                <a:gd name="T5" fmla="*/ 12 h 39"/>
                <a:gd name="T6" fmla="*/ 4 w 31"/>
                <a:gd name="T7" fmla="*/ 6 h 39"/>
                <a:gd name="T8" fmla="*/ 9 w 31"/>
                <a:gd name="T9" fmla="*/ 2 h 39"/>
                <a:gd name="T10" fmla="*/ 15 w 31"/>
                <a:gd name="T11" fmla="*/ 0 h 39"/>
                <a:gd name="T12" fmla="*/ 15 w 31"/>
                <a:gd name="T13" fmla="*/ 0 h 39"/>
                <a:gd name="T14" fmla="*/ 21 w 31"/>
                <a:gd name="T15" fmla="*/ 2 h 39"/>
                <a:gd name="T16" fmla="*/ 27 w 31"/>
                <a:gd name="T17" fmla="*/ 6 h 39"/>
                <a:gd name="T18" fmla="*/ 29 w 31"/>
                <a:gd name="T19" fmla="*/ 12 h 39"/>
                <a:gd name="T20" fmla="*/ 31 w 31"/>
                <a:gd name="T21" fmla="*/ 20 h 39"/>
                <a:gd name="T22" fmla="*/ 31 w 31"/>
                <a:gd name="T23" fmla="*/ 20 h 39"/>
                <a:gd name="T24" fmla="*/ 29 w 31"/>
                <a:gd name="T25" fmla="*/ 28 h 39"/>
                <a:gd name="T26" fmla="*/ 27 w 31"/>
                <a:gd name="T27" fmla="*/ 33 h 39"/>
                <a:gd name="T28" fmla="*/ 21 w 31"/>
                <a:gd name="T29" fmla="*/ 37 h 39"/>
                <a:gd name="T30" fmla="*/ 15 w 31"/>
                <a:gd name="T31" fmla="*/ 39 h 39"/>
                <a:gd name="T32" fmla="*/ 15 w 31"/>
                <a:gd name="T33" fmla="*/ 39 h 39"/>
                <a:gd name="T34" fmla="*/ 9 w 31"/>
                <a:gd name="T35" fmla="*/ 37 h 39"/>
                <a:gd name="T36" fmla="*/ 4 w 31"/>
                <a:gd name="T37" fmla="*/ 33 h 39"/>
                <a:gd name="T38" fmla="*/ 2 w 31"/>
                <a:gd name="T39" fmla="*/ 28 h 39"/>
                <a:gd name="T40" fmla="*/ 0 w 31"/>
                <a:gd name="T41" fmla="*/ 20 h 39"/>
                <a:gd name="T42" fmla="*/ 0 w 31"/>
                <a:gd name="T43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39">
                  <a:moveTo>
                    <a:pt x="0" y="20"/>
                  </a:moveTo>
                  <a:lnTo>
                    <a:pt x="0" y="20"/>
                  </a:lnTo>
                  <a:lnTo>
                    <a:pt x="2" y="12"/>
                  </a:lnTo>
                  <a:lnTo>
                    <a:pt x="4" y="6"/>
                  </a:lnTo>
                  <a:lnTo>
                    <a:pt x="9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7" y="6"/>
                  </a:lnTo>
                  <a:lnTo>
                    <a:pt x="29" y="12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9" y="28"/>
                  </a:lnTo>
                  <a:lnTo>
                    <a:pt x="27" y="33"/>
                  </a:lnTo>
                  <a:lnTo>
                    <a:pt x="21" y="37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9" y="37"/>
                  </a:lnTo>
                  <a:lnTo>
                    <a:pt x="4" y="33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39A04E09-9C21-461A-A706-8CE2758043BF}"/>
              </a:ext>
            </a:extLst>
          </p:cNvPr>
          <p:cNvGrpSpPr/>
          <p:nvPr/>
        </p:nvGrpSpPr>
        <p:grpSpPr>
          <a:xfrm>
            <a:off x="4137106" y="941835"/>
            <a:ext cx="2377716" cy="2177380"/>
            <a:chOff x="1222375" y="12700"/>
            <a:chExt cx="7461251" cy="6832600"/>
          </a:xfrm>
        </p:grpSpPr>
        <p:sp>
          <p:nvSpPr>
            <p:cNvPr id="59" name="Freeform 5">
              <a:extLst>
                <a:ext uri="{FF2B5EF4-FFF2-40B4-BE49-F238E27FC236}">
                  <a16:creationId xmlns:a16="http://schemas.microsoft.com/office/drawing/2014/main" id="{C304A638-6E78-4824-BEFD-3BCA484B6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236538"/>
              <a:ext cx="2967038" cy="1754188"/>
            </a:xfrm>
            <a:custGeom>
              <a:avLst/>
              <a:gdLst>
                <a:gd name="T0" fmla="*/ 21 w 1869"/>
                <a:gd name="T1" fmla="*/ 19 h 1105"/>
                <a:gd name="T2" fmla="*/ 131 w 1869"/>
                <a:gd name="T3" fmla="*/ 120 h 1105"/>
                <a:gd name="T4" fmla="*/ 177 w 1869"/>
                <a:gd name="T5" fmla="*/ 170 h 1105"/>
                <a:gd name="T6" fmla="*/ 349 w 1869"/>
                <a:gd name="T7" fmla="*/ 365 h 1105"/>
                <a:gd name="T8" fmla="*/ 511 w 1869"/>
                <a:gd name="T9" fmla="*/ 553 h 1105"/>
                <a:gd name="T10" fmla="*/ 565 w 1869"/>
                <a:gd name="T11" fmla="*/ 626 h 1105"/>
                <a:gd name="T12" fmla="*/ 634 w 1869"/>
                <a:gd name="T13" fmla="*/ 701 h 1105"/>
                <a:gd name="T14" fmla="*/ 724 w 1869"/>
                <a:gd name="T15" fmla="*/ 783 h 1105"/>
                <a:gd name="T16" fmla="*/ 829 w 1869"/>
                <a:gd name="T17" fmla="*/ 856 h 1105"/>
                <a:gd name="T18" fmla="*/ 933 w 1869"/>
                <a:gd name="T19" fmla="*/ 912 h 1105"/>
                <a:gd name="T20" fmla="*/ 1033 w 1869"/>
                <a:gd name="T21" fmla="*/ 943 h 1105"/>
                <a:gd name="T22" fmla="*/ 1154 w 1869"/>
                <a:gd name="T23" fmla="*/ 957 h 1105"/>
                <a:gd name="T24" fmla="*/ 1274 w 1869"/>
                <a:gd name="T25" fmla="*/ 957 h 1105"/>
                <a:gd name="T26" fmla="*/ 1366 w 1869"/>
                <a:gd name="T27" fmla="*/ 943 h 1105"/>
                <a:gd name="T28" fmla="*/ 1465 w 1869"/>
                <a:gd name="T29" fmla="*/ 916 h 1105"/>
                <a:gd name="T30" fmla="*/ 1534 w 1869"/>
                <a:gd name="T31" fmla="*/ 889 h 1105"/>
                <a:gd name="T32" fmla="*/ 1625 w 1869"/>
                <a:gd name="T33" fmla="*/ 835 h 1105"/>
                <a:gd name="T34" fmla="*/ 1684 w 1869"/>
                <a:gd name="T35" fmla="*/ 771 h 1105"/>
                <a:gd name="T36" fmla="*/ 1717 w 1869"/>
                <a:gd name="T37" fmla="*/ 705 h 1105"/>
                <a:gd name="T38" fmla="*/ 1729 w 1869"/>
                <a:gd name="T39" fmla="*/ 645 h 1105"/>
                <a:gd name="T40" fmla="*/ 1723 w 1869"/>
                <a:gd name="T41" fmla="*/ 599 h 1105"/>
                <a:gd name="T42" fmla="*/ 1707 w 1869"/>
                <a:gd name="T43" fmla="*/ 566 h 1105"/>
                <a:gd name="T44" fmla="*/ 1661 w 1869"/>
                <a:gd name="T45" fmla="*/ 493 h 1105"/>
                <a:gd name="T46" fmla="*/ 1648 w 1869"/>
                <a:gd name="T47" fmla="*/ 450 h 1105"/>
                <a:gd name="T48" fmla="*/ 1663 w 1869"/>
                <a:gd name="T49" fmla="*/ 429 h 1105"/>
                <a:gd name="T50" fmla="*/ 1686 w 1869"/>
                <a:gd name="T51" fmla="*/ 423 h 1105"/>
                <a:gd name="T52" fmla="*/ 1731 w 1869"/>
                <a:gd name="T53" fmla="*/ 429 h 1105"/>
                <a:gd name="T54" fmla="*/ 1777 w 1869"/>
                <a:gd name="T55" fmla="*/ 450 h 1105"/>
                <a:gd name="T56" fmla="*/ 1819 w 1869"/>
                <a:gd name="T57" fmla="*/ 483 h 1105"/>
                <a:gd name="T58" fmla="*/ 1852 w 1869"/>
                <a:gd name="T59" fmla="*/ 520 h 1105"/>
                <a:gd name="T60" fmla="*/ 1865 w 1869"/>
                <a:gd name="T61" fmla="*/ 557 h 1105"/>
                <a:gd name="T62" fmla="*/ 1869 w 1869"/>
                <a:gd name="T63" fmla="*/ 614 h 1105"/>
                <a:gd name="T64" fmla="*/ 1858 w 1869"/>
                <a:gd name="T65" fmla="*/ 711 h 1105"/>
                <a:gd name="T66" fmla="*/ 1835 w 1869"/>
                <a:gd name="T67" fmla="*/ 775 h 1105"/>
                <a:gd name="T68" fmla="*/ 1792 w 1869"/>
                <a:gd name="T69" fmla="*/ 839 h 1105"/>
                <a:gd name="T70" fmla="*/ 1750 w 1869"/>
                <a:gd name="T71" fmla="*/ 877 h 1105"/>
                <a:gd name="T72" fmla="*/ 1665 w 1869"/>
                <a:gd name="T73" fmla="*/ 941 h 1105"/>
                <a:gd name="T74" fmla="*/ 1555 w 1869"/>
                <a:gd name="T75" fmla="*/ 1005 h 1105"/>
                <a:gd name="T76" fmla="*/ 1424 w 1869"/>
                <a:gd name="T77" fmla="*/ 1057 h 1105"/>
                <a:gd name="T78" fmla="*/ 1274 w 1869"/>
                <a:gd name="T79" fmla="*/ 1094 h 1105"/>
                <a:gd name="T80" fmla="*/ 1110 w 1869"/>
                <a:gd name="T81" fmla="*/ 1105 h 1105"/>
                <a:gd name="T82" fmla="*/ 996 w 1869"/>
                <a:gd name="T83" fmla="*/ 1094 h 1105"/>
                <a:gd name="T84" fmla="*/ 832 w 1869"/>
                <a:gd name="T85" fmla="*/ 1053 h 1105"/>
                <a:gd name="T86" fmla="*/ 680 w 1869"/>
                <a:gd name="T87" fmla="*/ 989 h 1105"/>
                <a:gd name="T88" fmla="*/ 549 w 1869"/>
                <a:gd name="T89" fmla="*/ 912 h 1105"/>
                <a:gd name="T90" fmla="*/ 449 w 1869"/>
                <a:gd name="T91" fmla="*/ 827 h 1105"/>
                <a:gd name="T92" fmla="*/ 401 w 1869"/>
                <a:gd name="T93" fmla="*/ 773 h 1105"/>
                <a:gd name="T94" fmla="*/ 216 w 1869"/>
                <a:gd name="T95" fmla="*/ 545 h 1105"/>
                <a:gd name="T96" fmla="*/ 108 w 1869"/>
                <a:gd name="T97" fmla="*/ 417 h 1105"/>
                <a:gd name="T98" fmla="*/ 54 w 1869"/>
                <a:gd name="T99" fmla="*/ 2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69" h="1105">
                  <a:moveTo>
                    <a:pt x="0" y="0"/>
                  </a:moveTo>
                  <a:lnTo>
                    <a:pt x="0" y="0"/>
                  </a:lnTo>
                  <a:lnTo>
                    <a:pt x="21" y="19"/>
                  </a:lnTo>
                  <a:lnTo>
                    <a:pt x="73" y="64"/>
                  </a:lnTo>
                  <a:lnTo>
                    <a:pt x="102" y="91"/>
                  </a:lnTo>
                  <a:lnTo>
                    <a:pt x="131" y="120"/>
                  </a:lnTo>
                  <a:lnTo>
                    <a:pt x="158" y="147"/>
                  </a:lnTo>
                  <a:lnTo>
                    <a:pt x="177" y="170"/>
                  </a:lnTo>
                  <a:lnTo>
                    <a:pt x="177" y="170"/>
                  </a:lnTo>
                  <a:lnTo>
                    <a:pt x="202" y="201"/>
                  </a:lnTo>
                  <a:lnTo>
                    <a:pt x="241" y="245"/>
                  </a:lnTo>
                  <a:lnTo>
                    <a:pt x="349" y="365"/>
                  </a:lnTo>
                  <a:lnTo>
                    <a:pt x="407" y="431"/>
                  </a:lnTo>
                  <a:lnTo>
                    <a:pt x="460" y="495"/>
                  </a:lnTo>
                  <a:lnTo>
                    <a:pt x="511" y="553"/>
                  </a:lnTo>
                  <a:lnTo>
                    <a:pt x="547" y="603"/>
                  </a:lnTo>
                  <a:lnTo>
                    <a:pt x="547" y="603"/>
                  </a:lnTo>
                  <a:lnTo>
                    <a:pt x="565" y="626"/>
                  </a:lnTo>
                  <a:lnTo>
                    <a:pt x="584" y="649"/>
                  </a:lnTo>
                  <a:lnTo>
                    <a:pt x="607" y="674"/>
                  </a:lnTo>
                  <a:lnTo>
                    <a:pt x="634" y="701"/>
                  </a:lnTo>
                  <a:lnTo>
                    <a:pt x="663" y="729"/>
                  </a:lnTo>
                  <a:lnTo>
                    <a:pt x="694" y="756"/>
                  </a:lnTo>
                  <a:lnTo>
                    <a:pt x="724" y="783"/>
                  </a:lnTo>
                  <a:lnTo>
                    <a:pt x="759" y="808"/>
                  </a:lnTo>
                  <a:lnTo>
                    <a:pt x="792" y="833"/>
                  </a:lnTo>
                  <a:lnTo>
                    <a:pt x="829" y="856"/>
                  </a:lnTo>
                  <a:lnTo>
                    <a:pt x="863" y="877"/>
                  </a:lnTo>
                  <a:lnTo>
                    <a:pt x="898" y="897"/>
                  </a:lnTo>
                  <a:lnTo>
                    <a:pt x="933" y="912"/>
                  </a:lnTo>
                  <a:lnTo>
                    <a:pt x="967" y="926"/>
                  </a:lnTo>
                  <a:lnTo>
                    <a:pt x="1000" y="937"/>
                  </a:lnTo>
                  <a:lnTo>
                    <a:pt x="1033" y="943"/>
                  </a:lnTo>
                  <a:lnTo>
                    <a:pt x="1033" y="943"/>
                  </a:lnTo>
                  <a:lnTo>
                    <a:pt x="1095" y="951"/>
                  </a:lnTo>
                  <a:lnTo>
                    <a:pt x="1154" y="957"/>
                  </a:lnTo>
                  <a:lnTo>
                    <a:pt x="1214" y="959"/>
                  </a:lnTo>
                  <a:lnTo>
                    <a:pt x="1243" y="959"/>
                  </a:lnTo>
                  <a:lnTo>
                    <a:pt x="1274" y="957"/>
                  </a:lnTo>
                  <a:lnTo>
                    <a:pt x="1303" y="955"/>
                  </a:lnTo>
                  <a:lnTo>
                    <a:pt x="1334" y="949"/>
                  </a:lnTo>
                  <a:lnTo>
                    <a:pt x="1366" y="943"/>
                  </a:lnTo>
                  <a:lnTo>
                    <a:pt x="1397" y="937"/>
                  </a:lnTo>
                  <a:lnTo>
                    <a:pt x="1430" y="928"/>
                  </a:lnTo>
                  <a:lnTo>
                    <a:pt x="1465" y="916"/>
                  </a:lnTo>
                  <a:lnTo>
                    <a:pt x="1499" y="904"/>
                  </a:lnTo>
                  <a:lnTo>
                    <a:pt x="1534" y="889"/>
                  </a:lnTo>
                  <a:lnTo>
                    <a:pt x="1534" y="889"/>
                  </a:lnTo>
                  <a:lnTo>
                    <a:pt x="1569" y="872"/>
                  </a:lnTo>
                  <a:lnTo>
                    <a:pt x="1598" y="854"/>
                  </a:lnTo>
                  <a:lnTo>
                    <a:pt x="1625" y="835"/>
                  </a:lnTo>
                  <a:lnTo>
                    <a:pt x="1648" y="814"/>
                  </a:lnTo>
                  <a:lnTo>
                    <a:pt x="1667" y="792"/>
                  </a:lnTo>
                  <a:lnTo>
                    <a:pt x="1684" y="771"/>
                  </a:lnTo>
                  <a:lnTo>
                    <a:pt x="1698" y="748"/>
                  </a:lnTo>
                  <a:lnTo>
                    <a:pt x="1709" y="727"/>
                  </a:lnTo>
                  <a:lnTo>
                    <a:pt x="1717" y="705"/>
                  </a:lnTo>
                  <a:lnTo>
                    <a:pt x="1723" y="684"/>
                  </a:lnTo>
                  <a:lnTo>
                    <a:pt x="1727" y="665"/>
                  </a:lnTo>
                  <a:lnTo>
                    <a:pt x="1729" y="645"/>
                  </a:lnTo>
                  <a:lnTo>
                    <a:pt x="1729" y="628"/>
                  </a:lnTo>
                  <a:lnTo>
                    <a:pt x="1727" y="613"/>
                  </a:lnTo>
                  <a:lnTo>
                    <a:pt x="1723" y="599"/>
                  </a:lnTo>
                  <a:lnTo>
                    <a:pt x="1719" y="587"/>
                  </a:lnTo>
                  <a:lnTo>
                    <a:pt x="1719" y="587"/>
                  </a:lnTo>
                  <a:lnTo>
                    <a:pt x="1707" y="566"/>
                  </a:lnTo>
                  <a:lnTo>
                    <a:pt x="1692" y="541"/>
                  </a:lnTo>
                  <a:lnTo>
                    <a:pt x="1675" y="518"/>
                  </a:lnTo>
                  <a:lnTo>
                    <a:pt x="1661" y="493"/>
                  </a:lnTo>
                  <a:lnTo>
                    <a:pt x="1652" y="471"/>
                  </a:lnTo>
                  <a:lnTo>
                    <a:pt x="1650" y="460"/>
                  </a:lnTo>
                  <a:lnTo>
                    <a:pt x="1648" y="450"/>
                  </a:lnTo>
                  <a:lnTo>
                    <a:pt x="1650" y="442"/>
                  </a:lnTo>
                  <a:lnTo>
                    <a:pt x="1655" y="435"/>
                  </a:lnTo>
                  <a:lnTo>
                    <a:pt x="1663" y="429"/>
                  </a:lnTo>
                  <a:lnTo>
                    <a:pt x="1673" y="425"/>
                  </a:lnTo>
                  <a:lnTo>
                    <a:pt x="1673" y="425"/>
                  </a:lnTo>
                  <a:lnTo>
                    <a:pt x="1686" y="423"/>
                  </a:lnTo>
                  <a:lnTo>
                    <a:pt x="1700" y="423"/>
                  </a:lnTo>
                  <a:lnTo>
                    <a:pt x="1715" y="425"/>
                  </a:lnTo>
                  <a:lnTo>
                    <a:pt x="1731" y="429"/>
                  </a:lnTo>
                  <a:lnTo>
                    <a:pt x="1746" y="435"/>
                  </a:lnTo>
                  <a:lnTo>
                    <a:pt x="1761" y="442"/>
                  </a:lnTo>
                  <a:lnTo>
                    <a:pt x="1777" y="450"/>
                  </a:lnTo>
                  <a:lnTo>
                    <a:pt x="1792" y="460"/>
                  </a:lnTo>
                  <a:lnTo>
                    <a:pt x="1806" y="471"/>
                  </a:lnTo>
                  <a:lnTo>
                    <a:pt x="1819" y="483"/>
                  </a:lnTo>
                  <a:lnTo>
                    <a:pt x="1833" y="495"/>
                  </a:lnTo>
                  <a:lnTo>
                    <a:pt x="1842" y="506"/>
                  </a:lnTo>
                  <a:lnTo>
                    <a:pt x="1852" y="520"/>
                  </a:lnTo>
                  <a:lnTo>
                    <a:pt x="1860" y="531"/>
                  </a:lnTo>
                  <a:lnTo>
                    <a:pt x="1864" y="545"/>
                  </a:lnTo>
                  <a:lnTo>
                    <a:pt x="1865" y="557"/>
                  </a:lnTo>
                  <a:lnTo>
                    <a:pt x="1865" y="557"/>
                  </a:lnTo>
                  <a:lnTo>
                    <a:pt x="1867" y="584"/>
                  </a:lnTo>
                  <a:lnTo>
                    <a:pt x="1869" y="614"/>
                  </a:lnTo>
                  <a:lnTo>
                    <a:pt x="1867" y="651"/>
                  </a:lnTo>
                  <a:lnTo>
                    <a:pt x="1864" y="692"/>
                  </a:lnTo>
                  <a:lnTo>
                    <a:pt x="1858" y="711"/>
                  </a:lnTo>
                  <a:lnTo>
                    <a:pt x="1852" y="732"/>
                  </a:lnTo>
                  <a:lnTo>
                    <a:pt x="1844" y="754"/>
                  </a:lnTo>
                  <a:lnTo>
                    <a:pt x="1835" y="775"/>
                  </a:lnTo>
                  <a:lnTo>
                    <a:pt x="1823" y="796"/>
                  </a:lnTo>
                  <a:lnTo>
                    <a:pt x="1810" y="817"/>
                  </a:lnTo>
                  <a:lnTo>
                    <a:pt x="1792" y="839"/>
                  </a:lnTo>
                  <a:lnTo>
                    <a:pt x="1773" y="858"/>
                  </a:lnTo>
                  <a:lnTo>
                    <a:pt x="1773" y="858"/>
                  </a:lnTo>
                  <a:lnTo>
                    <a:pt x="1750" y="877"/>
                  </a:lnTo>
                  <a:lnTo>
                    <a:pt x="1725" y="899"/>
                  </a:lnTo>
                  <a:lnTo>
                    <a:pt x="1696" y="920"/>
                  </a:lnTo>
                  <a:lnTo>
                    <a:pt x="1665" y="941"/>
                  </a:lnTo>
                  <a:lnTo>
                    <a:pt x="1630" y="962"/>
                  </a:lnTo>
                  <a:lnTo>
                    <a:pt x="1594" y="984"/>
                  </a:lnTo>
                  <a:lnTo>
                    <a:pt x="1555" y="1005"/>
                  </a:lnTo>
                  <a:lnTo>
                    <a:pt x="1515" y="1024"/>
                  </a:lnTo>
                  <a:lnTo>
                    <a:pt x="1470" y="1042"/>
                  </a:lnTo>
                  <a:lnTo>
                    <a:pt x="1424" y="1057"/>
                  </a:lnTo>
                  <a:lnTo>
                    <a:pt x="1376" y="1073"/>
                  </a:lnTo>
                  <a:lnTo>
                    <a:pt x="1326" y="1084"/>
                  </a:lnTo>
                  <a:lnTo>
                    <a:pt x="1274" y="1094"/>
                  </a:lnTo>
                  <a:lnTo>
                    <a:pt x="1222" y="1102"/>
                  </a:lnTo>
                  <a:lnTo>
                    <a:pt x="1166" y="1105"/>
                  </a:lnTo>
                  <a:lnTo>
                    <a:pt x="1110" y="1105"/>
                  </a:lnTo>
                  <a:lnTo>
                    <a:pt x="1110" y="1105"/>
                  </a:lnTo>
                  <a:lnTo>
                    <a:pt x="1052" y="1102"/>
                  </a:lnTo>
                  <a:lnTo>
                    <a:pt x="996" y="1094"/>
                  </a:lnTo>
                  <a:lnTo>
                    <a:pt x="940" y="1084"/>
                  </a:lnTo>
                  <a:lnTo>
                    <a:pt x="884" y="1071"/>
                  </a:lnTo>
                  <a:lnTo>
                    <a:pt x="832" y="1053"/>
                  </a:lnTo>
                  <a:lnTo>
                    <a:pt x="778" y="1034"/>
                  </a:lnTo>
                  <a:lnTo>
                    <a:pt x="728" y="1013"/>
                  </a:lnTo>
                  <a:lnTo>
                    <a:pt x="680" y="989"/>
                  </a:lnTo>
                  <a:lnTo>
                    <a:pt x="634" y="964"/>
                  </a:lnTo>
                  <a:lnTo>
                    <a:pt x="592" y="939"/>
                  </a:lnTo>
                  <a:lnTo>
                    <a:pt x="549" y="912"/>
                  </a:lnTo>
                  <a:lnTo>
                    <a:pt x="513" y="885"/>
                  </a:lnTo>
                  <a:lnTo>
                    <a:pt x="478" y="856"/>
                  </a:lnTo>
                  <a:lnTo>
                    <a:pt x="449" y="827"/>
                  </a:lnTo>
                  <a:lnTo>
                    <a:pt x="422" y="800"/>
                  </a:lnTo>
                  <a:lnTo>
                    <a:pt x="401" y="773"/>
                  </a:lnTo>
                  <a:lnTo>
                    <a:pt x="401" y="773"/>
                  </a:lnTo>
                  <a:lnTo>
                    <a:pt x="358" y="717"/>
                  </a:lnTo>
                  <a:lnTo>
                    <a:pt x="310" y="659"/>
                  </a:lnTo>
                  <a:lnTo>
                    <a:pt x="216" y="545"/>
                  </a:lnTo>
                  <a:lnTo>
                    <a:pt x="139" y="456"/>
                  </a:lnTo>
                  <a:lnTo>
                    <a:pt x="115" y="429"/>
                  </a:lnTo>
                  <a:lnTo>
                    <a:pt x="108" y="417"/>
                  </a:lnTo>
                  <a:lnTo>
                    <a:pt x="108" y="417"/>
                  </a:lnTo>
                  <a:lnTo>
                    <a:pt x="90" y="350"/>
                  </a:lnTo>
                  <a:lnTo>
                    <a:pt x="54" y="20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6">
              <a:extLst>
                <a:ext uri="{FF2B5EF4-FFF2-40B4-BE49-F238E27FC236}">
                  <a16:creationId xmlns:a16="http://schemas.microsoft.com/office/drawing/2014/main" id="{B037B3A4-8097-4E0C-8A89-6B094D4063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6625" y="696913"/>
              <a:ext cx="2663825" cy="1289050"/>
            </a:xfrm>
            <a:custGeom>
              <a:avLst/>
              <a:gdLst>
                <a:gd name="T0" fmla="*/ 165 w 1678"/>
                <a:gd name="T1" fmla="*/ 336 h 812"/>
                <a:gd name="T2" fmla="*/ 275 w 1678"/>
                <a:gd name="T3" fmla="*/ 209 h 812"/>
                <a:gd name="T4" fmla="*/ 243 w 1678"/>
                <a:gd name="T5" fmla="*/ 218 h 812"/>
                <a:gd name="T6" fmla="*/ 173 w 1678"/>
                <a:gd name="T7" fmla="*/ 282 h 812"/>
                <a:gd name="T8" fmla="*/ 106 w 1678"/>
                <a:gd name="T9" fmla="*/ 286 h 812"/>
                <a:gd name="T10" fmla="*/ 119 w 1678"/>
                <a:gd name="T11" fmla="*/ 243 h 812"/>
                <a:gd name="T12" fmla="*/ 202 w 1678"/>
                <a:gd name="T13" fmla="*/ 199 h 812"/>
                <a:gd name="T14" fmla="*/ 208 w 1678"/>
                <a:gd name="T15" fmla="*/ 139 h 812"/>
                <a:gd name="T16" fmla="*/ 158 w 1678"/>
                <a:gd name="T17" fmla="*/ 197 h 812"/>
                <a:gd name="T18" fmla="*/ 88 w 1678"/>
                <a:gd name="T19" fmla="*/ 197 h 812"/>
                <a:gd name="T20" fmla="*/ 127 w 1678"/>
                <a:gd name="T21" fmla="*/ 135 h 812"/>
                <a:gd name="T22" fmla="*/ 73 w 1678"/>
                <a:gd name="T23" fmla="*/ 96 h 812"/>
                <a:gd name="T24" fmla="*/ 34 w 1678"/>
                <a:gd name="T25" fmla="*/ 181 h 812"/>
                <a:gd name="T26" fmla="*/ 212 w 1678"/>
                <a:gd name="T27" fmla="*/ 483 h 812"/>
                <a:gd name="T28" fmla="*/ 349 w 1678"/>
                <a:gd name="T29" fmla="*/ 591 h 812"/>
                <a:gd name="T30" fmla="*/ 370 w 1678"/>
                <a:gd name="T31" fmla="*/ 520 h 812"/>
                <a:gd name="T32" fmla="*/ 428 w 1678"/>
                <a:gd name="T33" fmla="*/ 394 h 812"/>
                <a:gd name="T34" fmla="*/ 360 w 1678"/>
                <a:gd name="T35" fmla="*/ 469 h 812"/>
                <a:gd name="T36" fmla="*/ 320 w 1678"/>
                <a:gd name="T37" fmla="*/ 506 h 812"/>
                <a:gd name="T38" fmla="*/ 235 w 1678"/>
                <a:gd name="T39" fmla="*/ 444 h 812"/>
                <a:gd name="T40" fmla="*/ 285 w 1678"/>
                <a:gd name="T41" fmla="*/ 396 h 812"/>
                <a:gd name="T42" fmla="*/ 358 w 1678"/>
                <a:gd name="T43" fmla="*/ 313 h 812"/>
                <a:gd name="T44" fmla="*/ 308 w 1678"/>
                <a:gd name="T45" fmla="*/ 342 h 812"/>
                <a:gd name="T46" fmla="*/ 196 w 1678"/>
                <a:gd name="T47" fmla="*/ 462 h 812"/>
                <a:gd name="T48" fmla="*/ 599 w 1678"/>
                <a:gd name="T49" fmla="*/ 709 h 812"/>
                <a:gd name="T50" fmla="*/ 674 w 1678"/>
                <a:gd name="T51" fmla="*/ 607 h 812"/>
                <a:gd name="T52" fmla="*/ 593 w 1678"/>
                <a:gd name="T53" fmla="*/ 566 h 812"/>
                <a:gd name="T54" fmla="*/ 578 w 1678"/>
                <a:gd name="T55" fmla="*/ 524 h 812"/>
                <a:gd name="T56" fmla="*/ 512 w 1678"/>
                <a:gd name="T57" fmla="*/ 657 h 812"/>
                <a:gd name="T58" fmla="*/ 771 w 1678"/>
                <a:gd name="T59" fmla="*/ 798 h 812"/>
                <a:gd name="T60" fmla="*/ 875 w 1678"/>
                <a:gd name="T61" fmla="*/ 730 h 812"/>
                <a:gd name="T62" fmla="*/ 850 w 1678"/>
                <a:gd name="T63" fmla="*/ 676 h 812"/>
                <a:gd name="T64" fmla="*/ 796 w 1678"/>
                <a:gd name="T65" fmla="*/ 641 h 812"/>
                <a:gd name="T66" fmla="*/ 763 w 1678"/>
                <a:gd name="T67" fmla="*/ 699 h 812"/>
                <a:gd name="T68" fmla="*/ 1162 w 1678"/>
                <a:gd name="T69" fmla="*/ 779 h 812"/>
                <a:gd name="T70" fmla="*/ 1146 w 1678"/>
                <a:gd name="T71" fmla="*/ 659 h 812"/>
                <a:gd name="T72" fmla="*/ 1052 w 1678"/>
                <a:gd name="T73" fmla="*/ 730 h 812"/>
                <a:gd name="T74" fmla="*/ 1276 w 1678"/>
                <a:gd name="T75" fmla="*/ 754 h 812"/>
                <a:gd name="T76" fmla="*/ 1314 w 1678"/>
                <a:gd name="T77" fmla="*/ 645 h 812"/>
                <a:gd name="T78" fmla="*/ 1283 w 1678"/>
                <a:gd name="T79" fmla="*/ 653 h 812"/>
                <a:gd name="T80" fmla="*/ 1291 w 1678"/>
                <a:gd name="T81" fmla="*/ 699 h 812"/>
                <a:gd name="T82" fmla="*/ 1233 w 1678"/>
                <a:gd name="T83" fmla="*/ 769 h 812"/>
                <a:gd name="T84" fmla="*/ 1437 w 1678"/>
                <a:gd name="T85" fmla="*/ 630 h 812"/>
                <a:gd name="T86" fmla="*/ 1337 w 1678"/>
                <a:gd name="T87" fmla="*/ 603 h 812"/>
                <a:gd name="T88" fmla="*/ 1547 w 1678"/>
                <a:gd name="T89" fmla="*/ 601 h 812"/>
                <a:gd name="T90" fmla="*/ 1526 w 1678"/>
                <a:gd name="T91" fmla="*/ 497 h 812"/>
                <a:gd name="T92" fmla="*/ 1459 w 1678"/>
                <a:gd name="T93" fmla="*/ 524 h 812"/>
                <a:gd name="T94" fmla="*/ 1545 w 1678"/>
                <a:gd name="T95" fmla="*/ 599 h 812"/>
                <a:gd name="T96" fmla="*/ 1678 w 1678"/>
                <a:gd name="T97" fmla="*/ 367 h 812"/>
                <a:gd name="T98" fmla="*/ 1594 w 1678"/>
                <a:gd name="T99" fmla="*/ 398 h 812"/>
                <a:gd name="T100" fmla="*/ 1651 w 1678"/>
                <a:gd name="T101" fmla="*/ 410 h 812"/>
                <a:gd name="T102" fmla="*/ 1582 w 1678"/>
                <a:gd name="T103" fmla="*/ 156 h 812"/>
                <a:gd name="T104" fmla="*/ 1474 w 1678"/>
                <a:gd name="T105" fmla="*/ 139 h 812"/>
                <a:gd name="T106" fmla="*/ 1495 w 1678"/>
                <a:gd name="T107" fmla="*/ 241 h 812"/>
                <a:gd name="T108" fmla="*/ 1576 w 1678"/>
                <a:gd name="T109" fmla="*/ 251 h 812"/>
                <a:gd name="T110" fmla="*/ 493 w 1678"/>
                <a:gd name="T111" fmla="*/ 456 h 812"/>
                <a:gd name="T112" fmla="*/ 435 w 1678"/>
                <a:gd name="T113" fmla="*/ 529 h 812"/>
                <a:gd name="T114" fmla="*/ 418 w 1678"/>
                <a:gd name="T115" fmla="*/ 599 h 812"/>
                <a:gd name="T116" fmla="*/ 472 w 1678"/>
                <a:gd name="T117" fmla="*/ 543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78" h="812">
                  <a:moveTo>
                    <a:pt x="0" y="224"/>
                  </a:moveTo>
                  <a:lnTo>
                    <a:pt x="0" y="224"/>
                  </a:lnTo>
                  <a:lnTo>
                    <a:pt x="56" y="288"/>
                  </a:lnTo>
                  <a:lnTo>
                    <a:pt x="115" y="359"/>
                  </a:lnTo>
                  <a:lnTo>
                    <a:pt x="115" y="359"/>
                  </a:lnTo>
                  <a:lnTo>
                    <a:pt x="140" y="350"/>
                  </a:lnTo>
                  <a:lnTo>
                    <a:pt x="165" y="336"/>
                  </a:lnTo>
                  <a:lnTo>
                    <a:pt x="165" y="336"/>
                  </a:lnTo>
                  <a:lnTo>
                    <a:pt x="179" y="326"/>
                  </a:lnTo>
                  <a:lnTo>
                    <a:pt x="196" y="311"/>
                  </a:lnTo>
                  <a:lnTo>
                    <a:pt x="229" y="276"/>
                  </a:lnTo>
                  <a:lnTo>
                    <a:pt x="260" y="241"/>
                  </a:lnTo>
                  <a:lnTo>
                    <a:pt x="270" y="228"/>
                  </a:lnTo>
                  <a:lnTo>
                    <a:pt x="273" y="220"/>
                  </a:lnTo>
                  <a:lnTo>
                    <a:pt x="273" y="220"/>
                  </a:lnTo>
                  <a:lnTo>
                    <a:pt x="275" y="209"/>
                  </a:lnTo>
                  <a:lnTo>
                    <a:pt x="275" y="209"/>
                  </a:lnTo>
                  <a:lnTo>
                    <a:pt x="250" y="180"/>
                  </a:lnTo>
                  <a:lnTo>
                    <a:pt x="250" y="180"/>
                  </a:lnTo>
                  <a:lnTo>
                    <a:pt x="248" y="189"/>
                  </a:lnTo>
                  <a:lnTo>
                    <a:pt x="243" y="205"/>
                  </a:lnTo>
                  <a:lnTo>
                    <a:pt x="243" y="205"/>
                  </a:lnTo>
                  <a:lnTo>
                    <a:pt x="241" y="212"/>
                  </a:lnTo>
                  <a:lnTo>
                    <a:pt x="243" y="218"/>
                  </a:lnTo>
                  <a:lnTo>
                    <a:pt x="246" y="226"/>
                  </a:lnTo>
                  <a:lnTo>
                    <a:pt x="246" y="230"/>
                  </a:lnTo>
                  <a:lnTo>
                    <a:pt x="241" y="238"/>
                  </a:lnTo>
                  <a:lnTo>
                    <a:pt x="231" y="245"/>
                  </a:lnTo>
                  <a:lnTo>
                    <a:pt x="212" y="259"/>
                  </a:lnTo>
                  <a:lnTo>
                    <a:pt x="212" y="259"/>
                  </a:lnTo>
                  <a:lnTo>
                    <a:pt x="191" y="272"/>
                  </a:lnTo>
                  <a:lnTo>
                    <a:pt x="173" y="282"/>
                  </a:lnTo>
                  <a:lnTo>
                    <a:pt x="158" y="290"/>
                  </a:lnTo>
                  <a:lnTo>
                    <a:pt x="144" y="294"/>
                  </a:lnTo>
                  <a:lnTo>
                    <a:pt x="135" y="295"/>
                  </a:lnTo>
                  <a:lnTo>
                    <a:pt x="125" y="295"/>
                  </a:lnTo>
                  <a:lnTo>
                    <a:pt x="117" y="294"/>
                  </a:lnTo>
                  <a:lnTo>
                    <a:pt x="112" y="290"/>
                  </a:lnTo>
                  <a:lnTo>
                    <a:pt x="112" y="290"/>
                  </a:lnTo>
                  <a:lnTo>
                    <a:pt x="106" y="286"/>
                  </a:lnTo>
                  <a:lnTo>
                    <a:pt x="102" y="280"/>
                  </a:lnTo>
                  <a:lnTo>
                    <a:pt x="100" y="272"/>
                  </a:lnTo>
                  <a:lnTo>
                    <a:pt x="98" y="267"/>
                  </a:lnTo>
                  <a:lnTo>
                    <a:pt x="100" y="261"/>
                  </a:lnTo>
                  <a:lnTo>
                    <a:pt x="104" y="253"/>
                  </a:lnTo>
                  <a:lnTo>
                    <a:pt x="110" y="247"/>
                  </a:lnTo>
                  <a:lnTo>
                    <a:pt x="119" y="243"/>
                  </a:lnTo>
                  <a:lnTo>
                    <a:pt x="119" y="243"/>
                  </a:lnTo>
                  <a:lnTo>
                    <a:pt x="140" y="234"/>
                  </a:lnTo>
                  <a:lnTo>
                    <a:pt x="156" y="224"/>
                  </a:lnTo>
                  <a:lnTo>
                    <a:pt x="169" y="216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7" y="210"/>
                  </a:lnTo>
                  <a:lnTo>
                    <a:pt x="191" y="207"/>
                  </a:lnTo>
                  <a:lnTo>
                    <a:pt x="202" y="199"/>
                  </a:lnTo>
                  <a:lnTo>
                    <a:pt x="208" y="187"/>
                  </a:lnTo>
                  <a:lnTo>
                    <a:pt x="212" y="181"/>
                  </a:lnTo>
                  <a:lnTo>
                    <a:pt x="212" y="181"/>
                  </a:lnTo>
                  <a:lnTo>
                    <a:pt x="216" y="168"/>
                  </a:lnTo>
                  <a:lnTo>
                    <a:pt x="223" y="147"/>
                  </a:lnTo>
                  <a:lnTo>
                    <a:pt x="214" y="137"/>
                  </a:lnTo>
                  <a:lnTo>
                    <a:pt x="214" y="137"/>
                  </a:lnTo>
                  <a:lnTo>
                    <a:pt x="208" y="139"/>
                  </a:lnTo>
                  <a:lnTo>
                    <a:pt x="202" y="145"/>
                  </a:lnTo>
                  <a:lnTo>
                    <a:pt x="194" y="151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79" y="174"/>
                  </a:lnTo>
                  <a:lnTo>
                    <a:pt x="175" y="181"/>
                  </a:lnTo>
                  <a:lnTo>
                    <a:pt x="169" y="189"/>
                  </a:lnTo>
                  <a:lnTo>
                    <a:pt x="158" y="197"/>
                  </a:lnTo>
                  <a:lnTo>
                    <a:pt x="158" y="197"/>
                  </a:lnTo>
                  <a:lnTo>
                    <a:pt x="137" y="209"/>
                  </a:lnTo>
                  <a:lnTo>
                    <a:pt x="108" y="222"/>
                  </a:lnTo>
                  <a:lnTo>
                    <a:pt x="73" y="236"/>
                  </a:lnTo>
                  <a:lnTo>
                    <a:pt x="73" y="236"/>
                  </a:lnTo>
                  <a:lnTo>
                    <a:pt x="75" y="226"/>
                  </a:lnTo>
                  <a:lnTo>
                    <a:pt x="81" y="214"/>
                  </a:lnTo>
                  <a:lnTo>
                    <a:pt x="88" y="197"/>
                  </a:lnTo>
                  <a:lnTo>
                    <a:pt x="88" y="197"/>
                  </a:lnTo>
                  <a:lnTo>
                    <a:pt x="94" y="187"/>
                  </a:lnTo>
                  <a:lnTo>
                    <a:pt x="100" y="180"/>
                  </a:lnTo>
                  <a:lnTo>
                    <a:pt x="112" y="166"/>
                  </a:lnTo>
                  <a:lnTo>
                    <a:pt x="121" y="152"/>
                  </a:lnTo>
                  <a:lnTo>
                    <a:pt x="125" y="145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35" y="50"/>
                  </a:lnTo>
                  <a:lnTo>
                    <a:pt x="135" y="48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0" y="29"/>
                  </a:lnTo>
                  <a:lnTo>
                    <a:pt x="86" y="56"/>
                  </a:lnTo>
                  <a:lnTo>
                    <a:pt x="81" y="79"/>
                  </a:lnTo>
                  <a:lnTo>
                    <a:pt x="73" y="96"/>
                  </a:lnTo>
                  <a:lnTo>
                    <a:pt x="73" y="96"/>
                  </a:lnTo>
                  <a:lnTo>
                    <a:pt x="65" y="114"/>
                  </a:lnTo>
                  <a:lnTo>
                    <a:pt x="58" y="129"/>
                  </a:lnTo>
                  <a:lnTo>
                    <a:pt x="50" y="154"/>
                  </a:lnTo>
                  <a:lnTo>
                    <a:pt x="42" y="174"/>
                  </a:lnTo>
                  <a:lnTo>
                    <a:pt x="38" y="178"/>
                  </a:lnTo>
                  <a:lnTo>
                    <a:pt x="34" y="181"/>
                  </a:lnTo>
                  <a:lnTo>
                    <a:pt x="34" y="181"/>
                  </a:lnTo>
                  <a:lnTo>
                    <a:pt x="27" y="187"/>
                  </a:lnTo>
                  <a:lnTo>
                    <a:pt x="17" y="199"/>
                  </a:lnTo>
                  <a:lnTo>
                    <a:pt x="7" y="212"/>
                  </a:lnTo>
                  <a:lnTo>
                    <a:pt x="0" y="224"/>
                  </a:lnTo>
                  <a:lnTo>
                    <a:pt x="0" y="224"/>
                  </a:lnTo>
                  <a:close/>
                  <a:moveTo>
                    <a:pt x="196" y="462"/>
                  </a:moveTo>
                  <a:lnTo>
                    <a:pt x="196" y="462"/>
                  </a:lnTo>
                  <a:lnTo>
                    <a:pt x="212" y="483"/>
                  </a:lnTo>
                  <a:lnTo>
                    <a:pt x="212" y="483"/>
                  </a:lnTo>
                  <a:lnTo>
                    <a:pt x="235" y="512"/>
                  </a:lnTo>
                  <a:lnTo>
                    <a:pt x="264" y="543"/>
                  </a:lnTo>
                  <a:lnTo>
                    <a:pt x="298" y="574"/>
                  </a:lnTo>
                  <a:lnTo>
                    <a:pt x="337" y="605"/>
                  </a:lnTo>
                  <a:lnTo>
                    <a:pt x="337" y="605"/>
                  </a:lnTo>
                  <a:lnTo>
                    <a:pt x="343" y="599"/>
                  </a:lnTo>
                  <a:lnTo>
                    <a:pt x="349" y="591"/>
                  </a:lnTo>
                  <a:lnTo>
                    <a:pt x="354" y="582"/>
                  </a:lnTo>
                  <a:lnTo>
                    <a:pt x="358" y="568"/>
                  </a:lnTo>
                  <a:lnTo>
                    <a:pt x="358" y="568"/>
                  </a:lnTo>
                  <a:lnTo>
                    <a:pt x="360" y="558"/>
                  </a:lnTo>
                  <a:lnTo>
                    <a:pt x="362" y="551"/>
                  </a:lnTo>
                  <a:lnTo>
                    <a:pt x="362" y="535"/>
                  </a:lnTo>
                  <a:lnTo>
                    <a:pt x="366" y="527"/>
                  </a:lnTo>
                  <a:lnTo>
                    <a:pt x="370" y="520"/>
                  </a:lnTo>
                  <a:lnTo>
                    <a:pt x="377" y="510"/>
                  </a:lnTo>
                  <a:lnTo>
                    <a:pt x="389" y="498"/>
                  </a:lnTo>
                  <a:lnTo>
                    <a:pt x="389" y="498"/>
                  </a:lnTo>
                  <a:lnTo>
                    <a:pt x="426" y="464"/>
                  </a:lnTo>
                  <a:lnTo>
                    <a:pt x="460" y="427"/>
                  </a:lnTo>
                  <a:lnTo>
                    <a:pt x="460" y="427"/>
                  </a:lnTo>
                  <a:lnTo>
                    <a:pt x="428" y="394"/>
                  </a:lnTo>
                  <a:lnTo>
                    <a:pt x="428" y="394"/>
                  </a:lnTo>
                  <a:lnTo>
                    <a:pt x="420" y="406"/>
                  </a:lnTo>
                  <a:lnTo>
                    <a:pt x="420" y="406"/>
                  </a:lnTo>
                  <a:lnTo>
                    <a:pt x="401" y="433"/>
                  </a:lnTo>
                  <a:lnTo>
                    <a:pt x="393" y="442"/>
                  </a:lnTo>
                  <a:lnTo>
                    <a:pt x="381" y="452"/>
                  </a:lnTo>
                  <a:lnTo>
                    <a:pt x="381" y="452"/>
                  </a:lnTo>
                  <a:lnTo>
                    <a:pt x="370" y="462"/>
                  </a:lnTo>
                  <a:lnTo>
                    <a:pt x="360" y="469"/>
                  </a:lnTo>
                  <a:lnTo>
                    <a:pt x="350" y="483"/>
                  </a:lnTo>
                  <a:lnTo>
                    <a:pt x="350" y="483"/>
                  </a:lnTo>
                  <a:lnTo>
                    <a:pt x="347" y="489"/>
                  </a:lnTo>
                  <a:lnTo>
                    <a:pt x="341" y="497"/>
                  </a:lnTo>
                  <a:lnTo>
                    <a:pt x="331" y="504"/>
                  </a:lnTo>
                  <a:lnTo>
                    <a:pt x="325" y="506"/>
                  </a:lnTo>
                  <a:lnTo>
                    <a:pt x="320" y="506"/>
                  </a:lnTo>
                  <a:lnTo>
                    <a:pt x="320" y="506"/>
                  </a:lnTo>
                  <a:lnTo>
                    <a:pt x="306" y="506"/>
                  </a:lnTo>
                  <a:lnTo>
                    <a:pt x="293" y="502"/>
                  </a:lnTo>
                  <a:lnTo>
                    <a:pt x="273" y="498"/>
                  </a:lnTo>
                  <a:lnTo>
                    <a:pt x="273" y="498"/>
                  </a:lnTo>
                  <a:lnTo>
                    <a:pt x="266" y="489"/>
                  </a:lnTo>
                  <a:lnTo>
                    <a:pt x="252" y="471"/>
                  </a:lnTo>
                  <a:lnTo>
                    <a:pt x="235" y="444"/>
                  </a:lnTo>
                  <a:lnTo>
                    <a:pt x="235" y="444"/>
                  </a:lnTo>
                  <a:lnTo>
                    <a:pt x="233" y="440"/>
                  </a:lnTo>
                  <a:lnTo>
                    <a:pt x="231" y="431"/>
                  </a:lnTo>
                  <a:lnTo>
                    <a:pt x="229" y="427"/>
                  </a:lnTo>
                  <a:lnTo>
                    <a:pt x="231" y="421"/>
                  </a:lnTo>
                  <a:lnTo>
                    <a:pt x="235" y="417"/>
                  </a:lnTo>
                  <a:lnTo>
                    <a:pt x="243" y="413"/>
                  </a:lnTo>
                  <a:lnTo>
                    <a:pt x="243" y="413"/>
                  </a:lnTo>
                  <a:lnTo>
                    <a:pt x="285" y="396"/>
                  </a:lnTo>
                  <a:lnTo>
                    <a:pt x="308" y="386"/>
                  </a:lnTo>
                  <a:lnTo>
                    <a:pt x="327" y="375"/>
                  </a:lnTo>
                  <a:lnTo>
                    <a:pt x="327" y="375"/>
                  </a:lnTo>
                  <a:lnTo>
                    <a:pt x="349" y="359"/>
                  </a:lnTo>
                  <a:lnTo>
                    <a:pt x="376" y="338"/>
                  </a:lnTo>
                  <a:lnTo>
                    <a:pt x="376" y="338"/>
                  </a:lnTo>
                  <a:lnTo>
                    <a:pt x="358" y="313"/>
                  </a:lnTo>
                  <a:lnTo>
                    <a:pt x="358" y="313"/>
                  </a:lnTo>
                  <a:lnTo>
                    <a:pt x="329" y="274"/>
                  </a:lnTo>
                  <a:lnTo>
                    <a:pt x="329" y="274"/>
                  </a:lnTo>
                  <a:lnTo>
                    <a:pt x="312" y="313"/>
                  </a:lnTo>
                  <a:lnTo>
                    <a:pt x="312" y="313"/>
                  </a:lnTo>
                  <a:lnTo>
                    <a:pt x="308" y="321"/>
                  </a:lnTo>
                  <a:lnTo>
                    <a:pt x="308" y="328"/>
                  </a:lnTo>
                  <a:lnTo>
                    <a:pt x="310" y="336"/>
                  </a:lnTo>
                  <a:lnTo>
                    <a:pt x="308" y="342"/>
                  </a:lnTo>
                  <a:lnTo>
                    <a:pt x="304" y="346"/>
                  </a:lnTo>
                  <a:lnTo>
                    <a:pt x="297" y="352"/>
                  </a:lnTo>
                  <a:lnTo>
                    <a:pt x="281" y="359"/>
                  </a:lnTo>
                  <a:lnTo>
                    <a:pt x="281" y="359"/>
                  </a:lnTo>
                  <a:lnTo>
                    <a:pt x="246" y="375"/>
                  </a:lnTo>
                  <a:lnTo>
                    <a:pt x="221" y="382"/>
                  </a:lnTo>
                  <a:lnTo>
                    <a:pt x="196" y="390"/>
                  </a:lnTo>
                  <a:lnTo>
                    <a:pt x="196" y="462"/>
                  </a:lnTo>
                  <a:close/>
                  <a:moveTo>
                    <a:pt x="439" y="672"/>
                  </a:moveTo>
                  <a:lnTo>
                    <a:pt x="439" y="672"/>
                  </a:lnTo>
                  <a:lnTo>
                    <a:pt x="476" y="692"/>
                  </a:lnTo>
                  <a:lnTo>
                    <a:pt x="512" y="711"/>
                  </a:lnTo>
                  <a:lnTo>
                    <a:pt x="551" y="728"/>
                  </a:lnTo>
                  <a:lnTo>
                    <a:pt x="589" y="744"/>
                  </a:lnTo>
                  <a:lnTo>
                    <a:pt x="589" y="744"/>
                  </a:lnTo>
                  <a:lnTo>
                    <a:pt x="599" y="709"/>
                  </a:lnTo>
                  <a:lnTo>
                    <a:pt x="607" y="684"/>
                  </a:lnTo>
                  <a:lnTo>
                    <a:pt x="611" y="669"/>
                  </a:lnTo>
                  <a:lnTo>
                    <a:pt x="615" y="665"/>
                  </a:lnTo>
                  <a:lnTo>
                    <a:pt x="620" y="661"/>
                  </a:lnTo>
                  <a:lnTo>
                    <a:pt x="620" y="661"/>
                  </a:lnTo>
                  <a:lnTo>
                    <a:pt x="632" y="651"/>
                  </a:lnTo>
                  <a:lnTo>
                    <a:pt x="647" y="638"/>
                  </a:lnTo>
                  <a:lnTo>
                    <a:pt x="674" y="607"/>
                  </a:lnTo>
                  <a:lnTo>
                    <a:pt x="686" y="595"/>
                  </a:lnTo>
                  <a:lnTo>
                    <a:pt x="686" y="595"/>
                  </a:lnTo>
                  <a:lnTo>
                    <a:pt x="645" y="570"/>
                  </a:lnTo>
                  <a:lnTo>
                    <a:pt x="620" y="591"/>
                  </a:lnTo>
                  <a:lnTo>
                    <a:pt x="605" y="607"/>
                  </a:lnTo>
                  <a:lnTo>
                    <a:pt x="597" y="583"/>
                  </a:lnTo>
                  <a:lnTo>
                    <a:pt x="597" y="583"/>
                  </a:lnTo>
                  <a:lnTo>
                    <a:pt x="593" y="566"/>
                  </a:lnTo>
                  <a:lnTo>
                    <a:pt x="593" y="553"/>
                  </a:lnTo>
                  <a:lnTo>
                    <a:pt x="593" y="549"/>
                  </a:lnTo>
                  <a:lnTo>
                    <a:pt x="597" y="545"/>
                  </a:lnTo>
                  <a:lnTo>
                    <a:pt x="597" y="545"/>
                  </a:lnTo>
                  <a:lnTo>
                    <a:pt x="601" y="541"/>
                  </a:lnTo>
                  <a:lnTo>
                    <a:pt x="601" y="541"/>
                  </a:lnTo>
                  <a:lnTo>
                    <a:pt x="578" y="524"/>
                  </a:lnTo>
                  <a:lnTo>
                    <a:pt x="578" y="524"/>
                  </a:lnTo>
                  <a:lnTo>
                    <a:pt x="566" y="553"/>
                  </a:lnTo>
                  <a:lnTo>
                    <a:pt x="566" y="553"/>
                  </a:lnTo>
                  <a:lnTo>
                    <a:pt x="549" y="589"/>
                  </a:lnTo>
                  <a:lnTo>
                    <a:pt x="528" y="638"/>
                  </a:lnTo>
                  <a:lnTo>
                    <a:pt x="528" y="638"/>
                  </a:lnTo>
                  <a:lnTo>
                    <a:pt x="524" y="645"/>
                  </a:lnTo>
                  <a:lnTo>
                    <a:pt x="518" y="651"/>
                  </a:lnTo>
                  <a:lnTo>
                    <a:pt x="512" y="657"/>
                  </a:lnTo>
                  <a:lnTo>
                    <a:pt x="507" y="661"/>
                  </a:lnTo>
                  <a:lnTo>
                    <a:pt x="491" y="667"/>
                  </a:lnTo>
                  <a:lnTo>
                    <a:pt x="476" y="670"/>
                  </a:lnTo>
                  <a:lnTo>
                    <a:pt x="460" y="670"/>
                  </a:lnTo>
                  <a:lnTo>
                    <a:pt x="447" y="670"/>
                  </a:lnTo>
                  <a:lnTo>
                    <a:pt x="435" y="669"/>
                  </a:lnTo>
                  <a:lnTo>
                    <a:pt x="439" y="672"/>
                  </a:lnTo>
                  <a:close/>
                  <a:moveTo>
                    <a:pt x="771" y="798"/>
                  </a:moveTo>
                  <a:lnTo>
                    <a:pt x="771" y="798"/>
                  </a:lnTo>
                  <a:lnTo>
                    <a:pt x="811" y="806"/>
                  </a:lnTo>
                  <a:lnTo>
                    <a:pt x="852" y="812"/>
                  </a:lnTo>
                  <a:lnTo>
                    <a:pt x="852" y="812"/>
                  </a:lnTo>
                  <a:lnTo>
                    <a:pt x="861" y="769"/>
                  </a:lnTo>
                  <a:lnTo>
                    <a:pt x="867" y="748"/>
                  </a:lnTo>
                  <a:lnTo>
                    <a:pt x="875" y="730"/>
                  </a:lnTo>
                  <a:lnTo>
                    <a:pt x="875" y="730"/>
                  </a:lnTo>
                  <a:lnTo>
                    <a:pt x="890" y="698"/>
                  </a:lnTo>
                  <a:lnTo>
                    <a:pt x="906" y="661"/>
                  </a:lnTo>
                  <a:lnTo>
                    <a:pt x="906" y="661"/>
                  </a:lnTo>
                  <a:lnTo>
                    <a:pt x="863" y="655"/>
                  </a:lnTo>
                  <a:lnTo>
                    <a:pt x="863" y="655"/>
                  </a:lnTo>
                  <a:lnTo>
                    <a:pt x="859" y="665"/>
                  </a:lnTo>
                  <a:lnTo>
                    <a:pt x="855" y="672"/>
                  </a:lnTo>
                  <a:lnTo>
                    <a:pt x="850" y="676"/>
                  </a:lnTo>
                  <a:lnTo>
                    <a:pt x="844" y="676"/>
                  </a:lnTo>
                  <a:lnTo>
                    <a:pt x="844" y="676"/>
                  </a:lnTo>
                  <a:lnTo>
                    <a:pt x="838" y="672"/>
                  </a:lnTo>
                  <a:lnTo>
                    <a:pt x="832" y="667"/>
                  </a:lnTo>
                  <a:lnTo>
                    <a:pt x="827" y="659"/>
                  </a:lnTo>
                  <a:lnTo>
                    <a:pt x="823" y="649"/>
                  </a:lnTo>
                  <a:lnTo>
                    <a:pt x="823" y="649"/>
                  </a:lnTo>
                  <a:lnTo>
                    <a:pt x="796" y="641"/>
                  </a:lnTo>
                  <a:lnTo>
                    <a:pt x="767" y="632"/>
                  </a:lnTo>
                  <a:lnTo>
                    <a:pt x="767" y="632"/>
                  </a:lnTo>
                  <a:lnTo>
                    <a:pt x="769" y="665"/>
                  </a:lnTo>
                  <a:lnTo>
                    <a:pt x="769" y="676"/>
                  </a:lnTo>
                  <a:lnTo>
                    <a:pt x="767" y="684"/>
                  </a:lnTo>
                  <a:lnTo>
                    <a:pt x="767" y="684"/>
                  </a:lnTo>
                  <a:lnTo>
                    <a:pt x="765" y="690"/>
                  </a:lnTo>
                  <a:lnTo>
                    <a:pt x="763" y="699"/>
                  </a:lnTo>
                  <a:lnTo>
                    <a:pt x="765" y="728"/>
                  </a:lnTo>
                  <a:lnTo>
                    <a:pt x="771" y="798"/>
                  </a:lnTo>
                  <a:lnTo>
                    <a:pt x="771" y="798"/>
                  </a:lnTo>
                  <a:close/>
                  <a:moveTo>
                    <a:pt x="1094" y="804"/>
                  </a:moveTo>
                  <a:lnTo>
                    <a:pt x="1094" y="804"/>
                  </a:lnTo>
                  <a:lnTo>
                    <a:pt x="1158" y="790"/>
                  </a:lnTo>
                  <a:lnTo>
                    <a:pt x="1158" y="790"/>
                  </a:lnTo>
                  <a:lnTo>
                    <a:pt x="1162" y="779"/>
                  </a:lnTo>
                  <a:lnTo>
                    <a:pt x="1166" y="767"/>
                  </a:lnTo>
                  <a:lnTo>
                    <a:pt x="1168" y="752"/>
                  </a:lnTo>
                  <a:lnTo>
                    <a:pt x="1168" y="730"/>
                  </a:lnTo>
                  <a:lnTo>
                    <a:pt x="1168" y="730"/>
                  </a:lnTo>
                  <a:lnTo>
                    <a:pt x="1164" y="711"/>
                  </a:lnTo>
                  <a:lnTo>
                    <a:pt x="1160" y="694"/>
                  </a:lnTo>
                  <a:lnTo>
                    <a:pt x="1154" y="674"/>
                  </a:lnTo>
                  <a:lnTo>
                    <a:pt x="1146" y="659"/>
                  </a:lnTo>
                  <a:lnTo>
                    <a:pt x="1146" y="659"/>
                  </a:lnTo>
                  <a:lnTo>
                    <a:pt x="1114" y="665"/>
                  </a:lnTo>
                  <a:lnTo>
                    <a:pt x="1081" y="667"/>
                  </a:lnTo>
                  <a:lnTo>
                    <a:pt x="1050" y="669"/>
                  </a:lnTo>
                  <a:lnTo>
                    <a:pt x="1017" y="669"/>
                  </a:lnTo>
                  <a:lnTo>
                    <a:pt x="1017" y="669"/>
                  </a:lnTo>
                  <a:lnTo>
                    <a:pt x="1039" y="705"/>
                  </a:lnTo>
                  <a:lnTo>
                    <a:pt x="1052" y="730"/>
                  </a:lnTo>
                  <a:lnTo>
                    <a:pt x="1052" y="730"/>
                  </a:lnTo>
                  <a:lnTo>
                    <a:pt x="1060" y="746"/>
                  </a:lnTo>
                  <a:lnTo>
                    <a:pt x="1071" y="767"/>
                  </a:lnTo>
                  <a:lnTo>
                    <a:pt x="1094" y="804"/>
                  </a:lnTo>
                  <a:lnTo>
                    <a:pt x="1094" y="804"/>
                  </a:lnTo>
                  <a:close/>
                  <a:moveTo>
                    <a:pt x="1233" y="769"/>
                  </a:moveTo>
                  <a:lnTo>
                    <a:pt x="1233" y="769"/>
                  </a:lnTo>
                  <a:lnTo>
                    <a:pt x="1276" y="754"/>
                  </a:lnTo>
                  <a:lnTo>
                    <a:pt x="1316" y="738"/>
                  </a:lnTo>
                  <a:lnTo>
                    <a:pt x="1353" y="721"/>
                  </a:lnTo>
                  <a:lnTo>
                    <a:pt x="1389" y="703"/>
                  </a:lnTo>
                  <a:lnTo>
                    <a:pt x="1389" y="703"/>
                  </a:lnTo>
                  <a:lnTo>
                    <a:pt x="1387" y="698"/>
                  </a:lnTo>
                  <a:lnTo>
                    <a:pt x="1383" y="692"/>
                  </a:lnTo>
                  <a:lnTo>
                    <a:pt x="1383" y="692"/>
                  </a:lnTo>
                  <a:lnTo>
                    <a:pt x="1314" y="645"/>
                  </a:lnTo>
                  <a:lnTo>
                    <a:pt x="1287" y="622"/>
                  </a:lnTo>
                  <a:lnTo>
                    <a:pt x="1287" y="622"/>
                  </a:lnTo>
                  <a:lnTo>
                    <a:pt x="1256" y="634"/>
                  </a:lnTo>
                  <a:lnTo>
                    <a:pt x="1256" y="634"/>
                  </a:lnTo>
                  <a:lnTo>
                    <a:pt x="1276" y="645"/>
                  </a:lnTo>
                  <a:lnTo>
                    <a:pt x="1281" y="649"/>
                  </a:lnTo>
                  <a:lnTo>
                    <a:pt x="1283" y="653"/>
                  </a:lnTo>
                  <a:lnTo>
                    <a:pt x="1283" y="653"/>
                  </a:lnTo>
                  <a:lnTo>
                    <a:pt x="1285" y="657"/>
                  </a:lnTo>
                  <a:lnTo>
                    <a:pt x="1291" y="661"/>
                  </a:lnTo>
                  <a:lnTo>
                    <a:pt x="1303" y="672"/>
                  </a:lnTo>
                  <a:lnTo>
                    <a:pt x="1304" y="678"/>
                  </a:lnTo>
                  <a:lnTo>
                    <a:pt x="1304" y="684"/>
                  </a:lnTo>
                  <a:lnTo>
                    <a:pt x="1301" y="692"/>
                  </a:lnTo>
                  <a:lnTo>
                    <a:pt x="1291" y="699"/>
                  </a:lnTo>
                  <a:lnTo>
                    <a:pt x="1291" y="699"/>
                  </a:lnTo>
                  <a:lnTo>
                    <a:pt x="1270" y="713"/>
                  </a:lnTo>
                  <a:lnTo>
                    <a:pt x="1256" y="721"/>
                  </a:lnTo>
                  <a:lnTo>
                    <a:pt x="1245" y="730"/>
                  </a:lnTo>
                  <a:lnTo>
                    <a:pt x="1245" y="730"/>
                  </a:lnTo>
                  <a:lnTo>
                    <a:pt x="1241" y="736"/>
                  </a:lnTo>
                  <a:lnTo>
                    <a:pt x="1237" y="746"/>
                  </a:lnTo>
                  <a:lnTo>
                    <a:pt x="1235" y="757"/>
                  </a:lnTo>
                  <a:lnTo>
                    <a:pt x="1233" y="769"/>
                  </a:lnTo>
                  <a:lnTo>
                    <a:pt x="1233" y="769"/>
                  </a:lnTo>
                  <a:close/>
                  <a:moveTo>
                    <a:pt x="1422" y="686"/>
                  </a:moveTo>
                  <a:lnTo>
                    <a:pt x="1422" y="686"/>
                  </a:lnTo>
                  <a:lnTo>
                    <a:pt x="1470" y="655"/>
                  </a:lnTo>
                  <a:lnTo>
                    <a:pt x="1470" y="655"/>
                  </a:lnTo>
                  <a:lnTo>
                    <a:pt x="1453" y="640"/>
                  </a:lnTo>
                  <a:lnTo>
                    <a:pt x="1437" y="630"/>
                  </a:lnTo>
                  <a:lnTo>
                    <a:pt x="1437" y="630"/>
                  </a:lnTo>
                  <a:lnTo>
                    <a:pt x="1426" y="622"/>
                  </a:lnTo>
                  <a:lnTo>
                    <a:pt x="1412" y="611"/>
                  </a:lnTo>
                  <a:lnTo>
                    <a:pt x="1391" y="591"/>
                  </a:lnTo>
                  <a:lnTo>
                    <a:pt x="1391" y="591"/>
                  </a:lnTo>
                  <a:lnTo>
                    <a:pt x="1382" y="580"/>
                  </a:lnTo>
                  <a:lnTo>
                    <a:pt x="1382" y="580"/>
                  </a:lnTo>
                  <a:lnTo>
                    <a:pt x="1345" y="599"/>
                  </a:lnTo>
                  <a:lnTo>
                    <a:pt x="1337" y="603"/>
                  </a:lnTo>
                  <a:lnTo>
                    <a:pt x="1337" y="603"/>
                  </a:lnTo>
                  <a:lnTo>
                    <a:pt x="1383" y="653"/>
                  </a:lnTo>
                  <a:lnTo>
                    <a:pt x="1383" y="653"/>
                  </a:lnTo>
                  <a:lnTo>
                    <a:pt x="1403" y="670"/>
                  </a:lnTo>
                  <a:lnTo>
                    <a:pt x="1422" y="686"/>
                  </a:lnTo>
                  <a:lnTo>
                    <a:pt x="1422" y="686"/>
                  </a:lnTo>
                  <a:close/>
                  <a:moveTo>
                    <a:pt x="1547" y="601"/>
                  </a:moveTo>
                  <a:lnTo>
                    <a:pt x="1547" y="601"/>
                  </a:lnTo>
                  <a:lnTo>
                    <a:pt x="1584" y="568"/>
                  </a:lnTo>
                  <a:lnTo>
                    <a:pt x="1584" y="568"/>
                  </a:lnTo>
                  <a:lnTo>
                    <a:pt x="1607" y="545"/>
                  </a:lnTo>
                  <a:lnTo>
                    <a:pt x="1607" y="545"/>
                  </a:lnTo>
                  <a:lnTo>
                    <a:pt x="1567" y="526"/>
                  </a:lnTo>
                  <a:lnTo>
                    <a:pt x="1545" y="514"/>
                  </a:lnTo>
                  <a:lnTo>
                    <a:pt x="1545" y="514"/>
                  </a:lnTo>
                  <a:lnTo>
                    <a:pt x="1526" y="497"/>
                  </a:lnTo>
                  <a:lnTo>
                    <a:pt x="1511" y="487"/>
                  </a:lnTo>
                  <a:lnTo>
                    <a:pt x="1505" y="485"/>
                  </a:lnTo>
                  <a:lnTo>
                    <a:pt x="1499" y="483"/>
                  </a:lnTo>
                  <a:lnTo>
                    <a:pt x="1499" y="483"/>
                  </a:lnTo>
                  <a:lnTo>
                    <a:pt x="1493" y="483"/>
                  </a:lnTo>
                  <a:lnTo>
                    <a:pt x="1493" y="483"/>
                  </a:lnTo>
                  <a:lnTo>
                    <a:pt x="1478" y="504"/>
                  </a:lnTo>
                  <a:lnTo>
                    <a:pt x="1459" y="524"/>
                  </a:lnTo>
                  <a:lnTo>
                    <a:pt x="1459" y="524"/>
                  </a:lnTo>
                  <a:lnTo>
                    <a:pt x="1480" y="533"/>
                  </a:lnTo>
                  <a:lnTo>
                    <a:pt x="1489" y="537"/>
                  </a:lnTo>
                  <a:lnTo>
                    <a:pt x="1499" y="545"/>
                  </a:lnTo>
                  <a:lnTo>
                    <a:pt x="1499" y="545"/>
                  </a:lnTo>
                  <a:lnTo>
                    <a:pt x="1528" y="576"/>
                  </a:lnTo>
                  <a:lnTo>
                    <a:pt x="1540" y="589"/>
                  </a:lnTo>
                  <a:lnTo>
                    <a:pt x="1545" y="599"/>
                  </a:lnTo>
                  <a:lnTo>
                    <a:pt x="1545" y="599"/>
                  </a:lnTo>
                  <a:lnTo>
                    <a:pt x="1547" y="601"/>
                  </a:lnTo>
                  <a:lnTo>
                    <a:pt x="1547" y="601"/>
                  </a:lnTo>
                  <a:close/>
                  <a:moveTo>
                    <a:pt x="1655" y="464"/>
                  </a:moveTo>
                  <a:lnTo>
                    <a:pt x="1655" y="464"/>
                  </a:lnTo>
                  <a:lnTo>
                    <a:pt x="1667" y="431"/>
                  </a:lnTo>
                  <a:lnTo>
                    <a:pt x="1675" y="398"/>
                  </a:lnTo>
                  <a:lnTo>
                    <a:pt x="1678" y="367"/>
                  </a:lnTo>
                  <a:lnTo>
                    <a:pt x="1678" y="338"/>
                  </a:lnTo>
                  <a:lnTo>
                    <a:pt x="1678" y="338"/>
                  </a:lnTo>
                  <a:lnTo>
                    <a:pt x="1540" y="352"/>
                  </a:lnTo>
                  <a:lnTo>
                    <a:pt x="1540" y="352"/>
                  </a:lnTo>
                  <a:lnTo>
                    <a:pt x="1538" y="377"/>
                  </a:lnTo>
                  <a:lnTo>
                    <a:pt x="1532" y="404"/>
                  </a:lnTo>
                  <a:lnTo>
                    <a:pt x="1532" y="404"/>
                  </a:lnTo>
                  <a:lnTo>
                    <a:pt x="1594" y="398"/>
                  </a:lnTo>
                  <a:lnTo>
                    <a:pt x="1622" y="394"/>
                  </a:lnTo>
                  <a:lnTo>
                    <a:pt x="1632" y="392"/>
                  </a:lnTo>
                  <a:lnTo>
                    <a:pt x="1638" y="390"/>
                  </a:lnTo>
                  <a:lnTo>
                    <a:pt x="1638" y="390"/>
                  </a:lnTo>
                  <a:lnTo>
                    <a:pt x="1642" y="390"/>
                  </a:lnTo>
                  <a:lnTo>
                    <a:pt x="1646" y="394"/>
                  </a:lnTo>
                  <a:lnTo>
                    <a:pt x="1648" y="400"/>
                  </a:lnTo>
                  <a:lnTo>
                    <a:pt x="1651" y="410"/>
                  </a:lnTo>
                  <a:lnTo>
                    <a:pt x="1653" y="431"/>
                  </a:lnTo>
                  <a:lnTo>
                    <a:pt x="1653" y="452"/>
                  </a:lnTo>
                  <a:lnTo>
                    <a:pt x="1653" y="452"/>
                  </a:lnTo>
                  <a:lnTo>
                    <a:pt x="1653" y="458"/>
                  </a:lnTo>
                  <a:lnTo>
                    <a:pt x="1655" y="464"/>
                  </a:lnTo>
                  <a:lnTo>
                    <a:pt x="1655" y="464"/>
                  </a:lnTo>
                  <a:close/>
                  <a:moveTo>
                    <a:pt x="1582" y="156"/>
                  </a:moveTo>
                  <a:lnTo>
                    <a:pt x="1582" y="156"/>
                  </a:lnTo>
                  <a:lnTo>
                    <a:pt x="1557" y="145"/>
                  </a:lnTo>
                  <a:lnTo>
                    <a:pt x="1530" y="135"/>
                  </a:lnTo>
                  <a:lnTo>
                    <a:pt x="1518" y="133"/>
                  </a:lnTo>
                  <a:lnTo>
                    <a:pt x="1505" y="133"/>
                  </a:lnTo>
                  <a:lnTo>
                    <a:pt x="1493" y="133"/>
                  </a:lnTo>
                  <a:lnTo>
                    <a:pt x="1484" y="135"/>
                  </a:lnTo>
                  <a:lnTo>
                    <a:pt x="1484" y="135"/>
                  </a:lnTo>
                  <a:lnTo>
                    <a:pt x="1474" y="139"/>
                  </a:lnTo>
                  <a:lnTo>
                    <a:pt x="1466" y="145"/>
                  </a:lnTo>
                  <a:lnTo>
                    <a:pt x="1463" y="151"/>
                  </a:lnTo>
                  <a:lnTo>
                    <a:pt x="1461" y="158"/>
                  </a:lnTo>
                  <a:lnTo>
                    <a:pt x="1459" y="166"/>
                  </a:lnTo>
                  <a:lnTo>
                    <a:pt x="1461" y="176"/>
                  </a:lnTo>
                  <a:lnTo>
                    <a:pt x="1468" y="197"/>
                  </a:lnTo>
                  <a:lnTo>
                    <a:pt x="1480" y="218"/>
                  </a:lnTo>
                  <a:lnTo>
                    <a:pt x="1495" y="241"/>
                  </a:lnTo>
                  <a:lnTo>
                    <a:pt x="1522" y="284"/>
                  </a:lnTo>
                  <a:lnTo>
                    <a:pt x="1522" y="284"/>
                  </a:lnTo>
                  <a:lnTo>
                    <a:pt x="1540" y="280"/>
                  </a:lnTo>
                  <a:lnTo>
                    <a:pt x="1555" y="272"/>
                  </a:lnTo>
                  <a:lnTo>
                    <a:pt x="1569" y="263"/>
                  </a:lnTo>
                  <a:lnTo>
                    <a:pt x="1572" y="257"/>
                  </a:lnTo>
                  <a:lnTo>
                    <a:pt x="1576" y="251"/>
                  </a:lnTo>
                  <a:lnTo>
                    <a:pt x="1576" y="251"/>
                  </a:lnTo>
                  <a:lnTo>
                    <a:pt x="1582" y="230"/>
                  </a:lnTo>
                  <a:lnTo>
                    <a:pt x="1584" y="207"/>
                  </a:lnTo>
                  <a:lnTo>
                    <a:pt x="1584" y="181"/>
                  </a:lnTo>
                  <a:lnTo>
                    <a:pt x="1582" y="156"/>
                  </a:lnTo>
                  <a:lnTo>
                    <a:pt x="1582" y="156"/>
                  </a:lnTo>
                  <a:close/>
                  <a:moveTo>
                    <a:pt x="539" y="495"/>
                  </a:moveTo>
                  <a:lnTo>
                    <a:pt x="539" y="495"/>
                  </a:lnTo>
                  <a:lnTo>
                    <a:pt x="493" y="456"/>
                  </a:lnTo>
                  <a:lnTo>
                    <a:pt x="493" y="456"/>
                  </a:lnTo>
                  <a:lnTo>
                    <a:pt x="466" y="483"/>
                  </a:lnTo>
                  <a:lnTo>
                    <a:pt x="466" y="483"/>
                  </a:lnTo>
                  <a:lnTo>
                    <a:pt x="455" y="497"/>
                  </a:lnTo>
                  <a:lnTo>
                    <a:pt x="449" y="506"/>
                  </a:lnTo>
                  <a:lnTo>
                    <a:pt x="443" y="516"/>
                  </a:lnTo>
                  <a:lnTo>
                    <a:pt x="435" y="529"/>
                  </a:lnTo>
                  <a:lnTo>
                    <a:pt x="435" y="529"/>
                  </a:lnTo>
                  <a:lnTo>
                    <a:pt x="428" y="541"/>
                  </a:lnTo>
                  <a:lnTo>
                    <a:pt x="422" y="545"/>
                  </a:lnTo>
                  <a:lnTo>
                    <a:pt x="422" y="551"/>
                  </a:lnTo>
                  <a:lnTo>
                    <a:pt x="420" y="560"/>
                  </a:lnTo>
                  <a:lnTo>
                    <a:pt x="420" y="560"/>
                  </a:lnTo>
                  <a:lnTo>
                    <a:pt x="418" y="587"/>
                  </a:lnTo>
                  <a:lnTo>
                    <a:pt x="418" y="595"/>
                  </a:lnTo>
                  <a:lnTo>
                    <a:pt x="418" y="599"/>
                  </a:lnTo>
                  <a:lnTo>
                    <a:pt x="420" y="599"/>
                  </a:lnTo>
                  <a:lnTo>
                    <a:pt x="420" y="599"/>
                  </a:lnTo>
                  <a:lnTo>
                    <a:pt x="426" y="597"/>
                  </a:lnTo>
                  <a:lnTo>
                    <a:pt x="435" y="589"/>
                  </a:lnTo>
                  <a:lnTo>
                    <a:pt x="447" y="578"/>
                  </a:lnTo>
                  <a:lnTo>
                    <a:pt x="458" y="560"/>
                  </a:lnTo>
                  <a:lnTo>
                    <a:pt x="458" y="560"/>
                  </a:lnTo>
                  <a:lnTo>
                    <a:pt x="472" y="543"/>
                  </a:lnTo>
                  <a:lnTo>
                    <a:pt x="485" y="531"/>
                  </a:lnTo>
                  <a:lnTo>
                    <a:pt x="505" y="514"/>
                  </a:lnTo>
                  <a:lnTo>
                    <a:pt x="505" y="514"/>
                  </a:lnTo>
                  <a:lnTo>
                    <a:pt x="518" y="506"/>
                  </a:lnTo>
                  <a:lnTo>
                    <a:pt x="539" y="495"/>
                  </a:lnTo>
                  <a:lnTo>
                    <a:pt x="539" y="495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7">
              <a:extLst>
                <a:ext uri="{FF2B5EF4-FFF2-40B4-BE49-F238E27FC236}">
                  <a16:creationId xmlns:a16="http://schemas.microsoft.com/office/drawing/2014/main" id="{7CA80C12-3178-4F70-B706-756AD135C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9438" y="12700"/>
              <a:ext cx="4081463" cy="6832600"/>
            </a:xfrm>
            <a:custGeom>
              <a:avLst/>
              <a:gdLst>
                <a:gd name="T0" fmla="*/ 164 w 2571"/>
                <a:gd name="T1" fmla="*/ 1426 h 4304"/>
                <a:gd name="T2" fmla="*/ 8 w 2571"/>
                <a:gd name="T3" fmla="*/ 1788 h 4304"/>
                <a:gd name="T4" fmla="*/ 33 w 2571"/>
                <a:gd name="T5" fmla="*/ 2058 h 4304"/>
                <a:gd name="T6" fmla="*/ 131 w 2571"/>
                <a:gd name="T7" fmla="*/ 2344 h 4304"/>
                <a:gd name="T8" fmla="*/ 389 w 2571"/>
                <a:gd name="T9" fmla="*/ 3293 h 4304"/>
                <a:gd name="T10" fmla="*/ 534 w 2571"/>
                <a:gd name="T11" fmla="*/ 3838 h 4304"/>
                <a:gd name="T12" fmla="*/ 397 w 2571"/>
                <a:gd name="T13" fmla="*/ 3978 h 4304"/>
                <a:gd name="T14" fmla="*/ 351 w 2571"/>
                <a:gd name="T15" fmla="*/ 4047 h 4304"/>
                <a:gd name="T16" fmla="*/ 370 w 2571"/>
                <a:gd name="T17" fmla="*/ 4200 h 4304"/>
                <a:gd name="T18" fmla="*/ 432 w 2571"/>
                <a:gd name="T19" fmla="*/ 4221 h 4304"/>
                <a:gd name="T20" fmla="*/ 491 w 2571"/>
                <a:gd name="T21" fmla="*/ 4211 h 4304"/>
                <a:gd name="T22" fmla="*/ 574 w 2571"/>
                <a:gd name="T23" fmla="*/ 4215 h 4304"/>
                <a:gd name="T24" fmla="*/ 595 w 2571"/>
                <a:gd name="T25" fmla="*/ 4250 h 4304"/>
                <a:gd name="T26" fmla="*/ 696 w 2571"/>
                <a:gd name="T27" fmla="*/ 4291 h 4304"/>
                <a:gd name="T28" fmla="*/ 803 w 2571"/>
                <a:gd name="T29" fmla="*/ 4300 h 4304"/>
                <a:gd name="T30" fmla="*/ 917 w 2571"/>
                <a:gd name="T31" fmla="*/ 4300 h 4304"/>
                <a:gd name="T32" fmla="*/ 1006 w 2571"/>
                <a:gd name="T33" fmla="*/ 4295 h 4304"/>
                <a:gd name="T34" fmla="*/ 1071 w 2571"/>
                <a:gd name="T35" fmla="*/ 4273 h 4304"/>
                <a:gd name="T36" fmla="*/ 1073 w 2571"/>
                <a:gd name="T37" fmla="*/ 4150 h 4304"/>
                <a:gd name="T38" fmla="*/ 1041 w 2571"/>
                <a:gd name="T39" fmla="*/ 3831 h 4304"/>
                <a:gd name="T40" fmla="*/ 1158 w 2571"/>
                <a:gd name="T41" fmla="*/ 3210 h 4304"/>
                <a:gd name="T42" fmla="*/ 1214 w 2571"/>
                <a:gd name="T43" fmla="*/ 2936 h 4304"/>
                <a:gd name="T44" fmla="*/ 1227 w 2571"/>
                <a:gd name="T45" fmla="*/ 2427 h 4304"/>
                <a:gd name="T46" fmla="*/ 1395 w 2571"/>
                <a:gd name="T47" fmla="*/ 1911 h 4304"/>
                <a:gd name="T48" fmla="*/ 1534 w 2571"/>
                <a:gd name="T49" fmla="*/ 1705 h 4304"/>
                <a:gd name="T50" fmla="*/ 1680 w 2571"/>
                <a:gd name="T51" fmla="*/ 1370 h 4304"/>
                <a:gd name="T52" fmla="*/ 1971 w 2571"/>
                <a:gd name="T53" fmla="*/ 2244 h 4304"/>
                <a:gd name="T54" fmla="*/ 2025 w 2571"/>
                <a:gd name="T55" fmla="*/ 2518 h 4304"/>
                <a:gd name="T56" fmla="*/ 1979 w 2571"/>
                <a:gd name="T57" fmla="*/ 2795 h 4304"/>
                <a:gd name="T58" fmla="*/ 1889 w 2571"/>
                <a:gd name="T59" fmla="*/ 2990 h 4304"/>
                <a:gd name="T60" fmla="*/ 1790 w 2571"/>
                <a:gd name="T61" fmla="*/ 3038 h 4304"/>
                <a:gd name="T62" fmla="*/ 1721 w 2571"/>
                <a:gd name="T63" fmla="*/ 3127 h 4304"/>
                <a:gd name="T64" fmla="*/ 1711 w 2571"/>
                <a:gd name="T65" fmla="*/ 3226 h 4304"/>
                <a:gd name="T66" fmla="*/ 1796 w 2571"/>
                <a:gd name="T67" fmla="*/ 3245 h 4304"/>
                <a:gd name="T68" fmla="*/ 1889 w 2571"/>
                <a:gd name="T69" fmla="*/ 3266 h 4304"/>
                <a:gd name="T70" fmla="*/ 1996 w 2571"/>
                <a:gd name="T71" fmla="*/ 3261 h 4304"/>
                <a:gd name="T72" fmla="*/ 2060 w 2571"/>
                <a:gd name="T73" fmla="*/ 3262 h 4304"/>
                <a:gd name="T74" fmla="*/ 2133 w 2571"/>
                <a:gd name="T75" fmla="*/ 3249 h 4304"/>
                <a:gd name="T76" fmla="*/ 2197 w 2571"/>
                <a:gd name="T77" fmla="*/ 3125 h 4304"/>
                <a:gd name="T78" fmla="*/ 2247 w 2571"/>
                <a:gd name="T79" fmla="*/ 2810 h 4304"/>
                <a:gd name="T80" fmla="*/ 2328 w 2571"/>
                <a:gd name="T81" fmla="*/ 2594 h 4304"/>
                <a:gd name="T82" fmla="*/ 2334 w 2571"/>
                <a:gd name="T83" fmla="*/ 2400 h 4304"/>
                <a:gd name="T84" fmla="*/ 2301 w 2571"/>
                <a:gd name="T85" fmla="*/ 2136 h 4304"/>
                <a:gd name="T86" fmla="*/ 2318 w 2571"/>
                <a:gd name="T87" fmla="*/ 1716 h 4304"/>
                <a:gd name="T88" fmla="*/ 2442 w 2571"/>
                <a:gd name="T89" fmla="*/ 1272 h 4304"/>
                <a:gd name="T90" fmla="*/ 2563 w 2571"/>
                <a:gd name="T91" fmla="*/ 535 h 4304"/>
                <a:gd name="T92" fmla="*/ 2551 w 2571"/>
                <a:gd name="T93" fmla="*/ 253 h 4304"/>
                <a:gd name="T94" fmla="*/ 2417 w 2571"/>
                <a:gd name="T95" fmla="*/ 100 h 4304"/>
                <a:gd name="T96" fmla="*/ 2232 w 2571"/>
                <a:gd name="T97" fmla="*/ 31 h 4304"/>
                <a:gd name="T98" fmla="*/ 1796 w 2571"/>
                <a:gd name="T99" fmla="*/ 17 h 4304"/>
                <a:gd name="T100" fmla="*/ 1642 w 2571"/>
                <a:gd name="T101" fmla="*/ 2 h 4304"/>
                <a:gd name="T102" fmla="*/ 1443 w 2571"/>
                <a:gd name="T103" fmla="*/ 89 h 4304"/>
                <a:gd name="T104" fmla="*/ 817 w 2571"/>
                <a:gd name="T105" fmla="*/ 551 h 4304"/>
                <a:gd name="T106" fmla="*/ 707 w 2571"/>
                <a:gd name="T107" fmla="*/ 605 h 4304"/>
                <a:gd name="T108" fmla="*/ 678 w 2571"/>
                <a:gd name="T109" fmla="*/ 2576 h 4304"/>
                <a:gd name="T110" fmla="*/ 763 w 2571"/>
                <a:gd name="T111" fmla="*/ 2752 h 4304"/>
                <a:gd name="T112" fmla="*/ 803 w 2571"/>
                <a:gd name="T113" fmla="*/ 3003 h 4304"/>
                <a:gd name="T114" fmla="*/ 782 w 2571"/>
                <a:gd name="T115" fmla="*/ 3299 h 4304"/>
                <a:gd name="T116" fmla="*/ 738 w 2571"/>
                <a:gd name="T117" fmla="*/ 3243 h 4304"/>
                <a:gd name="T118" fmla="*/ 678 w 2571"/>
                <a:gd name="T119" fmla="*/ 2576 h 4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71" h="4304">
                  <a:moveTo>
                    <a:pt x="601" y="612"/>
                  </a:moveTo>
                  <a:lnTo>
                    <a:pt x="601" y="612"/>
                  </a:lnTo>
                  <a:lnTo>
                    <a:pt x="514" y="769"/>
                  </a:lnTo>
                  <a:lnTo>
                    <a:pt x="426" y="931"/>
                  </a:lnTo>
                  <a:lnTo>
                    <a:pt x="322" y="1125"/>
                  </a:lnTo>
                  <a:lnTo>
                    <a:pt x="214" y="1330"/>
                  </a:lnTo>
                  <a:lnTo>
                    <a:pt x="164" y="1426"/>
                  </a:lnTo>
                  <a:lnTo>
                    <a:pt x="119" y="1521"/>
                  </a:lnTo>
                  <a:lnTo>
                    <a:pt x="79" y="1606"/>
                  </a:lnTo>
                  <a:lnTo>
                    <a:pt x="46" y="1679"/>
                  </a:lnTo>
                  <a:lnTo>
                    <a:pt x="21" y="1741"/>
                  </a:lnTo>
                  <a:lnTo>
                    <a:pt x="13" y="1766"/>
                  </a:lnTo>
                  <a:lnTo>
                    <a:pt x="8" y="1788"/>
                  </a:lnTo>
                  <a:lnTo>
                    <a:pt x="8" y="1788"/>
                  </a:lnTo>
                  <a:lnTo>
                    <a:pt x="2" y="1824"/>
                  </a:lnTo>
                  <a:lnTo>
                    <a:pt x="0" y="1863"/>
                  </a:lnTo>
                  <a:lnTo>
                    <a:pt x="0" y="1904"/>
                  </a:lnTo>
                  <a:lnTo>
                    <a:pt x="6" y="1942"/>
                  </a:lnTo>
                  <a:lnTo>
                    <a:pt x="11" y="1981"/>
                  </a:lnTo>
                  <a:lnTo>
                    <a:pt x="21" y="2020"/>
                  </a:lnTo>
                  <a:lnTo>
                    <a:pt x="33" y="2058"/>
                  </a:lnTo>
                  <a:lnTo>
                    <a:pt x="44" y="2097"/>
                  </a:lnTo>
                  <a:lnTo>
                    <a:pt x="69" y="2170"/>
                  </a:lnTo>
                  <a:lnTo>
                    <a:pt x="96" y="2236"/>
                  </a:lnTo>
                  <a:lnTo>
                    <a:pt x="117" y="2296"/>
                  </a:lnTo>
                  <a:lnTo>
                    <a:pt x="125" y="2321"/>
                  </a:lnTo>
                  <a:lnTo>
                    <a:pt x="131" y="2344"/>
                  </a:lnTo>
                  <a:lnTo>
                    <a:pt x="131" y="2344"/>
                  </a:lnTo>
                  <a:lnTo>
                    <a:pt x="146" y="2410"/>
                  </a:lnTo>
                  <a:lnTo>
                    <a:pt x="173" y="2516"/>
                  </a:lnTo>
                  <a:lnTo>
                    <a:pt x="208" y="2654"/>
                  </a:lnTo>
                  <a:lnTo>
                    <a:pt x="250" y="2808"/>
                  </a:lnTo>
                  <a:lnTo>
                    <a:pt x="295" y="2973"/>
                  </a:lnTo>
                  <a:lnTo>
                    <a:pt x="343" y="3139"/>
                  </a:lnTo>
                  <a:lnTo>
                    <a:pt x="389" y="3293"/>
                  </a:lnTo>
                  <a:lnTo>
                    <a:pt x="432" y="3427"/>
                  </a:lnTo>
                  <a:lnTo>
                    <a:pt x="432" y="3427"/>
                  </a:lnTo>
                  <a:lnTo>
                    <a:pt x="466" y="3541"/>
                  </a:lnTo>
                  <a:lnTo>
                    <a:pt x="493" y="3637"/>
                  </a:lnTo>
                  <a:lnTo>
                    <a:pt x="512" y="3721"/>
                  </a:lnTo>
                  <a:lnTo>
                    <a:pt x="526" y="3788"/>
                  </a:lnTo>
                  <a:lnTo>
                    <a:pt x="534" y="3838"/>
                  </a:lnTo>
                  <a:lnTo>
                    <a:pt x="538" y="3877"/>
                  </a:lnTo>
                  <a:lnTo>
                    <a:pt x="539" y="3906"/>
                  </a:lnTo>
                  <a:lnTo>
                    <a:pt x="539" y="3906"/>
                  </a:lnTo>
                  <a:lnTo>
                    <a:pt x="520" y="3914"/>
                  </a:lnTo>
                  <a:lnTo>
                    <a:pt x="476" y="3935"/>
                  </a:lnTo>
                  <a:lnTo>
                    <a:pt x="422" y="3962"/>
                  </a:lnTo>
                  <a:lnTo>
                    <a:pt x="397" y="3978"/>
                  </a:lnTo>
                  <a:lnTo>
                    <a:pt x="378" y="3991"/>
                  </a:lnTo>
                  <a:lnTo>
                    <a:pt x="378" y="3991"/>
                  </a:lnTo>
                  <a:lnTo>
                    <a:pt x="370" y="3999"/>
                  </a:lnTo>
                  <a:lnTo>
                    <a:pt x="364" y="4009"/>
                  </a:lnTo>
                  <a:lnTo>
                    <a:pt x="358" y="4020"/>
                  </a:lnTo>
                  <a:lnTo>
                    <a:pt x="354" y="4034"/>
                  </a:lnTo>
                  <a:lnTo>
                    <a:pt x="351" y="4047"/>
                  </a:lnTo>
                  <a:lnTo>
                    <a:pt x="349" y="4063"/>
                  </a:lnTo>
                  <a:lnTo>
                    <a:pt x="345" y="4096"/>
                  </a:lnTo>
                  <a:lnTo>
                    <a:pt x="347" y="4126"/>
                  </a:lnTo>
                  <a:lnTo>
                    <a:pt x="352" y="4155"/>
                  </a:lnTo>
                  <a:lnTo>
                    <a:pt x="360" y="4181"/>
                  </a:lnTo>
                  <a:lnTo>
                    <a:pt x="364" y="4192"/>
                  </a:lnTo>
                  <a:lnTo>
                    <a:pt x="370" y="4200"/>
                  </a:lnTo>
                  <a:lnTo>
                    <a:pt x="370" y="4200"/>
                  </a:lnTo>
                  <a:lnTo>
                    <a:pt x="376" y="4206"/>
                  </a:lnTo>
                  <a:lnTo>
                    <a:pt x="383" y="4211"/>
                  </a:lnTo>
                  <a:lnTo>
                    <a:pt x="391" y="4215"/>
                  </a:lnTo>
                  <a:lnTo>
                    <a:pt x="399" y="4219"/>
                  </a:lnTo>
                  <a:lnTo>
                    <a:pt x="414" y="4221"/>
                  </a:lnTo>
                  <a:lnTo>
                    <a:pt x="432" y="4221"/>
                  </a:lnTo>
                  <a:lnTo>
                    <a:pt x="447" y="4221"/>
                  </a:lnTo>
                  <a:lnTo>
                    <a:pt x="458" y="4219"/>
                  </a:lnTo>
                  <a:lnTo>
                    <a:pt x="470" y="4215"/>
                  </a:lnTo>
                  <a:lnTo>
                    <a:pt x="470" y="4215"/>
                  </a:lnTo>
                  <a:lnTo>
                    <a:pt x="472" y="4213"/>
                  </a:lnTo>
                  <a:lnTo>
                    <a:pt x="480" y="4211"/>
                  </a:lnTo>
                  <a:lnTo>
                    <a:pt x="491" y="4211"/>
                  </a:lnTo>
                  <a:lnTo>
                    <a:pt x="509" y="4215"/>
                  </a:lnTo>
                  <a:lnTo>
                    <a:pt x="509" y="4215"/>
                  </a:lnTo>
                  <a:lnTo>
                    <a:pt x="518" y="4217"/>
                  </a:lnTo>
                  <a:lnTo>
                    <a:pt x="530" y="4217"/>
                  </a:lnTo>
                  <a:lnTo>
                    <a:pt x="553" y="4213"/>
                  </a:lnTo>
                  <a:lnTo>
                    <a:pt x="564" y="4213"/>
                  </a:lnTo>
                  <a:lnTo>
                    <a:pt x="574" y="4215"/>
                  </a:lnTo>
                  <a:lnTo>
                    <a:pt x="578" y="4217"/>
                  </a:lnTo>
                  <a:lnTo>
                    <a:pt x="582" y="4221"/>
                  </a:lnTo>
                  <a:lnTo>
                    <a:pt x="584" y="4225"/>
                  </a:lnTo>
                  <a:lnTo>
                    <a:pt x="586" y="4231"/>
                  </a:lnTo>
                  <a:lnTo>
                    <a:pt x="586" y="4231"/>
                  </a:lnTo>
                  <a:lnTo>
                    <a:pt x="590" y="4242"/>
                  </a:lnTo>
                  <a:lnTo>
                    <a:pt x="595" y="4250"/>
                  </a:lnTo>
                  <a:lnTo>
                    <a:pt x="601" y="4256"/>
                  </a:lnTo>
                  <a:lnTo>
                    <a:pt x="609" y="4258"/>
                  </a:lnTo>
                  <a:lnTo>
                    <a:pt x="618" y="4262"/>
                  </a:lnTo>
                  <a:lnTo>
                    <a:pt x="624" y="4262"/>
                  </a:lnTo>
                  <a:lnTo>
                    <a:pt x="624" y="4262"/>
                  </a:lnTo>
                  <a:lnTo>
                    <a:pt x="661" y="4277"/>
                  </a:lnTo>
                  <a:lnTo>
                    <a:pt x="696" y="4291"/>
                  </a:lnTo>
                  <a:lnTo>
                    <a:pt x="713" y="4297"/>
                  </a:lnTo>
                  <a:lnTo>
                    <a:pt x="732" y="4300"/>
                  </a:lnTo>
                  <a:lnTo>
                    <a:pt x="732" y="4300"/>
                  </a:lnTo>
                  <a:lnTo>
                    <a:pt x="751" y="4302"/>
                  </a:lnTo>
                  <a:lnTo>
                    <a:pt x="769" y="4304"/>
                  </a:lnTo>
                  <a:lnTo>
                    <a:pt x="788" y="4302"/>
                  </a:lnTo>
                  <a:lnTo>
                    <a:pt x="803" y="4300"/>
                  </a:lnTo>
                  <a:lnTo>
                    <a:pt x="830" y="4295"/>
                  </a:lnTo>
                  <a:lnTo>
                    <a:pt x="840" y="4293"/>
                  </a:lnTo>
                  <a:lnTo>
                    <a:pt x="840" y="4293"/>
                  </a:lnTo>
                  <a:lnTo>
                    <a:pt x="859" y="4297"/>
                  </a:lnTo>
                  <a:lnTo>
                    <a:pt x="882" y="4298"/>
                  </a:lnTo>
                  <a:lnTo>
                    <a:pt x="917" y="4300"/>
                  </a:lnTo>
                  <a:lnTo>
                    <a:pt x="917" y="4300"/>
                  </a:lnTo>
                  <a:lnTo>
                    <a:pt x="936" y="4300"/>
                  </a:lnTo>
                  <a:lnTo>
                    <a:pt x="952" y="4300"/>
                  </a:lnTo>
                  <a:lnTo>
                    <a:pt x="977" y="4297"/>
                  </a:lnTo>
                  <a:lnTo>
                    <a:pt x="994" y="4293"/>
                  </a:lnTo>
                  <a:lnTo>
                    <a:pt x="1002" y="4293"/>
                  </a:lnTo>
                  <a:lnTo>
                    <a:pt x="1002" y="4293"/>
                  </a:lnTo>
                  <a:lnTo>
                    <a:pt x="1006" y="4295"/>
                  </a:lnTo>
                  <a:lnTo>
                    <a:pt x="1014" y="4295"/>
                  </a:lnTo>
                  <a:lnTo>
                    <a:pt x="1023" y="4295"/>
                  </a:lnTo>
                  <a:lnTo>
                    <a:pt x="1041" y="4293"/>
                  </a:lnTo>
                  <a:lnTo>
                    <a:pt x="1041" y="4293"/>
                  </a:lnTo>
                  <a:lnTo>
                    <a:pt x="1052" y="4289"/>
                  </a:lnTo>
                  <a:lnTo>
                    <a:pt x="1062" y="4283"/>
                  </a:lnTo>
                  <a:lnTo>
                    <a:pt x="1071" y="4273"/>
                  </a:lnTo>
                  <a:lnTo>
                    <a:pt x="1081" y="4262"/>
                  </a:lnTo>
                  <a:lnTo>
                    <a:pt x="1087" y="4248"/>
                  </a:lnTo>
                  <a:lnTo>
                    <a:pt x="1091" y="4233"/>
                  </a:lnTo>
                  <a:lnTo>
                    <a:pt x="1091" y="4217"/>
                  </a:lnTo>
                  <a:lnTo>
                    <a:pt x="1087" y="4200"/>
                  </a:lnTo>
                  <a:lnTo>
                    <a:pt x="1087" y="4200"/>
                  </a:lnTo>
                  <a:lnTo>
                    <a:pt x="1073" y="4150"/>
                  </a:lnTo>
                  <a:lnTo>
                    <a:pt x="1058" y="4080"/>
                  </a:lnTo>
                  <a:lnTo>
                    <a:pt x="1046" y="4009"/>
                  </a:lnTo>
                  <a:lnTo>
                    <a:pt x="1042" y="3978"/>
                  </a:lnTo>
                  <a:lnTo>
                    <a:pt x="1041" y="3952"/>
                  </a:lnTo>
                  <a:lnTo>
                    <a:pt x="1041" y="3952"/>
                  </a:lnTo>
                  <a:lnTo>
                    <a:pt x="1041" y="3898"/>
                  </a:lnTo>
                  <a:lnTo>
                    <a:pt x="1041" y="3831"/>
                  </a:lnTo>
                  <a:lnTo>
                    <a:pt x="1044" y="3761"/>
                  </a:lnTo>
                  <a:lnTo>
                    <a:pt x="1048" y="3705"/>
                  </a:lnTo>
                  <a:lnTo>
                    <a:pt x="1048" y="3705"/>
                  </a:lnTo>
                  <a:lnTo>
                    <a:pt x="1056" y="3666"/>
                  </a:lnTo>
                  <a:lnTo>
                    <a:pt x="1069" y="3599"/>
                  </a:lnTo>
                  <a:lnTo>
                    <a:pt x="1110" y="3409"/>
                  </a:lnTo>
                  <a:lnTo>
                    <a:pt x="1158" y="3210"/>
                  </a:lnTo>
                  <a:lnTo>
                    <a:pt x="1179" y="3125"/>
                  </a:lnTo>
                  <a:lnTo>
                    <a:pt x="1195" y="3063"/>
                  </a:lnTo>
                  <a:lnTo>
                    <a:pt x="1195" y="3063"/>
                  </a:lnTo>
                  <a:lnTo>
                    <a:pt x="1200" y="3036"/>
                  </a:lnTo>
                  <a:lnTo>
                    <a:pt x="1206" y="3007"/>
                  </a:lnTo>
                  <a:lnTo>
                    <a:pt x="1210" y="2973"/>
                  </a:lnTo>
                  <a:lnTo>
                    <a:pt x="1214" y="2936"/>
                  </a:lnTo>
                  <a:lnTo>
                    <a:pt x="1218" y="2857"/>
                  </a:lnTo>
                  <a:lnTo>
                    <a:pt x="1222" y="2771"/>
                  </a:lnTo>
                  <a:lnTo>
                    <a:pt x="1222" y="2609"/>
                  </a:lnTo>
                  <a:lnTo>
                    <a:pt x="1224" y="2540"/>
                  </a:lnTo>
                  <a:lnTo>
                    <a:pt x="1226" y="2483"/>
                  </a:lnTo>
                  <a:lnTo>
                    <a:pt x="1226" y="2483"/>
                  </a:lnTo>
                  <a:lnTo>
                    <a:pt x="1227" y="2427"/>
                  </a:lnTo>
                  <a:lnTo>
                    <a:pt x="1226" y="2360"/>
                  </a:lnTo>
                  <a:lnTo>
                    <a:pt x="1222" y="2213"/>
                  </a:lnTo>
                  <a:lnTo>
                    <a:pt x="1214" y="2087"/>
                  </a:lnTo>
                  <a:lnTo>
                    <a:pt x="1210" y="2035"/>
                  </a:lnTo>
                  <a:lnTo>
                    <a:pt x="1210" y="2035"/>
                  </a:lnTo>
                  <a:lnTo>
                    <a:pt x="1395" y="1911"/>
                  </a:lnTo>
                  <a:lnTo>
                    <a:pt x="1395" y="1911"/>
                  </a:lnTo>
                  <a:lnTo>
                    <a:pt x="1424" y="1888"/>
                  </a:lnTo>
                  <a:lnTo>
                    <a:pt x="1447" y="1867"/>
                  </a:lnTo>
                  <a:lnTo>
                    <a:pt x="1466" y="1842"/>
                  </a:lnTo>
                  <a:lnTo>
                    <a:pt x="1482" y="1813"/>
                  </a:lnTo>
                  <a:lnTo>
                    <a:pt x="1499" y="1782"/>
                  </a:lnTo>
                  <a:lnTo>
                    <a:pt x="1515" y="1747"/>
                  </a:lnTo>
                  <a:lnTo>
                    <a:pt x="1534" y="1705"/>
                  </a:lnTo>
                  <a:lnTo>
                    <a:pt x="1557" y="1656"/>
                  </a:lnTo>
                  <a:lnTo>
                    <a:pt x="1557" y="1656"/>
                  </a:lnTo>
                  <a:lnTo>
                    <a:pt x="1582" y="1604"/>
                  </a:lnTo>
                  <a:lnTo>
                    <a:pt x="1605" y="1552"/>
                  </a:lnTo>
                  <a:lnTo>
                    <a:pt x="1646" y="1461"/>
                  </a:lnTo>
                  <a:lnTo>
                    <a:pt x="1680" y="1370"/>
                  </a:lnTo>
                  <a:lnTo>
                    <a:pt x="1680" y="1370"/>
                  </a:lnTo>
                  <a:lnTo>
                    <a:pt x="1777" y="1560"/>
                  </a:lnTo>
                  <a:lnTo>
                    <a:pt x="1873" y="1749"/>
                  </a:lnTo>
                  <a:lnTo>
                    <a:pt x="1873" y="1749"/>
                  </a:lnTo>
                  <a:lnTo>
                    <a:pt x="1917" y="1967"/>
                  </a:lnTo>
                  <a:lnTo>
                    <a:pt x="1966" y="2221"/>
                  </a:lnTo>
                  <a:lnTo>
                    <a:pt x="1966" y="2221"/>
                  </a:lnTo>
                  <a:lnTo>
                    <a:pt x="1971" y="2244"/>
                  </a:lnTo>
                  <a:lnTo>
                    <a:pt x="1981" y="2277"/>
                  </a:lnTo>
                  <a:lnTo>
                    <a:pt x="1993" y="2321"/>
                  </a:lnTo>
                  <a:lnTo>
                    <a:pt x="2004" y="2371"/>
                  </a:lnTo>
                  <a:lnTo>
                    <a:pt x="2016" y="2427"/>
                  </a:lnTo>
                  <a:lnTo>
                    <a:pt x="2020" y="2456"/>
                  </a:lnTo>
                  <a:lnTo>
                    <a:pt x="2023" y="2487"/>
                  </a:lnTo>
                  <a:lnTo>
                    <a:pt x="2025" y="2518"/>
                  </a:lnTo>
                  <a:lnTo>
                    <a:pt x="2025" y="2551"/>
                  </a:lnTo>
                  <a:lnTo>
                    <a:pt x="2023" y="2582"/>
                  </a:lnTo>
                  <a:lnTo>
                    <a:pt x="2020" y="2615"/>
                  </a:lnTo>
                  <a:lnTo>
                    <a:pt x="2020" y="2615"/>
                  </a:lnTo>
                  <a:lnTo>
                    <a:pt x="2008" y="2679"/>
                  </a:lnTo>
                  <a:lnTo>
                    <a:pt x="1995" y="2739"/>
                  </a:lnTo>
                  <a:lnTo>
                    <a:pt x="1979" y="2795"/>
                  </a:lnTo>
                  <a:lnTo>
                    <a:pt x="1962" y="2845"/>
                  </a:lnTo>
                  <a:lnTo>
                    <a:pt x="1944" y="2889"/>
                  </a:lnTo>
                  <a:lnTo>
                    <a:pt x="1929" y="2926"/>
                  </a:lnTo>
                  <a:lnTo>
                    <a:pt x="1915" y="2953"/>
                  </a:lnTo>
                  <a:lnTo>
                    <a:pt x="1904" y="2971"/>
                  </a:lnTo>
                  <a:lnTo>
                    <a:pt x="1904" y="2971"/>
                  </a:lnTo>
                  <a:lnTo>
                    <a:pt x="1889" y="2990"/>
                  </a:lnTo>
                  <a:lnTo>
                    <a:pt x="1881" y="2996"/>
                  </a:lnTo>
                  <a:lnTo>
                    <a:pt x="1873" y="3002"/>
                  </a:lnTo>
                  <a:lnTo>
                    <a:pt x="1863" y="3009"/>
                  </a:lnTo>
                  <a:lnTo>
                    <a:pt x="1848" y="3015"/>
                  </a:lnTo>
                  <a:lnTo>
                    <a:pt x="1804" y="3032"/>
                  </a:lnTo>
                  <a:lnTo>
                    <a:pt x="1804" y="3032"/>
                  </a:lnTo>
                  <a:lnTo>
                    <a:pt x="1790" y="3038"/>
                  </a:lnTo>
                  <a:lnTo>
                    <a:pt x="1777" y="3048"/>
                  </a:lnTo>
                  <a:lnTo>
                    <a:pt x="1765" y="3058"/>
                  </a:lnTo>
                  <a:lnTo>
                    <a:pt x="1754" y="3069"/>
                  </a:lnTo>
                  <a:lnTo>
                    <a:pt x="1744" y="3083"/>
                  </a:lnTo>
                  <a:lnTo>
                    <a:pt x="1734" y="3098"/>
                  </a:lnTo>
                  <a:lnTo>
                    <a:pt x="1727" y="3112"/>
                  </a:lnTo>
                  <a:lnTo>
                    <a:pt x="1721" y="3127"/>
                  </a:lnTo>
                  <a:lnTo>
                    <a:pt x="1709" y="3158"/>
                  </a:lnTo>
                  <a:lnTo>
                    <a:pt x="1705" y="3185"/>
                  </a:lnTo>
                  <a:lnTo>
                    <a:pt x="1705" y="3199"/>
                  </a:lnTo>
                  <a:lnTo>
                    <a:pt x="1705" y="3208"/>
                  </a:lnTo>
                  <a:lnTo>
                    <a:pt x="1707" y="3218"/>
                  </a:lnTo>
                  <a:lnTo>
                    <a:pt x="1711" y="3226"/>
                  </a:lnTo>
                  <a:lnTo>
                    <a:pt x="1711" y="3226"/>
                  </a:lnTo>
                  <a:lnTo>
                    <a:pt x="1717" y="3232"/>
                  </a:lnTo>
                  <a:lnTo>
                    <a:pt x="1723" y="3235"/>
                  </a:lnTo>
                  <a:lnTo>
                    <a:pt x="1730" y="3239"/>
                  </a:lnTo>
                  <a:lnTo>
                    <a:pt x="1738" y="3243"/>
                  </a:lnTo>
                  <a:lnTo>
                    <a:pt x="1757" y="3245"/>
                  </a:lnTo>
                  <a:lnTo>
                    <a:pt x="1779" y="3245"/>
                  </a:lnTo>
                  <a:lnTo>
                    <a:pt x="1796" y="3245"/>
                  </a:lnTo>
                  <a:lnTo>
                    <a:pt x="1811" y="3243"/>
                  </a:lnTo>
                  <a:lnTo>
                    <a:pt x="1827" y="3241"/>
                  </a:lnTo>
                  <a:lnTo>
                    <a:pt x="1827" y="3241"/>
                  </a:lnTo>
                  <a:lnTo>
                    <a:pt x="1835" y="3245"/>
                  </a:lnTo>
                  <a:lnTo>
                    <a:pt x="1856" y="3257"/>
                  </a:lnTo>
                  <a:lnTo>
                    <a:pt x="1869" y="3262"/>
                  </a:lnTo>
                  <a:lnTo>
                    <a:pt x="1889" y="3266"/>
                  </a:lnTo>
                  <a:lnTo>
                    <a:pt x="1910" y="3270"/>
                  </a:lnTo>
                  <a:lnTo>
                    <a:pt x="1935" y="3272"/>
                  </a:lnTo>
                  <a:lnTo>
                    <a:pt x="1935" y="3272"/>
                  </a:lnTo>
                  <a:lnTo>
                    <a:pt x="1958" y="3270"/>
                  </a:lnTo>
                  <a:lnTo>
                    <a:pt x="1975" y="3268"/>
                  </a:lnTo>
                  <a:lnTo>
                    <a:pt x="1987" y="3264"/>
                  </a:lnTo>
                  <a:lnTo>
                    <a:pt x="1996" y="3261"/>
                  </a:lnTo>
                  <a:lnTo>
                    <a:pt x="2000" y="3257"/>
                  </a:lnTo>
                  <a:lnTo>
                    <a:pt x="2002" y="3253"/>
                  </a:lnTo>
                  <a:lnTo>
                    <a:pt x="2004" y="3249"/>
                  </a:lnTo>
                  <a:lnTo>
                    <a:pt x="2004" y="3249"/>
                  </a:lnTo>
                  <a:lnTo>
                    <a:pt x="2012" y="3251"/>
                  </a:lnTo>
                  <a:lnTo>
                    <a:pt x="2031" y="3257"/>
                  </a:lnTo>
                  <a:lnTo>
                    <a:pt x="2060" y="3262"/>
                  </a:lnTo>
                  <a:lnTo>
                    <a:pt x="2077" y="3264"/>
                  </a:lnTo>
                  <a:lnTo>
                    <a:pt x="2097" y="3264"/>
                  </a:lnTo>
                  <a:lnTo>
                    <a:pt x="2097" y="3264"/>
                  </a:lnTo>
                  <a:lnTo>
                    <a:pt x="2106" y="3262"/>
                  </a:lnTo>
                  <a:lnTo>
                    <a:pt x="2116" y="3261"/>
                  </a:lnTo>
                  <a:lnTo>
                    <a:pt x="2126" y="3255"/>
                  </a:lnTo>
                  <a:lnTo>
                    <a:pt x="2133" y="3249"/>
                  </a:lnTo>
                  <a:lnTo>
                    <a:pt x="2151" y="3232"/>
                  </a:lnTo>
                  <a:lnTo>
                    <a:pt x="2166" y="3212"/>
                  </a:lnTo>
                  <a:lnTo>
                    <a:pt x="2180" y="3189"/>
                  </a:lnTo>
                  <a:lnTo>
                    <a:pt x="2189" y="3166"/>
                  </a:lnTo>
                  <a:lnTo>
                    <a:pt x="2195" y="3145"/>
                  </a:lnTo>
                  <a:lnTo>
                    <a:pt x="2197" y="3125"/>
                  </a:lnTo>
                  <a:lnTo>
                    <a:pt x="2197" y="3125"/>
                  </a:lnTo>
                  <a:lnTo>
                    <a:pt x="2199" y="3065"/>
                  </a:lnTo>
                  <a:lnTo>
                    <a:pt x="2203" y="3021"/>
                  </a:lnTo>
                  <a:lnTo>
                    <a:pt x="2208" y="2973"/>
                  </a:lnTo>
                  <a:lnTo>
                    <a:pt x="2218" y="2918"/>
                  </a:lnTo>
                  <a:lnTo>
                    <a:pt x="2230" y="2862"/>
                  </a:lnTo>
                  <a:lnTo>
                    <a:pt x="2237" y="2837"/>
                  </a:lnTo>
                  <a:lnTo>
                    <a:pt x="2247" y="2810"/>
                  </a:lnTo>
                  <a:lnTo>
                    <a:pt x="2257" y="2785"/>
                  </a:lnTo>
                  <a:lnTo>
                    <a:pt x="2266" y="2762"/>
                  </a:lnTo>
                  <a:lnTo>
                    <a:pt x="2266" y="2762"/>
                  </a:lnTo>
                  <a:lnTo>
                    <a:pt x="2287" y="2717"/>
                  </a:lnTo>
                  <a:lnTo>
                    <a:pt x="2303" y="2673"/>
                  </a:lnTo>
                  <a:lnTo>
                    <a:pt x="2316" y="2632"/>
                  </a:lnTo>
                  <a:lnTo>
                    <a:pt x="2328" y="2594"/>
                  </a:lnTo>
                  <a:lnTo>
                    <a:pt x="2336" y="2557"/>
                  </a:lnTo>
                  <a:lnTo>
                    <a:pt x="2341" y="2524"/>
                  </a:lnTo>
                  <a:lnTo>
                    <a:pt x="2343" y="2495"/>
                  </a:lnTo>
                  <a:lnTo>
                    <a:pt x="2343" y="2468"/>
                  </a:lnTo>
                  <a:lnTo>
                    <a:pt x="2343" y="2468"/>
                  </a:lnTo>
                  <a:lnTo>
                    <a:pt x="2339" y="2429"/>
                  </a:lnTo>
                  <a:lnTo>
                    <a:pt x="2334" y="2400"/>
                  </a:lnTo>
                  <a:lnTo>
                    <a:pt x="2324" y="2373"/>
                  </a:lnTo>
                  <a:lnTo>
                    <a:pt x="2313" y="2337"/>
                  </a:lnTo>
                  <a:lnTo>
                    <a:pt x="2313" y="2337"/>
                  </a:lnTo>
                  <a:lnTo>
                    <a:pt x="2309" y="2321"/>
                  </a:lnTo>
                  <a:lnTo>
                    <a:pt x="2307" y="2296"/>
                  </a:lnTo>
                  <a:lnTo>
                    <a:pt x="2303" y="2226"/>
                  </a:lnTo>
                  <a:lnTo>
                    <a:pt x="2301" y="2136"/>
                  </a:lnTo>
                  <a:lnTo>
                    <a:pt x="2301" y="2037"/>
                  </a:lnTo>
                  <a:lnTo>
                    <a:pt x="2303" y="1938"/>
                  </a:lnTo>
                  <a:lnTo>
                    <a:pt x="2305" y="1850"/>
                  </a:lnTo>
                  <a:lnTo>
                    <a:pt x="2309" y="1780"/>
                  </a:lnTo>
                  <a:lnTo>
                    <a:pt x="2313" y="1741"/>
                  </a:lnTo>
                  <a:lnTo>
                    <a:pt x="2313" y="1741"/>
                  </a:lnTo>
                  <a:lnTo>
                    <a:pt x="2318" y="1716"/>
                  </a:lnTo>
                  <a:lnTo>
                    <a:pt x="2330" y="1679"/>
                  </a:lnTo>
                  <a:lnTo>
                    <a:pt x="2357" y="1590"/>
                  </a:lnTo>
                  <a:lnTo>
                    <a:pt x="2388" y="1494"/>
                  </a:lnTo>
                  <a:lnTo>
                    <a:pt x="2413" y="1409"/>
                  </a:lnTo>
                  <a:lnTo>
                    <a:pt x="2413" y="1409"/>
                  </a:lnTo>
                  <a:lnTo>
                    <a:pt x="2426" y="1355"/>
                  </a:lnTo>
                  <a:lnTo>
                    <a:pt x="2442" y="1272"/>
                  </a:lnTo>
                  <a:lnTo>
                    <a:pt x="2482" y="1059"/>
                  </a:lnTo>
                  <a:lnTo>
                    <a:pt x="2521" y="844"/>
                  </a:lnTo>
                  <a:lnTo>
                    <a:pt x="2544" y="705"/>
                  </a:lnTo>
                  <a:lnTo>
                    <a:pt x="2544" y="705"/>
                  </a:lnTo>
                  <a:lnTo>
                    <a:pt x="2550" y="659"/>
                  </a:lnTo>
                  <a:lnTo>
                    <a:pt x="2557" y="601"/>
                  </a:lnTo>
                  <a:lnTo>
                    <a:pt x="2563" y="535"/>
                  </a:lnTo>
                  <a:lnTo>
                    <a:pt x="2569" y="466"/>
                  </a:lnTo>
                  <a:lnTo>
                    <a:pt x="2571" y="396"/>
                  </a:lnTo>
                  <a:lnTo>
                    <a:pt x="2569" y="363"/>
                  </a:lnTo>
                  <a:lnTo>
                    <a:pt x="2567" y="330"/>
                  </a:lnTo>
                  <a:lnTo>
                    <a:pt x="2563" y="301"/>
                  </a:lnTo>
                  <a:lnTo>
                    <a:pt x="2559" y="276"/>
                  </a:lnTo>
                  <a:lnTo>
                    <a:pt x="2551" y="253"/>
                  </a:lnTo>
                  <a:lnTo>
                    <a:pt x="2544" y="234"/>
                  </a:lnTo>
                  <a:lnTo>
                    <a:pt x="2544" y="234"/>
                  </a:lnTo>
                  <a:lnTo>
                    <a:pt x="2523" y="201"/>
                  </a:lnTo>
                  <a:lnTo>
                    <a:pt x="2499" y="172"/>
                  </a:lnTo>
                  <a:lnTo>
                    <a:pt x="2474" y="145"/>
                  </a:lnTo>
                  <a:lnTo>
                    <a:pt x="2445" y="122"/>
                  </a:lnTo>
                  <a:lnTo>
                    <a:pt x="2417" y="100"/>
                  </a:lnTo>
                  <a:lnTo>
                    <a:pt x="2388" y="83"/>
                  </a:lnTo>
                  <a:lnTo>
                    <a:pt x="2357" y="67"/>
                  </a:lnTo>
                  <a:lnTo>
                    <a:pt x="2328" y="56"/>
                  </a:lnTo>
                  <a:lnTo>
                    <a:pt x="2328" y="56"/>
                  </a:lnTo>
                  <a:lnTo>
                    <a:pt x="2278" y="40"/>
                  </a:lnTo>
                  <a:lnTo>
                    <a:pt x="2255" y="35"/>
                  </a:lnTo>
                  <a:lnTo>
                    <a:pt x="2232" y="31"/>
                  </a:lnTo>
                  <a:lnTo>
                    <a:pt x="2208" y="27"/>
                  </a:lnTo>
                  <a:lnTo>
                    <a:pt x="2181" y="27"/>
                  </a:lnTo>
                  <a:lnTo>
                    <a:pt x="2112" y="25"/>
                  </a:lnTo>
                  <a:lnTo>
                    <a:pt x="2112" y="25"/>
                  </a:lnTo>
                  <a:lnTo>
                    <a:pt x="2018" y="23"/>
                  </a:lnTo>
                  <a:lnTo>
                    <a:pt x="1914" y="21"/>
                  </a:lnTo>
                  <a:lnTo>
                    <a:pt x="1796" y="17"/>
                  </a:lnTo>
                  <a:lnTo>
                    <a:pt x="1796" y="17"/>
                  </a:lnTo>
                  <a:lnTo>
                    <a:pt x="1783" y="13"/>
                  </a:lnTo>
                  <a:lnTo>
                    <a:pt x="1748" y="6"/>
                  </a:lnTo>
                  <a:lnTo>
                    <a:pt x="1725" y="4"/>
                  </a:lnTo>
                  <a:lnTo>
                    <a:pt x="1698" y="2"/>
                  </a:lnTo>
                  <a:lnTo>
                    <a:pt x="1671" y="0"/>
                  </a:lnTo>
                  <a:lnTo>
                    <a:pt x="1642" y="2"/>
                  </a:lnTo>
                  <a:lnTo>
                    <a:pt x="1642" y="2"/>
                  </a:lnTo>
                  <a:lnTo>
                    <a:pt x="1626" y="4"/>
                  </a:lnTo>
                  <a:lnTo>
                    <a:pt x="1611" y="7"/>
                  </a:lnTo>
                  <a:lnTo>
                    <a:pt x="1572" y="21"/>
                  </a:lnTo>
                  <a:lnTo>
                    <a:pt x="1532" y="38"/>
                  </a:lnTo>
                  <a:lnTo>
                    <a:pt x="1490" y="62"/>
                  </a:lnTo>
                  <a:lnTo>
                    <a:pt x="1443" y="89"/>
                  </a:lnTo>
                  <a:lnTo>
                    <a:pt x="1399" y="118"/>
                  </a:lnTo>
                  <a:lnTo>
                    <a:pt x="1353" y="149"/>
                  </a:lnTo>
                  <a:lnTo>
                    <a:pt x="1310" y="179"/>
                  </a:lnTo>
                  <a:lnTo>
                    <a:pt x="1310" y="179"/>
                  </a:lnTo>
                  <a:lnTo>
                    <a:pt x="1058" y="367"/>
                  </a:lnTo>
                  <a:lnTo>
                    <a:pt x="919" y="471"/>
                  </a:lnTo>
                  <a:lnTo>
                    <a:pt x="817" y="551"/>
                  </a:lnTo>
                  <a:lnTo>
                    <a:pt x="817" y="551"/>
                  </a:lnTo>
                  <a:lnTo>
                    <a:pt x="800" y="564"/>
                  </a:lnTo>
                  <a:lnTo>
                    <a:pt x="780" y="576"/>
                  </a:lnTo>
                  <a:lnTo>
                    <a:pt x="761" y="585"/>
                  </a:lnTo>
                  <a:lnTo>
                    <a:pt x="742" y="593"/>
                  </a:lnTo>
                  <a:lnTo>
                    <a:pt x="724" y="599"/>
                  </a:lnTo>
                  <a:lnTo>
                    <a:pt x="707" y="605"/>
                  </a:lnTo>
                  <a:lnTo>
                    <a:pt x="672" y="611"/>
                  </a:lnTo>
                  <a:lnTo>
                    <a:pt x="644" y="612"/>
                  </a:lnTo>
                  <a:lnTo>
                    <a:pt x="620" y="614"/>
                  </a:lnTo>
                  <a:lnTo>
                    <a:pt x="601" y="612"/>
                  </a:lnTo>
                  <a:lnTo>
                    <a:pt x="601" y="612"/>
                  </a:lnTo>
                  <a:close/>
                  <a:moveTo>
                    <a:pt x="678" y="2576"/>
                  </a:moveTo>
                  <a:lnTo>
                    <a:pt x="678" y="2576"/>
                  </a:lnTo>
                  <a:lnTo>
                    <a:pt x="692" y="2594"/>
                  </a:lnTo>
                  <a:lnTo>
                    <a:pt x="705" y="2613"/>
                  </a:lnTo>
                  <a:lnTo>
                    <a:pt x="721" y="2638"/>
                  </a:lnTo>
                  <a:lnTo>
                    <a:pt x="736" y="2671"/>
                  </a:lnTo>
                  <a:lnTo>
                    <a:pt x="751" y="2710"/>
                  </a:lnTo>
                  <a:lnTo>
                    <a:pt x="757" y="2731"/>
                  </a:lnTo>
                  <a:lnTo>
                    <a:pt x="763" y="2752"/>
                  </a:lnTo>
                  <a:lnTo>
                    <a:pt x="767" y="2775"/>
                  </a:lnTo>
                  <a:lnTo>
                    <a:pt x="771" y="2800"/>
                  </a:lnTo>
                  <a:lnTo>
                    <a:pt x="771" y="2800"/>
                  </a:lnTo>
                  <a:lnTo>
                    <a:pt x="776" y="2847"/>
                  </a:lnTo>
                  <a:lnTo>
                    <a:pt x="782" y="2889"/>
                  </a:lnTo>
                  <a:lnTo>
                    <a:pt x="798" y="2965"/>
                  </a:lnTo>
                  <a:lnTo>
                    <a:pt x="803" y="3003"/>
                  </a:lnTo>
                  <a:lnTo>
                    <a:pt x="807" y="3040"/>
                  </a:lnTo>
                  <a:lnTo>
                    <a:pt x="811" y="3081"/>
                  </a:lnTo>
                  <a:lnTo>
                    <a:pt x="809" y="3125"/>
                  </a:lnTo>
                  <a:lnTo>
                    <a:pt x="809" y="3125"/>
                  </a:lnTo>
                  <a:lnTo>
                    <a:pt x="803" y="3177"/>
                  </a:lnTo>
                  <a:lnTo>
                    <a:pt x="794" y="3237"/>
                  </a:lnTo>
                  <a:lnTo>
                    <a:pt x="782" y="3299"/>
                  </a:lnTo>
                  <a:lnTo>
                    <a:pt x="769" y="3361"/>
                  </a:lnTo>
                  <a:lnTo>
                    <a:pt x="744" y="3462"/>
                  </a:lnTo>
                  <a:lnTo>
                    <a:pt x="732" y="3504"/>
                  </a:lnTo>
                  <a:lnTo>
                    <a:pt x="732" y="3504"/>
                  </a:lnTo>
                  <a:lnTo>
                    <a:pt x="734" y="3460"/>
                  </a:lnTo>
                  <a:lnTo>
                    <a:pt x="736" y="3359"/>
                  </a:lnTo>
                  <a:lnTo>
                    <a:pt x="738" y="3243"/>
                  </a:lnTo>
                  <a:lnTo>
                    <a:pt x="736" y="3193"/>
                  </a:lnTo>
                  <a:lnTo>
                    <a:pt x="732" y="3156"/>
                  </a:lnTo>
                  <a:lnTo>
                    <a:pt x="732" y="3156"/>
                  </a:lnTo>
                  <a:lnTo>
                    <a:pt x="726" y="3110"/>
                  </a:lnTo>
                  <a:lnTo>
                    <a:pt x="719" y="3032"/>
                  </a:lnTo>
                  <a:lnTo>
                    <a:pt x="701" y="2837"/>
                  </a:lnTo>
                  <a:lnTo>
                    <a:pt x="678" y="2576"/>
                  </a:lnTo>
                  <a:lnTo>
                    <a:pt x="678" y="2576"/>
                  </a:lnTo>
                  <a:close/>
                </a:path>
              </a:pathLst>
            </a:custGeom>
            <a:solidFill>
              <a:srgbClr val="FF99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8">
              <a:extLst>
                <a:ext uri="{FF2B5EF4-FFF2-40B4-BE49-F238E27FC236}">
                  <a16:creationId xmlns:a16="http://schemas.microsoft.com/office/drawing/2014/main" id="{1D6D70C4-8832-438B-8B3E-371467AA4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125" y="2586038"/>
              <a:ext cx="811213" cy="2620963"/>
            </a:xfrm>
            <a:custGeom>
              <a:avLst/>
              <a:gdLst>
                <a:gd name="T0" fmla="*/ 168 w 511"/>
                <a:gd name="T1" fmla="*/ 128 h 1651"/>
                <a:gd name="T2" fmla="*/ 261 w 511"/>
                <a:gd name="T3" fmla="*/ 600 h 1651"/>
                <a:gd name="T4" fmla="*/ 288 w 511"/>
                <a:gd name="T5" fmla="*/ 700 h 1651"/>
                <a:gd name="T6" fmla="*/ 315 w 511"/>
                <a:gd name="T7" fmla="*/ 835 h 1651"/>
                <a:gd name="T8" fmla="*/ 320 w 511"/>
                <a:gd name="T9" fmla="*/ 930 h 1651"/>
                <a:gd name="T10" fmla="*/ 315 w 511"/>
                <a:gd name="T11" fmla="*/ 994 h 1651"/>
                <a:gd name="T12" fmla="*/ 274 w 511"/>
                <a:gd name="T13" fmla="*/ 1174 h 1651"/>
                <a:gd name="T14" fmla="*/ 224 w 511"/>
                <a:gd name="T15" fmla="*/ 1305 h 1651"/>
                <a:gd name="T16" fmla="*/ 199 w 511"/>
                <a:gd name="T17" fmla="*/ 1350 h 1651"/>
                <a:gd name="T18" fmla="*/ 168 w 511"/>
                <a:gd name="T19" fmla="*/ 1381 h 1651"/>
                <a:gd name="T20" fmla="*/ 99 w 511"/>
                <a:gd name="T21" fmla="*/ 1411 h 1651"/>
                <a:gd name="T22" fmla="*/ 72 w 511"/>
                <a:gd name="T23" fmla="*/ 1427 h 1651"/>
                <a:gd name="T24" fmla="*/ 39 w 511"/>
                <a:gd name="T25" fmla="*/ 1462 h 1651"/>
                <a:gd name="T26" fmla="*/ 16 w 511"/>
                <a:gd name="T27" fmla="*/ 1506 h 1651"/>
                <a:gd name="T28" fmla="*/ 0 w 511"/>
                <a:gd name="T29" fmla="*/ 1578 h 1651"/>
                <a:gd name="T30" fmla="*/ 6 w 511"/>
                <a:gd name="T31" fmla="*/ 1605 h 1651"/>
                <a:gd name="T32" fmla="*/ 18 w 511"/>
                <a:gd name="T33" fmla="*/ 1614 h 1651"/>
                <a:gd name="T34" fmla="*/ 52 w 511"/>
                <a:gd name="T35" fmla="*/ 1624 h 1651"/>
                <a:gd name="T36" fmla="*/ 106 w 511"/>
                <a:gd name="T37" fmla="*/ 1622 h 1651"/>
                <a:gd name="T38" fmla="*/ 130 w 511"/>
                <a:gd name="T39" fmla="*/ 1624 h 1651"/>
                <a:gd name="T40" fmla="*/ 184 w 511"/>
                <a:gd name="T41" fmla="*/ 1645 h 1651"/>
                <a:gd name="T42" fmla="*/ 230 w 511"/>
                <a:gd name="T43" fmla="*/ 1651 h 1651"/>
                <a:gd name="T44" fmla="*/ 282 w 511"/>
                <a:gd name="T45" fmla="*/ 1643 h 1651"/>
                <a:gd name="T46" fmla="*/ 297 w 511"/>
                <a:gd name="T47" fmla="*/ 1632 h 1651"/>
                <a:gd name="T48" fmla="*/ 307 w 511"/>
                <a:gd name="T49" fmla="*/ 1630 h 1651"/>
                <a:gd name="T50" fmla="*/ 372 w 511"/>
                <a:gd name="T51" fmla="*/ 1643 h 1651"/>
                <a:gd name="T52" fmla="*/ 401 w 511"/>
                <a:gd name="T53" fmla="*/ 1641 h 1651"/>
                <a:gd name="T54" fmla="*/ 428 w 511"/>
                <a:gd name="T55" fmla="*/ 1628 h 1651"/>
                <a:gd name="T56" fmla="*/ 475 w 511"/>
                <a:gd name="T57" fmla="*/ 1568 h 1651"/>
                <a:gd name="T58" fmla="*/ 492 w 511"/>
                <a:gd name="T59" fmla="*/ 1504 h 1651"/>
                <a:gd name="T60" fmla="*/ 496 w 511"/>
                <a:gd name="T61" fmla="*/ 1427 h 1651"/>
                <a:gd name="T62" fmla="*/ 511 w 511"/>
                <a:gd name="T63" fmla="*/ 1305 h 1651"/>
                <a:gd name="T64" fmla="*/ 453 w 511"/>
                <a:gd name="T65" fmla="*/ 1230 h 1651"/>
                <a:gd name="T66" fmla="*/ 444 w 511"/>
                <a:gd name="T67" fmla="*/ 1152 h 1651"/>
                <a:gd name="T68" fmla="*/ 453 w 511"/>
                <a:gd name="T69" fmla="*/ 1021 h 1651"/>
                <a:gd name="T70" fmla="*/ 461 w 511"/>
                <a:gd name="T71" fmla="*/ 824 h 1651"/>
                <a:gd name="T72" fmla="*/ 482 w 511"/>
                <a:gd name="T73" fmla="*/ 708 h 1651"/>
                <a:gd name="T74" fmla="*/ 484 w 511"/>
                <a:gd name="T75" fmla="*/ 594 h 1651"/>
                <a:gd name="T76" fmla="*/ 467 w 511"/>
                <a:gd name="T77" fmla="*/ 464 h 1651"/>
                <a:gd name="T78" fmla="*/ 461 w 511"/>
                <a:gd name="T79" fmla="*/ 344 h 1651"/>
                <a:gd name="T80" fmla="*/ 453 w 511"/>
                <a:gd name="T81" fmla="*/ 236 h 1651"/>
                <a:gd name="T82" fmla="*/ 430 w 511"/>
                <a:gd name="T83" fmla="*/ 155 h 1651"/>
                <a:gd name="T84" fmla="*/ 378 w 511"/>
                <a:gd name="T85" fmla="*/ 41 h 1651"/>
                <a:gd name="T86" fmla="*/ 349 w 511"/>
                <a:gd name="T87" fmla="*/ 8 h 1651"/>
                <a:gd name="T88" fmla="*/ 322 w 511"/>
                <a:gd name="T89" fmla="*/ 4 h 1651"/>
                <a:gd name="T90" fmla="*/ 168 w 511"/>
                <a:gd name="T91" fmla="*/ 105 h 1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1" h="1651">
                  <a:moveTo>
                    <a:pt x="162" y="118"/>
                  </a:moveTo>
                  <a:lnTo>
                    <a:pt x="168" y="128"/>
                  </a:lnTo>
                  <a:lnTo>
                    <a:pt x="168" y="128"/>
                  </a:lnTo>
                  <a:lnTo>
                    <a:pt x="212" y="346"/>
                  </a:lnTo>
                  <a:lnTo>
                    <a:pt x="261" y="600"/>
                  </a:lnTo>
                  <a:lnTo>
                    <a:pt x="261" y="600"/>
                  </a:lnTo>
                  <a:lnTo>
                    <a:pt x="266" y="623"/>
                  </a:lnTo>
                  <a:lnTo>
                    <a:pt x="276" y="656"/>
                  </a:lnTo>
                  <a:lnTo>
                    <a:pt x="288" y="700"/>
                  </a:lnTo>
                  <a:lnTo>
                    <a:pt x="299" y="750"/>
                  </a:lnTo>
                  <a:lnTo>
                    <a:pt x="311" y="806"/>
                  </a:lnTo>
                  <a:lnTo>
                    <a:pt x="315" y="835"/>
                  </a:lnTo>
                  <a:lnTo>
                    <a:pt x="318" y="866"/>
                  </a:lnTo>
                  <a:lnTo>
                    <a:pt x="320" y="897"/>
                  </a:lnTo>
                  <a:lnTo>
                    <a:pt x="320" y="930"/>
                  </a:lnTo>
                  <a:lnTo>
                    <a:pt x="318" y="961"/>
                  </a:lnTo>
                  <a:lnTo>
                    <a:pt x="315" y="994"/>
                  </a:lnTo>
                  <a:lnTo>
                    <a:pt x="315" y="994"/>
                  </a:lnTo>
                  <a:lnTo>
                    <a:pt x="303" y="1058"/>
                  </a:lnTo>
                  <a:lnTo>
                    <a:pt x="290" y="1118"/>
                  </a:lnTo>
                  <a:lnTo>
                    <a:pt x="274" y="1174"/>
                  </a:lnTo>
                  <a:lnTo>
                    <a:pt x="257" y="1224"/>
                  </a:lnTo>
                  <a:lnTo>
                    <a:pt x="239" y="1268"/>
                  </a:lnTo>
                  <a:lnTo>
                    <a:pt x="224" y="1305"/>
                  </a:lnTo>
                  <a:lnTo>
                    <a:pt x="210" y="1332"/>
                  </a:lnTo>
                  <a:lnTo>
                    <a:pt x="199" y="1350"/>
                  </a:lnTo>
                  <a:lnTo>
                    <a:pt x="199" y="1350"/>
                  </a:lnTo>
                  <a:lnTo>
                    <a:pt x="184" y="1369"/>
                  </a:lnTo>
                  <a:lnTo>
                    <a:pt x="176" y="1375"/>
                  </a:lnTo>
                  <a:lnTo>
                    <a:pt x="168" y="1381"/>
                  </a:lnTo>
                  <a:lnTo>
                    <a:pt x="158" y="1388"/>
                  </a:lnTo>
                  <a:lnTo>
                    <a:pt x="143" y="1394"/>
                  </a:lnTo>
                  <a:lnTo>
                    <a:pt x="99" y="1411"/>
                  </a:lnTo>
                  <a:lnTo>
                    <a:pt x="99" y="1411"/>
                  </a:lnTo>
                  <a:lnTo>
                    <a:pt x="85" y="1417"/>
                  </a:lnTo>
                  <a:lnTo>
                    <a:pt x="72" y="1427"/>
                  </a:lnTo>
                  <a:lnTo>
                    <a:pt x="60" y="1437"/>
                  </a:lnTo>
                  <a:lnTo>
                    <a:pt x="49" y="1448"/>
                  </a:lnTo>
                  <a:lnTo>
                    <a:pt x="39" y="1462"/>
                  </a:lnTo>
                  <a:lnTo>
                    <a:pt x="29" y="1477"/>
                  </a:lnTo>
                  <a:lnTo>
                    <a:pt x="22" y="1491"/>
                  </a:lnTo>
                  <a:lnTo>
                    <a:pt x="16" y="1506"/>
                  </a:lnTo>
                  <a:lnTo>
                    <a:pt x="4" y="1537"/>
                  </a:lnTo>
                  <a:lnTo>
                    <a:pt x="0" y="1564"/>
                  </a:lnTo>
                  <a:lnTo>
                    <a:pt x="0" y="1578"/>
                  </a:lnTo>
                  <a:lnTo>
                    <a:pt x="0" y="1587"/>
                  </a:lnTo>
                  <a:lnTo>
                    <a:pt x="2" y="1597"/>
                  </a:lnTo>
                  <a:lnTo>
                    <a:pt x="6" y="1605"/>
                  </a:lnTo>
                  <a:lnTo>
                    <a:pt x="6" y="1605"/>
                  </a:lnTo>
                  <a:lnTo>
                    <a:pt x="12" y="1611"/>
                  </a:lnTo>
                  <a:lnTo>
                    <a:pt x="18" y="1614"/>
                  </a:lnTo>
                  <a:lnTo>
                    <a:pt x="25" y="1618"/>
                  </a:lnTo>
                  <a:lnTo>
                    <a:pt x="33" y="1622"/>
                  </a:lnTo>
                  <a:lnTo>
                    <a:pt x="52" y="1624"/>
                  </a:lnTo>
                  <a:lnTo>
                    <a:pt x="74" y="1624"/>
                  </a:lnTo>
                  <a:lnTo>
                    <a:pt x="91" y="1624"/>
                  </a:lnTo>
                  <a:lnTo>
                    <a:pt x="106" y="1622"/>
                  </a:lnTo>
                  <a:lnTo>
                    <a:pt x="122" y="1620"/>
                  </a:lnTo>
                  <a:lnTo>
                    <a:pt x="122" y="1620"/>
                  </a:lnTo>
                  <a:lnTo>
                    <a:pt x="130" y="1624"/>
                  </a:lnTo>
                  <a:lnTo>
                    <a:pt x="151" y="1636"/>
                  </a:lnTo>
                  <a:lnTo>
                    <a:pt x="164" y="1641"/>
                  </a:lnTo>
                  <a:lnTo>
                    <a:pt x="184" y="1645"/>
                  </a:lnTo>
                  <a:lnTo>
                    <a:pt x="205" y="1649"/>
                  </a:lnTo>
                  <a:lnTo>
                    <a:pt x="230" y="1651"/>
                  </a:lnTo>
                  <a:lnTo>
                    <a:pt x="230" y="1651"/>
                  </a:lnTo>
                  <a:lnTo>
                    <a:pt x="253" y="1649"/>
                  </a:lnTo>
                  <a:lnTo>
                    <a:pt x="270" y="1647"/>
                  </a:lnTo>
                  <a:lnTo>
                    <a:pt x="282" y="1643"/>
                  </a:lnTo>
                  <a:lnTo>
                    <a:pt x="291" y="1640"/>
                  </a:lnTo>
                  <a:lnTo>
                    <a:pt x="295" y="1636"/>
                  </a:lnTo>
                  <a:lnTo>
                    <a:pt x="297" y="1632"/>
                  </a:lnTo>
                  <a:lnTo>
                    <a:pt x="299" y="1628"/>
                  </a:lnTo>
                  <a:lnTo>
                    <a:pt x="299" y="1628"/>
                  </a:lnTo>
                  <a:lnTo>
                    <a:pt x="307" y="1630"/>
                  </a:lnTo>
                  <a:lnTo>
                    <a:pt x="326" y="1636"/>
                  </a:lnTo>
                  <a:lnTo>
                    <a:pt x="355" y="1641"/>
                  </a:lnTo>
                  <a:lnTo>
                    <a:pt x="372" y="1643"/>
                  </a:lnTo>
                  <a:lnTo>
                    <a:pt x="392" y="1643"/>
                  </a:lnTo>
                  <a:lnTo>
                    <a:pt x="392" y="1643"/>
                  </a:lnTo>
                  <a:lnTo>
                    <a:pt x="401" y="1641"/>
                  </a:lnTo>
                  <a:lnTo>
                    <a:pt x="411" y="1640"/>
                  </a:lnTo>
                  <a:lnTo>
                    <a:pt x="421" y="1634"/>
                  </a:lnTo>
                  <a:lnTo>
                    <a:pt x="428" y="1628"/>
                  </a:lnTo>
                  <a:lnTo>
                    <a:pt x="446" y="1611"/>
                  </a:lnTo>
                  <a:lnTo>
                    <a:pt x="461" y="1591"/>
                  </a:lnTo>
                  <a:lnTo>
                    <a:pt x="475" y="1568"/>
                  </a:lnTo>
                  <a:lnTo>
                    <a:pt x="484" y="1545"/>
                  </a:lnTo>
                  <a:lnTo>
                    <a:pt x="490" y="1524"/>
                  </a:lnTo>
                  <a:lnTo>
                    <a:pt x="492" y="1504"/>
                  </a:lnTo>
                  <a:lnTo>
                    <a:pt x="492" y="1504"/>
                  </a:lnTo>
                  <a:lnTo>
                    <a:pt x="492" y="1473"/>
                  </a:lnTo>
                  <a:lnTo>
                    <a:pt x="496" y="1427"/>
                  </a:lnTo>
                  <a:lnTo>
                    <a:pt x="502" y="1369"/>
                  </a:lnTo>
                  <a:lnTo>
                    <a:pt x="511" y="1305"/>
                  </a:lnTo>
                  <a:lnTo>
                    <a:pt x="511" y="1305"/>
                  </a:lnTo>
                  <a:lnTo>
                    <a:pt x="475" y="1265"/>
                  </a:lnTo>
                  <a:lnTo>
                    <a:pt x="463" y="1247"/>
                  </a:lnTo>
                  <a:lnTo>
                    <a:pt x="453" y="1230"/>
                  </a:lnTo>
                  <a:lnTo>
                    <a:pt x="446" y="1210"/>
                  </a:lnTo>
                  <a:lnTo>
                    <a:pt x="444" y="1183"/>
                  </a:lnTo>
                  <a:lnTo>
                    <a:pt x="444" y="1152"/>
                  </a:lnTo>
                  <a:lnTo>
                    <a:pt x="446" y="1110"/>
                  </a:lnTo>
                  <a:lnTo>
                    <a:pt x="446" y="1110"/>
                  </a:lnTo>
                  <a:lnTo>
                    <a:pt x="453" y="1021"/>
                  </a:lnTo>
                  <a:lnTo>
                    <a:pt x="457" y="957"/>
                  </a:lnTo>
                  <a:lnTo>
                    <a:pt x="461" y="824"/>
                  </a:lnTo>
                  <a:lnTo>
                    <a:pt x="461" y="824"/>
                  </a:lnTo>
                  <a:lnTo>
                    <a:pt x="465" y="785"/>
                  </a:lnTo>
                  <a:lnTo>
                    <a:pt x="469" y="756"/>
                  </a:lnTo>
                  <a:lnTo>
                    <a:pt x="482" y="708"/>
                  </a:lnTo>
                  <a:lnTo>
                    <a:pt x="486" y="679"/>
                  </a:lnTo>
                  <a:lnTo>
                    <a:pt x="488" y="642"/>
                  </a:lnTo>
                  <a:lnTo>
                    <a:pt x="484" y="594"/>
                  </a:lnTo>
                  <a:lnTo>
                    <a:pt x="476" y="530"/>
                  </a:lnTo>
                  <a:lnTo>
                    <a:pt x="476" y="530"/>
                  </a:lnTo>
                  <a:lnTo>
                    <a:pt x="467" y="464"/>
                  </a:lnTo>
                  <a:lnTo>
                    <a:pt x="463" y="414"/>
                  </a:lnTo>
                  <a:lnTo>
                    <a:pt x="461" y="375"/>
                  </a:lnTo>
                  <a:lnTo>
                    <a:pt x="461" y="344"/>
                  </a:lnTo>
                  <a:lnTo>
                    <a:pt x="461" y="294"/>
                  </a:lnTo>
                  <a:lnTo>
                    <a:pt x="459" y="269"/>
                  </a:lnTo>
                  <a:lnTo>
                    <a:pt x="453" y="236"/>
                  </a:lnTo>
                  <a:lnTo>
                    <a:pt x="453" y="236"/>
                  </a:lnTo>
                  <a:lnTo>
                    <a:pt x="444" y="198"/>
                  </a:lnTo>
                  <a:lnTo>
                    <a:pt x="430" y="155"/>
                  </a:lnTo>
                  <a:lnTo>
                    <a:pt x="415" y="113"/>
                  </a:lnTo>
                  <a:lnTo>
                    <a:pt x="397" y="74"/>
                  </a:lnTo>
                  <a:lnTo>
                    <a:pt x="378" y="41"/>
                  </a:lnTo>
                  <a:lnTo>
                    <a:pt x="369" y="27"/>
                  </a:lnTo>
                  <a:lnTo>
                    <a:pt x="359" y="16"/>
                  </a:lnTo>
                  <a:lnTo>
                    <a:pt x="349" y="8"/>
                  </a:lnTo>
                  <a:lnTo>
                    <a:pt x="340" y="2"/>
                  </a:lnTo>
                  <a:lnTo>
                    <a:pt x="330" y="0"/>
                  </a:lnTo>
                  <a:lnTo>
                    <a:pt x="322" y="4"/>
                  </a:lnTo>
                  <a:lnTo>
                    <a:pt x="322" y="4"/>
                  </a:lnTo>
                  <a:lnTo>
                    <a:pt x="168" y="105"/>
                  </a:lnTo>
                  <a:lnTo>
                    <a:pt x="168" y="105"/>
                  </a:lnTo>
                  <a:lnTo>
                    <a:pt x="162" y="118"/>
                  </a:lnTo>
                  <a:lnTo>
                    <a:pt x="162" y="118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9">
              <a:extLst>
                <a:ext uri="{FF2B5EF4-FFF2-40B4-BE49-F238E27FC236}">
                  <a16:creationId xmlns:a16="http://schemas.microsoft.com/office/drawing/2014/main" id="{F3F1DA52-8B69-4897-9901-8F25E128C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00" y="2212975"/>
              <a:ext cx="428625" cy="1625600"/>
            </a:xfrm>
            <a:custGeom>
              <a:avLst/>
              <a:gdLst>
                <a:gd name="T0" fmla="*/ 147 w 270"/>
                <a:gd name="T1" fmla="*/ 0 h 1024"/>
                <a:gd name="T2" fmla="*/ 164 w 270"/>
                <a:gd name="T3" fmla="*/ 34 h 1024"/>
                <a:gd name="T4" fmla="*/ 185 w 270"/>
                <a:gd name="T5" fmla="*/ 90 h 1024"/>
                <a:gd name="T6" fmla="*/ 199 w 270"/>
                <a:gd name="T7" fmla="*/ 170 h 1024"/>
                <a:gd name="T8" fmla="*/ 201 w 270"/>
                <a:gd name="T9" fmla="*/ 216 h 1024"/>
                <a:gd name="T10" fmla="*/ 199 w 270"/>
                <a:gd name="T11" fmla="*/ 315 h 1024"/>
                <a:gd name="T12" fmla="*/ 203 w 270"/>
                <a:gd name="T13" fmla="*/ 452 h 1024"/>
                <a:gd name="T14" fmla="*/ 210 w 270"/>
                <a:gd name="T15" fmla="*/ 523 h 1024"/>
                <a:gd name="T16" fmla="*/ 216 w 270"/>
                <a:gd name="T17" fmla="*/ 549 h 1024"/>
                <a:gd name="T18" fmla="*/ 232 w 270"/>
                <a:gd name="T19" fmla="*/ 589 h 1024"/>
                <a:gd name="T20" fmla="*/ 261 w 270"/>
                <a:gd name="T21" fmla="*/ 647 h 1024"/>
                <a:gd name="T22" fmla="*/ 270 w 270"/>
                <a:gd name="T23" fmla="*/ 694 h 1024"/>
                <a:gd name="T24" fmla="*/ 270 w 270"/>
                <a:gd name="T25" fmla="*/ 719 h 1024"/>
                <a:gd name="T26" fmla="*/ 263 w 270"/>
                <a:gd name="T27" fmla="*/ 779 h 1024"/>
                <a:gd name="T28" fmla="*/ 251 w 270"/>
                <a:gd name="T29" fmla="*/ 846 h 1024"/>
                <a:gd name="T30" fmla="*/ 232 w 270"/>
                <a:gd name="T31" fmla="*/ 908 h 1024"/>
                <a:gd name="T32" fmla="*/ 210 w 270"/>
                <a:gd name="T33" fmla="*/ 947 h 1024"/>
                <a:gd name="T34" fmla="*/ 201 w 270"/>
                <a:gd name="T35" fmla="*/ 958 h 1024"/>
                <a:gd name="T36" fmla="*/ 162 w 270"/>
                <a:gd name="T37" fmla="*/ 993 h 1024"/>
                <a:gd name="T38" fmla="*/ 126 w 270"/>
                <a:gd name="T39" fmla="*/ 1014 h 1024"/>
                <a:gd name="T40" fmla="*/ 93 w 270"/>
                <a:gd name="T41" fmla="*/ 1024 h 1024"/>
                <a:gd name="T42" fmla="*/ 70 w 270"/>
                <a:gd name="T43" fmla="*/ 1020 h 1024"/>
                <a:gd name="T44" fmla="*/ 66 w 270"/>
                <a:gd name="T45" fmla="*/ 1016 h 1024"/>
                <a:gd name="T46" fmla="*/ 49 w 270"/>
                <a:gd name="T47" fmla="*/ 987 h 1024"/>
                <a:gd name="T48" fmla="*/ 24 w 270"/>
                <a:gd name="T49" fmla="*/ 922 h 1024"/>
                <a:gd name="T50" fmla="*/ 4 w 270"/>
                <a:gd name="T51" fmla="*/ 831 h 1024"/>
                <a:gd name="T52" fmla="*/ 0 w 270"/>
                <a:gd name="T53" fmla="*/ 753 h 1024"/>
                <a:gd name="T54" fmla="*/ 0 w 270"/>
                <a:gd name="T55" fmla="*/ 726 h 1024"/>
                <a:gd name="T56" fmla="*/ 10 w 270"/>
                <a:gd name="T57" fmla="*/ 485 h 1024"/>
                <a:gd name="T58" fmla="*/ 20 w 270"/>
                <a:gd name="T59" fmla="*/ 332 h 1024"/>
                <a:gd name="T60" fmla="*/ 24 w 270"/>
                <a:gd name="T61" fmla="*/ 301 h 1024"/>
                <a:gd name="T62" fmla="*/ 49 w 270"/>
                <a:gd name="T63" fmla="*/ 226 h 1024"/>
                <a:gd name="T64" fmla="*/ 89 w 270"/>
                <a:gd name="T65" fmla="*/ 125 h 1024"/>
                <a:gd name="T66" fmla="*/ 147 w 270"/>
                <a:gd name="T67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0" h="1024">
                  <a:moveTo>
                    <a:pt x="147" y="0"/>
                  </a:moveTo>
                  <a:lnTo>
                    <a:pt x="147" y="0"/>
                  </a:lnTo>
                  <a:lnTo>
                    <a:pt x="157" y="15"/>
                  </a:lnTo>
                  <a:lnTo>
                    <a:pt x="164" y="34"/>
                  </a:lnTo>
                  <a:lnTo>
                    <a:pt x="176" y="58"/>
                  </a:lnTo>
                  <a:lnTo>
                    <a:pt x="185" y="90"/>
                  </a:lnTo>
                  <a:lnTo>
                    <a:pt x="193" y="127"/>
                  </a:lnTo>
                  <a:lnTo>
                    <a:pt x="199" y="170"/>
                  </a:lnTo>
                  <a:lnTo>
                    <a:pt x="201" y="193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199" y="315"/>
                  </a:lnTo>
                  <a:lnTo>
                    <a:pt x="201" y="409"/>
                  </a:lnTo>
                  <a:lnTo>
                    <a:pt x="203" y="452"/>
                  </a:lnTo>
                  <a:lnTo>
                    <a:pt x="207" y="491"/>
                  </a:lnTo>
                  <a:lnTo>
                    <a:pt x="210" y="523"/>
                  </a:lnTo>
                  <a:lnTo>
                    <a:pt x="216" y="549"/>
                  </a:lnTo>
                  <a:lnTo>
                    <a:pt x="216" y="549"/>
                  </a:lnTo>
                  <a:lnTo>
                    <a:pt x="224" y="570"/>
                  </a:lnTo>
                  <a:lnTo>
                    <a:pt x="232" y="589"/>
                  </a:lnTo>
                  <a:lnTo>
                    <a:pt x="253" y="628"/>
                  </a:lnTo>
                  <a:lnTo>
                    <a:pt x="261" y="647"/>
                  </a:lnTo>
                  <a:lnTo>
                    <a:pt x="266" y="668"/>
                  </a:lnTo>
                  <a:lnTo>
                    <a:pt x="270" y="694"/>
                  </a:lnTo>
                  <a:lnTo>
                    <a:pt x="270" y="705"/>
                  </a:lnTo>
                  <a:lnTo>
                    <a:pt x="270" y="719"/>
                  </a:lnTo>
                  <a:lnTo>
                    <a:pt x="270" y="719"/>
                  </a:lnTo>
                  <a:lnTo>
                    <a:pt x="263" y="779"/>
                  </a:lnTo>
                  <a:lnTo>
                    <a:pt x="259" y="813"/>
                  </a:lnTo>
                  <a:lnTo>
                    <a:pt x="251" y="846"/>
                  </a:lnTo>
                  <a:lnTo>
                    <a:pt x="243" y="877"/>
                  </a:lnTo>
                  <a:lnTo>
                    <a:pt x="232" y="908"/>
                  </a:lnTo>
                  <a:lnTo>
                    <a:pt x="218" y="935"/>
                  </a:lnTo>
                  <a:lnTo>
                    <a:pt x="210" y="947"/>
                  </a:lnTo>
                  <a:lnTo>
                    <a:pt x="201" y="958"/>
                  </a:lnTo>
                  <a:lnTo>
                    <a:pt x="201" y="958"/>
                  </a:lnTo>
                  <a:lnTo>
                    <a:pt x="182" y="978"/>
                  </a:lnTo>
                  <a:lnTo>
                    <a:pt x="162" y="993"/>
                  </a:lnTo>
                  <a:lnTo>
                    <a:pt x="143" y="1007"/>
                  </a:lnTo>
                  <a:lnTo>
                    <a:pt x="126" y="1014"/>
                  </a:lnTo>
                  <a:lnTo>
                    <a:pt x="108" y="1022"/>
                  </a:lnTo>
                  <a:lnTo>
                    <a:pt x="93" y="1024"/>
                  </a:lnTo>
                  <a:lnTo>
                    <a:pt x="79" y="1024"/>
                  </a:lnTo>
                  <a:lnTo>
                    <a:pt x="70" y="1020"/>
                  </a:lnTo>
                  <a:lnTo>
                    <a:pt x="70" y="1020"/>
                  </a:lnTo>
                  <a:lnTo>
                    <a:pt x="66" y="1016"/>
                  </a:lnTo>
                  <a:lnTo>
                    <a:pt x="60" y="1009"/>
                  </a:lnTo>
                  <a:lnTo>
                    <a:pt x="49" y="987"/>
                  </a:lnTo>
                  <a:lnTo>
                    <a:pt x="35" y="958"/>
                  </a:lnTo>
                  <a:lnTo>
                    <a:pt x="24" y="922"/>
                  </a:lnTo>
                  <a:lnTo>
                    <a:pt x="12" y="879"/>
                  </a:lnTo>
                  <a:lnTo>
                    <a:pt x="4" y="831"/>
                  </a:lnTo>
                  <a:lnTo>
                    <a:pt x="0" y="779"/>
                  </a:lnTo>
                  <a:lnTo>
                    <a:pt x="0" y="753"/>
                  </a:lnTo>
                  <a:lnTo>
                    <a:pt x="0" y="726"/>
                  </a:lnTo>
                  <a:lnTo>
                    <a:pt x="0" y="726"/>
                  </a:lnTo>
                  <a:lnTo>
                    <a:pt x="6" y="608"/>
                  </a:lnTo>
                  <a:lnTo>
                    <a:pt x="10" y="485"/>
                  </a:lnTo>
                  <a:lnTo>
                    <a:pt x="16" y="375"/>
                  </a:lnTo>
                  <a:lnTo>
                    <a:pt x="20" y="332"/>
                  </a:lnTo>
                  <a:lnTo>
                    <a:pt x="24" y="301"/>
                  </a:lnTo>
                  <a:lnTo>
                    <a:pt x="24" y="301"/>
                  </a:lnTo>
                  <a:lnTo>
                    <a:pt x="31" y="270"/>
                  </a:lnTo>
                  <a:lnTo>
                    <a:pt x="49" y="226"/>
                  </a:lnTo>
                  <a:lnTo>
                    <a:pt x="68" y="177"/>
                  </a:lnTo>
                  <a:lnTo>
                    <a:pt x="89" y="125"/>
                  </a:lnTo>
                  <a:lnTo>
                    <a:pt x="130" y="38"/>
                  </a:lnTo>
                  <a:lnTo>
                    <a:pt x="147" y="0"/>
                  </a:lnTo>
                  <a:lnTo>
                    <a:pt x="147" y="0"/>
                  </a:lnTo>
                  <a:close/>
                </a:path>
              </a:pathLst>
            </a:custGeom>
            <a:gradFill>
              <a:gsLst>
                <a:gs pos="5000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10">
              <a:extLst>
                <a:ext uri="{FF2B5EF4-FFF2-40B4-BE49-F238E27FC236}">
                  <a16:creationId xmlns:a16="http://schemas.microsoft.com/office/drawing/2014/main" id="{ADC6A1F8-2BEC-4B2C-82E6-7370D37E8A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38338" y="1939925"/>
              <a:ext cx="1643063" cy="4905375"/>
            </a:xfrm>
            <a:custGeom>
              <a:avLst/>
              <a:gdLst>
                <a:gd name="T0" fmla="*/ 44 w 1035"/>
                <a:gd name="T1" fmla="*/ 346 h 3090"/>
                <a:gd name="T2" fmla="*/ 15 w 1035"/>
                <a:gd name="T3" fmla="*/ 578 h 3090"/>
                <a:gd name="T4" fmla="*/ 59 w 1035"/>
                <a:gd name="T5" fmla="*/ 777 h 3090"/>
                <a:gd name="T6" fmla="*/ 129 w 1035"/>
                <a:gd name="T7" fmla="*/ 1154 h 3090"/>
                <a:gd name="T8" fmla="*/ 175 w 1035"/>
                <a:gd name="T9" fmla="*/ 1326 h 3090"/>
                <a:gd name="T10" fmla="*/ 229 w 1035"/>
                <a:gd name="T11" fmla="*/ 1501 h 3090"/>
                <a:gd name="T12" fmla="*/ 422 w 1035"/>
                <a:gd name="T13" fmla="*/ 1950 h 3090"/>
                <a:gd name="T14" fmla="*/ 518 w 1035"/>
                <a:gd name="T15" fmla="*/ 2255 h 3090"/>
                <a:gd name="T16" fmla="*/ 549 w 1035"/>
                <a:gd name="T17" fmla="*/ 2479 h 3090"/>
                <a:gd name="T18" fmla="*/ 545 w 1035"/>
                <a:gd name="T19" fmla="*/ 2584 h 3090"/>
                <a:gd name="T20" fmla="*/ 483 w 1035"/>
                <a:gd name="T21" fmla="*/ 2692 h 3090"/>
                <a:gd name="T22" fmla="*/ 341 w 1035"/>
                <a:gd name="T23" fmla="*/ 2764 h 3090"/>
                <a:gd name="T24" fmla="*/ 302 w 1035"/>
                <a:gd name="T25" fmla="*/ 2806 h 3090"/>
                <a:gd name="T26" fmla="*/ 291 w 1035"/>
                <a:gd name="T27" fmla="*/ 2912 h 3090"/>
                <a:gd name="T28" fmla="*/ 314 w 1035"/>
                <a:gd name="T29" fmla="*/ 2986 h 3090"/>
                <a:gd name="T30" fmla="*/ 358 w 1035"/>
                <a:gd name="T31" fmla="*/ 3007 h 3090"/>
                <a:gd name="T32" fmla="*/ 414 w 1035"/>
                <a:gd name="T33" fmla="*/ 3001 h 3090"/>
                <a:gd name="T34" fmla="*/ 453 w 1035"/>
                <a:gd name="T35" fmla="*/ 3001 h 3090"/>
                <a:gd name="T36" fmla="*/ 518 w 1035"/>
                <a:gd name="T37" fmla="*/ 3001 h 3090"/>
                <a:gd name="T38" fmla="*/ 530 w 1035"/>
                <a:gd name="T39" fmla="*/ 3017 h 3090"/>
                <a:gd name="T40" fmla="*/ 562 w 1035"/>
                <a:gd name="T41" fmla="*/ 3048 h 3090"/>
                <a:gd name="T42" fmla="*/ 657 w 1035"/>
                <a:gd name="T43" fmla="*/ 3083 h 3090"/>
                <a:gd name="T44" fmla="*/ 732 w 1035"/>
                <a:gd name="T45" fmla="*/ 3088 h 3090"/>
                <a:gd name="T46" fmla="*/ 803 w 1035"/>
                <a:gd name="T47" fmla="*/ 3083 h 3090"/>
                <a:gd name="T48" fmla="*/ 896 w 1035"/>
                <a:gd name="T49" fmla="*/ 3086 h 3090"/>
                <a:gd name="T50" fmla="*/ 950 w 1035"/>
                <a:gd name="T51" fmla="*/ 3081 h 3090"/>
                <a:gd name="T52" fmla="*/ 996 w 1035"/>
                <a:gd name="T53" fmla="*/ 3075 h 3090"/>
                <a:gd name="T54" fmla="*/ 1035 w 1035"/>
                <a:gd name="T55" fmla="*/ 3019 h 3090"/>
                <a:gd name="T56" fmla="*/ 1002 w 1035"/>
                <a:gd name="T57" fmla="*/ 2866 h 3090"/>
                <a:gd name="T58" fmla="*/ 985 w 1035"/>
                <a:gd name="T59" fmla="*/ 2686 h 3090"/>
                <a:gd name="T60" fmla="*/ 867 w 1035"/>
                <a:gd name="T61" fmla="*/ 2570 h 3090"/>
                <a:gd name="T62" fmla="*/ 836 w 1035"/>
                <a:gd name="T63" fmla="*/ 2536 h 3090"/>
                <a:gd name="T64" fmla="*/ 869 w 1035"/>
                <a:gd name="T65" fmla="*/ 2275 h 3090"/>
                <a:gd name="T66" fmla="*/ 936 w 1035"/>
                <a:gd name="T67" fmla="*/ 1637 h 3090"/>
                <a:gd name="T68" fmla="*/ 956 w 1035"/>
                <a:gd name="T69" fmla="*/ 1403 h 3090"/>
                <a:gd name="T70" fmla="*/ 952 w 1035"/>
                <a:gd name="T71" fmla="*/ 1246 h 3090"/>
                <a:gd name="T72" fmla="*/ 838 w 1035"/>
                <a:gd name="T73" fmla="*/ 1039 h 3090"/>
                <a:gd name="T74" fmla="*/ 794 w 1035"/>
                <a:gd name="T75" fmla="*/ 866 h 3090"/>
                <a:gd name="T76" fmla="*/ 823 w 1035"/>
                <a:gd name="T77" fmla="*/ 690 h 3090"/>
                <a:gd name="T78" fmla="*/ 832 w 1035"/>
                <a:gd name="T79" fmla="*/ 516 h 3090"/>
                <a:gd name="T80" fmla="*/ 749 w 1035"/>
                <a:gd name="T81" fmla="*/ 357 h 3090"/>
                <a:gd name="T82" fmla="*/ 543 w 1035"/>
                <a:gd name="T83" fmla="*/ 88 h 3090"/>
                <a:gd name="T84" fmla="*/ 491 w 1035"/>
                <a:gd name="T85" fmla="*/ 52 h 3090"/>
                <a:gd name="T86" fmla="*/ 217 w 1035"/>
                <a:gd name="T87" fmla="*/ 0 h 3090"/>
                <a:gd name="T88" fmla="*/ 649 w 1035"/>
                <a:gd name="T89" fmla="*/ 1399 h 3090"/>
                <a:gd name="T90" fmla="*/ 707 w 1035"/>
                <a:gd name="T91" fmla="*/ 1538 h 3090"/>
                <a:gd name="T92" fmla="*/ 726 w 1035"/>
                <a:gd name="T93" fmla="*/ 1675 h 3090"/>
                <a:gd name="T94" fmla="*/ 753 w 1035"/>
                <a:gd name="T95" fmla="*/ 1911 h 3090"/>
                <a:gd name="T96" fmla="*/ 713 w 1035"/>
                <a:gd name="T97" fmla="*/ 2147 h 3090"/>
                <a:gd name="T98" fmla="*/ 680 w 1035"/>
                <a:gd name="T99" fmla="*/ 2145 h 3090"/>
                <a:gd name="T100" fmla="*/ 670 w 1035"/>
                <a:gd name="T101" fmla="*/ 1896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35" h="3090">
                  <a:moveTo>
                    <a:pt x="217" y="0"/>
                  </a:moveTo>
                  <a:lnTo>
                    <a:pt x="217" y="0"/>
                  </a:lnTo>
                  <a:lnTo>
                    <a:pt x="156" y="121"/>
                  </a:lnTo>
                  <a:lnTo>
                    <a:pt x="96" y="237"/>
                  </a:lnTo>
                  <a:lnTo>
                    <a:pt x="44" y="346"/>
                  </a:lnTo>
                  <a:lnTo>
                    <a:pt x="0" y="442"/>
                  </a:lnTo>
                  <a:lnTo>
                    <a:pt x="0" y="442"/>
                  </a:lnTo>
                  <a:lnTo>
                    <a:pt x="4" y="492"/>
                  </a:lnTo>
                  <a:lnTo>
                    <a:pt x="9" y="539"/>
                  </a:lnTo>
                  <a:lnTo>
                    <a:pt x="15" y="578"/>
                  </a:lnTo>
                  <a:lnTo>
                    <a:pt x="21" y="605"/>
                  </a:lnTo>
                  <a:lnTo>
                    <a:pt x="21" y="605"/>
                  </a:lnTo>
                  <a:lnTo>
                    <a:pt x="31" y="637"/>
                  </a:lnTo>
                  <a:lnTo>
                    <a:pt x="40" y="678"/>
                  </a:lnTo>
                  <a:lnTo>
                    <a:pt x="59" y="777"/>
                  </a:lnTo>
                  <a:lnTo>
                    <a:pt x="90" y="945"/>
                  </a:lnTo>
                  <a:lnTo>
                    <a:pt x="90" y="945"/>
                  </a:lnTo>
                  <a:lnTo>
                    <a:pt x="110" y="1063"/>
                  </a:lnTo>
                  <a:lnTo>
                    <a:pt x="121" y="1125"/>
                  </a:lnTo>
                  <a:lnTo>
                    <a:pt x="129" y="1154"/>
                  </a:lnTo>
                  <a:lnTo>
                    <a:pt x="137" y="1177"/>
                  </a:lnTo>
                  <a:lnTo>
                    <a:pt x="137" y="1177"/>
                  </a:lnTo>
                  <a:lnTo>
                    <a:pt x="146" y="1204"/>
                  </a:lnTo>
                  <a:lnTo>
                    <a:pt x="154" y="1239"/>
                  </a:lnTo>
                  <a:lnTo>
                    <a:pt x="175" y="1326"/>
                  </a:lnTo>
                  <a:lnTo>
                    <a:pt x="187" y="1374"/>
                  </a:lnTo>
                  <a:lnTo>
                    <a:pt x="200" y="1420"/>
                  </a:lnTo>
                  <a:lnTo>
                    <a:pt x="214" y="1463"/>
                  </a:lnTo>
                  <a:lnTo>
                    <a:pt x="229" y="1501"/>
                  </a:lnTo>
                  <a:lnTo>
                    <a:pt x="229" y="1501"/>
                  </a:lnTo>
                  <a:lnTo>
                    <a:pt x="271" y="1592"/>
                  </a:lnTo>
                  <a:lnTo>
                    <a:pt x="323" y="1710"/>
                  </a:lnTo>
                  <a:lnTo>
                    <a:pt x="377" y="1836"/>
                  </a:lnTo>
                  <a:lnTo>
                    <a:pt x="402" y="1896"/>
                  </a:lnTo>
                  <a:lnTo>
                    <a:pt x="422" y="1950"/>
                  </a:lnTo>
                  <a:lnTo>
                    <a:pt x="422" y="1950"/>
                  </a:lnTo>
                  <a:lnTo>
                    <a:pt x="456" y="2052"/>
                  </a:lnTo>
                  <a:lnTo>
                    <a:pt x="487" y="2149"/>
                  </a:lnTo>
                  <a:lnTo>
                    <a:pt x="510" y="2226"/>
                  </a:lnTo>
                  <a:lnTo>
                    <a:pt x="518" y="2255"/>
                  </a:lnTo>
                  <a:lnTo>
                    <a:pt x="522" y="2275"/>
                  </a:lnTo>
                  <a:lnTo>
                    <a:pt x="522" y="2275"/>
                  </a:lnTo>
                  <a:lnTo>
                    <a:pt x="530" y="2335"/>
                  </a:lnTo>
                  <a:lnTo>
                    <a:pt x="543" y="2429"/>
                  </a:lnTo>
                  <a:lnTo>
                    <a:pt x="549" y="2479"/>
                  </a:lnTo>
                  <a:lnTo>
                    <a:pt x="551" y="2524"/>
                  </a:lnTo>
                  <a:lnTo>
                    <a:pt x="553" y="2545"/>
                  </a:lnTo>
                  <a:lnTo>
                    <a:pt x="551" y="2561"/>
                  </a:lnTo>
                  <a:lnTo>
                    <a:pt x="549" y="2574"/>
                  </a:lnTo>
                  <a:lnTo>
                    <a:pt x="545" y="2584"/>
                  </a:lnTo>
                  <a:lnTo>
                    <a:pt x="545" y="2584"/>
                  </a:lnTo>
                  <a:lnTo>
                    <a:pt x="512" y="2636"/>
                  </a:lnTo>
                  <a:lnTo>
                    <a:pt x="483" y="2680"/>
                  </a:lnTo>
                  <a:lnTo>
                    <a:pt x="483" y="2680"/>
                  </a:lnTo>
                  <a:lnTo>
                    <a:pt x="483" y="2692"/>
                  </a:lnTo>
                  <a:lnTo>
                    <a:pt x="483" y="2692"/>
                  </a:lnTo>
                  <a:lnTo>
                    <a:pt x="464" y="2700"/>
                  </a:lnTo>
                  <a:lnTo>
                    <a:pt x="420" y="2721"/>
                  </a:lnTo>
                  <a:lnTo>
                    <a:pt x="366" y="2748"/>
                  </a:lnTo>
                  <a:lnTo>
                    <a:pt x="341" y="2764"/>
                  </a:lnTo>
                  <a:lnTo>
                    <a:pt x="322" y="2777"/>
                  </a:lnTo>
                  <a:lnTo>
                    <a:pt x="322" y="2777"/>
                  </a:lnTo>
                  <a:lnTo>
                    <a:pt x="314" y="2785"/>
                  </a:lnTo>
                  <a:lnTo>
                    <a:pt x="308" y="2795"/>
                  </a:lnTo>
                  <a:lnTo>
                    <a:pt x="302" y="2806"/>
                  </a:lnTo>
                  <a:lnTo>
                    <a:pt x="298" y="2820"/>
                  </a:lnTo>
                  <a:lnTo>
                    <a:pt x="295" y="2833"/>
                  </a:lnTo>
                  <a:lnTo>
                    <a:pt x="293" y="2849"/>
                  </a:lnTo>
                  <a:lnTo>
                    <a:pt x="289" y="2882"/>
                  </a:lnTo>
                  <a:lnTo>
                    <a:pt x="291" y="2912"/>
                  </a:lnTo>
                  <a:lnTo>
                    <a:pt x="296" y="2941"/>
                  </a:lnTo>
                  <a:lnTo>
                    <a:pt x="304" y="2967"/>
                  </a:lnTo>
                  <a:lnTo>
                    <a:pt x="308" y="2978"/>
                  </a:lnTo>
                  <a:lnTo>
                    <a:pt x="314" y="2986"/>
                  </a:lnTo>
                  <a:lnTo>
                    <a:pt x="314" y="2986"/>
                  </a:lnTo>
                  <a:lnTo>
                    <a:pt x="320" y="2992"/>
                  </a:lnTo>
                  <a:lnTo>
                    <a:pt x="327" y="2997"/>
                  </a:lnTo>
                  <a:lnTo>
                    <a:pt x="335" y="3001"/>
                  </a:lnTo>
                  <a:lnTo>
                    <a:pt x="343" y="3005"/>
                  </a:lnTo>
                  <a:lnTo>
                    <a:pt x="358" y="3007"/>
                  </a:lnTo>
                  <a:lnTo>
                    <a:pt x="376" y="3007"/>
                  </a:lnTo>
                  <a:lnTo>
                    <a:pt x="391" y="3007"/>
                  </a:lnTo>
                  <a:lnTo>
                    <a:pt x="402" y="3005"/>
                  </a:lnTo>
                  <a:lnTo>
                    <a:pt x="414" y="3001"/>
                  </a:lnTo>
                  <a:lnTo>
                    <a:pt x="414" y="3001"/>
                  </a:lnTo>
                  <a:lnTo>
                    <a:pt x="416" y="2999"/>
                  </a:lnTo>
                  <a:lnTo>
                    <a:pt x="424" y="2997"/>
                  </a:lnTo>
                  <a:lnTo>
                    <a:pt x="435" y="2997"/>
                  </a:lnTo>
                  <a:lnTo>
                    <a:pt x="453" y="3001"/>
                  </a:lnTo>
                  <a:lnTo>
                    <a:pt x="453" y="3001"/>
                  </a:lnTo>
                  <a:lnTo>
                    <a:pt x="462" y="3003"/>
                  </a:lnTo>
                  <a:lnTo>
                    <a:pt x="474" y="3003"/>
                  </a:lnTo>
                  <a:lnTo>
                    <a:pt x="497" y="2999"/>
                  </a:lnTo>
                  <a:lnTo>
                    <a:pt x="508" y="2999"/>
                  </a:lnTo>
                  <a:lnTo>
                    <a:pt x="518" y="3001"/>
                  </a:lnTo>
                  <a:lnTo>
                    <a:pt x="522" y="3003"/>
                  </a:lnTo>
                  <a:lnTo>
                    <a:pt x="526" y="3007"/>
                  </a:lnTo>
                  <a:lnTo>
                    <a:pt x="528" y="3011"/>
                  </a:lnTo>
                  <a:lnTo>
                    <a:pt x="530" y="3017"/>
                  </a:lnTo>
                  <a:lnTo>
                    <a:pt x="530" y="3017"/>
                  </a:lnTo>
                  <a:lnTo>
                    <a:pt x="534" y="3028"/>
                  </a:lnTo>
                  <a:lnTo>
                    <a:pt x="539" y="3036"/>
                  </a:lnTo>
                  <a:lnTo>
                    <a:pt x="545" y="3042"/>
                  </a:lnTo>
                  <a:lnTo>
                    <a:pt x="553" y="3044"/>
                  </a:lnTo>
                  <a:lnTo>
                    <a:pt x="562" y="3048"/>
                  </a:lnTo>
                  <a:lnTo>
                    <a:pt x="568" y="3048"/>
                  </a:lnTo>
                  <a:lnTo>
                    <a:pt x="568" y="3048"/>
                  </a:lnTo>
                  <a:lnTo>
                    <a:pt x="605" y="3063"/>
                  </a:lnTo>
                  <a:lnTo>
                    <a:pt x="640" y="3077"/>
                  </a:lnTo>
                  <a:lnTo>
                    <a:pt x="657" y="3083"/>
                  </a:lnTo>
                  <a:lnTo>
                    <a:pt x="676" y="3086"/>
                  </a:lnTo>
                  <a:lnTo>
                    <a:pt x="676" y="3086"/>
                  </a:lnTo>
                  <a:lnTo>
                    <a:pt x="695" y="3088"/>
                  </a:lnTo>
                  <a:lnTo>
                    <a:pt x="713" y="3090"/>
                  </a:lnTo>
                  <a:lnTo>
                    <a:pt x="732" y="3088"/>
                  </a:lnTo>
                  <a:lnTo>
                    <a:pt x="747" y="3086"/>
                  </a:lnTo>
                  <a:lnTo>
                    <a:pt x="774" y="3081"/>
                  </a:lnTo>
                  <a:lnTo>
                    <a:pt x="784" y="3079"/>
                  </a:lnTo>
                  <a:lnTo>
                    <a:pt x="784" y="3079"/>
                  </a:lnTo>
                  <a:lnTo>
                    <a:pt x="803" y="3083"/>
                  </a:lnTo>
                  <a:lnTo>
                    <a:pt x="826" y="3084"/>
                  </a:lnTo>
                  <a:lnTo>
                    <a:pt x="861" y="3086"/>
                  </a:lnTo>
                  <a:lnTo>
                    <a:pt x="861" y="3086"/>
                  </a:lnTo>
                  <a:lnTo>
                    <a:pt x="880" y="3086"/>
                  </a:lnTo>
                  <a:lnTo>
                    <a:pt x="896" y="3086"/>
                  </a:lnTo>
                  <a:lnTo>
                    <a:pt x="921" y="3083"/>
                  </a:lnTo>
                  <a:lnTo>
                    <a:pt x="938" y="3079"/>
                  </a:lnTo>
                  <a:lnTo>
                    <a:pt x="946" y="3079"/>
                  </a:lnTo>
                  <a:lnTo>
                    <a:pt x="946" y="3079"/>
                  </a:lnTo>
                  <a:lnTo>
                    <a:pt x="950" y="3081"/>
                  </a:lnTo>
                  <a:lnTo>
                    <a:pt x="958" y="3081"/>
                  </a:lnTo>
                  <a:lnTo>
                    <a:pt x="967" y="3081"/>
                  </a:lnTo>
                  <a:lnTo>
                    <a:pt x="985" y="3079"/>
                  </a:lnTo>
                  <a:lnTo>
                    <a:pt x="985" y="3079"/>
                  </a:lnTo>
                  <a:lnTo>
                    <a:pt x="996" y="3075"/>
                  </a:lnTo>
                  <a:lnTo>
                    <a:pt x="1006" y="3069"/>
                  </a:lnTo>
                  <a:lnTo>
                    <a:pt x="1015" y="3059"/>
                  </a:lnTo>
                  <a:lnTo>
                    <a:pt x="1025" y="3048"/>
                  </a:lnTo>
                  <a:lnTo>
                    <a:pt x="1031" y="3034"/>
                  </a:lnTo>
                  <a:lnTo>
                    <a:pt x="1035" y="3019"/>
                  </a:lnTo>
                  <a:lnTo>
                    <a:pt x="1035" y="3003"/>
                  </a:lnTo>
                  <a:lnTo>
                    <a:pt x="1031" y="2986"/>
                  </a:lnTo>
                  <a:lnTo>
                    <a:pt x="1031" y="2986"/>
                  </a:lnTo>
                  <a:lnTo>
                    <a:pt x="1017" y="2936"/>
                  </a:lnTo>
                  <a:lnTo>
                    <a:pt x="1002" y="2866"/>
                  </a:lnTo>
                  <a:lnTo>
                    <a:pt x="990" y="2795"/>
                  </a:lnTo>
                  <a:lnTo>
                    <a:pt x="986" y="2764"/>
                  </a:lnTo>
                  <a:lnTo>
                    <a:pt x="985" y="2738"/>
                  </a:lnTo>
                  <a:lnTo>
                    <a:pt x="985" y="2738"/>
                  </a:lnTo>
                  <a:lnTo>
                    <a:pt x="985" y="2686"/>
                  </a:lnTo>
                  <a:lnTo>
                    <a:pt x="985" y="2623"/>
                  </a:lnTo>
                  <a:lnTo>
                    <a:pt x="985" y="2623"/>
                  </a:lnTo>
                  <a:lnTo>
                    <a:pt x="932" y="2603"/>
                  </a:lnTo>
                  <a:lnTo>
                    <a:pt x="886" y="2582"/>
                  </a:lnTo>
                  <a:lnTo>
                    <a:pt x="867" y="2570"/>
                  </a:lnTo>
                  <a:lnTo>
                    <a:pt x="853" y="2561"/>
                  </a:lnTo>
                  <a:lnTo>
                    <a:pt x="842" y="2553"/>
                  </a:lnTo>
                  <a:lnTo>
                    <a:pt x="838" y="2545"/>
                  </a:lnTo>
                  <a:lnTo>
                    <a:pt x="838" y="2545"/>
                  </a:lnTo>
                  <a:lnTo>
                    <a:pt x="836" y="2536"/>
                  </a:lnTo>
                  <a:lnTo>
                    <a:pt x="836" y="2520"/>
                  </a:lnTo>
                  <a:lnTo>
                    <a:pt x="840" y="2470"/>
                  </a:lnTo>
                  <a:lnTo>
                    <a:pt x="850" y="2391"/>
                  </a:lnTo>
                  <a:lnTo>
                    <a:pt x="869" y="2275"/>
                  </a:lnTo>
                  <a:lnTo>
                    <a:pt x="869" y="2275"/>
                  </a:lnTo>
                  <a:lnTo>
                    <a:pt x="880" y="2193"/>
                  </a:lnTo>
                  <a:lnTo>
                    <a:pt x="894" y="2089"/>
                  </a:lnTo>
                  <a:lnTo>
                    <a:pt x="905" y="1973"/>
                  </a:lnTo>
                  <a:lnTo>
                    <a:pt x="917" y="1853"/>
                  </a:lnTo>
                  <a:lnTo>
                    <a:pt x="936" y="1637"/>
                  </a:lnTo>
                  <a:lnTo>
                    <a:pt x="946" y="1509"/>
                  </a:lnTo>
                  <a:lnTo>
                    <a:pt x="946" y="1509"/>
                  </a:lnTo>
                  <a:lnTo>
                    <a:pt x="948" y="1478"/>
                  </a:lnTo>
                  <a:lnTo>
                    <a:pt x="952" y="1442"/>
                  </a:lnTo>
                  <a:lnTo>
                    <a:pt x="956" y="1403"/>
                  </a:lnTo>
                  <a:lnTo>
                    <a:pt x="959" y="1362"/>
                  </a:lnTo>
                  <a:lnTo>
                    <a:pt x="959" y="1322"/>
                  </a:lnTo>
                  <a:lnTo>
                    <a:pt x="958" y="1283"/>
                  </a:lnTo>
                  <a:lnTo>
                    <a:pt x="956" y="1264"/>
                  </a:lnTo>
                  <a:lnTo>
                    <a:pt x="952" y="1246"/>
                  </a:lnTo>
                  <a:lnTo>
                    <a:pt x="946" y="1231"/>
                  </a:lnTo>
                  <a:lnTo>
                    <a:pt x="938" y="1215"/>
                  </a:lnTo>
                  <a:lnTo>
                    <a:pt x="938" y="1215"/>
                  </a:lnTo>
                  <a:lnTo>
                    <a:pt x="894" y="1136"/>
                  </a:lnTo>
                  <a:lnTo>
                    <a:pt x="838" y="1039"/>
                  </a:lnTo>
                  <a:lnTo>
                    <a:pt x="769" y="922"/>
                  </a:lnTo>
                  <a:lnTo>
                    <a:pt x="769" y="922"/>
                  </a:lnTo>
                  <a:lnTo>
                    <a:pt x="776" y="908"/>
                  </a:lnTo>
                  <a:lnTo>
                    <a:pt x="784" y="891"/>
                  </a:lnTo>
                  <a:lnTo>
                    <a:pt x="794" y="866"/>
                  </a:lnTo>
                  <a:lnTo>
                    <a:pt x="803" y="835"/>
                  </a:lnTo>
                  <a:lnTo>
                    <a:pt x="813" y="794"/>
                  </a:lnTo>
                  <a:lnTo>
                    <a:pt x="819" y="746"/>
                  </a:lnTo>
                  <a:lnTo>
                    <a:pt x="823" y="690"/>
                  </a:lnTo>
                  <a:lnTo>
                    <a:pt x="823" y="690"/>
                  </a:lnTo>
                  <a:lnTo>
                    <a:pt x="825" y="637"/>
                  </a:lnTo>
                  <a:lnTo>
                    <a:pt x="828" y="599"/>
                  </a:lnTo>
                  <a:lnTo>
                    <a:pt x="836" y="552"/>
                  </a:lnTo>
                  <a:lnTo>
                    <a:pt x="834" y="535"/>
                  </a:lnTo>
                  <a:lnTo>
                    <a:pt x="832" y="516"/>
                  </a:lnTo>
                  <a:lnTo>
                    <a:pt x="823" y="491"/>
                  </a:lnTo>
                  <a:lnTo>
                    <a:pt x="807" y="458"/>
                  </a:lnTo>
                  <a:lnTo>
                    <a:pt x="807" y="458"/>
                  </a:lnTo>
                  <a:lnTo>
                    <a:pt x="782" y="413"/>
                  </a:lnTo>
                  <a:lnTo>
                    <a:pt x="749" y="357"/>
                  </a:lnTo>
                  <a:lnTo>
                    <a:pt x="709" y="299"/>
                  </a:lnTo>
                  <a:lnTo>
                    <a:pt x="667" y="237"/>
                  </a:lnTo>
                  <a:lnTo>
                    <a:pt x="622" y="179"/>
                  </a:lnTo>
                  <a:lnTo>
                    <a:pt x="580" y="129"/>
                  </a:lnTo>
                  <a:lnTo>
                    <a:pt x="543" y="88"/>
                  </a:lnTo>
                  <a:lnTo>
                    <a:pt x="528" y="73"/>
                  </a:lnTo>
                  <a:lnTo>
                    <a:pt x="514" y="63"/>
                  </a:lnTo>
                  <a:lnTo>
                    <a:pt x="514" y="63"/>
                  </a:lnTo>
                  <a:lnTo>
                    <a:pt x="505" y="58"/>
                  </a:lnTo>
                  <a:lnTo>
                    <a:pt x="491" y="52"/>
                  </a:lnTo>
                  <a:lnTo>
                    <a:pt x="460" y="42"/>
                  </a:lnTo>
                  <a:lnTo>
                    <a:pt x="422" y="32"/>
                  </a:lnTo>
                  <a:lnTo>
                    <a:pt x="379" y="23"/>
                  </a:lnTo>
                  <a:lnTo>
                    <a:pt x="293" y="9"/>
                  </a:lnTo>
                  <a:lnTo>
                    <a:pt x="217" y="0"/>
                  </a:lnTo>
                  <a:lnTo>
                    <a:pt x="217" y="0"/>
                  </a:lnTo>
                  <a:close/>
                  <a:moveTo>
                    <a:pt x="622" y="1362"/>
                  </a:moveTo>
                  <a:lnTo>
                    <a:pt x="622" y="1362"/>
                  </a:lnTo>
                  <a:lnTo>
                    <a:pt x="636" y="1380"/>
                  </a:lnTo>
                  <a:lnTo>
                    <a:pt x="649" y="1399"/>
                  </a:lnTo>
                  <a:lnTo>
                    <a:pt x="665" y="1424"/>
                  </a:lnTo>
                  <a:lnTo>
                    <a:pt x="680" y="1457"/>
                  </a:lnTo>
                  <a:lnTo>
                    <a:pt x="695" y="1496"/>
                  </a:lnTo>
                  <a:lnTo>
                    <a:pt x="701" y="1517"/>
                  </a:lnTo>
                  <a:lnTo>
                    <a:pt x="707" y="1538"/>
                  </a:lnTo>
                  <a:lnTo>
                    <a:pt x="711" y="1561"/>
                  </a:lnTo>
                  <a:lnTo>
                    <a:pt x="715" y="1586"/>
                  </a:lnTo>
                  <a:lnTo>
                    <a:pt x="715" y="1586"/>
                  </a:lnTo>
                  <a:lnTo>
                    <a:pt x="720" y="1633"/>
                  </a:lnTo>
                  <a:lnTo>
                    <a:pt x="726" y="1675"/>
                  </a:lnTo>
                  <a:lnTo>
                    <a:pt x="742" y="1751"/>
                  </a:lnTo>
                  <a:lnTo>
                    <a:pt x="747" y="1789"/>
                  </a:lnTo>
                  <a:lnTo>
                    <a:pt x="751" y="1826"/>
                  </a:lnTo>
                  <a:lnTo>
                    <a:pt x="755" y="1867"/>
                  </a:lnTo>
                  <a:lnTo>
                    <a:pt x="753" y="1911"/>
                  </a:lnTo>
                  <a:lnTo>
                    <a:pt x="753" y="1911"/>
                  </a:lnTo>
                  <a:lnTo>
                    <a:pt x="747" y="1963"/>
                  </a:lnTo>
                  <a:lnTo>
                    <a:pt x="738" y="2023"/>
                  </a:lnTo>
                  <a:lnTo>
                    <a:pt x="726" y="2085"/>
                  </a:lnTo>
                  <a:lnTo>
                    <a:pt x="713" y="2147"/>
                  </a:lnTo>
                  <a:lnTo>
                    <a:pt x="688" y="2248"/>
                  </a:lnTo>
                  <a:lnTo>
                    <a:pt x="676" y="2290"/>
                  </a:lnTo>
                  <a:lnTo>
                    <a:pt x="676" y="2290"/>
                  </a:lnTo>
                  <a:lnTo>
                    <a:pt x="678" y="2246"/>
                  </a:lnTo>
                  <a:lnTo>
                    <a:pt x="680" y="2145"/>
                  </a:lnTo>
                  <a:lnTo>
                    <a:pt x="682" y="2029"/>
                  </a:lnTo>
                  <a:lnTo>
                    <a:pt x="680" y="1979"/>
                  </a:lnTo>
                  <a:lnTo>
                    <a:pt x="676" y="1942"/>
                  </a:lnTo>
                  <a:lnTo>
                    <a:pt x="676" y="1942"/>
                  </a:lnTo>
                  <a:lnTo>
                    <a:pt x="670" y="1896"/>
                  </a:lnTo>
                  <a:lnTo>
                    <a:pt x="663" y="1818"/>
                  </a:lnTo>
                  <a:lnTo>
                    <a:pt x="645" y="1623"/>
                  </a:lnTo>
                  <a:lnTo>
                    <a:pt x="622" y="1362"/>
                  </a:lnTo>
                  <a:lnTo>
                    <a:pt x="622" y="1362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CF04BD30-FD4A-4B4E-ADD2-C4FD74986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0313" y="1911350"/>
              <a:ext cx="1052513" cy="1676400"/>
            </a:xfrm>
            <a:custGeom>
              <a:avLst/>
              <a:gdLst>
                <a:gd name="T0" fmla="*/ 470 w 663"/>
                <a:gd name="T1" fmla="*/ 20 h 1056"/>
                <a:gd name="T2" fmla="*/ 445 w 663"/>
                <a:gd name="T3" fmla="*/ 87 h 1056"/>
                <a:gd name="T4" fmla="*/ 395 w 663"/>
                <a:gd name="T5" fmla="*/ 244 h 1056"/>
                <a:gd name="T6" fmla="*/ 370 w 663"/>
                <a:gd name="T7" fmla="*/ 313 h 1056"/>
                <a:gd name="T8" fmla="*/ 355 w 663"/>
                <a:gd name="T9" fmla="*/ 346 h 1056"/>
                <a:gd name="T10" fmla="*/ 314 w 663"/>
                <a:gd name="T11" fmla="*/ 422 h 1056"/>
                <a:gd name="T12" fmla="*/ 266 w 663"/>
                <a:gd name="T13" fmla="*/ 499 h 1056"/>
                <a:gd name="T14" fmla="*/ 216 w 663"/>
                <a:gd name="T15" fmla="*/ 567 h 1056"/>
                <a:gd name="T16" fmla="*/ 193 w 663"/>
                <a:gd name="T17" fmla="*/ 592 h 1056"/>
                <a:gd name="T18" fmla="*/ 141 w 663"/>
                <a:gd name="T19" fmla="*/ 632 h 1056"/>
                <a:gd name="T20" fmla="*/ 85 w 663"/>
                <a:gd name="T21" fmla="*/ 669 h 1056"/>
                <a:gd name="T22" fmla="*/ 16 w 663"/>
                <a:gd name="T23" fmla="*/ 708 h 1056"/>
                <a:gd name="T24" fmla="*/ 14 w 663"/>
                <a:gd name="T25" fmla="*/ 715 h 1056"/>
                <a:gd name="T26" fmla="*/ 6 w 663"/>
                <a:gd name="T27" fmla="*/ 771 h 1056"/>
                <a:gd name="T28" fmla="*/ 31 w 663"/>
                <a:gd name="T29" fmla="*/ 1056 h 1056"/>
                <a:gd name="T30" fmla="*/ 100 w 663"/>
                <a:gd name="T31" fmla="*/ 1032 h 1056"/>
                <a:gd name="T32" fmla="*/ 147 w 663"/>
                <a:gd name="T33" fmla="*/ 986 h 1056"/>
                <a:gd name="T34" fmla="*/ 231 w 663"/>
                <a:gd name="T35" fmla="*/ 963 h 1056"/>
                <a:gd name="T36" fmla="*/ 278 w 663"/>
                <a:gd name="T37" fmla="*/ 924 h 1056"/>
                <a:gd name="T38" fmla="*/ 355 w 663"/>
                <a:gd name="T39" fmla="*/ 901 h 1056"/>
                <a:gd name="T40" fmla="*/ 432 w 663"/>
                <a:gd name="T41" fmla="*/ 831 h 1056"/>
                <a:gd name="T42" fmla="*/ 455 w 663"/>
                <a:gd name="T43" fmla="*/ 754 h 1056"/>
                <a:gd name="T44" fmla="*/ 509 w 663"/>
                <a:gd name="T45" fmla="*/ 638 h 1056"/>
                <a:gd name="T46" fmla="*/ 555 w 663"/>
                <a:gd name="T47" fmla="*/ 561 h 1056"/>
                <a:gd name="T48" fmla="*/ 663 w 663"/>
                <a:gd name="T49" fmla="*/ 538 h 1056"/>
                <a:gd name="T50" fmla="*/ 663 w 663"/>
                <a:gd name="T51" fmla="*/ 514 h 1056"/>
                <a:gd name="T52" fmla="*/ 661 w 663"/>
                <a:gd name="T53" fmla="*/ 416 h 1056"/>
                <a:gd name="T54" fmla="*/ 653 w 663"/>
                <a:gd name="T55" fmla="*/ 337 h 1056"/>
                <a:gd name="T56" fmla="*/ 648 w 663"/>
                <a:gd name="T57" fmla="*/ 298 h 1056"/>
                <a:gd name="T58" fmla="*/ 644 w 663"/>
                <a:gd name="T59" fmla="*/ 267 h 1056"/>
                <a:gd name="T60" fmla="*/ 646 w 663"/>
                <a:gd name="T61" fmla="*/ 242 h 1056"/>
                <a:gd name="T62" fmla="*/ 653 w 663"/>
                <a:gd name="T63" fmla="*/ 211 h 1056"/>
                <a:gd name="T64" fmla="*/ 653 w 663"/>
                <a:gd name="T65" fmla="*/ 199 h 1056"/>
                <a:gd name="T66" fmla="*/ 648 w 663"/>
                <a:gd name="T67" fmla="*/ 190 h 1056"/>
                <a:gd name="T68" fmla="*/ 634 w 663"/>
                <a:gd name="T69" fmla="*/ 180 h 1056"/>
                <a:gd name="T70" fmla="*/ 609 w 663"/>
                <a:gd name="T71" fmla="*/ 166 h 1056"/>
                <a:gd name="T72" fmla="*/ 580 w 663"/>
                <a:gd name="T73" fmla="*/ 145 h 1056"/>
                <a:gd name="T74" fmla="*/ 557 w 663"/>
                <a:gd name="T75" fmla="*/ 116 h 1056"/>
                <a:gd name="T76" fmla="*/ 538 w 663"/>
                <a:gd name="T77" fmla="*/ 83 h 1056"/>
                <a:gd name="T78" fmla="*/ 507 w 663"/>
                <a:gd name="T79" fmla="*/ 21 h 1056"/>
                <a:gd name="T80" fmla="*/ 495 w 663"/>
                <a:gd name="T81" fmla="*/ 4 h 1056"/>
                <a:gd name="T82" fmla="*/ 486 w 663"/>
                <a:gd name="T83" fmla="*/ 0 h 1056"/>
                <a:gd name="T84" fmla="*/ 476 w 663"/>
                <a:gd name="T85" fmla="*/ 8 h 1056"/>
                <a:gd name="T86" fmla="*/ 470 w 663"/>
                <a:gd name="T87" fmla="*/ 2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63" h="1056">
                  <a:moveTo>
                    <a:pt x="470" y="20"/>
                  </a:moveTo>
                  <a:lnTo>
                    <a:pt x="470" y="20"/>
                  </a:lnTo>
                  <a:lnTo>
                    <a:pt x="457" y="50"/>
                  </a:lnTo>
                  <a:lnTo>
                    <a:pt x="445" y="87"/>
                  </a:lnTo>
                  <a:lnTo>
                    <a:pt x="420" y="164"/>
                  </a:lnTo>
                  <a:lnTo>
                    <a:pt x="395" y="244"/>
                  </a:lnTo>
                  <a:lnTo>
                    <a:pt x="384" y="280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55" y="346"/>
                  </a:lnTo>
                  <a:lnTo>
                    <a:pt x="337" y="383"/>
                  </a:lnTo>
                  <a:lnTo>
                    <a:pt x="314" y="422"/>
                  </a:lnTo>
                  <a:lnTo>
                    <a:pt x="291" y="460"/>
                  </a:lnTo>
                  <a:lnTo>
                    <a:pt x="266" y="499"/>
                  </a:lnTo>
                  <a:lnTo>
                    <a:pt x="241" y="536"/>
                  </a:lnTo>
                  <a:lnTo>
                    <a:pt x="216" y="567"/>
                  </a:lnTo>
                  <a:lnTo>
                    <a:pt x="193" y="592"/>
                  </a:lnTo>
                  <a:lnTo>
                    <a:pt x="193" y="592"/>
                  </a:lnTo>
                  <a:lnTo>
                    <a:pt x="168" y="613"/>
                  </a:lnTo>
                  <a:lnTo>
                    <a:pt x="141" y="632"/>
                  </a:lnTo>
                  <a:lnTo>
                    <a:pt x="112" y="652"/>
                  </a:lnTo>
                  <a:lnTo>
                    <a:pt x="85" y="669"/>
                  </a:lnTo>
                  <a:lnTo>
                    <a:pt x="39" y="694"/>
                  </a:lnTo>
                  <a:lnTo>
                    <a:pt x="16" y="708"/>
                  </a:lnTo>
                  <a:lnTo>
                    <a:pt x="16" y="708"/>
                  </a:lnTo>
                  <a:lnTo>
                    <a:pt x="14" y="715"/>
                  </a:lnTo>
                  <a:lnTo>
                    <a:pt x="10" y="731"/>
                  </a:lnTo>
                  <a:lnTo>
                    <a:pt x="6" y="771"/>
                  </a:lnTo>
                  <a:lnTo>
                    <a:pt x="0" y="831"/>
                  </a:lnTo>
                  <a:lnTo>
                    <a:pt x="31" y="1056"/>
                  </a:lnTo>
                  <a:lnTo>
                    <a:pt x="69" y="1009"/>
                  </a:lnTo>
                  <a:lnTo>
                    <a:pt x="100" y="1032"/>
                  </a:lnTo>
                  <a:lnTo>
                    <a:pt x="123" y="955"/>
                  </a:lnTo>
                  <a:lnTo>
                    <a:pt x="147" y="986"/>
                  </a:lnTo>
                  <a:lnTo>
                    <a:pt x="170" y="947"/>
                  </a:lnTo>
                  <a:lnTo>
                    <a:pt x="231" y="963"/>
                  </a:lnTo>
                  <a:lnTo>
                    <a:pt x="239" y="909"/>
                  </a:lnTo>
                  <a:lnTo>
                    <a:pt x="278" y="924"/>
                  </a:lnTo>
                  <a:lnTo>
                    <a:pt x="301" y="847"/>
                  </a:lnTo>
                  <a:lnTo>
                    <a:pt x="355" y="901"/>
                  </a:lnTo>
                  <a:lnTo>
                    <a:pt x="386" y="793"/>
                  </a:lnTo>
                  <a:lnTo>
                    <a:pt x="432" y="831"/>
                  </a:lnTo>
                  <a:lnTo>
                    <a:pt x="424" y="723"/>
                  </a:lnTo>
                  <a:lnTo>
                    <a:pt x="455" y="754"/>
                  </a:lnTo>
                  <a:lnTo>
                    <a:pt x="470" y="599"/>
                  </a:lnTo>
                  <a:lnTo>
                    <a:pt x="509" y="638"/>
                  </a:lnTo>
                  <a:lnTo>
                    <a:pt x="517" y="522"/>
                  </a:lnTo>
                  <a:lnTo>
                    <a:pt x="555" y="561"/>
                  </a:lnTo>
                  <a:lnTo>
                    <a:pt x="571" y="499"/>
                  </a:lnTo>
                  <a:lnTo>
                    <a:pt x="663" y="538"/>
                  </a:lnTo>
                  <a:lnTo>
                    <a:pt x="663" y="538"/>
                  </a:lnTo>
                  <a:lnTo>
                    <a:pt x="663" y="514"/>
                  </a:lnTo>
                  <a:lnTo>
                    <a:pt x="663" y="454"/>
                  </a:lnTo>
                  <a:lnTo>
                    <a:pt x="661" y="416"/>
                  </a:lnTo>
                  <a:lnTo>
                    <a:pt x="657" y="375"/>
                  </a:lnTo>
                  <a:lnTo>
                    <a:pt x="653" y="337"/>
                  </a:lnTo>
                  <a:lnTo>
                    <a:pt x="648" y="298"/>
                  </a:lnTo>
                  <a:lnTo>
                    <a:pt x="648" y="298"/>
                  </a:lnTo>
                  <a:lnTo>
                    <a:pt x="646" y="280"/>
                  </a:lnTo>
                  <a:lnTo>
                    <a:pt x="644" y="267"/>
                  </a:lnTo>
                  <a:lnTo>
                    <a:pt x="644" y="253"/>
                  </a:lnTo>
                  <a:lnTo>
                    <a:pt x="646" y="242"/>
                  </a:lnTo>
                  <a:lnTo>
                    <a:pt x="650" y="224"/>
                  </a:lnTo>
                  <a:lnTo>
                    <a:pt x="653" y="211"/>
                  </a:lnTo>
                  <a:lnTo>
                    <a:pt x="653" y="205"/>
                  </a:lnTo>
                  <a:lnTo>
                    <a:pt x="653" y="199"/>
                  </a:lnTo>
                  <a:lnTo>
                    <a:pt x="652" y="195"/>
                  </a:lnTo>
                  <a:lnTo>
                    <a:pt x="648" y="190"/>
                  </a:lnTo>
                  <a:lnTo>
                    <a:pt x="642" y="184"/>
                  </a:lnTo>
                  <a:lnTo>
                    <a:pt x="634" y="180"/>
                  </a:lnTo>
                  <a:lnTo>
                    <a:pt x="609" y="166"/>
                  </a:lnTo>
                  <a:lnTo>
                    <a:pt x="609" y="166"/>
                  </a:lnTo>
                  <a:lnTo>
                    <a:pt x="594" y="157"/>
                  </a:lnTo>
                  <a:lnTo>
                    <a:pt x="580" y="145"/>
                  </a:lnTo>
                  <a:lnTo>
                    <a:pt x="569" y="132"/>
                  </a:lnTo>
                  <a:lnTo>
                    <a:pt x="557" y="116"/>
                  </a:lnTo>
                  <a:lnTo>
                    <a:pt x="546" y="99"/>
                  </a:lnTo>
                  <a:lnTo>
                    <a:pt x="538" y="83"/>
                  </a:lnTo>
                  <a:lnTo>
                    <a:pt x="520" y="49"/>
                  </a:lnTo>
                  <a:lnTo>
                    <a:pt x="507" y="21"/>
                  </a:lnTo>
                  <a:lnTo>
                    <a:pt x="501" y="12"/>
                  </a:lnTo>
                  <a:lnTo>
                    <a:pt x="495" y="4"/>
                  </a:lnTo>
                  <a:lnTo>
                    <a:pt x="490" y="0"/>
                  </a:lnTo>
                  <a:lnTo>
                    <a:pt x="486" y="0"/>
                  </a:lnTo>
                  <a:lnTo>
                    <a:pt x="482" y="2"/>
                  </a:lnTo>
                  <a:lnTo>
                    <a:pt x="476" y="8"/>
                  </a:lnTo>
                  <a:lnTo>
                    <a:pt x="470" y="20"/>
                  </a:lnTo>
                  <a:lnTo>
                    <a:pt x="470" y="2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15265CD3-778C-49C1-8509-819809C33B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9763" y="12700"/>
              <a:ext cx="3932238" cy="5194300"/>
            </a:xfrm>
            <a:custGeom>
              <a:avLst/>
              <a:gdLst>
                <a:gd name="T0" fmla="*/ 303 w 2477"/>
                <a:gd name="T1" fmla="*/ 2627 h 3272"/>
                <a:gd name="T2" fmla="*/ 401 w 2477"/>
                <a:gd name="T3" fmla="*/ 2499 h 3272"/>
                <a:gd name="T4" fmla="*/ 195 w 2477"/>
                <a:gd name="T5" fmla="*/ 1929 h 3272"/>
                <a:gd name="T6" fmla="*/ 72 w 2477"/>
                <a:gd name="T7" fmla="*/ 1652 h 3272"/>
                <a:gd name="T8" fmla="*/ 336 w 2477"/>
                <a:gd name="T9" fmla="*/ 1915 h 3272"/>
                <a:gd name="T10" fmla="*/ 417 w 2477"/>
                <a:gd name="T11" fmla="*/ 2101 h 3272"/>
                <a:gd name="T12" fmla="*/ 602 w 2477"/>
                <a:gd name="T13" fmla="*/ 1757 h 3272"/>
                <a:gd name="T14" fmla="*/ 814 w 2477"/>
                <a:gd name="T15" fmla="*/ 1824 h 3272"/>
                <a:gd name="T16" fmla="*/ 586 w 2477"/>
                <a:gd name="T17" fmla="*/ 2375 h 3272"/>
                <a:gd name="T18" fmla="*/ 871 w 2477"/>
                <a:gd name="T19" fmla="*/ 2499 h 3272"/>
                <a:gd name="T20" fmla="*/ 843 w 2477"/>
                <a:gd name="T21" fmla="*/ 2623 h 3272"/>
                <a:gd name="T22" fmla="*/ 501 w 2477"/>
                <a:gd name="T23" fmla="*/ 3071 h 3272"/>
                <a:gd name="T24" fmla="*/ 1049 w 2477"/>
                <a:gd name="T25" fmla="*/ 1471 h 3272"/>
                <a:gd name="T26" fmla="*/ 856 w 2477"/>
                <a:gd name="T27" fmla="*/ 945 h 3272"/>
                <a:gd name="T28" fmla="*/ 2122 w 2477"/>
                <a:gd name="T29" fmla="*/ 2613 h 3272"/>
                <a:gd name="T30" fmla="*/ 2190 w 2477"/>
                <a:gd name="T31" fmla="*/ 2339 h 3272"/>
                <a:gd name="T32" fmla="*/ 2113 w 2477"/>
                <a:gd name="T33" fmla="*/ 2321 h 3272"/>
                <a:gd name="T34" fmla="*/ 2205 w 2477"/>
                <a:gd name="T35" fmla="*/ 2453 h 3272"/>
                <a:gd name="T36" fmla="*/ 2244 w 2477"/>
                <a:gd name="T37" fmla="*/ 1784 h 3272"/>
                <a:gd name="T38" fmla="*/ 2267 w 2477"/>
                <a:gd name="T39" fmla="*/ 1855 h 3272"/>
                <a:gd name="T40" fmla="*/ 1322 w 2477"/>
                <a:gd name="T41" fmla="*/ 1212 h 3272"/>
                <a:gd name="T42" fmla="*/ 1403 w 2477"/>
                <a:gd name="T43" fmla="*/ 1734 h 3272"/>
                <a:gd name="T44" fmla="*/ 810 w 2477"/>
                <a:gd name="T45" fmla="*/ 628 h 3272"/>
                <a:gd name="T46" fmla="*/ 1193 w 2477"/>
                <a:gd name="T47" fmla="*/ 1268 h 3272"/>
                <a:gd name="T48" fmla="*/ 1141 w 2477"/>
                <a:gd name="T49" fmla="*/ 1200 h 3272"/>
                <a:gd name="T50" fmla="*/ 949 w 2477"/>
                <a:gd name="T51" fmla="*/ 916 h 3272"/>
                <a:gd name="T52" fmla="*/ 1099 w 2477"/>
                <a:gd name="T53" fmla="*/ 473 h 3272"/>
                <a:gd name="T54" fmla="*/ 1427 w 2477"/>
                <a:gd name="T55" fmla="*/ 937 h 3272"/>
                <a:gd name="T56" fmla="*/ 1473 w 2477"/>
                <a:gd name="T57" fmla="*/ 933 h 3272"/>
                <a:gd name="T58" fmla="*/ 1135 w 2477"/>
                <a:gd name="T59" fmla="*/ 643 h 3272"/>
                <a:gd name="T60" fmla="*/ 1201 w 2477"/>
                <a:gd name="T61" fmla="*/ 643 h 3272"/>
                <a:gd name="T62" fmla="*/ 1721 w 2477"/>
                <a:gd name="T63" fmla="*/ 1231 h 3272"/>
                <a:gd name="T64" fmla="*/ 1290 w 2477"/>
                <a:gd name="T65" fmla="*/ 315 h 3272"/>
                <a:gd name="T66" fmla="*/ 1247 w 2477"/>
                <a:gd name="T67" fmla="*/ 236 h 3272"/>
                <a:gd name="T68" fmla="*/ 1843 w 2477"/>
                <a:gd name="T69" fmla="*/ 582 h 3272"/>
                <a:gd name="T70" fmla="*/ 1754 w 2477"/>
                <a:gd name="T71" fmla="*/ 572 h 3272"/>
                <a:gd name="T72" fmla="*/ 1820 w 2477"/>
                <a:gd name="T73" fmla="*/ 1246 h 3272"/>
                <a:gd name="T74" fmla="*/ 1637 w 2477"/>
                <a:gd name="T75" fmla="*/ 118 h 3272"/>
                <a:gd name="T76" fmla="*/ 1966 w 2477"/>
                <a:gd name="T77" fmla="*/ 721 h 3272"/>
                <a:gd name="T78" fmla="*/ 1619 w 2477"/>
                <a:gd name="T79" fmla="*/ 71 h 3272"/>
                <a:gd name="T80" fmla="*/ 1134 w 2477"/>
                <a:gd name="T81" fmla="*/ 373 h 3272"/>
                <a:gd name="T82" fmla="*/ 910 w 2477"/>
                <a:gd name="T83" fmla="*/ 512 h 3272"/>
                <a:gd name="T84" fmla="*/ 2034 w 2477"/>
                <a:gd name="T85" fmla="*/ 334 h 3272"/>
                <a:gd name="T86" fmla="*/ 1829 w 2477"/>
                <a:gd name="T87" fmla="*/ 1600 h 3272"/>
                <a:gd name="T88" fmla="*/ 2032 w 2477"/>
                <a:gd name="T89" fmla="*/ 730 h 3272"/>
                <a:gd name="T90" fmla="*/ 1928 w 2477"/>
                <a:gd name="T91" fmla="*/ 40 h 3272"/>
                <a:gd name="T92" fmla="*/ 2161 w 2477"/>
                <a:gd name="T93" fmla="*/ 775 h 3272"/>
                <a:gd name="T94" fmla="*/ 2151 w 2477"/>
                <a:gd name="T95" fmla="*/ 495 h 3272"/>
                <a:gd name="T96" fmla="*/ 2159 w 2477"/>
                <a:gd name="T97" fmla="*/ 197 h 3272"/>
                <a:gd name="T98" fmla="*/ 2182 w 2477"/>
                <a:gd name="T99" fmla="*/ 149 h 3272"/>
                <a:gd name="T100" fmla="*/ 2323 w 2477"/>
                <a:gd name="T101" fmla="*/ 311 h 3272"/>
                <a:gd name="T102" fmla="*/ 2336 w 2477"/>
                <a:gd name="T103" fmla="*/ 821 h 3272"/>
                <a:gd name="T104" fmla="*/ 2328 w 2477"/>
                <a:gd name="T105" fmla="*/ 266 h 3272"/>
                <a:gd name="T106" fmla="*/ 2475 w 2477"/>
                <a:gd name="T107" fmla="*/ 618 h 3272"/>
                <a:gd name="T108" fmla="*/ 2282 w 2477"/>
                <a:gd name="T109" fmla="*/ 667 h 3272"/>
                <a:gd name="T110" fmla="*/ 2043 w 2477"/>
                <a:gd name="T111" fmla="*/ 1440 h 3272"/>
                <a:gd name="T112" fmla="*/ 2190 w 2477"/>
                <a:gd name="T113" fmla="*/ 1625 h 3272"/>
                <a:gd name="T114" fmla="*/ 1943 w 2477"/>
                <a:gd name="T115" fmla="*/ 1869 h 3272"/>
                <a:gd name="T116" fmla="*/ 2292 w 2477"/>
                <a:gd name="T117" fmla="*/ 904 h 3272"/>
                <a:gd name="T118" fmla="*/ 1951 w 2477"/>
                <a:gd name="T119" fmla="*/ 2105 h 3272"/>
                <a:gd name="T120" fmla="*/ 2278 w 2477"/>
                <a:gd name="T121" fmla="*/ 1480 h 3272"/>
                <a:gd name="T122" fmla="*/ 1265 w 2477"/>
                <a:gd name="T123" fmla="*/ 1726 h 3272"/>
                <a:gd name="T124" fmla="*/ 1687 w 2477"/>
                <a:gd name="T125" fmla="*/ 1378 h 3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77" h="3272">
                  <a:moveTo>
                    <a:pt x="170" y="2545"/>
                  </a:moveTo>
                  <a:lnTo>
                    <a:pt x="170" y="2545"/>
                  </a:lnTo>
                  <a:lnTo>
                    <a:pt x="191" y="2584"/>
                  </a:lnTo>
                  <a:lnTo>
                    <a:pt x="207" y="2613"/>
                  </a:lnTo>
                  <a:lnTo>
                    <a:pt x="216" y="2630"/>
                  </a:lnTo>
                  <a:lnTo>
                    <a:pt x="216" y="2630"/>
                  </a:lnTo>
                  <a:lnTo>
                    <a:pt x="224" y="2638"/>
                  </a:lnTo>
                  <a:lnTo>
                    <a:pt x="239" y="2648"/>
                  </a:lnTo>
                  <a:lnTo>
                    <a:pt x="264" y="2659"/>
                  </a:lnTo>
                  <a:lnTo>
                    <a:pt x="309" y="2677"/>
                  </a:lnTo>
                  <a:lnTo>
                    <a:pt x="309" y="2677"/>
                  </a:lnTo>
                  <a:lnTo>
                    <a:pt x="363" y="2694"/>
                  </a:lnTo>
                  <a:lnTo>
                    <a:pt x="411" y="2710"/>
                  </a:lnTo>
                  <a:lnTo>
                    <a:pt x="451" y="2725"/>
                  </a:lnTo>
                  <a:lnTo>
                    <a:pt x="467" y="2731"/>
                  </a:lnTo>
                  <a:lnTo>
                    <a:pt x="478" y="2739"/>
                  </a:lnTo>
                  <a:lnTo>
                    <a:pt x="478" y="2739"/>
                  </a:lnTo>
                  <a:lnTo>
                    <a:pt x="488" y="2744"/>
                  </a:lnTo>
                  <a:lnTo>
                    <a:pt x="500" y="2748"/>
                  </a:lnTo>
                  <a:lnTo>
                    <a:pt x="523" y="2754"/>
                  </a:lnTo>
                  <a:lnTo>
                    <a:pt x="548" y="2760"/>
                  </a:lnTo>
                  <a:lnTo>
                    <a:pt x="559" y="2764"/>
                  </a:lnTo>
                  <a:lnTo>
                    <a:pt x="571" y="2770"/>
                  </a:lnTo>
                  <a:lnTo>
                    <a:pt x="571" y="2770"/>
                  </a:lnTo>
                  <a:lnTo>
                    <a:pt x="580" y="2775"/>
                  </a:lnTo>
                  <a:lnTo>
                    <a:pt x="594" y="2779"/>
                  </a:lnTo>
                  <a:lnTo>
                    <a:pt x="619" y="2783"/>
                  </a:lnTo>
                  <a:lnTo>
                    <a:pt x="642" y="2785"/>
                  </a:lnTo>
                  <a:lnTo>
                    <a:pt x="658" y="2785"/>
                  </a:lnTo>
                  <a:lnTo>
                    <a:pt x="656" y="2760"/>
                  </a:lnTo>
                  <a:lnTo>
                    <a:pt x="648" y="2731"/>
                  </a:lnTo>
                  <a:lnTo>
                    <a:pt x="648" y="2731"/>
                  </a:lnTo>
                  <a:lnTo>
                    <a:pt x="604" y="2729"/>
                  </a:lnTo>
                  <a:lnTo>
                    <a:pt x="573" y="2727"/>
                  </a:lnTo>
                  <a:lnTo>
                    <a:pt x="561" y="2725"/>
                  </a:lnTo>
                  <a:lnTo>
                    <a:pt x="555" y="2723"/>
                  </a:lnTo>
                  <a:lnTo>
                    <a:pt x="555" y="2723"/>
                  </a:lnTo>
                  <a:lnTo>
                    <a:pt x="540" y="2704"/>
                  </a:lnTo>
                  <a:lnTo>
                    <a:pt x="528" y="2694"/>
                  </a:lnTo>
                  <a:lnTo>
                    <a:pt x="517" y="2685"/>
                  </a:lnTo>
                  <a:lnTo>
                    <a:pt x="517" y="2685"/>
                  </a:lnTo>
                  <a:lnTo>
                    <a:pt x="505" y="2677"/>
                  </a:lnTo>
                  <a:lnTo>
                    <a:pt x="494" y="2671"/>
                  </a:lnTo>
                  <a:lnTo>
                    <a:pt x="478" y="2665"/>
                  </a:lnTo>
                  <a:lnTo>
                    <a:pt x="455" y="2661"/>
                  </a:lnTo>
                  <a:lnTo>
                    <a:pt x="455" y="2661"/>
                  </a:lnTo>
                  <a:lnTo>
                    <a:pt x="420" y="2656"/>
                  </a:lnTo>
                  <a:lnTo>
                    <a:pt x="378" y="2646"/>
                  </a:lnTo>
                  <a:lnTo>
                    <a:pt x="378" y="2646"/>
                  </a:lnTo>
                  <a:lnTo>
                    <a:pt x="322" y="2632"/>
                  </a:lnTo>
                  <a:lnTo>
                    <a:pt x="303" y="2627"/>
                  </a:lnTo>
                  <a:lnTo>
                    <a:pt x="293" y="2623"/>
                  </a:lnTo>
                  <a:lnTo>
                    <a:pt x="293" y="2623"/>
                  </a:lnTo>
                  <a:lnTo>
                    <a:pt x="284" y="2619"/>
                  </a:lnTo>
                  <a:lnTo>
                    <a:pt x="266" y="2613"/>
                  </a:lnTo>
                  <a:lnTo>
                    <a:pt x="247" y="2607"/>
                  </a:lnTo>
                  <a:lnTo>
                    <a:pt x="232" y="2599"/>
                  </a:lnTo>
                  <a:lnTo>
                    <a:pt x="232" y="2599"/>
                  </a:lnTo>
                  <a:lnTo>
                    <a:pt x="214" y="2586"/>
                  </a:lnTo>
                  <a:lnTo>
                    <a:pt x="195" y="2569"/>
                  </a:lnTo>
                  <a:lnTo>
                    <a:pt x="170" y="2545"/>
                  </a:lnTo>
                  <a:lnTo>
                    <a:pt x="170" y="2545"/>
                  </a:lnTo>
                  <a:close/>
                  <a:moveTo>
                    <a:pt x="0" y="1788"/>
                  </a:moveTo>
                  <a:lnTo>
                    <a:pt x="0" y="1788"/>
                  </a:lnTo>
                  <a:lnTo>
                    <a:pt x="12" y="1828"/>
                  </a:lnTo>
                  <a:lnTo>
                    <a:pt x="47" y="1935"/>
                  </a:lnTo>
                  <a:lnTo>
                    <a:pt x="47" y="1935"/>
                  </a:lnTo>
                  <a:lnTo>
                    <a:pt x="89" y="2058"/>
                  </a:lnTo>
                  <a:lnTo>
                    <a:pt x="102" y="2105"/>
                  </a:lnTo>
                  <a:lnTo>
                    <a:pt x="106" y="2122"/>
                  </a:lnTo>
                  <a:lnTo>
                    <a:pt x="108" y="2136"/>
                  </a:lnTo>
                  <a:lnTo>
                    <a:pt x="108" y="2136"/>
                  </a:lnTo>
                  <a:lnTo>
                    <a:pt x="112" y="2161"/>
                  </a:lnTo>
                  <a:lnTo>
                    <a:pt x="118" y="2192"/>
                  </a:lnTo>
                  <a:lnTo>
                    <a:pt x="131" y="2259"/>
                  </a:lnTo>
                  <a:lnTo>
                    <a:pt x="131" y="2259"/>
                  </a:lnTo>
                  <a:lnTo>
                    <a:pt x="133" y="2275"/>
                  </a:lnTo>
                  <a:lnTo>
                    <a:pt x="133" y="2284"/>
                  </a:lnTo>
                  <a:lnTo>
                    <a:pt x="131" y="2302"/>
                  </a:lnTo>
                  <a:lnTo>
                    <a:pt x="133" y="2308"/>
                  </a:lnTo>
                  <a:lnTo>
                    <a:pt x="137" y="2317"/>
                  </a:lnTo>
                  <a:lnTo>
                    <a:pt x="147" y="2329"/>
                  </a:lnTo>
                  <a:lnTo>
                    <a:pt x="162" y="2344"/>
                  </a:lnTo>
                  <a:lnTo>
                    <a:pt x="162" y="2344"/>
                  </a:lnTo>
                  <a:lnTo>
                    <a:pt x="183" y="2362"/>
                  </a:lnTo>
                  <a:lnTo>
                    <a:pt x="205" y="2377"/>
                  </a:lnTo>
                  <a:lnTo>
                    <a:pt x="226" y="2391"/>
                  </a:lnTo>
                  <a:lnTo>
                    <a:pt x="249" y="2402"/>
                  </a:lnTo>
                  <a:lnTo>
                    <a:pt x="291" y="2426"/>
                  </a:lnTo>
                  <a:lnTo>
                    <a:pt x="309" y="2435"/>
                  </a:lnTo>
                  <a:lnTo>
                    <a:pt x="324" y="2445"/>
                  </a:lnTo>
                  <a:lnTo>
                    <a:pt x="324" y="2445"/>
                  </a:lnTo>
                  <a:lnTo>
                    <a:pt x="338" y="2456"/>
                  </a:lnTo>
                  <a:lnTo>
                    <a:pt x="353" y="2470"/>
                  </a:lnTo>
                  <a:lnTo>
                    <a:pt x="378" y="2499"/>
                  </a:lnTo>
                  <a:lnTo>
                    <a:pt x="388" y="2509"/>
                  </a:lnTo>
                  <a:lnTo>
                    <a:pt x="397" y="2514"/>
                  </a:lnTo>
                  <a:lnTo>
                    <a:pt x="399" y="2512"/>
                  </a:lnTo>
                  <a:lnTo>
                    <a:pt x="401" y="2511"/>
                  </a:lnTo>
                  <a:lnTo>
                    <a:pt x="401" y="2507"/>
                  </a:lnTo>
                  <a:lnTo>
                    <a:pt x="401" y="2499"/>
                  </a:lnTo>
                  <a:lnTo>
                    <a:pt x="401" y="2499"/>
                  </a:lnTo>
                  <a:lnTo>
                    <a:pt x="397" y="2480"/>
                  </a:lnTo>
                  <a:lnTo>
                    <a:pt x="394" y="2460"/>
                  </a:lnTo>
                  <a:lnTo>
                    <a:pt x="386" y="2439"/>
                  </a:lnTo>
                  <a:lnTo>
                    <a:pt x="378" y="2418"/>
                  </a:lnTo>
                  <a:lnTo>
                    <a:pt x="370" y="2400"/>
                  </a:lnTo>
                  <a:lnTo>
                    <a:pt x="363" y="2385"/>
                  </a:lnTo>
                  <a:lnTo>
                    <a:pt x="355" y="2373"/>
                  </a:lnTo>
                  <a:lnTo>
                    <a:pt x="347" y="2368"/>
                  </a:lnTo>
                  <a:lnTo>
                    <a:pt x="347" y="2368"/>
                  </a:lnTo>
                  <a:lnTo>
                    <a:pt x="340" y="2366"/>
                  </a:lnTo>
                  <a:lnTo>
                    <a:pt x="328" y="2364"/>
                  </a:lnTo>
                  <a:lnTo>
                    <a:pt x="303" y="2360"/>
                  </a:lnTo>
                  <a:lnTo>
                    <a:pt x="286" y="2356"/>
                  </a:lnTo>
                  <a:lnTo>
                    <a:pt x="268" y="2350"/>
                  </a:lnTo>
                  <a:lnTo>
                    <a:pt x="251" y="2340"/>
                  </a:lnTo>
                  <a:lnTo>
                    <a:pt x="232" y="2329"/>
                  </a:lnTo>
                  <a:lnTo>
                    <a:pt x="232" y="2329"/>
                  </a:lnTo>
                  <a:lnTo>
                    <a:pt x="214" y="2313"/>
                  </a:lnTo>
                  <a:lnTo>
                    <a:pt x="201" y="2300"/>
                  </a:lnTo>
                  <a:lnTo>
                    <a:pt x="189" y="2284"/>
                  </a:lnTo>
                  <a:lnTo>
                    <a:pt x="180" y="2271"/>
                  </a:lnTo>
                  <a:lnTo>
                    <a:pt x="174" y="2255"/>
                  </a:lnTo>
                  <a:lnTo>
                    <a:pt x="170" y="2240"/>
                  </a:lnTo>
                  <a:lnTo>
                    <a:pt x="162" y="2213"/>
                  </a:lnTo>
                  <a:lnTo>
                    <a:pt x="162" y="2213"/>
                  </a:lnTo>
                  <a:lnTo>
                    <a:pt x="147" y="2161"/>
                  </a:lnTo>
                  <a:lnTo>
                    <a:pt x="122" y="2083"/>
                  </a:lnTo>
                  <a:lnTo>
                    <a:pt x="85" y="1981"/>
                  </a:lnTo>
                  <a:lnTo>
                    <a:pt x="85" y="1981"/>
                  </a:lnTo>
                  <a:lnTo>
                    <a:pt x="43" y="1880"/>
                  </a:lnTo>
                  <a:lnTo>
                    <a:pt x="0" y="1788"/>
                  </a:lnTo>
                  <a:lnTo>
                    <a:pt x="0" y="1788"/>
                  </a:lnTo>
                  <a:close/>
                  <a:moveTo>
                    <a:pt x="70" y="1656"/>
                  </a:moveTo>
                  <a:lnTo>
                    <a:pt x="70" y="1656"/>
                  </a:lnTo>
                  <a:lnTo>
                    <a:pt x="70" y="1674"/>
                  </a:lnTo>
                  <a:lnTo>
                    <a:pt x="74" y="1697"/>
                  </a:lnTo>
                  <a:lnTo>
                    <a:pt x="77" y="1712"/>
                  </a:lnTo>
                  <a:lnTo>
                    <a:pt x="83" y="1728"/>
                  </a:lnTo>
                  <a:lnTo>
                    <a:pt x="91" y="1741"/>
                  </a:lnTo>
                  <a:lnTo>
                    <a:pt x="101" y="1757"/>
                  </a:lnTo>
                  <a:lnTo>
                    <a:pt x="101" y="1757"/>
                  </a:lnTo>
                  <a:lnTo>
                    <a:pt x="128" y="1792"/>
                  </a:lnTo>
                  <a:lnTo>
                    <a:pt x="137" y="1807"/>
                  </a:lnTo>
                  <a:lnTo>
                    <a:pt x="155" y="1834"/>
                  </a:lnTo>
                  <a:lnTo>
                    <a:pt x="155" y="1834"/>
                  </a:lnTo>
                  <a:lnTo>
                    <a:pt x="170" y="1863"/>
                  </a:lnTo>
                  <a:lnTo>
                    <a:pt x="178" y="1882"/>
                  </a:lnTo>
                  <a:lnTo>
                    <a:pt x="180" y="1898"/>
                  </a:lnTo>
                  <a:lnTo>
                    <a:pt x="185" y="1911"/>
                  </a:lnTo>
                  <a:lnTo>
                    <a:pt x="185" y="1911"/>
                  </a:lnTo>
                  <a:lnTo>
                    <a:pt x="195" y="1929"/>
                  </a:lnTo>
                  <a:lnTo>
                    <a:pt x="208" y="1946"/>
                  </a:lnTo>
                  <a:lnTo>
                    <a:pt x="218" y="1967"/>
                  </a:lnTo>
                  <a:lnTo>
                    <a:pt x="222" y="1977"/>
                  </a:lnTo>
                  <a:lnTo>
                    <a:pt x="224" y="1989"/>
                  </a:lnTo>
                  <a:lnTo>
                    <a:pt x="224" y="1989"/>
                  </a:lnTo>
                  <a:lnTo>
                    <a:pt x="226" y="2010"/>
                  </a:lnTo>
                  <a:lnTo>
                    <a:pt x="230" y="2025"/>
                  </a:lnTo>
                  <a:lnTo>
                    <a:pt x="237" y="2041"/>
                  </a:lnTo>
                  <a:lnTo>
                    <a:pt x="247" y="2058"/>
                  </a:lnTo>
                  <a:lnTo>
                    <a:pt x="247" y="2058"/>
                  </a:lnTo>
                  <a:lnTo>
                    <a:pt x="255" y="2068"/>
                  </a:lnTo>
                  <a:lnTo>
                    <a:pt x="262" y="2078"/>
                  </a:lnTo>
                  <a:lnTo>
                    <a:pt x="282" y="2097"/>
                  </a:lnTo>
                  <a:lnTo>
                    <a:pt x="301" y="2112"/>
                  </a:lnTo>
                  <a:lnTo>
                    <a:pt x="309" y="2118"/>
                  </a:lnTo>
                  <a:lnTo>
                    <a:pt x="316" y="2120"/>
                  </a:lnTo>
                  <a:lnTo>
                    <a:pt x="316" y="2120"/>
                  </a:lnTo>
                  <a:lnTo>
                    <a:pt x="332" y="2122"/>
                  </a:lnTo>
                  <a:lnTo>
                    <a:pt x="341" y="2122"/>
                  </a:lnTo>
                  <a:lnTo>
                    <a:pt x="351" y="2120"/>
                  </a:lnTo>
                  <a:lnTo>
                    <a:pt x="355" y="2118"/>
                  </a:lnTo>
                  <a:lnTo>
                    <a:pt x="357" y="2114"/>
                  </a:lnTo>
                  <a:lnTo>
                    <a:pt x="357" y="2112"/>
                  </a:lnTo>
                  <a:lnTo>
                    <a:pt x="351" y="2103"/>
                  </a:lnTo>
                  <a:lnTo>
                    <a:pt x="340" y="2089"/>
                  </a:lnTo>
                  <a:lnTo>
                    <a:pt x="340" y="2089"/>
                  </a:lnTo>
                  <a:lnTo>
                    <a:pt x="309" y="2060"/>
                  </a:lnTo>
                  <a:lnTo>
                    <a:pt x="282" y="2033"/>
                  </a:lnTo>
                  <a:lnTo>
                    <a:pt x="261" y="2010"/>
                  </a:lnTo>
                  <a:lnTo>
                    <a:pt x="253" y="1998"/>
                  </a:lnTo>
                  <a:lnTo>
                    <a:pt x="247" y="1989"/>
                  </a:lnTo>
                  <a:lnTo>
                    <a:pt x="247" y="1989"/>
                  </a:lnTo>
                  <a:lnTo>
                    <a:pt x="230" y="1952"/>
                  </a:lnTo>
                  <a:lnTo>
                    <a:pt x="222" y="1933"/>
                  </a:lnTo>
                  <a:lnTo>
                    <a:pt x="216" y="1911"/>
                  </a:lnTo>
                  <a:lnTo>
                    <a:pt x="216" y="1911"/>
                  </a:lnTo>
                  <a:lnTo>
                    <a:pt x="210" y="1871"/>
                  </a:lnTo>
                  <a:lnTo>
                    <a:pt x="207" y="1851"/>
                  </a:lnTo>
                  <a:lnTo>
                    <a:pt x="201" y="1834"/>
                  </a:lnTo>
                  <a:lnTo>
                    <a:pt x="201" y="1834"/>
                  </a:lnTo>
                  <a:lnTo>
                    <a:pt x="191" y="1811"/>
                  </a:lnTo>
                  <a:lnTo>
                    <a:pt x="178" y="1788"/>
                  </a:lnTo>
                  <a:lnTo>
                    <a:pt x="178" y="1788"/>
                  </a:lnTo>
                  <a:lnTo>
                    <a:pt x="141" y="1730"/>
                  </a:lnTo>
                  <a:lnTo>
                    <a:pt x="120" y="1701"/>
                  </a:lnTo>
                  <a:lnTo>
                    <a:pt x="108" y="1687"/>
                  </a:lnTo>
                  <a:lnTo>
                    <a:pt x="108" y="1687"/>
                  </a:lnTo>
                  <a:lnTo>
                    <a:pt x="99" y="1677"/>
                  </a:lnTo>
                  <a:lnTo>
                    <a:pt x="87" y="1664"/>
                  </a:lnTo>
                  <a:lnTo>
                    <a:pt x="76" y="1654"/>
                  </a:lnTo>
                  <a:lnTo>
                    <a:pt x="72" y="1652"/>
                  </a:lnTo>
                  <a:lnTo>
                    <a:pt x="70" y="1656"/>
                  </a:lnTo>
                  <a:lnTo>
                    <a:pt x="70" y="1656"/>
                  </a:lnTo>
                  <a:close/>
                  <a:moveTo>
                    <a:pt x="255" y="1842"/>
                  </a:moveTo>
                  <a:lnTo>
                    <a:pt x="255" y="1842"/>
                  </a:lnTo>
                  <a:lnTo>
                    <a:pt x="255" y="1844"/>
                  </a:lnTo>
                  <a:lnTo>
                    <a:pt x="253" y="1844"/>
                  </a:lnTo>
                  <a:lnTo>
                    <a:pt x="251" y="1844"/>
                  </a:lnTo>
                  <a:lnTo>
                    <a:pt x="251" y="1844"/>
                  </a:lnTo>
                  <a:lnTo>
                    <a:pt x="249" y="1848"/>
                  </a:lnTo>
                  <a:lnTo>
                    <a:pt x="251" y="1853"/>
                  </a:lnTo>
                  <a:lnTo>
                    <a:pt x="262" y="1880"/>
                  </a:lnTo>
                  <a:lnTo>
                    <a:pt x="262" y="1880"/>
                  </a:lnTo>
                  <a:lnTo>
                    <a:pt x="282" y="1915"/>
                  </a:lnTo>
                  <a:lnTo>
                    <a:pt x="299" y="1944"/>
                  </a:lnTo>
                  <a:lnTo>
                    <a:pt x="324" y="1981"/>
                  </a:lnTo>
                  <a:lnTo>
                    <a:pt x="324" y="1981"/>
                  </a:lnTo>
                  <a:lnTo>
                    <a:pt x="326" y="1987"/>
                  </a:lnTo>
                  <a:lnTo>
                    <a:pt x="326" y="1993"/>
                  </a:lnTo>
                  <a:lnTo>
                    <a:pt x="324" y="2002"/>
                  </a:lnTo>
                  <a:lnTo>
                    <a:pt x="324" y="2004"/>
                  </a:lnTo>
                  <a:lnTo>
                    <a:pt x="326" y="2002"/>
                  </a:lnTo>
                  <a:lnTo>
                    <a:pt x="340" y="1989"/>
                  </a:lnTo>
                  <a:lnTo>
                    <a:pt x="340" y="1989"/>
                  </a:lnTo>
                  <a:lnTo>
                    <a:pt x="374" y="1952"/>
                  </a:lnTo>
                  <a:lnTo>
                    <a:pt x="409" y="1919"/>
                  </a:lnTo>
                  <a:lnTo>
                    <a:pt x="409" y="1919"/>
                  </a:lnTo>
                  <a:lnTo>
                    <a:pt x="436" y="1892"/>
                  </a:lnTo>
                  <a:lnTo>
                    <a:pt x="455" y="1873"/>
                  </a:lnTo>
                  <a:lnTo>
                    <a:pt x="455" y="1873"/>
                  </a:lnTo>
                  <a:lnTo>
                    <a:pt x="461" y="1865"/>
                  </a:lnTo>
                  <a:lnTo>
                    <a:pt x="467" y="1857"/>
                  </a:lnTo>
                  <a:lnTo>
                    <a:pt x="473" y="1840"/>
                  </a:lnTo>
                  <a:lnTo>
                    <a:pt x="476" y="1824"/>
                  </a:lnTo>
                  <a:lnTo>
                    <a:pt x="478" y="1819"/>
                  </a:lnTo>
                  <a:lnTo>
                    <a:pt x="478" y="1819"/>
                  </a:lnTo>
                  <a:lnTo>
                    <a:pt x="476" y="1822"/>
                  </a:lnTo>
                  <a:lnTo>
                    <a:pt x="474" y="1828"/>
                  </a:lnTo>
                  <a:lnTo>
                    <a:pt x="469" y="1836"/>
                  </a:lnTo>
                  <a:lnTo>
                    <a:pt x="461" y="1842"/>
                  </a:lnTo>
                  <a:lnTo>
                    <a:pt x="449" y="1850"/>
                  </a:lnTo>
                  <a:lnTo>
                    <a:pt x="436" y="1857"/>
                  </a:lnTo>
                  <a:lnTo>
                    <a:pt x="417" y="1865"/>
                  </a:lnTo>
                  <a:lnTo>
                    <a:pt x="417" y="1865"/>
                  </a:lnTo>
                  <a:lnTo>
                    <a:pt x="359" y="1884"/>
                  </a:lnTo>
                  <a:lnTo>
                    <a:pt x="345" y="1890"/>
                  </a:lnTo>
                  <a:lnTo>
                    <a:pt x="341" y="1894"/>
                  </a:lnTo>
                  <a:lnTo>
                    <a:pt x="340" y="1896"/>
                  </a:lnTo>
                  <a:lnTo>
                    <a:pt x="340" y="1896"/>
                  </a:lnTo>
                  <a:lnTo>
                    <a:pt x="340" y="1904"/>
                  </a:lnTo>
                  <a:lnTo>
                    <a:pt x="338" y="1911"/>
                  </a:lnTo>
                  <a:lnTo>
                    <a:pt x="336" y="1915"/>
                  </a:lnTo>
                  <a:lnTo>
                    <a:pt x="334" y="1917"/>
                  </a:lnTo>
                  <a:lnTo>
                    <a:pt x="330" y="1915"/>
                  </a:lnTo>
                  <a:lnTo>
                    <a:pt x="324" y="1911"/>
                  </a:lnTo>
                  <a:lnTo>
                    <a:pt x="324" y="1911"/>
                  </a:lnTo>
                  <a:lnTo>
                    <a:pt x="305" y="1892"/>
                  </a:lnTo>
                  <a:lnTo>
                    <a:pt x="284" y="1867"/>
                  </a:lnTo>
                  <a:lnTo>
                    <a:pt x="262" y="1848"/>
                  </a:lnTo>
                  <a:lnTo>
                    <a:pt x="257" y="1842"/>
                  </a:lnTo>
                  <a:lnTo>
                    <a:pt x="255" y="1842"/>
                  </a:lnTo>
                  <a:lnTo>
                    <a:pt x="255" y="1842"/>
                  </a:lnTo>
                  <a:lnTo>
                    <a:pt x="255" y="1842"/>
                  </a:lnTo>
                  <a:close/>
                  <a:moveTo>
                    <a:pt x="625" y="1579"/>
                  </a:moveTo>
                  <a:lnTo>
                    <a:pt x="625" y="1579"/>
                  </a:lnTo>
                  <a:lnTo>
                    <a:pt x="619" y="1577"/>
                  </a:lnTo>
                  <a:lnTo>
                    <a:pt x="613" y="1577"/>
                  </a:lnTo>
                  <a:lnTo>
                    <a:pt x="607" y="1577"/>
                  </a:lnTo>
                  <a:lnTo>
                    <a:pt x="598" y="1581"/>
                  </a:lnTo>
                  <a:lnTo>
                    <a:pt x="588" y="1589"/>
                  </a:lnTo>
                  <a:lnTo>
                    <a:pt x="580" y="1600"/>
                  </a:lnTo>
                  <a:lnTo>
                    <a:pt x="571" y="1618"/>
                  </a:lnTo>
                  <a:lnTo>
                    <a:pt x="571" y="1618"/>
                  </a:lnTo>
                  <a:lnTo>
                    <a:pt x="553" y="1656"/>
                  </a:lnTo>
                  <a:lnTo>
                    <a:pt x="536" y="1687"/>
                  </a:lnTo>
                  <a:lnTo>
                    <a:pt x="523" y="1712"/>
                  </a:lnTo>
                  <a:lnTo>
                    <a:pt x="519" y="1724"/>
                  </a:lnTo>
                  <a:lnTo>
                    <a:pt x="517" y="1734"/>
                  </a:lnTo>
                  <a:lnTo>
                    <a:pt x="517" y="1734"/>
                  </a:lnTo>
                  <a:lnTo>
                    <a:pt x="517" y="1751"/>
                  </a:lnTo>
                  <a:lnTo>
                    <a:pt x="517" y="1766"/>
                  </a:lnTo>
                  <a:lnTo>
                    <a:pt x="525" y="1819"/>
                  </a:lnTo>
                  <a:lnTo>
                    <a:pt x="525" y="1819"/>
                  </a:lnTo>
                  <a:lnTo>
                    <a:pt x="532" y="1867"/>
                  </a:lnTo>
                  <a:lnTo>
                    <a:pt x="532" y="1877"/>
                  </a:lnTo>
                  <a:lnTo>
                    <a:pt x="532" y="1888"/>
                  </a:lnTo>
                  <a:lnTo>
                    <a:pt x="532" y="1888"/>
                  </a:lnTo>
                  <a:lnTo>
                    <a:pt x="530" y="1896"/>
                  </a:lnTo>
                  <a:lnTo>
                    <a:pt x="526" y="1904"/>
                  </a:lnTo>
                  <a:lnTo>
                    <a:pt x="515" y="1921"/>
                  </a:lnTo>
                  <a:lnTo>
                    <a:pt x="500" y="1942"/>
                  </a:lnTo>
                  <a:lnTo>
                    <a:pt x="486" y="1965"/>
                  </a:lnTo>
                  <a:lnTo>
                    <a:pt x="486" y="1965"/>
                  </a:lnTo>
                  <a:lnTo>
                    <a:pt x="474" y="1985"/>
                  </a:lnTo>
                  <a:lnTo>
                    <a:pt x="465" y="1998"/>
                  </a:lnTo>
                  <a:lnTo>
                    <a:pt x="455" y="2010"/>
                  </a:lnTo>
                  <a:lnTo>
                    <a:pt x="451" y="2018"/>
                  </a:lnTo>
                  <a:lnTo>
                    <a:pt x="447" y="2027"/>
                  </a:lnTo>
                  <a:lnTo>
                    <a:pt x="447" y="2027"/>
                  </a:lnTo>
                  <a:lnTo>
                    <a:pt x="438" y="2051"/>
                  </a:lnTo>
                  <a:lnTo>
                    <a:pt x="428" y="2074"/>
                  </a:lnTo>
                  <a:lnTo>
                    <a:pt x="419" y="2093"/>
                  </a:lnTo>
                  <a:lnTo>
                    <a:pt x="417" y="2101"/>
                  </a:lnTo>
                  <a:lnTo>
                    <a:pt x="417" y="2105"/>
                  </a:lnTo>
                  <a:lnTo>
                    <a:pt x="417" y="2105"/>
                  </a:lnTo>
                  <a:lnTo>
                    <a:pt x="419" y="2105"/>
                  </a:lnTo>
                  <a:lnTo>
                    <a:pt x="420" y="2105"/>
                  </a:lnTo>
                  <a:lnTo>
                    <a:pt x="430" y="2099"/>
                  </a:lnTo>
                  <a:lnTo>
                    <a:pt x="459" y="2080"/>
                  </a:lnTo>
                  <a:lnTo>
                    <a:pt x="476" y="2064"/>
                  </a:lnTo>
                  <a:lnTo>
                    <a:pt x="494" y="2049"/>
                  </a:lnTo>
                  <a:lnTo>
                    <a:pt x="507" y="2033"/>
                  </a:lnTo>
                  <a:lnTo>
                    <a:pt x="517" y="2020"/>
                  </a:lnTo>
                  <a:lnTo>
                    <a:pt x="517" y="2020"/>
                  </a:lnTo>
                  <a:lnTo>
                    <a:pt x="528" y="1994"/>
                  </a:lnTo>
                  <a:lnTo>
                    <a:pt x="538" y="1969"/>
                  </a:lnTo>
                  <a:lnTo>
                    <a:pt x="548" y="1944"/>
                  </a:lnTo>
                  <a:lnTo>
                    <a:pt x="555" y="1933"/>
                  </a:lnTo>
                  <a:lnTo>
                    <a:pt x="563" y="1919"/>
                  </a:lnTo>
                  <a:lnTo>
                    <a:pt x="563" y="1919"/>
                  </a:lnTo>
                  <a:lnTo>
                    <a:pt x="594" y="1877"/>
                  </a:lnTo>
                  <a:lnTo>
                    <a:pt x="609" y="1859"/>
                  </a:lnTo>
                  <a:lnTo>
                    <a:pt x="625" y="1834"/>
                  </a:lnTo>
                  <a:lnTo>
                    <a:pt x="625" y="1834"/>
                  </a:lnTo>
                  <a:lnTo>
                    <a:pt x="640" y="1809"/>
                  </a:lnTo>
                  <a:lnTo>
                    <a:pt x="654" y="1790"/>
                  </a:lnTo>
                  <a:lnTo>
                    <a:pt x="659" y="1780"/>
                  </a:lnTo>
                  <a:lnTo>
                    <a:pt x="663" y="1768"/>
                  </a:lnTo>
                  <a:lnTo>
                    <a:pt x="667" y="1757"/>
                  </a:lnTo>
                  <a:lnTo>
                    <a:pt x="671" y="1741"/>
                  </a:lnTo>
                  <a:lnTo>
                    <a:pt x="671" y="1741"/>
                  </a:lnTo>
                  <a:lnTo>
                    <a:pt x="673" y="1724"/>
                  </a:lnTo>
                  <a:lnTo>
                    <a:pt x="675" y="1705"/>
                  </a:lnTo>
                  <a:lnTo>
                    <a:pt x="675" y="1666"/>
                  </a:lnTo>
                  <a:lnTo>
                    <a:pt x="671" y="1625"/>
                  </a:lnTo>
                  <a:lnTo>
                    <a:pt x="648" y="1594"/>
                  </a:lnTo>
                  <a:lnTo>
                    <a:pt x="648" y="1594"/>
                  </a:lnTo>
                  <a:lnTo>
                    <a:pt x="636" y="1639"/>
                  </a:lnTo>
                  <a:lnTo>
                    <a:pt x="627" y="1677"/>
                  </a:lnTo>
                  <a:lnTo>
                    <a:pt x="625" y="1695"/>
                  </a:lnTo>
                  <a:lnTo>
                    <a:pt x="625" y="1710"/>
                  </a:lnTo>
                  <a:lnTo>
                    <a:pt x="625" y="1710"/>
                  </a:lnTo>
                  <a:lnTo>
                    <a:pt x="627" y="1732"/>
                  </a:lnTo>
                  <a:lnTo>
                    <a:pt x="629" y="1747"/>
                  </a:lnTo>
                  <a:lnTo>
                    <a:pt x="629" y="1759"/>
                  </a:lnTo>
                  <a:lnTo>
                    <a:pt x="625" y="1772"/>
                  </a:lnTo>
                  <a:lnTo>
                    <a:pt x="625" y="1772"/>
                  </a:lnTo>
                  <a:lnTo>
                    <a:pt x="621" y="1778"/>
                  </a:lnTo>
                  <a:lnTo>
                    <a:pt x="617" y="1784"/>
                  </a:lnTo>
                  <a:lnTo>
                    <a:pt x="613" y="1786"/>
                  </a:lnTo>
                  <a:lnTo>
                    <a:pt x="611" y="1784"/>
                  </a:lnTo>
                  <a:lnTo>
                    <a:pt x="607" y="1782"/>
                  </a:lnTo>
                  <a:lnTo>
                    <a:pt x="606" y="1776"/>
                  </a:lnTo>
                  <a:lnTo>
                    <a:pt x="602" y="1757"/>
                  </a:lnTo>
                  <a:lnTo>
                    <a:pt x="602" y="1757"/>
                  </a:lnTo>
                  <a:lnTo>
                    <a:pt x="600" y="1724"/>
                  </a:lnTo>
                  <a:lnTo>
                    <a:pt x="602" y="1683"/>
                  </a:lnTo>
                  <a:lnTo>
                    <a:pt x="602" y="1633"/>
                  </a:lnTo>
                  <a:lnTo>
                    <a:pt x="625" y="1579"/>
                  </a:lnTo>
                  <a:close/>
                  <a:moveTo>
                    <a:pt x="879" y="1270"/>
                  </a:moveTo>
                  <a:lnTo>
                    <a:pt x="871" y="1316"/>
                  </a:lnTo>
                  <a:lnTo>
                    <a:pt x="871" y="1316"/>
                  </a:lnTo>
                  <a:lnTo>
                    <a:pt x="841" y="1610"/>
                  </a:lnTo>
                  <a:lnTo>
                    <a:pt x="841" y="1610"/>
                  </a:lnTo>
                  <a:lnTo>
                    <a:pt x="837" y="1629"/>
                  </a:lnTo>
                  <a:lnTo>
                    <a:pt x="833" y="1650"/>
                  </a:lnTo>
                  <a:lnTo>
                    <a:pt x="819" y="1691"/>
                  </a:lnTo>
                  <a:lnTo>
                    <a:pt x="806" y="1724"/>
                  </a:lnTo>
                  <a:lnTo>
                    <a:pt x="794" y="1749"/>
                  </a:lnTo>
                  <a:lnTo>
                    <a:pt x="794" y="1749"/>
                  </a:lnTo>
                  <a:lnTo>
                    <a:pt x="785" y="1780"/>
                  </a:lnTo>
                  <a:lnTo>
                    <a:pt x="773" y="1828"/>
                  </a:lnTo>
                  <a:lnTo>
                    <a:pt x="748" y="1927"/>
                  </a:lnTo>
                  <a:lnTo>
                    <a:pt x="748" y="1927"/>
                  </a:lnTo>
                  <a:lnTo>
                    <a:pt x="740" y="1946"/>
                  </a:lnTo>
                  <a:lnTo>
                    <a:pt x="731" y="1965"/>
                  </a:lnTo>
                  <a:lnTo>
                    <a:pt x="717" y="1987"/>
                  </a:lnTo>
                  <a:lnTo>
                    <a:pt x="702" y="2008"/>
                  </a:lnTo>
                  <a:lnTo>
                    <a:pt x="669" y="2049"/>
                  </a:lnTo>
                  <a:lnTo>
                    <a:pt x="640" y="2081"/>
                  </a:lnTo>
                  <a:lnTo>
                    <a:pt x="640" y="2081"/>
                  </a:lnTo>
                  <a:lnTo>
                    <a:pt x="631" y="2095"/>
                  </a:lnTo>
                  <a:lnTo>
                    <a:pt x="627" y="2105"/>
                  </a:lnTo>
                  <a:lnTo>
                    <a:pt x="625" y="2116"/>
                  </a:lnTo>
                  <a:lnTo>
                    <a:pt x="629" y="2128"/>
                  </a:lnTo>
                  <a:lnTo>
                    <a:pt x="636" y="2151"/>
                  </a:lnTo>
                  <a:lnTo>
                    <a:pt x="638" y="2165"/>
                  </a:lnTo>
                  <a:lnTo>
                    <a:pt x="640" y="2182"/>
                  </a:lnTo>
                  <a:lnTo>
                    <a:pt x="640" y="2182"/>
                  </a:lnTo>
                  <a:lnTo>
                    <a:pt x="642" y="2195"/>
                  </a:lnTo>
                  <a:lnTo>
                    <a:pt x="644" y="2197"/>
                  </a:lnTo>
                  <a:lnTo>
                    <a:pt x="646" y="2197"/>
                  </a:lnTo>
                  <a:lnTo>
                    <a:pt x="652" y="2192"/>
                  </a:lnTo>
                  <a:lnTo>
                    <a:pt x="659" y="2180"/>
                  </a:lnTo>
                  <a:lnTo>
                    <a:pt x="679" y="2143"/>
                  </a:lnTo>
                  <a:lnTo>
                    <a:pt x="702" y="2105"/>
                  </a:lnTo>
                  <a:lnTo>
                    <a:pt x="702" y="2105"/>
                  </a:lnTo>
                  <a:lnTo>
                    <a:pt x="721" y="2070"/>
                  </a:lnTo>
                  <a:lnTo>
                    <a:pt x="738" y="2035"/>
                  </a:lnTo>
                  <a:lnTo>
                    <a:pt x="756" y="1991"/>
                  </a:lnTo>
                  <a:lnTo>
                    <a:pt x="779" y="1927"/>
                  </a:lnTo>
                  <a:lnTo>
                    <a:pt x="779" y="1927"/>
                  </a:lnTo>
                  <a:lnTo>
                    <a:pt x="800" y="1871"/>
                  </a:lnTo>
                  <a:lnTo>
                    <a:pt x="808" y="1844"/>
                  </a:lnTo>
                  <a:lnTo>
                    <a:pt x="814" y="1824"/>
                  </a:lnTo>
                  <a:lnTo>
                    <a:pt x="825" y="1795"/>
                  </a:lnTo>
                  <a:lnTo>
                    <a:pt x="825" y="1795"/>
                  </a:lnTo>
                  <a:lnTo>
                    <a:pt x="833" y="1774"/>
                  </a:lnTo>
                  <a:lnTo>
                    <a:pt x="839" y="1751"/>
                  </a:lnTo>
                  <a:lnTo>
                    <a:pt x="846" y="1703"/>
                  </a:lnTo>
                  <a:lnTo>
                    <a:pt x="854" y="1650"/>
                  </a:lnTo>
                  <a:lnTo>
                    <a:pt x="858" y="1621"/>
                  </a:lnTo>
                  <a:lnTo>
                    <a:pt x="864" y="1594"/>
                  </a:lnTo>
                  <a:lnTo>
                    <a:pt x="864" y="1594"/>
                  </a:lnTo>
                  <a:lnTo>
                    <a:pt x="870" y="1569"/>
                  </a:lnTo>
                  <a:lnTo>
                    <a:pt x="873" y="1546"/>
                  </a:lnTo>
                  <a:lnTo>
                    <a:pt x="877" y="1507"/>
                  </a:lnTo>
                  <a:lnTo>
                    <a:pt x="881" y="1471"/>
                  </a:lnTo>
                  <a:lnTo>
                    <a:pt x="887" y="1424"/>
                  </a:lnTo>
                  <a:lnTo>
                    <a:pt x="887" y="1424"/>
                  </a:lnTo>
                  <a:lnTo>
                    <a:pt x="891" y="1397"/>
                  </a:lnTo>
                  <a:lnTo>
                    <a:pt x="891" y="1372"/>
                  </a:lnTo>
                  <a:lnTo>
                    <a:pt x="889" y="1347"/>
                  </a:lnTo>
                  <a:lnTo>
                    <a:pt x="887" y="1326"/>
                  </a:lnTo>
                  <a:lnTo>
                    <a:pt x="881" y="1291"/>
                  </a:lnTo>
                  <a:lnTo>
                    <a:pt x="879" y="1277"/>
                  </a:lnTo>
                  <a:lnTo>
                    <a:pt x="879" y="1270"/>
                  </a:lnTo>
                  <a:lnTo>
                    <a:pt x="879" y="1270"/>
                  </a:lnTo>
                  <a:close/>
                  <a:moveTo>
                    <a:pt x="925" y="1780"/>
                  </a:moveTo>
                  <a:lnTo>
                    <a:pt x="925" y="1780"/>
                  </a:lnTo>
                  <a:lnTo>
                    <a:pt x="900" y="1832"/>
                  </a:lnTo>
                  <a:lnTo>
                    <a:pt x="883" y="1871"/>
                  </a:lnTo>
                  <a:lnTo>
                    <a:pt x="871" y="1896"/>
                  </a:lnTo>
                  <a:lnTo>
                    <a:pt x="871" y="1896"/>
                  </a:lnTo>
                  <a:lnTo>
                    <a:pt x="868" y="1907"/>
                  </a:lnTo>
                  <a:lnTo>
                    <a:pt x="858" y="1925"/>
                  </a:lnTo>
                  <a:lnTo>
                    <a:pt x="829" y="1969"/>
                  </a:lnTo>
                  <a:lnTo>
                    <a:pt x="787" y="2043"/>
                  </a:lnTo>
                  <a:lnTo>
                    <a:pt x="787" y="2043"/>
                  </a:lnTo>
                  <a:lnTo>
                    <a:pt x="748" y="2116"/>
                  </a:lnTo>
                  <a:lnTo>
                    <a:pt x="719" y="2168"/>
                  </a:lnTo>
                  <a:lnTo>
                    <a:pt x="694" y="2213"/>
                  </a:lnTo>
                  <a:lnTo>
                    <a:pt x="694" y="2213"/>
                  </a:lnTo>
                  <a:lnTo>
                    <a:pt x="681" y="2240"/>
                  </a:lnTo>
                  <a:lnTo>
                    <a:pt x="677" y="2248"/>
                  </a:lnTo>
                  <a:lnTo>
                    <a:pt x="675" y="2252"/>
                  </a:lnTo>
                  <a:lnTo>
                    <a:pt x="677" y="2259"/>
                  </a:lnTo>
                  <a:lnTo>
                    <a:pt x="679" y="2267"/>
                  </a:lnTo>
                  <a:lnTo>
                    <a:pt x="679" y="2267"/>
                  </a:lnTo>
                  <a:lnTo>
                    <a:pt x="675" y="2300"/>
                  </a:lnTo>
                  <a:lnTo>
                    <a:pt x="671" y="2329"/>
                  </a:lnTo>
                  <a:lnTo>
                    <a:pt x="671" y="2329"/>
                  </a:lnTo>
                  <a:lnTo>
                    <a:pt x="667" y="2335"/>
                  </a:lnTo>
                  <a:lnTo>
                    <a:pt x="658" y="2340"/>
                  </a:lnTo>
                  <a:lnTo>
                    <a:pt x="629" y="2356"/>
                  </a:lnTo>
                  <a:lnTo>
                    <a:pt x="586" y="2375"/>
                  </a:lnTo>
                  <a:lnTo>
                    <a:pt x="586" y="2398"/>
                  </a:lnTo>
                  <a:lnTo>
                    <a:pt x="586" y="2398"/>
                  </a:lnTo>
                  <a:lnTo>
                    <a:pt x="588" y="2402"/>
                  </a:lnTo>
                  <a:lnTo>
                    <a:pt x="598" y="2408"/>
                  </a:lnTo>
                  <a:lnTo>
                    <a:pt x="602" y="2410"/>
                  </a:lnTo>
                  <a:lnTo>
                    <a:pt x="609" y="2412"/>
                  </a:lnTo>
                  <a:lnTo>
                    <a:pt x="617" y="2410"/>
                  </a:lnTo>
                  <a:lnTo>
                    <a:pt x="625" y="2406"/>
                  </a:lnTo>
                  <a:lnTo>
                    <a:pt x="625" y="2406"/>
                  </a:lnTo>
                  <a:lnTo>
                    <a:pt x="683" y="2369"/>
                  </a:lnTo>
                  <a:lnTo>
                    <a:pt x="713" y="2348"/>
                  </a:lnTo>
                  <a:lnTo>
                    <a:pt x="725" y="2339"/>
                  </a:lnTo>
                  <a:lnTo>
                    <a:pt x="733" y="2329"/>
                  </a:lnTo>
                  <a:lnTo>
                    <a:pt x="733" y="2329"/>
                  </a:lnTo>
                  <a:lnTo>
                    <a:pt x="737" y="2319"/>
                  </a:lnTo>
                  <a:lnTo>
                    <a:pt x="740" y="2306"/>
                  </a:lnTo>
                  <a:lnTo>
                    <a:pt x="746" y="2273"/>
                  </a:lnTo>
                  <a:lnTo>
                    <a:pt x="750" y="2238"/>
                  </a:lnTo>
                  <a:lnTo>
                    <a:pt x="756" y="2205"/>
                  </a:lnTo>
                  <a:lnTo>
                    <a:pt x="756" y="2205"/>
                  </a:lnTo>
                  <a:lnTo>
                    <a:pt x="762" y="2180"/>
                  </a:lnTo>
                  <a:lnTo>
                    <a:pt x="767" y="2157"/>
                  </a:lnTo>
                  <a:lnTo>
                    <a:pt x="777" y="2132"/>
                  </a:lnTo>
                  <a:lnTo>
                    <a:pt x="794" y="2097"/>
                  </a:lnTo>
                  <a:lnTo>
                    <a:pt x="794" y="2097"/>
                  </a:lnTo>
                  <a:lnTo>
                    <a:pt x="819" y="2054"/>
                  </a:lnTo>
                  <a:lnTo>
                    <a:pt x="846" y="2012"/>
                  </a:lnTo>
                  <a:lnTo>
                    <a:pt x="902" y="1927"/>
                  </a:lnTo>
                  <a:lnTo>
                    <a:pt x="902" y="1927"/>
                  </a:lnTo>
                  <a:lnTo>
                    <a:pt x="908" y="1915"/>
                  </a:lnTo>
                  <a:lnTo>
                    <a:pt x="914" y="1904"/>
                  </a:lnTo>
                  <a:lnTo>
                    <a:pt x="922" y="1880"/>
                  </a:lnTo>
                  <a:lnTo>
                    <a:pt x="925" y="1855"/>
                  </a:lnTo>
                  <a:lnTo>
                    <a:pt x="927" y="1832"/>
                  </a:lnTo>
                  <a:lnTo>
                    <a:pt x="927" y="1811"/>
                  </a:lnTo>
                  <a:lnTo>
                    <a:pt x="927" y="1795"/>
                  </a:lnTo>
                  <a:lnTo>
                    <a:pt x="925" y="1780"/>
                  </a:lnTo>
                  <a:lnTo>
                    <a:pt x="925" y="1780"/>
                  </a:lnTo>
                  <a:close/>
                  <a:moveTo>
                    <a:pt x="1041" y="1996"/>
                  </a:moveTo>
                  <a:lnTo>
                    <a:pt x="972" y="2120"/>
                  </a:lnTo>
                  <a:lnTo>
                    <a:pt x="972" y="2120"/>
                  </a:lnTo>
                  <a:lnTo>
                    <a:pt x="964" y="2174"/>
                  </a:lnTo>
                  <a:lnTo>
                    <a:pt x="956" y="2236"/>
                  </a:lnTo>
                  <a:lnTo>
                    <a:pt x="956" y="2236"/>
                  </a:lnTo>
                  <a:lnTo>
                    <a:pt x="947" y="2308"/>
                  </a:lnTo>
                  <a:lnTo>
                    <a:pt x="933" y="2391"/>
                  </a:lnTo>
                  <a:lnTo>
                    <a:pt x="933" y="2391"/>
                  </a:lnTo>
                  <a:lnTo>
                    <a:pt x="929" y="2402"/>
                  </a:lnTo>
                  <a:lnTo>
                    <a:pt x="923" y="2416"/>
                  </a:lnTo>
                  <a:lnTo>
                    <a:pt x="906" y="2447"/>
                  </a:lnTo>
                  <a:lnTo>
                    <a:pt x="871" y="2499"/>
                  </a:lnTo>
                  <a:lnTo>
                    <a:pt x="871" y="2499"/>
                  </a:lnTo>
                  <a:lnTo>
                    <a:pt x="858" y="2518"/>
                  </a:lnTo>
                  <a:lnTo>
                    <a:pt x="841" y="2540"/>
                  </a:lnTo>
                  <a:lnTo>
                    <a:pt x="831" y="2549"/>
                  </a:lnTo>
                  <a:lnTo>
                    <a:pt x="821" y="2559"/>
                  </a:lnTo>
                  <a:lnTo>
                    <a:pt x="812" y="2565"/>
                  </a:lnTo>
                  <a:lnTo>
                    <a:pt x="802" y="2569"/>
                  </a:lnTo>
                  <a:lnTo>
                    <a:pt x="802" y="2569"/>
                  </a:lnTo>
                  <a:lnTo>
                    <a:pt x="794" y="2570"/>
                  </a:lnTo>
                  <a:lnTo>
                    <a:pt x="789" y="2574"/>
                  </a:lnTo>
                  <a:lnTo>
                    <a:pt x="783" y="2580"/>
                  </a:lnTo>
                  <a:lnTo>
                    <a:pt x="773" y="2590"/>
                  </a:lnTo>
                  <a:lnTo>
                    <a:pt x="765" y="2594"/>
                  </a:lnTo>
                  <a:lnTo>
                    <a:pt x="756" y="2599"/>
                  </a:lnTo>
                  <a:lnTo>
                    <a:pt x="756" y="2599"/>
                  </a:lnTo>
                  <a:lnTo>
                    <a:pt x="746" y="2605"/>
                  </a:lnTo>
                  <a:lnTo>
                    <a:pt x="742" y="2611"/>
                  </a:lnTo>
                  <a:lnTo>
                    <a:pt x="742" y="2619"/>
                  </a:lnTo>
                  <a:lnTo>
                    <a:pt x="744" y="2625"/>
                  </a:lnTo>
                  <a:lnTo>
                    <a:pt x="752" y="2638"/>
                  </a:lnTo>
                  <a:lnTo>
                    <a:pt x="754" y="2646"/>
                  </a:lnTo>
                  <a:lnTo>
                    <a:pt x="756" y="2654"/>
                  </a:lnTo>
                  <a:lnTo>
                    <a:pt x="756" y="2654"/>
                  </a:lnTo>
                  <a:lnTo>
                    <a:pt x="754" y="2661"/>
                  </a:lnTo>
                  <a:lnTo>
                    <a:pt x="752" y="2667"/>
                  </a:lnTo>
                  <a:lnTo>
                    <a:pt x="744" y="2677"/>
                  </a:lnTo>
                  <a:lnTo>
                    <a:pt x="737" y="2686"/>
                  </a:lnTo>
                  <a:lnTo>
                    <a:pt x="735" y="2692"/>
                  </a:lnTo>
                  <a:lnTo>
                    <a:pt x="733" y="2700"/>
                  </a:lnTo>
                  <a:lnTo>
                    <a:pt x="733" y="2700"/>
                  </a:lnTo>
                  <a:lnTo>
                    <a:pt x="733" y="2708"/>
                  </a:lnTo>
                  <a:lnTo>
                    <a:pt x="735" y="2715"/>
                  </a:lnTo>
                  <a:lnTo>
                    <a:pt x="742" y="2729"/>
                  </a:lnTo>
                  <a:lnTo>
                    <a:pt x="752" y="2741"/>
                  </a:lnTo>
                  <a:lnTo>
                    <a:pt x="764" y="2754"/>
                  </a:lnTo>
                  <a:lnTo>
                    <a:pt x="764" y="2754"/>
                  </a:lnTo>
                  <a:lnTo>
                    <a:pt x="767" y="2760"/>
                  </a:lnTo>
                  <a:lnTo>
                    <a:pt x="771" y="2760"/>
                  </a:lnTo>
                  <a:lnTo>
                    <a:pt x="773" y="2760"/>
                  </a:lnTo>
                  <a:lnTo>
                    <a:pt x="775" y="2754"/>
                  </a:lnTo>
                  <a:lnTo>
                    <a:pt x="779" y="2741"/>
                  </a:lnTo>
                  <a:lnTo>
                    <a:pt x="783" y="2733"/>
                  </a:lnTo>
                  <a:lnTo>
                    <a:pt x="787" y="2723"/>
                  </a:lnTo>
                  <a:lnTo>
                    <a:pt x="787" y="2723"/>
                  </a:lnTo>
                  <a:lnTo>
                    <a:pt x="802" y="2696"/>
                  </a:lnTo>
                  <a:lnTo>
                    <a:pt x="817" y="2677"/>
                  </a:lnTo>
                  <a:lnTo>
                    <a:pt x="817" y="2677"/>
                  </a:lnTo>
                  <a:lnTo>
                    <a:pt x="823" y="2669"/>
                  </a:lnTo>
                  <a:lnTo>
                    <a:pt x="827" y="2661"/>
                  </a:lnTo>
                  <a:lnTo>
                    <a:pt x="835" y="2644"/>
                  </a:lnTo>
                  <a:lnTo>
                    <a:pt x="843" y="2623"/>
                  </a:lnTo>
                  <a:lnTo>
                    <a:pt x="856" y="2599"/>
                  </a:lnTo>
                  <a:lnTo>
                    <a:pt x="856" y="2599"/>
                  </a:lnTo>
                  <a:lnTo>
                    <a:pt x="879" y="2563"/>
                  </a:lnTo>
                  <a:lnTo>
                    <a:pt x="902" y="2530"/>
                  </a:lnTo>
                  <a:lnTo>
                    <a:pt x="902" y="2530"/>
                  </a:lnTo>
                  <a:lnTo>
                    <a:pt x="914" y="2511"/>
                  </a:lnTo>
                  <a:lnTo>
                    <a:pt x="923" y="2491"/>
                  </a:lnTo>
                  <a:lnTo>
                    <a:pt x="929" y="2470"/>
                  </a:lnTo>
                  <a:lnTo>
                    <a:pt x="941" y="2445"/>
                  </a:lnTo>
                  <a:lnTo>
                    <a:pt x="941" y="2445"/>
                  </a:lnTo>
                  <a:lnTo>
                    <a:pt x="952" y="2416"/>
                  </a:lnTo>
                  <a:lnTo>
                    <a:pt x="962" y="2389"/>
                  </a:lnTo>
                  <a:lnTo>
                    <a:pt x="970" y="2368"/>
                  </a:lnTo>
                  <a:lnTo>
                    <a:pt x="972" y="2352"/>
                  </a:lnTo>
                  <a:lnTo>
                    <a:pt x="972" y="2352"/>
                  </a:lnTo>
                  <a:lnTo>
                    <a:pt x="974" y="2329"/>
                  </a:lnTo>
                  <a:lnTo>
                    <a:pt x="979" y="2292"/>
                  </a:lnTo>
                  <a:lnTo>
                    <a:pt x="987" y="2221"/>
                  </a:lnTo>
                  <a:lnTo>
                    <a:pt x="987" y="2221"/>
                  </a:lnTo>
                  <a:lnTo>
                    <a:pt x="991" y="2203"/>
                  </a:lnTo>
                  <a:lnTo>
                    <a:pt x="997" y="2174"/>
                  </a:lnTo>
                  <a:lnTo>
                    <a:pt x="1014" y="2097"/>
                  </a:lnTo>
                  <a:lnTo>
                    <a:pt x="1041" y="1996"/>
                  </a:lnTo>
                  <a:lnTo>
                    <a:pt x="1041" y="1996"/>
                  </a:lnTo>
                  <a:close/>
                  <a:moveTo>
                    <a:pt x="378" y="3032"/>
                  </a:moveTo>
                  <a:lnTo>
                    <a:pt x="378" y="3032"/>
                  </a:lnTo>
                  <a:lnTo>
                    <a:pt x="434" y="3075"/>
                  </a:lnTo>
                  <a:lnTo>
                    <a:pt x="501" y="3125"/>
                  </a:lnTo>
                  <a:lnTo>
                    <a:pt x="501" y="3125"/>
                  </a:lnTo>
                  <a:lnTo>
                    <a:pt x="515" y="3131"/>
                  </a:lnTo>
                  <a:lnTo>
                    <a:pt x="532" y="3135"/>
                  </a:lnTo>
                  <a:lnTo>
                    <a:pt x="552" y="3139"/>
                  </a:lnTo>
                  <a:lnTo>
                    <a:pt x="571" y="3141"/>
                  </a:lnTo>
                  <a:lnTo>
                    <a:pt x="571" y="3141"/>
                  </a:lnTo>
                  <a:lnTo>
                    <a:pt x="598" y="3139"/>
                  </a:lnTo>
                  <a:lnTo>
                    <a:pt x="634" y="3137"/>
                  </a:lnTo>
                  <a:lnTo>
                    <a:pt x="679" y="3133"/>
                  </a:lnTo>
                  <a:lnTo>
                    <a:pt x="679" y="3048"/>
                  </a:lnTo>
                  <a:lnTo>
                    <a:pt x="679" y="3048"/>
                  </a:lnTo>
                  <a:lnTo>
                    <a:pt x="675" y="3052"/>
                  </a:lnTo>
                  <a:lnTo>
                    <a:pt x="665" y="3059"/>
                  </a:lnTo>
                  <a:lnTo>
                    <a:pt x="656" y="3063"/>
                  </a:lnTo>
                  <a:lnTo>
                    <a:pt x="644" y="3067"/>
                  </a:lnTo>
                  <a:lnTo>
                    <a:pt x="629" y="3069"/>
                  </a:lnTo>
                  <a:lnTo>
                    <a:pt x="609" y="3071"/>
                  </a:lnTo>
                  <a:lnTo>
                    <a:pt x="609" y="3071"/>
                  </a:lnTo>
                  <a:lnTo>
                    <a:pt x="559" y="3071"/>
                  </a:lnTo>
                  <a:lnTo>
                    <a:pt x="544" y="3069"/>
                  </a:lnTo>
                  <a:lnTo>
                    <a:pt x="525" y="3071"/>
                  </a:lnTo>
                  <a:lnTo>
                    <a:pt x="525" y="3071"/>
                  </a:lnTo>
                  <a:lnTo>
                    <a:pt x="501" y="3071"/>
                  </a:lnTo>
                  <a:lnTo>
                    <a:pt x="484" y="3069"/>
                  </a:lnTo>
                  <a:lnTo>
                    <a:pt x="471" y="3065"/>
                  </a:lnTo>
                  <a:lnTo>
                    <a:pt x="463" y="3063"/>
                  </a:lnTo>
                  <a:lnTo>
                    <a:pt x="463" y="3063"/>
                  </a:lnTo>
                  <a:lnTo>
                    <a:pt x="378" y="3032"/>
                  </a:lnTo>
                  <a:lnTo>
                    <a:pt x="378" y="3032"/>
                  </a:lnTo>
                  <a:close/>
                  <a:moveTo>
                    <a:pt x="501" y="3272"/>
                  </a:moveTo>
                  <a:lnTo>
                    <a:pt x="555" y="3272"/>
                  </a:lnTo>
                  <a:lnTo>
                    <a:pt x="555" y="3272"/>
                  </a:lnTo>
                  <a:lnTo>
                    <a:pt x="571" y="3270"/>
                  </a:lnTo>
                  <a:lnTo>
                    <a:pt x="588" y="3262"/>
                  </a:lnTo>
                  <a:lnTo>
                    <a:pt x="611" y="3255"/>
                  </a:lnTo>
                  <a:lnTo>
                    <a:pt x="632" y="3249"/>
                  </a:lnTo>
                  <a:lnTo>
                    <a:pt x="632" y="3249"/>
                  </a:lnTo>
                  <a:lnTo>
                    <a:pt x="652" y="3245"/>
                  </a:lnTo>
                  <a:lnTo>
                    <a:pt x="671" y="3237"/>
                  </a:lnTo>
                  <a:lnTo>
                    <a:pt x="698" y="3228"/>
                  </a:lnTo>
                  <a:lnTo>
                    <a:pt x="698" y="3228"/>
                  </a:lnTo>
                  <a:lnTo>
                    <a:pt x="698" y="3203"/>
                  </a:lnTo>
                  <a:lnTo>
                    <a:pt x="694" y="3179"/>
                  </a:lnTo>
                  <a:lnTo>
                    <a:pt x="694" y="3179"/>
                  </a:lnTo>
                  <a:lnTo>
                    <a:pt x="602" y="3195"/>
                  </a:lnTo>
                  <a:lnTo>
                    <a:pt x="602" y="3195"/>
                  </a:lnTo>
                  <a:lnTo>
                    <a:pt x="586" y="3199"/>
                  </a:lnTo>
                  <a:lnTo>
                    <a:pt x="577" y="3203"/>
                  </a:lnTo>
                  <a:lnTo>
                    <a:pt x="563" y="3210"/>
                  </a:lnTo>
                  <a:lnTo>
                    <a:pt x="563" y="3210"/>
                  </a:lnTo>
                  <a:lnTo>
                    <a:pt x="555" y="3216"/>
                  </a:lnTo>
                  <a:lnTo>
                    <a:pt x="548" y="3224"/>
                  </a:lnTo>
                  <a:lnTo>
                    <a:pt x="526" y="3243"/>
                  </a:lnTo>
                  <a:lnTo>
                    <a:pt x="501" y="3272"/>
                  </a:lnTo>
                  <a:lnTo>
                    <a:pt x="501" y="3272"/>
                  </a:lnTo>
                  <a:close/>
                  <a:moveTo>
                    <a:pt x="856" y="945"/>
                  </a:moveTo>
                  <a:lnTo>
                    <a:pt x="856" y="945"/>
                  </a:lnTo>
                  <a:lnTo>
                    <a:pt x="893" y="1042"/>
                  </a:lnTo>
                  <a:lnTo>
                    <a:pt x="918" y="1115"/>
                  </a:lnTo>
                  <a:lnTo>
                    <a:pt x="933" y="1161"/>
                  </a:lnTo>
                  <a:lnTo>
                    <a:pt x="933" y="1161"/>
                  </a:lnTo>
                  <a:lnTo>
                    <a:pt x="937" y="1171"/>
                  </a:lnTo>
                  <a:lnTo>
                    <a:pt x="941" y="1181"/>
                  </a:lnTo>
                  <a:lnTo>
                    <a:pt x="947" y="1188"/>
                  </a:lnTo>
                  <a:lnTo>
                    <a:pt x="954" y="1194"/>
                  </a:lnTo>
                  <a:lnTo>
                    <a:pt x="966" y="1208"/>
                  </a:lnTo>
                  <a:lnTo>
                    <a:pt x="979" y="1223"/>
                  </a:lnTo>
                  <a:lnTo>
                    <a:pt x="979" y="1223"/>
                  </a:lnTo>
                  <a:lnTo>
                    <a:pt x="987" y="1239"/>
                  </a:lnTo>
                  <a:lnTo>
                    <a:pt x="995" y="1264"/>
                  </a:lnTo>
                  <a:lnTo>
                    <a:pt x="1014" y="1333"/>
                  </a:lnTo>
                  <a:lnTo>
                    <a:pt x="1035" y="1411"/>
                  </a:lnTo>
                  <a:lnTo>
                    <a:pt x="1049" y="1471"/>
                  </a:lnTo>
                  <a:lnTo>
                    <a:pt x="1049" y="1471"/>
                  </a:lnTo>
                  <a:lnTo>
                    <a:pt x="1053" y="1504"/>
                  </a:lnTo>
                  <a:lnTo>
                    <a:pt x="1056" y="1552"/>
                  </a:lnTo>
                  <a:lnTo>
                    <a:pt x="1062" y="1676"/>
                  </a:lnTo>
                  <a:lnTo>
                    <a:pt x="1064" y="1793"/>
                  </a:lnTo>
                  <a:lnTo>
                    <a:pt x="1064" y="1865"/>
                  </a:lnTo>
                  <a:lnTo>
                    <a:pt x="1064" y="1865"/>
                  </a:lnTo>
                  <a:lnTo>
                    <a:pt x="1060" y="2027"/>
                  </a:lnTo>
                  <a:lnTo>
                    <a:pt x="1058" y="2122"/>
                  </a:lnTo>
                  <a:lnTo>
                    <a:pt x="1056" y="2166"/>
                  </a:lnTo>
                  <a:lnTo>
                    <a:pt x="1056" y="2166"/>
                  </a:lnTo>
                  <a:lnTo>
                    <a:pt x="1041" y="2292"/>
                  </a:lnTo>
                  <a:lnTo>
                    <a:pt x="1026" y="2414"/>
                  </a:lnTo>
                  <a:lnTo>
                    <a:pt x="1026" y="2414"/>
                  </a:lnTo>
                  <a:lnTo>
                    <a:pt x="1051" y="2310"/>
                  </a:lnTo>
                  <a:lnTo>
                    <a:pt x="1080" y="2182"/>
                  </a:lnTo>
                  <a:lnTo>
                    <a:pt x="1080" y="2182"/>
                  </a:lnTo>
                  <a:lnTo>
                    <a:pt x="1089" y="2126"/>
                  </a:lnTo>
                  <a:lnTo>
                    <a:pt x="1103" y="2035"/>
                  </a:lnTo>
                  <a:lnTo>
                    <a:pt x="1103" y="2035"/>
                  </a:lnTo>
                  <a:lnTo>
                    <a:pt x="1107" y="1994"/>
                  </a:lnTo>
                  <a:lnTo>
                    <a:pt x="1107" y="1973"/>
                  </a:lnTo>
                  <a:lnTo>
                    <a:pt x="1103" y="1958"/>
                  </a:lnTo>
                  <a:lnTo>
                    <a:pt x="1103" y="1944"/>
                  </a:lnTo>
                  <a:lnTo>
                    <a:pt x="1103" y="1927"/>
                  </a:lnTo>
                  <a:lnTo>
                    <a:pt x="1103" y="1927"/>
                  </a:lnTo>
                  <a:lnTo>
                    <a:pt x="1103" y="1882"/>
                  </a:lnTo>
                  <a:lnTo>
                    <a:pt x="1101" y="1840"/>
                  </a:lnTo>
                  <a:lnTo>
                    <a:pt x="1101" y="1797"/>
                  </a:lnTo>
                  <a:lnTo>
                    <a:pt x="1103" y="1764"/>
                  </a:lnTo>
                  <a:lnTo>
                    <a:pt x="1103" y="1764"/>
                  </a:lnTo>
                  <a:lnTo>
                    <a:pt x="1105" y="1743"/>
                  </a:lnTo>
                  <a:lnTo>
                    <a:pt x="1103" y="1712"/>
                  </a:lnTo>
                  <a:lnTo>
                    <a:pt x="1099" y="1631"/>
                  </a:lnTo>
                  <a:lnTo>
                    <a:pt x="1089" y="1548"/>
                  </a:lnTo>
                  <a:lnTo>
                    <a:pt x="1085" y="1513"/>
                  </a:lnTo>
                  <a:lnTo>
                    <a:pt x="1080" y="1486"/>
                  </a:lnTo>
                  <a:lnTo>
                    <a:pt x="1080" y="1486"/>
                  </a:lnTo>
                  <a:lnTo>
                    <a:pt x="1074" y="1453"/>
                  </a:lnTo>
                  <a:lnTo>
                    <a:pt x="1070" y="1434"/>
                  </a:lnTo>
                  <a:lnTo>
                    <a:pt x="1066" y="1420"/>
                  </a:lnTo>
                  <a:lnTo>
                    <a:pt x="1056" y="1401"/>
                  </a:lnTo>
                  <a:lnTo>
                    <a:pt x="1056" y="1401"/>
                  </a:lnTo>
                  <a:lnTo>
                    <a:pt x="1049" y="1382"/>
                  </a:lnTo>
                  <a:lnTo>
                    <a:pt x="1039" y="1351"/>
                  </a:lnTo>
                  <a:lnTo>
                    <a:pt x="1020" y="1270"/>
                  </a:lnTo>
                  <a:lnTo>
                    <a:pt x="997" y="1188"/>
                  </a:lnTo>
                  <a:lnTo>
                    <a:pt x="987" y="1158"/>
                  </a:lnTo>
                  <a:lnTo>
                    <a:pt x="979" y="1138"/>
                  </a:lnTo>
                  <a:lnTo>
                    <a:pt x="979" y="1138"/>
                  </a:lnTo>
                  <a:lnTo>
                    <a:pt x="856" y="945"/>
                  </a:lnTo>
                  <a:lnTo>
                    <a:pt x="856" y="945"/>
                  </a:lnTo>
                  <a:close/>
                  <a:moveTo>
                    <a:pt x="1157" y="2321"/>
                  </a:moveTo>
                  <a:lnTo>
                    <a:pt x="1157" y="2321"/>
                  </a:lnTo>
                  <a:lnTo>
                    <a:pt x="1118" y="2391"/>
                  </a:lnTo>
                  <a:lnTo>
                    <a:pt x="1118" y="2391"/>
                  </a:lnTo>
                  <a:lnTo>
                    <a:pt x="1114" y="2395"/>
                  </a:lnTo>
                  <a:lnTo>
                    <a:pt x="1110" y="2397"/>
                  </a:lnTo>
                  <a:lnTo>
                    <a:pt x="1103" y="2395"/>
                  </a:lnTo>
                  <a:lnTo>
                    <a:pt x="1101" y="2397"/>
                  </a:lnTo>
                  <a:lnTo>
                    <a:pt x="1099" y="2400"/>
                  </a:lnTo>
                  <a:lnTo>
                    <a:pt x="1101" y="2408"/>
                  </a:lnTo>
                  <a:lnTo>
                    <a:pt x="1103" y="2422"/>
                  </a:lnTo>
                  <a:lnTo>
                    <a:pt x="1103" y="2422"/>
                  </a:lnTo>
                  <a:lnTo>
                    <a:pt x="1112" y="2458"/>
                  </a:lnTo>
                  <a:lnTo>
                    <a:pt x="1122" y="2495"/>
                  </a:lnTo>
                  <a:lnTo>
                    <a:pt x="1130" y="2530"/>
                  </a:lnTo>
                  <a:lnTo>
                    <a:pt x="1134" y="2547"/>
                  </a:lnTo>
                  <a:lnTo>
                    <a:pt x="1134" y="2561"/>
                  </a:lnTo>
                  <a:lnTo>
                    <a:pt x="1134" y="2715"/>
                  </a:lnTo>
                  <a:lnTo>
                    <a:pt x="1134" y="2715"/>
                  </a:lnTo>
                  <a:lnTo>
                    <a:pt x="1137" y="2704"/>
                  </a:lnTo>
                  <a:lnTo>
                    <a:pt x="1149" y="2669"/>
                  </a:lnTo>
                  <a:lnTo>
                    <a:pt x="1164" y="2607"/>
                  </a:lnTo>
                  <a:lnTo>
                    <a:pt x="1164" y="2607"/>
                  </a:lnTo>
                  <a:lnTo>
                    <a:pt x="1164" y="2582"/>
                  </a:lnTo>
                  <a:lnTo>
                    <a:pt x="1161" y="2540"/>
                  </a:lnTo>
                  <a:lnTo>
                    <a:pt x="1155" y="2497"/>
                  </a:lnTo>
                  <a:lnTo>
                    <a:pt x="1153" y="2480"/>
                  </a:lnTo>
                  <a:lnTo>
                    <a:pt x="1149" y="2468"/>
                  </a:lnTo>
                  <a:lnTo>
                    <a:pt x="1149" y="2468"/>
                  </a:lnTo>
                  <a:lnTo>
                    <a:pt x="1145" y="2456"/>
                  </a:lnTo>
                  <a:lnTo>
                    <a:pt x="1141" y="2451"/>
                  </a:lnTo>
                  <a:lnTo>
                    <a:pt x="1141" y="2447"/>
                  </a:lnTo>
                  <a:lnTo>
                    <a:pt x="1141" y="2437"/>
                  </a:lnTo>
                  <a:lnTo>
                    <a:pt x="1141" y="2437"/>
                  </a:lnTo>
                  <a:lnTo>
                    <a:pt x="1145" y="2422"/>
                  </a:lnTo>
                  <a:lnTo>
                    <a:pt x="1149" y="2404"/>
                  </a:lnTo>
                  <a:lnTo>
                    <a:pt x="1157" y="2383"/>
                  </a:lnTo>
                  <a:lnTo>
                    <a:pt x="1157" y="2321"/>
                  </a:lnTo>
                  <a:close/>
                  <a:moveTo>
                    <a:pt x="1985" y="2588"/>
                  </a:moveTo>
                  <a:lnTo>
                    <a:pt x="1985" y="2588"/>
                  </a:lnTo>
                  <a:lnTo>
                    <a:pt x="2005" y="2609"/>
                  </a:lnTo>
                  <a:lnTo>
                    <a:pt x="2014" y="2619"/>
                  </a:lnTo>
                  <a:lnTo>
                    <a:pt x="2020" y="2623"/>
                  </a:lnTo>
                  <a:lnTo>
                    <a:pt x="2020" y="2623"/>
                  </a:lnTo>
                  <a:lnTo>
                    <a:pt x="2030" y="2625"/>
                  </a:lnTo>
                  <a:lnTo>
                    <a:pt x="2043" y="2625"/>
                  </a:lnTo>
                  <a:lnTo>
                    <a:pt x="2059" y="2625"/>
                  </a:lnTo>
                  <a:lnTo>
                    <a:pt x="2074" y="2623"/>
                  </a:lnTo>
                  <a:lnTo>
                    <a:pt x="2074" y="2623"/>
                  </a:lnTo>
                  <a:lnTo>
                    <a:pt x="2093" y="2619"/>
                  </a:lnTo>
                  <a:lnTo>
                    <a:pt x="2122" y="2613"/>
                  </a:lnTo>
                  <a:lnTo>
                    <a:pt x="2153" y="2609"/>
                  </a:lnTo>
                  <a:lnTo>
                    <a:pt x="2182" y="2607"/>
                  </a:lnTo>
                  <a:lnTo>
                    <a:pt x="2182" y="2607"/>
                  </a:lnTo>
                  <a:lnTo>
                    <a:pt x="2194" y="2605"/>
                  </a:lnTo>
                  <a:lnTo>
                    <a:pt x="2201" y="2601"/>
                  </a:lnTo>
                  <a:lnTo>
                    <a:pt x="2209" y="2598"/>
                  </a:lnTo>
                  <a:lnTo>
                    <a:pt x="2213" y="2592"/>
                  </a:lnTo>
                  <a:lnTo>
                    <a:pt x="2219" y="2580"/>
                  </a:lnTo>
                  <a:lnTo>
                    <a:pt x="2221" y="2576"/>
                  </a:lnTo>
                  <a:lnTo>
                    <a:pt x="2221" y="2576"/>
                  </a:lnTo>
                  <a:lnTo>
                    <a:pt x="2188" y="2576"/>
                  </a:lnTo>
                  <a:lnTo>
                    <a:pt x="2165" y="2574"/>
                  </a:lnTo>
                  <a:lnTo>
                    <a:pt x="2151" y="2576"/>
                  </a:lnTo>
                  <a:lnTo>
                    <a:pt x="2151" y="2576"/>
                  </a:lnTo>
                  <a:lnTo>
                    <a:pt x="2134" y="2578"/>
                  </a:lnTo>
                  <a:lnTo>
                    <a:pt x="2097" y="2578"/>
                  </a:lnTo>
                  <a:lnTo>
                    <a:pt x="2061" y="2576"/>
                  </a:lnTo>
                  <a:lnTo>
                    <a:pt x="2045" y="2572"/>
                  </a:lnTo>
                  <a:lnTo>
                    <a:pt x="2036" y="2569"/>
                  </a:lnTo>
                  <a:lnTo>
                    <a:pt x="2036" y="2569"/>
                  </a:lnTo>
                  <a:lnTo>
                    <a:pt x="2030" y="2563"/>
                  </a:lnTo>
                  <a:lnTo>
                    <a:pt x="2022" y="2557"/>
                  </a:lnTo>
                  <a:lnTo>
                    <a:pt x="2012" y="2540"/>
                  </a:lnTo>
                  <a:lnTo>
                    <a:pt x="1997" y="2514"/>
                  </a:lnTo>
                  <a:lnTo>
                    <a:pt x="1997" y="2514"/>
                  </a:lnTo>
                  <a:lnTo>
                    <a:pt x="1993" y="2512"/>
                  </a:lnTo>
                  <a:lnTo>
                    <a:pt x="1987" y="2511"/>
                  </a:lnTo>
                  <a:lnTo>
                    <a:pt x="1987" y="2511"/>
                  </a:lnTo>
                  <a:lnTo>
                    <a:pt x="1987" y="2549"/>
                  </a:lnTo>
                  <a:lnTo>
                    <a:pt x="1985" y="2588"/>
                  </a:lnTo>
                  <a:lnTo>
                    <a:pt x="1985" y="2588"/>
                  </a:lnTo>
                  <a:close/>
                  <a:moveTo>
                    <a:pt x="1970" y="2385"/>
                  </a:moveTo>
                  <a:lnTo>
                    <a:pt x="1970" y="2385"/>
                  </a:lnTo>
                  <a:lnTo>
                    <a:pt x="2005" y="2393"/>
                  </a:lnTo>
                  <a:lnTo>
                    <a:pt x="2036" y="2398"/>
                  </a:lnTo>
                  <a:lnTo>
                    <a:pt x="2036" y="2398"/>
                  </a:lnTo>
                  <a:lnTo>
                    <a:pt x="2061" y="2402"/>
                  </a:lnTo>
                  <a:lnTo>
                    <a:pt x="2084" y="2404"/>
                  </a:lnTo>
                  <a:lnTo>
                    <a:pt x="2107" y="2402"/>
                  </a:lnTo>
                  <a:lnTo>
                    <a:pt x="2136" y="2398"/>
                  </a:lnTo>
                  <a:lnTo>
                    <a:pt x="2136" y="2398"/>
                  </a:lnTo>
                  <a:lnTo>
                    <a:pt x="2149" y="2395"/>
                  </a:lnTo>
                  <a:lnTo>
                    <a:pt x="2157" y="2393"/>
                  </a:lnTo>
                  <a:lnTo>
                    <a:pt x="2161" y="2389"/>
                  </a:lnTo>
                  <a:lnTo>
                    <a:pt x="2163" y="2383"/>
                  </a:lnTo>
                  <a:lnTo>
                    <a:pt x="2163" y="2369"/>
                  </a:lnTo>
                  <a:lnTo>
                    <a:pt x="2167" y="2362"/>
                  </a:lnTo>
                  <a:lnTo>
                    <a:pt x="2174" y="2352"/>
                  </a:lnTo>
                  <a:lnTo>
                    <a:pt x="2174" y="2352"/>
                  </a:lnTo>
                  <a:lnTo>
                    <a:pt x="2184" y="2344"/>
                  </a:lnTo>
                  <a:lnTo>
                    <a:pt x="2190" y="2339"/>
                  </a:lnTo>
                  <a:lnTo>
                    <a:pt x="2203" y="2333"/>
                  </a:lnTo>
                  <a:lnTo>
                    <a:pt x="2209" y="2331"/>
                  </a:lnTo>
                  <a:lnTo>
                    <a:pt x="2215" y="2327"/>
                  </a:lnTo>
                  <a:lnTo>
                    <a:pt x="2221" y="2321"/>
                  </a:lnTo>
                  <a:lnTo>
                    <a:pt x="2228" y="2313"/>
                  </a:lnTo>
                  <a:lnTo>
                    <a:pt x="2228" y="2313"/>
                  </a:lnTo>
                  <a:lnTo>
                    <a:pt x="2238" y="2298"/>
                  </a:lnTo>
                  <a:lnTo>
                    <a:pt x="2242" y="2290"/>
                  </a:lnTo>
                  <a:lnTo>
                    <a:pt x="2244" y="2281"/>
                  </a:lnTo>
                  <a:lnTo>
                    <a:pt x="2251" y="2259"/>
                  </a:lnTo>
                  <a:lnTo>
                    <a:pt x="2251" y="2259"/>
                  </a:lnTo>
                  <a:lnTo>
                    <a:pt x="2255" y="2246"/>
                  </a:lnTo>
                  <a:lnTo>
                    <a:pt x="2255" y="2236"/>
                  </a:lnTo>
                  <a:lnTo>
                    <a:pt x="2253" y="2230"/>
                  </a:lnTo>
                  <a:lnTo>
                    <a:pt x="2249" y="2224"/>
                  </a:lnTo>
                  <a:lnTo>
                    <a:pt x="2242" y="2215"/>
                  </a:lnTo>
                  <a:lnTo>
                    <a:pt x="2238" y="2211"/>
                  </a:lnTo>
                  <a:lnTo>
                    <a:pt x="2236" y="2205"/>
                  </a:lnTo>
                  <a:lnTo>
                    <a:pt x="2236" y="2205"/>
                  </a:lnTo>
                  <a:lnTo>
                    <a:pt x="2236" y="2186"/>
                  </a:lnTo>
                  <a:lnTo>
                    <a:pt x="2236" y="2161"/>
                  </a:lnTo>
                  <a:lnTo>
                    <a:pt x="2234" y="2141"/>
                  </a:lnTo>
                  <a:lnTo>
                    <a:pt x="2232" y="2136"/>
                  </a:lnTo>
                  <a:lnTo>
                    <a:pt x="2230" y="2136"/>
                  </a:lnTo>
                  <a:lnTo>
                    <a:pt x="2228" y="2136"/>
                  </a:lnTo>
                  <a:lnTo>
                    <a:pt x="2228" y="2136"/>
                  </a:lnTo>
                  <a:lnTo>
                    <a:pt x="2224" y="2139"/>
                  </a:lnTo>
                  <a:lnTo>
                    <a:pt x="2221" y="2145"/>
                  </a:lnTo>
                  <a:lnTo>
                    <a:pt x="2215" y="2157"/>
                  </a:lnTo>
                  <a:lnTo>
                    <a:pt x="2207" y="2174"/>
                  </a:lnTo>
                  <a:lnTo>
                    <a:pt x="2197" y="2190"/>
                  </a:lnTo>
                  <a:lnTo>
                    <a:pt x="2197" y="2190"/>
                  </a:lnTo>
                  <a:lnTo>
                    <a:pt x="2194" y="2199"/>
                  </a:lnTo>
                  <a:lnTo>
                    <a:pt x="2192" y="2209"/>
                  </a:lnTo>
                  <a:lnTo>
                    <a:pt x="2194" y="2221"/>
                  </a:lnTo>
                  <a:lnTo>
                    <a:pt x="2195" y="2230"/>
                  </a:lnTo>
                  <a:lnTo>
                    <a:pt x="2201" y="2252"/>
                  </a:lnTo>
                  <a:lnTo>
                    <a:pt x="2205" y="2267"/>
                  </a:lnTo>
                  <a:lnTo>
                    <a:pt x="2205" y="2267"/>
                  </a:lnTo>
                  <a:lnTo>
                    <a:pt x="2205" y="2271"/>
                  </a:lnTo>
                  <a:lnTo>
                    <a:pt x="2201" y="2275"/>
                  </a:lnTo>
                  <a:lnTo>
                    <a:pt x="2195" y="2282"/>
                  </a:lnTo>
                  <a:lnTo>
                    <a:pt x="2184" y="2288"/>
                  </a:lnTo>
                  <a:lnTo>
                    <a:pt x="2174" y="2298"/>
                  </a:lnTo>
                  <a:lnTo>
                    <a:pt x="2174" y="2298"/>
                  </a:lnTo>
                  <a:lnTo>
                    <a:pt x="2169" y="2302"/>
                  </a:lnTo>
                  <a:lnTo>
                    <a:pt x="2163" y="2306"/>
                  </a:lnTo>
                  <a:lnTo>
                    <a:pt x="2149" y="2310"/>
                  </a:lnTo>
                  <a:lnTo>
                    <a:pt x="2134" y="2313"/>
                  </a:lnTo>
                  <a:lnTo>
                    <a:pt x="2124" y="2317"/>
                  </a:lnTo>
                  <a:lnTo>
                    <a:pt x="2113" y="2321"/>
                  </a:lnTo>
                  <a:lnTo>
                    <a:pt x="2113" y="2321"/>
                  </a:lnTo>
                  <a:lnTo>
                    <a:pt x="2103" y="2325"/>
                  </a:lnTo>
                  <a:lnTo>
                    <a:pt x="2095" y="2327"/>
                  </a:lnTo>
                  <a:lnTo>
                    <a:pt x="2088" y="2327"/>
                  </a:lnTo>
                  <a:lnTo>
                    <a:pt x="2082" y="2325"/>
                  </a:lnTo>
                  <a:lnTo>
                    <a:pt x="2070" y="2319"/>
                  </a:lnTo>
                  <a:lnTo>
                    <a:pt x="2063" y="2315"/>
                  </a:lnTo>
                  <a:lnTo>
                    <a:pt x="2051" y="2313"/>
                  </a:lnTo>
                  <a:lnTo>
                    <a:pt x="2051" y="2313"/>
                  </a:lnTo>
                  <a:lnTo>
                    <a:pt x="2009" y="2308"/>
                  </a:lnTo>
                  <a:lnTo>
                    <a:pt x="1989" y="2306"/>
                  </a:lnTo>
                  <a:lnTo>
                    <a:pt x="1989" y="2306"/>
                  </a:lnTo>
                  <a:lnTo>
                    <a:pt x="1987" y="2294"/>
                  </a:lnTo>
                  <a:lnTo>
                    <a:pt x="1985" y="2286"/>
                  </a:lnTo>
                  <a:lnTo>
                    <a:pt x="1987" y="2284"/>
                  </a:lnTo>
                  <a:lnTo>
                    <a:pt x="1989" y="2282"/>
                  </a:lnTo>
                  <a:lnTo>
                    <a:pt x="1989" y="2282"/>
                  </a:lnTo>
                  <a:lnTo>
                    <a:pt x="1997" y="2279"/>
                  </a:lnTo>
                  <a:lnTo>
                    <a:pt x="2010" y="2271"/>
                  </a:lnTo>
                  <a:lnTo>
                    <a:pt x="2026" y="2263"/>
                  </a:lnTo>
                  <a:lnTo>
                    <a:pt x="2034" y="2261"/>
                  </a:lnTo>
                  <a:lnTo>
                    <a:pt x="2043" y="2259"/>
                  </a:lnTo>
                  <a:lnTo>
                    <a:pt x="2043" y="2259"/>
                  </a:lnTo>
                  <a:lnTo>
                    <a:pt x="2113" y="2252"/>
                  </a:lnTo>
                  <a:lnTo>
                    <a:pt x="2113" y="2252"/>
                  </a:lnTo>
                  <a:lnTo>
                    <a:pt x="2109" y="2248"/>
                  </a:lnTo>
                  <a:lnTo>
                    <a:pt x="2101" y="2236"/>
                  </a:lnTo>
                  <a:lnTo>
                    <a:pt x="2089" y="2226"/>
                  </a:lnTo>
                  <a:lnTo>
                    <a:pt x="2082" y="2223"/>
                  </a:lnTo>
                  <a:lnTo>
                    <a:pt x="2074" y="2221"/>
                  </a:lnTo>
                  <a:lnTo>
                    <a:pt x="2074" y="2221"/>
                  </a:lnTo>
                  <a:lnTo>
                    <a:pt x="2064" y="2221"/>
                  </a:lnTo>
                  <a:lnTo>
                    <a:pt x="2051" y="2223"/>
                  </a:lnTo>
                  <a:lnTo>
                    <a:pt x="2014" y="2228"/>
                  </a:lnTo>
                  <a:lnTo>
                    <a:pt x="1933" y="2246"/>
                  </a:lnTo>
                  <a:lnTo>
                    <a:pt x="1933" y="2246"/>
                  </a:lnTo>
                  <a:lnTo>
                    <a:pt x="1951" y="2306"/>
                  </a:lnTo>
                  <a:lnTo>
                    <a:pt x="1960" y="2344"/>
                  </a:lnTo>
                  <a:lnTo>
                    <a:pt x="1970" y="2385"/>
                  </a:lnTo>
                  <a:lnTo>
                    <a:pt x="1970" y="2385"/>
                  </a:lnTo>
                  <a:close/>
                  <a:moveTo>
                    <a:pt x="2113" y="2530"/>
                  </a:moveTo>
                  <a:lnTo>
                    <a:pt x="2151" y="2530"/>
                  </a:lnTo>
                  <a:lnTo>
                    <a:pt x="2151" y="2530"/>
                  </a:lnTo>
                  <a:lnTo>
                    <a:pt x="2213" y="2491"/>
                  </a:lnTo>
                  <a:lnTo>
                    <a:pt x="2213" y="2491"/>
                  </a:lnTo>
                  <a:lnTo>
                    <a:pt x="2219" y="2487"/>
                  </a:lnTo>
                  <a:lnTo>
                    <a:pt x="2221" y="2483"/>
                  </a:lnTo>
                  <a:lnTo>
                    <a:pt x="2222" y="2480"/>
                  </a:lnTo>
                  <a:lnTo>
                    <a:pt x="2221" y="2476"/>
                  </a:lnTo>
                  <a:lnTo>
                    <a:pt x="2217" y="2466"/>
                  </a:lnTo>
                  <a:lnTo>
                    <a:pt x="2205" y="2453"/>
                  </a:lnTo>
                  <a:lnTo>
                    <a:pt x="2205" y="2453"/>
                  </a:lnTo>
                  <a:lnTo>
                    <a:pt x="2201" y="2451"/>
                  </a:lnTo>
                  <a:lnTo>
                    <a:pt x="2195" y="2451"/>
                  </a:lnTo>
                  <a:lnTo>
                    <a:pt x="2190" y="2453"/>
                  </a:lnTo>
                  <a:lnTo>
                    <a:pt x="2184" y="2456"/>
                  </a:lnTo>
                  <a:lnTo>
                    <a:pt x="2169" y="2468"/>
                  </a:lnTo>
                  <a:lnTo>
                    <a:pt x="2153" y="2483"/>
                  </a:lnTo>
                  <a:lnTo>
                    <a:pt x="2124" y="2514"/>
                  </a:lnTo>
                  <a:lnTo>
                    <a:pt x="2113" y="2530"/>
                  </a:lnTo>
                  <a:lnTo>
                    <a:pt x="2113" y="2530"/>
                  </a:lnTo>
                  <a:close/>
                  <a:moveTo>
                    <a:pt x="2228" y="2414"/>
                  </a:moveTo>
                  <a:lnTo>
                    <a:pt x="2228" y="2414"/>
                  </a:lnTo>
                  <a:lnTo>
                    <a:pt x="2238" y="2431"/>
                  </a:lnTo>
                  <a:lnTo>
                    <a:pt x="2248" y="2447"/>
                  </a:lnTo>
                  <a:lnTo>
                    <a:pt x="2253" y="2454"/>
                  </a:lnTo>
                  <a:lnTo>
                    <a:pt x="2259" y="2460"/>
                  </a:lnTo>
                  <a:lnTo>
                    <a:pt x="2259" y="2460"/>
                  </a:lnTo>
                  <a:lnTo>
                    <a:pt x="2269" y="2468"/>
                  </a:lnTo>
                  <a:lnTo>
                    <a:pt x="2273" y="2472"/>
                  </a:lnTo>
                  <a:lnTo>
                    <a:pt x="2280" y="2474"/>
                  </a:lnTo>
                  <a:lnTo>
                    <a:pt x="2298" y="2476"/>
                  </a:lnTo>
                  <a:lnTo>
                    <a:pt x="2298" y="2476"/>
                  </a:lnTo>
                  <a:lnTo>
                    <a:pt x="2305" y="2476"/>
                  </a:lnTo>
                  <a:lnTo>
                    <a:pt x="2305" y="2476"/>
                  </a:lnTo>
                  <a:lnTo>
                    <a:pt x="2305" y="2468"/>
                  </a:lnTo>
                  <a:lnTo>
                    <a:pt x="2305" y="2468"/>
                  </a:lnTo>
                  <a:lnTo>
                    <a:pt x="2303" y="2445"/>
                  </a:lnTo>
                  <a:lnTo>
                    <a:pt x="2275" y="2445"/>
                  </a:lnTo>
                  <a:lnTo>
                    <a:pt x="2228" y="2414"/>
                  </a:lnTo>
                  <a:close/>
                  <a:moveTo>
                    <a:pt x="2228" y="2538"/>
                  </a:moveTo>
                  <a:lnTo>
                    <a:pt x="2228" y="2538"/>
                  </a:lnTo>
                  <a:lnTo>
                    <a:pt x="2238" y="2543"/>
                  </a:lnTo>
                  <a:lnTo>
                    <a:pt x="2253" y="2557"/>
                  </a:lnTo>
                  <a:lnTo>
                    <a:pt x="2271" y="2572"/>
                  </a:lnTo>
                  <a:lnTo>
                    <a:pt x="2292" y="2590"/>
                  </a:lnTo>
                  <a:lnTo>
                    <a:pt x="2292" y="2590"/>
                  </a:lnTo>
                  <a:lnTo>
                    <a:pt x="2300" y="2541"/>
                  </a:lnTo>
                  <a:lnTo>
                    <a:pt x="2300" y="2541"/>
                  </a:lnTo>
                  <a:lnTo>
                    <a:pt x="2228" y="2538"/>
                  </a:lnTo>
                  <a:lnTo>
                    <a:pt x="2228" y="2538"/>
                  </a:lnTo>
                  <a:close/>
                  <a:moveTo>
                    <a:pt x="2273" y="1757"/>
                  </a:moveTo>
                  <a:lnTo>
                    <a:pt x="2273" y="1757"/>
                  </a:lnTo>
                  <a:lnTo>
                    <a:pt x="2265" y="1755"/>
                  </a:lnTo>
                  <a:lnTo>
                    <a:pt x="2255" y="1755"/>
                  </a:lnTo>
                  <a:lnTo>
                    <a:pt x="2249" y="1755"/>
                  </a:lnTo>
                  <a:lnTo>
                    <a:pt x="2246" y="1757"/>
                  </a:lnTo>
                  <a:lnTo>
                    <a:pt x="2244" y="1761"/>
                  </a:lnTo>
                  <a:lnTo>
                    <a:pt x="2244" y="1764"/>
                  </a:lnTo>
                  <a:lnTo>
                    <a:pt x="2244" y="1764"/>
                  </a:lnTo>
                  <a:lnTo>
                    <a:pt x="2246" y="1774"/>
                  </a:lnTo>
                  <a:lnTo>
                    <a:pt x="2244" y="1784"/>
                  </a:lnTo>
                  <a:lnTo>
                    <a:pt x="2242" y="1797"/>
                  </a:lnTo>
                  <a:lnTo>
                    <a:pt x="2236" y="1819"/>
                  </a:lnTo>
                  <a:lnTo>
                    <a:pt x="2236" y="1819"/>
                  </a:lnTo>
                  <a:lnTo>
                    <a:pt x="2232" y="1838"/>
                  </a:lnTo>
                  <a:lnTo>
                    <a:pt x="2232" y="1846"/>
                  </a:lnTo>
                  <a:lnTo>
                    <a:pt x="2230" y="1851"/>
                  </a:lnTo>
                  <a:lnTo>
                    <a:pt x="2221" y="1865"/>
                  </a:lnTo>
                  <a:lnTo>
                    <a:pt x="2221" y="1865"/>
                  </a:lnTo>
                  <a:lnTo>
                    <a:pt x="2182" y="1911"/>
                  </a:lnTo>
                  <a:lnTo>
                    <a:pt x="2182" y="1911"/>
                  </a:lnTo>
                  <a:lnTo>
                    <a:pt x="2169" y="1927"/>
                  </a:lnTo>
                  <a:lnTo>
                    <a:pt x="2161" y="1935"/>
                  </a:lnTo>
                  <a:lnTo>
                    <a:pt x="2151" y="1944"/>
                  </a:lnTo>
                  <a:lnTo>
                    <a:pt x="2143" y="1958"/>
                  </a:lnTo>
                  <a:lnTo>
                    <a:pt x="2143" y="1958"/>
                  </a:lnTo>
                  <a:lnTo>
                    <a:pt x="2136" y="1971"/>
                  </a:lnTo>
                  <a:lnTo>
                    <a:pt x="2128" y="1979"/>
                  </a:lnTo>
                  <a:lnTo>
                    <a:pt x="2113" y="1996"/>
                  </a:lnTo>
                  <a:lnTo>
                    <a:pt x="2113" y="1996"/>
                  </a:lnTo>
                  <a:lnTo>
                    <a:pt x="2107" y="2006"/>
                  </a:lnTo>
                  <a:lnTo>
                    <a:pt x="2105" y="2010"/>
                  </a:lnTo>
                  <a:lnTo>
                    <a:pt x="2093" y="2018"/>
                  </a:lnTo>
                  <a:lnTo>
                    <a:pt x="2066" y="2035"/>
                  </a:lnTo>
                  <a:lnTo>
                    <a:pt x="2066" y="2035"/>
                  </a:lnTo>
                  <a:lnTo>
                    <a:pt x="2047" y="2047"/>
                  </a:lnTo>
                  <a:lnTo>
                    <a:pt x="2032" y="2058"/>
                  </a:lnTo>
                  <a:lnTo>
                    <a:pt x="2009" y="2078"/>
                  </a:lnTo>
                  <a:lnTo>
                    <a:pt x="1993" y="2091"/>
                  </a:lnTo>
                  <a:lnTo>
                    <a:pt x="1989" y="2097"/>
                  </a:lnTo>
                  <a:lnTo>
                    <a:pt x="1989" y="2097"/>
                  </a:lnTo>
                  <a:lnTo>
                    <a:pt x="2020" y="2095"/>
                  </a:lnTo>
                  <a:lnTo>
                    <a:pt x="2049" y="2089"/>
                  </a:lnTo>
                  <a:lnTo>
                    <a:pt x="2063" y="2085"/>
                  </a:lnTo>
                  <a:lnTo>
                    <a:pt x="2074" y="2081"/>
                  </a:lnTo>
                  <a:lnTo>
                    <a:pt x="2074" y="2081"/>
                  </a:lnTo>
                  <a:lnTo>
                    <a:pt x="2132" y="2056"/>
                  </a:lnTo>
                  <a:lnTo>
                    <a:pt x="2159" y="2041"/>
                  </a:lnTo>
                  <a:lnTo>
                    <a:pt x="2169" y="2035"/>
                  </a:lnTo>
                  <a:lnTo>
                    <a:pt x="2174" y="2027"/>
                  </a:lnTo>
                  <a:lnTo>
                    <a:pt x="2174" y="2027"/>
                  </a:lnTo>
                  <a:lnTo>
                    <a:pt x="2195" y="1983"/>
                  </a:lnTo>
                  <a:lnTo>
                    <a:pt x="2209" y="1958"/>
                  </a:lnTo>
                  <a:lnTo>
                    <a:pt x="2221" y="1942"/>
                  </a:lnTo>
                  <a:lnTo>
                    <a:pt x="2221" y="1942"/>
                  </a:lnTo>
                  <a:lnTo>
                    <a:pt x="2230" y="1933"/>
                  </a:lnTo>
                  <a:lnTo>
                    <a:pt x="2238" y="1923"/>
                  </a:lnTo>
                  <a:lnTo>
                    <a:pt x="2244" y="1911"/>
                  </a:lnTo>
                  <a:lnTo>
                    <a:pt x="2251" y="1896"/>
                  </a:lnTo>
                  <a:lnTo>
                    <a:pt x="2251" y="1896"/>
                  </a:lnTo>
                  <a:lnTo>
                    <a:pt x="2267" y="1855"/>
                  </a:lnTo>
                  <a:lnTo>
                    <a:pt x="2267" y="1855"/>
                  </a:lnTo>
                  <a:lnTo>
                    <a:pt x="2269" y="1797"/>
                  </a:lnTo>
                  <a:lnTo>
                    <a:pt x="2273" y="1757"/>
                  </a:lnTo>
                  <a:lnTo>
                    <a:pt x="2273" y="1757"/>
                  </a:lnTo>
                  <a:close/>
                  <a:moveTo>
                    <a:pt x="1450" y="1803"/>
                  </a:moveTo>
                  <a:lnTo>
                    <a:pt x="1450" y="1805"/>
                  </a:lnTo>
                  <a:lnTo>
                    <a:pt x="1450" y="1803"/>
                  </a:lnTo>
                  <a:lnTo>
                    <a:pt x="1450" y="1803"/>
                  </a:lnTo>
                  <a:close/>
                  <a:moveTo>
                    <a:pt x="910" y="636"/>
                  </a:moveTo>
                  <a:lnTo>
                    <a:pt x="910" y="636"/>
                  </a:lnTo>
                  <a:lnTo>
                    <a:pt x="895" y="634"/>
                  </a:lnTo>
                  <a:lnTo>
                    <a:pt x="868" y="632"/>
                  </a:lnTo>
                  <a:lnTo>
                    <a:pt x="816" y="628"/>
                  </a:lnTo>
                  <a:lnTo>
                    <a:pt x="816" y="628"/>
                  </a:lnTo>
                  <a:lnTo>
                    <a:pt x="871" y="640"/>
                  </a:lnTo>
                  <a:lnTo>
                    <a:pt x="900" y="645"/>
                  </a:lnTo>
                  <a:lnTo>
                    <a:pt x="912" y="649"/>
                  </a:lnTo>
                  <a:lnTo>
                    <a:pt x="918" y="651"/>
                  </a:lnTo>
                  <a:lnTo>
                    <a:pt x="918" y="651"/>
                  </a:lnTo>
                  <a:lnTo>
                    <a:pt x="962" y="678"/>
                  </a:lnTo>
                  <a:lnTo>
                    <a:pt x="999" y="699"/>
                  </a:lnTo>
                  <a:lnTo>
                    <a:pt x="1033" y="721"/>
                  </a:lnTo>
                  <a:lnTo>
                    <a:pt x="1033" y="721"/>
                  </a:lnTo>
                  <a:lnTo>
                    <a:pt x="1062" y="740"/>
                  </a:lnTo>
                  <a:lnTo>
                    <a:pt x="1074" y="750"/>
                  </a:lnTo>
                  <a:lnTo>
                    <a:pt x="1085" y="759"/>
                  </a:lnTo>
                  <a:lnTo>
                    <a:pt x="1093" y="771"/>
                  </a:lnTo>
                  <a:lnTo>
                    <a:pt x="1103" y="783"/>
                  </a:lnTo>
                  <a:lnTo>
                    <a:pt x="1110" y="796"/>
                  </a:lnTo>
                  <a:lnTo>
                    <a:pt x="1118" y="813"/>
                  </a:lnTo>
                  <a:lnTo>
                    <a:pt x="1118" y="813"/>
                  </a:lnTo>
                  <a:lnTo>
                    <a:pt x="1135" y="850"/>
                  </a:lnTo>
                  <a:lnTo>
                    <a:pt x="1157" y="887"/>
                  </a:lnTo>
                  <a:lnTo>
                    <a:pt x="1178" y="926"/>
                  </a:lnTo>
                  <a:lnTo>
                    <a:pt x="1195" y="960"/>
                  </a:lnTo>
                  <a:lnTo>
                    <a:pt x="1195" y="960"/>
                  </a:lnTo>
                  <a:lnTo>
                    <a:pt x="1218" y="1011"/>
                  </a:lnTo>
                  <a:lnTo>
                    <a:pt x="1234" y="1038"/>
                  </a:lnTo>
                  <a:lnTo>
                    <a:pt x="1234" y="1038"/>
                  </a:lnTo>
                  <a:lnTo>
                    <a:pt x="1240" y="1051"/>
                  </a:lnTo>
                  <a:lnTo>
                    <a:pt x="1243" y="1063"/>
                  </a:lnTo>
                  <a:lnTo>
                    <a:pt x="1251" y="1082"/>
                  </a:lnTo>
                  <a:lnTo>
                    <a:pt x="1265" y="1107"/>
                  </a:lnTo>
                  <a:lnTo>
                    <a:pt x="1265" y="1107"/>
                  </a:lnTo>
                  <a:lnTo>
                    <a:pt x="1278" y="1130"/>
                  </a:lnTo>
                  <a:lnTo>
                    <a:pt x="1284" y="1146"/>
                  </a:lnTo>
                  <a:lnTo>
                    <a:pt x="1292" y="1161"/>
                  </a:lnTo>
                  <a:lnTo>
                    <a:pt x="1303" y="1185"/>
                  </a:lnTo>
                  <a:lnTo>
                    <a:pt x="1303" y="1185"/>
                  </a:lnTo>
                  <a:lnTo>
                    <a:pt x="1311" y="1196"/>
                  </a:lnTo>
                  <a:lnTo>
                    <a:pt x="1315" y="1204"/>
                  </a:lnTo>
                  <a:lnTo>
                    <a:pt x="1322" y="1212"/>
                  </a:lnTo>
                  <a:lnTo>
                    <a:pt x="1324" y="1217"/>
                  </a:lnTo>
                  <a:lnTo>
                    <a:pt x="1326" y="1223"/>
                  </a:lnTo>
                  <a:lnTo>
                    <a:pt x="1326" y="1246"/>
                  </a:lnTo>
                  <a:lnTo>
                    <a:pt x="1326" y="1246"/>
                  </a:lnTo>
                  <a:lnTo>
                    <a:pt x="1326" y="1312"/>
                  </a:lnTo>
                  <a:lnTo>
                    <a:pt x="1324" y="1337"/>
                  </a:lnTo>
                  <a:lnTo>
                    <a:pt x="1326" y="1355"/>
                  </a:lnTo>
                  <a:lnTo>
                    <a:pt x="1326" y="1355"/>
                  </a:lnTo>
                  <a:lnTo>
                    <a:pt x="1332" y="1382"/>
                  </a:lnTo>
                  <a:lnTo>
                    <a:pt x="1336" y="1399"/>
                  </a:lnTo>
                  <a:lnTo>
                    <a:pt x="1342" y="1417"/>
                  </a:lnTo>
                  <a:lnTo>
                    <a:pt x="1342" y="1417"/>
                  </a:lnTo>
                  <a:lnTo>
                    <a:pt x="1346" y="1424"/>
                  </a:lnTo>
                  <a:lnTo>
                    <a:pt x="1349" y="1432"/>
                  </a:lnTo>
                  <a:lnTo>
                    <a:pt x="1357" y="1444"/>
                  </a:lnTo>
                  <a:lnTo>
                    <a:pt x="1361" y="1451"/>
                  </a:lnTo>
                  <a:lnTo>
                    <a:pt x="1363" y="1459"/>
                  </a:lnTo>
                  <a:lnTo>
                    <a:pt x="1365" y="1471"/>
                  </a:lnTo>
                  <a:lnTo>
                    <a:pt x="1365" y="1486"/>
                  </a:lnTo>
                  <a:lnTo>
                    <a:pt x="1365" y="1486"/>
                  </a:lnTo>
                  <a:lnTo>
                    <a:pt x="1365" y="1513"/>
                  </a:lnTo>
                  <a:lnTo>
                    <a:pt x="1365" y="1531"/>
                  </a:lnTo>
                  <a:lnTo>
                    <a:pt x="1365" y="1548"/>
                  </a:lnTo>
                  <a:lnTo>
                    <a:pt x="1365" y="1571"/>
                  </a:lnTo>
                  <a:lnTo>
                    <a:pt x="1365" y="1571"/>
                  </a:lnTo>
                  <a:lnTo>
                    <a:pt x="1365" y="1583"/>
                  </a:lnTo>
                  <a:lnTo>
                    <a:pt x="1365" y="1592"/>
                  </a:lnTo>
                  <a:lnTo>
                    <a:pt x="1369" y="1606"/>
                  </a:lnTo>
                  <a:lnTo>
                    <a:pt x="1371" y="1614"/>
                  </a:lnTo>
                  <a:lnTo>
                    <a:pt x="1371" y="1621"/>
                  </a:lnTo>
                  <a:lnTo>
                    <a:pt x="1369" y="1633"/>
                  </a:lnTo>
                  <a:lnTo>
                    <a:pt x="1365" y="1648"/>
                  </a:lnTo>
                  <a:lnTo>
                    <a:pt x="1365" y="1648"/>
                  </a:lnTo>
                  <a:lnTo>
                    <a:pt x="1357" y="1679"/>
                  </a:lnTo>
                  <a:lnTo>
                    <a:pt x="1355" y="1703"/>
                  </a:lnTo>
                  <a:lnTo>
                    <a:pt x="1353" y="1720"/>
                  </a:lnTo>
                  <a:lnTo>
                    <a:pt x="1349" y="1734"/>
                  </a:lnTo>
                  <a:lnTo>
                    <a:pt x="1349" y="1734"/>
                  </a:lnTo>
                  <a:lnTo>
                    <a:pt x="1347" y="1743"/>
                  </a:lnTo>
                  <a:lnTo>
                    <a:pt x="1344" y="1757"/>
                  </a:lnTo>
                  <a:lnTo>
                    <a:pt x="1340" y="1790"/>
                  </a:lnTo>
                  <a:lnTo>
                    <a:pt x="1334" y="1834"/>
                  </a:lnTo>
                  <a:lnTo>
                    <a:pt x="1334" y="1834"/>
                  </a:lnTo>
                  <a:lnTo>
                    <a:pt x="1342" y="1830"/>
                  </a:lnTo>
                  <a:lnTo>
                    <a:pt x="1349" y="1824"/>
                  </a:lnTo>
                  <a:lnTo>
                    <a:pt x="1359" y="1817"/>
                  </a:lnTo>
                  <a:lnTo>
                    <a:pt x="1371" y="1803"/>
                  </a:lnTo>
                  <a:lnTo>
                    <a:pt x="1382" y="1786"/>
                  </a:lnTo>
                  <a:lnTo>
                    <a:pt x="1394" y="1763"/>
                  </a:lnTo>
                  <a:lnTo>
                    <a:pt x="1403" y="1734"/>
                  </a:lnTo>
                  <a:lnTo>
                    <a:pt x="1403" y="1734"/>
                  </a:lnTo>
                  <a:lnTo>
                    <a:pt x="1411" y="1701"/>
                  </a:lnTo>
                  <a:lnTo>
                    <a:pt x="1417" y="1670"/>
                  </a:lnTo>
                  <a:lnTo>
                    <a:pt x="1423" y="1639"/>
                  </a:lnTo>
                  <a:lnTo>
                    <a:pt x="1425" y="1612"/>
                  </a:lnTo>
                  <a:lnTo>
                    <a:pt x="1427" y="1565"/>
                  </a:lnTo>
                  <a:lnTo>
                    <a:pt x="1427" y="1533"/>
                  </a:lnTo>
                  <a:lnTo>
                    <a:pt x="1427" y="1533"/>
                  </a:lnTo>
                  <a:lnTo>
                    <a:pt x="1425" y="1492"/>
                  </a:lnTo>
                  <a:lnTo>
                    <a:pt x="1419" y="1430"/>
                  </a:lnTo>
                  <a:lnTo>
                    <a:pt x="1415" y="1374"/>
                  </a:lnTo>
                  <a:lnTo>
                    <a:pt x="1411" y="1347"/>
                  </a:lnTo>
                  <a:lnTo>
                    <a:pt x="1411" y="1347"/>
                  </a:lnTo>
                  <a:lnTo>
                    <a:pt x="1398" y="1289"/>
                  </a:lnTo>
                  <a:lnTo>
                    <a:pt x="1388" y="1250"/>
                  </a:lnTo>
                  <a:lnTo>
                    <a:pt x="1384" y="1237"/>
                  </a:lnTo>
                  <a:lnTo>
                    <a:pt x="1380" y="1231"/>
                  </a:lnTo>
                  <a:lnTo>
                    <a:pt x="1380" y="1231"/>
                  </a:lnTo>
                  <a:lnTo>
                    <a:pt x="1376" y="1225"/>
                  </a:lnTo>
                  <a:lnTo>
                    <a:pt x="1371" y="1216"/>
                  </a:lnTo>
                  <a:lnTo>
                    <a:pt x="1359" y="1185"/>
                  </a:lnTo>
                  <a:lnTo>
                    <a:pt x="1342" y="1148"/>
                  </a:lnTo>
                  <a:lnTo>
                    <a:pt x="1326" y="1115"/>
                  </a:lnTo>
                  <a:lnTo>
                    <a:pt x="1326" y="1115"/>
                  </a:lnTo>
                  <a:lnTo>
                    <a:pt x="1303" y="1078"/>
                  </a:lnTo>
                  <a:lnTo>
                    <a:pt x="1274" y="1030"/>
                  </a:lnTo>
                  <a:lnTo>
                    <a:pt x="1247" y="986"/>
                  </a:lnTo>
                  <a:lnTo>
                    <a:pt x="1238" y="966"/>
                  </a:lnTo>
                  <a:lnTo>
                    <a:pt x="1234" y="953"/>
                  </a:lnTo>
                  <a:lnTo>
                    <a:pt x="1234" y="953"/>
                  </a:lnTo>
                  <a:lnTo>
                    <a:pt x="1230" y="937"/>
                  </a:lnTo>
                  <a:lnTo>
                    <a:pt x="1222" y="916"/>
                  </a:lnTo>
                  <a:lnTo>
                    <a:pt x="1201" y="862"/>
                  </a:lnTo>
                  <a:lnTo>
                    <a:pt x="1188" y="835"/>
                  </a:lnTo>
                  <a:lnTo>
                    <a:pt x="1174" y="808"/>
                  </a:lnTo>
                  <a:lnTo>
                    <a:pt x="1161" y="784"/>
                  </a:lnTo>
                  <a:lnTo>
                    <a:pt x="1149" y="767"/>
                  </a:lnTo>
                  <a:lnTo>
                    <a:pt x="1149" y="767"/>
                  </a:lnTo>
                  <a:lnTo>
                    <a:pt x="1135" y="754"/>
                  </a:lnTo>
                  <a:lnTo>
                    <a:pt x="1122" y="740"/>
                  </a:lnTo>
                  <a:lnTo>
                    <a:pt x="1091" y="713"/>
                  </a:lnTo>
                  <a:lnTo>
                    <a:pt x="1074" y="701"/>
                  </a:lnTo>
                  <a:lnTo>
                    <a:pt x="1058" y="692"/>
                  </a:lnTo>
                  <a:lnTo>
                    <a:pt x="1045" y="686"/>
                  </a:lnTo>
                  <a:lnTo>
                    <a:pt x="1033" y="682"/>
                  </a:lnTo>
                  <a:lnTo>
                    <a:pt x="1033" y="682"/>
                  </a:lnTo>
                  <a:lnTo>
                    <a:pt x="1020" y="678"/>
                  </a:lnTo>
                  <a:lnTo>
                    <a:pt x="1003" y="672"/>
                  </a:lnTo>
                  <a:lnTo>
                    <a:pt x="964" y="657"/>
                  </a:lnTo>
                  <a:lnTo>
                    <a:pt x="910" y="636"/>
                  </a:lnTo>
                  <a:lnTo>
                    <a:pt x="910" y="636"/>
                  </a:lnTo>
                  <a:close/>
                  <a:moveTo>
                    <a:pt x="810" y="628"/>
                  </a:moveTo>
                  <a:lnTo>
                    <a:pt x="810" y="628"/>
                  </a:lnTo>
                  <a:lnTo>
                    <a:pt x="816" y="628"/>
                  </a:lnTo>
                  <a:lnTo>
                    <a:pt x="810" y="628"/>
                  </a:lnTo>
                  <a:close/>
                  <a:moveTo>
                    <a:pt x="1149" y="1834"/>
                  </a:moveTo>
                  <a:lnTo>
                    <a:pt x="1149" y="1834"/>
                  </a:lnTo>
                  <a:lnTo>
                    <a:pt x="1153" y="1826"/>
                  </a:lnTo>
                  <a:lnTo>
                    <a:pt x="1161" y="1811"/>
                  </a:lnTo>
                  <a:lnTo>
                    <a:pt x="1170" y="1790"/>
                  </a:lnTo>
                  <a:lnTo>
                    <a:pt x="1182" y="1759"/>
                  </a:lnTo>
                  <a:lnTo>
                    <a:pt x="1195" y="1718"/>
                  </a:lnTo>
                  <a:lnTo>
                    <a:pt x="1205" y="1666"/>
                  </a:lnTo>
                  <a:lnTo>
                    <a:pt x="1211" y="1635"/>
                  </a:lnTo>
                  <a:lnTo>
                    <a:pt x="1215" y="1602"/>
                  </a:lnTo>
                  <a:lnTo>
                    <a:pt x="1216" y="1565"/>
                  </a:lnTo>
                  <a:lnTo>
                    <a:pt x="1218" y="1525"/>
                  </a:lnTo>
                  <a:lnTo>
                    <a:pt x="1218" y="1525"/>
                  </a:lnTo>
                  <a:lnTo>
                    <a:pt x="1220" y="1451"/>
                  </a:lnTo>
                  <a:lnTo>
                    <a:pt x="1224" y="1395"/>
                  </a:lnTo>
                  <a:lnTo>
                    <a:pt x="1228" y="1322"/>
                  </a:lnTo>
                  <a:lnTo>
                    <a:pt x="1228" y="1293"/>
                  </a:lnTo>
                  <a:lnTo>
                    <a:pt x="1228" y="1268"/>
                  </a:lnTo>
                  <a:lnTo>
                    <a:pt x="1224" y="1237"/>
                  </a:lnTo>
                  <a:lnTo>
                    <a:pt x="1218" y="1200"/>
                  </a:lnTo>
                  <a:lnTo>
                    <a:pt x="1218" y="1200"/>
                  </a:lnTo>
                  <a:lnTo>
                    <a:pt x="1205" y="1127"/>
                  </a:lnTo>
                  <a:lnTo>
                    <a:pt x="1195" y="1072"/>
                  </a:lnTo>
                  <a:lnTo>
                    <a:pt x="1188" y="1049"/>
                  </a:lnTo>
                  <a:lnTo>
                    <a:pt x="1182" y="1030"/>
                  </a:lnTo>
                  <a:lnTo>
                    <a:pt x="1174" y="1011"/>
                  </a:lnTo>
                  <a:lnTo>
                    <a:pt x="1164" y="991"/>
                  </a:lnTo>
                  <a:lnTo>
                    <a:pt x="1164" y="991"/>
                  </a:lnTo>
                  <a:lnTo>
                    <a:pt x="1087" y="860"/>
                  </a:lnTo>
                  <a:lnTo>
                    <a:pt x="1033" y="767"/>
                  </a:lnTo>
                  <a:lnTo>
                    <a:pt x="1033" y="767"/>
                  </a:lnTo>
                  <a:lnTo>
                    <a:pt x="1062" y="827"/>
                  </a:lnTo>
                  <a:lnTo>
                    <a:pt x="1083" y="875"/>
                  </a:lnTo>
                  <a:lnTo>
                    <a:pt x="1091" y="893"/>
                  </a:lnTo>
                  <a:lnTo>
                    <a:pt x="1095" y="906"/>
                  </a:lnTo>
                  <a:lnTo>
                    <a:pt x="1095" y="906"/>
                  </a:lnTo>
                  <a:lnTo>
                    <a:pt x="1122" y="1018"/>
                  </a:lnTo>
                  <a:lnTo>
                    <a:pt x="1137" y="1086"/>
                  </a:lnTo>
                  <a:lnTo>
                    <a:pt x="1145" y="1111"/>
                  </a:lnTo>
                  <a:lnTo>
                    <a:pt x="1149" y="1123"/>
                  </a:lnTo>
                  <a:lnTo>
                    <a:pt x="1149" y="1123"/>
                  </a:lnTo>
                  <a:lnTo>
                    <a:pt x="1164" y="1146"/>
                  </a:lnTo>
                  <a:lnTo>
                    <a:pt x="1174" y="1159"/>
                  </a:lnTo>
                  <a:lnTo>
                    <a:pt x="1178" y="1167"/>
                  </a:lnTo>
                  <a:lnTo>
                    <a:pt x="1180" y="1177"/>
                  </a:lnTo>
                  <a:lnTo>
                    <a:pt x="1180" y="1177"/>
                  </a:lnTo>
                  <a:lnTo>
                    <a:pt x="1189" y="1235"/>
                  </a:lnTo>
                  <a:lnTo>
                    <a:pt x="1193" y="1268"/>
                  </a:lnTo>
                  <a:lnTo>
                    <a:pt x="1195" y="1293"/>
                  </a:lnTo>
                  <a:lnTo>
                    <a:pt x="1195" y="1293"/>
                  </a:lnTo>
                  <a:lnTo>
                    <a:pt x="1193" y="1353"/>
                  </a:lnTo>
                  <a:lnTo>
                    <a:pt x="1191" y="1389"/>
                  </a:lnTo>
                  <a:lnTo>
                    <a:pt x="1193" y="1405"/>
                  </a:lnTo>
                  <a:lnTo>
                    <a:pt x="1195" y="1417"/>
                  </a:lnTo>
                  <a:lnTo>
                    <a:pt x="1195" y="1417"/>
                  </a:lnTo>
                  <a:lnTo>
                    <a:pt x="1197" y="1428"/>
                  </a:lnTo>
                  <a:lnTo>
                    <a:pt x="1199" y="1442"/>
                  </a:lnTo>
                  <a:lnTo>
                    <a:pt x="1197" y="1476"/>
                  </a:lnTo>
                  <a:lnTo>
                    <a:pt x="1193" y="1511"/>
                  </a:lnTo>
                  <a:lnTo>
                    <a:pt x="1188" y="1548"/>
                  </a:lnTo>
                  <a:lnTo>
                    <a:pt x="1188" y="1548"/>
                  </a:lnTo>
                  <a:lnTo>
                    <a:pt x="1178" y="1618"/>
                  </a:lnTo>
                  <a:lnTo>
                    <a:pt x="1174" y="1648"/>
                  </a:lnTo>
                  <a:lnTo>
                    <a:pt x="1172" y="1672"/>
                  </a:lnTo>
                  <a:lnTo>
                    <a:pt x="1172" y="1672"/>
                  </a:lnTo>
                  <a:lnTo>
                    <a:pt x="1168" y="1710"/>
                  </a:lnTo>
                  <a:lnTo>
                    <a:pt x="1161" y="1766"/>
                  </a:lnTo>
                  <a:lnTo>
                    <a:pt x="1149" y="1834"/>
                  </a:lnTo>
                  <a:lnTo>
                    <a:pt x="1149" y="1834"/>
                  </a:lnTo>
                  <a:close/>
                  <a:moveTo>
                    <a:pt x="1118" y="1447"/>
                  </a:moveTo>
                  <a:lnTo>
                    <a:pt x="1118" y="1447"/>
                  </a:lnTo>
                  <a:lnTo>
                    <a:pt x="1101" y="1345"/>
                  </a:lnTo>
                  <a:lnTo>
                    <a:pt x="1087" y="1260"/>
                  </a:lnTo>
                  <a:lnTo>
                    <a:pt x="1080" y="1192"/>
                  </a:lnTo>
                  <a:lnTo>
                    <a:pt x="1080" y="1192"/>
                  </a:lnTo>
                  <a:lnTo>
                    <a:pt x="1072" y="1088"/>
                  </a:lnTo>
                  <a:lnTo>
                    <a:pt x="1066" y="1038"/>
                  </a:lnTo>
                  <a:lnTo>
                    <a:pt x="1062" y="1013"/>
                  </a:lnTo>
                  <a:lnTo>
                    <a:pt x="1056" y="991"/>
                  </a:lnTo>
                  <a:lnTo>
                    <a:pt x="1056" y="991"/>
                  </a:lnTo>
                  <a:lnTo>
                    <a:pt x="1047" y="968"/>
                  </a:lnTo>
                  <a:lnTo>
                    <a:pt x="1033" y="941"/>
                  </a:lnTo>
                  <a:lnTo>
                    <a:pt x="1016" y="912"/>
                  </a:lnTo>
                  <a:lnTo>
                    <a:pt x="1001" y="885"/>
                  </a:lnTo>
                  <a:lnTo>
                    <a:pt x="970" y="841"/>
                  </a:lnTo>
                  <a:lnTo>
                    <a:pt x="956" y="821"/>
                  </a:lnTo>
                  <a:lnTo>
                    <a:pt x="956" y="821"/>
                  </a:lnTo>
                  <a:lnTo>
                    <a:pt x="991" y="906"/>
                  </a:lnTo>
                  <a:lnTo>
                    <a:pt x="1016" y="968"/>
                  </a:lnTo>
                  <a:lnTo>
                    <a:pt x="1024" y="993"/>
                  </a:lnTo>
                  <a:lnTo>
                    <a:pt x="1026" y="1007"/>
                  </a:lnTo>
                  <a:lnTo>
                    <a:pt x="1026" y="1007"/>
                  </a:lnTo>
                  <a:lnTo>
                    <a:pt x="1026" y="1020"/>
                  </a:lnTo>
                  <a:lnTo>
                    <a:pt x="1029" y="1045"/>
                  </a:lnTo>
                  <a:lnTo>
                    <a:pt x="1041" y="1111"/>
                  </a:lnTo>
                  <a:lnTo>
                    <a:pt x="1056" y="1200"/>
                  </a:lnTo>
                  <a:lnTo>
                    <a:pt x="1118" y="1447"/>
                  </a:lnTo>
                  <a:close/>
                  <a:moveTo>
                    <a:pt x="1141" y="1200"/>
                  </a:moveTo>
                  <a:lnTo>
                    <a:pt x="1141" y="1200"/>
                  </a:lnTo>
                  <a:lnTo>
                    <a:pt x="1139" y="1204"/>
                  </a:lnTo>
                  <a:lnTo>
                    <a:pt x="1137" y="1216"/>
                  </a:lnTo>
                  <a:lnTo>
                    <a:pt x="1135" y="1254"/>
                  </a:lnTo>
                  <a:lnTo>
                    <a:pt x="1134" y="1308"/>
                  </a:lnTo>
                  <a:lnTo>
                    <a:pt x="1134" y="1447"/>
                  </a:lnTo>
                  <a:lnTo>
                    <a:pt x="1134" y="1556"/>
                  </a:lnTo>
                  <a:lnTo>
                    <a:pt x="1141" y="1618"/>
                  </a:lnTo>
                  <a:lnTo>
                    <a:pt x="1141" y="1618"/>
                  </a:lnTo>
                  <a:lnTo>
                    <a:pt x="1145" y="1596"/>
                  </a:lnTo>
                  <a:lnTo>
                    <a:pt x="1157" y="1540"/>
                  </a:lnTo>
                  <a:lnTo>
                    <a:pt x="1157" y="1540"/>
                  </a:lnTo>
                  <a:lnTo>
                    <a:pt x="1162" y="1505"/>
                  </a:lnTo>
                  <a:lnTo>
                    <a:pt x="1164" y="1473"/>
                  </a:lnTo>
                  <a:lnTo>
                    <a:pt x="1166" y="1446"/>
                  </a:lnTo>
                  <a:lnTo>
                    <a:pt x="1164" y="1424"/>
                  </a:lnTo>
                  <a:lnTo>
                    <a:pt x="1164" y="1424"/>
                  </a:lnTo>
                  <a:lnTo>
                    <a:pt x="1159" y="1364"/>
                  </a:lnTo>
                  <a:lnTo>
                    <a:pt x="1157" y="1328"/>
                  </a:lnTo>
                  <a:lnTo>
                    <a:pt x="1157" y="1293"/>
                  </a:lnTo>
                  <a:lnTo>
                    <a:pt x="1157" y="1293"/>
                  </a:lnTo>
                  <a:lnTo>
                    <a:pt x="1157" y="1277"/>
                  </a:lnTo>
                  <a:lnTo>
                    <a:pt x="1157" y="1262"/>
                  </a:lnTo>
                  <a:lnTo>
                    <a:pt x="1153" y="1231"/>
                  </a:lnTo>
                  <a:lnTo>
                    <a:pt x="1147" y="1210"/>
                  </a:lnTo>
                  <a:lnTo>
                    <a:pt x="1143" y="1204"/>
                  </a:lnTo>
                  <a:lnTo>
                    <a:pt x="1141" y="1200"/>
                  </a:lnTo>
                  <a:lnTo>
                    <a:pt x="1141" y="1200"/>
                  </a:lnTo>
                  <a:close/>
                  <a:moveTo>
                    <a:pt x="825" y="728"/>
                  </a:moveTo>
                  <a:lnTo>
                    <a:pt x="825" y="728"/>
                  </a:lnTo>
                  <a:lnTo>
                    <a:pt x="871" y="829"/>
                  </a:lnTo>
                  <a:lnTo>
                    <a:pt x="871" y="829"/>
                  </a:lnTo>
                  <a:lnTo>
                    <a:pt x="887" y="881"/>
                  </a:lnTo>
                  <a:lnTo>
                    <a:pt x="893" y="899"/>
                  </a:lnTo>
                  <a:lnTo>
                    <a:pt x="898" y="916"/>
                  </a:lnTo>
                  <a:lnTo>
                    <a:pt x="908" y="931"/>
                  </a:lnTo>
                  <a:lnTo>
                    <a:pt x="918" y="945"/>
                  </a:lnTo>
                  <a:lnTo>
                    <a:pt x="918" y="945"/>
                  </a:lnTo>
                  <a:lnTo>
                    <a:pt x="929" y="958"/>
                  </a:lnTo>
                  <a:lnTo>
                    <a:pt x="941" y="978"/>
                  </a:lnTo>
                  <a:lnTo>
                    <a:pt x="964" y="1016"/>
                  </a:lnTo>
                  <a:lnTo>
                    <a:pt x="979" y="1051"/>
                  </a:lnTo>
                  <a:lnTo>
                    <a:pt x="985" y="1059"/>
                  </a:lnTo>
                  <a:lnTo>
                    <a:pt x="987" y="1061"/>
                  </a:lnTo>
                  <a:lnTo>
                    <a:pt x="987" y="1061"/>
                  </a:lnTo>
                  <a:lnTo>
                    <a:pt x="987" y="1016"/>
                  </a:lnTo>
                  <a:lnTo>
                    <a:pt x="983" y="987"/>
                  </a:lnTo>
                  <a:lnTo>
                    <a:pt x="981" y="976"/>
                  </a:lnTo>
                  <a:lnTo>
                    <a:pt x="979" y="968"/>
                  </a:lnTo>
                  <a:lnTo>
                    <a:pt x="979" y="968"/>
                  </a:lnTo>
                  <a:lnTo>
                    <a:pt x="960" y="935"/>
                  </a:lnTo>
                  <a:lnTo>
                    <a:pt x="949" y="916"/>
                  </a:lnTo>
                  <a:lnTo>
                    <a:pt x="941" y="899"/>
                  </a:lnTo>
                  <a:lnTo>
                    <a:pt x="941" y="899"/>
                  </a:lnTo>
                  <a:lnTo>
                    <a:pt x="933" y="877"/>
                  </a:lnTo>
                  <a:lnTo>
                    <a:pt x="927" y="848"/>
                  </a:lnTo>
                  <a:lnTo>
                    <a:pt x="918" y="813"/>
                  </a:lnTo>
                  <a:lnTo>
                    <a:pt x="825" y="728"/>
                  </a:lnTo>
                  <a:close/>
                  <a:moveTo>
                    <a:pt x="810" y="667"/>
                  </a:moveTo>
                  <a:lnTo>
                    <a:pt x="810" y="705"/>
                  </a:lnTo>
                  <a:lnTo>
                    <a:pt x="810" y="705"/>
                  </a:lnTo>
                  <a:lnTo>
                    <a:pt x="852" y="717"/>
                  </a:lnTo>
                  <a:lnTo>
                    <a:pt x="885" y="726"/>
                  </a:lnTo>
                  <a:lnTo>
                    <a:pt x="910" y="736"/>
                  </a:lnTo>
                  <a:lnTo>
                    <a:pt x="987" y="775"/>
                  </a:lnTo>
                  <a:lnTo>
                    <a:pt x="987" y="775"/>
                  </a:lnTo>
                  <a:lnTo>
                    <a:pt x="987" y="765"/>
                  </a:lnTo>
                  <a:lnTo>
                    <a:pt x="985" y="757"/>
                  </a:lnTo>
                  <a:lnTo>
                    <a:pt x="987" y="752"/>
                  </a:lnTo>
                  <a:lnTo>
                    <a:pt x="987" y="752"/>
                  </a:lnTo>
                  <a:lnTo>
                    <a:pt x="985" y="748"/>
                  </a:lnTo>
                  <a:lnTo>
                    <a:pt x="976" y="744"/>
                  </a:lnTo>
                  <a:lnTo>
                    <a:pt x="945" y="730"/>
                  </a:lnTo>
                  <a:lnTo>
                    <a:pt x="879" y="705"/>
                  </a:lnTo>
                  <a:lnTo>
                    <a:pt x="879" y="705"/>
                  </a:lnTo>
                  <a:lnTo>
                    <a:pt x="856" y="696"/>
                  </a:lnTo>
                  <a:lnTo>
                    <a:pt x="833" y="682"/>
                  </a:lnTo>
                  <a:lnTo>
                    <a:pt x="810" y="667"/>
                  </a:lnTo>
                  <a:lnTo>
                    <a:pt x="810" y="667"/>
                  </a:lnTo>
                  <a:close/>
                  <a:moveTo>
                    <a:pt x="1164" y="442"/>
                  </a:moveTo>
                  <a:lnTo>
                    <a:pt x="1164" y="442"/>
                  </a:lnTo>
                  <a:lnTo>
                    <a:pt x="1109" y="440"/>
                  </a:lnTo>
                  <a:lnTo>
                    <a:pt x="1055" y="437"/>
                  </a:lnTo>
                  <a:lnTo>
                    <a:pt x="1055" y="437"/>
                  </a:lnTo>
                  <a:lnTo>
                    <a:pt x="1078" y="440"/>
                  </a:lnTo>
                  <a:lnTo>
                    <a:pt x="1105" y="448"/>
                  </a:lnTo>
                  <a:lnTo>
                    <a:pt x="1132" y="458"/>
                  </a:lnTo>
                  <a:lnTo>
                    <a:pt x="1145" y="466"/>
                  </a:lnTo>
                  <a:lnTo>
                    <a:pt x="1157" y="473"/>
                  </a:lnTo>
                  <a:lnTo>
                    <a:pt x="1157" y="473"/>
                  </a:lnTo>
                  <a:lnTo>
                    <a:pt x="1178" y="487"/>
                  </a:lnTo>
                  <a:lnTo>
                    <a:pt x="1201" y="502"/>
                  </a:lnTo>
                  <a:lnTo>
                    <a:pt x="1215" y="510"/>
                  </a:lnTo>
                  <a:lnTo>
                    <a:pt x="1211" y="510"/>
                  </a:lnTo>
                  <a:lnTo>
                    <a:pt x="1201" y="506"/>
                  </a:lnTo>
                  <a:lnTo>
                    <a:pt x="1201" y="506"/>
                  </a:lnTo>
                  <a:lnTo>
                    <a:pt x="1189" y="504"/>
                  </a:lnTo>
                  <a:lnTo>
                    <a:pt x="1188" y="504"/>
                  </a:lnTo>
                  <a:lnTo>
                    <a:pt x="1197" y="512"/>
                  </a:lnTo>
                  <a:lnTo>
                    <a:pt x="1226" y="527"/>
                  </a:lnTo>
                  <a:lnTo>
                    <a:pt x="1226" y="527"/>
                  </a:lnTo>
                  <a:lnTo>
                    <a:pt x="1151" y="496"/>
                  </a:lnTo>
                  <a:lnTo>
                    <a:pt x="1099" y="473"/>
                  </a:lnTo>
                  <a:lnTo>
                    <a:pt x="1080" y="467"/>
                  </a:lnTo>
                  <a:lnTo>
                    <a:pt x="1072" y="466"/>
                  </a:lnTo>
                  <a:lnTo>
                    <a:pt x="1072" y="466"/>
                  </a:lnTo>
                  <a:lnTo>
                    <a:pt x="1045" y="464"/>
                  </a:lnTo>
                  <a:lnTo>
                    <a:pt x="995" y="456"/>
                  </a:lnTo>
                  <a:lnTo>
                    <a:pt x="972" y="454"/>
                  </a:lnTo>
                  <a:lnTo>
                    <a:pt x="956" y="456"/>
                  </a:lnTo>
                  <a:lnTo>
                    <a:pt x="952" y="456"/>
                  </a:lnTo>
                  <a:lnTo>
                    <a:pt x="952" y="458"/>
                  </a:lnTo>
                  <a:lnTo>
                    <a:pt x="956" y="462"/>
                  </a:lnTo>
                  <a:lnTo>
                    <a:pt x="964" y="466"/>
                  </a:lnTo>
                  <a:lnTo>
                    <a:pt x="964" y="466"/>
                  </a:lnTo>
                  <a:lnTo>
                    <a:pt x="983" y="473"/>
                  </a:lnTo>
                  <a:lnTo>
                    <a:pt x="1003" y="481"/>
                  </a:lnTo>
                  <a:lnTo>
                    <a:pt x="1037" y="491"/>
                  </a:lnTo>
                  <a:lnTo>
                    <a:pt x="1068" y="502"/>
                  </a:lnTo>
                  <a:lnTo>
                    <a:pt x="1085" y="510"/>
                  </a:lnTo>
                  <a:lnTo>
                    <a:pt x="1103" y="520"/>
                  </a:lnTo>
                  <a:lnTo>
                    <a:pt x="1103" y="520"/>
                  </a:lnTo>
                  <a:lnTo>
                    <a:pt x="1118" y="527"/>
                  </a:lnTo>
                  <a:lnTo>
                    <a:pt x="1130" y="533"/>
                  </a:lnTo>
                  <a:lnTo>
                    <a:pt x="1147" y="539"/>
                  </a:lnTo>
                  <a:lnTo>
                    <a:pt x="1155" y="541"/>
                  </a:lnTo>
                  <a:lnTo>
                    <a:pt x="1162" y="545"/>
                  </a:lnTo>
                  <a:lnTo>
                    <a:pt x="1174" y="553"/>
                  </a:lnTo>
                  <a:lnTo>
                    <a:pt x="1188" y="566"/>
                  </a:lnTo>
                  <a:lnTo>
                    <a:pt x="1188" y="566"/>
                  </a:lnTo>
                  <a:lnTo>
                    <a:pt x="1203" y="580"/>
                  </a:lnTo>
                  <a:lnTo>
                    <a:pt x="1215" y="589"/>
                  </a:lnTo>
                  <a:lnTo>
                    <a:pt x="1236" y="599"/>
                  </a:lnTo>
                  <a:lnTo>
                    <a:pt x="1241" y="605"/>
                  </a:lnTo>
                  <a:lnTo>
                    <a:pt x="1247" y="611"/>
                  </a:lnTo>
                  <a:lnTo>
                    <a:pt x="1253" y="618"/>
                  </a:lnTo>
                  <a:lnTo>
                    <a:pt x="1257" y="628"/>
                  </a:lnTo>
                  <a:lnTo>
                    <a:pt x="1257" y="628"/>
                  </a:lnTo>
                  <a:lnTo>
                    <a:pt x="1263" y="640"/>
                  </a:lnTo>
                  <a:lnTo>
                    <a:pt x="1270" y="651"/>
                  </a:lnTo>
                  <a:lnTo>
                    <a:pt x="1290" y="670"/>
                  </a:lnTo>
                  <a:lnTo>
                    <a:pt x="1299" y="680"/>
                  </a:lnTo>
                  <a:lnTo>
                    <a:pt x="1311" y="692"/>
                  </a:lnTo>
                  <a:lnTo>
                    <a:pt x="1319" y="705"/>
                  </a:lnTo>
                  <a:lnTo>
                    <a:pt x="1326" y="721"/>
                  </a:lnTo>
                  <a:lnTo>
                    <a:pt x="1326" y="721"/>
                  </a:lnTo>
                  <a:lnTo>
                    <a:pt x="1351" y="798"/>
                  </a:lnTo>
                  <a:lnTo>
                    <a:pt x="1373" y="860"/>
                  </a:lnTo>
                  <a:lnTo>
                    <a:pt x="1373" y="860"/>
                  </a:lnTo>
                  <a:lnTo>
                    <a:pt x="1376" y="870"/>
                  </a:lnTo>
                  <a:lnTo>
                    <a:pt x="1382" y="879"/>
                  </a:lnTo>
                  <a:lnTo>
                    <a:pt x="1398" y="899"/>
                  </a:lnTo>
                  <a:lnTo>
                    <a:pt x="1413" y="918"/>
                  </a:lnTo>
                  <a:lnTo>
                    <a:pt x="1427" y="937"/>
                  </a:lnTo>
                  <a:lnTo>
                    <a:pt x="1427" y="937"/>
                  </a:lnTo>
                  <a:lnTo>
                    <a:pt x="1438" y="958"/>
                  </a:lnTo>
                  <a:lnTo>
                    <a:pt x="1450" y="984"/>
                  </a:lnTo>
                  <a:lnTo>
                    <a:pt x="1473" y="1030"/>
                  </a:lnTo>
                  <a:lnTo>
                    <a:pt x="1473" y="1030"/>
                  </a:lnTo>
                  <a:lnTo>
                    <a:pt x="1484" y="1059"/>
                  </a:lnTo>
                  <a:lnTo>
                    <a:pt x="1498" y="1100"/>
                  </a:lnTo>
                  <a:lnTo>
                    <a:pt x="1511" y="1144"/>
                  </a:lnTo>
                  <a:lnTo>
                    <a:pt x="1519" y="1177"/>
                  </a:lnTo>
                  <a:lnTo>
                    <a:pt x="1519" y="1177"/>
                  </a:lnTo>
                  <a:lnTo>
                    <a:pt x="1523" y="1200"/>
                  </a:lnTo>
                  <a:lnTo>
                    <a:pt x="1525" y="1223"/>
                  </a:lnTo>
                  <a:lnTo>
                    <a:pt x="1527" y="1262"/>
                  </a:lnTo>
                  <a:lnTo>
                    <a:pt x="1527" y="1262"/>
                  </a:lnTo>
                  <a:lnTo>
                    <a:pt x="1536" y="1355"/>
                  </a:lnTo>
                  <a:lnTo>
                    <a:pt x="1544" y="1409"/>
                  </a:lnTo>
                  <a:lnTo>
                    <a:pt x="1550" y="1440"/>
                  </a:lnTo>
                  <a:lnTo>
                    <a:pt x="1550" y="1440"/>
                  </a:lnTo>
                  <a:lnTo>
                    <a:pt x="1554" y="1463"/>
                  </a:lnTo>
                  <a:lnTo>
                    <a:pt x="1559" y="1504"/>
                  </a:lnTo>
                  <a:lnTo>
                    <a:pt x="1565" y="1556"/>
                  </a:lnTo>
                  <a:lnTo>
                    <a:pt x="1565" y="1556"/>
                  </a:lnTo>
                  <a:lnTo>
                    <a:pt x="1565" y="1498"/>
                  </a:lnTo>
                  <a:lnTo>
                    <a:pt x="1567" y="1453"/>
                  </a:lnTo>
                  <a:lnTo>
                    <a:pt x="1565" y="1424"/>
                  </a:lnTo>
                  <a:lnTo>
                    <a:pt x="1565" y="1424"/>
                  </a:lnTo>
                  <a:lnTo>
                    <a:pt x="1565" y="1401"/>
                  </a:lnTo>
                  <a:lnTo>
                    <a:pt x="1565" y="1364"/>
                  </a:lnTo>
                  <a:lnTo>
                    <a:pt x="1569" y="1328"/>
                  </a:lnTo>
                  <a:lnTo>
                    <a:pt x="1573" y="1293"/>
                  </a:lnTo>
                  <a:lnTo>
                    <a:pt x="1573" y="1293"/>
                  </a:lnTo>
                  <a:lnTo>
                    <a:pt x="1588" y="1217"/>
                  </a:lnTo>
                  <a:lnTo>
                    <a:pt x="1594" y="1179"/>
                  </a:lnTo>
                  <a:lnTo>
                    <a:pt x="1596" y="1154"/>
                  </a:lnTo>
                  <a:lnTo>
                    <a:pt x="1596" y="1154"/>
                  </a:lnTo>
                  <a:lnTo>
                    <a:pt x="1594" y="1130"/>
                  </a:lnTo>
                  <a:lnTo>
                    <a:pt x="1586" y="1103"/>
                  </a:lnTo>
                  <a:lnTo>
                    <a:pt x="1577" y="1074"/>
                  </a:lnTo>
                  <a:lnTo>
                    <a:pt x="1571" y="1063"/>
                  </a:lnTo>
                  <a:lnTo>
                    <a:pt x="1565" y="1053"/>
                  </a:lnTo>
                  <a:lnTo>
                    <a:pt x="1565" y="1053"/>
                  </a:lnTo>
                  <a:lnTo>
                    <a:pt x="1550" y="1032"/>
                  </a:lnTo>
                  <a:lnTo>
                    <a:pt x="1529" y="1007"/>
                  </a:lnTo>
                  <a:lnTo>
                    <a:pt x="1507" y="982"/>
                  </a:lnTo>
                  <a:lnTo>
                    <a:pt x="1500" y="970"/>
                  </a:lnTo>
                  <a:lnTo>
                    <a:pt x="1496" y="960"/>
                  </a:lnTo>
                  <a:lnTo>
                    <a:pt x="1496" y="960"/>
                  </a:lnTo>
                  <a:lnTo>
                    <a:pt x="1492" y="953"/>
                  </a:lnTo>
                  <a:lnTo>
                    <a:pt x="1488" y="949"/>
                  </a:lnTo>
                  <a:lnTo>
                    <a:pt x="1477" y="939"/>
                  </a:lnTo>
                  <a:lnTo>
                    <a:pt x="1473" y="933"/>
                  </a:lnTo>
                  <a:lnTo>
                    <a:pt x="1467" y="922"/>
                  </a:lnTo>
                  <a:lnTo>
                    <a:pt x="1461" y="906"/>
                  </a:lnTo>
                  <a:lnTo>
                    <a:pt x="1457" y="883"/>
                  </a:lnTo>
                  <a:lnTo>
                    <a:pt x="1457" y="883"/>
                  </a:lnTo>
                  <a:lnTo>
                    <a:pt x="1452" y="854"/>
                  </a:lnTo>
                  <a:lnTo>
                    <a:pt x="1440" y="823"/>
                  </a:lnTo>
                  <a:lnTo>
                    <a:pt x="1427" y="792"/>
                  </a:lnTo>
                  <a:lnTo>
                    <a:pt x="1413" y="761"/>
                  </a:lnTo>
                  <a:lnTo>
                    <a:pt x="1386" y="709"/>
                  </a:lnTo>
                  <a:lnTo>
                    <a:pt x="1376" y="692"/>
                  </a:lnTo>
                  <a:lnTo>
                    <a:pt x="1373" y="682"/>
                  </a:lnTo>
                  <a:lnTo>
                    <a:pt x="1373" y="682"/>
                  </a:lnTo>
                  <a:lnTo>
                    <a:pt x="1367" y="663"/>
                  </a:lnTo>
                  <a:lnTo>
                    <a:pt x="1359" y="634"/>
                  </a:lnTo>
                  <a:lnTo>
                    <a:pt x="1347" y="609"/>
                  </a:lnTo>
                  <a:lnTo>
                    <a:pt x="1344" y="601"/>
                  </a:lnTo>
                  <a:lnTo>
                    <a:pt x="1342" y="597"/>
                  </a:lnTo>
                  <a:lnTo>
                    <a:pt x="1342" y="597"/>
                  </a:lnTo>
                  <a:lnTo>
                    <a:pt x="1330" y="587"/>
                  </a:lnTo>
                  <a:lnTo>
                    <a:pt x="1311" y="564"/>
                  </a:lnTo>
                  <a:lnTo>
                    <a:pt x="1288" y="539"/>
                  </a:lnTo>
                  <a:lnTo>
                    <a:pt x="1272" y="520"/>
                  </a:lnTo>
                  <a:lnTo>
                    <a:pt x="1272" y="520"/>
                  </a:lnTo>
                  <a:lnTo>
                    <a:pt x="1268" y="514"/>
                  </a:lnTo>
                  <a:lnTo>
                    <a:pt x="1268" y="510"/>
                  </a:lnTo>
                  <a:lnTo>
                    <a:pt x="1268" y="502"/>
                  </a:lnTo>
                  <a:lnTo>
                    <a:pt x="1268" y="498"/>
                  </a:lnTo>
                  <a:lnTo>
                    <a:pt x="1265" y="495"/>
                  </a:lnTo>
                  <a:lnTo>
                    <a:pt x="1259" y="489"/>
                  </a:lnTo>
                  <a:lnTo>
                    <a:pt x="1249" y="481"/>
                  </a:lnTo>
                  <a:lnTo>
                    <a:pt x="1249" y="481"/>
                  </a:lnTo>
                  <a:lnTo>
                    <a:pt x="1230" y="466"/>
                  </a:lnTo>
                  <a:lnTo>
                    <a:pt x="1215" y="452"/>
                  </a:lnTo>
                  <a:lnTo>
                    <a:pt x="1207" y="448"/>
                  </a:lnTo>
                  <a:lnTo>
                    <a:pt x="1195" y="444"/>
                  </a:lnTo>
                  <a:lnTo>
                    <a:pt x="1182" y="442"/>
                  </a:lnTo>
                  <a:lnTo>
                    <a:pt x="1164" y="442"/>
                  </a:lnTo>
                  <a:lnTo>
                    <a:pt x="1164" y="442"/>
                  </a:lnTo>
                  <a:close/>
                  <a:moveTo>
                    <a:pt x="1018" y="435"/>
                  </a:moveTo>
                  <a:lnTo>
                    <a:pt x="1018" y="435"/>
                  </a:lnTo>
                  <a:lnTo>
                    <a:pt x="1055" y="437"/>
                  </a:lnTo>
                  <a:lnTo>
                    <a:pt x="1055" y="437"/>
                  </a:lnTo>
                  <a:lnTo>
                    <a:pt x="1028" y="435"/>
                  </a:lnTo>
                  <a:lnTo>
                    <a:pt x="1018" y="435"/>
                  </a:lnTo>
                  <a:lnTo>
                    <a:pt x="1018" y="435"/>
                  </a:lnTo>
                  <a:close/>
                  <a:moveTo>
                    <a:pt x="1003" y="574"/>
                  </a:moveTo>
                  <a:lnTo>
                    <a:pt x="1003" y="574"/>
                  </a:lnTo>
                  <a:lnTo>
                    <a:pt x="1029" y="585"/>
                  </a:lnTo>
                  <a:lnTo>
                    <a:pt x="1082" y="611"/>
                  </a:lnTo>
                  <a:lnTo>
                    <a:pt x="1109" y="628"/>
                  </a:lnTo>
                  <a:lnTo>
                    <a:pt x="1135" y="643"/>
                  </a:lnTo>
                  <a:lnTo>
                    <a:pt x="1159" y="659"/>
                  </a:lnTo>
                  <a:lnTo>
                    <a:pt x="1166" y="667"/>
                  </a:lnTo>
                  <a:lnTo>
                    <a:pt x="1172" y="674"/>
                  </a:lnTo>
                  <a:lnTo>
                    <a:pt x="1172" y="674"/>
                  </a:lnTo>
                  <a:lnTo>
                    <a:pt x="1180" y="684"/>
                  </a:lnTo>
                  <a:lnTo>
                    <a:pt x="1186" y="686"/>
                  </a:lnTo>
                  <a:lnTo>
                    <a:pt x="1191" y="686"/>
                  </a:lnTo>
                  <a:lnTo>
                    <a:pt x="1195" y="684"/>
                  </a:lnTo>
                  <a:lnTo>
                    <a:pt x="1199" y="684"/>
                  </a:lnTo>
                  <a:lnTo>
                    <a:pt x="1205" y="690"/>
                  </a:lnTo>
                  <a:lnTo>
                    <a:pt x="1211" y="703"/>
                  </a:lnTo>
                  <a:lnTo>
                    <a:pt x="1218" y="728"/>
                  </a:lnTo>
                  <a:lnTo>
                    <a:pt x="1218" y="728"/>
                  </a:lnTo>
                  <a:lnTo>
                    <a:pt x="1228" y="757"/>
                  </a:lnTo>
                  <a:lnTo>
                    <a:pt x="1240" y="784"/>
                  </a:lnTo>
                  <a:lnTo>
                    <a:pt x="1251" y="806"/>
                  </a:lnTo>
                  <a:lnTo>
                    <a:pt x="1261" y="827"/>
                  </a:lnTo>
                  <a:lnTo>
                    <a:pt x="1278" y="856"/>
                  </a:lnTo>
                  <a:lnTo>
                    <a:pt x="1284" y="868"/>
                  </a:lnTo>
                  <a:lnTo>
                    <a:pt x="1288" y="875"/>
                  </a:lnTo>
                  <a:lnTo>
                    <a:pt x="1288" y="875"/>
                  </a:lnTo>
                  <a:lnTo>
                    <a:pt x="1317" y="958"/>
                  </a:lnTo>
                  <a:lnTo>
                    <a:pt x="1332" y="1009"/>
                  </a:lnTo>
                  <a:lnTo>
                    <a:pt x="1342" y="1038"/>
                  </a:lnTo>
                  <a:lnTo>
                    <a:pt x="1342" y="1038"/>
                  </a:lnTo>
                  <a:lnTo>
                    <a:pt x="1346" y="1047"/>
                  </a:lnTo>
                  <a:lnTo>
                    <a:pt x="1357" y="1065"/>
                  </a:lnTo>
                  <a:lnTo>
                    <a:pt x="1388" y="1113"/>
                  </a:lnTo>
                  <a:lnTo>
                    <a:pt x="1434" y="1185"/>
                  </a:lnTo>
                  <a:lnTo>
                    <a:pt x="1434" y="1185"/>
                  </a:lnTo>
                  <a:lnTo>
                    <a:pt x="1419" y="1130"/>
                  </a:lnTo>
                  <a:lnTo>
                    <a:pt x="1405" y="1088"/>
                  </a:lnTo>
                  <a:lnTo>
                    <a:pt x="1396" y="1061"/>
                  </a:lnTo>
                  <a:lnTo>
                    <a:pt x="1396" y="1061"/>
                  </a:lnTo>
                  <a:lnTo>
                    <a:pt x="1384" y="1026"/>
                  </a:lnTo>
                  <a:lnTo>
                    <a:pt x="1374" y="1001"/>
                  </a:lnTo>
                  <a:lnTo>
                    <a:pt x="1365" y="976"/>
                  </a:lnTo>
                  <a:lnTo>
                    <a:pt x="1365" y="976"/>
                  </a:lnTo>
                  <a:lnTo>
                    <a:pt x="1353" y="945"/>
                  </a:lnTo>
                  <a:lnTo>
                    <a:pt x="1346" y="908"/>
                  </a:lnTo>
                  <a:lnTo>
                    <a:pt x="1336" y="873"/>
                  </a:lnTo>
                  <a:lnTo>
                    <a:pt x="1326" y="844"/>
                  </a:lnTo>
                  <a:lnTo>
                    <a:pt x="1326" y="844"/>
                  </a:lnTo>
                  <a:lnTo>
                    <a:pt x="1299" y="783"/>
                  </a:lnTo>
                  <a:lnTo>
                    <a:pt x="1272" y="721"/>
                  </a:lnTo>
                  <a:lnTo>
                    <a:pt x="1272" y="721"/>
                  </a:lnTo>
                  <a:lnTo>
                    <a:pt x="1261" y="699"/>
                  </a:lnTo>
                  <a:lnTo>
                    <a:pt x="1247" y="682"/>
                  </a:lnTo>
                  <a:lnTo>
                    <a:pt x="1234" y="667"/>
                  </a:lnTo>
                  <a:lnTo>
                    <a:pt x="1234" y="667"/>
                  </a:lnTo>
                  <a:lnTo>
                    <a:pt x="1201" y="643"/>
                  </a:lnTo>
                  <a:lnTo>
                    <a:pt x="1174" y="628"/>
                  </a:lnTo>
                  <a:lnTo>
                    <a:pt x="1164" y="622"/>
                  </a:lnTo>
                  <a:lnTo>
                    <a:pt x="1157" y="620"/>
                  </a:lnTo>
                  <a:lnTo>
                    <a:pt x="1157" y="620"/>
                  </a:lnTo>
                  <a:lnTo>
                    <a:pt x="1145" y="618"/>
                  </a:lnTo>
                  <a:lnTo>
                    <a:pt x="1126" y="612"/>
                  </a:lnTo>
                  <a:lnTo>
                    <a:pt x="1072" y="597"/>
                  </a:lnTo>
                  <a:lnTo>
                    <a:pt x="1003" y="574"/>
                  </a:lnTo>
                  <a:lnTo>
                    <a:pt x="1003" y="574"/>
                  </a:lnTo>
                  <a:close/>
                  <a:moveTo>
                    <a:pt x="1303" y="381"/>
                  </a:moveTo>
                  <a:lnTo>
                    <a:pt x="1303" y="381"/>
                  </a:lnTo>
                  <a:lnTo>
                    <a:pt x="1336" y="408"/>
                  </a:lnTo>
                  <a:lnTo>
                    <a:pt x="1411" y="471"/>
                  </a:lnTo>
                  <a:lnTo>
                    <a:pt x="1452" y="508"/>
                  </a:lnTo>
                  <a:lnTo>
                    <a:pt x="1488" y="543"/>
                  </a:lnTo>
                  <a:lnTo>
                    <a:pt x="1517" y="574"/>
                  </a:lnTo>
                  <a:lnTo>
                    <a:pt x="1529" y="587"/>
                  </a:lnTo>
                  <a:lnTo>
                    <a:pt x="1534" y="597"/>
                  </a:lnTo>
                  <a:lnTo>
                    <a:pt x="1534" y="597"/>
                  </a:lnTo>
                  <a:lnTo>
                    <a:pt x="1554" y="640"/>
                  </a:lnTo>
                  <a:lnTo>
                    <a:pt x="1575" y="688"/>
                  </a:lnTo>
                  <a:lnTo>
                    <a:pt x="1592" y="738"/>
                  </a:lnTo>
                  <a:lnTo>
                    <a:pt x="1600" y="757"/>
                  </a:lnTo>
                  <a:lnTo>
                    <a:pt x="1604" y="775"/>
                  </a:lnTo>
                  <a:lnTo>
                    <a:pt x="1604" y="775"/>
                  </a:lnTo>
                  <a:lnTo>
                    <a:pt x="1608" y="802"/>
                  </a:lnTo>
                  <a:lnTo>
                    <a:pt x="1610" y="825"/>
                  </a:lnTo>
                  <a:lnTo>
                    <a:pt x="1615" y="848"/>
                  </a:lnTo>
                  <a:lnTo>
                    <a:pt x="1621" y="862"/>
                  </a:lnTo>
                  <a:lnTo>
                    <a:pt x="1627" y="875"/>
                  </a:lnTo>
                  <a:lnTo>
                    <a:pt x="1627" y="875"/>
                  </a:lnTo>
                  <a:lnTo>
                    <a:pt x="1639" y="895"/>
                  </a:lnTo>
                  <a:lnTo>
                    <a:pt x="1648" y="904"/>
                  </a:lnTo>
                  <a:lnTo>
                    <a:pt x="1654" y="920"/>
                  </a:lnTo>
                  <a:lnTo>
                    <a:pt x="1665" y="953"/>
                  </a:lnTo>
                  <a:lnTo>
                    <a:pt x="1665" y="953"/>
                  </a:lnTo>
                  <a:lnTo>
                    <a:pt x="1675" y="993"/>
                  </a:lnTo>
                  <a:lnTo>
                    <a:pt x="1681" y="1024"/>
                  </a:lnTo>
                  <a:lnTo>
                    <a:pt x="1689" y="1076"/>
                  </a:lnTo>
                  <a:lnTo>
                    <a:pt x="1689" y="1076"/>
                  </a:lnTo>
                  <a:lnTo>
                    <a:pt x="1698" y="1154"/>
                  </a:lnTo>
                  <a:lnTo>
                    <a:pt x="1702" y="1190"/>
                  </a:lnTo>
                  <a:lnTo>
                    <a:pt x="1704" y="1208"/>
                  </a:lnTo>
                  <a:lnTo>
                    <a:pt x="1704" y="1208"/>
                  </a:lnTo>
                  <a:lnTo>
                    <a:pt x="1702" y="1229"/>
                  </a:lnTo>
                  <a:lnTo>
                    <a:pt x="1696" y="1272"/>
                  </a:lnTo>
                  <a:lnTo>
                    <a:pt x="1689" y="1331"/>
                  </a:lnTo>
                  <a:lnTo>
                    <a:pt x="1689" y="1331"/>
                  </a:lnTo>
                  <a:lnTo>
                    <a:pt x="1696" y="1312"/>
                  </a:lnTo>
                  <a:lnTo>
                    <a:pt x="1712" y="1262"/>
                  </a:lnTo>
                  <a:lnTo>
                    <a:pt x="1721" y="1231"/>
                  </a:lnTo>
                  <a:lnTo>
                    <a:pt x="1729" y="1196"/>
                  </a:lnTo>
                  <a:lnTo>
                    <a:pt x="1733" y="1163"/>
                  </a:lnTo>
                  <a:lnTo>
                    <a:pt x="1735" y="1130"/>
                  </a:lnTo>
                  <a:lnTo>
                    <a:pt x="1735" y="1130"/>
                  </a:lnTo>
                  <a:lnTo>
                    <a:pt x="1733" y="1078"/>
                  </a:lnTo>
                  <a:lnTo>
                    <a:pt x="1729" y="1036"/>
                  </a:lnTo>
                  <a:lnTo>
                    <a:pt x="1723" y="995"/>
                  </a:lnTo>
                  <a:lnTo>
                    <a:pt x="1719" y="945"/>
                  </a:lnTo>
                  <a:lnTo>
                    <a:pt x="1719" y="945"/>
                  </a:lnTo>
                  <a:lnTo>
                    <a:pt x="1718" y="899"/>
                  </a:lnTo>
                  <a:lnTo>
                    <a:pt x="1718" y="871"/>
                  </a:lnTo>
                  <a:lnTo>
                    <a:pt x="1716" y="860"/>
                  </a:lnTo>
                  <a:lnTo>
                    <a:pt x="1712" y="848"/>
                  </a:lnTo>
                  <a:lnTo>
                    <a:pt x="1706" y="837"/>
                  </a:lnTo>
                  <a:lnTo>
                    <a:pt x="1696" y="821"/>
                  </a:lnTo>
                  <a:lnTo>
                    <a:pt x="1696" y="821"/>
                  </a:lnTo>
                  <a:lnTo>
                    <a:pt x="1675" y="786"/>
                  </a:lnTo>
                  <a:lnTo>
                    <a:pt x="1658" y="752"/>
                  </a:lnTo>
                  <a:lnTo>
                    <a:pt x="1658" y="752"/>
                  </a:lnTo>
                  <a:lnTo>
                    <a:pt x="1644" y="725"/>
                  </a:lnTo>
                  <a:lnTo>
                    <a:pt x="1635" y="707"/>
                  </a:lnTo>
                  <a:lnTo>
                    <a:pt x="1625" y="694"/>
                  </a:lnTo>
                  <a:lnTo>
                    <a:pt x="1612" y="674"/>
                  </a:lnTo>
                  <a:lnTo>
                    <a:pt x="1612" y="674"/>
                  </a:lnTo>
                  <a:lnTo>
                    <a:pt x="1590" y="640"/>
                  </a:lnTo>
                  <a:lnTo>
                    <a:pt x="1563" y="595"/>
                  </a:lnTo>
                  <a:lnTo>
                    <a:pt x="1536" y="553"/>
                  </a:lnTo>
                  <a:lnTo>
                    <a:pt x="1527" y="537"/>
                  </a:lnTo>
                  <a:lnTo>
                    <a:pt x="1519" y="527"/>
                  </a:lnTo>
                  <a:lnTo>
                    <a:pt x="1519" y="527"/>
                  </a:lnTo>
                  <a:lnTo>
                    <a:pt x="1482" y="495"/>
                  </a:lnTo>
                  <a:lnTo>
                    <a:pt x="1461" y="477"/>
                  </a:lnTo>
                  <a:lnTo>
                    <a:pt x="1450" y="466"/>
                  </a:lnTo>
                  <a:lnTo>
                    <a:pt x="1450" y="466"/>
                  </a:lnTo>
                  <a:lnTo>
                    <a:pt x="1442" y="460"/>
                  </a:lnTo>
                  <a:lnTo>
                    <a:pt x="1423" y="448"/>
                  </a:lnTo>
                  <a:lnTo>
                    <a:pt x="1374" y="419"/>
                  </a:lnTo>
                  <a:lnTo>
                    <a:pt x="1303" y="381"/>
                  </a:lnTo>
                  <a:lnTo>
                    <a:pt x="1303" y="381"/>
                  </a:lnTo>
                  <a:close/>
                  <a:moveTo>
                    <a:pt x="1178" y="249"/>
                  </a:moveTo>
                  <a:lnTo>
                    <a:pt x="1178" y="249"/>
                  </a:lnTo>
                  <a:lnTo>
                    <a:pt x="1189" y="276"/>
                  </a:lnTo>
                  <a:lnTo>
                    <a:pt x="1201" y="297"/>
                  </a:lnTo>
                  <a:lnTo>
                    <a:pt x="1209" y="307"/>
                  </a:lnTo>
                  <a:lnTo>
                    <a:pt x="1215" y="313"/>
                  </a:lnTo>
                  <a:lnTo>
                    <a:pt x="1220" y="317"/>
                  </a:lnTo>
                  <a:lnTo>
                    <a:pt x="1226" y="319"/>
                  </a:lnTo>
                  <a:lnTo>
                    <a:pt x="1226" y="319"/>
                  </a:lnTo>
                  <a:lnTo>
                    <a:pt x="1249" y="317"/>
                  </a:lnTo>
                  <a:lnTo>
                    <a:pt x="1274" y="315"/>
                  </a:lnTo>
                  <a:lnTo>
                    <a:pt x="1290" y="315"/>
                  </a:lnTo>
                  <a:lnTo>
                    <a:pt x="1305" y="317"/>
                  </a:lnTo>
                  <a:lnTo>
                    <a:pt x="1319" y="321"/>
                  </a:lnTo>
                  <a:lnTo>
                    <a:pt x="1334" y="326"/>
                  </a:lnTo>
                  <a:lnTo>
                    <a:pt x="1334" y="326"/>
                  </a:lnTo>
                  <a:lnTo>
                    <a:pt x="1347" y="330"/>
                  </a:lnTo>
                  <a:lnTo>
                    <a:pt x="1361" y="332"/>
                  </a:lnTo>
                  <a:lnTo>
                    <a:pt x="1388" y="332"/>
                  </a:lnTo>
                  <a:lnTo>
                    <a:pt x="1401" y="334"/>
                  </a:lnTo>
                  <a:lnTo>
                    <a:pt x="1415" y="340"/>
                  </a:lnTo>
                  <a:lnTo>
                    <a:pt x="1428" y="350"/>
                  </a:lnTo>
                  <a:lnTo>
                    <a:pt x="1442" y="365"/>
                  </a:lnTo>
                  <a:lnTo>
                    <a:pt x="1442" y="365"/>
                  </a:lnTo>
                  <a:lnTo>
                    <a:pt x="1459" y="386"/>
                  </a:lnTo>
                  <a:lnTo>
                    <a:pt x="1479" y="408"/>
                  </a:lnTo>
                  <a:lnTo>
                    <a:pt x="1521" y="454"/>
                  </a:lnTo>
                  <a:lnTo>
                    <a:pt x="1558" y="493"/>
                  </a:lnTo>
                  <a:lnTo>
                    <a:pt x="1581" y="512"/>
                  </a:lnTo>
                  <a:lnTo>
                    <a:pt x="1581" y="512"/>
                  </a:lnTo>
                  <a:lnTo>
                    <a:pt x="1585" y="514"/>
                  </a:lnTo>
                  <a:lnTo>
                    <a:pt x="1586" y="510"/>
                  </a:lnTo>
                  <a:lnTo>
                    <a:pt x="1586" y="504"/>
                  </a:lnTo>
                  <a:lnTo>
                    <a:pt x="1585" y="495"/>
                  </a:lnTo>
                  <a:lnTo>
                    <a:pt x="1573" y="471"/>
                  </a:lnTo>
                  <a:lnTo>
                    <a:pt x="1565" y="460"/>
                  </a:lnTo>
                  <a:lnTo>
                    <a:pt x="1558" y="450"/>
                  </a:lnTo>
                  <a:lnTo>
                    <a:pt x="1558" y="450"/>
                  </a:lnTo>
                  <a:lnTo>
                    <a:pt x="1506" y="392"/>
                  </a:lnTo>
                  <a:lnTo>
                    <a:pt x="1480" y="361"/>
                  </a:lnTo>
                  <a:lnTo>
                    <a:pt x="1465" y="342"/>
                  </a:lnTo>
                  <a:lnTo>
                    <a:pt x="1465" y="342"/>
                  </a:lnTo>
                  <a:lnTo>
                    <a:pt x="1459" y="326"/>
                  </a:lnTo>
                  <a:lnTo>
                    <a:pt x="1455" y="317"/>
                  </a:lnTo>
                  <a:lnTo>
                    <a:pt x="1450" y="309"/>
                  </a:lnTo>
                  <a:lnTo>
                    <a:pt x="1444" y="299"/>
                  </a:lnTo>
                  <a:lnTo>
                    <a:pt x="1434" y="294"/>
                  </a:lnTo>
                  <a:lnTo>
                    <a:pt x="1425" y="288"/>
                  </a:lnTo>
                  <a:lnTo>
                    <a:pt x="1411" y="288"/>
                  </a:lnTo>
                  <a:lnTo>
                    <a:pt x="1411" y="288"/>
                  </a:lnTo>
                  <a:lnTo>
                    <a:pt x="1384" y="288"/>
                  </a:lnTo>
                  <a:lnTo>
                    <a:pt x="1363" y="284"/>
                  </a:lnTo>
                  <a:lnTo>
                    <a:pt x="1344" y="282"/>
                  </a:lnTo>
                  <a:lnTo>
                    <a:pt x="1326" y="280"/>
                  </a:lnTo>
                  <a:lnTo>
                    <a:pt x="1326" y="280"/>
                  </a:lnTo>
                  <a:lnTo>
                    <a:pt x="1307" y="278"/>
                  </a:lnTo>
                  <a:lnTo>
                    <a:pt x="1284" y="274"/>
                  </a:lnTo>
                  <a:lnTo>
                    <a:pt x="1267" y="266"/>
                  </a:lnTo>
                  <a:lnTo>
                    <a:pt x="1259" y="261"/>
                  </a:lnTo>
                  <a:lnTo>
                    <a:pt x="1257" y="257"/>
                  </a:lnTo>
                  <a:lnTo>
                    <a:pt x="1257" y="257"/>
                  </a:lnTo>
                  <a:lnTo>
                    <a:pt x="1253" y="247"/>
                  </a:lnTo>
                  <a:lnTo>
                    <a:pt x="1247" y="236"/>
                  </a:lnTo>
                  <a:lnTo>
                    <a:pt x="1234" y="208"/>
                  </a:lnTo>
                  <a:lnTo>
                    <a:pt x="1178" y="249"/>
                  </a:lnTo>
                  <a:close/>
                  <a:moveTo>
                    <a:pt x="1315" y="149"/>
                  </a:moveTo>
                  <a:lnTo>
                    <a:pt x="1315" y="149"/>
                  </a:lnTo>
                  <a:lnTo>
                    <a:pt x="1322" y="162"/>
                  </a:lnTo>
                  <a:lnTo>
                    <a:pt x="1326" y="172"/>
                  </a:lnTo>
                  <a:lnTo>
                    <a:pt x="1326" y="172"/>
                  </a:lnTo>
                  <a:lnTo>
                    <a:pt x="1326" y="178"/>
                  </a:lnTo>
                  <a:lnTo>
                    <a:pt x="1324" y="187"/>
                  </a:lnTo>
                  <a:lnTo>
                    <a:pt x="1319" y="208"/>
                  </a:lnTo>
                  <a:lnTo>
                    <a:pt x="1319" y="218"/>
                  </a:lnTo>
                  <a:lnTo>
                    <a:pt x="1321" y="226"/>
                  </a:lnTo>
                  <a:lnTo>
                    <a:pt x="1324" y="230"/>
                  </a:lnTo>
                  <a:lnTo>
                    <a:pt x="1328" y="232"/>
                  </a:lnTo>
                  <a:lnTo>
                    <a:pt x="1334" y="234"/>
                  </a:lnTo>
                  <a:lnTo>
                    <a:pt x="1342" y="234"/>
                  </a:lnTo>
                  <a:lnTo>
                    <a:pt x="1342" y="234"/>
                  </a:lnTo>
                  <a:lnTo>
                    <a:pt x="1355" y="232"/>
                  </a:lnTo>
                  <a:lnTo>
                    <a:pt x="1367" y="230"/>
                  </a:lnTo>
                  <a:lnTo>
                    <a:pt x="1384" y="224"/>
                  </a:lnTo>
                  <a:lnTo>
                    <a:pt x="1394" y="224"/>
                  </a:lnTo>
                  <a:lnTo>
                    <a:pt x="1407" y="224"/>
                  </a:lnTo>
                  <a:lnTo>
                    <a:pt x="1425" y="230"/>
                  </a:lnTo>
                  <a:lnTo>
                    <a:pt x="1450" y="241"/>
                  </a:lnTo>
                  <a:lnTo>
                    <a:pt x="1450" y="241"/>
                  </a:lnTo>
                  <a:lnTo>
                    <a:pt x="1498" y="263"/>
                  </a:lnTo>
                  <a:lnTo>
                    <a:pt x="1529" y="276"/>
                  </a:lnTo>
                  <a:lnTo>
                    <a:pt x="1552" y="286"/>
                  </a:lnTo>
                  <a:lnTo>
                    <a:pt x="1573" y="295"/>
                  </a:lnTo>
                  <a:lnTo>
                    <a:pt x="1573" y="295"/>
                  </a:lnTo>
                  <a:lnTo>
                    <a:pt x="1623" y="321"/>
                  </a:lnTo>
                  <a:lnTo>
                    <a:pt x="1650" y="336"/>
                  </a:lnTo>
                  <a:lnTo>
                    <a:pt x="1665" y="346"/>
                  </a:lnTo>
                  <a:lnTo>
                    <a:pt x="1681" y="357"/>
                  </a:lnTo>
                  <a:lnTo>
                    <a:pt x="1681" y="357"/>
                  </a:lnTo>
                  <a:lnTo>
                    <a:pt x="1696" y="367"/>
                  </a:lnTo>
                  <a:lnTo>
                    <a:pt x="1710" y="375"/>
                  </a:lnTo>
                  <a:lnTo>
                    <a:pt x="1735" y="382"/>
                  </a:lnTo>
                  <a:lnTo>
                    <a:pt x="1748" y="386"/>
                  </a:lnTo>
                  <a:lnTo>
                    <a:pt x="1760" y="394"/>
                  </a:lnTo>
                  <a:lnTo>
                    <a:pt x="1770" y="404"/>
                  </a:lnTo>
                  <a:lnTo>
                    <a:pt x="1781" y="419"/>
                  </a:lnTo>
                  <a:lnTo>
                    <a:pt x="1781" y="419"/>
                  </a:lnTo>
                  <a:lnTo>
                    <a:pt x="1791" y="440"/>
                  </a:lnTo>
                  <a:lnTo>
                    <a:pt x="1802" y="467"/>
                  </a:lnTo>
                  <a:lnTo>
                    <a:pt x="1822" y="524"/>
                  </a:lnTo>
                  <a:lnTo>
                    <a:pt x="1835" y="570"/>
                  </a:lnTo>
                  <a:lnTo>
                    <a:pt x="1839" y="582"/>
                  </a:lnTo>
                  <a:lnTo>
                    <a:pt x="1841" y="583"/>
                  </a:lnTo>
                  <a:lnTo>
                    <a:pt x="1843" y="582"/>
                  </a:lnTo>
                  <a:lnTo>
                    <a:pt x="1843" y="582"/>
                  </a:lnTo>
                  <a:lnTo>
                    <a:pt x="1845" y="572"/>
                  </a:lnTo>
                  <a:lnTo>
                    <a:pt x="1845" y="554"/>
                  </a:lnTo>
                  <a:lnTo>
                    <a:pt x="1839" y="506"/>
                  </a:lnTo>
                  <a:lnTo>
                    <a:pt x="1835" y="479"/>
                  </a:lnTo>
                  <a:lnTo>
                    <a:pt x="1827" y="452"/>
                  </a:lnTo>
                  <a:lnTo>
                    <a:pt x="1822" y="427"/>
                  </a:lnTo>
                  <a:lnTo>
                    <a:pt x="1812" y="404"/>
                  </a:lnTo>
                  <a:lnTo>
                    <a:pt x="1812" y="404"/>
                  </a:lnTo>
                  <a:lnTo>
                    <a:pt x="1795" y="363"/>
                  </a:lnTo>
                  <a:lnTo>
                    <a:pt x="1787" y="344"/>
                  </a:lnTo>
                  <a:lnTo>
                    <a:pt x="1777" y="326"/>
                  </a:lnTo>
                  <a:lnTo>
                    <a:pt x="1766" y="311"/>
                  </a:lnTo>
                  <a:lnTo>
                    <a:pt x="1752" y="297"/>
                  </a:lnTo>
                  <a:lnTo>
                    <a:pt x="1745" y="292"/>
                  </a:lnTo>
                  <a:lnTo>
                    <a:pt x="1735" y="288"/>
                  </a:lnTo>
                  <a:lnTo>
                    <a:pt x="1723" y="284"/>
                  </a:lnTo>
                  <a:lnTo>
                    <a:pt x="1712" y="280"/>
                  </a:lnTo>
                  <a:lnTo>
                    <a:pt x="1712" y="280"/>
                  </a:lnTo>
                  <a:lnTo>
                    <a:pt x="1687" y="274"/>
                  </a:lnTo>
                  <a:lnTo>
                    <a:pt x="1665" y="266"/>
                  </a:lnTo>
                  <a:lnTo>
                    <a:pt x="1644" y="259"/>
                  </a:lnTo>
                  <a:lnTo>
                    <a:pt x="1625" y="249"/>
                  </a:lnTo>
                  <a:lnTo>
                    <a:pt x="1592" y="232"/>
                  </a:lnTo>
                  <a:lnTo>
                    <a:pt x="1565" y="218"/>
                  </a:lnTo>
                  <a:lnTo>
                    <a:pt x="1565" y="218"/>
                  </a:lnTo>
                  <a:lnTo>
                    <a:pt x="1521" y="203"/>
                  </a:lnTo>
                  <a:lnTo>
                    <a:pt x="1496" y="195"/>
                  </a:lnTo>
                  <a:lnTo>
                    <a:pt x="1496" y="195"/>
                  </a:lnTo>
                  <a:lnTo>
                    <a:pt x="1452" y="187"/>
                  </a:lnTo>
                  <a:lnTo>
                    <a:pt x="1411" y="179"/>
                  </a:lnTo>
                  <a:lnTo>
                    <a:pt x="1396" y="133"/>
                  </a:lnTo>
                  <a:lnTo>
                    <a:pt x="1365" y="114"/>
                  </a:lnTo>
                  <a:lnTo>
                    <a:pt x="1365" y="114"/>
                  </a:lnTo>
                  <a:lnTo>
                    <a:pt x="1315" y="149"/>
                  </a:lnTo>
                  <a:lnTo>
                    <a:pt x="1315" y="149"/>
                  </a:lnTo>
                  <a:close/>
                  <a:moveTo>
                    <a:pt x="1565" y="373"/>
                  </a:moveTo>
                  <a:lnTo>
                    <a:pt x="1565" y="373"/>
                  </a:lnTo>
                  <a:lnTo>
                    <a:pt x="1573" y="384"/>
                  </a:lnTo>
                  <a:lnTo>
                    <a:pt x="1592" y="415"/>
                  </a:lnTo>
                  <a:lnTo>
                    <a:pt x="1606" y="433"/>
                  </a:lnTo>
                  <a:lnTo>
                    <a:pt x="1621" y="450"/>
                  </a:lnTo>
                  <a:lnTo>
                    <a:pt x="1639" y="467"/>
                  </a:lnTo>
                  <a:lnTo>
                    <a:pt x="1658" y="481"/>
                  </a:lnTo>
                  <a:lnTo>
                    <a:pt x="1658" y="481"/>
                  </a:lnTo>
                  <a:lnTo>
                    <a:pt x="1677" y="493"/>
                  </a:lnTo>
                  <a:lnTo>
                    <a:pt x="1694" y="506"/>
                  </a:lnTo>
                  <a:lnTo>
                    <a:pt x="1710" y="520"/>
                  </a:lnTo>
                  <a:lnTo>
                    <a:pt x="1725" y="533"/>
                  </a:lnTo>
                  <a:lnTo>
                    <a:pt x="1737" y="547"/>
                  </a:lnTo>
                  <a:lnTo>
                    <a:pt x="1746" y="560"/>
                  </a:lnTo>
                  <a:lnTo>
                    <a:pt x="1754" y="572"/>
                  </a:lnTo>
                  <a:lnTo>
                    <a:pt x="1758" y="582"/>
                  </a:lnTo>
                  <a:lnTo>
                    <a:pt x="1758" y="582"/>
                  </a:lnTo>
                  <a:lnTo>
                    <a:pt x="1760" y="597"/>
                  </a:lnTo>
                  <a:lnTo>
                    <a:pt x="1764" y="614"/>
                  </a:lnTo>
                  <a:lnTo>
                    <a:pt x="1766" y="636"/>
                  </a:lnTo>
                  <a:lnTo>
                    <a:pt x="1773" y="667"/>
                  </a:lnTo>
                  <a:lnTo>
                    <a:pt x="1773" y="667"/>
                  </a:lnTo>
                  <a:lnTo>
                    <a:pt x="1785" y="709"/>
                  </a:lnTo>
                  <a:lnTo>
                    <a:pt x="1787" y="728"/>
                  </a:lnTo>
                  <a:lnTo>
                    <a:pt x="1789" y="759"/>
                  </a:lnTo>
                  <a:lnTo>
                    <a:pt x="1789" y="759"/>
                  </a:lnTo>
                  <a:lnTo>
                    <a:pt x="1797" y="984"/>
                  </a:lnTo>
                  <a:lnTo>
                    <a:pt x="1797" y="984"/>
                  </a:lnTo>
                  <a:lnTo>
                    <a:pt x="1802" y="829"/>
                  </a:lnTo>
                  <a:lnTo>
                    <a:pt x="1806" y="711"/>
                  </a:lnTo>
                  <a:lnTo>
                    <a:pt x="1806" y="661"/>
                  </a:lnTo>
                  <a:lnTo>
                    <a:pt x="1804" y="628"/>
                  </a:lnTo>
                  <a:lnTo>
                    <a:pt x="1804" y="628"/>
                  </a:lnTo>
                  <a:lnTo>
                    <a:pt x="1802" y="607"/>
                  </a:lnTo>
                  <a:lnTo>
                    <a:pt x="1802" y="589"/>
                  </a:lnTo>
                  <a:lnTo>
                    <a:pt x="1802" y="566"/>
                  </a:lnTo>
                  <a:lnTo>
                    <a:pt x="1800" y="556"/>
                  </a:lnTo>
                  <a:lnTo>
                    <a:pt x="1795" y="549"/>
                  </a:lnTo>
                  <a:lnTo>
                    <a:pt x="1787" y="539"/>
                  </a:lnTo>
                  <a:lnTo>
                    <a:pt x="1773" y="527"/>
                  </a:lnTo>
                  <a:lnTo>
                    <a:pt x="1773" y="527"/>
                  </a:lnTo>
                  <a:lnTo>
                    <a:pt x="1743" y="500"/>
                  </a:lnTo>
                  <a:lnTo>
                    <a:pt x="1712" y="473"/>
                  </a:lnTo>
                  <a:lnTo>
                    <a:pt x="1681" y="442"/>
                  </a:lnTo>
                  <a:lnTo>
                    <a:pt x="1565" y="373"/>
                  </a:lnTo>
                  <a:close/>
                  <a:moveTo>
                    <a:pt x="1858" y="674"/>
                  </a:moveTo>
                  <a:lnTo>
                    <a:pt x="1858" y="674"/>
                  </a:lnTo>
                  <a:lnTo>
                    <a:pt x="1858" y="698"/>
                  </a:lnTo>
                  <a:lnTo>
                    <a:pt x="1854" y="730"/>
                  </a:lnTo>
                  <a:lnTo>
                    <a:pt x="1851" y="765"/>
                  </a:lnTo>
                  <a:lnTo>
                    <a:pt x="1851" y="783"/>
                  </a:lnTo>
                  <a:lnTo>
                    <a:pt x="1851" y="798"/>
                  </a:lnTo>
                  <a:lnTo>
                    <a:pt x="1851" y="798"/>
                  </a:lnTo>
                  <a:lnTo>
                    <a:pt x="1851" y="831"/>
                  </a:lnTo>
                  <a:lnTo>
                    <a:pt x="1851" y="870"/>
                  </a:lnTo>
                  <a:lnTo>
                    <a:pt x="1851" y="910"/>
                  </a:lnTo>
                  <a:lnTo>
                    <a:pt x="1851" y="953"/>
                  </a:lnTo>
                  <a:lnTo>
                    <a:pt x="1851" y="953"/>
                  </a:lnTo>
                  <a:lnTo>
                    <a:pt x="1851" y="976"/>
                  </a:lnTo>
                  <a:lnTo>
                    <a:pt x="1847" y="1003"/>
                  </a:lnTo>
                  <a:lnTo>
                    <a:pt x="1835" y="1057"/>
                  </a:lnTo>
                  <a:lnTo>
                    <a:pt x="1825" y="1109"/>
                  </a:lnTo>
                  <a:lnTo>
                    <a:pt x="1822" y="1130"/>
                  </a:lnTo>
                  <a:lnTo>
                    <a:pt x="1820" y="1146"/>
                  </a:lnTo>
                  <a:lnTo>
                    <a:pt x="1820" y="1246"/>
                  </a:lnTo>
                  <a:lnTo>
                    <a:pt x="1820" y="1246"/>
                  </a:lnTo>
                  <a:lnTo>
                    <a:pt x="1820" y="1277"/>
                  </a:lnTo>
                  <a:lnTo>
                    <a:pt x="1824" y="1302"/>
                  </a:lnTo>
                  <a:lnTo>
                    <a:pt x="1827" y="1339"/>
                  </a:lnTo>
                  <a:lnTo>
                    <a:pt x="1827" y="1339"/>
                  </a:lnTo>
                  <a:lnTo>
                    <a:pt x="1831" y="1351"/>
                  </a:lnTo>
                  <a:lnTo>
                    <a:pt x="1835" y="1360"/>
                  </a:lnTo>
                  <a:lnTo>
                    <a:pt x="1837" y="1362"/>
                  </a:lnTo>
                  <a:lnTo>
                    <a:pt x="1839" y="1360"/>
                  </a:lnTo>
                  <a:lnTo>
                    <a:pt x="1841" y="1353"/>
                  </a:lnTo>
                  <a:lnTo>
                    <a:pt x="1843" y="1339"/>
                  </a:lnTo>
                  <a:lnTo>
                    <a:pt x="1843" y="1339"/>
                  </a:lnTo>
                  <a:lnTo>
                    <a:pt x="1847" y="1293"/>
                  </a:lnTo>
                  <a:lnTo>
                    <a:pt x="1852" y="1231"/>
                  </a:lnTo>
                  <a:lnTo>
                    <a:pt x="1866" y="1130"/>
                  </a:lnTo>
                  <a:lnTo>
                    <a:pt x="1866" y="1130"/>
                  </a:lnTo>
                  <a:lnTo>
                    <a:pt x="1874" y="1101"/>
                  </a:lnTo>
                  <a:lnTo>
                    <a:pt x="1883" y="1065"/>
                  </a:lnTo>
                  <a:lnTo>
                    <a:pt x="1893" y="1028"/>
                  </a:lnTo>
                  <a:lnTo>
                    <a:pt x="1895" y="1013"/>
                  </a:lnTo>
                  <a:lnTo>
                    <a:pt x="1897" y="999"/>
                  </a:lnTo>
                  <a:lnTo>
                    <a:pt x="1897" y="999"/>
                  </a:lnTo>
                  <a:lnTo>
                    <a:pt x="1895" y="924"/>
                  </a:lnTo>
                  <a:lnTo>
                    <a:pt x="1893" y="877"/>
                  </a:lnTo>
                  <a:lnTo>
                    <a:pt x="1889" y="837"/>
                  </a:lnTo>
                  <a:lnTo>
                    <a:pt x="1889" y="837"/>
                  </a:lnTo>
                  <a:lnTo>
                    <a:pt x="1881" y="788"/>
                  </a:lnTo>
                  <a:lnTo>
                    <a:pt x="1872" y="730"/>
                  </a:lnTo>
                  <a:lnTo>
                    <a:pt x="1862" y="684"/>
                  </a:lnTo>
                  <a:lnTo>
                    <a:pt x="1858" y="674"/>
                  </a:lnTo>
                  <a:lnTo>
                    <a:pt x="1858" y="672"/>
                  </a:lnTo>
                  <a:lnTo>
                    <a:pt x="1858" y="674"/>
                  </a:lnTo>
                  <a:lnTo>
                    <a:pt x="1858" y="674"/>
                  </a:lnTo>
                  <a:close/>
                  <a:moveTo>
                    <a:pt x="1484" y="44"/>
                  </a:moveTo>
                  <a:lnTo>
                    <a:pt x="1484" y="44"/>
                  </a:lnTo>
                  <a:lnTo>
                    <a:pt x="1486" y="50"/>
                  </a:lnTo>
                  <a:lnTo>
                    <a:pt x="1488" y="56"/>
                  </a:lnTo>
                  <a:lnTo>
                    <a:pt x="1488" y="56"/>
                  </a:lnTo>
                  <a:lnTo>
                    <a:pt x="1490" y="83"/>
                  </a:lnTo>
                  <a:lnTo>
                    <a:pt x="1490" y="94"/>
                  </a:lnTo>
                  <a:lnTo>
                    <a:pt x="1492" y="104"/>
                  </a:lnTo>
                  <a:lnTo>
                    <a:pt x="1496" y="114"/>
                  </a:lnTo>
                  <a:lnTo>
                    <a:pt x="1502" y="120"/>
                  </a:lnTo>
                  <a:lnTo>
                    <a:pt x="1511" y="123"/>
                  </a:lnTo>
                  <a:lnTo>
                    <a:pt x="1527" y="125"/>
                  </a:lnTo>
                  <a:lnTo>
                    <a:pt x="1527" y="125"/>
                  </a:lnTo>
                  <a:lnTo>
                    <a:pt x="1544" y="123"/>
                  </a:lnTo>
                  <a:lnTo>
                    <a:pt x="1561" y="122"/>
                  </a:lnTo>
                  <a:lnTo>
                    <a:pt x="1594" y="116"/>
                  </a:lnTo>
                  <a:lnTo>
                    <a:pt x="1608" y="114"/>
                  </a:lnTo>
                  <a:lnTo>
                    <a:pt x="1623" y="114"/>
                  </a:lnTo>
                  <a:lnTo>
                    <a:pt x="1637" y="118"/>
                  </a:lnTo>
                  <a:lnTo>
                    <a:pt x="1650" y="125"/>
                  </a:lnTo>
                  <a:lnTo>
                    <a:pt x="1650" y="125"/>
                  </a:lnTo>
                  <a:lnTo>
                    <a:pt x="1662" y="133"/>
                  </a:lnTo>
                  <a:lnTo>
                    <a:pt x="1673" y="141"/>
                  </a:lnTo>
                  <a:lnTo>
                    <a:pt x="1692" y="150"/>
                  </a:lnTo>
                  <a:lnTo>
                    <a:pt x="1714" y="164"/>
                  </a:lnTo>
                  <a:lnTo>
                    <a:pt x="1727" y="174"/>
                  </a:lnTo>
                  <a:lnTo>
                    <a:pt x="1743" y="187"/>
                  </a:lnTo>
                  <a:lnTo>
                    <a:pt x="1743" y="187"/>
                  </a:lnTo>
                  <a:lnTo>
                    <a:pt x="1771" y="212"/>
                  </a:lnTo>
                  <a:lnTo>
                    <a:pt x="1783" y="224"/>
                  </a:lnTo>
                  <a:lnTo>
                    <a:pt x="1793" y="234"/>
                  </a:lnTo>
                  <a:lnTo>
                    <a:pt x="1800" y="245"/>
                  </a:lnTo>
                  <a:lnTo>
                    <a:pt x="1808" y="261"/>
                  </a:lnTo>
                  <a:lnTo>
                    <a:pt x="1814" y="280"/>
                  </a:lnTo>
                  <a:lnTo>
                    <a:pt x="1820" y="303"/>
                  </a:lnTo>
                  <a:lnTo>
                    <a:pt x="1820" y="303"/>
                  </a:lnTo>
                  <a:lnTo>
                    <a:pt x="1824" y="317"/>
                  </a:lnTo>
                  <a:lnTo>
                    <a:pt x="1827" y="328"/>
                  </a:lnTo>
                  <a:lnTo>
                    <a:pt x="1839" y="352"/>
                  </a:lnTo>
                  <a:lnTo>
                    <a:pt x="1852" y="371"/>
                  </a:lnTo>
                  <a:lnTo>
                    <a:pt x="1868" y="388"/>
                  </a:lnTo>
                  <a:lnTo>
                    <a:pt x="1895" y="419"/>
                  </a:lnTo>
                  <a:lnTo>
                    <a:pt x="1906" y="435"/>
                  </a:lnTo>
                  <a:lnTo>
                    <a:pt x="1910" y="442"/>
                  </a:lnTo>
                  <a:lnTo>
                    <a:pt x="1912" y="450"/>
                  </a:lnTo>
                  <a:lnTo>
                    <a:pt x="1912" y="450"/>
                  </a:lnTo>
                  <a:lnTo>
                    <a:pt x="1914" y="471"/>
                  </a:lnTo>
                  <a:lnTo>
                    <a:pt x="1914" y="504"/>
                  </a:lnTo>
                  <a:lnTo>
                    <a:pt x="1908" y="585"/>
                  </a:lnTo>
                  <a:lnTo>
                    <a:pt x="1903" y="669"/>
                  </a:lnTo>
                  <a:lnTo>
                    <a:pt x="1903" y="699"/>
                  </a:lnTo>
                  <a:lnTo>
                    <a:pt x="1903" y="711"/>
                  </a:lnTo>
                  <a:lnTo>
                    <a:pt x="1904" y="721"/>
                  </a:lnTo>
                  <a:lnTo>
                    <a:pt x="1904" y="721"/>
                  </a:lnTo>
                  <a:lnTo>
                    <a:pt x="1928" y="827"/>
                  </a:lnTo>
                  <a:lnTo>
                    <a:pt x="1951" y="929"/>
                  </a:lnTo>
                  <a:lnTo>
                    <a:pt x="1951" y="929"/>
                  </a:lnTo>
                  <a:lnTo>
                    <a:pt x="1957" y="957"/>
                  </a:lnTo>
                  <a:lnTo>
                    <a:pt x="1960" y="984"/>
                  </a:lnTo>
                  <a:lnTo>
                    <a:pt x="1962" y="991"/>
                  </a:lnTo>
                  <a:lnTo>
                    <a:pt x="1962" y="993"/>
                  </a:lnTo>
                  <a:lnTo>
                    <a:pt x="1964" y="993"/>
                  </a:lnTo>
                  <a:lnTo>
                    <a:pt x="1964" y="986"/>
                  </a:lnTo>
                  <a:lnTo>
                    <a:pt x="1966" y="968"/>
                  </a:lnTo>
                  <a:lnTo>
                    <a:pt x="1966" y="968"/>
                  </a:lnTo>
                  <a:lnTo>
                    <a:pt x="1966" y="910"/>
                  </a:lnTo>
                  <a:lnTo>
                    <a:pt x="1964" y="841"/>
                  </a:lnTo>
                  <a:lnTo>
                    <a:pt x="1962" y="773"/>
                  </a:lnTo>
                  <a:lnTo>
                    <a:pt x="1964" y="744"/>
                  </a:lnTo>
                  <a:lnTo>
                    <a:pt x="1966" y="721"/>
                  </a:lnTo>
                  <a:lnTo>
                    <a:pt x="1966" y="721"/>
                  </a:lnTo>
                  <a:lnTo>
                    <a:pt x="1974" y="680"/>
                  </a:lnTo>
                  <a:lnTo>
                    <a:pt x="1982" y="638"/>
                  </a:lnTo>
                  <a:lnTo>
                    <a:pt x="1983" y="614"/>
                  </a:lnTo>
                  <a:lnTo>
                    <a:pt x="1985" y="591"/>
                  </a:lnTo>
                  <a:lnTo>
                    <a:pt x="1985" y="568"/>
                  </a:lnTo>
                  <a:lnTo>
                    <a:pt x="1982" y="543"/>
                  </a:lnTo>
                  <a:lnTo>
                    <a:pt x="1982" y="543"/>
                  </a:lnTo>
                  <a:lnTo>
                    <a:pt x="1974" y="496"/>
                  </a:lnTo>
                  <a:lnTo>
                    <a:pt x="1970" y="460"/>
                  </a:lnTo>
                  <a:lnTo>
                    <a:pt x="1968" y="442"/>
                  </a:lnTo>
                  <a:lnTo>
                    <a:pt x="1964" y="427"/>
                  </a:lnTo>
                  <a:lnTo>
                    <a:pt x="1958" y="411"/>
                  </a:lnTo>
                  <a:lnTo>
                    <a:pt x="1951" y="396"/>
                  </a:lnTo>
                  <a:lnTo>
                    <a:pt x="1951" y="396"/>
                  </a:lnTo>
                  <a:lnTo>
                    <a:pt x="1933" y="363"/>
                  </a:lnTo>
                  <a:lnTo>
                    <a:pt x="1920" y="330"/>
                  </a:lnTo>
                  <a:lnTo>
                    <a:pt x="1904" y="299"/>
                  </a:lnTo>
                  <a:lnTo>
                    <a:pt x="1889" y="272"/>
                  </a:lnTo>
                  <a:lnTo>
                    <a:pt x="1889" y="272"/>
                  </a:lnTo>
                  <a:lnTo>
                    <a:pt x="1851" y="210"/>
                  </a:lnTo>
                  <a:lnTo>
                    <a:pt x="1851" y="210"/>
                  </a:lnTo>
                  <a:lnTo>
                    <a:pt x="1862" y="212"/>
                  </a:lnTo>
                  <a:lnTo>
                    <a:pt x="1874" y="216"/>
                  </a:lnTo>
                  <a:lnTo>
                    <a:pt x="1885" y="216"/>
                  </a:lnTo>
                  <a:lnTo>
                    <a:pt x="1893" y="214"/>
                  </a:lnTo>
                  <a:lnTo>
                    <a:pt x="1895" y="212"/>
                  </a:lnTo>
                  <a:lnTo>
                    <a:pt x="1895" y="210"/>
                  </a:lnTo>
                  <a:lnTo>
                    <a:pt x="1893" y="207"/>
                  </a:lnTo>
                  <a:lnTo>
                    <a:pt x="1889" y="201"/>
                  </a:lnTo>
                  <a:lnTo>
                    <a:pt x="1874" y="187"/>
                  </a:lnTo>
                  <a:lnTo>
                    <a:pt x="1874" y="187"/>
                  </a:lnTo>
                  <a:lnTo>
                    <a:pt x="1854" y="172"/>
                  </a:lnTo>
                  <a:lnTo>
                    <a:pt x="1841" y="158"/>
                  </a:lnTo>
                  <a:lnTo>
                    <a:pt x="1822" y="139"/>
                  </a:lnTo>
                  <a:lnTo>
                    <a:pt x="1812" y="131"/>
                  </a:lnTo>
                  <a:lnTo>
                    <a:pt x="1798" y="123"/>
                  </a:lnTo>
                  <a:lnTo>
                    <a:pt x="1781" y="118"/>
                  </a:lnTo>
                  <a:lnTo>
                    <a:pt x="1758" y="110"/>
                  </a:lnTo>
                  <a:lnTo>
                    <a:pt x="1758" y="110"/>
                  </a:lnTo>
                  <a:lnTo>
                    <a:pt x="1687" y="91"/>
                  </a:lnTo>
                  <a:lnTo>
                    <a:pt x="1673" y="87"/>
                  </a:lnTo>
                  <a:lnTo>
                    <a:pt x="1665" y="87"/>
                  </a:lnTo>
                  <a:lnTo>
                    <a:pt x="1665" y="87"/>
                  </a:lnTo>
                  <a:lnTo>
                    <a:pt x="1652" y="85"/>
                  </a:lnTo>
                  <a:lnTo>
                    <a:pt x="1631" y="83"/>
                  </a:lnTo>
                  <a:lnTo>
                    <a:pt x="1621" y="81"/>
                  </a:lnTo>
                  <a:lnTo>
                    <a:pt x="1615" y="77"/>
                  </a:lnTo>
                  <a:lnTo>
                    <a:pt x="1613" y="77"/>
                  </a:lnTo>
                  <a:lnTo>
                    <a:pt x="1613" y="75"/>
                  </a:lnTo>
                  <a:lnTo>
                    <a:pt x="1619" y="71"/>
                  </a:lnTo>
                  <a:lnTo>
                    <a:pt x="1619" y="71"/>
                  </a:lnTo>
                  <a:lnTo>
                    <a:pt x="1660" y="56"/>
                  </a:lnTo>
                  <a:lnTo>
                    <a:pt x="1679" y="50"/>
                  </a:lnTo>
                  <a:lnTo>
                    <a:pt x="1696" y="48"/>
                  </a:lnTo>
                  <a:lnTo>
                    <a:pt x="1696" y="48"/>
                  </a:lnTo>
                  <a:lnTo>
                    <a:pt x="1700" y="48"/>
                  </a:lnTo>
                  <a:lnTo>
                    <a:pt x="1704" y="44"/>
                  </a:lnTo>
                  <a:lnTo>
                    <a:pt x="1712" y="36"/>
                  </a:lnTo>
                  <a:lnTo>
                    <a:pt x="1721" y="25"/>
                  </a:lnTo>
                  <a:lnTo>
                    <a:pt x="1731" y="9"/>
                  </a:lnTo>
                  <a:lnTo>
                    <a:pt x="1731" y="9"/>
                  </a:lnTo>
                  <a:lnTo>
                    <a:pt x="1694" y="4"/>
                  </a:lnTo>
                  <a:lnTo>
                    <a:pt x="1671" y="2"/>
                  </a:lnTo>
                  <a:lnTo>
                    <a:pt x="1648" y="0"/>
                  </a:lnTo>
                  <a:lnTo>
                    <a:pt x="1650" y="2"/>
                  </a:lnTo>
                  <a:lnTo>
                    <a:pt x="1650" y="2"/>
                  </a:lnTo>
                  <a:lnTo>
                    <a:pt x="1671" y="15"/>
                  </a:lnTo>
                  <a:lnTo>
                    <a:pt x="1673" y="19"/>
                  </a:lnTo>
                  <a:lnTo>
                    <a:pt x="1673" y="25"/>
                  </a:lnTo>
                  <a:lnTo>
                    <a:pt x="1673" y="25"/>
                  </a:lnTo>
                  <a:lnTo>
                    <a:pt x="1671" y="27"/>
                  </a:lnTo>
                  <a:lnTo>
                    <a:pt x="1667" y="29"/>
                  </a:lnTo>
                  <a:lnTo>
                    <a:pt x="1658" y="33"/>
                  </a:lnTo>
                  <a:lnTo>
                    <a:pt x="1625" y="38"/>
                  </a:lnTo>
                  <a:lnTo>
                    <a:pt x="1590" y="44"/>
                  </a:lnTo>
                  <a:lnTo>
                    <a:pt x="1579" y="46"/>
                  </a:lnTo>
                  <a:lnTo>
                    <a:pt x="1573" y="48"/>
                  </a:lnTo>
                  <a:lnTo>
                    <a:pt x="1573" y="48"/>
                  </a:lnTo>
                  <a:lnTo>
                    <a:pt x="1565" y="54"/>
                  </a:lnTo>
                  <a:lnTo>
                    <a:pt x="1561" y="58"/>
                  </a:lnTo>
                  <a:lnTo>
                    <a:pt x="1558" y="64"/>
                  </a:lnTo>
                  <a:lnTo>
                    <a:pt x="1558" y="64"/>
                  </a:lnTo>
                  <a:lnTo>
                    <a:pt x="1556" y="71"/>
                  </a:lnTo>
                  <a:lnTo>
                    <a:pt x="1554" y="75"/>
                  </a:lnTo>
                  <a:lnTo>
                    <a:pt x="1552" y="77"/>
                  </a:lnTo>
                  <a:lnTo>
                    <a:pt x="1550" y="77"/>
                  </a:lnTo>
                  <a:lnTo>
                    <a:pt x="1542" y="71"/>
                  </a:lnTo>
                  <a:lnTo>
                    <a:pt x="1542" y="71"/>
                  </a:lnTo>
                  <a:lnTo>
                    <a:pt x="1536" y="65"/>
                  </a:lnTo>
                  <a:lnTo>
                    <a:pt x="1529" y="54"/>
                  </a:lnTo>
                  <a:lnTo>
                    <a:pt x="1515" y="29"/>
                  </a:lnTo>
                  <a:lnTo>
                    <a:pt x="1515" y="29"/>
                  </a:lnTo>
                  <a:lnTo>
                    <a:pt x="1484" y="44"/>
                  </a:lnTo>
                  <a:lnTo>
                    <a:pt x="1484" y="44"/>
                  </a:lnTo>
                  <a:close/>
                  <a:moveTo>
                    <a:pt x="995" y="386"/>
                  </a:moveTo>
                  <a:lnTo>
                    <a:pt x="995" y="386"/>
                  </a:lnTo>
                  <a:lnTo>
                    <a:pt x="1047" y="382"/>
                  </a:lnTo>
                  <a:lnTo>
                    <a:pt x="1080" y="381"/>
                  </a:lnTo>
                  <a:lnTo>
                    <a:pt x="1080" y="381"/>
                  </a:lnTo>
                  <a:lnTo>
                    <a:pt x="1134" y="373"/>
                  </a:lnTo>
                  <a:lnTo>
                    <a:pt x="1134" y="373"/>
                  </a:lnTo>
                  <a:lnTo>
                    <a:pt x="1128" y="367"/>
                  </a:lnTo>
                  <a:lnTo>
                    <a:pt x="1110" y="350"/>
                  </a:lnTo>
                  <a:lnTo>
                    <a:pt x="1110" y="350"/>
                  </a:lnTo>
                  <a:lnTo>
                    <a:pt x="1095" y="340"/>
                  </a:lnTo>
                  <a:lnTo>
                    <a:pt x="1074" y="328"/>
                  </a:lnTo>
                  <a:lnTo>
                    <a:pt x="995" y="386"/>
                  </a:lnTo>
                  <a:close/>
                  <a:moveTo>
                    <a:pt x="810" y="551"/>
                  </a:moveTo>
                  <a:lnTo>
                    <a:pt x="825" y="582"/>
                  </a:lnTo>
                  <a:lnTo>
                    <a:pt x="825" y="582"/>
                  </a:lnTo>
                  <a:lnTo>
                    <a:pt x="829" y="583"/>
                  </a:lnTo>
                  <a:lnTo>
                    <a:pt x="839" y="587"/>
                  </a:lnTo>
                  <a:lnTo>
                    <a:pt x="858" y="591"/>
                  </a:lnTo>
                  <a:lnTo>
                    <a:pt x="871" y="591"/>
                  </a:lnTo>
                  <a:lnTo>
                    <a:pt x="887" y="589"/>
                  </a:lnTo>
                  <a:lnTo>
                    <a:pt x="887" y="589"/>
                  </a:lnTo>
                  <a:lnTo>
                    <a:pt x="916" y="583"/>
                  </a:lnTo>
                  <a:lnTo>
                    <a:pt x="933" y="578"/>
                  </a:lnTo>
                  <a:lnTo>
                    <a:pt x="939" y="574"/>
                  </a:lnTo>
                  <a:lnTo>
                    <a:pt x="941" y="572"/>
                  </a:lnTo>
                  <a:lnTo>
                    <a:pt x="943" y="568"/>
                  </a:lnTo>
                  <a:lnTo>
                    <a:pt x="941" y="566"/>
                  </a:lnTo>
                  <a:lnTo>
                    <a:pt x="941" y="566"/>
                  </a:lnTo>
                  <a:lnTo>
                    <a:pt x="937" y="564"/>
                  </a:lnTo>
                  <a:lnTo>
                    <a:pt x="931" y="564"/>
                  </a:lnTo>
                  <a:lnTo>
                    <a:pt x="920" y="562"/>
                  </a:lnTo>
                  <a:lnTo>
                    <a:pt x="902" y="558"/>
                  </a:lnTo>
                  <a:lnTo>
                    <a:pt x="902" y="558"/>
                  </a:lnTo>
                  <a:lnTo>
                    <a:pt x="891" y="554"/>
                  </a:lnTo>
                  <a:lnTo>
                    <a:pt x="875" y="553"/>
                  </a:lnTo>
                  <a:lnTo>
                    <a:pt x="844" y="549"/>
                  </a:lnTo>
                  <a:lnTo>
                    <a:pt x="819" y="549"/>
                  </a:lnTo>
                  <a:lnTo>
                    <a:pt x="812" y="549"/>
                  </a:lnTo>
                  <a:lnTo>
                    <a:pt x="810" y="551"/>
                  </a:lnTo>
                  <a:lnTo>
                    <a:pt x="810" y="551"/>
                  </a:lnTo>
                  <a:close/>
                  <a:moveTo>
                    <a:pt x="949" y="481"/>
                  </a:moveTo>
                  <a:lnTo>
                    <a:pt x="949" y="481"/>
                  </a:lnTo>
                  <a:lnTo>
                    <a:pt x="941" y="479"/>
                  </a:lnTo>
                  <a:lnTo>
                    <a:pt x="920" y="479"/>
                  </a:lnTo>
                  <a:lnTo>
                    <a:pt x="908" y="479"/>
                  </a:lnTo>
                  <a:lnTo>
                    <a:pt x="898" y="481"/>
                  </a:lnTo>
                  <a:lnTo>
                    <a:pt x="887" y="485"/>
                  </a:lnTo>
                  <a:lnTo>
                    <a:pt x="879" y="489"/>
                  </a:lnTo>
                  <a:lnTo>
                    <a:pt x="879" y="489"/>
                  </a:lnTo>
                  <a:lnTo>
                    <a:pt x="875" y="495"/>
                  </a:lnTo>
                  <a:lnTo>
                    <a:pt x="873" y="500"/>
                  </a:lnTo>
                  <a:lnTo>
                    <a:pt x="877" y="504"/>
                  </a:lnTo>
                  <a:lnTo>
                    <a:pt x="883" y="508"/>
                  </a:lnTo>
                  <a:lnTo>
                    <a:pt x="889" y="512"/>
                  </a:lnTo>
                  <a:lnTo>
                    <a:pt x="897" y="514"/>
                  </a:lnTo>
                  <a:lnTo>
                    <a:pt x="904" y="514"/>
                  </a:lnTo>
                  <a:lnTo>
                    <a:pt x="910" y="512"/>
                  </a:lnTo>
                  <a:lnTo>
                    <a:pt x="910" y="512"/>
                  </a:lnTo>
                  <a:lnTo>
                    <a:pt x="923" y="504"/>
                  </a:lnTo>
                  <a:lnTo>
                    <a:pt x="935" y="493"/>
                  </a:lnTo>
                  <a:lnTo>
                    <a:pt x="949" y="481"/>
                  </a:lnTo>
                  <a:lnTo>
                    <a:pt x="949" y="481"/>
                  </a:lnTo>
                  <a:close/>
                  <a:moveTo>
                    <a:pt x="1802" y="19"/>
                  </a:moveTo>
                  <a:lnTo>
                    <a:pt x="1802" y="19"/>
                  </a:lnTo>
                  <a:lnTo>
                    <a:pt x="1800" y="33"/>
                  </a:lnTo>
                  <a:lnTo>
                    <a:pt x="1802" y="42"/>
                  </a:lnTo>
                  <a:lnTo>
                    <a:pt x="1804" y="50"/>
                  </a:lnTo>
                  <a:lnTo>
                    <a:pt x="1806" y="60"/>
                  </a:lnTo>
                  <a:lnTo>
                    <a:pt x="1812" y="69"/>
                  </a:lnTo>
                  <a:lnTo>
                    <a:pt x="1818" y="79"/>
                  </a:lnTo>
                  <a:lnTo>
                    <a:pt x="1827" y="87"/>
                  </a:lnTo>
                  <a:lnTo>
                    <a:pt x="1827" y="87"/>
                  </a:lnTo>
                  <a:lnTo>
                    <a:pt x="1839" y="94"/>
                  </a:lnTo>
                  <a:lnTo>
                    <a:pt x="1849" y="100"/>
                  </a:lnTo>
                  <a:lnTo>
                    <a:pt x="1862" y="104"/>
                  </a:lnTo>
                  <a:lnTo>
                    <a:pt x="1868" y="106"/>
                  </a:lnTo>
                  <a:lnTo>
                    <a:pt x="1876" y="112"/>
                  </a:lnTo>
                  <a:lnTo>
                    <a:pt x="1885" y="120"/>
                  </a:lnTo>
                  <a:lnTo>
                    <a:pt x="1897" y="133"/>
                  </a:lnTo>
                  <a:lnTo>
                    <a:pt x="1897" y="133"/>
                  </a:lnTo>
                  <a:lnTo>
                    <a:pt x="1926" y="166"/>
                  </a:lnTo>
                  <a:lnTo>
                    <a:pt x="1951" y="197"/>
                  </a:lnTo>
                  <a:lnTo>
                    <a:pt x="1962" y="210"/>
                  </a:lnTo>
                  <a:lnTo>
                    <a:pt x="1970" y="224"/>
                  </a:lnTo>
                  <a:lnTo>
                    <a:pt x="1978" y="237"/>
                  </a:lnTo>
                  <a:lnTo>
                    <a:pt x="1982" y="249"/>
                  </a:lnTo>
                  <a:lnTo>
                    <a:pt x="1982" y="249"/>
                  </a:lnTo>
                  <a:lnTo>
                    <a:pt x="1985" y="266"/>
                  </a:lnTo>
                  <a:lnTo>
                    <a:pt x="1987" y="280"/>
                  </a:lnTo>
                  <a:lnTo>
                    <a:pt x="1991" y="299"/>
                  </a:lnTo>
                  <a:lnTo>
                    <a:pt x="2005" y="334"/>
                  </a:lnTo>
                  <a:lnTo>
                    <a:pt x="2005" y="334"/>
                  </a:lnTo>
                  <a:lnTo>
                    <a:pt x="2028" y="392"/>
                  </a:lnTo>
                  <a:lnTo>
                    <a:pt x="2036" y="415"/>
                  </a:lnTo>
                  <a:lnTo>
                    <a:pt x="2043" y="450"/>
                  </a:lnTo>
                  <a:lnTo>
                    <a:pt x="2043" y="450"/>
                  </a:lnTo>
                  <a:lnTo>
                    <a:pt x="2064" y="547"/>
                  </a:lnTo>
                  <a:lnTo>
                    <a:pt x="2072" y="580"/>
                  </a:lnTo>
                  <a:lnTo>
                    <a:pt x="2074" y="585"/>
                  </a:lnTo>
                  <a:lnTo>
                    <a:pt x="2074" y="582"/>
                  </a:lnTo>
                  <a:lnTo>
                    <a:pt x="2074" y="582"/>
                  </a:lnTo>
                  <a:lnTo>
                    <a:pt x="2068" y="543"/>
                  </a:lnTo>
                  <a:lnTo>
                    <a:pt x="2055" y="475"/>
                  </a:lnTo>
                  <a:lnTo>
                    <a:pt x="2041" y="410"/>
                  </a:lnTo>
                  <a:lnTo>
                    <a:pt x="2036" y="365"/>
                  </a:lnTo>
                  <a:lnTo>
                    <a:pt x="2036" y="365"/>
                  </a:lnTo>
                  <a:lnTo>
                    <a:pt x="2034" y="346"/>
                  </a:lnTo>
                  <a:lnTo>
                    <a:pt x="2034" y="334"/>
                  </a:lnTo>
                  <a:lnTo>
                    <a:pt x="2028" y="321"/>
                  </a:lnTo>
                  <a:lnTo>
                    <a:pt x="2020" y="303"/>
                  </a:lnTo>
                  <a:lnTo>
                    <a:pt x="2020" y="303"/>
                  </a:lnTo>
                  <a:lnTo>
                    <a:pt x="2014" y="290"/>
                  </a:lnTo>
                  <a:lnTo>
                    <a:pt x="2009" y="274"/>
                  </a:lnTo>
                  <a:lnTo>
                    <a:pt x="1999" y="237"/>
                  </a:lnTo>
                  <a:lnTo>
                    <a:pt x="1989" y="207"/>
                  </a:lnTo>
                  <a:lnTo>
                    <a:pt x="1985" y="195"/>
                  </a:lnTo>
                  <a:lnTo>
                    <a:pt x="1982" y="187"/>
                  </a:lnTo>
                  <a:lnTo>
                    <a:pt x="1982" y="187"/>
                  </a:lnTo>
                  <a:lnTo>
                    <a:pt x="1957" y="164"/>
                  </a:lnTo>
                  <a:lnTo>
                    <a:pt x="1910" y="122"/>
                  </a:lnTo>
                  <a:lnTo>
                    <a:pt x="1843" y="64"/>
                  </a:lnTo>
                  <a:lnTo>
                    <a:pt x="1837" y="19"/>
                  </a:lnTo>
                  <a:lnTo>
                    <a:pt x="1802" y="19"/>
                  </a:lnTo>
                  <a:close/>
                  <a:moveTo>
                    <a:pt x="2020" y="628"/>
                  </a:moveTo>
                  <a:lnTo>
                    <a:pt x="2020" y="628"/>
                  </a:lnTo>
                  <a:lnTo>
                    <a:pt x="2018" y="645"/>
                  </a:lnTo>
                  <a:lnTo>
                    <a:pt x="2014" y="690"/>
                  </a:lnTo>
                  <a:lnTo>
                    <a:pt x="2010" y="754"/>
                  </a:lnTo>
                  <a:lnTo>
                    <a:pt x="2010" y="786"/>
                  </a:lnTo>
                  <a:lnTo>
                    <a:pt x="2012" y="821"/>
                  </a:lnTo>
                  <a:lnTo>
                    <a:pt x="2012" y="821"/>
                  </a:lnTo>
                  <a:lnTo>
                    <a:pt x="2016" y="852"/>
                  </a:lnTo>
                  <a:lnTo>
                    <a:pt x="2020" y="879"/>
                  </a:lnTo>
                  <a:lnTo>
                    <a:pt x="2026" y="922"/>
                  </a:lnTo>
                  <a:lnTo>
                    <a:pt x="2030" y="939"/>
                  </a:lnTo>
                  <a:lnTo>
                    <a:pt x="2032" y="958"/>
                  </a:lnTo>
                  <a:lnTo>
                    <a:pt x="2030" y="978"/>
                  </a:lnTo>
                  <a:lnTo>
                    <a:pt x="2028" y="999"/>
                  </a:lnTo>
                  <a:lnTo>
                    <a:pt x="2028" y="999"/>
                  </a:lnTo>
                  <a:lnTo>
                    <a:pt x="2020" y="1051"/>
                  </a:lnTo>
                  <a:lnTo>
                    <a:pt x="2014" y="1109"/>
                  </a:lnTo>
                  <a:lnTo>
                    <a:pt x="2007" y="1161"/>
                  </a:lnTo>
                  <a:lnTo>
                    <a:pt x="2001" y="1183"/>
                  </a:lnTo>
                  <a:lnTo>
                    <a:pt x="1997" y="1200"/>
                  </a:lnTo>
                  <a:lnTo>
                    <a:pt x="1997" y="1200"/>
                  </a:lnTo>
                  <a:lnTo>
                    <a:pt x="1991" y="1223"/>
                  </a:lnTo>
                  <a:lnTo>
                    <a:pt x="1982" y="1260"/>
                  </a:lnTo>
                  <a:lnTo>
                    <a:pt x="1960" y="1359"/>
                  </a:lnTo>
                  <a:lnTo>
                    <a:pt x="1937" y="1455"/>
                  </a:lnTo>
                  <a:lnTo>
                    <a:pt x="1928" y="1490"/>
                  </a:lnTo>
                  <a:lnTo>
                    <a:pt x="1924" y="1502"/>
                  </a:lnTo>
                  <a:lnTo>
                    <a:pt x="1920" y="1509"/>
                  </a:lnTo>
                  <a:lnTo>
                    <a:pt x="1920" y="1509"/>
                  </a:lnTo>
                  <a:lnTo>
                    <a:pt x="1903" y="1531"/>
                  </a:lnTo>
                  <a:lnTo>
                    <a:pt x="1883" y="1554"/>
                  </a:lnTo>
                  <a:lnTo>
                    <a:pt x="1864" y="1573"/>
                  </a:lnTo>
                  <a:lnTo>
                    <a:pt x="1851" y="1587"/>
                  </a:lnTo>
                  <a:lnTo>
                    <a:pt x="1851" y="1587"/>
                  </a:lnTo>
                  <a:lnTo>
                    <a:pt x="1829" y="1600"/>
                  </a:lnTo>
                  <a:lnTo>
                    <a:pt x="1824" y="1608"/>
                  </a:lnTo>
                  <a:lnTo>
                    <a:pt x="1820" y="1614"/>
                  </a:lnTo>
                  <a:lnTo>
                    <a:pt x="1820" y="1618"/>
                  </a:lnTo>
                  <a:lnTo>
                    <a:pt x="1820" y="1618"/>
                  </a:lnTo>
                  <a:lnTo>
                    <a:pt x="1818" y="1627"/>
                  </a:lnTo>
                  <a:lnTo>
                    <a:pt x="1818" y="1639"/>
                  </a:lnTo>
                  <a:lnTo>
                    <a:pt x="1816" y="1645"/>
                  </a:lnTo>
                  <a:lnTo>
                    <a:pt x="1818" y="1648"/>
                  </a:lnTo>
                  <a:lnTo>
                    <a:pt x="1820" y="1648"/>
                  </a:lnTo>
                  <a:lnTo>
                    <a:pt x="1820" y="1648"/>
                  </a:lnTo>
                  <a:lnTo>
                    <a:pt x="1822" y="1648"/>
                  </a:lnTo>
                  <a:lnTo>
                    <a:pt x="1825" y="1647"/>
                  </a:lnTo>
                  <a:lnTo>
                    <a:pt x="1833" y="1637"/>
                  </a:lnTo>
                  <a:lnTo>
                    <a:pt x="1851" y="1625"/>
                  </a:lnTo>
                  <a:lnTo>
                    <a:pt x="1864" y="1618"/>
                  </a:lnTo>
                  <a:lnTo>
                    <a:pt x="1881" y="1610"/>
                  </a:lnTo>
                  <a:lnTo>
                    <a:pt x="1881" y="1610"/>
                  </a:lnTo>
                  <a:lnTo>
                    <a:pt x="1901" y="1602"/>
                  </a:lnTo>
                  <a:lnTo>
                    <a:pt x="1918" y="1592"/>
                  </a:lnTo>
                  <a:lnTo>
                    <a:pt x="1931" y="1583"/>
                  </a:lnTo>
                  <a:lnTo>
                    <a:pt x="1945" y="1571"/>
                  </a:lnTo>
                  <a:lnTo>
                    <a:pt x="1957" y="1556"/>
                  </a:lnTo>
                  <a:lnTo>
                    <a:pt x="1966" y="1536"/>
                  </a:lnTo>
                  <a:lnTo>
                    <a:pt x="1974" y="1515"/>
                  </a:lnTo>
                  <a:lnTo>
                    <a:pt x="1982" y="1486"/>
                  </a:lnTo>
                  <a:lnTo>
                    <a:pt x="1982" y="1486"/>
                  </a:lnTo>
                  <a:lnTo>
                    <a:pt x="2009" y="1364"/>
                  </a:lnTo>
                  <a:lnTo>
                    <a:pt x="2028" y="1277"/>
                  </a:lnTo>
                  <a:lnTo>
                    <a:pt x="2028" y="1277"/>
                  </a:lnTo>
                  <a:lnTo>
                    <a:pt x="2032" y="1260"/>
                  </a:lnTo>
                  <a:lnTo>
                    <a:pt x="2034" y="1235"/>
                  </a:lnTo>
                  <a:lnTo>
                    <a:pt x="2036" y="1179"/>
                  </a:lnTo>
                  <a:lnTo>
                    <a:pt x="2039" y="1125"/>
                  </a:lnTo>
                  <a:lnTo>
                    <a:pt x="2041" y="1105"/>
                  </a:lnTo>
                  <a:lnTo>
                    <a:pt x="2043" y="1092"/>
                  </a:lnTo>
                  <a:lnTo>
                    <a:pt x="2043" y="1092"/>
                  </a:lnTo>
                  <a:lnTo>
                    <a:pt x="2045" y="1082"/>
                  </a:lnTo>
                  <a:lnTo>
                    <a:pt x="2047" y="1069"/>
                  </a:lnTo>
                  <a:lnTo>
                    <a:pt x="2049" y="1036"/>
                  </a:lnTo>
                  <a:lnTo>
                    <a:pt x="2049" y="1003"/>
                  </a:lnTo>
                  <a:lnTo>
                    <a:pt x="2051" y="976"/>
                  </a:lnTo>
                  <a:lnTo>
                    <a:pt x="2051" y="976"/>
                  </a:lnTo>
                  <a:lnTo>
                    <a:pt x="2053" y="945"/>
                  </a:lnTo>
                  <a:lnTo>
                    <a:pt x="2055" y="904"/>
                  </a:lnTo>
                  <a:lnTo>
                    <a:pt x="2055" y="868"/>
                  </a:lnTo>
                  <a:lnTo>
                    <a:pt x="2055" y="854"/>
                  </a:lnTo>
                  <a:lnTo>
                    <a:pt x="2051" y="844"/>
                  </a:lnTo>
                  <a:lnTo>
                    <a:pt x="2051" y="844"/>
                  </a:lnTo>
                  <a:lnTo>
                    <a:pt x="2047" y="831"/>
                  </a:lnTo>
                  <a:lnTo>
                    <a:pt x="2041" y="804"/>
                  </a:lnTo>
                  <a:lnTo>
                    <a:pt x="2032" y="730"/>
                  </a:lnTo>
                  <a:lnTo>
                    <a:pt x="2020" y="628"/>
                  </a:lnTo>
                  <a:lnTo>
                    <a:pt x="2020" y="628"/>
                  </a:lnTo>
                  <a:close/>
                  <a:moveTo>
                    <a:pt x="1928" y="40"/>
                  </a:moveTo>
                  <a:lnTo>
                    <a:pt x="1928" y="40"/>
                  </a:lnTo>
                  <a:lnTo>
                    <a:pt x="1904" y="44"/>
                  </a:lnTo>
                  <a:lnTo>
                    <a:pt x="1887" y="50"/>
                  </a:lnTo>
                  <a:lnTo>
                    <a:pt x="1883" y="54"/>
                  </a:lnTo>
                  <a:lnTo>
                    <a:pt x="1881" y="56"/>
                  </a:lnTo>
                  <a:lnTo>
                    <a:pt x="1881" y="56"/>
                  </a:lnTo>
                  <a:lnTo>
                    <a:pt x="1883" y="58"/>
                  </a:lnTo>
                  <a:lnTo>
                    <a:pt x="1889" y="62"/>
                  </a:lnTo>
                  <a:lnTo>
                    <a:pt x="1904" y="67"/>
                  </a:lnTo>
                  <a:lnTo>
                    <a:pt x="1914" y="71"/>
                  </a:lnTo>
                  <a:lnTo>
                    <a:pt x="1924" y="77"/>
                  </a:lnTo>
                  <a:lnTo>
                    <a:pt x="1933" y="85"/>
                  </a:lnTo>
                  <a:lnTo>
                    <a:pt x="1943" y="94"/>
                  </a:lnTo>
                  <a:lnTo>
                    <a:pt x="1943" y="94"/>
                  </a:lnTo>
                  <a:lnTo>
                    <a:pt x="1987" y="147"/>
                  </a:lnTo>
                  <a:lnTo>
                    <a:pt x="2009" y="172"/>
                  </a:lnTo>
                  <a:lnTo>
                    <a:pt x="2016" y="185"/>
                  </a:lnTo>
                  <a:lnTo>
                    <a:pt x="2020" y="195"/>
                  </a:lnTo>
                  <a:lnTo>
                    <a:pt x="2020" y="195"/>
                  </a:lnTo>
                  <a:lnTo>
                    <a:pt x="2024" y="216"/>
                  </a:lnTo>
                  <a:lnTo>
                    <a:pt x="2030" y="239"/>
                  </a:lnTo>
                  <a:lnTo>
                    <a:pt x="2034" y="261"/>
                  </a:lnTo>
                  <a:lnTo>
                    <a:pt x="2037" y="272"/>
                  </a:lnTo>
                  <a:lnTo>
                    <a:pt x="2043" y="280"/>
                  </a:lnTo>
                  <a:lnTo>
                    <a:pt x="2043" y="280"/>
                  </a:lnTo>
                  <a:lnTo>
                    <a:pt x="2047" y="290"/>
                  </a:lnTo>
                  <a:lnTo>
                    <a:pt x="2051" y="299"/>
                  </a:lnTo>
                  <a:lnTo>
                    <a:pt x="2055" y="317"/>
                  </a:lnTo>
                  <a:lnTo>
                    <a:pt x="2055" y="324"/>
                  </a:lnTo>
                  <a:lnTo>
                    <a:pt x="2059" y="311"/>
                  </a:lnTo>
                  <a:lnTo>
                    <a:pt x="2059" y="311"/>
                  </a:lnTo>
                  <a:lnTo>
                    <a:pt x="2061" y="297"/>
                  </a:lnTo>
                  <a:lnTo>
                    <a:pt x="2063" y="282"/>
                  </a:lnTo>
                  <a:lnTo>
                    <a:pt x="2063" y="251"/>
                  </a:lnTo>
                  <a:lnTo>
                    <a:pt x="2061" y="226"/>
                  </a:lnTo>
                  <a:lnTo>
                    <a:pt x="2059" y="210"/>
                  </a:lnTo>
                  <a:lnTo>
                    <a:pt x="2059" y="210"/>
                  </a:lnTo>
                  <a:lnTo>
                    <a:pt x="2057" y="205"/>
                  </a:lnTo>
                  <a:lnTo>
                    <a:pt x="2053" y="199"/>
                  </a:lnTo>
                  <a:lnTo>
                    <a:pt x="2043" y="187"/>
                  </a:lnTo>
                  <a:lnTo>
                    <a:pt x="2032" y="176"/>
                  </a:lnTo>
                  <a:lnTo>
                    <a:pt x="2030" y="170"/>
                  </a:lnTo>
                  <a:lnTo>
                    <a:pt x="2028" y="164"/>
                  </a:lnTo>
                  <a:lnTo>
                    <a:pt x="2028" y="164"/>
                  </a:lnTo>
                  <a:lnTo>
                    <a:pt x="2024" y="154"/>
                  </a:lnTo>
                  <a:lnTo>
                    <a:pt x="2012" y="139"/>
                  </a:lnTo>
                  <a:lnTo>
                    <a:pt x="1978" y="96"/>
                  </a:lnTo>
                  <a:lnTo>
                    <a:pt x="1928" y="40"/>
                  </a:lnTo>
                  <a:lnTo>
                    <a:pt x="1928" y="40"/>
                  </a:lnTo>
                  <a:close/>
                  <a:moveTo>
                    <a:pt x="2082" y="288"/>
                  </a:moveTo>
                  <a:lnTo>
                    <a:pt x="2082" y="288"/>
                  </a:lnTo>
                  <a:lnTo>
                    <a:pt x="2086" y="301"/>
                  </a:lnTo>
                  <a:lnTo>
                    <a:pt x="2093" y="321"/>
                  </a:lnTo>
                  <a:lnTo>
                    <a:pt x="2101" y="340"/>
                  </a:lnTo>
                  <a:lnTo>
                    <a:pt x="2105" y="350"/>
                  </a:lnTo>
                  <a:lnTo>
                    <a:pt x="2105" y="357"/>
                  </a:lnTo>
                  <a:lnTo>
                    <a:pt x="2105" y="450"/>
                  </a:lnTo>
                  <a:lnTo>
                    <a:pt x="2105" y="450"/>
                  </a:lnTo>
                  <a:lnTo>
                    <a:pt x="2103" y="483"/>
                  </a:lnTo>
                  <a:lnTo>
                    <a:pt x="2101" y="520"/>
                  </a:lnTo>
                  <a:lnTo>
                    <a:pt x="2097" y="574"/>
                  </a:lnTo>
                  <a:lnTo>
                    <a:pt x="2097" y="574"/>
                  </a:lnTo>
                  <a:lnTo>
                    <a:pt x="2097" y="595"/>
                  </a:lnTo>
                  <a:lnTo>
                    <a:pt x="2097" y="636"/>
                  </a:lnTo>
                  <a:lnTo>
                    <a:pt x="2097" y="636"/>
                  </a:lnTo>
                  <a:lnTo>
                    <a:pt x="2099" y="651"/>
                  </a:lnTo>
                  <a:lnTo>
                    <a:pt x="2101" y="665"/>
                  </a:lnTo>
                  <a:lnTo>
                    <a:pt x="2107" y="688"/>
                  </a:lnTo>
                  <a:lnTo>
                    <a:pt x="2111" y="711"/>
                  </a:lnTo>
                  <a:lnTo>
                    <a:pt x="2113" y="723"/>
                  </a:lnTo>
                  <a:lnTo>
                    <a:pt x="2113" y="736"/>
                  </a:lnTo>
                  <a:lnTo>
                    <a:pt x="2113" y="736"/>
                  </a:lnTo>
                  <a:lnTo>
                    <a:pt x="2113" y="763"/>
                  </a:lnTo>
                  <a:lnTo>
                    <a:pt x="2116" y="784"/>
                  </a:lnTo>
                  <a:lnTo>
                    <a:pt x="2120" y="806"/>
                  </a:lnTo>
                  <a:lnTo>
                    <a:pt x="2120" y="806"/>
                  </a:lnTo>
                  <a:lnTo>
                    <a:pt x="2122" y="728"/>
                  </a:lnTo>
                  <a:lnTo>
                    <a:pt x="2122" y="669"/>
                  </a:lnTo>
                  <a:lnTo>
                    <a:pt x="2122" y="645"/>
                  </a:lnTo>
                  <a:lnTo>
                    <a:pt x="2120" y="628"/>
                  </a:lnTo>
                  <a:lnTo>
                    <a:pt x="2120" y="628"/>
                  </a:lnTo>
                  <a:lnTo>
                    <a:pt x="2118" y="605"/>
                  </a:lnTo>
                  <a:lnTo>
                    <a:pt x="2118" y="582"/>
                  </a:lnTo>
                  <a:lnTo>
                    <a:pt x="2120" y="558"/>
                  </a:lnTo>
                  <a:lnTo>
                    <a:pt x="2120" y="558"/>
                  </a:lnTo>
                  <a:lnTo>
                    <a:pt x="2122" y="551"/>
                  </a:lnTo>
                  <a:lnTo>
                    <a:pt x="2126" y="545"/>
                  </a:lnTo>
                  <a:lnTo>
                    <a:pt x="2130" y="539"/>
                  </a:lnTo>
                  <a:lnTo>
                    <a:pt x="2134" y="537"/>
                  </a:lnTo>
                  <a:lnTo>
                    <a:pt x="2136" y="537"/>
                  </a:lnTo>
                  <a:lnTo>
                    <a:pt x="2138" y="539"/>
                  </a:lnTo>
                  <a:lnTo>
                    <a:pt x="2142" y="549"/>
                  </a:lnTo>
                  <a:lnTo>
                    <a:pt x="2143" y="566"/>
                  </a:lnTo>
                  <a:lnTo>
                    <a:pt x="2143" y="566"/>
                  </a:lnTo>
                  <a:lnTo>
                    <a:pt x="2153" y="676"/>
                  </a:lnTo>
                  <a:lnTo>
                    <a:pt x="2159" y="759"/>
                  </a:lnTo>
                  <a:lnTo>
                    <a:pt x="2159" y="759"/>
                  </a:lnTo>
                  <a:lnTo>
                    <a:pt x="2159" y="767"/>
                  </a:lnTo>
                  <a:lnTo>
                    <a:pt x="2161" y="775"/>
                  </a:lnTo>
                  <a:lnTo>
                    <a:pt x="2167" y="788"/>
                  </a:lnTo>
                  <a:lnTo>
                    <a:pt x="2169" y="796"/>
                  </a:lnTo>
                  <a:lnTo>
                    <a:pt x="2170" y="806"/>
                  </a:lnTo>
                  <a:lnTo>
                    <a:pt x="2169" y="817"/>
                  </a:lnTo>
                  <a:lnTo>
                    <a:pt x="2167" y="829"/>
                  </a:lnTo>
                  <a:lnTo>
                    <a:pt x="2167" y="829"/>
                  </a:lnTo>
                  <a:lnTo>
                    <a:pt x="2161" y="854"/>
                  </a:lnTo>
                  <a:lnTo>
                    <a:pt x="2159" y="875"/>
                  </a:lnTo>
                  <a:lnTo>
                    <a:pt x="2155" y="900"/>
                  </a:lnTo>
                  <a:lnTo>
                    <a:pt x="2151" y="929"/>
                  </a:lnTo>
                  <a:lnTo>
                    <a:pt x="2151" y="929"/>
                  </a:lnTo>
                  <a:lnTo>
                    <a:pt x="2145" y="957"/>
                  </a:lnTo>
                  <a:lnTo>
                    <a:pt x="2142" y="974"/>
                  </a:lnTo>
                  <a:lnTo>
                    <a:pt x="2138" y="987"/>
                  </a:lnTo>
                  <a:lnTo>
                    <a:pt x="2136" y="1007"/>
                  </a:lnTo>
                  <a:lnTo>
                    <a:pt x="2136" y="1007"/>
                  </a:lnTo>
                  <a:lnTo>
                    <a:pt x="2134" y="1032"/>
                  </a:lnTo>
                  <a:lnTo>
                    <a:pt x="2128" y="1057"/>
                  </a:lnTo>
                  <a:lnTo>
                    <a:pt x="2122" y="1086"/>
                  </a:lnTo>
                  <a:lnTo>
                    <a:pt x="2120" y="1101"/>
                  </a:lnTo>
                  <a:lnTo>
                    <a:pt x="2120" y="1115"/>
                  </a:lnTo>
                  <a:lnTo>
                    <a:pt x="2120" y="1115"/>
                  </a:lnTo>
                  <a:lnTo>
                    <a:pt x="2118" y="1150"/>
                  </a:lnTo>
                  <a:lnTo>
                    <a:pt x="2116" y="1187"/>
                  </a:lnTo>
                  <a:lnTo>
                    <a:pt x="2113" y="1231"/>
                  </a:lnTo>
                  <a:lnTo>
                    <a:pt x="2113" y="1231"/>
                  </a:lnTo>
                  <a:lnTo>
                    <a:pt x="2159" y="1053"/>
                  </a:lnTo>
                  <a:lnTo>
                    <a:pt x="2159" y="1053"/>
                  </a:lnTo>
                  <a:lnTo>
                    <a:pt x="2170" y="1016"/>
                  </a:lnTo>
                  <a:lnTo>
                    <a:pt x="2184" y="980"/>
                  </a:lnTo>
                  <a:lnTo>
                    <a:pt x="2188" y="958"/>
                  </a:lnTo>
                  <a:lnTo>
                    <a:pt x="2194" y="935"/>
                  </a:lnTo>
                  <a:lnTo>
                    <a:pt x="2195" y="910"/>
                  </a:lnTo>
                  <a:lnTo>
                    <a:pt x="2197" y="883"/>
                  </a:lnTo>
                  <a:lnTo>
                    <a:pt x="2197" y="883"/>
                  </a:lnTo>
                  <a:lnTo>
                    <a:pt x="2197" y="833"/>
                  </a:lnTo>
                  <a:lnTo>
                    <a:pt x="2194" y="792"/>
                  </a:lnTo>
                  <a:lnTo>
                    <a:pt x="2190" y="736"/>
                  </a:lnTo>
                  <a:lnTo>
                    <a:pt x="2190" y="736"/>
                  </a:lnTo>
                  <a:lnTo>
                    <a:pt x="2186" y="705"/>
                  </a:lnTo>
                  <a:lnTo>
                    <a:pt x="2178" y="667"/>
                  </a:lnTo>
                  <a:lnTo>
                    <a:pt x="2170" y="628"/>
                  </a:lnTo>
                  <a:lnTo>
                    <a:pt x="2167" y="611"/>
                  </a:lnTo>
                  <a:lnTo>
                    <a:pt x="2167" y="597"/>
                  </a:lnTo>
                  <a:lnTo>
                    <a:pt x="2167" y="597"/>
                  </a:lnTo>
                  <a:lnTo>
                    <a:pt x="2167" y="570"/>
                  </a:lnTo>
                  <a:lnTo>
                    <a:pt x="2163" y="545"/>
                  </a:lnTo>
                  <a:lnTo>
                    <a:pt x="2161" y="524"/>
                  </a:lnTo>
                  <a:lnTo>
                    <a:pt x="2159" y="512"/>
                  </a:lnTo>
                  <a:lnTo>
                    <a:pt x="2159" y="512"/>
                  </a:lnTo>
                  <a:lnTo>
                    <a:pt x="2151" y="495"/>
                  </a:lnTo>
                  <a:lnTo>
                    <a:pt x="2145" y="481"/>
                  </a:lnTo>
                  <a:lnTo>
                    <a:pt x="2136" y="466"/>
                  </a:lnTo>
                  <a:lnTo>
                    <a:pt x="2136" y="466"/>
                  </a:lnTo>
                  <a:lnTo>
                    <a:pt x="2132" y="454"/>
                  </a:lnTo>
                  <a:lnTo>
                    <a:pt x="2130" y="437"/>
                  </a:lnTo>
                  <a:lnTo>
                    <a:pt x="2126" y="392"/>
                  </a:lnTo>
                  <a:lnTo>
                    <a:pt x="2128" y="326"/>
                  </a:lnTo>
                  <a:lnTo>
                    <a:pt x="2128" y="326"/>
                  </a:lnTo>
                  <a:lnTo>
                    <a:pt x="2126" y="321"/>
                  </a:lnTo>
                  <a:lnTo>
                    <a:pt x="2120" y="313"/>
                  </a:lnTo>
                  <a:lnTo>
                    <a:pt x="2105" y="295"/>
                  </a:lnTo>
                  <a:lnTo>
                    <a:pt x="2095" y="290"/>
                  </a:lnTo>
                  <a:lnTo>
                    <a:pt x="2088" y="286"/>
                  </a:lnTo>
                  <a:lnTo>
                    <a:pt x="2084" y="284"/>
                  </a:lnTo>
                  <a:lnTo>
                    <a:pt x="2082" y="286"/>
                  </a:lnTo>
                  <a:lnTo>
                    <a:pt x="2082" y="288"/>
                  </a:lnTo>
                  <a:lnTo>
                    <a:pt x="2082" y="288"/>
                  </a:lnTo>
                  <a:close/>
                  <a:moveTo>
                    <a:pt x="2089" y="179"/>
                  </a:moveTo>
                  <a:lnTo>
                    <a:pt x="2089" y="179"/>
                  </a:lnTo>
                  <a:lnTo>
                    <a:pt x="2111" y="216"/>
                  </a:lnTo>
                  <a:lnTo>
                    <a:pt x="2126" y="245"/>
                  </a:lnTo>
                  <a:lnTo>
                    <a:pt x="2136" y="265"/>
                  </a:lnTo>
                  <a:lnTo>
                    <a:pt x="2136" y="265"/>
                  </a:lnTo>
                  <a:lnTo>
                    <a:pt x="2142" y="292"/>
                  </a:lnTo>
                  <a:lnTo>
                    <a:pt x="2149" y="336"/>
                  </a:lnTo>
                  <a:lnTo>
                    <a:pt x="2159" y="396"/>
                  </a:lnTo>
                  <a:lnTo>
                    <a:pt x="2159" y="396"/>
                  </a:lnTo>
                  <a:lnTo>
                    <a:pt x="2163" y="340"/>
                  </a:lnTo>
                  <a:lnTo>
                    <a:pt x="2167" y="272"/>
                  </a:lnTo>
                  <a:lnTo>
                    <a:pt x="2167" y="272"/>
                  </a:lnTo>
                  <a:lnTo>
                    <a:pt x="2163" y="263"/>
                  </a:lnTo>
                  <a:lnTo>
                    <a:pt x="2155" y="251"/>
                  </a:lnTo>
                  <a:lnTo>
                    <a:pt x="2128" y="220"/>
                  </a:lnTo>
                  <a:lnTo>
                    <a:pt x="2101" y="191"/>
                  </a:lnTo>
                  <a:lnTo>
                    <a:pt x="2089" y="179"/>
                  </a:lnTo>
                  <a:lnTo>
                    <a:pt x="2089" y="179"/>
                  </a:lnTo>
                  <a:close/>
                  <a:moveTo>
                    <a:pt x="1985" y="23"/>
                  </a:moveTo>
                  <a:lnTo>
                    <a:pt x="1985" y="23"/>
                  </a:lnTo>
                  <a:lnTo>
                    <a:pt x="1999" y="46"/>
                  </a:lnTo>
                  <a:lnTo>
                    <a:pt x="2005" y="56"/>
                  </a:lnTo>
                  <a:lnTo>
                    <a:pt x="2012" y="64"/>
                  </a:lnTo>
                  <a:lnTo>
                    <a:pt x="2012" y="64"/>
                  </a:lnTo>
                  <a:lnTo>
                    <a:pt x="2032" y="79"/>
                  </a:lnTo>
                  <a:lnTo>
                    <a:pt x="2057" y="96"/>
                  </a:lnTo>
                  <a:lnTo>
                    <a:pt x="2080" y="116"/>
                  </a:lnTo>
                  <a:lnTo>
                    <a:pt x="2089" y="123"/>
                  </a:lnTo>
                  <a:lnTo>
                    <a:pt x="2097" y="133"/>
                  </a:lnTo>
                  <a:lnTo>
                    <a:pt x="2097" y="133"/>
                  </a:lnTo>
                  <a:lnTo>
                    <a:pt x="2115" y="152"/>
                  </a:lnTo>
                  <a:lnTo>
                    <a:pt x="2138" y="176"/>
                  </a:lnTo>
                  <a:lnTo>
                    <a:pt x="2159" y="197"/>
                  </a:lnTo>
                  <a:lnTo>
                    <a:pt x="2169" y="208"/>
                  </a:lnTo>
                  <a:lnTo>
                    <a:pt x="2174" y="218"/>
                  </a:lnTo>
                  <a:lnTo>
                    <a:pt x="2174" y="218"/>
                  </a:lnTo>
                  <a:lnTo>
                    <a:pt x="2184" y="234"/>
                  </a:lnTo>
                  <a:lnTo>
                    <a:pt x="2192" y="249"/>
                  </a:lnTo>
                  <a:lnTo>
                    <a:pt x="2195" y="259"/>
                  </a:lnTo>
                  <a:lnTo>
                    <a:pt x="2197" y="272"/>
                  </a:lnTo>
                  <a:lnTo>
                    <a:pt x="2197" y="290"/>
                  </a:lnTo>
                  <a:lnTo>
                    <a:pt x="2197" y="311"/>
                  </a:lnTo>
                  <a:lnTo>
                    <a:pt x="2197" y="311"/>
                  </a:lnTo>
                  <a:lnTo>
                    <a:pt x="2195" y="353"/>
                  </a:lnTo>
                  <a:lnTo>
                    <a:pt x="2197" y="382"/>
                  </a:lnTo>
                  <a:lnTo>
                    <a:pt x="2197" y="411"/>
                  </a:lnTo>
                  <a:lnTo>
                    <a:pt x="2197" y="411"/>
                  </a:lnTo>
                  <a:lnTo>
                    <a:pt x="2197" y="419"/>
                  </a:lnTo>
                  <a:lnTo>
                    <a:pt x="2199" y="425"/>
                  </a:lnTo>
                  <a:lnTo>
                    <a:pt x="2213" y="458"/>
                  </a:lnTo>
                  <a:lnTo>
                    <a:pt x="2213" y="458"/>
                  </a:lnTo>
                  <a:lnTo>
                    <a:pt x="2221" y="481"/>
                  </a:lnTo>
                  <a:lnTo>
                    <a:pt x="2226" y="500"/>
                  </a:lnTo>
                  <a:lnTo>
                    <a:pt x="2228" y="522"/>
                  </a:lnTo>
                  <a:lnTo>
                    <a:pt x="2228" y="551"/>
                  </a:lnTo>
                  <a:lnTo>
                    <a:pt x="2228" y="551"/>
                  </a:lnTo>
                  <a:lnTo>
                    <a:pt x="2224" y="582"/>
                  </a:lnTo>
                  <a:lnTo>
                    <a:pt x="2222" y="611"/>
                  </a:lnTo>
                  <a:lnTo>
                    <a:pt x="2219" y="628"/>
                  </a:lnTo>
                  <a:lnTo>
                    <a:pt x="2219" y="634"/>
                  </a:lnTo>
                  <a:lnTo>
                    <a:pt x="2221" y="636"/>
                  </a:lnTo>
                  <a:lnTo>
                    <a:pt x="2221" y="636"/>
                  </a:lnTo>
                  <a:lnTo>
                    <a:pt x="2222" y="630"/>
                  </a:lnTo>
                  <a:lnTo>
                    <a:pt x="2224" y="618"/>
                  </a:lnTo>
                  <a:lnTo>
                    <a:pt x="2232" y="576"/>
                  </a:lnTo>
                  <a:lnTo>
                    <a:pt x="2238" y="529"/>
                  </a:lnTo>
                  <a:lnTo>
                    <a:pt x="2244" y="496"/>
                  </a:lnTo>
                  <a:lnTo>
                    <a:pt x="2244" y="496"/>
                  </a:lnTo>
                  <a:lnTo>
                    <a:pt x="2249" y="477"/>
                  </a:lnTo>
                  <a:lnTo>
                    <a:pt x="2257" y="454"/>
                  </a:lnTo>
                  <a:lnTo>
                    <a:pt x="2259" y="427"/>
                  </a:lnTo>
                  <a:lnTo>
                    <a:pt x="2261" y="413"/>
                  </a:lnTo>
                  <a:lnTo>
                    <a:pt x="2259" y="396"/>
                  </a:lnTo>
                  <a:lnTo>
                    <a:pt x="2259" y="396"/>
                  </a:lnTo>
                  <a:lnTo>
                    <a:pt x="2255" y="361"/>
                  </a:lnTo>
                  <a:lnTo>
                    <a:pt x="2249" y="328"/>
                  </a:lnTo>
                  <a:lnTo>
                    <a:pt x="2244" y="299"/>
                  </a:lnTo>
                  <a:lnTo>
                    <a:pt x="2236" y="272"/>
                  </a:lnTo>
                  <a:lnTo>
                    <a:pt x="2236" y="272"/>
                  </a:lnTo>
                  <a:lnTo>
                    <a:pt x="2226" y="243"/>
                  </a:lnTo>
                  <a:lnTo>
                    <a:pt x="2211" y="207"/>
                  </a:lnTo>
                  <a:lnTo>
                    <a:pt x="2195" y="174"/>
                  </a:lnTo>
                  <a:lnTo>
                    <a:pt x="2182" y="149"/>
                  </a:lnTo>
                  <a:lnTo>
                    <a:pt x="2182" y="149"/>
                  </a:lnTo>
                  <a:lnTo>
                    <a:pt x="2169" y="127"/>
                  </a:lnTo>
                  <a:lnTo>
                    <a:pt x="2149" y="108"/>
                  </a:lnTo>
                  <a:lnTo>
                    <a:pt x="2140" y="98"/>
                  </a:lnTo>
                  <a:lnTo>
                    <a:pt x="2128" y="89"/>
                  </a:lnTo>
                  <a:lnTo>
                    <a:pt x="2116" y="83"/>
                  </a:lnTo>
                  <a:lnTo>
                    <a:pt x="2105" y="79"/>
                  </a:lnTo>
                  <a:lnTo>
                    <a:pt x="2105" y="79"/>
                  </a:lnTo>
                  <a:lnTo>
                    <a:pt x="2084" y="73"/>
                  </a:lnTo>
                  <a:lnTo>
                    <a:pt x="2068" y="67"/>
                  </a:lnTo>
                  <a:lnTo>
                    <a:pt x="2059" y="62"/>
                  </a:lnTo>
                  <a:lnTo>
                    <a:pt x="2051" y="56"/>
                  </a:lnTo>
                  <a:lnTo>
                    <a:pt x="2051" y="56"/>
                  </a:lnTo>
                  <a:lnTo>
                    <a:pt x="2043" y="44"/>
                  </a:lnTo>
                  <a:lnTo>
                    <a:pt x="2032" y="25"/>
                  </a:lnTo>
                  <a:lnTo>
                    <a:pt x="2032" y="25"/>
                  </a:lnTo>
                  <a:lnTo>
                    <a:pt x="1985" y="23"/>
                  </a:lnTo>
                  <a:lnTo>
                    <a:pt x="1985" y="23"/>
                  </a:lnTo>
                  <a:close/>
                  <a:moveTo>
                    <a:pt x="2305" y="1084"/>
                  </a:moveTo>
                  <a:lnTo>
                    <a:pt x="2305" y="1084"/>
                  </a:lnTo>
                  <a:lnTo>
                    <a:pt x="2303" y="1096"/>
                  </a:lnTo>
                  <a:lnTo>
                    <a:pt x="2300" y="1111"/>
                  </a:lnTo>
                  <a:lnTo>
                    <a:pt x="2284" y="1150"/>
                  </a:lnTo>
                  <a:lnTo>
                    <a:pt x="2269" y="1192"/>
                  </a:lnTo>
                  <a:lnTo>
                    <a:pt x="2257" y="1221"/>
                  </a:lnTo>
                  <a:lnTo>
                    <a:pt x="2257" y="1221"/>
                  </a:lnTo>
                  <a:lnTo>
                    <a:pt x="2278" y="1190"/>
                  </a:lnTo>
                  <a:lnTo>
                    <a:pt x="2292" y="1169"/>
                  </a:lnTo>
                  <a:lnTo>
                    <a:pt x="2307" y="1146"/>
                  </a:lnTo>
                  <a:lnTo>
                    <a:pt x="2321" y="1119"/>
                  </a:lnTo>
                  <a:lnTo>
                    <a:pt x="2334" y="1090"/>
                  </a:lnTo>
                  <a:lnTo>
                    <a:pt x="2346" y="1059"/>
                  </a:lnTo>
                  <a:lnTo>
                    <a:pt x="2352" y="1030"/>
                  </a:lnTo>
                  <a:lnTo>
                    <a:pt x="2352" y="1030"/>
                  </a:lnTo>
                  <a:lnTo>
                    <a:pt x="2359" y="958"/>
                  </a:lnTo>
                  <a:lnTo>
                    <a:pt x="2365" y="889"/>
                  </a:lnTo>
                  <a:lnTo>
                    <a:pt x="2369" y="829"/>
                  </a:lnTo>
                  <a:lnTo>
                    <a:pt x="2375" y="783"/>
                  </a:lnTo>
                  <a:lnTo>
                    <a:pt x="2375" y="783"/>
                  </a:lnTo>
                  <a:lnTo>
                    <a:pt x="2377" y="759"/>
                  </a:lnTo>
                  <a:lnTo>
                    <a:pt x="2379" y="726"/>
                  </a:lnTo>
                  <a:lnTo>
                    <a:pt x="2379" y="649"/>
                  </a:lnTo>
                  <a:lnTo>
                    <a:pt x="2377" y="570"/>
                  </a:lnTo>
                  <a:lnTo>
                    <a:pt x="2375" y="512"/>
                  </a:lnTo>
                  <a:lnTo>
                    <a:pt x="2375" y="512"/>
                  </a:lnTo>
                  <a:lnTo>
                    <a:pt x="2373" y="493"/>
                  </a:lnTo>
                  <a:lnTo>
                    <a:pt x="2371" y="473"/>
                  </a:lnTo>
                  <a:lnTo>
                    <a:pt x="2363" y="437"/>
                  </a:lnTo>
                  <a:lnTo>
                    <a:pt x="2344" y="373"/>
                  </a:lnTo>
                  <a:lnTo>
                    <a:pt x="2344" y="373"/>
                  </a:lnTo>
                  <a:lnTo>
                    <a:pt x="2334" y="344"/>
                  </a:lnTo>
                  <a:lnTo>
                    <a:pt x="2323" y="311"/>
                  </a:lnTo>
                  <a:lnTo>
                    <a:pt x="2311" y="282"/>
                  </a:lnTo>
                  <a:lnTo>
                    <a:pt x="2307" y="268"/>
                  </a:lnTo>
                  <a:lnTo>
                    <a:pt x="2305" y="257"/>
                  </a:lnTo>
                  <a:lnTo>
                    <a:pt x="2305" y="257"/>
                  </a:lnTo>
                  <a:lnTo>
                    <a:pt x="2303" y="245"/>
                  </a:lnTo>
                  <a:lnTo>
                    <a:pt x="2300" y="230"/>
                  </a:lnTo>
                  <a:lnTo>
                    <a:pt x="2288" y="195"/>
                  </a:lnTo>
                  <a:lnTo>
                    <a:pt x="2267" y="141"/>
                  </a:lnTo>
                  <a:lnTo>
                    <a:pt x="2267" y="141"/>
                  </a:lnTo>
                  <a:lnTo>
                    <a:pt x="2261" y="131"/>
                  </a:lnTo>
                  <a:lnTo>
                    <a:pt x="2249" y="120"/>
                  </a:lnTo>
                  <a:lnTo>
                    <a:pt x="2222" y="93"/>
                  </a:lnTo>
                  <a:lnTo>
                    <a:pt x="2182" y="56"/>
                  </a:lnTo>
                  <a:lnTo>
                    <a:pt x="2134" y="25"/>
                  </a:lnTo>
                  <a:lnTo>
                    <a:pt x="2134" y="25"/>
                  </a:lnTo>
                  <a:lnTo>
                    <a:pt x="2113" y="25"/>
                  </a:lnTo>
                  <a:lnTo>
                    <a:pt x="2113" y="25"/>
                  </a:lnTo>
                  <a:lnTo>
                    <a:pt x="2140" y="60"/>
                  </a:lnTo>
                  <a:lnTo>
                    <a:pt x="2153" y="75"/>
                  </a:lnTo>
                  <a:lnTo>
                    <a:pt x="2167" y="87"/>
                  </a:lnTo>
                  <a:lnTo>
                    <a:pt x="2167" y="87"/>
                  </a:lnTo>
                  <a:lnTo>
                    <a:pt x="2186" y="102"/>
                  </a:lnTo>
                  <a:lnTo>
                    <a:pt x="2205" y="120"/>
                  </a:lnTo>
                  <a:lnTo>
                    <a:pt x="2222" y="139"/>
                  </a:lnTo>
                  <a:lnTo>
                    <a:pt x="2236" y="156"/>
                  </a:lnTo>
                  <a:lnTo>
                    <a:pt x="2236" y="156"/>
                  </a:lnTo>
                  <a:lnTo>
                    <a:pt x="2248" y="174"/>
                  </a:lnTo>
                  <a:lnTo>
                    <a:pt x="2261" y="197"/>
                  </a:lnTo>
                  <a:lnTo>
                    <a:pt x="2273" y="222"/>
                  </a:lnTo>
                  <a:lnTo>
                    <a:pt x="2282" y="249"/>
                  </a:lnTo>
                  <a:lnTo>
                    <a:pt x="2282" y="249"/>
                  </a:lnTo>
                  <a:lnTo>
                    <a:pt x="2294" y="290"/>
                  </a:lnTo>
                  <a:lnTo>
                    <a:pt x="2305" y="319"/>
                  </a:lnTo>
                  <a:lnTo>
                    <a:pt x="2305" y="319"/>
                  </a:lnTo>
                  <a:lnTo>
                    <a:pt x="2313" y="344"/>
                  </a:lnTo>
                  <a:lnTo>
                    <a:pt x="2321" y="377"/>
                  </a:lnTo>
                  <a:lnTo>
                    <a:pt x="2327" y="417"/>
                  </a:lnTo>
                  <a:lnTo>
                    <a:pt x="2328" y="438"/>
                  </a:lnTo>
                  <a:lnTo>
                    <a:pt x="2328" y="458"/>
                  </a:lnTo>
                  <a:lnTo>
                    <a:pt x="2328" y="458"/>
                  </a:lnTo>
                  <a:lnTo>
                    <a:pt x="2327" y="512"/>
                  </a:lnTo>
                  <a:lnTo>
                    <a:pt x="2327" y="537"/>
                  </a:lnTo>
                  <a:lnTo>
                    <a:pt x="2328" y="574"/>
                  </a:lnTo>
                  <a:lnTo>
                    <a:pt x="2328" y="574"/>
                  </a:lnTo>
                  <a:lnTo>
                    <a:pt x="2334" y="655"/>
                  </a:lnTo>
                  <a:lnTo>
                    <a:pt x="2336" y="721"/>
                  </a:lnTo>
                  <a:lnTo>
                    <a:pt x="2336" y="721"/>
                  </a:lnTo>
                  <a:lnTo>
                    <a:pt x="2336" y="744"/>
                  </a:lnTo>
                  <a:lnTo>
                    <a:pt x="2338" y="761"/>
                  </a:lnTo>
                  <a:lnTo>
                    <a:pt x="2338" y="784"/>
                  </a:lnTo>
                  <a:lnTo>
                    <a:pt x="2336" y="821"/>
                  </a:lnTo>
                  <a:lnTo>
                    <a:pt x="2336" y="821"/>
                  </a:lnTo>
                  <a:lnTo>
                    <a:pt x="2330" y="885"/>
                  </a:lnTo>
                  <a:lnTo>
                    <a:pt x="2319" y="966"/>
                  </a:lnTo>
                  <a:lnTo>
                    <a:pt x="2305" y="1084"/>
                  </a:lnTo>
                  <a:lnTo>
                    <a:pt x="2305" y="1084"/>
                  </a:lnTo>
                  <a:close/>
                  <a:moveTo>
                    <a:pt x="2251" y="1231"/>
                  </a:moveTo>
                  <a:lnTo>
                    <a:pt x="2251" y="1231"/>
                  </a:lnTo>
                  <a:lnTo>
                    <a:pt x="2257" y="1221"/>
                  </a:lnTo>
                  <a:lnTo>
                    <a:pt x="2257" y="1221"/>
                  </a:lnTo>
                  <a:lnTo>
                    <a:pt x="2251" y="1231"/>
                  </a:lnTo>
                  <a:lnTo>
                    <a:pt x="2251" y="1231"/>
                  </a:lnTo>
                  <a:close/>
                  <a:moveTo>
                    <a:pt x="2284" y="54"/>
                  </a:moveTo>
                  <a:lnTo>
                    <a:pt x="2284" y="54"/>
                  </a:lnTo>
                  <a:lnTo>
                    <a:pt x="2323" y="102"/>
                  </a:lnTo>
                  <a:lnTo>
                    <a:pt x="2352" y="141"/>
                  </a:lnTo>
                  <a:lnTo>
                    <a:pt x="2352" y="141"/>
                  </a:lnTo>
                  <a:lnTo>
                    <a:pt x="2361" y="154"/>
                  </a:lnTo>
                  <a:lnTo>
                    <a:pt x="2375" y="170"/>
                  </a:lnTo>
                  <a:lnTo>
                    <a:pt x="2406" y="201"/>
                  </a:lnTo>
                  <a:lnTo>
                    <a:pt x="2452" y="249"/>
                  </a:lnTo>
                  <a:lnTo>
                    <a:pt x="2452" y="249"/>
                  </a:lnTo>
                  <a:lnTo>
                    <a:pt x="2456" y="251"/>
                  </a:lnTo>
                  <a:lnTo>
                    <a:pt x="2460" y="249"/>
                  </a:lnTo>
                  <a:lnTo>
                    <a:pt x="2461" y="243"/>
                  </a:lnTo>
                  <a:lnTo>
                    <a:pt x="2463" y="236"/>
                  </a:lnTo>
                  <a:lnTo>
                    <a:pt x="2461" y="224"/>
                  </a:lnTo>
                  <a:lnTo>
                    <a:pt x="2458" y="214"/>
                  </a:lnTo>
                  <a:lnTo>
                    <a:pt x="2452" y="205"/>
                  </a:lnTo>
                  <a:lnTo>
                    <a:pt x="2444" y="195"/>
                  </a:lnTo>
                  <a:lnTo>
                    <a:pt x="2444" y="195"/>
                  </a:lnTo>
                  <a:lnTo>
                    <a:pt x="2433" y="185"/>
                  </a:lnTo>
                  <a:lnTo>
                    <a:pt x="2421" y="172"/>
                  </a:lnTo>
                  <a:lnTo>
                    <a:pt x="2394" y="141"/>
                  </a:lnTo>
                  <a:lnTo>
                    <a:pt x="2371" y="116"/>
                  </a:lnTo>
                  <a:lnTo>
                    <a:pt x="2359" y="102"/>
                  </a:lnTo>
                  <a:lnTo>
                    <a:pt x="2359" y="102"/>
                  </a:lnTo>
                  <a:lnTo>
                    <a:pt x="2354" y="96"/>
                  </a:lnTo>
                  <a:lnTo>
                    <a:pt x="2346" y="81"/>
                  </a:lnTo>
                  <a:lnTo>
                    <a:pt x="2346" y="81"/>
                  </a:lnTo>
                  <a:lnTo>
                    <a:pt x="2317" y="67"/>
                  </a:lnTo>
                  <a:lnTo>
                    <a:pt x="2290" y="56"/>
                  </a:lnTo>
                  <a:lnTo>
                    <a:pt x="2284" y="54"/>
                  </a:lnTo>
                  <a:close/>
                  <a:moveTo>
                    <a:pt x="2290" y="149"/>
                  </a:moveTo>
                  <a:lnTo>
                    <a:pt x="2290" y="149"/>
                  </a:lnTo>
                  <a:lnTo>
                    <a:pt x="2284" y="143"/>
                  </a:lnTo>
                  <a:lnTo>
                    <a:pt x="2280" y="143"/>
                  </a:lnTo>
                  <a:lnTo>
                    <a:pt x="2278" y="147"/>
                  </a:lnTo>
                  <a:lnTo>
                    <a:pt x="2280" y="152"/>
                  </a:lnTo>
                  <a:lnTo>
                    <a:pt x="2288" y="176"/>
                  </a:lnTo>
                  <a:lnTo>
                    <a:pt x="2300" y="205"/>
                  </a:lnTo>
                  <a:lnTo>
                    <a:pt x="2328" y="266"/>
                  </a:lnTo>
                  <a:lnTo>
                    <a:pt x="2344" y="295"/>
                  </a:lnTo>
                  <a:lnTo>
                    <a:pt x="2382" y="411"/>
                  </a:lnTo>
                  <a:lnTo>
                    <a:pt x="2382" y="411"/>
                  </a:lnTo>
                  <a:lnTo>
                    <a:pt x="2379" y="398"/>
                  </a:lnTo>
                  <a:lnTo>
                    <a:pt x="2377" y="384"/>
                  </a:lnTo>
                  <a:lnTo>
                    <a:pt x="2375" y="353"/>
                  </a:lnTo>
                  <a:lnTo>
                    <a:pt x="2375" y="319"/>
                  </a:lnTo>
                  <a:lnTo>
                    <a:pt x="2375" y="319"/>
                  </a:lnTo>
                  <a:lnTo>
                    <a:pt x="2467" y="458"/>
                  </a:lnTo>
                  <a:lnTo>
                    <a:pt x="2467" y="458"/>
                  </a:lnTo>
                  <a:lnTo>
                    <a:pt x="2469" y="462"/>
                  </a:lnTo>
                  <a:lnTo>
                    <a:pt x="2467" y="454"/>
                  </a:lnTo>
                  <a:lnTo>
                    <a:pt x="2463" y="437"/>
                  </a:lnTo>
                  <a:lnTo>
                    <a:pt x="2460" y="411"/>
                  </a:lnTo>
                  <a:lnTo>
                    <a:pt x="2460" y="411"/>
                  </a:lnTo>
                  <a:lnTo>
                    <a:pt x="2458" y="398"/>
                  </a:lnTo>
                  <a:lnTo>
                    <a:pt x="2454" y="386"/>
                  </a:lnTo>
                  <a:lnTo>
                    <a:pt x="2448" y="375"/>
                  </a:lnTo>
                  <a:lnTo>
                    <a:pt x="2440" y="363"/>
                  </a:lnTo>
                  <a:lnTo>
                    <a:pt x="2417" y="334"/>
                  </a:lnTo>
                  <a:lnTo>
                    <a:pt x="2390" y="295"/>
                  </a:lnTo>
                  <a:lnTo>
                    <a:pt x="2390" y="295"/>
                  </a:lnTo>
                  <a:lnTo>
                    <a:pt x="2363" y="253"/>
                  </a:lnTo>
                  <a:lnTo>
                    <a:pt x="2342" y="216"/>
                  </a:lnTo>
                  <a:lnTo>
                    <a:pt x="2319" y="181"/>
                  </a:lnTo>
                  <a:lnTo>
                    <a:pt x="2305" y="164"/>
                  </a:lnTo>
                  <a:lnTo>
                    <a:pt x="2290" y="149"/>
                  </a:lnTo>
                  <a:lnTo>
                    <a:pt x="2290" y="149"/>
                  </a:lnTo>
                  <a:close/>
                  <a:moveTo>
                    <a:pt x="2406" y="442"/>
                  </a:moveTo>
                  <a:lnTo>
                    <a:pt x="2406" y="442"/>
                  </a:lnTo>
                  <a:lnTo>
                    <a:pt x="2413" y="566"/>
                  </a:lnTo>
                  <a:lnTo>
                    <a:pt x="2413" y="566"/>
                  </a:lnTo>
                  <a:lnTo>
                    <a:pt x="2417" y="595"/>
                  </a:lnTo>
                  <a:lnTo>
                    <a:pt x="2419" y="611"/>
                  </a:lnTo>
                  <a:lnTo>
                    <a:pt x="2421" y="636"/>
                  </a:lnTo>
                  <a:lnTo>
                    <a:pt x="2421" y="636"/>
                  </a:lnTo>
                  <a:lnTo>
                    <a:pt x="2423" y="674"/>
                  </a:lnTo>
                  <a:lnTo>
                    <a:pt x="2429" y="721"/>
                  </a:lnTo>
                  <a:lnTo>
                    <a:pt x="2429" y="721"/>
                  </a:lnTo>
                  <a:lnTo>
                    <a:pt x="2444" y="810"/>
                  </a:lnTo>
                  <a:lnTo>
                    <a:pt x="2460" y="891"/>
                  </a:lnTo>
                  <a:lnTo>
                    <a:pt x="2460" y="891"/>
                  </a:lnTo>
                  <a:lnTo>
                    <a:pt x="2461" y="897"/>
                  </a:lnTo>
                  <a:lnTo>
                    <a:pt x="2461" y="897"/>
                  </a:lnTo>
                  <a:lnTo>
                    <a:pt x="2465" y="887"/>
                  </a:lnTo>
                  <a:lnTo>
                    <a:pt x="2469" y="837"/>
                  </a:lnTo>
                  <a:lnTo>
                    <a:pt x="2475" y="705"/>
                  </a:lnTo>
                  <a:lnTo>
                    <a:pt x="2475" y="705"/>
                  </a:lnTo>
                  <a:lnTo>
                    <a:pt x="2477" y="667"/>
                  </a:lnTo>
                  <a:lnTo>
                    <a:pt x="2477" y="641"/>
                  </a:lnTo>
                  <a:lnTo>
                    <a:pt x="2475" y="618"/>
                  </a:lnTo>
                  <a:lnTo>
                    <a:pt x="2467" y="589"/>
                  </a:lnTo>
                  <a:lnTo>
                    <a:pt x="2467" y="589"/>
                  </a:lnTo>
                  <a:lnTo>
                    <a:pt x="2450" y="531"/>
                  </a:lnTo>
                  <a:lnTo>
                    <a:pt x="2442" y="514"/>
                  </a:lnTo>
                  <a:lnTo>
                    <a:pt x="2436" y="504"/>
                  </a:lnTo>
                  <a:lnTo>
                    <a:pt x="2436" y="504"/>
                  </a:lnTo>
                  <a:lnTo>
                    <a:pt x="2429" y="491"/>
                  </a:lnTo>
                  <a:lnTo>
                    <a:pt x="2419" y="469"/>
                  </a:lnTo>
                  <a:lnTo>
                    <a:pt x="2406" y="442"/>
                  </a:lnTo>
                  <a:lnTo>
                    <a:pt x="2406" y="442"/>
                  </a:lnTo>
                  <a:close/>
                  <a:moveTo>
                    <a:pt x="2406" y="759"/>
                  </a:moveTo>
                  <a:lnTo>
                    <a:pt x="2406" y="759"/>
                  </a:lnTo>
                  <a:lnTo>
                    <a:pt x="2406" y="827"/>
                  </a:lnTo>
                  <a:lnTo>
                    <a:pt x="2404" y="879"/>
                  </a:lnTo>
                  <a:lnTo>
                    <a:pt x="2406" y="914"/>
                  </a:lnTo>
                  <a:lnTo>
                    <a:pt x="2406" y="914"/>
                  </a:lnTo>
                  <a:lnTo>
                    <a:pt x="2406" y="924"/>
                  </a:lnTo>
                  <a:lnTo>
                    <a:pt x="2404" y="935"/>
                  </a:lnTo>
                  <a:lnTo>
                    <a:pt x="2398" y="960"/>
                  </a:lnTo>
                  <a:lnTo>
                    <a:pt x="2388" y="987"/>
                  </a:lnTo>
                  <a:lnTo>
                    <a:pt x="2382" y="1014"/>
                  </a:lnTo>
                  <a:lnTo>
                    <a:pt x="2382" y="1014"/>
                  </a:lnTo>
                  <a:lnTo>
                    <a:pt x="2373" y="1082"/>
                  </a:lnTo>
                  <a:lnTo>
                    <a:pt x="2367" y="1117"/>
                  </a:lnTo>
                  <a:lnTo>
                    <a:pt x="2367" y="1138"/>
                  </a:lnTo>
                  <a:lnTo>
                    <a:pt x="2367" y="1138"/>
                  </a:lnTo>
                  <a:lnTo>
                    <a:pt x="2382" y="1223"/>
                  </a:lnTo>
                  <a:lnTo>
                    <a:pt x="2382" y="1223"/>
                  </a:lnTo>
                  <a:lnTo>
                    <a:pt x="2390" y="1206"/>
                  </a:lnTo>
                  <a:lnTo>
                    <a:pt x="2396" y="1194"/>
                  </a:lnTo>
                  <a:lnTo>
                    <a:pt x="2398" y="1185"/>
                  </a:lnTo>
                  <a:lnTo>
                    <a:pt x="2398" y="1092"/>
                  </a:lnTo>
                  <a:lnTo>
                    <a:pt x="2398" y="1092"/>
                  </a:lnTo>
                  <a:lnTo>
                    <a:pt x="2398" y="1084"/>
                  </a:lnTo>
                  <a:lnTo>
                    <a:pt x="2400" y="1076"/>
                  </a:lnTo>
                  <a:lnTo>
                    <a:pt x="2407" y="1057"/>
                  </a:lnTo>
                  <a:lnTo>
                    <a:pt x="2413" y="1032"/>
                  </a:lnTo>
                  <a:lnTo>
                    <a:pt x="2417" y="1013"/>
                  </a:lnTo>
                  <a:lnTo>
                    <a:pt x="2421" y="991"/>
                  </a:lnTo>
                  <a:lnTo>
                    <a:pt x="2421" y="991"/>
                  </a:lnTo>
                  <a:lnTo>
                    <a:pt x="2425" y="949"/>
                  </a:lnTo>
                  <a:lnTo>
                    <a:pt x="2427" y="916"/>
                  </a:lnTo>
                  <a:lnTo>
                    <a:pt x="2425" y="885"/>
                  </a:lnTo>
                  <a:lnTo>
                    <a:pt x="2421" y="852"/>
                  </a:lnTo>
                  <a:lnTo>
                    <a:pt x="2406" y="759"/>
                  </a:lnTo>
                  <a:close/>
                  <a:moveTo>
                    <a:pt x="2275" y="520"/>
                  </a:moveTo>
                  <a:lnTo>
                    <a:pt x="2275" y="520"/>
                  </a:lnTo>
                  <a:lnTo>
                    <a:pt x="2278" y="558"/>
                  </a:lnTo>
                  <a:lnTo>
                    <a:pt x="2280" y="603"/>
                  </a:lnTo>
                  <a:lnTo>
                    <a:pt x="2282" y="667"/>
                  </a:lnTo>
                  <a:lnTo>
                    <a:pt x="2282" y="667"/>
                  </a:lnTo>
                  <a:lnTo>
                    <a:pt x="2282" y="732"/>
                  </a:lnTo>
                  <a:lnTo>
                    <a:pt x="2278" y="786"/>
                  </a:lnTo>
                  <a:lnTo>
                    <a:pt x="2275" y="835"/>
                  </a:lnTo>
                  <a:lnTo>
                    <a:pt x="2267" y="875"/>
                  </a:lnTo>
                  <a:lnTo>
                    <a:pt x="2267" y="875"/>
                  </a:lnTo>
                  <a:lnTo>
                    <a:pt x="2259" y="912"/>
                  </a:lnTo>
                  <a:lnTo>
                    <a:pt x="2249" y="949"/>
                  </a:lnTo>
                  <a:lnTo>
                    <a:pt x="2238" y="986"/>
                  </a:lnTo>
                  <a:lnTo>
                    <a:pt x="2221" y="1022"/>
                  </a:lnTo>
                  <a:lnTo>
                    <a:pt x="2221" y="1022"/>
                  </a:lnTo>
                  <a:lnTo>
                    <a:pt x="2203" y="1061"/>
                  </a:lnTo>
                  <a:lnTo>
                    <a:pt x="2190" y="1096"/>
                  </a:lnTo>
                  <a:lnTo>
                    <a:pt x="2180" y="1125"/>
                  </a:lnTo>
                  <a:lnTo>
                    <a:pt x="2174" y="1146"/>
                  </a:lnTo>
                  <a:lnTo>
                    <a:pt x="2174" y="1146"/>
                  </a:lnTo>
                  <a:lnTo>
                    <a:pt x="2165" y="1177"/>
                  </a:lnTo>
                  <a:lnTo>
                    <a:pt x="2161" y="1192"/>
                  </a:lnTo>
                  <a:lnTo>
                    <a:pt x="2159" y="1208"/>
                  </a:lnTo>
                  <a:lnTo>
                    <a:pt x="2159" y="1208"/>
                  </a:lnTo>
                  <a:lnTo>
                    <a:pt x="2151" y="1262"/>
                  </a:lnTo>
                  <a:lnTo>
                    <a:pt x="2151" y="1262"/>
                  </a:lnTo>
                  <a:lnTo>
                    <a:pt x="2132" y="1339"/>
                  </a:lnTo>
                  <a:lnTo>
                    <a:pt x="2118" y="1388"/>
                  </a:lnTo>
                  <a:lnTo>
                    <a:pt x="2113" y="1417"/>
                  </a:lnTo>
                  <a:lnTo>
                    <a:pt x="2113" y="1417"/>
                  </a:lnTo>
                  <a:lnTo>
                    <a:pt x="2111" y="1424"/>
                  </a:lnTo>
                  <a:lnTo>
                    <a:pt x="2109" y="1438"/>
                  </a:lnTo>
                  <a:lnTo>
                    <a:pt x="2097" y="1469"/>
                  </a:lnTo>
                  <a:lnTo>
                    <a:pt x="2082" y="1509"/>
                  </a:lnTo>
                  <a:lnTo>
                    <a:pt x="2082" y="1509"/>
                  </a:lnTo>
                  <a:lnTo>
                    <a:pt x="2078" y="1513"/>
                  </a:lnTo>
                  <a:lnTo>
                    <a:pt x="2070" y="1521"/>
                  </a:lnTo>
                  <a:lnTo>
                    <a:pt x="2066" y="1525"/>
                  </a:lnTo>
                  <a:lnTo>
                    <a:pt x="2063" y="1523"/>
                  </a:lnTo>
                  <a:lnTo>
                    <a:pt x="2061" y="1519"/>
                  </a:lnTo>
                  <a:lnTo>
                    <a:pt x="2059" y="1509"/>
                  </a:lnTo>
                  <a:lnTo>
                    <a:pt x="2059" y="1509"/>
                  </a:lnTo>
                  <a:lnTo>
                    <a:pt x="2061" y="1490"/>
                  </a:lnTo>
                  <a:lnTo>
                    <a:pt x="2066" y="1463"/>
                  </a:lnTo>
                  <a:lnTo>
                    <a:pt x="2084" y="1393"/>
                  </a:lnTo>
                  <a:lnTo>
                    <a:pt x="2099" y="1328"/>
                  </a:lnTo>
                  <a:lnTo>
                    <a:pt x="2105" y="1308"/>
                  </a:lnTo>
                  <a:lnTo>
                    <a:pt x="2105" y="1301"/>
                  </a:lnTo>
                  <a:lnTo>
                    <a:pt x="2105" y="1301"/>
                  </a:lnTo>
                  <a:lnTo>
                    <a:pt x="2103" y="1304"/>
                  </a:lnTo>
                  <a:lnTo>
                    <a:pt x="2097" y="1312"/>
                  </a:lnTo>
                  <a:lnTo>
                    <a:pt x="2088" y="1335"/>
                  </a:lnTo>
                  <a:lnTo>
                    <a:pt x="2074" y="1370"/>
                  </a:lnTo>
                  <a:lnTo>
                    <a:pt x="2074" y="1370"/>
                  </a:lnTo>
                  <a:lnTo>
                    <a:pt x="2061" y="1399"/>
                  </a:lnTo>
                  <a:lnTo>
                    <a:pt x="2043" y="1440"/>
                  </a:lnTo>
                  <a:lnTo>
                    <a:pt x="2043" y="1440"/>
                  </a:lnTo>
                  <a:lnTo>
                    <a:pt x="2039" y="1451"/>
                  </a:lnTo>
                  <a:lnTo>
                    <a:pt x="2037" y="1465"/>
                  </a:lnTo>
                  <a:lnTo>
                    <a:pt x="2036" y="1486"/>
                  </a:lnTo>
                  <a:lnTo>
                    <a:pt x="2036" y="1486"/>
                  </a:lnTo>
                  <a:lnTo>
                    <a:pt x="2036" y="1490"/>
                  </a:lnTo>
                  <a:lnTo>
                    <a:pt x="2036" y="1492"/>
                  </a:lnTo>
                  <a:lnTo>
                    <a:pt x="2039" y="1496"/>
                  </a:lnTo>
                  <a:lnTo>
                    <a:pt x="2039" y="1498"/>
                  </a:lnTo>
                  <a:lnTo>
                    <a:pt x="2039" y="1504"/>
                  </a:lnTo>
                  <a:lnTo>
                    <a:pt x="2036" y="1517"/>
                  </a:lnTo>
                  <a:lnTo>
                    <a:pt x="2036" y="1517"/>
                  </a:lnTo>
                  <a:lnTo>
                    <a:pt x="2018" y="1556"/>
                  </a:lnTo>
                  <a:lnTo>
                    <a:pt x="2009" y="1577"/>
                  </a:lnTo>
                  <a:lnTo>
                    <a:pt x="1997" y="1594"/>
                  </a:lnTo>
                  <a:lnTo>
                    <a:pt x="1997" y="1594"/>
                  </a:lnTo>
                  <a:lnTo>
                    <a:pt x="1974" y="1629"/>
                  </a:lnTo>
                  <a:lnTo>
                    <a:pt x="1962" y="1645"/>
                  </a:lnTo>
                  <a:lnTo>
                    <a:pt x="1951" y="1656"/>
                  </a:lnTo>
                  <a:lnTo>
                    <a:pt x="1951" y="1656"/>
                  </a:lnTo>
                  <a:lnTo>
                    <a:pt x="1924" y="1681"/>
                  </a:lnTo>
                  <a:lnTo>
                    <a:pt x="1897" y="1710"/>
                  </a:lnTo>
                  <a:lnTo>
                    <a:pt x="1897" y="1710"/>
                  </a:lnTo>
                  <a:lnTo>
                    <a:pt x="1881" y="1728"/>
                  </a:lnTo>
                  <a:lnTo>
                    <a:pt x="1866" y="1747"/>
                  </a:lnTo>
                  <a:lnTo>
                    <a:pt x="1851" y="1766"/>
                  </a:lnTo>
                  <a:lnTo>
                    <a:pt x="1843" y="1780"/>
                  </a:lnTo>
                  <a:lnTo>
                    <a:pt x="1843" y="1780"/>
                  </a:lnTo>
                  <a:lnTo>
                    <a:pt x="1841" y="1782"/>
                  </a:lnTo>
                  <a:lnTo>
                    <a:pt x="1868" y="1919"/>
                  </a:lnTo>
                  <a:lnTo>
                    <a:pt x="1868" y="1919"/>
                  </a:lnTo>
                  <a:lnTo>
                    <a:pt x="1885" y="1915"/>
                  </a:lnTo>
                  <a:lnTo>
                    <a:pt x="1903" y="1911"/>
                  </a:lnTo>
                  <a:lnTo>
                    <a:pt x="1922" y="1906"/>
                  </a:lnTo>
                  <a:lnTo>
                    <a:pt x="1939" y="1898"/>
                  </a:lnTo>
                  <a:lnTo>
                    <a:pt x="1976" y="1880"/>
                  </a:lnTo>
                  <a:lnTo>
                    <a:pt x="2012" y="1857"/>
                  </a:lnTo>
                  <a:lnTo>
                    <a:pt x="2012" y="1857"/>
                  </a:lnTo>
                  <a:lnTo>
                    <a:pt x="2063" y="1822"/>
                  </a:lnTo>
                  <a:lnTo>
                    <a:pt x="2076" y="1815"/>
                  </a:lnTo>
                  <a:lnTo>
                    <a:pt x="2089" y="1803"/>
                  </a:lnTo>
                  <a:lnTo>
                    <a:pt x="2089" y="1803"/>
                  </a:lnTo>
                  <a:lnTo>
                    <a:pt x="2109" y="1784"/>
                  </a:lnTo>
                  <a:lnTo>
                    <a:pt x="2132" y="1759"/>
                  </a:lnTo>
                  <a:lnTo>
                    <a:pt x="2159" y="1726"/>
                  </a:lnTo>
                  <a:lnTo>
                    <a:pt x="2159" y="1726"/>
                  </a:lnTo>
                  <a:lnTo>
                    <a:pt x="2174" y="1681"/>
                  </a:lnTo>
                  <a:lnTo>
                    <a:pt x="2186" y="1647"/>
                  </a:lnTo>
                  <a:lnTo>
                    <a:pt x="2188" y="1635"/>
                  </a:lnTo>
                  <a:lnTo>
                    <a:pt x="2190" y="1625"/>
                  </a:lnTo>
                  <a:lnTo>
                    <a:pt x="2190" y="1625"/>
                  </a:lnTo>
                  <a:lnTo>
                    <a:pt x="2194" y="1594"/>
                  </a:lnTo>
                  <a:lnTo>
                    <a:pt x="2203" y="1544"/>
                  </a:lnTo>
                  <a:lnTo>
                    <a:pt x="2213" y="1492"/>
                  </a:lnTo>
                  <a:lnTo>
                    <a:pt x="2221" y="1463"/>
                  </a:lnTo>
                  <a:lnTo>
                    <a:pt x="2221" y="1463"/>
                  </a:lnTo>
                  <a:lnTo>
                    <a:pt x="2246" y="1411"/>
                  </a:lnTo>
                  <a:lnTo>
                    <a:pt x="2267" y="1370"/>
                  </a:lnTo>
                  <a:lnTo>
                    <a:pt x="2267" y="1370"/>
                  </a:lnTo>
                  <a:lnTo>
                    <a:pt x="2267" y="1359"/>
                  </a:lnTo>
                  <a:lnTo>
                    <a:pt x="2265" y="1335"/>
                  </a:lnTo>
                  <a:lnTo>
                    <a:pt x="2263" y="1326"/>
                  </a:lnTo>
                  <a:lnTo>
                    <a:pt x="2261" y="1320"/>
                  </a:lnTo>
                  <a:lnTo>
                    <a:pt x="2259" y="1318"/>
                  </a:lnTo>
                  <a:lnTo>
                    <a:pt x="2257" y="1318"/>
                  </a:lnTo>
                  <a:lnTo>
                    <a:pt x="2253" y="1320"/>
                  </a:lnTo>
                  <a:lnTo>
                    <a:pt x="2251" y="1324"/>
                  </a:lnTo>
                  <a:lnTo>
                    <a:pt x="2251" y="1324"/>
                  </a:lnTo>
                  <a:lnTo>
                    <a:pt x="2244" y="1339"/>
                  </a:lnTo>
                  <a:lnTo>
                    <a:pt x="2236" y="1364"/>
                  </a:lnTo>
                  <a:lnTo>
                    <a:pt x="2213" y="1428"/>
                  </a:lnTo>
                  <a:lnTo>
                    <a:pt x="2192" y="1496"/>
                  </a:lnTo>
                  <a:lnTo>
                    <a:pt x="2174" y="1540"/>
                  </a:lnTo>
                  <a:lnTo>
                    <a:pt x="2174" y="1540"/>
                  </a:lnTo>
                  <a:lnTo>
                    <a:pt x="2169" y="1558"/>
                  </a:lnTo>
                  <a:lnTo>
                    <a:pt x="2163" y="1579"/>
                  </a:lnTo>
                  <a:lnTo>
                    <a:pt x="2153" y="1629"/>
                  </a:lnTo>
                  <a:lnTo>
                    <a:pt x="2143" y="1674"/>
                  </a:lnTo>
                  <a:lnTo>
                    <a:pt x="2140" y="1689"/>
                  </a:lnTo>
                  <a:lnTo>
                    <a:pt x="2136" y="1695"/>
                  </a:lnTo>
                  <a:lnTo>
                    <a:pt x="2136" y="1695"/>
                  </a:lnTo>
                  <a:lnTo>
                    <a:pt x="2095" y="1732"/>
                  </a:lnTo>
                  <a:lnTo>
                    <a:pt x="2059" y="1764"/>
                  </a:lnTo>
                  <a:lnTo>
                    <a:pt x="2105" y="1618"/>
                  </a:lnTo>
                  <a:lnTo>
                    <a:pt x="2105" y="1618"/>
                  </a:lnTo>
                  <a:lnTo>
                    <a:pt x="2095" y="1627"/>
                  </a:lnTo>
                  <a:lnTo>
                    <a:pt x="2074" y="1652"/>
                  </a:lnTo>
                  <a:lnTo>
                    <a:pt x="2051" y="1683"/>
                  </a:lnTo>
                  <a:lnTo>
                    <a:pt x="2041" y="1697"/>
                  </a:lnTo>
                  <a:lnTo>
                    <a:pt x="2036" y="1710"/>
                  </a:lnTo>
                  <a:lnTo>
                    <a:pt x="2036" y="1710"/>
                  </a:lnTo>
                  <a:lnTo>
                    <a:pt x="2028" y="1730"/>
                  </a:lnTo>
                  <a:lnTo>
                    <a:pt x="2022" y="1741"/>
                  </a:lnTo>
                  <a:lnTo>
                    <a:pt x="2014" y="1757"/>
                  </a:lnTo>
                  <a:lnTo>
                    <a:pt x="2005" y="1780"/>
                  </a:lnTo>
                  <a:lnTo>
                    <a:pt x="2005" y="1780"/>
                  </a:lnTo>
                  <a:lnTo>
                    <a:pt x="1995" y="1805"/>
                  </a:lnTo>
                  <a:lnTo>
                    <a:pt x="1983" y="1824"/>
                  </a:lnTo>
                  <a:lnTo>
                    <a:pt x="1958" y="1857"/>
                  </a:lnTo>
                  <a:lnTo>
                    <a:pt x="1958" y="1857"/>
                  </a:lnTo>
                  <a:lnTo>
                    <a:pt x="1953" y="1863"/>
                  </a:lnTo>
                  <a:lnTo>
                    <a:pt x="1943" y="1869"/>
                  </a:lnTo>
                  <a:lnTo>
                    <a:pt x="1931" y="1873"/>
                  </a:lnTo>
                  <a:lnTo>
                    <a:pt x="1918" y="1877"/>
                  </a:lnTo>
                  <a:lnTo>
                    <a:pt x="1891" y="1880"/>
                  </a:lnTo>
                  <a:lnTo>
                    <a:pt x="1864" y="1882"/>
                  </a:lnTo>
                  <a:lnTo>
                    <a:pt x="1864" y="1882"/>
                  </a:lnTo>
                  <a:lnTo>
                    <a:pt x="1895" y="1797"/>
                  </a:lnTo>
                  <a:lnTo>
                    <a:pt x="1910" y="1763"/>
                  </a:lnTo>
                  <a:lnTo>
                    <a:pt x="1920" y="1741"/>
                  </a:lnTo>
                  <a:lnTo>
                    <a:pt x="1920" y="1741"/>
                  </a:lnTo>
                  <a:lnTo>
                    <a:pt x="1931" y="1722"/>
                  </a:lnTo>
                  <a:lnTo>
                    <a:pt x="1943" y="1703"/>
                  </a:lnTo>
                  <a:lnTo>
                    <a:pt x="1951" y="1695"/>
                  </a:lnTo>
                  <a:lnTo>
                    <a:pt x="1958" y="1687"/>
                  </a:lnTo>
                  <a:lnTo>
                    <a:pt x="1970" y="1681"/>
                  </a:lnTo>
                  <a:lnTo>
                    <a:pt x="1982" y="1679"/>
                  </a:lnTo>
                  <a:lnTo>
                    <a:pt x="1982" y="1679"/>
                  </a:lnTo>
                  <a:lnTo>
                    <a:pt x="1989" y="1677"/>
                  </a:lnTo>
                  <a:lnTo>
                    <a:pt x="1997" y="1674"/>
                  </a:lnTo>
                  <a:lnTo>
                    <a:pt x="2018" y="1660"/>
                  </a:lnTo>
                  <a:lnTo>
                    <a:pt x="2041" y="1639"/>
                  </a:lnTo>
                  <a:lnTo>
                    <a:pt x="2064" y="1614"/>
                  </a:lnTo>
                  <a:lnTo>
                    <a:pt x="2088" y="1587"/>
                  </a:lnTo>
                  <a:lnTo>
                    <a:pt x="2109" y="1558"/>
                  </a:lnTo>
                  <a:lnTo>
                    <a:pt x="2124" y="1533"/>
                  </a:lnTo>
                  <a:lnTo>
                    <a:pt x="2136" y="1509"/>
                  </a:lnTo>
                  <a:lnTo>
                    <a:pt x="2136" y="1509"/>
                  </a:lnTo>
                  <a:lnTo>
                    <a:pt x="2151" y="1467"/>
                  </a:lnTo>
                  <a:lnTo>
                    <a:pt x="2167" y="1420"/>
                  </a:lnTo>
                  <a:lnTo>
                    <a:pt x="2172" y="1399"/>
                  </a:lnTo>
                  <a:lnTo>
                    <a:pt x="2178" y="1378"/>
                  </a:lnTo>
                  <a:lnTo>
                    <a:pt x="2180" y="1359"/>
                  </a:lnTo>
                  <a:lnTo>
                    <a:pt x="2182" y="1339"/>
                  </a:lnTo>
                  <a:lnTo>
                    <a:pt x="2182" y="1339"/>
                  </a:lnTo>
                  <a:lnTo>
                    <a:pt x="2182" y="1324"/>
                  </a:lnTo>
                  <a:lnTo>
                    <a:pt x="2180" y="1312"/>
                  </a:lnTo>
                  <a:lnTo>
                    <a:pt x="2176" y="1295"/>
                  </a:lnTo>
                  <a:lnTo>
                    <a:pt x="2174" y="1287"/>
                  </a:lnTo>
                  <a:lnTo>
                    <a:pt x="2176" y="1277"/>
                  </a:lnTo>
                  <a:lnTo>
                    <a:pt x="2178" y="1264"/>
                  </a:lnTo>
                  <a:lnTo>
                    <a:pt x="2182" y="1246"/>
                  </a:lnTo>
                  <a:lnTo>
                    <a:pt x="2182" y="1246"/>
                  </a:lnTo>
                  <a:lnTo>
                    <a:pt x="2197" y="1200"/>
                  </a:lnTo>
                  <a:lnTo>
                    <a:pt x="2217" y="1146"/>
                  </a:lnTo>
                  <a:lnTo>
                    <a:pt x="2251" y="1061"/>
                  </a:lnTo>
                  <a:lnTo>
                    <a:pt x="2251" y="1061"/>
                  </a:lnTo>
                  <a:lnTo>
                    <a:pt x="2263" y="1026"/>
                  </a:lnTo>
                  <a:lnTo>
                    <a:pt x="2275" y="978"/>
                  </a:lnTo>
                  <a:lnTo>
                    <a:pt x="2284" y="937"/>
                  </a:lnTo>
                  <a:lnTo>
                    <a:pt x="2290" y="914"/>
                  </a:lnTo>
                  <a:lnTo>
                    <a:pt x="2290" y="914"/>
                  </a:lnTo>
                  <a:lnTo>
                    <a:pt x="2292" y="904"/>
                  </a:lnTo>
                  <a:lnTo>
                    <a:pt x="2296" y="883"/>
                  </a:lnTo>
                  <a:lnTo>
                    <a:pt x="2303" y="825"/>
                  </a:lnTo>
                  <a:lnTo>
                    <a:pt x="2313" y="736"/>
                  </a:lnTo>
                  <a:lnTo>
                    <a:pt x="2313" y="736"/>
                  </a:lnTo>
                  <a:lnTo>
                    <a:pt x="2305" y="597"/>
                  </a:lnTo>
                  <a:lnTo>
                    <a:pt x="2275" y="520"/>
                  </a:lnTo>
                  <a:close/>
                  <a:moveTo>
                    <a:pt x="2344" y="1208"/>
                  </a:moveTo>
                  <a:lnTo>
                    <a:pt x="2344" y="1208"/>
                  </a:lnTo>
                  <a:lnTo>
                    <a:pt x="2338" y="1252"/>
                  </a:lnTo>
                  <a:lnTo>
                    <a:pt x="2332" y="1287"/>
                  </a:lnTo>
                  <a:lnTo>
                    <a:pt x="2328" y="1308"/>
                  </a:lnTo>
                  <a:lnTo>
                    <a:pt x="2328" y="1308"/>
                  </a:lnTo>
                  <a:lnTo>
                    <a:pt x="2323" y="1326"/>
                  </a:lnTo>
                  <a:lnTo>
                    <a:pt x="2317" y="1335"/>
                  </a:lnTo>
                  <a:lnTo>
                    <a:pt x="2305" y="1347"/>
                  </a:lnTo>
                  <a:lnTo>
                    <a:pt x="2305" y="1347"/>
                  </a:lnTo>
                  <a:lnTo>
                    <a:pt x="2296" y="1359"/>
                  </a:lnTo>
                  <a:lnTo>
                    <a:pt x="2286" y="1376"/>
                  </a:lnTo>
                  <a:lnTo>
                    <a:pt x="2275" y="1399"/>
                  </a:lnTo>
                  <a:lnTo>
                    <a:pt x="2263" y="1426"/>
                  </a:lnTo>
                  <a:lnTo>
                    <a:pt x="2242" y="1480"/>
                  </a:lnTo>
                  <a:lnTo>
                    <a:pt x="2234" y="1505"/>
                  </a:lnTo>
                  <a:lnTo>
                    <a:pt x="2228" y="1525"/>
                  </a:lnTo>
                  <a:lnTo>
                    <a:pt x="2228" y="1525"/>
                  </a:lnTo>
                  <a:lnTo>
                    <a:pt x="2182" y="1710"/>
                  </a:lnTo>
                  <a:lnTo>
                    <a:pt x="2182" y="1710"/>
                  </a:lnTo>
                  <a:lnTo>
                    <a:pt x="2145" y="1780"/>
                  </a:lnTo>
                  <a:lnTo>
                    <a:pt x="2116" y="1830"/>
                  </a:lnTo>
                  <a:lnTo>
                    <a:pt x="2105" y="1848"/>
                  </a:lnTo>
                  <a:lnTo>
                    <a:pt x="2097" y="1857"/>
                  </a:lnTo>
                  <a:lnTo>
                    <a:pt x="2097" y="1857"/>
                  </a:lnTo>
                  <a:lnTo>
                    <a:pt x="2088" y="1865"/>
                  </a:lnTo>
                  <a:lnTo>
                    <a:pt x="2078" y="1875"/>
                  </a:lnTo>
                  <a:lnTo>
                    <a:pt x="2066" y="1886"/>
                  </a:lnTo>
                  <a:lnTo>
                    <a:pt x="2051" y="1896"/>
                  </a:lnTo>
                  <a:lnTo>
                    <a:pt x="2051" y="1896"/>
                  </a:lnTo>
                  <a:lnTo>
                    <a:pt x="2037" y="1904"/>
                  </a:lnTo>
                  <a:lnTo>
                    <a:pt x="2034" y="1907"/>
                  </a:lnTo>
                  <a:lnTo>
                    <a:pt x="2030" y="1911"/>
                  </a:lnTo>
                  <a:lnTo>
                    <a:pt x="2020" y="1919"/>
                  </a:lnTo>
                  <a:lnTo>
                    <a:pt x="2020" y="1919"/>
                  </a:lnTo>
                  <a:lnTo>
                    <a:pt x="2010" y="1929"/>
                  </a:lnTo>
                  <a:lnTo>
                    <a:pt x="1995" y="1946"/>
                  </a:lnTo>
                  <a:lnTo>
                    <a:pt x="1957" y="1994"/>
                  </a:lnTo>
                  <a:lnTo>
                    <a:pt x="1904" y="2058"/>
                  </a:lnTo>
                  <a:lnTo>
                    <a:pt x="1897" y="2066"/>
                  </a:lnTo>
                  <a:lnTo>
                    <a:pt x="1906" y="2112"/>
                  </a:lnTo>
                  <a:lnTo>
                    <a:pt x="1906" y="2112"/>
                  </a:lnTo>
                  <a:lnTo>
                    <a:pt x="1933" y="2107"/>
                  </a:lnTo>
                  <a:lnTo>
                    <a:pt x="1951" y="2105"/>
                  </a:lnTo>
                  <a:lnTo>
                    <a:pt x="1951" y="2105"/>
                  </a:lnTo>
                  <a:lnTo>
                    <a:pt x="1957" y="2103"/>
                  </a:lnTo>
                  <a:lnTo>
                    <a:pt x="1964" y="2097"/>
                  </a:lnTo>
                  <a:lnTo>
                    <a:pt x="1982" y="2078"/>
                  </a:lnTo>
                  <a:lnTo>
                    <a:pt x="2020" y="2027"/>
                  </a:lnTo>
                  <a:lnTo>
                    <a:pt x="2020" y="2027"/>
                  </a:lnTo>
                  <a:lnTo>
                    <a:pt x="2034" y="2008"/>
                  </a:lnTo>
                  <a:lnTo>
                    <a:pt x="2039" y="1994"/>
                  </a:lnTo>
                  <a:lnTo>
                    <a:pt x="2045" y="1979"/>
                  </a:lnTo>
                  <a:lnTo>
                    <a:pt x="2059" y="1958"/>
                  </a:lnTo>
                  <a:lnTo>
                    <a:pt x="2059" y="1958"/>
                  </a:lnTo>
                  <a:lnTo>
                    <a:pt x="2068" y="1944"/>
                  </a:lnTo>
                  <a:lnTo>
                    <a:pt x="2080" y="1933"/>
                  </a:lnTo>
                  <a:lnTo>
                    <a:pt x="2103" y="1909"/>
                  </a:lnTo>
                  <a:lnTo>
                    <a:pt x="2130" y="1890"/>
                  </a:lnTo>
                  <a:lnTo>
                    <a:pt x="2159" y="1873"/>
                  </a:lnTo>
                  <a:lnTo>
                    <a:pt x="2159" y="1873"/>
                  </a:lnTo>
                  <a:lnTo>
                    <a:pt x="2170" y="1863"/>
                  </a:lnTo>
                  <a:lnTo>
                    <a:pt x="2178" y="1855"/>
                  </a:lnTo>
                  <a:lnTo>
                    <a:pt x="2184" y="1846"/>
                  </a:lnTo>
                  <a:lnTo>
                    <a:pt x="2186" y="1838"/>
                  </a:lnTo>
                  <a:lnTo>
                    <a:pt x="2184" y="1830"/>
                  </a:lnTo>
                  <a:lnTo>
                    <a:pt x="2184" y="1822"/>
                  </a:lnTo>
                  <a:lnTo>
                    <a:pt x="2182" y="1811"/>
                  </a:lnTo>
                  <a:lnTo>
                    <a:pt x="2182" y="1811"/>
                  </a:lnTo>
                  <a:lnTo>
                    <a:pt x="2180" y="1807"/>
                  </a:lnTo>
                  <a:lnTo>
                    <a:pt x="2178" y="1805"/>
                  </a:lnTo>
                  <a:lnTo>
                    <a:pt x="2170" y="1801"/>
                  </a:lnTo>
                  <a:lnTo>
                    <a:pt x="2163" y="1803"/>
                  </a:lnTo>
                  <a:lnTo>
                    <a:pt x="2159" y="1803"/>
                  </a:lnTo>
                  <a:lnTo>
                    <a:pt x="2159" y="1803"/>
                  </a:lnTo>
                  <a:lnTo>
                    <a:pt x="2165" y="1797"/>
                  </a:lnTo>
                  <a:lnTo>
                    <a:pt x="2169" y="1792"/>
                  </a:lnTo>
                  <a:lnTo>
                    <a:pt x="2174" y="1780"/>
                  </a:lnTo>
                  <a:lnTo>
                    <a:pt x="2174" y="1780"/>
                  </a:lnTo>
                  <a:lnTo>
                    <a:pt x="2186" y="1757"/>
                  </a:lnTo>
                  <a:lnTo>
                    <a:pt x="2197" y="1734"/>
                  </a:lnTo>
                  <a:lnTo>
                    <a:pt x="2197" y="1734"/>
                  </a:lnTo>
                  <a:lnTo>
                    <a:pt x="2215" y="1699"/>
                  </a:lnTo>
                  <a:lnTo>
                    <a:pt x="2222" y="1679"/>
                  </a:lnTo>
                  <a:lnTo>
                    <a:pt x="2228" y="1664"/>
                  </a:lnTo>
                  <a:lnTo>
                    <a:pt x="2228" y="1664"/>
                  </a:lnTo>
                  <a:lnTo>
                    <a:pt x="2232" y="1650"/>
                  </a:lnTo>
                  <a:lnTo>
                    <a:pt x="2234" y="1633"/>
                  </a:lnTo>
                  <a:lnTo>
                    <a:pt x="2240" y="1608"/>
                  </a:lnTo>
                  <a:lnTo>
                    <a:pt x="2251" y="1563"/>
                  </a:lnTo>
                  <a:lnTo>
                    <a:pt x="2251" y="1563"/>
                  </a:lnTo>
                  <a:lnTo>
                    <a:pt x="2265" y="1519"/>
                  </a:lnTo>
                  <a:lnTo>
                    <a:pt x="2267" y="1509"/>
                  </a:lnTo>
                  <a:lnTo>
                    <a:pt x="2267" y="1509"/>
                  </a:lnTo>
                  <a:lnTo>
                    <a:pt x="2271" y="1498"/>
                  </a:lnTo>
                  <a:lnTo>
                    <a:pt x="2278" y="1480"/>
                  </a:lnTo>
                  <a:lnTo>
                    <a:pt x="2298" y="1446"/>
                  </a:lnTo>
                  <a:lnTo>
                    <a:pt x="2317" y="1411"/>
                  </a:lnTo>
                  <a:lnTo>
                    <a:pt x="2328" y="1386"/>
                  </a:lnTo>
                  <a:lnTo>
                    <a:pt x="2328" y="1386"/>
                  </a:lnTo>
                  <a:lnTo>
                    <a:pt x="2332" y="1378"/>
                  </a:lnTo>
                  <a:lnTo>
                    <a:pt x="2334" y="1374"/>
                  </a:lnTo>
                  <a:lnTo>
                    <a:pt x="2338" y="1370"/>
                  </a:lnTo>
                  <a:lnTo>
                    <a:pt x="2342" y="1368"/>
                  </a:lnTo>
                  <a:lnTo>
                    <a:pt x="2350" y="1366"/>
                  </a:lnTo>
                  <a:lnTo>
                    <a:pt x="2359" y="1362"/>
                  </a:lnTo>
                  <a:lnTo>
                    <a:pt x="2359" y="1362"/>
                  </a:lnTo>
                  <a:lnTo>
                    <a:pt x="2363" y="1359"/>
                  </a:lnTo>
                  <a:lnTo>
                    <a:pt x="2367" y="1353"/>
                  </a:lnTo>
                  <a:lnTo>
                    <a:pt x="2367" y="1349"/>
                  </a:lnTo>
                  <a:lnTo>
                    <a:pt x="2369" y="1343"/>
                  </a:lnTo>
                  <a:lnTo>
                    <a:pt x="2367" y="1328"/>
                  </a:lnTo>
                  <a:lnTo>
                    <a:pt x="2367" y="1308"/>
                  </a:lnTo>
                  <a:lnTo>
                    <a:pt x="2367" y="1308"/>
                  </a:lnTo>
                  <a:lnTo>
                    <a:pt x="2369" y="1295"/>
                  </a:lnTo>
                  <a:lnTo>
                    <a:pt x="2367" y="1287"/>
                  </a:lnTo>
                  <a:lnTo>
                    <a:pt x="2365" y="1283"/>
                  </a:lnTo>
                  <a:lnTo>
                    <a:pt x="2359" y="1270"/>
                  </a:lnTo>
                  <a:lnTo>
                    <a:pt x="2359" y="1270"/>
                  </a:lnTo>
                  <a:lnTo>
                    <a:pt x="2354" y="1248"/>
                  </a:lnTo>
                  <a:lnTo>
                    <a:pt x="2348" y="1229"/>
                  </a:lnTo>
                  <a:lnTo>
                    <a:pt x="2344" y="1208"/>
                  </a:lnTo>
                  <a:lnTo>
                    <a:pt x="2344" y="1208"/>
                  </a:lnTo>
                  <a:close/>
                  <a:moveTo>
                    <a:pt x="1172" y="2035"/>
                  </a:moveTo>
                  <a:lnTo>
                    <a:pt x="1172" y="2035"/>
                  </a:lnTo>
                  <a:lnTo>
                    <a:pt x="1257" y="1979"/>
                  </a:lnTo>
                  <a:lnTo>
                    <a:pt x="1257" y="1979"/>
                  </a:lnTo>
                  <a:lnTo>
                    <a:pt x="1259" y="1964"/>
                  </a:lnTo>
                  <a:lnTo>
                    <a:pt x="1265" y="1944"/>
                  </a:lnTo>
                  <a:lnTo>
                    <a:pt x="1276" y="1900"/>
                  </a:lnTo>
                  <a:lnTo>
                    <a:pt x="1286" y="1863"/>
                  </a:lnTo>
                  <a:lnTo>
                    <a:pt x="1288" y="1857"/>
                  </a:lnTo>
                  <a:lnTo>
                    <a:pt x="1288" y="1857"/>
                  </a:lnTo>
                  <a:lnTo>
                    <a:pt x="1280" y="1875"/>
                  </a:lnTo>
                  <a:lnTo>
                    <a:pt x="1268" y="1894"/>
                  </a:lnTo>
                  <a:lnTo>
                    <a:pt x="1241" y="1935"/>
                  </a:lnTo>
                  <a:lnTo>
                    <a:pt x="1241" y="1935"/>
                  </a:lnTo>
                  <a:lnTo>
                    <a:pt x="1220" y="1967"/>
                  </a:lnTo>
                  <a:lnTo>
                    <a:pt x="1211" y="1981"/>
                  </a:lnTo>
                  <a:lnTo>
                    <a:pt x="1211" y="1981"/>
                  </a:lnTo>
                  <a:lnTo>
                    <a:pt x="1218" y="1942"/>
                  </a:lnTo>
                  <a:lnTo>
                    <a:pt x="1226" y="1909"/>
                  </a:lnTo>
                  <a:lnTo>
                    <a:pt x="1234" y="1880"/>
                  </a:lnTo>
                  <a:lnTo>
                    <a:pt x="1234" y="1880"/>
                  </a:lnTo>
                  <a:lnTo>
                    <a:pt x="1241" y="1850"/>
                  </a:lnTo>
                  <a:lnTo>
                    <a:pt x="1249" y="1809"/>
                  </a:lnTo>
                  <a:lnTo>
                    <a:pt x="1265" y="1726"/>
                  </a:lnTo>
                  <a:lnTo>
                    <a:pt x="1265" y="1726"/>
                  </a:lnTo>
                  <a:lnTo>
                    <a:pt x="1267" y="1708"/>
                  </a:lnTo>
                  <a:lnTo>
                    <a:pt x="1265" y="1687"/>
                  </a:lnTo>
                  <a:lnTo>
                    <a:pt x="1263" y="1668"/>
                  </a:lnTo>
                  <a:lnTo>
                    <a:pt x="1259" y="1648"/>
                  </a:lnTo>
                  <a:lnTo>
                    <a:pt x="1253" y="1633"/>
                  </a:lnTo>
                  <a:lnTo>
                    <a:pt x="1249" y="1621"/>
                  </a:lnTo>
                  <a:lnTo>
                    <a:pt x="1243" y="1616"/>
                  </a:lnTo>
                  <a:lnTo>
                    <a:pt x="1243" y="1616"/>
                  </a:lnTo>
                  <a:lnTo>
                    <a:pt x="1241" y="1618"/>
                  </a:lnTo>
                  <a:lnTo>
                    <a:pt x="1241" y="1618"/>
                  </a:lnTo>
                  <a:lnTo>
                    <a:pt x="1240" y="1635"/>
                  </a:lnTo>
                  <a:lnTo>
                    <a:pt x="1238" y="1660"/>
                  </a:lnTo>
                  <a:lnTo>
                    <a:pt x="1238" y="1689"/>
                  </a:lnTo>
                  <a:lnTo>
                    <a:pt x="1234" y="1718"/>
                  </a:lnTo>
                  <a:lnTo>
                    <a:pt x="1234" y="1718"/>
                  </a:lnTo>
                  <a:lnTo>
                    <a:pt x="1232" y="1730"/>
                  </a:lnTo>
                  <a:lnTo>
                    <a:pt x="1234" y="1739"/>
                  </a:lnTo>
                  <a:lnTo>
                    <a:pt x="1238" y="1757"/>
                  </a:lnTo>
                  <a:lnTo>
                    <a:pt x="1238" y="1766"/>
                  </a:lnTo>
                  <a:lnTo>
                    <a:pt x="1236" y="1782"/>
                  </a:lnTo>
                  <a:lnTo>
                    <a:pt x="1230" y="1801"/>
                  </a:lnTo>
                  <a:lnTo>
                    <a:pt x="1218" y="1826"/>
                  </a:lnTo>
                  <a:lnTo>
                    <a:pt x="1218" y="1826"/>
                  </a:lnTo>
                  <a:lnTo>
                    <a:pt x="1197" y="1867"/>
                  </a:lnTo>
                  <a:lnTo>
                    <a:pt x="1188" y="1884"/>
                  </a:lnTo>
                  <a:lnTo>
                    <a:pt x="1184" y="1892"/>
                  </a:lnTo>
                  <a:lnTo>
                    <a:pt x="1182" y="1898"/>
                  </a:lnTo>
                  <a:lnTo>
                    <a:pt x="1180" y="1927"/>
                  </a:lnTo>
                  <a:lnTo>
                    <a:pt x="1180" y="1927"/>
                  </a:lnTo>
                  <a:lnTo>
                    <a:pt x="1176" y="1958"/>
                  </a:lnTo>
                  <a:lnTo>
                    <a:pt x="1174" y="1975"/>
                  </a:lnTo>
                  <a:lnTo>
                    <a:pt x="1172" y="1987"/>
                  </a:lnTo>
                  <a:lnTo>
                    <a:pt x="1172" y="2004"/>
                  </a:lnTo>
                  <a:lnTo>
                    <a:pt x="1172" y="2004"/>
                  </a:lnTo>
                  <a:lnTo>
                    <a:pt x="1170" y="2058"/>
                  </a:lnTo>
                  <a:lnTo>
                    <a:pt x="1170" y="2085"/>
                  </a:lnTo>
                  <a:lnTo>
                    <a:pt x="1172" y="2105"/>
                  </a:lnTo>
                  <a:lnTo>
                    <a:pt x="1172" y="2105"/>
                  </a:lnTo>
                  <a:lnTo>
                    <a:pt x="1178" y="2122"/>
                  </a:lnTo>
                  <a:lnTo>
                    <a:pt x="1178" y="2122"/>
                  </a:lnTo>
                  <a:lnTo>
                    <a:pt x="1172" y="2035"/>
                  </a:lnTo>
                  <a:lnTo>
                    <a:pt x="1172" y="2035"/>
                  </a:lnTo>
                  <a:close/>
                  <a:moveTo>
                    <a:pt x="1658" y="1403"/>
                  </a:moveTo>
                  <a:lnTo>
                    <a:pt x="1696" y="1478"/>
                  </a:lnTo>
                  <a:lnTo>
                    <a:pt x="1696" y="1478"/>
                  </a:lnTo>
                  <a:lnTo>
                    <a:pt x="1698" y="1457"/>
                  </a:lnTo>
                  <a:lnTo>
                    <a:pt x="1696" y="1434"/>
                  </a:lnTo>
                  <a:lnTo>
                    <a:pt x="1696" y="1409"/>
                  </a:lnTo>
                  <a:lnTo>
                    <a:pt x="1696" y="1409"/>
                  </a:lnTo>
                  <a:lnTo>
                    <a:pt x="1687" y="1378"/>
                  </a:lnTo>
                  <a:lnTo>
                    <a:pt x="1679" y="1359"/>
                  </a:lnTo>
                  <a:lnTo>
                    <a:pt x="1675" y="1355"/>
                  </a:lnTo>
                  <a:lnTo>
                    <a:pt x="1675" y="1353"/>
                  </a:lnTo>
                  <a:lnTo>
                    <a:pt x="1673" y="1355"/>
                  </a:lnTo>
                  <a:lnTo>
                    <a:pt x="1673" y="1355"/>
                  </a:lnTo>
                  <a:lnTo>
                    <a:pt x="1667" y="1374"/>
                  </a:lnTo>
                  <a:lnTo>
                    <a:pt x="1658" y="1403"/>
                  </a:lnTo>
                  <a:lnTo>
                    <a:pt x="1658" y="140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932C0D38-FA44-466F-BBFC-C0C798E8F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078038"/>
              <a:ext cx="1016000" cy="968375"/>
            </a:xfrm>
            <a:custGeom>
              <a:avLst/>
              <a:gdLst>
                <a:gd name="T0" fmla="*/ 31 w 640"/>
                <a:gd name="T1" fmla="*/ 85 h 610"/>
                <a:gd name="T2" fmla="*/ 0 w 640"/>
                <a:gd name="T3" fmla="*/ 162 h 610"/>
                <a:gd name="T4" fmla="*/ 77 w 640"/>
                <a:gd name="T5" fmla="*/ 286 h 610"/>
                <a:gd name="T6" fmla="*/ 103 w 640"/>
                <a:gd name="T7" fmla="*/ 328 h 610"/>
                <a:gd name="T8" fmla="*/ 108 w 640"/>
                <a:gd name="T9" fmla="*/ 347 h 610"/>
                <a:gd name="T10" fmla="*/ 135 w 640"/>
                <a:gd name="T11" fmla="*/ 433 h 610"/>
                <a:gd name="T12" fmla="*/ 139 w 640"/>
                <a:gd name="T13" fmla="*/ 456 h 610"/>
                <a:gd name="T14" fmla="*/ 143 w 640"/>
                <a:gd name="T15" fmla="*/ 475 h 610"/>
                <a:gd name="T16" fmla="*/ 168 w 640"/>
                <a:gd name="T17" fmla="*/ 518 h 610"/>
                <a:gd name="T18" fmla="*/ 185 w 640"/>
                <a:gd name="T19" fmla="*/ 541 h 610"/>
                <a:gd name="T20" fmla="*/ 197 w 640"/>
                <a:gd name="T21" fmla="*/ 550 h 610"/>
                <a:gd name="T22" fmla="*/ 230 w 640"/>
                <a:gd name="T23" fmla="*/ 562 h 610"/>
                <a:gd name="T24" fmla="*/ 282 w 640"/>
                <a:gd name="T25" fmla="*/ 570 h 610"/>
                <a:gd name="T26" fmla="*/ 309 w 640"/>
                <a:gd name="T27" fmla="*/ 579 h 610"/>
                <a:gd name="T28" fmla="*/ 326 w 640"/>
                <a:gd name="T29" fmla="*/ 593 h 610"/>
                <a:gd name="T30" fmla="*/ 355 w 640"/>
                <a:gd name="T31" fmla="*/ 608 h 610"/>
                <a:gd name="T32" fmla="*/ 370 w 640"/>
                <a:gd name="T33" fmla="*/ 610 h 610"/>
                <a:gd name="T34" fmla="*/ 394 w 640"/>
                <a:gd name="T35" fmla="*/ 606 h 610"/>
                <a:gd name="T36" fmla="*/ 455 w 640"/>
                <a:gd name="T37" fmla="*/ 587 h 610"/>
                <a:gd name="T38" fmla="*/ 455 w 640"/>
                <a:gd name="T39" fmla="*/ 583 h 610"/>
                <a:gd name="T40" fmla="*/ 463 w 640"/>
                <a:gd name="T41" fmla="*/ 572 h 610"/>
                <a:gd name="T42" fmla="*/ 471 w 640"/>
                <a:gd name="T43" fmla="*/ 572 h 610"/>
                <a:gd name="T44" fmla="*/ 490 w 640"/>
                <a:gd name="T45" fmla="*/ 581 h 610"/>
                <a:gd name="T46" fmla="*/ 500 w 640"/>
                <a:gd name="T47" fmla="*/ 581 h 610"/>
                <a:gd name="T48" fmla="*/ 501 w 640"/>
                <a:gd name="T49" fmla="*/ 579 h 610"/>
                <a:gd name="T50" fmla="*/ 517 w 640"/>
                <a:gd name="T51" fmla="*/ 541 h 610"/>
                <a:gd name="T52" fmla="*/ 527 w 640"/>
                <a:gd name="T53" fmla="*/ 545 h 610"/>
                <a:gd name="T54" fmla="*/ 538 w 640"/>
                <a:gd name="T55" fmla="*/ 543 h 610"/>
                <a:gd name="T56" fmla="*/ 540 w 640"/>
                <a:gd name="T57" fmla="*/ 541 h 610"/>
                <a:gd name="T58" fmla="*/ 546 w 640"/>
                <a:gd name="T59" fmla="*/ 508 h 610"/>
                <a:gd name="T60" fmla="*/ 554 w 640"/>
                <a:gd name="T61" fmla="*/ 487 h 610"/>
                <a:gd name="T62" fmla="*/ 555 w 640"/>
                <a:gd name="T63" fmla="*/ 487 h 610"/>
                <a:gd name="T64" fmla="*/ 557 w 640"/>
                <a:gd name="T65" fmla="*/ 487 h 610"/>
                <a:gd name="T66" fmla="*/ 565 w 640"/>
                <a:gd name="T67" fmla="*/ 479 h 610"/>
                <a:gd name="T68" fmla="*/ 596 w 640"/>
                <a:gd name="T69" fmla="*/ 431 h 610"/>
                <a:gd name="T70" fmla="*/ 602 w 640"/>
                <a:gd name="T71" fmla="*/ 417 h 610"/>
                <a:gd name="T72" fmla="*/ 613 w 640"/>
                <a:gd name="T73" fmla="*/ 378 h 610"/>
                <a:gd name="T74" fmla="*/ 617 w 640"/>
                <a:gd name="T75" fmla="*/ 371 h 610"/>
                <a:gd name="T76" fmla="*/ 629 w 640"/>
                <a:gd name="T77" fmla="*/ 349 h 610"/>
                <a:gd name="T78" fmla="*/ 640 w 640"/>
                <a:gd name="T79" fmla="*/ 317 h 610"/>
                <a:gd name="T80" fmla="*/ 640 w 640"/>
                <a:gd name="T81" fmla="*/ 301 h 610"/>
                <a:gd name="T82" fmla="*/ 623 w 640"/>
                <a:gd name="T83" fmla="*/ 197 h 610"/>
                <a:gd name="T84" fmla="*/ 602 w 640"/>
                <a:gd name="T85" fmla="*/ 92 h 610"/>
                <a:gd name="T86" fmla="*/ 407 w 640"/>
                <a:gd name="T87" fmla="*/ 13 h 610"/>
                <a:gd name="T88" fmla="*/ 370 w 640"/>
                <a:gd name="T89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0" h="610">
                  <a:moveTo>
                    <a:pt x="370" y="0"/>
                  </a:moveTo>
                  <a:lnTo>
                    <a:pt x="31" y="85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77" y="286"/>
                  </a:lnTo>
                  <a:lnTo>
                    <a:pt x="77" y="286"/>
                  </a:lnTo>
                  <a:lnTo>
                    <a:pt x="97" y="315"/>
                  </a:lnTo>
                  <a:lnTo>
                    <a:pt x="103" y="328"/>
                  </a:lnTo>
                  <a:lnTo>
                    <a:pt x="108" y="347"/>
                  </a:lnTo>
                  <a:lnTo>
                    <a:pt x="108" y="347"/>
                  </a:lnTo>
                  <a:lnTo>
                    <a:pt x="128" y="404"/>
                  </a:lnTo>
                  <a:lnTo>
                    <a:pt x="135" y="433"/>
                  </a:lnTo>
                  <a:lnTo>
                    <a:pt x="139" y="456"/>
                  </a:lnTo>
                  <a:lnTo>
                    <a:pt x="139" y="456"/>
                  </a:lnTo>
                  <a:lnTo>
                    <a:pt x="141" y="465"/>
                  </a:lnTo>
                  <a:lnTo>
                    <a:pt x="143" y="475"/>
                  </a:lnTo>
                  <a:lnTo>
                    <a:pt x="155" y="494"/>
                  </a:lnTo>
                  <a:lnTo>
                    <a:pt x="168" y="518"/>
                  </a:lnTo>
                  <a:lnTo>
                    <a:pt x="185" y="541"/>
                  </a:lnTo>
                  <a:lnTo>
                    <a:pt x="185" y="541"/>
                  </a:lnTo>
                  <a:lnTo>
                    <a:pt x="191" y="547"/>
                  </a:lnTo>
                  <a:lnTo>
                    <a:pt x="197" y="550"/>
                  </a:lnTo>
                  <a:lnTo>
                    <a:pt x="212" y="556"/>
                  </a:lnTo>
                  <a:lnTo>
                    <a:pt x="230" y="562"/>
                  </a:lnTo>
                  <a:lnTo>
                    <a:pt x="247" y="564"/>
                  </a:lnTo>
                  <a:lnTo>
                    <a:pt x="282" y="570"/>
                  </a:lnTo>
                  <a:lnTo>
                    <a:pt x="297" y="574"/>
                  </a:lnTo>
                  <a:lnTo>
                    <a:pt x="309" y="579"/>
                  </a:lnTo>
                  <a:lnTo>
                    <a:pt x="309" y="579"/>
                  </a:lnTo>
                  <a:lnTo>
                    <a:pt x="326" y="593"/>
                  </a:lnTo>
                  <a:lnTo>
                    <a:pt x="342" y="603"/>
                  </a:lnTo>
                  <a:lnTo>
                    <a:pt x="355" y="608"/>
                  </a:lnTo>
                  <a:lnTo>
                    <a:pt x="370" y="610"/>
                  </a:lnTo>
                  <a:lnTo>
                    <a:pt x="370" y="610"/>
                  </a:lnTo>
                  <a:lnTo>
                    <a:pt x="380" y="608"/>
                  </a:lnTo>
                  <a:lnTo>
                    <a:pt x="394" y="606"/>
                  </a:lnTo>
                  <a:lnTo>
                    <a:pt x="421" y="599"/>
                  </a:lnTo>
                  <a:lnTo>
                    <a:pt x="455" y="587"/>
                  </a:lnTo>
                  <a:lnTo>
                    <a:pt x="455" y="587"/>
                  </a:lnTo>
                  <a:lnTo>
                    <a:pt x="455" y="583"/>
                  </a:lnTo>
                  <a:lnTo>
                    <a:pt x="459" y="577"/>
                  </a:lnTo>
                  <a:lnTo>
                    <a:pt x="463" y="572"/>
                  </a:lnTo>
                  <a:lnTo>
                    <a:pt x="467" y="570"/>
                  </a:lnTo>
                  <a:lnTo>
                    <a:pt x="471" y="572"/>
                  </a:lnTo>
                  <a:lnTo>
                    <a:pt x="471" y="572"/>
                  </a:lnTo>
                  <a:lnTo>
                    <a:pt x="490" y="581"/>
                  </a:lnTo>
                  <a:lnTo>
                    <a:pt x="498" y="581"/>
                  </a:lnTo>
                  <a:lnTo>
                    <a:pt x="500" y="581"/>
                  </a:lnTo>
                  <a:lnTo>
                    <a:pt x="501" y="579"/>
                  </a:lnTo>
                  <a:lnTo>
                    <a:pt x="501" y="579"/>
                  </a:lnTo>
                  <a:lnTo>
                    <a:pt x="509" y="556"/>
                  </a:lnTo>
                  <a:lnTo>
                    <a:pt x="517" y="541"/>
                  </a:lnTo>
                  <a:lnTo>
                    <a:pt x="517" y="541"/>
                  </a:lnTo>
                  <a:lnTo>
                    <a:pt x="527" y="545"/>
                  </a:lnTo>
                  <a:lnTo>
                    <a:pt x="534" y="545"/>
                  </a:lnTo>
                  <a:lnTo>
                    <a:pt x="538" y="543"/>
                  </a:lnTo>
                  <a:lnTo>
                    <a:pt x="540" y="541"/>
                  </a:lnTo>
                  <a:lnTo>
                    <a:pt x="540" y="541"/>
                  </a:lnTo>
                  <a:lnTo>
                    <a:pt x="544" y="527"/>
                  </a:lnTo>
                  <a:lnTo>
                    <a:pt x="546" y="508"/>
                  </a:lnTo>
                  <a:lnTo>
                    <a:pt x="550" y="491"/>
                  </a:lnTo>
                  <a:lnTo>
                    <a:pt x="554" y="487"/>
                  </a:lnTo>
                  <a:lnTo>
                    <a:pt x="554" y="487"/>
                  </a:lnTo>
                  <a:lnTo>
                    <a:pt x="555" y="487"/>
                  </a:lnTo>
                  <a:lnTo>
                    <a:pt x="555" y="487"/>
                  </a:lnTo>
                  <a:lnTo>
                    <a:pt x="557" y="487"/>
                  </a:lnTo>
                  <a:lnTo>
                    <a:pt x="559" y="487"/>
                  </a:lnTo>
                  <a:lnTo>
                    <a:pt x="565" y="479"/>
                  </a:lnTo>
                  <a:lnTo>
                    <a:pt x="582" y="458"/>
                  </a:lnTo>
                  <a:lnTo>
                    <a:pt x="596" y="431"/>
                  </a:lnTo>
                  <a:lnTo>
                    <a:pt x="602" y="417"/>
                  </a:lnTo>
                  <a:lnTo>
                    <a:pt x="602" y="417"/>
                  </a:lnTo>
                  <a:lnTo>
                    <a:pt x="607" y="392"/>
                  </a:lnTo>
                  <a:lnTo>
                    <a:pt x="613" y="378"/>
                  </a:lnTo>
                  <a:lnTo>
                    <a:pt x="617" y="371"/>
                  </a:lnTo>
                  <a:lnTo>
                    <a:pt x="617" y="371"/>
                  </a:lnTo>
                  <a:lnTo>
                    <a:pt x="621" y="365"/>
                  </a:lnTo>
                  <a:lnTo>
                    <a:pt x="629" y="349"/>
                  </a:lnTo>
                  <a:lnTo>
                    <a:pt x="636" y="332"/>
                  </a:lnTo>
                  <a:lnTo>
                    <a:pt x="640" y="317"/>
                  </a:lnTo>
                  <a:lnTo>
                    <a:pt x="640" y="317"/>
                  </a:lnTo>
                  <a:lnTo>
                    <a:pt x="640" y="301"/>
                  </a:lnTo>
                  <a:lnTo>
                    <a:pt x="636" y="274"/>
                  </a:lnTo>
                  <a:lnTo>
                    <a:pt x="623" y="197"/>
                  </a:lnTo>
                  <a:lnTo>
                    <a:pt x="602" y="92"/>
                  </a:lnTo>
                  <a:lnTo>
                    <a:pt x="602" y="92"/>
                  </a:lnTo>
                  <a:lnTo>
                    <a:pt x="486" y="44"/>
                  </a:lnTo>
                  <a:lnTo>
                    <a:pt x="407" y="13"/>
                  </a:lnTo>
                  <a:lnTo>
                    <a:pt x="380" y="1"/>
                  </a:lnTo>
                  <a:lnTo>
                    <a:pt x="370" y="0"/>
                  </a:lnTo>
                  <a:lnTo>
                    <a:pt x="370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14">
              <a:extLst>
                <a:ext uri="{FF2B5EF4-FFF2-40B4-BE49-F238E27FC236}">
                  <a16:creationId xmlns:a16="http://schemas.microsoft.com/office/drawing/2014/main" id="{0B9125C0-FDD9-4FD4-BC4C-DCB0F2635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75" y="384175"/>
              <a:ext cx="2155825" cy="2116138"/>
            </a:xfrm>
            <a:custGeom>
              <a:avLst/>
              <a:gdLst>
                <a:gd name="T0" fmla="*/ 761 w 1358"/>
                <a:gd name="T1" fmla="*/ 127 h 1333"/>
                <a:gd name="T2" fmla="*/ 618 w 1358"/>
                <a:gd name="T3" fmla="*/ 131 h 1333"/>
                <a:gd name="T4" fmla="*/ 281 w 1358"/>
                <a:gd name="T5" fmla="*/ 139 h 1333"/>
                <a:gd name="T6" fmla="*/ 187 w 1358"/>
                <a:gd name="T7" fmla="*/ 85 h 1333"/>
                <a:gd name="T8" fmla="*/ 59 w 1358"/>
                <a:gd name="T9" fmla="*/ 123 h 1333"/>
                <a:gd name="T10" fmla="*/ 19 w 1358"/>
                <a:gd name="T11" fmla="*/ 201 h 1333"/>
                <a:gd name="T12" fmla="*/ 21 w 1358"/>
                <a:gd name="T13" fmla="*/ 336 h 1333"/>
                <a:gd name="T14" fmla="*/ 94 w 1358"/>
                <a:gd name="T15" fmla="*/ 386 h 1333"/>
                <a:gd name="T16" fmla="*/ 117 w 1358"/>
                <a:gd name="T17" fmla="*/ 417 h 1333"/>
                <a:gd name="T18" fmla="*/ 96 w 1358"/>
                <a:gd name="T19" fmla="*/ 583 h 1333"/>
                <a:gd name="T20" fmla="*/ 44 w 1358"/>
                <a:gd name="T21" fmla="*/ 744 h 1333"/>
                <a:gd name="T22" fmla="*/ 9 w 1358"/>
                <a:gd name="T23" fmla="*/ 889 h 1333"/>
                <a:gd name="T24" fmla="*/ 0 w 1358"/>
                <a:gd name="T25" fmla="*/ 985 h 1333"/>
                <a:gd name="T26" fmla="*/ 77 w 1358"/>
                <a:gd name="T27" fmla="*/ 1186 h 1333"/>
                <a:gd name="T28" fmla="*/ 92 w 1358"/>
                <a:gd name="T29" fmla="*/ 1235 h 1333"/>
                <a:gd name="T30" fmla="*/ 110 w 1358"/>
                <a:gd name="T31" fmla="*/ 1233 h 1333"/>
                <a:gd name="T32" fmla="*/ 185 w 1358"/>
                <a:gd name="T33" fmla="*/ 1248 h 1333"/>
                <a:gd name="T34" fmla="*/ 256 w 1358"/>
                <a:gd name="T35" fmla="*/ 1275 h 1333"/>
                <a:gd name="T36" fmla="*/ 277 w 1358"/>
                <a:gd name="T37" fmla="*/ 1304 h 1333"/>
                <a:gd name="T38" fmla="*/ 349 w 1358"/>
                <a:gd name="T39" fmla="*/ 1322 h 1333"/>
                <a:gd name="T40" fmla="*/ 379 w 1358"/>
                <a:gd name="T41" fmla="*/ 1329 h 1333"/>
                <a:gd name="T42" fmla="*/ 426 w 1358"/>
                <a:gd name="T43" fmla="*/ 1283 h 1333"/>
                <a:gd name="T44" fmla="*/ 510 w 1358"/>
                <a:gd name="T45" fmla="*/ 1183 h 1333"/>
                <a:gd name="T46" fmla="*/ 559 w 1358"/>
                <a:gd name="T47" fmla="*/ 1177 h 1333"/>
                <a:gd name="T48" fmla="*/ 609 w 1358"/>
                <a:gd name="T49" fmla="*/ 1163 h 1333"/>
                <a:gd name="T50" fmla="*/ 703 w 1358"/>
                <a:gd name="T51" fmla="*/ 1090 h 1333"/>
                <a:gd name="T52" fmla="*/ 763 w 1358"/>
                <a:gd name="T53" fmla="*/ 1146 h 1333"/>
                <a:gd name="T54" fmla="*/ 865 w 1358"/>
                <a:gd name="T55" fmla="*/ 1159 h 1333"/>
                <a:gd name="T56" fmla="*/ 925 w 1358"/>
                <a:gd name="T57" fmla="*/ 1192 h 1333"/>
                <a:gd name="T58" fmla="*/ 934 w 1358"/>
                <a:gd name="T59" fmla="*/ 1229 h 1333"/>
                <a:gd name="T60" fmla="*/ 965 w 1358"/>
                <a:gd name="T61" fmla="*/ 1260 h 1333"/>
                <a:gd name="T62" fmla="*/ 1031 w 1358"/>
                <a:gd name="T63" fmla="*/ 1285 h 1333"/>
                <a:gd name="T64" fmla="*/ 1081 w 1358"/>
                <a:gd name="T65" fmla="*/ 1304 h 1333"/>
                <a:gd name="T66" fmla="*/ 1123 w 1358"/>
                <a:gd name="T67" fmla="*/ 1289 h 1333"/>
                <a:gd name="T68" fmla="*/ 1173 w 1358"/>
                <a:gd name="T69" fmla="*/ 1233 h 1333"/>
                <a:gd name="T70" fmla="*/ 1204 w 1358"/>
                <a:gd name="T71" fmla="*/ 1221 h 1333"/>
                <a:gd name="T72" fmla="*/ 1216 w 1358"/>
                <a:gd name="T73" fmla="*/ 1184 h 1333"/>
                <a:gd name="T74" fmla="*/ 1264 w 1358"/>
                <a:gd name="T75" fmla="*/ 1181 h 1333"/>
                <a:gd name="T76" fmla="*/ 1279 w 1358"/>
                <a:gd name="T77" fmla="*/ 1138 h 1333"/>
                <a:gd name="T78" fmla="*/ 1303 w 1358"/>
                <a:gd name="T79" fmla="*/ 1126 h 1333"/>
                <a:gd name="T80" fmla="*/ 1320 w 1358"/>
                <a:gd name="T81" fmla="*/ 1059 h 1333"/>
                <a:gd name="T82" fmla="*/ 1351 w 1358"/>
                <a:gd name="T83" fmla="*/ 1012 h 1333"/>
                <a:gd name="T84" fmla="*/ 1351 w 1358"/>
                <a:gd name="T85" fmla="*/ 937 h 1333"/>
                <a:gd name="T86" fmla="*/ 1335 w 1358"/>
                <a:gd name="T87" fmla="*/ 858 h 1333"/>
                <a:gd name="T88" fmla="*/ 1356 w 1358"/>
                <a:gd name="T89" fmla="*/ 850 h 1333"/>
                <a:gd name="T90" fmla="*/ 1297 w 1358"/>
                <a:gd name="T91" fmla="*/ 719 h 1333"/>
                <a:gd name="T92" fmla="*/ 1289 w 1358"/>
                <a:gd name="T93" fmla="*/ 665 h 1333"/>
                <a:gd name="T94" fmla="*/ 1270 w 1358"/>
                <a:gd name="T95" fmla="*/ 568 h 1333"/>
                <a:gd name="T96" fmla="*/ 1197 w 1358"/>
                <a:gd name="T97" fmla="*/ 471 h 1333"/>
                <a:gd name="T98" fmla="*/ 1143 w 1358"/>
                <a:gd name="T99" fmla="*/ 288 h 1333"/>
                <a:gd name="T100" fmla="*/ 1195 w 1358"/>
                <a:gd name="T101" fmla="*/ 206 h 1333"/>
                <a:gd name="T102" fmla="*/ 1198 w 1358"/>
                <a:gd name="T103" fmla="*/ 61 h 1333"/>
                <a:gd name="T104" fmla="*/ 1166 w 1358"/>
                <a:gd name="T105" fmla="*/ 15 h 1333"/>
                <a:gd name="T106" fmla="*/ 1033 w 1358"/>
                <a:gd name="T107" fmla="*/ 7 h 1333"/>
                <a:gd name="T108" fmla="*/ 944 w 1358"/>
                <a:gd name="T109" fmla="*/ 75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58" h="1333">
                  <a:moveTo>
                    <a:pt x="888" y="154"/>
                  </a:moveTo>
                  <a:lnTo>
                    <a:pt x="888" y="154"/>
                  </a:lnTo>
                  <a:lnTo>
                    <a:pt x="865" y="147"/>
                  </a:lnTo>
                  <a:lnTo>
                    <a:pt x="838" y="141"/>
                  </a:lnTo>
                  <a:lnTo>
                    <a:pt x="803" y="133"/>
                  </a:lnTo>
                  <a:lnTo>
                    <a:pt x="761" y="127"/>
                  </a:lnTo>
                  <a:lnTo>
                    <a:pt x="717" y="123"/>
                  </a:lnTo>
                  <a:lnTo>
                    <a:pt x="692" y="123"/>
                  </a:lnTo>
                  <a:lnTo>
                    <a:pt x="668" y="125"/>
                  </a:lnTo>
                  <a:lnTo>
                    <a:pt x="643" y="127"/>
                  </a:lnTo>
                  <a:lnTo>
                    <a:pt x="618" y="131"/>
                  </a:lnTo>
                  <a:lnTo>
                    <a:pt x="618" y="131"/>
                  </a:lnTo>
                  <a:lnTo>
                    <a:pt x="520" y="152"/>
                  </a:lnTo>
                  <a:lnTo>
                    <a:pt x="431" y="172"/>
                  </a:lnTo>
                  <a:lnTo>
                    <a:pt x="341" y="193"/>
                  </a:lnTo>
                  <a:lnTo>
                    <a:pt x="341" y="193"/>
                  </a:lnTo>
                  <a:lnTo>
                    <a:pt x="323" y="176"/>
                  </a:lnTo>
                  <a:lnTo>
                    <a:pt x="281" y="139"/>
                  </a:lnTo>
                  <a:lnTo>
                    <a:pt x="254" y="119"/>
                  </a:lnTo>
                  <a:lnTo>
                    <a:pt x="229" y="102"/>
                  </a:lnTo>
                  <a:lnTo>
                    <a:pt x="206" y="89"/>
                  </a:lnTo>
                  <a:lnTo>
                    <a:pt x="196" y="87"/>
                  </a:lnTo>
                  <a:lnTo>
                    <a:pt x="187" y="85"/>
                  </a:lnTo>
                  <a:lnTo>
                    <a:pt x="187" y="85"/>
                  </a:lnTo>
                  <a:lnTo>
                    <a:pt x="169" y="87"/>
                  </a:lnTo>
                  <a:lnTo>
                    <a:pt x="148" y="89"/>
                  </a:lnTo>
                  <a:lnTo>
                    <a:pt x="125" y="94"/>
                  </a:lnTo>
                  <a:lnTo>
                    <a:pt x="102" y="102"/>
                  </a:lnTo>
                  <a:lnTo>
                    <a:pt x="81" y="112"/>
                  </a:lnTo>
                  <a:lnTo>
                    <a:pt x="59" y="123"/>
                  </a:lnTo>
                  <a:lnTo>
                    <a:pt x="44" y="139"/>
                  </a:lnTo>
                  <a:lnTo>
                    <a:pt x="38" y="147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25" y="176"/>
                  </a:lnTo>
                  <a:lnTo>
                    <a:pt x="19" y="201"/>
                  </a:lnTo>
                  <a:lnTo>
                    <a:pt x="15" y="228"/>
                  </a:lnTo>
                  <a:lnTo>
                    <a:pt x="13" y="259"/>
                  </a:lnTo>
                  <a:lnTo>
                    <a:pt x="13" y="286"/>
                  </a:lnTo>
                  <a:lnTo>
                    <a:pt x="15" y="309"/>
                  </a:lnTo>
                  <a:lnTo>
                    <a:pt x="19" y="328"/>
                  </a:lnTo>
                  <a:lnTo>
                    <a:pt x="21" y="336"/>
                  </a:lnTo>
                  <a:lnTo>
                    <a:pt x="25" y="340"/>
                  </a:lnTo>
                  <a:lnTo>
                    <a:pt x="25" y="340"/>
                  </a:lnTo>
                  <a:lnTo>
                    <a:pt x="34" y="348"/>
                  </a:lnTo>
                  <a:lnTo>
                    <a:pt x="48" y="355"/>
                  </a:lnTo>
                  <a:lnTo>
                    <a:pt x="79" y="375"/>
                  </a:lnTo>
                  <a:lnTo>
                    <a:pt x="94" y="386"/>
                  </a:lnTo>
                  <a:lnTo>
                    <a:pt x="106" y="394"/>
                  </a:lnTo>
                  <a:lnTo>
                    <a:pt x="115" y="404"/>
                  </a:lnTo>
                  <a:lnTo>
                    <a:pt x="117" y="406"/>
                  </a:lnTo>
                  <a:lnTo>
                    <a:pt x="117" y="409"/>
                  </a:lnTo>
                  <a:lnTo>
                    <a:pt x="117" y="409"/>
                  </a:lnTo>
                  <a:lnTo>
                    <a:pt x="117" y="417"/>
                  </a:lnTo>
                  <a:lnTo>
                    <a:pt x="119" y="425"/>
                  </a:lnTo>
                  <a:lnTo>
                    <a:pt x="125" y="446"/>
                  </a:lnTo>
                  <a:lnTo>
                    <a:pt x="133" y="471"/>
                  </a:lnTo>
                  <a:lnTo>
                    <a:pt x="133" y="471"/>
                  </a:lnTo>
                  <a:lnTo>
                    <a:pt x="113" y="531"/>
                  </a:lnTo>
                  <a:lnTo>
                    <a:pt x="96" y="583"/>
                  </a:lnTo>
                  <a:lnTo>
                    <a:pt x="79" y="626"/>
                  </a:lnTo>
                  <a:lnTo>
                    <a:pt x="79" y="626"/>
                  </a:lnTo>
                  <a:lnTo>
                    <a:pt x="71" y="643"/>
                  </a:lnTo>
                  <a:lnTo>
                    <a:pt x="65" y="663"/>
                  </a:lnTo>
                  <a:lnTo>
                    <a:pt x="54" y="703"/>
                  </a:lnTo>
                  <a:lnTo>
                    <a:pt x="44" y="744"/>
                  </a:lnTo>
                  <a:lnTo>
                    <a:pt x="32" y="780"/>
                  </a:lnTo>
                  <a:lnTo>
                    <a:pt x="32" y="780"/>
                  </a:lnTo>
                  <a:lnTo>
                    <a:pt x="23" y="811"/>
                  </a:lnTo>
                  <a:lnTo>
                    <a:pt x="15" y="837"/>
                  </a:lnTo>
                  <a:lnTo>
                    <a:pt x="11" y="862"/>
                  </a:lnTo>
                  <a:lnTo>
                    <a:pt x="9" y="889"/>
                  </a:lnTo>
                  <a:lnTo>
                    <a:pt x="9" y="889"/>
                  </a:lnTo>
                  <a:lnTo>
                    <a:pt x="7" y="904"/>
                  </a:lnTo>
                  <a:lnTo>
                    <a:pt x="5" y="922"/>
                  </a:lnTo>
                  <a:lnTo>
                    <a:pt x="2" y="941"/>
                  </a:lnTo>
                  <a:lnTo>
                    <a:pt x="0" y="960"/>
                  </a:lnTo>
                  <a:lnTo>
                    <a:pt x="0" y="985"/>
                  </a:lnTo>
                  <a:lnTo>
                    <a:pt x="4" y="1011"/>
                  </a:lnTo>
                  <a:lnTo>
                    <a:pt x="11" y="1041"/>
                  </a:lnTo>
                  <a:lnTo>
                    <a:pt x="25" y="1074"/>
                  </a:lnTo>
                  <a:lnTo>
                    <a:pt x="25" y="1074"/>
                  </a:lnTo>
                  <a:lnTo>
                    <a:pt x="69" y="1167"/>
                  </a:lnTo>
                  <a:lnTo>
                    <a:pt x="77" y="1186"/>
                  </a:lnTo>
                  <a:lnTo>
                    <a:pt x="79" y="1198"/>
                  </a:lnTo>
                  <a:lnTo>
                    <a:pt x="79" y="1198"/>
                  </a:lnTo>
                  <a:lnTo>
                    <a:pt x="81" y="1210"/>
                  </a:lnTo>
                  <a:lnTo>
                    <a:pt x="85" y="1221"/>
                  </a:lnTo>
                  <a:lnTo>
                    <a:pt x="88" y="1231"/>
                  </a:lnTo>
                  <a:lnTo>
                    <a:pt x="92" y="1235"/>
                  </a:lnTo>
                  <a:lnTo>
                    <a:pt x="94" y="1237"/>
                  </a:lnTo>
                  <a:lnTo>
                    <a:pt x="94" y="1237"/>
                  </a:lnTo>
                  <a:lnTo>
                    <a:pt x="96" y="1237"/>
                  </a:lnTo>
                  <a:lnTo>
                    <a:pt x="100" y="1237"/>
                  </a:lnTo>
                  <a:lnTo>
                    <a:pt x="104" y="1233"/>
                  </a:lnTo>
                  <a:lnTo>
                    <a:pt x="110" y="1233"/>
                  </a:lnTo>
                  <a:lnTo>
                    <a:pt x="113" y="1235"/>
                  </a:lnTo>
                  <a:lnTo>
                    <a:pt x="117" y="1237"/>
                  </a:lnTo>
                  <a:lnTo>
                    <a:pt x="117" y="1237"/>
                  </a:lnTo>
                  <a:lnTo>
                    <a:pt x="127" y="1241"/>
                  </a:lnTo>
                  <a:lnTo>
                    <a:pt x="142" y="1242"/>
                  </a:lnTo>
                  <a:lnTo>
                    <a:pt x="185" y="1248"/>
                  </a:lnTo>
                  <a:lnTo>
                    <a:pt x="241" y="1252"/>
                  </a:lnTo>
                  <a:lnTo>
                    <a:pt x="241" y="1252"/>
                  </a:lnTo>
                  <a:lnTo>
                    <a:pt x="241" y="1252"/>
                  </a:lnTo>
                  <a:lnTo>
                    <a:pt x="243" y="1256"/>
                  </a:lnTo>
                  <a:lnTo>
                    <a:pt x="246" y="1264"/>
                  </a:lnTo>
                  <a:lnTo>
                    <a:pt x="256" y="1275"/>
                  </a:lnTo>
                  <a:lnTo>
                    <a:pt x="256" y="1275"/>
                  </a:lnTo>
                  <a:lnTo>
                    <a:pt x="262" y="1283"/>
                  </a:lnTo>
                  <a:lnTo>
                    <a:pt x="266" y="1289"/>
                  </a:lnTo>
                  <a:lnTo>
                    <a:pt x="270" y="1299"/>
                  </a:lnTo>
                  <a:lnTo>
                    <a:pt x="273" y="1302"/>
                  </a:lnTo>
                  <a:lnTo>
                    <a:pt x="277" y="1304"/>
                  </a:lnTo>
                  <a:lnTo>
                    <a:pt x="285" y="1306"/>
                  </a:lnTo>
                  <a:lnTo>
                    <a:pt x="295" y="1306"/>
                  </a:lnTo>
                  <a:lnTo>
                    <a:pt x="295" y="1306"/>
                  </a:lnTo>
                  <a:lnTo>
                    <a:pt x="312" y="1308"/>
                  </a:lnTo>
                  <a:lnTo>
                    <a:pt x="325" y="1310"/>
                  </a:lnTo>
                  <a:lnTo>
                    <a:pt x="349" y="1322"/>
                  </a:lnTo>
                  <a:lnTo>
                    <a:pt x="349" y="1322"/>
                  </a:lnTo>
                  <a:lnTo>
                    <a:pt x="362" y="1328"/>
                  </a:lnTo>
                  <a:lnTo>
                    <a:pt x="368" y="1331"/>
                  </a:lnTo>
                  <a:lnTo>
                    <a:pt x="372" y="1333"/>
                  </a:lnTo>
                  <a:lnTo>
                    <a:pt x="379" y="1329"/>
                  </a:lnTo>
                  <a:lnTo>
                    <a:pt x="379" y="1329"/>
                  </a:lnTo>
                  <a:lnTo>
                    <a:pt x="385" y="1326"/>
                  </a:lnTo>
                  <a:lnTo>
                    <a:pt x="389" y="1320"/>
                  </a:lnTo>
                  <a:lnTo>
                    <a:pt x="401" y="1306"/>
                  </a:lnTo>
                  <a:lnTo>
                    <a:pt x="412" y="1293"/>
                  </a:lnTo>
                  <a:lnTo>
                    <a:pt x="420" y="1287"/>
                  </a:lnTo>
                  <a:lnTo>
                    <a:pt x="426" y="1283"/>
                  </a:lnTo>
                  <a:lnTo>
                    <a:pt x="426" y="1283"/>
                  </a:lnTo>
                  <a:lnTo>
                    <a:pt x="433" y="1279"/>
                  </a:lnTo>
                  <a:lnTo>
                    <a:pt x="439" y="1273"/>
                  </a:lnTo>
                  <a:lnTo>
                    <a:pt x="451" y="1260"/>
                  </a:lnTo>
                  <a:lnTo>
                    <a:pt x="464" y="1244"/>
                  </a:lnTo>
                  <a:lnTo>
                    <a:pt x="510" y="1183"/>
                  </a:lnTo>
                  <a:lnTo>
                    <a:pt x="510" y="1183"/>
                  </a:lnTo>
                  <a:lnTo>
                    <a:pt x="530" y="1179"/>
                  </a:lnTo>
                  <a:lnTo>
                    <a:pt x="557" y="1175"/>
                  </a:lnTo>
                  <a:lnTo>
                    <a:pt x="557" y="1175"/>
                  </a:lnTo>
                  <a:lnTo>
                    <a:pt x="559" y="1175"/>
                  </a:lnTo>
                  <a:lnTo>
                    <a:pt x="559" y="1177"/>
                  </a:lnTo>
                  <a:lnTo>
                    <a:pt x="555" y="1181"/>
                  </a:lnTo>
                  <a:lnTo>
                    <a:pt x="555" y="1183"/>
                  </a:lnTo>
                  <a:lnTo>
                    <a:pt x="559" y="1181"/>
                  </a:lnTo>
                  <a:lnTo>
                    <a:pt x="580" y="1175"/>
                  </a:lnTo>
                  <a:lnTo>
                    <a:pt x="580" y="1175"/>
                  </a:lnTo>
                  <a:lnTo>
                    <a:pt x="609" y="1163"/>
                  </a:lnTo>
                  <a:lnTo>
                    <a:pt x="630" y="1154"/>
                  </a:lnTo>
                  <a:lnTo>
                    <a:pt x="657" y="1136"/>
                  </a:lnTo>
                  <a:lnTo>
                    <a:pt x="657" y="1136"/>
                  </a:lnTo>
                  <a:lnTo>
                    <a:pt x="672" y="1125"/>
                  </a:lnTo>
                  <a:lnTo>
                    <a:pt x="686" y="1109"/>
                  </a:lnTo>
                  <a:lnTo>
                    <a:pt x="703" y="1090"/>
                  </a:lnTo>
                  <a:lnTo>
                    <a:pt x="703" y="1090"/>
                  </a:lnTo>
                  <a:lnTo>
                    <a:pt x="709" y="1097"/>
                  </a:lnTo>
                  <a:lnTo>
                    <a:pt x="724" y="1115"/>
                  </a:lnTo>
                  <a:lnTo>
                    <a:pt x="736" y="1126"/>
                  </a:lnTo>
                  <a:lnTo>
                    <a:pt x="749" y="1136"/>
                  </a:lnTo>
                  <a:lnTo>
                    <a:pt x="763" y="1146"/>
                  </a:lnTo>
                  <a:lnTo>
                    <a:pt x="780" y="1152"/>
                  </a:lnTo>
                  <a:lnTo>
                    <a:pt x="780" y="1152"/>
                  </a:lnTo>
                  <a:lnTo>
                    <a:pt x="798" y="1155"/>
                  </a:lnTo>
                  <a:lnTo>
                    <a:pt x="813" y="1157"/>
                  </a:lnTo>
                  <a:lnTo>
                    <a:pt x="840" y="1159"/>
                  </a:lnTo>
                  <a:lnTo>
                    <a:pt x="865" y="1159"/>
                  </a:lnTo>
                  <a:lnTo>
                    <a:pt x="877" y="1163"/>
                  </a:lnTo>
                  <a:lnTo>
                    <a:pt x="888" y="1167"/>
                  </a:lnTo>
                  <a:lnTo>
                    <a:pt x="888" y="1167"/>
                  </a:lnTo>
                  <a:lnTo>
                    <a:pt x="906" y="1177"/>
                  </a:lnTo>
                  <a:lnTo>
                    <a:pt x="919" y="1184"/>
                  </a:lnTo>
                  <a:lnTo>
                    <a:pt x="925" y="1192"/>
                  </a:lnTo>
                  <a:lnTo>
                    <a:pt x="927" y="1198"/>
                  </a:lnTo>
                  <a:lnTo>
                    <a:pt x="927" y="1198"/>
                  </a:lnTo>
                  <a:lnTo>
                    <a:pt x="927" y="1213"/>
                  </a:lnTo>
                  <a:lnTo>
                    <a:pt x="929" y="1221"/>
                  </a:lnTo>
                  <a:lnTo>
                    <a:pt x="934" y="1229"/>
                  </a:lnTo>
                  <a:lnTo>
                    <a:pt x="934" y="1229"/>
                  </a:lnTo>
                  <a:lnTo>
                    <a:pt x="936" y="1233"/>
                  </a:lnTo>
                  <a:lnTo>
                    <a:pt x="936" y="1235"/>
                  </a:lnTo>
                  <a:lnTo>
                    <a:pt x="936" y="1239"/>
                  </a:lnTo>
                  <a:lnTo>
                    <a:pt x="938" y="1242"/>
                  </a:lnTo>
                  <a:lnTo>
                    <a:pt x="942" y="1246"/>
                  </a:lnTo>
                  <a:lnTo>
                    <a:pt x="965" y="1260"/>
                  </a:lnTo>
                  <a:lnTo>
                    <a:pt x="965" y="1260"/>
                  </a:lnTo>
                  <a:lnTo>
                    <a:pt x="981" y="1268"/>
                  </a:lnTo>
                  <a:lnTo>
                    <a:pt x="994" y="1271"/>
                  </a:lnTo>
                  <a:lnTo>
                    <a:pt x="1012" y="1277"/>
                  </a:lnTo>
                  <a:lnTo>
                    <a:pt x="1025" y="1281"/>
                  </a:lnTo>
                  <a:lnTo>
                    <a:pt x="1031" y="1285"/>
                  </a:lnTo>
                  <a:lnTo>
                    <a:pt x="1035" y="1291"/>
                  </a:lnTo>
                  <a:lnTo>
                    <a:pt x="1035" y="1291"/>
                  </a:lnTo>
                  <a:lnTo>
                    <a:pt x="1042" y="1297"/>
                  </a:lnTo>
                  <a:lnTo>
                    <a:pt x="1054" y="1300"/>
                  </a:lnTo>
                  <a:lnTo>
                    <a:pt x="1067" y="1304"/>
                  </a:lnTo>
                  <a:lnTo>
                    <a:pt x="1081" y="1304"/>
                  </a:lnTo>
                  <a:lnTo>
                    <a:pt x="1094" y="1306"/>
                  </a:lnTo>
                  <a:lnTo>
                    <a:pt x="1108" y="1304"/>
                  </a:lnTo>
                  <a:lnTo>
                    <a:pt x="1116" y="1302"/>
                  </a:lnTo>
                  <a:lnTo>
                    <a:pt x="1119" y="1299"/>
                  </a:lnTo>
                  <a:lnTo>
                    <a:pt x="1119" y="1299"/>
                  </a:lnTo>
                  <a:lnTo>
                    <a:pt x="1123" y="1289"/>
                  </a:lnTo>
                  <a:lnTo>
                    <a:pt x="1127" y="1279"/>
                  </a:lnTo>
                  <a:lnTo>
                    <a:pt x="1135" y="1268"/>
                  </a:lnTo>
                  <a:lnTo>
                    <a:pt x="1158" y="1260"/>
                  </a:lnTo>
                  <a:lnTo>
                    <a:pt x="1158" y="1260"/>
                  </a:lnTo>
                  <a:lnTo>
                    <a:pt x="1168" y="1244"/>
                  </a:lnTo>
                  <a:lnTo>
                    <a:pt x="1173" y="1233"/>
                  </a:lnTo>
                  <a:lnTo>
                    <a:pt x="1177" y="1229"/>
                  </a:lnTo>
                  <a:lnTo>
                    <a:pt x="1181" y="1229"/>
                  </a:lnTo>
                  <a:lnTo>
                    <a:pt x="1181" y="1229"/>
                  </a:lnTo>
                  <a:lnTo>
                    <a:pt x="1185" y="1229"/>
                  </a:lnTo>
                  <a:lnTo>
                    <a:pt x="1191" y="1227"/>
                  </a:lnTo>
                  <a:lnTo>
                    <a:pt x="1204" y="1221"/>
                  </a:lnTo>
                  <a:lnTo>
                    <a:pt x="1220" y="1213"/>
                  </a:lnTo>
                  <a:lnTo>
                    <a:pt x="1220" y="1213"/>
                  </a:lnTo>
                  <a:lnTo>
                    <a:pt x="1218" y="1208"/>
                  </a:lnTo>
                  <a:lnTo>
                    <a:pt x="1216" y="1196"/>
                  </a:lnTo>
                  <a:lnTo>
                    <a:pt x="1214" y="1190"/>
                  </a:lnTo>
                  <a:lnTo>
                    <a:pt x="1216" y="1184"/>
                  </a:lnTo>
                  <a:lnTo>
                    <a:pt x="1220" y="1183"/>
                  </a:lnTo>
                  <a:lnTo>
                    <a:pt x="1227" y="1183"/>
                  </a:lnTo>
                  <a:lnTo>
                    <a:pt x="1227" y="1183"/>
                  </a:lnTo>
                  <a:lnTo>
                    <a:pt x="1243" y="1184"/>
                  </a:lnTo>
                  <a:lnTo>
                    <a:pt x="1256" y="1184"/>
                  </a:lnTo>
                  <a:lnTo>
                    <a:pt x="1264" y="1181"/>
                  </a:lnTo>
                  <a:lnTo>
                    <a:pt x="1266" y="1177"/>
                  </a:lnTo>
                  <a:lnTo>
                    <a:pt x="1266" y="1175"/>
                  </a:lnTo>
                  <a:lnTo>
                    <a:pt x="1266" y="1175"/>
                  </a:lnTo>
                  <a:lnTo>
                    <a:pt x="1268" y="1163"/>
                  </a:lnTo>
                  <a:lnTo>
                    <a:pt x="1276" y="1146"/>
                  </a:lnTo>
                  <a:lnTo>
                    <a:pt x="1279" y="1138"/>
                  </a:lnTo>
                  <a:lnTo>
                    <a:pt x="1285" y="1132"/>
                  </a:lnTo>
                  <a:lnTo>
                    <a:pt x="1291" y="1128"/>
                  </a:lnTo>
                  <a:lnTo>
                    <a:pt x="1297" y="1128"/>
                  </a:lnTo>
                  <a:lnTo>
                    <a:pt x="1297" y="1128"/>
                  </a:lnTo>
                  <a:lnTo>
                    <a:pt x="1299" y="1128"/>
                  </a:lnTo>
                  <a:lnTo>
                    <a:pt x="1303" y="1126"/>
                  </a:lnTo>
                  <a:lnTo>
                    <a:pt x="1306" y="1121"/>
                  </a:lnTo>
                  <a:lnTo>
                    <a:pt x="1310" y="1109"/>
                  </a:lnTo>
                  <a:lnTo>
                    <a:pt x="1314" y="1096"/>
                  </a:lnTo>
                  <a:lnTo>
                    <a:pt x="1318" y="1070"/>
                  </a:lnTo>
                  <a:lnTo>
                    <a:pt x="1320" y="1059"/>
                  </a:lnTo>
                  <a:lnTo>
                    <a:pt x="1320" y="1059"/>
                  </a:lnTo>
                  <a:lnTo>
                    <a:pt x="1324" y="1055"/>
                  </a:lnTo>
                  <a:lnTo>
                    <a:pt x="1335" y="1043"/>
                  </a:lnTo>
                  <a:lnTo>
                    <a:pt x="1345" y="1030"/>
                  </a:lnTo>
                  <a:lnTo>
                    <a:pt x="1349" y="1020"/>
                  </a:lnTo>
                  <a:lnTo>
                    <a:pt x="1351" y="1012"/>
                  </a:lnTo>
                  <a:lnTo>
                    <a:pt x="1351" y="1012"/>
                  </a:lnTo>
                  <a:lnTo>
                    <a:pt x="1351" y="993"/>
                  </a:lnTo>
                  <a:lnTo>
                    <a:pt x="1351" y="972"/>
                  </a:lnTo>
                  <a:lnTo>
                    <a:pt x="1351" y="953"/>
                  </a:lnTo>
                  <a:lnTo>
                    <a:pt x="1351" y="943"/>
                  </a:lnTo>
                  <a:lnTo>
                    <a:pt x="1351" y="943"/>
                  </a:lnTo>
                  <a:lnTo>
                    <a:pt x="1351" y="937"/>
                  </a:lnTo>
                  <a:lnTo>
                    <a:pt x="1349" y="927"/>
                  </a:lnTo>
                  <a:lnTo>
                    <a:pt x="1341" y="896"/>
                  </a:lnTo>
                  <a:lnTo>
                    <a:pt x="1335" y="867"/>
                  </a:lnTo>
                  <a:lnTo>
                    <a:pt x="1333" y="860"/>
                  </a:lnTo>
                  <a:lnTo>
                    <a:pt x="1333" y="858"/>
                  </a:lnTo>
                  <a:lnTo>
                    <a:pt x="1335" y="858"/>
                  </a:lnTo>
                  <a:lnTo>
                    <a:pt x="1335" y="858"/>
                  </a:lnTo>
                  <a:lnTo>
                    <a:pt x="1343" y="862"/>
                  </a:lnTo>
                  <a:lnTo>
                    <a:pt x="1355" y="862"/>
                  </a:lnTo>
                  <a:lnTo>
                    <a:pt x="1356" y="860"/>
                  </a:lnTo>
                  <a:lnTo>
                    <a:pt x="1358" y="856"/>
                  </a:lnTo>
                  <a:lnTo>
                    <a:pt x="1356" y="850"/>
                  </a:lnTo>
                  <a:lnTo>
                    <a:pt x="1351" y="842"/>
                  </a:lnTo>
                  <a:lnTo>
                    <a:pt x="1351" y="842"/>
                  </a:lnTo>
                  <a:lnTo>
                    <a:pt x="1333" y="821"/>
                  </a:lnTo>
                  <a:lnTo>
                    <a:pt x="1316" y="794"/>
                  </a:lnTo>
                  <a:lnTo>
                    <a:pt x="1297" y="765"/>
                  </a:lnTo>
                  <a:lnTo>
                    <a:pt x="1297" y="719"/>
                  </a:lnTo>
                  <a:lnTo>
                    <a:pt x="1274" y="688"/>
                  </a:lnTo>
                  <a:lnTo>
                    <a:pt x="1274" y="688"/>
                  </a:lnTo>
                  <a:lnTo>
                    <a:pt x="1277" y="686"/>
                  </a:lnTo>
                  <a:lnTo>
                    <a:pt x="1285" y="678"/>
                  </a:lnTo>
                  <a:lnTo>
                    <a:pt x="1287" y="672"/>
                  </a:lnTo>
                  <a:lnTo>
                    <a:pt x="1289" y="665"/>
                  </a:lnTo>
                  <a:lnTo>
                    <a:pt x="1291" y="653"/>
                  </a:lnTo>
                  <a:lnTo>
                    <a:pt x="1289" y="641"/>
                  </a:lnTo>
                  <a:lnTo>
                    <a:pt x="1289" y="641"/>
                  </a:lnTo>
                  <a:lnTo>
                    <a:pt x="1279" y="591"/>
                  </a:lnTo>
                  <a:lnTo>
                    <a:pt x="1274" y="574"/>
                  </a:lnTo>
                  <a:lnTo>
                    <a:pt x="1270" y="568"/>
                  </a:lnTo>
                  <a:lnTo>
                    <a:pt x="1266" y="564"/>
                  </a:lnTo>
                  <a:lnTo>
                    <a:pt x="1266" y="564"/>
                  </a:lnTo>
                  <a:lnTo>
                    <a:pt x="1260" y="558"/>
                  </a:lnTo>
                  <a:lnTo>
                    <a:pt x="1250" y="547"/>
                  </a:lnTo>
                  <a:lnTo>
                    <a:pt x="1225" y="514"/>
                  </a:lnTo>
                  <a:lnTo>
                    <a:pt x="1197" y="471"/>
                  </a:lnTo>
                  <a:lnTo>
                    <a:pt x="1158" y="417"/>
                  </a:lnTo>
                  <a:lnTo>
                    <a:pt x="1150" y="348"/>
                  </a:lnTo>
                  <a:lnTo>
                    <a:pt x="1119" y="301"/>
                  </a:lnTo>
                  <a:lnTo>
                    <a:pt x="1119" y="301"/>
                  </a:lnTo>
                  <a:lnTo>
                    <a:pt x="1131" y="295"/>
                  </a:lnTo>
                  <a:lnTo>
                    <a:pt x="1143" y="288"/>
                  </a:lnTo>
                  <a:lnTo>
                    <a:pt x="1156" y="276"/>
                  </a:lnTo>
                  <a:lnTo>
                    <a:pt x="1170" y="262"/>
                  </a:lnTo>
                  <a:lnTo>
                    <a:pt x="1181" y="243"/>
                  </a:lnTo>
                  <a:lnTo>
                    <a:pt x="1187" y="233"/>
                  </a:lnTo>
                  <a:lnTo>
                    <a:pt x="1191" y="220"/>
                  </a:lnTo>
                  <a:lnTo>
                    <a:pt x="1195" y="206"/>
                  </a:lnTo>
                  <a:lnTo>
                    <a:pt x="1197" y="193"/>
                  </a:lnTo>
                  <a:lnTo>
                    <a:pt x="1197" y="193"/>
                  </a:lnTo>
                  <a:lnTo>
                    <a:pt x="1202" y="135"/>
                  </a:lnTo>
                  <a:lnTo>
                    <a:pt x="1202" y="108"/>
                  </a:lnTo>
                  <a:lnTo>
                    <a:pt x="1202" y="83"/>
                  </a:lnTo>
                  <a:lnTo>
                    <a:pt x="1198" y="61"/>
                  </a:lnTo>
                  <a:lnTo>
                    <a:pt x="1191" y="42"/>
                  </a:lnTo>
                  <a:lnTo>
                    <a:pt x="1187" y="34"/>
                  </a:lnTo>
                  <a:lnTo>
                    <a:pt x="1181" y="27"/>
                  </a:lnTo>
                  <a:lnTo>
                    <a:pt x="1173" y="21"/>
                  </a:lnTo>
                  <a:lnTo>
                    <a:pt x="1166" y="15"/>
                  </a:lnTo>
                  <a:lnTo>
                    <a:pt x="1166" y="15"/>
                  </a:lnTo>
                  <a:lnTo>
                    <a:pt x="1146" y="7"/>
                  </a:lnTo>
                  <a:lnTo>
                    <a:pt x="1125" y="2"/>
                  </a:lnTo>
                  <a:lnTo>
                    <a:pt x="1102" y="0"/>
                  </a:lnTo>
                  <a:lnTo>
                    <a:pt x="1079" y="0"/>
                  </a:lnTo>
                  <a:lnTo>
                    <a:pt x="1056" y="2"/>
                  </a:lnTo>
                  <a:lnTo>
                    <a:pt x="1033" y="7"/>
                  </a:lnTo>
                  <a:lnTo>
                    <a:pt x="1013" y="13"/>
                  </a:lnTo>
                  <a:lnTo>
                    <a:pt x="996" y="23"/>
                  </a:lnTo>
                  <a:lnTo>
                    <a:pt x="996" y="23"/>
                  </a:lnTo>
                  <a:lnTo>
                    <a:pt x="979" y="36"/>
                  </a:lnTo>
                  <a:lnTo>
                    <a:pt x="961" y="54"/>
                  </a:lnTo>
                  <a:lnTo>
                    <a:pt x="944" y="75"/>
                  </a:lnTo>
                  <a:lnTo>
                    <a:pt x="927" y="98"/>
                  </a:lnTo>
                  <a:lnTo>
                    <a:pt x="900" y="137"/>
                  </a:lnTo>
                  <a:lnTo>
                    <a:pt x="888" y="154"/>
                  </a:lnTo>
                  <a:lnTo>
                    <a:pt x="888" y="15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Freeform 15">
              <a:extLst>
                <a:ext uri="{FF2B5EF4-FFF2-40B4-BE49-F238E27FC236}">
                  <a16:creationId xmlns:a16="http://schemas.microsoft.com/office/drawing/2014/main" id="{8A0D68AF-6AB4-4FBA-92DC-4AF8868BC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0" y="479425"/>
              <a:ext cx="330200" cy="333375"/>
            </a:xfrm>
            <a:custGeom>
              <a:avLst/>
              <a:gdLst>
                <a:gd name="T0" fmla="*/ 131 w 208"/>
                <a:gd name="T1" fmla="*/ 1 h 210"/>
                <a:gd name="T2" fmla="*/ 129 w 208"/>
                <a:gd name="T3" fmla="*/ 0 h 210"/>
                <a:gd name="T4" fmla="*/ 116 w 208"/>
                <a:gd name="T5" fmla="*/ 9 h 210"/>
                <a:gd name="T6" fmla="*/ 91 w 208"/>
                <a:gd name="T7" fmla="*/ 27 h 210"/>
                <a:gd name="T8" fmla="*/ 70 w 208"/>
                <a:gd name="T9" fmla="*/ 40 h 210"/>
                <a:gd name="T10" fmla="*/ 31 w 208"/>
                <a:gd name="T11" fmla="*/ 56 h 210"/>
                <a:gd name="T12" fmla="*/ 21 w 208"/>
                <a:gd name="T13" fmla="*/ 59 h 210"/>
                <a:gd name="T14" fmla="*/ 12 w 208"/>
                <a:gd name="T15" fmla="*/ 69 h 210"/>
                <a:gd name="T16" fmla="*/ 8 w 208"/>
                <a:gd name="T17" fmla="*/ 79 h 210"/>
                <a:gd name="T18" fmla="*/ 0 w 208"/>
                <a:gd name="T19" fmla="*/ 102 h 210"/>
                <a:gd name="T20" fmla="*/ 0 w 208"/>
                <a:gd name="T21" fmla="*/ 106 h 210"/>
                <a:gd name="T22" fmla="*/ 12 w 208"/>
                <a:gd name="T23" fmla="*/ 112 h 210"/>
                <a:gd name="T24" fmla="*/ 23 w 208"/>
                <a:gd name="T25" fmla="*/ 117 h 210"/>
                <a:gd name="T26" fmla="*/ 33 w 208"/>
                <a:gd name="T27" fmla="*/ 121 h 210"/>
                <a:gd name="T28" fmla="*/ 43 w 208"/>
                <a:gd name="T29" fmla="*/ 119 h 210"/>
                <a:gd name="T30" fmla="*/ 46 w 208"/>
                <a:gd name="T31" fmla="*/ 125 h 210"/>
                <a:gd name="T32" fmla="*/ 54 w 208"/>
                <a:gd name="T33" fmla="*/ 135 h 210"/>
                <a:gd name="T34" fmla="*/ 62 w 208"/>
                <a:gd name="T35" fmla="*/ 141 h 210"/>
                <a:gd name="T36" fmla="*/ 66 w 208"/>
                <a:gd name="T37" fmla="*/ 144 h 210"/>
                <a:gd name="T38" fmla="*/ 79 w 208"/>
                <a:gd name="T39" fmla="*/ 152 h 210"/>
                <a:gd name="T40" fmla="*/ 85 w 208"/>
                <a:gd name="T41" fmla="*/ 156 h 210"/>
                <a:gd name="T42" fmla="*/ 104 w 208"/>
                <a:gd name="T43" fmla="*/ 164 h 210"/>
                <a:gd name="T44" fmla="*/ 120 w 208"/>
                <a:gd name="T45" fmla="*/ 173 h 210"/>
                <a:gd name="T46" fmla="*/ 123 w 208"/>
                <a:gd name="T47" fmla="*/ 179 h 210"/>
                <a:gd name="T48" fmla="*/ 129 w 208"/>
                <a:gd name="T49" fmla="*/ 195 h 210"/>
                <a:gd name="T50" fmla="*/ 139 w 208"/>
                <a:gd name="T51" fmla="*/ 202 h 210"/>
                <a:gd name="T52" fmla="*/ 193 w 208"/>
                <a:gd name="T53" fmla="*/ 179 h 210"/>
                <a:gd name="T54" fmla="*/ 208 w 208"/>
                <a:gd name="T55" fmla="*/ 148 h 210"/>
                <a:gd name="T56" fmla="*/ 208 w 208"/>
                <a:gd name="T57" fmla="*/ 102 h 210"/>
                <a:gd name="T58" fmla="*/ 185 w 208"/>
                <a:gd name="T59" fmla="*/ 71 h 210"/>
                <a:gd name="T60" fmla="*/ 174 w 208"/>
                <a:gd name="T61" fmla="*/ 75 h 210"/>
                <a:gd name="T62" fmla="*/ 164 w 208"/>
                <a:gd name="T63" fmla="*/ 75 h 210"/>
                <a:gd name="T64" fmla="*/ 162 w 208"/>
                <a:gd name="T65" fmla="*/ 71 h 210"/>
                <a:gd name="T66" fmla="*/ 166 w 208"/>
                <a:gd name="T67" fmla="*/ 44 h 210"/>
                <a:gd name="T68" fmla="*/ 170 w 208"/>
                <a:gd name="T69" fmla="*/ 25 h 210"/>
                <a:gd name="T70" fmla="*/ 160 w 208"/>
                <a:gd name="T71" fmla="*/ 27 h 210"/>
                <a:gd name="T72" fmla="*/ 154 w 208"/>
                <a:gd name="T73" fmla="*/ 25 h 210"/>
                <a:gd name="T74" fmla="*/ 139 w 208"/>
                <a:gd name="T75" fmla="*/ 13 h 210"/>
                <a:gd name="T76" fmla="*/ 131 w 208"/>
                <a:gd name="T77" fmla="*/ 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8" h="210">
                  <a:moveTo>
                    <a:pt x="131" y="1"/>
                  </a:moveTo>
                  <a:lnTo>
                    <a:pt x="131" y="1"/>
                  </a:lnTo>
                  <a:lnTo>
                    <a:pt x="131" y="1"/>
                  </a:lnTo>
                  <a:lnTo>
                    <a:pt x="129" y="0"/>
                  </a:lnTo>
                  <a:lnTo>
                    <a:pt x="125" y="3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91" y="27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52" y="48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21" y="59"/>
                  </a:lnTo>
                  <a:lnTo>
                    <a:pt x="17" y="63"/>
                  </a:lnTo>
                  <a:lnTo>
                    <a:pt x="12" y="69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2" y="94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6"/>
                  </a:lnTo>
                  <a:lnTo>
                    <a:pt x="4" y="110"/>
                  </a:lnTo>
                  <a:lnTo>
                    <a:pt x="12" y="112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9" y="119"/>
                  </a:lnTo>
                  <a:lnTo>
                    <a:pt x="33" y="121"/>
                  </a:lnTo>
                  <a:lnTo>
                    <a:pt x="39" y="119"/>
                  </a:lnTo>
                  <a:lnTo>
                    <a:pt x="43" y="119"/>
                  </a:lnTo>
                  <a:lnTo>
                    <a:pt x="46" y="125"/>
                  </a:lnTo>
                  <a:lnTo>
                    <a:pt x="46" y="125"/>
                  </a:lnTo>
                  <a:lnTo>
                    <a:pt x="50" y="133"/>
                  </a:lnTo>
                  <a:lnTo>
                    <a:pt x="54" y="135"/>
                  </a:lnTo>
                  <a:lnTo>
                    <a:pt x="58" y="137"/>
                  </a:lnTo>
                  <a:lnTo>
                    <a:pt x="62" y="141"/>
                  </a:lnTo>
                  <a:lnTo>
                    <a:pt x="62" y="141"/>
                  </a:lnTo>
                  <a:lnTo>
                    <a:pt x="66" y="144"/>
                  </a:lnTo>
                  <a:lnTo>
                    <a:pt x="73" y="148"/>
                  </a:lnTo>
                  <a:lnTo>
                    <a:pt x="79" y="152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93" y="160"/>
                  </a:lnTo>
                  <a:lnTo>
                    <a:pt x="104" y="164"/>
                  </a:lnTo>
                  <a:lnTo>
                    <a:pt x="114" y="170"/>
                  </a:lnTo>
                  <a:lnTo>
                    <a:pt x="120" y="173"/>
                  </a:lnTo>
                  <a:lnTo>
                    <a:pt x="123" y="179"/>
                  </a:lnTo>
                  <a:lnTo>
                    <a:pt x="123" y="179"/>
                  </a:lnTo>
                  <a:lnTo>
                    <a:pt x="127" y="189"/>
                  </a:lnTo>
                  <a:lnTo>
                    <a:pt x="129" y="195"/>
                  </a:lnTo>
                  <a:lnTo>
                    <a:pt x="131" y="199"/>
                  </a:lnTo>
                  <a:lnTo>
                    <a:pt x="139" y="202"/>
                  </a:lnTo>
                  <a:lnTo>
                    <a:pt x="162" y="210"/>
                  </a:lnTo>
                  <a:lnTo>
                    <a:pt x="193" y="179"/>
                  </a:lnTo>
                  <a:lnTo>
                    <a:pt x="185" y="164"/>
                  </a:lnTo>
                  <a:lnTo>
                    <a:pt x="208" y="148"/>
                  </a:lnTo>
                  <a:lnTo>
                    <a:pt x="193" y="133"/>
                  </a:lnTo>
                  <a:lnTo>
                    <a:pt x="208" y="102"/>
                  </a:lnTo>
                  <a:lnTo>
                    <a:pt x="170" y="102"/>
                  </a:lnTo>
                  <a:lnTo>
                    <a:pt x="185" y="71"/>
                  </a:lnTo>
                  <a:lnTo>
                    <a:pt x="185" y="71"/>
                  </a:lnTo>
                  <a:lnTo>
                    <a:pt x="174" y="75"/>
                  </a:lnTo>
                  <a:lnTo>
                    <a:pt x="166" y="75"/>
                  </a:lnTo>
                  <a:lnTo>
                    <a:pt x="164" y="75"/>
                  </a:lnTo>
                  <a:lnTo>
                    <a:pt x="162" y="71"/>
                  </a:lnTo>
                  <a:lnTo>
                    <a:pt x="162" y="71"/>
                  </a:lnTo>
                  <a:lnTo>
                    <a:pt x="162" y="59"/>
                  </a:lnTo>
                  <a:lnTo>
                    <a:pt x="166" y="44"/>
                  </a:lnTo>
                  <a:lnTo>
                    <a:pt x="170" y="25"/>
                  </a:lnTo>
                  <a:lnTo>
                    <a:pt x="170" y="25"/>
                  </a:lnTo>
                  <a:lnTo>
                    <a:pt x="166" y="25"/>
                  </a:lnTo>
                  <a:lnTo>
                    <a:pt x="160" y="27"/>
                  </a:lnTo>
                  <a:lnTo>
                    <a:pt x="154" y="25"/>
                  </a:lnTo>
                  <a:lnTo>
                    <a:pt x="154" y="25"/>
                  </a:lnTo>
                  <a:lnTo>
                    <a:pt x="147" y="21"/>
                  </a:lnTo>
                  <a:lnTo>
                    <a:pt x="139" y="13"/>
                  </a:lnTo>
                  <a:lnTo>
                    <a:pt x="131" y="1"/>
                  </a:lnTo>
                  <a:lnTo>
                    <a:pt x="131" y="1"/>
                  </a:lnTo>
                  <a:close/>
                </a:path>
              </a:pathLst>
            </a:custGeom>
            <a:solidFill>
              <a:srgbClr val="CCCCCC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16">
              <a:extLst>
                <a:ext uri="{FF2B5EF4-FFF2-40B4-BE49-F238E27FC236}">
                  <a16:creationId xmlns:a16="http://schemas.microsoft.com/office/drawing/2014/main" id="{7D0333ED-1C62-40AD-88C9-209CD2F4E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275" y="614363"/>
              <a:ext cx="393700" cy="376238"/>
            </a:xfrm>
            <a:custGeom>
              <a:avLst/>
              <a:gdLst>
                <a:gd name="T0" fmla="*/ 138 w 248"/>
                <a:gd name="T1" fmla="*/ 2 h 237"/>
                <a:gd name="T2" fmla="*/ 208 w 248"/>
                <a:gd name="T3" fmla="*/ 34 h 237"/>
                <a:gd name="T4" fmla="*/ 223 w 248"/>
                <a:gd name="T5" fmla="*/ 48 h 237"/>
                <a:gd name="T6" fmla="*/ 233 w 248"/>
                <a:gd name="T7" fmla="*/ 61 h 237"/>
                <a:gd name="T8" fmla="*/ 244 w 248"/>
                <a:gd name="T9" fmla="*/ 87 h 237"/>
                <a:gd name="T10" fmla="*/ 246 w 248"/>
                <a:gd name="T11" fmla="*/ 94 h 237"/>
                <a:gd name="T12" fmla="*/ 248 w 248"/>
                <a:gd name="T13" fmla="*/ 125 h 237"/>
                <a:gd name="T14" fmla="*/ 246 w 248"/>
                <a:gd name="T15" fmla="*/ 133 h 237"/>
                <a:gd name="T16" fmla="*/ 239 w 248"/>
                <a:gd name="T17" fmla="*/ 137 h 237"/>
                <a:gd name="T18" fmla="*/ 192 w 248"/>
                <a:gd name="T19" fmla="*/ 156 h 237"/>
                <a:gd name="T20" fmla="*/ 181 w 248"/>
                <a:gd name="T21" fmla="*/ 160 h 237"/>
                <a:gd name="T22" fmla="*/ 167 w 248"/>
                <a:gd name="T23" fmla="*/ 162 h 237"/>
                <a:gd name="T24" fmla="*/ 161 w 248"/>
                <a:gd name="T25" fmla="*/ 172 h 237"/>
                <a:gd name="T26" fmla="*/ 138 w 248"/>
                <a:gd name="T27" fmla="*/ 203 h 237"/>
                <a:gd name="T28" fmla="*/ 136 w 248"/>
                <a:gd name="T29" fmla="*/ 208 h 237"/>
                <a:gd name="T30" fmla="*/ 138 w 248"/>
                <a:gd name="T31" fmla="*/ 228 h 237"/>
                <a:gd name="T32" fmla="*/ 136 w 248"/>
                <a:gd name="T33" fmla="*/ 235 h 237"/>
                <a:gd name="T34" fmla="*/ 123 w 248"/>
                <a:gd name="T35" fmla="*/ 233 h 237"/>
                <a:gd name="T36" fmla="*/ 102 w 248"/>
                <a:gd name="T37" fmla="*/ 224 h 237"/>
                <a:gd name="T38" fmla="*/ 67 w 248"/>
                <a:gd name="T39" fmla="*/ 203 h 237"/>
                <a:gd name="T40" fmla="*/ 54 w 248"/>
                <a:gd name="T41" fmla="*/ 195 h 237"/>
                <a:gd name="T42" fmla="*/ 27 w 248"/>
                <a:gd name="T43" fmla="*/ 183 h 237"/>
                <a:gd name="T44" fmla="*/ 11 w 248"/>
                <a:gd name="T45" fmla="*/ 170 h 237"/>
                <a:gd name="T46" fmla="*/ 7 w 248"/>
                <a:gd name="T47" fmla="*/ 164 h 237"/>
                <a:gd name="T48" fmla="*/ 2 w 248"/>
                <a:gd name="T49" fmla="*/ 139 h 237"/>
                <a:gd name="T50" fmla="*/ 0 w 248"/>
                <a:gd name="T51" fmla="*/ 125 h 237"/>
                <a:gd name="T52" fmla="*/ 17 w 248"/>
                <a:gd name="T53" fmla="*/ 121 h 237"/>
                <a:gd name="T54" fmla="*/ 23 w 248"/>
                <a:gd name="T55" fmla="*/ 117 h 237"/>
                <a:gd name="T56" fmla="*/ 29 w 248"/>
                <a:gd name="T57" fmla="*/ 100 h 237"/>
                <a:gd name="T58" fmla="*/ 54 w 248"/>
                <a:gd name="T59" fmla="*/ 87 h 237"/>
                <a:gd name="T60" fmla="*/ 92 w 248"/>
                <a:gd name="T61" fmla="*/ 48 h 237"/>
                <a:gd name="T62" fmla="*/ 131 w 248"/>
                <a:gd name="T63" fmla="*/ 25 h 237"/>
                <a:gd name="T64" fmla="*/ 129 w 248"/>
                <a:gd name="T65" fmla="*/ 19 h 237"/>
                <a:gd name="T66" fmla="*/ 125 w 248"/>
                <a:gd name="T67" fmla="*/ 3 h 237"/>
                <a:gd name="T68" fmla="*/ 131 w 248"/>
                <a:gd name="T69" fmla="*/ 0 h 237"/>
                <a:gd name="T70" fmla="*/ 138 w 248"/>
                <a:gd name="T71" fmla="*/ 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8" h="237">
                  <a:moveTo>
                    <a:pt x="138" y="2"/>
                  </a:moveTo>
                  <a:lnTo>
                    <a:pt x="138" y="2"/>
                  </a:lnTo>
                  <a:lnTo>
                    <a:pt x="185" y="21"/>
                  </a:lnTo>
                  <a:lnTo>
                    <a:pt x="208" y="34"/>
                  </a:lnTo>
                  <a:lnTo>
                    <a:pt x="217" y="42"/>
                  </a:lnTo>
                  <a:lnTo>
                    <a:pt x="223" y="48"/>
                  </a:lnTo>
                  <a:lnTo>
                    <a:pt x="223" y="48"/>
                  </a:lnTo>
                  <a:lnTo>
                    <a:pt x="233" y="61"/>
                  </a:lnTo>
                  <a:lnTo>
                    <a:pt x="241" y="75"/>
                  </a:lnTo>
                  <a:lnTo>
                    <a:pt x="244" y="87"/>
                  </a:lnTo>
                  <a:lnTo>
                    <a:pt x="246" y="94"/>
                  </a:lnTo>
                  <a:lnTo>
                    <a:pt x="246" y="94"/>
                  </a:lnTo>
                  <a:lnTo>
                    <a:pt x="248" y="114"/>
                  </a:lnTo>
                  <a:lnTo>
                    <a:pt x="248" y="125"/>
                  </a:lnTo>
                  <a:lnTo>
                    <a:pt x="248" y="131"/>
                  </a:lnTo>
                  <a:lnTo>
                    <a:pt x="246" y="133"/>
                  </a:lnTo>
                  <a:lnTo>
                    <a:pt x="246" y="133"/>
                  </a:lnTo>
                  <a:lnTo>
                    <a:pt x="239" y="137"/>
                  </a:lnTo>
                  <a:lnTo>
                    <a:pt x="225" y="145"/>
                  </a:lnTo>
                  <a:lnTo>
                    <a:pt x="192" y="156"/>
                  </a:lnTo>
                  <a:lnTo>
                    <a:pt x="192" y="156"/>
                  </a:lnTo>
                  <a:lnTo>
                    <a:pt x="181" y="160"/>
                  </a:lnTo>
                  <a:lnTo>
                    <a:pt x="173" y="160"/>
                  </a:lnTo>
                  <a:lnTo>
                    <a:pt x="167" y="162"/>
                  </a:lnTo>
                  <a:lnTo>
                    <a:pt x="161" y="172"/>
                  </a:lnTo>
                  <a:lnTo>
                    <a:pt x="161" y="172"/>
                  </a:lnTo>
                  <a:lnTo>
                    <a:pt x="150" y="189"/>
                  </a:lnTo>
                  <a:lnTo>
                    <a:pt x="138" y="203"/>
                  </a:lnTo>
                  <a:lnTo>
                    <a:pt x="138" y="203"/>
                  </a:lnTo>
                  <a:lnTo>
                    <a:pt x="136" y="208"/>
                  </a:lnTo>
                  <a:lnTo>
                    <a:pt x="136" y="214"/>
                  </a:lnTo>
                  <a:lnTo>
                    <a:pt x="138" y="228"/>
                  </a:lnTo>
                  <a:lnTo>
                    <a:pt x="138" y="233"/>
                  </a:lnTo>
                  <a:lnTo>
                    <a:pt x="136" y="235"/>
                  </a:lnTo>
                  <a:lnTo>
                    <a:pt x="131" y="237"/>
                  </a:lnTo>
                  <a:lnTo>
                    <a:pt x="123" y="233"/>
                  </a:lnTo>
                  <a:lnTo>
                    <a:pt x="123" y="233"/>
                  </a:lnTo>
                  <a:lnTo>
                    <a:pt x="102" y="224"/>
                  </a:lnTo>
                  <a:lnTo>
                    <a:pt x="84" y="212"/>
                  </a:lnTo>
                  <a:lnTo>
                    <a:pt x="67" y="203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40" y="189"/>
                  </a:lnTo>
                  <a:lnTo>
                    <a:pt x="27" y="183"/>
                  </a:lnTo>
                  <a:lnTo>
                    <a:pt x="15" y="175"/>
                  </a:lnTo>
                  <a:lnTo>
                    <a:pt x="11" y="170"/>
                  </a:lnTo>
                  <a:lnTo>
                    <a:pt x="7" y="164"/>
                  </a:lnTo>
                  <a:lnTo>
                    <a:pt x="7" y="164"/>
                  </a:lnTo>
                  <a:lnTo>
                    <a:pt x="3" y="150"/>
                  </a:lnTo>
                  <a:lnTo>
                    <a:pt x="2" y="139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9" y="123"/>
                  </a:lnTo>
                  <a:lnTo>
                    <a:pt x="17" y="121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7" y="110"/>
                  </a:lnTo>
                  <a:lnTo>
                    <a:pt x="29" y="100"/>
                  </a:lnTo>
                  <a:lnTo>
                    <a:pt x="30" y="87"/>
                  </a:lnTo>
                  <a:lnTo>
                    <a:pt x="54" y="87"/>
                  </a:lnTo>
                  <a:lnTo>
                    <a:pt x="61" y="48"/>
                  </a:lnTo>
                  <a:lnTo>
                    <a:pt x="92" y="48"/>
                  </a:lnTo>
                  <a:lnTo>
                    <a:pt x="100" y="25"/>
                  </a:lnTo>
                  <a:lnTo>
                    <a:pt x="131" y="25"/>
                  </a:lnTo>
                  <a:lnTo>
                    <a:pt x="131" y="25"/>
                  </a:lnTo>
                  <a:lnTo>
                    <a:pt x="129" y="19"/>
                  </a:lnTo>
                  <a:lnTo>
                    <a:pt x="127" y="9"/>
                  </a:lnTo>
                  <a:lnTo>
                    <a:pt x="125" y="3"/>
                  </a:lnTo>
                  <a:lnTo>
                    <a:pt x="127" y="2"/>
                  </a:lnTo>
                  <a:lnTo>
                    <a:pt x="131" y="0"/>
                  </a:lnTo>
                  <a:lnTo>
                    <a:pt x="138" y="2"/>
                  </a:lnTo>
                  <a:lnTo>
                    <a:pt x="138" y="2"/>
                  </a:lnTo>
                  <a:close/>
                </a:path>
              </a:pathLst>
            </a:custGeom>
            <a:solidFill>
              <a:srgbClr val="CCCCCC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17">
              <a:extLst>
                <a:ext uri="{FF2B5EF4-FFF2-40B4-BE49-F238E27FC236}">
                  <a16:creationId xmlns:a16="http://schemas.microsoft.com/office/drawing/2014/main" id="{26F5A195-0F40-49F4-8F9D-5D4B3BFCA0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063" y="2151063"/>
              <a:ext cx="696913" cy="736600"/>
            </a:xfrm>
            <a:custGeom>
              <a:avLst/>
              <a:gdLst>
                <a:gd name="T0" fmla="*/ 123 w 439"/>
                <a:gd name="T1" fmla="*/ 0 h 464"/>
                <a:gd name="T2" fmla="*/ 139 w 439"/>
                <a:gd name="T3" fmla="*/ 23 h 464"/>
                <a:gd name="T4" fmla="*/ 0 w 439"/>
                <a:gd name="T5" fmla="*/ 216 h 464"/>
                <a:gd name="T6" fmla="*/ 142 w 439"/>
                <a:gd name="T7" fmla="*/ 75 h 464"/>
                <a:gd name="T8" fmla="*/ 167 w 439"/>
                <a:gd name="T9" fmla="*/ 54 h 464"/>
                <a:gd name="T10" fmla="*/ 169 w 439"/>
                <a:gd name="T11" fmla="*/ 54 h 464"/>
                <a:gd name="T12" fmla="*/ 162 w 439"/>
                <a:gd name="T13" fmla="*/ 70 h 464"/>
                <a:gd name="T14" fmla="*/ 125 w 439"/>
                <a:gd name="T15" fmla="*/ 118 h 464"/>
                <a:gd name="T16" fmla="*/ 115 w 439"/>
                <a:gd name="T17" fmla="*/ 124 h 464"/>
                <a:gd name="T18" fmla="*/ 115 w 439"/>
                <a:gd name="T19" fmla="*/ 124 h 464"/>
                <a:gd name="T20" fmla="*/ 129 w 439"/>
                <a:gd name="T21" fmla="*/ 114 h 464"/>
                <a:gd name="T22" fmla="*/ 200 w 439"/>
                <a:gd name="T23" fmla="*/ 85 h 464"/>
                <a:gd name="T24" fmla="*/ 127 w 439"/>
                <a:gd name="T25" fmla="*/ 157 h 464"/>
                <a:gd name="T26" fmla="*/ 60 w 439"/>
                <a:gd name="T27" fmla="*/ 220 h 464"/>
                <a:gd name="T28" fmla="*/ 54 w 439"/>
                <a:gd name="T29" fmla="*/ 224 h 464"/>
                <a:gd name="T30" fmla="*/ 90 w 439"/>
                <a:gd name="T31" fmla="*/ 197 h 464"/>
                <a:gd name="T32" fmla="*/ 243 w 439"/>
                <a:gd name="T33" fmla="*/ 91 h 464"/>
                <a:gd name="T34" fmla="*/ 277 w 439"/>
                <a:gd name="T35" fmla="*/ 70 h 464"/>
                <a:gd name="T36" fmla="*/ 248 w 439"/>
                <a:gd name="T37" fmla="*/ 133 h 464"/>
                <a:gd name="T38" fmla="*/ 92 w 439"/>
                <a:gd name="T39" fmla="*/ 464 h 464"/>
                <a:gd name="T40" fmla="*/ 200 w 439"/>
                <a:gd name="T41" fmla="*/ 348 h 464"/>
                <a:gd name="T42" fmla="*/ 275 w 439"/>
                <a:gd name="T43" fmla="*/ 236 h 464"/>
                <a:gd name="T44" fmla="*/ 343 w 439"/>
                <a:gd name="T45" fmla="*/ 133 h 464"/>
                <a:gd name="T46" fmla="*/ 347 w 439"/>
                <a:gd name="T47" fmla="*/ 124 h 464"/>
                <a:gd name="T48" fmla="*/ 333 w 439"/>
                <a:gd name="T49" fmla="*/ 164 h 464"/>
                <a:gd name="T50" fmla="*/ 285 w 439"/>
                <a:gd name="T51" fmla="*/ 356 h 464"/>
                <a:gd name="T52" fmla="*/ 291 w 439"/>
                <a:gd name="T53" fmla="*/ 338 h 464"/>
                <a:gd name="T54" fmla="*/ 343 w 439"/>
                <a:gd name="T55" fmla="*/ 234 h 464"/>
                <a:gd name="T56" fmla="*/ 389 w 439"/>
                <a:gd name="T57" fmla="*/ 141 h 464"/>
                <a:gd name="T58" fmla="*/ 393 w 439"/>
                <a:gd name="T59" fmla="*/ 131 h 464"/>
                <a:gd name="T60" fmla="*/ 391 w 439"/>
                <a:gd name="T61" fmla="*/ 162 h 464"/>
                <a:gd name="T62" fmla="*/ 385 w 439"/>
                <a:gd name="T63" fmla="*/ 317 h 464"/>
                <a:gd name="T64" fmla="*/ 393 w 439"/>
                <a:gd name="T65" fmla="*/ 272 h 464"/>
                <a:gd name="T66" fmla="*/ 439 w 439"/>
                <a:gd name="T67" fmla="*/ 7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9" h="464">
                  <a:moveTo>
                    <a:pt x="123" y="0"/>
                  </a:moveTo>
                  <a:lnTo>
                    <a:pt x="123" y="0"/>
                  </a:lnTo>
                  <a:lnTo>
                    <a:pt x="46" y="85"/>
                  </a:lnTo>
                  <a:lnTo>
                    <a:pt x="139" y="23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85" y="131"/>
                  </a:lnTo>
                  <a:lnTo>
                    <a:pt x="142" y="75"/>
                  </a:lnTo>
                  <a:lnTo>
                    <a:pt x="162" y="58"/>
                  </a:lnTo>
                  <a:lnTo>
                    <a:pt x="167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7" y="60"/>
                  </a:lnTo>
                  <a:lnTo>
                    <a:pt x="162" y="70"/>
                  </a:lnTo>
                  <a:lnTo>
                    <a:pt x="142" y="95"/>
                  </a:lnTo>
                  <a:lnTo>
                    <a:pt x="125" y="118"/>
                  </a:lnTo>
                  <a:lnTo>
                    <a:pt x="117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9" y="120"/>
                  </a:lnTo>
                  <a:lnTo>
                    <a:pt x="129" y="114"/>
                  </a:lnTo>
                  <a:lnTo>
                    <a:pt x="158" y="100"/>
                  </a:lnTo>
                  <a:lnTo>
                    <a:pt x="200" y="85"/>
                  </a:lnTo>
                  <a:lnTo>
                    <a:pt x="200" y="85"/>
                  </a:lnTo>
                  <a:lnTo>
                    <a:pt x="127" y="157"/>
                  </a:lnTo>
                  <a:lnTo>
                    <a:pt x="75" y="205"/>
                  </a:lnTo>
                  <a:lnTo>
                    <a:pt x="60" y="220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63" y="216"/>
                  </a:lnTo>
                  <a:lnTo>
                    <a:pt x="90" y="197"/>
                  </a:lnTo>
                  <a:lnTo>
                    <a:pt x="166" y="143"/>
                  </a:lnTo>
                  <a:lnTo>
                    <a:pt x="243" y="91"/>
                  </a:lnTo>
                  <a:lnTo>
                    <a:pt x="268" y="75"/>
                  </a:lnTo>
                  <a:lnTo>
                    <a:pt x="277" y="70"/>
                  </a:lnTo>
                  <a:lnTo>
                    <a:pt x="277" y="70"/>
                  </a:lnTo>
                  <a:lnTo>
                    <a:pt x="248" y="133"/>
                  </a:lnTo>
                  <a:lnTo>
                    <a:pt x="185" y="269"/>
                  </a:lnTo>
                  <a:lnTo>
                    <a:pt x="92" y="464"/>
                  </a:lnTo>
                  <a:lnTo>
                    <a:pt x="270" y="147"/>
                  </a:lnTo>
                  <a:lnTo>
                    <a:pt x="200" y="348"/>
                  </a:lnTo>
                  <a:lnTo>
                    <a:pt x="200" y="348"/>
                  </a:lnTo>
                  <a:lnTo>
                    <a:pt x="275" y="236"/>
                  </a:lnTo>
                  <a:lnTo>
                    <a:pt x="325" y="158"/>
                  </a:lnTo>
                  <a:lnTo>
                    <a:pt x="343" y="133"/>
                  </a:lnTo>
                  <a:lnTo>
                    <a:pt x="347" y="124"/>
                  </a:lnTo>
                  <a:lnTo>
                    <a:pt x="347" y="124"/>
                  </a:lnTo>
                  <a:lnTo>
                    <a:pt x="343" y="135"/>
                  </a:lnTo>
                  <a:lnTo>
                    <a:pt x="333" y="164"/>
                  </a:lnTo>
                  <a:lnTo>
                    <a:pt x="312" y="251"/>
                  </a:lnTo>
                  <a:lnTo>
                    <a:pt x="285" y="356"/>
                  </a:lnTo>
                  <a:lnTo>
                    <a:pt x="285" y="356"/>
                  </a:lnTo>
                  <a:lnTo>
                    <a:pt x="291" y="338"/>
                  </a:lnTo>
                  <a:lnTo>
                    <a:pt x="304" y="309"/>
                  </a:lnTo>
                  <a:lnTo>
                    <a:pt x="343" y="234"/>
                  </a:lnTo>
                  <a:lnTo>
                    <a:pt x="379" y="162"/>
                  </a:lnTo>
                  <a:lnTo>
                    <a:pt x="389" y="141"/>
                  </a:lnTo>
                  <a:lnTo>
                    <a:pt x="393" y="131"/>
                  </a:lnTo>
                  <a:lnTo>
                    <a:pt x="393" y="131"/>
                  </a:lnTo>
                  <a:lnTo>
                    <a:pt x="391" y="139"/>
                  </a:lnTo>
                  <a:lnTo>
                    <a:pt x="391" y="162"/>
                  </a:lnTo>
                  <a:lnTo>
                    <a:pt x="387" y="230"/>
                  </a:lnTo>
                  <a:lnTo>
                    <a:pt x="385" y="317"/>
                  </a:lnTo>
                  <a:lnTo>
                    <a:pt x="385" y="317"/>
                  </a:lnTo>
                  <a:lnTo>
                    <a:pt x="393" y="272"/>
                  </a:lnTo>
                  <a:lnTo>
                    <a:pt x="412" y="191"/>
                  </a:lnTo>
                  <a:lnTo>
                    <a:pt x="439" y="7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18">
              <a:extLst>
                <a:ext uri="{FF2B5EF4-FFF2-40B4-BE49-F238E27FC236}">
                  <a16:creationId xmlns:a16="http://schemas.microsoft.com/office/drawing/2014/main" id="{DB6044A9-9F5D-41F5-B5EF-A0536F678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063" y="2151063"/>
              <a:ext cx="696913" cy="736600"/>
            </a:xfrm>
            <a:custGeom>
              <a:avLst/>
              <a:gdLst>
                <a:gd name="T0" fmla="*/ 123 w 439"/>
                <a:gd name="T1" fmla="*/ 0 h 464"/>
                <a:gd name="T2" fmla="*/ 139 w 439"/>
                <a:gd name="T3" fmla="*/ 23 h 464"/>
                <a:gd name="T4" fmla="*/ 0 w 439"/>
                <a:gd name="T5" fmla="*/ 216 h 464"/>
                <a:gd name="T6" fmla="*/ 142 w 439"/>
                <a:gd name="T7" fmla="*/ 75 h 464"/>
                <a:gd name="T8" fmla="*/ 167 w 439"/>
                <a:gd name="T9" fmla="*/ 54 h 464"/>
                <a:gd name="T10" fmla="*/ 169 w 439"/>
                <a:gd name="T11" fmla="*/ 54 h 464"/>
                <a:gd name="T12" fmla="*/ 162 w 439"/>
                <a:gd name="T13" fmla="*/ 70 h 464"/>
                <a:gd name="T14" fmla="*/ 125 w 439"/>
                <a:gd name="T15" fmla="*/ 118 h 464"/>
                <a:gd name="T16" fmla="*/ 115 w 439"/>
                <a:gd name="T17" fmla="*/ 124 h 464"/>
                <a:gd name="T18" fmla="*/ 115 w 439"/>
                <a:gd name="T19" fmla="*/ 124 h 464"/>
                <a:gd name="T20" fmla="*/ 129 w 439"/>
                <a:gd name="T21" fmla="*/ 114 h 464"/>
                <a:gd name="T22" fmla="*/ 200 w 439"/>
                <a:gd name="T23" fmla="*/ 85 h 464"/>
                <a:gd name="T24" fmla="*/ 127 w 439"/>
                <a:gd name="T25" fmla="*/ 157 h 464"/>
                <a:gd name="T26" fmla="*/ 60 w 439"/>
                <a:gd name="T27" fmla="*/ 220 h 464"/>
                <a:gd name="T28" fmla="*/ 54 w 439"/>
                <a:gd name="T29" fmla="*/ 224 h 464"/>
                <a:gd name="T30" fmla="*/ 90 w 439"/>
                <a:gd name="T31" fmla="*/ 197 h 464"/>
                <a:gd name="T32" fmla="*/ 243 w 439"/>
                <a:gd name="T33" fmla="*/ 91 h 464"/>
                <a:gd name="T34" fmla="*/ 277 w 439"/>
                <a:gd name="T35" fmla="*/ 70 h 464"/>
                <a:gd name="T36" fmla="*/ 248 w 439"/>
                <a:gd name="T37" fmla="*/ 133 h 464"/>
                <a:gd name="T38" fmla="*/ 92 w 439"/>
                <a:gd name="T39" fmla="*/ 464 h 464"/>
                <a:gd name="T40" fmla="*/ 200 w 439"/>
                <a:gd name="T41" fmla="*/ 348 h 464"/>
                <a:gd name="T42" fmla="*/ 275 w 439"/>
                <a:gd name="T43" fmla="*/ 236 h 464"/>
                <a:gd name="T44" fmla="*/ 343 w 439"/>
                <a:gd name="T45" fmla="*/ 133 h 464"/>
                <a:gd name="T46" fmla="*/ 347 w 439"/>
                <a:gd name="T47" fmla="*/ 124 h 464"/>
                <a:gd name="T48" fmla="*/ 333 w 439"/>
                <a:gd name="T49" fmla="*/ 164 h 464"/>
                <a:gd name="T50" fmla="*/ 285 w 439"/>
                <a:gd name="T51" fmla="*/ 356 h 464"/>
                <a:gd name="T52" fmla="*/ 291 w 439"/>
                <a:gd name="T53" fmla="*/ 338 h 464"/>
                <a:gd name="T54" fmla="*/ 343 w 439"/>
                <a:gd name="T55" fmla="*/ 234 h 464"/>
                <a:gd name="T56" fmla="*/ 389 w 439"/>
                <a:gd name="T57" fmla="*/ 141 h 464"/>
                <a:gd name="T58" fmla="*/ 393 w 439"/>
                <a:gd name="T59" fmla="*/ 131 h 464"/>
                <a:gd name="T60" fmla="*/ 391 w 439"/>
                <a:gd name="T61" fmla="*/ 162 h 464"/>
                <a:gd name="T62" fmla="*/ 385 w 439"/>
                <a:gd name="T63" fmla="*/ 317 h 464"/>
                <a:gd name="T64" fmla="*/ 393 w 439"/>
                <a:gd name="T65" fmla="*/ 272 h 464"/>
                <a:gd name="T66" fmla="*/ 439 w 439"/>
                <a:gd name="T67" fmla="*/ 7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9" h="464">
                  <a:moveTo>
                    <a:pt x="123" y="0"/>
                  </a:moveTo>
                  <a:lnTo>
                    <a:pt x="123" y="0"/>
                  </a:lnTo>
                  <a:lnTo>
                    <a:pt x="46" y="85"/>
                  </a:lnTo>
                  <a:lnTo>
                    <a:pt x="139" y="23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85" y="131"/>
                  </a:lnTo>
                  <a:lnTo>
                    <a:pt x="142" y="75"/>
                  </a:lnTo>
                  <a:lnTo>
                    <a:pt x="162" y="58"/>
                  </a:lnTo>
                  <a:lnTo>
                    <a:pt x="167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7" y="60"/>
                  </a:lnTo>
                  <a:lnTo>
                    <a:pt x="162" y="70"/>
                  </a:lnTo>
                  <a:lnTo>
                    <a:pt x="142" y="95"/>
                  </a:lnTo>
                  <a:lnTo>
                    <a:pt x="125" y="118"/>
                  </a:lnTo>
                  <a:lnTo>
                    <a:pt x="117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9" y="120"/>
                  </a:lnTo>
                  <a:lnTo>
                    <a:pt x="129" y="114"/>
                  </a:lnTo>
                  <a:lnTo>
                    <a:pt x="158" y="100"/>
                  </a:lnTo>
                  <a:lnTo>
                    <a:pt x="200" y="85"/>
                  </a:lnTo>
                  <a:lnTo>
                    <a:pt x="200" y="85"/>
                  </a:lnTo>
                  <a:lnTo>
                    <a:pt x="127" y="157"/>
                  </a:lnTo>
                  <a:lnTo>
                    <a:pt x="75" y="205"/>
                  </a:lnTo>
                  <a:lnTo>
                    <a:pt x="60" y="220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63" y="216"/>
                  </a:lnTo>
                  <a:lnTo>
                    <a:pt x="90" y="197"/>
                  </a:lnTo>
                  <a:lnTo>
                    <a:pt x="166" y="143"/>
                  </a:lnTo>
                  <a:lnTo>
                    <a:pt x="243" y="91"/>
                  </a:lnTo>
                  <a:lnTo>
                    <a:pt x="268" y="75"/>
                  </a:lnTo>
                  <a:lnTo>
                    <a:pt x="277" y="70"/>
                  </a:lnTo>
                  <a:lnTo>
                    <a:pt x="277" y="70"/>
                  </a:lnTo>
                  <a:lnTo>
                    <a:pt x="248" y="133"/>
                  </a:lnTo>
                  <a:lnTo>
                    <a:pt x="185" y="269"/>
                  </a:lnTo>
                  <a:lnTo>
                    <a:pt x="92" y="464"/>
                  </a:lnTo>
                  <a:lnTo>
                    <a:pt x="270" y="147"/>
                  </a:lnTo>
                  <a:lnTo>
                    <a:pt x="200" y="348"/>
                  </a:lnTo>
                  <a:lnTo>
                    <a:pt x="200" y="348"/>
                  </a:lnTo>
                  <a:lnTo>
                    <a:pt x="275" y="236"/>
                  </a:lnTo>
                  <a:lnTo>
                    <a:pt x="325" y="158"/>
                  </a:lnTo>
                  <a:lnTo>
                    <a:pt x="343" y="133"/>
                  </a:lnTo>
                  <a:lnTo>
                    <a:pt x="347" y="124"/>
                  </a:lnTo>
                  <a:lnTo>
                    <a:pt x="347" y="124"/>
                  </a:lnTo>
                  <a:lnTo>
                    <a:pt x="343" y="135"/>
                  </a:lnTo>
                  <a:lnTo>
                    <a:pt x="333" y="164"/>
                  </a:lnTo>
                  <a:lnTo>
                    <a:pt x="312" y="251"/>
                  </a:lnTo>
                  <a:lnTo>
                    <a:pt x="285" y="356"/>
                  </a:lnTo>
                  <a:lnTo>
                    <a:pt x="285" y="356"/>
                  </a:lnTo>
                  <a:lnTo>
                    <a:pt x="291" y="338"/>
                  </a:lnTo>
                  <a:lnTo>
                    <a:pt x="304" y="309"/>
                  </a:lnTo>
                  <a:lnTo>
                    <a:pt x="343" y="234"/>
                  </a:lnTo>
                  <a:lnTo>
                    <a:pt x="379" y="162"/>
                  </a:lnTo>
                  <a:lnTo>
                    <a:pt x="389" y="141"/>
                  </a:lnTo>
                  <a:lnTo>
                    <a:pt x="393" y="131"/>
                  </a:lnTo>
                  <a:lnTo>
                    <a:pt x="393" y="131"/>
                  </a:lnTo>
                  <a:lnTo>
                    <a:pt x="391" y="139"/>
                  </a:lnTo>
                  <a:lnTo>
                    <a:pt x="391" y="162"/>
                  </a:lnTo>
                  <a:lnTo>
                    <a:pt x="387" y="230"/>
                  </a:lnTo>
                  <a:lnTo>
                    <a:pt x="385" y="317"/>
                  </a:lnTo>
                  <a:lnTo>
                    <a:pt x="385" y="317"/>
                  </a:lnTo>
                  <a:lnTo>
                    <a:pt x="393" y="272"/>
                  </a:lnTo>
                  <a:lnTo>
                    <a:pt x="412" y="191"/>
                  </a:lnTo>
                  <a:lnTo>
                    <a:pt x="439" y="77"/>
                  </a:lnTo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19">
              <a:extLst>
                <a:ext uri="{FF2B5EF4-FFF2-40B4-BE49-F238E27FC236}">
                  <a16:creationId xmlns:a16="http://schemas.microsoft.com/office/drawing/2014/main" id="{EC41F889-C86B-40EB-9EDB-5962CD6C7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713" y="2101850"/>
              <a:ext cx="712788" cy="515938"/>
            </a:xfrm>
            <a:custGeom>
              <a:avLst/>
              <a:gdLst>
                <a:gd name="T0" fmla="*/ 177 w 449"/>
                <a:gd name="T1" fmla="*/ 0 h 325"/>
                <a:gd name="T2" fmla="*/ 177 w 449"/>
                <a:gd name="T3" fmla="*/ 0 h 325"/>
                <a:gd name="T4" fmla="*/ 320 w 449"/>
                <a:gd name="T5" fmla="*/ 104 h 325"/>
                <a:gd name="T6" fmla="*/ 414 w 449"/>
                <a:gd name="T7" fmla="*/ 174 h 325"/>
                <a:gd name="T8" fmla="*/ 441 w 449"/>
                <a:gd name="T9" fmla="*/ 195 h 325"/>
                <a:gd name="T10" fmla="*/ 447 w 449"/>
                <a:gd name="T11" fmla="*/ 201 h 325"/>
                <a:gd name="T12" fmla="*/ 449 w 449"/>
                <a:gd name="T13" fmla="*/ 201 h 325"/>
                <a:gd name="T14" fmla="*/ 447 w 449"/>
                <a:gd name="T15" fmla="*/ 201 h 325"/>
                <a:gd name="T16" fmla="*/ 447 w 449"/>
                <a:gd name="T17" fmla="*/ 201 h 325"/>
                <a:gd name="T18" fmla="*/ 304 w 449"/>
                <a:gd name="T19" fmla="*/ 112 h 325"/>
                <a:gd name="T20" fmla="*/ 177 w 449"/>
                <a:gd name="T21" fmla="*/ 31 h 325"/>
                <a:gd name="T22" fmla="*/ 231 w 449"/>
                <a:gd name="T23" fmla="*/ 101 h 325"/>
                <a:gd name="T24" fmla="*/ 169 w 449"/>
                <a:gd name="T25" fmla="*/ 85 h 325"/>
                <a:gd name="T26" fmla="*/ 401 w 449"/>
                <a:gd name="T27" fmla="*/ 317 h 325"/>
                <a:gd name="T28" fmla="*/ 401 w 449"/>
                <a:gd name="T29" fmla="*/ 317 h 325"/>
                <a:gd name="T30" fmla="*/ 254 w 449"/>
                <a:gd name="T31" fmla="*/ 203 h 325"/>
                <a:gd name="T32" fmla="*/ 152 w 449"/>
                <a:gd name="T33" fmla="*/ 126 h 325"/>
                <a:gd name="T34" fmla="*/ 108 w 449"/>
                <a:gd name="T35" fmla="*/ 93 h 325"/>
                <a:gd name="T36" fmla="*/ 108 w 449"/>
                <a:gd name="T37" fmla="*/ 93 h 325"/>
                <a:gd name="T38" fmla="*/ 194 w 449"/>
                <a:gd name="T39" fmla="*/ 211 h 325"/>
                <a:gd name="T40" fmla="*/ 248 w 449"/>
                <a:gd name="T41" fmla="*/ 286 h 325"/>
                <a:gd name="T42" fmla="*/ 262 w 449"/>
                <a:gd name="T43" fmla="*/ 307 h 325"/>
                <a:gd name="T44" fmla="*/ 264 w 449"/>
                <a:gd name="T45" fmla="*/ 311 h 325"/>
                <a:gd name="T46" fmla="*/ 262 w 449"/>
                <a:gd name="T47" fmla="*/ 309 h 325"/>
                <a:gd name="T48" fmla="*/ 262 w 449"/>
                <a:gd name="T49" fmla="*/ 309 h 325"/>
                <a:gd name="T50" fmla="*/ 229 w 449"/>
                <a:gd name="T51" fmla="*/ 274 h 325"/>
                <a:gd name="T52" fmla="*/ 179 w 449"/>
                <a:gd name="T53" fmla="*/ 222 h 325"/>
                <a:gd name="T54" fmla="*/ 115 w 449"/>
                <a:gd name="T55" fmla="*/ 155 h 325"/>
                <a:gd name="T56" fmla="*/ 115 w 449"/>
                <a:gd name="T57" fmla="*/ 155 h 325"/>
                <a:gd name="T58" fmla="*/ 164 w 449"/>
                <a:gd name="T59" fmla="*/ 230 h 325"/>
                <a:gd name="T60" fmla="*/ 208 w 449"/>
                <a:gd name="T61" fmla="*/ 302 h 325"/>
                <a:gd name="T62" fmla="*/ 208 w 449"/>
                <a:gd name="T63" fmla="*/ 302 h 325"/>
                <a:gd name="T64" fmla="*/ 190 w 449"/>
                <a:gd name="T65" fmla="*/ 282 h 325"/>
                <a:gd name="T66" fmla="*/ 156 w 449"/>
                <a:gd name="T67" fmla="*/ 244 h 325"/>
                <a:gd name="T68" fmla="*/ 108 w 449"/>
                <a:gd name="T69" fmla="*/ 193 h 325"/>
                <a:gd name="T70" fmla="*/ 169 w 449"/>
                <a:gd name="T71" fmla="*/ 309 h 325"/>
                <a:gd name="T72" fmla="*/ 61 w 449"/>
                <a:gd name="T73" fmla="*/ 162 h 325"/>
                <a:gd name="T74" fmla="*/ 115 w 449"/>
                <a:gd name="T75" fmla="*/ 325 h 325"/>
                <a:gd name="T76" fmla="*/ 0 w 449"/>
                <a:gd name="T77" fmla="*/ 139 h 325"/>
                <a:gd name="T78" fmla="*/ 177 w 449"/>
                <a:gd name="T7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49" h="325">
                  <a:moveTo>
                    <a:pt x="177" y="0"/>
                  </a:moveTo>
                  <a:lnTo>
                    <a:pt x="177" y="0"/>
                  </a:lnTo>
                  <a:lnTo>
                    <a:pt x="320" y="104"/>
                  </a:lnTo>
                  <a:lnTo>
                    <a:pt x="414" y="174"/>
                  </a:lnTo>
                  <a:lnTo>
                    <a:pt x="441" y="195"/>
                  </a:lnTo>
                  <a:lnTo>
                    <a:pt x="447" y="201"/>
                  </a:lnTo>
                  <a:lnTo>
                    <a:pt x="449" y="201"/>
                  </a:lnTo>
                  <a:lnTo>
                    <a:pt x="447" y="201"/>
                  </a:lnTo>
                  <a:lnTo>
                    <a:pt x="447" y="201"/>
                  </a:lnTo>
                  <a:lnTo>
                    <a:pt x="304" y="112"/>
                  </a:lnTo>
                  <a:lnTo>
                    <a:pt x="177" y="31"/>
                  </a:lnTo>
                  <a:lnTo>
                    <a:pt x="231" y="101"/>
                  </a:lnTo>
                  <a:lnTo>
                    <a:pt x="169" y="85"/>
                  </a:lnTo>
                  <a:lnTo>
                    <a:pt x="401" y="317"/>
                  </a:lnTo>
                  <a:lnTo>
                    <a:pt x="401" y="317"/>
                  </a:lnTo>
                  <a:lnTo>
                    <a:pt x="254" y="203"/>
                  </a:lnTo>
                  <a:lnTo>
                    <a:pt x="152" y="126"/>
                  </a:lnTo>
                  <a:lnTo>
                    <a:pt x="108" y="93"/>
                  </a:lnTo>
                  <a:lnTo>
                    <a:pt x="108" y="93"/>
                  </a:lnTo>
                  <a:lnTo>
                    <a:pt x="194" y="211"/>
                  </a:lnTo>
                  <a:lnTo>
                    <a:pt x="248" y="286"/>
                  </a:lnTo>
                  <a:lnTo>
                    <a:pt x="262" y="307"/>
                  </a:lnTo>
                  <a:lnTo>
                    <a:pt x="264" y="311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29" y="274"/>
                  </a:lnTo>
                  <a:lnTo>
                    <a:pt x="179" y="222"/>
                  </a:lnTo>
                  <a:lnTo>
                    <a:pt x="115" y="155"/>
                  </a:lnTo>
                  <a:lnTo>
                    <a:pt x="115" y="155"/>
                  </a:lnTo>
                  <a:lnTo>
                    <a:pt x="164" y="230"/>
                  </a:lnTo>
                  <a:lnTo>
                    <a:pt x="208" y="302"/>
                  </a:lnTo>
                  <a:lnTo>
                    <a:pt x="208" y="302"/>
                  </a:lnTo>
                  <a:lnTo>
                    <a:pt x="190" y="282"/>
                  </a:lnTo>
                  <a:lnTo>
                    <a:pt x="156" y="244"/>
                  </a:lnTo>
                  <a:lnTo>
                    <a:pt x="108" y="193"/>
                  </a:lnTo>
                  <a:lnTo>
                    <a:pt x="169" y="309"/>
                  </a:lnTo>
                  <a:lnTo>
                    <a:pt x="61" y="162"/>
                  </a:lnTo>
                  <a:lnTo>
                    <a:pt x="115" y="325"/>
                  </a:lnTo>
                  <a:lnTo>
                    <a:pt x="0" y="139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Freeform 20">
              <a:extLst>
                <a:ext uri="{FF2B5EF4-FFF2-40B4-BE49-F238E27FC236}">
                  <a16:creationId xmlns:a16="http://schemas.microsoft.com/office/drawing/2014/main" id="{6262A4CB-352E-4A5F-8E7E-0EB8A5CF0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713" y="2101850"/>
              <a:ext cx="712788" cy="515938"/>
            </a:xfrm>
            <a:custGeom>
              <a:avLst/>
              <a:gdLst>
                <a:gd name="T0" fmla="*/ 177 w 449"/>
                <a:gd name="T1" fmla="*/ 0 h 325"/>
                <a:gd name="T2" fmla="*/ 177 w 449"/>
                <a:gd name="T3" fmla="*/ 0 h 325"/>
                <a:gd name="T4" fmla="*/ 320 w 449"/>
                <a:gd name="T5" fmla="*/ 104 h 325"/>
                <a:gd name="T6" fmla="*/ 414 w 449"/>
                <a:gd name="T7" fmla="*/ 174 h 325"/>
                <a:gd name="T8" fmla="*/ 441 w 449"/>
                <a:gd name="T9" fmla="*/ 195 h 325"/>
                <a:gd name="T10" fmla="*/ 447 w 449"/>
                <a:gd name="T11" fmla="*/ 201 h 325"/>
                <a:gd name="T12" fmla="*/ 449 w 449"/>
                <a:gd name="T13" fmla="*/ 201 h 325"/>
                <a:gd name="T14" fmla="*/ 447 w 449"/>
                <a:gd name="T15" fmla="*/ 201 h 325"/>
                <a:gd name="T16" fmla="*/ 447 w 449"/>
                <a:gd name="T17" fmla="*/ 201 h 325"/>
                <a:gd name="T18" fmla="*/ 304 w 449"/>
                <a:gd name="T19" fmla="*/ 112 h 325"/>
                <a:gd name="T20" fmla="*/ 177 w 449"/>
                <a:gd name="T21" fmla="*/ 31 h 325"/>
                <a:gd name="T22" fmla="*/ 231 w 449"/>
                <a:gd name="T23" fmla="*/ 101 h 325"/>
                <a:gd name="T24" fmla="*/ 169 w 449"/>
                <a:gd name="T25" fmla="*/ 85 h 325"/>
                <a:gd name="T26" fmla="*/ 401 w 449"/>
                <a:gd name="T27" fmla="*/ 317 h 325"/>
                <a:gd name="T28" fmla="*/ 401 w 449"/>
                <a:gd name="T29" fmla="*/ 317 h 325"/>
                <a:gd name="T30" fmla="*/ 254 w 449"/>
                <a:gd name="T31" fmla="*/ 203 h 325"/>
                <a:gd name="T32" fmla="*/ 152 w 449"/>
                <a:gd name="T33" fmla="*/ 126 h 325"/>
                <a:gd name="T34" fmla="*/ 108 w 449"/>
                <a:gd name="T35" fmla="*/ 93 h 325"/>
                <a:gd name="T36" fmla="*/ 108 w 449"/>
                <a:gd name="T37" fmla="*/ 93 h 325"/>
                <a:gd name="T38" fmla="*/ 194 w 449"/>
                <a:gd name="T39" fmla="*/ 211 h 325"/>
                <a:gd name="T40" fmla="*/ 248 w 449"/>
                <a:gd name="T41" fmla="*/ 286 h 325"/>
                <a:gd name="T42" fmla="*/ 262 w 449"/>
                <a:gd name="T43" fmla="*/ 307 h 325"/>
                <a:gd name="T44" fmla="*/ 264 w 449"/>
                <a:gd name="T45" fmla="*/ 311 h 325"/>
                <a:gd name="T46" fmla="*/ 262 w 449"/>
                <a:gd name="T47" fmla="*/ 309 h 325"/>
                <a:gd name="T48" fmla="*/ 262 w 449"/>
                <a:gd name="T49" fmla="*/ 309 h 325"/>
                <a:gd name="T50" fmla="*/ 229 w 449"/>
                <a:gd name="T51" fmla="*/ 274 h 325"/>
                <a:gd name="T52" fmla="*/ 179 w 449"/>
                <a:gd name="T53" fmla="*/ 222 h 325"/>
                <a:gd name="T54" fmla="*/ 115 w 449"/>
                <a:gd name="T55" fmla="*/ 155 h 325"/>
                <a:gd name="T56" fmla="*/ 115 w 449"/>
                <a:gd name="T57" fmla="*/ 155 h 325"/>
                <a:gd name="T58" fmla="*/ 164 w 449"/>
                <a:gd name="T59" fmla="*/ 230 h 325"/>
                <a:gd name="T60" fmla="*/ 208 w 449"/>
                <a:gd name="T61" fmla="*/ 302 h 325"/>
                <a:gd name="T62" fmla="*/ 208 w 449"/>
                <a:gd name="T63" fmla="*/ 302 h 325"/>
                <a:gd name="T64" fmla="*/ 190 w 449"/>
                <a:gd name="T65" fmla="*/ 282 h 325"/>
                <a:gd name="T66" fmla="*/ 156 w 449"/>
                <a:gd name="T67" fmla="*/ 244 h 325"/>
                <a:gd name="T68" fmla="*/ 108 w 449"/>
                <a:gd name="T69" fmla="*/ 193 h 325"/>
                <a:gd name="T70" fmla="*/ 169 w 449"/>
                <a:gd name="T71" fmla="*/ 309 h 325"/>
                <a:gd name="T72" fmla="*/ 61 w 449"/>
                <a:gd name="T73" fmla="*/ 162 h 325"/>
                <a:gd name="T74" fmla="*/ 115 w 449"/>
                <a:gd name="T75" fmla="*/ 325 h 325"/>
                <a:gd name="T76" fmla="*/ 0 w 449"/>
                <a:gd name="T77" fmla="*/ 139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49" h="325">
                  <a:moveTo>
                    <a:pt x="177" y="0"/>
                  </a:moveTo>
                  <a:lnTo>
                    <a:pt x="177" y="0"/>
                  </a:lnTo>
                  <a:lnTo>
                    <a:pt x="320" y="104"/>
                  </a:lnTo>
                  <a:lnTo>
                    <a:pt x="414" y="174"/>
                  </a:lnTo>
                  <a:lnTo>
                    <a:pt x="441" y="195"/>
                  </a:lnTo>
                  <a:lnTo>
                    <a:pt x="447" y="201"/>
                  </a:lnTo>
                  <a:lnTo>
                    <a:pt x="449" y="201"/>
                  </a:lnTo>
                  <a:lnTo>
                    <a:pt x="447" y="201"/>
                  </a:lnTo>
                  <a:lnTo>
                    <a:pt x="447" y="201"/>
                  </a:lnTo>
                  <a:lnTo>
                    <a:pt x="304" y="112"/>
                  </a:lnTo>
                  <a:lnTo>
                    <a:pt x="177" y="31"/>
                  </a:lnTo>
                  <a:lnTo>
                    <a:pt x="231" y="101"/>
                  </a:lnTo>
                  <a:lnTo>
                    <a:pt x="169" y="85"/>
                  </a:lnTo>
                  <a:lnTo>
                    <a:pt x="401" y="317"/>
                  </a:lnTo>
                  <a:lnTo>
                    <a:pt x="401" y="317"/>
                  </a:lnTo>
                  <a:lnTo>
                    <a:pt x="254" y="203"/>
                  </a:lnTo>
                  <a:lnTo>
                    <a:pt x="152" y="126"/>
                  </a:lnTo>
                  <a:lnTo>
                    <a:pt x="108" y="93"/>
                  </a:lnTo>
                  <a:lnTo>
                    <a:pt x="108" y="93"/>
                  </a:lnTo>
                  <a:lnTo>
                    <a:pt x="194" y="211"/>
                  </a:lnTo>
                  <a:lnTo>
                    <a:pt x="248" y="286"/>
                  </a:lnTo>
                  <a:lnTo>
                    <a:pt x="262" y="307"/>
                  </a:lnTo>
                  <a:lnTo>
                    <a:pt x="264" y="311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29" y="274"/>
                  </a:lnTo>
                  <a:lnTo>
                    <a:pt x="179" y="222"/>
                  </a:lnTo>
                  <a:lnTo>
                    <a:pt x="115" y="155"/>
                  </a:lnTo>
                  <a:lnTo>
                    <a:pt x="115" y="155"/>
                  </a:lnTo>
                  <a:lnTo>
                    <a:pt x="164" y="230"/>
                  </a:lnTo>
                  <a:lnTo>
                    <a:pt x="208" y="302"/>
                  </a:lnTo>
                  <a:lnTo>
                    <a:pt x="208" y="302"/>
                  </a:lnTo>
                  <a:lnTo>
                    <a:pt x="190" y="282"/>
                  </a:lnTo>
                  <a:lnTo>
                    <a:pt x="156" y="244"/>
                  </a:lnTo>
                  <a:lnTo>
                    <a:pt x="108" y="193"/>
                  </a:lnTo>
                  <a:lnTo>
                    <a:pt x="169" y="309"/>
                  </a:lnTo>
                  <a:lnTo>
                    <a:pt x="61" y="162"/>
                  </a:lnTo>
                  <a:lnTo>
                    <a:pt x="115" y="325"/>
                  </a:lnTo>
                  <a:lnTo>
                    <a:pt x="0" y="139"/>
                  </a:lnTo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Freeform 21">
              <a:extLst>
                <a:ext uri="{FF2B5EF4-FFF2-40B4-BE49-F238E27FC236}">
                  <a16:creationId xmlns:a16="http://schemas.microsoft.com/office/drawing/2014/main" id="{CE2AE038-351A-4AE6-95A0-2FAA03195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4375" y="2114550"/>
              <a:ext cx="798513" cy="604838"/>
            </a:xfrm>
            <a:custGeom>
              <a:avLst/>
              <a:gdLst>
                <a:gd name="T0" fmla="*/ 30 w 503"/>
                <a:gd name="T1" fmla="*/ 69 h 381"/>
                <a:gd name="T2" fmla="*/ 15 w 503"/>
                <a:gd name="T3" fmla="*/ 75 h 381"/>
                <a:gd name="T4" fmla="*/ 2 w 503"/>
                <a:gd name="T5" fmla="*/ 87 h 381"/>
                <a:gd name="T6" fmla="*/ 0 w 503"/>
                <a:gd name="T7" fmla="*/ 93 h 381"/>
                <a:gd name="T8" fmla="*/ 2 w 503"/>
                <a:gd name="T9" fmla="*/ 114 h 381"/>
                <a:gd name="T10" fmla="*/ 13 w 503"/>
                <a:gd name="T11" fmla="*/ 178 h 381"/>
                <a:gd name="T12" fmla="*/ 15 w 503"/>
                <a:gd name="T13" fmla="*/ 201 h 381"/>
                <a:gd name="T14" fmla="*/ 13 w 503"/>
                <a:gd name="T15" fmla="*/ 241 h 381"/>
                <a:gd name="T16" fmla="*/ 15 w 503"/>
                <a:gd name="T17" fmla="*/ 278 h 381"/>
                <a:gd name="T18" fmla="*/ 23 w 503"/>
                <a:gd name="T19" fmla="*/ 303 h 381"/>
                <a:gd name="T20" fmla="*/ 30 w 503"/>
                <a:gd name="T21" fmla="*/ 324 h 381"/>
                <a:gd name="T22" fmla="*/ 34 w 503"/>
                <a:gd name="T23" fmla="*/ 332 h 381"/>
                <a:gd name="T24" fmla="*/ 50 w 503"/>
                <a:gd name="T25" fmla="*/ 355 h 381"/>
                <a:gd name="T26" fmla="*/ 54 w 503"/>
                <a:gd name="T27" fmla="*/ 363 h 381"/>
                <a:gd name="T28" fmla="*/ 48 w 503"/>
                <a:gd name="T29" fmla="*/ 375 h 381"/>
                <a:gd name="T30" fmla="*/ 48 w 503"/>
                <a:gd name="T31" fmla="*/ 381 h 381"/>
                <a:gd name="T32" fmla="*/ 61 w 503"/>
                <a:gd name="T33" fmla="*/ 379 h 381"/>
                <a:gd name="T34" fmla="*/ 88 w 503"/>
                <a:gd name="T35" fmla="*/ 369 h 381"/>
                <a:gd name="T36" fmla="*/ 169 w 503"/>
                <a:gd name="T37" fmla="*/ 332 h 381"/>
                <a:gd name="T38" fmla="*/ 185 w 503"/>
                <a:gd name="T39" fmla="*/ 326 h 381"/>
                <a:gd name="T40" fmla="*/ 239 w 503"/>
                <a:gd name="T41" fmla="*/ 311 h 381"/>
                <a:gd name="T42" fmla="*/ 262 w 503"/>
                <a:gd name="T43" fmla="*/ 309 h 381"/>
                <a:gd name="T44" fmla="*/ 277 w 503"/>
                <a:gd name="T45" fmla="*/ 313 h 381"/>
                <a:gd name="T46" fmla="*/ 296 w 503"/>
                <a:gd name="T47" fmla="*/ 321 h 381"/>
                <a:gd name="T48" fmla="*/ 308 w 503"/>
                <a:gd name="T49" fmla="*/ 324 h 381"/>
                <a:gd name="T50" fmla="*/ 364 w 503"/>
                <a:gd name="T51" fmla="*/ 332 h 381"/>
                <a:gd name="T52" fmla="*/ 454 w 503"/>
                <a:gd name="T53" fmla="*/ 332 h 381"/>
                <a:gd name="T54" fmla="*/ 458 w 503"/>
                <a:gd name="T55" fmla="*/ 332 h 381"/>
                <a:gd name="T56" fmla="*/ 476 w 503"/>
                <a:gd name="T57" fmla="*/ 321 h 381"/>
                <a:gd name="T58" fmla="*/ 493 w 503"/>
                <a:gd name="T59" fmla="*/ 301 h 381"/>
                <a:gd name="T60" fmla="*/ 497 w 503"/>
                <a:gd name="T61" fmla="*/ 294 h 381"/>
                <a:gd name="T62" fmla="*/ 503 w 503"/>
                <a:gd name="T63" fmla="*/ 278 h 381"/>
                <a:gd name="T64" fmla="*/ 501 w 503"/>
                <a:gd name="T65" fmla="*/ 263 h 381"/>
                <a:gd name="T66" fmla="*/ 483 w 503"/>
                <a:gd name="T67" fmla="*/ 203 h 381"/>
                <a:gd name="T68" fmla="*/ 470 w 503"/>
                <a:gd name="T69" fmla="*/ 154 h 381"/>
                <a:gd name="T70" fmla="*/ 466 w 503"/>
                <a:gd name="T71" fmla="*/ 127 h 381"/>
                <a:gd name="T72" fmla="*/ 462 w 503"/>
                <a:gd name="T73" fmla="*/ 100 h 381"/>
                <a:gd name="T74" fmla="*/ 462 w 503"/>
                <a:gd name="T75" fmla="*/ 93 h 381"/>
                <a:gd name="T76" fmla="*/ 454 w 503"/>
                <a:gd name="T77" fmla="*/ 69 h 381"/>
                <a:gd name="T78" fmla="*/ 414 w 503"/>
                <a:gd name="T79" fmla="*/ 56 h 381"/>
                <a:gd name="T80" fmla="*/ 362 w 503"/>
                <a:gd name="T81" fmla="*/ 38 h 381"/>
                <a:gd name="T82" fmla="*/ 223 w 503"/>
                <a:gd name="T83" fmla="*/ 0 h 381"/>
                <a:gd name="T84" fmla="*/ 123 w 503"/>
                <a:gd name="T85" fmla="*/ 46 h 381"/>
                <a:gd name="T86" fmla="*/ 102 w 503"/>
                <a:gd name="T87" fmla="*/ 54 h 381"/>
                <a:gd name="T88" fmla="*/ 30 w 503"/>
                <a:gd name="T89" fmla="*/ 69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03" h="381">
                  <a:moveTo>
                    <a:pt x="30" y="69"/>
                  </a:moveTo>
                  <a:lnTo>
                    <a:pt x="30" y="69"/>
                  </a:lnTo>
                  <a:lnTo>
                    <a:pt x="27" y="71"/>
                  </a:lnTo>
                  <a:lnTo>
                    <a:pt x="15" y="75"/>
                  </a:lnTo>
                  <a:lnTo>
                    <a:pt x="5" y="83"/>
                  </a:lnTo>
                  <a:lnTo>
                    <a:pt x="2" y="87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0"/>
                  </a:lnTo>
                  <a:lnTo>
                    <a:pt x="2" y="114"/>
                  </a:lnTo>
                  <a:lnTo>
                    <a:pt x="7" y="145"/>
                  </a:lnTo>
                  <a:lnTo>
                    <a:pt x="13" y="178"/>
                  </a:lnTo>
                  <a:lnTo>
                    <a:pt x="15" y="191"/>
                  </a:lnTo>
                  <a:lnTo>
                    <a:pt x="15" y="201"/>
                  </a:lnTo>
                  <a:lnTo>
                    <a:pt x="15" y="201"/>
                  </a:lnTo>
                  <a:lnTo>
                    <a:pt x="13" y="241"/>
                  </a:lnTo>
                  <a:lnTo>
                    <a:pt x="15" y="278"/>
                  </a:lnTo>
                  <a:lnTo>
                    <a:pt x="15" y="278"/>
                  </a:lnTo>
                  <a:lnTo>
                    <a:pt x="19" y="290"/>
                  </a:lnTo>
                  <a:lnTo>
                    <a:pt x="23" y="303"/>
                  </a:lnTo>
                  <a:lnTo>
                    <a:pt x="29" y="317"/>
                  </a:lnTo>
                  <a:lnTo>
                    <a:pt x="30" y="324"/>
                  </a:lnTo>
                  <a:lnTo>
                    <a:pt x="30" y="324"/>
                  </a:lnTo>
                  <a:lnTo>
                    <a:pt x="34" y="332"/>
                  </a:lnTo>
                  <a:lnTo>
                    <a:pt x="42" y="344"/>
                  </a:lnTo>
                  <a:lnTo>
                    <a:pt x="50" y="355"/>
                  </a:lnTo>
                  <a:lnTo>
                    <a:pt x="54" y="363"/>
                  </a:lnTo>
                  <a:lnTo>
                    <a:pt x="54" y="363"/>
                  </a:lnTo>
                  <a:lnTo>
                    <a:pt x="52" y="369"/>
                  </a:lnTo>
                  <a:lnTo>
                    <a:pt x="48" y="375"/>
                  </a:lnTo>
                  <a:lnTo>
                    <a:pt x="48" y="379"/>
                  </a:lnTo>
                  <a:lnTo>
                    <a:pt x="48" y="381"/>
                  </a:lnTo>
                  <a:lnTo>
                    <a:pt x="54" y="381"/>
                  </a:lnTo>
                  <a:lnTo>
                    <a:pt x="61" y="379"/>
                  </a:lnTo>
                  <a:lnTo>
                    <a:pt x="61" y="379"/>
                  </a:lnTo>
                  <a:lnTo>
                    <a:pt x="88" y="369"/>
                  </a:lnTo>
                  <a:lnTo>
                    <a:pt x="121" y="355"/>
                  </a:lnTo>
                  <a:lnTo>
                    <a:pt x="169" y="332"/>
                  </a:lnTo>
                  <a:lnTo>
                    <a:pt x="169" y="332"/>
                  </a:lnTo>
                  <a:lnTo>
                    <a:pt x="185" y="326"/>
                  </a:lnTo>
                  <a:lnTo>
                    <a:pt x="212" y="317"/>
                  </a:lnTo>
                  <a:lnTo>
                    <a:pt x="239" y="311"/>
                  </a:lnTo>
                  <a:lnTo>
                    <a:pt x="252" y="309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77" y="313"/>
                  </a:lnTo>
                  <a:lnTo>
                    <a:pt x="287" y="317"/>
                  </a:lnTo>
                  <a:lnTo>
                    <a:pt x="296" y="321"/>
                  </a:lnTo>
                  <a:lnTo>
                    <a:pt x="308" y="324"/>
                  </a:lnTo>
                  <a:lnTo>
                    <a:pt x="308" y="324"/>
                  </a:lnTo>
                  <a:lnTo>
                    <a:pt x="343" y="328"/>
                  </a:lnTo>
                  <a:lnTo>
                    <a:pt x="364" y="332"/>
                  </a:lnTo>
                  <a:lnTo>
                    <a:pt x="385" y="332"/>
                  </a:lnTo>
                  <a:lnTo>
                    <a:pt x="454" y="332"/>
                  </a:lnTo>
                  <a:lnTo>
                    <a:pt x="454" y="332"/>
                  </a:lnTo>
                  <a:lnTo>
                    <a:pt x="458" y="332"/>
                  </a:lnTo>
                  <a:lnTo>
                    <a:pt x="464" y="328"/>
                  </a:lnTo>
                  <a:lnTo>
                    <a:pt x="476" y="321"/>
                  </a:lnTo>
                  <a:lnTo>
                    <a:pt x="485" y="311"/>
                  </a:lnTo>
                  <a:lnTo>
                    <a:pt x="493" y="301"/>
                  </a:lnTo>
                  <a:lnTo>
                    <a:pt x="493" y="301"/>
                  </a:lnTo>
                  <a:lnTo>
                    <a:pt x="497" y="294"/>
                  </a:lnTo>
                  <a:lnTo>
                    <a:pt x="501" y="288"/>
                  </a:lnTo>
                  <a:lnTo>
                    <a:pt x="503" y="278"/>
                  </a:lnTo>
                  <a:lnTo>
                    <a:pt x="501" y="263"/>
                  </a:lnTo>
                  <a:lnTo>
                    <a:pt x="501" y="263"/>
                  </a:lnTo>
                  <a:lnTo>
                    <a:pt x="495" y="236"/>
                  </a:lnTo>
                  <a:lnTo>
                    <a:pt x="483" y="203"/>
                  </a:lnTo>
                  <a:lnTo>
                    <a:pt x="474" y="172"/>
                  </a:lnTo>
                  <a:lnTo>
                    <a:pt x="470" y="154"/>
                  </a:lnTo>
                  <a:lnTo>
                    <a:pt x="470" y="154"/>
                  </a:lnTo>
                  <a:lnTo>
                    <a:pt x="466" y="127"/>
                  </a:lnTo>
                  <a:lnTo>
                    <a:pt x="462" y="110"/>
                  </a:lnTo>
                  <a:lnTo>
                    <a:pt x="462" y="100"/>
                  </a:lnTo>
                  <a:lnTo>
                    <a:pt x="462" y="100"/>
                  </a:lnTo>
                  <a:lnTo>
                    <a:pt x="462" y="93"/>
                  </a:lnTo>
                  <a:lnTo>
                    <a:pt x="458" y="81"/>
                  </a:lnTo>
                  <a:lnTo>
                    <a:pt x="454" y="69"/>
                  </a:lnTo>
                  <a:lnTo>
                    <a:pt x="454" y="69"/>
                  </a:lnTo>
                  <a:lnTo>
                    <a:pt x="414" y="56"/>
                  </a:lnTo>
                  <a:lnTo>
                    <a:pt x="383" y="46"/>
                  </a:lnTo>
                  <a:lnTo>
                    <a:pt x="362" y="38"/>
                  </a:lnTo>
                  <a:lnTo>
                    <a:pt x="285" y="0"/>
                  </a:lnTo>
                  <a:lnTo>
                    <a:pt x="223" y="0"/>
                  </a:lnTo>
                  <a:lnTo>
                    <a:pt x="223" y="0"/>
                  </a:lnTo>
                  <a:lnTo>
                    <a:pt x="123" y="46"/>
                  </a:lnTo>
                  <a:lnTo>
                    <a:pt x="123" y="46"/>
                  </a:lnTo>
                  <a:lnTo>
                    <a:pt x="102" y="54"/>
                  </a:lnTo>
                  <a:lnTo>
                    <a:pt x="71" y="60"/>
                  </a:lnTo>
                  <a:lnTo>
                    <a:pt x="30" y="69"/>
                  </a:lnTo>
                  <a:lnTo>
                    <a:pt x="30" y="6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id="{B0A2224A-FA73-48DC-A4E6-878C34A6E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262188"/>
              <a:ext cx="422275" cy="309563"/>
            </a:xfrm>
            <a:custGeom>
              <a:avLst/>
              <a:gdLst>
                <a:gd name="T0" fmla="*/ 201 w 266"/>
                <a:gd name="T1" fmla="*/ 0 h 195"/>
                <a:gd name="T2" fmla="*/ 201 w 266"/>
                <a:gd name="T3" fmla="*/ 0 h 195"/>
                <a:gd name="T4" fmla="*/ 164 w 266"/>
                <a:gd name="T5" fmla="*/ 0 h 195"/>
                <a:gd name="T6" fmla="*/ 133 w 266"/>
                <a:gd name="T7" fmla="*/ 3 h 195"/>
                <a:gd name="T8" fmla="*/ 69 w 266"/>
                <a:gd name="T9" fmla="*/ 15 h 195"/>
                <a:gd name="T10" fmla="*/ 69 w 266"/>
                <a:gd name="T11" fmla="*/ 15 h 195"/>
                <a:gd name="T12" fmla="*/ 41 w 266"/>
                <a:gd name="T13" fmla="*/ 19 h 195"/>
                <a:gd name="T14" fmla="*/ 17 w 266"/>
                <a:gd name="T15" fmla="*/ 21 h 195"/>
                <a:gd name="T16" fmla="*/ 10 w 266"/>
                <a:gd name="T17" fmla="*/ 23 h 195"/>
                <a:gd name="T18" fmla="*/ 4 w 266"/>
                <a:gd name="T19" fmla="*/ 27 h 195"/>
                <a:gd name="T20" fmla="*/ 2 w 266"/>
                <a:gd name="T21" fmla="*/ 30 h 195"/>
                <a:gd name="T22" fmla="*/ 0 w 266"/>
                <a:gd name="T23" fmla="*/ 38 h 195"/>
                <a:gd name="T24" fmla="*/ 0 w 266"/>
                <a:gd name="T25" fmla="*/ 38 h 195"/>
                <a:gd name="T26" fmla="*/ 2 w 266"/>
                <a:gd name="T27" fmla="*/ 59 h 195"/>
                <a:gd name="T28" fmla="*/ 8 w 266"/>
                <a:gd name="T29" fmla="*/ 87 h 195"/>
                <a:gd name="T30" fmla="*/ 12 w 266"/>
                <a:gd name="T31" fmla="*/ 116 h 195"/>
                <a:gd name="T32" fmla="*/ 16 w 266"/>
                <a:gd name="T33" fmla="*/ 139 h 195"/>
                <a:gd name="T34" fmla="*/ 16 w 266"/>
                <a:gd name="T35" fmla="*/ 139 h 195"/>
                <a:gd name="T36" fmla="*/ 17 w 266"/>
                <a:gd name="T37" fmla="*/ 158 h 195"/>
                <a:gd name="T38" fmla="*/ 21 w 266"/>
                <a:gd name="T39" fmla="*/ 168 h 195"/>
                <a:gd name="T40" fmla="*/ 27 w 266"/>
                <a:gd name="T41" fmla="*/ 175 h 195"/>
                <a:gd name="T42" fmla="*/ 35 w 266"/>
                <a:gd name="T43" fmla="*/ 183 h 195"/>
                <a:gd name="T44" fmla="*/ 46 w 266"/>
                <a:gd name="T45" fmla="*/ 187 h 195"/>
                <a:gd name="T46" fmla="*/ 64 w 266"/>
                <a:gd name="T47" fmla="*/ 191 h 195"/>
                <a:gd name="T48" fmla="*/ 85 w 266"/>
                <a:gd name="T49" fmla="*/ 193 h 195"/>
                <a:gd name="T50" fmla="*/ 85 w 266"/>
                <a:gd name="T51" fmla="*/ 193 h 195"/>
                <a:gd name="T52" fmla="*/ 199 w 266"/>
                <a:gd name="T53" fmla="*/ 195 h 195"/>
                <a:gd name="T54" fmla="*/ 224 w 266"/>
                <a:gd name="T55" fmla="*/ 195 h 195"/>
                <a:gd name="T56" fmla="*/ 243 w 266"/>
                <a:gd name="T57" fmla="*/ 193 h 195"/>
                <a:gd name="T58" fmla="*/ 256 w 266"/>
                <a:gd name="T59" fmla="*/ 189 h 195"/>
                <a:gd name="T60" fmla="*/ 260 w 266"/>
                <a:gd name="T61" fmla="*/ 187 h 195"/>
                <a:gd name="T62" fmla="*/ 262 w 266"/>
                <a:gd name="T63" fmla="*/ 185 h 195"/>
                <a:gd name="T64" fmla="*/ 262 w 266"/>
                <a:gd name="T65" fmla="*/ 185 h 195"/>
                <a:gd name="T66" fmla="*/ 266 w 266"/>
                <a:gd name="T67" fmla="*/ 104 h 195"/>
                <a:gd name="T68" fmla="*/ 266 w 266"/>
                <a:gd name="T69" fmla="*/ 52 h 195"/>
                <a:gd name="T70" fmla="*/ 264 w 266"/>
                <a:gd name="T71" fmla="*/ 34 h 195"/>
                <a:gd name="T72" fmla="*/ 262 w 266"/>
                <a:gd name="T73" fmla="*/ 23 h 195"/>
                <a:gd name="T74" fmla="*/ 262 w 266"/>
                <a:gd name="T75" fmla="*/ 23 h 195"/>
                <a:gd name="T76" fmla="*/ 256 w 266"/>
                <a:gd name="T77" fmla="*/ 13 h 195"/>
                <a:gd name="T78" fmla="*/ 253 w 266"/>
                <a:gd name="T79" fmla="*/ 9 h 195"/>
                <a:gd name="T80" fmla="*/ 249 w 266"/>
                <a:gd name="T81" fmla="*/ 5 h 195"/>
                <a:gd name="T82" fmla="*/ 241 w 266"/>
                <a:gd name="T83" fmla="*/ 3 h 195"/>
                <a:gd name="T84" fmla="*/ 231 w 266"/>
                <a:gd name="T85" fmla="*/ 1 h 195"/>
                <a:gd name="T86" fmla="*/ 201 w 266"/>
                <a:gd name="T87" fmla="*/ 0 h 195"/>
                <a:gd name="T88" fmla="*/ 201 w 266"/>
                <a:gd name="T8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6" h="195">
                  <a:moveTo>
                    <a:pt x="201" y="0"/>
                  </a:moveTo>
                  <a:lnTo>
                    <a:pt x="201" y="0"/>
                  </a:lnTo>
                  <a:lnTo>
                    <a:pt x="164" y="0"/>
                  </a:lnTo>
                  <a:lnTo>
                    <a:pt x="133" y="3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41" y="19"/>
                  </a:lnTo>
                  <a:lnTo>
                    <a:pt x="17" y="21"/>
                  </a:lnTo>
                  <a:lnTo>
                    <a:pt x="10" y="23"/>
                  </a:lnTo>
                  <a:lnTo>
                    <a:pt x="4" y="27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59"/>
                  </a:lnTo>
                  <a:lnTo>
                    <a:pt x="8" y="87"/>
                  </a:lnTo>
                  <a:lnTo>
                    <a:pt x="12" y="116"/>
                  </a:lnTo>
                  <a:lnTo>
                    <a:pt x="16" y="139"/>
                  </a:lnTo>
                  <a:lnTo>
                    <a:pt x="16" y="139"/>
                  </a:lnTo>
                  <a:lnTo>
                    <a:pt x="17" y="158"/>
                  </a:lnTo>
                  <a:lnTo>
                    <a:pt x="21" y="168"/>
                  </a:lnTo>
                  <a:lnTo>
                    <a:pt x="27" y="175"/>
                  </a:lnTo>
                  <a:lnTo>
                    <a:pt x="35" y="183"/>
                  </a:lnTo>
                  <a:lnTo>
                    <a:pt x="46" y="187"/>
                  </a:lnTo>
                  <a:lnTo>
                    <a:pt x="64" y="191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199" y="195"/>
                  </a:lnTo>
                  <a:lnTo>
                    <a:pt x="224" y="195"/>
                  </a:lnTo>
                  <a:lnTo>
                    <a:pt x="243" y="193"/>
                  </a:lnTo>
                  <a:lnTo>
                    <a:pt x="256" y="189"/>
                  </a:lnTo>
                  <a:lnTo>
                    <a:pt x="260" y="187"/>
                  </a:lnTo>
                  <a:lnTo>
                    <a:pt x="262" y="185"/>
                  </a:lnTo>
                  <a:lnTo>
                    <a:pt x="262" y="185"/>
                  </a:lnTo>
                  <a:lnTo>
                    <a:pt x="266" y="104"/>
                  </a:lnTo>
                  <a:lnTo>
                    <a:pt x="266" y="52"/>
                  </a:lnTo>
                  <a:lnTo>
                    <a:pt x="264" y="34"/>
                  </a:lnTo>
                  <a:lnTo>
                    <a:pt x="262" y="23"/>
                  </a:lnTo>
                  <a:lnTo>
                    <a:pt x="262" y="23"/>
                  </a:lnTo>
                  <a:lnTo>
                    <a:pt x="256" y="13"/>
                  </a:lnTo>
                  <a:lnTo>
                    <a:pt x="253" y="9"/>
                  </a:lnTo>
                  <a:lnTo>
                    <a:pt x="249" y="5"/>
                  </a:lnTo>
                  <a:lnTo>
                    <a:pt x="241" y="3"/>
                  </a:lnTo>
                  <a:lnTo>
                    <a:pt x="231" y="1"/>
                  </a:lnTo>
                  <a:lnTo>
                    <a:pt x="201" y="0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FF9999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23">
              <a:extLst>
                <a:ext uri="{FF2B5EF4-FFF2-40B4-BE49-F238E27FC236}">
                  <a16:creationId xmlns:a16="http://schemas.microsoft.com/office/drawing/2014/main" id="{FA35617C-9569-4EB3-B09E-D12473E72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298700"/>
              <a:ext cx="465138" cy="293688"/>
            </a:xfrm>
            <a:custGeom>
              <a:avLst/>
              <a:gdLst>
                <a:gd name="T0" fmla="*/ 0 w 293"/>
                <a:gd name="T1" fmla="*/ 170 h 185"/>
                <a:gd name="T2" fmla="*/ 16 w 293"/>
                <a:gd name="T3" fmla="*/ 179 h 185"/>
                <a:gd name="T4" fmla="*/ 39 w 293"/>
                <a:gd name="T5" fmla="*/ 185 h 185"/>
                <a:gd name="T6" fmla="*/ 46 w 293"/>
                <a:gd name="T7" fmla="*/ 185 h 185"/>
                <a:gd name="T8" fmla="*/ 91 w 293"/>
                <a:gd name="T9" fmla="*/ 174 h 185"/>
                <a:gd name="T10" fmla="*/ 147 w 293"/>
                <a:gd name="T11" fmla="*/ 162 h 185"/>
                <a:gd name="T12" fmla="*/ 162 w 293"/>
                <a:gd name="T13" fmla="*/ 162 h 185"/>
                <a:gd name="T14" fmla="*/ 222 w 293"/>
                <a:gd name="T15" fmla="*/ 174 h 185"/>
                <a:gd name="T16" fmla="*/ 256 w 293"/>
                <a:gd name="T17" fmla="*/ 179 h 185"/>
                <a:gd name="T18" fmla="*/ 270 w 293"/>
                <a:gd name="T19" fmla="*/ 176 h 185"/>
                <a:gd name="T20" fmla="*/ 278 w 293"/>
                <a:gd name="T21" fmla="*/ 170 h 185"/>
                <a:gd name="T22" fmla="*/ 283 w 293"/>
                <a:gd name="T23" fmla="*/ 154 h 185"/>
                <a:gd name="T24" fmla="*/ 289 w 293"/>
                <a:gd name="T25" fmla="*/ 102 h 185"/>
                <a:gd name="T26" fmla="*/ 293 w 293"/>
                <a:gd name="T27" fmla="*/ 42 h 185"/>
                <a:gd name="T28" fmla="*/ 289 w 293"/>
                <a:gd name="T29" fmla="*/ 4 h 185"/>
                <a:gd name="T30" fmla="*/ 285 w 293"/>
                <a:gd name="T31" fmla="*/ 0 h 185"/>
                <a:gd name="T32" fmla="*/ 283 w 293"/>
                <a:gd name="T33" fmla="*/ 4 h 185"/>
                <a:gd name="T34" fmla="*/ 276 w 293"/>
                <a:gd name="T35" fmla="*/ 23 h 185"/>
                <a:gd name="T36" fmla="*/ 262 w 293"/>
                <a:gd name="T37" fmla="*/ 87 h 185"/>
                <a:gd name="T38" fmla="*/ 253 w 293"/>
                <a:gd name="T39" fmla="*/ 114 h 185"/>
                <a:gd name="T40" fmla="*/ 243 w 293"/>
                <a:gd name="T41" fmla="*/ 122 h 185"/>
                <a:gd name="T42" fmla="*/ 239 w 293"/>
                <a:gd name="T43" fmla="*/ 123 h 185"/>
                <a:gd name="T44" fmla="*/ 218 w 293"/>
                <a:gd name="T45" fmla="*/ 120 h 185"/>
                <a:gd name="T46" fmla="*/ 185 w 293"/>
                <a:gd name="T47" fmla="*/ 123 h 185"/>
                <a:gd name="T48" fmla="*/ 164 w 293"/>
                <a:gd name="T49" fmla="*/ 129 h 185"/>
                <a:gd name="T50" fmla="*/ 143 w 293"/>
                <a:gd name="T51" fmla="*/ 137 h 185"/>
                <a:gd name="T52" fmla="*/ 123 w 293"/>
                <a:gd name="T53" fmla="*/ 139 h 185"/>
                <a:gd name="T54" fmla="*/ 71 w 293"/>
                <a:gd name="T55" fmla="*/ 137 h 185"/>
                <a:gd name="T56" fmla="*/ 54 w 293"/>
                <a:gd name="T57" fmla="*/ 133 h 185"/>
                <a:gd name="T58" fmla="*/ 46 w 293"/>
                <a:gd name="T59" fmla="*/ 123 h 185"/>
                <a:gd name="T60" fmla="*/ 44 w 293"/>
                <a:gd name="T61" fmla="*/ 102 h 185"/>
                <a:gd name="T62" fmla="*/ 39 w 293"/>
                <a:gd name="T63" fmla="*/ 52 h 185"/>
                <a:gd name="T64" fmla="*/ 29 w 293"/>
                <a:gd name="T65" fmla="*/ 27 h 185"/>
                <a:gd name="T66" fmla="*/ 23 w 293"/>
                <a:gd name="T67" fmla="*/ 23 h 185"/>
                <a:gd name="T68" fmla="*/ 19 w 293"/>
                <a:gd name="T69" fmla="*/ 25 h 185"/>
                <a:gd name="T70" fmla="*/ 12 w 293"/>
                <a:gd name="T71" fmla="*/ 44 h 185"/>
                <a:gd name="T72" fmla="*/ 6 w 293"/>
                <a:gd name="T73" fmla="*/ 94 h 185"/>
                <a:gd name="T74" fmla="*/ 0 w 293"/>
                <a:gd name="T75" fmla="*/ 17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3" h="185">
                  <a:moveTo>
                    <a:pt x="0" y="170"/>
                  </a:moveTo>
                  <a:lnTo>
                    <a:pt x="0" y="170"/>
                  </a:lnTo>
                  <a:lnTo>
                    <a:pt x="4" y="174"/>
                  </a:lnTo>
                  <a:lnTo>
                    <a:pt x="16" y="179"/>
                  </a:lnTo>
                  <a:lnTo>
                    <a:pt x="29" y="185"/>
                  </a:lnTo>
                  <a:lnTo>
                    <a:pt x="39" y="185"/>
                  </a:lnTo>
                  <a:lnTo>
                    <a:pt x="46" y="185"/>
                  </a:lnTo>
                  <a:lnTo>
                    <a:pt x="46" y="185"/>
                  </a:lnTo>
                  <a:lnTo>
                    <a:pt x="68" y="181"/>
                  </a:lnTo>
                  <a:lnTo>
                    <a:pt x="91" y="174"/>
                  </a:lnTo>
                  <a:lnTo>
                    <a:pt x="120" y="166"/>
                  </a:lnTo>
                  <a:lnTo>
                    <a:pt x="147" y="162"/>
                  </a:lnTo>
                  <a:lnTo>
                    <a:pt x="147" y="162"/>
                  </a:lnTo>
                  <a:lnTo>
                    <a:pt x="162" y="162"/>
                  </a:lnTo>
                  <a:lnTo>
                    <a:pt x="181" y="166"/>
                  </a:lnTo>
                  <a:lnTo>
                    <a:pt x="222" y="174"/>
                  </a:lnTo>
                  <a:lnTo>
                    <a:pt x="239" y="178"/>
                  </a:lnTo>
                  <a:lnTo>
                    <a:pt x="256" y="179"/>
                  </a:lnTo>
                  <a:lnTo>
                    <a:pt x="264" y="178"/>
                  </a:lnTo>
                  <a:lnTo>
                    <a:pt x="270" y="176"/>
                  </a:lnTo>
                  <a:lnTo>
                    <a:pt x="274" y="174"/>
                  </a:lnTo>
                  <a:lnTo>
                    <a:pt x="278" y="170"/>
                  </a:lnTo>
                  <a:lnTo>
                    <a:pt x="278" y="170"/>
                  </a:lnTo>
                  <a:lnTo>
                    <a:pt x="283" y="154"/>
                  </a:lnTo>
                  <a:lnTo>
                    <a:pt x="287" y="131"/>
                  </a:lnTo>
                  <a:lnTo>
                    <a:pt x="289" y="102"/>
                  </a:lnTo>
                  <a:lnTo>
                    <a:pt x="293" y="71"/>
                  </a:lnTo>
                  <a:lnTo>
                    <a:pt x="293" y="42"/>
                  </a:lnTo>
                  <a:lnTo>
                    <a:pt x="293" y="19"/>
                  </a:lnTo>
                  <a:lnTo>
                    <a:pt x="289" y="4"/>
                  </a:lnTo>
                  <a:lnTo>
                    <a:pt x="287" y="0"/>
                  </a:lnTo>
                  <a:lnTo>
                    <a:pt x="285" y="0"/>
                  </a:lnTo>
                  <a:lnTo>
                    <a:pt x="285" y="0"/>
                  </a:lnTo>
                  <a:lnTo>
                    <a:pt x="283" y="4"/>
                  </a:lnTo>
                  <a:lnTo>
                    <a:pt x="280" y="7"/>
                  </a:lnTo>
                  <a:lnTo>
                    <a:pt x="276" y="23"/>
                  </a:lnTo>
                  <a:lnTo>
                    <a:pt x="266" y="65"/>
                  </a:lnTo>
                  <a:lnTo>
                    <a:pt x="262" y="87"/>
                  </a:lnTo>
                  <a:lnTo>
                    <a:pt x="256" y="106"/>
                  </a:lnTo>
                  <a:lnTo>
                    <a:pt x="253" y="114"/>
                  </a:lnTo>
                  <a:lnTo>
                    <a:pt x="249" y="118"/>
                  </a:lnTo>
                  <a:lnTo>
                    <a:pt x="243" y="122"/>
                  </a:lnTo>
                  <a:lnTo>
                    <a:pt x="239" y="123"/>
                  </a:lnTo>
                  <a:lnTo>
                    <a:pt x="239" y="123"/>
                  </a:lnTo>
                  <a:lnTo>
                    <a:pt x="226" y="122"/>
                  </a:lnTo>
                  <a:lnTo>
                    <a:pt x="218" y="120"/>
                  </a:lnTo>
                  <a:lnTo>
                    <a:pt x="206" y="120"/>
                  </a:lnTo>
                  <a:lnTo>
                    <a:pt x="185" y="123"/>
                  </a:lnTo>
                  <a:lnTo>
                    <a:pt x="185" y="123"/>
                  </a:lnTo>
                  <a:lnTo>
                    <a:pt x="164" y="129"/>
                  </a:lnTo>
                  <a:lnTo>
                    <a:pt x="152" y="135"/>
                  </a:lnTo>
                  <a:lnTo>
                    <a:pt x="143" y="137"/>
                  </a:lnTo>
                  <a:lnTo>
                    <a:pt x="123" y="139"/>
                  </a:lnTo>
                  <a:lnTo>
                    <a:pt x="123" y="139"/>
                  </a:lnTo>
                  <a:lnTo>
                    <a:pt x="96" y="139"/>
                  </a:lnTo>
                  <a:lnTo>
                    <a:pt x="71" y="137"/>
                  </a:lnTo>
                  <a:lnTo>
                    <a:pt x="62" y="135"/>
                  </a:lnTo>
                  <a:lnTo>
                    <a:pt x="54" y="133"/>
                  </a:lnTo>
                  <a:lnTo>
                    <a:pt x="48" y="129"/>
                  </a:lnTo>
                  <a:lnTo>
                    <a:pt x="46" y="123"/>
                  </a:lnTo>
                  <a:lnTo>
                    <a:pt x="46" y="123"/>
                  </a:lnTo>
                  <a:lnTo>
                    <a:pt x="44" y="102"/>
                  </a:lnTo>
                  <a:lnTo>
                    <a:pt x="41" y="69"/>
                  </a:lnTo>
                  <a:lnTo>
                    <a:pt x="39" y="52"/>
                  </a:lnTo>
                  <a:lnTo>
                    <a:pt x="35" y="38"/>
                  </a:lnTo>
                  <a:lnTo>
                    <a:pt x="29" y="27"/>
                  </a:lnTo>
                  <a:lnTo>
                    <a:pt x="27" y="25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9" y="25"/>
                  </a:lnTo>
                  <a:lnTo>
                    <a:pt x="17" y="29"/>
                  </a:lnTo>
                  <a:lnTo>
                    <a:pt x="12" y="44"/>
                  </a:lnTo>
                  <a:lnTo>
                    <a:pt x="8" y="67"/>
                  </a:lnTo>
                  <a:lnTo>
                    <a:pt x="6" y="94"/>
                  </a:lnTo>
                  <a:lnTo>
                    <a:pt x="2" y="147"/>
                  </a:lnTo>
                  <a:lnTo>
                    <a:pt x="0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24">
              <a:extLst>
                <a:ext uri="{FF2B5EF4-FFF2-40B4-BE49-F238E27FC236}">
                  <a16:creationId xmlns:a16="http://schemas.microsoft.com/office/drawing/2014/main" id="{FEBE25DB-3D32-4A80-AF97-15AC78533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3200" y="579438"/>
              <a:ext cx="1557338" cy="1427163"/>
            </a:xfrm>
            <a:custGeom>
              <a:avLst/>
              <a:gdLst>
                <a:gd name="T0" fmla="*/ 645 w 981"/>
                <a:gd name="T1" fmla="*/ 10 h 899"/>
                <a:gd name="T2" fmla="*/ 485 w 981"/>
                <a:gd name="T3" fmla="*/ 4 h 899"/>
                <a:gd name="T4" fmla="*/ 183 w 981"/>
                <a:gd name="T5" fmla="*/ 70 h 899"/>
                <a:gd name="T6" fmla="*/ 167 w 981"/>
                <a:gd name="T7" fmla="*/ 62 h 899"/>
                <a:gd name="T8" fmla="*/ 139 w 981"/>
                <a:gd name="T9" fmla="*/ 116 h 899"/>
                <a:gd name="T10" fmla="*/ 144 w 981"/>
                <a:gd name="T11" fmla="*/ 153 h 899"/>
                <a:gd name="T12" fmla="*/ 137 w 981"/>
                <a:gd name="T13" fmla="*/ 178 h 899"/>
                <a:gd name="T14" fmla="*/ 67 w 981"/>
                <a:gd name="T15" fmla="*/ 217 h 899"/>
                <a:gd name="T16" fmla="*/ 44 w 981"/>
                <a:gd name="T17" fmla="*/ 263 h 899"/>
                <a:gd name="T18" fmla="*/ 0 w 981"/>
                <a:gd name="T19" fmla="*/ 362 h 899"/>
                <a:gd name="T20" fmla="*/ 13 w 981"/>
                <a:gd name="T21" fmla="*/ 379 h 899"/>
                <a:gd name="T22" fmla="*/ 83 w 981"/>
                <a:gd name="T23" fmla="*/ 371 h 899"/>
                <a:gd name="T24" fmla="*/ 137 w 981"/>
                <a:gd name="T25" fmla="*/ 317 h 899"/>
                <a:gd name="T26" fmla="*/ 179 w 981"/>
                <a:gd name="T27" fmla="*/ 271 h 899"/>
                <a:gd name="T28" fmla="*/ 221 w 981"/>
                <a:gd name="T29" fmla="*/ 196 h 899"/>
                <a:gd name="T30" fmla="*/ 196 w 981"/>
                <a:gd name="T31" fmla="*/ 132 h 899"/>
                <a:gd name="T32" fmla="*/ 376 w 981"/>
                <a:gd name="T33" fmla="*/ 85 h 899"/>
                <a:gd name="T34" fmla="*/ 387 w 981"/>
                <a:gd name="T35" fmla="*/ 93 h 899"/>
                <a:gd name="T36" fmla="*/ 366 w 981"/>
                <a:gd name="T37" fmla="*/ 128 h 899"/>
                <a:gd name="T38" fmla="*/ 325 w 981"/>
                <a:gd name="T39" fmla="*/ 176 h 899"/>
                <a:gd name="T40" fmla="*/ 360 w 981"/>
                <a:gd name="T41" fmla="*/ 196 h 899"/>
                <a:gd name="T42" fmla="*/ 391 w 981"/>
                <a:gd name="T43" fmla="*/ 209 h 899"/>
                <a:gd name="T44" fmla="*/ 383 w 981"/>
                <a:gd name="T45" fmla="*/ 271 h 899"/>
                <a:gd name="T46" fmla="*/ 364 w 981"/>
                <a:gd name="T47" fmla="*/ 350 h 899"/>
                <a:gd name="T48" fmla="*/ 385 w 981"/>
                <a:gd name="T49" fmla="*/ 441 h 899"/>
                <a:gd name="T50" fmla="*/ 391 w 981"/>
                <a:gd name="T51" fmla="*/ 522 h 899"/>
                <a:gd name="T52" fmla="*/ 376 w 981"/>
                <a:gd name="T53" fmla="*/ 536 h 899"/>
                <a:gd name="T54" fmla="*/ 352 w 981"/>
                <a:gd name="T55" fmla="*/ 580 h 899"/>
                <a:gd name="T56" fmla="*/ 320 w 981"/>
                <a:gd name="T57" fmla="*/ 692 h 899"/>
                <a:gd name="T58" fmla="*/ 279 w 981"/>
                <a:gd name="T59" fmla="*/ 760 h 899"/>
                <a:gd name="T60" fmla="*/ 262 w 981"/>
                <a:gd name="T61" fmla="*/ 775 h 899"/>
                <a:gd name="T62" fmla="*/ 260 w 981"/>
                <a:gd name="T63" fmla="*/ 837 h 899"/>
                <a:gd name="T64" fmla="*/ 275 w 981"/>
                <a:gd name="T65" fmla="*/ 874 h 899"/>
                <a:gd name="T66" fmla="*/ 337 w 981"/>
                <a:gd name="T67" fmla="*/ 882 h 899"/>
                <a:gd name="T68" fmla="*/ 360 w 981"/>
                <a:gd name="T69" fmla="*/ 899 h 899"/>
                <a:gd name="T70" fmla="*/ 370 w 981"/>
                <a:gd name="T71" fmla="*/ 857 h 899"/>
                <a:gd name="T72" fmla="*/ 420 w 981"/>
                <a:gd name="T73" fmla="*/ 772 h 899"/>
                <a:gd name="T74" fmla="*/ 553 w 981"/>
                <a:gd name="T75" fmla="*/ 835 h 899"/>
                <a:gd name="T76" fmla="*/ 618 w 981"/>
                <a:gd name="T77" fmla="*/ 801 h 899"/>
                <a:gd name="T78" fmla="*/ 705 w 981"/>
                <a:gd name="T79" fmla="*/ 750 h 899"/>
                <a:gd name="T80" fmla="*/ 744 w 981"/>
                <a:gd name="T81" fmla="*/ 822 h 899"/>
                <a:gd name="T82" fmla="*/ 763 w 981"/>
                <a:gd name="T83" fmla="*/ 791 h 899"/>
                <a:gd name="T84" fmla="*/ 803 w 981"/>
                <a:gd name="T85" fmla="*/ 785 h 899"/>
                <a:gd name="T86" fmla="*/ 722 w 981"/>
                <a:gd name="T87" fmla="*/ 580 h 899"/>
                <a:gd name="T88" fmla="*/ 634 w 981"/>
                <a:gd name="T89" fmla="*/ 466 h 899"/>
                <a:gd name="T90" fmla="*/ 634 w 981"/>
                <a:gd name="T91" fmla="*/ 408 h 899"/>
                <a:gd name="T92" fmla="*/ 609 w 981"/>
                <a:gd name="T93" fmla="*/ 331 h 899"/>
                <a:gd name="T94" fmla="*/ 582 w 981"/>
                <a:gd name="T95" fmla="*/ 244 h 899"/>
                <a:gd name="T96" fmla="*/ 607 w 981"/>
                <a:gd name="T97" fmla="*/ 194 h 899"/>
                <a:gd name="T98" fmla="*/ 568 w 981"/>
                <a:gd name="T99" fmla="*/ 155 h 899"/>
                <a:gd name="T100" fmla="*/ 534 w 981"/>
                <a:gd name="T101" fmla="*/ 114 h 899"/>
                <a:gd name="T102" fmla="*/ 570 w 981"/>
                <a:gd name="T103" fmla="*/ 89 h 899"/>
                <a:gd name="T104" fmla="*/ 663 w 981"/>
                <a:gd name="T105" fmla="*/ 64 h 899"/>
                <a:gd name="T106" fmla="*/ 684 w 981"/>
                <a:gd name="T107" fmla="*/ 83 h 899"/>
                <a:gd name="T108" fmla="*/ 717 w 981"/>
                <a:gd name="T109" fmla="*/ 136 h 899"/>
                <a:gd name="T110" fmla="*/ 759 w 981"/>
                <a:gd name="T111" fmla="*/ 153 h 899"/>
                <a:gd name="T112" fmla="*/ 778 w 981"/>
                <a:gd name="T113" fmla="*/ 186 h 899"/>
                <a:gd name="T114" fmla="*/ 800 w 981"/>
                <a:gd name="T115" fmla="*/ 209 h 899"/>
                <a:gd name="T116" fmla="*/ 892 w 981"/>
                <a:gd name="T117" fmla="*/ 240 h 899"/>
                <a:gd name="T118" fmla="*/ 965 w 981"/>
                <a:gd name="T119" fmla="*/ 302 h 899"/>
                <a:gd name="T120" fmla="*/ 973 w 981"/>
                <a:gd name="T121" fmla="*/ 263 h 899"/>
                <a:gd name="T122" fmla="*/ 907 w 981"/>
                <a:gd name="T123" fmla="*/ 132 h 899"/>
                <a:gd name="T124" fmla="*/ 836 w 981"/>
                <a:gd name="T125" fmla="*/ 72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81" h="899">
                  <a:moveTo>
                    <a:pt x="730" y="31"/>
                  </a:moveTo>
                  <a:lnTo>
                    <a:pt x="730" y="31"/>
                  </a:lnTo>
                  <a:lnTo>
                    <a:pt x="707" y="24"/>
                  </a:lnTo>
                  <a:lnTo>
                    <a:pt x="680" y="18"/>
                  </a:lnTo>
                  <a:lnTo>
                    <a:pt x="645" y="10"/>
                  </a:lnTo>
                  <a:lnTo>
                    <a:pt x="603" y="4"/>
                  </a:lnTo>
                  <a:lnTo>
                    <a:pt x="559" y="0"/>
                  </a:lnTo>
                  <a:lnTo>
                    <a:pt x="534" y="0"/>
                  </a:lnTo>
                  <a:lnTo>
                    <a:pt x="510" y="2"/>
                  </a:lnTo>
                  <a:lnTo>
                    <a:pt x="485" y="4"/>
                  </a:lnTo>
                  <a:lnTo>
                    <a:pt x="460" y="8"/>
                  </a:lnTo>
                  <a:lnTo>
                    <a:pt x="460" y="8"/>
                  </a:lnTo>
                  <a:lnTo>
                    <a:pt x="362" y="29"/>
                  </a:lnTo>
                  <a:lnTo>
                    <a:pt x="273" y="49"/>
                  </a:lnTo>
                  <a:lnTo>
                    <a:pt x="183" y="70"/>
                  </a:lnTo>
                  <a:lnTo>
                    <a:pt x="183" y="70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62"/>
                  </a:lnTo>
                  <a:lnTo>
                    <a:pt x="167" y="62"/>
                  </a:lnTo>
                  <a:lnTo>
                    <a:pt x="167" y="70"/>
                  </a:lnTo>
                  <a:lnTo>
                    <a:pt x="165" y="78"/>
                  </a:lnTo>
                  <a:lnTo>
                    <a:pt x="154" y="93"/>
                  </a:lnTo>
                  <a:lnTo>
                    <a:pt x="142" y="109"/>
                  </a:lnTo>
                  <a:lnTo>
                    <a:pt x="139" y="116"/>
                  </a:lnTo>
                  <a:lnTo>
                    <a:pt x="137" y="124"/>
                  </a:lnTo>
                  <a:lnTo>
                    <a:pt x="137" y="124"/>
                  </a:lnTo>
                  <a:lnTo>
                    <a:pt x="137" y="132"/>
                  </a:lnTo>
                  <a:lnTo>
                    <a:pt x="140" y="139"/>
                  </a:lnTo>
                  <a:lnTo>
                    <a:pt x="144" y="153"/>
                  </a:lnTo>
                  <a:lnTo>
                    <a:pt x="146" y="161"/>
                  </a:lnTo>
                  <a:lnTo>
                    <a:pt x="146" y="168"/>
                  </a:lnTo>
                  <a:lnTo>
                    <a:pt x="142" y="174"/>
                  </a:lnTo>
                  <a:lnTo>
                    <a:pt x="137" y="178"/>
                  </a:lnTo>
                  <a:lnTo>
                    <a:pt x="137" y="178"/>
                  </a:lnTo>
                  <a:lnTo>
                    <a:pt x="96" y="196"/>
                  </a:lnTo>
                  <a:lnTo>
                    <a:pt x="77" y="205"/>
                  </a:lnTo>
                  <a:lnTo>
                    <a:pt x="71" y="211"/>
                  </a:lnTo>
                  <a:lnTo>
                    <a:pt x="67" y="217"/>
                  </a:lnTo>
                  <a:lnTo>
                    <a:pt x="67" y="217"/>
                  </a:lnTo>
                  <a:lnTo>
                    <a:pt x="63" y="226"/>
                  </a:lnTo>
                  <a:lnTo>
                    <a:pt x="59" y="234"/>
                  </a:lnTo>
                  <a:lnTo>
                    <a:pt x="52" y="244"/>
                  </a:lnTo>
                  <a:lnTo>
                    <a:pt x="44" y="263"/>
                  </a:lnTo>
                  <a:lnTo>
                    <a:pt x="44" y="263"/>
                  </a:lnTo>
                  <a:lnTo>
                    <a:pt x="36" y="286"/>
                  </a:lnTo>
                  <a:lnTo>
                    <a:pt x="21" y="317"/>
                  </a:lnTo>
                  <a:lnTo>
                    <a:pt x="21" y="317"/>
                  </a:lnTo>
                  <a:lnTo>
                    <a:pt x="7" y="344"/>
                  </a:lnTo>
                  <a:lnTo>
                    <a:pt x="0" y="362"/>
                  </a:lnTo>
                  <a:lnTo>
                    <a:pt x="0" y="369"/>
                  </a:lnTo>
                  <a:lnTo>
                    <a:pt x="2" y="373"/>
                  </a:lnTo>
                  <a:lnTo>
                    <a:pt x="6" y="377"/>
                  </a:lnTo>
                  <a:lnTo>
                    <a:pt x="13" y="379"/>
                  </a:lnTo>
                  <a:lnTo>
                    <a:pt x="13" y="379"/>
                  </a:lnTo>
                  <a:lnTo>
                    <a:pt x="33" y="381"/>
                  </a:lnTo>
                  <a:lnTo>
                    <a:pt x="54" y="381"/>
                  </a:lnTo>
                  <a:lnTo>
                    <a:pt x="63" y="379"/>
                  </a:lnTo>
                  <a:lnTo>
                    <a:pt x="75" y="375"/>
                  </a:lnTo>
                  <a:lnTo>
                    <a:pt x="83" y="371"/>
                  </a:lnTo>
                  <a:lnTo>
                    <a:pt x="90" y="364"/>
                  </a:lnTo>
                  <a:lnTo>
                    <a:pt x="90" y="364"/>
                  </a:lnTo>
                  <a:lnTo>
                    <a:pt x="98" y="354"/>
                  </a:lnTo>
                  <a:lnTo>
                    <a:pt x="110" y="342"/>
                  </a:lnTo>
                  <a:lnTo>
                    <a:pt x="137" y="317"/>
                  </a:lnTo>
                  <a:lnTo>
                    <a:pt x="162" y="296"/>
                  </a:lnTo>
                  <a:lnTo>
                    <a:pt x="171" y="286"/>
                  </a:lnTo>
                  <a:lnTo>
                    <a:pt x="175" y="279"/>
                  </a:lnTo>
                  <a:lnTo>
                    <a:pt x="175" y="279"/>
                  </a:lnTo>
                  <a:lnTo>
                    <a:pt x="179" y="271"/>
                  </a:lnTo>
                  <a:lnTo>
                    <a:pt x="185" y="261"/>
                  </a:lnTo>
                  <a:lnTo>
                    <a:pt x="204" y="234"/>
                  </a:lnTo>
                  <a:lnTo>
                    <a:pt x="212" y="221"/>
                  </a:lnTo>
                  <a:lnTo>
                    <a:pt x="218" y="207"/>
                  </a:lnTo>
                  <a:lnTo>
                    <a:pt x="221" y="196"/>
                  </a:lnTo>
                  <a:lnTo>
                    <a:pt x="221" y="190"/>
                  </a:lnTo>
                  <a:lnTo>
                    <a:pt x="221" y="186"/>
                  </a:lnTo>
                  <a:lnTo>
                    <a:pt x="221" y="186"/>
                  </a:lnTo>
                  <a:lnTo>
                    <a:pt x="212" y="163"/>
                  </a:lnTo>
                  <a:lnTo>
                    <a:pt x="196" y="132"/>
                  </a:lnTo>
                  <a:lnTo>
                    <a:pt x="175" y="93"/>
                  </a:lnTo>
                  <a:lnTo>
                    <a:pt x="175" y="93"/>
                  </a:lnTo>
                  <a:lnTo>
                    <a:pt x="218" y="89"/>
                  </a:lnTo>
                  <a:lnTo>
                    <a:pt x="275" y="85"/>
                  </a:lnTo>
                  <a:lnTo>
                    <a:pt x="376" y="85"/>
                  </a:lnTo>
                  <a:lnTo>
                    <a:pt x="376" y="85"/>
                  </a:lnTo>
                  <a:lnTo>
                    <a:pt x="379" y="85"/>
                  </a:lnTo>
                  <a:lnTo>
                    <a:pt x="383" y="87"/>
                  </a:lnTo>
                  <a:lnTo>
                    <a:pt x="385" y="89"/>
                  </a:lnTo>
                  <a:lnTo>
                    <a:pt x="387" y="93"/>
                  </a:lnTo>
                  <a:lnTo>
                    <a:pt x="387" y="99"/>
                  </a:lnTo>
                  <a:lnTo>
                    <a:pt x="383" y="107"/>
                  </a:lnTo>
                  <a:lnTo>
                    <a:pt x="376" y="116"/>
                  </a:lnTo>
                  <a:lnTo>
                    <a:pt x="376" y="116"/>
                  </a:lnTo>
                  <a:lnTo>
                    <a:pt x="366" y="128"/>
                  </a:lnTo>
                  <a:lnTo>
                    <a:pt x="354" y="138"/>
                  </a:lnTo>
                  <a:lnTo>
                    <a:pt x="335" y="157"/>
                  </a:lnTo>
                  <a:lnTo>
                    <a:pt x="327" y="165"/>
                  </a:lnTo>
                  <a:lnTo>
                    <a:pt x="325" y="172"/>
                  </a:lnTo>
                  <a:lnTo>
                    <a:pt x="325" y="176"/>
                  </a:lnTo>
                  <a:lnTo>
                    <a:pt x="327" y="178"/>
                  </a:lnTo>
                  <a:lnTo>
                    <a:pt x="337" y="186"/>
                  </a:lnTo>
                  <a:lnTo>
                    <a:pt x="337" y="186"/>
                  </a:lnTo>
                  <a:lnTo>
                    <a:pt x="349" y="192"/>
                  </a:lnTo>
                  <a:lnTo>
                    <a:pt x="360" y="196"/>
                  </a:lnTo>
                  <a:lnTo>
                    <a:pt x="377" y="199"/>
                  </a:lnTo>
                  <a:lnTo>
                    <a:pt x="389" y="203"/>
                  </a:lnTo>
                  <a:lnTo>
                    <a:pt x="391" y="205"/>
                  </a:lnTo>
                  <a:lnTo>
                    <a:pt x="391" y="209"/>
                  </a:lnTo>
                  <a:lnTo>
                    <a:pt x="391" y="209"/>
                  </a:lnTo>
                  <a:lnTo>
                    <a:pt x="391" y="221"/>
                  </a:lnTo>
                  <a:lnTo>
                    <a:pt x="391" y="236"/>
                  </a:lnTo>
                  <a:lnTo>
                    <a:pt x="389" y="254"/>
                  </a:lnTo>
                  <a:lnTo>
                    <a:pt x="387" y="261"/>
                  </a:lnTo>
                  <a:lnTo>
                    <a:pt x="383" y="271"/>
                  </a:lnTo>
                  <a:lnTo>
                    <a:pt x="383" y="271"/>
                  </a:lnTo>
                  <a:lnTo>
                    <a:pt x="376" y="292"/>
                  </a:lnTo>
                  <a:lnTo>
                    <a:pt x="368" y="317"/>
                  </a:lnTo>
                  <a:lnTo>
                    <a:pt x="364" y="333"/>
                  </a:lnTo>
                  <a:lnTo>
                    <a:pt x="364" y="350"/>
                  </a:lnTo>
                  <a:lnTo>
                    <a:pt x="364" y="368"/>
                  </a:lnTo>
                  <a:lnTo>
                    <a:pt x="368" y="387"/>
                  </a:lnTo>
                  <a:lnTo>
                    <a:pt x="368" y="387"/>
                  </a:lnTo>
                  <a:lnTo>
                    <a:pt x="377" y="420"/>
                  </a:lnTo>
                  <a:lnTo>
                    <a:pt x="385" y="441"/>
                  </a:lnTo>
                  <a:lnTo>
                    <a:pt x="389" y="460"/>
                  </a:lnTo>
                  <a:lnTo>
                    <a:pt x="391" y="480"/>
                  </a:lnTo>
                  <a:lnTo>
                    <a:pt x="391" y="480"/>
                  </a:lnTo>
                  <a:lnTo>
                    <a:pt x="393" y="516"/>
                  </a:lnTo>
                  <a:lnTo>
                    <a:pt x="391" y="522"/>
                  </a:lnTo>
                  <a:lnTo>
                    <a:pt x="389" y="528"/>
                  </a:lnTo>
                  <a:lnTo>
                    <a:pt x="387" y="532"/>
                  </a:lnTo>
                  <a:lnTo>
                    <a:pt x="383" y="534"/>
                  </a:lnTo>
                  <a:lnTo>
                    <a:pt x="383" y="534"/>
                  </a:lnTo>
                  <a:lnTo>
                    <a:pt x="376" y="536"/>
                  </a:lnTo>
                  <a:lnTo>
                    <a:pt x="370" y="540"/>
                  </a:lnTo>
                  <a:lnTo>
                    <a:pt x="366" y="543"/>
                  </a:lnTo>
                  <a:lnTo>
                    <a:pt x="360" y="557"/>
                  </a:lnTo>
                  <a:lnTo>
                    <a:pt x="360" y="557"/>
                  </a:lnTo>
                  <a:lnTo>
                    <a:pt x="352" y="580"/>
                  </a:lnTo>
                  <a:lnTo>
                    <a:pt x="345" y="607"/>
                  </a:lnTo>
                  <a:lnTo>
                    <a:pt x="329" y="665"/>
                  </a:lnTo>
                  <a:lnTo>
                    <a:pt x="329" y="665"/>
                  </a:lnTo>
                  <a:lnTo>
                    <a:pt x="325" y="677"/>
                  </a:lnTo>
                  <a:lnTo>
                    <a:pt x="320" y="692"/>
                  </a:lnTo>
                  <a:lnTo>
                    <a:pt x="306" y="719"/>
                  </a:lnTo>
                  <a:lnTo>
                    <a:pt x="293" y="744"/>
                  </a:lnTo>
                  <a:lnTo>
                    <a:pt x="283" y="758"/>
                  </a:lnTo>
                  <a:lnTo>
                    <a:pt x="283" y="758"/>
                  </a:lnTo>
                  <a:lnTo>
                    <a:pt x="279" y="760"/>
                  </a:lnTo>
                  <a:lnTo>
                    <a:pt x="275" y="760"/>
                  </a:lnTo>
                  <a:lnTo>
                    <a:pt x="271" y="762"/>
                  </a:lnTo>
                  <a:lnTo>
                    <a:pt x="268" y="764"/>
                  </a:lnTo>
                  <a:lnTo>
                    <a:pt x="264" y="768"/>
                  </a:lnTo>
                  <a:lnTo>
                    <a:pt x="262" y="775"/>
                  </a:lnTo>
                  <a:lnTo>
                    <a:pt x="260" y="787"/>
                  </a:lnTo>
                  <a:lnTo>
                    <a:pt x="260" y="804"/>
                  </a:lnTo>
                  <a:lnTo>
                    <a:pt x="260" y="804"/>
                  </a:lnTo>
                  <a:lnTo>
                    <a:pt x="260" y="824"/>
                  </a:lnTo>
                  <a:lnTo>
                    <a:pt x="260" y="837"/>
                  </a:lnTo>
                  <a:lnTo>
                    <a:pt x="258" y="859"/>
                  </a:lnTo>
                  <a:lnTo>
                    <a:pt x="258" y="866"/>
                  </a:lnTo>
                  <a:lnTo>
                    <a:pt x="262" y="870"/>
                  </a:lnTo>
                  <a:lnTo>
                    <a:pt x="266" y="874"/>
                  </a:lnTo>
                  <a:lnTo>
                    <a:pt x="275" y="874"/>
                  </a:lnTo>
                  <a:lnTo>
                    <a:pt x="275" y="874"/>
                  </a:lnTo>
                  <a:lnTo>
                    <a:pt x="314" y="872"/>
                  </a:lnTo>
                  <a:lnTo>
                    <a:pt x="327" y="876"/>
                  </a:lnTo>
                  <a:lnTo>
                    <a:pt x="333" y="878"/>
                  </a:lnTo>
                  <a:lnTo>
                    <a:pt x="337" y="882"/>
                  </a:lnTo>
                  <a:lnTo>
                    <a:pt x="337" y="882"/>
                  </a:lnTo>
                  <a:lnTo>
                    <a:pt x="347" y="891"/>
                  </a:lnTo>
                  <a:lnTo>
                    <a:pt x="351" y="897"/>
                  </a:lnTo>
                  <a:lnTo>
                    <a:pt x="356" y="899"/>
                  </a:lnTo>
                  <a:lnTo>
                    <a:pt x="360" y="899"/>
                  </a:lnTo>
                  <a:lnTo>
                    <a:pt x="364" y="895"/>
                  </a:lnTo>
                  <a:lnTo>
                    <a:pt x="366" y="888"/>
                  </a:lnTo>
                  <a:lnTo>
                    <a:pt x="368" y="874"/>
                  </a:lnTo>
                  <a:lnTo>
                    <a:pt x="368" y="874"/>
                  </a:lnTo>
                  <a:lnTo>
                    <a:pt x="370" y="857"/>
                  </a:lnTo>
                  <a:lnTo>
                    <a:pt x="374" y="837"/>
                  </a:lnTo>
                  <a:lnTo>
                    <a:pt x="383" y="799"/>
                  </a:lnTo>
                  <a:lnTo>
                    <a:pt x="399" y="758"/>
                  </a:lnTo>
                  <a:lnTo>
                    <a:pt x="399" y="758"/>
                  </a:lnTo>
                  <a:lnTo>
                    <a:pt x="420" y="772"/>
                  </a:lnTo>
                  <a:lnTo>
                    <a:pt x="468" y="799"/>
                  </a:lnTo>
                  <a:lnTo>
                    <a:pt x="495" y="814"/>
                  </a:lnTo>
                  <a:lnTo>
                    <a:pt x="522" y="826"/>
                  </a:lnTo>
                  <a:lnTo>
                    <a:pt x="543" y="833"/>
                  </a:lnTo>
                  <a:lnTo>
                    <a:pt x="553" y="835"/>
                  </a:lnTo>
                  <a:lnTo>
                    <a:pt x="561" y="835"/>
                  </a:lnTo>
                  <a:lnTo>
                    <a:pt x="561" y="835"/>
                  </a:lnTo>
                  <a:lnTo>
                    <a:pt x="576" y="830"/>
                  </a:lnTo>
                  <a:lnTo>
                    <a:pt x="597" y="816"/>
                  </a:lnTo>
                  <a:lnTo>
                    <a:pt x="618" y="801"/>
                  </a:lnTo>
                  <a:lnTo>
                    <a:pt x="642" y="781"/>
                  </a:lnTo>
                  <a:lnTo>
                    <a:pt x="682" y="750"/>
                  </a:lnTo>
                  <a:lnTo>
                    <a:pt x="699" y="735"/>
                  </a:lnTo>
                  <a:lnTo>
                    <a:pt x="699" y="735"/>
                  </a:lnTo>
                  <a:lnTo>
                    <a:pt x="705" y="750"/>
                  </a:lnTo>
                  <a:lnTo>
                    <a:pt x="717" y="783"/>
                  </a:lnTo>
                  <a:lnTo>
                    <a:pt x="724" y="801"/>
                  </a:lnTo>
                  <a:lnTo>
                    <a:pt x="732" y="812"/>
                  </a:lnTo>
                  <a:lnTo>
                    <a:pt x="740" y="820"/>
                  </a:lnTo>
                  <a:lnTo>
                    <a:pt x="744" y="822"/>
                  </a:lnTo>
                  <a:lnTo>
                    <a:pt x="746" y="820"/>
                  </a:lnTo>
                  <a:lnTo>
                    <a:pt x="746" y="820"/>
                  </a:lnTo>
                  <a:lnTo>
                    <a:pt x="753" y="808"/>
                  </a:lnTo>
                  <a:lnTo>
                    <a:pt x="759" y="799"/>
                  </a:lnTo>
                  <a:lnTo>
                    <a:pt x="763" y="791"/>
                  </a:lnTo>
                  <a:lnTo>
                    <a:pt x="767" y="789"/>
                  </a:lnTo>
                  <a:lnTo>
                    <a:pt x="769" y="789"/>
                  </a:lnTo>
                  <a:lnTo>
                    <a:pt x="769" y="789"/>
                  </a:lnTo>
                  <a:lnTo>
                    <a:pt x="792" y="787"/>
                  </a:lnTo>
                  <a:lnTo>
                    <a:pt x="803" y="785"/>
                  </a:lnTo>
                  <a:lnTo>
                    <a:pt x="807" y="783"/>
                  </a:lnTo>
                  <a:lnTo>
                    <a:pt x="807" y="781"/>
                  </a:lnTo>
                  <a:lnTo>
                    <a:pt x="807" y="781"/>
                  </a:lnTo>
                  <a:lnTo>
                    <a:pt x="722" y="580"/>
                  </a:lnTo>
                  <a:lnTo>
                    <a:pt x="722" y="580"/>
                  </a:lnTo>
                  <a:lnTo>
                    <a:pt x="695" y="547"/>
                  </a:lnTo>
                  <a:lnTo>
                    <a:pt x="661" y="503"/>
                  </a:lnTo>
                  <a:lnTo>
                    <a:pt x="661" y="503"/>
                  </a:lnTo>
                  <a:lnTo>
                    <a:pt x="643" y="480"/>
                  </a:lnTo>
                  <a:lnTo>
                    <a:pt x="634" y="466"/>
                  </a:lnTo>
                  <a:lnTo>
                    <a:pt x="630" y="456"/>
                  </a:lnTo>
                  <a:lnTo>
                    <a:pt x="630" y="456"/>
                  </a:lnTo>
                  <a:lnTo>
                    <a:pt x="630" y="443"/>
                  </a:lnTo>
                  <a:lnTo>
                    <a:pt x="632" y="426"/>
                  </a:lnTo>
                  <a:lnTo>
                    <a:pt x="634" y="408"/>
                  </a:lnTo>
                  <a:lnTo>
                    <a:pt x="632" y="400"/>
                  </a:lnTo>
                  <a:lnTo>
                    <a:pt x="630" y="395"/>
                  </a:lnTo>
                  <a:lnTo>
                    <a:pt x="630" y="395"/>
                  </a:lnTo>
                  <a:lnTo>
                    <a:pt x="620" y="371"/>
                  </a:lnTo>
                  <a:lnTo>
                    <a:pt x="609" y="331"/>
                  </a:lnTo>
                  <a:lnTo>
                    <a:pt x="591" y="279"/>
                  </a:lnTo>
                  <a:lnTo>
                    <a:pt x="591" y="279"/>
                  </a:lnTo>
                  <a:lnTo>
                    <a:pt x="586" y="263"/>
                  </a:lnTo>
                  <a:lnTo>
                    <a:pt x="582" y="250"/>
                  </a:lnTo>
                  <a:lnTo>
                    <a:pt x="582" y="244"/>
                  </a:lnTo>
                  <a:lnTo>
                    <a:pt x="584" y="240"/>
                  </a:lnTo>
                  <a:lnTo>
                    <a:pt x="584" y="240"/>
                  </a:lnTo>
                  <a:lnTo>
                    <a:pt x="597" y="217"/>
                  </a:lnTo>
                  <a:lnTo>
                    <a:pt x="607" y="194"/>
                  </a:lnTo>
                  <a:lnTo>
                    <a:pt x="607" y="194"/>
                  </a:lnTo>
                  <a:lnTo>
                    <a:pt x="607" y="190"/>
                  </a:lnTo>
                  <a:lnTo>
                    <a:pt x="605" y="186"/>
                  </a:lnTo>
                  <a:lnTo>
                    <a:pt x="593" y="174"/>
                  </a:lnTo>
                  <a:lnTo>
                    <a:pt x="582" y="165"/>
                  </a:lnTo>
                  <a:lnTo>
                    <a:pt x="568" y="155"/>
                  </a:lnTo>
                  <a:lnTo>
                    <a:pt x="568" y="155"/>
                  </a:lnTo>
                  <a:lnTo>
                    <a:pt x="543" y="136"/>
                  </a:lnTo>
                  <a:lnTo>
                    <a:pt x="530" y="124"/>
                  </a:lnTo>
                  <a:lnTo>
                    <a:pt x="530" y="124"/>
                  </a:lnTo>
                  <a:lnTo>
                    <a:pt x="534" y="114"/>
                  </a:lnTo>
                  <a:lnTo>
                    <a:pt x="537" y="101"/>
                  </a:lnTo>
                  <a:lnTo>
                    <a:pt x="537" y="101"/>
                  </a:lnTo>
                  <a:lnTo>
                    <a:pt x="541" y="99"/>
                  </a:lnTo>
                  <a:lnTo>
                    <a:pt x="547" y="95"/>
                  </a:lnTo>
                  <a:lnTo>
                    <a:pt x="570" y="89"/>
                  </a:lnTo>
                  <a:lnTo>
                    <a:pt x="622" y="78"/>
                  </a:lnTo>
                  <a:lnTo>
                    <a:pt x="622" y="78"/>
                  </a:lnTo>
                  <a:lnTo>
                    <a:pt x="642" y="72"/>
                  </a:lnTo>
                  <a:lnTo>
                    <a:pt x="657" y="66"/>
                  </a:lnTo>
                  <a:lnTo>
                    <a:pt x="663" y="64"/>
                  </a:lnTo>
                  <a:lnTo>
                    <a:pt x="669" y="64"/>
                  </a:lnTo>
                  <a:lnTo>
                    <a:pt x="672" y="66"/>
                  </a:lnTo>
                  <a:lnTo>
                    <a:pt x="676" y="70"/>
                  </a:lnTo>
                  <a:lnTo>
                    <a:pt x="676" y="70"/>
                  </a:lnTo>
                  <a:lnTo>
                    <a:pt x="684" y="83"/>
                  </a:lnTo>
                  <a:lnTo>
                    <a:pt x="695" y="101"/>
                  </a:lnTo>
                  <a:lnTo>
                    <a:pt x="707" y="118"/>
                  </a:lnTo>
                  <a:lnTo>
                    <a:pt x="715" y="132"/>
                  </a:lnTo>
                  <a:lnTo>
                    <a:pt x="715" y="132"/>
                  </a:lnTo>
                  <a:lnTo>
                    <a:pt x="717" y="136"/>
                  </a:lnTo>
                  <a:lnTo>
                    <a:pt x="722" y="138"/>
                  </a:lnTo>
                  <a:lnTo>
                    <a:pt x="736" y="141"/>
                  </a:lnTo>
                  <a:lnTo>
                    <a:pt x="744" y="143"/>
                  </a:lnTo>
                  <a:lnTo>
                    <a:pt x="751" y="147"/>
                  </a:lnTo>
                  <a:lnTo>
                    <a:pt x="759" y="153"/>
                  </a:lnTo>
                  <a:lnTo>
                    <a:pt x="769" y="163"/>
                  </a:lnTo>
                  <a:lnTo>
                    <a:pt x="769" y="163"/>
                  </a:lnTo>
                  <a:lnTo>
                    <a:pt x="775" y="172"/>
                  </a:lnTo>
                  <a:lnTo>
                    <a:pt x="778" y="180"/>
                  </a:lnTo>
                  <a:lnTo>
                    <a:pt x="778" y="186"/>
                  </a:lnTo>
                  <a:lnTo>
                    <a:pt x="778" y="192"/>
                  </a:lnTo>
                  <a:lnTo>
                    <a:pt x="778" y="196"/>
                  </a:lnTo>
                  <a:lnTo>
                    <a:pt x="780" y="199"/>
                  </a:lnTo>
                  <a:lnTo>
                    <a:pt x="788" y="203"/>
                  </a:lnTo>
                  <a:lnTo>
                    <a:pt x="800" y="209"/>
                  </a:lnTo>
                  <a:lnTo>
                    <a:pt x="800" y="209"/>
                  </a:lnTo>
                  <a:lnTo>
                    <a:pt x="830" y="219"/>
                  </a:lnTo>
                  <a:lnTo>
                    <a:pt x="863" y="228"/>
                  </a:lnTo>
                  <a:lnTo>
                    <a:pt x="879" y="234"/>
                  </a:lnTo>
                  <a:lnTo>
                    <a:pt x="892" y="240"/>
                  </a:lnTo>
                  <a:lnTo>
                    <a:pt x="904" y="246"/>
                  </a:lnTo>
                  <a:lnTo>
                    <a:pt x="915" y="255"/>
                  </a:lnTo>
                  <a:lnTo>
                    <a:pt x="915" y="255"/>
                  </a:lnTo>
                  <a:lnTo>
                    <a:pt x="952" y="292"/>
                  </a:lnTo>
                  <a:lnTo>
                    <a:pt x="965" y="302"/>
                  </a:lnTo>
                  <a:lnTo>
                    <a:pt x="969" y="304"/>
                  </a:lnTo>
                  <a:lnTo>
                    <a:pt x="969" y="302"/>
                  </a:lnTo>
                  <a:lnTo>
                    <a:pt x="969" y="302"/>
                  </a:lnTo>
                  <a:lnTo>
                    <a:pt x="969" y="288"/>
                  </a:lnTo>
                  <a:lnTo>
                    <a:pt x="973" y="263"/>
                  </a:lnTo>
                  <a:lnTo>
                    <a:pt x="981" y="207"/>
                  </a:lnTo>
                  <a:lnTo>
                    <a:pt x="961" y="178"/>
                  </a:lnTo>
                  <a:lnTo>
                    <a:pt x="961" y="178"/>
                  </a:lnTo>
                  <a:lnTo>
                    <a:pt x="969" y="174"/>
                  </a:lnTo>
                  <a:lnTo>
                    <a:pt x="907" y="132"/>
                  </a:lnTo>
                  <a:lnTo>
                    <a:pt x="907" y="132"/>
                  </a:lnTo>
                  <a:lnTo>
                    <a:pt x="881" y="109"/>
                  </a:lnTo>
                  <a:lnTo>
                    <a:pt x="846" y="78"/>
                  </a:lnTo>
                  <a:lnTo>
                    <a:pt x="846" y="78"/>
                  </a:lnTo>
                  <a:lnTo>
                    <a:pt x="836" y="72"/>
                  </a:lnTo>
                  <a:lnTo>
                    <a:pt x="823" y="66"/>
                  </a:lnTo>
                  <a:lnTo>
                    <a:pt x="807" y="62"/>
                  </a:lnTo>
                  <a:lnTo>
                    <a:pt x="732" y="27"/>
                  </a:lnTo>
                  <a:lnTo>
                    <a:pt x="730" y="31"/>
                  </a:lnTo>
                  <a:close/>
                </a:path>
              </a:pathLst>
            </a:custGeom>
            <a:solidFill>
              <a:srgbClr val="FF99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25">
              <a:extLst>
                <a:ext uri="{FF2B5EF4-FFF2-40B4-BE49-F238E27FC236}">
                  <a16:creationId xmlns:a16="http://schemas.microsoft.com/office/drawing/2014/main" id="{6B07DCCA-4E64-4C3A-83C2-C252FE501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913" y="1743075"/>
              <a:ext cx="482600" cy="273050"/>
            </a:xfrm>
            <a:custGeom>
              <a:avLst/>
              <a:gdLst>
                <a:gd name="T0" fmla="*/ 23 w 304"/>
                <a:gd name="T1" fmla="*/ 2 h 172"/>
                <a:gd name="T2" fmla="*/ 4 w 304"/>
                <a:gd name="T3" fmla="*/ 31 h 172"/>
                <a:gd name="T4" fmla="*/ 0 w 304"/>
                <a:gd name="T5" fmla="*/ 40 h 172"/>
                <a:gd name="T6" fmla="*/ 0 w 304"/>
                <a:gd name="T7" fmla="*/ 56 h 172"/>
                <a:gd name="T8" fmla="*/ 0 w 304"/>
                <a:gd name="T9" fmla="*/ 71 h 172"/>
                <a:gd name="T10" fmla="*/ 0 w 304"/>
                <a:gd name="T11" fmla="*/ 79 h 172"/>
                <a:gd name="T12" fmla="*/ 15 w 304"/>
                <a:gd name="T13" fmla="*/ 98 h 172"/>
                <a:gd name="T14" fmla="*/ 31 w 304"/>
                <a:gd name="T15" fmla="*/ 110 h 172"/>
                <a:gd name="T16" fmla="*/ 91 w 304"/>
                <a:gd name="T17" fmla="*/ 139 h 172"/>
                <a:gd name="T18" fmla="*/ 127 w 304"/>
                <a:gd name="T19" fmla="*/ 160 h 172"/>
                <a:gd name="T20" fmla="*/ 131 w 304"/>
                <a:gd name="T21" fmla="*/ 164 h 172"/>
                <a:gd name="T22" fmla="*/ 143 w 304"/>
                <a:gd name="T23" fmla="*/ 170 h 172"/>
                <a:gd name="T24" fmla="*/ 175 w 304"/>
                <a:gd name="T25" fmla="*/ 172 h 172"/>
                <a:gd name="T26" fmla="*/ 195 w 304"/>
                <a:gd name="T27" fmla="*/ 168 h 172"/>
                <a:gd name="T28" fmla="*/ 200 w 304"/>
                <a:gd name="T29" fmla="*/ 164 h 172"/>
                <a:gd name="T30" fmla="*/ 222 w 304"/>
                <a:gd name="T31" fmla="*/ 141 h 172"/>
                <a:gd name="T32" fmla="*/ 254 w 304"/>
                <a:gd name="T33" fmla="*/ 118 h 172"/>
                <a:gd name="T34" fmla="*/ 281 w 304"/>
                <a:gd name="T35" fmla="*/ 97 h 172"/>
                <a:gd name="T36" fmla="*/ 289 w 304"/>
                <a:gd name="T37" fmla="*/ 87 h 172"/>
                <a:gd name="T38" fmla="*/ 293 w 304"/>
                <a:gd name="T39" fmla="*/ 71 h 172"/>
                <a:gd name="T40" fmla="*/ 295 w 304"/>
                <a:gd name="T41" fmla="*/ 64 h 172"/>
                <a:gd name="T42" fmla="*/ 301 w 304"/>
                <a:gd name="T43" fmla="*/ 46 h 172"/>
                <a:gd name="T44" fmla="*/ 304 w 304"/>
                <a:gd name="T45" fmla="*/ 37 h 172"/>
                <a:gd name="T46" fmla="*/ 301 w 304"/>
                <a:gd name="T47" fmla="*/ 25 h 172"/>
                <a:gd name="T48" fmla="*/ 295 w 304"/>
                <a:gd name="T49" fmla="*/ 19 h 172"/>
                <a:gd name="T50" fmla="*/ 281 w 304"/>
                <a:gd name="T51" fmla="*/ 8 h 172"/>
                <a:gd name="T52" fmla="*/ 258 w 304"/>
                <a:gd name="T53" fmla="*/ 0 h 172"/>
                <a:gd name="T54" fmla="*/ 247 w 304"/>
                <a:gd name="T55" fmla="*/ 2 h 172"/>
                <a:gd name="T56" fmla="*/ 229 w 304"/>
                <a:gd name="T57" fmla="*/ 13 h 172"/>
                <a:gd name="T58" fmla="*/ 200 w 304"/>
                <a:gd name="T59" fmla="*/ 25 h 172"/>
                <a:gd name="T60" fmla="*/ 193 w 304"/>
                <a:gd name="T61" fmla="*/ 27 h 172"/>
                <a:gd name="T62" fmla="*/ 177 w 304"/>
                <a:gd name="T63" fmla="*/ 35 h 172"/>
                <a:gd name="T64" fmla="*/ 166 w 304"/>
                <a:gd name="T65" fmla="*/ 37 h 172"/>
                <a:gd name="T66" fmla="*/ 146 w 304"/>
                <a:gd name="T67" fmla="*/ 33 h 172"/>
                <a:gd name="T68" fmla="*/ 73 w 304"/>
                <a:gd name="T69" fmla="*/ 13 h 172"/>
                <a:gd name="T70" fmla="*/ 23 w 304"/>
                <a:gd name="T71" fmla="*/ 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4" h="172">
                  <a:moveTo>
                    <a:pt x="23" y="2"/>
                  </a:moveTo>
                  <a:lnTo>
                    <a:pt x="23" y="2"/>
                  </a:lnTo>
                  <a:lnTo>
                    <a:pt x="12" y="17"/>
                  </a:lnTo>
                  <a:lnTo>
                    <a:pt x="4" y="31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9"/>
                  </a:lnTo>
                  <a:lnTo>
                    <a:pt x="6" y="89"/>
                  </a:lnTo>
                  <a:lnTo>
                    <a:pt x="15" y="98"/>
                  </a:lnTo>
                  <a:lnTo>
                    <a:pt x="31" y="110"/>
                  </a:lnTo>
                  <a:lnTo>
                    <a:pt x="31" y="110"/>
                  </a:lnTo>
                  <a:lnTo>
                    <a:pt x="58" y="124"/>
                  </a:lnTo>
                  <a:lnTo>
                    <a:pt x="91" y="139"/>
                  </a:lnTo>
                  <a:lnTo>
                    <a:pt x="118" y="155"/>
                  </a:lnTo>
                  <a:lnTo>
                    <a:pt x="127" y="160"/>
                  </a:lnTo>
                  <a:lnTo>
                    <a:pt x="131" y="164"/>
                  </a:lnTo>
                  <a:lnTo>
                    <a:pt x="131" y="164"/>
                  </a:lnTo>
                  <a:lnTo>
                    <a:pt x="135" y="166"/>
                  </a:lnTo>
                  <a:lnTo>
                    <a:pt x="143" y="170"/>
                  </a:lnTo>
                  <a:lnTo>
                    <a:pt x="164" y="172"/>
                  </a:lnTo>
                  <a:lnTo>
                    <a:pt x="175" y="172"/>
                  </a:lnTo>
                  <a:lnTo>
                    <a:pt x="187" y="170"/>
                  </a:lnTo>
                  <a:lnTo>
                    <a:pt x="195" y="168"/>
                  </a:lnTo>
                  <a:lnTo>
                    <a:pt x="200" y="164"/>
                  </a:lnTo>
                  <a:lnTo>
                    <a:pt x="200" y="164"/>
                  </a:lnTo>
                  <a:lnTo>
                    <a:pt x="210" y="155"/>
                  </a:lnTo>
                  <a:lnTo>
                    <a:pt x="222" y="141"/>
                  </a:lnTo>
                  <a:lnTo>
                    <a:pt x="254" y="118"/>
                  </a:lnTo>
                  <a:lnTo>
                    <a:pt x="254" y="118"/>
                  </a:lnTo>
                  <a:lnTo>
                    <a:pt x="268" y="108"/>
                  </a:lnTo>
                  <a:lnTo>
                    <a:pt x="281" y="97"/>
                  </a:lnTo>
                  <a:lnTo>
                    <a:pt x="285" y="93"/>
                  </a:lnTo>
                  <a:lnTo>
                    <a:pt x="289" y="87"/>
                  </a:lnTo>
                  <a:lnTo>
                    <a:pt x="291" y="79"/>
                  </a:lnTo>
                  <a:lnTo>
                    <a:pt x="293" y="71"/>
                  </a:lnTo>
                  <a:lnTo>
                    <a:pt x="293" y="71"/>
                  </a:lnTo>
                  <a:lnTo>
                    <a:pt x="295" y="64"/>
                  </a:lnTo>
                  <a:lnTo>
                    <a:pt x="297" y="56"/>
                  </a:lnTo>
                  <a:lnTo>
                    <a:pt x="301" y="46"/>
                  </a:lnTo>
                  <a:lnTo>
                    <a:pt x="303" y="42"/>
                  </a:lnTo>
                  <a:lnTo>
                    <a:pt x="304" y="37"/>
                  </a:lnTo>
                  <a:lnTo>
                    <a:pt x="303" y="31"/>
                  </a:lnTo>
                  <a:lnTo>
                    <a:pt x="301" y="25"/>
                  </a:lnTo>
                  <a:lnTo>
                    <a:pt x="301" y="25"/>
                  </a:lnTo>
                  <a:lnTo>
                    <a:pt x="295" y="19"/>
                  </a:lnTo>
                  <a:lnTo>
                    <a:pt x="289" y="13"/>
                  </a:lnTo>
                  <a:lnTo>
                    <a:pt x="281" y="8"/>
                  </a:lnTo>
                  <a:lnTo>
                    <a:pt x="274" y="4"/>
                  </a:lnTo>
                  <a:lnTo>
                    <a:pt x="258" y="0"/>
                  </a:lnTo>
                  <a:lnTo>
                    <a:pt x="252" y="0"/>
                  </a:lnTo>
                  <a:lnTo>
                    <a:pt x="247" y="2"/>
                  </a:lnTo>
                  <a:lnTo>
                    <a:pt x="247" y="2"/>
                  </a:lnTo>
                  <a:lnTo>
                    <a:pt x="229" y="13"/>
                  </a:lnTo>
                  <a:lnTo>
                    <a:pt x="218" y="19"/>
                  </a:lnTo>
                  <a:lnTo>
                    <a:pt x="200" y="25"/>
                  </a:lnTo>
                  <a:lnTo>
                    <a:pt x="200" y="25"/>
                  </a:lnTo>
                  <a:lnTo>
                    <a:pt x="193" y="27"/>
                  </a:lnTo>
                  <a:lnTo>
                    <a:pt x="185" y="31"/>
                  </a:lnTo>
                  <a:lnTo>
                    <a:pt x="177" y="35"/>
                  </a:lnTo>
                  <a:lnTo>
                    <a:pt x="172" y="37"/>
                  </a:lnTo>
                  <a:lnTo>
                    <a:pt x="166" y="37"/>
                  </a:lnTo>
                  <a:lnTo>
                    <a:pt x="158" y="35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73" y="13"/>
                  </a:lnTo>
                  <a:lnTo>
                    <a:pt x="23" y="2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rgbClr val="FF6699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26">
              <a:extLst>
                <a:ext uri="{FF2B5EF4-FFF2-40B4-BE49-F238E27FC236}">
                  <a16:creationId xmlns:a16="http://schemas.microsoft.com/office/drawing/2014/main" id="{194F1298-6334-4F21-A8F1-8C9D80C13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725" y="1831975"/>
              <a:ext cx="150813" cy="122238"/>
            </a:xfrm>
            <a:custGeom>
              <a:avLst/>
              <a:gdLst>
                <a:gd name="T0" fmla="*/ 0 w 95"/>
                <a:gd name="T1" fmla="*/ 0 h 77"/>
                <a:gd name="T2" fmla="*/ 0 w 95"/>
                <a:gd name="T3" fmla="*/ 0 h 77"/>
                <a:gd name="T4" fmla="*/ 8 w 95"/>
                <a:gd name="T5" fmla="*/ 15 h 77"/>
                <a:gd name="T6" fmla="*/ 16 w 95"/>
                <a:gd name="T7" fmla="*/ 27 h 77"/>
                <a:gd name="T8" fmla="*/ 24 w 95"/>
                <a:gd name="T9" fmla="*/ 39 h 77"/>
                <a:gd name="T10" fmla="*/ 24 w 95"/>
                <a:gd name="T11" fmla="*/ 39 h 77"/>
                <a:gd name="T12" fmla="*/ 39 w 95"/>
                <a:gd name="T13" fmla="*/ 50 h 77"/>
                <a:gd name="T14" fmla="*/ 62 w 95"/>
                <a:gd name="T15" fmla="*/ 62 h 77"/>
                <a:gd name="T16" fmla="*/ 93 w 95"/>
                <a:gd name="T17" fmla="*/ 77 h 77"/>
                <a:gd name="T18" fmla="*/ 93 w 95"/>
                <a:gd name="T19" fmla="*/ 77 h 77"/>
                <a:gd name="T20" fmla="*/ 95 w 95"/>
                <a:gd name="T21" fmla="*/ 64 h 77"/>
                <a:gd name="T22" fmla="*/ 95 w 95"/>
                <a:gd name="T23" fmla="*/ 54 h 77"/>
                <a:gd name="T24" fmla="*/ 95 w 95"/>
                <a:gd name="T25" fmla="*/ 50 h 77"/>
                <a:gd name="T26" fmla="*/ 93 w 95"/>
                <a:gd name="T27" fmla="*/ 46 h 77"/>
                <a:gd name="T28" fmla="*/ 93 w 95"/>
                <a:gd name="T29" fmla="*/ 46 h 77"/>
                <a:gd name="T30" fmla="*/ 87 w 95"/>
                <a:gd name="T31" fmla="*/ 41 h 77"/>
                <a:gd name="T32" fmla="*/ 79 w 95"/>
                <a:gd name="T33" fmla="*/ 35 h 77"/>
                <a:gd name="T34" fmla="*/ 68 w 95"/>
                <a:gd name="T35" fmla="*/ 29 h 77"/>
                <a:gd name="T36" fmla="*/ 54 w 95"/>
                <a:gd name="T37" fmla="*/ 23 h 77"/>
                <a:gd name="T38" fmla="*/ 54 w 95"/>
                <a:gd name="T39" fmla="*/ 23 h 77"/>
                <a:gd name="T40" fmla="*/ 20 w 95"/>
                <a:gd name="T41" fmla="*/ 10 h 77"/>
                <a:gd name="T42" fmla="*/ 0 w 95"/>
                <a:gd name="T43" fmla="*/ 0 h 77"/>
                <a:gd name="T44" fmla="*/ 0 w 95"/>
                <a:gd name="T4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77">
                  <a:moveTo>
                    <a:pt x="0" y="0"/>
                  </a:moveTo>
                  <a:lnTo>
                    <a:pt x="0" y="0"/>
                  </a:lnTo>
                  <a:lnTo>
                    <a:pt x="8" y="15"/>
                  </a:lnTo>
                  <a:lnTo>
                    <a:pt x="16" y="27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39" y="50"/>
                  </a:lnTo>
                  <a:lnTo>
                    <a:pt x="62" y="62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95" y="64"/>
                  </a:lnTo>
                  <a:lnTo>
                    <a:pt x="95" y="54"/>
                  </a:lnTo>
                  <a:lnTo>
                    <a:pt x="95" y="50"/>
                  </a:lnTo>
                  <a:lnTo>
                    <a:pt x="93" y="46"/>
                  </a:lnTo>
                  <a:lnTo>
                    <a:pt x="93" y="46"/>
                  </a:lnTo>
                  <a:lnTo>
                    <a:pt x="87" y="41"/>
                  </a:lnTo>
                  <a:lnTo>
                    <a:pt x="79" y="35"/>
                  </a:lnTo>
                  <a:lnTo>
                    <a:pt x="68" y="29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2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27">
              <a:extLst>
                <a:ext uri="{FF2B5EF4-FFF2-40B4-BE49-F238E27FC236}">
                  <a16:creationId xmlns:a16="http://schemas.microsoft.com/office/drawing/2014/main" id="{F3FA13CC-5F25-46D8-B864-AC8292CAE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125" y="1819275"/>
              <a:ext cx="138113" cy="147638"/>
            </a:xfrm>
            <a:custGeom>
              <a:avLst/>
              <a:gdLst>
                <a:gd name="T0" fmla="*/ 87 w 87"/>
                <a:gd name="T1" fmla="*/ 0 h 93"/>
                <a:gd name="T2" fmla="*/ 87 w 87"/>
                <a:gd name="T3" fmla="*/ 0 h 93"/>
                <a:gd name="T4" fmla="*/ 85 w 87"/>
                <a:gd name="T5" fmla="*/ 14 h 93"/>
                <a:gd name="T6" fmla="*/ 81 w 87"/>
                <a:gd name="T7" fmla="*/ 23 h 93"/>
                <a:gd name="T8" fmla="*/ 79 w 87"/>
                <a:gd name="T9" fmla="*/ 31 h 93"/>
                <a:gd name="T10" fmla="*/ 79 w 87"/>
                <a:gd name="T11" fmla="*/ 31 h 93"/>
                <a:gd name="T12" fmla="*/ 65 w 87"/>
                <a:gd name="T13" fmla="*/ 47 h 93"/>
                <a:gd name="T14" fmla="*/ 48 w 87"/>
                <a:gd name="T15" fmla="*/ 62 h 93"/>
                <a:gd name="T16" fmla="*/ 48 w 87"/>
                <a:gd name="T17" fmla="*/ 62 h 93"/>
                <a:gd name="T18" fmla="*/ 23 w 87"/>
                <a:gd name="T19" fmla="*/ 81 h 93"/>
                <a:gd name="T20" fmla="*/ 9 w 87"/>
                <a:gd name="T21" fmla="*/ 91 h 93"/>
                <a:gd name="T22" fmla="*/ 4 w 87"/>
                <a:gd name="T23" fmla="*/ 93 h 93"/>
                <a:gd name="T24" fmla="*/ 2 w 87"/>
                <a:gd name="T25" fmla="*/ 93 h 93"/>
                <a:gd name="T26" fmla="*/ 2 w 87"/>
                <a:gd name="T27" fmla="*/ 93 h 93"/>
                <a:gd name="T28" fmla="*/ 0 w 87"/>
                <a:gd name="T29" fmla="*/ 87 h 93"/>
                <a:gd name="T30" fmla="*/ 2 w 87"/>
                <a:gd name="T31" fmla="*/ 78 h 93"/>
                <a:gd name="T32" fmla="*/ 2 w 87"/>
                <a:gd name="T33" fmla="*/ 62 h 93"/>
                <a:gd name="T34" fmla="*/ 2 w 87"/>
                <a:gd name="T35" fmla="*/ 62 h 93"/>
                <a:gd name="T36" fmla="*/ 19 w 87"/>
                <a:gd name="T37" fmla="*/ 49 h 93"/>
                <a:gd name="T38" fmla="*/ 40 w 87"/>
                <a:gd name="T39" fmla="*/ 31 h 93"/>
                <a:gd name="T40" fmla="*/ 40 w 87"/>
                <a:gd name="T41" fmla="*/ 31 h 93"/>
                <a:gd name="T42" fmla="*/ 46 w 87"/>
                <a:gd name="T43" fmla="*/ 29 h 93"/>
                <a:gd name="T44" fmla="*/ 52 w 87"/>
                <a:gd name="T45" fmla="*/ 27 h 93"/>
                <a:gd name="T46" fmla="*/ 56 w 87"/>
                <a:gd name="T47" fmla="*/ 27 h 93"/>
                <a:gd name="T48" fmla="*/ 63 w 87"/>
                <a:gd name="T49" fmla="*/ 23 h 93"/>
                <a:gd name="T50" fmla="*/ 63 w 87"/>
                <a:gd name="T51" fmla="*/ 23 h 93"/>
                <a:gd name="T52" fmla="*/ 71 w 87"/>
                <a:gd name="T53" fmla="*/ 18 h 93"/>
                <a:gd name="T54" fmla="*/ 79 w 87"/>
                <a:gd name="T55" fmla="*/ 10 h 93"/>
                <a:gd name="T56" fmla="*/ 87 w 87"/>
                <a:gd name="T57" fmla="*/ 0 h 93"/>
                <a:gd name="T58" fmla="*/ 87 w 87"/>
                <a:gd name="T5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" h="93">
                  <a:moveTo>
                    <a:pt x="87" y="0"/>
                  </a:moveTo>
                  <a:lnTo>
                    <a:pt x="87" y="0"/>
                  </a:lnTo>
                  <a:lnTo>
                    <a:pt x="85" y="14"/>
                  </a:lnTo>
                  <a:lnTo>
                    <a:pt x="81" y="23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65" y="47"/>
                  </a:lnTo>
                  <a:lnTo>
                    <a:pt x="48" y="62"/>
                  </a:lnTo>
                  <a:lnTo>
                    <a:pt x="48" y="62"/>
                  </a:lnTo>
                  <a:lnTo>
                    <a:pt x="23" y="81"/>
                  </a:lnTo>
                  <a:lnTo>
                    <a:pt x="9" y="91"/>
                  </a:lnTo>
                  <a:lnTo>
                    <a:pt x="4" y="93"/>
                  </a:lnTo>
                  <a:lnTo>
                    <a:pt x="2" y="93"/>
                  </a:lnTo>
                  <a:lnTo>
                    <a:pt x="2" y="93"/>
                  </a:lnTo>
                  <a:lnTo>
                    <a:pt x="0" y="87"/>
                  </a:lnTo>
                  <a:lnTo>
                    <a:pt x="2" y="78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19" y="49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6" y="29"/>
                  </a:lnTo>
                  <a:lnTo>
                    <a:pt x="52" y="27"/>
                  </a:lnTo>
                  <a:lnTo>
                    <a:pt x="56" y="27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71" y="18"/>
                  </a:lnTo>
                  <a:lnTo>
                    <a:pt x="79" y="10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28">
              <a:extLst>
                <a:ext uri="{FF2B5EF4-FFF2-40B4-BE49-F238E27FC236}">
                  <a16:creationId xmlns:a16="http://schemas.microsoft.com/office/drawing/2014/main" id="{E1E9447D-8000-4580-8EAD-361D39690A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1600" y="592138"/>
              <a:ext cx="1920875" cy="1644650"/>
            </a:xfrm>
            <a:custGeom>
              <a:avLst/>
              <a:gdLst>
                <a:gd name="T0" fmla="*/ 638 w 1210"/>
                <a:gd name="T1" fmla="*/ 885 h 1036"/>
                <a:gd name="T2" fmla="*/ 393 w 1210"/>
                <a:gd name="T3" fmla="*/ 139 h 1036"/>
                <a:gd name="T4" fmla="*/ 413 w 1210"/>
                <a:gd name="T5" fmla="*/ 155 h 1036"/>
                <a:gd name="T6" fmla="*/ 521 w 1210"/>
                <a:gd name="T7" fmla="*/ 193 h 1036"/>
                <a:gd name="T8" fmla="*/ 742 w 1210"/>
                <a:gd name="T9" fmla="*/ 174 h 1036"/>
                <a:gd name="T10" fmla="*/ 632 w 1210"/>
                <a:gd name="T11" fmla="*/ 108 h 1036"/>
                <a:gd name="T12" fmla="*/ 509 w 1210"/>
                <a:gd name="T13" fmla="*/ 8 h 1036"/>
                <a:gd name="T14" fmla="*/ 794 w 1210"/>
                <a:gd name="T15" fmla="*/ 85 h 1036"/>
                <a:gd name="T16" fmla="*/ 1010 w 1210"/>
                <a:gd name="T17" fmla="*/ 294 h 1036"/>
                <a:gd name="T18" fmla="*/ 293 w 1210"/>
                <a:gd name="T19" fmla="*/ 139 h 1036"/>
                <a:gd name="T20" fmla="*/ 139 w 1210"/>
                <a:gd name="T21" fmla="*/ 286 h 1036"/>
                <a:gd name="T22" fmla="*/ 255 w 1210"/>
                <a:gd name="T23" fmla="*/ 178 h 1036"/>
                <a:gd name="T24" fmla="*/ 424 w 1210"/>
                <a:gd name="T25" fmla="*/ 209 h 1036"/>
                <a:gd name="T26" fmla="*/ 1010 w 1210"/>
                <a:gd name="T27" fmla="*/ 433 h 1036"/>
                <a:gd name="T28" fmla="*/ 1060 w 1210"/>
                <a:gd name="T29" fmla="*/ 773 h 1036"/>
                <a:gd name="T30" fmla="*/ 865 w 1210"/>
                <a:gd name="T31" fmla="*/ 238 h 1036"/>
                <a:gd name="T32" fmla="*/ 889 w 1210"/>
                <a:gd name="T33" fmla="*/ 437 h 1036"/>
                <a:gd name="T34" fmla="*/ 912 w 1210"/>
                <a:gd name="T35" fmla="*/ 423 h 1036"/>
                <a:gd name="T36" fmla="*/ 910 w 1210"/>
                <a:gd name="T37" fmla="*/ 721 h 1036"/>
                <a:gd name="T38" fmla="*/ 914 w 1210"/>
                <a:gd name="T39" fmla="*/ 885 h 1036"/>
                <a:gd name="T40" fmla="*/ 1033 w 1210"/>
                <a:gd name="T41" fmla="*/ 851 h 1036"/>
                <a:gd name="T42" fmla="*/ 948 w 1210"/>
                <a:gd name="T43" fmla="*/ 402 h 1036"/>
                <a:gd name="T44" fmla="*/ 879 w 1210"/>
                <a:gd name="T45" fmla="*/ 224 h 1036"/>
                <a:gd name="T46" fmla="*/ 825 w 1210"/>
                <a:gd name="T47" fmla="*/ 302 h 1036"/>
                <a:gd name="T48" fmla="*/ 285 w 1210"/>
                <a:gd name="T49" fmla="*/ 418 h 1036"/>
                <a:gd name="T50" fmla="*/ 208 w 1210"/>
                <a:gd name="T51" fmla="*/ 433 h 1036"/>
                <a:gd name="T52" fmla="*/ 139 w 1210"/>
                <a:gd name="T53" fmla="*/ 561 h 1036"/>
                <a:gd name="T54" fmla="*/ 293 w 1210"/>
                <a:gd name="T55" fmla="*/ 928 h 1036"/>
                <a:gd name="T56" fmla="*/ 278 w 1210"/>
                <a:gd name="T57" fmla="*/ 773 h 1036"/>
                <a:gd name="T58" fmla="*/ 199 w 1210"/>
                <a:gd name="T59" fmla="*/ 516 h 1036"/>
                <a:gd name="T60" fmla="*/ 270 w 1210"/>
                <a:gd name="T61" fmla="*/ 541 h 1036"/>
                <a:gd name="T62" fmla="*/ 212 w 1210"/>
                <a:gd name="T63" fmla="*/ 553 h 1036"/>
                <a:gd name="T64" fmla="*/ 231 w 1210"/>
                <a:gd name="T65" fmla="*/ 574 h 1036"/>
                <a:gd name="T66" fmla="*/ 307 w 1210"/>
                <a:gd name="T67" fmla="*/ 682 h 1036"/>
                <a:gd name="T68" fmla="*/ 871 w 1210"/>
                <a:gd name="T69" fmla="*/ 549 h 1036"/>
                <a:gd name="T70" fmla="*/ 925 w 1210"/>
                <a:gd name="T71" fmla="*/ 564 h 1036"/>
                <a:gd name="T72" fmla="*/ 918 w 1210"/>
                <a:gd name="T73" fmla="*/ 619 h 1036"/>
                <a:gd name="T74" fmla="*/ 519 w 1210"/>
                <a:gd name="T75" fmla="*/ 253 h 1036"/>
                <a:gd name="T76" fmla="*/ 521 w 1210"/>
                <a:gd name="T77" fmla="*/ 336 h 1036"/>
                <a:gd name="T78" fmla="*/ 565 w 1210"/>
                <a:gd name="T79" fmla="*/ 261 h 1036"/>
                <a:gd name="T80" fmla="*/ 663 w 1210"/>
                <a:gd name="T81" fmla="*/ 356 h 1036"/>
                <a:gd name="T82" fmla="*/ 547 w 1210"/>
                <a:gd name="T83" fmla="*/ 217 h 1036"/>
                <a:gd name="T84" fmla="*/ 1104 w 1210"/>
                <a:gd name="T85" fmla="*/ 825 h 1036"/>
                <a:gd name="T86" fmla="*/ 1205 w 1210"/>
                <a:gd name="T87" fmla="*/ 891 h 1036"/>
                <a:gd name="T88" fmla="*/ 1089 w 1210"/>
                <a:gd name="T89" fmla="*/ 934 h 1036"/>
                <a:gd name="T90" fmla="*/ 902 w 1210"/>
                <a:gd name="T91" fmla="*/ 835 h 1036"/>
                <a:gd name="T92" fmla="*/ 744 w 1210"/>
                <a:gd name="T93" fmla="*/ 878 h 1036"/>
                <a:gd name="T94" fmla="*/ 817 w 1210"/>
                <a:gd name="T95" fmla="*/ 912 h 1036"/>
                <a:gd name="T96" fmla="*/ 864 w 1210"/>
                <a:gd name="T97" fmla="*/ 889 h 1036"/>
                <a:gd name="T98" fmla="*/ 902 w 1210"/>
                <a:gd name="T99" fmla="*/ 955 h 1036"/>
                <a:gd name="T100" fmla="*/ 1049 w 1210"/>
                <a:gd name="T101" fmla="*/ 966 h 1036"/>
                <a:gd name="T102" fmla="*/ 486 w 1210"/>
                <a:gd name="T103" fmla="*/ 943 h 1036"/>
                <a:gd name="T104" fmla="*/ 353 w 1210"/>
                <a:gd name="T105" fmla="*/ 1001 h 1036"/>
                <a:gd name="T106" fmla="*/ 871 w 1210"/>
                <a:gd name="T107" fmla="*/ 1005 h 1036"/>
                <a:gd name="T108" fmla="*/ 77 w 1210"/>
                <a:gd name="T109" fmla="*/ 441 h 1036"/>
                <a:gd name="T110" fmla="*/ 100 w 1210"/>
                <a:gd name="T111" fmla="*/ 905 h 1036"/>
                <a:gd name="T112" fmla="*/ 120 w 1210"/>
                <a:gd name="T113" fmla="*/ 835 h 1036"/>
                <a:gd name="T114" fmla="*/ 23 w 1210"/>
                <a:gd name="T115" fmla="*/ 820 h 1036"/>
                <a:gd name="T116" fmla="*/ 60 w 1210"/>
                <a:gd name="T117" fmla="*/ 957 h 1036"/>
                <a:gd name="T118" fmla="*/ 197 w 1210"/>
                <a:gd name="T119" fmla="*/ 959 h 1036"/>
                <a:gd name="T120" fmla="*/ 278 w 1210"/>
                <a:gd name="T121" fmla="*/ 990 h 1036"/>
                <a:gd name="T122" fmla="*/ 177 w 1210"/>
                <a:gd name="T123" fmla="*/ 1023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10" h="1036">
                  <a:moveTo>
                    <a:pt x="571" y="874"/>
                  </a:moveTo>
                  <a:lnTo>
                    <a:pt x="571" y="874"/>
                  </a:lnTo>
                  <a:lnTo>
                    <a:pt x="573" y="876"/>
                  </a:lnTo>
                  <a:lnTo>
                    <a:pt x="578" y="881"/>
                  </a:lnTo>
                  <a:lnTo>
                    <a:pt x="578" y="881"/>
                  </a:lnTo>
                  <a:lnTo>
                    <a:pt x="571" y="874"/>
                  </a:lnTo>
                  <a:lnTo>
                    <a:pt x="571" y="874"/>
                  </a:lnTo>
                  <a:close/>
                  <a:moveTo>
                    <a:pt x="617" y="889"/>
                  </a:moveTo>
                  <a:lnTo>
                    <a:pt x="617" y="889"/>
                  </a:lnTo>
                  <a:lnTo>
                    <a:pt x="603" y="889"/>
                  </a:lnTo>
                  <a:lnTo>
                    <a:pt x="592" y="887"/>
                  </a:lnTo>
                  <a:lnTo>
                    <a:pt x="584" y="885"/>
                  </a:lnTo>
                  <a:lnTo>
                    <a:pt x="578" y="881"/>
                  </a:lnTo>
                  <a:lnTo>
                    <a:pt x="578" y="881"/>
                  </a:lnTo>
                  <a:lnTo>
                    <a:pt x="594" y="899"/>
                  </a:lnTo>
                  <a:lnTo>
                    <a:pt x="600" y="910"/>
                  </a:lnTo>
                  <a:lnTo>
                    <a:pt x="601" y="920"/>
                  </a:lnTo>
                  <a:lnTo>
                    <a:pt x="601" y="920"/>
                  </a:lnTo>
                  <a:lnTo>
                    <a:pt x="603" y="934"/>
                  </a:lnTo>
                  <a:lnTo>
                    <a:pt x="605" y="945"/>
                  </a:lnTo>
                  <a:lnTo>
                    <a:pt x="609" y="959"/>
                  </a:lnTo>
                  <a:lnTo>
                    <a:pt x="609" y="959"/>
                  </a:lnTo>
                  <a:lnTo>
                    <a:pt x="632" y="912"/>
                  </a:lnTo>
                  <a:lnTo>
                    <a:pt x="632" y="912"/>
                  </a:lnTo>
                  <a:lnTo>
                    <a:pt x="642" y="899"/>
                  </a:lnTo>
                  <a:lnTo>
                    <a:pt x="652" y="885"/>
                  </a:lnTo>
                  <a:lnTo>
                    <a:pt x="663" y="874"/>
                  </a:lnTo>
                  <a:lnTo>
                    <a:pt x="663" y="874"/>
                  </a:lnTo>
                  <a:lnTo>
                    <a:pt x="652" y="880"/>
                  </a:lnTo>
                  <a:lnTo>
                    <a:pt x="638" y="885"/>
                  </a:lnTo>
                  <a:lnTo>
                    <a:pt x="617" y="889"/>
                  </a:lnTo>
                  <a:lnTo>
                    <a:pt x="617" y="889"/>
                  </a:lnTo>
                  <a:close/>
                  <a:moveTo>
                    <a:pt x="509" y="8"/>
                  </a:moveTo>
                  <a:lnTo>
                    <a:pt x="509" y="8"/>
                  </a:lnTo>
                  <a:lnTo>
                    <a:pt x="509" y="10"/>
                  </a:lnTo>
                  <a:lnTo>
                    <a:pt x="509" y="14"/>
                  </a:lnTo>
                  <a:lnTo>
                    <a:pt x="511" y="25"/>
                  </a:lnTo>
                  <a:lnTo>
                    <a:pt x="513" y="39"/>
                  </a:lnTo>
                  <a:lnTo>
                    <a:pt x="511" y="45"/>
                  </a:lnTo>
                  <a:lnTo>
                    <a:pt x="509" y="46"/>
                  </a:lnTo>
                  <a:lnTo>
                    <a:pt x="509" y="46"/>
                  </a:lnTo>
                  <a:lnTo>
                    <a:pt x="501" y="50"/>
                  </a:lnTo>
                  <a:lnTo>
                    <a:pt x="495" y="56"/>
                  </a:lnTo>
                  <a:lnTo>
                    <a:pt x="490" y="60"/>
                  </a:lnTo>
                  <a:lnTo>
                    <a:pt x="486" y="62"/>
                  </a:lnTo>
                  <a:lnTo>
                    <a:pt x="486" y="62"/>
                  </a:lnTo>
                  <a:lnTo>
                    <a:pt x="474" y="66"/>
                  </a:lnTo>
                  <a:lnTo>
                    <a:pt x="453" y="77"/>
                  </a:lnTo>
                  <a:lnTo>
                    <a:pt x="401" y="101"/>
                  </a:lnTo>
                  <a:lnTo>
                    <a:pt x="401" y="101"/>
                  </a:lnTo>
                  <a:lnTo>
                    <a:pt x="380" y="112"/>
                  </a:lnTo>
                  <a:lnTo>
                    <a:pt x="359" y="126"/>
                  </a:lnTo>
                  <a:lnTo>
                    <a:pt x="332" y="147"/>
                  </a:lnTo>
                  <a:lnTo>
                    <a:pt x="332" y="147"/>
                  </a:lnTo>
                  <a:lnTo>
                    <a:pt x="326" y="151"/>
                  </a:lnTo>
                  <a:lnTo>
                    <a:pt x="324" y="153"/>
                  </a:lnTo>
                  <a:lnTo>
                    <a:pt x="326" y="155"/>
                  </a:lnTo>
                  <a:lnTo>
                    <a:pt x="332" y="155"/>
                  </a:lnTo>
                  <a:lnTo>
                    <a:pt x="343" y="153"/>
                  </a:lnTo>
                  <a:lnTo>
                    <a:pt x="393" y="139"/>
                  </a:lnTo>
                  <a:lnTo>
                    <a:pt x="393" y="139"/>
                  </a:lnTo>
                  <a:lnTo>
                    <a:pt x="426" y="130"/>
                  </a:lnTo>
                  <a:lnTo>
                    <a:pt x="451" y="120"/>
                  </a:lnTo>
                  <a:lnTo>
                    <a:pt x="488" y="104"/>
                  </a:lnTo>
                  <a:lnTo>
                    <a:pt x="499" y="99"/>
                  </a:lnTo>
                  <a:lnTo>
                    <a:pt x="507" y="97"/>
                  </a:lnTo>
                  <a:lnTo>
                    <a:pt x="513" y="97"/>
                  </a:lnTo>
                  <a:lnTo>
                    <a:pt x="517" y="101"/>
                  </a:lnTo>
                  <a:lnTo>
                    <a:pt x="517" y="101"/>
                  </a:lnTo>
                  <a:lnTo>
                    <a:pt x="522" y="112"/>
                  </a:lnTo>
                  <a:lnTo>
                    <a:pt x="526" y="124"/>
                  </a:lnTo>
                  <a:lnTo>
                    <a:pt x="526" y="133"/>
                  </a:lnTo>
                  <a:lnTo>
                    <a:pt x="526" y="137"/>
                  </a:lnTo>
                  <a:lnTo>
                    <a:pt x="524" y="139"/>
                  </a:lnTo>
                  <a:lnTo>
                    <a:pt x="524" y="139"/>
                  </a:lnTo>
                  <a:lnTo>
                    <a:pt x="522" y="141"/>
                  </a:lnTo>
                  <a:lnTo>
                    <a:pt x="521" y="145"/>
                  </a:lnTo>
                  <a:lnTo>
                    <a:pt x="515" y="151"/>
                  </a:lnTo>
                  <a:lnTo>
                    <a:pt x="501" y="155"/>
                  </a:lnTo>
                  <a:lnTo>
                    <a:pt x="501" y="155"/>
                  </a:lnTo>
                  <a:lnTo>
                    <a:pt x="470" y="162"/>
                  </a:lnTo>
                  <a:lnTo>
                    <a:pt x="459" y="164"/>
                  </a:lnTo>
                  <a:lnTo>
                    <a:pt x="447" y="162"/>
                  </a:lnTo>
                  <a:lnTo>
                    <a:pt x="447" y="162"/>
                  </a:lnTo>
                  <a:lnTo>
                    <a:pt x="436" y="159"/>
                  </a:lnTo>
                  <a:lnTo>
                    <a:pt x="430" y="155"/>
                  </a:lnTo>
                  <a:lnTo>
                    <a:pt x="424" y="153"/>
                  </a:lnTo>
                  <a:lnTo>
                    <a:pt x="416" y="155"/>
                  </a:lnTo>
                  <a:lnTo>
                    <a:pt x="416" y="155"/>
                  </a:lnTo>
                  <a:lnTo>
                    <a:pt x="413" y="155"/>
                  </a:lnTo>
                  <a:lnTo>
                    <a:pt x="415" y="155"/>
                  </a:lnTo>
                  <a:lnTo>
                    <a:pt x="415" y="155"/>
                  </a:lnTo>
                  <a:lnTo>
                    <a:pt x="401" y="162"/>
                  </a:lnTo>
                  <a:lnTo>
                    <a:pt x="401" y="162"/>
                  </a:lnTo>
                  <a:lnTo>
                    <a:pt x="382" y="176"/>
                  </a:lnTo>
                  <a:lnTo>
                    <a:pt x="364" y="191"/>
                  </a:lnTo>
                  <a:lnTo>
                    <a:pt x="353" y="203"/>
                  </a:lnTo>
                  <a:lnTo>
                    <a:pt x="347" y="209"/>
                  </a:lnTo>
                  <a:lnTo>
                    <a:pt x="347" y="209"/>
                  </a:lnTo>
                  <a:lnTo>
                    <a:pt x="347" y="213"/>
                  </a:lnTo>
                  <a:lnTo>
                    <a:pt x="349" y="215"/>
                  </a:lnTo>
                  <a:lnTo>
                    <a:pt x="351" y="217"/>
                  </a:lnTo>
                  <a:lnTo>
                    <a:pt x="355" y="218"/>
                  </a:lnTo>
                  <a:lnTo>
                    <a:pt x="361" y="217"/>
                  </a:lnTo>
                  <a:lnTo>
                    <a:pt x="368" y="215"/>
                  </a:lnTo>
                  <a:lnTo>
                    <a:pt x="378" y="209"/>
                  </a:lnTo>
                  <a:lnTo>
                    <a:pt x="378" y="209"/>
                  </a:lnTo>
                  <a:lnTo>
                    <a:pt x="405" y="195"/>
                  </a:lnTo>
                  <a:lnTo>
                    <a:pt x="436" y="186"/>
                  </a:lnTo>
                  <a:lnTo>
                    <a:pt x="465" y="178"/>
                  </a:lnTo>
                  <a:lnTo>
                    <a:pt x="476" y="178"/>
                  </a:lnTo>
                  <a:lnTo>
                    <a:pt x="486" y="178"/>
                  </a:lnTo>
                  <a:lnTo>
                    <a:pt x="486" y="178"/>
                  </a:lnTo>
                  <a:lnTo>
                    <a:pt x="499" y="180"/>
                  </a:lnTo>
                  <a:lnTo>
                    <a:pt x="509" y="178"/>
                  </a:lnTo>
                  <a:lnTo>
                    <a:pt x="515" y="180"/>
                  </a:lnTo>
                  <a:lnTo>
                    <a:pt x="517" y="182"/>
                  </a:lnTo>
                  <a:lnTo>
                    <a:pt x="517" y="186"/>
                  </a:lnTo>
                  <a:lnTo>
                    <a:pt x="517" y="186"/>
                  </a:lnTo>
                  <a:lnTo>
                    <a:pt x="521" y="193"/>
                  </a:lnTo>
                  <a:lnTo>
                    <a:pt x="524" y="197"/>
                  </a:lnTo>
                  <a:lnTo>
                    <a:pt x="528" y="199"/>
                  </a:lnTo>
                  <a:lnTo>
                    <a:pt x="530" y="199"/>
                  </a:lnTo>
                  <a:lnTo>
                    <a:pt x="532" y="197"/>
                  </a:lnTo>
                  <a:lnTo>
                    <a:pt x="532" y="193"/>
                  </a:lnTo>
                  <a:lnTo>
                    <a:pt x="532" y="193"/>
                  </a:lnTo>
                  <a:lnTo>
                    <a:pt x="534" y="182"/>
                  </a:lnTo>
                  <a:lnTo>
                    <a:pt x="538" y="164"/>
                  </a:lnTo>
                  <a:lnTo>
                    <a:pt x="544" y="153"/>
                  </a:lnTo>
                  <a:lnTo>
                    <a:pt x="546" y="149"/>
                  </a:lnTo>
                  <a:lnTo>
                    <a:pt x="547" y="147"/>
                  </a:lnTo>
                  <a:lnTo>
                    <a:pt x="547" y="147"/>
                  </a:lnTo>
                  <a:lnTo>
                    <a:pt x="553" y="153"/>
                  </a:lnTo>
                  <a:lnTo>
                    <a:pt x="561" y="164"/>
                  </a:lnTo>
                  <a:lnTo>
                    <a:pt x="567" y="170"/>
                  </a:lnTo>
                  <a:lnTo>
                    <a:pt x="573" y="174"/>
                  </a:lnTo>
                  <a:lnTo>
                    <a:pt x="580" y="178"/>
                  </a:lnTo>
                  <a:lnTo>
                    <a:pt x="586" y="178"/>
                  </a:lnTo>
                  <a:lnTo>
                    <a:pt x="586" y="178"/>
                  </a:lnTo>
                  <a:lnTo>
                    <a:pt x="621" y="166"/>
                  </a:lnTo>
                  <a:lnTo>
                    <a:pt x="642" y="162"/>
                  </a:lnTo>
                  <a:lnTo>
                    <a:pt x="652" y="162"/>
                  </a:lnTo>
                  <a:lnTo>
                    <a:pt x="663" y="162"/>
                  </a:lnTo>
                  <a:lnTo>
                    <a:pt x="663" y="162"/>
                  </a:lnTo>
                  <a:lnTo>
                    <a:pt x="688" y="168"/>
                  </a:lnTo>
                  <a:lnTo>
                    <a:pt x="717" y="174"/>
                  </a:lnTo>
                  <a:lnTo>
                    <a:pt x="729" y="176"/>
                  </a:lnTo>
                  <a:lnTo>
                    <a:pt x="738" y="176"/>
                  </a:lnTo>
                  <a:lnTo>
                    <a:pt x="740" y="176"/>
                  </a:lnTo>
                  <a:lnTo>
                    <a:pt x="742" y="174"/>
                  </a:lnTo>
                  <a:lnTo>
                    <a:pt x="742" y="172"/>
                  </a:lnTo>
                  <a:lnTo>
                    <a:pt x="740" y="170"/>
                  </a:lnTo>
                  <a:lnTo>
                    <a:pt x="740" y="170"/>
                  </a:lnTo>
                  <a:lnTo>
                    <a:pt x="729" y="159"/>
                  </a:lnTo>
                  <a:lnTo>
                    <a:pt x="717" y="147"/>
                  </a:lnTo>
                  <a:lnTo>
                    <a:pt x="709" y="143"/>
                  </a:lnTo>
                  <a:lnTo>
                    <a:pt x="702" y="141"/>
                  </a:lnTo>
                  <a:lnTo>
                    <a:pt x="694" y="139"/>
                  </a:lnTo>
                  <a:lnTo>
                    <a:pt x="686" y="139"/>
                  </a:lnTo>
                  <a:lnTo>
                    <a:pt x="686" y="139"/>
                  </a:lnTo>
                  <a:lnTo>
                    <a:pt x="669" y="141"/>
                  </a:lnTo>
                  <a:lnTo>
                    <a:pt x="652" y="143"/>
                  </a:lnTo>
                  <a:lnTo>
                    <a:pt x="636" y="145"/>
                  </a:lnTo>
                  <a:lnTo>
                    <a:pt x="617" y="147"/>
                  </a:lnTo>
                  <a:lnTo>
                    <a:pt x="617" y="147"/>
                  </a:lnTo>
                  <a:lnTo>
                    <a:pt x="603" y="149"/>
                  </a:lnTo>
                  <a:lnTo>
                    <a:pt x="596" y="151"/>
                  </a:lnTo>
                  <a:lnTo>
                    <a:pt x="592" y="151"/>
                  </a:lnTo>
                  <a:lnTo>
                    <a:pt x="586" y="147"/>
                  </a:lnTo>
                  <a:lnTo>
                    <a:pt x="586" y="147"/>
                  </a:lnTo>
                  <a:lnTo>
                    <a:pt x="565" y="130"/>
                  </a:lnTo>
                  <a:lnTo>
                    <a:pt x="555" y="122"/>
                  </a:lnTo>
                  <a:lnTo>
                    <a:pt x="553" y="118"/>
                  </a:lnTo>
                  <a:lnTo>
                    <a:pt x="555" y="116"/>
                  </a:lnTo>
                  <a:lnTo>
                    <a:pt x="555" y="116"/>
                  </a:lnTo>
                  <a:lnTo>
                    <a:pt x="569" y="112"/>
                  </a:lnTo>
                  <a:lnTo>
                    <a:pt x="592" y="110"/>
                  </a:lnTo>
                  <a:lnTo>
                    <a:pt x="617" y="108"/>
                  </a:lnTo>
                  <a:lnTo>
                    <a:pt x="632" y="108"/>
                  </a:lnTo>
                  <a:lnTo>
                    <a:pt x="632" y="108"/>
                  </a:lnTo>
                  <a:lnTo>
                    <a:pt x="682" y="120"/>
                  </a:lnTo>
                  <a:lnTo>
                    <a:pt x="725" y="131"/>
                  </a:lnTo>
                  <a:lnTo>
                    <a:pt x="725" y="131"/>
                  </a:lnTo>
                  <a:lnTo>
                    <a:pt x="725" y="128"/>
                  </a:lnTo>
                  <a:lnTo>
                    <a:pt x="721" y="118"/>
                  </a:lnTo>
                  <a:lnTo>
                    <a:pt x="713" y="108"/>
                  </a:lnTo>
                  <a:lnTo>
                    <a:pt x="709" y="104"/>
                  </a:lnTo>
                  <a:lnTo>
                    <a:pt x="702" y="101"/>
                  </a:lnTo>
                  <a:lnTo>
                    <a:pt x="702" y="101"/>
                  </a:lnTo>
                  <a:lnTo>
                    <a:pt x="667" y="87"/>
                  </a:lnTo>
                  <a:lnTo>
                    <a:pt x="648" y="81"/>
                  </a:lnTo>
                  <a:lnTo>
                    <a:pt x="625" y="77"/>
                  </a:lnTo>
                  <a:lnTo>
                    <a:pt x="625" y="77"/>
                  </a:lnTo>
                  <a:lnTo>
                    <a:pt x="578" y="73"/>
                  </a:lnTo>
                  <a:lnTo>
                    <a:pt x="563" y="72"/>
                  </a:lnTo>
                  <a:lnTo>
                    <a:pt x="555" y="70"/>
                  </a:lnTo>
                  <a:lnTo>
                    <a:pt x="555" y="70"/>
                  </a:lnTo>
                  <a:lnTo>
                    <a:pt x="553" y="68"/>
                  </a:lnTo>
                  <a:lnTo>
                    <a:pt x="549" y="68"/>
                  </a:lnTo>
                  <a:lnTo>
                    <a:pt x="547" y="66"/>
                  </a:lnTo>
                  <a:lnTo>
                    <a:pt x="547" y="62"/>
                  </a:lnTo>
                  <a:lnTo>
                    <a:pt x="547" y="62"/>
                  </a:lnTo>
                  <a:lnTo>
                    <a:pt x="549" y="48"/>
                  </a:lnTo>
                  <a:lnTo>
                    <a:pt x="547" y="27"/>
                  </a:lnTo>
                  <a:lnTo>
                    <a:pt x="547" y="0"/>
                  </a:lnTo>
                  <a:lnTo>
                    <a:pt x="547" y="0"/>
                  </a:lnTo>
                  <a:lnTo>
                    <a:pt x="530" y="4"/>
                  </a:lnTo>
                  <a:lnTo>
                    <a:pt x="517" y="8"/>
                  </a:lnTo>
                  <a:lnTo>
                    <a:pt x="509" y="8"/>
                  </a:lnTo>
                  <a:lnTo>
                    <a:pt x="509" y="8"/>
                  </a:lnTo>
                  <a:close/>
                  <a:moveTo>
                    <a:pt x="586" y="31"/>
                  </a:moveTo>
                  <a:lnTo>
                    <a:pt x="586" y="31"/>
                  </a:lnTo>
                  <a:lnTo>
                    <a:pt x="596" y="39"/>
                  </a:lnTo>
                  <a:lnTo>
                    <a:pt x="607" y="45"/>
                  </a:lnTo>
                  <a:lnTo>
                    <a:pt x="611" y="46"/>
                  </a:lnTo>
                  <a:lnTo>
                    <a:pt x="617" y="46"/>
                  </a:lnTo>
                  <a:lnTo>
                    <a:pt x="617" y="46"/>
                  </a:lnTo>
                  <a:lnTo>
                    <a:pt x="640" y="48"/>
                  </a:lnTo>
                  <a:lnTo>
                    <a:pt x="680" y="52"/>
                  </a:lnTo>
                  <a:lnTo>
                    <a:pt x="740" y="62"/>
                  </a:lnTo>
                  <a:lnTo>
                    <a:pt x="740" y="62"/>
                  </a:lnTo>
                  <a:lnTo>
                    <a:pt x="744" y="62"/>
                  </a:lnTo>
                  <a:lnTo>
                    <a:pt x="746" y="60"/>
                  </a:lnTo>
                  <a:lnTo>
                    <a:pt x="746" y="54"/>
                  </a:lnTo>
                  <a:lnTo>
                    <a:pt x="740" y="46"/>
                  </a:lnTo>
                  <a:lnTo>
                    <a:pt x="740" y="46"/>
                  </a:lnTo>
                  <a:lnTo>
                    <a:pt x="736" y="43"/>
                  </a:lnTo>
                  <a:lnTo>
                    <a:pt x="733" y="39"/>
                  </a:lnTo>
                  <a:lnTo>
                    <a:pt x="719" y="35"/>
                  </a:lnTo>
                  <a:lnTo>
                    <a:pt x="686" y="31"/>
                  </a:lnTo>
                  <a:lnTo>
                    <a:pt x="686" y="31"/>
                  </a:lnTo>
                  <a:lnTo>
                    <a:pt x="659" y="29"/>
                  </a:lnTo>
                  <a:lnTo>
                    <a:pt x="627" y="29"/>
                  </a:lnTo>
                  <a:lnTo>
                    <a:pt x="586" y="31"/>
                  </a:lnTo>
                  <a:lnTo>
                    <a:pt x="586" y="31"/>
                  </a:lnTo>
                  <a:close/>
                  <a:moveTo>
                    <a:pt x="864" y="85"/>
                  </a:moveTo>
                  <a:lnTo>
                    <a:pt x="864" y="85"/>
                  </a:lnTo>
                  <a:lnTo>
                    <a:pt x="833" y="85"/>
                  </a:lnTo>
                  <a:lnTo>
                    <a:pt x="794" y="85"/>
                  </a:lnTo>
                  <a:lnTo>
                    <a:pt x="794" y="85"/>
                  </a:lnTo>
                  <a:lnTo>
                    <a:pt x="750" y="83"/>
                  </a:lnTo>
                  <a:lnTo>
                    <a:pt x="742" y="83"/>
                  </a:lnTo>
                  <a:lnTo>
                    <a:pt x="740" y="85"/>
                  </a:lnTo>
                  <a:lnTo>
                    <a:pt x="744" y="87"/>
                  </a:lnTo>
                  <a:lnTo>
                    <a:pt x="756" y="93"/>
                  </a:lnTo>
                  <a:lnTo>
                    <a:pt x="756" y="93"/>
                  </a:lnTo>
                  <a:lnTo>
                    <a:pt x="771" y="97"/>
                  </a:lnTo>
                  <a:lnTo>
                    <a:pt x="786" y="101"/>
                  </a:lnTo>
                  <a:lnTo>
                    <a:pt x="813" y="101"/>
                  </a:lnTo>
                  <a:lnTo>
                    <a:pt x="823" y="99"/>
                  </a:lnTo>
                  <a:lnTo>
                    <a:pt x="831" y="101"/>
                  </a:lnTo>
                  <a:lnTo>
                    <a:pt x="837" y="102"/>
                  </a:lnTo>
                  <a:lnTo>
                    <a:pt x="840" y="108"/>
                  </a:lnTo>
                  <a:lnTo>
                    <a:pt x="840" y="108"/>
                  </a:lnTo>
                  <a:lnTo>
                    <a:pt x="848" y="131"/>
                  </a:lnTo>
                  <a:lnTo>
                    <a:pt x="848" y="131"/>
                  </a:lnTo>
                  <a:lnTo>
                    <a:pt x="854" y="151"/>
                  </a:lnTo>
                  <a:lnTo>
                    <a:pt x="858" y="157"/>
                  </a:lnTo>
                  <a:lnTo>
                    <a:pt x="864" y="162"/>
                  </a:lnTo>
                  <a:lnTo>
                    <a:pt x="864" y="162"/>
                  </a:lnTo>
                  <a:lnTo>
                    <a:pt x="910" y="211"/>
                  </a:lnTo>
                  <a:lnTo>
                    <a:pt x="939" y="240"/>
                  </a:lnTo>
                  <a:lnTo>
                    <a:pt x="956" y="255"/>
                  </a:lnTo>
                  <a:lnTo>
                    <a:pt x="956" y="255"/>
                  </a:lnTo>
                  <a:lnTo>
                    <a:pt x="970" y="265"/>
                  </a:lnTo>
                  <a:lnTo>
                    <a:pt x="987" y="282"/>
                  </a:lnTo>
                  <a:lnTo>
                    <a:pt x="1004" y="296"/>
                  </a:lnTo>
                  <a:lnTo>
                    <a:pt x="1008" y="298"/>
                  </a:lnTo>
                  <a:lnTo>
                    <a:pt x="1010" y="296"/>
                  </a:lnTo>
                  <a:lnTo>
                    <a:pt x="1010" y="294"/>
                  </a:lnTo>
                  <a:lnTo>
                    <a:pt x="1010" y="294"/>
                  </a:lnTo>
                  <a:lnTo>
                    <a:pt x="1006" y="276"/>
                  </a:lnTo>
                  <a:lnTo>
                    <a:pt x="1000" y="255"/>
                  </a:lnTo>
                  <a:lnTo>
                    <a:pt x="991" y="234"/>
                  </a:lnTo>
                  <a:lnTo>
                    <a:pt x="985" y="224"/>
                  </a:lnTo>
                  <a:lnTo>
                    <a:pt x="979" y="217"/>
                  </a:lnTo>
                  <a:lnTo>
                    <a:pt x="979" y="217"/>
                  </a:lnTo>
                  <a:lnTo>
                    <a:pt x="971" y="207"/>
                  </a:lnTo>
                  <a:lnTo>
                    <a:pt x="966" y="199"/>
                  </a:lnTo>
                  <a:lnTo>
                    <a:pt x="958" y="193"/>
                  </a:lnTo>
                  <a:lnTo>
                    <a:pt x="941" y="186"/>
                  </a:lnTo>
                  <a:lnTo>
                    <a:pt x="941" y="186"/>
                  </a:lnTo>
                  <a:lnTo>
                    <a:pt x="908" y="172"/>
                  </a:lnTo>
                  <a:lnTo>
                    <a:pt x="900" y="168"/>
                  </a:lnTo>
                  <a:lnTo>
                    <a:pt x="894" y="162"/>
                  </a:lnTo>
                  <a:lnTo>
                    <a:pt x="894" y="162"/>
                  </a:lnTo>
                  <a:lnTo>
                    <a:pt x="885" y="149"/>
                  </a:lnTo>
                  <a:lnTo>
                    <a:pt x="879" y="139"/>
                  </a:lnTo>
                  <a:lnTo>
                    <a:pt x="879" y="139"/>
                  </a:lnTo>
                  <a:lnTo>
                    <a:pt x="877" y="137"/>
                  </a:lnTo>
                  <a:lnTo>
                    <a:pt x="877" y="135"/>
                  </a:lnTo>
                  <a:lnTo>
                    <a:pt x="879" y="124"/>
                  </a:lnTo>
                  <a:lnTo>
                    <a:pt x="879" y="124"/>
                  </a:lnTo>
                  <a:lnTo>
                    <a:pt x="879" y="112"/>
                  </a:lnTo>
                  <a:lnTo>
                    <a:pt x="877" y="101"/>
                  </a:lnTo>
                  <a:lnTo>
                    <a:pt x="871" y="89"/>
                  </a:lnTo>
                  <a:lnTo>
                    <a:pt x="867" y="87"/>
                  </a:lnTo>
                  <a:lnTo>
                    <a:pt x="864" y="85"/>
                  </a:lnTo>
                  <a:lnTo>
                    <a:pt x="864" y="85"/>
                  </a:lnTo>
                  <a:close/>
                  <a:moveTo>
                    <a:pt x="293" y="139"/>
                  </a:moveTo>
                  <a:lnTo>
                    <a:pt x="293" y="139"/>
                  </a:lnTo>
                  <a:lnTo>
                    <a:pt x="268" y="157"/>
                  </a:lnTo>
                  <a:lnTo>
                    <a:pt x="251" y="164"/>
                  </a:lnTo>
                  <a:lnTo>
                    <a:pt x="239" y="170"/>
                  </a:lnTo>
                  <a:lnTo>
                    <a:pt x="239" y="170"/>
                  </a:lnTo>
                  <a:lnTo>
                    <a:pt x="228" y="172"/>
                  </a:lnTo>
                  <a:lnTo>
                    <a:pt x="224" y="174"/>
                  </a:lnTo>
                  <a:lnTo>
                    <a:pt x="216" y="178"/>
                  </a:lnTo>
                  <a:lnTo>
                    <a:pt x="216" y="178"/>
                  </a:lnTo>
                  <a:lnTo>
                    <a:pt x="208" y="184"/>
                  </a:lnTo>
                  <a:lnTo>
                    <a:pt x="204" y="188"/>
                  </a:lnTo>
                  <a:lnTo>
                    <a:pt x="203" y="193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9"/>
                  </a:lnTo>
                  <a:lnTo>
                    <a:pt x="204" y="213"/>
                  </a:lnTo>
                  <a:lnTo>
                    <a:pt x="204" y="217"/>
                  </a:lnTo>
                  <a:lnTo>
                    <a:pt x="201" y="224"/>
                  </a:lnTo>
                  <a:lnTo>
                    <a:pt x="201" y="224"/>
                  </a:lnTo>
                  <a:lnTo>
                    <a:pt x="199" y="228"/>
                  </a:lnTo>
                  <a:lnTo>
                    <a:pt x="199" y="232"/>
                  </a:lnTo>
                  <a:lnTo>
                    <a:pt x="199" y="238"/>
                  </a:lnTo>
                  <a:lnTo>
                    <a:pt x="199" y="242"/>
                  </a:lnTo>
                  <a:lnTo>
                    <a:pt x="197" y="246"/>
                  </a:lnTo>
                  <a:lnTo>
                    <a:pt x="193" y="249"/>
                  </a:lnTo>
                  <a:lnTo>
                    <a:pt x="185" y="255"/>
                  </a:lnTo>
                  <a:lnTo>
                    <a:pt x="185" y="255"/>
                  </a:lnTo>
                  <a:lnTo>
                    <a:pt x="158" y="273"/>
                  </a:lnTo>
                  <a:lnTo>
                    <a:pt x="139" y="286"/>
                  </a:lnTo>
                  <a:lnTo>
                    <a:pt x="139" y="286"/>
                  </a:lnTo>
                  <a:lnTo>
                    <a:pt x="122" y="302"/>
                  </a:lnTo>
                  <a:lnTo>
                    <a:pt x="114" y="307"/>
                  </a:lnTo>
                  <a:lnTo>
                    <a:pt x="108" y="309"/>
                  </a:lnTo>
                  <a:lnTo>
                    <a:pt x="108" y="309"/>
                  </a:lnTo>
                  <a:lnTo>
                    <a:pt x="100" y="311"/>
                  </a:lnTo>
                  <a:lnTo>
                    <a:pt x="100" y="313"/>
                  </a:lnTo>
                  <a:lnTo>
                    <a:pt x="100" y="317"/>
                  </a:lnTo>
                  <a:lnTo>
                    <a:pt x="100" y="317"/>
                  </a:lnTo>
                  <a:lnTo>
                    <a:pt x="100" y="323"/>
                  </a:lnTo>
                  <a:lnTo>
                    <a:pt x="102" y="327"/>
                  </a:lnTo>
                  <a:lnTo>
                    <a:pt x="104" y="329"/>
                  </a:lnTo>
                  <a:lnTo>
                    <a:pt x="106" y="329"/>
                  </a:lnTo>
                  <a:lnTo>
                    <a:pt x="116" y="325"/>
                  </a:lnTo>
                  <a:lnTo>
                    <a:pt x="116" y="325"/>
                  </a:lnTo>
                  <a:lnTo>
                    <a:pt x="135" y="313"/>
                  </a:lnTo>
                  <a:lnTo>
                    <a:pt x="160" y="298"/>
                  </a:lnTo>
                  <a:lnTo>
                    <a:pt x="183" y="280"/>
                  </a:lnTo>
                  <a:lnTo>
                    <a:pt x="193" y="271"/>
                  </a:lnTo>
                  <a:lnTo>
                    <a:pt x="201" y="263"/>
                  </a:lnTo>
                  <a:lnTo>
                    <a:pt x="201" y="263"/>
                  </a:lnTo>
                  <a:lnTo>
                    <a:pt x="206" y="251"/>
                  </a:lnTo>
                  <a:lnTo>
                    <a:pt x="208" y="242"/>
                  </a:lnTo>
                  <a:lnTo>
                    <a:pt x="212" y="232"/>
                  </a:lnTo>
                  <a:lnTo>
                    <a:pt x="224" y="217"/>
                  </a:lnTo>
                  <a:lnTo>
                    <a:pt x="224" y="217"/>
                  </a:lnTo>
                  <a:lnTo>
                    <a:pt x="237" y="199"/>
                  </a:lnTo>
                  <a:lnTo>
                    <a:pt x="245" y="188"/>
                  </a:lnTo>
                  <a:lnTo>
                    <a:pt x="249" y="182"/>
                  </a:lnTo>
                  <a:lnTo>
                    <a:pt x="255" y="178"/>
                  </a:lnTo>
                  <a:lnTo>
                    <a:pt x="255" y="178"/>
                  </a:lnTo>
                  <a:lnTo>
                    <a:pt x="264" y="168"/>
                  </a:lnTo>
                  <a:lnTo>
                    <a:pt x="280" y="155"/>
                  </a:lnTo>
                  <a:lnTo>
                    <a:pt x="293" y="139"/>
                  </a:lnTo>
                  <a:lnTo>
                    <a:pt x="293" y="139"/>
                  </a:lnTo>
                  <a:close/>
                  <a:moveTo>
                    <a:pt x="424" y="209"/>
                  </a:moveTo>
                  <a:lnTo>
                    <a:pt x="424" y="209"/>
                  </a:lnTo>
                  <a:lnTo>
                    <a:pt x="422" y="207"/>
                  </a:lnTo>
                  <a:lnTo>
                    <a:pt x="420" y="205"/>
                  </a:lnTo>
                  <a:lnTo>
                    <a:pt x="413" y="207"/>
                  </a:lnTo>
                  <a:lnTo>
                    <a:pt x="405" y="211"/>
                  </a:lnTo>
                  <a:lnTo>
                    <a:pt x="395" y="217"/>
                  </a:lnTo>
                  <a:lnTo>
                    <a:pt x="380" y="234"/>
                  </a:lnTo>
                  <a:lnTo>
                    <a:pt x="370" y="247"/>
                  </a:lnTo>
                  <a:lnTo>
                    <a:pt x="370" y="247"/>
                  </a:lnTo>
                  <a:lnTo>
                    <a:pt x="362" y="265"/>
                  </a:lnTo>
                  <a:lnTo>
                    <a:pt x="362" y="269"/>
                  </a:lnTo>
                  <a:lnTo>
                    <a:pt x="362" y="271"/>
                  </a:lnTo>
                  <a:lnTo>
                    <a:pt x="362" y="271"/>
                  </a:lnTo>
                  <a:lnTo>
                    <a:pt x="386" y="263"/>
                  </a:lnTo>
                  <a:lnTo>
                    <a:pt x="405" y="253"/>
                  </a:lnTo>
                  <a:lnTo>
                    <a:pt x="415" y="247"/>
                  </a:lnTo>
                  <a:lnTo>
                    <a:pt x="424" y="240"/>
                  </a:lnTo>
                  <a:lnTo>
                    <a:pt x="424" y="240"/>
                  </a:lnTo>
                  <a:lnTo>
                    <a:pt x="436" y="228"/>
                  </a:lnTo>
                  <a:lnTo>
                    <a:pt x="438" y="224"/>
                  </a:lnTo>
                  <a:lnTo>
                    <a:pt x="438" y="222"/>
                  </a:lnTo>
                  <a:lnTo>
                    <a:pt x="432" y="217"/>
                  </a:lnTo>
                  <a:lnTo>
                    <a:pt x="428" y="215"/>
                  </a:lnTo>
                  <a:lnTo>
                    <a:pt x="424" y="209"/>
                  </a:lnTo>
                  <a:lnTo>
                    <a:pt x="424" y="209"/>
                  </a:lnTo>
                  <a:close/>
                  <a:moveTo>
                    <a:pt x="694" y="193"/>
                  </a:moveTo>
                  <a:lnTo>
                    <a:pt x="694" y="224"/>
                  </a:lnTo>
                  <a:lnTo>
                    <a:pt x="694" y="224"/>
                  </a:lnTo>
                  <a:lnTo>
                    <a:pt x="702" y="230"/>
                  </a:lnTo>
                  <a:lnTo>
                    <a:pt x="719" y="242"/>
                  </a:lnTo>
                  <a:lnTo>
                    <a:pt x="729" y="246"/>
                  </a:lnTo>
                  <a:lnTo>
                    <a:pt x="736" y="249"/>
                  </a:lnTo>
                  <a:lnTo>
                    <a:pt x="744" y="249"/>
                  </a:lnTo>
                  <a:lnTo>
                    <a:pt x="746" y="249"/>
                  </a:lnTo>
                  <a:lnTo>
                    <a:pt x="748" y="247"/>
                  </a:lnTo>
                  <a:lnTo>
                    <a:pt x="748" y="247"/>
                  </a:lnTo>
                  <a:lnTo>
                    <a:pt x="756" y="232"/>
                  </a:lnTo>
                  <a:lnTo>
                    <a:pt x="758" y="228"/>
                  </a:lnTo>
                  <a:lnTo>
                    <a:pt x="756" y="224"/>
                  </a:lnTo>
                  <a:lnTo>
                    <a:pt x="756" y="224"/>
                  </a:lnTo>
                  <a:lnTo>
                    <a:pt x="723" y="207"/>
                  </a:lnTo>
                  <a:lnTo>
                    <a:pt x="694" y="193"/>
                  </a:lnTo>
                  <a:lnTo>
                    <a:pt x="694" y="193"/>
                  </a:lnTo>
                  <a:close/>
                  <a:moveTo>
                    <a:pt x="1041" y="325"/>
                  </a:moveTo>
                  <a:lnTo>
                    <a:pt x="1041" y="325"/>
                  </a:lnTo>
                  <a:lnTo>
                    <a:pt x="1035" y="323"/>
                  </a:lnTo>
                  <a:lnTo>
                    <a:pt x="1025" y="321"/>
                  </a:lnTo>
                  <a:lnTo>
                    <a:pt x="1020" y="321"/>
                  </a:lnTo>
                  <a:lnTo>
                    <a:pt x="1016" y="323"/>
                  </a:lnTo>
                  <a:lnTo>
                    <a:pt x="1012" y="327"/>
                  </a:lnTo>
                  <a:lnTo>
                    <a:pt x="1010" y="333"/>
                  </a:lnTo>
                  <a:lnTo>
                    <a:pt x="1010" y="333"/>
                  </a:lnTo>
                  <a:lnTo>
                    <a:pt x="1010" y="381"/>
                  </a:lnTo>
                  <a:lnTo>
                    <a:pt x="1010" y="433"/>
                  </a:lnTo>
                  <a:lnTo>
                    <a:pt x="1010" y="433"/>
                  </a:lnTo>
                  <a:lnTo>
                    <a:pt x="1012" y="468"/>
                  </a:lnTo>
                  <a:lnTo>
                    <a:pt x="1014" y="487"/>
                  </a:lnTo>
                  <a:lnTo>
                    <a:pt x="1018" y="503"/>
                  </a:lnTo>
                  <a:lnTo>
                    <a:pt x="1018" y="503"/>
                  </a:lnTo>
                  <a:lnTo>
                    <a:pt x="1022" y="516"/>
                  </a:lnTo>
                  <a:lnTo>
                    <a:pt x="1025" y="532"/>
                  </a:lnTo>
                  <a:lnTo>
                    <a:pt x="1029" y="545"/>
                  </a:lnTo>
                  <a:lnTo>
                    <a:pt x="1033" y="557"/>
                  </a:lnTo>
                  <a:lnTo>
                    <a:pt x="1033" y="557"/>
                  </a:lnTo>
                  <a:lnTo>
                    <a:pt x="1039" y="570"/>
                  </a:lnTo>
                  <a:lnTo>
                    <a:pt x="1045" y="588"/>
                  </a:lnTo>
                  <a:lnTo>
                    <a:pt x="1047" y="605"/>
                  </a:lnTo>
                  <a:lnTo>
                    <a:pt x="1049" y="619"/>
                  </a:lnTo>
                  <a:lnTo>
                    <a:pt x="1049" y="649"/>
                  </a:lnTo>
                  <a:lnTo>
                    <a:pt x="1049" y="649"/>
                  </a:lnTo>
                  <a:lnTo>
                    <a:pt x="1051" y="682"/>
                  </a:lnTo>
                  <a:lnTo>
                    <a:pt x="1054" y="711"/>
                  </a:lnTo>
                  <a:lnTo>
                    <a:pt x="1058" y="733"/>
                  </a:lnTo>
                  <a:lnTo>
                    <a:pt x="1058" y="738"/>
                  </a:lnTo>
                  <a:lnTo>
                    <a:pt x="1056" y="742"/>
                  </a:lnTo>
                  <a:lnTo>
                    <a:pt x="1056" y="742"/>
                  </a:lnTo>
                  <a:lnTo>
                    <a:pt x="1054" y="744"/>
                  </a:lnTo>
                  <a:lnTo>
                    <a:pt x="1051" y="750"/>
                  </a:lnTo>
                  <a:lnTo>
                    <a:pt x="1047" y="764"/>
                  </a:lnTo>
                  <a:lnTo>
                    <a:pt x="1045" y="777"/>
                  </a:lnTo>
                  <a:lnTo>
                    <a:pt x="1047" y="781"/>
                  </a:lnTo>
                  <a:lnTo>
                    <a:pt x="1049" y="781"/>
                  </a:lnTo>
                  <a:lnTo>
                    <a:pt x="1049" y="781"/>
                  </a:lnTo>
                  <a:lnTo>
                    <a:pt x="1054" y="779"/>
                  </a:lnTo>
                  <a:lnTo>
                    <a:pt x="1060" y="773"/>
                  </a:lnTo>
                  <a:lnTo>
                    <a:pt x="1066" y="762"/>
                  </a:lnTo>
                  <a:lnTo>
                    <a:pt x="1072" y="742"/>
                  </a:lnTo>
                  <a:lnTo>
                    <a:pt x="1072" y="742"/>
                  </a:lnTo>
                  <a:lnTo>
                    <a:pt x="1077" y="715"/>
                  </a:lnTo>
                  <a:lnTo>
                    <a:pt x="1081" y="684"/>
                  </a:lnTo>
                  <a:lnTo>
                    <a:pt x="1083" y="659"/>
                  </a:lnTo>
                  <a:lnTo>
                    <a:pt x="1081" y="648"/>
                  </a:lnTo>
                  <a:lnTo>
                    <a:pt x="1079" y="642"/>
                  </a:lnTo>
                  <a:lnTo>
                    <a:pt x="1079" y="642"/>
                  </a:lnTo>
                  <a:lnTo>
                    <a:pt x="1077" y="634"/>
                  </a:lnTo>
                  <a:lnTo>
                    <a:pt x="1074" y="624"/>
                  </a:lnTo>
                  <a:lnTo>
                    <a:pt x="1070" y="597"/>
                  </a:lnTo>
                  <a:lnTo>
                    <a:pt x="1066" y="564"/>
                  </a:lnTo>
                  <a:lnTo>
                    <a:pt x="1064" y="534"/>
                  </a:lnTo>
                  <a:lnTo>
                    <a:pt x="1064" y="534"/>
                  </a:lnTo>
                  <a:lnTo>
                    <a:pt x="1062" y="505"/>
                  </a:lnTo>
                  <a:lnTo>
                    <a:pt x="1058" y="474"/>
                  </a:lnTo>
                  <a:lnTo>
                    <a:pt x="1056" y="445"/>
                  </a:lnTo>
                  <a:lnTo>
                    <a:pt x="1056" y="418"/>
                  </a:lnTo>
                  <a:lnTo>
                    <a:pt x="1056" y="418"/>
                  </a:lnTo>
                  <a:lnTo>
                    <a:pt x="1056" y="404"/>
                  </a:lnTo>
                  <a:lnTo>
                    <a:pt x="1054" y="390"/>
                  </a:lnTo>
                  <a:lnTo>
                    <a:pt x="1051" y="360"/>
                  </a:lnTo>
                  <a:lnTo>
                    <a:pt x="1041" y="325"/>
                  </a:lnTo>
                  <a:lnTo>
                    <a:pt x="1041" y="325"/>
                  </a:lnTo>
                  <a:close/>
                  <a:moveTo>
                    <a:pt x="879" y="224"/>
                  </a:moveTo>
                  <a:lnTo>
                    <a:pt x="879" y="224"/>
                  </a:lnTo>
                  <a:lnTo>
                    <a:pt x="873" y="228"/>
                  </a:lnTo>
                  <a:lnTo>
                    <a:pt x="869" y="232"/>
                  </a:lnTo>
                  <a:lnTo>
                    <a:pt x="865" y="238"/>
                  </a:lnTo>
                  <a:lnTo>
                    <a:pt x="864" y="244"/>
                  </a:lnTo>
                  <a:lnTo>
                    <a:pt x="864" y="247"/>
                  </a:lnTo>
                  <a:lnTo>
                    <a:pt x="864" y="253"/>
                  </a:lnTo>
                  <a:lnTo>
                    <a:pt x="867" y="259"/>
                  </a:lnTo>
                  <a:lnTo>
                    <a:pt x="871" y="263"/>
                  </a:lnTo>
                  <a:lnTo>
                    <a:pt x="871" y="263"/>
                  </a:lnTo>
                  <a:lnTo>
                    <a:pt x="889" y="280"/>
                  </a:lnTo>
                  <a:lnTo>
                    <a:pt x="894" y="288"/>
                  </a:lnTo>
                  <a:lnTo>
                    <a:pt x="894" y="292"/>
                  </a:lnTo>
                  <a:lnTo>
                    <a:pt x="894" y="294"/>
                  </a:lnTo>
                  <a:lnTo>
                    <a:pt x="894" y="294"/>
                  </a:lnTo>
                  <a:lnTo>
                    <a:pt x="892" y="296"/>
                  </a:lnTo>
                  <a:lnTo>
                    <a:pt x="887" y="300"/>
                  </a:lnTo>
                  <a:lnTo>
                    <a:pt x="877" y="305"/>
                  </a:lnTo>
                  <a:lnTo>
                    <a:pt x="871" y="311"/>
                  </a:lnTo>
                  <a:lnTo>
                    <a:pt x="867" y="315"/>
                  </a:lnTo>
                  <a:lnTo>
                    <a:pt x="867" y="319"/>
                  </a:lnTo>
                  <a:lnTo>
                    <a:pt x="871" y="325"/>
                  </a:lnTo>
                  <a:lnTo>
                    <a:pt x="871" y="325"/>
                  </a:lnTo>
                  <a:lnTo>
                    <a:pt x="883" y="336"/>
                  </a:lnTo>
                  <a:lnTo>
                    <a:pt x="892" y="348"/>
                  </a:lnTo>
                  <a:lnTo>
                    <a:pt x="898" y="360"/>
                  </a:lnTo>
                  <a:lnTo>
                    <a:pt x="902" y="371"/>
                  </a:lnTo>
                  <a:lnTo>
                    <a:pt x="902" y="371"/>
                  </a:lnTo>
                  <a:lnTo>
                    <a:pt x="904" y="381"/>
                  </a:lnTo>
                  <a:lnTo>
                    <a:pt x="906" y="387"/>
                  </a:lnTo>
                  <a:lnTo>
                    <a:pt x="906" y="396"/>
                  </a:lnTo>
                  <a:lnTo>
                    <a:pt x="902" y="410"/>
                  </a:lnTo>
                  <a:lnTo>
                    <a:pt x="902" y="410"/>
                  </a:lnTo>
                  <a:lnTo>
                    <a:pt x="889" y="437"/>
                  </a:lnTo>
                  <a:lnTo>
                    <a:pt x="883" y="447"/>
                  </a:lnTo>
                  <a:lnTo>
                    <a:pt x="879" y="456"/>
                  </a:lnTo>
                  <a:lnTo>
                    <a:pt x="879" y="456"/>
                  </a:lnTo>
                  <a:lnTo>
                    <a:pt x="879" y="464"/>
                  </a:lnTo>
                  <a:lnTo>
                    <a:pt x="879" y="470"/>
                  </a:lnTo>
                  <a:lnTo>
                    <a:pt x="877" y="477"/>
                  </a:lnTo>
                  <a:lnTo>
                    <a:pt x="871" y="487"/>
                  </a:lnTo>
                  <a:lnTo>
                    <a:pt x="871" y="487"/>
                  </a:lnTo>
                  <a:lnTo>
                    <a:pt x="854" y="508"/>
                  </a:lnTo>
                  <a:lnTo>
                    <a:pt x="848" y="514"/>
                  </a:lnTo>
                  <a:lnTo>
                    <a:pt x="840" y="518"/>
                  </a:lnTo>
                  <a:lnTo>
                    <a:pt x="840" y="518"/>
                  </a:lnTo>
                  <a:lnTo>
                    <a:pt x="833" y="522"/>
                  </a:lnTo>
                  <a:lnTo>
                    <a:pt x="823" y="526"/>
                  </a:lnTo>
                  <a:lnTo>
                    <a:pt x="817" y="532"/>
                  </a:lnTo>
                  <a:lnTo>
                    <a:pt x="817" y="534"/>
                  </a:lnTo>
                  <a:lnTo>
                    <a:pt x="817" y="534"/>
                  </a:lnTo>
                  <a:lnTo>
                    <a:pt x="817" y="534"/>
                  </a:lnTo>
                  <a:lnTo>
                    <a:pt x="823" y="534"/>
                  </a:lnTo>
                  <a:lnTo>
                    <a:pt x="833" y="534"/>
                  </a:lnTo>
                  <a:lnTo>
                    <a:pt x="833" y="534"/>
                  </a:lnTo>
                  <a:lnTo>
                    <a:pt x="842" y="528"/>
                  </a:lnTo>
                  <a:lnTo>
                    <a:pt x="856" y="518"/>
                  </a:lnTo>
                  <a:lnTo>
                    <a:pt x="869" y="505"/>
                  </a:lnTo>
                  <a:lnTo>
                    <a:pt x="879" y="495"/>
                  </a:lnTo>
                  <a:lnTo>
                    <a:pt x="879" y="495"/>
                  </a:lnTo>
                  <a:lnTo>
                    <a:pt x="896" y="462"/>
                  </a:lnTo>
                  <a:lnTo>
                    <a:pt x="910" y="433"/>
                  </a:lnTo>
                  <a:lnTo>
                    <a:pt x="910" y="433"/>
                  </a:lnTo>
                  <a:lnTo>
                    <a:pt x="912" y="423"/>
                  </a:lnTo>
                  <a:lnTo>
                    <a:pt x="912" y="418"/>
                  </a:lnTo>
                  <a:lnTo>
                    <a:pt x="916" y="418"/>
                  </a:lnTo>
                  <a:lnTo>
                    <a:pt x="918" y="418"/>
                  </a:lnTo>
                  <a:lnTo>
                    <a:pt x="918" y="418"/>
                  </a:lnTo>
                  <a:lnTo>
                    <a:pt x="927" y="421"/>
                  </a:lnTo>
                  <a:lnTo>
                    <a:pt x="939" y="431"/>
                  </a:lnTo>
                  <a:lnTo>
                    <a:pt x="950" y="441"/>
                  </a:lnTo>
                  <a:lnTo>
                    <a:pt x="956" y="448"/>
                  </a:lnTo>
                  <a:lnTo>
                    <a:pt x="956" y="448"/>
                  </a:lnTo>
                  <a:lnTo>
                    <a:pt x="962" y="476"/>
                  </a:lnTo>
                  <a:lnTo>
                    <a:pt x="970" y="528"/>
                  </a:lnTo>
                  <a:lnTo>
                    <a:pt x="977" y="586"/>
                  </a:lnTo>
                  <a:lnTo>
                    <a:pt x="979" y="609"/>
                  </a:lnTo>
                  <a:lnTo>
                    <a:pt x="979" y="626"/>
                  </a:lnTo>
                  <a:lnTo>
                    <a:pt x="979" y="626"/>
                  </a:lnTo>
                  <a:lnTo>
                    <a:pt x="979" y="649"/>
                  </a:lnTo>
                  <a:lnTo>
                    <a:pt x="979" y="669"/>
                  </a:lnTo>
                  <a:lnTo>
                    <a:pt x="977" y="682"/>
                  </a:lnTo>
                  <a:lnTo>
                    <a:pt x="975" y="686"/>
                  </a:lnTo>
                  <a:lnTo>
                    <a:pt x="971" y="688"/>
                  </a:lnTo>
                  <a:lnTo>
                    <a:pt x="971" y="688"/>
                  </a:lnTo>
                  <a:lnTo>
                    <a:pt x="958" y="688"/>
                  </a:lnTo>
                  <a:lnTo>
                    <a:pt x="939" y="688"/>
                  </a:lnTo>
                  <a:lnTo>
                    <a:pt x="919" y="690"/>
                  </a:lnTo>
                  <a:lnTo>
                    <a:pt x="914" y="692"/>
                  </a:lnTo>
                  <a:lnTo>
                    <a:pt x="910" y="696"/>
                  </a:lnTo>
                  <a:lnTo>
                    <a:pt x="910" y="696"/>
                  </a:lnTo>
                  <a:lnTo>
                    <a:pt x="908" y="704"/>
                  </a:lnTo>
                  <a:lnTo>
                    <a:pt x="910" y="713"/>
                  </a:lnTo>
                  <a:lnTo>
                    <a:pt x="910" y="721"/>
                  </a:lnTo>
                  <a:lnTo>
                    <a:pt x="910" y="727"/>
                  </a:lnTo>
                  <a:lnTo>
                    <a:pt x="910" y="727"/>
                  </a:lnTo>
                  <a:lnTo>
                    <a:pt x="904" y="733"/>
                  </a:lnTo>
                  <a:lnTo>
                    <a:pt x="894" y="740"/>
                  </a:lnTo>
                  <a:lnTo>
                    <a:pt x="892" y="744"/>
                  </a:lnTo>
                  <a:lnTo>
                    <a:pt x="894" y="748"/>
                  </a:lnTo>
                  <a:lnTo>
                    <a:pt x="900" y="750"/>
                  </a:lnTo>
                  <a:lnTo>
                    <a:pt x="910" y="750"/>
                  </a:lnTo>
                  <a:lnTo>
                    <a:pt x="910" y="750"/>
                  </a:lnTo>
                  <a:lnTo>
                    <a:pt x="933" y="748"/>
                  </a:lnTo>
                  <a:lnTo>
                    <a:pt x="948" y="742"/>
                  </a:lnTo>
                  <a:lnTo>
                    <a:pt x="958" y="740"/>
                  </a:lnTo>
                  <a:lnTo>
                    <a:pt x="962" y="740"/>
                  </a:lnTo>
                  <a:lnTo>
                    <a:pt x="964" y="742"/>
                  </a:lnTo>
                  <a:lnTo>
                    <a:pt x="964" y="742"/>
                  </a:lnTo>
                  <a:lnTo>
                    <a:pt x="968" y="752"/>
                  </a:lnTo>
                  <a:lnTo>
                    <a:pt x="970" y="767"/>
                  </a:lnTo>
                  <a:lnTo>
                    <a:pt x="971" y="789"/>
                  </a:lnTo>
                  <a:lnTo>
                    <a:pt x="971" y="789"/>
                  </a:lnTo>
                  <a:lnTo>
                    <a:pt x="968" y="794"/>
                  </a:lnTo>
                  <a:lnTo>
                    <a:pt x="960" y="802"/>
                  </a:lnTo>
                  <a:lnTo>
                    <a:pt x="948" y="812"/>
                  </a:lnTo>
                  <a:lnTo>
                    <a:pt x="948" y="812"/>
                  </a:lnTo>
                  <a:lnTo>
                    <a:pt x="941" y="818"/>
                  </a:lnTo>
                  <a:lnTo>
                    <a:pt x="933" y="827"/>
                  </a:lnTo>
                  <a:lnTo>
                    <a:pt x="921" y="849"/>
                  </a:lnTo>
                  <a:lnTo>
                    <a:pt x="914" y="866"/>
                  </a:lnTo>
                  <a:lnTo>
                    <a:pt x="910" y="874"/>
                  </a:lnTo>
                  <a:lnTo>
                    <a:pt x="910" y="874"/>
                  </a:lnTo>
                  <a:lnTo>
                    <a:pt x="914" y="885"/>
                  </a:lnTo>
                  <a:lnTo>
                    <a:pt x="916" y="895"/>
                  </a:lnTo>
                  <a:lnTo>
                    <a:pt x="916" y="897"/>
                  </a:lnTo>
                  <a:lnTo>
                    <a:pt x="918" y="897"/>
                  </a:lnTo>
                  <a:lnTo>
                    <a:pt x="918" y="897"/>
                  </a:lnTo>
                  <a:lnTo>
                    <a:pt x="946" y="849"/>
                  </a:lnTo>
                  <a:lnTo>
                    <a:pt x="968" y="820"/>
                  </a:lnTo>
                  <a:lnTo>
                    <a:pt x="975" y="812"/>
                  </a:lnTo>
                  <a:lnTo>
                    <a:pt x="977" y="810"/>
                  </a:lnTo>
                  <a:lnTo>
                    <a:pt x="979" y="812"/>
                  </a:lnTo>
                  <a:lnTo>
                    <a:pt x="979" y="812"/>
                  </a:lnTo>
                  <a:lnTo>
                    <a:pt x="985" y="823"/>
                  </a:lnTo>
                  <a:lnTo>
                    <a:pt x="989" y="839"/>
                  </a:lnTo>
                  <a:lnTo>
                    <a:pt x="995" y="866"/>
                  </a:lnTo>
                  <a:lnTo>
                    <a:pt x="995" y="866"/>
                  </a:lnTo>
                  <a:lnTo>
                    <a:pt x="997" y="872"/>
                  </a:lnTo>
                  <a:lnTo>
                    <a:pt x="998" y="878"/>
                  </a:lnTo>
                  <a:lnTo>
                    <a:pt x="1002" y="883"/>
                  </a:lnTo>
                  <a:lnTo>
                    <a:pt x="1010" y="889"/>
                  </a:lnTo>
                  <a:lnTo>
                    <a:pt x="1010" y="889"/>
                  </a:lnTo>
                  <a:lnTo>
                    <a:pt x="1037" y="910"/>
                  </a:lnTo>
                  <a:lnTo>
                    <a:pt x="1049" y="920"/>
                  </a:lnTo>
                  <a:lnTo>
                    <a:pt x="1054" y="920"/>
                  </a:lnTo>
                  <a:lnTo>
                    <a:pt x="1056" y="920"/>
                  </a:lnTo>
                  <a:lnTo>
                    <a:pt x="1056" y="920"/>
                  </a:lnTo>
                  <a:lnTo>
                    <a:pt x="1056" y="916"/>
                  </a:lnTo>
                  <a:lnTo>
                    <a:pt x="1056" y="909"/>
                  </a:lnTo>
                  <a:lnTo>
                    <a:pt x="1051" y="887"/>
                  </a:lnTo>
                  <a:lnTo>
                    <a:pt x="1041" y="866"/>
                  </a:lnTo>
                  <a:lnTo>
                    <a:pt x="1033" y="851"/>
                  </a:lnTo>
                  <a:lnTo>
                    <a:pt x="1033" y="851"/>
                  </a:lnTo>
                  <a:lnTo>
                    <a:pt x="1027" y="839"/>
                  </a:lnTo>
                  <a:lnTo>
                    <a:pt x="1022" y="827"/>
                  </a:lnTo>
                  <a:lnTo>
                    <a:pt x="1016" y="816"/>
                  </a:lnTo>
                  <a:lnTo>
                    <a:pt x="1010" y="804"/>
                  </a:lnTo>
                  <a:lnTo>
                    <a:pt x="1010" y="804"/>
                  </a:lnTo>
                  <a:lnTo>
                    <a:pt x="1002" y="794"/>
                  </a:lnTo>
                  <a:lnTo>
                    <a:pt x="997" y="785"/>
                  </a:lnTo>
                  <a:lnTo>
                    <a:pt x="995" y="779"/>
                  </a:lnTo>
                  <a:lnTo>
                    <a:pt x="993" y="773"/>
                  </a:lnTo>
                  <a:lnTo>
                    <a:pt x="993" y="765"/>
                  </a:lnTo>
                  <a:lnTo>
                    <a:pt x="995" y="758"/>
                  </a:lnTo>
                  <a:lnTo>
                    <a:pt x="995" y="758"/>
                  </a:lnTo>
                  <a:lnTo>
                    <a:pt x="1000" y="731"/>
                  </a:lnTo>
                  <a:lnTo>
                    <a:pt x="1006" y="694"/>
                  </a:lnTo>
                  <a:lnTo>
                    <a:pt x="1012" y="659"/>
                  </a:lnTo>
                  <a:lnTo>
                    <a:pt x="1012" y="644"/>
                  </a:lnTo>
                  <a:lnTo>
                    <a:pt x="1010" y="634"/>
                  </a:lnTo>
                  <a:lnTo>
                    <a:pt x="1010" y="634"/>
                  </a:lnTo>
                  <a:lnTo>
                    <a:pt x="1008" y="622"/>
                  </a:lnTo>
                  <a:lnTo>
                    <a:pt x="1006" y="605"/>
                  </a:lnTo>
                  <a:lnTo>
                    <a:pt x="1004" y="559"/>
                  </a:lnTo>
                  <a:lnTo>
                    <a:pt x="1000" y="512"/>
                  </a:lnTo>
                  <a:lnTo>
                    <a:pt x="998" y="493"/>
                  </a:lnTo>
                  <a:lnTo>
                    <a:pt x="995" y="479"/>
                  </a:lnTo>
                  <a:lnTo>
                    <a:pt x="995" y="479"/>
                  </a:lnTo>
                  <a:lnTo>
                    <a:pt x="981" y="448"/>
                  </a:lnTo>
                  <a:lnTo>
                    <a:pt x="971" y="433"/>
                  </a:lnTo>
                  <a:lnTo>
                    <a:pt x="971" y="433"/>
                  </a:lnTo>
                  <a:lnTo>
                    <a:pt x="958" y="414"/>
                  </a:lnTo>
                  <a:lnTo>
                    <a:pt x="948" y="402"/>
                  </a:lnTo>
                  <a:lnTo>
                    <a:pt x="941" y="394"/>
                  </a:lnTo>
                  <a:lnTo>
                    <a:pt x="941" y="394"/>
                  </a:lnTo>
                  <a:lnTo>
                    <a:pt x="937" y="390"/>
                  </a:lnTo>
                  <a:lnTo>
                    <a:pt x="935" y="385"/>
                  </a:lnTo>
                  <a:lnTo>
                    <a:pt x="929" y="371"/>
                  </a:lnTo>
                  <a:lnTo>
                    <a:pt x="925" y="358"/>
                  </a:lnTo>
                  <a:lnTo>
                    <a:pt x="925" y="348"/>
                  </a:lnTo>
                  <a:lnTo>
                    <a:pt x="925" y="348"/>
                  </a:lnTo>
                  <a:lnTo>
                    <a:pt x="925" y="346"/>
                  </a:lnTo>
                  <a:lnTo>
                    <a:pt x="923" y="344"/>
                  </a:lnTo>
                  <a:lnTo>
                    <a:pt x="918" y="338"/>
                  </a:lnTo>
                  <a:lnTo>
                    <a:pt x="916" y="334"/>
                  </a:lnTo>
                  <a:lnTo>
                    <a:pt x="914" y="331"/>
                  </a:lnTo>
                  <a:lnTo>
                    <a:pt x="914" y="329"/>
                  </a:lnTo>
                  <a:lnTo>
                    <a:pt x="918" y="325"/>
                  </a:lnTo>
                  <a:lnTo>
                    <a:pt x="918" y="325"/>
                  </a:lnTo>
                  <a:lnTo>
                    <a:pt x="925" y="317"/>
                  </a:lnTo>
                  <a:lnTo>
                    <a:pt x="931" y="311"/>
                  </a:lnTo>
                  <a:lnTo>
                    <a:pt x="933" y="305"/>
                  </a:lnTo>
                  <a:lnTo>
                    <a:pt x="933" y="302"/>
                  </a:lnTo>
                  <a:lnTo>
                    <a:pt x="933" y="302"/>
                  </a:lnTo>
                  <a:lnTo>
                    <a:pt x="925" y="255"/>
                  </a:lnTo>
                  <a:lnTo>
                    <a:pt x="925" y="255"/>
                  </a:lnTo>
                  <a:lnTo>
                    <a:pt x="921" y="249"/>
                  </a:lnTo>
                  <a:lnTo>
                    <a:pt x="908" y="236"/>
                  </a:lnTo>
                  <a:lnTo>
                    <a:pt x="902" y="230"/>
                  </a:lnTo>
                  <a:lnTo>
                    <a:pt x="894" y="226"/>
                  </a:lnTo>
                  <a:lnTo>
                    <a:pt x="887" y="222"/>
                  </a:lnTo>
                  <a:lnTo>
                    <a:pt x="879" y="224"/>
                  </a:lnTo>
                  <a:lnTo>
                    <a:pt x="879" y="224"/>
                  </a:lnTo>
                  <a:close/>
                  <a:moveTo>
                    <a:pt x="810" y="309"/>
                  </a:moveTo>
                  <a:lnTo>
                    <a:pt x="810" y="309"/>
                  </a:lnTo>
                  <a:lnTo>
                    <a:pt x="798" y="333"/>
                  </a:lnTo>
                  <a:lnTo>
                    <a:pt x="790" y="352"/>
                  </a:lnTo>
                  <a:lnTo>
                    <a:pt x="790" y="352"/>
                  </a:lnTo>
                  <a:lnTo>
                    <a:pt x="794" y="350"/>
                  </a:lnTo>
                  <a:lnTo>
                    <a:pt x="798" y="350"/>
                  </a:lnTo>
                  <a:lnTo>
                    <a:pt x="802" y="352"/>
                  </a:lnTo>
                  <a:lnTo>
                    <a:pt x="810" y="356"/>
                  </a:lnTo>
                  <a:lnTo>
                    <a:pt x="810" y="356"/>
                  </a:lnTo>
                  <a:lnTo>
                    <a:pt x="821" y="367"/>
                  </a:lnTo>
                  <a:lnTo>
                    <a:pt x="827" y="375"/>
                  </a:lnTo>
                  <a:lnTo>
                    <a:pt x="831" y="379"/>
                  </a:lnTo>
                  <a:lnTo>
                    <a:pt x="840" y="379"/>
                  </a:lnTo>
                  <a:lnTo>
                    <a:pt x="840" y="379"/>
                  </a:lnTo>
                  <a:lnTo>
                    <a:pt x="854" y="377"/>
                  </a:lnTo>
                  <a:lnTo>
                    <a:pt x="864" y="373"/>
                  </a:lnTo>
                  <a:lnTo>
                    <a:pt x="869" y="369"/>
                  </a:lnTo>
                  <a:lnTo>
                    <a:pt x="871" y="367"/>
                  </a:lnTo>
                  <a:lnTo>
                    <a:pt x="871" y="363"/>
                  </a:lnTo>
                  <a:lnTo>
                    <a:pt x="871" y="363"/>
                  </a:lnTo>
                  <a:lnTo>
                    <a:pt x="869" y="360"/>
                  </a:lnTo>
                  <a:lnTo>
                    <a:pt x="865" y="354"/>
                  </a:lnTo>
                  <a:lnTo>
                    <a:pt x="856" y="342"/>
                  </a:lnTo>
                  <a:lnTo>
                    <a:pt x="846" y="333"/>
                  </a:lnTo>
                  <a:lnTo>
                    <a:pt x="840" y="325"/>
                  </a:lnTo>
                  <a:lnTo>
                    <a:pt x="840" y="325"/>
                  </a:lnTo>
                  <a:lnTo>
                    <a:pt x="837" y="317"/>
                  </a:lnTo>
                  <a:lnTo>
                    <a:pt x="829" y="305"/>
                  </a:lnTo>
                  <a:lnTo>
                    <a:pt x="825" y="302"/>
                  </a:lnTo>
                  <a:lnTo>
                    <a:pt x="819" y="302"/>
                  </a:lnTo>
                  <a:lnTo>
                    <a:pt x="815" y="304"/>
                  </a:lnTo>
                  <a:lnTo>
                    <a:pt x="810" y="309"/>
                  </a:lnTo>
                  <a:lnTo>
                    <a:pt x="810" y="309"/>
                  </a:lnTo>
                  <a:close/>
                  <a:moveTo>
                    <a:pt x="786" y="363"/>
                  </a:moveTo>
                  <a:lnTo>
                    <a:pt x="786" y="363"/>
                  </a:lnTo>
                  <a:lnTo>
                    <a:pt x="790" y="352"/>
                  </a:lnTo>
                  <a:lnTo>
                    <a:pt x="790" y="352"/>
                  </a:lnTo>
                  <a:lnTo>
                    <a:pt x="786" y="360"/>
                  </a:lnTo>
                  <a:lnTo>
                    <a:pt x="786" y="363"/>
                  </a:lnTo>
                  <a:lnTo>
                    <a:pt x="786" y="363"/>
                  </a:lnTo>
                  <a:close/>
                  <a:moveTo>
                    <a:pt x="332" y="348"/>
                  </a:moveTo>
                  <a:lnTo>
                    <a:pt x="332" y="348"/>
                  </a:lnTo>
                  <a:lnTo>
                    <a:pt x="312" y="354"/>
                  </a:lnTo>
                  <a:lnTo>
                    <a:pt x="299" y="360"/>
                  </a:lnTo>
                  <a:lnTo>
                    <a:pt x="293" y="363"/>
                  </a:lnTo>
                  <a:lnTo>
                    <a:pt x="293" y="363"/>
                  </a:lnTo>
                  <a:lnTo>
                    <a:pt x="291" y="365"/>
                  </a:lnTo>
                  <a:lnTo>
                    <a:pt x="287" y="365"/>
                  </a:lnTo>
                  <a:lnTo>
                    <a:pt x="283" y="367"/>
                  </a:lnTo>
                  <a:lnTo>
                    <a:pt x="278" y="379"/>
                  </a:lnTo>
                  <a:lnTo>
                    <a:pt x="278" y="379"/>
                  </a:lnTo>
                  <a:lnTo>
                    <a:pt x="272" y="394"/>
                  </a:lnTo>
                  <a:lnTo>
                    <a:pt x="270" y="408"/>
                  </a:lnTo>
                  <a:lnTo>
                    <a:pt x="270" y="412"/>
                  </a:lnTo>
                  <a:lnTo>
                    <a:pt x="272" y="416"/>
                  </a:lnTo>
                  <a:lnTo>
                    <a:pt x="274" y="418"/>
                  </a:lnTo>
                  <a:lnTo>
                    <a:pt x="278" y="418"/>
                  </a:lnTo>
                  <a:lnTo>
                    <a:pt x="278" y="418"/>
                  </a:lnTo>
                  <a:lnTo>
                    <a:pt x="285" y="418"/>
                  </a:lnTo>
                  <a:lnTo>
                    <a:pt x="291" y="419"/>
                  </a:lnTo>
                  <a:lnTo>
                    <a:pt x="293" y="418"/>
                  </a:lnTo>
                  <a:lnTo>
                    <a:pt x="297" y="418"/>
                  </a:lnTo>
                  <a:lnTo>
                    <a:pt x="301" y="410"/>
                  </a:lnTo>
                  <a:lnTo>
                    <a:pt x="301" y="410"/>
                  </a:lnTo>
                  <a:lnTo>
                    <a:pt x="309" y="389"/>
                  </a:lnTo>
                  <a:lnTo>
                    <a:pt x="312" y="381"/>
                  </a:lnTo>
                  <a:lnTo>
                    <a:pt x="314" y="379"/>
                  </a:lnTo>
                  <a:lnTo>
                    <a:pt x="316" y="379"/>
                  </a:lnTo>
                  <a:lnTo>
                    <a:pt x="316" y="379"/>
                  </a:lnTo>
                  <a:lnTo>
                    <a:pt x="347" y="387"/>
                  </a:lnTo>
                  <a:lnTo>
                    <a:pt x="332" y="348"/>
                  </a:lnTo>
                  <a:close/>
                  <a:moveTo>
                    <a:pt x="247" y="302"/>
                  </a:moveTo>
                  <a:lnTo>
                    <a:pt x="247" y="302"/>
                  </a:lnTo>
                  <a:lnTo>
                    <a:pt x="235" y="311"/>
                  </a:lnTo>
                  <a:lnTo>
                    <a:pt x="222" y="327"/>
                  </a:lnTo>
                  <a:lnTo>
                    <a:pt x="208" y="342"/>
                  </a:lnTo>
                  <a:lnTo>
                    <a:pt x="201" y="356"/>
                  </a:lnTo>
                  <a:lnTo>
                    <a:pt x="201" y="356"/>
                  </a:lnTo>
                  <a:lnTo>
                    <a:pt x="197" y="369"/>
                  </a:lnTo>
                  <a:lnTo>
                    <a:pt x="197" y="383"/>
                  </a:lnTo>
                  <a:lnTo>
                    <a:pt x="197" y="398"/>
                  </a:lnTo>
                  <a:lnTo>
                    <a:pt x="201" y="410"/>
                  </a:lnTo>
                  <a:lnTo>
                    <a:pt x="201" y="410"/>
                  </a:lnTo>
                  <a:lnTo>
                    <a:pt x="204" y="416"/>
                  </a:lnTo>
                  <a:lnTo>
                    <a:pt x="206" y="418"/>
                  </a:lnTo>
                  <a:lnTo>
                    <a:pt x="208" y="418"/>
                  </a:lnTo>
                  <a:lnTo>
                    <a:pt x="208" y="425"/>
                  </a:lnTo>
                  <a:lnTo>
                    <a:pt x="208" y="425"/>
                  </a:lnTo>
                  <a:lnTo>
                    <a:pt x="208" y="433"/>
                  </a:lnTo>
                  <a:lnTo>
                    <a:pt x="210" y="437"/>
                  </a:lnTo>
                  <a:lnTo>
                    <a:pt x="210" y="439"/>
                  </a:lnTo>
                  <a:lnTo>
                    <a:pt x="208" y="441"/>
                  </a:lnTo>
                  <a:lnTo>
                    <a:pt x="208" y="441"/>
                  </a:lnTo>
                  <a:lnTo>
                    <a:pt x="204" y="445"/>
                  </a:lnTo>
                  <a:lnTo>
                    <a:pt x="203" y="452"/>
                  </a:lnTo>
                  <a:lnTo>
                    <a:pt x="201" y="464"/>
                  </a:lnTo>
                  <a:lnTo>
                    <a:pt x="201" y="464"/>
                  </a:lnTo>
                  <a:lnTo>
                    <a:pt x="201" y="468"/>
                  </a:lnTo>
                  <a:lnTo>
                    <a:pt x="203" y="468"/>
                  </a:lnTo>
                  <a:lnTo>
                    <a:pt x="203" y="472"/>
                  </a:lnTo>
                  <a:lnTo>
                    <a:pt x="201" y="479"/>
                  </a:lnTo>
                  <a:lnTo>
                    <a:pt x="201" y="479"/>
                  </a:lnTo>
                  <a:lnTo>
                    <a:pt x="193" y="497"/>
                  </a:lnTo>
                  <a:lnTo>
                    <a:pt x="189" y="503"/>
                  </a:lnTo>
                  <a:lnTo>
                    <a:pt x="185" y="503"/>
                  </a:lnTo>
                  <a:lnTo>
                    <a:pt x="185" y="503"/>
                  </a:lnTo>
                  <a:lnTo>
                    <a:pt x="183" y="501"/>
                  </a:lnTo>
                  <a:lnTo>
                    <a:pt x="179" y="495"/>
                  </a:lnTo>
                  <a:lnTo>
                    <a:pt x="176" y="477"/>
                  </a:lnTo>
                  <a:lnTo>
                    <a:pt x="168" y="464"/>
                  </a:lnTo>
                  <a:lnTo>
                    <a:pt x="166" y="462"/>
                  </a:lnTo>
                  <a:lnTo>
                    <a:pt x="162" y="464"/>
                  </a:lnTo>
                  <a:lnTo>
                    <a:pt x="162" y="464"/>
                  </a:lnTo>
                  <a:lnTo>
                    <a:pt x="154" y="476"/>
                  </a:lnTo>
                  <a:lnTo>
                    <a:pt x="149" y="489"/>
                  </a:lnTo>
                  <a:lnTo>
                    <a:pt x="143" y="510"/>
                  </a:lnTo>
                  <a:lnTo>
                    <a:pt x="139" y="541"/>
                  </a:lnTo>
                  <a:lnTo>
                    <a:pt x="139" y="541"/>
                  </a:lnTo>
                  <a:lnTo>
                    <a:pt x="139" y="561"/>
                  </a:lnTo>
                  <a:lnTo>
                    <a:pt x="139" y="584"/>
                  </a:lnTo>
                  <a:lnTo>
                    <a:pt x="145" y="634"/>
                  </a:lnTo>
                  <a:lnTo>
                    <a:pt x="154" y="711"/>
                  </a:lnTo>
                  <a:lnTo>
                    <a:pt x="154" y="711"/>
                  </a:lnTo>
                  <a:lnTo>
                    <a:pt x="156" y="733"/>
                  </a:lnTo>
                  <a:lnTo>
                    <a:pt x="158" y="756"/>
                  </a:lnTo>
                  <a:lnTo>
                    <a:pt x="160" y="779"/>
                  </a:lnTo>
                  <a:lnTo>
                    <a:pt x="162" y="796"/>
                  </a:lnTo>
                  <a:lnTo>
                    <a:pt x="162" y="796"/>
                  </a:lnTo>
                  <a:lnTo>
                    <a:pt x="164" y="808"/>
                  </a:lnTo>
                  <a:lnTo>
                    <a:pt x="166" y="818"/>
                  </a:lnTo>
                  <a:lnTo>
                    <a:pt x="168" y="825"/>
                  </a:lnTo>
                  <a:lnTo>
                    <a:pt x="177" y="835"/>
                  </a:lnTo>
                  <a:lnTo>
                    <a:pt x="177" y="835"/>
                  </a:lnTo>
                  <a:lnTo>
                    <a:pt x="199" y="852"/>
                  </a:lnTo>
                  <a:lnTo>
                    <a:pt x="210" y="864"/>
                  </a:lnTo>
                  <a:lnTo>
                    <a:pt x="224" y="881"/>
                  </a:lnTo>
                  <a:lnTo>
                    <a:pt x="224" y="881"/>
                  </a:lnTo>
                  <a:lnTo>
                    <a:pt x="237" y="903"/>
                  </a:lnTo>
                  <a:lnTo>
                    <a:pt x="247" y="918"/>
                  </a:lnTo>
                  <a:lnTo>
                    <a:pt x="251" y="926"/>
                  </a:lnTo>
                  <a:lnTo>
                    <a:pt x="256" y="930"/>
                  </a:lnTo>
                  <a:lnTo>
                    <a:pt x="262" y="934"/>
                  </a:lnTo>
                  <a:lnTo>
                    <a:pt x="270" y="936"/>
                  </a:lnTo>
                  <a:lnTo>
                    <a:pt x="270" y="936"/>
                  </a:lnTo>
                  <a:lnTo>
                    <a:pt x="283" y="936"/>
                  </a:lnTo>
                  <a:lnTo>
                    <a:pt x="291" y="934"/>
                  </a:lnTo>
                  <a:lnTo>
                    <a:pt x="293" y="932"/>
                  </a:lnTo>
                  <a:lnTo>
                    <a:pt x="293" y="928"/>
                  </a:lnTo>
                  <a:lnTo>
                    <a:pt x="293" y="928"/>
                  </a:lnTo>
                  <a:lnTo>
                    <a:pt x="287" y="922"/>
                  </a:lnTo>
                  <a:lnTo>
                    <a:pt x="278" y="910"/>
                  </a:lnTo>
                  <a:lnTo>
                    <a:pt x="255" y="889"/>
                  </a:lnTo>
                  <a:lnTo>
                    <a:pt x="255" y="889"/>
                  </a:lnTo>
                  <a:lnTo>
                    <a:pt x="251" y="885"/>
                  </a:lnTo>
                  <a:lnTo>
                    <a:pt x="247" y="883"/>
                  </a:lnTo>
                  <a:lnTo>
                    <a:pt x="237" y="878"/>
                  </a:lnTo>
                  <a:lnTo>
                    <a:pt x="231" y="874"/>
                  </a:lnTo>
                  <a:lnTo>
                    <a:pt x="226" y="870"/>
                  </a:lnTo>
                  <a:lnTo>
                    <a:pt x="222" y="862"/>
                  </a:lnTo>
                  <a:lnTo>
                    <a:pt x="216" y="851"/>
                  </a:lnTo>
                  <a:lnTo>
                    <a:pt x="216" y="851"/>
                  </a:lnTo>
                  <a:lnTo>
                    <a:pt x="212" y="839"/>
                  </a:lnTo>
                  <a:lnTo>
                    <a:pt x="210" y="827"/>
                  </a:lnTo>
                  <a:lnTo>
                    <a:pt x="210" y="816"/>
                  </a:lnTo>
                  <a:lnTo>
                    <a:pt x="210" y="808"/>
                  </a:lnTo>
                  <a:lnTo>
                    <a:pt x="214" y="794"/>
                  </a:lnTo>
                  <a:lnTo>
                    <a:pt x="216" y="789"/>
                  </a:lnTo>
                  <a:lnTo>
                    <a:pt x="216" y="789"/>
                  </a:lnTo>
                  <a:lnTo>
                    <a:pt x="237" y="789"/>
                  </a:lnTo>
                  <a:lnTo>
                    <a:pt x="253" y="791"/>
                  </a:lnTo>
                  <a:lnTo>
                    <a:pt x="262" y="789"/>
                  </a:lnTo>
                  <a:lnTo>
                    <a:pt x="262" y="789"/>
                  </a:lnTo>
                  <a:lnTo>
                    <a:pt x="270" y="787"/>
                  </a:lnTo>
                  <a:lnTo>
                    <a:pt x="276" y="785"/>
                  </a:lnTo>
                  <a:lnTo>
                    <a:pt x="280" y="783"/>
                  </a:lnTo>
                  <a:lnTo>
                    <a:pt x="280" y="781"/>
                  </a:lnTo>
                  <a:lnTo>
                    <a:pt x="280" y="777"/>
                  </a:lnTo>
                  <a:lnTo>
                    <a:pt x="278" y="773"/>
                  </a:lnTo>
                  <a:lnTo>
                    <a:pt x="278" y="773"/>
                  </a:lnTo>
                  <a:lnTo>
                    <a:pt x="272" y="764"/>
                  </a:lnTo>
                  <a:lnTo>
                    <a:pt x="266" y="752"/>
                  </a:lnTo>
                  <a:lnTo>
                    <a:pt x="260" y="744"/>
                  </a:lnTo>
                  <a:lnTo>
                    <a:pt x="258" y="742"/>
                  </a:lnTo>
                  <a:lnTo>
                    <a:pt x="255" y="742"/>
                  </a:lnTo>
                  <a:lnTo>
                    <a:pt x="255" y="742"/>
                  </a:lnTo>
                  <a:lnTo>
                    <a:pt x="247" y="746"/>
                  </a:lnTo>
                  <a:lnTo>
                    <a:pt x="239" y="752"/>
                  </a:lnTo>
                  <a:lnTo>
                    <a:pt x="233" y="754"/>
                  </a:lnTo>
                  <a:lnTo>
                    <a:pt x="228" y="756"/>
                  </a:lnTo>
                  <a:lnTo>
                    <a:pt x="222" y="754"/>
                  </a:lnTo>
                  <a:lnTo>
                    <a:pt x="216" y="750"/>
                  </a:lnTo>
                  <a:lnTo>
                    <a:pt x="216" y="750"/>
                  </a:lnTo>
                  <a:lnTo>
                    <a:pt x="210" y="746"/>
                  </a:lnTo>
                  <a:lnTo>
                    <a:pt x="204" y="744"/>
                  </a:lnTo>
                  <a:lnTo>
                    <a:pt x="197" y="744"/>
                  </a:lnTo>
                  <a:lnTo>
                    <a:pt x="195" y="742"/>
                  </a:lnTo>
                  <a:lnTo>
                    <a:pt x="191" y="738"/>
                  </a:lnTo>
                  <a:lnTo>
                    <a:pt x="189" y="731"/>
                  </a:lnTo>
                  <a:lnTo>
                    <a:pt x="185" y="719"/>
                  </a:lnTo>
                  <a:lnTo>
                    <a:pt x="185" y="719"/>
                  </a:lnTo>
                  <a:lnTo>
                    <a:pt x="181" y="700"/>
                  </a:lnTo>
                  <a:lnTo>
                    <a:pt x="177" y="675"/>
                  </a:lnTo>
                  <a:lnTo>
                    <a:pt x="172" y="615"/>
                  </a:lnTo>
                  <a:lnTo>
                    <a:pt x="170" y="559"/>
                  </a:lnTo>
                  <a:lnTo>
                    <a:pt x="170" y="541"/>
                  </a:lnTo>
                  <a:lnTo>
                    <a:pt x="170" y="534"/>
                  </a:lnTo>
                  <a:lnTo>
                    <a:pt x="170" y="534"/>
                  </a:lnTo>
                  <a:lnTo>
                    <a:pt x="179" y="526"/>
                  </a:lnTo>
                  <a:lnTo>
                    <a:pt x="199" y="516"/>
                  </a:lnTo>
                  <a:lnTo>
                    <a:pt x="224" y="503"/>
                  </a:lnTo>
                  <a:lnTo>
                    <a:pt x="231" y="503"/>
                  </a:lnTo>
                  <a:lnTo>
                    <a:pt x="231" y="503"/>
                  </a:lnTo>
                  <a:lnTo>
                    <a:pt x="235" y="481"/>
                  </a:lnTo>
                  <a:lnTo>
                    <a:pt x="239" y="456"/>
                  </a:lnTo>
                  <a:lnTo>
                    <a:pt x="239" y="456"/>
                  </a:lnTo>
                  <a:lnTo>
                    <a:pt x="245" y="429"/>
                  </a:lnTo>
                  <a:lnTo>
                    <a:pt x="247" y="412"/>
                  </a:lnTo>
                  <a:lnTo>
                    <a:pt x="247" y="402"/>
                  </a:lnTo>
                  <a:lnTo>
                    <a:pt x="247" y="402"/>
                  </a:lnTo>
                  <a:lnTo>
                    <a:pt x="245" y="377"/>
                  </a:lnTo>
                  <a:lnTo>
                    <a:pt x="245" y="363"/>
                  </a:lnTo>
                  <a:lnTo>
                    <a:pt x="247" y="356"/>
                  </a:lnTo>
                  <a:lnTo>
                    <a:pt x="247" y="356"/>
                  </a:lnTo>
                  <a:lnTo>
                    <a:pt x="249" y="344"/>
                  </a:lnTo>
                  <a:lnTo>
                    <a:pt x="253" y="325"/>
                  </a:lnTo>
                  <a:lnTo>
                    <a:pt x="253" y="305"/>
                  </a:lnTo>
                  <a:lnTo>
                    <a:pt x="251" y="302"/>
                  </a:lnTo>
                  <a:lnTo>
                    <a:pt x="249" y="302"/>
                  </a:lnTo>
                  <a:lnTo>
                    <a:pt x="247" y="302"/>
                  </a:lnTo>
                  <a:lnTo>
                    <a:pt x="247" y="302"/>
                  </a:lnTo>
                  <a:close/>
                  <a:moveTo>
                    <a:pt x="262" y="495"/>
                  </a:moveTo>
                  <a:lnTo>
                    <a:pt x="262" y="495"/>
                  </a:lnTo>
                  <a:lnTo>
                    <a:pt x="258" y="508"/>
                  </a:lnTo>
                  <a:lnTo>
                    <a:pt x="258" y="524"/>
                  </a:lnTo>
                  <a:lnTo>
                    <a:pt x="260" y="530"/>
                  </a:lnTo>
                  <a:lnTo>
                    <a:pt x="262" y="535"/>
                  </a:lnTo>
                  <a:lnTo>
                    <a:pt x="266" y="539"/>
                  </a:lnTo>
                  <a:lnTo>
                    <a:pt x="270" y="541"/>
                  </a:lnTo>
                  <a:lnTo>
                    <a:pt x="270" y="541"/>
                  </a:lnTo>
                  <a:lnTo>
                    <a:pt x="280" y="545"/>
                  </a:lnTo>
                  <a:lnTo>
                    <a:pt x="287" y="551"/>
                  </a:lnTo>
                  <a:lnTo>
                    <a:pt x="297" y="559"/>
                  </a:lnTo>
                  <a:lnTo>
                    <a:pt x="309" y="564"/>
                  </a:lnTo>
                  <a:lnTo>
                    <a:pt x="309" y="564"/>
                  </a:lnTo>
                  <a:lnTo>
                    <a:pt x="324" y="568"/>
                  </a:lnTo>
                  <a:lnTo>
                    <a:pt x="343" y="572"/>
                  </a:lnTo>
                  <a:lnTo>
                    <a:pt x="359" y="572"/>
                  </a:lnTo>
                  <a:lnTo>
                    <a:pt x="362" y="572"/>
                  </a:lnTo>
                  <a:lnTo>
                    <a:pt x="362" y="572"/>
                  </a:lnTo>
                  <a:lnTo>
                    <a:pt x="362" y="572"/>
                  </a:lnTo>
                  <a:lnTo>
                    <a:pt x="341" y="557"/>
                  </a:lnTo>
                  <a:lnTo>
                    <a:pt x="328" y="547"/>
                  </a:lnTo>
                  <a:lnTo>
                    <a:pt x="316" y="541"/>
                  </a:lnTo>
                  <a:lnTo>
                    <a:pt x="316" y="541"/>
                  </a:lnTo>
                  <a:lnTo>
                    <a:pt x="310" y="537"/>
                  </a:lnTo>
                  <a:lnTo>
                    <a:pt x="305" y="530"/>
                  </a:lnTo>
                  <a:lnTo>
                    <a:pt x="287" y="510"/>
                  </a:lnTo>
                  <a:lnTo>
                    <a:pt x="280" y="501"/>
                  </a:lnTo>
                  <a:lnTo>
                    <a:pt x="272" y="495"/>
                  </a:lnTo>
                  <a:lnTo>
                    <a:pt x="266" y="491"/>
                  </a:lnTo>
                  <a:lnTo>
                    <a:pt x="264" y="493"/>
                  </a:lnTo>
                  <a:lnTo>
                    <a:pt x="262" y="495"/>
                  </a:lnTo>
                  <a:lnTo>
                    <a:pt x="262" y="495"/>
                  </a:lnTo>
                  <a:close/>
                  <a:moveTo>
                    <a:pt x="224" y="541"/>
                  </a:moveTo>
                  <a:lnTo>
                    <a:pt x="224" y="541"/>
                  </a:lnTo>
                  <a:lnTo>
                    <a:pt x="220" y="539"/>
                  </a:lnTo>
                  <a:lnTo>
                    <a:pt x="216" y="541"/>
                  </a:lnTo>
                  <a:lnTo>
                    <a:pt x="214" y="545"/>
                  </a:lnTo>
                  <a:lnTo>
                    <a:pt x="212" y="553"/>
                  </a:lnTo>
                  <a:lnTo>
                    <a:pt x="210" y="568"/>
                  </a:lnTo>
                  <a:lnTo>
                    <a:pt x="208" y="580"/>
                  </a:lnTo>
                  <a:lnTo>
                    <a:pt x="208" y="580"/>
                  </a:lnTo>
                  <a:lnTo>
                    <a:pt x="208" y="584"/>
                  </a:lnTo>
                  <a:lnTo>
                    <a:pt x="212" y="588"/>
                  </a:lnTo>
                  <a:lnTo>
                    <a:pt x="222" y="599"/>
                  </a:lnTo>
                  <a:lnTo>
                    <a:pt x="235" y="611"/>
                  </a:lnTo>
                  <a:lnTo>
                    <a:pt x="247" y="619"/>
                  </a:lnTo>
                  <a:lnTo>
                    <a:pt x="247" y="619"/>
                  </a:lnTo>
                  <a:lnTo>
                    <a:pt x="255" y="621"/>
                  </a:lnTo>
                  <a:lnTo>
                    <a:pt x="262" y="621"/>
                  </a:lnTo>
                  <a:lnTo>
                    <a:pt x="270" y="621"/>
                  </a:lnTo>
                  <a:lnTo>
                    <a:pt x="285" y="619"/>
                  </a:lnTo>
                  <a:lnTo>
                    <a:pt x="285" y="619"/>
                  </a:lnTo>
                  <a:lnTo>
                    <a:pt x="293" y="617"/>
                  </a:lnTo>
                  <a:lnTo>
                    <a:pt x="301" y="615"/>
                  </a:lnTo>
                  <a:lnTo>
                    <a:pt x="307" y="613"/>
                  </a:lnTo>
                  <a:lnTo>
                    <a:pt x="310" y="609"/>
                  </a:lnTo>
                  <a:lnTo>
                    <a:pt x="314" y="601"/>
                  </a:lnTo>
                  <a:lnTo>
                    <a:pt x="316" y="595"/>
                  </a:lnTo>
                  <a:lnTo>
                    <a:pt x="316" y="595"/>
                  </a:lnTo>
                  <a:lnTo>
                    <a:pt x="314" y="593"/>
                  </a:lnTo>
                  <a:lnTo>
                    <a:pt x="312" y="592"/>
                  </a:lnTo>
                  <a:lnTo>
                    <a:pt x="299" y="592"/>
                  </a:lnTo>
                  <a:lnTo>
                    <a:pt x="280" y="592"/>
                  </a:lnTo>
                  <a:lnTo>
                    <a:pt x="255" y="588"/>
                  </a:lnTo>
                  <a:lnTo>
                    <a:pt x="255" y="588"/>
                  </a:lnTo>
                  <a:lnTo>
                    <a:pt x="243" y="584"/>
                  </a:lnTo>
                  <a:lnTo>
                    <a:pt x="235" y="580"/>
                  </a:lnTo>
                  <a:lnTo>
                    <a:pt x="231" y="574"/>
                  </a:lnTo>
                  <a:lnTo>
                    <a:pt x="229" y="566"/>
                  </a:lnTo>
                  <a:lnTo>
                    <a:pt x="229" y="553"/>
                  </a:lnTo>
                  <a:lnTo>
                    <a:pt x="228" y="547"/>
                  </a:lnTo>
                  <a:lnTo>
                    <a:pt x="224" y="541"/>
                  </a:lnTo>
                  <a:lnTo>
                    <a:pt x="224" y="541"/>
                  </a:lnTo>
                  <a:close/>
                  <a:moveTo>
                    <a:pt x="278" y="642"/>
                  </a:moveTo>
                  <a:lnTo>
                    <a:pt x="278" y="642"/>
                  </a:lnTo>
                  <a:lnTo>
                    <a:pt x="272" y="646"/>
                  </a:lnTo>
                  <a:lnTo>
                    <a:pt x="264" y="651"/>
                  </a:lnTo>
                  <a:lnTo>
                    <a:pt x="260" y="655"/>
                  </a:lnTo>
                  <a:lnTo>
                    <a:pt x="258" y="659"/>
                  </a:lnTo>
                  <a:lnTo>
                    <a:pt x="258" y="661"/>
                  </a:lnTo>
                  <a:lnTo>
                    <a:pt x="262" y="665"/>
                  </a:lnTo>
                  <a:lnTo>
                    <a:pt x="262" y="665"/>
                  </a:lnTo>
                  <a:lnTo>
                    <a:pt x="266" y="667"/>
                  </a:lnTo>
                  <a:lnTo>
                    <a:pt x="268" y="671"/>
                  </a:lnTo>
                  <a:lnTo>
                    <a:pt x="270" y="677"/>
                  </a:lnTo>
                  <a:lnTo>
                    <a:pt x="272" y="682"/>
                  </a:lnTo>
                  <a:lnTo>
                    <a:pt x="274" y="684"/>
                  </a:lnTo>
                  <a:lnTo>
                    <a:pt x="278" y="688"/>
                  </a:lnTo>
                  <a:lnTo>
                    <a:pt x="278" y="688"/>
                  </a:lnTo>
                  <a:lnTo>
                    <a:pt x="282" y="692"/>
                  </a:lnTo>
                  <a:lnTo>
                    <a:pt x="285" y="696"/>
                  </a:lnTo>
                  <a:lnTo>
                    <a:pt x="289" y="704"/>
                  </a:lnTo>
                  <a:lnTo>
                    <a:pt x="291" y="706"/>
                  </a:lnTo>
                  <a:lnTo>
                    <a:pt x="295" y="706"/>
                  </a:lnTo>
                  <a:lnTo>
                    <a:pt x="297" y="702"/>
                  </a:lnTo>
                  <a:lnTo>
                    <a:pt x="301" y="696"/>
                  </a:lnTo>
                  <a:lnTo>
                    <a:pt x="301" y="696"/>
                  </a:lnTo>
                  <a:lnTo>
                    <a:pt x="307" y="682"/>
                  </a:lnTo>
                  <a:lnTo>
                    <a:pt x="309" y="673"/>
                  </a:lnTo>
                  <a:lnTo>
                    <a:pt x="310" y="667"/>
                  </a:lnTo>
                  <a:lnTo>
                    <a:pt x="309" y="665"/>
                  </a:lnTo>
                  <a:lnTo>
                    <a:pt x="309" y="665"/>
                  </a:lnTo>
                  <a:lnTo>
                    <a:pt x="293" y="651"/>
                  </a:lnTo>
                  <a:lnTo>
                    <a:pt x="283" y="644"/>
                  </a:lnTo>
                  <a:lnTo>
                    <a:pt x="278" y="642"/>
                  </a:lnTo>
                  <a:lnTo>
                    <a:pt x="278" y="642"/>
                  </a:lnTo>
                  <a:close/>
                  <a:moveTo>
                    <a:pt x="941" y="479"/>
                  </a:moveTo>
                  <a:lnTo>
                    <a:pt x="941" y="479"/>
                  </a:lnTo>
                  <a:lnTo>
                    <a:pt x="935" y="481"/>
                  </a:lnTo>
                  <a:lnTo>
                    <a:pt x="931" y="481"/>
                  </a:lnTo>
                  <a:lnTo>
                    <a:pt x="929" y="485"/>
                  </a:lnTo>
                  <a:lnTo>
                    <a:pt x="925" y="495"/>
                  </a:lnTo>
                  <a:lnTo>
                    <a:pt x="925" y="495"/>
                  </a:lnTo>
                  <a:lnTo>
                    <a:pt x="921" y="510"/>
                  </a:lnTo>
                  <a:lnTo>
                    <a:pt x="919" y="524"/>
                  </a:lnTo>
                  <a:lnTo>
                    <a:pt x="916" y="535"/>
                  </a:lnTo>
                  <a:lnTo>
                    <a:pt x="914" y="539"/>
                  </a:lnTo>
                  <a:lnTo>
                    <a:pt x="910" y="541"/>
                  </a:lnTo>
                  <a:lnTo>
                    <a:pt x="910" y="541"/>
                  </a:lnTo>
                  <a:lnTo>
                    <a:pt x="908" y="543"/>
                  </a:lnTo>
                  <a:lnTo>
                    <a:pt x="908" y="543"/>
                  </a:lnTo>
                  <a:lnTo>
                    <a:pt x="908" y="545"/>
                  </a:lnTo>
                  <a:lnTo>
                    <a:pt x="908" y="547"/>
                  </a:lnTo>
                  <a:lnTo>
                    <a:pt x="906" y="547"/>
                  </a:lnTo>
                  <a:lnTo>
                    <a:pt x="894" y="549"/>
                  </a:lnTo>
                  <a:lnTo>
                    <a:pt x="894" y="549"/>
                  </a:lnTo>
                  <a:lnTo>
                    <a:pt x="879" y="549"/>
                  </a:lnTo>
                  <a:lnTo>
                    <a:pt x="871" y="549"/>
                  </a:lnTo>
                  <a:lnTo>
                    <a:pt x="867" y="549"/>
                  </a:lnTo>
                  <a:lnTo>
                    <a:pt x="864" y="549"/>
                  </a:lnTo>
                  <a:lnTo>
                    <a:pt x="864" y="549"/>
                  </a:lnTo>
                  <a:lnTo>
                    <a:pt x="840" y="564"/>
                  </a:lnTo>
                  <a:lnTo>
                    <a:pt x="840" y="564"/>
                  </a:lnTo>
                  <a:lnTo>
                    <a:pt x="835" y="568"/>
                  </a:lnTo>
                  <a:lnTo>
                    <a:pt x="827" y="572"/>
                  </a:lnTo>
                  <a:lnTo>
                    <a:pt x="825" y="574"/>
                  </a:lnTo>
                  <a:lnTo>
                    <a:pt x="823" y="578"/>
                  </a:lnTo>
                  <a:lnTo>
                    <a:pt x="823" y="582"/>
                  </a:lnTo>
                  <a:lnTo>
                    <a:pt x="825" y="588"/>
                  </a:lnTo>
                  <a:lnTo>
                    <a:pt x="825" y="588"/>
                  </a:lnTo>
                  <a:lnTo>
                    <a:pt x="831" y="597"/>
                  </a:lnTo>
                  <a:lnTo>
                    <a:pt x="837" y="605"/>
                  </a:lnTo>
                  <a:lnTo>
                    <a:pt x="844" y="609"/>
                  </a:lnTo>
                  <a:lnTo>
                    <a:pt x="848" y="611"/>
                  </a:lnTo>
                  <a:lnTo>
                    <a:pt x="848" y="611"/>
                  </a:lnTo>
                  <a:lnTo>
                    <a:pt x="850" y="609"/>
                  </a:lnTo>
                  <a:lnTo>
                    <a:pt x="850" y="607"/>
                  </a:lnTo>
                  <a:lnTo>
                    <a:pt x="854" y="597"/>
                  </a:lnTo>
                  <a:lnTo>
                    <a:pt x="856" y="580"/>
                  </a:lnTo>
                  <a:lnTo>
                    <a:pt x="856" y="580"/>
                  </a:lnTo>
                  <a:lnTo>
                    <a:pt x="856" y="578"/>
                  </a:lnTo>
                  <a:lnTo>
                    <a:pt x="858" y="576"/>
                  </a:lnTo>
                  <a:lnTo>
                    <a:pt x="864" y="574"/>
                  </a:lnTo>
                  <a:lnTo>
                    <a:pt x="887" y="572"/>
                  </a:lnTo>
                  <a:lnTo>
                    <a:pt x="887" y="572"/>
                  </a:lnTo>
                  <a:lnTo>
                    <a:pt x="910" y="568"/>
                  </a:lnTo>
                  <a:lnTo>
                    <a:pt x="925" y="564"/>
                  </a:lnTo>
                  <a:lnTo>
                    <a:pt x="925" y="564"/>
                  </a:lnTo>
                  <a:lnTo>
                    <a:pt x="931" y="563"/>
                  </a:lnTo>
                  <a:lnTo>
                    <a:pt x="935" y="563"/>
                  </a:lnTo>
                  <a:lnTo>
                    <a:pt x="937" y="559"/>
                  </a:lnTo>
                  <a:lnTo>
                    <a:pt x="941" y="549"/>
                  </a:lnTo>
                  <a:lnTo>
                    <a:pt x="941" y="549"/>
                  </a:lnTo>
                  <a:lnTo>
                    <a:pt x="945" y="530"/>
                  </a:lnTo>
                  <a:lnTo>
                    <a:pt x="946" y="505"/>
                  </a:lnTo>
                  <a:lnTo>
                    <a:pt x="945" y="485"/>
                  </a:lnTo>
                  <a:lnTo>
                    <a:pt x="943" y="479"/>
                  </a:lnTo>
                  <a:lnTo>
                    <a:pt x="943" y="479"/>
                  </a:lnTo>
                  <a:lnTo>
                    <a:pt x="941" y="479"/>
                  </a:lnTo>
                  <a:lnTo>
                    <a:pt x="941" y="479"/>
                  </a:lnTo>
                  <a:close/>
                  <a:moveTo>
                    <a:pt x="879" y="619"/>
                  </a:moveTo>
                  <a:lnTo>
                    <a:pt x="879" y="619"/>
                  </a:lnTo>
                  <a:lnTo>
                    <a:pt x="881" y="628"/>
                  </a:lnTo>
                  <a:lnTo>
                    <a:pt x="887" y="642"/>
                  </a:lnTo>
                  <a:lnTo>
                    <a:pt x="894" y="657"/>
                  </a:lnTo>
                  <a:lnTo>
                    <a:pt x="894" y="657"/>
                  </a:lnTo>
                  <a:lnTo>
                    <a:pt x="898" y="655"/>
                  </a:lnTo>
                  <a:lnTo>
                    <a:pt x="906" y="655"/>
                  </a:lnTo>
                  <a:lnTo>
                    <a:pt x="912" y="653"/>
                  </a:lnTo>
                  <a:lnTo>
                    <a:pt x="914" y="649"/>
                  </a:lnTo>
                  <a:lnTo>
                    <a:pt x="918" y="648"/>
                  </a:lnTo>
                  <a:lnTo>
                    <a:pt x="918" y="642"/>
                  </a:lnTo>
                  <a:lnTo>
                    <a:pt x="918" y="642"/>
                  </a:lnTo>
                  <a:lnTo>
                    <a:pt x="918" y="632"/>
                  </a:lnTo>
                  <a:lnTo>
                    <a:pt x="919" y="624"/>
                  </a:lnTo>
                  <a:lnTo>
                    <a:pt x="919" y="621"/>
                  </a:lnTo>
                  <a:lnTo>
                    <a:pt x="918" y="619"/>
                  </a:lnTo>
                  <a:lnTo>
                    <a:pt x="918" y="619"/>
                  </a:lnTo>
                  <a:lnTo>
                    <a:pt x="910" y="617"/>
                  </a:lnTo>
                  <a:lnTo>
                    <a:pt x="896" y="615"/>
                  </a:lnTo>
                  <a:lnTo>
                    <a:pt x="885" y="615"/>
                  </a:lnTo>
                  <a:lnTo>
                    <a:pt x="881" y="617"/>
                  </a:lnTo>
                  <a:lnTo>
                    <a:pt x="879" y="619"/>
                  </a:lnTo>
                  <a:lnTo>
                    <a:pt x="879" y="619"/>
                  </a:lnTo>
                  <a:close/>
                  <a:moveTo>
                    <a:pt x="547" y="217"/>
                  </a:moveTo>
                  <a:lnTo>
                    <a:pt x="547" y="217"/>
                  </a:lnTo>
                  <a:lnTo>
                    <a:pt x="540" y="224"/>
                  </a:lnTo>
                  <a:lnTo>
                    <a:pt x="532" y="228"/>
                  </a:lnTo>
                  <a:lnTo>
                    <a:pt x="526" y="230"/>
                  </a:lnTo>
                  <a:lnTo>
                    <a:pt x="517" y="232"/>
                  </a:lnTo>
                  <a:lnTo>
                    <a:pt x="517" y="232"/>
                  </a:lnTo>
                  <a:lnTo>
                    <a:pt x="507" y="232"/>
                  </a:lnTo>
                  <a:lnTo>
                    <a:pt x="499" y="232"/>
                  </a:lnTo>
                  <a:lnTo>
                    <a:pt x="494" y="234"/>
                  </a:lnTo>
                  <a:lnTo>
                    <a:pt x="486" y="240"/>
                  </a:lnTo>
                  <a:lnTo>
                    <a:pt x="486" y="240"/>
                  </a:lnTo>
                  <a:lnTo>
                    <a:pt x="463" y="271"/>
                  </a:lnTo>
                  <a:lnTo>
                    <a:pt x="451" y="286"/>
                  </a:lnTo>
                  <a:lnTo>
                    <a:pt x="447" y="294"/>
                  </a:lnTo>
                  <a:lnTo>
                    <a:pt x="447" y="294"/>
                  </a:lnTo>
                  <a:lnTo>
                    <a:pt x="449" y="294"/>
                  </a:lnTo>
                  <a:lnTo>
                    <a:pt x="455" y="290"/>
                  </a:lnTo>
                  <a:lnTo>
                    <a:pt x="474" y="276"/>
                  </a:lnTo>
                  <a:lnTo>
                    <a:pt x="495" y="261"/>
                  </a:lnTo>
                  <a:lnTo>
                    <a:pt x="503" y="257"/>
                  </a:lnTo>
                  <a:lnTo>
                    <a:pt x="509" y="255"/>
                  </a:lnTo>
                  <a:lnTo>
                    <a:pt x="509" y="255"/>
                  </a:lnTo>
                  <a:lnTo>
                    <a:pt x="519" y="253"/>
                  </a:lnTo>
                  <a:lnTo>
                    <a:pt x="528" y="249"/>
                  </a:lnTo>
                  <a:lnTo>
                    <a:pt x="532" y="249"/>
                  </a:lnTo>
                  <a:lnTo>
                    <a:pt x="536" y="249"/>
                  </a:lnTo>
                  <a:lnTo>
                    <a:pt x="538" y="251"/>
                  </a:lnTo>
                  <a:lnTo>
                    <a:pt x="540" y="255"/>
                  </a:lnTo>
                  <a:lnTo>
                    <a:pt x="540" y="255"/>
                  </a:lnTo>
                  <a:lnTo>
                    <a:pt x="544" y="265"/>
                  </a:lnTo>
                  <a:lnTo>
                    <a:pt x="549" y="271"/>
                  </a:lnTo>
                  <a:lnTo>
                    <a:pt x="551" y="276"/>
                  </a:lnTo>
                  <a:lnTo>
                    <a:pt x="549" y="278"/>
                  </a:lnTo>
                  <a:lnTo>
                    <a:pt x="547" y="278"/>
                  </a:lnTo>
                  <a:lnTo>
                    <a:pt x="547" y="278"/>
                  </a:lnTo>
                  <a:lnTo>
                    <a:pt x="522" y="282"/>
                  </a:lnTo>
                  <a:lnTo>
                    <a:pt x="509" y="286"/>
                  </a:lnTo>
                  <a:lnTo>
                    <a:pt x="505" y="290"/>
                  </a:lnTo>
                  <a:lnTo>
                    <a:pt x="501" y="294"/>
                  </a:lnTo>
                  <a:lnTo>
                    <a:pt x="501" y="294"/>
                  </a:lnTo>
                  <a:lnTo>
                    <a:pt x="497" y="300"/>
                  </a:lnTo>
                  <a:lnTo>
                    <a:pt x="495" y="304"/>
                  </a:lnTo>
                  <a:lnTo>
                    <a:pt x="494" y="311"/>
                  </a:lnTo>
                  <a:lnTo>
                    <a:pt x="494" y="325"/>
                  </a:lnTo>
                  <a:lnTo>
                    <a:pt x="494" y="325"/>
                  </a:lnTo>
                  <a:lnTo>
                    <a:pt x="494" y="358"/>
                  </a:lnTo>
                  <a:lnTo>
                    <a:pt x="495" y="365"/>
                  </a:lnTo>
                  <a:lnTo>
                    <a:pt x="497" y="365"/>
                  </a:lnTo>
                  <a:lnTo>
                    <a:pt x="501" y="363"/>
                  </a:lnTo>
                  <a:lnTo>
                    <a:pt x="501" y="363"/>
                  </a:lnTo>
                  <a:lnTo>
                    <a:pt x="509" y="356"/>
                  </a:lnTo>
                  <a:lnTo>
                    <a:pt x="515" y="346"/>
                  </a:lnTo>
                  <a:lnTo>
                    <a:pt x="521" y="336"/>
                  </a:lnTo>
                  <a:lnTo>
                    <a:pt x="524" y="325"/>
                  </a:lnTo>
                  <a:lnTo>
                    <a:pt x="524" y="325"/>
                  </a:lnTo>
                  <a:lnTo>
                    <a:pt x="528" y="313"/>
                  </a:lnTo>
                  <a:lnTo>
                    <a:pt x="536" y="304"/>
                  </a:lnTo>
                  <a:lnTo>
                    <a:pt x="538" y="300"/>
                  </a:lnTo>
                  <a:lnTo>
                    <a:pt x="542" y="298"/>
                  </a:lnTo>
                  <a:lnTo>
                    <a:pt x="546" y="298"/>
                  </a:lnTo>
                  <a:lnTo>
                    <a:pt x="547" y="302"/>
                  </a:lnTo>
                  <a:lnTo>
                    <a:pt x="547" y="302"/>
                  </a:lnTo>
                  <a:lnTo>
                    <a:pt x="549" y="307"/>
                  </a:lnTo>
                  <a:lnTo>
                    <a:pt x="551" y="317"/>
                  </a:lnTo>
                  <a:lnTo>
                    <a:pt x="553" y="342"/>
                  </a:lnTo>
                  <a:lnTo>
                    <a:pt x="553" y="363"/>
                  </a:lnTo>
                  <a:lnTo>
                    <a:pt x="555" y="371"/>
                  </a:lnTo>
                  <a:lnTo>
                    <a:pt x="555" y="371"/>
                  </a:lnTo>
                  <a:lnTo>
                    <a:pt x="559" y="367"/>
                  </a:lnTo>
                  <a:lnTo>
                    <a:pt x="563" y="361"/>
                  </a:lnTo>
                  <a:lnTo>
                    <a:pt x="569" y="354"/>
                  </a:lnTo>
                  <a:lnTo>
                    <a:pt x="571" y="340"/>
                  </a:lnTo>
                  <a:lnTo>
                    <a:pt x="571" y="340"/>
                  </a:lnTo>
                  <a:lnTo>
                    <a:pt x="574" y="311"/>
                  </a:lnTo>
                  <a:lnTo>
                    <a:pt x="576" y="300"/>
                  </a:lnTo>
                  <a:lnTo>
                    <a:pt x="578" y="294"/>
                  </a:lnTo>
                  <a:lnTo>
                    <a:pt x="578" y="294"/>
                  </a:lnTo>
                  <a:lnTo>
                    <a:pt x="578" y="292"/>
                  </a:lnTo>
                  <a:lnTo>
                    <a:pt x="576" y="288"/>
                  </a:lnTo>
                  <a:lnTo>
                    <a:pt x="571" y="278"/>
                  </a:lnTo>
                  <a:lnTo>
                    <a:pt x="571" y="278"/>
                  </a:lnTo>
                  <a:lnTo>
                    <a:pt x="569" y="271"/>
                  </a:lnTo>
                  <a:lnTo>
                    <a:pt x="565" y="261"/>
                  </a:lnTo>
                  <a:lnTo>
                    <a:pt x="563" y="247"/>
                  </a:lnTo>
                  <a:lnTo>
                    <a:pt x="563" y="247"/>
                  </a:lnTo>
                  <a:lnTo>
                    <a:pt x="576" y="247"/>
                  </a:lnTo>
                  <a:lnTo>
                    <a:pt x="586" y="249"/>
                  </a:lnTo>
                  <a:lnTo>
                    <a:pt x="590" y="251"/>
                  </a:lnTo>
                  <a:lnTo>
                    <a:pt x="594" y="255"/>
                  </a:lnTo>
                  <a:lnTo>
                    <a:pt x="594" y="255"/>
                  </a:lnTo>
                  <a:lnTo>
                    <a:pt x="596" y="259"/>
                  </a:lnTo>
                  <a:lnTo>
                    <a:pt x="596" y="261"/>
                  </a:lnTo>
                  <a:lnTo>
                    <a:pt x="596" y="269"/>
                  </a:lnTo>
                  <a:lnTo>
                    <a:pt x="596" y="276"/>
                  </a:lnTo>
                  <a:lnTo>
                    <a:pt x="598" y="280"/>
                  </a:lnTo>
                  <a:lnTo>
                    <a:pt x="601" y="286"/>
                  </a:lnTo>
                  <a:lnTo>
                    <a:pt x="601" y="286"/>
                  </a:lnTo>
                  <a:lnTo>
                    <a:pt x="623" y="307"/>
                  </a:lnTo>
                  <a:lnTo>
                    <a:pt x="630" y="317"/>
                  </a:lnTo>
                  <a:lnTo>
                    <a:pt x="632" y="321"/>
                  </a:lnTo>
                  <a:lnTo>
                    <a:pt x="632" y="325"/>
                  </a:lnTo>
                  <a:lnTo>
                    <a:pt x="632" y="325"/>
                  </a:lnTo>
                  <a:lnTo>
                    <a:pt x="632" y="333"/>
                  </a:lnTo>
                  <a:lnTo>
                    <a:pt x="636" y="342"/>
                  </a:lnTo>
                  <a:lnTo>
                    <a:pt x="642" y="350"/>
                  </a:lnTo>
                  <a:lnTo>
                    <a:pt x="648" y="356"/>
                  </a:lnTo>
                  <a:lnTo>
                    <a:pt x="648" y="356"/>
                  </a:lnTo>
                  <a:lnTo>
                    <a:pt x="661" y="363"/>
                  </a:lnTo>
                  <a:lnTo>
                    <a:pt x="663" y="365"/>
                  </a:lnTo>
                  <a:lnTo>
                    <a:pt x="663" y="363"/>
                  </a:lnTo>
                  <a:lnTo>
                    <a:pt x="665" y="361"/>
                  </a:lnTo>
                  <a:lnTo>
                    <a:pt x="663" y="356"/>
                  </a:lnTo>
                  <a:lnTo>
                    <a:pt x="663" y="356"/>
                  </a:lnTo>
                  <a:lnTo>
                    <a:pt x="657" y="338"/>
                  </a:lnTo>
                  <a:lnTo>
                    <a:pt x="648" y="321"/>
                  </a:lnTo>
                  <a:lnTo>
                    <a:pt x="632" y="294"/>
                  </a:lnTo>
                  <a:lnTo>
                    <a:pt x="632" y="294"/>
                  </a:lnTo>
                  <a:lnTo>
                    <a:pt x="628" y="286"/>
                  </a:lnTo>
                  <a:lnTo>
                    <a:pt x="627" y="275"/>
                  </a:lnTo>
                  <a:lnTo>
                    <a:pt x="625" y="263"/>
                  </a:lnTo>
                  <a:lnTo>
                    <a:pt x="625" y="263"/>
                  </a:lnTo>
                  <a:lnTo>
                    <a:pt x="632" y="265"/>
                  </a:lnTo>
                  <a:lnTo>
                    <a:pt x="638" y="267"/>
                  </a:lnTo>
                  <a:lnTo>
                    <a:pt x="640" y="265"/>
                  </a:lnTo>
                  <a:lnTo>
                    <a:pt x="640" y="263"/>
                  </a:lnTo>
                  <a:lnTo>
                    <a:pt x="640" y="263"/>
                  </a:lnTo>
                  <a:lnTo>
                    <a:pt x="640" y="247"/>
                  </a:lnTo>
                  <a:lnTo>
                    <a:pt x="638" y="242"/>
                  </a:lnTo>
                  <a:lnTo>
                    <a:pt x="636" y="240"/>
                  </a:lnTo>
                  <a:lnTo>
                    <a:pt x="632" y="240"/>
                  </a:lnTo>
                  <a:lnTo>
                    <a:pt x="632" y="240"/>
                  </a:lnTo>
                  <a:lnTo>
                    <a:pt x="619" y="238"/>
                  </a:lnTo>
                  <a:lnTo>
                    <a:pt x="601" y="232"/>
                  </a:lnTo>
                  <a:lnTo>
                    <a:pt x="601" y="232"/>
                  </a:lnTo>
                  <a:lnTo>
                    <a:pt x="588" y="226"/>
                  </a:lnTo>
                  <a:lnTo>
                    <a:pt x="576" y="222"/>
                  </a:lnTo>
                  <a:lnTo>
                    <a:pt x="567" y="220"/>
                  </a:lnTo>
                  <a:lnTo>
                    <a:pt x="563" y="217"/>
                  </a:lnTo>
                  <a:lnTo>
                    <a:pt x="563" y="217"/>
                  </a:lnTo>
                  <a:lnTo>
                    <a:pt x="563" y="213"/>
                  </a:lnTo>
                  <a:lnTo>
                    <a:pt x="561" y="211"/>
                  </a:lnTo>
                  <a:lnTo>
                    <a:pt x="555" y="211"/>
                  </a:lnTo>
                  <a:lnTo>
                    <a:pt x="547" y="217"/>
                  </a:lnTo>
                  <a:lnTo>
                    <a:pt x="547" y="217"/>
                  </a:lnTo>
                  <a:close/>
                  <a:moveTo>
                    <a:pt x="1156" y="742"/>
                  </a:moveTo>
                  <a:lnTo>
                    <a:pt x="1156" y="742"/>
                  </a:lnTo>
                  <a:lnTo>
                    <a:pt x="1147" y="742"/>
                  </a:lnTo>
                  <a:lnTo>
                    <a:pt x="1139" y="740"/>
                  </a:lnTo>
                  <a:lnTo>
                    <a:pt x="1137" y="742"/>
                  </a:lnTo>
                  <a:lnTo>
                    <a:pt x="1135" y="742"/>
                  </a:lnTo>
                  <a:lnTo>
                    <a:pt x="1133" y="746"/>
                  </a:lnTo>
                  <a:lnTo>
                    <a:pt x="1133" y="750"/>
                  </a:lnTo>
                  <a:lnTo>
                    <a:pt x="1133" y="750"/>
                  </a:lnTo>
                  <a:lnTo>
                    <a:pt x="1135" y="762"/>
                  </a:lnTo>
                  <a:lnTo>
                    <a:pt x="1137" y="769"/>
                  </a:lnTo>
                  <a:lnTo>
                    <a:pt x="1141" y="781"/>
                  </a:lnTo>
                  <a:lnTo>
                    <a:pt x="1141" y="781"/>
                  </a:lnTo>
                  <a:lnTo>
                    <a:pt x="1141" y="781"/>
                  </a:lnTo>
                  <a:lnTo>
                    <a:pt x="1137" y="783"/>
                  </a:lnTo>
                  <a:lnTo>
                    <a:pt x="1131" y="783"/>
                  </a:lnTo>
                  <a:lnTo>
                    <a:pt x="1128" y="783"/>
                  </a:lnTo>
                  <a:lnTo>
                    <a:pt x="1126" y="787"/>
                  </a:lnTo>
                  <a:lnTo>
                    <a:pt x="1124" y="791"/>
                  </a:lnTo>
                  <a:lnTo>
                    <a:pt x="1126" y="796"/>
                  </a:lnTo>
                  <a:lnTo>
                    <a:pt x="1126" y="796"/>
                  </a:lnTo>
                  <a:lnTo>
                    <a:pt x="1135" y="825"/>
                  </a:lnTo>
                  <a:lnTo>
                    <a:pt x="1137" y="833"/>
                  </a:lnTo>
                  <a:lnTo>
                    <a:pt x="1135" y="835"/>
                  </a:lnTo>
                  <a:lnTo>
                    <a:pt x="1133" y="835"/>
                  </a:lnTo>
                  <a:lnTo>
                    <a:pt x="1133" y="835"/>
                  </a:lnTo>
                  <a:lnTo>
                    <a:pt x="1116" y="827"/>
                  </a:lnTo>
                  <a:lnTo>
                    <a:pt x="1108" y="825"/>
                  </a:lnTo>
                  <a:lnTo>
                    <a:pt x="1104" y="825"/>
                  </a:lnTo>
                  <a:lnTo>
                    <a:pt x="1103" y="827"/>
                  </a:lnTo>
                  <a:lnTo>
                    <a:pt x="1103" y="827"/>
                  </a:lnTo>
                  <a:lnTo>
                    <a:pt x="1101" y="833"/>
                  </a:lnTo>
                  <a:lnTo>
                    <a:pt x="1101" y="839"/>
                  </a:lnTo>
                  <a:lnTo>
                    <a:pt x="1106" y="847"/>
                  </a:lnTo>
                  <a:lnTo>
                    <a:pt x="1118" y="858"/>
                  </a:lnTo>
                  <a:lnTo>
                    <a:pt x="1118" y="858"/>
                  </a:lnTo>
                  <a:lnTo>
                    <a:pt x="1131" y="872"/>
                  </a:lnTo>
                  <a:lnTo>
                    <a:pt x="1141" y="883"/>
                  </a:lnTo>
                  <a:lnTo>
                    <a:pt x="1149" y="897"/>
                  </a:lnTo>
                  <a:lnTo>
                    <a:pt x="1156" y="912"/>
                  </a:lnTo>
                  <a:lnTo>
                    <a:pt x="1156" y="912"/>
                  </a:lnTo>
                  <a:lnTo>
                    <a:pt x="1160" y="918"/>
                  </a:lnTo>
                  <a:lnTo>
                    <a:pt x="1162" y="918"/>
                  </a:lnTo>
                  <a:lnTo>
                    <a:pt x="1166" y="914"/>
                  </a:lnTo>
                  <a:lnTo>
                    <a:pt x="1168" y="909"/>
                  </a:lnTo>
                  <a:lnTo>
                    <a:pt x="1168" y="895"/>
                  </a:lnTo>
                  <a:lnTo>
                    <a:pt x="1166" y="887"/>
                  </a:lnTo>
                  <a:lnTo>
                    <a:pt x="1164" y="881"/>
                  </a:lnTo>
                  <a:lnTo>
                    <a:pt x="1164" y="881"/>
                  </a:lnTo>
                  <a:lnTo>
                    <a:pt x="1155" y="868"/>
                  </a:lnTo>
                  <a:lnTo>
                    <a:pt x="1147" y="852"/>
                  </a:lnTo>
                  <a:lnTo>
                    <a:pt x="1143" y="841"/>
                  </a:lnTo>
                  <a:lnTo>
                    <a:pt x="1143" y="839"/>
                  </a:lnTo>
                  <a:lnTo>
                    <a:pt x="1143" y="839"/>
                  </a:lnTo>
                  <a:lnTo>
                    <a:pt x="1149" y="843"/>
                  </a:lnTo>
                  <a:lnTo>
                    <a:pt x="1149" y="843"/>
                  </a:lnTo>
                  <a:lnTo>
                    <a:pt x="1189" y="880"/>
                  </a:lnTo>
                  <a:lnTo>
                    <a:pt x="1197" y="887"/>
                  </a:lnTo>
                  <a:lnTo>
                    <a:pt x="1205" y="891"/>
                  </a:lnTo>
                  <a:lnTo>
                    <a:pt x="1205" y="891"/>
                  </a:lnTo>
                  <a:lnTo>
                    <a:pt x="1207" y="889"/>
                  </a:lnTo>
                  <a:lnTo>
                    <a:pt x="1203" y="881"/>
                  </a:lnTo>
                  <a:lnTo>
                    <a:pt x="1203" y="881"/>
                  </a:lnTo>
                  <a:lnTo>
                    <a:pt x="1191" y="860"/>
                  </a:lnTo>
                  <a:lnTo>
                    <a:pt x="1180" y="845"/>
                  </a:lnTo>
                  <a:lnTo>
                    <a:pt x="1164" y="820"/>
                  </a:lnTo>
                  <a:lnTo>
                    <a:pt x="1164" y="820"/>
                  </a:lnTo>
                  <a:lnTo>
                    <a:pt x="1153" y="800"/>
                  </a:lnTo>
                  <a:lnTo>
                    <a:pt x="1153" y="796"/>
                  </a:lnTo>
                  <a:lnTo>
                    <a:pt x="1153" y="794"/>
                  </a:lnTo>
                  <a:lnTo>
                    <a:pt x="1156" y="794"/>
                  </a:lnTo>
                  <a:lnTo>
                    <a:pt x="1164" y="796"/>
                  </a:lnTo>
                  <a:lnTo>
                    <a:pt x="1164" y="796"/>
                  </a:lnTo>
                  <a:lnTo>
                    <a:pt x="1197" y="808"/>
                  </a:lnTo>
                  <a:lnTo>
                    <a:pt x="1210" y="812"/>
                  </a:lnTo>
                  <a:lnTo>
                    <a:pt x="1210" y="812"/>
                  </a:lnTo>
                  <a:lnTo>
                    <a:pt x="1189" y="777"/>
                  </a:lnTo>
                  <a:lnTo>
                    <a:pt x="1170" y="752"/>
                  </a:lnTo>
                  <a:lnTo>
                    <a:pt x="1162" y="744"/>
                  </a:lnTo>
                  <a:lnTo>
                    <a:pt x="1158" y="742"/>
                  </a:lnTo>
                  <a:lnTo>
                    <a:pt x="1156" y="742"/>
                  </a:lnTo>
                  <a:lnTo>
                    <a:pt x="1156" y="742"/>
                  </a:lnTo>
                  <a:close/>
                  <a:moveTo>
                    <a:pt x="1079" y="874"/>
                  </a:moveTo>
                  <a:lnTo>
                    <a:pt x="1079" y="874"/>
                  </a:lnTo>
                  <a:lnTo>
                    <a:pt x="1079" y="883"/>
                  </a:lnTo>
                  <a:lnTo>
                    <a:pt x="1083" y="901"/>
                  </a:lnTo>
                  <a:lnTo>
                    <a:pt x="1087" y="928"/>
                  </a:lnTo>
                  <a:lnTo>
                    <a:pt x="1087" y="928"/>
                  </a:lnTo>
                  <a:lnTo>
                    <a:pt x="1089" y="934"/>
                  </a:lnTo>
                  <a:lnTo>
                    <a:pt x="1093" y="943"/>
                  </a:lnTo>
                  <a:lnTo>
                    <a:pt x="1103" y="959"/>
                  </a:lnTo>
                  <a:lnTo>
                    <a:pt x="1103" y="959"/>
                  </a:lnTo>
                  <a:lnTo>
                    <a:pt x="1114" y="972"/>
                  </a:lnTo>
                  <a:lnTo>
                    <a:pt x="1126" y="982"/>
                  </a:lnTo>
                  <a:lnTo>
                    <a:pt x="1126" y="982"/>
                  </a:lnTo>
                  <a:lnTo>
                    <a:pt x="1128" y="982"/>
                  </a:lnTo>
                  <a:lnTo>
                    <a:pt x="1128" y="978"/>
                  </a:lnTo>
                  <a:lnTo>
                    <a:pt x="1130" y="965"/>
                  </a:lnTo>
                  <a:lnTo>
                    <a:pt x="1128" y="949"/>
                  </a:lnTo>
                  <a:lnTo>
                    <a:pt x="1126" y="936"/>
                  </a:lnTo>
                  <a:lnTo>
                    <a:pt x="1126" y="936"/>
                  </a:lnTo>
                  <a:lnTo>
                    <a:pt x="1122" y="926"/>
                  </a:lnTo>
                  <a:lnTo>
                    <a:pt x="1116" y="916"/>
                  </a:lnTo>
                  <a:lnTo>
                    <a:pt x="1112" y="910"/>
                  </a:lnTo>
                  <a:lnTo>
                    <a:pt x="1110" y="905"/>
                  </a:lnTo>
                  <a:lnTo>
                    <a:pt x="1110" y="905"/>
                  </a:lnTo>
                  <a:lnTo>
                    <a:pt x="1106" y="897"/>
                  </a:lnTo>
                  <a:lnTo>
                    <a:pt x="1095" y="885"/>
                  </a:lnTo>
                  <a:lnTo>
                    <a:pt x="1085" y="876"/>
                  </a:lnTo>
                  <a:lnTo>
                    <a:pt x="1081" y="874"/>
                  </a:lnTo>
                  <a:lnTo>
                    <a:pt x="1079" y="874"/>
                  </a:lnTo>
                  <a:lnTo>
                    <a:pt x="1079" y="874"/>
                  </a:lnTo>
                  <a:close/>
                  <a:moveTo>
                    <a:pt x="856" y="820"/>
                  </a:moveTo>
                  <a:lnTo>
                    <a:pt x="856" y="820"/>
                  </a:lnTo>
                  <a:lnTo>
                    <a:pt x="862" y="822"/>
                  </a:lnTo>
                  <a:lnTo>
                    <a:pt x="862" y="822"/>
                  </a:lnTo>
                  <a:lnTo>
                    <a:pt x="856" y="820"/>
                  </a:lnTo>
                  <a:lnTo>
                    <a:pt x="856" y="820"/>
                  </a:lnTo>
                  <a:close/>
                  <a:moveTo>
                    <a:pt x="902" y="835"/>
                  </a:moveTo>
                  <a:lnTo>
                    <a:pt x="902" y="835"/>
                  </a:lnTo>
                  <a:lnTo>
                    <a:pt x="900" y="833"/>
                  </a:lnTo>
                  <a:lnTo>
                    <a:pt x="896" y="831"/>
                  </a:lnTo>
                  <a:lnTo>
                    <a:pt x="885" y="827"/>
                  </a:lnTo>
                  <a:lnTo>
                    <a:pt x="862" y="822"/>
                  </a:lnTo>
                  <a:lnTo>
                    <a:pt x="862" y="822"/>
                  </a:lnTo>
                  <a:lnTo>
                    <a:pt x="873" y="827"/>
                  </a:lnTo>
                  <a:lnTo>
                    <a:pt x="881" y="835"/>
                  </a:lnTo>
                  <a:lnTo>
                    <a:pt x="883" y="839"/>
                  </a:lnTo>
                  <a:lnTo>
                    <a:pt x="881" y="841"/>
                  </a:lnTo>
                  <a:lnTo>
                    <a:pt x="875" y="843"/>
                  </a:lnTo>
                  <a:lnTo>
                    <a:pt x="864" y="843"/>
                  </a:lnTo>
                  <a:lnTo>
                    <a:pt x="864" y="843"/>
                  </a:lnTo>
                  <a:lnTo>
                    <a:pt x="840" y="841"/>
                  </a:lnTo>
                  <a:lnTo>
                    <a:pt x="833" y="843"/>
                  </a:lnTo>
                  <a:lnTo>
                    <a:pt x="825" y="843"/>
                  </a:lnTo>
                  <a:lnTo>
                    <a:pt x="810" y="843"/>
                  </a:lnTo>
                  <a:lnTo>
                    <a:pt x="810" y="843"/>
                  </a:lnTo>
                  <a:lnTo>
                    <a:pt x="786" y="841"/>
                  </a:lnTo>
                  <a:lnTo>
                    <a:pt x="769" y="837"/>
                  </a:lnTo>
                  <a:lnTo>
                    <a:pt x="761" y="837"/>
                  </a:lnTo>
                  <a:lnTo>
                    <a:pt x="756" y="837"/>
                  </a:lnTo>
                  <a:lnTo>
                    <a:pt x="752" y="839"/>
                  </a:lnTo>
                  <a:lnTo>
                    <a:pt x="748" y="843"/>
                  </a:lnTo>
                  <a:lnTo>
                    <a:pt x="748" y="843"/>
                  </a:lnTo>
                  <a:lnTo>
                    <a:pt x="740" y="856"/>
                  </a:lnTo>
                  <a:lnTo>
                    <a:pt x="734" y="868"/>
                  </a:lnTo>
                  <a:lnTo>
                    <a:pt x="733" y="874"/>
                  </a:lnTo>
                  <a:lnTo>
                    <a:pt x="736" y="878"/>
                  </a:lnTo>
                  <a:lnTo>
                    <a:pt x="744" y="878"/>
                  </a:lnTo>
                  <a:lnTo>
                    <a:pt x="756" y="874"/>
                  </a:lnTo>
                  <a:lnTo>
                    <a:pt x="756" y="874"/>
                  </a:lnTo>
                  <a:lnTo>
                    <a:pt x="796" y="860"/>
                  </a:lnTo>
                  <a:lnTo>
                    <a:pt x="810" y="858"/>
                  </a:lnTo>
                  <a:lnTo>
                    <a:pt x="825" y="858"/>
                  </a:lnTo>
                  <a:lnTo>
                    <a:pt x="825" y="858"/>
                  </a:lnTo>
                  <a:lnTo>
                    <a:pt x="858" y="858"/>
                  </a:lnTo>
                  <a:lnTo>
                    <a:pt x="871" y="858"/>
                  </a:lnTo>
                  <a:lnTo>
                    <a:pt x="871" y="858"/>
                  </a:lnTo>
                  <a:lnTo>
                    <a:pt x="873" y="860"/>
                  </a:lnTo>
                  <a:lnTo>
                    <a:pt x="881" y="862"/>
                  </a:lnTo>
                  <a:lnTo>
                    <a:pt x="889" y="862"/>
                  </a:lnTo>
                  <a:lnTo>
                    <a:pt x="892" y="860"/>
                  </a:lnTo>
                  <a:lnTo>
                    <a:pt x="894" y="858"/>
                  </a:lnTo>
                  <a:lnTo>
                    <a:pt x="894" y="858"/>
                  </a:lnTo>
                  <a:lnTo>
                    <a:pt x="896" y="852"/>
                  </a:lnTo>
                  <a:lnTo>
                    <a:pt x="900" y="847"/>
                  </a:lnTo>
                  <a:lnTo>
                    <a:pt x="902" y="841"/>
                  </a:lnTo>
                  <a:lnTo>
                    <a:pt x="902" y="835"/>
                  </a:lnTo>
                  <a:lnTo>
                    <a:pt x="902" y="835"/>
                  </a:lnTo>
                  <a:close/>
                  <a:moveTo>
                    <a:pt x="864" y="889"/>
                  </a:moveTo>
                  <a:lnTo>
                    <a:pt x="864" y="889"/>
                  </a:lnTo>
                  <a:lnTo>
                    <a:pt x="856" y="895"/>
                  </a:lnTo>
                  <a:lnTo>
                    <a:pt x="852" y="899"/>
                  </a:lnTo>
                  <a:lnTo>
                    <a:pt x="846" y="907"/>
                  </a:lnTo>
                  <a:lnTo>
                    <a:pt x="842" y="909"/>
                  </a:lnTo>
                  <a:lnTo>
                    <a:pt x="839" y="910"/>
                  </a:lnTo>
                  <a:lnTo>
                    <a:pt x="829" y="912"/>
                  </a:lnTo>
                  <a:lnTo>
                    <a:pt x="817" y="912"/>
                  </a:lnTo>
                  <a:lnTo>
                    <a:pt x="817" y="912"/>
                  </a:lnTo>
                  <a:lnTo>
                    <a:pt x="761" y="910"/>
                  </a:lnTo>
                  <a:lnTo>
                    <a:pt x="742" y="910"/>
                  </a:lnTo>
                  <a:lnTo>
                    <a:pt x="736" y="910"/>
                  </a:lnTo>
                  <a:lnTo>
                    <a:pt x="733" y="912"/>
                  </a:lnTo>
                  <a:lnTo>
                    <a:pt x="733" y="912"/>
                  </a:lnTo>
                  <a:lnTo>
                    <a:pt x="725" y="918"/>
                  </a:lnTo>
                  <a:lnTo>
                    <a:pt x="715" y="928"/>
                  </a:lnTo>
                  <a:lnTo>
                    <a:pt x="713" y="932"/>
                  </a:lnTo>
                  <a:lnTo>
                    <a:pt x="713" y="934"/>
                  </a:lnTo>
                  <a:lnTo>
                    <a:pt x="717" y="936"/>
                  </a:lnTo>
                  <a:lnTo>
                    <a:pt x="725" y="936"/>
                  </a:lnTo>
                  <a:lnTo>
                    <a:pt x="725" y="936"/>
                  </a:lnTo>
                  <a:lnTo>
                    <a:pt x="767" y="930"/>
                  </a:lnTo>
                  <a:lnTo>
                    <a:pt x="786" y="928"/>
                  </a:lnTo>
                  <a:lnTo>
                    <a:pt x="802" y="928"/>
                  </a:lnTo>
                  <a:lnTo>
                    <a:pt x="802" y="928"/>
                  </a:lnTo>
                  <a:lnTo>
                    <a:pt x="829" y="930"/>
                  </a:lnTo>
                  <a:lnTo>
                    <a:pt x="839" y="930"/>
                  </a:lnTo>
                  <a:lnTo>
                    <a:pt x="848" y="928"/>
                  </a:lnTo>
                  <a:lnTo>
                    <a:pt x="848" y="928"/>
                  </a:lnTo>
                  <a:lnTo>
                    <a:pt x="864" y="918"/>
                  </a:lnTo>
                  <a:lnTo>
                    <a:pt x="871" y="912"/>
                  </a:lnTo>
                  <a:lnTo>
                    <a:pt x="871" y="912"/>
                  </a:lnTo>
                  <a:lnTo>
                    <a:pt x="875" y="907"/>
                  </a:lnTo>
                  <a:lnTo>
                    <a:pt x="877" y="895"/>
                  </a:lnTo>
                  <a:lnTo>
                    <a:pt x="877" y="889"/>
                  </a:lnTo>
                  <a:lnTo>
                    <a:pt x="875" y="887"/>
                  </a:lnTo>
                  <a:lnTo>
                    <a:pt x="871" y="885"/>
                  </a:lnTo>
                  <a:lnTo>
                    <a:pt x="864" y="889"/>
                  </a:lnTo>
                  <a:lnTo>
                    <a:pt x="864" y="889"/>
                  </a:lnTo>
                  <a:close/>
                  <a:moveTo>
                    <a:pt x="995" y="928"/>
                  </a:moveTo>
                  <a:lnTo>
                    <a:pt x="995" y="928"/>
                  </a:lnTo>
                  <a:lnTo>
                    <a:pt x="995" y="937"/>
                  </a:lnTo>
                  <a:lnTo>
                    <a:pt x="995" y="951"/>
                  </a:lnTo>
                  <a:lnTo>
                    <a:pt x="995" y="951"/>
                  </a:lnTo>
                  <a:lnTo>
                    <a:pt x="993" y="957"/>
                  </a:lnTo>
                  <a:lnTo>
                    <a:pt x="989" y="961"/>
                  </a:lnTo>
                  <a:lnTo>
                    <a:pt x="985" y="963"/>
                  </a:lnTo>
                  <a:lnTo>
                    <a:pt x="981" y="963"/>
                  </a:lnTo>
                  <a:lnTo>
                    <a:pt x="977" y="961"/>
                  </a:lnTo>
                  <a:lnTo>
                    <a:pt x="971" y="959"/>
                  </a:lnTo>
                  <a:lnTo>
                    <a:pt x="971" y="959"/>
                  </a:lnTo>
                  <a:lnTo>
                    <a:pt x="948" y="943"/>
                  </a:lnTo>
                  <a:lnTo>
                    <a:pt x="948" y="943"/>
                  </a:lnTo>
                  <a:lnTo>
                    <a:pt x="948" y="939"/>
                  </a:lnTo>
                  <a:lnTo>
                    <a:pt x="946" y="930"/>
                  </a:lnTo>
                  <a:lnTo>
                    <a:pt x="945" y="926"/>
                  </a:lnTo>
                  <a:lnTo>
                    <a:pt x="943" y="922"/>
                  </a:lnTo>
                  <a:lnTo>
                    <a:pt x="939" y="920"/>
                  </a:lnTo>
                  <a:lnTo>
                    <a:pt x="933" y="920"/>
                  </a:lnTo>
                  <a:lnTo>
                    <a:pt x="933" y="920"/>
                  </a:lnTo>
                  <a:lnTo>
                    <a:pt x="921" y="924"/>
                  </a:lnTo>
                  <a:lnTo>
                    <a:pt x="908" y="930"/>
                  </a:lnTo>
                  <a:lnTo>
                    <a:pt x="898" y="936"/>
                  </a:lnTo>
                  <a:lnTo>
                    <a:pt x="896" y="939"/>
                  </a:lnTo>
                  <a:lnTo>
                    <a:pt x="894" y="943"/>
                  </a:lnTo>
                  <a:lnTo>
                    <a:pt x="894" y="943"/>
                  </a:lnTo>
                  <a:lnTo>
                    <a:pt x="894" y="947"/>
                  </a:lnTo>
                  <a:lnTo>
                    <a:pt x="896" y="949"/>
                  </a:lnTo>
                  <a:lnTo>
                    <a:pt x="902" y="955"/>
                  </a:lnTo>
                  <a:lnTo>
                    <a:pt x="914" y="957"/>
                  </a:lnTo>
                  <a:lnTo>
                    <a:pt x="925" y="959"/>
                  </a:lnTo>
                  <a:lnTo>
                    <a:pt x="925" y="959"/>
                  </a:lnTo>
                  <a:lnTo>
                    <a:pt x="931" y="959"/>
                  </a:lnTo>
                  <a:lnTo>
                    <a:pt x="933" y="957"/>
                  </a:lnTo>
                  <a:lnTo>
                    <a:pt x="939" y="953"/>
                  </a:lnTo>
                  <a:lnTo>
                    <a:pt x="941" y="953"/>
                  </a:lnTo>
                  <a:lnTo>
                    <a:pt x="943" y="955"/>
                  </a:lnTo>
                  <a:lnTo>
                    <a:pt x="956" y="966"/>
                  </a:lnTo>
                  <a:lnTo>
                    <a:pt x="956" y="966"/>
                  </a:lnTo>
                  <a:lnTo>
                    <a:pt x="987" y="995"/>
                  </a:lnTo>
                  <a:lnTo>
                    <a:pt x="998" y="1007"/>
                  </a:lnTo>
                  <a:lnTo>
                    <a:pt x="1010" y="1013"/>
                  </a:lnTo>
                  <a:lnTo>
                    <a:pt x="1010" y="1013"/>
                  </a:lnTo>
                  <a:lnTo>
                    <a:pt x="1020" y="1017"/>
                  </a:lnTo>
                  <a:lnTo>
                    <a:pt x="1024" y="1021"/>
                  </a:lnTo>
                  <a:lnTo>
                    <a:pt x="1025" y="1019"/>
                  </a:lnTo>
                  <a:lnTo>
                    <a:pt x="1027" y="1017"/>
                  </a:lnTo>
                  <a:lnTo>
                    <a:pt x="1025" y="1005"/>
                  </a:lnTo>
                  <a:lnTo>
                    <a:pt x="1025" y="1005"/>
                  </a:lnTo>
                  <a:lnTo>
                    <a:pt x="1022" y="992"/>
                  </a:lnTo>
                  <a:lnTo>
                    <a:pt x="1020" y="982"/>
                  </a:lnTo>
                  <a:lnTo>
                    <a:pt x="1018" y="978"/>
                  </a:lnTo>
                  <a:lnTo>
                    <a:pt x="1020" y="976"/>
                  </a:lnTo>
                  <a:lnTo>
                    <a:pt x="1025" y="974"/>
                  </a:lnTo>
                  <a:lnTo>
                    <a:pt x="1025" y="974"/>
                  </a:lnTo>
                  <a:lnTo>
                    <a:pt x="1045" y="972"/>
                  </a:lnTo>
                  <a:lnTo>
                    <a:pt x="1051" y="970"/>
                  </a:lnTo>
                  <a:lnTo>
                    <a:pt x="1051" y="968"/>
                  </a:lnTo>
                  <a:lnTo>
                    <a:pt x="1049" y="966"/>
                  </a:lnTo>
                  <a:lnTo>
                    <a:pt x="1049" y="966"/>
                  </a:lnTo>
                  <a:lnTo>
                    <a:pt x="1037" y="957"/>
                  </a:lnTo>
                  <a:lnTo>
                    <a:pt x="1020" y="943"/>
                  </a:lnTo>
                  <a:lnTo>
                    <a:pt x="995" y="928"/>
                  </a:lnTo>
                  <a:lnTo>
                    <a:pt x="995" y="928"/>
                  </a:lnTo>
                  <a:close/>
                  <a:moveTo>
                    <a:pt x="455" y="920"/>
                  </a:moveTo>
                  <a:lnTo>
                    <a:pt x="455" y="920"/>
                  </a:lnTo>
                  <a:lnTo>
                    <a:pt x="438" y="922"/>
                  </a:lnTo>
                  <a:lnTo>
                    <a:pt x="413" y="924"/>
                  </a:lnTo>
                  <a:lnTo>
                    <a:pt x="386" y="926"/>
                  </a:lnTo>
                  <a:lnTo>
                    <a:pt x="370" y="928"/>
                  </a:lnTo>
                  <a:lnTo>
                    <a:pt x="370" y="928"/>
                  </a:lnTo>
                  <a:lnTo>
                    <a:pt x="361" y="928"/>
                  </a:lnTo>
                  <a:lnTo>
                    <a:pt x="349" y="928"/>
                  </a:lnTo>
                  <a:lnTo>
                    <a:pt x="345" y="928"/>
                  </a:lnTo>
                  <a:lnTo>
                    <a:pt x="343" y="930"/>
                  </a:lnTo>
                  <a:lnTo>
                    <a:pt x="343" y="932"/>
                  </a:lnTo>
                  <a:lnTo>
                    <a:pt x="347" y="936"/>
                  </a:lnTo>
                  <a:lnTo>
                    <a:pt x="347" y="936"/>
                  </a:lnTo>
                  <a:lnTo>
                    <a:pt x="351" y="939"/>
                  </a:lnTo>
                  <a:lnTo>
                    <a:pt x="353" y="943"/>
                  </a:lnTo>
                  <a:lnTo>
                    <a:pt x="353" y="947"/>
                  </a:lnTo>
                  <a:lnTo>
                    <a:pt x="355" y="949"/>
                  </a:lnTo>
                  <a:lnTo>
                    <a:pt x="361" y="949"/>
                  </a:lnTo>
                  <a:lnTo>
                    <a:pt x="386" y="951"/>
                  </a:lnTo>
                  <a:lnTo>
                    <a:pt x="386" y="951"/>
                  </a:lnTo>
                  <a:lnTo>
                    <a:pt x="422" y="951"/>
                  </a:lnTo>
                  <a:lnTo>
                    <a:pt x="455" y="947"/>
                  </a:lnTo>
                  <a:lnTo>
                    <a:pt x="486" y="943"/>
                  </a:lnTo>
                  <a:lnTo>
                    <a:pt x="486" y="943"/>
                  </a:lnTo>
                  <a:lnTo>
                    <a:pt x="484" y="939"/>
                  </a:lnTo>
                  <a:lnTo>
                    <a:pt x="476" y="930"/>
                  </a:lnTo>
                  <a:lnTo>
                    <a:pt x="467" y="922"/>
                  </a:lnTo>
                  <a:lnTo>
                    <a:pt x="461" y="920"/>
                  </a:lnTo>
                  <a:lnTo>
                    <a:pt x="455" y="920"/>
                  </a:lnTo>
                  <a:lnTo>
                    <a:pt x="455" y="920"/>
                  </a:lnTo>
                  <a:close/>
                  <a:moveTo>
                    <a:pt x="455" y="974"/>
                  </a:moveTo>
                  <a:lnTo>
                    <a:pt x="455" y="974"/>
                  </a:lnTo>
                  <a:lnTo>
                    <a:pt x="422" y="970"/>
                  </a:lnTo>
                  <a:lnTo>
                    <a:pt x="403" y="970"/>
                  </a:lnTo>
                  <a:lnTo>
                    <a:pt x="397" y="972"/>
                  </a:lnTo>
                  <a:lnTo>
                    <a:pt x="393" y="974"/>
                  </a:lnTo>
                  <a:lnTo>
                    <a:pt x="393" y="974"/>
                  </a:lnTo>
                  <a:lnTo>
                    <a:pt x="391" y="980"/>
                  </a:lnTo>
                  <a:lnTo>
                    <a:pt x="389" y="984"/>
                  </a:lnTo>
                  <a:lnTo>
                    <a:pt x="386" y="988"/>
                  </a:lnTo>
                  <a:lnTo>
                    <a:pt x="378" y="990"/>
                  </a:lnTo>
                  <a:lnTo>
                    <a:pt x="378" y="990"/>
                  </a:lnTo>
                  <a:lnTo>
                    <a:pt x="372" y="990"/>
                  </a:lnTo>
                  <a:lnTo>
                    <a:pt x="364" y="988"/>
                  </a:lnTo>
                  <a:lnTo>
                    <a:pt x="353" y="984"/>
                  </a:lnTo>
                  <a:lnTo>
                    <a:pt x="339" y="974"/>
                  </a:lnTo>
                  <a:lnTo>
                    <a:pt x="339" y="974"/>
                  </a:lnTo>
                  <a:lnTo>
                    <a:pt x="337" y="974"/>
                  </a:lnTo>
                  <a:lnTo>
                    <a:pt x="337" y="976"/>
                  </a:lnTo>
                  <a:lnTo>
                    <a:pt x="339" y="984"/>
                  </a:lnTo>
                  <a:lnTo>
                    <a:pt x="341" y="992"/>
                  </a:lnTo>
                  <a:lnTo>
                    <a:pt x="347" y="997"/>
                  </a:lnTo>
                  <a:lnTo>
                    <a:pt x="347" y="997"/>
                  </a:lnTo>
                  <a:lnTo>
                    <a:pt x="353" y="1001"/>
                  </a:lnTo>
                  <a:lnTo>
                    <a:pt x="359" y="1003"/>
                  </a:lnTo>
                  <a:lnTo>
                    <a:pt x="378" y="1005"/>
                  </a:lnTo>
                  <a:lnTo>
                    <a:pt x="378" y="1005"/>
                  </a:lnTo>
                  <a:lnTo>
                    <a:pt x="407" y="1007"/>
                  </a:lnTo>
                  <a:lnTo>
                    <a:pt x="420" y="1007"/>
                  </a:lnTo>
                  <a:lnTo>
                    <a:pt x="432" y="1005"/>
                  </a:lnTo>
                  <a:lnTo>
                    <a:pt x="432" y="1005"/>
                  </a:lnTo>
                  <a:lnTo>
                    <a:pt x="443" y="997"/>
                  </a:lnTo>
                  <a:lnTo>
                    <a:pt x="453" y="988"/>
                  </a:lnTo>
                  <a:lnTo>
                    <a:pt x="457" y="982"/>
                  </a:lnTo>
                  <a:lnTo>
                    <a:pt x="459" y="978"/>
                  </a:lnTo>
                  <a:lnTo>
                    <a:pt x="459" y="976"/>
                  </a:lnTo>
                  <a:lnTo>
                    <a:pt x="455" y="974"/>
                  </a:lnTo>
                  <a:lnTo>
                    <a:pt x="455" y="974"/>
                  </a:lnTo>
                  <a:close/>
                  <a:moveTo>
                    <a:pt x="763" y="959"/>
                  </a:moveTo>
                  <a:lnTo>
                    <a:pt x="763" y="959"/>
                  </a:lnTo>
                  <a:lnTo>
                    <a:pt x="759" y="959"/>
                  </a:lnTo>
                  <a:lnTo>
                    <a:pt x="759" y="961"/>
                  </a:lnTo>
                  <a:lnTo>
                    <a:pt x="771" y="966"/>
                  </a:lnTo>
                  <a:lnTo>
                    <a:pt x="794" y="974"/>
                  </a:lnTo>
                  <a:lnTo>
                    <a:pt x="794" y="974"/>
                  </a:lnTo>
                  <a:lnTo>
                    <a:pt x="808" y="974"/>
                  </a:lnTo>
                  <a:lnTo>
                    <a:pt x="821" y="976"/>
                  </a:lnTo>
                  <a:lnTo>
                    <a:pt x="827" y="978"/>
                  </a:lnTo>
                  <a:lnTo>
                    <a:pt x="833" y="982"/>
                  </a:lnTo>
                  <a:lnTo>
                    <a:pt x="833" y="982"/>
                  </a:lnTo>
                  <a:lnTo>
                    <a:pt x="852" y="995"/>
                  </a:lnTo>
                  <a:lnTo>
                    <a:pt x="860" y="1001"/>
                  </a:lnTo>
                  <a:lnTo>
                    <a:pt x="871" y="1005"/>
                  </a:lnTo>
                  <a:lnTo>
                    <a:pt x="871" y="1005"/>
                  </a:lnTo>
                  <a:lnTo>
                    <a:pt x="881" y="1007"/>
                  </a:lnTo>
                  <a:lnTo>
                    <a:pt x="881" y="1007"/>
                  </a:lnTo>
                  <a:lnTo>
                    <a:pt x="881" y="1007"/>
                  </a:lnTo>
                  <a:lnTo>
                    <a:pt x="881" y="1003"/>
                  </a:lnTo>
                  <a:lnTo>
                    <a:pt x="879" y="997"/>
                  </a:lnTo>
                  <a:lnTo>
                    <a:pt x="879" y="997"/>
                  </a:lnTo>
                  <a:lnTo>
                    <a:pt x="877" y="994"/>
                  </a:lnTo>
                  <a:lnTo>
                    <a:pt x="875" y="988"/>
                  </a:lnTo>
                  <a:lnTo>
                    <a:pt x="865" y="976"/>
                  </a:lnTo>
                  <a:lnTo>
                    <a:pt x="856" y="965"/>
                  </a:lnTo>
                  <a:lnTo>
                    <a:pt x="848" y="959"/>
                  </a:lnTo>
                  <a:lnTo>
                    <a:pt x="848" y="959"/>
                  </a:lnTo>
                  <a:lnTo>
                    <a:pt x="835" y="959"/>
                  </a:lnTo>
                  <a:lnTo>
                    <a:pt x="812" y="959"/>
                  </a:lnTo>
                  <a:lnTo>
                    <a:pt x="785" y="959"/>
                  </a:lnTo>
                  <a:lnTo>
                    <a:pt x="763" y="959"/>
                  </a:lnTo>
                  <a:lnTo>
                    <a:pt x="763" y="959"/>
                  </a:lnTo>
                  <a:close/>
                  <a:moveTo>
                    <a:pt x="123" y="394"/>
                  </a:moveTo>
                  <a:lnTo>
                    <a:pt x="123" y="394"/>
                  </a:lnTo>
                  <a:lnTo>
                    <a:pt x="83" y="398"/>
                  </a:lnTo>
                  <a:lnTo>
                    <a:pt x="68" y="402"/>
                  </a:lnTo>
                  <a:lnTo>
                    <a:pt x="64" y="406"/>
                  </a:lnTo>
                  <a:lnTo>
                    <a:pt x="62" y="410"/>
                  </a:lnTo>
                  <a:lnTo>
                    <a:pt x="62" y="410"/>
                  </a:lnTo>
                  <a:lnTo>
                    <a:pt x="62" y="414"/>
                  </a:lnTo>
                  <a:lnTo>
                    <a:pt x="64" y="418"/>
                  </a:lnTo>
                  <a:lnTo>
                    <a:pt x="70" y="425"/>
                  </a:lnTo>
                  <a:lnTo>
                    <a:pt x="75" y="431"/>
                  </a:lnTo>
                  <a:lnTo>
                    <a:pt x="77" y="435"/>
                  </a:lnTo>
                  <a:lnTo>
                    <a:pt x="77" y="441"/>
                  </a:lnTo>
                  <a:lnTo>
                    <a:pt x="77" y="518"/>
                  </a:lnTo>
                  <a:lnTo>
                    <a:pt x="77" y="518"/>
                  </a:lnTo>
                  <a:lnTo>
                    <a:pt x="79" y="557"/>
                  </a:lnTo>
                  <a:lnTo>
                    <a:pt x="75" y="578"/>
                  </a:lnTo>
                  <a:lnTo>
                    <a:pt x="70" y="611"/>
                  </a:lnTo>
                  <a:lnTo>
                    <a:pt x="70" y="611"/>
                  </a:lnTo>
                  <a:lnTo>
                    <a:pt x="66" y="630"/>
                  </a:lnTo>
                  <a:lnTo>
                    <a:pt x="64" y="646"/>
                  </a:lnTo>
                  <a:lnTo>
                    <a:pt x="62" y="673"/>
                  </a:lnTo>
                  <a:lnTo>
                    <a:pt x="62" y="692"/>
                  </a:lnTo>
                  <a:lnTo>
                    <a:pt x="62" y="704"/>
                  </a:lnTo>
                  <a:lnTo>
                    <a:pt x="62" y="704"/>
                  </a:lnTo>
                  <a:lnTo>
                    <a:pt x="54" y="723"/>
                  </a:lnTo>
                  <a:lnTo>
                    <a:pt x="50" y="736"/>
                  </a:lnTo>
                  <a:lnTo>
                    <a:pt x="52" y="742"/>
                  </a:lnTo>
                  <a:lnTo>
                    <a:pt x="54" y="750"/>
                  </a:lnTo>
                  <a:lnTo>
                    <a:pt x="54" y="750"/>
                  </a:lnTo>
                  <a:lnTo>
                    <a:pt x="68" y="775"/>
                  </a:lnTo>
                  <a:lnTo>
                    <a:pt x="77" y="796"/>
                  </a:lnTo>
                  <a:lnTo>
                    <a:pt x="77" y="796"/>
                  </a:lnTo>
                  <a:lnTo>
                    <a:pt x="81" y="802"/>
                  </a:lnTo>
                  <a:lnTo>
                    <a:pt x="85" y="806"/>
                  </a:lnTo>
                  <a:lnTo>
                    <a:pt x="89" y="812"/>
                  </a:lnTo>
                  <a:lnTo>
                    <a:pt x="93" y="827"/>
                  </a:lnTo>
                  <a:lnTo>
                    <a:pt x="93" y="827"/>
                  </a:lnTo>
                  <a:lnTo>
                    <a:pt x="97" y="847"/>
                  </a:lnTo>
                  <a:lnTo>
                    <a:pt x="98" y="866"/>
                  </a:lnTo>
                  <a:lnTo>
                    <a:pt x="100" y="889"/>
                  </a:lnTo>
                  <a:lnTo>
                    <a:pt x="100" y="889"/>
                  </a:lnTo>
                  <a:lnTo>
                    <a:pt x="100" y="905"/>
                  </a:lnTo>
                  <a:lnTo>
                    <a:pt x="102" y="914"/>
                  </a:lnTo>
                  <a:lnTo>
                    <a:pt x="100" y="928"/>
                  </a:lnTo>
                  <a:lnTo>
                    <a:pt x="100" y="928"/>
                  </a:lnTo>
                  <a:lnTo>
                    <a:pt x="98" y="943"/>
                  </a:lnTo>
                  <a:lnTo>
                    <a:pt x="100" y="955"/>
                  </a:lnTo>
                  <a:lnTo>
                    <a:pt x="100" y="959"/>
                  </a:lnTo>
                  <a:lnTo>
                    <a:pt x="102" y="961"/>
                  </a:lnTo>
                  <a:lnTo>
                    <a:pt x="104" y="961"/>
                  </a:lnTo>
                  <a:lnTo>
                    <a:pt x="108" y="959"/>
                  </a:lnTo>
                  <a:lnTo>
                    <a:pt x="108" y="959"/>
                  </a:lnTo>
                  <a:lnTo>
                    <a:pt x="114" y="951"/>
                  </a:lnTo>
                  <a:lnTo>
                    <a:pt x="120" y="943"/>
                  </a:lnTo>
                  <a:lnTo>
                    <a:pt x="125" y="937"/>
                  </a:lnTo>
                  <a:lnTo>
                    <a:pt x="127" y="936"/>
                  </a:lnTo>
                  <a:lnTo>
                    <a:pt x="131" y="936"/>
                  </a:lnTo>
                  <a:lnTo>
                    <a:pt x="131" y="936"/>
                  </a:lnTo>
                  <a:lnTo>
                    <a:pt x="143" y="937"/>
                  </a:lnTo>
                  <a:lnTo>
                    <a:pt x="158" y="939"/>
                  </a:lnTo>
                  <a:lnTo>
                    <a:pt x="166" y="939"/>
                  </a:lnTo>
                  <a:lnTo>
                    <a:pt x="172" y="937"/>
                  </a:lnTo>
                  <a:lnTo>
                    <a:pt x="176" y="934"/>
                  </a:lnTo>
                  <a:lnTo>
                    <a:pt x="177" y="928"/>
                  </a:lnTo>
                  <a:lnTo>
                    <a:pt x="177" y="928"/>
                  </a:lnTo>
                  <a:lnTo>
                    <a:pt x="176" y="920"/>
                  </a:lnTo>
                  <a:lnTo>
                    <a:pt x="172" y="914"/>
                  </a:lnTo>
                  <a:lnTo>
                    <a:pt x="162" y="905"/>
                  </a:lnTo>
                  <a:lnTo>
                    <a:pt x="147" y="881"/>
                  </a:lnTo>
                  <a:lnTo>
                    <a:pt x="147" y="881"/>
                  </a:lnTo>
                  <a:lnTo>
                    <a:pt x="129" y="854"/>
                  </a:lnTo>
                  <a:lnTo>
                    <a:pt x="120" y="835"/>
                  </a:lnTo>
                  <a:lnTo>
                    <a:pt x="116" y="822"/>
                  </a:lnTo>
                  <a:lnTo>
                    <a:pt x="116" y="812"/>
                  </a:lnTo>
                  <a:lnTo>
                    <a:pt x="116" y="812"/>
                  </a:lnTo>
                  <a:lnTo>
                    <a:pt x="116" y="806"/>
                  </a:lnTo>
                  <a:lnTo>
                    <a:pt x="114" y="798"/>
                  </a:lnTo>
                  <a:lnTo>
                    <a:pt x="106" y="783"/>
                  </a:lnTo>
                  <a:lnTo>
                    <a:pt x="93" y="758"/>
                  </a:lnTo>
                  <a:lnTo>
                    <a:pt x="93" y="758"/>
                  </a:lnTo>
                  <a:lnTo>
                    <a:pt x="87" y="752"/>
                  </a:lnTo>
                  <a:lnTo>
                    <a:pt x="79" y="744"/>
                  </a:lnTo>
                  <a:lnTo>
                    <a:pt x="75" y="738"/>
                  </a:lnTo>
                  <a:lnTo>
                    <a:pt x="75" y="733"/>
                  </a:lnTo>
                  <a:lnTo>
                    <a:pt x="77" y="727"/>
                  </a:lnTo>
                  <a:lnTo>
                    <a:pt x="85" y="719"/>
                  </a:lnTo>
                  <a:lnTo>
                    <a:pt x="85" y="719"/>
                  </a:lnTo>
                  <a:lnTo>
                    <a:pt x="100" y="706"/>
                  </a:lnTo>
                  <a:lnTo>
                    <a:pt x="110" y="694"/>
                  </a:lnTo>
                  <a:lnTo>
                    <a:pt x="114" y="686"/>
                  </a:lnTo>
                  <a:lnTo>
                    <a:pt x="116" y="680"/>
                  </a:lnTo>
                  <a:lnTo>
                    <a:pt x="116" y="425"/>
                  </a:lnTo>
                  <a:lnTo>
                    <a:pt x="116" y="425"/>
                  </a:lnTo>
                  <a:lnTo>
                    <a:pt x="120" y="419"/>
                  </a:lnTo>
                  <a:lnTo>
                    <a:pt x="129" y="408"/>
                  </a:lnTo>
                  <a:lnTo>
                    <a:pt x="133" y="402"/>
                  </a:lnTo>
                  <a:lnTo>
                    <a:pt x="133" y="398"/>
                  </a:lnTo>
                  <a:lnTo>
                    <a:pt x="133" y="396"/>
                  </a:lnTo>
                  <a:lnTo>
                    <a:pt x="131" y="394"/>
                  </a:lnTo>
                  <a:lnTo>
                    <a:pt x="123" y="394"/>
                  </a:lnTo>
                  <a:lnTo>
                    <a:pt x="123" y="394"/>
                  </a:lnTo>
                  <a:close/>
                  <a:moveTo>
                    <a:pt x="23" y="820"/>
                  </a:moveTo>
                  <a:lnTo>
                    <a:pt x="23" y="820"/>
                  </a:lnTo>
                  <a:lnTo>
                    <a:pt x="17" y="831"/>
                  </a:lnTo>
                  <a:lnTo>
                    <a:pt x="10" y="843"/>
                  </a:lnTo>
                  <a:lnTo>
                    <a:pt x="4" y="856"/>
                  </a:lnTo>
                  <a:lnTo>
                    <a:pt x="0" y="860"/>
                  </a:lnTo>
                  <a:lnTo>
                    <a:pt x="0" y="866"/>
                  </a:lnTo>
                  <a:lnTo>
                    <a:pt x="0" y="866"/>
                  </a:lnTo>
                  <a:lnTo>
                    <a:pt x="2" y="872"/>
                  </a:lnTo>
                  <a:lnTo>
                    <a:pt x="4" y="874"/>
                  </a:lnTo>
                  <a:lnTo>
                    <a:pt x="10" y="874"/>
                  </a:lnTo>
                  <a:lnTo>
                    <a:pt x="12" y="878"/>
                  </a:lnTo>
                  <a:lnTo>
                    <a:pt x="16" y="881"/>
                  </a:lnTo>
                  <a:lnTo>
                    <a:pt x="16" y="881"/>
                  </a:lnTo>
                  <a:lnTo>
                    <a:pt x="19" y="887"/>
                  </a:lnTo>
                  <a:lnTo>
                    <a:pt x="25" y="891"/>
                  </a:lnTo>
                  <a:lnTo>
                    <a:pt x="37" y="901"/>
                  </a:lnTo>
                  <a:lnTo>
                    <a:pt x="43" y="905"/>
                  </a:lnTo>
                  <a:lnTo>
                    <a:pt x="44" y="910"/>
                  </a:lnTo>
                  <a:lnTo>
                    <a:pt x="46" y="914"/>
                  </a:lnTo>
                  <a:lnTo>
                    <a:pt x="46" y="920"/>
                  </a:lnTo>
                  <a:lnTo>
                    <a:pt x="46" y="920"/>
                  </a:lnTo>
                  <a:lnTo>
                    <a:pt x="44" y="926"/>
                  </a:lnTo>
                  <a:lnTo>
                    <a:pt x="41" y="928"/>
                  </a:lnTo>
                  <a:lnTo>
                    <a:pt x="35" y="932"/>
                  </a:lnTo>
                  <a:lnTo>
                    <a:pt x="33" y="934"/>
                  </a:lnTo>
                  <a:lnTo>
                    <a:pt x="33" y="936"/>
                  </a:lnTo>
                  <a:lnTo>
                    <a:pt x="39" y="943"/>
                  </a:lnTo>
                  <a:lnTo>
                    <a:pt x="39" y="943"/>
                  </a:lnTo>
                  <a:lnTo>
                    <a:pt x="50" y="951"/>
                  </a:lnTo>
                  <a:lnTo>
                    <a:pt x="60" y="957"/>
                  </a:lnTo>
                  <a:lnTo>
                    <a:pt x="77" y="966"/>
                  </a:lnTo>
                  <a:lnTo>
                    <a:pt x="77" y="966"/>
                  </a:lnTo>
                  <a:lnTo>
                    <a:pt x="87" y="970"/>
                  </a:lnTo>
                  <a:lnTo>
                    <a:pt x="91" y="970"/>
                  </a:lnTo>
                  <a:lnTo>
                    <a:pt x="97" y="970"/>
                  </a:lnTo>
                  <a:lnTo>
                    <a:pt x="98" y="966"/>
                  </a:lnTo>
                  <a:lnTo>
                    <a:pt x="100" y="963"/>
                  </a:lnTo>
                  <a:lnTo>
                    <a:pt x="98" y="955"/>
                  </a:lnTo>
                  <a:lnTo>
                    <a:pt x="93" y="943"/>
                  </a:lnTo>
                  <a:lnTo>
                    <a:pt x="93" y="943"/>
                  </a:lnTo>
                  <a:lnTo>
                    <a:pt x="77" y="922"/>
                  </a:lnTo>
                  <a:lnTo>
                    <a:pt x="64" y="909"/>
                  </a:lnTo>
                  <a:lnTo>
                    <a:pt x="54" y="899"/>
                  </a:lnTo>
                  <a:lnTo>
                    <a:pt x="46" y="889"/>
                  </a:lnTo>
                  <a:lnTo>
                    <a:pt x="46" y="889"/>
                  </a:lnTo>
                  <a:lnTo>
                    <a:pt x="41" y="880"/>
                  </a:lnTo>
                  <a:lnTo>
                    <a:pt x="37" y="874"/>
                  </a:lnTo>
                  <a:lnTo>
                    <a:pt x="33" y="870"/>
                  </a:lnTo>
                  <a:lnTo>
                    <a:pt x="31" y="866"/>
                  </a:lnTo>
                  <a:lnTo>
                    <a:pt x="31" y="866"/>
                  </a:lnTo>
                  <a:lnTo>
                    <a:pt x="27" y="835"/>
                  </a:lnTo>
                  <a:lnTo>
                    <a:pt x="25" y="820"/>
                  </a:lnTo>
                  <a:lnTo>
                    <a:pt x="25" y="818"/>
                  </a:lnTo>
                  <a:lnTo>
                    <a:pt x="23" y="820"/>
                  </a:lnTo>
                  <a:lnTo>
                    <a:pt x="23" y="820"/>
                  </a:lnTo>
                  <a:close/>
                  <a:moveTo>
                    <a:pt x="220" y="941"/>
                  </a:moveTo>
                  <a:lnTo>
                    <a:pt x="220" y="941"/>
                  </a:lnTo>
                  <a:lnTo>
                    <a:pt x="210" y="947"/>
                  </a:lnTo>
                  <a:lnTo>
                    <a:pt x="201" y="953"/>
                  </a:lnTo>
                  <a:lnTo>
                    <a:pt x="197" y="959"/>
                  </a:lnTo>
                  <a:lnTo>
                    <a:pt x="193" y="965"/>
                  </a:lnTo>
                  <a:lnTo>
                    <a:pt x="193" y="970"/>
                  </a:lnTo>
                  <a:lnTo>
                    <a:pt x="193" y="974"/>
                  </a:lnTo>
                  <a:lnTo>
                    <a:pt x="197" y="978"/>
                  </a:lnTo>
                  <a:lnTo>
                    <a:pt x="201" y="982"/>
                  </a:lnTo>
                  <a:lnTo>
                    <a:pt x="201" y="982"/>
                  </a:lnTo>
                  <a:lnTo>
                    <a:pt x="204" y="984"/>
                  </a:lnTo>
                  <a:lnTo>
                    <a:pt x="208" y="986"/>
                  </a:lnTo>
                  <a:lnTo>
                    <a:pt x="214" y="984"/>
                  </a:lnTo>
                  <a:lnTo>
                    <a:pt x="216" y="984"/>
                  </a:lnTo>
                  <a:lnTo>
                    <a:pt x="218" y="986"/>
                  </a:lnTo>
                  <a:lnTo>
                    <a:pt x="224" y="997"/>
                  </a:lnTo>
                  <a:lnTo>
                    <a:pt x="224" y="997"/>
                  </a:lnTo>
                  <a:lnTo>
                    <a:pt x="231" y="1013"/>
                  </a:lnTo>
                  <a:lnTo>
                    <a:pt x="237" y="1026"/>
                  </a:lnTo>
                  <a:lnTo>
                    <a:pt x="241" y="1030"/>
                  </a:lnTo>
                  <a:lnTo>
                    <a:pt x="245" y="1034"/>
                  </a:lnTo>
                  <a:lnTo>
                    <a:pt x="251" y="1036"/>
                  </a:lnTo>
                  <a:lnTo>
                    <a:pt x="255" y="1036"/>
                  </a:lnTo>
                  <a:lnTo>
                    <a:pt x="255" y="1036"/>
                  </a:lnTo>
                  <a:lnTo>
                    <a:pt x="262" y="1034"/>
                  </a:lnTo>
                  <a:lnTo>
                    <a:pt x="270" y="1028"/>
                  </a:lnTo>
                  <a:lnTo>
                    <a:pt x="274" y="1023"/>
                  </a:lnTo>
                  <a:lnTo>
                    <a:pt x="278" y="1013"/>
                  </a:lnTo>
                  <a:lnTo>
                    <a:pt x="278" y="1013"/>
                  </a:lnTo>
                  <a:lnTo>
                    <a:pt x="282" y="1005"/>
                  </a:lnTo>
                  <a:lnTo>
                    <a:pt x="285" y="997"/>
                  </a:lnTo>
                  <a:lnTo>
                    <a:pt x="287" y="995"/>
                  </a:lnTo>
                  <a:lnTo>
                    <a:pt x="285" y="994"/>
                  </a:lnTo>
                  <a:lnTo>
                    <a:pt x="278" y="990"/>
                  </a:lnTo>
                  <a:lnTo>
                    <a:pt x="278" y="990"/>
                  </a:lnTo>
                  <a:lnTo>
                    <a:pt x="266" y="988"/>
                  </a:lnTo>
                  <a:lnTo>
                    <a:pt x="260" y="988"/>
                  </a:lnTo>
                  <a:lnTo>
                    <a:pt x="256" y="988"/>
                  </a:lnTo>
                  <a:lnTo>
                    <a:pt x="255" y="982"/>
                  </a:lnTo>
                  <a:lnTo>
                    <a:pt x="255" y="982"/>
                  </a:lnTo>
                  <a:lnTo>
                    <a:pt x="251" y="974"/>
                  </a:lnTo>
                  <a:lnTo>
                    <a:pt x="247" y="970"/>
                  </a:lnTo>
                  <a:lnTo>
                    <a:pt x="243" y="965"/>
                  </a:lnTo>
                  <a:lnTo>
                    <a:pt x="239" y="959"/>
                  </a:lnTo>
                  <a:lnTo>
                    <a:pt x="239" y="959"/>
                  </a:lnTo>
                  <a:lnTo>
                    <a:pt x="235" y="951"/>
                  </a:lnTo>
                  <a:lnTo>
                    <a:pt x="231" y="945"/>
                  </a:lnTo>
                  <a:lnTo>
                    <a:pt x="226" y="941"/>
                  </a:lnTo>
                  <a:lnTo>
                    <a:pt x="220" y="941"/>
                  </a:lnTo>
                  <a:lnTo>
                    <a:pt x="220" y="941"/>
                  </a:lnTo>
                  <a:close/>
                  <a:moveTo>
                    <a:pt x="170" y="982"/>
                  </a:moveTo>
                  <a:lnTo>
                    <a:pt x="170" y="982"/>
                  </a:lnTo>
                  <a:lnTo>
                    <a:pt x="158" y="992"/>
                  </a:lnTo>
                  <a:lnTo>
                    <a:pt x="147" y="1005"/>
                  </a:lnTo>
                  <a:lnTo>
                    <a:pt x="147" y="1005"/>
                  </a:lnTo>
                  <a:lnTo>
                    <a:pt x="145" y="1009"/>
                  </a:lnTo>
                  <a:lnTo>
                    <a:pt x="145" y="1013"/>
                  </a:lnTo>
                  <a:lnTo>
                    <a:pt x="149" y="1017"/>
                  </a:lnTo>
                  <a:lnTo>
                    <a:pt x="154" y="1021"/>
                  </a:lnTo>
                  <a:lnTo>
                    <a:pt x="154" y="1021"/>
                  </a:lnTo>
                  <a:lnTo>
                    <a:pt x="162" y="1023"/>
                  </a:lnTo>
                  <a:lnTo>
                    <a:pt x="170" y="1024"/>
                  </a:lnTo>
                  <a:lnTo>
                    <a:pt x="176" y="1023"/>
                  </a:lnTo>
                  <a:lnTo>
                    <a:pt x="177" y="1023"/>
                  </a:lnTo>
                  <a:lnTo>
                    <a:pt x="177" y="1021"/>
                  </a:lnTo>
                  <a:lnTo>
                    <a:pt x="177" y="1021"/>
                  </a:lnTo>
                  <a:lnTo>
                    <a:pt x="176" y="1013"/>
                  </a:lnTo>
                  <a:lnTo>
                    <a:pt x="174" y="997"/>
                  </a:lnTo>
                  <a:lnTo>
                    <a:pt x="172" y="986"/>
                  </a:lnTo>
                  <a:lnTo>
                    <a:pt x="172" y="982"/>
                  </a:lnTo>
                  <a:lnTo>
                    <a:pt x="170" y="982"/>
                  </a:lnTo>
                  <a:lnTo>
                    <a:pt x="170" y="982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29">
              <a:extLst>
                <a:ext uri="{FF2B5EF4-FFF2-40B4-BE49-F238E27FC236}">
                  <a16:creationId xmlns:a16="http://schemas.microsoft.com/office/drawing/2014/main" id="{5158F856-CB10-4E21-9C98-CBC58A897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750" y="1285875"/>
              <a:ext cx="250825" cy="239713"/>
            </a:xfrm>
            <a:custGeom>
              <a:avLst/>
              <a:gdLst>
                <a:gd name="T0" fmla="*/ 140 w 158"/>
                <a:gd name="T1" fmla="*/ 151 h 151"/>
                <a:gd name="T2" fmla="*/ 150 w 158"/>
                <a:gd name="T3" fmla="*/ 106 h 151"/>
                <a:gd name="T4" fmla="*/ 156 w 158"/>
                <a:gd name="T5" fmla="*/ 97 h 151"/>
                <a:gd name="T6" fmla="*/ 158 w 158"/>
                <a:gd name="T7" fmla="*/ 97 h 151"/>
                <a:gd name="T8" fmla="*/ 152 w 158"/>
                <a:gd name="T9" fmla="*/ 91 h 151"/>
                <a:gd name="T10" fmla="*/ 140 w 158"/>
                <a:gd name="T11" fmla="*/ 81 h 151"/>
                <a:gd name="T12" fmla="*/ 129 w 158"/>
                <a:gd name="T13" fmla="*/ 62 h 151"/>
                <a:gd name="T14" fmla="*/ 117 w 158"/>
                <a:gd name="T15" fmla="*/ 35 h 151"/>
                <a:gd name="T16" fmla="*/ 115 w 158"/>
                <a:gd name="T17" fmla="*/ 29 h 151"/>
                <a:gd name="T18" fmla="*/ 115 w 158"/>
                <a:gd name="T19" fmla="*/ 13 h 151"/>
                <a:gd name="T20" fmla="*/ 108 w 158"/>
                <a:gd name="T21" fmla="*/ 8 h 151"/>
                <a:gd name="T22" fmla="*/ 86 w 158"/>
                <a:gd name="T23" fmla="*/ 4 h 151"/>
                <a:gd name="T24" fmla="*/ 34 w 158"/>
                <a:gd name="T25" fmla="*/ 0 h 151"/>
                <a:gd name="T26" fmla="*/ 13 w 158"/>
                <a:gd name="T27" fmla="*/ 2 h 151"/>
                <a:gd name="T28" fmla="*/ 9 w 158"/>
                <a:gd name="T29" fmla="*/ 4 h 151"/>
                <a:gd name="T30" fmla="*/ 2 w 158"/>
                <a:gd name="T31" fmla="*/ 13 h 151"/>
                <a:gd name="T32" fmla="*/ 2 w 158"/>
                <a:gd name="T33" fmla="*/ 27 h 151"/>
                <a:gd name="T34" fmla="*/ 9 w 158"/>
                <a:gd name="T35" fmla="*/ 39 h 151"/>
                <a:gd name="T36" fmla="*/ 31 w 158"/>
                <a:gd name="T37" fmla="*/ 66 h 151"/>
                <a:gd name="T38" fmla="*/ 40 w 158"/>
                <a:gd name="T39" fmla="*/ 73 h 151"/>
                <a:gd name="T40" fmla="*/ 56 w 158"/>
                <a:gd name="T41" fmla="*/ 77 h 151"/>
                <a:gd name="T42" fmla="*/ 79 w 158"/>
                <a:gd name="T43" fmla="*/ 81 h 151"/>
                <a:gd name="T44" fmla="*/ 92 w 158"/>
                <a:gd name="T45" fmla="*/ 85 h 151"/>
                <a:gd name="T46" fmla="*/ 106 w 158"/>
                <a:gd name="T47" fmla="*/ 87 h 151"/>
                <a:gd name="T48" fmla="*/ 110 w 158"/>
                <a:gd name="T49" fmla="*/ 89 h 151"/>
                <a:gd name="T50" fmla="*/ 121 w 158"/>
                <a:gd name="T51" fmla="*/ 98 h 151"/>
                <a:gd name="T52" fmla="*/ 127 w 158"/>
                <a:gd name="T53" fmla="*/ 104 h 151"/>
                <a:gd name="T54" fmla="*/ 125 w 158"/>
                <a:gd name="T55" fmla="*/ 104 h 151"/>
                <a:gd name="T56" fmla="*/ 117 w 158"/>
                <a:gd name="T57" fmla="*/ 112 h 151"/>
                <a:gd name="T58" fmla="*/ 115 w 158"/>
                <a:gd name="T59" fmla="*/ 118 h 151"/>
                <a:gd name="T60" fmla="*/ 117 w 158"/>
                <a:gd name="T61" fmla="*/ 135 h 151"/>
                <a:gd name="T62" fmla="*/ 119 w 158"/>
                <a:gd name="T63" fmla="*/ 137 h 151"/>
                <a:gd name="T64" fmla="*/ 129 w 158"/>
                <a:gd name="T65" fmla="*/ 145 h 151"/>
                <a:gd name="T66" fmla="*/ 140 w 158"/>
                <a:gd name="T6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1">
                  <a:moveTo>
                    <a:pt x="140" y="151"/>
                  </a:moveTo>
                  <a:lnTo>
                    <a:pt x="140" y="151"/>
                  </a:lnTo>
                  <a:lnTo>
                    <a:pt x="146" y="124"/>
                  </a:lnTo>
                  <a:lnTo>
                    <a:pt x="150" y="106"/>
                  </a:lnTo>
                  <a:lnTo>
                    <a:pt x="154" y="98"/>
                  </a:lnTo>
                  <a:lnTo>
                    <a:pt x="156" y="97"/>
                  </a:lnTo>
                  <a:lnTo>
                    <a:pt x="156" y="97"/>
                  </a:lnTo>
                  <a:lnTo>
                    <a:pt x="158" y="97"/>
                  </a:lnTo>
                  <a:lnTo>
                    <a:pt x="158" y="95"/>
                  </a:lnTo>
                  <a:lnTo>
                    <a:pt x="152" y="91"/>
                  </a:lnTo>
                  <a:lnTo>
                    <a:pt x="146" y="85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129" y="62"/>
                  </a:lnTo>
                  <a:lnTo>
                    <a:pt x="123" y="48"/>
                  </a:lnTo>
                  <a:lnTo>
                    <a:pt x="117" y="35"/>
                  </a:lnTo>
                  <a:lnTo>
                    <a:pt x="117" y="35"/>
                  </a:lnTo>
                  <a:lnTo>
                    <a:pt x="115" y="29"/>
                  </a:lnTo>
                  <a:lnTo>
                    <a:pt x="115" y="23"/>
                  </a:lnTo>
                  <a:lnTo>
                    <a:pt x="115" y="13"/>
                  </a:lnTo>
                  <a:lnTo>
                    <a:pt x="112" y="10"/>
                  </a:lnTo>
                  <a:lnTo>
                    <a:pt x="108" y="8"/>
                  </a:lnTo>
                  <a:lnTo>
                    <a:pt x="100" y="6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34" y="0"/>
                  </a:lnTo>
                  <a:lnTo>
                    <a:pt x="19" y="2"/>
                  </a:lnTo>
                  <a:lnTo>
                    <a:pt x="13" y="2"/>
                  </a:lnTo>
                  <a:lnTo>
                    <a:pt x="9" y="4"/>
                  </a:lnTo>
                  <a:lnTo>
                    <a:pt x="9" y="4"/>
                  </a:lnTo>
                  <a:lnTo>
                    <a:pt x="6" y="8"/>
                  </a:lnTo>
                  <a:lnTo>
                    <a:pt x="2" y="13"/>
                  </a:lnTo>
                  <a:lnTo>
                    <a:pt x="0" y="19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9" y="39"/>
                  </a:lnTo>
                  <a:lnTo>
                    <a:pt x="19" y="52"/>
                  </a:lnTo>
                  <a:lnTo>
                    <a:pt x="31" y="66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48" y="75"/>
                  </a:lnTo>
                  <a:lnTo>
                    <a:pt x="56" y="77"/>
                  </a:lnTo>
                  <a:lnTo>
                    <a:pt x="65" y="77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92" y="85"/>
                  </a:lnTo>
                  <a:lnTo>
                    <a:pt x="102" y="85"/>
                  </a:lnTo>
                  <a:lnTo>
                    <a:pt x="106" y="87"/>
                  </a:lnTo>
                  <a:lnTo>
                    <a:pt x="110" y="89"/>
                  </a:lnTo>
                  <a:lnTo>
                    <a:pt x="110" y="89"/>
                  </a:lnTo>
                  <a:lnTo>
                    <a:pt x="115" y="95"/>
                  </a:lnTo>
                  <a:lnTo>
                    <a:pt x="121" y="98"/>
                  </a:lnTo>
                  <a:lnTo>
                    <a:pt x="125" y="102"/>
                  </a:lnTo>
                  <a:lnTo>
                    <a:pt x="127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19" y="106"/>
                  </a:lnTo>
                  <a:lnTo>
                    <a:pt x="117" y="112"/>
                  </a:lnTo>
                  <a:lnTo>
                    <a:pt x="117" y="112"/>
                  </a:lnTo>
                  <a:lnTo>
                    <a:pt x="115" y="118"/>
                  </a:lnTo>
                  <a:lnTo>
                    <a:pt x="115" y="124"/>
                  </a:lnTo>
                  <a:lnTo>
                    <a:pt x="117" y="135"/>
                  </a:lnTo>
                  <a:lnTo>
                    <a:pt x="117" y="135"/>
                  </a:lnTo>
                  <a:lnTo>
                    <a:pt x="119" y="137"/>
                  </a:lnTo>
                  <a:lnTo>
                    <a:pt x="121" y="141"/>
                  </a:lnTo>
                  <a:lnTo>
                    <a:pt x="129" y="145"/>
                  </a:lnTo>
                  <a:lnTo>
                    <a:pt x="140" y="151"/>
                  </a:lnTo>
                  <a:lnTo>
                    <a:pt x="140" y="15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30">
              <a:extLst>
                <a:ext uri="{FF2B5EF4-FFF2-40B4-BE49-F238E27FC236}">
                  <a16:creationId xmlns:a16="http://schemas.microsoft.com/office/drawing/2014/main" id="{4DF55AC7-6E6E-4390-A050-AD4A90521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230313"/>
              <a:ext cx="220663" cy="220663"/>
            </a:xfrm>
            <a:custGeom>
              <a:avLst/>
              <a:gdLst>
                <a:gd name="T0" fmla="*/ 38 w 139"/>
                <a:gd name="T1" fmla="*/ 139 h 139"/>
                <a:gd name="T2" fmla="*/ 0 w 139"/>
                <a:gd name="T3" fmla="*/ 93 h 139"/>
                <a:gd name="T4" fmla="*/ 23 w 139"/>
                <a:gd name="T5" fmla="*/ 77 h 139"/>
                <a:gd name="T6" fmla="*/ 23 w 139"/>
                <a:gd name="T7" fmla="*/ 77 h 139"/>
                <a:gd name="T8" fmla="*/ 21 w 139"/>
                <a:gd name="T9" fmla="*/ 68 h 139"/>
                <a:gd name="T10" fmla="*/ 21 w 139"/>
                <a:gd name="T11" fmla="*/ 48 h 139"/>
                <a:gd name="T12" fmla="*/ 21 w 139"/>
                <a:gd name="T13" fmla="*/ 37 h 139"/>
                <a:gd name="T14" fmla="*/ 23 w 139"/>
                <a:gd name="T15" fmla="*/ 27 h 139"/>
                <a:gd name="T16" fmla="*/ 25 w 139"/>
                <a:gd name="T17" fmla="*/ 19 h 139"/>
                <a:gd name="T18" fmla="*/ 29 w 139"/>
                <a:gd name="T19" fmla="*/ 17 h 139"/>
                <a:gd name="T20" fmla="*/ 31 w 139"/>
                <a:gd name="T21" fmla="*/ 16 h 139"/>
                <a:gd name="T22" fmla="*/ 31 w 139"/>
                <a:gd name="T23" fmla="*/ 16 h 139"/>
                <a:gd name="T24" fmla="*/ 60 w 139"/>
                <a:gd name="T25" fmla="*/ 8 h 139"/>
                <a:gd name="T26" fmla="*/ 75 w 139"/>
                <a:gd name="T27" fmla="*/ 2 h 139"/>
                <a:gd name="T28" fmla="*/ 92 w 139"/>
                <a:gd name="T29" fmla="*/ 0 h 139"/>
                <a:gd name="T30" fmla="*/ 92 w 139"/>
                <a:gd name="T31" fmla="*/ 0 h 139"/>
                <a:gd name="T32" fmla="*/ 110 w 139"/>
                <a:gd name="T33" fmla="*/ 0 h 139"/>
                <a:gd name="T34" fmla="*/ 125 w 139"/>
                <a:gd name="T35" fmla="*/ 2 h 139"/>
                <a:gd name="T36" fmla="*/ 135 w 139"/>
                <a:gd name="T37" fmla="*/ 4 h 139"/>
                <a:gd name="T38" fmla="*/ 139 w 139"/>
                <a:gd name="T39" fmla="*/ 6 h 139"/>
                <a:gd name="T40" fmla="*/ 139 w 139"/>
                <a:gd name="T41" fmla="*/ 8 h 139"/>
                <a:gd name="T42" fmla="*/ 139 w 139"/>
                <a:gd name="T43" fmla="*/ 8 h 139"/>
                <a:gd name="T44" fmla="*/ 133 w 139"/>
                <a:gd name="T45" fmla="*/ 25 h 139"/>
                <a:gd name="T46" fmla="*/ 127 w 139"/>
                <a:gd name="T47" fmla="*/ 37 h 139"/>
                <a:gd name="T48" fmla="*/ 123 w 139"/>
                <a:gd name="T49" fmla="*/ 46 h 139"/>
                <a:gd name="T50" fmla="*/ 123 w 139"/>
                <a:gd name="T51" fmla="*/ 46 h 139"/>
                <a:gd name="T52" fmla="*/ 119 w 139"/>
                <a:gd name="T53" fmla="*/ 54 h 139"/>
                <a:gd name="T54" fmla="*/ 119 w 139"/>
                <a:gd name="T55" fmla="*/ 60 h 139"/>
                <a:gd name="T56" fmla="*/ 115 w 139"/>
                <a:gd name="T57" fmla="*/ 66 h 139"/>
                <a:gd name="T58" fmla="*/ 108 w 139"/>
                <a:gd name="T59" fmla="*/ 70 h 139"/>
                <a:gd name="T60" fmla="*/ 108 w 139"/>
                <a:gd name="T61" fmla="*/ 70 h 139"/>
                <a:gd name="T62" fmla="*/ 100 w 139"/>
                <a:gd name="T63" fmla="*/ 74 h 139"/>
                <a:gd name="T64" fmla="*/ 98 w 139"/>
                <a:gd name="T65" fmla="*/ 79 h 139"/>
                <a:gd name="T66" fmla="*/ 94 w 139"/>
                <a:gd name="T67" fmla="*/ 83 h 139"/>
                <a:gd name="T68" fmla="*/ 85 w 139"/>
                <a:gd name="T69" fmla="*/ 85 h 139"/>
                <a:gd name="T70" fmla="*/ 85 w 139"/>
                <a:gd name="T71" fmla="*/ 85 h 139"/>
                <a:gd name="T72" fmla="*/ 60 w 139"/>
                <a:gd name="T73" fmla="*/ 89 h 139"/>
                <a:gd name="T74" fmla="*/ 46 w 139"/>
                <a:gd name="T75" fmla="*/ 93 h 139"/>
                <a:gd name="T76" fmla="*/ 46 w 139"/>
                <a:gd name="T77" fmla="*/ 93 h 139"/>
                <a:gd name="T78" fmla="*/ 44 w 139"/>
                <a:gd name="T79" fmla="*/ 95 h 139"/>
                <a:gd name="T80" fmla="*/ 44 w 139"/>
                <a:gd name="T81" fmla="*/ 101 h 139"/>
                <a:gd name="T82" fmla="*/ 40 w 139"/>
                <a:gd name="T83" fmla="*/ 116 h 139"/>
                <a:gd name="T84" fmla="*/ 38 w 139"/>
                <a:gd name="T85" fmla="*/ 139 h 139"/>
                <a:gd name="T86" fmla="*/ 38 w 139"/>
                <a:gd name="T8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9" h="139">
                  <a:moveTo>
                    <a:pt x="38" y="139"/>
                  </a:moveTo>
                  <a:lnTo>
                    <a:pt x="0" y="93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1" y="68"/>
                  </a:lnTo>
                  <a:lnTo>
                    <a:pt x="21" y="48"/>
                  </a:lnTo>
                  <a:lnTo>
                    <a:pt x="21" y="37"/>
                  </a:lnTo>
                  <a:lnTo>
                    <a:pt x="23" y="27"/>
                  </a:lnTo>
                  <a:lnTo>
                    <a:pt x="25" y="19"/>
                  </a:lnTo>
                  <a:lnTo>
                    <a:pt x="29" y="17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60" y="8"/>
                  </a:lnTo>
                  <a:lnTo>
                    <a:pt x="75" y="2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0" y="0"/>
                  </a:lnTo>
                  <a:lnTo>
                    <a:pt x="125" y="2"/>
                  </a:lnTo>
                  <a:lnTo>
                    <a:pt x="135" y="4"/>
                  </a:lnTo>
                  <a:lnTo>
                    <a:pt x="139" y="6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3" y="25"/>
                  </a:lnTo>
                  <a:lnTo>
                    <a:pt x="127" y="37"/>
                  </a:lnTo>
                  <a:lnTo>
                    <a:pt x="123" y="46"/>
                  </a:lnTo>
                  <a:lnTo>
                    <a:pt x="123" y="46"/>
                  </a:lnTo>
                  <a:lnTo>
                    <a:pt x="119" y="54"/>
                  </a:lnTo>
                  <a:lnTo>
                    <a:pt x="119" y="60"/>
                  </a:lnTo>
                  <a:lnTo>
                    <a:pt x="115" y="66"/>
                  </a:lnTo>
                  <a:lnTo>
                    <a:pt x="108" y="70"/>
                  </a:lnTo>
                  <a:lnTo>
                    <a:pt x="108" y="70"/>
                  </a:lnTo>
                  <a:lnTo>
                    <a:pt x="100" y="74"/>
                  </a:lnTo>
                  <a:lnTo>
                    <a:pt x="98" y="79"/>
                  </a:lnTo>
                  <a:lnTo>
                    <a:pt x="94" y="83"/>
                  </a:lnTo>
                  <a:lnTo>
                    <a:pt x="85" y="85"/>
                  </a:lnTo>
                  <a:lnTo>
                    <a:pt x="85" y="85"/>
                  </a:lnTo>
                  <a:lnTo>
                    <a:pt x="60" y="89"/>
                  </a:lnTo>
                  <a:lnTo>
                    <a:pt x="46" y="93"/>
                  </a:lnTo>
                  <a:lnTo>
                    <a:pt x="46" y="93"/>
                  </a:lnTo>
                  <a:lnTo>
                    <a:pt x="44" y="95"/>
                  </a:lnTo>
                  <a:lnTo>
                    <a:pt x="44" y="101"/>
                  </a:lnTo>
                  <a:lnTo>
                    <a:pt x="40" y="116"/>
                  </a:lnTo>
                  <a:lnTo>
                    <a:pt x="38" y="139"/>
                  </a:lnTo>
                  <a:lnTo>
                    <a:pt x="38" y="13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31">
              <a:extLst>
                <a:ext uri="{FF2B5EF4-FFF2-40B4-BE49-F238E27FC236}">
                  <a16:creationId xmlns:a16="http://schemas.microsoft.com/office/drawing/2014/main" id="{D5F047EF-F113-4C44-A190-52B365246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138" y="1328738"/>
              <a:ext cx="122238" cy="66675"/>
            </a:xfrm>
            <a:custGeom>
              <a:avLst/>
              <a:gdLst>
                <a:gd name="T0" fmla="*/ 0 w 77"/>
                <a:gd name="T1" fmla="*/ 8 h 42"/>
                <a:gd name="T2" fmla="*/ 0 w 77"/>
                <a:gd name="T3" fmla="*/ 8 h 42"/>
                <a:gd name="T4" fmla="*/ 13 w 77"/>
                <a:gd name="T5" fmla="*/ 21 h 42"/>
                <a:gd name="T6" fmla="*/ 26 w 77"/>
                <a:gd name="T7" fmla="*/ 33 h 42"/>
                <a:gd name="T8" fmla="*/ 32 w 77"/>
                <a:gd name="T9" fmla="*/ 37 h 42"/>
                <a:gd name="T10" fmla="*/ 38 w 77"/>
                <a:gd name="T11" fmla="*/ 39 h 42"/>
                <a:gd name="T12" fmla="*/ 38 w 77"/>
                <a:gd name="T13" fmla="*/ 39 h 42"/>
                <a:gd name="T14" fmla="*/ 52 w 77"/>
                <a:gd name="T15" fmla="*/ 41 h 42"/>
                <a:gd name="T16" fmla="*/ 65 w 77"/>
                <a:gd name="T17" fmla="*/ 42 h 42"/>
                <a:gd name="T18" fmla="*/ 75 w 77"/>
                <a:gd name="T19" fmla="*/ 41 h 42"/>
                <a:gd name="T20" fmla="*/ 77 w 77"/>
                <a:gd name="T21" fmla="*/ 41 h 42"/>
                <a:gd name="T22" fmla="*/ 77 w 77"/>
                <a:gd name="T23" fmla="*/ 39 h 42"/>
                <a:gd name="T24" fmla="*/ 77 w 77"/>
                <a:gd name="T25" fmla="*/ 39 h 42"/>
                <a:gd name="T26" fmla="*/ 67 w 77"/>
                <a:gd name="T27" fmla="*/ 19 h 42"/>
                <a:gd name="T28" fmla="*/ 63 w 77"/>
                <a:gd name="T29" fmla="*/ 13 h 42"/>
                <a:gd name="T30" fmla="*/ 59 w 77"/>
                <a:gd name="T31" fmla="*/ 8 h 42"/>
                <a:gd name="T32" fmla="*/ 53 w 77"/>
                <a:gd name="T33" fmla="*/ 2 h 42"/>
                <a:gd name="T34" fmla="*/ 46 w 77"/>
                <a:gd name="T35" fmla="*/ 0 h 42"/>
                <a:gd name="T36" fmla="*/ 46 w 77"/>
                <a:gd name="T37" fmla="*/ 0 h 42"/>
                <a:gd name="T38" fmla="*/ 38 w 77"/>
                <a:gd name="T39" fmla="*/ 0 h 42"/>
                <a:gd name="T40" fmla="*/ 30 w 77"/>
                <a:gd name="T41" fmla="*/ 0 h 42"/>
                <a:gd name="T42" fmla="*/ 15 w 77"/>
                <a:gd name="T43" fmla="*/ 2 h 42"/>
                <a:gd name="T44" fmla="*/ 0 w 77"/>
                <a:gd name="T45" fmla="*/ 8 h 42"/>
                <a:gd name="T46" fmla="*/ 0 w 77"/>
                <a:gd name="T47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42">
                  <a:moveTo>
                    <a:pt x="0" y="8"/>
                  </a:moveTo>
                  <a:lnTo>
                    <a:pt x="0" y="8"/>
                  </a:lnTo>
                  <a:lnTo>
                    <a:pt x="13" y="21"/>
                  </a:lnTo>
                  <a:lnTo>
                    <a:pt x="26" y="33"/>
                  </a:lnTo>
                  <a:lnTo>
                    <a:pt x="32" y="37"/>
                  </a:lnTo>
                  <a:lnTo>
                    <a:pt x="38" y="39"/>
                  </a:lnTo>
                  <a:lnTo>
                    <a:pt x="38" y="39"/>
                  </a:lnTo>
                  <a:lnTo>
                    <a:pt x="52" y="41"/>
                  </a:lnTo>
                  <a:lnTo>
                    <a:pt x="65" y="42"/>
                  </a:lnTo>
                  <a:lnTo>
                    <a:pt x="75" y="41"/>
                  </a:lnTo>
                  <a:lnTo>
                    <a:pt x="77" y="41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67" y="19"/>
                  </a:lnTo>
                  <a:lnTo>
                    <a:pt x="63" y="13"/>
                  </a:lnTo>
                  <a:lnTo>
                    <a:pt x="59" y="8"/>
                  </a:lnTo>
                  <a:lnTo>
                    <a:pt x="53" y="2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15" y="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32">
              <a:extLst>
                <a:ext uri="{FF2B5EF4-FFF2-40B4-BE49-F238E27FC236}">
                  <a16:creationId xmlns:a16="http://schemas.microsoft.com/office/drawing/2014/main" id="{0AE8E199-6275-4646-9C0A-B0378369F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5563" y="1279525"/>
              <a:ext cx="85725" cy="73025"/>
            </a:xfrm>
            <a:custGeom>
              <a:avLst/>
              <a:gdLst>
                <a:gd name="T0" fmla="*/ 0 w 54"/>
                <a:gd name="T1" fmla="*/ 46 h 46"/>
                <a:gd name="T2" fmla="*/ 0 w 54"/>
                <a:gd name="T3" fmla="*/ 46 h 46"/>
                <a:gd name="T4" fmla="*/ 14 w 54"/>
                <a:gd name="T5" fmla="*/ 43 h 46"/>
                <a:gd name="T6" fmla="*/ 27 w 54"/>
                <a:gd name="T7" fmla="*/ 39 h 46"/>
                <a:gd name="T8" fmla="*/ 39 w 54"/>
                <a:gd name="T9" fmla="*/ 31 h 46"/>
                <a:gd name="T10" fmla="*/ 39 w 54"/>
                <a:gd name="T11" fmla="*/ 31 h 46"/>
                <a:gd name="T12" fmla="*/ 42 w 54"/>
                <a:gd name="T13" fmla="*/ 27 h 46"/>
                <a:gd name="T14" fmla="*/ 46 w 54"/>
                <a:gd name="T15" fmla="*/ 21 h 46"/>
                <a:gd name="T16" fmla="*/ 52 w 54"/>
                <a:gd name="T17" fmla="*/ 12 h 46"/>
                <a:gd name="T18" fmla="*/ 54 w 54"/>
                <a:gd name="T19" fmla="*/ 0 h 46"/>
                <a:gd name="T20" fmla="*/ 54 w 54"/>
                <a:gd name="T21" fmla="*/ 0 h 46"/>
                <a:gd name="T22" fmla="*/ 39 w 54"/>
                <a:gd name="T23" fmla="*/ 0 h 46"/>
                <a:gd name="T24" fmla="*/ 25 w 54"/>
                <a:gd name="T25" fmla="*/ 2 h 46"/>
                <a:gd name="T26" fmla="*/ 19 w 54"/>
                <a:gd name="T27" fmla="*/ 4 h 46"/>
                <a:gd name="T28" fmla="*/ 15 w 54"/>
                <a:gd name="T29" fmla="*/ 8 h 46"/>
                <a:gd name="T30" fmla="*/ 15 w 54"/>
                <a:gd name="T31" fmla="*/ 8 h 46"/>
                <a:gd name="T32" fmla="*/ 10 w 54"/>
                <a:gd name="T33" fmla="*/ 19 h 46"/>
                <a:gd name="T34" fmla="*/ 4 w 54"/>
                <a:gd name="T35" fmla="*/ 31 h 46"/>
                <a:gd name="T36" fmla="*/ 0 w 54"/>
                <a:gd name="T37" fmla="*/ 46 h 46"/>
                <a:gd name="T38" fmla="*/ 0 w 54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" h="46">
                  <a:moveTo>
                    <a:pt x="0" y="46"/>
                  </a:moveTo>
                  <a:lnTo>
                    <a:pt x="0" y="46"/>
                  </a:lnTo>
                  <a:lnTo>
                    <a:pt x="14" y="43"/>
                  </a:lnTo>
                  <a:lnTo>
                    <a:pt x="27" y="39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42" y="27"/>
                  </a:lnTo>
                  <a:lnTo>
                    <a:pt x="46" y="21"/>
                  </a:lnTo>
                  <a:lnTo>
                    <a:pt x="52" y="1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9" y="0"/>
                  </a:lnTo>
                  <a:lnTo>
                    <a:pt x="25" y="2"/>
                  </a:lnTo>
                  <a:lnTo>
                    <a:pt x="19" y="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0" y="19"/>
                  </a:lnTo>
                  <a:lnTo>
                    <a:pt x="4" y="31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33">
              <a:extLst>
                <a:ext uri="{FF2B5EF4-FFF2-40B4-BE49-F238E27FC236}">
                  <a16:creationId xmlns:a16="http://schemas.microsoft.com/office/drawing/2014/main" id="{D8DB13EF-2028-411B-BE4C-F2083A93F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75" y="1279525"/>
              <a:ext cx="25400" cy="49213"/>
            </a:xfrm>
            <a:custGeom>
              <a:avLst/>
              <a:gdLst>
                <a:gd name="T0" fmla="*/ 16 w 16"/>
                <a:gd name="T1" fmla="*/ 0 h 31"/>
                <a:gd name="T2" fmla="*/ 16 w 16"/>
                <a:gd name="T3" fmla="*/ 0 h 31"/>
                <a:gd name="T4" fmla="*/ 6 w 16"/>
                <a:gd name="T5" fmla="*/ 4 h 31"/>
                <a:gd name="T6" fmla="*/ 0 w 16"/>
                <a:gd name="T7" fmla="*/ 8 h 31"/>
                <a:gd name="T8" fmla="*/ 0 w 16"/>
                <a:gd name="T9" fmla="*/ 8 h 31"/>
                <a:gd name="T10" fmla="*/ 0 w 16"/>
                <a:gd name="T11" fmla="*/ 17 h 31"/>
                <a:gd name="T12" fmla="*/ 2 w 16"/>
                <a:gd name="T13" fmla="*/ 23 h 31"/>
                <a:gd name="T14" fmla="*/ 4 w 16"/>
                <a:gd name="T15" fmla="*/ 29 h 31"/>
                <a:gd name="T16" fmla="*/ 8 w 16"/>
                <a:gd name="T17" fmla="*/ 31 h 31"/>
                <a:gd name="T18" fmla="*/ 8 w 16"/>
                <a:gd name="T19" fmla="*/ 31 h 31"/>
                <a:gd name="T20" fmla="*/ 12 w 16"/>
                <a:gd name="T21" fmla="*/ 29 h 31"/>
                <a:gd name="T22" fmla="*/ 14 w 16"/>
                <a:gd name="T23" fmla="*/ 23 h 31"/>
                <a:gd name="T24" fmla="*/ 16 w 16"/>
                <a:gd name="T25" fmla="*/ 17 h 31"/>
                <a:gd name="T26" fmla="*/ 16 w 16"/>
                <a:gd name="T27" fmla="*/ 8 h 31"/>
                <a:gd name="T28" fmla="*/ 16 w 16"/>
                <a:gd name="T29" fmla="*/ 8 h 31"/>
                <a:gd name="T30" fmla="*/ 16 w 16"/>
                <a:gd name="T31" fmla="*/ 0 h 31"/>
                <a:gd name="T32" fmla="*/ 16 w 16"/>
                <a:gd name="T3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31">
                  <a:moveTo>
                    <a:pt x="16" y="0"/>
                  </a:moveTo>
                  <a:lnTo>
                    <a:pt x="16" y="0"/>
                  </a:lnTo>
                  <a:lnTo>
                    <a:pt x="6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7"/>
                  </a:lnTo>
                  <a:lnTo>
                    <a:pt x="2" y="2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12" y="29"/>
                  </a:lnTo>
                  <a:lnTo>
                    <a:pt x="14" y="23"/>
                  </a:lnTo>
                  <a:lnTo>
                    <a:pt x="16" y="17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66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34">
              <a:extLst>
                <a:ext uri="{FF2B5EF4-FFF2-40B4-BE49-F238E27FC236}">
                  <a16:creationId xmlns:a16="http://schemas.microsoft.com/office/drawing/2014/main" id="{1F2A269F-E5DF-405B-8410-E7EDFD9E8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163" y="1328738"/>
              <a:ext cx="23813" cy="49213"/>
            </a:xfrm>
            <a:custGeom>
              <a:avLst/>
              <a:gdLst>
                <a:gd name="T0" fmla="*/ 15 w 15"/>
                <a:gd name="T1" fmla="*/ 10 h 31"/>
                <a:gd name="T2" fmla="*/ 15 w 15"/>
                <a:gd name="T3" fmla="*/ 10 h 31"/>
                <a:gd name="T4" fmla="*/ 9 w 15"/>
                <a:gd name="T5" fmla="*/ 4 h 31"/>
                <a:gd name="T6" fmla="*/ 0 w 15"/>
                <a:gd name="T7" fmla="*/ 0 h 31"/>
                <a:gd name="T8" fmla="*/ 0 w 15"/>
                <a:gd name="T9" fmla="*/ 0 h 31"/>
                <a:gd name="T10" fmla="*/ 0 w 15"/>
                <a:gd name="T11" fmla="*/ 8 h 31"/>
                <a:gd name="T12" fmla="*/ 0 w 15"/>
                <a:gd name="T13" fmla="*/ 8 h 31"/>
                <a:gd name="T14" fmla="*/ 0 w 15"/>
                <a:gd name="T15" fmla="*/ 17 h 31"/>
                <a:gd name="T16" fmla="*/ 2 w 15"/>
                <a:gd name="T17" fmla="*/ 23 h 31"/>
                <a:gd name="T18" fmla="*/ 4 w 15"/>
                <a:gd name="T19" fmla="*/ 29 h 31"/>
                <a:gd name="T20" fmla="*/ 7 w 15"/>
                <a:gd name="T21" fmla="*/ 31 h 31"/>
                <a:gd name="T22" fmla="*/ 7 w 15"/>
                <a:gd name="T23" fmla="*/ 31 h 31"/>
                <a:gd name="T24" fmla="*/ 9 w 15"/>
                <a:gd name="T25" fmla="*/ 29 h 31"/>
                <a:gd name="T26" fmla="*/ 13 w 15"/>
                <a:gd name="T27" fmla="*/ 25 h 31"/>
                <a:gd name="T28" fmla="*/ 15 w 15"/>
                <a:gd name="T29" fmla="*/ 17 h 31"/>
                <a:gd name="T30" fmla="*/ 15 w 15"/>
                <a:gd name="T31" fmla="*/ 10 h 31"/>
                <a:gd name="T32" fmla="*/ 15 w 15"/>
                <a:gd name="T33" fmla="*/ 1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31">
                  <a:moveTo>
                    <a:pt x="15" y="10"/>
                  </a:moveTo>
                  <a:lnTo>
                    <a:pt x="15" y="10"/>
                  </a:lnTo>
                  <a:lnTo>
                    <a:pt x="9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7"/>
                  </a:lnTo>
                  <a:lnTo>
                    <a:pt x="2" y="23"/>
                  </a:lnTo>
                  <a:lnTo>
                    <a:pt x="4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9" y="29"/>
                  </a:lnTo>
                  <a:lnTo>
                    <a:pt x="13" y="25"/>
                  </a:lnTo>
                  <a:lnTo>
                    <a:pt x="15" y="17"/>
                  </a:lnTo>
                  <a:lnTo>
                    <a:pt x="15" y="10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0066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B4F8EE33-1005-46A7-B447-1C2F9A3A838B}"/>
              </a:ext>
            </a:extLst>
          </p:cNvPr>
          <p:cNvGrpSpPr/>
          <p:nvPr/>
        </p:nvGrpSpPr>
        <p:grpSpPr>
          <a:xfrm>
            <a:off x="420323" y="4212905"/>
            <a:ext cx="3159792" cy="1652032"/>
            <a:chOff x="15875" y="847725"/>
            <a:chExt cx="9874251" cy="5162550"/>
          </a:xfrm>
        </p:grpSpPr>
        <p:sp>
          <p:nvSpPr>
            <p:cNvPr id="90" name="Freeform 5">
              <a:extLst>
                <a:ext uri="{FF2B5EF4-FFF2-40B4-BE49-F238E27FC236}">
                  <a16:creationId xmlns:a16="http://schemas.microsoft.com/office/drawing/2014/main" id="{41088B3A-7916-493C-A726-2A8D56058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8" y="847725"/>
              <a:ext cx="9863138" cy="5162550"/>
            </a:xfrm>
            <a:custGeom>
              <a:avLst/>
              <a:gdLst>
                <a:gd name="T0" fmla="*/ 5274 w 6213"/>
                <a:gd name="T1" fmla="*/ 164 h 3252"/>
                <a:gd name="T2" fmla="*/ 4730 w 6213"/>
                <a:gd name="T3" fmla="*/ 51 h 3252"/>
                <a:gd name="T4" fmla="*/ 4229 w 6213"/>
                <a:gd name="T5" fmla="*/ 2 h 3252"/>
                <a:gd name="T6" fmla="*/ 3585 w 6213"/>
                <a:gd name="T7" fmla="*/ 80 h 3252"/>
                <a:gd name="T8" fmla="*/ 2026 w 6213"/>
                <a:gd name="T9" fmla="*/ 100 h 3252"/>
                <a:gd name="T10" fmla="*/ 1219 w 6213"/>
                <a:gd name="T11" fmla="*/ 387 h 3252"/>
                <a:gd name="T12" fmla="*/ 893 w 6213"/>
                <a:gd name="T13" fmla="*/ 851 h 3252"/>
                <a:gd name="T14" fmla="*/ 497 w 6213"/>
                <a:gd name="T15" fmla="*/ 1828 h 3252"/>
                <a:gd name="T16" fmla="*/ 238 w 6213"/>
                <a:gd name="T17" fmla="*/ 2205 h 3252"/>
                <a:gd name="T18" fmla="*/ 0 w 6213"/>
                <a:gd name="T19" fmla="*/ 2941 h 3252"/>
                <a:gd name="T20" fmla="*/ 109 w 6213"/>
                <a:gd name="T21" fmla="*/ 3127 h 3252"/>
                <a:gd name="T22" fmla="*/ 300 w 6213"/>
                <a:gd name="T23" fmla="*/ 3137 h 3252"/>
                <a:gd name="T24" fmla="*/ 453 w 6213"/>
                <a:gd name="T25" fmla="*/ 3074 h 3252"/>
                <a:gd name="T26" fmla="*/ 377 w 6213"/>
                <a:gd name="T27" fmla="*/ 2904 h 3252"/>
                <a:gd name="T28" fmla="*/ 527 w 6213"/>
                <a:gd name="T29" fmla="*/ 2372 h 3252"/>
                <a:gd name="T30" fmla="*/ 1352 w 6213"/>
                <a:gd name="T31" fmla="*/ 1684 h 3252"/>
                <a:gd name="T32" fmla="*/ 1834 w 6213"/>
                <a:gd name="T33" fmla="*/ 1931 h 3252"/>
                <a:gd name="T34" fmla="*/ 1943 w 6213"/>
                <a:gd name="T35" fmla="*/ 2463 h 3252"/>
                <a:gd name="T36" fmla="*/ 2233 w 6213"/>
                <a:gd name="T37" fmla="*/ 2877 h 3252"/>
                <a:gd name="T38" fmla="*/ 2567 w 6213"/>
                <a:gd name="T39" fmla="*/ 3081 h 3252"/>
                <a:gd name="T40" fmla="*/ 2739 w 6213"/>
                <a:gd name="T41" fmla="*/ 3118 h 3252"/>
                <a:gd name="T42" fmla="*/ 2820 w 6213"/>
                <a:gd name="T43" fmla="*/ 3125 h 3252"/>
                <a:gd name="T44" fmla="*/ 2946 w 6213"/>
                <a:gd name="T45" fmla="*/ 2985 h 3252"/>
                <a:gd name="T46" fmla="*/ 2732 w 6213"/>
                <a:gd name="T47" fmla="*/ 2901 h 3252"/>
                <a:gd name="T48" fmla="*/ 2368 w 6213"/>
                <a:gd name="T49" fmla="*/ 2590 h 3252"/>
                <a:gd name="T50" fmla="*/ 2378 w 6213"/>
                <a:gd name="T51" fmla="*/ 1992 h 3252"/>
                <a:gd name="T52" fmla="*/ 2631 w 6213"/>
                <a:gd name="T53" fmla="*/ 1713 h 3252"/>
                <a:gd name="T54" fmla="*/ 2690 w 6213"/>
                <a:gd name="T55" fmla="*/ 1713 h 3252"/>
                <a:gd name="T56" fmla="*/ 2901 w 6213"/>
                <a:gd name="T57" fmla="*/ 1711 h 3252"/>
                <a:gd name="T58" fmla="*/ 3305 w 6213"/>
                <a:gd name="T59" fmla="*/ 1846 h 3252"/>
                <a:gd name="T60" fmla="*/ 3420 w 6213"/>
                <a:gd name="T61" fmla="*/ 1813 h 3252"/>
                <a:gd name="T62" fmla="*/ 3508 w 6213"/>
                <a:gd name="T63" fmla="*/ 1853 h 3252"/>
                <a:gd name="T64" fmla="*/ 3622 w 6213"/>
                <a:gd name="T65" fmla="*/ 2691 h 3252"/>
                <a:gd name="T66" fmla="*/ 3752 w 6213"/>
                <a:gd name="T67" fmla="*/ 3186 h 3252"/>
                <a:gd name="T68" fmla="*/ 3966 w 6213"/>
                <a:gd name="T69" fmla="*/ 3242 h 3252"/>
                <a:gd name="T70" fmla="*/ 4175 w 6213"/>
                <a:gd name="T71" fmla="*/ 3198 h 3252"/>
                <a:gd name="T72" fmla="*/ 4249 w 6213"/>
                <a:gd name="T73" fmla="*/ 3086 h 3252"/>
                <a:gd name="T74" fmla="*/ 4023 w 6213"/>
                <a:gd name="T75" fmla="*/ 2924 h 3252"/>
                <a:gd name="T76" fmla="*/ 3995 w 6213"/>
                <a:gd name="T77" fmla="*/ 2602 h 3252"/>
                <a:gd name="T78" fmla="*/ 4551 w 6213"/>
                <a:gd name="T79" fmla="*/ 2125 h 3252"/>
                <a:gd name="T80" fmla="*/ 5309 w 6213"/>
                <a:gd name="T81" fmla="*/ 2740 h 3252"/>
                <a:gd name="T82" fmla="*/ 5421 w 6213"/>
                <a:gd name="T83" fmla="*/ 2929 h 3252"/>
                <a:gd name="T84" fmla="*/ 5470 w 6213"/>
                <a:gd name="T85" fmla="*/ 3024 h 3252"/>
                <a:gd name="T86" fmla="*/ 5818 w 6213"/>
                <a:gd name="T87" fmla="*/ 3162 h 3252"/>
                <a:gd name="T88" fmla="*/ 5915 w 6213"/>
                <a:gd name="T89" fmla="*/ 2968 h 3252"/>
                <a:gd name="T90" fmla="*/ 5807 w 6213"/>
                <a:gd name="T91" fmla="*/ 2770 h 3252"/>
                <a:gd name="T92" fmla="*/ 5690 w 6213"/>
                <a:gd name="T93" fmla="*/ 2583 h 3252"/>
                <a:gd name="T94" fmla="*/ 5205 w 6213"/>
                <a:gd name="T95" fmla="*/ 1987 h 3252"/>
                <a:gd name="T96" fmla="*/ 5004 w 6213"/>
                <a:gd name="T97" fmla="*/ 1623 h 3252"/>
                <a:gd name="T98" fmla="*/ 5080 w 6213"/>
                <a:gd name="T99" fmla="*/ 1311 h 3252"/>
                <a:gd name="T100" fmla="*/ 5402 w 6213"/>
                <a:gd name="T101" fmla="*/ 1367 h 3252"/>
                <a:gd name="T102" fmla="*/ 5456 w 6213"/>
                <a:gd name="T103" fmla="*/ 1448 h 3252"/>
                <a:gd name="T104" fmla="*/ 5589 w 6213"/>
                <a:gd name="T105" fmla="*/ 1659 h 3252"/>
                <a:gd name="T106" fmla="*/ 5817 w 6213"/>
                <a:gd name="T107" fmla="*/ 1625 h 3252"/>
                <a:gd name="T108" fmla="*/ 6095 w 6213"/>
                <a:gd name="T109" fmla="*/ 1363 h 3252"/>
                <a:gd name="T110" fmla="*/ 6213 w 6213"/>
                <a:gd name="T111" fmla="*/ 1228 h 3252"/>
                <a:gd name="T112" fmla="*/ 6070 w 6213"/>
                <a:gd name="T113" fmla="*/ 877 h 3252"/>
                <a:gd name="T114" fmla="*/ 5915 w 6213"/>
                <a:gd name="T115" fmla="*/ 488 h 3252"/>
                <a:gd name="T116" fmla="*/ 5856 w 6213"/>
                <a:gd name="T117" fmla="*/ 225 h 3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13" h="3252">
                  <a:moveTo>
                    <a:pt x="5598" y="299"/>
                  </a:moveTo>
                  <a:lnTo>
                    <a:pt x="5598" y="299"/>
                  </a:lnTo>
                  <a:lnTo>
                    <a:pt x="5574" y="296"/>
                  </a:lnTo>
                  <a:lnTo>
                    <a:pt x="5549" y="291"/>
                  </a:lnTo>
                  <a:lnTo>
                    <a:pt x="5517" y="286"/>
                  </a:lnTo>
                  <a:lnTo>
                    <a:pt x="5481" y="275"/>
                  </a:lnTo>
                  <a:lnTo>
                    <a:pt x="5446" y="264"/>
                  </a:lnTo>
                  <a:lnTo>
                    <a:pt x="5429" y="257"/>
                  </a:lnTo>
                  <a:lnTo>
                    <a:pt x="5412" y="250"/>
                  </a:lnTo>
                  <a:lnTo>
                    <a:pt x="5395" y="242"/>
                  </a:lnTo>
                  <a:lnTo>
                    <a:pt x="5382" y="232"/>
                  </a:lnTo>
                  <a:lnTo>
                    <a:pt x="5382" y="232"/>
                  </a:lnTo>
                  <a:lnTo>
                    <a:pt x="5352" y="211"/>
                  </a:lnTo>
                  <a:lnTo>
                    <a:pt x="5316" y="188"/>
                  </a:lnTo>
                  <a:lnTo>
                    <a:pt x="5274" y="164"/>
                  </a:lnTo>
                  <a:lnTo>
                    <a:pt x="5227" y="139"/>
                  </a:lnTo>
                  <a:lnTo>
                    <a:pt x="5173" y="117"/>
                  </a:lnTo>
                  <a:lnTo>
                    <a:pt x="5144" y="105"/>
                  </a:lnTo>
                  <a:lnTo>
                    <a:pt x="5116" y="95"/>
                  </a:lnTo>
                  <a:lnTo>
                    <a:pt x="5084" y="86"/>
                  </a:lnTo>
                  <a:lnTo>
                    <a:pt x="5052" y="76"/>
                  </a:lnTo>
                  <a:lnTo>
                    <a:pt x="5018" y="69"/>
                  </a:lnTo>
                  <a:lnTo>
                    <a:pt x="4984" y="63"/>
                  </a:lnTo>
                  <a:lnTo>
                    <a:pt x="4984" y="63"/>
                  </a:lnTo>
                  <a:lnTo>
                    <a:pt x="4922" y="53"/>
                  </a:lnTo>
                  <a:lnTo>
                    <a:pt x="4869" y="47"/>
                  </a:lnTo>
                  <a:lnTo>
                    <a:pt x="4827" y="46"/>
                  </a:lnTo>
                  <a:lnTo>
                    <a:pt x="4792" y="46"/>
                  </a:lnTo>
                  <a:lnTo>
                    <a:pt x="4760" y="49"/>
                  </a:lnTo>
                  <a:lnTo>
                    <a:pt x="4730" y="51"/>
                  </a:lnTo>
                  <a:lnTo>
                    <a:pt x="4698" y="54"/>
                  </a:lnTo>
                  <a:lnTo>
                    <a:pt x="4660" y="56"/>
                  </a:lnTo>
                  <a:lnTo>
                    <a:pt x="4660" y="56"/>
                  </a:lnTo>
                  <a:lnTo>
                    <a:pt x="4640" y="56"/>
                  </a:lnTo>
                  <a:lnTo>
                    <a:pt x="4618" y="54"/>
                  </a:lnTo>
                  <a:lnTo>
                    <a:pt x="4569" y="47"/>
                  </a:lnTo>
                  <a:lnTo>
                    <a:pt x="4517" y="37"/>
                  </a:lnTo>
                  <a:lnTo>
                    <a:pt x="4462" y="25"/>
                  </a:lnTo>
                  <a:lnTo>
                    <a:pt x="4404" y="15"/>
                  </a:lnTo>
                  <a:lnTo>
                    <a:pt x="4345" y="5"/>
                  </a:lnTo>
                  <a:lnTo>
                    <a:pt x="4315" y="4"/>
                  </a:lnTo>
                  <a:lnTo>
                    <a:pt x="4286" y="2"/>
                  </a:lnTo>
                  <a:lnTo>
                    <a:pt x="4258" y="0"/>
                  </a:lnTo>
                  <a:lnTo>
                    <a:pt x="4229" y="2"/>
                  </a:lnTo>
                  <a:lnTo>
                    <a:pt x="4229" y="2"/>
                  </a:lnTo>
                  <a:lnTo>
                    <a:pt x="4178" y="7"/>
                  </a:lnTo>
                  <a:lnTo>
                    <a:pt x="4135" y="15"/>
                  </a:lnTo>
                  <a:lnTo>
                    <a:pt x="4097" y="25"/>
                  </a:lnTo>
                  <a:lnTo>
                    <a:pt x="4064" y="36"/>
                  </a:lnTo>
                  <a:lnTo>
                    <a:pt x="4028" y="47"/>
                  </a:lnTo>
                  <a:lnTo>
                    <a:pt x="3991" y="59"/>
                  </a:lnTo>
                  <a:lnTo>
                    <a:pt x="3946" y="71"/>
                  </a:lnTo>
                  <a:lnTo>
                    <a:pt x="3892" y="83"/>
                  </a:lnTo>
                  <a:lnTo>
                    <a:pt x="3892" y="83"/>
                  </a:lnTo>
                  <a:lnTo>
                    <a:pt x="3858" y="88"/>
                  </a:lnTo>
                  <a:lnTo>
                    <a:pt x="3816" y="90"/>
                  </a:lnTo>
                  <a:lnTo>
                    <a:pt x="3767" y="90"/>
                  </a:lnTo>
                  <a:lnTo>
                    <a:pt x="3711" y="88"/>
                  </a:lnTo>
                  <a:lnTo>
                    <a:pt x="3651" y="85"/>
                  </a:lnTo>
                  <a:lnTo>
                    <a:pt x="3585" y="80"/>
                  </a:lnTo>
                  <a:lnTo>
                    <a:pt x="3445" y="68"/>
                  </a:lnTo>
                  <a:lnTo>
                    <a:pt x="3147" y="39"/>
                  </a:lnTo>
                  <a:lnTo>
                    <a:pt x="3000" y="25"/>
                  </a:lnTo>
                  <a:lnTo>
                    <a:pt x="2867" y="15"/>
                  </a:lnTo>
                  <a:lnTo>
                    <a:pt x="2867" y="15"/>
                  </a:lnTo>
                  <a:lnTo>
                    <a:pt x="2801" y="14"/>
                  </a:lnTo>
                  <a:lnTo>
                    <a:pt x="2729" y="14"/>
                  </a:lnTo>
                  <a:lnTo>
                    <a:pt x="2653" y="15"/>
                  </a:lnTo>
                  <a:lnTo>
                    <a:pt x="2570" y="20"/>
                  </a:lnTo>
                  <a:lnTo>
                    <a:pt x="2486" y="29"/>
                  </a:lnTo>
                  <a:lnTo>
                    <a:pt x="2397" y="39"/>
                  </a:lnTo>
                  <a:lnTo>
                    <a:pt x="2307" y="51"/>
                  </a:lnTo>
                  <a:lnTo>
                    <a:pt x="2215" y="64"/>
                  </a:lnTo>
                  <a:lnTo>
                    <a:pt x="2120" y="81"/>
                  </a:lnTo>
                  <a:lnTo>
                    <a:pt x="2026" y="100"/>
                  </a:lnTo>
                  <a:lnTo>
                    <a:pt x="1932" y="122"/>
                  </a:lnTo>
                  <a:lnTo>
                    <a:pt x="1837" y="144"/>
                  </a:lnTo>
                  <a:lnTo>
                    <a:pt x="1746" y="167"/>
                  </a:lnTo>
                  <a:lnTo>
                    <a:pt x="1655" y="194"/>
                  </a:lnTo>
                  <a:lnTo>
                    <a:pt x="1569" y="221"/>
                  </a:lnTo>
                  <a:lnTo>
                    <a:pt x="1485" y="252"/>
                  </a:lnTo>
                  <a:lnTo>
                    <a:pt x="1485" y="252"/>
                  </a:lnTo>
                  <a:lnTo>
                    <a:pt x="1444" y="267"/>
                  </a:lnTo>
                  <a:lnTo>
                    <a:pt x="1407" y="284"/>
                  </a:lnTo>
                  <a:lnTo>
                    <a:pt x="1372" y="299"/>
                  </a:lnTo>
                  <a:lnTo>
                    <a:pt x="1337" y="316"/>
                  </a:lnTo>
                  <a:lnTo>
                    <a:pt x="1304" y="333"/>
                  </a:lnTo>
                  <a:lnTo>
                    <a:pt x="1274" y="351"/>
                  </a:lnTo>
                  <a:lnTo>
                    <a:pt x="1245" y="368"/>
                  </a:lnTo>
                  <a:lnTo>
                    <a:pt x="1219" y="387"/>
                  </a:lnTo>
                  <a:lnTo>
                    <a:pt x="1193" y="404"/>
                  </a:lnTo>
                  <a:lnTo>
                    <a:pt x="1170" y="422"/>
                  </a:lnTo>
                  <a:lnTo>
                    <a:pt x="1146" y="441"/>
                  </a:lnTo>
                  <a:lnTo>
                    <a:pt x="1126" y="460"/>
                  </a:lnTo>
                  <a:lnTo>
                    <a:pt x="1087" y="497"/>
                  </a:lnTo>
                  <a:lnTo>
                    <a:pt x="1055" y="536"/>
                  </a:lnTo>
                  <a:lnTo>
                    <a:pt x="1025" y="571"/>
                  </a:lnTo>
                  <a:lnTo>
                    <a:pt x="1001" y="608"/>
                  </a:lnTo>
                  <a:lnTo>
                    <a:pt x="979" y="644"/>
                  </a:lnTo>
                  <a:lnTo>
                    <a:pt x="962" y="679"/>
                  </a:lnTo>
                  <a:lnTo>
                    <a:pt x="947" y="711"/>
                  </a:lnTo>
                  <a:lnTo>
                    <a:pt x="934" y="743"/>
                  </a:lnTo>
                  <a:lnTo>
                    <a:pt x="912" y="799"/>
                  </a:lnTo>
                  <a:lnTo>
                    <a:pt x="912" y="799"/>
                  </a:lnTo>
                  <a:lnTo>
                    <a:pt x="893" y="851"/>
                  </a:lnTo>
                  <a:lnTo>
                    <a:pt x="878" y="907"/>
                  </a:lnTo>
                  <a:lnTo>
                    <a:pt x="866" y="960"/>
                  </a:lnTo>
                  <a:lnTo>
                    <a:pt x="854" y="1009"/>
                  </a:lnTo>
                  <a:lnTo>
                    <a:pt x="843" y="1086"/>
                  </a:lnTo>
                  <a:lnTo>
                    <a:pt x="838" y="1117"/>
                  </a:lnTo>
                  <a:lnTo>
                    <a:pt x="838" y="1117"/>
                  </a:lnTo>
                  <a:lnTo>
                    <a:pt x="817" y="1162"/>
                  </a:lnTo>
                  <a:lnTo>
                    <a:pt x="763" y="1275"/>
                  </a:lnTo>
                  <a:lnTo>
                    <a:pt x="696" y="1417"/>
                  </a:lnTo>
                  <a:lnTo>
                    <a:pt x="661" y="1487"/>
                  </a:lnTo>
                  <a:lnTo>
                    <a:pt x="629" y="1549"/>
                  </a:lnTo>
                  <a:lnTo>
                    <a:pt x="629" y="1549"/>
                  </a:lnTo>
                  <a:lnTo>
                    <a:pt x="597" y="1612"/>
                  </a:lnTo>
                  <a:lnTo>
                    <a:pt x="563" y="1681"/>
                  </a:lnTo>
                  <a:lnTo>
                    <a:pt x="497" y="1828"/>
                  </a:lnTo>
                  <a:lnTo>
                    <a:pt x="465" y="1897"/>
                  </a:lnTo>
                  <a:lnTo>
                    <a:pt x="436" y="1960"/>
                  </a:lnTo>
                  <a:lnTo>
                    <a:pt x="409" y="2012"/>
                  </a:lnTo>
                  <a:lnTo>
                    <a:pt x="398" y="2032"/>
                  </a:lnTo>
                  <a:lnTo>
                    <a:pt x="386" y="2049"/>
                  </a:lnTo>
                  <a:lnTo>
                    <a:pt x="386" y="2049"/>
                  </a:lnTo>
                  <a:lnTo>
                    <a:pt x="366" y="2074"/>
                  </a:lnTo>
                  <a:lnTo>
                    <a:pt x="345" y="2096"/>
                  </a:lnTo>
                  <a:lnTo>
                    <a:pt x="327" y="2113"/>
                  </a:lnTo>
                  <a:lnTo>
                    <a:pt x="308" y="2129"/>
                  </a:lnTo>
                  <a:lnTo>
                    <a:pt x="290" y="2145"/>
                  </a:lnTo>
                  <a:lnTo>
                    <a:pt x="273" y="2162"/>
                  </a:lnTo>
                  <a:lnTo>
                    <a:pt x="254" y="2181"/>
                  </a:lnTo>
                  <a:lnTo>
                    <a:pt x="238" y="2205"/>
                  </a:lnTo>
                  <a:lnTo>
                    <a:pt x="238" y="2205"/>
                  </a:lnTo>
                  <a:lnTo>
                    <a:pt x="227" y="2221"/>
                  </a:lnTo>
                  <a:lnTo>
                    <a:pt x="217" y="2243"/>
                  </a:lnTo>
                  <a:lnTo>
                    <a:pt x="192" y="2304"/>
                  </a:lnTo>
                  <a:lnTo>
                    <a:pt x="165" y="2379"/>
                  </a:lnTo>
                  <a:lnTo>
                    <a:pt x="138" y="2461"/>
                  </a:lnTo>
                  <a:lnTo>
                    <a:pt x="82" y="2629"/>
                  </a:lnTo>
                  <a:lnTo>
                    <a:pt x="61" y="2699"/>
                  </a:lnTo>
                  <a:lnTo>
                    <a:pt x="42" y="2752"/>
                  </a:lnTo>
                  <a:lnTo>
                    <a:pt x="42" y="2752"/>
                  </a:lnTo>
                  <a:lnTo>
                    <a:pt x="29" y="2792"/>
                  </a:lnTo>
                  <a:lnTo>
                    <a:pt x="17" y="2833"/>
                  </a:lnTo>
                  <a:lnTo>
                    <a:pt x="7" y="2870"/>
                  </a:lnTo>
                  <a:lnTo>
                    <a:pt x="2" y="2907"/>
                  </a:lnTo>
                  <a:lnTo>
                    <a:pt x="0" y="2924"/>
                  </a:lnTo>
                  <a:lnTo>
                    <a:pt x="0" y="2941"/>
                  </a:lnTo>
                  <a:lnTo>
                    <a:pt x="2" y="2958"/>
                  </a:lnTo>
                  <a:lnTo>
                    <a:pt x="5" y="2977"/>
                  </a:lnTo>
                  <a:lnTo>
                    <a:pt x="8" y="2993"/>
                  </a:lnTo>
                  <a:lnTo>
                    <a:pt x="13" y="3009"/>
                  </a:lnTo>
                  <a:lnTo>
                    <a:pt x="20" y="3026"/>
                  </a:lnTo>
                  <a:lnTo>
                    <a:pt x="29" y="3042"/>
                  </a:lnTo>
                  <a:lnTo>
                    <a:pt x="29" y="3042"/>
                  </a:lnTo>
                  <a:lnTo>
                    <a:pt x="39" y="3058"/>
                  </a:lnTo>
                  <a:lnTo>
                    <a:pt x="47" y="3073"/>
                  </a:lnTo>
                  <a:lnTo>
                    <a:pt x="57" y="3085"/>
                  </a:lnTo>
                  <a:lnTo>
                    <a:pt x="67" y="3096"/>
                  </a:lnTo>
                  <a:lnTo>
                    <a:pt x="77" y="3105"/>
                  </a:lnTo>
                  <a:lnTo>
                    <a:pt x="88" y="3113"/>
                  </a:lnTo>
                  <a:lnTo>
                    <a:pt x="98" y="3122"/>
                  </a:lnTo>
                  <a:lnTo>
                    <a:pt x="109" y="3127"/>
                  </a:lnTo>
                  <a:lnTo>
                    <a:pt x="128" y="3135"/>
                  </a:lnTo>
                  <a:lnTo>
                    <a:pt x="148" y="3139"/>
                  </a:lnTo>
                  <a:lnTo>
                    <a:pt x="167" y="3140"/>
                  </a:lnTo>
                  <a:lnTo>
                    <a:pt x="184" y="3137"/>
                  </a:lnTo>
                  <a:lnTo>
                    <a:pt x="184" y="3137"/>
                  </a:lnTo>
                  <a:lnTo>
                    <a:pt x="209" y="3129"/>
                  </a:lnTo>
                  <a:lnTo>
                    <a:pt x="222" y="3122"/>
                  </a:lnTo>
                  <a:lnTo>
                    <a:pt x="229" y="3118"/>
                  </a:lnTo>
                  <a:lnTo>
                    <a:pt x="231" y="3117"/>
                  </a:lnTo>
                  <a:lnTo>
                    <a:pt x="231" y="3117"/>
                  </a:lnTo>
                  <a:lnTo>
                    <a:pt x="238" y="3120"/>
                  </a:lnTo>
                  <a:lnTo>
                    <a:pt x="254" y="3127"/>
                  </a:lnTo>
                  <a:lnTo>
                    <a:pt x="268" y="3132"/>
                  </a:lnTo>
                  <a:lnTo>
                    <a:pt x="283" y="3135"/>
                  </a:lnTo>
                  <a:lnTo>
                    <a:pt x="300" y="3137"/>
                  </a:lnTo>
                  <a:lnTo>
                    <a:pt x="318" y="3137"/>
                  </a:lnTo>
                  <a:lnTo>
                    <a:pt x="318" y="3137"/>
                  </a:lnTo>
                  <a:lnTo>
                    <a:pt x="337" y="3135"/>
                  </a:lnTo>
                  <a:lnTo>
                    <a:pt x="352" y="3130"/>
                  </a:lnTo>
                  <a:lnTo>
                    <a:pt x="364" y="3123"/>
                  </a:lnTo>
                  <a:lnTo>
                    <a:pt x="376" y="3117"/>
                  </a:lnTo>
                  <a:lnTo>
                    <a:pt x="382" y="3108"/>
                  </a:lnTo>
                  <a:lnTo>
                    <a:pt x="388" y="3103"/>
                  </a:lnTo>
                  <a:lnTo>
                    <a:pt x="393" y="3096"/>
                  </a:lnTo>
                  <a:lnTo>
                    <a:pt x="393" y="3096"/>
                  </a:lnTo>
                  <a:lnTo>
                    <a:pt x="408" y="3095"/>
                  </a:lnTo>
                  <a:lnTo>
                    <a:pt x="421" y="3091"/>
                  </a:lnTo>
                  <a:lnTo>
                    <a:pt x="438" y="3085"/>
                  </a:lnTo>
                  <a:lnTo>
                    <a:pt x="447" y="3080"/>
                  </a:lnTo>
                  <a:lnTo>
                    <a:pt x="453" y="3074"/>
                  </a:lnTo>
                  <a:lnTo>
                    <a:pt x="460" y="3068"/>
                  </a:lnTo>
                  <a:lnTo>
                    <a:pt x="467" y="3059"/>
                  </a:lnTo>
                  <a:lnTo>
                    <a:pt x="472" y="3049"/>
                  </a:lnTo>
                  <a:lnTo>
                    <a:pt x="474" y="3037"/>
                  </a:lnTo>
                  <a:lnTo>
                    <a:pt x="475" y="3024"/>
                  </a:lnTo>
                  <a:lnTo>
                    <a:pt x="474" y="3009"/>
                  </a:lnTo>
                  <a:lnTo>
                    <a:pt x="474" y="3009"/>
                  </a:lnTo>
                  <a:lnTo>
                    <a:pt x="472" y="3000"/>
                  </a:lnTo>
                  <a:lnTo>
                    <a:pt x="468" y="2993"/>
                  </a:lnTo>
                  <a:lnTo>
                    <a:pt x="460" y="2977"/>
                  </a:lnTo>
                  <a:lnTo>
                    <a:pt x="448" y="2961"/>
                  </a:lnTo>
                  <a:lnTo>
                    <a:pt x="433" y="2946"/>
                  </a:lnTo>
                  <a:lnTo>
                    <a:pt x="416" y="2931"/>
                  </a:lnTo>
                  <a:lnTo>
                    <a:pt x="398" y="2917"/>
                  </a:lnTo>
                  <a:lnTo>
                    <a:pt x="377" y="2904"/>
                  </a:lnTo>
                  <a:lnTo>
                    <a:pt x="357" y="2892"/>
                  </a:lnTo>
                  <a:lnTo>
                    <a:pt x="318" y="2870"/>
                  </a:lnTo>
                  <a:lnTo>
                    <a:pt x="285" y="2853"/>
                  </a:lnTo>
                  <a:lnTo>
                    <a:pt x="251" y="2840"/>
                  </a:lnTo>
                  <a:lnTo>
                    <a:pt x="251" y="2840"/>
                  </a:lnTo>
                  <a:lnTo>
                    <a:pt x="285" y="2770"/>
                  </a:lnTo>
                  <a:lnTo>
                    <a:pt x="322" y="2699"/>
                  </a:lnTo>
                  <a:lnTo>
                    <a:pt x="367" y="2618"/>
                  </a:lnTo>
                  <a:lnTo>
                    <a:pt x="415" y="2534"/>
                  </a:lnTo>
                  <a:lnTo>
                    <a:pt x="438" y="2493"/>
                  </a:lnTo>
                  <a:lnTo>
                    <a:pt x="460" y="2456"/>
                  </a:lnTo>
                  <a:lnTo>
                    <a:pt x="482" y="2424"/>
                  </a:lnTo>
                  <a:lnTo>
                    <a:pt x="502" y="2399"/>
                  </a:lnTo>
                  <a:lnTo>
                    <a:pt x="519" y="2379"/>
                  </a:lnTo>
                  <a:lnTo>
                    <a:pt x="527" y="2372"/>
                  </a:lnTo>
                  <a:lnTo>
                    <a:pt x="534" y="2367"/>
                  </a:lnTo>
                  <a:lnTo>
                    <a:pt x="534" y="2367"/>
                  </a:lnTo>
                  <a:lnTo>
                    <a:pt x="553" y="2355"/>
                  </a:lnTo>
                  <a:lnTo>
                    <a:pt x="581" y="2331"/>
                  </a:lnTo>
                  <a:lnTo>
                    <a:pt x="662" y="2262"/>
                  </a:lnTo>
                  <a:lnTo>
                    <a:pt x="767" y="2171"/>
                  </a:lnTo>
                  <a:lnTo>
                    <a:pt x="885" y="2066"/>
                  </a:lnTo>
                  <a:lnTo>
                    <a:pt x="1004" y="1960"/>
                  </a:lnTo>
                  <a:lnTo>
                    <a:pt x="1114" y="1865"/>
                  </a:lnTo>
                  <a:lnTo>
                    <a:pt x="1203" y="1789"/>
                  </a:lnTo>
                  <a:lnTo>
                    <a:pt x="1237" y="1762"/>
                  </a:lnTo>
                  <a:lnTo>
                    <a:pt x="1262" y="1745"/>
                  </a:lnTo>
                  <a:lnTo>
                    <a:pt x="1262" y="1745"/>
                  </a:lnTo>
                  <a:lnTo>
                    <a:pt x="1304" y="1718"/>
                  </a:lnTo>
                  <a:lnTo>
                    <a:pt x="1352" y="1684"/>
                  </a:lnTo>
                  <a:lnTo>
                    <a:pt x="1446" y="1615"/>
                  </a:lnTo>
                  <a:lnTo>
                    <a:pt x="1522" y="1559"/>
                  </a:lnTo>
                  <a:lnTo>
                    <a:pt x="1547" y="1542"/>
                  </a:lnTo>
                  <a:lnTo>
                    <a:pt x="1559" y="1536"/>
                  </a:lnTo>
                  <a:lnTo>
                    <a:pt x="1559" y="1536"/>
                  </a:lnTo>
                  <a:lnTo>
                    <a:pt x="1564" y="1539"/>
                  </a:lnTo>
                  <a:lnTo>
                    <a:pt x="1572" y="1549"/>
                  </a:lnTo>
                  <a:lnTo>
                    <a:pt x="1603" y="1586"/>
                  </a:lnTo>
                  <a:lnTo>
                    <a:pt x="1645" y="1640"/>
                  </a:lnTo>
                  <a:lnTo>
                    <a:pt x="1696" y="1708"/>
                  </a:lnTo>
                  <a:lnTo>
                    <a:pt x="1746" y="1782"/>
                  </a:lnTo>
                  <a:lnTo>
                    <a:pt x="1770" y="1821"/>
                  </a:lnTo>
                  <a:lnTo>
                    <a:pt x="1793" y="1858"/>
                  </a:lnTo>
                  <a:lnTo>
                    <a:pt x="1815" y="1895"/>
                  </a:lnTo>
                  <a:lnTo>
                    <a:pt x="1834" y="1931"/>
                  </a:lnTo>
                  <a:lnTo>
                    <a:pt x="1851" y="1965"/>
                  </a:lnTo>
                  <a:lnTo>
                    <a:pt x="1862" y="1995"/>
                  </a:lnTo>
                  <a:lnTo>
                    <a:pt x="1862" y="1995"/>
                  </a:lnTo>
                  <a:lnTo>
                    <a:pt x="1901" y="2105"/>
                  </a:lnTo>
                  <a:lnTo>
                    <a:pt x="1920" y="2157"/>
                  </a:lnTo>
                  <a:lnTo>
                    <a:pt x="1935" y="2208"/>
                  </a:lnTo>
                  <a:lnTo>
                    <a:pt x="1945" y="2259"/>
                  </a:lnTo>
                  <a:lnTo>
                    <a:pt x="1950" y="2284"/>
                  </a:lnTo>
                  <a:lnTo>
                    <a:pt x="1952" y="2309"/>
                  </a:lnTo>
                  <a:lnTo>
                    <a:pt x="1953" y="2335"/>
                  </a:lnTo>
                  <a:lnTo>
                    <a:pt x="1955" y="2362"/>
                  </a:lnTo>
                  <a:lnTo>
                    <a:pt x="1953" y="2387"/>
                  </a:lnTo>
                  <a:lnTo>
                    <a:pt x="1950" y="2414"/>
                  </a:lnTo>
                  <a:lnTo>
                    <a:pt x="1950" y="2414"/>
                  </a:lnTo>
                  <a:lnTo>
                    <a:pt x="1943" y="2463"/>
                  </a:lnTo>
                  <a:lnTo>
                    <a:pt x="1938" y="2505"/>
                  </a:lnTo>
                  <a:lnTo>
                    <a:pt x="1935" y="2542"/>
                  </a:lnTo>
                  <a:lnTo>
                    <a:pt x="1937" y="2573"/>
                  </a:lnTo>
                  <a:lnTo>
                    <a:pt x="1937" y="2586"/>
                  </a:lnTo>
                  <a:lnTo>
                    <a:pt x="1940" y="2600"/>
                  </a:lnTo>
                  <a:lnTo>
                    <a:pt x="1943" y="2612"/>
                  </a:lnTo>
                  <a:lnTo>
                    <a:pt x="1948" y="2625"/>
                  </a:lnTo>
                  <a:lnTo>
                    <a:pt x="1955" y="2635"/>
                  </a:lnTo>
                  <a:lnTo>
                    <a:pt x="1964" y="2647"/>
                  </a:lnTo>
                  <a:lnTo>
                    <a:pt x="1972" y="2659"/>
                  </a:lnTo>
                  <a:lnTo>
                    <a:pt x="1984" y="2671"/>
                  </a:lnTo>
                  <a:lnTo>
                    <a:pt x="1984" y="2671"/>
                  </a:lnTo>
                  <a:lnTo>
                    <a:pt x="2021" y="2705"/>
                  </a:lnTo>
                  <a:lnTo>
                    <a:pt x="2082" y="2754"/>
                  </a:lnTo>
                  <a:lnTo>
                    <a:pt x="2233" y="2877"/>
                  </a:lnTo>
                  <a:lnTo>
                    <a:pt x="2436" y="3036"/>
                  </a:lnTo>
                  <a:lnTo>
                    <a:pt x="2436" y="3036"/>
                  </a:lnTo>
                  <a:lnTo>
                    <a:pt x="2441" y="3044"/>
                  </a:lnTo>
                  <a:lnTo>
                    <a:pt x="2447" y="3051"/>
                  </a:lnTo>
                  <a:lnTo>
                    <a:pt x="2456" y="3061"/>
                  </a:lnTo>
                  <a:lnTo>
                    <a:pt x="2466" y="3071"/>
                  </a:lnTo>
                  <a:lnTo>
                    <a:pt x="2479" y="3080"/>
                  </a:lnTo>
                  <a:lnTo>
                    <a:pt x="2493" y="3086"/>
                  </a:lnTo>
                  <a:lnTo>
                    <a:pt x="2510" y="3090"/>
                  </a:lnTo>
                  <a:lnTo>
                    <a:pt x="2510" y="3090"/>
                  </a:lnTo>
                  <a:lnTo>
                    <a:pt x="2525" y="3090"/>
                  </a:lnTo>
                  <a:lnTo>
                    <a:pt x="2538" y="3090"/>
                  </a:lnTo>
                  <a:lnTo>
                    <a:pt x="2550" y="3086"/>
                  </a:lnTo>
                  <a:lnTo>
                    <a:pt x="2559" y="3083"/>
                  </a:lnTo>
                  <a:lnTo>
                    <a:pt x="2567" y="3081"/>
                  </a:lnTo>
                  <a:lnTo>
                    <a:pt x="2575" y="3080"/>
                  </a:lnTo>
                  <a:lnTo>
                    <a:pt x="2582" y="3080"/>
                  </a:lnTo>
                  <a:lnTo>
                    <a:pt x="2591" y="3083"/>
                  </a:lnTo>
                  <a:lnTo>
                    <a:pt x="2591" y="3083"/>
                  </a:lnTo>
                  <a:lnTo>
                    <a:pt x="2607" y="3095"/>
                  </a:lnTo>
                  <a:lnTo>
                    <a:pt x="2626" y="3105"/>
                  </a:lnTo>
                  <a:lnTo>
                    <a:pt x="2638" y="3112"/>
                  </a:lnTo>
                  <a:lnTo>
                    <a:pt x="2650" y="3117"/>
                  </a:lnTo>
                  <a:lnTo>
                    <a:pt x="2663" y="3120"/>
                  </a:lnTo>
                  <a:lnTo>
                    <a:pt x="2678" y="3123"/>
                  </a:lnTo>
                  <a:lnTo>
                    <a:pt x="2678" y="3123"/>
                  </a:lnTo>
                  <a:lnTo>
                    <a:pt x="2695" y="3125"/>
                  </a:lnTo>
                  <a:lnTo>
                    <a:pt x="2710" y="3123"/>
                  </a:lnTo>
                  <a:lnTo>
                    <a:pt x="2725" y="3122"/>
                  </a:lnTo>
                  <a:lnTo>
                    <a:pt x="2739" y="3118"/>
                  </a:lnTo>
                  <a:lnTo>
                    <a:pt x="2759" y="3113"/>
                  </a:lnTo>
                  <a:lnTo>
                    <a:pt x="2766" y="3110"/>
                  </a:lnTo>
                  <a:lnTo>
                    <a:pt x="2766" y="3110"/>
                  </a:lnTo>
                  <a:lnTo>
                    <a:pt x="2766" y="3112"/>
                  </a:lnTo>
                  <a:lnTo>
                    <a:pt x="2769" y="3117"/>
                  </a:lnTo>
                  <a:lnTo>
                    <a:pt x="2773" y="3120"/>
                  </a:lnTo>
                  <a:lnTo>
                    <a:pt x="2776" y="3122"/>
                  </a:lnTo>
                  <a:lnTo>
                    <a:pt x="2781" y="3123"/>
                  </a:lnTo>
                  <a:lnTo>
                    <a:pt x="2786" y="3123"/>
                  </a:lnTo>
                  <a:lnTo>
                    <a:pt x="2786" y="3123"/>
                  </a:lnTo>
                  <a:lnTo>
                    <a:pt x="2806" y="3123"/>
                  </a:lnTo>
                  <a:lnTo>
                    <a:pt x="2813" y="3123"/>
                  </a:lnTo>
                  <a:lnTo>
                    <a:pt x="2813" y="3123"/>
                  </a:lnTo>
                  <a:lnTo>
                    <a:pt x="2815" y="3125"/>
                  </a:lnTo>
                  <a:lnTo>
                    <a:pt x="2820" y="3125"/>
                  </a:lnTo>
                  <a:lnTo>
                    <a:pt x="2835" y="3123"/>
                  </a:lnTo>
                  <a:lnTo>
                    <a:pt x="2860" y="3117"/>
                  </a:lnTo>
                  <a:lnTo>
                    <a:pt x="2860" y="3117"/>
                  </a:lnTo>
                  <a:lnTo>
                    <a:pt x="2892" y="3107"/>
                  </a:lnTo>
                  <a:lnTo>
                    <a:pt x="2906" y="3103"/>
                  </a:lnTo>
                  <a:lnTo>
                    <a:pt x="2919" y="3098"/>
                  </a:lnTo>
                  <a:lnTo>
                    <a:pt x="2929" y="3093"/>
                  </a:lnTo>
                  <a:lnTo>
                    <a:pt x="2938" y="3085"/>
                  </a:lnTo>
                  <a:lnTo>
                    <a:pt x="2945" y="3076"/>
                  </a:lnTo>
                  <a:lnTo>
                    <a:pt x="2948" y="3063"/>
                  </a:lnTo>
                  <a:lnTo>
                    <a:pt x="2948" y="3063"/>
                  </a:lnTo>
                  <a:lnTo>
                    <a:pt x="2951" y="3032"/>
                  </a:lnTo>
                  <a:lnTo>
                    <a:pt x="2951" y="3015"/>
                  </a:lnTo>
                  <a:lnTo>
                    <a:pt x="2951" y="3000"/>
                  </a:lnTo>
                  <a:lnTo>
                    <a:pt x="2946" y="2985"/>
                  </a:lnTo>
                  <a:lnTo>
                    <a:pt x="2939" y="2968"/>
                  </a:lnTo>
                  <a:lnTo>
                    <a:pt x="2936" y="2961"/>
                  </a:lnTo>
                  <a:lnTo>
                    <a:pt x="2929" y="2955"/>
                  </a:lnTo>
                  <a:lnTo>
                    <a:pt x="2923" y="2948"/>
                  </a:lnTo>
                  <a:lnTo>
                    <a:pt x="2914" y="2941"/>
                  </a:lnTo>
                  <a:lnTo>
                    <a:pt x="2914" y="2941"/>
                  </a:lnTo>
                  <a:lnTo>
                    <a:pt x="2896" y="2929"/>
                  </a:lnTo>
                  <a:lnTo>
                    <a:pt x="2877" y="2919"/>
                  </a:lnTo>
                  <a:lnTo>
                    <a:pt x="2855" y="2911"/>
                  </a:lnTo>
                  <a:lnTo>
                    <a:pt x="2833" y="2904"/>
                  </a:lnTo>
                  <a:lnTo>
                    <a:pt x="2811" y="2901"/>
                  </a:lnTo>
                  <a:lnTo>
                    <a:pt x="2786" y="2897"/>
                  </a:lnTo>
                  <a:lnTo>
                    <a:pt x="2759" y="2897"/>
                  </a:lnTo>
                  <a:lnTo>
                    <a:pt x="2732" y="2901"/>
                  </a:lnTo>
                  <a:lnTo>
                    <a:pt x="2732" y="2901"/>
                  </a:lnTo>
                  <a:lnTo>
                    <a:pt x="2656" y="2911"/>
                  </a:lnTo>
                  <a:lnTo>
                    <a:pt x="2638" y="2914"/>
                  </a:lnTo>
                  <a:lnTo>
                    <a:pt x="2638" y="2914"/>
                  </a:lnTo>
                  <a:lnTo>
                    <a:pt x="2552" y="2828"/>
                  </a:lnTo>
                  <a:lnTo>
                    <a:pt x="2484" y="2759"/>
                  </a:lnTo>
                  <a:lnTo>
                    <a:pt x="2456" y="2728"/>
                  </a:lnTo>
                  <a:lnTo>
                    <a:pt x="2436" y="2705"/>
                  </a:lnTo>
                  <a:lnTo>
                    <a:pt x="2436" y="2705"/>
                  </a:lnTo>
                  <a:lnTo>
                    <a:pt x="2409" y="2669"/>
                  </a:lnTo>
                  <a:lnTo>
                    <a:pt x="2390" y="2640"/>
                  </a:lnTo>
                  <a:lnTo>
                    <a:pt x="2382" y="2627"/>
                  </a:lnTo>
                  <a:lnTo>
                    <a:pt x="2377" y="2613"/>
                  </a:lnTo>
                  <a:lnTo>
                    <a:pt x="2371" y="2602"/>
                  </a:lnTo>
                  <a:lnTo>
                    <a:pt x="2368" y="2590"/>
                  </a:lnTo>
                  <a:lnTo>
                    <a:pt x="2368" y="2590"/>
                  </a:lnTo>
                  <a:lnTo>
                    <a:pt x="2361" y="2542"/>
                  </a:lnTo>
                  <a:lnTo>
                    <a:pt x="2358" y="2505"/>
                  </a:lnTo>
                  <a:lnTo>
                    <a:pt x="2355" y="2463"/>
                  </a:lnTo>
                  <a:lnTo>
                    <a:pt x="2353" y="2416"/>
                  </a:lnTo>
                  <a:lnTo>
                    <a:pt x="2353" y="2370"/>
                  </a:lnTo>
                  <a:lnTo>
                    <a:pt x="2356" y="2326"/>
                  </a:lnTo>
                  <a:lnTo>
                    <a:pt x="2358" y="2304"/>
                  </a:lnTo>
                  <a:lnTo>
                    <a:pt x="2361" y="2286"/>
                  </a:lnTo>
                  <a:lnTo>
                    <a:pt x="2361" y="2286"/>
                  </a:lnTo>
                  <a:lnTo>
                    <a:pt x="2368" y="2247"/>
                  </a:lnTo>
                  <a:lnTo>
                    <a:pt x="2371" y="2203"/>
                  </a:lnTo>
                  <a:lnTo>
                    <a:pt x="2373" y="2159"/>
                  </a:lnTo>
                  <a:lnTo>
                    <a:pt x="2375" y="2113"/>
                  </a:lnTo>
                  <a:lnTo>
                    <a:pt x="2375" y="2027"/>
                  </a:lnTo>
                  <a:lnTo>
                    <a:pt x="2378" y="1992"/>
                  </a:lnTo>
                  <a:lnTo>
                    <a:pt x="2382" y="1961"/>
                  </a:lnTo>
                  <a:lnTo>
                    <a:pt x="2382" y="1961"/>
                  </a:lnTo>
                  <a:lnTo>
                    <a:pt x="2387" y="1926"/>
                  </a:lnTo>
                  <a:lnTo>
                    <a:pt x="2390" y="1873"/>
                  </a:lnTo>
                  <a:lnTo>
                    <a:pt x="2393" y="1750"/>
                  </a:lnTo>
                  <a:lnTo>
                    <a:pt x="2395" y="1639"/>
                  </a:lnTo>
                  <a:lnTo>
                    <a:pt x="2395" y="1590"/>
                  </a:lnTo>
                  <a:lnTo>
                    <a:pt x="2489" y="1718"/>
                  </a:lnTo>
                  <a:lnTo>
                    <a:pt x="2510" y="1678"/>
                  </a:lnTo>
                  <a:lnTo>
                    <a:pt x="2530" y="1711"/>
                  </a:lnTo>
                  <a:lnTo>
                    <a:pt x="2570" y="1671"/>
                  </a:lnTo>
                  <a:lnTo>
                    <a:pt x="2591" y="1718"/>
                  </a:lnTo>
                  <a:lnTo>
                    <a:pt x="2618" y="1684"/>
                  </a:lnTo>
                  <a:lnTo>
                    <a:pt x="2618" y="1684"/>
                  </a:lnTo>
                  <a:lnTo>
                    <a:pt x="2631" y="1713"/>
                  </a:lnTo>
                  <a:lnTo>
                    <a:pt x="2639" y="1733"/>
                  </a:lnTo>
                  <a:lnTo>
                    <a:pt x="2643" y="1738"/>
                  </a:lnTo>
                  <a:lnTo>
                    <a:pt x="2645" y="1738"/>
                  </a:lnTo>
                  <a:lnTo>
                    <a:pt x="2645" y="1738"/>
                  </a:lnTo>
                  <a:lnTo>
                    <a:pt x="2645" y="1738"/>
                  </a:lnTo>
                  <a:lnTo>
                    <a:pt x="2648" y="1730"/>
                  </a:lnTo>
                  <a:lnTo>
                    <a:pt x="2655" y="1715"/>
                  </a:lnTo>
                  <a:lnTo>
                    <a:pt x="2665" y="1698"/>
                  </a:lnTo>
                  <a:lnTo>
                    <a:pt x="2665" y="1698"/>
                  </a:lnTo>
                  <a:lnTo>
                    <a:pt x="2675" y="1710"/>
                  </a:lnTo>
                  <a:lnTo>
                    <a:pt x="2682" y="1716"/>
                  </a:lnTo>
                  <a:lnTo>
                    <a:pt x="2683" y="1718"/>
                  </a:lnTo>
                  <a:lnTo>
                    <a:pt x="2685" y="1718"/>
                  </a:lnTo>
                  <a:lnTo>
                    <a:pt x="2685" y="1718"/>
                  </a:lnTo>
                  <a:lnTo>
                    <a:pt x="2690" y="1713"/>
                  </a:lnTo>
                  <a:lnTo>
                    <a:pt x="2698" y="1703"/>
                  </a:lnTo>
                  <a:lnTo>
                    <a:pt x="2707" y="1696"/>
                  </a:lnTo>
                  <a:lnTo>
                    <a:pt x="2710" y="1696"/>
                  </a:lnTo>
                  <a:lnTo>
                    <a:pt x="2712" y="1698"/>
                  </a:lnTo>
                  <a:lnTo>
                    <a:pt x="2725" y="1732"/>
                  </a:lnTo>
                  <a:lnTo>
                    <a:pt x="2746" y="1698"/>
                  </a:lnTo>
                  <a:lnTo>
                    <a:pt x="2786" y="1765"/>
                  </a:lnTo>
                  <a:lnTo>
                    <a:pt x="2786" y="1765"/>
                  </a:lnTo>
                  <a:lnTo>
                    <a:pt x="2813" y="1684"/>
                  </a:lnTo>
                  <a:lnTo>
                    <a:pt x="2813" y="1684"/>
                  </a:lnTo>
                  <a:lnTo>
                    <a:pt x="2815" y="1688"/>
                  </a:lnTo>
                  <a:lnTo>
                    <a:pt x="2818" y="1696"/>
                  </a:lnTo>
                  <a:lnTo>
                    <a:pt x="2830" y="1720"/>
                  </a:lnTo>
                  <a:lnTo>
                    <a:pt x="2847" y="1752"/>
                  </a:lnTo>
                  <a:lnTo>
                    <a:pt x="2901" y="1711"/>
                  </a:lnTo>
                  <a:lnTo>
                    <a:pt x="2921" y="1772"/>
                  </a:lnTo>
                  <a:lnTo>
                    <a:pt x="2948" y="1732"/>
                  </a:lnTo>
                  <a:lnTo>
                    <a:pt x="2975" y="1792"/>
                  </a:lnTo>
                  <a:lnTo>
                    <a:pt x="3002" y="1765"/>
                  </a:lnTo>
                  <a:lnTo>
                    <a:pt x="3015" y="1826"/>
                  </a:lnTo>
                  <a:lnTo>
                    <a:pt x="3049" y="1765"/>
                  </a:lnTo>
                  <a:lnTo>
                    <a:pt x="3076" y="1840"/>
                  </a:lnTo>
                  <a:lnTo>
                    <a:pt x="3110" y="1779"/>
                  </a:lnTo>
                  <a:lnTo>
                    <a:pt x="3143" y="1846"/>
                  </a:lnTo>
                  <a:lnTo>
                    <a:pt x="3170" y="1779"/>
                  </a:lnTo>
                  <a:lnTo>
                    <a:pt x="3184" y="1833"/>
                  </a:lnTo>
                  <a:lnTo>
                    <a:pt x="3218" y="1799"/>
                  </a:lnTo>
                  <a:lnTo>
                    <a:pt x="3258" y="1840"/>
                  </a:lnTo>
                  <a:lnTo>
                    <a:pt x="3272" y="1799"/>
                  </a:lnTo>
                  <a:lnTo>
                    <a:pt x="3305" y="1846"/>
                  </a:lnTo>
                  <a:lnTo>
                    <a:pt x="3305" y="1846"/>
                  </a:lnTo>
                  <a:lnTo>
                    <a:pt x="3324" y="1819"/>
                  </a:lnTo>
                  <a:lnTo>
                    <a:pt x="3339" y="1799"/>
                  </a:lnTo>
                  <a:lnTo>
                    <a:pt x="3339" y="1799"/>
                  </a:lnTo>
                  <a:lnTo>
                    <a:pt x="3339" y="1803"/>
                  </a:lnTo>
                  <a:lnTo>
                    <a:pt x="3339" y="1806"/>
                  </a:lnTo>
                  <a:lnTo>
                    <a:pt x="3341" y="1814"/>
                  </a:lnTo>
                  <a:lnTo>
                    <a:pt x="3346" y="1826"/>
                  </a:lnTo>
                  <a:lnTo>
                    <a:pt x="3379" y="1799"/>
                  </a:lnTo>
                  <a:lnTo>
                    <a:pt x="3379" y="1846"/>
                  </a:lnTo>
                  <a:lnTo>
                    <a:pt x="3379" y="1846"/>
                  </a:lnTo>
                  <a:lnTo>
                    <a:pt x="3400" y="1828"/>
                  </a:lnTo>
                  <a:lnTo>
                    <a:pt x="3413" y="1816"/>
                  </a:lnTo>
                  <a:lnTo>
                    <a:pt x="3418" y="1813"/>
                  </a:lnTo>
                  <a:lnTo>
                    <a:pt x="3420" y="1813"/>
                  </a:lnTo>
                  <a:lnTo>
                    <a:pt x="3420" y="1813"/>
                  </a:lnTo>
                  <a:lnTo>
                    <a:pt x="3420" y="1823"/>
                  </a:lnTo>
                  <a:lnTo>
                    <a:pt x="3418" y="1841"/>
                  </a:lnTo>
                  <a:lnTo>
                    <a:pt x="3418" y="1852"/>
                  </a:lnTo>
                  <a:lnTo>
                    <a:pt x="3418" y="1858"/>
                  </a:lnTo>
                  <a:lnTo>
                    <a:pt x="3420" y="1860"/>
                  </a:lnTo>
                  <a:lnTo>
                    <a:pt x="3422" y="1862"/>
                  </a:lnTo>
                  <a:lnTo>
                    <a:pt x="3423" y="1862"/>
                  </a:lnTo>
                  <a:lnTo>
                    <a:pt x="3427" y="1860"/>
                  </a:lnTo>
                  <a:lnTo>
                    <a:pt x="3427" y="1860"/>
                  </a:lnTo>
                  <a:lnTo>
                    <a:pt x="3447" y="1845"/>
                  </a:lnTo>
                  <a:lnTo>
                    <a:pt x="3454" y="1840"/>
                  </a:lnTo>
                  <a:lnTo>
                    <a:pt x="3481" y="1867"/>
                  </a:lnTo>
                  <a:lnTo>
                    <a:pt x="3508" y="1819"/>
                  </a:lnTo>
                  <a:lnTo>
                    <a:pt x="3508" y="1853"/>
                  </a:lnTo>
                  <a:lnTo>
                    <a:pt x="3535" y="1826"/>
                  </a:lnTo>
                  <a:lnTo>
                    <a:pt x="3555" y="1887"/>
                  </a:lnTo>
                  <a:lnTo>
                    <a:pt x="3555" y="1887"/>
                  </a:lnTo>
                  <a:lnTo>
                    <a:pt x="3573" y="2034"/>
                  </a:lnTo>
                  <a:lnTo>
                    <a:pt x="3595" y="2232"/>
                  </a:lnTo>
                  <a:lnTo>
                    <a:pt x="3595" y="2232"/>
                  </a:lnTo>
                  <a:lnTo>
                    <a:pt x="3597" y="2260"/>
                  </a:lnTo>
                  <a:lnTo>
                    <a:pt x="3599" y="2294"/>
                  </a:lnTo>
                  <a:lnTo>
                    <a:pt x="3599" y="2375"/>
                  </a:lnTo>
                  <a:lnTo>
                    <a:pt x="3600" y="2461"/>
                  </a:lnTo>
                  <a:lnTo>
                    <a:pt x="3602" y="2542"/>
                  </a:lnTo>
                  <a:lnTo>
                    <a:pt x="3602" y="2542"/>
                  </a:lnTo>
                  <a:lnTo>
                    <a:pt x="3605" y="2585"/>
                  </a:lnTo>
                  <a:lnTo>
                    <a:pt x="3612" y="2635"/>
                  </a:lnTo>
                  <a:lnTo>
                    <a:pt x="3622" y="2691"/>
                  </a:lnTo>
                  <a:lnTo>
                    <a:pt x="3632" y="2750"/>
                  </a:lnTo>
                  <a:lnTo>
                    <a:pt x="3656" y="2862"/>
                  </a:lnTo>
                  <a:lnTo>
                    <a:pt x="3676" y="2948"/>
                  </a:lnTo>
                  <a:lnTo>
                    <a:pt x="3676" y="2948"/>
                  </a:lnTo>
                  <a:lnTo>
                    <a:pt x="3683" y="2980"/>
                  </a:lnTo>
                  <a:lnTo>
                    <a:pt x="3686" y="3007"/>
                  </a:lnTo>
                  <a:lnTo>
                    <a:pt x="3691" y="3058"/>
                  </a:lnTo>
                  <a:lnTo>
                    <a:pt x="3693" y="3080"/>
                  </a:lnTo>
                  <a:lnTo>
                    <a:pt x="3696" y="3100"/>
                  </a:lnTo>
                  <a:lnTo>
                    <a:pt x="3701" y="3118"/>
                  </a:lnTo>
                  <a:lnTo>
                    <a:pt x="3710" y="3137"/>
                  </a:lnTo>
                  <a:lnTo>
                    <a:pt x="3710" y="3137"/>
                  </a:lnTo>
                  <a:lnTo>
                    <a:pt x="3722" y="3154"/>
                  </a:lnTo>
                  <a:lnTo>
                    <a:pt x="3737" y="3171"/>
                  </a:lnTo>
                  <a:lnTo>
                    <a:pt x="3752" y="3186"/>
                  </a:lnTo>
                  <a:lnTo>
                    <a:pt x="3767" y="3198"/>
                  </a:lnTo>
                  <a:lnTo>
                    <a:pt x="3794" y="3218"/>
                  </a:lnTo>
                  <a:lnTo>
                    <a:pt x="3804" y="3225"/>
                  </a:lnTo>
                  <a:lnTo>
                    <a:pt x="3804" y="3225"/>
                  </a:lnTo>
                  <a:lnTo>
                    <a:pt x="3811" y="3230"/>
                  </a:lnTo>
                  <a:lnTo>
                    <a:pt x="3818" y="3235"/>
                  </a:lnTo>
                  <a:lnTo>
                    <a:pt x="3829" y="3240"/>
                  </a:lnTo>
                  <a:lnTo>
                    <a:pt x="3843" y="3245"/>
                  </a:lnTo>
                  <a:lnTo>
                    <a:pt x="3860" y="3248"/>
                  </a:lnTo>
                  <a:lnTo>
                    <a:pt x="3882" y="3252"/>
                  </a:lnTo>
                  <a:lnTo>
                    <a:pt x="3905" y="3252"/>
                  </a:lnTo>
                  <a:lnTo>
                    <a:pt x="3905" y="3252"/>
                  </a:lnTo>
                  <a:lnTo>
                    <a:pt x="3929" y="3250"/>
                  </a:lnTo>
                  <a:lnTo>
                    <a:pt x="3949" y="3247"/>
                  </a:lnTo>
                  <a:lnTo>
                    <a:pt x="3966" y="3242"/>
                  </a:lnTo>
                  <a:lnTo>
                    <a:pt x="3978" y="3237"/>
                  </a:lnTo>
                  <a:lnTo>
                    <a:pt x="3995" y="3228"/>
                  </a:lnTo>
                  <a:lnTo>
                    <a:pt x="4000" y="3225"/>
                  </a:lnTo>
                  <a:lnTo>
                    <a:pt x="4000" y="3225"/>
                  </a:lnTo>
                  <a:lnTo>
                    <a:pt x="4006" y="3225"/>
                  </a:lnTo>
                  <a:lnTo>
                    <a:pt x="4025" y="3227"/>
                  </a:lnTo>
                  <a:lnTo>
                    <a:pt x="4057" y="3225"/>
                  </a:lnTo>
                  <a:lnTo>
                    <a:pt x="4077" y="3221"/>
                  </a:lnTo>
                  <a:lnTo>
                    <a:pt x="4101" y="3218"/>
                  </a:lnTo>
                  <a:lnTo>
                    <a:pt x="4101" y="3218"/>
                  </a:lnTo>
                  <a:lnTo>
                    <a:pt x="4140" y="3210"/>
                  </a:lnTo>
                  <a:lnTo>
                    <a:pt x="4163" y="3203"/>
                  </a:lnTo>
                  <a:lnTo>
                    <a:pt x="4173" y="3199"/>
                  </a:lnTo>
                  <a:lnTo>
                    <a:pt x="4175" y="3198"/>
                  </a:lnTo>
                  <a:lnTo>
                    <a:pt x="4175" y="3198"/>
                  </a:lnTo>
                  <a:lnTo>
                    <a:pt x="4187" y="3199"/>
                  </a:lnTo>
                  <a:lnTo>
                    <a:pt x="4197" y="3199"/>
                  </a:lnTo>
                  <a:lnTo>
                    <a:pt x="4210" y="3196"/>
                  </a:lnTo>
                  <a:lnTo>
                    <a:pt x="4219" y="3193"/>
                  </a:lnTo>
                  <a:lnTo>
                    <a:pt x="4226" y="3189"/>
                  </a:lnTo>
                  <a:lnTo>
                    <a:pt x="4232" y="3184"/>
                  </a:lnTo>
                  <a:lnTo>
                    <a:pt x="4239" y="3178"/>
                  </a:lnTo>
                  <a:lnTo>
                    <a:pt x="4244" y="3169"/>
                  </a:lnTo>
                  <a:lnTo>
                    <a:pt x="4249" y="3157"/>
                  </a:lnTo>
                  <a:lnTo>
                    <a:pt x="4253" y="3145"/>
                  </a:lnTo>
                  <a:lnTo>
                    <a:pt x="4256" y="3130"/>
                  </a:lnTo>
                  <a:lnTo>
                    <a:pt x="4256" y="3130"/>
                  </a:lnTo>
                  <a:lnTo>
                    <a:pt x="4256" y="3115"/>
                  </a:lnTo>
                  <a:lnTo>
                    <a:pt x="4254" y="3100"/>
                  </a:lnTo>
                  <a:lnTo>
                    <a:pt x="4249" y="3086"/>
                  </a:lnTo>
                  <a:lnTo>
                    <a:pt x="4242" y="3073"/>
                  </a:lnTo>
                  <a:lnTo>
                    <a:pt x="4232" y="3059"/>
                  </a:lnTo>
                  <a:lnTo>
                    <a:pt x="4222" y="3047"/>
                  </a:lnTo>
                  <a:lnTo>
                    <a:pt x="4209" y="3037"/>
                  </a:lnTo>
                  <a:lnTo>
                    <a:pt x="4195" y="3027"/>
                  </a:lnTo>
                  <a:lnTo>
                    <a:pt x="4168" y="3009"/>
                  </a:lnTo>
                  <a:lnTo>
                    <a:pt x="4140" y="2995"/>
                  </a:lnTo>
                  <a:lnTo>
                    <a:pt x="4094" y="2975"/>
                  </a:lnTo>
                  <a:lnTo>
                    <a:pt x="4094" y="2975"/>
                  </a:lnTo>
                  <a:lnTo>
                    <a:pt x="4050" y="2958"/>
                  </a:lnTo>
                  <a:lnTo>
                    <a:pt x="4040" y="2955"/>
                  </a:lnTo>
                  <a:lnTo>
                    <a:pt x="4040" y="2955"/>
                  </a:lnTo>
                  <a:lnTo>
                    <a:pt x="4038" y="2953"/>
                  </a:lnTo>
                  <a:lnTo>
                    <a:pt x="4032" y="2943"/>
                  </a:lnTo>
                  <a:lnTo>
                    <a:pt x="4023" y="2924"/>
                  </a:lnTo>
                  <a:lnTo>
                    <a:pt x="4013" y="2894"/>
                  </a:lnTo>
                  <a:lnTo>
                    <a:pt x="4013" y="2894"/>
                  </a:lnTo>
                  <a:lnTo>
                    <a:pt x="4008" y="2875"/>
                  </a:lnTo>
                  <a:lnTo>
                    <a:pt x="4001" y="2860"/>
                  </a:lnTo>
                  <a:lnTo>
                    <a:pt x="3990" y="2831"/>
                  </a:lnTo>
                  <a:lnTo>
                    <a:pt x="3978" y="2808"/>
                  </a:lnTo>
                  <a:lnTo>
                    <a:pt x="3974" y="2796"/>
                  </a:lnTo>
                  <a:lnTo>
                    <a:pt x="3973" y="2786"/>
                  </a:lnTo>
                  <a:lnTo>
                    <a:pt x="3973" y="2786"/>
                  </a:lnTo>
                  <a:lnTo>
                    <a:pt x="3971" y="2769"/>
                  </a:lnTo>
                  <a:lnTo>
                    <a:pt x="3971" y="2755"/>
                  </a:lnTo>
                  <a:lnTo>
                    <a:pt x="3973" y="2732"/>
                  </a:lnTo>
                  <a:lnTo>
                    <a:pt x="3973" y="2732"/>
                  </a:lnTo>
                  <a:lnTo>
                    <a:pt x="3979" y="2689"/>
                  </a:lnTo>
                  <a:lnTo>
                    <a:pt x="3995" y="2602"/>
                  </a:lnTo>
                  <a:lnTo>
                    <a:pt x="4017" y="2493"/>
                  </a:lnTo>
                  <a:lnTo>
                    <a:pt x="4040" y="2387"/>
                  </a:lnTo>
                  <a:lnTo>
                    <a:pt x="4040" y="2387"/>
                  </a:lnTo>
                  <a:lnTo>
                    <a:pt x="4054" y="2324"/>
                  </a:lnTo>
                  <a:lnTo>
                    <a:pt x="4071" y="2240"/>
                  </a:lnTo>
                  <a:lnTo>
                    <a:pt x="4106" y="2044"/>
                  </a:lnTo>
                  <a:lnTo>
                    <a:pt x="4148" y="1799"/>
                  </a:lnTo>
                  <a:lnTo>
                    <a:pt x="4175" y="1792"/>
                  </a:lnTo>
                  <a:lnTo>
                    <a:pt x="4175" y="1792"/>
                  </a:lnTo>
                  <a:lnTo>
                    <a:pt x="4303" y="1907"/>
                  </a:lnTo>
                  <a:lnTo>
                    <a:pt x="4399" y="1995"/>
                  </a:lnTo>
                  <a:lnTo>
                    <a:pt x="4465" y="2056"/>
                  </a:lnTo>
                  <a:lnTo>
                    <a:pt x="4465" y="2056"/>
                  </a:lnTo>
                  <a:lnTo>
                    <a:pt x="4497" y="2083"/>
                  </a:lnTo>
                  <a:lnTo>
                    <a:pt x="4551" y="2125"/>
                  </a:lnTo>
                  <a:lnTo>
                    <a:pt x="4699" y="2237"/>
                  </a:lnTo>
                  <a:lnTo>
                    <a:pt x="4856" y="2352"/>
                  </a:lnTo>
                  <a:lnTo>
                    <a:pt x="4920" y="2401"/>
                  </a:lnTo>
                  <a:lnTo>
                    <a:pt x="4964" y="2434"/>
                  </a:lnTo>
                  <a:lnTo>
                    <a:pt x="4964" y="2434"/>
                  </a:lnTo>
                  <a:lnTo>
                    <a:pt x="5025" y="2483"/>
                  </a:lnTo>
                  <a:lnTo>
                    <a:pt x="5077" y="2531"/>
                  </a:lnTo>
                  <a:lnTo>
                    <a:pt x="5126" y="2576"/>
                  </a:lnTo>
                  <a:lnTo>
                    <a:pt x="5173" y="2623"/>
                  </a:lnTo>
                  <a:lnTo>
                    <a:pt x="5173" y="2623"/>
                  </a:lnTo>
                  <a:lnTo>
                    <a:pt x="5196" y="2645"/>
                  </a:lnTo>
                  <a:lnTo>
                    <a:pt x="5220" y="2667"/>
                  </a:lnTo>
                  <a:lnTo>
                    <a:pt x="5262" y="2701"/>
                  </a:lnTo>
                  <a:lnTo>
                    <a:pt x="5296" y="2728"/>
                  </a:lnTo>
                  <a:lnTo>
                    <a:pt x="5309" y="2740"/>
                  </a:lnTo>
                  <a:lnTo>
                    <a:pt x="5321" y="2752"/>
                  </a:lnTo>
                  <a:lnTo>
                    <a:pt x="5321" y="2752"/>
                  </a:lnTo>
                  <a:lnTo>
                    <a:pt x="5325" y="2757"/>
                  </a:lnTo>
                  <a:lnTo>
                    <a:pt x="5328" y="2762"/>
                  </a:lnTo>
                  <a:lnTo>
                    <a:pt x="5330" y="2772"/>
                  </a:lnTo>
                  <a:lnTo>
                    <a:pt x="5331" y="2796"/>
                  </a:lnTo>
                  <a:lnTo>
                    <a:pt x="5333" y="2811"/>
                  </a:lnTo>
                  <a:lnTo>
                    <a:pt x="5340" y="2830"/>
                  </a:lnTo>
                  <a:lnTo>
                    <a:pt x="5347" y="2841"/>
                  </a:lnTo>
                  <a:lnTo>
                    <a:pt x="5353" y="2853"/>
                  </a:lnTo>
                  <a:lnTo>
                    <a:pt x="5363" y="2865"/>
                  </a:lnTo>
                  <a:lnTo>
                    <a:pt x="5375" y="2880"/>
                  </a:lnTo>
                  <a:lnTo>
                    <a:pt x="5375" y="2880"/>
                  </a:lnTo>
                  <a:lnTo>
                    <a:pt x="5400" y="2907"/>
                  </a:lnTo>
                  <a:lnTo>
                    <a:pt x="5421" y="2929"/>
                  </a:lnTo>
                  <a:lnTo>
                    <a:pt x="5453" y="2960"/>
                  </a:lnTo>
                  <a:lnTo>
                    <a:pt x="5471" y="2975"/>
                  </a:lnTo>
                  <a:lnTo>
                    <a:pt x="5475" y="2980"/>
                  </a:lnTo>
                  <a:lnTo>
                    <a:pt x="5476" y="2982"/>
                  </a:lnTo>
                  <a:lnTo>
                    <a:pt x="5476" y="2982"/>
                  </a:lnTo>
                  <a:lnTo>
                    <a:pt x="5473" y="2983"/>
                  </a:lnTo>
                  <a:lnTo>
                    <a:pt x="5468" y="2987"/>
                  </a:lnTo>
                  <a:lnTo>
                    <a:pt x="5463" y="2990"/>
                  </a:lnTo>
                  <a:lnTo>
                    <a:pt x="5459" y="2992"/>
                  </a:lnTo>
                  <a:lnTo>
                    <a:pt x="5458" y="2995"/>
                  </a:lnTo>
                  <a:lnTo>
                    <a:pt x="5458" y="2998"/>
                  </a:lnTo>
                  <a:lnTo>
                    <a:pt x="5458" y="3004"/>
                  </a:lnTo>
                  <a:lnTo>
                    <a:pt x="5459" y="3010"/>
                  </a:lnTo>
                  <a:lnTo>
                    <a:pt x="5464" y="3017"/>
                  </a:lnTo>
                  <a:lnTo>
                    <a:pt x="5470" y="3024"/>
                  </a:lnTo>
                  <a:lnTo>
                    <a:pt x="5478" y="3034"/>
                  </a:lnTo>
                  <a:lnTo>
                    <a:pt x="5503" y="3056"/>
                  </a:lnTo>
                  <a:lnTo>
                    <a:pt x="5503" y="3056"/>
                  </a:lnTo>
                  <a:lnTo>
                    <a:pt x="5552" y="3096"/>
                  </a:lnTo>
                  <a:lnTo>
                    <a:pt x="5571" y="3112"/>
                  </a:lnTo>
                  <a:lnTo>
                    <a:pt x="5589" y="3123"/>
                  </a:lnTo>
                  <a:lnTo>
                    <a:pt x="5608" y="3134"/>
                  </a:lnTo>
                  <a:lnTo>
                    <a:pt x="5631" y="3142"/>
                  </a:lnTo>
                  <a:lnTo>
                    <a:pt x="5662" y="3149"/>
                  </a:lnTo>
                  <a:lnTo>
                    <a:pt x="5699" y="3157"/>
                  </a:lnTo>
                  <a:lnTo>
                    <a:pt x="5699" y="3157"/>
                  </a:lnTo>
                  <a:lnTo>
                    <a:pt x="5738" y="3164"/>
                  </a:lnTo>
                  <a:lnTo>
                    <a:pt x="5770" y="3167"/>
                  </a:lnTo>
                  <a:lnTo>
                    <a:pt x="5797" y="3167"/>
                  </a:lnTo>
                  <a:lnTo>
                    <a:pt x="5818" y="3162"/>
                  </a:lnTo>
                  <a:lnTo>
                    <a:pt x="5839" y="3156"/>
                  </a:lnTo>
                  <a:lnTo>
                    <a:pt x="5856" y="3145"/>
                  </a:lnTo>
                  <a:lnTo>
                    <a:pt x="5871" y="3134"/>
                  </a:lnTo>
                  <a:lnTo>
                    <a:pt x="5888" y="3117"/>
                  </a:lnTo>
                  <a:lnTo>
                    <a:pt x="5888" y="3117"/>
                  </a:lnTo>
                  <a:lnTo>
                    <a:pt x="5896" y="3107"/>
                  </a:lnTo>
                  <a:lnTo>
                    <a:pt x="5903" y="3096"/>
                  </a:lnTo>
                  <a:lnTo>
                    <a:pt x="5908" y="3085"/>
                  </a:lnTo>
                  <a:lnTo>
                    <a:pt x="5911" y="3073"/>
                  </a:lnTo>
                  <a:lnTo>
                    <a:pt x="5916" y="3049"/>
                  </a:lnTo>
                  <a:lnTo>
                    <a:pt x="5920" y="3024"/>
                  </a:lnTo>
                  <a:lnTo>
                    <a:pt x="5920" y="3002"/>
                  </a:lnTo>
                  <a:lnTo>
                    <a:pt x="5918" y="2985"/>
                  </a:lnTo>
                  <a:lnTo>
                    <a:pt x="5916" y="2973"/>
                  </a:lnTo>
                  <a:lnTo>
                    <a:pt x="5915" y="2968"/>
                  </a:lnTo>
                  <a:lnTo>
                    <a:pt x="5915" y="2968"/>
                  </a:lnTo>
                  <a:lnTo>
                    <a:pt x="5915" y="2966"/>
                  </a:lnTo>
                  <a:lnTo>
                    <a:pt x="5915" y="2960"/>
                  </a:lnTo>
                  <a:lnTo>
                    <a:pt x="5916" y="2949"/>
                  </a:lnTo>
                  <a:lnTo>
                    <a:pt x="5916" y="2934"/>
                  </a:lnTo>
                  <a:lnTo>
                    <a:pt x="5913" y="2917"/>
                  </a:lnTo>
                  <a:lnTo>
                    <a:pt x="5908" y="2895"/>
                  </a:lnTo>
                  <a:lnTo>
                    <a:pt x="5896" y="2872"/>
                  </a:lnTo>
                  <a:lnTo>
                    <a:pt x="5889" y="2860"/>
                  </a:lnTo>
                  <a:lnTo>
                    <a:pt x="5881" y="2846"/>
                  </a:lnTo>
                  <a:lnTo>
                    <a:pt x="5881" y="2846"/>
                  </a:lnTo>
                  <a:lnTo>
                    <a:pt x="5871" y="2833"/>
                  </a:lnTo>
                  <a:lnTo>
                    <a:pt x="5859" y="2819"/>
                  </a:lnTo>
                  <a:lnTo>
                    <a:pt x="5834" y="2794"/>
                  </a:lnTo>
                  <a:lnTo>
                    <a:pt x="5807" y="2770"/>
                  </a:lnTo>
                  <a:lnTo>
                    <a:pt x="5781" y="2750"/>
                  </a:lnTo>
                  <a:lnTo>
                    <a:pt x="5738" y="2718"/>
                  </a:lnTo>
                  <a:lnTo>
                    <a:pt x="5724" y="2708"/>
                  </a:lnTo>
                  <a:lnTo>
                    <a:pt x="5719" y="2705"/>
                  </a:lnTo>
                  <a:lnTo>
                    <a:pt x="5719" y="2705"/>
                  </a:lnTo>
                  <a:lnTo>
                    <a:pt x="5721" y="2698"/>
                  </a:lnTo>
                  <a:lnTo>
                    <a:pt x="5722" y="2693"/>
                  </a:lnTo>
                  <a:lnTo>
                    <a:pt x="5724" y="2684"/>
                  </a:lnTo>
                  <a:lnTo>
                    <a:pt x="5724" y="2676"/>
                  </a:lnTo>
                  <a:lnTo>
                    <a:pt x="5724" y="2662"/>
                  </a:lnTo>
                  <a:lnTo>
                    <a:pt x="5719" y="2647"/>
                  </a:lnTo>
                  <a:lnTo>
                    <a:pt x="5712" y="2630"/>
                  </a:lnTo>
                  <a:lnTo>
                    <a:pt x="5712" y="2630"/>
                  </a:lnTo>
                  <a:lnTo>
                    <a:pt x="5697" y="2596"/>
                  </a:lnTo>
                  <a:lnTo>
                    <a:pt x="5690" y="2583"/>
                  </a:lnTo>
                  <a:lnTo>
                    <a:pt x="5684" y="2571"/>
                  </a:lnTo>
                  <a:lnTo>
                    <a:pt x="5675" y="2559"/>
                  </a:lnTo>
                  <a:lnTo>
                    <a:pt x="5663" y="2547"/>
                  </a:lnTo>
                  <a:lnTo>
                    <a:pt x="5650" y="2536"/>
                  </a:lnTo>
                  <a:lnTo>
                    <a:pt x="5631" y="2522"/>
                  </a:lnTo>
                  <a:lnTo>
                    <a:pt x="5631" y="2522"/>
                  </a:lnTo>
                  <a:lnTo>
                    <a:pt x="5561" y="2478"/>
                  </a:lnTo>
                  <a:lnTo>
                    <a:pt x="5530" y="2461"/>
                  </a:lnTo>
                  <a:lnTo>
                    <a:pt x="5530" y="2461"/>
                  </a:lnTo>
                  <a:lnTo>
                    <a:pt x="5495" y="2407"/>
                  </a:lnTo>
                  <a:lnTo>
                    <a:pt x="5409" y="2279"/>
                  </a:lnTo>
                  <a:lnTo>
                    <a:pt x="5409" y="2279"/>
                  </a:lnTo>
                  <a:lnTo>
                    <a:pt x="5340" y="2178"/>
                  </a:lnTo>
                  <a:lnTo>
                    <a:pt x="5250" y="2049"/>
                  </a:lnTo>
                  <a:lnTo>
                    <a:pt x="5205" y="1987"/>
                  </a:lnTo>
                  <a:lnTo>
                    <a:pt x="5164" y="1931"/>
                  </a:lnTo>
                  <a:lnTo>
                    <a:pt x="5131" y="1887"/>
                  </a:lnTo>
                  <a:lnTo>
                    <a:pt x="5117" y="1872"/>
                  </a:lnTo>
                  <a:lnTo>
                    <a:pt x="5105" y="1860"/>
                  </a:lnTo>
                  <a:lnTo>
                    <a:pt x="5105" y="1860"/>
                  </a:lnTo>
                  <a:lnTo>
                    <a:pt x="5095" y="1850"/>
                  </a:lnTo>
                  <a:lnTo>
                    <a:pt x="5087" y="1840"/>
                  </a:lnTo>
                  <a:lnTo>
                    <a:pt x="5068" y="1813"/>
                  </a:lnTo>
                  <a:lnTo>
                    <a:pt x="5053" y="1782"/>
                  </a:lnTo>
                  <a:lnTo>
                    <a:pt x="5038" y="1748"/>
                  </a:lnTo>
                  <a:lnTo>
                    <a:pt x="5025" y="1713"/>
                  </a:lnTo>
                  <a:lnTo>
                    <a:pt x="5014" y="1681"/>
                  </a:lnTo>
                  <a:lnTo>
                    <a:pt x="5008" y="1650"/>
                  </a:lnTo>
                  <a:lnTo>
                    <a:pt x="5004" y="1623"/>
                  </a:lnTo>
                  <a:lnTo>
                    <a:pt x="5004" y="1623"/>
                  </a:lnTo>
                  <a:lnTo>
                    <a:pt x="5004" y="1610"/>
                  </a:lnTo>
                  <a:lnTo>
                    <a:pt x="5004" y="1591"/>
                  </a:lnTo>
                  <a:lnTo>
                    <a:pt x="5009" y="1546"/>
                  </a:lnTo>
                  <a:lnTo>
                    <a:pt x="5018" y="1492"/>
                  </a:lnTo>
                  <a:lnTo>
                    <a:pt x="5026" y="1434"/>
                  </a:lnTo>
                  <a:lnTo>
                    <a:pt x="5043" y="1335"/>
                  </a:lnTo>
                  <a:lnTo>
                    <a:pt x="5052" y="1292"/>
                  </a:lnTo>
                  <a:lnTo>
                    <a:pt x="5052" y="1292"/>
                  </a:lnTo>
                  <a:lnTo>
                    <a:pt x="5070" y="1299"/>
                  </a:lnTo>
                  <a:lnTo>
                    <a:pt x="5082" y="1303"/>
                  </a:lnTo>
                  <a:lnTo>
                    <a:pt x="5085" y="1304"/>
                  </a:lnTo>
                  <a:lnTo>
                    <a:pt x="5085" y="1306"/>
                  </a:lnTo>
                  <a:lnTo>
                    <a:pt x="5085" y="1306"/>
                  </a:lnTo>
                  <a:lnTo>
                    <a:pt x="5084" y="1308"/>
                  </a:lnTo>
                  <a:lnTo>
                    <a:pt x="5080" y="1311"/>
                  </a:lnTo>
                  <a:lnTo>
                    <a:pt x="5077" y="1319"/>
                  </a:lnTo>
                  <a:lnTo>
                    <a:pt x="5072" y="1333"/>
                  </a:lnTo>
                  <a:lnTo>
                    <a:pt x="5105" y="1326"/>
                  </a:lnTo>
                  <a:lnTo>
                    <a:pt x="5078" y="1380"/>
                  </a:lnTo>
                  <a:lnTo>
                    <a:pt x="5119" y="1367"/>
                  </a:lnTo>
                  <a:lnTo>
                    <a:pt x="5092" y="1400"/>
                  </a:lnTo>
                  <a:lnTo>
                    <a:pt x="5166" y="1373"/>
                  </a:lnTo>
                  <a:lnTo>
                    <a:pt x="5159" y="1414"/>
                  </a:lnTo>
                  <a:lnTo>
                    <a:pt x="5227" y="1380"/>
                  </a:lnTo>
                  <a:lnTo>
                    <a:pt x="5220" y="1421"/>
                  </a:lnTo>
                  <a:lnTo>
                    <a:pt x="5288" y="1346"/>
                  </a:lnTo>
                  <a:lnTo>
                    <a:pt x="5274" y="1387"/>
                  </a:lnTo>
                  <a:lnTo>
                    <a:pt x="5355" y="1319"/>
                  </a:lnTo>
                  <a:lnTo>
                    <a:pt x="5341" y="1387"/>
                  </a:lnTo>
                  <a:lnTo>
                    <a:pt x="5402" y="1367"/>
                  </a:lnTo>
                  <a:lnTo>
                    <a:pt x="5395" y="1407"/>
                  </a:lnTo>
                  <a:lnTo>
                    <a:pt x="5422" y="1394"/>
                  </a:lnTo>
                  <a:lnTo>
                    <a:pt x="5422" y="1434"/>
                  </a:lnTo>
                  <a:lnTo>
                    <a:pt x="5422" y="1434"/>
                  </a:lnTo>
                  <a:lnTo>
                    <a:pt x="5444" y="1426"/>
                  </a:lnTo>
                  <a:lnTo>
                    <a:pt x="5458" y="1419"/>
                  </a:lnTo>
                  <a:lnTo>
                    <a:pt x="5463" y="1416"/>
                  </a:lnTo>
                  <a:lnTo>
                    <a:pt x="5463" y="1414"/>
                  </a:lnTo>
                  <a:lnTo>
                    <a:pt x="5463" y="1414"/>
                  </a:lnTo>
                  <a:lnTo>
                    <a:pt x="5461" y="1414"/>
                  </a:lnTo>
                  <a:lnTo>
                    <a:pt x="5459" y="1417"/>
                  </a:lnTo>
                  <a:lnTo>
                    <a:pt x="5458" y="1431"/>
                  </a:lnTo>
                  <a:lnTo>
                    <a:pt x="5456" y="1443"/>
                  </a:lnTo>
                  <a:lnTo>
                    <a:pt x="5456" y="1446"/>
                  </a:lnTo>
                  <a:lnTo>
                    <a:pt x="5456" y="1448"/>
                  </a:lnTo>
                  <a:lnTo>
                    <a:pt x="5456" y="1448"/>
                  </a:lnTo>
                  <a:lnTo>
                    <a:pt x="5497" y="1434"/>
                  </a:lnTo>
                  <a:lnTo>
                    <a:pt x="5497" y="1434"/>
                  </a:lnTo>
                  <a:lnTo>
                    <a:pt x="5502" y="1461"/>
                  </a:lnTo>
                  <a:lnTo>
                    <a:pt x="5512" y="1522"/>
                  </a:lnTo>
                  <a:lnTo>
                    <a:pt x="5518" y="1556"/>
                  </a:lnTo>
                  <a:lnTo>
                    <a:pt x="5527" y="1588"/>
                  </a:lnTo>
                  <a:lnTo>
                    <a:pt x="5535" y="1613"/>
                  </a:lnTo>
                  <a:lnTo>
                    <a:pt x="5540" y="1623"/>
                  </a:lnTo>
                  <a:lnTo>
                    <a:pt x="5544" y="1630"/>
                  </a:lnTo>
                  <a:lnTo>
                    <a:pt x="5544" y="1630"/>
                  </a:lnTo>
                  <a:lnTo>
                    <a:pt x="5549" y="1635"/>
                  </a:lnTo>
                  <a:lnTo>
                    <a:pt x="5554" y="1640"/>
                  </a:lnTo>
                  <a:lnTo>
                    <a:pt x="5569" y="1650"/>
                  </a:lnTo>
                  <a:lnTo>
                    <a:pt x="5589" y="1659"/>
                  </a:lnTo>
                  <a:lnTo>
                    <a:pt x="5611" y="1666"/>
                  </a:lnTo>
                  <a:lnTo>
                    <a:pt x="5635" y="1672"/>
                  </a:lnTo>
                  <a:lnTo>
                    <a:pt x="5660" y="1676"/>
                  </a:lnTo>
                  <a:lnTo>
                    <a:pt x="5687" y="1678"/>
                  </a:lnTo>
                  <a:lnTo>
                    <a:pt x="5712" y="1678"/>
                  </a:lnTo>
                  <a:lnTo>
                    <a:pt x="5712" y="1678"/>
                  </a:lnTo>
                  <a:lnTo>
                    <a:pt x="5753" y="1676"/>
                  </a:lnTo>
                  <a:lnTo>
                    <a:pt x="5766" y="1674"/>
                  </a:lnTo>
                  <a:lnTo>
                    <a:pt x="5776" y="1672"/>
                  </a:lnTo>
                  <a:lnTo>
                    <a:pt x="5785" y="1669"/>
                  </a:lnTo>
                  <a:lnTo>
                    <a:pt x="5791" y="1664"/>
                  </a:lnTo>
                  <a:lnTo>
                    <a:pt x="5798" y="1656"/>
                  </a:lnTo>
                  <a:lnTo>
                    <a:pt x="5807" y="1644"/>
                  </a:lnTo>
                  <a:lnTo>
                    <a:pt x="5807" y="1644"/>
                  </a:lnTo>
                  <a:lnTo>
                    <a:pt x="5817" y="1625"/>
                  </a:lnTo>
                  <a:lnTo>
                    <a:pt x="5827" y="1598"/>
                  </a:lnTo>
                  <a:lnTo>
                    <a:pt x="5837" y="1566"/>
                  </a:lnTo>
                  <a:lnTo>
                    <a:pt x="5845" y="1532"/>
                  </a:lnTo>
                  <a:lnTo>
                    <a:pt x="5861" y="1473"/>
                  </a:lnTo>
                  <a:lnTo>
                    <a:pt x="5867" y="1448"/>
                  </a:lnTo>
                  <a:lnTo>
                    <a:pt x="5867" y="1448"/>
                  </a:lnTo>
                  <a:lnTo>
                    <a:pt x="5898" y="1451"/>
                  </a:lnTo>
                  <a:lnTo>
                    <a:pt x="5948" y="1455"/>
                  </a:lnTo>
                  <a:lnTo>
                    <a:pt x="5948" y="1455"/>
                  </a:lnTo>
                  <a:lnTo>
                    <a:pt x="5955" y="1453"/>
                  </a:lnTo>
                  <a:lnTo>
                    <a:pt x="5963" y="1451"/>
                  </a:lnTo>
                  <a:lnTo>
                    <a:pt x="5987" y="1438"/>
                  </a:lnTo>
                  <a:lnTo>
                    <a:pt x="6014" y="1421"/>
                  </a:lnTo>
                  <a:lnTo>
                    <a:pt x="6043" y="1400"/>
                  </a:lnTo>
                  <a:lnTo>
                    <a:pt x="6095" y="1363"/>
                  </a:lnTo>
                  <a:lnTo>
                    <a:pt x="6117" y="1346"/>
                  </a:lnTo>
                  <a:lnTo>
                    <a:pt x="6117" y="1346"/>
                  </a:lnTo>
                  <a:lnTo>
                    <a:pt x="6130" y="1343"/>
                  </a:lnTo>
                  <a:lnTo>
                    <a:pt x="6144" y="1340"/>
                  </a:lnTo>
                  <a:lnTo>
                    <a:pt x="6159" y="1331"/>
                  </a:lnTo>
                  <a:lnTo>
                    <a:pt x="6176" y="1321"/>
                  </a:lnTo>
                  <a:lnTo>
                    <a:pt x="6183" y="1313"/>
                  </a:lnTo>
                  <a:lnTo>
                    <a:pt x="6191" y="1306"/>
                  </a:lnTo>
                  <a:lnTo>
                    <a:pt x="6198" y="1296"/>
                  </a:lnTo>
                  <a:lnTo>
                    <a:pt x="6203" y="1284"/>
                  </a:lnTo>
                  <a:lnTo>
                    <a:pt x="6208" y="1272"/>
                  </a:lnTo>
                  <a:lnTo>
                    <a:pt x="6211" y="1259"/>
                  </a:lnTo>
                  <a:lnTo>
                    <a:pt x="6211" y="1259"/>
                  </a:lnTo>
                  <a:lnTo>
                    <a:pt x="6213" y="1243"/>
                  </a:lnTo>
                  <a:lnTo>
                    <a:pt x="6213" y="1228"/>
                  </a:lnTo>
                  <a:lnTo>
                    <a:pt x="6211" y="1215"/>
                  </a:lnTo>
                  <a:lnTo>
                    <a:pt x="6208" y="1199"/>
                  </a:lnTo>
                  <a:lnTo>
                    <a:pt x="6204" y="1184"/>
                  </a:lnTo>
                  <a:lnTo>
                    <a:pt x="6199" y="1169"/>
                  </a:lnTo>
                  <a:lnTo>
                    <a:pt x="6186" y="1140"/>
                  </a:lnTo>
                  <a:lnTo>
                    <a:pt x="6171" y="1112"/>
                  </a:lnTo>
                  <a:lnTo>
                    <a:pt x="6156" y="1086"/>
                  </a:lnTo>
                  <a:lnTo>
                    <a:pt x="6130" y="1042"/>
                  </a:lnTo>
                  <a:lnTo>
                    <a:pt x="6130" y="1042"/>
                  </a:lnTo>
                  <a:lnTo>
                    <a:pt x="6120" y="1020"/>
                  </a:lnTo>
                  <a:lnTo>
                    <a:pt x="6108" y="995"/>
                  </a:lnTo>
                  <a:lnTo>
                    <a:pt x="6098" y="966"/>
                  </a:lnTo>
                  <a:lnTo>
                    <a:pt x="6086" y="934"/>
                  </a:lnTo>
                  <a:lnTo>
                    <a:pt x="6078" y="906"/>
                  </a:lnTo>
                  <a:lnTo>
                    <a:pt x="6070" y="877"/>
                  </a:lnTo>
                  <a:lnTo>
                    <a:pt x="6065" y="851"/>
                  </a:lnTo>
                  <a:lnTo>
                    <a:pt x="6063" y="833"/>
                  </a:lnTo>
                  <a:lnTo>
                    <a:pt x="6063" y="833"/>
                  </a:lnTo>
                  <a:lnTo>
                    <a:pt x="6059" y="801"/>
                  </a:lnTo>
                  <a:lnTo>
                    <a:pt x="6056" y="772"/>
                  </a:lnTo>
                  <a:lnTo>
                    <a:pt x="6049" y="732"/>
                  </a:lnTo>
                  <a:lnTo>
                    <a:pt x="6049" y="732"/>
                  </a:lnTo>
                  <a:lnTo>
                    <a:pt x="6043" y="720"/>
                  </a:lnTo>
                  <a:lnTo>
                    <a:pt x="6029" y="694"/>
                  </a:lnTo>
                  <a:lnTo>
                    <a:pt x="5985" y="623"/>
                  </a:lnTo>
                  <a:lnTo>
                    <a:pt x="5960" y="585"/>
                  </a:lnTo>
                  <a:lnTo>
                    <a:pt x="5938" y="546"/>
                  </a:lnTo>
                  <a:lnTo>
                    <a:pt x="5923" y="512"/>
                  </a:lnTo>
                  <a:lnTo>
                    <a:pt x="5918" y="498"/>
                  </a:lnTo>
                  <a:lnTo>
                    <a:pt x="5915" y="488"/>
                  </a:lnTo>
                  <a:lnTo>
                    <a:pt x="5915" y="488"/>
                  </a:lnTo>
                  <a:lnTo>
                    <a:pt x="5909" y="455"/>
                  </a:lnTo>
                  <a:lnTo>
                    <a:pt x="5903" y="431"/>
                  </a:lnTo>
                  <a:lnTo>
                    <a:pt x="5896" y="412"/>
                  </a:lnTo>
                  <a:lnTo>
                    <a:pt x="5893" y="406"/>
                  </a:lnTo>
                  <a:lnTo>
                    <a:pt x="5888" y="400"/>
                  </a:lnTo>
                  <a:lnTo>
                    <a:pt x="5888" y="400"/>
                  </a:lnTo>
                  <a:lnTo>
                    <a:pt x="5881" y="395"/>
                  </a:lnTo>
                  <a:lnTo>
                    <a:pt x="5874" y="390"/>
                  </a:lnTo>
                  <a:lnTo>
                    <a:pt x="5856" y="382"/>
                  </a:lnTo>
                  <a:lnTo>
                    <a:pt x="5834" y="373"/>
                  </a:lnTo>
                  <a:lnTo>
                    <a:pt x="5834" y="373"/>
                  </a:lnTo>
                  <a:lnTo>
                    <a:pt x="5840" y="340"/>
                  </a:lnTo>
                  <a:lnTo>
                    <a:pt x="5852" y="265"/>
                  </a:lnTo>
                  <a:lnTo>
                    <a:pt x="5856" y="225"/>
                  </a:lnTo>
                  <a:lnTo>
                    <a:pt x="5859" y="191"/>
                  </a:lnTo>
                  <a:lnTo>
                    <a:pt x="5859" y="178"/>
                  </a:lnTo>
                  <a:lnTo>
                    <a:pt x="5859" y="166"/>
                  </a:lnTo>
                  <a:lnTo>
                    <a:pt x="5857" y="159"/>
                  </a:lnTo>
                  <a:lnTo>
                    <a:pt x="5856" y="157"/>
                  </a:lnTo>
                  <a:lnTo>
                    <a:pt x="5854" y="157"/>
                  </a:lnTo>
                  <a:lnTo>
                    <a:pt x="5854" y="157"/>
                  </a:lnTo>
                  <a:lnTo>
                    <a:pt x="5847" y="159"/>
                  </a:lnTo>
                  <a:lnTo>
                    <a:pt x="5837" y="164"/>
                  </a:lnTo>
                  <a:lnTo>
                    <a:pt x="5805" y="179"/>
                  </a:lnTo>
                  <a:lnTo>
                    <a:pt x="5719" y="228"/>
                  </a:lnTo>
                  <a:lnTo>
                    <a:pt x="5598" y="299"/>
                  </a:lnTo>
                  <a:lnTo>
                    <a:pt x="5598" y="29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6">
              <a:extLst>
                <a:ext uri="{FF2B5EF4-FFF2-40B4-BE49-F238E27FC236}">
                  <a16:creationId xmlns:a16="http://schemas.microsoft.com/office/drawing/2014/main" id="{E170F3FA-E2F7-4567-B9C5-FDB10EDFB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900" y="3081338"/>
              <a:ext cx="2209800" cy="2727325"/>
            </a:xfrm>
            <a:custGeom>
              <a:avLst/>
              <a:gdLst>
                <a:gd name="T0" fmla="*/ 5 w 1392"/>
                <a:gd name="T1" fmla="*/ 132 h 1718"/>
                <a:gd name="T2" fmla="*/ 86 w 1392"/>
                <a:gd name="T3" fmla="*/ 233 h 1718"/>
                <a:gd name="T4" fmla="*/ 211 w 1392"/>
                <a:gd name="T5" fmla="*/ 414 h 1718"/>
                <a:gd name="T6" fmla="*/ 275 w 1392"/>
                <a:gd name="T7" fmla="*/ 524 h 1718"/>
                <a:gd name="T8" fmla="*/ 303 w 1392"/>
                <a:gd name="T9" fmla="*/ 588 h 1718"/>
                <a:gd name="T10" fmla="*/ 376 w 1392"/>
                <a:gd name="T11" fmla="*/ 801 h 1718"/>
                <a:gd name="T12" fmla="*/ 393 w 1392"/>
                <a:gd name="T13" fmla="*/ 902 h 1718"/>
                <a:gd name="T14" fmla="*/ 394 w 1392"/>
                <a:gd name="T15" fmla="*/ 980 h 1718"/>
                <a:gd name="T16" fmla="*/ 384 w 1392"/>
                <a:gd name="T17" fmla="*/ 1056 h 1718"/>
                <a:gd name="T18" fmla="*/ 378 w 1392"/>
                <a:gd name="T19" fmla="*/ 1166 h 1718"/>
                <a:gd name="T20" fmla="*/ 384 w 1392"/>
                <a:gd name="T21" fmla="*/ 1205 h 1718"/>
                <a:gd name="T22" fmla="*/ 405 w 1392"/>
                <a:gd name="T23" fmla="*/ 1240 h 1718"/>
                <a:gd name="T24" fmla="*/ 425 w 1392"/>
                <a:gd name="T25" fmla="*/ 1264 h 1718"/>
                <a:gd name="T26" fmla="*/ 674 w 1392"/>
                <a:gd name="T27" fmla="*/ 1470 h 1718"/>
                <a:gd name="T28" fmla="*/ 882 w 1392"/>
                <a:gd name="T29" fmla="*/ 1637 h 1718"/>
                <a:gd name="T30" fmla="*/ 907 w 1392"/>
                <a:gd name="T31" fmla="*/ 1664 h 1718"/>
                <a:gd name="T32" fmla="*/ 951 w 1392"/>
                <a:gd name="T33" fmla="*/ 1683 h 1718"/>
                <a:gd name="T34" fmla="*/ 979 w 1392"/>
                <a:gd name="T35" fmla="*/ 1683 h 1718"/>
                <a:gd name="T36" fmla="*/ 1008 w 1392"/>
                <a:gd name="T37" fmla="*/ 1674 h 1718"/>
                <a:gd name="T38" fmla="*/ 1032 w 1392"/>
                <a:gd name="T39" fmla="*/ 1676 h 1718"/>
                <a:gd name="T40" fmla="*/ 1067 w 1392"/>
                <a:gd name="T41" fmla="*/ 1698 h 1718"/>
                <a:gd name="T42" fmla="*/ 1104 w 1392"/>
                <a:gd name="T43" fmla="*/ 1713 h 1718"/>
                <a:gd name="T44" fmla="*/ 1136 w 1392"/>
                <a:gd name="T45" fmla="*/ 1718 h 1718"/>
                <a:gd name="T46" fmla="*/ 1180 w 1392"/>
                <a:gd name="T47" fmla="*/ 1711 h 1718"/>
                <a:gd name="T48" fmla="*/ 1207 w 1392"/>
                <a:gd name="T49" fmla="*/ 1703 h 1718"/>
                <a:gd name="T50" fmla="*/ 1214 w 1392"/>
                <a:gd name="T51" fmla="*/ 1713 h 1718"/>
                <a:gd name="T52" fmla="*/ 1227 w 1392"/>
                <a:gd name="T53" fmla="*/ 1716 h 1718"/>
                <a:gd name="T54" fmla="*/ 1254 w 1392"/>
                <a:gd name="T55" fmla="*/ 1716 h 1718"/>
                <a:gd name="T56" fmla="*/ 1261 w 1392"/>
                <a:gd name="T57" fmla="*/ 1718 h 1718"/>
                <a:gd name="T58" fmla="*/ 1301 w 1392"/>
                <a:gd name="T59" fmla="*/ 1710 h 1718"/>
                <a:gd name="T60" fmla="*/ 1360 w 1392"/>
                <a:gd name="T61" fmla="*/ 1691 h 1718"/>
                <a:gd name="T62" fmla="*/ 1386 w 1392"/>
                <a:gd name="T63" fmla="*/ 1669 h 1718"/>
                <a:gd name="T64" fmla="*/ 1392 w 1392"/>
                <a:gd name="T65" fmla="*/ 1625 h 1718"/>
                <a:gd name="T66" fmla="*/ 1387 w 1392"/>
                <a:gd name="T67" fmla="*/ 1578 h 1718"/>
                <a:gd name="T68" fmla="*/ 1370 w 1392"/>
                <a:gd name="T69" fmla="*/ 1548 h 1718"/>
                <a:gd name="T70" fmla="*/ 1355 w 1392"/>
                <a:gd name="T71" fmla="*/ 1534 h 1718"/>
                <a:gd name="T72" fmla="*/ 1296 w 1392"/>
                <a:gd name="T73" fmla="*/ 1504 h 1718"/>
                <a:gd name="T74" fmla="*/ 1227 w 1392"/>
                <a:gd name="T75" fmla="*/ 1490 h 1718"/>
                <a:gd name="T76" fmla="*/ 1173 w 1392"/>
                <a:gd name="T77" fmla="*/ 1494 h 1718"/>
                <a:gd name="T78" fmla="*/ 1079 w 1392"/>
                <a:gd name="T79" fmla="*/ 1507 h 1718"/>
                <a:gd name="T80" fmla="*/ 897 w 1392"/>
                <a:gd name="T81" fmla="*/ 1321 h 1718"/>
                <a:gd name="T82" fmla="*/ 850 w 1392"/>
                <a:gd name="T83" fmla="*/ 1262 h 1718"/>
                <a:gd name="T84" fmla="*/ 818 w 1392"/>
                <a:gd name="T85" fmla="*/ 1206 h 1718"/>
                <a:gd name="T86" fmla="*/ 809 w 1392"/>
                <a:gd name="T87" fmla="*/ 1183 h 1718"/>
                <a:gd name="T88" fmla="*/ 796 w 1392"/>
                <a:gd name="T89" fmla="*/ 1056 h 1718"/>
                <a:gd name="T90" fmla="*/ 797 w 1392"/>
                <a:gd name="T91" fmla="*/ 919 h 1718"/>
                <a:gd name="T92" fmla="*/ 802 w 1392"/>
                <a:gd name="T93" fmla="*/ 879 h 1718"/>
                <a:gd name="T94" fmla="*/ 814 w 1392"/>
                <a:gd name="T95" fmla="*/ 752 h 1718"/>
                <a:gd name="T96" fmla="*/ 819 w 1392"/>
                <a:gd name="T97" fmla="*/ 585 h 1718"/>
                <a:gd name="T98" fmla="*/ 828 w 1392"/>
                <a:gd name="T99" fmla="*/ 519 h 1718"/>
                <a:gd name="T100" fmla="*/ 836 w 1392"/>
                <a:gd name="T101" fmla="*/ 232 h 1718"/>
                <a:gd name="T102" fmla="*/ 674 w 1392"/>
                <a:gd name="T103" fmla="*/ 41 h 1718"/>
                <a:gd name="T104" fmla="*/ 94 w 1392"/>
                <a:gd name="T105" fmla="*/ 149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92" h="1718">
                  <a:moveTo>
                    <a:pt x="0" y="129"/>
                  </a:moveTo>
                  <a:lnTo>
                    <a:pt x="0" y="129"/>
                  </a:lnTo>
                  <a:lnTo>
                    <a:pt x="5" y="132"/>
                  </a:lnTo>
                  <a:lnTo>
                    <a:pt x="13" y="142"/>
                  </a:lnTo>
                  <a:lnTo>
                    <a:pt x="44" y="179"/>
                  </a:lnTo>
                  <a:lnTo>
                    <a:pt x="86" y="233"/>
                  </a:lnTo>
                  <a:lnTo>
                    <a:pt x="137" y="301"/>
                  </a:lnTo>
                  <a:lnTo>
                    <a:pt x="187" y="375"/>
                  </a:lnTo>
                  <a:lnTo>
                    <a:pt x="211" y="414"/>
                  </a:lnTo>
                  <a:lnTo>
                    <a:pt x="234" y="451"/>
                  </a:lnTo>
                  <a:lnTo>
                    <a:pt x="256" y="488"/>
                  </a:lnTo>
                  <a:lnTo>
                    <a:pt x="275" y="524"/>
                  </a:lnTo>
                  <a:lnTo>
                    <a:pt x="292" y="558"/>
                  </a:lnTo>
                  <a:lnTo>
                    <a:pt x="303" y="588"/>
                  </a:lnTo>
                  <a:lnTo>
                    <a:pt x="303" y="588"/>
                  </a:lnTo>
                  <a:lnTo>
                    <a:pt x="342" y="698"/>
                  </a:lnTo>
                  <a:lnTo>
                    <a:pt x="361" y="750"/>
                  </a:lnTo>
                  <a:lnTo>
                    <a:pt x="376" y="801"/>
                  </a:lnTo>
                  <a:lnTo>
                    <a:pt x="386" y="852"/>
                  </a:lnTo>
                  <a:lnTo>
                    <a:pt x="391" y="877"/>
                  </a:lnTo>
                  <a:lnTo>
                    <a:pt x="393" y="902"/>
                  </a:lnTo>
                  <a:lnTo>
                    <a:pt x="394" y="928"/>
                  </a:lnTo>
                  <a:lnTo>
                    <a:pt x="396" y="955"/>
                  </a:lnTo>
                  <a:lnTo>
                    <a:pt x="394" y="980"/>
                  </a:lnTo>
                  <a:lnTo>
                    <a:pt x="391" y="1007"/>
                  </a:lnTo>
                  <a:lnTo>
                    <a:pt x="391" y="1007"/>
                  </a:lnTo>
                  <a:lnTo>
                    <a:pt x="384" y="1056"/>
                  </a:lnTo>
                  <a:lnTo>
                    <a:pt x="379" y="1098"/>
                  </a:lnTo>
                  <a:lnTo>
                    <a:pt x="376" y="1135"/>
                  </a:lnTo>
                  <a:lnTo>
                    <a:pt x="378" y="1166"/>
                  </a:lnTo>
                  <a:lnTo>
                    <a:pt x="378" y="1179"/>
                  </a:lnTo>
                  <a:lnTo>
                    <a:pt x="381" y="1193"/>
                  </a:lnTo>
                  <a:lnTo>
                    <a:pt x="384" y="1205"/>
                  </a:lnTo>
                  <a:lnTo>
                    <a:pt x="389" y="1218"/>
                  </a:lnTo>
                  <a:lnTo>
                    <a:pt x="396" y="1228"/>
                  </a:lnTo>
                  <a:lnTo>
                    <a:pt x="405" y="1240"/>
                  </a:lnTo>
                  <a:lnTo>
                    <a:pt x="413" y="1252"/>
                  </a:lnTo>
                  <a:lnTo>
                    <a:pt x="425" y="1264"/>
                  </a:lnTo>
                  <a:lnTo>
                    <a:pt x="425" y="1264"/>
                  </a:lnTo>
                  <a:lnTo>
                    <a:pt x="462" y="1298"/>
                  </a:lnTo>
                  <a:lnTo>
                    <a:pt x="523" y="1347"/>
                  </a:lnTo>
                  <a:lnTo>
                    <a:pt x="674" y="1470"/>
                  </a:lnTo>
                  <a:lnTo>
                    <a:pt x="877" y="1629"/>
                  </a:lnTo>
                  <a:lnTo>
                    <a:pt x="877" y="1629"/>
                  </a:lnTo>
                  <a:lnTo>
                    <a:pt x="882" y="1637"/>
                  </a:lnTo>
                  <a:lnTo>
                    <a:pt x="888" y="1644"/>
                  </a:lnTo>
                  <a:lnTo>
                    <a:pt x="897" y="1654"/>
                  </a:lnTo>
                  <a:lnTo>
                    <a:pt x="907" y="1664"/>
                  </a:lnTo>
                  <a:lnTo>
                    <a:pt x="920" y="1673"/>
                  </a:lnTo>
                  <a:lnTo>
                    <a:pt x="934" y="1679"/>
                  </a:lnTo>
                  <a:lnTo>
                    <a:pt x="951" y="1683"/>
                  </a:lnTo>
                  <a:lnTo>
                    <a:pt x="951" y="1683"/>
                  </a:lnTo>
                  <a:lnTo>
                    <a:pt x="966" y="1683"/>
                  </a:lnTo>
                  <a:lnTo>
                    <a:pt x="979" y="1683"/>
                  </a:lnTo>
                  <a:lnTo>
                    <a:pt x="991" y="1679"/>
                  </a:lnTo>
                  <a:lnTo>
                    <a:pt x="1000" y="1676"/>
                  </a:lnTo>
                  <a:lnTo>
                    <a:pt x="1008" y="1674"/>
                  </a:lnTo>
                  <a:lnTo>
                    <a:pt x="1016" y="1673"/>
                  </a:lnTo>
                  <a:lnTo>
                    <a:pt x="1023" y="1673"/>
                  </a:lnTo>
                  <a:lnTo>
                    <a:pt x="1032" y="1676"/>
                  </a:lnTo>
                  <a:lnTo>
                    <a:pt x="1032" y="1676"/>
                  </a:lnTo>
                  <a:lnTo>
                    <a:pt x="1048" y="1688"/>
                  </a:lnTo>
                  <a:lnTo>
                    <a:pt x="1067" y="1698"/>
                  </a:lnTo>
                  <a:lnTo>
                    <a:pt x="1079" y="1705"/>
                  </a:lnTo>
                  <a:lnTo>
                    <a:pt x="1091" y="1710"/>
                  </a:lnTo>
                  <a:lnTo>
                    <a:pt x="1104" y="1713"/>
                  </a:lnTo>
                  <a:lnTo>
                    <a:pt x="1119" y="1716"/>
                  </a:lnTo>
                  <a:lnTo>
                    <a:pt x="1119" y="1716"/>
                  </a:lnTo>
                  <a:lnTo>
                    <a:pt x="1136" y="1718"/>
                  </a:lnTo>
                  <a:lnTo>
                    <a:pt x="1151" y="1716"/>
                  </a:lnTo>
                  <a:lnTo>
                    <a:pt x="1166" y="1715"/>
                  </a:lnTo>
                  <a:lnTo>
                    <a:pt x="1180" y="1711"/>
                  </a:lnTo>
                  <a:lnTo>
                    <a:pt x="1200" y="1706"/>
                  </a:lnTo>
                  <a:lnTo>
                    <a:pt x="1207" y="1703"/>
                  </a:lnTo>
                  <a:lnTo>
                    <a:pt x="1207" y="1703"/>
                  </a:lnTo>
                  <a:lnTo>
                    <a:pt x="1207" y="1705"/>
                  </a:lnTo>
                  <a:lnTo>
                    <a:pt x="1210" y="1710"/>
                  </a:lnTo>
                  <a:lnTo>
                    <a:pt x="1214" y="1713"/>
                  </a:lnTo>
                  <a:lnTo>
                    <a:pt x="1217" y="1715"/>
                  </a:lnTo>
                  <a:lnTo>
                    <a:pt x="1222" y="1716"/>
                  </a:lnTo>
                  <a:lnTo>
                    <a:pt x="1227" y="1716"/>
                  </a:lnTo>
                  <a:lnTo>
                    <a:pt x="1227" y="1716"/>
                  </a:lnTo>
                  <a:lnTo>
                    <a:pt x="1247" y="1716"/>
                  </a:lnTo>
                  <a:lnTo>
                    <a:pt x="1254" y="1716"/>
                  </a:lnTo>
                  <a:lnTo>
                    <a:pt x="1254" y="1716"/>
                  </a:lnTo>
                  <a:lnTo>
                    <a:pt x="1256" y="1718"/>
                  </a:lnTo>
                  <a:lnTo>
                    <a:pt x="1261" y="1718"/>
                  </a:lnTo>
                  <a:lnTo>
                    <a:pt x="1276" y="1716"/>
                  </a:lnTo>
                  <a:lnTo>
                    <a:pt x="1301" y="1710"/>
                  </a:lnTo>
                  <a:lnTo>
                    <a:pt x="1301" y="1710"/>
                  </a:lnTo>
                  <a:lnTo>
                    <a:pt x="1333" y="1700"/>
                  </a:lnTo>
                  <a:lnTo>
                    <a:pt x="1347" y="1696"/>
                  </a:lnTo>
                  <a:lnTo>
                    <a:pt x="1360" y="1691"/>
                  </a:lnTo>
                  <a:lnTo>
                    <a:pt x="1370" y="1686"/>
                  </a:lnTo>
                  <a:lnTo>
                    <a:pt x="1379" y="1678"/>
                  </a:lnTo>
                  <a:lnTo>
                    <a:pt x="1386" y="1669"/>
                  </a:lnTo>
                  <a:lnTo>
                    <a:pt x="1389" y="1656"/>
                  </a:lnTo>
                  <a:lnTo>
                    <a:pt x="1389" y="1656"/>
                  </a:lnTo>
                  <a:lnTo>
                    <a:pt x="1392" y="1625"/>
                  </a:lnTo>
                  <a:lnTo>
                    <a:pt x="1392" y="1608"/>
                  </a:lnTo>
                  <a:lnTo>
                    <a:pt x="1392" y="1593"/>
                  </a:lnTo>
                  <a:lnTo>
                    <a:pt x="1387" y="1578"/>
                  </a:lnTo>
                  <a:lnTo>
                    <a:pt x="1380" y="1561"/>
                  </a:lnTo>
                  <a:lnTo>
                    <a:pt x="1377" y="1554"/>
                  </a:lnTo>
                  <a:lnTo>
                    <a:pt x="1370" y="1548"/>
                  </a:lnTo>
                  <a:lnTo>
                    <a:pt x="1364" y="1541"/>
                  </a:lnTo>
                  <a:lnTo>
                    <a:pt x="1355" y="1534"/>
                  </a:lnTo>
                  <a:lnTo>
                    <a:pt x="1355" y="1534"/>
                  </a:lnTo>
                  <a:lnTo>
                    <a:pt x="1337" y="1522"/>
                  </a:lnTo>
                  <a:lnTo>
                    <a:pt x="1318" y="1512"/>
                  </a:lnTo>
                  <a:lnTo>
                    <a:pt x="1296" y="1504"/>
                  </a:lnTo>
                  <a:lnTo>
                    <a:pt x="1274" y="1497"/>
                  </a:lnTo>
                  <a:lnTo>
                    <a:pt x="1252" y="1494"/>
                  </a:lnTo>
                  <a:lnTo>
                    <a:pt x="1227" y="1490"/>
                  </a:lnTo>
                  <a:lnTo>
                    <a:pt x="1200" y="1490"/>
                  </a:lnTo>
                  <a:lnTo>
                    <a:pt x="1173" y="1494"/>
                  </a:lnTo>
                  <a:lnTo>
                    <a:pt x="1173" y="1494"/>
                  </a:lnTo>
                  <a:lnTo>
                    <a:pt x="1097" y="1504"/>
                  </a:lnTo>
                  <a:lnTo>
                    <a:pt x="1079" y="1507"/>
                  </a:lnTo>
                  <a:lnTo>
                    <a:pt x="1079" y="1507"/>
                  </a:lnTo>
                  <a:lnTo>
                    <a:pt x="993" y="1421"/>
                  </a:lnTo>
                  <a:lnTo>
                    <a:pt x="925" y="1352"/>
                  </a:lnTo>
                  <a:lnTo>
                    <a:pt x="897" y="1321"/>
                  </a:lnTo>
                  <a:lnTo>
                    <a:pt x="877" y="1298"/>
                  </a:lnTo>
                  <a:lnTo>
                    <a:pt x="877" y="1298"/>
                  </a:lnTo>
                  <a:lnTo>
                    <a:pt x="850" y="1262"/>
                  </a:lnTo>
                  <a:lnTo>
                    <a:pt x="831" y="1233"/>
                  </a:lnTo>
                  <a:lnTo>
                    <a:pt x="823" y="1220"/>
                  </a:lnTo>
                  <a:lnTo>
                    <a:pt x="818" y="1206"/>
                  </a:lnTo>
                  <a:lnTo>
                    <a:pt x="812" y="1195"/>
                  </a:lnTo>
                  <a:lnTo>
                    <a:pt x="809" y="1183"/>
                  </a:lnTo>
                  <a:lnTo>
                    <a:pt x="809" y="1183"/>
                  </a:lnTo>
                  <a:lnTo>
                    <a:pt x="802" y="1135"/>
                  </a:lnTo>
                  <a:lnTo>
                    <a:pt x="799" y="1098"/>
                  </a:lnTo>
                  <a:lnTo>
                    <a:pt x="796" y="1056"/>
                  </a:lnTo>
                  <a:lnTo>
                    <a:pt x="794" y="1009"/>
                  </a:lnTo>
                  <a:lnTo>
                    <a:pt x="794" y="963"/>
                  </a:lnTo>
                  <a:lnTo>
                    <a:pt x="797" y="919"/>
                  </a:lnTo>
                  <a:lnTo>
                    <a:pt x="799" y="897"/>
                  </a:lnTo>
                  <a:lnTo>
                    <a:pt x="802" y="879"/>
                  </a:lnTo>
                  <a:lnTo>
                    <a:pt x="802" y="879"/>
                  </a:lnTo>
                  <a:lnTo>
                    <a:pt x="809" y="840"/>
                  </a:lnTo>
                  <a:lnTo>
                    <a:pt x="812" y="796"/>
                  </a:lnTo>
                  <a:lnTo>
                    <a:pt x="814" y="752"/>
                  </a:lnTo>
                  <a:lnTo>
                    <a:pt x="816" y="706"/>
                  </a:lnTo>
                  <a:lnTo>
                    <a:pt x="816" y="620"/>
                  </a:lnTo>
                  <a:lnTo>
                    <a:pt x="819" y="585"/>
                  </a:lnTo>
                  <a:lnTo>
                    <a:pt x="823" y="554"/>
                  </a:lnTo>
                  <a:lnTo>
                    <a:pt x="823" y="554"/>
                  </a:lnTo>
                  <a:lnTo>
                    <a:pt x="828" y="519"/>
                  </a:lnTo>
                  <a:lnTo>
                    <a:pt x="831" y="466"/>
                  </a:lnTo>
                  <a:lnTo>
                    <a:pt x="834" y="343"/>
                  </a:lnTo>
                  <a:lnTo>
                    <a:pt x="836" y="232"/>
                  </a:lnTo>
                  <a:lnTo>
                    <a:pt x="836" y="183"/>
                  </a:lnTo>
                  <a:lnTo>
                    <a:pt x="1011" y="95"/>
                  </a:lnTo>
                  <a:lnTo>
                    <a:pt x="674" y="41"/>
                  </a:lnTo>
                  <a:lnTo>
                    <a:pt x="438" y="0"/>
                  </a:lnTo>
                  <a:lnTo>
                    <a:pt x="290" y="95"/>
                  </a:lnTo>
                  <a:lnTo>
                    <a:pt x="94" y="149"/>
                  </a:lnTo>
                  <a:lnTo>
                    <a:pt x="81" y="102"/>
                  </a:lnTo>
                  <a:lnTo>
                    <a:pt x="0" y="129"/>
                  </a:lnTo>
                  <a:close/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7">
              <a:extLst>
                <a:ext uri="{FF2B5EF4-FFF2-40B4-BE49-F238E27FC236}">
                  <a16:creationId xmlns:a16="http://schemas.microsoft.com/office/drawing/2014/main" id="{910D1D4A-FE7C-4639-890C-62FFE5388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900" y="2609850"/>
              <a:ext cx="3178175" cy="1201738"/>
            </a:xfrm>
            <a:custGeom>
              <a:avLst/>
              <a:gdLst>
                <a:gd name="T0" fmla="*/ 1254 w 2002"/>
                <a:gd name="T1" fmla="*/ 574 h 757"/>
                <a:gd name="T2" fmla="*/ 1254 w 2002"/>
                <a:gd name="T3" fmla="*/ 574 h 757"/>
                <a:gd name="T4" fmla="*/ 1342 w 2002"/>
                <a:gd name="T5" fmla="*/ 601 h 757"/>
                <a:gd name="T6" fmla="*/ 1443 w 2002"/>
                <a:gd name="T7" fmla="*/ 655 h 757"/>
                <a:gd name="T8" fmla="*/ 1551 w 2002"/>
                <a:gd name="T9" fmla="*/ 669 h 757"/>
                <a:gd name="T10" fmla="*/ 1659 w 2002"/>
                <a:gd name="T11" fmla="*/ 689 h 757"/>
                <a:gd name="T12" fmla="*/ 1746 w 2002"/>
                <a:gd name="T13" fmla="*/ 736 h 757"/>
                <a:gd name="T14" fmla="*/ 1780 w 2002"/>
                <a:gd name="T15" fmla="*/ 693 h 757"/>
                <a:gd name="T16" fmla="*/ 1820 w 2002"/>
                <a:gd name="T17" fmla="*/ 689 h 757"/>
                <a:gd name="T18" fmla="*/ 1854 w 2002"/>
                <a:gd name="T19" fmla="*/ 706 h 757"/>
                <a:gd name="T20" fmla="*/ 1861 w 2002"/>
                <a:gd name="T21" fmla="*/ 713 h 757"/>
                <a:gd name="T22" fmla="*/ 1861 w 2002"/>
                <a:gd name="T23" fmla="*/ 750 h 757"/>
                <a:gd name="T24" fmla="*/ 1868 w 2002"/>
                <a:gd name="T25" fmla="*/ 750 h 757"/>
                <a:gd name="T26" fmla="*/ 1949 w 2002"/>
                <a:gd name="T27" fmla="*/ 709 h 757"/>
                <a:gd name="T28" fmla="*/ 1989 w 2002"/>
                <a:gd name="T29" fmla="*/ 716 h 757"/>
                <a:gd name="T30" fmla="*/ 1967 w 2002"/>
                <a:gd name="T31" fmla="*/ 586 h 757"/>
                <a:gd name="T32" fmla="*/ 1964 w 2002"/>
                <a:gd name="T33" fmla="*/ 505 h 757"/>
                <a:gd name="T34" fmla="*/ 2002 w 2002"/>
                <a:gd name="T35" fmla="*/ 250 h 757"/>
                <a:gd name="T36" fmla="*/ 1969 w 2002"/>
                <a:gd name="T37" fmla="*/ 263 h 757"/>
                <a:gd name="T38" fmla="*/ 1861 w 2002"/>
                <a:gd name="T39" fmla="*/ 250 h 757"/>
                <a:gd name="T40" fmla="*/ 1665 w 2002"/>
                <a:gd name="T41" fmla="*/ 54 h 757"/>
                <a:gd name="T42" fmla="*/ 1630 w 2002"/>
                <a:gd name="T43" fmla="*/ 68 h 757"/>
                <a:gd name="T44" fmla="*/ 1557 w 2002"/>
                <a:gd name="T45" fmla="*/ 68 h 757"/>
                <a:gd name="T46" fmla="*/ 1524 w 2002"/>
                <a:gd name="T47" fmla="*/ 79 h 757"/>
                <a:gd name="T48" fmla="*/ 1348 w 2002"/>
                <a:gd name="T49" fmla="*/ 47 h 757"/>
                <a:gd name="T50" fmla="*/ 1207 w 2002"/>
                <a:gd name="T51" fmla="*/ 74 h 757"/>
                <a:gd name="T52" fmla="*/ 1153 w 2002"/>
                <a:gd name="T53" fmla="*/ 13 h 757"/>
                <a:gd name="T54" fmla="*/ 1106 w 2002"/>
                <a:gd name="T55" fmla="*/ 40 h 757"/>
                <a:gd name="T56" fmla="*/ 668 w 2002"/>
                <a:gd name="T57" fmla="*/ 40 h 757"/>
                <a:gd name="T58" fmla="*/ 647 w 2002"/>
                <a:gd name="T59" fmla="*/ 68 h 757"/>
                <a:gd name="T60" fmla="*/ 620 w 2002"/>
                <a:gd name="T61" fmla="*/ 46 h 757"/>
                <a:gd name="T62" fmla="*/ 592 w 2002"/>
                <a:gd name="T63" fmla="*/ 20 h 757"/>
                <a:gd name="T64" fmla="*/ 553 w 2002"/>
                <a:gd name="T65" fmla="*/ 101 h 757"/>
                <a:gd name="T66" fmla="*/ 445 w 2002"/>
                <a:gd name="T67" fmla="*/ 157 h 757"/>
                <a:gd name="T68" fmla="*/ 432 w 2002"/>
                <a:gd name="T69" fmla="*/ 142 h 757"/>
                <a:gd name="T70" fmla="*/ 229 w 2002"/>
                <a:gd name="T71" fmla="*/ 250 h 757"/>
                <a:gd name="T72" fmla="*/ 74 w 2002"/>
                <a:gd name="T73" fmla="*/ 365 h 757"/>
                <a:gd name="T74" fmla="*/ 148 w 2002"/>
                <a:gd name="T75" fmla="*/ 466 h 757"/>
                <a:gd name="T76" fmla="*/ 452 w 2002"/>
                <a:gd name="T77" fmla="*/ 426 h 757"/>
                <a:gd name="T78" fmla="*/ 587 w 2002"/>
                <a:gd name="T79" fmla="*/ 432 h 757"/>
                <a:gd name="T80" fmla="*/ 769 w 2002"/>
                <a:gd name="T81" fmla="*/ 459 h 757"/>
                <a:gd name="T82" fmla="*/ 930 w 2002"/>
                <a:gd name="T83" fmla="*/ 608 h 757"/>
                <a:gd name="T84" fmla="*/ 1032 w 2002"/>
                <a:gd name="T85" fmla="*/ 608 h 757"/>
                <a:gd name="T86" fmla="*/ 1080 w 2002"/>
                <a:gd name="T87" fmla="*/ 623 h 757"/>
                <a:gd name="T88" fmla="*/ 1086 w 2002"/>
                <a:gd name="T89" fmla="*/ 628 h 757"/>
                <a:gd name="T90" fmla="*/ 1106 w 2002"/>
                <a:gd name="T91" fmla="*/ 588 h 757"/>
                <a:gd name="T92" fmla="*/ 1126 w 2002"/>
                <a:gd name="T93" fmla="*/ 608 h 757"/>
                <a:gd name="T94" fmla="*/ 1148 w 2002"/>
                <a:gd name="T95" fmla="*/ 586 h 757"/>
                <a:gd name="T96" fmla="*/ 1187 w 2002"/>
                <a:gd name="T97" fmla="*/ 588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02" h="757">
                  <a:moveTo>
                    <a:pt x="1227" y="655"/>
                  </a:moveTo>
                  <a:lnTo>
                    <a:pt x="1227" y="655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9" y="588"/>
                  </a:lnTo>
                  <a:lnTo>
                    <a:pt x="1271" y="611"/>
                  </a:lnTo>
                  <a:lnTo>
                    <a:pt x="1288" y="642"/>
                  </a:lnTo>
                  <a:lnTo>
                    <a:pt x="1342" y="601"/>
                  </a:lnTo>
                  <a:lnTo>
                    <a:pt x="1362" y="662"/>
                  </a:lnTo>
                  <a:lnTo>
                    <a:pt x="1389" y="622"/>
                  </a:lnTo>
                  <a:lnTo>
                    <a:pt x="1416" y="682"/>
                  </a:lnTo>
                  <a:lnTo>
                    <a:pt x="1443" y="655"/>
                  </a:lnTo>
                  <a:lnTo>
                    <a:pt x="1456" y="716"/>
                  </a:lnTo>
                  <a:lnTo>
                    <a:pt x="1490" y="655"/>
                  </a:lnTo>
                  <a:lnTo>
                    <a:pt x="1517" y="730"/>
                  </a:lnTo>
                  <a:lnTo>
                    <a:pt x="1551" y="669"/>
                  </a:lnTo>
                  <a:lnTo>
                    <a:pt x="1584" y="736"/>
                  </a:lnTo>
                  <a:lnTo>
                    <a:pt x="1611" y="669"/>
                  </a:lnTo>
                  <a:lnTo>
                    <a:pt x="1625" y="723"/>
                  </a:lnTo>
                  <a:lnTo>
                    <a:pt x="1659" y="689"/>
                  </a:lnTo>
                  <a:lnTo>
                    <a:pt x="1699" y="730"/>
                  </a:lnTo>
                  <a:lnTo>
                    <a:pt x="1713" y="689"/>
                  </a:lnTo>
                  <a:lnTo>
                    <a:pt x="1746" y="736"/>
                  </a:lnTo>
                  <a:lnTo>
                    <a:pt x="1746" y="736"/>
                  </a:lnTo>
                  <a:lnTo>
                    <a:pt x="1765" y="709"/>
                  </a:lnTo>
                  <a:lnTo>
                    <a:pt x="1780" y="689"/>
                  </a:lnTo>
                  <a:lnTo>
                    <a:pt x="1780" y="689"/>
                  </a:lnTo>
                  <a:lnTo>
                    <a:pt x="1780" y="693"/>
                  </a:lnTo>
                  <a:lnTo>
                    <a:pt x="1780" y="696"/>
                  </a:lnTo>
                  <a:lnTo>
                    <a:pt x="1782" y="704"/>
                  </a:lnTo>
                  <a:lnTo>
                    <a:pt x="1787" y="716"/>
                  </a:lnTo>
                  <a:lnTo>
                    <a:pt x="1820" y="689"/>
                  </a:lnTo>
                  <a:lnTo>
                    <a:pt x="1820" y="736"/>
                  </a:lnTo>
                  <a:lnTo>
                    <a:pt x="1820" y="736"/>
                  </a:lnTo>
                  <a:lnTo>
                    <a:pt x="1841" y="718"/>
                  </a:lnTo>
                  <a:lnTo>
                    <a:pt x="1854" y="706"/>
                  </a:lnTo>
                  <a:lnTo>
                    <a:pt x="1859" y="703"/>
                  </a:lnTo>
                  <a:lnTo>
                    <a:pt x="1861" y="703"/>
                  </a:lnTo>
                  <a:lnTo>
                    <a:pt x="1861" y="703"/>
                  </a:lnTo>
                  <a:lnTo>
                    <a:pt x="1861" y="713"/>
                  </a:lnTo>
                  <a:lnTo>
                    <a:pt x="1859" y="731"/>
                  </a:lnTo>
                  <a:lnTo>
                    <a:pt x="1859" y="742"/>
                  </a:lnTo>
                  <a:lnTo>
                    <a:pt x="1859" y="748"/>
                  </a:lnTo>
                  <a:lnTo>
                    <a:pt x="1861" y="750"/>
                  </a:lnTo>
                  <a:lnTo>
                    <a:pt x="1863" y="752"/>
                  </a:lnTo>
                  <a:lnTo>
                    <a:pt x="1864" y="752"/>
                  </a:lnTo>
                  <a:lnTo>
                    <a:pt x="1868" y="750"/>
                  </a:lnTo>
                  <a:lnTo>
                    <a:pt x="1868" y="750"/>
                  </a:lnTo>
                  <a:lnTo>
                    <a:pt x="1888" y="735"/>
                  </a:lnTo>
                  <a:lnTo>
                    <a:pt x="1895" y="730"/>
                  </a:lnTo>
                  <a:lnTo>
                    <a:pt x="1922" y="757"/>
                  </a:lnTo>
                  <a:lnTo>
                    <a:pt x="1949" y="709"/>
                  </a:lnTo>
                  <a:lnTo>
                    <a:pt x="1949" y="743"/>
                  </a:lnTo>
                  <a:lnTo>
                    <a:pt x="1976" y="716"/>
                  </a:lnTo>
                  <a:lnTo>
                    <a:pt x="1981" y="730"/>
                  </a:lnTo>
                  <a:lnTo>
                    <a:pt x="1989" y="716"/>
                  </a:lnTo>
                  <a:lnTo>
                    <a:pt x="1989" y="716"/>
                  </a:lnTo>
                  <a:lnTo>
                    <a:pt x="1986" y="696"/>
                  </a:lnTo>
                  <a:lnTo>
                    <a:pt x="1976" y="647"/>
                  </a:lnTo>
                  <a:lnTo>
                    <a:pt x="1967" y="586"/>
                  </a:lnTo>
                  <a:lnTo>
                    <a:pt x="1964" y="557"/>
                  </a:lnTo>
                  <a:lnTo>
                    <a:pt x="1962" y="534"/>
                  </a:lnTo>
                  <a:lnTo>
                    <a:pt x="1962" y="534"/>
                  </a:lnTo>
                  <a:lnTo>
                    <a:pt x="1964" y="505"/>
                  </a:lnTo>
                  <a:lnTo>
                    <a:pt x="1969" y="466"/>
                  </a:lnTo>
                  <a:lnTo>
                    <a:pt x="1982" y="373"/>
                  </a:lnTo>
                  <a:lnTo>
                    <a:pt x="2002" y="250"/>
                  </a:lnTo>
                  <a:lnTo>
                    <a:pt x="2002" y="250"/>
                  </a:lnTo>
                  <a:lnTo>
                    <a:pt x="2002" y="250"/>
                  </a:lnTo>
                  <a:lnTo>
                    <a:pt x="1999" y="250"/>
                  </a:lnTo>
                  <a:lnTo>
                    <a:pt x="1992" y="252"/>
                  </a:lnTo>
                  <a:lnTo>
                    <a:pt x="1969" y="263"/>
                  </a:lnTo>
                  <a:lnTo>
                    <a:pt x="1935" y="284"/>
                  </a:lnTo>
                  <a:lnTo>
                    <a:pt x="1888" y="223"/>
                  </a:lnTo>
                  <a:lnTo>
                    <a:pt x="1861" y="250"/>
                  </a:lnTo>
                  <a:lnTo>
                    <a:pt x="1861" y="250"/>
                  </a:lnTo>
                  <a:lnTo>
                    <a:pt x="1765" y="154"/>
                  </a:lnTo>
                  <a:lnTo>
                    <a:pt x="1697" y="88"/>
                  </a:lnTo>
                  <a:lnTo>
                    <a:pt x="1665" y="54"/>
                  </a:lnTo>
                  <a:lnTo>
                    <a:pt x="1665" y="54"/>
                  </a:lnTo>
                  <a:lnTo>
                    <a:pt x="1664" y="54"/>
                  </a:lnTo>
                  <a:lnTo>
                    <a:pt x="1662" y="54"/>
                  </a:lnTo>
                  <a:lnTo>
                    <a:pt x="1654" y="56"/>
                  </a:lnTo>
                  <a:lnTo>
                    <a:pt x="1630" y="68"/>
                  </a:lnTo>
                  <a:lnTo>
                    <a:pt x="1598" y="88"/>
                  </a:lnTo>
                  <a:lnTo>
                    <a:pt x="1598" y="88"/>
                  </a:lnTo>
                  <a:lnTo>
                    <a:pt x="1581" y="79"/>
                  </a:lnTo>
                  <a:lnTo>
                    <a:pt x="1557" y="68"/>
                  </a:lnTo>
                  <a:lnTo>
                    <a:pt x="1557" y="68"/>
                  </a:lnTo>
                  <a:lnTo>
                    <a:pt x="1552" y="68"/>
                  </a:lnTo>
                  <a:lnTo>
                    <a:pt x="1544" y="71"/>
                  </a:lnTo>
                  <a:lnTo>
                    <a:pt x="1524" y="79"/>
                  </a:lnTo>
                  <a:lnTo>
                    <a:pt x="1497" y="95"/>
                  </a:lnTo>
                  <a:lnTo>
                    <a:pt x="1463" y="54"/>
                  </a:lnTo>
                  <a:lnTo>
                    <a:pt x="1436" y="88"/>
                  </a:lnTo>
                  <a:lnTo>
                    <a:pt x="1348" y="47"/>
                  </a:lnTo>
                  <a:lnTo>
                    <a:pt x="1335" y="74"/>
                  </a:lnTo>
                  <a:lnTo>
                    <a:pt x="1261" y="13"/>
                  </a:lnTo>
                  <a:lnTo>
                    <a:pt x="1207" y="74"/>
                  </a:lnTo>
                  <a:lnTo>
                    <a:pt x="1207" y="74"/>
                  </a:lnTo>
                  <a:lnTo>
                    <a:pt x="1183" y="46"/>
                  </a:lnTo>
                  <a:lnTo>
                    <a:pt x="1165" y="24"/>
                  </a:lnTo>
                  <a:lnTo>
                    <a:pt x="1153" y="13"/>
                  </a:lnTo>
                  <a:lnTo>
                    <a:pt x="1153" y="13"/>
                  </a:lnTo>
                  <a:lnTo>
                    <a:pt x="1150" y="13"/>
                  </a:lnTo>
                  <a:lnTo>
                    <a:pt x="1143" y="17"/>
                  </a:lnTo>
                  <a:lnTo>
                    <a:pt x="1128" y="25"/>
                  </a:lnTo>
                  <a:lnTo>
                    <a:pt x="1106" y="40"/>
                  </a:lnTo>
                  <a:lnTo>
                    <a:pt x="863" y="0"/>
                  </a:lnTo>
                  <a:lnTo>
                    <a:pt x="836" y="34"/>
                  </a:lnTo>
                  <a:lnTo>
                    <a:pt x="668" y="40"/>
                  </a:lnTo>
                  <a:lnTo>
                    <a:pt x="668" y="40"/>
                  </a:lnTo>
                  <a:lnTo>
                    <a:pt x="661" y="54"/>
                  </a:lnTo>
                  <a:lnTo>
                    <a:pt x="654" y="62"/>
                  </a:lnTo>
                  <a:lnTo>
                    <a:pt x="651" y="66"/>
                  </a:lnTo>
                  <a:lnTo>
                    <a:pt x="647" y="68"/>
                  </a:lnTo>
                  <a:lnTo>
                    <a:pt x="647" y="68"/>
                  </a:lnTo>
                  <a:lnTo>
                    <a:pt x="644" y="66"/>
                  </a:lnTo>
                  <a:lnTo>
                    <a:pt x="637" y="61"/>
                  </a:lnTo>
                  <a:lnTo>
                    <a:pt x="620" y="46"/>
                  </a:lnTo>
                  <a:lnTo>
                    <a:pt x="603" y="29"/>
                  </a:lnTo>
                  <a:lnTo>
                    <a:pt x="593" y="20"/>
                  </a:lnTo>
                  <a:lnTo>
                    <a:pt x="593" y="20"/>
                  </a:lnTo>
                  <a:lnTo>
                    <a:pt x="592" y="20"/>
                  </a:lnTo>
                  <a:lnTo>
                    <a:pt x="590" y="22"/>
                  </a:lnTo>
                  <a:lnTo>
                    <a:pt x="585" y="32"/>
                  </a:lnTo>
                  <a:lnTo>
                    <a:pt x="571" y="59"/>
                  </a:lnTo>
                  <a:lnTo>
                    <a:pt x="553" y="101"/>
                  </a:lnTo>
                  <a:lnTo>
                    <a:pt x="526" y="74"/>
                  </a:lnTo>
                  <a:lnTo>
                    <a:pt x="452" y="176"/>
                  </a:lnTo>
                  <a:lnTo>
                    <a:pt x="452" y="176"/>
                  </a:lnTo>
                  <a:lnTo>
                    <a:pt x="445" y="157"/>
                  </a:lnTo>
                  <a:lnTo>
                    <a:pt x="438" y="145"/>
                  </a:lnTo>
                  <a:lnTo>
                    <a:pt x="435" y="142"/>
                  </a:lnTo>
                  <a:lnTo>
                    <a:pt x="432" y="142"/>
                  </a:lnTo>
                  <a:lnTo>
                    <a:pt x="432" y="142"/>
                  </a:lnTo>
                  <a:lnTo>
                    <a:pt x="408" y="164"/>
                  </a:lnTo>
                  <a:lnTo>
                    <a:pt x="366" y="208"/>
                  </a:lnTo>
                  <a:lnTo>
                    <a:pt x="303" y="270"/>
                  </a:lnTo>
                  <a:lnTo>
                    <a:pt x="229" y="250"/>
                  </a:lnTo>
                  <a:lnTo>
                    <a:pt x="202" y="331"/>
                  </a:lnTo>
                  <a:lnTo>
                    <a:pt x="169" y="318"/>
                  </a:lnTo>
                  <a:lnTo>
                    <a:pt x="108" y="432"/>
                  </a:lnTo>
                  <a:lnTo>
                    <a:pt x="74" y="365"/>
                  </a:lnTo>
                  <a:lnTo>
                    <a:pt x="0" y="426"/>
                  </a:lnTo>
                  <a:lnTo>
                    <a:pt x="67" y="426"/>
                  </a:lnTo>
                  <a:lnTo>
                    <a:pt x="88" y="480"/>
                  </a:lnTo>
                  <a:lnTo>
                    <a:pt x="148" y="466"/>
                  </a:lnTo>
                  <a:lnTo>
                    <a:pt x="148" y="540"/>
                  </a:lnTo>
                  <a:lnTo>
                    <a:pt x="371" y="392"/>
                  </a:lnTo>
                  <a:lnTo>
                    <a:pt x="344" y="568"/>
                  </a:lnTo>
                  <a:lnTo>
                    <a:pt x="452" y="426"/>
                  </a:lnTo>
                  <a:lnTo>
                    <a:pt x="438" y="574"/>
                  </a:lnTo>
                  <a:lnTo>
                    <a:pt x="519" y="405"/>
                  </a:lnTo>
                  <a:lnTo>
                    <a:pt x="560" y="507"/>
                  </a:lnTo>
                  <a:lnTo>
                    <a:pt x="587" y="432"/>
                  </a:lnTo>
                  <a:lnTo>
                    <a:pt x="627" y="588"/>
                  </a:lnTo>
                  <a:lnTo>
                    <a:pt x="661" y="453"/>
                  </a:lnTo>
                  <a:lnTo>
                    <a:pt x="735" y="635"/>
                  </a:lnTo>
                  <a:lnTo>
                    <a:pt x="769" y="459"/>
                  </a:lnTo>
                  <a:lnTo>
                    <a:pt x="789" y="527"/>
                  </a:lnTo>
                  <a:lnTo>
                    <a:pt x="836" y="486"/>
                  </a:lnTo>
                  <a:lnTo>
                    <a:pt x="836" y="480"/>
                  </a:lnTo>
                  <a:lnTo>
                    <a:pt x="930" y="608"/>
                  </a:lnTo>
                  <a:lnTo>
                    <a:pt x="951" y="568"/>
                  </a:lnTo>
                  <a:lnTo>
                    <a:pt x="971" y="601"/>
                  </a:lnTo>
                  <a:lnTo>
                    <a:pt x="1011" y="561"/>
                  </a:lnTo>
                  <a:lnTo>
                    <a:pt x="1032" y="608"/>
                  </a:lnTo>
                  <a:lnTo>
                    <a:pt x="1059" y="574"/>
                  </a:lnTo>
                  <a:lnTo>
                    <a:pt x="1059" y="574"/>
                  </a:lnTo>
                  <a:lnTo>
                    <a:pt x="1072" y="603"/>
                  </a:lnTo>
                  <a:lnTo>
                    <a:pt x="1080" y="623"/>
                  </a:lnTo>
                  <a:lnTo>
                    <a:pt x="1084" y="628"/>
                  </a:lnTo>
                  <a:lnTo>
                    <a:pt x="1086" y="628"/>
                  </a:lnTo>
                  <a:lnTo>
                    <a:pt x="1086" y="628"/>
                  </a:lnTo>
                  <a:lnTo>
                    <a:pt x="1086" y="628"/>
                  </a:lnTo>
                  <a:lnTo>
                    <a:pt x="1089" y="620"/>
                  </a:lnTo>
                  <a:lnTo>
                    <a:pt x="1096" y="605"/>
                  </a:lnTo>
                  <a:lnTo>
                    <a:pt x="1106" y="588"/>
                  </a:lnTo>
                  <a:lnTo>
                    <a:pt x="1106" y="588"/>
                  </a:lnTo>
                  <a:lnTo>
                    <a:pt x="1116" y="600"/>
                  </a:lnTo>
                  <a:lnTo>
                    <a:pt x="1123" y="606"/>
                  </a:lnTo>
                  <a:lnTo>
                    <a:pt x="1124" y="608"/>
                  </a:lnTo>
                  <a:lnTo>
                    <a:pt x="1126" y="608"/>
                  </a:lnTo>
                  <a:lnTo>
                    <a:pt x="1126" y="608"/>
                  </a:lnTo>
                  <a:lnTo>
                    <a:pt x="1131" y="603"/>
                  </a:lnTo>
                  <a:lnTo>
                    <a:pt x="1139" y="593"/>
                  </a:lnTo>
                  <a:lnTo>
                    <a:pt x="1148" y="586"/>
                  </a:lnTo>
                  <a:lnTo>
                    <a:pt x="1151" y="586"/>
                  </a:lnTo>
                  <a:lnTo>
                    <a:pt x="1153" y="588"/>
                  </a:lnTo>
                  <a:lnTo>
                    <a:pt x="1166" y="622"/>
                  </a:lnTo>
                  <a:lnTo>
                    <a:pt x="1187" y="588"/>
                  </a:lnTo>
                  <a:lnTo>
                    <a:pt x="1227" y="655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8">
              <a:extLst>
                <a:ext uri="{FF2B5EF4-FFF2-40B4-BE49-F238E27FC236}">
                  <a16:creationId xmlns:a16="http://schemas.microsoft.com/office/drawing/2014/main" id="{F999865B-1680-4B27-9819-8B21FAE0DA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7025" y="2609850"/>
              <a:ext cx="2747963" cy="3265488"/>
            </a:xfrm>
            <a:custGeom>
              <a:avLst/>
              <a:gdLst>
                <a:gd name="T0" fmla="*/ 141 w 1731"/>
                <a:gd name="T1" fmla="*/ 823 h 2057"/>
                <a:gd name="T2" fmla="*/ 276 w 1731"/>
                <a:gd name="T3" fmla="*/ 946 h 2057"/>
                <a:gd name="T4" fmla="*/ 510 w 1731"/>
                <a:gd name="T5" fmla="*/ 1127 h 2057"/>
                <a:gd name="T6" fmla="*/ 775 w 1731"/>
                <a:gd name="T7" fmla="*/ 1324 h 2057"/>
                <a:gd name="T8" fmla="*/ 888 w 1731"/>
                <a:gd name="T9" fmla="*/ 1421 h 2057"/>
                <a:gd name="T10" fmla="*/ 984 w 1731"/>
                <a:gd name="T11" fmla="*/ 1513 h 2057"/>
                <a:gd name="T12" fmla="*/ 1073 w 1731"/>
                <a:gd name="T13" fmla="*/ 1591 h 2057"/>
                <a:gd name="T14" fmla="*/ 1132 w 1731"/>
                <a:gd name="T15" fmla="*/ 1642 h 2057"/>
                <a:gd name="T16" fmla="*/ 1139 w 1731"/>
                <a:gd name="T17" fmla="*/ 1652 h 2057"/>
                <a:gd name="T18" fmla="*/ 1144 w 1731"/>
                <a:gd name="T19" fmla="*/ 1701 h 2057"/>
                <a:gd name="T20" fmla="*/ 1164 w 1731"/>
                <a:gd name="T21" fmla="*/ 1743 h 2057"/>
                <a:gd name="T22" fmla="*/ 1186 w 1731"/>
                <a:gd name="T23" fmla="*/ 1770 h 2057"/>
                <a:gd name="T24" fmla="*/ 1264 w 1731"/>
                <a:gd name="T25" fmla="*/ 1850 h 2057"/>
                <a:gd name="T26" fmla="*/ 1287 w 1731"/>
                <a:gd name="T27" fmla="*/ 1872 h 2057"/>
                <a:gd name="T28" fmla="*/ 1279 w 1731"/>
                <a:gd name="T29" fmla="*/ 1877 h 2057"/>
                <a:gd name="T30" fmla="*/ 1269 w 1731"/>
                <a:gd name="T31" fmla="*/ 1885 h 2057"/>
                <a:gd name="T32" fmla="*/ 1270 w 1731"/>
                <a:gd name="T33" fmla="*/ 1900 h 2057"/>
                <a:gd name="T34" fmla="*/ 1289 w 1731"/>
                <a:gd name="T35" fmla="*/ 1924 h 2057"/>
                <a:gd name="T36" fmla="*/ 1363 w 1731"/>
                <a:gd name="T37" fmla="*/ 1986 h 2057"/>
                <a:gd name="T38" fmla="*/ 1419 w 1731"/>
                <a:gd name="T39" fmla="*/ 2024 h 2057"/>
                <a:gd name="T40" fmla="*/ 1510 w 1731"/>
                <a:gd name="T41" fmla="*/ 2047 h 2057"/>
                <a:gd name="T42" fmla="*/ 1581 w 1731"/>
                <a:gd name="T43" fmla="*/ 2057 h 2057"/>
                <a:gd name="T44" fmla="*/ 1650 w 1731"/>
                <a:gd name="T45" fmla="*/ 2046 h 2057"/>
                <a:gd name="T46" fmla="*/ 1699 w 1731"/>
                <a:gd name="T47" fmla="*/ 2007 h 2057"/>
                <a:gd name="T48" fmla="*/ 1714 w 1731"/>
                <a:gd name="T49" fmla="*/ 1986 h 2057"/>
                <a:gd name="T50" fmla="*/ 1727 w 1731"/>
                <a:gd name="T51" fmla="*/ 1939 h 2057"/>
                <a:gd name="T52" fmla="*/ 1729 w 1731"/>
                <a:gd name="T53" fmla="*/ 1875 h 2057"/>
                <a:gd name="T54" fmla="*/ 1726 w 1731"/>
                <a:gd name="T55" fmla="*/ 1858 h 2057"/>
                <a:gd name="T56" fmla="*/ 1727 w 1731"/>
                <a:gd name="T57" fmla="*/ 1839 h 2057"/>
                <a:gd name="T58" fmla="*/ 1719 w 1731"/>
                <a:gd name="T59" fmla="*/ 1785 h 2057"/>
                <a:gd name="T60" fmla="*/ 1692 w 1731"/>
                <a:gd name="T61" fmla="*/ 1736 h 2057"/>
                <a:gd name="T62" fmla="*/ 1670 w 1731"/>
                <a:gd name="T63" fmla="*/ 1709 h 2057"/>
                <a:gd name="T64" fmla="*/ 1592 w 1731"/>
                <a:gd name="T65" fmla="*/ 1640 h 2057"/>
                <a:gd name="T66" fmla="*/ 1530 w 1731"/>
                <a:gd name="T67" fmla="*/ 1595 h 2057"/>
                <a:gd name="T68" fmla="*/ 1533 w 1731"/>
                <a:gd name="T69" fmla="*/ 1583 h 2057"/>
                <a:gd name="T70" fmla="*/ 1535 w 1731"/>
                <a:gd name="T71" fmla="*/ 1552 h 2057"/>
                <a:gd name="T72" fmla="*/ 1523 w 1731"/>
                <a:gd name="T73" fmla="*/ 1520 h 2057"/>
                <a:gd name="T74" fmla="*/ 1495 w 1731"/>
                <a:gd name="T75" fmla="*/ 1461 h 2057"/>
                <a:gd name="T76" fmla="*/ 1461 w 1731"/>
                <a:gd name="T77" fmla="*/ 1426 h 2057"/>
                <a:gd name="T78" fmla="*/ 1372 w 1731"/>
                <a:gd name="T79" fmla="*/ 1368 h 2057"/>
                <a:gd name="T80" fmla="*/ 1306 w 1731"/>
                <a:gd name="T81" fmla="*/ 1297 h 2057"/>
                <a:gd name="T82" fmla="*/ 1151 w 1731"/>
                <a:gd name="T83" fmla="*/ 1068 h 2057"/>
                <a:gd name="T84" fmla="*/ 975 w 1731"/>
                <a:gd name="T85" fmla="*/ 821 h 2057"/>
                <a:gd name="T86" fmla="*/ 916 w 1731"/>
                <a:gd name="T87" fmla="*/ 750 h 2057"/>
                <a:gd name="T88" fmla="*/ 898 w 1731"/>
                <a:gd name="T89" fmla="*/ 730 h 2057"/>
                <a:gd name="T90" fmla="*/ 849 w 1731"/>
                <a:gd name="T91" fmla="*/ 638 h 2057"/>
                <a:gd name="T92" fmla="*/ 819 w 1731"/>
                <a:gd name="T93" fmla="*/ 540 h 2057"/>
                <a:gd name="T94" fmla="*/ 815 w 1731"/>
                <a:gd name="T95" fmla="*/ 500 h 2057"/>
                <a:gd name="T96" fmla="*/ 829 w 1731"/>
                <a:gd name="T97" fmla="*/ 382 h 2057"/>
                <a:gd name="T98" fmla="*/ 863 w 1731"/>
                <a:gd name="T99" fmla="*/ 182 h 2057"/>
                <a:gd name="T100" fmla="*/ 815 w 1731"/>
                <a:gd name="T101" fmla="*/ 0 h 2057"/>
                <a:gd name="T102" fmla="*/ 691 w 1731"/>
                <a:gd name="T103" fmla="*/ 137 h 2057"/>
                <a:gd name="T104" fmla="*/ 562 w 1731"/>
                <a:gd name="T105" fmla="*/ 159 h 2057"/>
                <a:gd name="T106" fmla="*/ 483 w 1731"/>
                <a:gd name="T107" fmla="*/ 187 h 2057"/>
                <a:gd name="T108" fmla="*/ 404 w 1731"/>
                <a:gd name="T109" fmla="*/ 230 h 2057"/>
                <a:gd name="T110" fmla="*/ 348 w 1731"/>
                <a:gd name="T111" fmla="*/ 275 h 2057"/>
                <a:gd name="T112" fmla="*/ 217 w 1731"/>
                <a:gd name="T113" fmla="*/ 409 h 2057"/>
                <a:gd name="T114" fmla="*/ 43 w 1731"/>
                <a:gd name="T115" fmla="*/ 613 h 2057"/>
                <a:gd name="T116" fmla="*/ 0 w 1731"/>
                <a:gd name="T117" fmla="*/ 694 h 2057"/>
                <a:gd name="T118" fmla="*/ 889 w 1731"/>
                <a:gd name="T119" fmla="*/ 27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31" h="2057">
                  <a:moveTo>
                    <a:pt x="0" y="694"/>
                  </a:moveTo>
                  <a:lnTo>
                    <a:pt x="0" y="694"/>
                  </a:lnTo>
                  <a:lnTo>
                    <a:pt x="141" y="823"/>
                  </a:lnTo>
                  <a:lnTo>
                    <a:pt x="222" y="897"/>
                  </a:lnTo>
                  <a:lnTo>
                    <a:pt x="276" y="946"/>
                  </a:lnTo>
                  <a:lnTo>
                    <a:pt x="276" y="946"/>
                  </a:lnTo>
                  <a:lnTo>
                    <a:pt x="308" y="973"/>
                  </a:lnTo>
                  <a:lnTo>
                    <a:pt x="362" y="1015"/>
                  </a:lnTo>
                  <a:lnTo>
                    <a:pt x="510" y="1127"/>
                  </a:lnTo>
                  <a:lnTo>
                    <a:pt x="667" y="1242"/>
                  </a:lnTo>
                  <a:lnTo>
                    <a:pt x="731" y="1291"/>
                  </a:lnTo>
                  <a:lnTo>
                    <a:pt x="775" y="1324"/>
                  </a:lnTo>
                  <a:lnTo>
                    <a:pt x="775" y="1324"/>
                  </a:lnTo>
                  <a:lnTo>
                    <a:pt x="836" y="1373"/>
                  </a:lnTo>
                  <a:lnTo>
                    <a:pt x="888" y="1421"/>
                  </a:lnTo>
                  <a:lnTo>
                    <a:pt x="937" y="1466"/>
                  </a:lnTo>
                  <a:lnTo>
                    <a:pt x="984" y="1513"/>
                  </a:lnTo>
                  <a:lnTo>
                    <a:pt x="984" y="1513"/>
                  </a:lnTo>
                  <a:lnTo>
                    <a:pt x="1007" y="1535"/>
                  </a:lnTo>
                  <a:lnTo>
                    <a:pt x="1031" y="1557"/>
                  </a:lnTo>
                  <a:lnTo>
                    <a:pt x="1073" y="1591"/>
                  </a:lnTo>
                  <a:lnTo>
                    <a:pt x="1107" y="1618"/>
                  </a:lnTo>
                  <a:lnTo>
                    <a:pt x="1120" y="1630"/>
                  </a:lnTo>
                  <a:lnTo>
                    <a:pt x="1132" y="1642"/>
                  </a:lnTo>
                  <a:lnTo>
                    <a:pt x="1132" y="1642"/>
                  </a:lnTo>
                  <a:lnTo>
                    <a:pt x="1136" y="1647"/>
                  </a:lnTo>
                  <a:lnTo>
                    <a:pt x="1139" y="1652"/>
                  </a:lnTo>
                  <a:lnTo>
                    <a:pt x="1141" y="1662"/>
                  </a:lnTo>
                  <a:lnTo>
                    <a:pt x="1142" y="1686"/>
                  </a:lnTo>
                  <a:lnTo>
                    <a:pt x="1144" y="1701"/>
                  </a:lnTo>
                  <a:lnTo>
                    <a:pt x="1151" y="1720"/>
                  </a:lnTo>
                  <a:lnTo>
                    <a:pt x="1158" y="1731"/>
                  </a:lnTo>
                  <a:lnTo>
                    <a:pt x="1164" y="1743"/>
                  </a:lnTo>
                  <a:lnTo>
                    <a:pt x="1174" y="1755"/>
                  </a:lnTo>
                  <a:lnTo>
                    <a:pt x="1186" y="1770"/>
                  </a:lnTo>
                  <a:lnTo>
                    <a:pt x="1186" y="1770"/>
                  </a:lnTo>
                  <a:lnTo>
                    <a:pt x="1211" y="1797"/>
                  </a:lnTo>
                  <a:lnTo>
                    <a:pt x="1232" y="1819"/>
                  </a:lnTo>
                  <a:lnTo>
                    <a:pt x="1264" y="1850"/>
                  </a:lnTo>
                  <a:lnTo>
                    <a:pt x="1282" y="1865"/>
                  </a:lnTo>
                  <a:lnTo>
                    <a:pt x="1286" y="1870"/>
                  </a:lnTo>
                  <a:lnTo>
                    <a:pt x="1287" y="1872"/>
                  </a:lnTo>
                  <a:lnTo>
                    <a:pt x="1287" y="1872"/>
                  </a:lnTo>
                  <a:lnTo>
                    <a:pt x="1284" y="1873"/>
                  </a:lnTo>
                  <a:lnTo>
                    <a:pt x="1279" y="1877"/>
                  </a:lnTo>
                  <a:lnTo>
                    <a:pt x="1274" y="1880"/>
                  </a:lnTo>
                  <a:lnTo>
                    <a:pt x="1270" y="1882"/>
                  </a:lnTo>
                  <a:lnTo>
                    <a:pt x="1269" y="1885"/>
                  </a:lnTo>
                  <a:lnTo>
                    <a:pt x="1269" y="1888"/>
                  </a:lnTo>
                  <a:lnTo>
                    <a:pt x="1269" y="1894"/>
                  </a:lnTo>
                  <a:lnTo>
                    <a:pt x="1270" y="1900"/>
                  </a:lnTo>
                  <a:lnTo>
                    <a:pt x="1275" y="1907"/>
                  </a:lnTo>
                  <a:lnTo>
                    <a:pt x="1281" y="1914"/>
                  </a:lnTo>
                  <a:lnTo>
                    <a:pt x="1289" y="1924"/>
                  </a:lnTo>
                  <a:lnTo>
                    <a:pt x="1314" y="1946"/>
                  </a:lnTo>
                  <a:lnTo>
                    <a:pt x="1314" y="1946"/>
                  </a:lnTo>
                  <a:lnTo>
                    <a:pt x="1363" y="1986"/>
                  </a:lnTo>
                  <a:lnTo>
                    <a:pt x="1382" y="2002"/>
                  </a:lnTo>
                  <a:lnTo>
                    <a:pt x="1400" y="2013"/>
                  </a:lnTo>
                  <a:lnTo>
                    <a:pt x="1419" y="2024"/>
                  </a:lnTo>
                  <a:lnTo>
                    <a:pt x="1442" y="2032"/>
                  </a:lnTo>
                  <a:lnTo>
                    <a:pt x="1473" y="2039"/>
                  </a:lnTo>
                  <a:lnTo>
                    <a:pt x="1510" y="2047"/>
                  </a:lnTo>
                  <a:lnTo>
                    <a:pt x="1510" y="2047"/>
                  </a:lnTo>
                  <a:lnTo>
                    <a:pt x="1549" y="2054"/>
                  </a:lnTo>
                  <a:lnTo>
                    <a:pt x="1581" y="2057"/>
                  </a:lnTo>
                  <a:lnTo>
                    <a:pt x="1608" y="2057"/>
                  </a:lnTo>
                  <a:lnTo>
                    <a:pt x="1629" y="2052"/>
                  </a:lnTo>
                  <a:lnTo>
                    <a:pt x="1650" y="2046"/>
                  </a:lnTo>
                  <a:lnTo>
                    <a:pt x="1667" y="2035"/>
                  </a:lnTo>
                  <a:lnTo>
                    <a:pt x="1682" y="2024"/>
                  </a:lnTo>
                  <a:lnTo>
                    <a:pt x="1699" y="2007"/>
                  </a:lnTo>
                  <a:lnTo>
                    <a:pt x="1699" y="2007"/>
                  </a:lnTo>
                  <a:lnTo>
                    <a:pt x="1707" y="1997"/>
                  </a:lnTo>
                  <a:lnTo>
                    <a:pt x="1714" y="1986"/>
                  </a:lnTo>
                  <a:lnTo>
                    <a:pt x="1719" y="1975"/>
                  </a:lnTo>
                  <a:lnTo>
                    <a:pt x="1722" y="1963"/>
                  </a:lnTo>
                  <a:lnTo>
                    <a:pt x="1727" y="1939"/>
                  </a:lnTo>
                  <a:lnTo>
                    <a:pt x="1731" y="1914"/>
                  </a:lnTo>
                  <a:lnTo>
                    <a:pt x="1731" y="1892"/>
                  </a:lnTo>
                  <a:lnTo>
                    <a:pt x="1729" y="1875"/>
                  </a:lnTo>
                  <a:lnTo>
                    <a:pt x="1727" y="1863"/>
                  </a:lnTo>
                  <a:lnTo>
                    <a:pt x="1726" y="1858"/>
                  </a:lnTo>
                  <a:lnTo>
                    <a:pt x="1726" y="1858"/>
                  </a:lnTo>
                  <a:lnTo>
                    <a:pt x="1726" y="1856"/>
                  </a:lnTo>
                  <a:lnTo>
                    <a:pt x="1726" y="1850"/>
                  </a:lnTo>
                  <a:lnTo>
                    <a:pt x="1727" y="1839"/>
                  </a:lnTo>
                  <a:lnTo>
                    <a:pt x="1727" y="1824"/>
                  </a:lnTo>
                  <a:lnTo>
                    <a:pt x="1724" y="1807"/>
                  </a:lnTo>
                  <a:lnTo>
                    <a:pt x="1719" y="1785"/>
                  </a:lnTo>
                  <a:lnTo>
                    <a:pt x="1707" y="1762"/>
                  </a:lnTo>
                  <a:lnTo>
                    <a:pt x="1700" y="1750"/>
                  </a:lnTo>
                  <a:lnTo>
                    <a:pt x="1692" y="1736"/>
                  </a:lnTo>
                  <a:lnTo>
                    <a:pt x="1692" y="1736"/>
                  </a:lnTo>
                  <a:lnTo>
                    <a:pt x="1682" y="1723"/>
                  </a:lnTo>
                  <a:lnTo>
                    <a:pt x="1670" y="1709"/>
                  </a:lnTo>
                  <a:lnTo>
                    <a:pt x="1645" y="1684"/>
                  </a:lnTo>
                  <a:lnTo>
                    <a:pt x="1618" y="1660"/>
                  </a:lnTo>
                  <a:lnTo>
                    <a:pt x="1592" y="1640"/>
                  </a:lnTo>
                  <a:lnTo>
                    <a:pt x="1549" y="1608"/>
                  </a:lnTo>
                  <a:lnTo>
                    <a:pt x="1535" y="1598"/>
                  </a:lnTo>
                  <a:lnTo>
                    <a:pt x="1530" y="1595"/>
                  </a:lnTo>
                  <a:lnTo>
                    <a:pt x="1530" y="1595"/>
                  </a:lnTo>
                  <a:lnTo>
                    <a:pt x="1532" y="1588"/>
                  </a:lnTo>
                  <a:lnTo>
                    <a:pt x="1533" y="1583"/>
                  </a:lnTo>
                  <a:lnTo>
                    <a:pt x="1535" y="1574"/>
                  </a:lnTo>
                  <a:lnTo>
                    <a:pt x="1535" y="1566"/>
                  </a:lnTo>
                  <a:lnTo>
                    <a:pt x="1535" y="1552"/>
                  </a:lnTo>
                  <a:lnTo>
                    <a:pt x="1530" y="1537"/>
                  </a:lnTo>
                  <a:lnTo>
                    <a:pt x="1523" y="1520"/>
                  </a:lnTo>
                  <a:lnTo>
                    <a:pt x="1523" y="1520"/>
                  </a:lnTo>
                  <a:lnTo>
                    <a:pt x="1508" y="1486"/>
                  </a:lnTo>
                  <a:lnTo>
                    <a:pt x="1501" y="1473"/>
                  </a:lnTo>
                  <a:lnTo>
                    <a:pt x="1495" y="1461"/>
                  </a:lnTo>
                  <a:lnTo>
                    <a:pt x="1486" y="1449"/>
                  </a:lnTo>
                  <a:lnTo>
                    <a:pt x="1474" y="1437"/>
                  </a:lnTo>
                  <a:lnTo>
                    <a:pt x="1461" y="1426"/>
                  </a:lnTo>
                  <a:lnTo>
                    <a:pt x="1442" y="1412"/>
                  </a:lnTo>
                  <a:lnTo>
                    <a:pt x="1442" y="1412"/>
                  </a:lnTo>
                  <a:lnTo>
                    <a:pt x="1372" y="1368"/>
                  </a:lnTo>
                  <a:lnTo>
                    <a:pt x="1341" y="1351"/>
                  </a:lnTo>
                  <a:lnTo>
                    <a:pt x="1341" y="1351"/>
                  </a:lnTo>
                  <a:lnTo>
                    <a:pt x="1306" y="1297"/>
                  </a:lnTo>
                  <a:lnTo>
                    <a:pt x="1220" y="1169"/>
                  </a:lnTo>
                  <a:lnTo>
                    <a:pt x="1220" y="1169"/>
                  </a:lnTo>
                  <a:lnTo>
                    <a:pt x="1151" y="1068"/>
                  </a:lnTo>
                  <a:lnTo>
                    <a:pt x="1061" y="939"/>
                  </a:lnTo>
                  <a:lnTo>
                    <a:pt x="1016" y="877"/>
                  </a:lnTo>
                  <a:lnTo>
                    <a:pt x="975" y="821"/>
                  </a:lnTo>
                  <a:lnTo>
                    <a:pt x="942" y="777"/>
                  </a:lnTo>
                  <a:lnTo>
                    <a:pt x="928" y="762"/>
                  </a:lnTo>
                  <a:lnTo>
                    <a:pt x="916" y="750"/>
                  </a:lnTo>
                  <a:lnTo>
                    <a:pt x="916" y="750"/>
                  </a:lnTo>
                  <a:lnTo>
                    <a:pt x="906" y="740"/>
                  </a:lnTo>
                  <a:lnTo>
                    <a:pt x="898" y="730"/>
                  </a:lnTo>
                  <a:lnTo>
                    <a:pt x="879" y="703"/>
                  </a:lnTo>
                  <a:lnTo>
                    <a:pt x="864" y="672"/>
                  </a:lnTo>
                  <a:lnTo>
                    <a:pt x="849" y="638"/>
                  </a:lnTo>
                  <a:lnTo>
                    <a:pt x="836" y="603"/>
                  </a:lnTo>
                  <a:lnTo>
                    <a:pt x="825" y="571"/>
                  </a:lnTo>
                  <a:lnTo>
                    <a:pt x="819" y="540"/>
                  </a:lnTo>
                  <a:lnTo>
                    <a:pt x="815" y="513"/>
                  </a:lnTo>
                  <a:lnTo>
                    <a:pt x="815" y="513"/>
                  </a:lnTo>
                  <a:lnTo>
                    <a:pt x="815" y="500"/>
                  </a:lnTo>
                  <a:lnTo>
                    <a:pt x="815" y="481"/>
                  </a:lnTo>
                  <a:lnTo>
                    <a:pt x="820" y="436"/>
                  </a:lnTo>
                  <a:lnTo>
                    <a:pt x="829" y="382"/>
                  </a:lnTo>
                  <a:lnTo>
                    <a:pt x="837" y="324"/>
                  </a:lnTo>
                  <a:lnTo>
                    <a:pt x="854" y="225"/>
                  </a:lnTo>
                  <a:lnTo>
                    <a:pt x="863" y="182"/>
                  </a:lnTo>
                  <a:lnTo>
                    <a:pt x="863" y="182"/>
                  </a:lnTo>
                  <a:lnTo>
                    <a:pt x="874" y="186"/>
                  </a:lnTo>
                  <a:lnTo>
                    <a:pt x="815" y="0"/>
                  </a:lnTo>
                  <a:lnTo>
                    <a:pt x="721" y="135"/>
                  </a:lnTo>
                  <a:lnTo>
                    <a:pt x="721" y="135"/>
                  </a:lnTo>
                  <a:lnTo>
                    <a:pt x="691" y="137"/>
                  </a:lnTo>
                  <a:lnTo>
                    <a:pt x="655" y="140"/>
                  </a:lnTo>
                  <a:lnTo>
                    <a:pt x="613" y="147"/>
                  </a:lnTo>
                  <a:lnTo>
                    <a:pt x="562" y="159"/>
                  </a:lnTo>
                  <a:lnTo>
                    <a:pt x="536" y="167"/>
                  </a:lnTo>
                  <a:lnTo>
                    <a:pt x="510" y="176"/>
                  </a:lnTo>
                  <a:lnTo>
                    <a:pt x="483" y="187"/>
                  </a:lnTo>
                  <a:lnTo>
                    <a:pt x="456" y="199"/>
                  </a:lnTo>
                  <a:lnTo>
                    <a:pt x="429" y="213"/>
                  </a:lnTo>
                  <a:lnTo>
                    <a:pt x="404" y="230"/>
                  </a:lnTo>
                  <a:lnTo>
                    <a:pt x="404" y="230"/>
                  </a:lnTo>
                  <a:lnTo>
                    <a:pt x="377" y="250"/>
                  </a:lnTo>
                  <a:lnTo>
                    <a:pt x="348" y="275"/>
                  </a:lnTo>
                  <a:lnTo>
                    <a:pt x="318" y="304"/>
                  </a:lnTo>
                  <a:lnTo>
                    <a:pt x="284" y="338"/>
                  </a:lnTo>
                  <a:lnTo>
                    <a:pt x="217" y="409"/>
                  </a:lnTo>
                  <a:lnTo>
                    <a:pt x="151" y="485"/>
                  </a:lnTo>
                  <a:lnTo>
                    <a:pt x="92" y="554"/>
                  </a:lnTo>
                  <a:lnTo>
                    <a:pt x="43" y="613"/>
                  </a:lnTo>
                  <a:lnTo>
                    <a:pt x="0" y="669"/>
                  </a:lnTo>
                  <a:lnTo>
                    <a:pt x="0" y="669"/>
                  </a:lnTo>
                  <a:lnTo>
                    <a:pt x="0" y="694"/>
                  </a:lnTo>
                  <a:lnTo>
                    <a:pt x="0" y="694"/>
                  </a:lnTo>
                  <a:close/>
                  <a:moveTo>
                    <a:pt x="891" y="267"/>
                  </a:moveTo>
                  <a:lnTo>
                    <a:pt x="889" y="270"/>
                  </a:lnTo>
                  <a:lnTo>
                    <a:pt x="893" y="269"/>
                  </a:lnTo>
                  <a:lnTo>
                    <a:pt x="891" y="267"/>
                  </a:lnTo>
                  <a:close/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9">
              <a:extLst>
                <a:ext uri="{FF2B5EF4-FFF2-40B4-BE49-F238E27FC236}">
                  <a16:creationId xmlns:a16="http://schemas.microsoft.com/office/drawing/2014/main" id="{C27C8484-096D-4DF6-ABBE-6DD53587C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0" y="1371600"/>
              <a:ext cx="598488" cy="690563"/>
            </a:xfrm>
            <a:custGeom>
              <a:avLst/>
              <a:gdLst>
                <a:gd name="T0" fmla="*/ 0 w 377"/>
                <a:gd name="T1" fmla="*/ 341 h 435"/>
                <a:gd name="T2" fmla="*/ 10 w 377"/>
                <a:gd name="T3" fmla="*/ 290 h 435"/>
                <a:gd name="T4" fmla="*/ 27 w 377"/>
                <a:gd name="T5" fmla="*/ 226 h 435"/>
                <a:gd name="T6" fmla="*/ 55 w 377"/>
                <a:gd name="T7" fmla="*/ 157 h 435"/>
                <a:gd name="T8" fmla="*/ 74 w 377"/>
                <a:gd name="T9" fmla="*/ 125 h 435"/>
                <a:gd name="T10" fmla="*/ 86 w 377"/>
                <a:gd name="T11" fmla="*/ 108 h 435"/>
                <a:gd name="T12" fmla="*/ 113 w 377"/>
                <a:gd name="T13" fmla="*/ 76 h 435"/>
                <a:gd name="T14" fmla="*/ 140 w 377"/>
                <a:gd name="T15" fmla="*/ 50 h 435"/>
                <a:gd name="T16" fmla="*/ 167 w 377"/>
                <a:gd name="T17" fmla="*/ 30 h 435"/>
                <a:gd name="T18" fmla="*/ 192 w 377"/>
                <a:gd name="T19" fmla="*/ 15 h 435"/>
                <a:gd name="T20" fmla="*/ 219 w 377"/>
                <a:gd name="T21" fmla="*/ 5 h 435"/>
                <a:gd name="T22" fmla="*/ 243 w 377"/>
                <a:gd name="T23" fmla="*/ 1 h 435"/>
                <a:gd name="T24" fmla="*/ 266 w 377"/>
                <a:gd name="T25" fmla="*/ 1 h 435"/>
                <a:gd name="T26" fmla="*/ 276 w 377"/>
                <a:gd name="T27" fmla="*/ 3 h 435"/>
                <a:gd name="T28" fmla="*/ 296 w 377"/>
                <a:gd name="T29" fmla="*/ 15 h 435"/>
                <a:gd name="T30" fmla="*/ 317 w 377"/>
                <a:gd name="T31" fmla="*/ 38 h 435"/>
                <a:gd name="T32" fmla="*/ 334 w 377"/>
                <a:gd name="T33" fmla="*/ 69 h 435"/>
                <a:gd name="T34" fmla="*/ 361 w 377"/>
                <a:gd name="T35" fmla="*/ 136 h 435"/>
                <a:gd name="T36" fmla="*/ 377 w 377"/>
                <a:gd name="T37" fmla="*/ 192 h 435"/>
                <a:gd name="T38" fmla="*/ 366 w 377"/>
                <a:gd name="T39" fmla="*/ 165 h 435"/>
                <a:gd name="T40" fmla="*/ 337 w 377"/>
                <a:gd name="T41" fmla="*/ 108 h 435"/>
                <a:gd name="T42" fmla="*/ 300 w 377"/>
                <a:gd name="T43" fmla="*/ 50 h 435"/>
                <a:gd name="T44" fmla="*/ 283 w 377"/>
                <a:gd name="T45" fmla="*/ 30 h 435"/>
                <a:gd name="T46" fmla="*/ 270 w 377"/>
                <a:gd name="T47" fmla="*/ 23 h 435"/>
                <a:gd name="T48" fmla="*/ 263 w 377"/>
                <a:gd name="T49" fmla="*/ 23 h 435"/>
                <a:gd name="T50" fmla="*/ 239 w 377"/>
                <a:gd name="T51" fmla="*/ 35 h 435"/>
                <a:gd name="T52" fmla="*/ 204 w 377"/>
                <a:gd name="T53" fmla="*/ 65 h 435"/>
                <a:gd name="T54" fmla="*/ 172 w 377"/>
                <a:gd name="T55" fmla="*/ 103 h 435"/>
                <a:gd name="T56" fmla="*/ 148 w 377"/>
                <a:gd name="T57" fmla="*/ 138 h 435"/>
                <a:gd name="T58" fmla="*/ 141 w 377"/>
                <a:gd name="T59" fmla="*/ 155 h 435"/>
                <a:gd name="T60" fmla="*/ 131 w 377"/>
                <a:gd name="T61" fmla="*/ 189 h 435"/>
                <a:gd name="T62" fmla="*/ 128 w 377"/>
                <a:gd name="T63" fmla="*/ 229 h 435"/>
                <a:gd name="T64" fmla="*/ 128 w 377"/>
                <a:gd name="T65" fmla="*/ 239 h 435"/>
                <a:gd name="T66" fmla="*/ 118 w 377"/>
                <a:gd name="T67" fmla="*/ 288 h 435"/>
                <a:gd name="T68" fmla="*/ 114 w 377"/>
                <a:gd name="T69" fmla="*/ 314 h 435"/>
                <a:gd name="T70" fmla="*/ 118 w 377"/>
                <a:gd name="T71" fmla="*/ 346 h 435"/>
                <a:gd name="T72" fmla="*/ 141 w 377"/>
                <a:gd name="T73" fmla="*/ 435 h 435"/>
                <a:gd name="T74" fmla="*/ 133 w 377"/>
                <a:gd name="T75" fmla="*/ 432 h 435"/>
                <a:gd name="T76" fmla="*/ 106 w 377"/>
                <a:gd name="T77" fmla="*/ 413 h 435"/>
                <a:gd name="T78" fmla="*/ 91 w 377"/>
                <a:gd name="T79" fmla="*/ 396 h 435"/>
                <a:gd name="T80" fmla="*/ 87 w 377"/>
                <a:gd name="T81" fmla="*/ 388 h 435"/>
                <a:gd name="T82" fmla="*/ 81 w 377"/>
                <a:gd name="T83" fmla="*/ 371 h 435"/>
                <a:gd name="T84" fmla="*/ 69 w 377"/>
                <a:gd name="T85" fmla="*/ 359 h 435"/>
                <a:gd name="T86" fmla="*/ 54 w 377"/>
                <a:gd name="T87" fmla="*/ 348 h 435"/>
                <a:gd name="T88" fmla="*/ 34 w 377"/>
                <a:gd name="T89" fmla="*/ 327 h 435"/>
                <a:gd name="T90" fmla="*/ 17 w 377"/>
                <a:gd name="T91" fmla="*/ 336 h 435"/>
                <a:gd name="T92" fmla="*/ 2 w 377"/>
                <a:gd name="T93" fmla="*/ 342 h 435"/>
                <a:gd name="T94" fmla="*/ 0 w 377"/>
                <a:gd name="T95" fmla="*/ 34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7" h="435">
                  <a:moveTo>
                    <a:pt x="0" y="341"/>
                  </a:moveTo>
                  <a:lnTo>
                    <a:pt x="0" y="341"/>
                  </a:lnTo>
                  <a:lnTo>
                    <a:pt x="5" y="315"/>
                  </a:lnTo>
                  <a:lnTo>
                    <a:pt x="10" y="290"/>
                  </a:lnTo>
                  <a:lnTo>
                    <a:pt x="18" y="260"/>
                  </a:lnTo>
                  <a:lnTo>
                    <a:pt x="27" y="226"/>
                  </a:lnTo>
                  <a:lnTo>
                    <a:pt x="40" y="190"/>
                  </a:lnTo>
                  <a:lnTo>
                    <a:pt x="55" y="157"/>
                  </a:lnTo>
                  <a:lnTo>
                    <a:pt x="64" y="140"/>
                  </a:lnTo>
                  <a:lnTo>
                    <a:pt x="74" y="125"/>
                  </a:lnTo>
                  <a:lnTo>
                    <a:pt x="74" y="125"/>
                  </a:lnTo>
                  <a:lnTo>
                    <a:pt x="86" y="108"/>
                  </a:lnTo>
                  <a:lnTo>
                    <a:pt x="99" y="91"/>
                  </a:lnTo>
                  <a:lnTo>
                    <a:pt x="113" y="76"/>
                  </a:lnTo>
                  <a:lnTo>
                    <a:pt x="126" y="62"/>
                  </a:lnTo>
                  <a:lnTo>
                    <a:pt x="140" y="50"/>
                  </a:lnTo>
                  <a:lnTo>
                    <a:pt x="153" y="38"/>
                  </a:lnTo>
                  <a:lnTo>
                    <a:pt x="167" y="30"/>
                  </a:lnTo>
                  <a:lnTo>
                    <a:pt x="180" y="21"/>
                  </a:lnTo>
                  <a:lnTo>
                    <a:pt x="192" y="15"/>
                  </a:lnTo>
                  <a:lnTo>
                    <a:pt x="205" y="10"/>
                  </a:lnTo>
                  <a:lnTo>
                    <a:pt x="219" y="5"/>
                  </a:lnTo>
                  <a:lnTo>
                    <a:pt x="231" y="1"/>
                  </a:lnTo>
                  <a:lnTo>
                    <a:pt x="243" y="1"/>
                  </a:lnTo>
                  <a:lnTo>
                    <a:pt x="254" y="0"/>
                  </a:lnTo>
                  <a:lnTo>
                    <a:pt x="266" y="1"/>
                  </a:lnTo>
                  <a:lnTo>
                    <a:pt x="276" y="3"/>
                  </a:lnTo>
                  <a:lnTo>
                    <a:pt x="276" y="3"/>
                  </a:lnTo>
                  <a:lnTo>
                    <a:pt x="286" y="8"/>
                  </a:lnTo>
                  <a:lnTo>
                    <a:pt x="296" y="15"/>
                  </a:lnTo>
                  <a:lnTo>
                    <a:pt x="307" y="27"/>
                  </a:lnTo>
                  <a:lnTo>
                    <a:pt x="317" y="38"/>
                  </a:lnTo>
                  <a:lnTo>
                    <a:pt x="325" y="54"/>
                  </a:lnTo>
                  <a:lnTo>
                    <a:pt x="334" y="69"/>
                  </a:lnTo>
                  <a:lnTo>
                    <a:pt x="349" y="103"/>
                  </a:lnTo>
                  <a:lnTo>
                    <a:pt x="361" y="136"/>
                  </a:lnTo>
                  <a:lnTo>
                    <a:pt x="369" y="165"/>
                  </a:lnTo>
                  <a:lnTo>
                    <a:pt x="377" y="192"/>
                  </a:lnTo>
                  <a:lnTo>
                    <a:pt x="377" y="192"/>
                  </a:lnTo>
                  <a:lnTo>
                    <a:pt x="366" y="165"/>
                  </a:lnTo>
                  <a:lnTo>
                    <a:pt x="352" y="138"/>
                  </a:lnTo>
                  <a:lnTo>
                    <a:pt x="337" y="108"/>
                  </a:lnTo>
                  <a:lnTo>
                    <a:pt x="318" y="77"/>
                  </a:lnTo>
                  <a:lnTo>
                    <a:pt x="300" y="50"/>
                  </a:lnTo>
                  <a:lnTo>
                    <a:pt x="291" y="38"/>
                  </a:lnTo>
                  <a:lnTo>
                    <a:pt x="283" y="30"/>
                  </a:lnTo>
                  <a:lnTo>
                    <a:pt x="276" y="25"/>
                  </a:lnTo>
                  <a:lnTo>
                    <a:pt x="270" y="23"/>
                  </a:lnTo>
                  <a:lnTo>
                    <a:pt x="270" y="23"/>
                  </a:lnTo>
                  <a:lnTo>
                    <a:pt x="263" y="23"/>
                  </a:lnTo>
                  <a:lnTo>
                    <a:pt x="256" y="27"/>
                  </a:lnTo>
                  <a:lnTo>
                    <a:pt x="239" y="35"/>
                  </a:lnTo>
                  <a:lnTo>
                    <a:pt x="222" y="49"/>
                  </a:lnTo>
                  <a:lnTo>
                    <a:pt x="204" y="65"/>
                  </a:lnTo>
                  <a:lnTo>
                    <a:pt x="187" y="82"/>
                  </a:lnTo>
                  <a:lnTo>
                    <a:pt x="172" y="103"/>
                  </a:lnTo>
                  <a:lnTo>
                    <a:pt x="158" y="121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1" y="155"/>
                  </a:lnTo>
                  <a:lnTo>
                    <a:pt x="136" y="172"/>
                  </a:lnTo>
                  <a:lnTo>
                    <a:pt x="131" y="189"/>
                  </a:lnTo>
                  <a:lnTo>
                    <a:pt x="130" y="204"/>
                  </a:lnTo>
                  <a:lnTo>
                    <a:pt x="128" y="229"/>
                  </a:lnTo>
                  <a:lnTo>
                    <a:pt x="128" y="239"/>
                  </a:lnTo>
                  <a:lnTo>
                    <a:pt x="128" y="239"/>
                  </a:lnTo>
                  <a:lnTo>
                    <a:pt x="121" y="265"/>
                  </a:lnTo>
                  <a:lnTo>
                    <a:pt x="118" y="288"/>
                  </a:lnTo>
                  <a:lnTo>
                    <a:pt x="114" y="314"/>
                  </a:lnTo>
                  <a:lnTo>
                    <a:pt x="114" y="314"/>
                  </a:lnTo>
                  <a:lnTo>
                    <a:pt x="114" y="329"/>
                  </a:lnTo>
                  <a:lnTo>
                    <a:pt x="118" y="346"/>
                  </a:lnTo>
                  <a:lnTo>
                    <a:pt x="128" y="386"/>
                  </a:lnTo>
                  <a:lnTo>
                    <a:pt x="141" y="435"/>
                  </a:lnTo>
                  <a:lnTo>
                    <a:pt x="141" y="435"/>
                  </a:lnTo>
                  <a:lnTo>
                    <a:pt x="133" y="432"/>
                  </a:lnTo>
                  <a:lnTo>
                    <a:pt x="116" y="420"/>
                  </a:lnTo>
                  <a:lnTo>
                    <a:pt x="106" y="413"/>
                  </a:lnTo>
                  <a:lnTo>
                    <a:pt x="98" y="405"/>
                  </a:lnTo>
                  <a:lnTo>
                    <a:pt x="91" y="396"/>
                  </a:lnTo>
                  <a:lnTo>
                    <a:pt x="87" y="388"/>
                  </a:lnTo>
                  <a:lnTo>
                    <a:pt x="87" y="388"/>
                  </a:lnTo>
                  <a:lnTo>
                    <a:pt x="86" y="380"/>
                  </a:lnTo>
                  <a:lnTo>
                    <a:pt x="81" y="371"/>
                  </a:lnTo>
                  <a:lnTo>
                    <a:pt x="76" y="364"/>
                  </a:lnTo>
                  <a:lnTo>
                    <a:pt x="69" y="359"/>
                  </a:lnTo>
                  <a:lnTo>
                    <a:pt x="59" y="351"/>
                  </a:lnTo>
                  <a:lnTo>
                    <a:pt x="54" y="348"/>
                  </a:lnTo>
                  <a:lnTo>
                    <a:pt x="54" y="361"/>
                  </a:lnTo>
                  <a:lnTo>
                    <a:pt x="34" y="327"/>
                  </a:lnTo>
                  <a:lnTo>
                    <a:pt x="34" y="327"/>
                  </a:lnTo>
                  <a:lnTo>
                    <a:pt x="17" y="336"/>
                  </a:lnTo>
                  <a:lnTo>
                    <a:pt x="5" y="341"/>
                  </a:lnTo>
                  <a:lnTo>
                    <a:pt x="2" y="342"/>
                  </a:lnTo>
                  <a:lnTo>
                    <a:pt x="0" y="341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0">
              <a:extLst>
                <a:ext uri="{FF2B5EF4-FFF2-40B4-BE49-F238E27FC236}">
                  <a16:creationId xmlns:a16="http://schemas.microsoft.com/office/drawing/2014/main" id="{69FFDB4F-6E8F-4C33-AAF4-BEBE1C063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0" y="1095375"/>
              <a:ext cx="568325" cy="280988"/>
            </a:xfrm>
            <a:custGeom>
              <a:avLst/>
              <a:gdLst>
                <a:gd name="T0" fmla="*/ 95 w 358"/>
                <a:gd name="T1" fmla="*/ 143 h 177"/>
                <a:gd name="T2" fmla="*/ 95 w 358"/>
                <a:gd name="T3" fmla="*/ 143 h 177"/>
                <a:gd name="T4" fmla="*/ 154 w 358"/>
                <a:gd name="T5" fmla="*/ 103 h 177"/>
                <a:gd name="T6" fmla="*/ 236 w 358"/>
                <a:gd name="T7" fmla="*/ 49 h 177"/>
                <a:gd name="T8" fmla="*/ 236 w 358"/>
                <a:gd name="T9" fmla="*/ 49 h 177"/>
                <a:gd name="T10" fmla="*/ 251 w 358"/>
                <a:gd name="T11" fmla="*/ 40 h 177"/>
                <a:gd name="T12" fmla="*/ 268 w 358"/>
                <a:gd name="T13" fmla="*/ 32 h 177"/>
                <a:gd name="T14" fmla="*/ 309 w 358"/>
                <a:gd name="T15" fmla="*/ 15 h 177"/>
                <a:gd name="T16" fmla="*/ 342 w 358"/>
                <a:gd name="T17" fmla="*/ 3 h 177"/>
                <a:gd name="T18" fmla="*/ 354 w 358"/>
                <a:gd name="T19" fmla="*/ 0 h 177"/>
                <a:gd name="T20" fmla="*/ 356 w 358"/>
                <a:gd name="T21" fmla="*/ 0 h 177"/>
                <a:gd name="T22" fmla="*/ 358 w 358"/>
                <a:gd name="T23" fmla="*/ 1 h 177"/>
                <a:gd name="T24" fmla="*/ 358 w 358"/>
                <a:gd name="T25" fmla="*/ 1 h 177"/>
                <a:gd name="T26" fmla="*/ 351 w 358"/>
                <a:gd name="T27" fmla="*/ 20 h 177"/>
                <a:gd name="T28" fmla="*/ 337 w 358"/>
                <a:gd name="T29" fmla="*/ 57 h 177"/>
                <a:gd name="T30" fmla="*/ 317 w 358"/>
                <a:gd name="T31" fmla="*/ 98 h 177"/>
                <a:gd name="T32" fmla="*/ 307 w 358"/>
                <a:gd name="T33" fmla="*/ 114 h 177"/>
                <a:gd name="T34" fmla="*/ 297 w 358"/>
                <a:gd name="T35" fmla="*/ 130 h 177"/>
                <a:gd name="T36" fmla="*/ 297 w 358"/>
                <a:gd name="T37" fmla="*/ 130 h 177"/>
                <a:gd name="T38" fmla="*/ 270 w 358"/>
                <a:gd name="T39" fmla="*/ 162 h 177"/>
                <a:gd name="T40" fmla="*/ 263 w 358"/>
                <a:gd name="T41" fmla="*/ 170 h 177"/>
                <a:gd name="T42" fmla="*/ 263 w 358"/>
                <a:gd name="T43" fmla="*/ 170 h 177"/>
                <a:gd name="T44" fmla="*/ 258 w 358"/>
                <a:gd name="T45" fmla="*/ 167 h 177"/>
                <a:gd name="T46" fmla="*/ 245 w 358"/>
                <a:gd name="T47" fmla="*/ 160 h 177"/>
                <a:gd name="T48" fmla="*/ 235 w 358"/>
                <a:gd name="T49" fmla="*/ 157 h 177"/>
                <a:gd name="T50" fmla="*/ 223 w 358"/>
                <a:gd name="T51" fmla="*/ 153 h 177"/>
                <a:gd name="T52" fmla="*/ 209 w 358"/>
                <a:gd name="T53" fmla="*/ 152 h 177"/>
                <a:gd name="T54" fmla="*/ 196 w 358"/>
                <a:gd name="T55" fmla="*/ 150 h 177"/>
                <a:gd name="T56" fmla="*/ 196 w 358"/>
                <a:gd name="T57" fmla="*/ 150 h 177"/>
                <a:gd name="T58" fmla="*/ 165 w 358"/>
                <a:gd name="T59" fmla="*/ 152 h 177"/>
                <a:gd name="T60" fmla="*/ 137 w 358"/>
                <a:gd name="T61" fmla="*/ 155 h 177"/>
                <a:gd name="T62" fmla="*/ 117 w 358"/>
                <a:gd name="T63" fmla="*/ 158 h 177"/>
                <a:gd name="T64" fmla="*/ 110 w 358"/>
                <a:gd name="T65" fmla="*/ 162 h 177"/>
                <a:gd name="T66" fmla="*/ 108 w 358"/>
                <a:gd name="T67" fmla="*/ 163 h 177"/>
                <a:gd name="T68" fmla="*/ 108 w 358"/>
                <a:gd name="T69" fmla="*/ 163 h 177"/>
                <a:gd name="T70" fmla="*/ 106 w 358"/>
                <a:gd name="T71" fmla="*/ 165 h 177"/>
                <a:gd name="T72" fmla="*/ 105 w 358"/>
                <a:gd name="T73" fmla="*/ 168 h 177"/>
                <a:gd name="T74" fmla="*/ 98 w 358"/>
                <a:gd name="T75" fmla="*/ 172 h 177"/>
                <a:gd name="T76" fmla="*/ 88 w 358"/>
                <a:gd name="T77" fmla="*/ 177 h 177"/>
                <a:gd name="T78" fmla="*/ 41 w 358"/>
                <a:gd name="T79" fmla="*/ 177 h 177"/>
                <a:gd name="T80" fmla="*/ 41 w 358"/>
                <a:gd name="T81" fmla="*/ 177 h 177"/>
                <a:gd name="T82" fmla="*/ 20 w 358"/>
                <a:gd name="T83" fmla="*/ 172 h 177"/>
                <a:gd name="T84" fmla="*/ 7 w 358"/>
                <a:gd name="T85" fmla="*/ 167 h 177"/>
                <a:gd name="T86" fmla="*/ 2 w 358"/>
                <a:gd name="T87" fmla="*/ 165 h 177"/>
                <a:gd name="T88" fmla="*/ 0 w 358"/>
                <a:gd name="T89" fmla="*/ 163 h 177"/>
                <a:gd name="T90" fmla="*/ 0 w 358"/>
                <a:gd name="T91" fmla="*/ 163 h 177"/>
                <a:gd name="T92" fmla="*/ 7 w 358"/>
                <a:gd name="T93" fmla="*/ 158 h 177"/>
                <a:gd name="T94" fmla="*/ 20 w 358"/>
                <a:gd name="T95" fmla="*/ 148 h 177"/>
                <a:gd name="T96" fmla="*/ 41 w 358"/>
                <a:gd name="T97" fmla="*/ 136 h 177"/>
                <a:gd name="T98" fmla="*/ 95 w 358"/>
                <a:gd name="T99" fmla="*/ 14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8" h="177">
                  <a:moveTo>
                    <a:pt x="95" y="143"/>
                  </a:moveTo>
                  <a:lnTo>
                    <a:pt x="95" y="143"/>
                  </a:lnTo>
                  <a:lnTo>
                    <a:pt x="154" y="103"/>
                  </a:lnTo>
                  <a:lnTo>
                    <a:pt x="236" y="49"/>
                  </a:lnTo>
                  <a:lnTo>
                    <a:pt x="236" y="49"/>
                  </a:lnTo>
                  <a:lnTo>
                    <a:pt x="251" y="40"/>
                  </a:lnTo>
                  <a:lnTo>
                    <a:pt x="268" y="32"/>
                  </a:lnTo>
                  <a:lnTo>
                    <a:pt x="309" y="15"/>
                  </a:lnTo>
                  <a:lnTo>
                    <a:pt x="342" y="3"/>
                  </a:lnTo>
                  <a:lnTo>
                    <a:pt x="354" y="0"/>
                  </a:lnTo>
                  <a:lnTo>
                    <a:pt x="356" y="0"/>
                  </a:lnTo>
                  <a:lnTo>
                    <a:pt x="358" y="1"/>
                  </a:lnTo>
                  <a:lnTo>
                    <a:pt x="358" y="1"/>
                  </a:lnTo>
                  <a:lnTo>
                    <a:pt x="351" y="20"/>
                  </a:lnTo>
                  <a:lnTo>
                    <a:pt x="337" y="57"/>
                  </a:lnTo>
                  <a:lnTo>
                    <a:pt x="317" y="98"/>
                  </a:lnTo>
                  <a:lnTo>
                    <a:pt x="307" y="114"/>
                  </a:lnTo>
                  <a:lnTo>
                    <a:pt x="297" y="130"/>
                  </a:lnTo>
                  <a:lnTo>
                    <a:pt x="297" y="130"/>
                  </a:lnTo>
                  <a:lnTo>
                    <a:pt x="270" y="162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58" y="167"/>
                  </a:lnTo>
                  <a:lnTo>
                    <a:pt x="245" y="160"/>
                  </a:lnTo>
                  <a:lnTo>
                    <a:pt x="235" y="157"/>
                  </a:lnTo>
                  <a:lnTo>
                    <a:pt x="223" y="153"/>
                  </a:lnTo>
                  <a:lnTo>
                    <a:pt x="209" y="152"/>
                  </a:lnTo>
                  <a:lnTo>
                    <a:pt x="196" y="150"/>
                  </a:lnTo>
                  <a:lnTo>
                    <a:pt x="196" y="150"/>
                  </a:lnTo>
                  <a:lnTo>
                    <a:pt x="165" y="152"/>
                  </a:lnTo>
                  <a:lnTo>
                    <a:pt x="137" y="155"/>
                  </a:lnTo>
                  <a:lnTo>
                    <a:pt x="117" y="158"/>
                  </a:lnTo>
                  <a:lnTo>
                    <a:pt x="110" y="162"/>
                  </a:lnTo>
                  <a:lnTo>
                    <a:pt x="108" y="163"/>
                  </a:lnTo>
                  <a:lnTo>
                    <a:pt x="108" y="163"/>
                  </a:lnTo>
                  <a:lnTo>
                    <a:pt x="106" y="165"/>
                  </a:lnTo>
                  <a:lnTo>
                    <a:pt x="105" y="168"/>
                  </a:lnTo>
                  <a:lnTo>
                    <a:pt x="98" y="172"/>
                  </a:lnTo>
                  <a:lnTo>
                    <a:pt x="88" y="177"/>
                  </a:lnTo>
                  <a:lnTo>
                    <a:pt x="41" y="177"/>
                  </a:lnTo>
                  <a:lnTo>
                    <a:pt x="41" y="177"/>
                  </a:lnTo>
                  <a:lnTo>
                    <a:pt x="20" y="172"/>
                  </a:lnTo>
                  <a:lnTo>
                    <a:pt x="7" y="167"/>
                  </a:lnTo>
                  <a:lnTo>
                    <a:pt x="2" y="165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7" y="158"/>
                  </a:lnTo>
                  <a:lnTo>
                    <a:pt x="20" y="148"/>
                  </a:lnTo>
                  <a:lnTo>
                    <a:pt x="41" y="136"/>
                  </a:lnTo>
                  <a:lnTo>
                    <a:pt x="95" y="14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1">
              <a:extLst>
                <a:ext uri="{FF2B5EF4-FFF2-40B4-BE49-F238E27FC236}">
                  <a16:creationId xmlns:a16="http://schemas.microsoft.com/office/drawing/2014/main" id="{9BBAC56A-E60A-42FF-92EF-DBAB1D39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75" y="3441700"/>
              <a:ext cx="738188" cy="685800"/>
            </a:xfrm>
            <a:custGeom>
              <a:avLst/>
              <a:gdLst>
                <a:gd name="T0" fmla="*/ 465 w 465"/>
                <a:gd name="T1" fmla="*/ 321 h 432"/>
                <a:gd name="T2" fmla="*/ 391 w 465"/>
                <a:gd name="T3" fmla="*/ 321 h 432"/>
                <a:gd name="T4" fmla="*/ 325 w 465"/>
                <a:gd name="T5" fmla="*/ 314 h 432"/>
                <a:gd name="T6" fmla="*/ 280 w 465"/>
                <a:gd name="T7" fmla="*/ 305 h 432"/>
                <a:gd name="T8" fmla="*/ 266 w 465"/>
                <a:gd name="T9" fmla="*/ 300 h 432"/>
                <a:gd name="T10" fmla="*/ 223 w 465"/>
                <a:gd name="T11" fmla="*/ 278 h 432"/>
                <a:gd name="T12" fmla="*/ 179 w 465"/>
                <a:gd name="T13" fmla="*/ 246 h 432"/>
                <a:gd name="T14" fmla="*/ 152 w 465"/>
                <a:gd name="T15" fmla="*/ 218 h 432"/>
                <a:gd name="T16" fmla="*/ 140 w 465"/>
                <a:gd name="T17" fmla="*/ 196 h 432"/>
                <a:gd name="T18" fmla="*/ 133 w 465"/>
                <a:gd name="T19" fmla="*/ 174 h 432"/>
                <a:gd name="T20" fmla="*/ 132 w 465"/>
                <a:gd name="T21" fmla="*/ 163 h 432"/>
                <a:gd name="T22" fmla="*/ 140 w 465"/>
                <a:gd name="T23" fmla="*/ 99 h 432"/>
                <a:gd name="T24" fmla="*/ 143 w 465"/>
                <a:gd name="T25" fmla="*/ 67 h 432"/>
                <a:gd name="T26" fmla="*/ 143 w 465"/>
                <a:gd name="T27" fmla="*/ 57 h 432"/>
                <a:gd name="T28" fmla="*/ 135 w 465"/>
                <a:gd name="T29" fmla="*/ 33 h 432"/>
                <a:gd name="T30" fmla="*/ 118 w 465"/>
                <a:gd name="T31" fmla="*/ 13 h 432"/>
                <a:gd name="T32" fmla="*/ 89 w 465"/>
                <a:gd name="T33" fmla="*/ 1 h 432"/>
                <a:gd name="T34" fmla="*/ 74 w 465"/>
                <a:gd name="T35" fmla="*/ 0 h 432"/>
                <a:gd name="T36" fmla="*/ 56 w 465"/>
                <a:gd name="T37" fmla="*/ 3 h 432"/>
                <a:gd name="T38" fmla="*/ 47 w 465"/>
                <a:gd name="T39" fmla="*/ 6 h 432"/>
                <a:gd name="T40" fmla="*/ 32 w 465"/>
                <a:gd name="T41" fmla="*/ 20 h 432"/>
                <a:gd name="T42" fmla="*/ 20 w 465"/>
                <a:gd name="T43" fmla="*/ 38 h 432"/>
                <a:gd name="T44" fmla="*/ 9 w 465"/>
                <a:gd name="T45" fmla="*/ 72 h 432"/>
                <a:gd name="T46" fmla="*/ 2 w 465"/>
                <a:gd name="T47" fmla="*/ 121 h 432"/>
                <a:gd name="T48" fmla="*/ 2 w 465"/>
                <a:gd name="T49" fmla="*/ 165 h 432"/>
                <a:gd name="T50" fmla="*/ 5 w 465"/>
                <a:gd name="T51" fmla="*/ 184 h 432"/>
                <a:gd name="T52" fmla="*/ 20 w 465"/>
                <a:gd name="T53" fmla="*/ 223 h 432"/>
                <a:gd name="T54" fmla="*/ 47 w 465"/>
                <a:gd name="T55" fmla="*/ 265 h 432"/>
                <a:gd name="T56" fmla="*/ 83 w 465"/>
                <a:gd name="T57" fmla="*/ 307 h 432"/>
                <a:gd name="T58" fmla="*/ 103 w 465"/>
                <a:gd name="T59" fmla="*/ 327 h 432"/>
                <a:gd name="T60" fmla="*/ 150 w 465"/>
                <a:gd name="T61" fmla="*/ 364 h 432"/>
                <a:gd name="T62" fmla="*/ 207 w 465"/>
                <a:gd name="T63" fmla="*/ 393 h 432"/>
                <a:gd name="T64" fmla="*/ 266 w 465"/>
                <a:gd name="T65" fmla="*/ 415 h 432"/>
                <a:gd name="T66" fmla="*/ 325 w 465"/>
                <a:gd name="T67" fmla="*/ 429 h 432"/>
                <a:gd name="T68" fmla="*/ 352 w 465"/>
                <a:gd name="T69" fmla="*/ 432 h 432"/>
                <a:gd name="T70" fmla="*/ 391 w 465"/>
                <a:gd name="T71" fmla="*/ 429 h 432"/>
                <a:gd name="T72" fmla="*/ 416 w 465"/>
                <a:gd name="T73" fmla="*/ 422 h 432"/>
                <a:gd name="T74" fmla="*/ 428 w 465"/>
                <a:gd name="T75" fmla="*/ 415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5" h="432">
                  <a:moveTo>
                    <a:pt x="465" y="321"/>
                  </a:moveTo>
                  <a:lnTo>
                    <a:pt x="465" y="321"/>
                  </a:lnTo>
                  <a:lnTo>
                    <a:pt x="443" y="321"/>
                  </a:lnTo>
                  <a:lnTo>
                    <a:pt x="391" y="321"/>
                  </a:lnTo>
                  <a:lnTo>
                    <a:pt x="357" y="317"/>
                  </a:lnTo>
                  <a:lnTo>
                    <a:pt x="325" y="314"/>
                  </a:lnTo>
                  <a:lnTo>
                    <a:pt x="293" y="309"/>
                  </a:lnTo>
                  <a:lnTo>
                    <a:pt x="280" y="305"/>
                  </a:lnTo>
                  <a:lnTo>
                    <a:pt x="266" y="300"/>
                  </a:lnTo>
                  <a:lnTo>
                    <a:pt x="266" y="300"/>
                  </a:lnTo>
                  <a:lnTo>
                    <a:pt x="246" y="292"/>
                  </a:lnTo>
                  <a:lnTo>
                    <a:pt x="223" y="278"/>
                  </a:lnTo>
                  <a:lnTo>
                    <a:pt x="201" y="263"/>
                  </a:lnTo>
                  <a:lnTo>
                    <a:pt x="179" y="246"/>
                  </a:lnTo>
                  <a:lnTo>
                    <a:pt x="160" y="228"/>
                  </a:lnTo>
                  <a:lnTo>
                    <a:pt x="152" y="218"/>
                  </a:lnTo>
                  <a:lnTo>
                    <a:pt x="145" y="206"/>
                  </a:lnTo>
                  <a:lnTo>
                    <a:pt x="140" y="196"/>
                  </a:lnTo>
                  <a:lnTo>
                    <a:pt x="135" y="185"/>
                  </a:lnTo>
                  <a:lnTo>
                    <a:pt x="133" y="174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5" y="126"/>
                  </a:lnTo>
                  <a:lnTo>
                    <a:pt x="140" y="99"/>
                  </a:lnTo>
                  <a:lnTo>
                    <a:pt x="143" y="77"/>
                  </a:lnTo>
                  <a:lnTo>
                    <a:pt x="143" y="6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45"/>
                  </a:lnTo>
                  <a:lnTo>
                    <a:pt x="135" y="33"/>
                  </a:lnTo>
                  <a:lnTo>
                    <a:pt x="128" y="23"/>
                  </a:lnTo>
                  <a:lnTo>
                    <a:pt x="118" y="13"/>
                  </a:lnTo>
                  <a:lnTo>
                    <a:pt x="105" y="5"/>
                  </a:lnTo>
                  <a:lnTo>
                    <a:pt x="89" y="1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47" y="6"/>
                  </a:lnTo>
                  <a:lnTo>
                    <a:pt x="39" y="13"/>
                  </a:lnTo>
                  <a:lnTo>
                    <a:pt x="32" y="20"/>
                  </a:lnTo>
                  <a:lnTo>
                    <a:pt x="25" y="28"/>
                  </a:lnTo>
                  <a:lnTo>
                    <a:pt x="20" y="38"/>
                  </a:lnTo>
                  <a:lnTo>
                    <a:pt x="15" y="49"/>
                  </a:lnTo>
                  <a:lnTo>
                    <a:pt x="9" y="72"/>
                  </a:lnTo>
                  <a:lnTo>
                    <a:pt x="3" y="96"/>
                  </a:lnTo>
                  <a:lnTo>
                    <a:pt x="2" y="121"/>
                  </a:lnTo>
                  <a:lnTo>
                    <a:pt x="0" y="145"/>
                  </a:lnTo>
                  <a:lnTo>
                    <a:pt x="2" y="165"/>
                  </a:lnTo>
                  <a:lnTo>
                    <a:pt x="2" y="165"/>
                  </a:lnTo>
                  <a:lnTo>
                    <a:pt x="5" y="184"/>
                  </a:lnTo>
                  <a:lnTo>
                    <a:pt x="12" y="202"/>
                  </a:lnTo>
                  <a:lnTo>
                    <a:pt x="20" y="223"/>
                  </a:lnTo>
                  <a:lnTo>
                    <a:pt x="34" y="243"/>
                  </a:lnTo>
                  <a:lnTo>
                    <a:pt x="47" y="265"/>
                  </a:lnTo>
                  <a:lnTo>
                    <a:pt x="64" y="285"/>
                  </a:lnTo>
                  <a:lnTo>
                    <a:pt x="83" y="307"/>
                  </a:lnTo>
                  <a:lnTo>
                    <a:pt x="103" y="327"/>
                  </a:lnTo>
                  <a:lnTo>
                    <a:pt x="103" y="327"/>
                  </a:lnTo>
                  <a:lnTo>
                    <a:pt x="125" y="346"/>
                  </a:lnTo>
                  <a:lnTo>
                    <a:pt x="150" y="364"/>
                  </a:lnTo>
                  <a:lnTo>
                    <a:pt x="177" y="380"/>
                  </a:lnTo>
                  <a:lnTo>
                    <a:pt x="207" y="393"/>
                  </a:lnTo>
                  <a:lnTo>
                    <a:pt x="236" y="407"/>
                  </a:lnTo>
                  <a:lnTo>
                    <a:pt x="266" y="415"/>
                  </a:lnTo>
                  <a:lnTo>
                    <a:pt x="297" y="424"/>
                  </a:lnTo>
                  <a:lnTo>
                    <a:pt x="325" y="429"/>
                  </a:lnTo>
                  <a:lnTo>
                    <a:pt x="325" y="429"/>
                  </a:lnTo>
                  <a:lnTo>
                    <a:pt x="352" y="432"/>
                  </a:lnTo>
                  <a:lnTo>
                    <a:pt x="374" y="432"/>
                  </a:lnTo>
                  <a:lnTo>
                    <a:pt x="391" y="429"/>
                  </a:lnTo>
                  <a:lnTo>
                    <a:pt x="406" y="427"/>
                  </a:lnTo>
                  <a:lnTo>
                    <a:pt x="416" y="422"/>
                  </a:lnTo>
                  <a:lnTo>
                    <a:pt x="423" y="419"/>
                  </a:lnTo>
                  <a:lnTo>
                    <a:pt x="428" y="415"/>
                  </a:lnTo>
                  <a:lnTo>
                    <a:pt x="465" y="321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2">
              <a:extLst>
                <a:ext uri="{FF2B5EF4-FFF2-40B4-BE49-F238E27FC236}">
                  <a16:creationId xmlns:a16="http://schemas.microsoft.com/office/drawing/2014/main" id="{BB1BCEDC-B197-4E44-8CF5-26C83AED00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75" y="3441700"/>
              <a:ext cx="617538" cy="685800"/>
            </a:xfrm>
            <a:custGeom>
              <a:avLst/>
              <a:gdLst>
                <a:gd name="T0" fmla="*/ 389 w 389"/>
                <a:gd name="T1" fmla="*/ 319 h 432"/>
                <a:gd name="T2" fmla="*/ 329 w 389"/>
                <a:gd name="T3" fmla="*/ 314 h 432"/>
                <a:gd name="T4" fmla="*/ 325 w 389"/>
                <a:gd name="T5" fmla="*/ 353 h 432"/>
                <a:gd name="T6" fmla="*/ 325 w 389"/>
                <a:gd name="T7" fmla="*/ 381 h 432"/>
                <a:gd name="T8" fmla="*/ 332 w 389"/>
                <a:gd name="T9" fmla="*/ 403 h 432"/>
                <a:gd name="T10" fmla="*/ 347 w 389"/>
                <a:gd name="T11" fmla="*/ 430 h 432"/>
                <a:gd name="T12" fmla="*/ 378 w 389"/>
                <a:gd name="T13" fmla="*/ 430 h 432"/>
                <a:gd name="T14" fmla="*/ 268 w 389"/>
                <a:gd name="T15" fmla="*/ 300 h 432"/>
                <a:gd name="T16" fmla="*/ 266 w 389"/>
                <a:gd name="T17" fmla="*/ 300 h 432"/>
                <a:gd name="T18" fmla="*/ 228 w 389"/>
                <a:gd name="T19" fmla="*/ 282 h 432"/>
                <a:gd name="T20" fmla="*/ 187 w 389"/>
                <a:gd name="T21" fmla="*/ 253 h 432"/>
                <a:gd name="T22" fmla="*/ 184 w 389"/>
                <a:gd name="T23" fmla="*/ 253 h 432"/>
                <a:gd name="T24" fmla="*/ 164 w 389"/>
                <a:gd name="T25" fmla="*/ 307 h 432"/>
                <a:gd name="T26" fmla="*/ 154 w 389"/>
                <a:gd name="T27" fmla="*/ 321 h 432"/>
                <a:gd name="T28" fmla="*/ 143 w 389"/>
                <a:gd name="T29" fmla="*/ 334 h 432"/>
                <a:gd name="T30" fmla="*/ 135 w 389"/>
                <a:gd name="T31" fmla="*/ 353 h 432"/>
                <a:gd name="T32" fmla="*/ 150 w 389"/>
                <a:gd name="T33" fmla="*/ 364 h 432"/>
                <a:gd name="T34" fmla="*/ 206 w 389"/>
                <a:gd name="T35" fmla="*/ 393 h 432"/>
                <a:gd name="T36" fmla="*/ 212 w 389"/>
                <a:gd name="T37" fmla="*/ 385 h 432"/>
                <a:gd name="T38" fmla="*/ 238 w 389"/>
                <a:gd name="T39" fmla="*/ 351 h 432"/>
                <a:gd name="T40" fmla="*/ 268 w 389"/>
                <a:gd name="T41" fmla="*/ 300 h 432"/>
                <a:gd name="T42" fmla="*/ 154 w 389"/>
                <a:gd name="T43" fmla="*/ 219 h 432"/>
                <a:gd name="T44" fmla="*/ 143 w 389"/>
                <a:gd name="T45" fmla="*/ 206 h 432"/>
                <a:gd name="T46" fmla="*/ 133 w 389"/>
                <a:gd name="T47" fmla="*/ 177 h 432"/>
                <a:gd name="T48" fmla="*/ 132 w 389"/>
                <a:gd name="T49" fmla="*/ 163 h 432"/>
                <a:gd name="T50" fmla="*/ 140 w 389"/>
                <a:gd name="T51" fmla="*/ 99 h 432"/>
                <a:gd name="T52" fmla="*/ 143 w 389"/>
                <a:gd name="T53" fmla="*/ 67 h 432"/>
                <a:gd name="T54" fmla="*/ 143 w 389"/>
                <a:gd name="T55" fmla="*/ 57 h 432"/>
                <a:gd name="T56" fmla="*/ 135 w 389"/>
                <a:gd name="T57" fmla="*/ 33 h 432"/>
                <a:gd name="T58" fmla="*/ 118 w 389"/>
                <a:gd name="T59" fmla="*/ 13 h 432"/>
                <a:gd name="T60" fmla="*/ 89 w 389"/>
                <a:gd name="T61" fmla="*/ 1 h 432"/>
                <a:gd name="T62" fmla="*/ 74 w 389"/>
                <a:gd name="T63" fmla="*/ 0 h 432"/>
                <a:gd name="T64" fmla="*/ 56 w 389"/>
                <a:gd name="T65" fmla="*/ 3 h 432"/>
                <a:gd name="T66" fmla="*/ 47 w 389"/>
                <a:gd name="T67" fmla="*/ 6 h 432"/>
                <a:gd name="T68" fmla="*/ 32 w 389"/>
                <a:gd name="T69" fmla="*/ 20 h 432"/>
                <a:gd name="T70" fmla="*/ 20 w 389"/>
                <a:gd name="T71" fmla="*/ 38 h 432"/>
                <a:gd name="T72" fmla="*/ 9 w 389"/>
                <a:gd name="T73" fmla="*/ 72 h 432"/>
                <a:gd name="T74" fmla="*/ 2 w 389"/>
                <a:gd name="T75" fmla="*/ 121 h 432"/>
                <a:gd name="T76" fmla="*/ 2 w 389"/>
                <a:gd name="T77" fmla="*/ 165 h 432"/>
                <a:gd name="T78" fmla="*/ 3 w 389"/>
                <a:gd name="T79" fmla="*/ 177 h 432"/>
                <a:gd name="T80" fmla="*/ 12 w 389"/>
                <a:gd name="T81" fmla="*/ 202 h 432"/>
                <a:gd name="T82" fmla="*/ 32 w 389"/>
                <a:gd name="T83" fmla="*/ 243 h 432"/>
                <a:gd name="T84" fmla="*/ 52 w 389"/>
                <a:gd name="T85" fmla="*/ 272 h 432"/>
                <a:gd name="T86" fmla="*/ 95 w 389"/>
                <a:gd name="T87" fmla="*/ 263 h 432"/>
                <a:gd name="T88" fmla="*/ 103 w 389"/>
                <a:gd name="T89" fmla="*/ 260 h 432"/>
                <a:gd name="T90" fmla="*/ 140 w 389"/>
                <a:gd name="T91" fmla="*/ 233 h 432"/>
                <a:gd name="T92" fmla="*/ 154 w 389"/>
                <a:gd name="T93" fmla="*/ 219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9" h="432">
                  <a:moveTo>
                    <a:pt x="389" y="319"/>
                  </a:moveTo>
                  <a:lnTo>
                    <a:pt x="389" y="319"/>
                  </a:lnTo>
                  <a:lnTo>
                    <a:pt x="359" y="317"/>
                  </a:lnTo>
                  <a:lnTo>
                    <a:pt x="329" y="314"/>
                  </a:lnTo>
                  <a:lnTo>
                    <a:pt x="329" y="314"/>
                  </a:lnTo>
                  <a:lnTo>
                    <a:pt x="325" y="353"/>
                  </a:lnTo>
                  <a:lnTo>
                    <a:pt x="325" y="381"/>
                  </a:lnTo>
                  <a:lnTo>
                    <a:pt x="325" y="381"/>
                  </a:lnTo>
                  <a:lnTo>
                    <a:pt x="327" y="391"/>
                  </a:lnTo>
                  <a:lnTo>
                    <a:pt x="332" y="403"/>
                  </a:lnTo>
                  <a:lnTo>
                    <a:pt x="347" y="430"/>
                  </a:lnTo>
                  <a:lnTo>
                    <a:pt x="347" y="430"/>
                  </a:lnTo>
                  <a:lnTo>
                    <a:pt x="363" y="432"/>
                  </a:lnTo>
                  <a:lnTo>
                    <a:pt x="378" y="430"/>
                  </a:lnTo>
                  <a:lnTo>
                    <a:pt x="389" y="319"/>
                  </a:lnTo>
                  <a:close/>
                  <a:moveTo>
                    <a:pt x="268" y="300"/>
                  </a:moveTo>
                  <a:lnTo>
                    <a:pt x="266" y="300"/>
                  </a:lnTo>
                  <a:lnTo>
                    <a:pt x="266" y="300"/>
                  </a:lnTo>
                  <a:lnTo>
                    <a:pt x="248" y="292"/>
                  </a:lnTo>
                  <a:lnTo>
                    <a:pt x="228" y="282"/>
                  </a:lnTo>
                  <a:lnTo>
                    <a:pt x="207" y="268"/>
                  </a:lnTo>
                  <a:lnTo>
                    <a:pt x="187" y="253"/>
                  </a:lnTo>
                  <a:lnTo>
                    <a:pt x="184" y="253"/>
                  </a:lnTo>
                  <a:lnTo>
                    <a:pt x="184" y="253"/>
                  </a:lnTo>
                  <a:lnTo>
                    <a:pt x="164" y="307"/>
                  </a:lnTo>
                  <a:lnTo>
                    <a:pt x="164" y="307"/>
                  </a:lnTo>
                  <a:lnTo>
                    <a:pt x="160" y="315"/>
                  </a:lnTo>
                  <a:lnTo>
                    <a:pt x="154" y="321"/>
                  </a:lnTo>
                  <a:lnTo>
                    <a:pt x="148" y="327"/>
                  </a:lnTo>
                  <a:lnTo>
                    <a:pt x="143" y="334"/>
                  </a:lnTo>
                  <a:lnTo>
                    <a:pt x="143" y="334"/>
                  </a:lnTo>
                  <a:lnTo>
                    <a:pt x="135" y="353"/>
                  </a:lnTo>
                  <a:lnTo>
                    <a:pt x="135" y="353"/>
                  </a:lnTo>
                  <a:lnTo>
                    <a:pt x="150" y="364"/>
                  </a:lnTo>
                  <a:lnTo>
                    <a:pt x="169" y="375"/>
                  </a:lnTo>
                  <a:lnTo>
                    <a:pt x="206" y="393"/>
                  </a:lnTo>
                  <a:lnTo>
                    <a:pt x="206" y="393"/>
                  </a:lnTo>
                  <a:lnTo>
                    <a:pt x="212" y="385"/>
                  </a:lnTo>
                  <a:lnTo>
                    <a:pt x="221" y="375"/>
                  </a:lnTo>
                  <a:lnTo>
                    <a:pt x="238" y="351"/>
                  </a:lnTo>
                  <a:lnTo>
                    <a:pt x="255" y="326"/>
                  </a:lnTo>
                  <a:lnTo>
                    <a:pt x="268" y="300"/>
                  </a:lnTo>
                  <a:lnTo>
                    <a:pt x="268" y="300"/>
                  </a:lnTo>
                  <a:close/>
                  <a:moveTo>
                    <a:pt x="154" y="219"/>
                  </a:moveTo>
                  <a:lnTo>
                    <a:pt x="154" y="219"/>
                  </a:lnTo>
                  <a:lnTo>
                    <a:pt x="143" y="206"/>
                  </a:lnTo>
                  <a:lnTo>
                    <a:pt x="137" y="190"/>
                  </a:lnTo>
                  <a:lnTo>
                    <a:pt x="133" y="177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5" y="126"/>
                  </a:lnTo>
                  <a:lnTo>
                    <a:pt x="140" y="99"/>
                  </a:lnTo>
                  <a:lnTo>
                    <a:pt x="143" y="77"/>
                  </a:lnTo>
                  <a:lnTo>
                    <a:pt x="143" y="6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45"/>
                  </a:lnTo>
                  <a:lnTo>
                    <a:pt x="135" y="33"/>
                  </a:lnTo>
                  <a:lnTo>
                    <a:pt x="128" y="23"/>
                  </a:lnTo>
                  <a:lnTo>
                    <a:pt x="118" y="13"/>
                  </a:lnTo>
                  <a:lnTo>
                    <a:pt x="105" y="5"/>
                  </a:lnTo>
                  <a:lnTo>
                    <a:pt x="89" y="1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47" y="6"/>
                  </a:lnTo>
                  <a:lnTo>
                    <a:pt x="39" y="13"/>
                  </a:lnTo>
                  <a:lnTo>
                    <a:pt x="32" y="20"/>
                  </a:lnTo>
                  <a:lnTo>
                    <a:pt x="25" y="28"/>
                  </a:lnTo>
                  <a:lnTo>
                    <a:pt x="20" y="38"/>
                  </a:lnTo>
                  <a:lnTo>
                    <a:pt x="15" y="49"/>
                  </a:lnTo>
                  <a:lnTo>
                    <a:pt x="9" y="72"/>
                  </a:lnTo>
                  <a:lnTo>
                    <a:pt x="3" y="96"/>
                  </a:lnTo>
                  <a:lnTo>
                    <a:pt x="2" y="121"/>
                  </a:lnTo>
                  <a:lnTo>
                    <a:pt x="0" y="145"/>
                  </a:lnTo>
                  <a:lnTo>
                    <a:pt x="2" y="165"/>
                  </a:lnTo>
                  <a:lnTo>
                    <a:pt x="2" y="165"/>
                  </a:lnTo>
                  <a:lnTo>
                    <a:pt x="3" y="177"/>
                  </a:lnTo>
                  <a:lnTo>
                    <a:pt x="7" y="189"/>
                  </a:lnTo>
                  <a:lnTo>
                    <a:pt x="12" y="202"/>
                  </a:lnTo>
                  <a:lnTo>
                    <a:pt x="17" y="216"/>
                  </a:lnTo>
                  <a:lnTo>
                    <a:pt x="32" y="243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83" y="266"/>
                  </a:lnTo>
                  <a:lnTo>
                    <a:pt x="95" y="263"/>
                  </a:lnTo>
                  <a:lnTo>
                    <a:pt x="103" y="260"/>
                  </a:lnTo>
                  <a:lnTo>
                    <a:pt x="103" y="260"/>
                  </a:lnTo>
                  <a:lnTo>
                    <a:pt x="125" y="243"/>
                  </a:lnTo>
                  <a:lnTo>
                    <a:pt x="140" y="233"/>
                  </a:lnTo>
                  <a:lnTo>
                    <a:pt x="154" y="219"/>
                  </a:lnTo>
                  <a:lnTo>
                    <a:pt x="154" y="21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13">
              <a:extLst>
                <a:ext uri="{FF2B5EF4-FFF2-40B4-BE49-F238E27FC236}">
                  <a16:creationId xmlns:a16="http://schemas.microsoft.com/office/drawing/2014/main" id="{9EE98C3C-AA53-4EF4-998B-85ABF017F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8788" y="1789113"/>
              <a:ext cx="1658938" cy="1722438"/>
            </a:xfrm>
            <a:custGeom>
              <a:avLst/>
              <a:gdLst>
                <a:gd name="T0" fmla="*/ 940 w 1045"/>
                <a:gd name="T1" fmla="*/ 829 h 1085"/>
                <a:gd name="T2" fmla="*/ 1035 w 1045"/>
                <a:gd name="T3" fmla="*/ 748 h 1085"/>
                <a:gd name="T4" fmla="*/ 1018 w 1045"/>
                <a:gd name="T5" fmla="*/ 728 h 1085"/>
                <a:gd name="T6" fmla="*/ 977 w 1045"/>
                <a:gd name="T7" fmla="*/ 676 h 1085"/>
                <a:gd name="T8" fmla="*/ 962 w 1045"/>
                <a:gd name="T9" fmla="*/ 759 h 1085"/>
                <a:gd name="T10" fmla="*/ 930 w 1045"/>
                <a:gd name="T11" fmla="*/ 760 h 1085"/>
                <a:gd name="T12" fmla="*/ 870 w 1045"/>
                <a:gd name="T13" fmla="*/ 740 h 1085"/>
                <a:gd name="T14" fmla="*/ 917 w 1045"/>
                <a:gd name="T15" fmla="*/ 699 h 1085"/>
                <a:gd name="T16" fmla="*/ 915 w 1045"/>
                <a:gd name="T17" fmla="*/ 688 h 1085"/>
                <a:gd name="T18" fmla="*/ 827 w 1045"/>
                <a:gd name="T19" fmla="*/ 703 h 1085"/>
                <a:gd name="T20" fmla="*/ 765 w 1045"/>
                <a:gd name="T21" fmla="*/ 706 h 1085"/>
                <a:gd name="T22" fmla="*/ 765 w 1045"/>
                <a:gd name="T23" fmla="*/ 671 h 1085"/>
                <a:gd name="T24" fmla="*/ 789 w 1045"/>
                <a:gd name="T25" fmla="*/ 645 h 1085"/>
                <a:gd name="T26" fmla="*/ 836 w 1045"/>
                <a:gd name="T27" fmla="*/ 573 h 1085"/>
                <a:gd name="T28" fmla="*/ 836 w 1045"/>
                <a:gd name="T29" fmla="*/ 524 h 1085"/>
                <a:gd name="T30" fmla="*/ 829 w 1045"/>
                <a:gd name="T31" fmla="*/ 449 h 1085"/>
                <a:gd name="T32" fmla="*/ 836 w 1045"/>
                <a:gd name="T33" fmla="*/ 402 h 1085"/>
                <a:gd name="T34" fmla="*/ 859 w 1045"/>
                <a:gd name="T35" fmla="*/ 378 h 1085"/>
                <a:gd name="T36" fmla="*/ 880 w 1045"/>
                <a:gd name="T37" fmla="*/ 345 h 1085"/>
                <a:gd name="T38" fmla="*/ 883 w 1045"/>
                <a:gd name="T39" fmla="*/ 294 h 1085"/>
                <a:gd name="T40" fmla="*/ 900 w 1045"/>
                <a:gd name="T41" fmla="*/ 274 h 1085"/>
                <a:gd name="T42" fmla="*/ 896 w 1045"/>
                <a:gd name="T43" fmla="*/ 233 h 1085"/>
                <a:gd name="T44" fmla="*/ 883 w 1045"/>
                <a:gd name="T45" fmla="*/ 181 h 1085"/>
                <a:gd name="T46" fmla="*/ 839 w 1045"/>
                <a:gd name="T47" fmla="*/ 157 h 1085"/>
                <a:gd name="T48" fmla="*/ 777 w 1045"/>
                <a:gd name="T49" fmla="*/ 88 h 1085"/>
                <a:gd name="T50" fmla="*/ 760 w 1045"/>
                <a:gd name="T51" fmla="*/ 39 h 1085"/>
                <a:gd name="T52" fmla="*/ 694 w 1045"/>
                <a:gd name="T53" fmla="*/ 10 h 1085"/>
                <a:gd name="T54" fmla="*/ 672 w 1045"/>
                <a:gd name="T55" fmla="*/ 19 h 1085"/>
                <a:gd name="T56" fmla="*/ 667 w 1045"/>
                <a:gd name="T57" fmla="*/ 127 h 1085"/>
                <a:gd name="T58" fmla="*/ 681 w 1045"/>
                <a:gd name="T59" fmla="*/ 247 h 1085"/>
                <a:gd name="T60" fmla="*/ 714 w 1045"/>
                <a:gd name="T61" fmla="*/ 309 h 1085"/>
                <a:gd name="T62" fmla="*/ 741 w 1045"/>
                <a:gd name="T63" fmla="*/ 375 h 1085"/>
                <a:gd name="T64" fmla="*/ 782 w 1045"/>
                <a:gd name="T65" fmla="*/ 389 h 1085"/>
                <a:gd name="T66" fmla="*/ 809 w 1045"/>
                <a:gd name="T67" fmla="*/ 465 h 1085"/>
                <a:gd name="T68" fmla="*/ 782 w 1045"/>
                <a:gd name="T69" fmla="*/ 517 h 1085"/>
                <a:gd name="T70" fmla="*/ 775 w 1045"/>
                <a:gd name="T71" fmla="*/ 463 h 1085"/>
                <a:gd name="T72" fmla="*/ 757 w 1045"/>
                <a:gd name="T73" fmla="*/ 444 h 1085"/>
                <a:gd name="T74" fmla="*/ 667 w 1045"/>
                <a:gd name="T75" fmla="*/ 422 h 1085"/>
                <a:gd name="T76" fmla="*/ 654 w 1045"/>
                <a:gd name="T77" fmla="*/ 355 h 1085"/>
                <a:gd name="T78" fmla="*/ 610 w 1045"/>
                <a:gd name="T79" fmla="*/ 350 h 1085"/>
                <a:gd name="T80" fmla="*/ 539 w 1045"/>
                <a:gd name="T81" fmla="*/ 331 h 1085"/>
                <a:gd name="T82" fmla="*/ 512 w 1045"/>
                <a:gd name="T83" fmla="*/ 304 h 1085"/>
                <a:gd name="T84" fmla="*/ 448 w 1045"/>
                <a:gd name="T85" fmla="*/ 323 h 1085"/>
                <a:gd name="T86" fmla="*/ 406 w 1045"/>
                <a:gd name="T87" fmla="*/ 311 h 1085"/>
                <a:gd name="T88" fmla="*/ 349 w 1045"/>
                <a:gd name="T89" fmla="*/ 343 h 1085"/>
                <a:gd name="T90" fmla="*/ 175 w 1045"/>
                <a:gd name="T91" fmla="*/ 483 h 1085"/>
                <a:gd name="T92" fmla="*/ 67 w 1045"/>
                <a:gd name="T93" fmla="*/ 612 h 1085"/>
                <a:gd name="T94" fmla="*/ 8 w 1045"/>
                <a:gd name="T95" fmla="*/ 710 h 1085"/>
                <a:gd name="T96" fmla="*/ 12 w 1045"/>
                <a:gd name="T97" fmla="*/ 715 h 1085"/>
                <a:gd name="T98" fmla="*/ 47 w 1045"/>
                <a:gd name="T99" fmla="*/ 774 h 1085"/>
                <a:gd name="T100" fmla="*/ 216 w 1045"/>
                <a:gd name="T101" fmla="*/ 753 h 1085"/>
                <a:gd name="T102" fmla="*/ 350 w 1045"/>
                <a:gd name="T103" fmla="*/ 801 h 1085"/>
                <a:gd name="T104" fmla="*/ 387 w 1045"/>
                <a:gd name="T105" fmla="*/ 824 h 1085"/>
                <a:gd name="T106" fmla="*/ 387 w 1045"/>
                <a:gd name="T107" fmla="*/ 824 h 1085"/>
                <a:gd name="T108" fmla="*/ 425 w 1045"/>
                <a:gd name="T109" fmla="*/ 841 h 1085"/>
                <a:gd name="T110" fmla="*/ 463 w 1045"/>
                <a:gd name="T111" fmla="*/ 1020 h 1085"/>
                <a:gd name="T112" fmla="*/ 497 w 1045"/>
                <a:gd name="T113" fmla="*/ 1057 h 1085"/>
                <a:gd name="T114" fmla="*/ 640 w 1045"/>
                <a:gd name="T115" fmla="*/ 1085 h 1085"/>
                <a:gd name="T116" fmla="*/ 719 w 1045"/>
                <a:gd name="T117" fmla="*/ 1071 h 1085"/>
                <a:gd name="T118" fmla="*/ 765 w 1045"/>
                <a:gd name="T119" fmla="*/ 973 h 1085"/>
                <a:gd name="T120" fmla="*/ 876 w 1045"/>
                <a:gd name="T121" fmla="*/ 862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5" h="1085">
                  <a:moveTo>
                    <a:pt x="876" y="862"/>
                  </a:moveTo>
                  <a:lnTo>
                    <a:pt x="876" y="862"/>
                  </a:lnTo>
                  <a:lnTo>
                    <a:pt x="883" y="860"/>
                  </a:lnTo>
                  <a:lnTo>
                    <a:pt x="891" y="858"/>
                  </a:lnTo>
                  <a:lnTo>
                    <a:pt x="913" y="846"/>
                  </a:lnTo>
                  <a:lnTo>
                    <a:pt x="940" y="829"/>
                  </a:lnTo>
                  <a:lnTo>
                    <a:pt x="969" y="811"/>
                  </a:lnTo>
                  <a:lnTo>
                    <a:pt x="1020" y="774"/>
                  </a:lnTo>
                  <a:lnTo>
                    <a:pt x="1045" y="753"/>
                  </a:lnTo>
                  <a:lnTo>
                    <a:pt x="1045" y="753"/>
                  </a:lnTo>
                  <a:lnTo>
                    <a:pt x="1040" y="750"/>
                  </a:lnTo>
                  <a:lnTo>
                    <a:pt x="1035" y="748"/>
                  </a:lnTo>
                  <a:lnTo>
                    <a:pt x="1031" y="748"/>
                  </a:lnTo>
                  <a:lnTo>
                    <a:pt x="1031" y="747"/>
                  </a:lnTo>
                  <a:lnTo>
                    <a:pt x="1031" y="747"/>
                  </a:lnTo>
                  <a:lnTo>
                    <a:pt x="1031" y="745"/>
                  </a:lnTo>
                  <a:lnTo>
                    <a:pt x="1028" y="740"/>
                  </a:lnTo>
                  <a:lnTo>
                    <a:pt x="1018" y="728"/>
                  </a:lnTo>
                  <a:lnTo>
                    <a:pt x="1004" y="711"/>
                  </a:lnTo>
                  <a:lnTo>
                    <a:pt x="991" y="693"/>
                  </a:lnTo>
                  <a:lnTo>
                    <a:pt x="991" y="693"/>
                  </a:lnTo>
                  <a:lnTo>
                    <a:pt x="979" y="674"/>
                  </a:lnTo>
                  <a:lnTo>
                    <a:pt x="979" y="674"/>
                  </a:lnTo>
                  <a:lnTo>
                    <a:pt x="977" y="676"/>
                  </a:lnTo>
                  <a:lnTo>
                    <a:pt x="977" y="679"/>
                  </a:lnTo>
                  <a:lnTo>
                    <a:pt x="977" y="679"/>
                  </a:lnTo>
                  <a:lnTo>
                    <a:pt x="971" y="711"/>
                  </a:lnTo>
                  <a:lnTo>
                    <a:pt x="964" y="753"/>
                  </a:lnTo>
                  <a:lnTo>
                    <a:pt x="964" y="753"/>
                  </a:lnTo>
                  <a:lnTo>
                    <a:pt x="962" y="759"/>
                  </a:lnTo>
                  <a:lnTo>
                    <a:pt x="959" y="762"/>
                  </a:lnTo>
                  <a:lnTo>
                    <a:pt x="955" y="764"/>
                  </a:lnTo>
                  <a:lnTo>
                    <a:pt x="950" y="764"/>
                  </a:lnTo>
                  <a:lnTo>
                    <a:pt x="940" y="762"/>
                  </a:lnTo>
                  <a:lnTo>
                    <a:pt x="930" y="760"/>
                  </a:lnTo>
                  <a:lnTo>
                    <a:pt x="930" y="760"/>
                  </a:lnTo>
                  <a:lnTo>
                    <a:pt x="917" y="759"/>
                  </a:lnTo>
                  <a:lnTo>
                    <a:pt x="898" y="755"/>
                  </a:lnTo>
                  <a:lnTo>
                    <a:pt x="881" y="748"/>
                  </a:lnTo>
                  <a:lnTo>
                    <a:pt x="875" y="745"/>
                  </a:lnTo>
                  <a:lnTo>
                    <a:pt x="870" y="740"/>
                  </a:lnTo>
                  <a:lnTo>
                    <a:pt x="870" y="740"/>
                  </a:lnTo>
                  <a:lnTo>
                    <a:pt x="868" y="735"/>
                  </a:lnTo>
                  <a:lnTo>
                    <a:pt x="870" y="730"/>
                  </a:lnTo>
                  <a:lnTo>
                    <a:pt x="873" y="725"/>
                  </a:lnTo>
                  <a:lnTo>
                    <a:pt x="880" y="720"/>
                  </a:lnTo>
                  <a:lnTo>
                    <a:pt x="896" y="710"/>
                  </a:lnTo>
                  <a:lnTo>
                    <a:pt x="917" y="699"/>
                  </a:lnTo>
                  <a:lnTo>
                    <a:pt x="917" y="699"/>
                  </a:lnTo>
                  <a:lnTo>
                    <a:pt x="923" y="694"/>
                  </a:lnTo>
                  <a:lnTo>
                    <a:pt x="925" y="693"/>
                  </a:lnTo>
                  <a:lnTo>
                    <a:pt x="925" y="691"/>
                  </a:lnTo>
                  <a:lnTo>
                    <a:pt x="922" y="689"/>
                  </a:lnTo>
                  <a:lnTo>
                    <a:pt x="915" y="688"/>
                  </a:lnTo>
                  <a:lnTo>
                    <a:pt x="893" y="686"/>
                  </a:lnTo>
                  <a:lnTo>
                    <a:pt x="870" y="686"/>
                  </a:lnTo>
                  <a:lnTo>
                    <a:pt x="870" y="686"/>
                  </a:lnTo>
                  <a:lnTo>
                    <a:pt x="858" y="688"/>
                  </a:lnTo>
                  <a:lnTo>
                    <a:pt x="848" y="691"/>
                  </a:lnTo>
                  <a:lnTo>
                    <a:pt x="827" y="703"/>
                  </a:lnTo>
                  <a:lnTo>
                    <a:pt x="817" y="708"/>
                  </a:lnTo>
                  <a:lnTo>
                    <a:pt x="809" y="713"/>
                  </a:lnTo>
                  <a:lnTo>
                    <a:pt x="799" y="715"/>
                  </a:lnTo>
                  <a:lnTo>
                    <a:pt x="789" y="713"/>
                  </a:lnTo>
                  <a:lnTo>
                    <a:pt x="789" y="713"/>
                  </a:lnTo>
                  <a:lnTo>
                    <a:pt x="765" y="706"/>
                  </a:lnTo>
                  <a:lnTo>
                    <a:pt x="760" y="704"/>
                  </a:lnTo>
                  <a:lnTo>
                    <a:pt x="755" y="699"/>
                  </a:lnTo>
                  <a:lnTo>
                    <a:pt x="755" y="699"/>
                  </a:lnTo>
                  <a:lnTo>
                    <a:pt x="753" y="694"/>
                  </a:lnTo>
                  <a:lnTo>
                    <a:pt x="757" y="688"/>
                  </a:lnTo>
                  <a:lnTo>
                    <a:pt x="765" y="671"/>
                  </a:lnTo>
                  <a:lnTo>
                    <a:pt x="775" y="657"/>
                  </a:lnTo>
                  <a:lnTo>
                    <a:pt x="780" y="652"/>
                  </a:lnTo>
                  <a:lnTo>
                    <a:pt x="782" y="652"/>
                  </a:lnTo>
                  <a:lnTo>
                    <a:pt x="782" y="652"/>
                  </a:lnTo>
                  <a:lnTo>
                    <a:pt x="785" y="650"/>
                  </a:lnTo>
                  <a:lnTo>
                    <a:pt x="789" y="645"/>
                  </a:lnTo>
                  <a:lnTo>
                    <a:pt x="804" y="627"/>
                  </a:lnTo>
                  <a:lnTo>
                    <a:pt x="829" y="591"/>
                  </a:lnTo>
                  <a:lnTo>
                    <a:pt x="829" y="591"/>
                  </a:lnTo>
                  <a:lnTo>
                    <a:pt x="832" y="586"/>
                  </a:lnTo>
                  <a:lnTo>
                    <a:pt x="834" y="581"/>
                  </a:lnTo>
                  <a:lnTo>
                    <a:pt x="836" y="573"/>
                  </a:lnTo>
                  <a:lnTo>
                    <a:pt x="834" y="564"/>
                  </a:lnTo>
                  <a:lnTo>
                    <a:pt x="836" y="557"/>
                  </a:lnTo>
                  <a:lnTo>
                    <a:pt x="836" y="557"/>
                  </a:lnTo>
                  <a:lnTo>
                    <a:pt x="837" y="552"/>
                  </a:lnTo>
                  <a:lnTo>
                    <a:pt x="837" y="546"/>
                  </a:lnTo>
                  <a:lnTo>
                    <a:pt x="836" y="524"/>
                  </a:lnTo>
                  <a:lnTo>
                    <a:pt x="836" y="498"/>
                  </a:lnTo>
                  <a:lnTo>
                    <a:pt x="836" y="476"/>
                  </a:lnTo>
                  <a:lnTo>
                    <a:pt x="836" y="476"/>
                  </a:lnTo>
                  <a:lnTo>
                    <a:pt x="836" y="463"/>
                  </a:lnTo>
                  <a:lnTo>
                    <a:pt x="834" y="456"/>
                  </a:lnTo>
                  <a:lnTo>
                    <a:pt x="829" y="449"/>
                  </a:lnTo>
                  <a:lnTo>
                    <a:pt x="829" y="449"/>
                  </a:lnTo>
                  <a:lnTo>
                    <a:pt x="827" y="441"/>
                  </a:lnTo>
                  <a:lnTo>
                    <a:pt x="829" y="427"/>
                  </a:lnTo>
                  <a:lnTo>
                    <a:pt x="832" y="414"/>
                  </a:lnTo>
                  <a:lnTo>
                    <a:pt x="836" y="402"/>
                  </a:lnTo>
                  <a:lnTo>
                    <a:pt x="836" y="402"/>
                  </a:lnTo>
                  <a:lnTo>
                    <a:pt x="839" y="394"/>
                  </a:lnTo>
                  <a:lnTo>
                    <a:pt x="839" y="394"/>
                  </a:lnTo>
                  <a:lnTo>
                    <a:pt x="843" y="389"/>
                  </a:lnTo>
                  <a:lnTo>
                    <a:pt x="843" y="389"/>
                  </a:lnTo>
                  <a:lnTo>
                    <a:pt x="849" y="383"/>
                  </a:lnTo>
                  <a:lnTo>
                    <a:pt x="859" y="378"/>
                  </a:lnTo>
                  <a:lnTo>
                    <a:pt x="870" y="372"/>
                  </a:lnTo>
                  <a:lnTo>
                    <a:pt x="873" y="367"/>
                  </a:lnTo>
                  <a:lnTo>
                    <a:pt x="876" y="362"/>
                  </a:lnTo>
                  <a:lnTo>
                    <a:pt x="876" y="362"/>
                  </a:lnTo>
                  <a:lnTo>
                    <a:pt x="880" y="353"/>
                  </a:lnTo>
                  <a:lnTo>
                    <a:pt x="880" y="345"/>
                  </a:lnTo>
                  <a:lnTo>
                    <a:pt x="881" y="336"/>
                  </a:lnTo>
                  <a:lnTo>
                    <a:pt x="883" y="321"/>
                  </a:lnTo>
                  <a:lnTo>
                    <a:pt x="883" y="321"/>
                  </a:lnTo>
                  <a:lnTo>
                    <a:pt x="885" y="307"/>
                  </a:lnTo>
                  <a:lnTo>
                    <a:pt x="883" y="299"/>
                  </a:lnTo>
                  <a:lnTo>
                    <a:pt x="883" y="294"/>
                  </a:lnTo>
                  <a:lnTo>
                    <a:pt x="883" y="287"/>
                  </a:lnTo>
                  <a:lnTo>
                    <a:pt x="883" y="287"/>
                  </a:lnTo>
                  <a:lnTo>
                    <a:pt x="885" y="282"/>
                  </a:lnTo>
                  <a:lnTo>
                    <a:pt x="888" y="279"/>
                  </a:lnTo>
                  <a:lnTo>
                    <a:pt x="895" y="275"/>
                  </a:lnTo>
                  <a:lnTo>
                    <a:pt x="900" y="274"/>
                  </a:lnTo>
                  <a:lnTo>
                    <a:pt x="903" y="274"/>
                  </a:lnTo>
                  <a:lnTo>
                    <a:pt x="903" y="274"/>
                  </a:lnTo>
                  <a:lnTo>
                    <a:pt x="903" y="272"/>
                  </a:lnTo>
                  <a:lnTo>
                    <a:pt x="903" y="264"/>
                  </a:lnTo>
                  <a:lnTo>
                    <a:pt x="902" y="252"/>
                  </a:lnTo>
                  <a:lnTo>
                    <a:pt x="896" y="233"/>
                  </a:lnTo>
                  <a:lnTo>
                    <a:pt x="896" y="233"/>
                  </a:lnTo>
                  <a:lnTo>
                    <a:pt x="885" y="204"/>
                  </a:lnTo>
                  <a:lnTo>
                    <a:pt x="883" y="194"/>
                  </a:lnTo>
                  <a:lnTo>
                    <a:pt x="883" y="186"/>
                  </a:lnTo>
                  <a:lnTo>
                    <a:pt x="883" y="186"/>
                  </a:lnTo>
                  <a:lnTo>
                    <a:pt x="883" y="181"/>
                  </a:lnTo>
                  <a:lnTo>
                    <a:pt x="880" y="177"/>
                  </a:lnTo>
                  <a:lnTo>
                    <a:pt x="875" y="174"/>
                  </a:lnTo>
                  <a:lnTo>
                    <a:pt x="870" y="172"/>
                  </a:lnTo>
                  <a:lnTo>
                    <a:pt x="849" y="166"/>
                  </a:lnTo>
                  <a:lnTo>
                    <a:pt x="849" y="166"/>
                  </a:lnTo>
                  <a:lnTo>
                    <a:pt x="839" y="157"/>
                  </a:lnTo>
                  <a:lnTo>
                    <a:pt x="822" y="142"/>
                  </a:lnTo>
                  <a:lnTo>
                    <a:pt x="789" y="112"/>
                  </a:lnTo>
                  <a:lnTo>
                    <a:pt x="789" y="112"/>
                  </a:lnTo>
                  <a:lnTo>
                    <a:pt x="784" y="105"/>
                  </a:lnTo>
                  <a:lnTo>
                    <a:pt x="778" y="96"/>
                  </a:lnTo>
                  <a:lnTo>
                    <a:pt x="777" y="88"/>
                  </a:lnTo>
                  <a:lnTo>
                    <a:pt x="773" y="78"/>
                  </a:lnTo>
                  <a:lnTo>
                    <a:pt x="772" y="57"/>
                  </a:lnTo>
                  <a:lnTo>
                    <a:pt x="768" y="44"/>
                  </a:lnTo>
                  <a:lnTo>
                    <a:pt x="768" y="44"/>
                  </a:lnTo>
                  <a:lnTo>
                    <a:pt x="765" y="41"/>
                  </a:lnTo>
                  <a:lnTo>
                    <a:pt x="760" y="39"/>
                  </a:lnTo>
                  <a:lnTo>
                    <a:pt x="743" y="36"/>
                  </a:lnTo>
                  <a:lnTo>
                    <a:pt x="731" y="32"/>
                  </a:lnTo>
                  <a:lnTo>
                    <a:pt x="719" y="29"/>
                  </a:lnTo>
                  <a:lnTo>
                    <a:pt x="708" y="20"/>
                  </a:lnTo>
                  <a:lnTo>
                    <a:pt x="694" y="10"/>
                  </a:lnTo>
                  <a:lnTo>
                    <a:pt x="694" y="10"/>
                  </a:lnTo>
                  <a:lnTo>
                    <a:pt x="684" y="2"/>
                  </a:lnTo>
                  <a:lnTo>
                    <a:pt x="679" y="0"/>
                  </a:lnTo>
                  <a:lnTo>
                    <a:pt x="677" y="2"/>
                  </a:lnTo>
                  <a:lnTo>
                    <a:pt x="676" y="3"/>
                  </a:lnTo>
                  <a:lnTo>
                    <a:pt x="674" y="7"/>
                  </a:lnTo>
                  <a:lnTo>
                    <a:pt x="672" y="19"/>
                  </a:lnTo>
                  <a:lnTo>
                    <a:pt x="674" y="52"/>
                  </a:lnTo>
                  <a:lnTo>
                    <a:pt x="676" y="73"/>
                  </a:lnTo>
                  <a:lnTo>
                    <a:pt x="674" y="91"/>
                  </a:lnTo>
                  <a:lnTo>
                    <a:pt x="674" y="91"/>
                  </a:lnTo>
                  <a:lnTo>
                    <a:pt x="671" y="110"/>
                  </a:lnTo>
                  <a:lnTo>
                    <a:pt x="667" y="127"/>
                  </a:lnTo>
                  <a:lnTo>
                    <a:pt x="659" y="157"/>
                  </a:lnTo>
                  <a:lnTo>
                    <a:pt x="650" y="177"/>
                  </a:lnTo>
                  <a:lnTo>
                    <a:pt x="647" y="186"/>
                  </a:lnTo>
                  <a:lnTo>
                    <a:pt x="647" y="186"/>
                  </a:lnTo>
                  <a:lnTo>
                    <a:pt x="662" y="213"/>
                  </a:lnTo>
                  <a:lnTo>
                    <a:pt x="681" y="247"/>
                  </a:lnTo>
                  <a:lnTo>
                    <a:pt x="681" y="247"/>
                  </a:lnTo>
                  <a:lnTo>
                    <a:pt x="689" y="262"/>
                  </a:lnTo>
                  <a:lnTo>
                    <a:pt x="701" y="280"/>
                  </a:lnTo>
                  <a:lnTo>
                    <a:pt x="701" y="280"/>
                  </a:lnTo>
                  <a:lnTo>
                    <a:pt x="708" y="292"/>
                  </a:lnTo>
                  <a:lnTo>
                    <a:pt x="714" y="309"/>
                  </a:lnTo>
                  <a:lnTo>
                    <a:pt x="721" y="328"/>
                  </a:lnTo>
                  <a:lnTo>
                    <a:pt x="721" y="328"/>
                  </a:lnTo>
                  <a:lnTo>
                    <a:pt x="728" y="348"/>
                  </a:lnTo>
                  <a:lnTo>
                    <a:pt x="735" y="363"/>
                  </a:lnTo>
                  <a:lnTo>
                    <a:pt x="741" y="375"/>
                  </a:lnTo>
                  <a:lnTo>
                    <a:pt x="741" y="375"/>
                  </a:lnTo>
                  <a:lnTo>
                    <a:pt x="745" y="378"/>
                  </a:lnTo>
                  <a:lnTo>
                    <a:pt x="752" y="380"/>
                  </a:lnTo>
                  <a:lnTo>
                    <a:pt x="763" y="383"/>
                  </a:lnTo>
                  <a:lnTo>
                    <a:pt x="775" y="387"/>
                  </a:lnTo>
                  <a:lnTo>
                    <a:pt x="782" y="389"/>
                  </a:lnTo>
                  <a:lnTo>
                    <a:pt x="782" y="389"/>
                  </a:lnTo>
                  <a:lnTo>
                    <a:pt x="792" y="400"/>
                  </a:lnTo>
                  <a:lnTo>
                    <a:pt x="799" y="411"/>
                  </a:lnTo>
                  <a:lnTo>
                    <a:pt x="800" y="417"/>
                  </a:lnTo>
                  <a:lnTo>
                    <a:pt x="802" y="422"/>
                  </a:lnTo>
                  <a:lnTo>
                    <a:pt x="802" y="422"/>
                  </a:lnTo>
                  <a:lnTo>
                    <a:pt x="809" y="465"/>
                  </a:lnTo>
                  <a:lnTo>
                    <a:pt x="816" y="497"/>
                  </a:lnTo>
                  <a:lnTo>
                    <a:pt x="816" y="497"/>
                  </a:lnTo>
                  <a:lnTo>
                    <a:pt x="802" y="507"/>
                  </a:lnTo>
                  <a:lnTo>
                    <a:pt x="790" y="514"/>
                  </a:lnTo>
                  <a:lnTo>
                    <a:pt x="782" y="517"/>
                  </a:lnTo>
                  <a:lnTo>
                    <a:pt x="782" y="517"/>
                  </a:lnTo>
                  <a:lnTo>
                    <a:pt x="778" y="515"/>
                  </a:lnTo>
                  <a:lnTo>
                    <a:pt x="778" y="512"/>
                  </a:lnTo>
                  <a:lnTo>
                    <a:pt x="777" y="497"/>
                  </a:lnTo>
                  <a:lnTo>
                    <a:pt x="777" y="480"/>
                  </a:lnTo>
                  <a:lnTo>
                    <a:pt x="775" y="463"/>
                  </a:lnTo>
                  <a:lnTo>
                    <a:pt x="775" y="463"/>
                  </a:lnTo>
                  <a:lnTo>
                    <a:pt x="773" y="456"/>
                  </a:lnTo>
                  <a:lnTo>
                    <a:pt x="772" y="453"/>
                  </a:lnTo>
                  <a:lnTo>
                    <a:pt x="768" y="449"/>
                  </a:lnTo>
                  <a:lnTo>
                    <a:pt x="765" y="448"/>
                  </a:lnTo>
                  <a:lnTo>
                    <a:pt x="758" y="446"/>
                  </a:lnTo>
                  <a:lnTo>
                    <a:pt x="757" y="444"/>
                  </a:lnTo>
                  <a:lnTo>
                    <a:pt x="755" y="443"/>
                  </a:lnTo>
                  <a:lnTo>
                    <a:pt x="755" y="443"/>
                  </a:lnTo>
                  <a:lnTo>
                    <a:pt x="750" y="439"/>
                  </a:lnTo>
                  <a:lnTo>
                    <a:pt x="741" y="438"/>
                  </a:lnTo>
                  <a:lnTo>
                    <a:pt x="714" y="431"/>
                  </a:lnTo>
                  <a:lnTo>
                    <a:pt x="667" y="422"/>
                  </a:lnTo>
                  <a:lnTo>
                    <a:pt x="667" y="422"/>
                  </a:lnTo>
                  <a:lnTo>
                    <a:pt x="664" y="419"/>
                  </a:lnTo>
                  <a:lnTo>
                    <a:pt x="660" y="412"/>
                  </a:lnTo>
                  <a:lnTo>
                    <a:pt x="657" y="392"/>
                  </a:lnTo>
                  <a:lnTo>
                    <a:pt x="655" y="370"/>
                  </a:lnTo>
                  <a:lnTo>
                    <a:pt x="654" y="355"/>
                  </a:lnTo>
                  <a:lnTo>
                    <a:pt x="654" y="355"/>
                  </a:lnTo>
                  <a:lnTo>
                    <a:pt x="652" y="353"/>
                  </a:lnTo>
                  <a:lnTo>
                    <a:pt x="649" y="351"/>
                  </a:lnTo>
                  <a:lnTo>
                    <a:pt x="639" y="350"/>
                  </a:lnTo>
                  <a:lnTo>
                    <a:pt x="625" y="348"/>
                  </a:lnTo>
                  <a:lnTo>
                    <a:pt x="610" y="350"/>
                  </a:lnTo>
                  <a:lnTo>
                    <a:pt x="559" y="355"/>
                  </a:lnTo>
                  <a:lnTo>
                    <a:pt x="559" y="355"/>
                  </a:lnTo>
                  <a:lnTo>
                    <a:pt x="556" y="355"/>
                  </a:lnTo>
                  <a:lnTo>
                    <a:pt x="551" y="351"/>
                  </a:lnTo>
                  <a:lnTo>
                    <a:pt x="546" y="343"/>
                  </a:lnTo>
                  <a:lnTo>
                    <a:pt x="539" y="331"/>
                  </a:lnTo>
                  <a:lnTo>
                    <a:pt x="532" y="314"/>
                  </a:lnTo>
                  <a:lnTo>
                    <a:pt x="532" y="314"/>
                  </a:lnTo>
                  <a:lnTo>
                    <a:pt x="531" y="311"/>
                  </a:lnTo>
                  <a:lnTo>
                    <a:pt x="527" y="307"/>
                  </a:lnTo>
                  <a:lnTo>
                    <a:pt x="521" y="304"/>
                  </a:lnTo>
                  <a:lnTo>
                    <a:pt x="512" y="304"/>
                  </a:lnTo>
                  <a:lnTo>
                    <a:pt x="504" y="307"/>
                  </a:lnTo>
                  <a:lnTo>
                    <a:pt x="482" y="314"/>
                  </a:lnTo>
                  <a:lnTo>
                    <a:pt x="470" y="318"/>
                  </a:lnTo>
                  <a:lnTo>
                    <a:pt x="458" y="321"/>
                  </a:lnTo>
                  <a:lnTo>
                    <a:pt x="458" y="321"/>
                  </a:lnTo>
                  <a:lnTo>
                    <a:pt x="448" y="323"/>
                  </a:lnTo>
                  <a:lnTo>
                    <a:pt x="438" y="323"/>
                  </a:lnTo>
                  <a:lnTo>
                    <a:pt x="428" y="321"/>
                  </a:lnTo>
                  <a:lnTo>
                    <a:pt x="421" y="319"/>
                  </a:lnTo>
                  <a:lnTo>
                    <a:pt x="414" y="318"/>
                  </a:lnTo>
                  <a:lnTo>
                    <a:pt x="409" y="314"/>
                  </a:lnTo>
                  <a:lnTo>
                    <a:pt x="406" y="311"/>
                  </a:lnTo>
                  <a:lnTo>
                    <a:pt x="404" y="307"/>
                  </a:lnTo>
                  <a:lnTo>
                    <a:pt x="404" y="307"/>
                  </a:lnTo>
                  <a:lnTo>
                    <a:pt x="403" y="307"/>
                  </a:lnTo>
                  <a:lnTo>
                    <a:pt x="399" y="307"/>
                  </a:lnTo>
                  <a:lnTo>
                    <a:pt x="386" y="316"/>
                  </a:lnTo>
                  <a:lnTo>
                    <a:pt x="349" y="343"/>
                  </a:lnTo>
                  <a:lnTo>
                    <a:pt x="307" y="377"/>
                  </a:lnTo>
                  <a:lnTo>
                    <a:pt x="276" y="402"/>
                  </a:lnTo>
                  <a:lnTo>
                    <a:pt x="276" y="402"/>
                  </a:lnTo>
                  <a:lnTo>
                    <a:pt x="216" y="449"/>
                  </a:lnTo>
                  <a:lnTo>
                    <a:pt x="187" y="473"/>
                  </a:lnTo>
                  <a:lnTo>
                    <a:pt x="175" y="483"/>
                  </a:lnTo>
                  <a:lnTo>
                    <a:pt x="175" y="483"/>
                  </a:lnTo>
                  <a:lnTo>
                    <a:pt x="167" y="497"/>
                  </a:lnTo>
                  <a:lnTo>
                    <a:pt x="141" y="530"/>
                  </a:lnTo>
                  <a:lnTo>
                    <a:pt x="106" y="573"/>
                  </a:lnTo>
                  <a:lnTo>
                    <a:pt x="86" y="593"/>
                  </a:lnTo>
                  <a:lnTo>
                    <a:pt x="67" y="612"/>
                  </a:lnTo>
                  <a:lnTo>
                    <a:pt x="67" y="612"/>
                  </a:lnTo>
                  <a:lnTo>
                    <a:pt x="57" y="622"/>
                  </a:lnTo>
                  <a:lnTo>
                    <a:pt x="47" y="634"/>
                  </a:lnTo>
                  <a:lnTo>
                    <a:pt x="32" y="657"/>
                  </a:lnTo>
                  <a:lnTo>
                    <a:pt x="18" y="684"/>
                  </a:lnTo>
                  <a:lnTo>
                    <a:pt x="8" y="710"/>
                  </a:lnTo>
                  <a:lnTo>
                    <a:pt x="8" y="710"/>
                  </a:lnTo>
                  <a:lnTo>
                    <a:pt x="13" y="711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2" y="715"/>
                  </a:lnTo>
                  <a:lnTo>
                    <a:pt x="8" y="718"/>
                  </a:lnTo>
                  <a:lnTo>
                    <a:pt x="5" y="726"/>
                  </a:lnTo>
                  <a:lnTo>
                    <a:pt x="0" y="740"/>
                  </a:lnTo>
                  <a:lnTo>
                    <a:pt x="33" y="733"/>
                  </a:lnTo>
                  <a:lnTo>
                    <a:pt x="6" y="787"/>
                  </a:lnTo>
                  <a:lnTo>
                    <a:pt x="47" y="774"/>
                  </a:lnTo>
                  <a:lnTo>
                    <a:pt x="20" y="807"/>
                  </a:lnTo>
                  <a:lnTo>
                    <a:pt x="94" y="780"/>
                  </a:lnTo>
                  <a:lnTo>
                    <a:pt x="87" y="821"/>
                  </a:lnTo>
                  <a:lnTo>
                    <a:pt x="155" y="787"/>
                  </a:lnTo>
                  <a:lnTo>
                    <a:pt x="148" y="828"/>
                  </a:lnTo>
                  <a:lnTo>
                    <a:pt x="216" y="753"/>
                  </a:lnTo>
                  <a:lnTo>
                    <a:pt x="202" y="794"/>
                  </a:lnTo>
                  <a:lnTo>
                    <a:pt x="283" y="726"/>
                  </a:lnTo>
                  <a:lnTo>
                    <a:pt x="269" y="794"/>
                  </a:lnTo>
                  <a:lnTo>
                    <a:pt x="330" y="774"/>
                  </a:lnTo>
                  <a:lnTo>
                    <a:pt x="323" y="814"/>
                  </a:lnTo>
                  <a:lnTo>
                    <a:pt x="350" y="801"/>
                  </a:lnTo>
                  <a:lnTo>
                    <a:pt x="350" y="841"/>
                  </a:lnTo>
                  <a:lnTo>
                    <a:pt x="350" y="841"/>
                  </a:lnTo>
                  <a:lnTo>
                    <a:pt x="366" y="835"/>
                  </a:lnTo>
                  <a:lnTo>
                    <a:pt x="379" y="829"/>
                  </a:lnTo>
                  <a:lnTo>
                    <a:pt x="387" y="824"/>
                  </a:lnTo>
                  <a:lnTo>
                    <a:pt x="387" y="824"/>
                  </a:lnTo>
                  <a:lnTo>
                    <a:pt x="389" y="821"/>
                  </a:lnTo>
                  <a:lnTo>
                    <a:pt x="391" y="821"/>
                  </a:lnTo>
                  <a:lnTo>
                    <a:pt x="391" y="821"/>
                  </a:lnTo>
                  <a:lnTo>
                    <a:pt x="391" y="823"/>
                  </a:lnTo>
                  <a:lnTo>
                    <a:pt x="387" y="824"/>
                  </a:lnTo>
                  <a:lnTo>
                    <a:pt x="387" y="824"/>
                  </a:lnTo>
                  <a:lnTo>
                    <a:pt x="384" y="843"/>
                  </a:lnTo>
                  <a:lnTo>
                    <a:pt x="382" y="851"/>
                  </a:lnTo>
                  <a:lnTo>
                    <a:pt x="384" y="855"/>
                  </a:lnTo>
                  <a:lnTo>
                    <a:pt x="384" y="855"/>
                  </a:lnTo>
                  <a:lnTo>
                    <a:pt x="384" y="855"/>
                  </a:lnTo>
                  <a:lnTo>
                    <a:pt x="425" y="841"/>
                  </a:lnTo>
                  <a:lnTo>
                    <a:pt x="425" y="841"/>
                  </a:lnTo>
                  <a:lnTo>
                    <a:pt x="430" y="868"/>
                  </a:lnTo>
                  <a:lnTo>
                    <a:pt x="440" y="929"/>
                  </a:lnTo>
                  <a:lnTo>
                    <a:pt x="446" y="963"/>
                  </a:lnTo>
                  <a:lnTo>
                    <a:pt x="455" y="995"/>
                  </a:lnTo>
                  <a:lnTo>
                    <a:pt x="463" y="1020"/>
                  </a:lnTo>
                  <a:lnTo>
                    <a:pt x="468" y="1030"/>
                  </a:lnTo>
                  <a:lnTo>
                    <a:pt x="472" y="1037"/>
                  </a:lnTo>
                  <a:lnTo>
                    <a:pt x="472" y="1037"/>
                  </a:lnTo>
                  <a:lnTo>
                    <a:pt x="477" y="1042"/>
                  </a:lnTo>
                  <a:lnTo>
                    <a:pt x="482" y="1047"/>
                  </a:lnTo>
                  <a:lnTo>
                    <a:pt x="497" y="1057"/>
                  </a:lnTo>
                  <a:lnTo>
                    <a:pt x="517" y="1066"/>
                  </a:lnTo>
                  <a:lnTo>
                    <a:pt x="539" y="1073"/>
                  </a:lnTo>
                  <a:lnTo>
                    <a:pt x="563" y="1079"/>
                  </a:lnTo>
                  <a:lnTo>
                    <a:pt x="588" y="1083"/>
                  </a:lnTo>
                  <a:lnTo>
                    <a:pt x="615" y="1085"/>
                  </a:lnTo>
                  <a:lnTo>
                    <a:pt x="640" y="1085"/>
                  </a:lnTo>
                  <a:lnTo>
                    <a:pt x="640" y="1085"/>
                  </a:lnTo>
                  <a:lnTo>
                    <a:pt x="681" y="1083"/>
                  </a:lnTo>
                  <a:lnTo>
                    <a:pt x="694" y="1081"/>
                  </a:lnTo>
                  <a:lnTo>
                    <a:pt x="704" y="1079"/>
                  </a:lnTo>
                  <a:lnTo>
                    <a:pt x="713" y="1076"/>
                  </a:lnTo>
                  <a:lnTo>
                    <a:pt x="719" y="1071"/>
                  </a:lnTo>
                  <a:lnTo>
                    <a:pt x="726" y="1063"/>
                  </a:lnTo>
                  <a:lnTo>
                    <a:pt x="735" y="1051"/>
                  </a:lnTo>
                  <a:lnTo>
                    <a:pt x="735" y="1051"/>
                  </a:lnTo>
                  <a:lnTo>
                    <a:pt x="745" y="1032"/>
                  </a:lnTo>
                  <a:lnTo>
                    <a:pt x="755" y="1005"/>
                  </a:lnTo>
                  <a:lnTo>
                    <a:pt x="765" y="973"/>
                  </a:lnTo>
                  <a:lnTo>
                    <a:pt x="773" y="939"/>
                  </a:lnTo>
                  <a:lnTo>
                    <a:pt x="789" y="880"/>
                  </a:lnTo>
                  <a:lnTo>
                    <a:pt x="795" y="855"/>
                  </a:lnTo>
                  <a:lnTo>
                    <a:pt x="795" y="855"/>
                  </a:lnTo>
                  <a:lnTo>
                    <a:pt x="826" y="858"/>
                  </a:lnTo>
                  <a:lnTo>
                    <a:pt x="876" y="862"/>
                  </a:lnTo>
                  <a:lnTo>
                    <a:pt x="876" y="862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14">
              <a:extLst>
                <a:ext uri="{FF2B5EF4-FFF2-40B4-BE49-F238E27FC236}">
                  <a16:creationId xmlns:a16="http://schemas.microsoft.com/office/drawing/2014/main" id="{F43D38AA-E1DA-4F99-821C-BDC8A3050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2000" y="2835275"/>
              <a:ext cx="128588" cy="128588"/>
            </a:xfrm>
            <a:custGeom>
              <a:avLst/>
              <a:gdLst>
                <a:gd name="T0" fmla="*/ 7 w 81"/>
                <a:gd name="T1" fmla="*/ 0 h 81"/>
                <a:gd name="T2" fmla="*/ 7 w 81"/>
                <a:gd name="T3" fmla="*/ 0 h 81"/>
                <a:gd name="T4" fmla="*/ 2 w 81"/>
                <a:gd name="T5" fmla="*/ 29 h 81"/>
                <a:gd name="T6" fmla="*/ 0 w 81"/>
                <a:gd name="T7" fmla="*/ 49 h 81"/>
                <a:gd name="T8" fmla="*/ 0 w 81"/>
                <a:gd name="T9" fmla="*/ 57 h 81"/>
                <a:gd name="T10" fmla="*/ 0 w 81"/>
                <a:gd name="T11" fmla="*/ 61 h 81"/>
                <a:gd name="T12" fmla="*/ 0 w 81"/>
                <a:gd name="T13" fmla="*/ 61 h 81"/>
                <a:gd name="T14" fmla="*/ 7 w 81"/>
                <a:gd name="T15" fmla="*/ 66 h 81"/>
                <a:gd name="T16" fmla="*/ 18 w 81"/>
                <a:gd name="T17" fmla="*/ 72 h 81"/>
                <a:gd name="T18" fmla="*/ 30 w 81"/>
                <a:gd name="T19" fmla="*/ 78 h 81"/>
                <a:gd name="T20" fmla="*/ 40 w 81"/>
                <a:gd name="T21" fmla="*/ 81 h 81"/>
                <a:gd name="T22" fmla="*/ 40 w 81"/>
                <a:gd name="T23" fmla="*/ 81 h 81"/>
                <a:gd name="T24" fmla="*/ 45 w 81"/>
                <a:gd name="T25" fmla="*/ 79 h 81"/>
                <a:gd name="T26" fmla="*/ 52 w 81"/>
                <a:gd name="T27" fmla="*/ 76 h 81"/>
                <a:gd name="T28" fmla="*/ 67 w 81"/>
                <a:gd name="T29" fmla="*/ 64 h 81"/>
                <a:gd name="T30" fmla="*/ 74 w 81"/>
                <a:gd name="T31" fmla="*/ 57 h 81"/>
                <a:gd name="T32" fmla="*/ 79 w 81"/>
                <a:gd name="T33" fmla="*/ 51 h 81"/>
                <a:gd name="T34" fmla="*/ 81 w 81"/>
                <a:gd name="T35" fmla="*/ 44 h 81"/>
                <a:gd name="T36" fmla="*/ 81 w 81"/>
                <a:gd name="T37" fmla="*/ 42 h 81"/>
                <a:gd name="T38" fmla="*/ 81 w 81"/>
                <a:gd name="T39" fmla="*/ 40 h 81"/>
                <a:gd name="T40" fmla="*/ 81 w 81"/>
                <a:gd name="T41" fmla="*/ 40 h 81"/>
                <a:gd name="T42" fmla="*/ 76 w 81"/>
                <a:gd name="T43" fmla="*/ 35 h 81"/>
                <a:gd name="T44" fmla="*/ 69 w 81"/>
                <a:gd name="T45" fmla="*/ 34 h 81"/>
                <a:gd name="T46" fmla="*/ 54 w 81"/>
                <a:gd name="T47" fmla="*/ 27 h 81"/>
                <a:gd name="T48" fmla="*/ 54 w 81"/>
                <a:gd name="T49" fmla="*/ 27 h 81"/>
                <a:gd name="T50" fmla="*/ 37 w 81"/>
                <a:gd name="T51" fmla="*/ 20 h 81"/>
                <a:gd name="T52" fmla="*/ 30 w 81"/>
                <a:gd name="T53" fmla="*/ 17 h 81"/>
                <a:gd name="T54" fmla="*/ 27 w 81"/>
                <a:gd name="T55" fmla="*/ 13 h 81"/>
                <a:gd name="T56" fmla="*/ 27 w 81"/>
                <a:gd name="T57" fmla="*/ 13 h 81"/>
                <a:gd name="T58" fmla="*/ 23 w 81"/>
                <a:gd name="T59" fmla="*/ 10 h 81"/>
                <a:gd name="T60" fmla="*/ 17 w 81"/>
                <a:gd name="T61" fmla="*/ 5 h 81"/>
                <a:gd name="T62" fmla="*/ 7 w 81"/>
                <a:gd name="T63" fmla="*/ 0 h 81"/>
                <a:gd name="T64" fmla="*/ 7 w 81"/>
                <a:gd name="T6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1" h="81">
                  <a:moveTo>
                    <a:pt x="7" y="0"/>
                  </a:moveTo>
                  <a:lnTo>
                    <a:pt x="7" y="0"/>
                  </a:lnTo>
                  <a:lnTo>
                    <a:pt x="2" y="29"/>
                  </a:lnTo>
                  <a:lnTo>
                    <a:pt x="0" y="49"/>
                  </a:lnTo>
                  <a:lnTo>
                    <a:pt x="0" y="57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7" y="66"/>
                  </a:lnTo>
                  <a:lnTo>
                    <a:pt x="18" y="72"/>
                  </a:lnTo>
                  <a:lnTo>
                    <a:pt x="30" y="78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5" y="79"/>
                  </a:lnTo>
                  <a:lnTo>
                    <a:pt x="52" y="76"/>
                  </a:lnTo>
                  <a:lnTo>
                    <a:pt x="67" y="64"/>
                  </a:lnTo>
                  <a:lnTo>
                    <a:pt x="74" y="57"/>
                  </a:lnTo>
                  <a:lnTo>
                    <a:pt x="79" y="51"/>
                  </a:lnTo>
                  <a:lnTo>
                    <a:pt x="81" y="44"/>
                  </a:lnTo>
                  <a:lnTo>
                    <a:pt x="81" y="42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76" y="35"/>
                  </a:lnTo>
                  <a:lnTo>
                    <a:pt x="69" y="34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37" y="20"/>
                  </a:lnTo>
                  <a:lnTo>
                    <a:pt x="30" y="17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3" y="10"/>
                  </a:lnTo>
                  <a:lnTo>
                    <a:pt x="17" y="5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15">
              <a:extLst>
                <a:ext uri="{FF2B5EF4-FFF2-40B4-BE49-F238E27FC236}">
                  <a16:creationId xmlns:a16="http://schemas.microsoft.com/office/drawing/2014/main" id="{45C830C1-4941-4C5A-8BEF-75634F697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088" y="2909888"/>
              <a:ext cx="512763" cy="525463"/>
            </a:xfrm>
            <a:custGeom>
              <a:avLst/>
              <a:gdLst>
                <a:gd name="T0" fmla="*/ 269 w 323"/>
                <a:gd name="T1" fmla="*/ 0 h 331"/>
                <a:gd name="T2" fmla="*/ 259 w 323"/>
                <a:gd name="T3" fmla="*/ 19 h 331"/>
                <a:gd name="T4" fmla="*/ 247 w 323"/>
                <a:gd name="T5" fmla="*/ 34 h 331"/>
                <a:gd name="T6" fmla="*/ 229 w 323"/>
                <a:gd name="T7" fmla="*/ 47 h 331"/>
                <a:gd name="T8" fmla="*/ 224 w 323"/>
                <a:gd name="T9" fmla="*/ 49 h 331"/>
                <a:gd name="T10" fmla="*/ 202 w 323"/>
                <a:gd name="T11" fmla="*/ 51 h 331"/>
                <a:gd name="T12" fmla="*/ 172 w 323"/>
                <a:gd name="T13" fmla="*/ 46 h 331"/>
                <a:gd name="T14" fmla="*/ 135 w 323"/>
                <a:gd name="T15" fmla="*/ 34 h 331"/>
                <a:gd name="T16" fmla="*/ 136 w 323"/>
                <a:gd name="T17" fmla="*/ 31 h 331"/>
                <a:gd name="T18" fmla="*/ 135 w 323"/>
                <a:gd name="T19" fmla="*/ 24 h 331"/>
                <a:gd name="T20" fmla="*/ 124 w 323"/>
                <a:gd name="T21" fmla="*/ 24 h 331"/>
                <a:gd name="T22" fmla="*/ 101 w 323"/>
                <a:gd name="T23" fmla="*/ 34 h 331"/>
                <a:gd name="T24" fmla="*/ 71 w 323"/>
                <a:gd name="T25" fmla="*/ 51 h 331"/>
                <a:gd name="T26" fmla="*/ 33 w 323"/>
                <a:gd name="T27" fmla="*/ 69 h 331"/>
                <a:gd name="T28" fmla="*/ 18 w 323"/>
                <a:gd name="T29" fmla="*/ 81 h 331"/>
                <a:gd name="T30" fmla="*/ 13 w 323"/>
                <a:gd name="T31" fmla="*/ 88 h 331"/>
                <a:gd name="T32" fmla="*/ 8 w 323"/>
                <a:gd name="T33" fmla="*/ 96 h 331"/>
                <a:gd name="T34" fmla="*/ 1 w 323"/>
                <a:gd name="T35" fmla="*/ 101 h 331"/>
                <a:gd name="T36" fmla="*/ 0 w 323"/>
                <a:gd name="T37" fmla="*/ 115 h 331"/>
                <a:gd name="T38" fmla="*/ 1 w 323"/>
                <a:gd name="T39" fmla="*/ 135 h 331"/>
                <a:gd name="T40" fmla="*/ 12 w 323"/>
                <a:gd name="T41" fmla="*/ 186 h 331"/>
                <a:gd name="T42" fmla="*/ 13 w 323"/>
                <a:gd name="T43" fmla="*/ 203 h 331"/>
                <a:gd name="T44" fmla="*/ 15 w 323"/>
                <a:gd name="T45" fmla="*/ 265 h 331"/>
                <a:gd name="T46" fmla="*/ 20 w 323"/>
                <a:gd name="T47" fmla="*/ 284 h 331"/>
                <a:gd name="T48" fmla="*/ 27 w 323"/>
                <a:gd name="T49" fmla="*/ 297 h 331"/>
                <a:gd name="T50" fmla="*/ 37 w 323"/>
                <a:gd name="T51" fmla="*/ 313 h 331"/>
                <a:gd name="T52" fmla="*/ 47 w 323"/>
                <a:gd name="T53" fmla="*/ 318 h 331"/>
                <a:gd name="T54" fmla="*/ 54 w 323"/>
                <a:gd name="T55" fmla="*/ 318 h 331"/>
                <a:gd name="T56" fmla="*/ 65 w 323"/>
                <a:gd name="T57" fmla="*/ 314 h 331"/>
                <a:gd name="T58" fmla="*/ 76 w 323"/>
                <a:gd name="T59" fmla="*/ 308 h 331"/>
                <a:gd name="T60" fmla="*/ 82 w 323"/>
                <a:gd name="T61" fmla="*/ 308 h 331"/>
                <a:gd name="T62" fmla="*/ 87 w 323"/>
                <a:gd name="T63" fmla="*/ 311 h 331"/>
                <a:gd name="T64" fmla="*/ 104 w 323"/>
                <a:gd name="T65" fmla="*/ 323 h 331"/>
                <a:gd name="T66" fmla="*/ 128 w 323"/>
                <a:gd name="T67" fmla="*/ 324 h 331"/>
                <a:gd name="T68" fmla="*/ 141 w 323"/>
                <a:gd name="T69" fmla="*/ 323 h 331"/>
                <a:gd name="T70" fmla="*/ 156 w 323"/>
                <a:gd name="T71" fmla="*/ 321 h 331"/>
                <a:gd name="T72" fmla="*/ 162 w 323"/>
                <a:gd name="T73" fmla="*/ 324 h 331"/>
                <a:gd name="T74" fmla="*/ 170 w 323"/>
                <a:gd name="T75" fmla="*/ 330 h 331"/>
                <a:gd name="T76" fmla="*/ 175 w 323"/>
                <a:gd name="T77" fmla="*/ 331 h 331"/>
                <a:gd name="T78" fmla="*/ 182 w 323"/>
                <a:gd name="T79" fmla="*/ 328 h 331"/>
                <a:gd name="T80" fmla="*/ 195 w 323"/>
                <a:gd name="T81" fmla="*/ 324 h 331"/>
                <a:gd name="T82" fmla="*/ 207 w 323"/>
                <a:gd name="T83" fmla="*/ 324 h 331"/>
                <a:gd name="T84" fmla="*/ 209 w 323"/>
                <a:gd name="T85" fmla="*/ 324 h 331"/>
                <a:gd name="T86" fmla="*/ 215 w 323"/>
                <a:gd name="T87" fmla="*/ 323 h 331"/>
                <a:gd name="T88" fmla="*/ 231 w 323"/>
                <a:gd name="T89" fmla="*/ 318 h 331"/>
                <a:gd name="T90" fmla="*/ 239 w 323"/>
                <a:gd name="T91" fmla="*/ 309 h 331"/>
                <a:gd name="T92" fmla="*/ 242 w 323"/>
                <a:gd name="T93" fmla="*/ 304 h 331"/>
                <a:gd name="T94" fmla="*/ 268 w 323"/>
                <a:gd name="T95" fmla="*/ 221 h 331"/>
                <a:gd name="T96" fmla="*/ 276 w 323"/>
                <a:gd name="T97" fmla="*/ 203 h 331"/>
                <a:gd name="T98" fmla="*/ 318 w 323"/>
                <a:gd name="T99" fmla="*/ 140 h 331"/>
                <a:gd name="T100" fmla="*/ 323 w 323"/>
                <a:gd name="T101" fmla="*/ 129 h 331"/>
                <a:gd name="T102" fmla="*/ 310 w 323"/>
                <a:gd name="T103" fmla="*/ 107 h 331"/>
                <a:gd name="T104" fmla="*/ 290 w 323"/>
                <a:gd name="T105" fmla="*/ 81 h 331"/>
                <a:gd name="T106" fmla="*/ 285 w 323"/>
                <a:gd name="T107" fmla="*/ 74 h 331"/>
                <a:gd name="T108" fmla="*/ 274 w 323"/>
                <a:gd name="T109" fmla="*/ 37 h 331"/>
                <a:gd name="T110" fmla="*/ 269 w 323"/>
                <a:gd name="T111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3" h="331">
                  <a:moveTo>
                    <a:pt x="269" y="0"/>
                  </a:moveTo>
                  <a:lnTo>
                    <a:pt x="269" y="0"/>
                  </a:lnTo>
                  <a:lnTo>
                    <a:pt x="268" y="5"/>
                  </a:lnTo>
                  <a:lnTo>
                    <a:pt x="259" y="19"/>
                  </a:lnTo>
                  <a:lnTo>
                    <a:pt x="254" y="27"/>
                  </a:lnTo>
                  <a:lnTo>
                    <a:pt x="247" y="34"/>
                  </a:lnTo>
                  <a:lnTo>
                    <a:pt x="239" y="41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24" y="49"/>
                  </a:lnTo>
                  <a:lnTo>
                    <a:pt x="217" y="51"/>
                  </a:lnTo>
                  <a:lnTo>
                    <a:pt x="202" y="51"/>
                  </a:lnTo>
                  <a:lnTo>
                    <a:pt x="187" y="49"/>
                  </a:lnTo>
                  <a:lnTo>
                    <a:pt x="172" y="46"/>
                  </a:lnTo>
                  <a:lnTo>
                    <a:pt x="145" y="37"/>
                  </a:lnTo>
                  <a:lnTo>
                    <a:pt x="135" y="34"/>
                  </a:lnTo>
                  <a:lnTo>
                    <a:pt x="135" y="34"/>
                  </a:lnTo>
                  <a:lnTo>
                    <a:pt x="136" y="31"/>
                  </a:lnTo>
                  <a:lnTo>
                    <a:pt x="136" y="27"/>
                  </a:lnTo>
                  <a:lnTo>
                    <a:pt x="135" y="24"/>
                  </a:lnTo>
                  <a:lnTo>
                    <a:pt x="131" y="22"/>
                  </a:lnTo>
                  <a:lnTo>
                    <a:pt x="124" y="24"/>
                  </a:lnTo>
                  <a:lnTo>
                    <a:pt x="114" y="27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71" y="51"/>
                  </a:lnTo>
                  <a:lnTo>
                    <a:pt x="44" y="63"/>
                  </a:lnTo>
                  <a:lnTo>
                    <a:pt x="33" y="69"/>
                  </a:lnTo>
                  <a:lnTo>
                    <a:pt x="25" y="74"/>
                  </a:lnTo>
                  <a:lnTo>
                    <a:pt x="18" y="81"/>
                  </a:lnTo>
                  <a:lnTo>
                    <a:pt x="13" y="88"/>
                  </a:lnTo>
                  <a:lnTo>
                    <a:pt x="13" y="88"/>
                  </a:lnTo>
                  <a:lnTo>
                    <a:pt x="10" y="93"/>
                  </a:lnTo>
                  <a:lnTo>
                    <a:pt x="8" y="96"/>
                  </a:lnTo>
                  <a:lnTo>
                    <a:pt x="3" y="100"/>
                  </a:lnTo>
                  <a:lnTo>
                    <a:pt x="1" y="101"/>
                  </a:lnTo>
                  <a:lnTo>
                    <a:pt x="1" y="105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1" y="135"/>
                  </a:lnTo>
                  <a:lnTo>
                    <a:pt x="6" y="161"/>
                  </a:lnTo>
                  <a:lnTo>
                    <a:pt x="12" y="186"/>
                  </a:lnTo>
                  <a:lnTo>
                    <a:pt x="13" y="203"/>
                  </a:lnTo>
                  <a:lnTo>
                    <a:pt x="13" y="203"/>
                  </a:lnTo>
                  <a:lnTo>
                    <a:pt x="13" y="242"/>
                  </a:lnTo>
                  <a:lnTo>
                    <a:pt x="15" y="265"/>
                  </a:lnTo>
                  <a:lnTo>
                    <a:pt x="17" y="275"/>
                  </a:lnTo>
                  <a:lnTo>
                    <a:pt x="20" y="284"/>
                  </a:lnTo>
                  <a:lnTo>
                    <a:pt x="20" y="284"/>
                  </a:lnTo>
                  <a:lnTo>
                    <a:pt x="27" y="297"/>
                  </a:lnTo>
                  <a:lnTo>
                    <a:pt x="33" y="308"/>
                  </a:lnTo>
                  <a:lnTo>
                    <a:pt x="37" y="313"/>
                  </a:lnTo>
                  <a:lnTo>
                    <a:pt x="42" y="316"/>
                  </a:lnTo>
                  <a:lnTo>
                    <a:pt x="47" y="318"/>
                  </a:lnTo>
                  <a:lnTo>
                    <a:pt x="54" y="318"/>
                  </a:lnTo>
                  <a:lnTo>
                    <a:pt x="54" y="318"/>
                  </a:lnTo>
                  <a:lnTo>
                    <a:pt x="60" y="316"/>
                  </a:lnTo>
                  <a:lnTo>
                    <a:pt x="65" y="314"/>
                  </a:lnTo>
                  <a:lnTo>
                    <a:pt x="74" y="309"/>
                  </a:lnTo>
                  <a:lnTo>
                    <a:pt x="76" y="308"/>
                  </a:lnTo>
                  <a:lnTo>
                    <a:pt x="79" y="308"/>
                  </a:lnTo>
                  <a:lnTo>
                    <a:pt x="82" y="308"/>
                  </a:lnTo>
                  <a:lnTo>
                    <a:pt x="87" y="311"/>
                  </a:lnTo>
                  <a:lnTo>
                    <a:pt x="87" y="311"/>
                  </a:lnTo>
                  <a:lnTo>
                    <a:pt x="96" y="318"/>
                  </a:lnTo>
                  <a:lnTo>
                    <a:pt x="104" y="323"/>
                  </a:lnTo>
                  <a:lnTo>
                    <a:pt x="114" y="324"/>
                  </a:lnTo>
                  <a:lnTo>
                    <a:pt x="128" y="324"/>
                  </a:lnTo>
                  <a:lnTo>
                    <a:pt x="128" y="324"/>
                  </a:lnTo>
                  <a:lnTo>
                    <a:pt x="141" y="323"/>
                  </a:lnTo>
                  <a:lnTo>
                    <a:pt x="150" y="321"/>
                  </a:lnTo>
                  <a:lnTo>
                    <a:pt x="156" y="321"/>
                  </a:lnTo>
                  <a:lnTo>
                    <a:pt x="162" y="324"/>
                  </a:lnTo>
                  <a:lnTo>
                    <a:pt x="162" y="324"/>
                  </a:lnTo>
                  <a:lnTo>
                    <a:pt x="167" y="328"/>
                  </a:lnTo>
                  <a:lnTo>
                    <a:pt x="170" y="330"/>
                  </a:lnTo>
                  <a:lnTo>
                    <a:pt x="175" y="331"/>
                  </a:lnTo>
                  <a:lnTo>
                    <a:pt x="175" y="331"/>
                  </a:lnTo>
                  <a:lnTo>
                    <a:pt x="178" y="330"/>
                  </a:lnTo>
                  <a:lnTo>
                    <a:pt x="182" y="328"/>
                  </a:lnTo>
                  <a:lnTo>
                    <a:pt x="187" y="326"/>
                  </a:lnTo>
                  <a:lnTo>
                    <a:pt x="195" y="324"/>
                  </a:lnTo>
                  <a:lnTo>
                    <a:pt x="195" y="324"/>
                  </a:lnTo>
                  <a:lnTo>
                    <a:pt x="207" y="324"/>
                  </a:lnTo>
                  <a:lnTo>
                    <a:pt x="207" y="324"/>
                  </a:lnTo>
                  <a:lnTo>
                    <a:pt x="209" y="324"/>
                  </a:lnTo>
                  <a:lnTo>
                    <a:pt x="209" y="324"/>
                  </a:lnTo>
                  <a:lnTo>
                    <a:pt x="215" y="323"/>
                  </a:lnTo>
                  <a:lnTo>
                    <a:pt x="226" y="319"/>
                  </a:lnTo>
                  <a:lnTo>
                    <a:pt x="231" y="318"/>
                  </a:lnTo>
                  <a:lnTo>
                    <a:pt x="236" y="314"/>
                  </a:lnTo>
                  <a:lnTo>
                    <a:pt x="239" y="309"/>
                  </a:lnTo>
                  <a:lnTo>
                    <a:pt x="242" y="304"/>
                  </a:lnTo>
                  <a:lnTo>
                    <a:pt x="242" y="304"/>
                  </a:lnTo>
                  <a:lnTo>
                    <a:pt x="258" y="252"/>
                  </a:lnTo>
                  <a:lnTo>
                    <a:pt x="268" y="221"/>
                  </a:lnTo>
                  <a:lnTo>
                    <a:pt x="276" y="203"/>
                  </a:lnTo>
                  <a:lnTo>
                    <a:pt x="276" y="203"/>
                  </a:lnTo>
                  <a:lnTo>
                    <a:pt x="305" y="162"/>
                  </a:lnTo>
                  <a:lnTo>
                    <a:pt x="318" y="140"/>
                  </a:lnTo>
                  <a:lnTo>
                    <a:pt x="323" y="132"/>
                  </a:lnTo>
                  <a:lnTo>
                    <a:pt x="323" y="129"/>
                  </a:lnTo>
                  <a:lnTo>
                    <a:pt x="323" y="129"/>
                  </a:lnTo>
                  <a:lnTo>
                    <a:pt x="310" y="107"/>
                  </a:lnTo>
                  <a:lnTo>
                    <a:pt x="300" y="93"/>
                  </a:lnTo>
                  <a:lnTo>
                    <a:pt x="290" y="81"/>
                  </a:lnTo>
                  <a:lnTo>
                    <a:pt x="290" y="81"/>
                  </a:lnTo>
                  <a:lnTo>
                    <a:pt x="285" y="74"/>
                  </a:lnTo>
                  <a:lnTo>
                    <a:pt x="281" y="64"/>
                  </a:lnTo>
                  <a:lnTo>
                    <a:pt x="274" y="37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Freeform 16">
              <a:extLst>
                <a:ext uri="{FF2B5EF4-FFF2-40B4-BE49-F238E27FC236}">
                  <a16:creationId xmlns:a16="http://schemas.microsoft.com/office/drawing/2014/main" id="{A7FF1653-CC38-49EA-A280-C40DE428B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5863" y="2921000"/>
              <a:ext cx="568325" cy="782638"/>
            </a:xfrm>
            <a:custGeom>
              <a:avLst/>
              <a:gdLst>
                <a:gd name="T0" fmla="*/ 297 w 358"/>
                <a:gd name="T1" fmla="*/ 0 h 493"/>
                <a:gd name="T2" fmla="*/ 135 w 358"/>
                <a:gd name="T3" fmla="*/ 40 h 493"/>
                <a:gd name="T4" fmla="*/ 223 w 358"/>
                <a:gd name="T5" fmla="*/ 34 h 493"/>
                <a:gd name="T6" fmla="*/ 0 w 358"/>
                <a:gd name="T7" fmla="*/ 115 h 493"/>
                <a:gd name="T8" fmla="*/ 277 w 358"/>
                <a:gd name="T9" fmla="*/ 40 h 493"/>
                <a:gd name="T10" fmla="*/ 68 w 358"/>
                <a:gd name="T11" fmla="*/ 162 h 493"/>
                <a:gd name="T12" fmla="*/ 283 w 358"/>
                <a:gd name="T13" fmla="*/ 61 h 493"/>
                <a:gd name="T14" fmla="*/ 81 w 358"/>
                <a:gd name="T15" fmla="*/ 284 h 493"/>
                <a:gd name="T16" fmla="*/ 297 w 358"/>
                <a:gd name="T17" fmla="*/ 81 h 493"/>
                <a:gd name="T18" fmla="*/ 54 w 358"/>
                <a:gd name="T19" fmla="*/ 459 h 493"/>
                <a:gd name="T20" fmla="*/ 310 w 358"/>
                <a:gd name="T21" fmla="*/ 88 h 493"/>
                <a:gd name="T22" fmla="*/ 155 w 358"/>
                <a:gd name="T23" fmla="*/ 493 h 493"/>
                <a:gd name="T24" fmla="*/ 331 w 358"/>
                <a:gd name="T25" fmla="*/ 88 h 493"/>
                <a:gd name="T26" fmla="*/ 304 w 358"/>
                <a:gd name="T27" fmla="*/ 426 h 493"/>
                <a:gd name="T28" fmla="*/ 358 w 358"/>
                <a:gd name="T29" fmla="*/ 74 h 493"/>
                <a:gd name="T30" fmla="*/ 297 w 358"/>
                <a:gd name="T31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8" h="493">
                  <a:moveTo>
                    <a:pt x="297" y="0"/>
                  </a:moveTo>
                  <a:lnTo>
                    <a:pt x="135" y="40"/>
                  </a:lnTo>
                  <a:lnTo>
                    <a:pt x="223" y="34"/>
                  </a:lnTo>
                  <a:lnTo>
                    <a:pt x="0" y="115"/>
                  </a:lnTo>
                  <a:lnTo>
                    <a:pt x="277" y="40"/>
                  </a:lnTo>
                  <a:lnTo>
                    <a:pt x="68" y="162"/>
                  </a:lnTo>
                  <a:lnTo>
                    <a:pt x="283" y="61"/>
                  </a:lnTo>
                  <a:lnTo>
                    <a:pt x="81" y="284"/>
                  </a:lnTo>
                  <a:lnTo>
                    <a:pt x="297" y="81"/>
                  </a:lnTo>
                  <a:lnTo>
                    <a:pt x="54" y="459"/>
                  </a:lnTo>
                  <a:lnTo>
                    <a:pt x="310" y="88"/>
                  </a:lnTo>
                  <a:lnTo>
                    <a:pt x="155" y="493"/>
                  </a:lnTo>
                  <a:lnTo>
                    <a:pt x="331" y="88"/>
                  </a:lnTo>
                  <a:lnTo>
                    <a:pt x="304" y="426"/>
                  </a:lnTo>
                  <a:lnTo>
                    <a:pt x="358" y="74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Freeform 17">
              <a:extLst>
                <a:ext uri="{FF2B5EF4-FFF2-40B4-BE49-F238E27FC236}">
                  <a16:creationId xmlns:a16="http://schemas.microsoft.com/office/drawing/2014/main" id="{8ABD2159-C9E6-443B-83CA-7C23CEEAE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5863" y="2921000"/>
              <a:ext cx="568325" cy="782638"/>
            </a:xfrm>
            <a:custGeom>
              <a:avLst/>
              <a:gdLst>
                <a:gd name="T0" fmla="*/ 297 w 358"/>
                <a:gd name="T1" fmla="*/ 0 h 493"/>
                <a:gd name="T2" fmla="*/ 135 w 358"/>
                <a:gd name="T3" fmla="*/ 40 h 493"/>
                <a:gd name="T4" fmla="*/ 223 w 358"/>
                <a:gd name="T5" fmla="*/ 34 h 493"/>
                <a:gd name="T6" fmla="*/ 0 w 358"/>
                <a:gd name="T7" fmla="*/ 115 h 493"/>
                <a:gd name="T8" fmla="*/ 277 w 358"/>
                <a:gd name="T9" fmla="*/ 40 h 493"/>
                <a:gd name="T10" fmla="*/ 68 w 358"/>
                <a:gd name="T11" fmla="*/ 162 h 493"/>
                <a:gd name="T12" fmla="*/ 283 w 358"/>
                <a:gd name="T13" fmla="*/ 61 h 493"/>
                <a:gd name="T14" fmla="*/ 81 w 358"/>
                <a:gd name="T15" fmla="*/ 284 h 493"/>
                <a:gd name="T16" fmla="*/ 297 w 358"/>
                <a:gd name="T17" fmla="*/ 81 h 493"/>
                <a:gd name="T18" fmla="*/ 54 w 358"/>
                <a:gd name="T19" fmla="*/ 459 h 493"/>
                <a:gd name="T20" fmla="*/ 310 w 358"/>
                <a:gd name="T21" fmla="*/ 88 h 493"/>
                <a:gd name="T22" fmla="*/ 155 w 358"/>
                <a:gd name="T23" fmla="*/ 493 h 493"/>
                <a:gd name="T24" fmla="*/ 331 w 358"/>
                <a:gd name="T25" fmla="*/ 88 h 493"/>
                <a:gd name="T26" fmla="*/ 304 w 358"/>
                <a:gd name="T27" fmla="*/ 426 h 493"/>
                <a:gd name="T28" fmla="*/ 358 w 358"/>
                <a:gd name="T29" fmla="*/ 74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8" h="493">
                  <a:moveTo>
                    <a:pt x="297" y="0"/>
                  </a:moveTo>
                  <a:lnTo>
                    <a:pt x="135" y="40"/>
                  </a:lnTo>
                  <a:lnTo>
                    <a:pt x="223" y="34"/>
                  </a:lnTo>
                  <a:lnTo>
                    <a:pt x="0" y="115"/>
                  </a:lnTo>
                  <a:lnTo>
                    <a:pt x="277" y="40"/>
                  </a:lnTo>
                  <a:lnTo>
                    <a:pt x="68" y="162"/>
                  </a:lnTo>
                  <a:lnTo>
                    <a:pt x="283" y="61"/>
                  </a:lnTo>
                  <a:lnTo>
                    <a:pt x="81" y="284"/>
                  </a:lnTo>
                  <a:lnTo>
                    <a:pt x="297" y="81"/>
                  </a:lnTo>
                  <a:lnTo>
                    <a:pt x="54" y="459"/>
                  </a:lnTo>
                  <a:lnTo>
                    <a:pt x="310" y="88"/>
                  </a:lnTo>
                  <a:lnTo>
                    <a:pt x="155" y="493"/>
                  </a:lnTo>
                  <a:lnTo>
                    <a:pt x="331" y="88"/>
                  </a:lnTo>
                  <a:lnTo>
                    <a:pt x="304" y="426"/>
                  </a:lnTo>
                  <a:lnTo>
                    <a:pt x="358" y="74"/>
                  </a:lnTo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Freeform 18">
              <a:extLst>
                <a:ext uri="{FF2B5EF4-FFF2-40B4-BE49-F238E27FC236}">
                  <a16:creationId xmlns:a16="http://schemas.microsoft.com/office/drawing/2014/main" id="{829D3240-D257-438F-A703-4160CE171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463" y="2309813"/>
              <a:ext cx="246063" cy="622300"/>
            </a:xfrm>
            <a:custGeom>
              <a:avLst/>
              <a:gdLst>
                <a:gd name="T0" fmla="*/ 155 w 155"/>
                <a:gd name="T1" fmla="*/ 0 h 392"/>
                <a:gd name="T2" fmla="*/ 61 w 155"/>
                <a:gd name="T3" fmla="*/ 67 h 392"/>
                <a:gd name="T4" fmla="*/ 115 w 155"/>
                <a:gd name="T5" fmla="*/ 54 h 392"/>
                <a:gd name="T6" fmla="*/ 54 w 155"/>
                <a:gd name="T7" fmla="*/ 108 h 392"/>
                <a:gd name="T8" fmla="*/ 108 w 155"/>
                <a:gd name="T9" fmla="*/ 101 h 392"/>
                <a:gd name="T10" fmla="*/ 0 w 155"/>
                <a:gd name="T11" fmla="*/ 169 h 392"/>
                <a:gd name="T12" fmla="*/ 81 w 155"/>
                <a:gd name="T13" fmla="*/ 142 h 392"/>
                <a:gd name="T14" fmla="*/ 20 w 155"/>
                <a:gd name="T15" fmla="*/ 182 h 392"/>
                <a:gd name="T16" fmla="*/ 108 w 155"/>
                <a:gd name="T17" fmla="*/ 162 h 392"/>
                <a:gd name="T18" fmla="*/ 108 w 155"/>
                <a:gd name="T19" fmla="*/ 162 h 392"/>
                <a:gd name="T20" fmla="*/ 61 w 155"/>
                <a:gd name="T21" fmla="*/ 187 h 392"/>
                <a:gd name="T22" fmla="*/ 20 w 155"/>
                <a:gd name="T23" fmla="*/ 209 h 392"/>
                <a:gd name="T24" fmla="*/ 20 w 155"/>
                <a:gd name="T25" fmla="*/ 209 h 392"/>
                <a:gd name="T26" fmla="*/ 30 w 155"/>
                <a:gd name="T27" fmla="*/ 208 h 392"/>
                <a:gd name="T28" fmla="*/ 47 w 155"/>
                <a:gd name="T29" fmla="*/ 206 h 392"/>
                <a:gd name="T30" fmla="*/ 61 w 155"/>
                <a:gd name="T31" fmla="*/ 204 h 392"/>
                <a:gd name="T32" fmla="*/ 66 w 155"/>
                <a:gd name="T33" fmla="*/ 204 h 392"/>
                <a:gd name="T34" fmla="*/ 67 w 155"/>
                <a:gd name="T35" fmla="*/ 202 h 392"/>
                <a:gd name="T36" fmla="*/ 67 w 155"/>
                <a:gd name="T37" fmla="*/ 202 h 392"/>
                <a:gd name="T38" fmla="*/ 57 w 155"/>
                <a:gd name="T39" fmla="*/ 208 h 392"/>
                <a:gd name="T40" fmla="*/ 34 w 155"/>
                <a:gd name="T41" fmla="*/ 221 h 392"/>
                <a:gd name="T42" fmla="*/ 0 w 155"/>
                <a:gd name="T43" fmla="*/ 243 h 392"/>
                <a:gd name="T44" fmla="*/ 61 w 155"/>
                <a:gd name="T45" fmla="*/ 223 h 392"/>
                <a:gd name="T46" fmla="*/ 14 w 155"/>
                <a:gd name="T47" fmla="*/ 297 h 392"/>
                <a:gd name="T48" fmla="*/ 88 w 155"/>
                <a:gd name="T49" fmla="*/ 250 h 392"/>
                <a:gd name="T50" fmla="*/ 67 w 155"/>
                <a:gd name="T51" fmla="*/ 317 h 392"/>
                <a:gd name="T52" fmla="*/ 108 w 155"/>
                <a:gd name="T53" fmla="*/ 290 h 392"/>
                <a:gd name="T54" fmla="*/ 81 w 155"/>
                <a:gd name="T55" fmla="*/ 358 h 392"/>
                <a:gd name="T56" fmla="*/ 108 w 155"/>
                <a:gd name="T57" fmla="*/ 324 h 392"/>
                <a:gd name="T58" fmla="*/ 101 w 155"/>
                <a:gd name="T59" fmla="*/ 371 h 392"/>
                <a:gd name="T60" fmla="*/ 128 w 155"/>
                <a:gd name="T61" fmla="*/ 344 h 392"/>
                <a:gd name="T62" fmla="*/ 121 w 155"/>
                <a:gd name="T63" fmla="*/ 392 h 392"/>
                <a:gd name="T64" fmla="*/ 155 w 155"/>
                <a:gd name="T65" fmla="*/ 365 h 392"/>
                <a:gd name="T66" fmla="*/ 155 w 155"/>
                <a:gd name="T67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5" h="392">
                  <a:moveTo>
                    <a:pt x="155" y="0"/>
                  </a:moveTo>
                  <a:lnTo>
                    <a:pt x="61" y="67"/>
                  </a:lnTo>
                  <a:lnTo>
                    <a:pt x="115" y="54"/>
                  </a:lnTo>
                  <a:lnTo>
                    <a:pt x="54" y="108"/>
                  </a:lnTo>
                  <a:lnTo>
                    <a:pt x="108" y="101"/>
                  </a:lnTo>
                  <a:lnTo>
                    <a:pt x="0" y="169"/>
                  </a:lnTo>
                  <a:lnTo>
                    <a:pt x="81" y="142"/>
                  </a:lnTo>
                  <a:lnTo>
                    <a:pt x="20" y="182"/>
                  </a:lnTo>
                  <a:lnTo>
                    <a:pt x="108" y="162"/>
                  </a:lnTo>
                  <a:lnTo>
                    <a:pt x="108" y="162"/>
                  </a:lnTo>
                  <a:lnTo>
                    <a:pt x="61" y="187"/>
                  </a:lnTo>
                  <a:lnTo>
                    <a:pt x="20" y="209"/>
                  </a:lnTo>
                  <a:lnTo>
                    <a:pt x="20" y="209"/>
                  </a:lnTo>
                  <a:lnTo>
                    <a:pt x="30" y="208"/>
                  </a:lnTo>
                  <a:lnTo>
                    <a:pt x="47" y="206"/>
                  </a:lnTo>
                  <a:lnTo>
                    <a:pt x="61" y="204"/>
                  </a:lnTo>
                  <a:lnTo>
                    <a:pt x="66" y="204"/>
                  </a:lnTo>
                  <a:lnTo>
                    <a:pt x="67" y="202"/>
                  </a:lnTo>
                  <a:lnTo>
                    <a:pt x="67" y="202"/>
                  </a:lnTo>
                  <a:lnTo>
                    <a:pt x="57" y="208"/>
                  </a:lnTo>
                  <a:lnTo>
                    <a:pt x="34" y="221"/>
                  </a:lnTo>
                  <a:lnTo>
                    <a:pt x="0" y="243"/>
                  </a:lnTo>
                  <a:lnTo>
                    <a:pt x="61" y="223"/>
                  </a:lnTo>
                  <a:lnTo>
                    <a:pt x="14" y="297"/>
                  </a:lnTo>
                  <a:lnTo>
                    <a:pt x="88" y="250"/>
                  </a:lnTo>
                  <a:lnTo>
                    <a:pt x="67" y="317"/>
                  </a:lnTo>
                  <a:lnTo>
                    <a:pt x="108" y="290"/>
                  </a:lnTo>
                  <a:lnTo>
                    <a:pt x="81" y="358"/>
                  </a:lnTo>
                  <a:lnTo>
                    <a:pt x="108" y="324"/>
                  </a:lnTo>
                  <a:lnTo>
                    <a:pt x="101" y="371"/>
                  </a:lnTo>
                  <a:lnTo>
                    <a:pt x="128" y="344"/>
                  </a:lnTo>
                  <a:lnTo>
                    <a:pt x="121" y="392"/>
                  </a:lnTo>
                  <a:lnTo>
                    <a:pt x="155" y="365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19">
              <a:extLst>
                <a:ext uri="{FF2B5EF4-FFF2-40B4-BE49-F238E27FC236}">
                  <a16:creationId xmlns:a16="http://schemas.microsoft.com/office/drawing/2014/main" id="{31C30591-6FD9-46CF-9D8B-0C20912B9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463" y="2309813"/>
              <a:ext cx="246063" cy="622300"/>
            </a:xfrm>
            <a:custGeom>
              <a:avLst/>
              <a:gdLst>
                <a:gd name="T0" fmla="*/ 155 w 155"/>
                <a:gd name="T1" fmla="*/ 0 h 392"/>
                <a:gd name="T2" fmla="*/ 61 w 155"/>
                <a:gd name="T3" fmla="*/ 67 h 392"/>
                <a:gd name="T4" fmla="*/ 115 w 155"/>
                <a:gd name="T5" fmla="*/ 54 h 392"/>
                <a:gd name="T6" fmla="*/ 54 w 155"/>
                <a:gd name="T7" fmla="*/ 108 h 392"/>
                <a:gd name="T8" fmla="*/ 108 w 155"/>
                <a:gd name="T9" fmla="*/ 101 h 392"/>
                <a:gd name="T10" fmla="*/ 0 w 155"/>
                <a:gd name="T11" fmla="*/ 169 h 392"/>
                <a:gd name="T12" fmla="*/ 81 w 155"/>
                <a:gd name="T13" fmla="*/ 142 h 392"/>
                <a:gd name="T14" fmla="*/ 20 w 155"/>
                <a:gd name="T15" fmla="*/ 182 h 392"/>
                <a:gd name="T16" fmla="*/ 108 w 155"/>
                <a:gd name="T17" fmla="*/ 162 h 392"/>
                <a:gd name="T18" fmla="*/ 108 w 155"/>
                <a:gd name="T19" fmla="*/ 162 h 392"/>
                <a:gd name="T20" fmla="*/ 61 w 155"/>
                <a:gd name="T21" fmla="*/ 187 h 392"/>
                <a:gd name="T22" fmla="*/ 20 w 155"/>
                <a:gd name="T23" fmla="*/ 209 h 392"/>
                <a:gd name="T24" fmla="*/ 20 w 155"/>
                <a:gd name="T25" fmla="*/ 209 h 392"/>
                <a:gd name="T26" fmla="*/ 30 w 155"/>
                <a:gd name="T27" fmla="*/ 208 h 392"/>
                <a:gd name="T28" fmla="*/ 47 w 155"/>
                <a:gd name="T29" fmla="*/ 206 h 392"/>
                <a:gd name="T30" fmla="*/ 61 w 155"/>
                <a:gd name="T31" fmla="*/ 204 h 392"/>
                <a:gd name="T32" fmla="*/ 66 w 155"/>
                <a:gd name="T33" fmla="*/ 204 h 392"/>
                <a:gd name="T34" fmla="*/ 67 w 155"/>
                <a:gd name="T35" fmla="*/ 202 h 392"/>
                <a:gd name="T36" fmla="*/ 67 w 155"/>
                <a:gd name="T37" fmla="*/ 202 h 392"/>
                <a:gd name="T38" fmla="*/ 57 w 155"/>
                <a:gd name="T39" fmla="*/ 208 h 392"/>
                <a:gd name="T40" fmla="*/ 34 w 155"/>
                <a:gd name="T41" fmla="*/ 221 h 392"/>
                <a:gd name="T42" fmla="*/ 0 w 155"/>
                <a:gd name="T43" fmla="*/ 243 h 392"/>
                <a:gd name="T44" fmla="*/ 61 w 155"/>
                <a:gd name="T45" fmla="*/ 223 h 392"/>
                <a:gd name="T46" fmla="*/ 14 w 155"/>
                <a:gd name="T47" fmla="*/ 297 h 392"/>
                <a:gd name="T48" fmla="*/ 88 w 155"/>
                <a:gd name="T49" fmla="*/ 250 h 392"/>
                <a:gd name="T50" fmla="*/ 67 w 155"/>
                <a:gd name="T51" fmla="*/ 317 h 392"/>
                <a:gd name="T52" fmla="*/ 108 w 155"/>
                <a:gd name="T53" fmla="*/ 290 h 392"/>
                <a:gd name="T54" fmla="*/ 81 w 155"/>
                <a:gd name="T55" fmla="*/ 358 h 392"/>
                <a:gd name="T56" fmla="*/ 108 w 155"/>
                <a:gd name="T57" fmla="*/ 324 h 392"/>
                <a:gd name="T58" fmla="*/ 101 w 155"/>
                <a:gd name="T59" fmla="*/ 371 h 392"/>
                <a:gd name="T60" fmla="*/ 128 w 155"/>
                <a:gd name="T61" fmla="*/ 344 h 392"/>
                <a:gd name="T62" fmla="*/ 121 w 155"/>
                <a:gd name="T63" fmla="*/ 392 h 392"/>
                <a:gd name="T64" fmla="*/ 155 w 155"/>
                <a:gd name="T65" fmla="*/ 36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5" h="392">
                  <a:moveTo>
                    <a:pt x="155" y="0"/>
                  </a:moveTo>
                  <a:lnTo>
                    <a:pt x="61" y="67"/>
                  </a:lnTo>
                  <a:lnTo>
                    <a:pt x="115" y="54"/>
                  </a:lnTo>
                  <a:lnTo>
                    <a:pt x="54" y="108"/>
                  </a:lnTo>
                  <a:lnTo>
                    <a:pt x="108" y="101"/>
                  </a:lnTo>
                  <a:lnTo>
                    <a:pt x="0" y="169"/>
                  </a:lnTo>
                  <a:lnTo>
                    <a:pt x="81" y="142"/>
                  </a:lnTo>
                  <a:lnTo>
                    <a:pt x="20" y="182"/>
                  </a:lnTo>
                  <a:lnTo>
                    <a:pt x="108" y="162"/>
                  </a:lnTo>
                  <a:lnTo>
                    <a:pt x="108" y="162"/>
                  </a:lnTo>
                  <a:lnTo>
                    <a:pt x="61" y="187"/>
                  </a:lnTo>
                  <a:lnTo>
                    <a:pt x="20" y="209"/>
                  </a:lnTo>
                  <a:lnTo>
                    <a:pt x="20" y="209"/>
                  </a:lnTo>
                  <a:lnTo>
                    <a:pt x="30" y="208"/>
                  </a:lnTo>
                  <a:lnTo>
                    <a:pt x="47" y="206"/>
                  </a:lnTo>
                  <a:lnTo>
                    <a:pt x="61" y="204"/>
                  </a:lnTo>
                  <a:lnTo>
                    <a:pt x="66" y="204"/>
                  </a:lnTo>
                  <a:lnTo>
                    <a:pt x="67" y="202"/>
                  </a:lnTo>
                  <a:lnTo>
                    <a:pt x="67" y="202"/>
                  </a:lnTo>
                  <a:lnTo>
                    <a:pt x="57" y="208"/>
                  </a:lnTo>
                  <a:lnTo>
                    <a:pt x="34" y="221"/>
                  </a:lnTo>
                  <a:lnTo>
                    <a:pt x="0" y="243"/>
                  </a:lnTo>
                  <a:lnTo>
                    <a:pt x="61" y="223"/>
                  </a:lnTo>
                  <a:lnTo>
                    <a:pt x="14" y="297"/>
                  </a:lnTo>
                  <a:lnTo>
                    <a:pt x="88" y="250"/>
                  </a:lnTo>
                  <a:lnTo>
                    <a:pt x="67" y="317"/>
                  </a:lnTo>
                  <a:lnTo>
                    <a:pt x="108" y="290"/>
                  </a:lnTo>
                  <a:lnTo>
                    <a:pt x="81" y="358"/>
                  </a:lnTo>
                  <a:lnTo>
                    <a:pt x="108" y="324"/>
                  </a:lnTo>
                  <a:lnTo>
                    <a:pt x="101" y="371"/>
                  </a:lnTo>
                  <a:lnTo>
                    <a:pt x="128" y="344"/>
                  </a:lnTo>
                  <a:lnTo>
                    <a:pt x="121" y="392"/>
                  </a:lnTo>
                  <a:lnTo>
                    <a:pt x="155" y="365"/>
                  </a:lnTo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Freeform 20">
              <a:extLst>
                <a:ext uri="{FF2B5EF4-FFF2-40B4-BE49-F238E27FC236}">
                  <a16:creationId xmlns:a16="http://schemas.microsoft.com/office/drawing/2014/main" id="{EEDE1095-003D-454C-8DED-1C1D2F828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6300" y="1762125"/>
              <a:ext cx="374650" cy="601663"/>
            </a:xfrm>
            <a:custGeom>
              <a:avLst/>
              <a:gdLst>
                <a:gd name="T0" fmla="*/ 236 w 236"/>
                <a:gd name="T1" fmla="*/ 0 h 379"/>
                <a:gd name="T2" fmla="*/ 236 w 236"/>
                <a:gd name="T3" fmla="*/ 0 h 379"/>
                <a:gd name="T4" fmla="*/ 234 w 236"/>
                <a:gd name="T5" fmla="*/ 0 h 379"/>
                <a:gd name="T6" fmla="*/ 227 w 236"/>
                <a:gd name="T7" fmla="*/ 2 h 379"/>
                <a:gd name="T8" fmla="*/ 209 w 236"/>
                <a:gd name="T9" fmla="*/ 9 h 379"/>
                <a:gd name="T10" fmla="*/ 182 w 236"/>
                <a:gd name="T11" fmla="*/ 20 h 379"/>
                <a:gd name="T12" fmla="*/ 215 w 236"/>
                <a:gd name="T13" fmla="*/ 27 h 379"/>
                <a:gd name="T14" fmla="*/ 141 w 236"/>
                <a:gd name="T15" fmla="*/ 74 h 379"/>
                <a:gd name="T16" fmla="*/ 162 w 236"/>
                <a:gd name="T17" fmla="*/ 74 h 379"/>
                <a:gd name="T18" fmla="*/ 121 w 236"/>
                <a:gd name="T19" fmla="*/ 108 h 379"/>
                <a:gd name="T20" fmla="*/ 141 w 236"/>
                <a:gd name="T21" fmla="*/ 108 h 379"/>
                <a:gd name="T22" fmla="*/ 67 w 236"/>
                <a:gd name="T23" fmla="*/ 156 h 379"/>
                <a:gd name="T24" fmla="*/ 121 w 236"/>
                <a:gd name="T25" fmla="*/ 156 h 379"/>
                <a:gd name="T26" fmla="*/ 40 w 236"/>
                <a:gd name="T27" fmla="*/ 216 h 379"/>
                <a:gd name="T28" fmla="*/ 74 w 236"/>
                <a:gd name="T29" fmla="*/ 210 h 379"/>
                <a:gd name="T30" fmla="*/ 6 w 236"/>
                <a:gd name="T31" fmla="*/ 277 h 379"/>
                <a:gd name="T32" fmla="*/ 47 w 236"/>
                <a:gd name="T33" fmla="*/ 264 h 379"/>
                <a:gd name="T34" fmla="*/ 6 w 236"/>
                <a:gd name="T35" fmla="*/ 304 h 379"/>
                <a:gd name="T36" fmla="*/ 6 w 236"/>
                <a:gd name="T37" fmla="*/ 304 h 379"/>
                <a:gd name="T38" fmla="*/ 25 w 236"/>
                <a:gd name="T39" fmla="*/ 301 h 379"/>
                <a:gd name="T40" fmla="*/ 37 w 236"/>
                <a:gd name="T41" fmla="*/ 299 h 379"/>
                <a:gd name="T42" fmla="*/ 40 w 236"/>
                <a:gd name="T43" fmla="*/ 297 h 379"/>
                <a:gd name="T44" fmla="*/ 40 w 236"/>
                <a:gd name="T45" fmla="*/ 297 h 379"/>
                <a:gd name="T46" fmla="*/ 40 w 236"/>
                <a:gd name="T47" fmla="*/ 297 h 379"/>
                <a:gd name="T48" fmla="*/ 37 w 236"/>
                <a:gd name="T49" fmla="*/ 299 h 379"/>
                <a:gd name="T50" fmla="*/ 32 w 236"/>
                <a:gd name="T51" fmla="*/ 306 h 379"/>
                <a:gd name="T52" fmla="*/ 18 w 236"/>
                <a:gd name="T53" fmla="*/ 324 h 379"/>
                <a:gd name="T54" fmla="*/ 0 w 236"/>
                <a:gd name="T55" fmla="*/ 352 h 379"/>
                <a:gd name="T56" fmla="*/ 40 w 236"/>
                <a:gd name="T57" fmla="*/ 345 h 379"/>
                <a:gd name="T58" fmla="*/ 13 w 236"/>
                <a:gd name="T59" fmla="*/ 379 h 379"/>
                <a:gd name="T60" fmla="*/ 101 w 236"/>
                <a:gd name="T61" fmla="*/ 338 h 379"/>
                <a:gd name="T62" fmla="*/ 236 w 236"/>
                <a:gd name="T63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6" h="379">
                  <a:moveTo>
                    <a:pt x="236" y="0"/>
                  </a:moveTo>
                  <a:lnTo>
                    <a:pt x="236" y="0"/>
                  </a:lnTo>
                  <a:lnTo>
                    <a:pt x="234" y="0"/>
                  </a:lnTo>
                  <a:lnTo>
                    <a:pt x="227" y="2"/>
                  </a:lnTo>
                  <a:lnTo>
                    <a:pt x="209" y="9"/>
                  </a:lnTo>
                  <a:lnTo>
                    <a:pt x="182" y="20"/>
                  </a:lnTo>
                  <a:lnTo>
                    <a:pt x="215" y="27"/>
                  </a:lnTo>
                  <a:lnTo>
                    <a:pt x="141" y="74"/>
                  </a:lnTo>
                  <a:lnTo>
                    <a:pt x="162" y="74"/>
                  </a:lnTo>
                  <a:lnTo>
                    <a:pt x="121" y="108"/>
                  </a:lnTo>
                  <a:lnTo>
                    <a:pt x="141" y="108"/>
                  </a:lnTo>
                  <a:lnTo>
                    <a:pt x="67" y="156"/>
                  </a:lnTo>
                  <a:lnTo>
                    <a:pt x="121" y="156"/>
                  </a:lnTo>
                  <a:lnTo>
                    <a:pt x="40" y="216"/>
                  </a:lnTo>
                  <a:lnTo>
                    <a:pt x="74" y="210"/>
                  </a:lnTo>
                  <a:lnTo>
                    <a:pt x="6" y="277"/>
                  </a:lnTo>
                  <a:lnTo>
                    <a:pt x="47" y="264"/>
                  </a:lnTo>
                  <a:lnTo>
                    <a:pt x="6" y="304"/>
                  </a:lnTo>
                  <a:lnTo>
                    <a:pt x="6" y="304"/>
                  </a:lnTo>
                  <a:lnTo>
                    <a:pt x="25" y="301"/>
                  </a:lnTo>
                  <a:lnTo>
                    <a:pt x="37" y="299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37" y="299"/>
                  </a:lnTo>
                  <a:lnTo>
                    <a:pt x="32" y="306"/>
                  </a:lnTo>
                  <a:lnTo>
                    <a:pt x="18" y="324"/>
                  </a:lnTo>
                  <a:lnTo>
                    <a:pt x="0" y="352"/>
                  </a:lnTo>
                  <a:lnTo>
                    <a:pt x="40" y="345"/>
                  </a:lnTo>
                  <a:lnTo>
                    <a:pt x="13" y="379"/>
                  </a:lnTo>
                  <a:lnTo>
                    <a:pt x="101" y="338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FF9900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Freeform 21">
              <a:extLst>
                <a:ext uri="{FF2B5EF4-FFF2-40B4-BE49-F238E27FC236}">
                  <a16:creationId xmlns:a16="http://schemas.microsoft.com/office/drawing/2014/main" id="{1352F271-B686-40BF-9F3C-10C3B16B6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6300" y="1762125"/>
              <a:ext cx="374650" cy="601663"/>
            </a:xfrm>
            <a:custGeom>
              <a:avLst/>
              <a:gdLst>
                <a:gd name="T0" fmla="*/ 236 w 236"/>
                <a:gd name="T1" fmla="*/ 0 h 379"/>
                <a:gd name="T2" fmla="*/ 236 w 236"/>
                <a:gd name="T3" fmla="*/ 0 h 379"/>
                <a:gd name="T4" fmla="*/ 234 w 236"/>
                <a:gd name="T5" fmla="*/ 0 h 379"/>
                <a:gd name="T6" fmla="*/ 227 w 236"/>
                <a:gd name="T7" fmla="*/ 2 h 379"/>
                <a:gd name="T8" fmla="*/ 209 w 236"/>
                <a:gd name="T9" fmla="*/ 9 h 379"/>
                <a:gd name="T10" fmla="*/ 182 w 236"/>
                <a:gd name="T11" fmla="*/ 20 h 379"/>
                <a:gd name="T12" fmla="*/ 215 w 236"/>
                <a:gd name="T13" fmla="*/ 27 h 379"/>
                <a:gd name="T14" fmla="*/ 141 w 236"/>
                <a:gd name="T15" fmla="*/ 74 h 379"/>
                <a:gd name="T16" fmla="*/ 162 w 236"/>
                <a:gd name="T17" fmla="*/ 74 h 379"/>
                <a:gd name="T18" fmla="*/ 121 w 236"/>
                <a:gd name="T19" fmla="*/ 108 h 379"/>
                <a:gd name="T20" fmla="*/ 141 w 236"/>
                <a:gd name="T21" fmla="*/ 108 h 379"/>
                <a:gd name="T22" fmla="*/ 67 w 236"/>
                <a:gd name="T23" fmla="*/ 156 h 379"/>
                <a:gd name="T24" fmla="*/ 121 w 236"/>
                <a:gd name="T25" fmla="*/ 156 h 379"/>
                <a:gd name="T26" fmla="*/ 40 w 236"/>
                <a:gd name="T27" fmla="*/ 216 h 379"/>
                <a:gd name="T28" fmla="*/ 74 w 236"/>
                <a:gd name="T29" fmla="*/ 210 h 379"/>
                <a:gd name="T30" fmla="*/ 6 w 236"/>
                <a:gd name="T31" fmla="*/ 277 h 379"/>
                <a:gd name="T32" fmla="*/ 47 w 236"/>
                <a:gd name="T33" fmla="*/ 264 h 379"/>
                <a:gd name="T34" fmla="*/ 6 w 236"/>
                <a:gd name="T35" fmla="*/ 304 h 379"/>
                <a:gd name="T36" fmla="*/ 6 w 236"/>
                <a:gd name="T37" fmla="*/ 304 h 379"/>
                <a:gd name="T38" fmla="*/ 25 w 236"/>
                <a:gd name="T39" fmla="*/ 301 h 379"/>
                <a:gd name="T40" fmla="*/ 37 w 236"/>
                <a:gd name="T41" fmla="*/ 299 h 379"/>
                <a:gd name="T42" fmla="*/ 40 w 236"/>
                <a:gd name="T43" fmla="*/ 297 h 379"/>
                <a:gd name="T44" fmla="*/ 40 w 236"/>
                <a:gd name="T45" fmla="*/ 297 h 379"/>
                <a:gd name="T46" fmla="*/ 40 w 236"/>
                <a:gd name="T47" fmla="*/ 297 h 379"/>
                <a:gd name="T48" fmla="*/ 37 w 236"/>
                <a:gd name="T49" fmla="*/ 299 h 379"/>
                <a:gd name="T50" fmla="*/ 32 w 236"/>
                <a:gd name="T51" fmla="*/ 306 h 379"/>
                <a:gd name="T52" fmla="*/ 18 w 236"/>
                <a:gd name="T53" fmla="*/ 324 h 379"/>
                <a:gd name="T54" fmla="*/ 0 w 236"/>
                <a:gd name="T55" fmla="*/ 352 h 379"/>
                <a:gd name="T56" fmla="*/ 40 w 236"/>
                <a:gd name="T57" fmla="*/ 345 h 379"/>
                <a:gd name="T58" fmla="*/ 13 w 236"/>
                <a:gd name="T59" fmla="*/ 379 h 379"/>
                <a:gd name="T60" fmla="*/ 101 w 236"/>
                <a:gd name="T61" fmla="*/ 338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6" h="379">
                  <a:moveTo>
                    <a:pt x="236" y="0"/>
                  </a:moveTo>
                  <a:lnTo>
                    <a:pt x="236" y="0"/>
                  </a:lnTo>
                  <a:lnTo>
                    <a:pt x="234" y="0"/>
                  </a:lnTo>
                  <a:lnTo>
                    <a:pt x="227" y="2"/>
                  </a:lnTo>
                  <a:lnTo>
                    <a:pt x="209" y="9"/>
                  </a:lnTo>
                  <a:lnTo>
                    <a:pt x="182" y="20"/>
                  </a:lnTo>
                  <a:lnTo>
                    <a:pt x="215" y="27"/>
                  </a:lnTo>
                  <a:lnTo>
                    <a:pt x="141" y="74"/>
                  </a:lnTo>
                  <a:lnTo>
                    <a:pt x="162" y="74"/>
                  </a:lnTo>
                  <a:lnTo>
                    <a:pt x="121" y="108"/>
                  </a:lnTo>
                  <a:lnTo>
                    <a:pt x="141" y="108"/>
                  </a:lnTo>
                  <a:lnTo>
                    <a:pt x="67" y="156"/>
                  </a:lnTo>
                  <a:lnTo>
                    <a:pt x="121" y="156"/>
                  </a:lnTo>
                  <a:lnTo>
                    <a:pt x="40" y="216"/>
                  </a:lnTo>
                  <a:lnTo>
                    <a:pt x="74" y="210"/>
                  </a:lnTo>
                  <a:lnTo>
                    <a:pt x="6" y="277"/>
                  </a:lnTo>
                  <a:lnTo>
                    <a:pt x="47" y="264"/>
                  </a:lnTo>
                  <a:lnTo>
                    <a:pt x="6" y="304"/>
                  </a:lnTo>
                  <a:lnTo>
                    <a:pt x="6" y="304"/>
                  </a:lnTo>
                  <a:lnTo>
                    <a:pt x="25" y="301"/>
                  </a:lnTo>
                  <a:lnTo>
                    <a:pt x="37" y="299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37" y="299"/>
                  </a:lnTo>
                  <a:lnTo>
                    <a:pt x="32" y="306"/>
                  </a:lnTo>
                  <a:lnTo>
                    <a:pt x="18" y="324"/>
                  </a:lnTo>
                  <a:lnTo>
                    <a:pt x="0" y="352"/>
                  </a:lnTo>
                  <a:lnTo>
                    <a:pt x="40" y="345"/>
                  </a:lnTo>
                  <a:lnTo>
                    <a:pt x="13" y="379"/>
                  </a:lnTo>
                  <a:lnTo>
                    <a:pt x="101" y="338"/>
                  </a:lnTo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Freeform 22">
              <a:extLst>
                <a:ext uri="{FF2B5EF4-FFF2-40B4-BE49-F238E27FC236}">
                  <a16:creationId xmlns:a16="http://schemas.microsoft.com/office/drawing/2014/main" id="{36BC4D29-B2D3-4754-A39A-D92A70FC16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47963" y="3446463"/>
              <a:ext cx="1081088" cy="1758950"/>
            </a:xfrm>
            <a:custGeom>
              <a:avLst/>
              <a:gdLst>
                <a:gd name="T0" fmla="*/ 68 w 681"/>
                <a:gd name="T1" fmla="*/ 108 h 1108"/>
                <a:gd name="T2" fmla="*/ 143 w 681"/>
                <a:gd name="T3" fmla="*/ 174 h 1108"/>
                <a:gd name="T4" fmla="*/ 324 w 681"/>
                <a:gd name="T5" fmla="*/ 204 h 1108"/>
                <a:gd name="T6" fmla="*/ 464 w 681"/>
                <a:gd name="T7" fmla="*/ 162 h 1108"/>
                <a:gd name="T8" fmla="*/ 587 w 681"/>
                <a:gd name="T9" fmla="*/ 74 h 1108"/>
                <a:gd name="T10" fmla="*/ 263 w 681"/>
                <a:gd name="T11" fmla="*/ 95 h 1108"/>
                <a:gd name="T12" fmla="*/ 98 w 681"/>
                <a:gd name="T13" fmla="*/ 52 h 1108"/>
                <a:gd name="T14" fmla="*/ 344 w 681"/>
                <a:gd name="T15" fmla="*/ 318 h 1108"/>
                <a:gd name="T16" fmla="*/ 344 w 681"/>
                <a:gd name="T17" fmla="*/ 348 h 1108"/>
                <a:gd name="T18" fmla="*/ 293 w 681"/>
                <a:gd name="T19" fmla="*/ 377 h 1108"/>
                <a:gd name="T20" fmla="*/ 371 w 681"/>
                <a:gd name="T21" fmla="*/ 378 h 1108"/>
                <a:gd name="T22" fmla="*/ 587 w 681"/>
                <a:gd name="T23" fmla="*/ 338 h 1108"/>
                <a:gd name="T24" fmla="*/ 644 w 681"/>
                <a:gd name="T25" fmla="*/ 297 h 1108"/>
                <a:gd name="T26" fmla="*/ 664 w 681"/>
                <a:gd name="T27" fmla="*/ 252 h 1108"/>
                <a:gd name="T28" fmla="*/ 676 w 681"/>
                <a:gd name="T29" fmla="*/ 206 h 1108"/>
                <a:gd name="T30" fmla="*/ 659 w 681"/>
                <a:gd name="T31" fmla="*/ 41 h 1108"/>
                <a:gd name="T32" fmla="*/ 555 w 681"/>
                <a:gd name="T33" fmla="*/ 221 h 1108"/>
                <a:gd name="T34" fmla="*/ 489 w 681"/>
                <a:gd name="T35" fmla="*/ 299 h 1108"/>
                <a:gd name="T36" fmla="*/ 344 w 681"/>
                <a:gd name="T37" fmla="*/ 318 h 1108"/>
                <a:gd name="T38" fmla="*/ 607 w 681"/>
                <a:gd name="T39" fmla="*/ 432 h 1108"/>
                <a:gd name="T40" fmla="*/ 546 w 681"/>
                <a:gd name="T41" fmla="*/ 480 h 1108"/>
                <a:gd name="T42" fmla="*/ 560 w 681"/>
                <a:gd name="T43" fmla="*/ 486 h 1108"/>
                <a:gd name="T44" fmla="*/ 624 w 681"/>
                <a:gd name="T45" fmla="*/ 475 h 1108"/>
                <a:gd name="T46" fmla="*/ 663 w 681"/>
                <a:gd name="T47" fmla="*/ 372 h 1108"/>
                <a:gd name="T48" fmla="*/ 282 w 681"/>
                <a:gd name="T49" fmla="*/ 628 h 1108"/>
                <a:gd name="T50" fmla="*/ 346 w 681"/>
                <a:gd name="T51" fmla="*/ 633 h 1108"/>
                <a:gd name="T52" fmla="*/ 344 w 681"/>
                <a:gd name="T53" fmla="*/ 613 h 1108"/>
                <a:gd name="T54" fmla="*/ 239 w 681"/>
                <a:gd name="T55" fmla="*/ 539 h 1108"/>
                <a:gd name="T56" fmla="*/ 226 w 681"/>
                <a:gd name="T57" fmla="*/ 596 h 1108"/>
                <a:gd name="T58" fmla="*/ 580 w 681"/>
                <a:gd name="T59" fmla="*/ 630 h 1108"/>
                <a:gd name="T60" fmla="*/ 459 w 681"/>
                <a:gd name="T61" fmla="*/ 642 h 1108"/>
                <a:gd name="T62" fmla="*/ 550 w 681"/>
                <a:gd name="T63" fmla="*/ 679 h 1108"/>
                <a:gd name="T64" fmla="*/ 610 w 681"/>
                <a:gd name="T65" fmla="*/ 667 h 1108"/>
                <a:gd name="T66" fmla="*/ 657 w 681"/>
                <a:gd name="T67" fmla="*/ 566 h 1108"/>
                <a:gd name="T68" fmla="*/ 571 w 681"/>
                <a:gd name="T69" fmla="*/ 742 h 1108"/>
                <a:gd name="T70" fmla="*/ 506 w 681"/>
                <a:gd name="T71" fmla="*/ 750 h 1108"/>
                <a:gd name="T72" fmla="*/ 405 w 681"/>
                <a:gd name="T73" fmla="*/ 723 h 1108"/>
                <a:gd name="T74" fmla="*/ 374 w 681"/>
                <a:gd name="T75" fmla="*/ 736 h 1108"/>
                <a:gd name="T76" fmla="*/ 303 w 681"/>
                <a:gd name="T77" fmla="*/ 730 h 1108"/>
                <a:gd name="T78" fmla="*/ 263 w 681"/>
                <a:gd name="T79" fmla="*/ 669 h 1108"/>
                <a:gd name="T80" fmla="*/ 298 w 681"/>
                <a:gd name="T81" fmla="*/ 767 h 1108"/>
                <a:gd name="T82" fmla="*/ 351 w 681"/>
                <a:gd name="T83" fmla="*/ 865 h 1108"/>
                <a:gd name="T84" fmla="*/ 420 w 681"/>
                <a:gd name="T85" fmla="*/ 767 h 1108"/>
                <a:gd name="T86" fmla="*/ 452 w 681"/>
                <a:gd name="T87" fmla="*/ 770 h 1108"/>
                <a:gd name="T88" fmla="*/ 539 w 681"/>
                <a:gd name="T89" fmla="*/ 802 h 1108"/>
                <a:gd name="T90" fmla="*/ 639 w 681"/>
                <a:gd name="T91" fmla="*/ 762 h 1108"/>
                <a:gd name="T92" fmla="*/ 288 w 681"/>
                <a:gd name="T93" fmla="*/ 939 h 1108"/>
                <a:gd name="T94" fmla="*/ 290 w 681"/>
                <a:gd name="T95" fmla="*/ 1020 h 1108"/>
                <a:gd name="T96" fmla="*/ 320 w 681"/>
                <a:gd name="T97" fmla="*/ 939 h 1108"/>
                <a:gd name="T98" fmla="*/ 324 w 681"/>
                <a:gd name="T99" fmla="*/ 845 h 1108"/>
                <a:gd name="T100" fmla="*/ 492 w 681"/>
                <a:gd name="T101" fmla="*/ 919 h 1108"/>
                <a:gd name="T102" fmla="*/ 551 w 681"/>
                <a:gd name="T103" fmla="*/ 927 h 1108"/>
                <a:gd name="T104" fmla="*/ 636 w 681"/>
                <a:gd name="T105" fmla="*/ 981 h 1108"/>
                <a:gd name="T106" fmla="*/ 627 w 681"/>
                <a:gd name="T107" fmla="*/ 946 h 1108"/>
                <a:gd name="T108" fmla="*/ 492 w 681"/>
                <a:gd name="T109" fmla="*/ 919 h 1108"/>
                <a:gd name="T110" fmla="*/ 445 w 681"/>
                <a:gd name="T111" fmla="*/ 1074 h 1108"/>
                <a:gd name="T112" fmla="*/ 506 w 681"/>
                <a:gd name="T113" fmla="*/ 1081 h 1108"/>
                <a:gd name="T114" fmla="*/ 593 w 681"/>
                <a:gd name="T115" fmla="*/ 1054 h 1108"/>
                <a:gd name="T116" fmla="*/ 533 w 681"/>
                <a:gd name="T117" fmla="*/ 1046 h 1108"/>
                <a:gd name="T118" fmla="*/ 420 w 681"/>
                <a:gd name="T119" fmla="*/ 1052 h 1108"/>
                <a:gd name="T120" fmla="*/ 411 w 681"/>
                <a:gd name="T121" fmla="*/ 1108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1" h="1108">
                  <a:moveTo>
                    <a:pt x="0" y="0"/>
                  </a:moveTo>
                  <a:lnTo>
                    <a:pt x="0" y="0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35" y="76"/>
                  </a:lnTo>
                  <a:lnTo>
                    <a:pt x="68" y="108"/>
                  </a:lnTo>
                  <a:lnTo>
                    <a:pt x="68" y="108"/>
                  </a:lnTo>
                  <a:lnTo>
                    <a:pt x="103" y="142"/>
                  </a:lnTo>
                  <a:lnTo>
                    <a:pt x="120" y="157"/>
                  </a:lnTo>
                  <a:lnTo>
                    <a:pt x="135" y="169"/>
                  </a:lnTo>
                  <a:lnTo>
                    <a:pt x="135" y="169"/>
                  </a:lnTo>
                  <a:lnTo>
                    <a:pt x="143" y="174"/>
                  </a:lnTo>
                  <a:lnTo>
                    <a:pt x="157" y="179"/>
                  </a:lnTo>
                  <a:lnTo>
                    <a:pt x="194" y="187"/>
                  </a:lnTo>
                  <a:lnTo>
                    <a:pt x="243" y="194"/>
                  </a:lnTo>
                  <a:lnTo>
                    <a:pt x="297" y="203"/>
                  </a:lnTo>
                  <a:lnTo>
                    <a:pt x="297" y="203"/>
                  </a:lnTo>
                  <a:lnTo>
                    <a:pt x="324" y="204"/>
                  </a:lnTo>
                  <a:lnTo>
                    <a:pt x="351" y="204"/>
                  </a:lnTo>
                  <a:lnTo>
                    <a:pt x="374" y="199"/>
                  </a:lnTo>
                  <a:lnTo>
                    <a:pt x="398" y="193"/>
                  </a:lnTo>
                  <a:lnTo>
                    <a:pt x="420" y="184"/>
                  </a:lnTo>
                  <a:lnTo>
                    <a:pt x="442" y="174"/>
                  </a:lnTo>
                  <a:lnTo>
                    <a:pt x="464" y="162"/>
                  </a:lnTo>
                  <a:lnTo>
                    <a:pt x="486" y="149"/>
                  </a:lnTo>
                  <a:lnTo>
                    <a:pt x="486" y="149"/>
                  </a:lnTo>
                  <a:lnTo>
                    <a:pt x="526" y="122"/>
                  </a:lnTo>
                  <a:lnTo>
                    <a:pt x="558" y="98"/>
                  </a:lnTo>
                  <a:lnTo>
                    <a:pt x="587" y="74"/>
                  </a:lnTo>
                  <a:lnTo>
                    <a:pt x="587" y="74"/>
                  </a:lnTo>
                  <a:lnTo>
                    <a:pt x="518" y="84"/>
                  </a:lnTo>
                  <a:lnTo>
                    <a:pt x="464" y="91"/>
                  </a:lnTo>
                  <a:lnTo>
                    <a:pt x="425" y="95"/>
                  </a:lnTo>
                  <a:lnTo>
                    <a:pt x="290" y="95"/>
                  </a:lnTo>
                  <a:lnTo>
                    <a:pt x="290" y="95"/>
                  </a:lnTo>
                  <a:lnTo>
                    <a:pt x="263" y="95"/>
                  </a:lnTo>
                  <a:lnTo>
                    <a:pt x="238" y="93"/>
                  </a:lnTo>
                  <a:lnTo>
                    <a:pt x="204" y="88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27" y="64"/>
                  </a:lnTo>
                  <a:lnTo>
                    <a:pt x="98" y="52"/>
                  </a:lnTo>
                  <a:lnTo>
                    <a:pt x="71" y="41"/>
                  </a:lnTo>
                  <a:lnTo>
                    <a:pt x="47" y="29"/>
                  </a:lnTo>
                  <a:lnTo>
                    <a:pt x="14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344" y="318"/>
                  </a:moveTo>
                  <a:lnTo>
                    <a:pt x="344" y="318"/>
                  </a:lnTo>
                  <a:lnTo>
                    <a:pt x="347" y="329"/>
                  </a:lnTo>
                  <a:lnTo>
                    <a:pt x="351" y="340"/>
                  </a:lnTo>
                  <a:lnTo>
                    <a:pt x="351" y="345"/>
                  </a:lnTo>
                  <a:lnTo>
                    <a:pt x="351" y="345"/>
                  </a:lnTo>
                  <a:lnTo>
                    <a:pt x="344" y="348"/>
                  </a:lnTo>
                  <a:lnTo>
                    <a:pt x="332" y="355"/>
                  </a:lnTo>
                  <a:lnTo>
                    <a:pt x="314" y="361"/>
                  </a:lnTo>
                  <a:lnTo>
                    <a:pt x="297" y="372"/>
                  </a:lnTo>
                  <a:lnTo>
                    <a:pt x="297" y="372"/>
                  </a:lnTo>
                  <a:lnTo>
                    <a:pt x="293" y="373"/>
                  </a:lnTo>
                  <a:lnTo>
                    <a:pt x="293" y="377"/>
                  </a:lnTo>
                  <a:lnTo>
                    <a:pt x="293" y="377"/>
                  </a:lnTo>
                  <a:lnTo>
                    <a:pt x="297" y="378"/>
                  </a:lnTo>
                  <a:lnTo>
                    <a:pt x="305" y="380"/>
                  </a:lnTo>
                  <a:lnTo>
                    <a:pt x="319" y="380"/>
                  </a:lnTo>
                  <a:lnTo>
                    <a:pt x="347" y="380"/>
                  </a:lnTo>
                  <a:lnTo>
                    <a:pt x="371" y="378"/>
                  </a:lnTo>
                  <a:lnTo>
                    <a:pt x="371" y="378"/>
                  </a:lnTo>
                  <a:lnTo>
                    <a:pt x="401" y="375"/>
                  </a:lnTo>
                  <a:lnTo>
                    <a:pt x="457" y="367"/>
                  </a:lnTo>
                  <a:lnTo>
                    <a:pt x="523" y="355"/>
                  </a:lnTo>
                  <a:lnTo>
                    <a:pt x="555" y="346"/>
                  </a:lnTo>
                  <a:lnTo>
                    <a:pt x="587" y="338"/>
                  </a:lnTo>
                  <a:lnTo>
                    <a:pt x="587" y="338"/>
                  </a:lnTo>
                  <a:lnTo>
                    <a:pt x="612" y="329"/>
                  </a:lnTo>
                  <a:lnTo>
                    <a:pt x="627" y="321"/>
                  </a:lnTo>
                  <a:lnTo>
                    <a:pt x="637" y="312"/>
                  </a:lnTo>
                  <a:lnTo>
                    <a:pt x="642" y="306"/>
                  </a:lnTo>
                  <a:lnTo>
                    <a:pt x="644" y="297"/>
                  </a:lnTo>
                  <a:lnTo>
                    <a:pt x="646" y="289"/>
                  </a:lnTo>
                  <a:lnTo>
                    <a:pt x="649" y="280"/>
                  </a:lnTo>
                  <a:lnTo>
                    <a:pt x="654" y="270"/>
                  </a:lnTo>
                  <a:lnTo>
                    <a:pt x="654" y="270"/>
                  </a:lnTo>
                  <a:lnTo>
                    <a:pt x="661" y="260"/>
                  </a:lnTo>
                  <a:lnTo>
                    <a:pt x="664" y="252"/>
                  </a:lnTo>
                  <a:lnTo>
                    <a:pt x="666" y="243"/>
                  </a:lnTo>
                  <a:lnTo>
                    <a:pt x="668" y="235"/>
                  </a:lnTo>
                  <a:lnTo>
                    <a:pt x="669" y="221"/>
                  </a:lnTo>
                  <a:lnTo>
                    <a:pt x="671" y="215"/>
                  </a:lnTo>
                  <a:lnTo>
                    <a:pt x="674" y="209"/>
                  </a:lnTo>
                  <a:lnTo>
                    <a:pt x="676" y="206"/>
                  </a:lnTo>
                  <a:lnTo>
                    <a:pt x="676" y="206"/>
                  </a:lnTo>
                  <a:lnTo>
                    <a:pt x="679" y="120"/>
                  </a:lnTo>
                  <a:lnTo>
                    <a:pt x="681" y="39"/>
                  </a:lnTo>
                  <a:lnTo>
                    <a:pt x="681" y="39"/>
                  </a:lnTo>
                  <a:lnTo>
                    <a:pt x="669" y="39"/>
                  </a:lnTo>
                  <a:lnTo>
                    <a:pt x="659" y="41"/>
                  </a:lnTo>
                  <a:lnTo>
                    <a:pt x="651" y="44"/>
                  </a:lnTo>
                  <a:lnTo>
                    <a:pt x="647" y="47"/>
                  </a:lnTo>
                  <a:lnTo>
                    <a:pt x="647" y="47"/>
                  </a:lnTo>
                  <a:lnTo>
                    <a:pt x="632" y="78"/>
                  </a:lnTo>
                  <a:lnTo>
                    <a:pt x="597" y="145"/>
                  </a:lnTo>
                  <a:lnTo>
                    <a:pt x="555" y="221"/>
                  </a:lnTo>
                  <a:lnTo>
                    <a:pt x="536" y="253"/>
                  </a:lnTo>
                  <a:lnTo>
                    <a:pt x="519" y="277"/>
                  </a:lnTo>
                  <a:lnTo>
                    <a:pt x="519" y="277"/>
                  </a:lnTo>
                  <a:lnTo>
                    <a:pt x="511" y="285"/>
                  </a:lnTo>
                  <a:lnTo>
                    <a:pt x="501" y="292"/>
                  </a:lnTo>
                  <a:lnTo>
                    <a:pt x="489" y="299"/>
                  </a:lnTo>
                  <a:lnTo>
                    <a:pt x="475" y="304"/>
                  </a:lnTo>
                  <a:lnTo>
                    <a:pt x="447" y="311"/>
                  </a:lnTo>
                  <a:lnTo>
                    <a:pt x="418" y="314"/>
                  </a:lnTo>
                  <a:lnTo>
                    <a:pt x="389" y="318"/>
                  </a:lnTo>
                  <a:lnTo>
                    <a:pt x="366" y="318"/>
                  </a:lnTo>
                  <a:lnTo>
                    <a:pt x="344" y="318"/>
                  </a:lnTo>
                  <a:lnTo>
                    <a:pt x="344" y="318"/>
                  </a:lnTo>
                  <a:close/>
                  <a:moveTo>
                    <a:pt x="663" y="372"/>
                  </a:moveTo>
                  <a:lnTo>
                    <a:pt x="663" y="372"/>
                  </a:lnTo>
                  <a:lnTo>
                    <a:pt x="634" y="407"/>
                  </a:lnTo>
                  <a:lnTo>
                    <a:pt x="619" y="422"/>
                  </a:lnTo>
                  <a:lnTo>
                    <a:pt x="607" y="432"/>
                  </a:lnTo>
                  <a:lnTo>
                    <a:pt x="607" y="432"/>
                  </a:lnTo>
                  <a:lnTo>
                    <a:pt x="593" y="439"/>
                  </a:lnTo>
                  <a:lnTo>
                    <a:pt x="578" y="446"/>
                  </a:lnTo>
                  <a:lnTo>
                    <a:pt x="539" y="459"/>
                  </a:lnTo>
                  <a:lnTo>
                    <a:pt x="492" y="473"/>
                  </a:lnTo>
                  <a:lnTo>
                    <a:pt x="546" y="480"/>
                  </a:lnTo>
                  <a:lnTo>
                    <a:pt x="546" y="480"/>
                  </a:lnTo>
                  <a:lnTo>
                    <a:pt x="545" y="481"/>
                  </a:lnTo>
                  <a:lnTo>
                    <a:pt x="543" y="483"/>
                  </a:lnTo>
                  <a:lnTo>
                    <a:pt x="545" y="485"/>
                  </a:lnTo>
                  <a:lnTo>
                    <a:pt x="546" y="486"/>
                  </a:lnTo>
                  <a:lnTo>
                    <a:pt x="560" y="486"/>
                  </a:lnTo>
                  <a:lnTo>
                    <a:pt x="560" y="486"/>
                  </a:lnTo>
                  <a:lnTo>
                    <a:pt x="578" y="486"/>
                  </a:lnTo>
                  <a:lnTo>
                    <a:pt x="588" y="485"/>
                  </a:lnTo>
                  <a:lnTo>
                    <a:pt x="600" y="483"/>
                  </a:lnTo>
                  <a:lnTo>
                    <a:pt x="612" y="480"/>
                  </a:lnTo>
                  <a:lnTo>
                    <a:pt x="624" y="475"/>
                  </a:lnTo>
                  <a:lnTo>
                    <a:pt x="639" y="465"/>
                  </a:lnTo>
                  <a:lnTo>
                    <a:pt x="654" y="453"/>
                  </a:lnTo>
                  <a:lnTo>
                    <a:pt x="654" y="453"/>
                  </a:lnTo>
                  <a:lnTo>
                    <a:pt x="661" y="446"/>
                  </a:lnTo>
                  <a:lnTo>
                    <a:pt x="661" y="446"/>
                  </a:lnTo>
                  <a:lnTo>
                    <a:pt x="663" y="372"/>
                  </a:lnTo>
                  <a:lnTo>
                    <a:pt x="663" y="372"/>
                  </a:lnTo>
                  <a:close/>
                  <a:moveTo>
                    <a:pt x="226" y="596"/>
                  </a:moveTo>
                  <a:lnTo>
                    <a:pt x="226" y="596"/>
                  </a:lnTo>
                  <a:lnTo>
                    <a:pt x="243" y="608"/>
                  </a:lnTo>
                  <a:lnTo>
                    <a:pt x="261" y="618"/>
                  </a:lnTo>
                  <a:lnTo>
                    <a:pt x="282" y="628"/>
                  </a:lnTo>
                  <a:lnTo>
                    <a:pt x="303" y="635"/>
                  </a:lnTo>
                  <a:lnTo>
                    <a:pt x="303" y="635"/>
                  </a:lnTo>
                  <a:lnTo>
                    <a:pt x="322" y="639"/>
                  </a:lnTo>
                  <a:lnTo>
                    <a:pt x="334" y="639"/>
                  </a:lnTo>
                  <a:lnTo>
                    <a:pt x="342" y="637"/>
                  </a:lnTo>
                  <a:lnTo>
                    <a:pt x="346" y="633"/>
                  </a:lnTo>
                  <a:lnTo>
                    <a:pt x="346" y="628"/>
                  </a:lnTo>
                  <a:lnTo>
                    <a:pt x="346" y="623"/>
                  </a:lnTo>
                  <a:lnTo>
                    <a:pt x="344" y="618"/>
                  </a:lnTo>
                  <a:lnTo>
                    <a:pt x="344" y="615"/>
                  </a:lnTo>
                  <a:lnTo>
                    <a:pt x="344" y="615"/>
                  </a:lnTo>
                  <a:lnTo>
                    <a:pt x="344" y="613"/>
                  </a:lnTo>
                  <a:lnTo>
                    <a:pt x="341" y="610"/>
                  </a:lnTo>
                  <a:lnTo>
                    <a:pt x="334" y="603"/>
                  </a:lnTo>
                  <a:lnTo>
                    <a:pt x="307" y="584"/>
                  </a:lnTo>
                  <a:lnTo>
                    <a:pt x="250" y="547"/>
                  </a:lnTo>
                  <a:lnTo>
                    <a:pt x="250" y="547"/>
                  </a:lnTo>
                  <a:lnTo>
                    <a:pt x="239" y="539"/>
                  </a:lnTo>
                  <a:lnTo>
                    <a:pt x="228" y="527"/>
                  </a:lnTo>
                  <a:lnTo>
                    <a:pt x="197" y="495"/>
                  </a:lnTo>
                  <a:lnTo>
                    <a:pt x="197" y="495"/>
                  </a:lnTo>
                  <a:lnTo>
                    <a:pt x="212" y="546"/>
                  </a:lnTo>
                  <a:lnTo>
                    <a:pt x="226" y="596"/>
                  </a:lnTo>
                  <a:lnTo>
                    <a:pt x="226" y="596"/>
                  </a:lnTo>
                  <a:close/>
                  <a:moveTo>
                    <a:pt x="657" y="566"/>
                  </a:moveTo>
                  <a:lnTo>
                    <a:pt x="657" y="566"/>
                  </a:lnTo>
                  <a:lnTo>
                    <a:pt x="612" y="605"/>
                  </a:lnTo>
                  <a:lnTo>
                    <a:pt x="587" y="628"/>
                  </a:lnTo>
                  <a:lnTo>
                    <a:pt x="587" y="628"/>
                  </a:lnTo>
                  <a:lnTo>
                    <a:pt x="580" y="630"/>
                  </a:lnTo>
                  <a:lnTo>
                    <a:pt x="565" y="633"/>
                  </a:lnTo>
                  <a:lnTo>
                    <a:pt x="521" y="637"/>
                  </a:lnTo>
                  <a:lnTo>
                    <a:pt x="477" y="639"/>
                  </a:lnTo>
                  <a:lnTo>
                    <a:pt x="464" y="640"/>
                  </a:lnTo>
                  <a:lnTo>
                    <a:pt x="459" y="642"/>
                  </a:lnTo>
                  <a:lnTo>
                    <a:pt x="459" y="642"/>
                  </a:lnTo>
                  <a:lnTo>
                    <a:pt x="462" y="645"/>
                  </a:lnTo>
                  <a:lnTo>
                    <a:pt x="472" y="652"/>
                  </a:lnTo>
                  <a:lnTo>
                    <a:pt x="487" y="659"/>
                  </a:lnTo>
                  <a:lnTo>
                    <a:pt x="506" y="667"/>
                  </a:lnTo>
                  <a:lnTo>
                    <a:pt x="526" y="674"/>
                  </a:lnTo>
                  <a:lnTo>
                    <a:pt x="550" y="679"/>
                  </a:lnTo>
                  <a:lnTo>
                    <a:pt x="560" y="679"/>
                  </a:lnTo>
                  <a:lnTo>
                    <a:pt x="571" y="679"/>
                  </a:lnTo>
                  <a:lnTo>
                    <a:pt x="583" y="679"/>
                  </a:lnTo>
                  <a:lnTo>
                    <a:pt x="593" y="676"/>
                  </a:lnTo>
                  <a:lnTo>
                    <a:pt x="593" y="676"/>
                  </a:lnTo>
                  <a:lnTo>
                    <a:pt x="610" y="667"/>
                  </a:lnTo>
                  <a:lnTo>
                    <a:pt x="625" y="657"/>
                  </a:lnTo>
                  <a:lnTo>
                    <a:pt x="639" y="645"/>
                  </a:lnTo>
                  <a:lnTo>
                    <a:pt x="651" y="632"/>
                  </a:lnTo>
                  <a:lnTo>
                    <a:pt x="651" y="632"/>
                  </a:lnTo>
                  <a:lnTo>
                    <a:pt x="654" y="600"/>
                  </a:lnTo>
                  <a:lnTo>
                    <a:pt x="657" y="566"/>
                  </a:lnTo>
                  <a:lnTo>
                    <a:pt x="657" y="566"/>
                  </a:lnTo>
                  <a:close/>
                  <a:moveTo>
                    <a:pt x="639" y="723"/>
                  </a:moveTo>
                  <a:lnTo>
                    <a:pt x="639" y="723"/>
                  </a:lnTo>
                  <a:lnTo>
                    <a:pt x="587" y="736"/>
                  </a:lnTo>
                  <a:lnTo>
                    <a:pt x="587" y="736"/>
                  </a:lnTo>
                  <a:lnTo>
                    <a:pt x="571" y="742"/>
                  </a:lnTo>
                  <a:lnTo>
                    <a:pt x="563" y="747"/>
                  </a:lnTo>
                  <a:lnTo>
                    <a:pt x="551" y="753"/>
                  </a:lnTo>
                  <a:lnTo>
                    <a:pt x="546" y="757"/>
                  </a:lnTo>
                  <a:lnTo>
                    <a:pt x="538" y="757"/>
                  </a:lnTo>
                  <a:lnTo>
                    <a:pt x="526" y="755"/>
                  </a:lnTo>
                  <a:lnTo>
                    <a:pt x="506" y="750"/>
                  </a:lnTo>
                  <a:lnTo>
                    <a:pt x="506" y="750"/>
                  </a:lnTo>
                  <a:lnTo>
                    <a:pt x="465" y="738"/>
                  </a:lnTo>
                  <a:lnTo>
                    <a:pt x="440" y="730"/>
                  </a:lnTo>
                  <a:lnTo>
                    <a:pt x="421" y="725"/>
                  </a:lnTo>
                  <a:lnTo>
                    <a:pt x="405" y="723"/>
                  </a:lnTo>
                  <a:lnTo>
                    <a:pt x="405" y="723"/>
                  </a:lnTo>
                  <a:lnTo>
                    <a:pt x="398" y="723"/>
                  </a:lnTo>
                  <a:lnTo>
                    <a:pt x="393" y="725"/>
                  </a:lnTo>
                  <a:lnTo>
                    <a:pt x="388" y="730"/>
                  </a:lnTo>
                  <a:lnTo>
                    <a:pt x="386" y="733"/>
                  </a:lnTo>
                  <a:lnTo>
                    <a:pt x="381" y="735"/>
                  </a:lnTo>
                  <a:lnTo>
                    <a:pt x="374" y="736"/>
                  </a:lnTo>
                  <a:lnTo>
                    <a:pt x="364" y="736"/>
                  </a:lnTo>
                  <a:lnTo>
                    <a:pt x="364" y="736"/>
                  </a:lnTo>
                  <a:lnTo>
                    <a:pt x="324" y="735"/>
                  </a:lnTo>
                  <a:lnTo>
                    <a:pt x="310" y="735"/>
                  </a:lnTo>
                  <a:lnTo>
                    <a:pt x="307" y="733"/>
                  </a:lnTo>
                  <a:lnTo>
                    <a:pt x="303" y="730"/>
                  </a:lnTo>
                  <a:lnTo>
                    <a:pt x="303" y="730"/>
                  </a:lnTo>
                  <a:lnTo>
                    <a:pt x="282" y="694"/>
                  </a:lnTo>
                  <a:lnTo>
                    <a:pt x="268" y="676"/>
                  </a:lnTo>
                  <a:lnTo>
                    <a:pt x="265" y="669"/>
                  </a:lnTo>
                  <a:lnTo>
                    <a:pt x="263" y="669"/>
                  </a:lnTo>
                  <a:lnTo>
                    <a:pt x="263" y="669"/>
                  </a:lnTo>
                  <a:lnTo>
                    <a:pt x="268" y="691"/>
                  </a:lnTo>
                  <a:lnTo>
                    <a:pt x="277" y="723"/>
                  </a:lnTo>
                  <a:lnTo>
                    <a:pt x="277" y="723"/>
                  </a:lnTo>
                  <a:lnTo>
                    <a:pt x="280" y="731"/>
                  </a:lnTo>
                  <a:lnTo>
                    <a:pt x="283" y="742"/>
                  </a:lnTo>
                  <a:lnTo>
                    <a:pt x="298" y="767"/>
                  </a:lnTo>
                  <a:lnTo>
                    <a:pt x="312" y="794"/>
                  </a:lnTo>
                  <a:lnTo>
                    <a:pt x="324" y="818"/>
                  </a:lnTo>
                  <a:lnTo>
                    <a:pt x="324" y="818"/>
                  </a:lnTo>
                  <a:lnTo>
                    <a:pt x="329" y="828"/>
                  </a:lnTo>
                  <a:lnTo>
                    <a:pt x="336" y="840"/>
                  </a:lnTo>
                  <a:lnTo>
                    <a:pt x="351" y="865"/>
                  </a:lnTo>
                  <a:lnTo>
                    <a:pt x="371" y="892"/>
                  </a:lnTo>
                  <a:lnTo>
                    <a:pt x="344" y="777"/>
                  </a:lnTo>
                  <a:lnTo>
                    <a:pt x="344" y="777"/>
                  </a:lnTo>
                  <a:lnTo>
                    <a:pt x="411" y="770"/>
                  </a:lnTo>
                  <a:lnTo>
                    <a:pt x="411" y="770"/>
                  </a:lnTo>
                  <a:lnTo>
                    <a:pt x="420" y="767"/>
                  </a:lnTo>
                  <a:lnTo>
                    <a:pt x="430" y="765"/>
                  </a:lnTo>
                  <a:lnTo>
                    <a:pt x="435" y="764"/>
                  </a:lnTo>
                  <a:lnTo>
                    <a:pt x="440" y="764"/>
                  </a:lnTo>
                  <a:lnTo>
                    <a:pt x="445" y="767"/>
                  </a:lnTo>
                  <a:lnTo>
                    <a:pt x="452" y="770"/>
                  </a:lnTo>
                  <a:lnTo>
                    <a:pt x="452" y="770"/>
                  </a:lnTo>
                  <a:lnTo>
                    <a:pt x="462" y="777"/>
                  </a:lnTo>
                  <a:lnTo>
                    <a:pt x="472" y="782"/>
                  </a:lnTo>
                  <a:lnTo>
                    <a:pt x="499" y="791"/>
                  </a:lnTo>
                  <a:lnTo>
                    <a:pt x="499" y="791"/>
                  </a:lnTo>
                  <a:lnTo>
                    <a:pt x="519" y="797"/>
                  </a:lnTo>
                  <a:lnTo>
                    <a:pt x="539" y="802"/>
                  </a:lnTo>
                  <a:lnTo>
                    <a:pt x="555" y="806"/>
                  </a:lnTo>
                  <a:lnTo>
                    <a:pt x="561" y="806"/>
                  </a:lnTo>
                  <a:lnTo>
                    <a:pt x="566" y="804"/>
                  </a:lnTo>
                  <a:lnTo>
                    <a:pt x="566" y="804"/>
                  </a:lnTo>
                  <a:lnTo>
                    <a:pt x="639" y="762"/>
                  </a:lnTo>
                  <a:lnTo>
                    <a:pt x="639" y="762"/>
                  </a:lnTo>
                  <a:lnTo>
                    <a:pt x="639" y="723"/>
                  </a:lnTo>
                  <a:lnTo>
                    <a:pt x="639" y="723"/>
                  </a:lnTo>
                  <a:close/>
                  <a:moveTo>
                    <a:pt x="303" y="892"/>
                  </a:moveTo>
                  <a:lnTo>
                    <a:pt x="303" y="892"/>
                  </a:lnTo>
                  <a:lnTo>
                    <a:pt x="295" y="922"/>
                  </a:lnTo>
                  <a:lnTo>
                    <a:pt x="288" y="939"/>
                  </a:lnTo>
                  <a:lnTo>
                    <a:pt x="285" y="949"/>
                  </a:lnTo>
                  <a:lnTo>
                    <a:pt x="283" y="959"/>
                  </a:lnTo>
                  <a:lnTo>
                    <a:pt x="283" y="959"/>
                  </a:lnTo>
                  <a:lnTo>
                    <a:pt x="285" y="975"/>
                  </a:lnTo>
                  <a:lnTo>
                    <a:pt x="287" y="995"/>
                  </a:lnTo>
                  <a:lnTo>
                    <a:pt x="290" y="1020"/>
                  </a:lnTo>
                  <a:lnTo>
                    <a:pt x="290" y="1020"/>
                  </a:lnTo>
                  <a:lnTo>
                    <a:pt x="293" y="1014"/>
                  </a:lnTo>
                  <a:lnTo>
                    <a:pt x="303" y="993"/>
                  </a:lnTo>
                  <a:lnTo>
                    <a:pt x="317" y="959"/>
                  </a:lnTo>
                  <a:lnTo>
                    <a:pt x="317" y="959"/>
                  </a:lnTo>
                  <a:lnTo>
                    <a:pt x="320" y="939"/>
                  </a:lnTo>
                  <a:lnTo>
                    <a:pt x="324" y="919"/>
                  </a:lnTo>
                  <a:lnTo>
                    <a:pt x="324" y="919"/>
                  </a:lnTo>
                  <a:lnTo>
                    <a:pt x="324" y="905"/>
                  </a:lnTo>
                  <a:lnTo>
                    <a:pt x="324" y="880"/>
                  </a:lnTo>
                  <a:lnTo>
                    <a:pt x="324" y="845"/>
                  </a:lnTo>
                  <a:lnTo>
                    <a:pt x="324" y="845"/>
                  </a:lnTo>
                  <a:lnTo>
                    <a:pt x="322" y="845"/>
                  </a:lnTo>
                  <a:lnTo>
                    <a:pt x="319" y="850"/>
                  </a:lnTo>
                  <a:lnTo>
                    <a:pt x="312" y="863"/>
                  </a:lnTo>
                  <a:lnTo>
                    <a:pt x="303" y="892"/>
                  </a:lnTo>
                  <a:lnTo>
                    <a:pt x="303" y="892"/>
                  </a:lnTo>
                  <a:close/>
                  <a:moveTo>
                    <a:pt x="492" y="919"/>
                  </a:moveTo>
                  <a:lnTo>
                    <a:pt x="492" y="919"/>
                  </a:lnTo>
                  <a:lnTo>
                    <a:pt x="499" y="919"/>
                  </a:lnTo>
                  <a:lnTo>
                    <a:pt x="518" y="919"/>
                  </a:lnTo>
                  <a:lnTo>
                    <a:pt x="529" y="921"/>
                  </a:lnTo>
                  <a:lnTo>
                    <a:pt x="539" y="924"/>
                  </a:lnTo>
                  <a:lnTo>
                    <a:pt x="551" y="927"/>
                  </a:lnTo>
                  <a:lnTo>
                    <a:pt x="560" y="932"/>
                  </a:lnTo>
                  <a:lnTo>
                    <a:pt x="560" y="932"/>
                  </a:lnTo>
                  <a:lnTo>
                    <a:pt x="605" y="966"/>
                  </a:lnTo>
                  <a:lnTo>
                    <a:pt x="634" y="986"/>
                  </a:lnTo>
                  <a:lnTo>
                    <a:pt x="634" y="986"/>
                  </a:lnTo>
                  <a:lnTo>
                    <a:pt x="636" y="981"/>
                  </a:lnTo>
                  <a:lnTo>
                    <a:pt x="639" y="971"/>
                  </a:lnTo>
                  <a:lnTo>
                    <a:pt x="639" y="965"/>
                  </a:lnTo>
                  <a:lnTo>
                    <a:pt x="637" y="958"/>
                  </a:lnTo>
                  <a:lnTo>
                    <a:pt x="634" y="951"/>
                  </a:lnTo>
                  <a:lnTo>
                    <a:pt x="627" y="946"/>
                  </a:lnTo>
                  <a:lnTo>
                    <a:pt x="627" y="946"/>
                  </a:lnTo>
                  <a:lnTo>
                    <a:pt x="593" y="924"/>
                  </a:lnTo>
                  <a:lnTo>
                    <a:pt x="578" y="916"/>
                  </a:lnTo>
                  <a:lnTo>
                    <a:pt x="571" y="912"/>
                  </a:lnTo>
                  <a:lnTo>
                    <a:pt x="566" y="912"/>
                  </a:lnTo>
                  <a:lnTo>
                    <a:pt x="566" y="912"/>
                  </a:lnTo>
                  <a:lnTo>
                    <a:pt x="492" y="919"/>
                  </a:lnTo>
                  <a:lnTo>
                    <a:pt x="492" y="919"/>
                  </a:lnTo>
                  <a:close/>
                  <a:moveTo>
                    <a:pt x="411" y="1108"/>
                  </a:moveTo>
                  <a:lnTo>
                    <a:pt x="411" y="1108"/>
                  </a:lnTo>
                  <a:lnTo>
                    <a:pt x="427" y="1093"/>
                  </a:lnTo>
                  <a:lnTo>
                    <a:pt x="445" y="1074"/>
                  </a:lnTo>
                  <a:lnTo>
                    <a:pt x="445" y="1074"/>
                  </a:lnTo>
                  <a:lnTo>
                    <a:pt x="448" y="1073"/>
                  </a:lnTo>
                  <a:lnTo>
                    <a:pt x="454" y="1073"/>
                  </a:lnTo>
                  <a:lnTo>
                    <a:pt x="467" y="1074"/>
                  </a:lnTo>
                  <a:lnTo>
                    <a:pt x="486" y="1079"/>
                  </a:lnTo>
                  <a:lnTo>
                    <a:pt x="506" y="1081"/>
                  </a:lnTo>
                  <a:lnTo>
                    <a:pt x="506" y="1081"/>
                  </a:lnTo>
                  <a:lnTo>
                    <a:pt x="516" y="1081"/>
                  </a:lnTo>
                  <a:lnTo>
                    <a:pt x="528" y="1079"/>
                  </a:lnTo>
                  <a:lnTo>
                    <a:pt x="550" y="1073"/>
                  </a:lnTo>
                  <a:lnTo>
                    <a:pt x="571" y="1064"/>
                  </a:lnTo>
                  <a:lnTo>
                    <a:pt x="593" y="1054"/>
                  </a:lnTo>
                  <a:lnTo>
                    <a:pt x="593" y="1054"/>
                  </a:lnTo>
                  <a:lnTo>
                    <a:pt x="597" y="1052"/>
                  </a:lnTo>
                  <a:lnTo>
                    <a:pt x="597" y="1051"/>
                  </a:lnTo>
                  <a:lnTo>
                    <a:pt x="592" y="1049"/>
                  </a:lnTo>
                  <a:lnTo>
                    <a:pt x="585" y="1047"/>
                  </a:lnTo>
                  <a:lnTo>
                    <a:pt x="561" y="1046"/>
                  </a:lnTo>
                  <a:lnTo>
                    <a:pt x="533" y="1046"/>
                  </a:lnTo>
                  <a:lnTo>
                    <a:pt x="472" y="1047"/>
                  </a:lnTo>
                  <a:lnTo>
                    <a:pt x="432" y="1047"/>
                  </a:lnTo>
                  <a:lnTo>
                    <a:pt x="432" y="1047"/>
                  </a:lnTo>
                  <a:lnTo>
                    <a:pt x="427" y="1047"/>
                  </a:lnTo>
                  <a:lnTo>
                    <a:pt x="423" y="1049"/>
                  </a:lnTo>
                  <a:lnTo>
                    <a:pt x="420" y="1052"/>
                  </a:lnTo>
                  <a:lnTo>
                    <a:pt x="418" y="1056"/>
                  </a:lnTo>
                  <a:lnTo>
                    <a:pt x="415" y="1066"/>
                  </a:lnTo>
                  <a:lnTo>
                    <a:pt x="411" y="1078"/>
                  </a:lnTo>
                  <a:lnTo>
                    <a:pt x="411" y="1098"/>
                  </a:lnTo>
                  <a:lnTo>
                    <a:pt x="411" y="1108"/>
                  </a:lnTo>
                  <a:lnTo>
                    <a:pt x="411" y="110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Freeform 23">
              <a:extLst>
                <a:ext uri="{FF2B5EF4-FFF2-40B4-BE49-F238E27FC236}">
                  <a16:creationId xmlns:a16="http://schemas.microsoft.com/office/drawing/2014/main" id="{3208204E-DEA7-40BC-A1E1-FDE3F9A42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75" y="2492375"/>
              <a:ext cx="1308100" cy="1200150"/>
            </a:xfrm>
            <a:custGeom>
              <a:avLst/>
              <a:gdLst>
                <a:gd name="T0" fmla="*/ 400 w 824"/>
                <a:gd name="T1" fmla="*/ 45 h 756"/>
                <a:gd name="T2" fmla="*/ 373 w 824"/>
                <a:gd name="T3" fmla="*/ 128 h 756"/>
                <a:gd name="T4" fmla="*/ 329 w 824"/>
                <a:gd name="T5" fmla="*/ 206 h 756"/>
                <a:gd name="T6" fmla="*/ 298 w 824"/>
                <a:gd name="T7" fmla="*/ 250 h 756"/>
                <a:gd name="T8" fmla="*/ 273 w 824"/>
                <a:gd name="T9" fmla="*/ 221 h 756"/>
                <a:gd name="T10" fmla="*/ 271 w 824"/>
                <a:gd name="T11" fmla="*/ 223 h 756"/>
                <a:gd name="T12" fmla="*/ 238 w 824"/>
                <a:gd name="T13" fmla="*/ 290 h 756"/>
                <a:gd name="T14" fmla="*/ 204 w 824"/>
                <a:gd name="T15" fmla="*/ 295 h 756"/>
                <a:gd name="T16" fmla="*/ 174 w 824"/>
                <a:gd name="T17" fmla="*/ 304 h 756"/>
                <a:gd name="T18" fmla="*/ 170 w 824"/>
                <a:gd name="T19" fmla="*/ 310 h 756"/>
                <a:gd name="T20" fmla="*/ 150 w 824"/>
                <a:gd name="T21" fmla="*/ 371 h 756"/>
                <a:gd name="T22" fmla="*/ 140 w 824"/>
                <a:gd name="T23" fmla="*/ 403 h 756"/>
                <a:gd name="T24" fmla="*/ 123 w 824"/>
                <a:gd name="T25" fmla="*/ 425 h 756"/>
                <a:gd name="T26" fmla="*/ 95 w 824"/>
                <a:gd name="T27" fmla="*/ 439 h 756"/>
                <a:gd name="T28" fmla="*/ 76 w 824"/>
                <a:gd name="T29" fmla="*/ 452 h 756"/>
                <a:gd name="T30" fmla="*/ 73 w 824"/>
                <a:gd name="T31" fmla="*/ 469 h 756"/>
                <a:gd name="T32" fmla="*/ 69 w 824"/>
                <a:gd name="T33" fmla="*/ 533 h 756"/>
                <a:gd name="T34" fmla="*/ 69 w 824"/>
                <a:gd name="T35" fmla="*/ 544 h 756"/>
                <a:gd name="T36" fmla="*/ 62 w 824"/>
                <a:gd name="T37" fmla="*/ 554 h 756"/>
                <a:gd name="T38" fmla="*/ 41 w 824"/>
                <a:gd name="T39" fmla="*/ 562 h 756"/>
                <a:gd name="T40" fmla="*/ 9 w 824"/>
                <a:gd name="T41" fmla="*/ 560 h 756"/>
                <a:gd name="T42" fmla="*/ 0 w 824"/>
                <a:gd name="T43" fmla="*/ 674 h 756"/>
                <a:gd name="T44" fmla="*/ 2 w 824"/>
                <a:gd name="T45" fmla="*/ 702 h 756"/>
                <a:gd name="T46" fmla="*/ 49 w 824"/>
                <a:gd name="T47" fmla="*/ 662 h 756"/>
                <a:gd name="T48" fmla="*/ 96 w 824"/>
                <a:gd name="T49" fmla="*/ 655 h 756"/>
                <a:gd name="T50" fmla="*/ 157 w 824"/>
                <a:gd name="T51" fmla="*/ 574 h 756"/>
                <a:gd name="T52" fmla="*/ 172 w 824"/>
                <a:gd name="T53" fmla="*/ 589 h 756"/>
                <a:gd name="T54" fmla="*/ 177 w 824"/>
                <a:gd name="T55" fmla="*/ 587 h 756"/>
                <a:gd name="T56" fmla="*/ 202 w 824"/>
                <a:gd name="T57" fmla="*/ 533 h 756"/>
                <a:gd name="T58" fmla="*/ 218 w 824"/>
                <a:gd name="T59" fmla="*/ 554 h 756"/>
                <a:gd name="T60" fmla="*/ 339 w 824"/>
                <a:gd name="T61" fmla="*/ 405 h 756"/>
                <a:gd name="T62" fmla="*/ 366 w 824"/>
                <a:gd name="T63" fmla="*/ 415 h 756"/>
                <a:gd name="T64" fmla="*/ 373 w 824"/>
                <a:gd name="T65" fmla="*/ 412 h 756"/>
                <a:gd name="T66" fmla="*/ 425 w 824"/>
                <a:gd name="T67" fmla="*/ 351 h 756"/>
                <a:gd name="T68" fmla="*/ 433 w 824"/>
                <a:gd name="T69" fmla="*/ 344 h 756"/>
                <a:gd name="T70" fmla="*/ 437 w 824"/>
                <a:gd name="T71" fmla="*/ 356 h 756"/>
                <a:gd name="T72" fmla="*/ 541 w 824"/>
                <a:gd name="T73" fmla="*/ 304 h 756"/>
                <a:gd name="T74" fmla="*/ 598 w 824"/>
                <a:gd name="T75" fmla="*/ 280 h 756"/>
                <a:gd name="T76" fmla="*/ 641 w 824"/>
                <a:gd name="T77" fmla="*/ 250 h 756"/>
                <a:gd name="T78" fmla="*/ 647 w 824"/>
                <a:gd name="T79" fmla="*/ 251 h 756"/>
                <a:gd name="T80" fmla="*/ 737 w 824"/>
                <a:gd name="T81" fmla="*/ 256 h 756"/>
                <a:gd name="T82" fmla="*/ 818 w 824"/>
                <a:gd name="T83" fmla="*/ 148 h 756"/>
                <a:gd name="T84" fmla="*/ 824 w 824"/>
                <a:gd name="T85" fmla="*/ 94 h 756"/>
                <a:gd name="T86" fmla="*/ 811 w 824"/>
                <a:gd name="T87" fmla="*/ 33 h 756"/>
                <a:gd name="T88" fmla="*/ 797 w 824"/>
                <a:gd name="T89" fmla="*/ 27 h 756"/>
                <a:gd name="T90" fmla="*/ 777 w 824"/>
                <a:gd name="T91" fmla="*/ 27 h 756"/>
                <a:gd name="T92" fmla="*/ 774 w 824"/>
                <a:gd name="T93" fmla="*/ 33 h 756"/>
                <a:gd name="T94" fmla="*/ 764 w 824"/>
                <a:gd name="T95" fmla="*/ 45 h 756"/>
                <a:gd name="T96" fmla="*/ 743 w 824"/>
                <a:gd name="T97" fmla="*/ 47 h 756"/>
                <a:gd name="T98" fmla="*/ 688 w 824"/>
                <a:gd name="T99" fmla="*/ 35 h 756"/>
                <a:gd name="T100" fmla="*/ 656 w 824"/>
                <a:gd name="T101" fmla="*/ 20 h 756"/>
                <a:gd name="T102" fmla="*/ 644 w 824"/>
                <a:gd name="T103" fmla="*/ 15 h 756"/>
                <a:gd name="T104" fmla="*/ 582 w 824"/>
                <a:gd name="T105" fmla="*/ 13 h 756"/>
                <a:gd name="T106" fmla="*/ 521 w 824"/>
                <a:gd name="T107" fmla="*/ 15 h 756"/>
                <a:gd name="T108" fmla="*/ 492 w 824"/>
                <a:gd name="T109" fmla="*/ 10 h 756"/>
                <a:gd name="T110" fmla="*/ 413 w 824"/>
                <a:gd name="T111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24" h="756">
                  <a:moveTo>
                    <a:pt x="413" y="0"/>
                  </a:moveTo>
                  <a:lnTo>
                    <a:pt x="413" y="0"/>
                  </a:lnTo>
                  <a:lnTo>
                    <a:pt x="400" y="45"/>
                  </a:lnTo>
                  <a:lnTo>
                    <a:pt x="386" y="87"/>
                  </a:lnTo>
                  <a:lnTo>
                    <a:pt x="373" y="128"/>
                  </a:lnTo>
                  <a:lnTo>
                    <a:pt x="373" y="128"/>
                  </a:lnTo>
                  <a:lnTo>
                    <a:pt x="364" y="147"/>
                  </a:lnTo>
                  <a:lnTo>
                    <a:pt x="354" y="167"/>
                  </a:lnTo>
                  <a:lnTo>
                    <a:pt x="329" y="206"/>
                  </a:lnTo>
                  <a:lnTo>
                    <a:pt x="307" y="238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87" y="231"/>
                  </a:lnTo>
                  <a:lnTo>
                    <a:pt x="278" y="223"/>
                  </a:lnTo>
                  <a:lnTo>
                    <a:pt x="273" y="221"/>
                  </a:lnTo>
                  <a:lnTo>
                    <a:pt x="273" y="221"/>
                  </a:lnTo>
                  <a:lnTo>
                    <a:pt x="271" y="223"/>
                  </a:lnTo>
                  <a:lnTo>
                    <a:pt x="271" y="223"/>
                  </a:lnTo>
                  <a:lnTo>
                    <a:pt x="255" y="258"/>
                  </a:lnTo>
                  <a:lnTo>
                    <a:pt x="238" y="290"/>
                  </a:lnTo>
                  <a:lnTo>
                    <a:pt x="238" y="290"/>
                  </a:lnTo>
                  <a:lnTo>
                    <a:pt x="234" y="292"/>
                  </a:lnTo>
                  <a:lnTo>
                    <a:pt x="226" y="294"/>
                  </a:lnTo>
                  <a:lnTo>
                    <a:pt x="204" y="295"/>
                  </a:lnTo>
                  <a:lnTo>
                    <a:pt x="192" y="297"/>
                  </a:lnTo>
                  <a:lnTo>
                    <a:pt x="182" y="299"/>
                  </a:lnTo>
                  <a:lnTo>
                    <a:pt x="174" y="304"/>
                  </a:lnTo>
                  <a:lnTo>
                    <a:pt x="172" y="307"/>
                  </a:lnTo>
                  <a:lnTo>
                    <a:pt x="170" y="310"/>
                  </a:lnTo>
                  <a:lnTo>
                    <a:pt x="170" y="310"/>
                  </a:lnTo>
                  <a:lnTo>
                    <a:pt x="167" y="326"/>
                  </a:lnTo>
                  <a:lnTo>
                    <a:pt x="162" y="339"/>
                  </a:lnTo>
                  <a:lnTo>
                    <a:pt x="150" y="371"/>
                  </a:lnTo>
                  <a:lnTo>
                    <a:pt x="150" y="371"/>
                  </a:lnTo>
                  <a:lnTo>
                    <a:pt x="145" y="388"/>
                  </a:lnTo>
                  <a:lnTo>
                    <a:pt x="140" y="403"/>
                  </a:lnTo>
                  <a:lnTo>
                    <a:pt x="133" y="413"/>
                  </a:lnTo>
                  <a:lnTo>
                    <a:pt x="123" y="425"/>
                  </a:lnTo>
                  <a:lnTo>
                    <a:pt x="123" y="425"/>
                  </a:lnTo>
                  <a:lnTo>
                    <a:pt x="116" y="430"/>
                  </a:lnTo>
                  <a:lnTo>
                    <a:pt x="110" y="434"/>
                  </a:lnTo>
                  <a:lnTo>
                    <a:pt x="95" y="439"/>
                  </a:lnTo>
                  <a:lnTo>
                    <a:pt x="84" y="444"/>
                  </a:lnTo>
                  <a:lnTo>
                    <a:pt x="79" y="447"/>
                  </a:lnTo>
                  <a:lnTo>
                    <a:pt x="76" y="452"/>
                  </a:lnTo>
                  <a:lnTo>
                    <a:pt x="76" y="452"/>
                  </a:lnTo>
                  <a:lnTo>
                    <a:pt x="74" y="459"/>
                  </a:lnTo>
                  <a:lnTo>
                    <a:pt x="73" y="469"/>
                  </a:lnTo>
                  <a:lnTo>
                    <a:pt x="73" y="493"/>
                  </a:lnTo>
                  <a:lnTo>
                    <a:pt x="71" y="517"/>
                  </a:lnTo>
                  <a:lnTo>
                    <a:pt x="69" y="533"/>
                  </a:lnTo>
                  <a:lnTo>
                    <a:pt x="69" y="533"/>
                  </a:lnTo>
                  <a:lnTo>
                    <a:pt x="68" y="542"/>
                  </a:lnTo>
                  <a:lnTo>
                    <a:pt x="69" y="544"/>
                  </a:lnTo>
                  <a:lnTo>
                    <a:pt x="68" y="547"/>
                  </a:lnTo>
                  <a:lnTo>
                    <a:pt x="62" y="554"/>
                  </a:lnTo>
                  <a:lnTo>
                    <a:pt x="62" y="554"/>
                  </a:lnTo>
                  <a:lnTo>
                    <a:pt x="57" y="557"/>
                  </a:lnTo>
                  <a:lnTo>
                    <a:pt x="49" y="560"/>
                  </a:lnTo>
                  <a:lnTo>
                    <a:pt x="41" y="562"/>
                  </a:lnTo>
                  <a:lnTo>
                    <a:pt x="30" y="562"/>
                  </a:lnTo>
                  <a:lnTo>
                    <a:pt x="15" y="560"/>
                  </a:lnTo>
                  <a:lnTo>
                    <a:pt x="9" y="560"/>
                  </a:lnTo>
                  <a:lnTo>
                    <a:pt x="9" y="560"/>
                  </a:lnTo>
                  <a:lnTo>
                    <a:pt x="3" y="626"/>
                  </a:lnTo>
                  <a:lnTo>
                    <a:pt x="0" y="674"/>
                  </a:lnTo>
                  <a:lnTo>
                    <a:pt x="0" y="692"/>
                  </a:lnTo>
                  <a:lnTo>
                    <a:pt x="2" y="702"/>
                  </a:lnTo>
                  <a:lnTo>
                    <a:pt x="2" y="702"/>
                  </a:lnTo>
                  <a:lnTo>
                    <a:pt x="19" y="734"/>
                  </a:lnTo>
                  <a:lnTo>
                    <a:pt x="29" y="756"/>
                  </a:lnTo>
                  <a:lnTo>
                    <a:pt x="49" y="662"/>
                  </a:lnTo>
                  <a:lnTo>
                    <a:pt x="76" y="696"/>
                  </a:lnTo>
                  <a:lnTo>
                    <a:pt x="91" y="663"/>
                  </a:lnTo>
                  <a:lnTo>
                    <a:pt x="96" y="655"/>
                  </a:lnTo>
                  <a:lnTo>
                    <a:pt x="137" y="614"/>
                  </a:lnTo>
                  <a:lnTo>
                    <a:pt x="143" y="635"/>
                  </a:lnTo>
                  <a:lnTo>
                    <a:pt x="157" y="574"/>
                  </a:lnTo>
                  <a:lnTo>
                    <a:pt x="157" y="574"/>
                  </a:lnTo>
                  <a:lnTo>
                    <a:pt x="165" y="584"/>
                  </a:lnTo>
                  <a:lnTo>
                    <a:pt x="172" y="589"/>
                  </a:lnTo>
                  <a:lnTo>
                    <a:pt x="175" y="589"/>
                  </a:lnTo>
                  <a:lnTo>
                    <a:pt x="177" y="587"/>
                  </a:lnTo>
                  <a:lnTo>
                    <a:pt x="177" y="587"/>
                  </a:lnTo>
                  <a:lnTo>
                    <a:pt x="191" y="555"/>
                  </a:lnTo>
                  <a:lnTo>
                    <a:pt x="199" y="538"/>
                  </a:lnTo>
                  <a:lnTo>
                    <a:pt x="202" y="533"/>
                  </a:lnTo>
                  <a:lnTo>
                    <a:pt x="202" y="533"/>
                  </a:lnTo>
                  <a:lnTo>
                    <a:pt x="204" y="533"/>
                  </a:lnTo>
                  <a:lnTo>
                    <a:pt x="218" y="554"/>
                  </a:lnTo>
                  <a:lnTo>
                    <a:pt x="258" y="479"/>
                  </a:lnTo>
                  <a:lnTo>
                    <a:pt x="298" y="486"/>
                  </a:lnTo>
                  <a:lnTo>
                    <a:pt x="339" y="405"/>
                  </a:lnTo>
                  <a:lnTo>
                    <a:pt x="339" y="405"/>
                  </a:lnTo>
                  <a:lnTo>
                    <a:pt x="354" y="412"/>
                  </a:lnTo>
                  <a:lnTo>
                    <a:pt x="366" y="415"/>
                  </a:lnTo>
                  <a:lnTo>
                    <a:pt x="369" y="413"/>
                  </a:lnTo>
                  <a:lnTo>
                    <a:pt x="373" y="412"/>
                  </a:lnTo>
                  <a:lnTo>
                    <a:pt x="373" y="412"/>
                  </a:lnTo>
                  <a:lnTo>
                    <a:pt x="384" y="397"/>
                  </a:lnTo>
                  <a:lnTo>
                    <a:pt x="406" y="373"/>
                  </a:lnTo>
                  <a:lnTo>
                    <a:pt x="425" y="351"/>
                  </a:lnTo>
                  <a:lnTo>
                    <a:pt x="432" y="344"/>
                  </a:lnTo>
                  <a:lnTo>
                    <a:pt x="433" y="344"/>
                  </a:lnTo>
                  <a:lnTo>
                    <a:pt x="433" y="344"/>
                  </a:lnTo>
                  <a:lnTo>
                    <a:pt x="433" y="344"/>
                  </a:lnTo>
                  <a:lnTo>
                    <a:pt x="433" y="351"/>
                  </a:lnTo>
                  <a:lnTo>
                    <a:pt x="437" y="356"/>
                  </a:lnTo>
                  <a:lnTo>
                    <a:pt x="440" y="364"/>
                  </a:lnTo>
                  <a:lnTo>
                    <a:pt x="487" y="331"/>
                  </a:lnTo>
                  <a:lnTo>
                    <a:pt x="541" y="304"/>
                  </a:lnTo>
                  <a:lnTo>
                    <a:pt x="555" y="317"/>
                  </a:lnTo>
                  <a:lnTo>
                    <a:pt x="555" y="317"/>
                  </a:lnTo>
                  <a:lnTo>
                    <a:pt x="598" y="280"/>
                  </a:lnTo>
                  <a:lnTo>
                    <a:pt x="627" y="258"/>
                  </a:lnTo>
                  <a:lnTo>
                    <a:pt x="637" y="251"/>
                  </a:lnTo>
                  <a:lnTo>
                    <a:pt x="641" y="250"/>
                  </a:lnTo>
                  <a:lnTo>
                    <a:pt x="642" y="250"/>
                  </a:lnTo>
                  <a:lnTo>
                    <a:pt x="642" y="250"/>
                  </a:lnTo>
                  <a:lnTo>
                    <a:pt x="647" y="251"/>
                  </a:lnTo>
                  <a:lnTo>
                    <a:pt x="657" y="253"/>
                  </a:lnTo>
                  <a:lnTo>
                    <a:pt x="690" y="255"/>
                  </a:lnTo>
                  <a:lnTo>
                    <a:pt x="737" y="256"/>
                  </a:lnTo>
                  <a:lnTo>
                    <a:pt x="743" y="223"/>
                  </a:lnTo>
                  <a:lnTo>
                    <a:pt x="818" y="148"/>
                  </a:lnTo>
                  <a:lnTo>
                    <a:pt x="818" y="148"/>
                  </a:lnTo>
                  <a:lnTo>
                    <a:pt x="821" y="123"/>
                  </a:lnTo>
                  <a:lnTo>
                    <a:pt x="824" y="106"/>
                  </a:lnTo>
                  <a:lnTo>
                    <a:pt x="824" y="94"/>
                  </a:lnTo>
                  <a:lnTo>
                    <a:pt x="824" y="94"/>
                  </a:lnTo>
                  <a:lnTo>
                    <a:pt x="818" y="60"/>
                  </a:lnTo>
                  <a:lnTo>
                    <a:pt x="811" y="33"/>
                  </a:lnTo>
                  <a:lnTo>
                    <a:pt x="811" y="33"/>
                  </a:lnTo>
                  <a:lnTo>
                    <a:pt x="808" y="32"/>
                  </a:lnTo>
                  <a:lnTo>
                    <a:pt x="797" y="27"/>
                  </a:lnTo>
                  <a:lnTo>
                    <a:pt x="786" y="23"/>
                  </a:lnTo>
                  <a:lnTo>
                    <a:pt x="781" y="25"/>
                  </a:lnTo>
                  <a:lnTo>
                    <a:pt x="777" y="27"/>
                  </a:lnTo>
                  <a:lnTo>
                    <a:pt x="777" y="27"/>
                  </a:lnTo>
                  <a:lnTo>
                    <a:pt x="775" y="30"/>
                  </a:lnTo>
                  <a:lnTo>
                    <a:pt x="774" y="33"/>
                  </a:lnTo>
                  <a:lnTo>
                    <a:pt x="772" y="40"/>
                  </a:lnTo>
                  <a:lnTo>
                    <a:pt x="769" y="44"/>
                  </a:lnTo>
                  <a:lnTo>
                    <a:pt x="764" y="45"/>
                  </a:lnTo>
                  <a:lnTo>
                    <a:pt x="755" y="47"/>
                  </a:lnTo>
                  <a:lnTo>
                    <a:pt x="743" y="47"/>
                  </a:lnTo>
                  <a:lnTo>
                    <a:pt x="743" y="47"/>
                  </a:lnTo>
                  <a:lnTo>
                    <a:pt x="728" y="45"/>
                  </a:lnTo>
                  <a:lnTo>
                    <a:pt x="715" y="44"/>
                  </a:lnTo>
                  <a:lnTo>
                    <a:pt x="688" y="35"/>
                  </a:lnTo>
                  <a:lnTo>
                    <a:pt x="666" y="27"/>
                  </a:lnTo>
                  <a:lnTo>
                    <a:pt x="659" y="23"/>
                  </a:lnTo>
                  <a:lnTo>
                    <a:pt x="656" y="20"/>
                  </a:lnTo>
                  <a:lnTo>
                    <a:pt x="656" y="20"/>
                  </a:lnTo>
                  <a:lnTo>
                    <a:pt x="651" y="17"/>
                  </a:lnTo>
                  <a:lnTo>
                    <a:pt x="644" y="15"/>
                  </a:lnTo>
                  <a:lnTo>
                    <a:pt x="609" y="13"/>
                  </a:lnTo>
                  <a:lnTo>
                    <a:pt x="609" y="13"/>
                  </a:lnTo>
                  <a:lnTo>
                    <a:pt x="582" y="13"/>
                  </a:lnTo>
                  <a:lnTo>
                    <a:pt x="555" y="15"/>
                  </a:lnTo>
                  <a:lnTo>
                    <a:pt x="531" y="15"/>
                  </a:lnTo>
                  <a:lnTo>
                    <a:pt x="521" y="15"/>
                  </a:lnTo>
                  <a:lnTo>
                    <a:pt x="514" y="13"/>
                  </a:lnTo>
                  <a:lnTo>
                    <a:pt x="514" y="13"/>
                  </a:lnTo>
                  <a:lnTo>
                    <a:pt x="492" y="10"/>
                  </a:lnTo>
                  <a:lnTo>
                    <a:pt x="459" y="5"/>
                  </a:lnTo>
                  <a:lnTo>
                    <a:pt x="413" y="0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Freeform 24">
              <a:extLst>
                <a:ext uri="{FF2B5EF4-FFF2-40B4-BE49-F238E27FC236}">
                  <a16:creationId xmlns:a16="http://schemas.microsoft.com/office/drawing/2014/main" id="{5629A646-5692-44FA-9482-02A0B1A26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1550" y="1516063"/>
              <a:ext cx="257175" cy="385763"/>
            </a:xfrm>
            <a:custGeom>
              <a:avLst/>
              <a:gdLst>
                <a:gd name="T0" fmla="*/ 27 w 162"/>
                <a:gd name="T1" fmla="*/ 243 h 243"/>
                <a:gd name="T2" fmla="*/ 34 w 162"/>
                <a:gd name="T3" fmla="*/ 231 h 243"/>
                <a:gd name="T4" fmla="*/ 36 w 162"/>
                <a:gd name="T5" fmla="*/ 221 h 243"/>
                <a:gd name="T6" fmla="*/ 27 w 162"/>
                <a:gd name="T7" fmla="*/ 216 h 243"/>
                <a:gd name="T8" fmla="*/ 10 w 162"/>
                <a:gd name="T9" fmla="*/ 213 h 243"/>
                <a:gd name="T10" fmla="*/ 7 w 162"/>
                <a:gd name="T11" fmla="*/ 209 h 243"/>
                <a:gd name="T12" fmla="*/ 10 w 162"/>
                <a:gd name="T13" fmla="*/ 191 h 243"/>
                <a:gd name="T14" fmla="*/ 0 w 162"/>
                <a:gd name="T15" fmla="*/ 148 h 243"/>
                <a:gd name="T16" fmla="*/ 7 w 162"/>
                <a:gd name="T17" fmla="*/ 128 h 243"/>
                <a:gd name="T18" fmla="*/ 14 w 162"/>
                <a:gd name="T19" fmla="*/ 88 h 243"/>
                <a:gd name="T20" fmla="*/ 21 w 162"/>
                <a:gd name="T21" fmla="*/ 93 h 243"/>
                <a:gd name="T22" fmla="*/ 34 w 162"/>
                <a:gd name="T23" fmla="*/ 54 h 243"/>
                <a:gd name="T24" fmla="*/ 54 w 162"/>
                <a:gd name="T25" fmla="*/ 40 h 243"/>
                <a:gd name="T26" fmla="*/ 68 w 162"/>
                <a:gd name="T27" fmla="*/ 18 h 243"/>
                <a:gd name="T28" fmla="*/ 81 w 162"/>
                <a:gd name="T29" fmla="*/ 0 h 243"/>
                <a:gd name="T30" fmla="*/ 81 w 162"/>
                <a:gd name="T31" fmla="*/ 7 h 243"/>
                <a:gd name="T32" fmla="*/ 85 w 162"/>
                <a:gd name="T33" fmla="*/ 23 h 243"/>
                <a:gd name="T34" fmla="*/ 88 w 162"/>
                <a:gd name="T35" fmla="*/ 27 h 243"/>
                <a:gd name="T36" fmla="*/ 93 w 162"/>
                <a:gd name="T37" fmla="*/ 25 h 243"/>
                <a:gd name="T38" fmla="*/ 108 w 162"/>
                <a:gd name="T39" fmla="*/ 20 h 243"/>
                <a:gd name="T40" fmla="*/ 135 w 162"/>
                <a:gd name="T41" fmla="*/ 47 h 243"/>
                <a:gd name="T42" fmla="*/ 162 w 162"/>
                <a:gd name="T43" fmla="*/ 128 h 243"/>
                <a:gd name="T44" fmla="*/ 134 w 162"/>
                <a:gd name="T45" fmla="*/ 115 h 243"/>
                <a:gd name="T46" fmla="*/ 105 w 162"/>
                <a:gd name="T47" fmla="*/ 106 h 243"/>
                <a:gd name="T48" fmla="*/ 102 w 162"/>
                <a:gd name="T49" fmla="*/ 108 h 243"/>
                <a:gd name="T50" fmla="*/ 100 w 162"/>
                <a:gd name="T51" fmla="*/ 115 h 243"/>
                <a:gd name="T52" fmla="*/ 98 w 162"/>
                <a:gd name="T53" fmla="*/ 126 h 243"/>
                <a:gd name="T54" fmla="*/ 95 w 162"/>
                <a:gd name="T55" fmla="*/ 128 h 243"/>
                <a:gd name="T56" fmla="*/ 61 w 162"/>
                <a:gd name="T57" fmla="*/ 121 h 243"/>
                <a:gd name="T58" fmla="*/ 63 w 162"/>
                <a:gd name="T59" fmla="*/ 133 h 243"/>
                <a:gd name="T60" fmla="*/ 61 w 162"/>
                <a:gd name="T61" fmla="*/ 148 h 243"/>
                <a:gd name="T62" fmla="*/ 56 w 162"/>
                <a:gd name="T63" fmla="*/ 153 h 243"/>
                <a:gd name="T64" fmla="*/ 41 w 162"/>
                <a:gd name="T65" fmla="*/ 162 h 243"/>
                <a:gd name="T66" fmla="*/ 49 w 162"/>
                <a:gd name="T67" fmla="*/ 179 h 243"/>
                <a:gd name="T68" fmla="*/ 54 w 162"/>
                <a:gd name="T69" fmla="*/ 194 h 243"/>
                <a:gd name="T70" fmla="*/ 54 w 162"/>
                <a:gd name="T71" fmla="*/ 196 h 243"/>
                <a:gd name="T72" fmla="*/ 53 w 162"/>
                <a:gd name="T73" fmla="*/ 199 h 243"/>
                <a:gd name="T74" fmla="*/ 54 w 162"/>
                <a:gd name="T75" fmla="*/ 22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" h="243">
                  <a:moveTo>
                    <a:pt x="27" y="243"/>
                  </a:moveTo>
                  <a:lnTo>
                    <a:pt x="27" y="243"/>
                  </a:lnTo>
                  <a:lnTo>
                    <a:pt x="31" y="240"/>
                  </a:lnTo>
                  <a:lnTo>
                    <a:pt x="34" y="231"/>
                  </a:lnTo>
                  <a:lnTo>
                    <a:pt x="36" y="226"/>
                  </a:lnTo>
                  <a:lnTo>
                    <a:pt x="36" y="221"/>
                  </a:lnTo>
                  <a:lnTo>
                    <a:pt x="32" y="218"/>
                  </a:lnTo>
                  <a:lnTo>
                    <a:pt x="27" y="216"/>
                  </a:lnTo>
                  <a:lnTo>
                    <a:pt x="27" y="216"/>
                  </a:lnTo>
                  <a:lnTo>
                    <a:pt x="10" y="213"/>
                  </a:lnTo>
                  <a:lnTo>
                    <a:pt x="7" y="213"/>
                  </a:lnTo>
                  <a:lnTo>
                    <a:pt x="7" y="209"/>
                  </a:lnTo>
                  <a:lnTo>
                    <a:pt x="7" y="209"/>
                  </a:lnTo>
                  <a:lnTo>
                    <a:pt x="10" y="191"/>
                  </a:lnTo>
                  <a:lnTo>
                    <a:pt x="14" y="175"/>
                  </a:lnTo>
                  <a:lnTo>
                    <a:pt x="0" y="148"/>
                  </a:lnTo>
                  <a:lnTo>
                    <a:pt x="7" y="128"/>
                  </a:lnTo>
                  <a:lnTo>
                    <a:pt x="7" y="128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6" y="89"/>
                  </a:lnTo>
                  <a:lnTo>
                    <a:pt x="21" y="93"/>
                  </a:lnTo>
                  <a:lnTo>
                    <a:pt x="27" y="94"/>
                  </a:lnTo>
                  <a:lnTo>
                    <a:pt x="34" y="54"/>
                  </a:lnTo>
                  <a:lnTo>
                    <a:pt x="48" y="20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68" y="18"/>
                  </a:lnTo>
                  <a:lnTo>
                    <a:pt x="78" y="3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7"/>
                  </a:lnTo>
                  <a:lnTo>
                    <a:pt x="83" y="15"/>
                  </a:lnTo>
                  <a:lnTo>
                    <a:pt x="85" y="23"/>
                  </a:lnTo>
                  <a:lnTo>
                    <a:pt x="86" y="25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93" y="25"/>
                  </a:lnTo>
                  <a:lnTo>
                    <a:pt x="100" y="23"/>
                  </a:lnTo>
                  <a:lnTo>
                    <a:pt x="108" y="20"/>
                  </a:lnTo>
                  <a:lnTo>
                    <a:pt x="122" y="54"/>
                  </a:lnTo>
                  <a:lnTo>
                    <a:pt x="135" y="47"/>
                  </a:lnTo>
                  <a:lnTo>
                    <a:pt x="142" y="94"/>
                  </a:lnTo>
                  <a:lnTo>
                    <a:pt x="162" y="128"/>
                  </a:lnTo>
                  <a:lnTo>
                    <a:pt x="162" y="128"/>
                  </a:lnTo>
                  <a:lnTo>
                    <a:pt x="134" y="115"/>
                  </a:lnTo>
                  <a:lnTo>
                    <a:pt x="112" y="108"/>
                  </a:lnTo>
                  <a:lnTo>
                    <a:pt x="105" y="106"/>
                  </a:lnTo>
                  <a:lnTo>
                    <a:pt x="103" y="106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0" y="115"/>
                  </a:lnTo>
                  <a:lnTo>
                    <a:pt x="100" y="121"/>
                  </a:lnTo>
                  <a:lnTo>
                    <a:pt x="98" y="126"/>
                  </a:lnTo>
                  <a:lnTo>
                    <a:pt x="96" y="128"/>
                  </a:lnTo>
                  <a:lnTo>
                    <a:pt x="95" y="128"/>
                  </a:lnTo>
                  <a:lnTo>
                    <a:pt x="95" y="128"/>
                  </a:lnTo>
                  <a:lnTo>
                    <a:pt x="61" y="121"/>
                  </a:lnTo>
                  <a:lnTo>
                    <a:pt x="61" y="121"/>
                  </a:lnTo>
                  <a:lnTo>
                    <a:pt x="63" y="133"/>
                  </a:lnTo>
                  <a:lnTo>
                    <a:pt x="63" y="142"/>
                  </a:lnTo>
                  <a:lnTo>
                    <a:pt x="61" y="148"/>
                  </a:lnTo>
                  <a:lnTo>
                    <a:pt x="61" y="148"/>
                  </a:lnTo>
                  <a:lnTo>
                    <a:pt x="56" y="153"/>
                  </a:lnTo>
                  <a:lnTo>
                    <a:pt x="49" y="157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9" y="179"/>
                  </a:lnTo>
                  <a:lnTo>
                    <a:pt x="54" y="191"/>
                  </a:lnTo>
                  <a:lnTo>
                    <a:pt x="54" y="194"/>
                  </a:lnTo>
                  <a:lnTo>
                    <a:pt x="54" y="196"/>
                  </a:lnTo>
                  <a:lnTo>
                    <a:pt x="54" y="196"/>
                  </a:lnTo>
                  <a:lnTo>
                    <a:pt x="53" y="196"/>
                  </a:lnTo>
                  <a:lnTo>
                    <a:pt x="53" y="199"/>
                  </a:lnTo>
                  <a:lnTo>
                    <a:pt x="53" y="209"/>
                  </a:lnTo>
                  <a:lnTo>
                    <a:pt x="54" y="223"/>
                  </a:lnTo>
                  <a:lnTo>
                    <a:pt x="27" y="24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Freeform 25">
              <a:extLst>
                <a:ext uri="{FF2B5EF4-FFF2-40B4-BE49-F238E27FC236}">
                  <a16:creationId xmlns:a16="http://schemas.microsoft.com/office/drawing/2014/main" id="{B1E39BA9-5E9A-48CE-A05D-ACE75F69C0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700" y="847725"/>
              <a:ext cx="9172575" cy="4967288"/>
            </a:xfrm>
            <a:custGeom>
              <a:avLst/>
              <a:gdLst>
                <a:gd name="T0" fmla="*/ 4743 w 5778"/>
                <a:gd name="T1" fmla="*/ 2304 h 3129"/>
                <a:gd name="T2" fmla="*/ 4965 w 5778"/>
                <a:gd name="T3" fmla="*/ 2630 h 3129"/>
                <a:gd name="T4" fmla="*/ 5441 w 5778"/>
                <a:gd name="T5" fmla="*/ 2914 h 3129"/>
                <a:gd name="T6" fmla="*/ 4436 w 5778"/>
                <a:gd name="T7" fmla="*/ 56 h 3129"/>
                <a:gd name="T8" fmla="*/ 4011 w 5778"/>
                <a:gd name="T9" fmla="*/ 272 h 3129"/>
                <a:gd name="T10" fmla="*/ 4081 w 5778"/>
                <a:gd name="T11" fmla="*/ 2 h 3129"/>
                <a:gd name="T12" fmla="*/ 3504 w 5778"/>
                <a:gd name="T13" fmla="*/ 100 h 3129"/>
                <a:gd name="T14" fmla="*/ 3211 w 5778"/>
                <a:gd name="T15" fmla="*/ 1384 h 3129"/>
                <a:gd name="T16" fmla="*/ 3084 w 5778"/>
                <a:gd name="T17" fmla="*/ 316 h 3129"/>
                <a:gd name="T18" fmla="*/ 2375 w 5778"/>
                <a:gd name="T19" fmla="*/ 186 h 3129"/>
                <a:gd name="T20" fmla="*/ 1389 w 5778"/>
                <a:gd name="T21" fmla="*/ 623 h 3129"/>
                <a:gd name="T22" fmla="*/ 558 w 5778"/>
                <a:gd name="T23" fmla="*/ 1990 h 3129"/>
                <a:gd name="T24" fmla="*/ 185 w 5778"/>
                <a:gd name="T25" fmla="*/ 2129 h 3129"/>
                <a:gd name="T26" fmla="*/ 288 w 5778"/>
                <a:gd name="T27" fmla="*/ 2047 h 3129"/>
                <a:gd name="T28" fmla="*/ 762 w 5778"/>
                <a:gd name="T29" fmla="*/ 1281 h 3129"/>
                <a:gd name="T30" fmla="*/ 755 w 5778"/>
                <a:gd name="T31" fmla="*/ 1678 h 3129"/>
                <a:gd name="T32" fmla="*/ 1225 w 5778"/>
                <a:gd name="T33" fmla="*/ 1409 h 3129"/>
                <a:gd name="T34" fmla="*/ 2326 w 5778"/>
                <a:gd name="T35" fmla="*/ 1326 h 3129"/>
                <a:gd name="T36" fmla="*/ 2355 w 5778"/>
                <a:gd name="T37" fmla="*/ 1142 h 3129"/>
                <a:gd name="T38" fmla="*/ 2306 w 5778"/>
                <a:gd name="T39" fmla="*/ 1402 h 3129"/>
                <a:gd name="T40" fmla="*/ 2911 w 5778"/>
                <a:gd name="T41" fmla="*/ 1559 h 3129"/>
                <a:gd name="T42" fmla="*/ 2879 w 5778"/>
                <a:gd name="T43" fmla="*/ 1434 h 3129"/>
                <a:gd name="T44" fmla="*/ 2950 w 5778"/>
                <a:gd name="T45" fmla="*/ 699 h 3129"/>
                <a:gd name="T46" fmla="*/ 2692 w 5778"/>
                <a:gd name="T47" fmla="*/ 851 h 3129"/>
                <a:gd name="T48" fmla="*/ 2019 w 5778"/>
                <a:gd name="T49" fmla="*/ 156 h 3129"/>
                <a:gd name="T50" fmla="*/ 2532 w 5778"/>
                <a:gd name="T51" fmla="*/ 1522 h 3129"/>
                <a:gd name="T52" fmla="*/ 3846 w 5778"/>
                <a:gd name="T53" fmla="*/ 259 h 3129"/>
                <a:gd name="T54" fmla="*/ 3452 w 5778"/>
                <a:gd name="T55" fmla="*/ 1556 h 3129"/>
                <a:gd name="T56" fmla="*/ 1770 w 5778"/>
                <a:gd name="T57" fmla="*/ 1220 h 3129"/>
                <a:gd name="T58" fmla="*/ 1943 w 5778"/>
                <a:gd name="T59" fmla="*/ 951 h 3129"/>
                <a:gd name="T60" fmla="*/ 1807 w 5778"/>
                <a:gd name="T61" fmla="*/ 434 h 3129"/>
                <a:gd name="T62" fmla="*/ 1851 w 5778"/>
                <a:gd name="T63" fmla="*/ 711 h 3129"/>
                <a:gd name="T64" fmla="*/ 1409 w 5778"/>
                <a:gd name="T65" fmla="*/ 1232 h 3129"/>
                <a:gd name="T66" fmla="*/ 1642 w 5778"/>
                <a:gd name="T67" fmla="*/ 1333 h 3129"/>
                <a:gd name="T68" fmla="*/ 1210 w 5778"/>
                <a:gd name="T69" fmla="*/ 703 h 3129"/>
                <a:gd name="T70" fmla="*/ 920 w 5778"/>
                <a:gd name="T71" fmla="*/ 1659 h 3129"/>
                <a:gd name="T72" fmla="*/ 1013 w 5778"/>
                <a:gd name="T73" fmla="*/ 897 h 3129"/>
                <a:gd name="T74" fmla="*/ 972 w 5778"/>
                <a:gd name="T75" fmla="*/ 924 h 3129"/>
                <a:gd name="T76" fmla="*/ 758 w 5778"/>
                <a:gd name="T77" fmla="*/ 1130 h 3129"/>
                <a:gd name="T78" fmla="*/ 880 w 5778"/>
                <a:gd name="T79" fmla="*/ 762 h 3129"/>
                <a:gd name="T80" fmla="*/ 822 w 5778"/>
                <a:gd name="T81" fmla="*/ 603 h 3129"/>
                <a:gd name="T82" fmla="*/ 598 w 5778"/>
                <a:gd name="T83" fmla="*/ 1556 h 3129"/>
                <a:gd name="T84" fmla="*/ 4633 w 5778"/>
                <a:gd name="T85" fmla="*/ 938 h 3129"/>
                <a:gd name="T86" fmla="*/ 4220 w 5778"/>
                <a:gd name="T87" fmla="*/ 1058 h 3129"/>
                <a:gd name="T88" fmla="*/ 4558 w 5778"/>
                <a:gd name="T89" fmla="*/ 422 h 3129"/>
                <a:gd name="T90" fmla="*/ 4654 w 5778"/>
                <a:gd name="T91" fmla="*/ 448 h 3129"/>
                <a:gd name="T92" fmla="*/ 5023 w 5778"/>
                <a:gd name="T93" fmla="*/ 488 h 3129"/>
                <a:gd name="T94" fmla="*/ 4612 w 5778"/>
                <a:gd name="T95" fmla="*/ 1299 h 3129"/>
                <a:gd name="T96" fmla="*/ 4740 w 5778"/>
                <a:gd name="T97" fmla="*/ 1549 h 3129"/>
                <a:gd name="T98" fmla="*/ 4895 w 5778"/>
                <a:gd name="T99" fmla="*/ 2254 h 3129"/>
                <a:gd name="T100" fmla="*/ 5239 w 5778"/>
                <a:gd name="T101" fmla="*/ 799 h 3129"/>
                <a:gd name="T102" fmla="*/ 5212 w 5778"/>
                <a:gd name="T103" fmla="*/ 1299 h 3129"/>
                <a:gd name="T104" fmla="*/ 5387 w 5778"/>
                <a:gd name="T105" fmla="*/ 394 h 3129"/>
                <a:gd name="T106" fmla="*/ 5542 w 5778"/>
                <a:gd name="T107" fmla="*/ 448 h 3129"/>
                <a:gd name="T108" fmla="*/ 5630 w 5778"/>
                <a:gd name="T109" fmla="*/ 456 h 3129"/>
                <a:gd name="T110" fmla="*/ 5650 w 5778"/>
                <a:gd name="T111" fmla="*/ 732 h 3129"/>
                <a:gd name="T112" fmla="*/ 5407 w 5778"/>
                <a:gd name="T113" fmla="*/ 674 h 3129"/>
                <a:gd name="T114" fmla="*/ 5478 w 5778"/>
                <a:gd name="T115" fmla="*/ 943 h 3129"/>
                <a:gd name="T116" fmla="*/ 5616 w 5778"/>
                <a:gd name="T117" fmla="*/ 873 h 3129"/>
                <a:gd name="T118" fmla="*/ 5353 w 5778"/>
                <a:gd name="T119" fmla="*/ 1137 h 3129"/>
                <a:gd name="T120" fmla="*/ 4989 w 5778"/>
                <a:gd name="T121" fmla="*/ 1309 h 3129"/>
                <a:gd name="T122" fmla="*/ 5549 w 5778"/>
                <a:gd name="T123" fmla="*/ 995 h 3129"/>
                <a:gd name="T124" fmla="*/ 5670 w 5778"/>
                <a:gd name="T125" fmla="*/ 1103 h 3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78" h="3129">
                  <a:moveTo>
                    <a:pt x="4480" y="2245"/>
                  </a:moveTo>
                  <a:lnTo>
                    <a:pt x="4541" y="2289"/>
                  </a:lnTo>
                  <a:lnTo>
                    <a:pt x="4605" y="2272"/>
                  </a:lnTo>
                  <a:lnTo>
                    <a:pt x="4605" y="2272"/>
                  </a:lnTo>
                  <a:lnTo>
                    <a:pt x="4642" y="2257"/>
                  </a:lnTo>
                  <a:lnTo>
                    <a:pt x="4671" y="2243"/>
                  </a:lnTo>
                  <a:lnTo>
                    <a:pt x="4684" y="2237"/>
                  </a:lnTo>
                  <a:lnTo>
                    <a:pt x="4692" y="2232"/>
                  </a:lnTo>
                  <a:lnTo>
                    <a:pt x="4692" y="2232"/>
                  </a:lnTo>
                  <a:lnTo>
                    <a:pt x="4753" y="2184"/>
                  </a:lnTo>
                  <a:lnTo>
                    <a:pt x="4753" y="2184"/>
                  </a:lnTo>
                  <a:lnTo>
                    <a:pt x="4780" y="2162"/>
                  </a:lnTo>
                  <a:lnTo>
                    <a:pt x="4787" y="2157"/>
                  </a:lnTo>
                  <a:lnTo>
                    <a:pt x="4787" y="2157"/>
                  </a:lnTo>
                  <a:lnTo>
                    <a:pt x="4790" y="2154"/>
                  </a:lnTo>
                  <a:lnTo>
                    <a:pt x="4795" y="2154"/>
                  </a:lnTo>
                  <a:lnTo>
                    <a:pt x="4807" y="2154"/>
                  </a:lnTo>
                  <a:lnTo>
                    <a:pt x="4824" y="2154"/>
                  </a:lnTo>
                  <a:lnTo>
                    <a:pt x="4854" y="2150"/>
                  </a:lnTo>
                  <a:lnTo>
                    <a:pt x="4854" y="2150"/>
                  </a:lnTo>
                  <a:lnTo>
                    <a:pt x="4869" y="2147"/>
                  </a:lnTo>
                  <a:lnTo>
                    <a:pt x="4880" y="2144"/>
                  </a:lnTo>
                  <a:lnTo>
                    <a:pt x="4886" y="2139"/>
                  </a:lnTo>
                  <a:lnTo>
                    <a:pt x="4888" y="2134"/>
                  </a:lnTo>
                  <a:lnTo>
                    <a:pt x="4890" y="2129"/>
                  </a:lnTo>
                  <a:lnTo>
                    <a:pt x="4891" y="2122"/>
                  </a:lnTo>
                  <a:lnTo>
                    <a:pt x="4891" y="2117"/>
                  </a:lnTo>
                  <a:lnTo>
                    <a:pt x="4895" y="2110"/>
                  </a:lnTo>
                  <a:lnTo>
                    <a:pt x="4895" y="2110"/>
                  </a:lnTo>
                  <a:lnTo>
                    <a:pt x="4900" y="2102"/>
                  </a:lnTo>
                  <a:lnTo>
                    <a:pt x="4903" y="2086"/>
                  </a:lnTo>
                  <a:lnTo>
                    <a:pt x="4913" y="2051"/>
                  </a:lnTo>
                  <a:lnTo>
                    <a:pt x="4922" y="2002"/>
                  </a:lnTo>
                  <a:lnTo>
                    <a:pt x="4881" y="2076"/>
                  </a:lnTo>
                  <a:lnTo>
                    <a:pt x="4881" y="2076"/>
                  </a:lnTo>
                  <a:lnTo>
                    <a:pt x="4871" y="2096"/>
                  </a:lnTo>
                  <a:lnTo>
                    <a:pt x="4861" y="2110"/>
                  </a:lnTo>
                  <a:lnTo>
                    <a:pt x="4858" y="2115"/>
                  </a:lnTo>
                  <a:lnTo>
                    <a:pt x="4854" y="2117"/>
                  </a:lnTo>
                  <a:lnTo>
                    <a:pt x="4854" y="2117"/>
                  </a:lnTo>
                  <a:lnTo>
                    <a:pt x="4846" y="2118"/>
                  </a:lnTo>
                  <a:lnTo>
                    <a:pt x="4834" y="2123"/>
                  </a:lnTo>
                  <a:lnTo>
                    <a:pt x="4822" y="2129"/>
                  </a:lnTo>
                  <a:lnTo>
                    <a:pt x="4814" y="2130"/>
                  </a:lnTo>
                  <a:lnTo>
                    <a:pt x="4814" y="2130"/>
                  </a:lnTo>
                  <a:lnTo>
                    <a:pt x="4814" y="2129"/>
                  </a:lnTo>
                  <a:lnTo>
                    <a:pt x="4814" y="2125"/>
                  </a:lnTo>
                  <a:lnTo>
                    <a:pt x="4815" y="2115"/>
                  </a:lnTo>
                  <a:lnTo>
                    <a:pt x="4826" y="2080"/>
                  </a:lnTo>
                  <a:lnTo>
                    <a:pt x="4841" y="2029"/>
                  </a:lnTo>
                  <a:lnTo>
                    <a:pt x="4814" y="2056"/>
                  </a:lnTo>
                  <a:lnTo>
                    <a:pt x="4814" y="2056"/>
                  </a:lnTo>
                  <a:lnTo>
                    <a:pt x="4797" y="2073"/>
                  </a:lnTo>
                  <a:lnTo>
                    <a:pt x="4778" y="2088"/>
                  </a:lnTo>
                  <a:lnTo>
                    <a:pt x="4755" y="2107"/>
                  </a:lnTo>
                  <a:lnTo>
                    <a:pt x="4724" y="2127"/>
                  </a:lnTo>
                  <a:lnTo>
                    <a:pt x="4687" y="2149"/>
                  </a:lnTo>
                  <a:lnTo>
                    <a:pt x="4645" y="2171"/>
                  </a:lnTo>
                  <a:lnTo>
                    <a:pt x="4598" y="2191"/>
                  </a:lnTo>
                  <a:lnTo>
                    <a:pt x="4598" y="2191"/>
                  </a:lnTo>
                  <a:lnTo>
                    <a:pt x="4563" y="2206"/>
                  </a:lnTo>
                  <a:lnTo>
                    <a:pt x="4531" y="2220"/>
                  </a:lnTo>
                  <a:lnTo>
                    <a:pt x="4504" y="2232"/>
                  </a:lnTo>
                  <a:lnTo>
                    <a:pt x="4480" y="2245"/>
                  </a:lnTo>
                  <a:lnTo>
                    <a:pt x="4480" y="2245"/>
                  </a:lnTo>
                  <a:close/>
                  <a:moveTo>
                    <a:pt x="4574" y="2314"/>
                  </a:moveTo>
                  <a:lnTo>
                    <a:pt x="4635" y="2360"/>
                  </a:lnTo>
                  <a:lnTo>
                    <a:pt x="4635" y="2360"/>
                  </a:lnTo>
                  <a:lnTo>
                    <a:pt x="4638" y="2353"/>
                  </a:lnTo>
                  <a:lnTo>
                    <a:pt x="4638" y="2353"/>
                  </a:lnTo>
                  <a:lnTo>
                    <a:pt x="4642" y="2346"/>
                  </a:lnTo>
                  <a:lnTo>
                    <a:pt x="4645" y="2343"/>
                  </a:lnTo>
                  <a:lnTo>
                    <a:pt x="4650" y="2340"/>
                  </a:lnTo>
                  <a:lnTo>
                    <a:pt x="4655" y="2336"/>
                  </a:lnTo>
                  <a:lnTo>
                    <a:pt x="4674" y="2331"/>
                  </a:lnTo>
                  <a:lnTo>
                    <a:pt x="4706" y="2319"/>
                  </a:lnTo>
                  <a:lnTo>
                    <a:pt x="4706" y="2319"/>
                  </a:lnTo>
                  <a:lnTo>
                    <a:pt x="4735" y="2308"/>
                  </a:lnTo>
                  <a:lnTo>
                    <a:pt x="4743" y="2304"/>
                  </a:lnTo>
                  <a:lnTo>
                    <a:pt x="4745" y="2301"/>
                  </a:lnTo>
                  <a:lnTo>
                    <a:pt x="4753" y="2292"/>
                  </a:lnTo>
                  <a:lnTo>
                    <a:pt x="4753" y="2292"/>
                  </a:lnTo>
                  <a:lnTo>
                    <a:pt x="4767" y="2281"/>
                  </a:lnTo>
                  <a:lnTo>
                    <a:pt x="4773" y="2270"/>
                  </a:lnTo>
                  <a:lnTo>
                    <a:pt x="4778" y="2257"/>
                  </a:lnTo>
                  <a:lnTo>
                    <a:pt x="4787" y="2238"/>
                  </a:lnTo>
                  <a:lnTo>
                    <a:pt x="4787" y="2238"/>
                  </a:lnTo>
                  <a:lnTo>
                    <a:pt x="4790" y="2233"/>
                  </a:lnTo>
                  <a:lnTo>
                    <a:pt x="4795" y="2227"/>
                  </a:lnTo>
                  <a:lnTo>
                    <a:pt x="4809" y="2216"/>
                  </a:lnTo>
                  <a:lnTo>
                    <a:pt x="4826" y="2208"/>
                  </a:lnTo>
                  <a:lnTo>
                    <a:pt x="4842" y="2199"/>
                  </a:lnTo>
                  <a:lnTo>
                    <a:pt x="4874" y="2188"/>
                  </a:lnTo>
                  <a:lnTo>
                    <a:pt x="4888" y="2184"/>
                  </a:lnTo>
                  <a:lnTo>
                    <a:pt x="4888" y="2184"/>
                  </a:lnTo>
                  <a:lnTo>
                    <a:pt x="4863" y="2188"/>
                  </a:lnTo>
                  <a:lnTo>
                    <a:pt x="4839" y="2189"/>
                  </a:lnTo>
                  <a:lnTo>
                    <a:pt x="4814" y="2191"/>
                  </a:lnTo>
                  <a:lnTo>
                    <a:pt x="4814" y="2191"/>
                  </a:lnTo>
                  <a:lnTo>
                    <a:pt x="4802" y="2193"/>
                  </a:lnTo>
                  <a:lnTo>
                    <a:pt x="4790" y="2198"/>
                  </a:lnTo>
                  <a:lnTo>
                    <a:pt x="4780" y="2205"/>
                  </a:lnTo>
                  <a:lnTo>
                    <a:pt x="4770" y="2213"/>
                  </a:lnTo>
                  <a:lnTo>
                    <a:pt x="4751" y="2230"/>
                  </a:lnTo>
                  <a:lnTo>
                    <a:pt x="4740" y="2245"/>
                  </a:lnTo>
                  <a:lnTo>
                    <a:pt x="4740" y="2245"/>
                  </a:lnTo>
                  <a:lnTo>
                    <a:pt x="4735" y="2252"/>
                  </a:lnTo>
                  <a:lnTo>
                    <a:pt x="4728" y="2257"/>
                  </a:lnTo>
                  <a:lnTo>
                    <a:pt x="4713" y="2269"/>
                  </a:lnTo>
                  <a:lnTo>
                    <a:pt x="4694" y="2279"/>
                  </a:lnTo>
                  <a:lnTo>
                    <a:pt x="4679" y="2286"/>
                  </a:lnTo>
                  <a:lnTo>
                    <a:pt x="4679" y="2286"/>
                  </a:lnTo>
                  <a:lnTo>
                    <a:pt x="4672" y="2287"/>
                  </a:lnTo>
                  <a:lnTo>
                    <a:pt x="4665" y="2287"/>
                  </a:lnTo>
                  <a:lnTo>
                    <a:pt x="4655" y="2284"/>
                  </a:lnTo>
                  <a:lnTo>
                    <a:pt x="4649" y="2281"/>
                  </a:lnTo>
                  <a:lnTo>
                    <a:pt x="4645" y="2279"/>
                  </a:lnTo>
                  <a:lnTo>
                    <a:pt x="4574" y="2314"/>
                  </a:lnTo>
                  <a:close/>
                  <a:moveTo>
                    <a:pt x="4965" y="2645"/>
                  </a:moveTo>
                  <a:lnTo>
                    <a:pt x="4965" y="2645"/>
                  </a:lnTo>
                  <a:lnTo>
                    <a:pt x="4998" y="2674"/>
                  </a:lnTo>
                  <a:lnTo>
                    <a:pt x="5028" y="2699"/>
                  </a:lnTo>
                  <a:lnTo>
                    <a:pt x="5055" y="2720"/>
                  </a:lnTo>
                  <a:lnTo>
                    <a:pt x="5077" y="2738"/>
                  </a:lnTo>
                  <a:lnTo>
                    <a:pt x="5077" y="2738"/>
                  </a:lnTo>
                  <a:lnTo>
                    <a:pt x="5085" y="2730"/>
                  </a:lnTo>
                  <a:lnTo>
                    <a:pt x="5094" y="2721"/>
                  </a:lnTo>
                  <a:lnTo>
                    <a:pt x="5100" y="2710"/>
                  </a:lnTo>
                  <a:lnTo>
                    <a:pt x="5104" y="2698"/>
                  </a:lnTo>
                  <a:lnTo>
                    <a:pt x="5104" y="2698"/>
                  </a:lnTo>
                  <a:lnTo>
                    <a:pt x="5105" y="2688"/>
                  </a:lnTo>
                  <a:lnTo>
                    <a:pt x="5104" y="2684"/>
                  </a:lnTo>
                  <a:lnTo>
                    <a:pt x="5102" y="2684"/>
                  </a:lnTo>
                  <a:lnTo>
                    <a:pt x="5097" y="2686"/>
                  </a:lnTo>
                  <a:lnTo>
                    <a:pt x="5094" y="2686"/>
                  </a:lnTo>
                  <a:lnTo>
                    <a:pt x="5090" y="2684"/>
                  </a:lnTo>
                  <a:lnTo>
                    <a:pt x="5090" y="2684"/>
                  </a:lnTo>
                  <a:lnTo>
                    <a:pt x="5087" y="2683"/>
                  </a:lnTo>
                  <a:lnTo>
                    <a:pt x="5085" y="2679"/>
                  </a:lnTo>
                  <a:lnTo>
                    <a:pt x="5080" y="2667"/>
                  </a:lnTo>
                  <a:lnTo>
                    <a:pt x="5078" y="2652"/>
                  </a:lnTo>
                  <a:lnTo>
                    <a:pt x="5077" y="2630"/>
                  </a:lnTo>
                  <a:lnTo>
                    <a:pt x="5077" y="2630"/>
                  </a:lnTo>
                  <a:lnTo>
                    <a:pt x="5075" y="2618"/>
                  </a:lnTo>
                  <a:lnTo>
                    <a:pt x="5072" y="2608"/>
                  </a:lnTo>
                  <a:lnTo>
                    <a:pt x="5067" y="2602"/>
                  </a:lnTo>
                  <a:lnTo>
                    <a:pt x="5057" y="2596"/>
                  </a:lnTo>
                  <a:lnTo>
                    <a:pt x="5046" y="2593"/>
                  </a:lnTo>
                  <a:lnTo>
                    <a:pt x="5033" y="2591"/>
                  </a:lnTo>
                  <a:lnTo>
                    <a:pt x="5016" y="2593"/>
                  </a:lnTo>
                  <a:lnTo>
                    <a:pt x="4996" y="2596"/>
                  </a:lnTo>
                  <a:lnTo>
                    <a:pt x="4996" y="2596"/>
                  </a:lnTo>
                  <a:lnTo>
                    <a:pt x="4986" y="2600"/>
                  </a:lnTo>
                  <a:lnTo>
                    <a:pt x="4979" y="2603"/>
                  </a:lnTo>
                  <a:lnTo>
                    <a:pt x="4972" y="2608"/>
                  </a:lnTo>
                  <a:lnTo>
                    <a:pt x="4969" y="2615"/>
                  </a:lnTo>
                  <a:lnTo>
                    <a:pt x="4965" y="2622"/>
                  </a:lnTo>
                  <a:lnTo>
                    <a:pt x="4965" y="2630"/>
                  </a:lnTo>
                  <a:lnTo>
                    <a:pt x="4965" y="2645"/>
                  </a:lnTo>
                  <a:lnTo>
                    <a:pt x="4965" y="2645"/>
                  </a:lnTo>
                  <a:close/>
                  <a:moveTo>
                    <a:pt x="5121" y="2850"/>
                  </a:moveTo>
                  <a:lnTo>
                    <a:pt x="5121" y="2850"/>
                  </a:lnTo>
                  <a:lnTo>
                    <a:pt x="5131" y="2865"/>
                  </a:lnTo>
                  <a:lnTo>
                    <a:pt x="5144" y="2880"/>
                  </a:lnTo>
                  <a:lnTo>
                    <a:pt x="5144" y="2880"/>
                  </a:lnTo>
                  <a:lnTo>
                    <a:pt x="5169" y="2907"/>
                  </a:lnTo>
                  <a:lnTo>
                    <a:pt x="5190" y="2929"/>
                  </a:lnTo>
                  <a:lnTo>
                    <a:pt x="5222" y="2960"/>
                  </a:lnTo>
                  <a:lnTo>
                    <a:pt x="5240" y="2975"/>
                  </a:lnTo>
                  <a:lnTo>
                    <a:pt x="5244" y="2980"/>
                  </a:lnTo>
                  <a:lnTo>
                    <a:pt x="5245" y="2982"/>
                  </a:lnTo>
                  <a:lnTo>
                    <a:pt x="5245" y="2982"/>
                  </a:lnTo>
                  <a:lnTo>
                    <a:pt x="5242" y="2983"/>
                  </a:lnTo>
                  <a:lnTo>
                    <a:pt x="5242" y="2983"/>
                  </a:lnTo>
                  <a:lnTo>
                    <a:pt x="5259" y="2998"/>
                  </a:lnTo>
                  <a:lnTo>
                    <a:pt x="5287" y="3020"/>
                  </a:lnTo>
                  <a:lnTo>
                    <a:pt x="5319" y="3041"/>
                  </a:lnTo>
                  <a:lnTo>
                    <a:pt x="5335" y="3049"/>
                  </a:lnTo>
                  <a:lnTo>
                    <a:pt x="5346" y="3056"/>
                  </a:lnTo>
                  <a:lnTo>
                    <a:pt x="5346" y="3056"/>
                  </a:lnTo>
                  <a:lnTo>
                    <a:pt x="5358" y="3061"/>
                  </a:lnTo>
                  <a:lnTo>
                    <a:pt x="5368" y="3068"/>
                  </a:lnTo>
                  <a:lnTo>
                    <a:pt x="5387" y="3081"/>
                  </a:lnTo>
                  <a:lnTo>
                    <a:pt x="5409" y="3098"/>
                  </a:lnTo>
                  <a:lnTo>
                    <a:pt x="5424" y="3107"/>
                  </a:lnTo>
                  <a:lnTo>
                    <a:pt x="5441" y="3117"/>
                  </a:lnTo>
                  <a:lnTo>
                    <a:pt x="5441" y="3117"/>
                  </a:lnTo>
                  <a:lnTo>
                    <a:pt x="5458" y="3125"/>
                  </a:lnTo>
                  <a:lnTo>
                    <a:pt x="5469" y="3129"/>
                  </a:lnTo>
                  <a:lnTo>
                    <a:pt x="5476" y="3129"/>
                  </a:lnTo>
                  <a:lnTo>
                    <a:pt x="5481" y="3127"/>
                  </a:lnTo>
                  <a:lnTo>
                    <a:pt x="5481" y="3123"/>
                  </a:lnTo>
                  <a:lnTo>
                    <a:pt x="5483" y="3120"/>
                  </a:lnTo>
                  <a:lnTo>
                    <a:pt x="5481" y="3117"/>
                  </a:lnTo>
                  <a:lnTo>
                    <a:pt x="5481" y="3117"/>
                  </a:lnTo>
                  <a:lnTo>
                    <a:pt x="5493" y="3115"/>
                  </a:lnTo>
                  <a:lnTo>
                    <a:pt x="5518" y="3110"/>
                  </a:lnTo>
                  <a:lnTo>
                    <a:pt x="5535" y="3107"/>
                  </a:lnTo>
                  <a:lnTo>
                    <a:pt x="5550" y="3103"/>
                  </a:lnTo>
                  <a:lnTo>
                    <a:pt x="5564" y="3096"/>
                  </a:lnTo>
                  <a:lnTo>
                    <a:pt x="5576" y="3090"/>
                  </a:lnTo>
                  <a:lnTo>
                    <a:pt x="5576" y="3090"/>
                  </a:lnTo>
                  <a:lnTo>
                    <a:pt x="5579" y="3086"/>
                  </a:lnTo>
                  <a:lnTo>
                    <a:pt x="5582" y="3083"/>
                  </a:lnTo>
                  <a:lnTo>
                    <a:pt x="5582" y="3080"/>
                  </a:lnTo>
                  <a:lnTo>
                    <a:pt x="5581" y="3076"/>
                  </a:lnTo>
                  <a:lnTo>
                    <a:pt x="5579" y="3073"/>
                  </a:lnTo>
                  <a:lnTo>
                    <a:pt x="5576" y="3071"/>
                  </a:lnTo>
                  <a:lnTo>
                    <a:pt x="5567" y="3064"/>
                  </a:lnTo>
                  <a:lnTo>
                    <a:pt x="5554" y="3061"/>
                  </a:lnTo>
                  <a:lnTo>
                    <a:pt x="5537" y="3056"/>
                  </a:lnTo>
                  <a:lnTo>
                    <a:pt x="5501" y="3049"/>
                  </a:lnTo>
                  <a:lnTo>
                    <a:pt x="5501" y="3049"/>
                  </a:lnTo>
                  <a:lnTo>
                    <a:pt x="5486" y="3046"/>
                  </a:lnTo>
                  <a:lnTo>
                    <a:pt x="5475" y="3039"/>
                  </a:lnTo>
                  <a:lnTo>
                    <a:pt x="5468" y="3034"/>
                  </a:lnTo>
                  <a:lnTo>
                    <a:pt x="5466" y="3027"/>
                  </a:lnTo>
                  <a:lnTo>
                    <a:pt x="5464" y="3019"/>
                  </a:lnTo>
                  <a:lnTo>
                    <a:pt x="5464" y="3010"/>
                  </a:lnTo>
                  <a:lnTo>
                    <a:pt x="5468" y="2995"/>
                  </a:lnTo>
                  <a:lnTo>
                    <a:pt x="5468" y="2995"/>
                  </a:lnTo>
                  <a:lnTo>
                    <a:pt x="5469" y="2988"/>
                  </a:lnTo>
                  <a:lnTo>
                    <a:pt x="5475" y="2980"/>
                  </a:lnTo>
                  <a:lnTo>
                    <a:pt x="5481" y="2973"/>
                  </a:lnTo>
                  <a:lnTo>
                    <a:pt x="5490" y="2968"/>
                  </a:lnTo>
                  <a:lnTo>
                    <a:pt x="5505" y="2955"/>
                  </a:lnTo>
                  <a:lnTo>
                    <a:pt x="5512" y="2948"/>
                  </a:lnTo>
                  <a:lnTo>
                    <a:pt x="5515" y="2941"/>
                  </a:lnTo>
                  <a:lnTo>
                    <a:pt x="5515" y="2941"/>
                  </a:lnTo>
                  <a:lnTo>
                    <a:pt x="5515" y="2938"/>
                  </a:lnTo>
                  <a:lnTo>
                    <a:pt x="5515" y="2936"/>
                  </a:lnTo>
                  <a:lnTo>
                    <a:pt x="5512" y="2931"/>
                  </a:lnTo>
                  <a:lnTo>
                    <a:pt x="5505" y="2929"/>
                  </a:lnTo>
                  <a:lnTo>
                    <a:pt x="5495" y="2926"/>
                  </a:lnTo>
                  <a:lnTo>
                    <a:pt x="5469" y="2922"/>
                  </a:lnTo>
                  <a:lnTo>
                    <a:pt x="5456" y="2919"/>
                  </a:lnTo>
                  <a:lnTo>
                    <a:pt x="5441" y="2914"/>
                  </a:lnTo>
                  <a:lnTo>
                    <a:pt x="5441" y="2914"/>
                  </a:lnTo>
                  <a:lnTo>
                    <a:pt x="5414" y="2902"/>
                  </a:lnTo>
                  <a:lnTo>
                    <a:pt x="5392" y="2889"/>
                  </a:lnTo>
                  <a:lnTo>
                    <a:pt x="5382" y="2884"/>
                  </a:lnTo>
                  <a:lnTo>
                    <a:pt x="5375" y="2875"/>
                  </a:lnTo>
                  <a:lnTo>
                    <a:pt x="5370" y="2868"/>
                  </a:lnTo>
                  <a:lnTo>
                    <a:pt x="5367" y="2860"/>
                  </a:lnTo>
                  <a:lnTo>
                    <a:pt x="5367" y="2860"/>
                  </a:lnTo>
                  <a:lnTo>
                    <a:pt x="5357" y="2811"/>
                  </a:lnTo>
                  <a:lnTo>
                    <a:pt x="5350" y="2784"/>
                  </a:lnTo>
                  <a:lnTo>
                    <a:pt x="5345" y="2770"/>
                  </a:lnTo>
                  <a:lnTo>
                    <a:pt x="5340" y="2759"/>
                  </a:lnTo>
                  <a:lnTo>
                    <a:pt x="5340" y="2759"/>
                  </a:lnTo>
                  <a:lnTo>
                    <a:pt x="5328" y="2738"/>
                  </a:lnTo>
                  <a:lnTo>
                    <a:pt x="5318" y="2716"/>
                  </a:lnTo>
                  <a:lnTo>
                    <a:pt x="5308" y="2693"/>
                  </a:lnTo>
                  <a:lnTo>
                    <a:pt x="5299" y="2664"/>
                  </a:lnTo>
                  <a:lnTo>
                    <a:pt x="5299" y="2664"/>
                  </a:lnTo>
                  <a:lnTo>
                    <a:pt x="5294" y="2642"/>
                  </a:lnTo>
                  <a:lnTo>
                    <a:pt x="5294" y="2632"/>
                  </a:lnTo>
                  <a:lnTo>
                    <a:pt x="5294" y="2629"/>
                  </a:lnTo>
                  <a:lnTo>
                    <a:pt x="5292" y="2623"/>
                  </a:lnTo>
                  <a:lnTo>
                    <a:pt x="5292" y="2623"/>
                  </a:lnTo>
                  <a:lnTo>
                    <a:pt x="5287" y="2620"/>
                  </a:lnTo>
                  <a:lnTo>
                    <a:pt x="5279" y="2618"/>
                  </a:lnTo>
                  <a:lnTo>
                    <a:pt x="5269" y="2620"/>
                  </a:lnTo>
                  <a:lnTo>
                    <a:pt x="5257" y="2622"/>
                  </a:lnTo>
                  <a:lnTo>
                    <a:pt x="5245" y="2627"/>
                  </a:lnTo>
                  <a:lnTo>
                    <a:pt x="5233" y="2632"/>
                  </a:lnTo>
                  <a:lnTo>
                    <a:pt x="5225" y="2640"/>
                  </a:lnTo>
                  <a:lnTo>
                    <a:pt x="5222" y="2645"/>
                  </a:lnTo>
                  <a:lnTo>
                    <a:pt x="5218" y="2651"/>
                  </a:lnTo>
                  <a:lnTo>
                    <a:pt x="5218" y="2651"/>
                  </a:lnTo>
                  <a:lnTo>
                    <a:pt x="5217" y="2656"/>
                  </a:lnTo>
                  <a:lnTo>
                    <a:pt x="5217" y="2662"/>
                  </a:lnTo>
                  <a:lnTo>
                    <a:pt x="5218" y="2669"/>
                  </a:lnTo>
                  <a:lnTo>
                    <a:pt x="5222" y="2674"/>
                  </a:lnTo>
                  <a:lnTo>
                    <a:pt x="5230" y="2688"/>
                  </a:lnTo>
                  <a:lnTo>
                    <a:pt x="5240" y="2699"/>
                  </a:lnTo>
                  <a:lnTo>
                    <a:pt x="5259" y="2718"/>
                  </a:lnTo>
                  <a:lnTo>
                    <a:pt x="5266" y="2725"/>
                  </a:lnTo>
                  <a:lnTo>
                    <a:pt x="5266" y="2725"/>
                  </a:lnTo>
                  <a:lnTo>
                    <a:pt x="5257" y="2721"/>
                  </a:lnTo>
                  <a:lnTo>
                    <a:pt x="5240" y="2718"/>
                  </a:lnTo>
                  <a:lnTo>
                    <a:pt x="5223" y="2716"/>
                  </a:lnTo>
                  <a:lnTo>
                    <a:pt x="5217" y="2716"/>
                  </a:lnTo>
                  <a:lnTo>
                    <a:pt x="5212" y="2718"/>
                  </a:lnTo>
                  <a:lnTo>
                    <a:pt x="5212" y="2718"/>
                  </a:lnTo>
                  <a:lnTo>
                    <a:pt x="5210" y="2720"/>
                  </a:lnTo>
                  <a:lnTo>
                    <a:pt x="5210" y="2723"/>
                  </a:lnTo>
                  <a:lnTo>
                    <a:pt x="5218" y="2735"/>
                  </a:lnTo>
                  <a:lnTo>
                    <a:pt x="5230" y="2754"/>
                  </a:lnTo>
                  <a:lnTo>
                    <a:pt x="5237" y="2765"/>
                  </a:lnTo>
                  <a:lnTo>
                    <a:pt x="5245" y="2779"/>
                  </a:lnTo>
                  <a:lnTo>
                    <a:pt x="5245" y="2779"/>
                  </a:lnTo>
                  <a:lnTo>
                    <a:pt x="5250" y="2792"/>
                  </a:lnTo>
                  <a:lnTo>
                    <a:pt x="5254" y="2803"/>
                  </a:lnTo>
                  <a:lnTo>
                    <a:pt x="5254" y="2809"/>
                  </a:lnTo>
                  <a:lnTo>
                    <a:pt x="5252" y="2816"/>
                  </a:lnTo>
                  <a:lnTo>
                    <a:pt x="5244" y="2826"/>
                  </a:lnTo>
                  <a:lnTo>
                    <a:pt x="5240" y="2833"/>
                  </a:lnTo>
                  <a:lnTo>
                    <a:pt x="5239" y="2840"/>
                  </a:lnTo>
                  <a:lnTo>
                    <a:pt x="5239" y="2840"/>
                  </a:lnTo>
                  <a:lnTo>
                    <a:pt x="5237" y="2843"/>
                  </a:lnTo>
                  <a:lnTo>
                    <a:pt x="5235" y="2846"/>
                  </a:lnTo>
                  <a:lnTo>
                    <a:pt x="5232" y="2848"/>
                  </a:lnTo>
                  <a:lnTo>
                    <a:pt x="5227" y="2850"/>
                  </a:lnTo>
                  <a:lnTo>
                    <a:pt x="5215" y="2852"/>
                  </a:lnTo>
                  <a:lnTo>
                    <a:pt x="5201" y="2852"/>
                  </a:lnTo>
                  <a:lnTo>
                    <a:pt x="5169" y="2850"/>
                  </a:lnTo>
                  <a:lnTo>
                    <a:pt x="5137" y="2846"/>
                  </a:lnTo>
                  <a:lnTo>
                    <a:pt x="5137" y="2846"/>
                  </a:lnTo>
                  <a:lnTo>
                    <a:pt x="5127" y="2846"/>
                  </a:lnTo>
                  <a:lnTo>
                    <a:pt x="5121" y="2850"/>
                  </a:lnTo>
                  <a:lnTo>
                    <a:pt x="5121" y="2850"/>
                  </a:lnTo>
                  <a:close/>
                  <a:moveTo>
                    <a:pt x="4482" y="53"/>
                  </a:moveTo>
                  <a:lnTo>
                    <a:pt x="4482" y="53"/>
                  </a:lnTo>
                  <a:lnTo>
                    <a:pt x="4436" y="56"/>
                  </a:lnTo>
                  <a:lnTo>
                    <a:pt x="4436" y="56"/>
                  </a:lnTo>
                  <a:lnTo>
                    <a:pt x="4387" y="93"/>
                  </a:lnTo>
                  <a:lnTo>
                    <a:pt x="4360" y="115"/>
                  </a:lnTo>
                  <a:lnTo>
                    <a:pt x="4335" y="137"/>
                  </a:lnTo>
                  <a:lnTo>
                    <a:pt x="4335" y="137"/>
                  </a:lnTo>
                  <a:lnTo>
                    <a:pt x="4298" y="171"/>
                  </a:lnTo>
                  <a:lnTo>
                    <a:pt x="4288" y="183"/>
                  </a:lnTo>
                  <a:lnTo>
                    <a:pt x="4279" y="193"/>
                  </a:lnTo>
                  <a:lnTo>
                    <a:pt x="4266" y="213"/>
                  </a:lnTo>
                  <a:lnTo>
                    <a:pt x="4247" y="245"/>
                  </a:lnTo>
                  <a:lnTo>
                    <a:pt x="4247" y="245"/>
                  </a:lnTo>
                  <a:lnTo>
                    <a:pt x="4220" y="287"/>
                  </a:lnTo>
                  <a:lnTo>
                    <a:pt x="4193" y="326"/>
                  </a:lnTo>
                  <a:lnTo>
                    <a:pt x="4173" y="362"/>
                  </a:lnTo>
                  <a:lnTo>
                    <a:pt x="4165" y="375"/>
                  </a:lnTo>
                  <a:lnTo>
                    <a:pt x="4160" y="387"/>
                  </a:lnTo>
                  <a:lnTo>
                    <a:pt x="4160" y="387"/>
                  </a:lnTo>
                  <a:lnTo>
                    <a:pt x="4145" y="422"/>
                  </a:lnTo>
                  <a:lnTo>
                    <a:pt x="4124" y="470"/>
                  </a:lnTo>
                  <a:lnTo>
                    <a:pt x="4108" y="507"/>
                  </a:lnTo>
                  <a:lnTo>
                    <a:pt x="4108" y="512"/>
                  </a:lnTo>
                  <a:lnTo>
                    <a:pt x="4108" y="514"/>
                  </a:lnTo>
                  <a:lnTo>
                    <a:pt x="4109" y="512"/>
                  </a:lnTo>
                  <a:lnTo>
                    <a:pt x="4113" y="509"/>
                  </a:lnTo>
                  <a:lnTo>
                    <a:pt x="4113" y="509"/>
                  </a:lnTo>
                  <a:lnTo>
                    <a:pt x="4145" y="465"/>
                  </a:lnTo>
                  <a:lnTo>
                    <a:pt x="4195" y="394"/>
                  </a:lnTo>
                  <a:lnTo>
                    <a:pt x="4224" y="358"/>
                  </a:lnTo>
                  <a:lnTo>
                    <a:pt x="4252" y="326"/>
                  </a:lnTo>
                  <a:lnTo>
                    <a:pt x="4266" y="313"/>
                  </a:lnTo>
                  <a:lnTo>
                    <a:pt x="4278" y="301"/>
                  </a:lnTo>
                  <a:lnTo>
                    <a:pt x="4290" y="292"/>
                  </a:lnTo>
                  <a:lnTo>
                    <a:pt x="4301" y="286"/>
                  </a:lnTo>
                  <a:lnTo>
                    <a:pt x="4301" y="286"/>
                  </a:lnTo>
                  <a:lnTo>
                    <a:pt x="4311" y="279"/>
                  </a:lnTo>
                  <a:lnTo>
                    <a:pt x="4323" y="270"/>
                  </a:lnTo>
                  <a:lnTo>
                    <a:pt x="4335" y="260"/>
                  </a:lnTo>
                  <a:lnTo>
                    <a:pt x="4349" y="248"/>
                  </a:lnTo>
                  <a:lnTo>
                    <a:pt x="4372" y="221"/>
                  </a:lnTo>
                  <a:lnTo>
                    <a:pt x="4396" y="191"/>
                  </a:lnTo>
                  <a:lnTo>
                    <a:pt x="4418" y="164"/>
                  </a:lnTo>
                  <a:lnTo>
                    <a:pt x="4435" y="140"/>
                  </a:lnTo>
                  <a:lnTo>
                    <a:pt x="4450" y="117"/>
                  </a:lnTo>
                  <a:lnTo>
                    <a:pt x="4450" y="117"/>
                  </a:lnTo>
                  <a:lnTo>
                    <a:pt x="4429" y="135"/>
                  </a:lnTo>
                  <a:lnTo>
                    <a:pt x="4384" y="178"/>
                  </a:lnTo>
                  <a:lnTo>
                    <a:pt x="4360" y="201"/>
                  </a:lnTo>
                  <a:lnTo>
                    <a:pt x="4337" y="220"/>
                  </a:lnTo>
                  <a:lnTo>
                    <a:pt x="4318" y="233"/>
                  </a:lnTo>
                  <a:lnTo>
                    <a:pt x="4311" y="237"/>
                  </a:lnTo>
                  <a:lnTo>
                    <a:pt x="4308" y="238"/>
                  </a:lnTo>
                  <a:lnTo>
                    <a:pt x="4308" y="238"/>
                  </a:lnTo>
                  <a:lnTo>
                    <a:pt x="4298" y="235"/>
                  </a:lnTo>
                  <a:lnTo>
                    <a:pt x="4295" y="232"/>
                  </a:lnTo>
                  <a:lnTo>
                    <a:pt x="4293" y="230"/>
                  </a:lnTo>
                  <a:lnTo>
                    <a:pt x="4291" y="225"/>
                  </a:lnTo>
                  <a:lnTo>
                    <a:pt x="4293" y="221"/>
                  </a:lnTo>
                  <a:lnTo>
                    <a:pt x="4296" y="216"/>
                  </a:lnTo>
                  <a:lnTo>
                    <a:pt x="4301" y="211"/>
                  </a:lnTo>
                  <a:lnTo>
                    <a:pt x="4301" y="211"/>
                  </a:lnTo>
                  <a:lnTo>
                    <a:pt x="4376" y="147"/>
                  </a:lnTo>
                  <a:lnTo>
                    <a:pt x="4482" y="53"/>
                  </a:lnTo>
                  <a:lnTo>
                    <a:pt x="4482" y="53"/>
                  </a:lnTo>
                  <a:close/>
                  <a:moveTo>
                    <a:pt x="4279" y="36"/>
                  </a:moveTo>
                  <a:lnTo>
                    <a:pt x="4279" y="36"/>
                  </a:lnTo>
                  <a:lnTo>
                    <a:pt x="4205" y="20"/>
                  </a:lnTo>
                  <a:lnTo>
                    <a:pt x="4205" y="20"/>
                  </a:lnTo>
                  <a:lnTo>
                    <a:pt x="4177" y="41"/>
                  </a:lnTo>
                  <a:lnTo>
                    <a:pt x="4148" y="64"/>
                  </a:lnTo>
                  <a:lnTo>
                    <a:pt x="4134" y="78"/>
                  </a:lnTo>
                  <a:lnTo>
                    <a:pt x="4123" y="90"/>
                  </a:lnTo>
                  <a:lnTo>
                    <a:pt x="4113" y="103"/>
                  </a:lnTo>
                  <a:lnTo>
                    <a:pt x="4106" y="117"/>
                  </a:lnTo>
                  <a:lnTo>
                    <a:pt x="4106" y="117"/>
                  </a:lnTo>
                  <a:lnTo>
                    <a:pt x="4096" y="137"/>
                  </a:lnTo>
                  <a:lnTo>
                    <a:pt x="4087" y="154"/>
                  </a:lnTo>
                  <a:lnTo>
                    <a:pt x="4065" y="186"/>
                  </a:lnTo>
                  <a:lnTo>
                    <a:pt x="4040" y="223"/>
                  </a:lnTo>
                  <a:lnTo>
                    <a:pt x="4027" y="245"/>
                  </a:lnTo>
                  <a:lnTo>
                    <a:pt x="4011" y="272"/>
                  </a:lnTo>
                  <a:lnTo>
                    <a:pt x="4011" y="272"/>
                  </a:lnTo>
                  <a:lnTo>
                    <a:pt x="3996" y="301"/>
                  </a:lnTo>
                  <a:lnTo>
                    <a:pt x="3983" y="331"/>
                  </a:lnTo>
                  <a:lnTo>
                    <a:pt x="3958" y="387"/>
                  </a:lnTo>
                  <a:lnTo>
                    <a:pt x="3944" y="416"/>
                  </a:lnTo>
                  <a:lnTo>
                    <a:pt x="3931" y="441"/>
                  </a:lnTo>
                  <a:lnTo>
                    <a:pt x="3915" y="465"/>
                  </a:lnTo>
                  <a:lnTo>
                    <a:pt x="3897" y="488"/>
                  </a:lnTo>
                  <a:lnTo>
                    <a:pt x="3897" y="488"/>
                  </a:lnTo>
                  <a:lnTo>
                    <a:pt x="3878" y="512"/>
                  </a:lnTo>
                  <a:lnTo>
                    <a:pt x="3861" y="541"/>
                  </a:lnTo>
                  <a:lnTo>
                    <a:pt x="3845" y="569"/>
                  </a:lnTo>
                  <a:lnTo>
                    <a:pt x="3831" y="598"/>
                  </a:lnTo>
                  <a:lnTo>
                    <a:pt x="3809" y="650"/>
                  </a:lnTo>
                  <a:lnTo>
                    <a:pt x="3796" y="684"/>
                  </a:lnTo>
                  <a:lnTo>
                    <a:pt x="3796" y="684"/>
                  </a:lnTo>
                  <a:lnTo>
                    <a:pt x="3786" y="703"/>
                  </a:lnTo>
                  <a:lnTo>
                    <a:pt x="3782" y="713"/>
                  </a:lnTo>
                  <a:lnTo>
                    <a:pt x="3777" y="723"/>
                  </a:lnTo>
                  <a:lnTo>
                    <a:pt x="3774" y="738"/>
                  </a:lnTo>
                  <a:lnTo>
                    <a:pt x="3770" y="757"/>
                  </a:lnTo>
                  <a:lnTo>
                    <a:pt x="3769" y="782"/>
                  </a:lnTo>
                  <a:lnTo>
                    <a:pt x="3769" y="813"/>
                  </a:lnTo>
                  <a:lnTo>
                    <a:pt x="3769" y="813"/>
                  </a:lnTo>
                  <a:lnTo>
                    <a:pt x="3769" y="868"/>
                  </a:lnTo>
                  <a:lnTo>
                    <a:pt x="3767" y="958"/>
                  </a:lnTo>
                  <a:lnTo>
                    <a:pt x="3762" y="1194"/>
                  </a:lnTo>
                  <a:lnTo>
                    <a:pt x="3760" y="1318"/>
                  </a:lnTo>
                  <a:lnTo>
                    <a:pt x="3760" y="1431"/>
                  </a:lnTo>
                  <a:lnTo>
                    <a:pt x="3764" y="1520"/>
                  </a:lnTo>
                  <a:lnTo>
                    <a:pt x="3765" y="1554"/>
                  </a:lnTo>
                  <a:lnTo>
                    <a:pt x="3769" y="1576"/>
                  </a:lnTo>
                  <a:lnTo>
                    <a:pt x="3769" y="1576"/>
                  </a:lnTo>
                  <a:lnTo>
                    <a:pt x="3782" y="1632"/>
                  </a:lnTo>
                  <a:lnTo>
                    <a:pt x="3791" y="1666"/>
                  </a:lnTo>
                  <a:lnTo>
                    <a:pt x="3796" y="1684"/>
                  </a:lnTo>
                  <a:lnTo>
                    <a:pt x="3796" y="1684"/>
                  </a:lnTo>
                  <a:lnTo>
                    <a:pt x="3804" y="1341"/>
                  </a:lnTo>
                  <a:lnTo>
                    <a:pt x="3811" y="1083"/>
                  </a:lnTo>
                  <a:lnTo>
                    <a:pt x="3816" y="914"/>
                  </a:lnTo>
                  <a:lnTo>
                    <a:pt x="3816" y="914"/>
                  </a:lnTo>
                  <a:lnTo>
                    <a:pt x="3816" y="873"/>
                  </a:lnTo>
                  <a:lnTo>
                    <a:pt x="3814" y="838"/>
                  </a:lnTo>
                  <a:lnTo>
                    <a:pt x="3811" y="779"/>
                  </a:lnTo>
                  <a:lnTo>
                    <a:pt x="3809" y="754"/>
                  </a:lnTo>
                  <a:lnTo>
                    <a:pt x="3813" y="728"/>
                  </a:lnTo>
                  <a:lnTo>
                    <a:pt x="3814" y="715"/>
                  </a:lnTo>
                  <a:lnTo>
                    <a:pt x="3818" y="703"/>
                  </a:lnTo>
                  <a:lnTo>
                    <a:pt x="3823" y="691"/>
                  </a:lnTo>
                  <a:lnTo>
                    <a:pt x="3829" y="678"/>
                  </a:lnTo>
                  <a:lnTo>
                    <a:pt x="3829" y="678"/>
                  </a:lnTo>
                  <a:lnTo>
                    <a:pt x="3845" y="650"/>
                  </a:lnTo>
                  <a:lnTo>
                    <a:pt x="3863" y="622"/>
                  </a:lnTo>
                  <a:lnTo>
                    <a:pt x="3905" y="563"/>
                  </a:lnTo>
                  <a:lnTo>
                    <a:pt x="3949" y="502"/>
                  </a:lnTo>
                  <a:lnTo>
                    <a:pt x="3991" y="448"/>
                  </a:lnTo>
                  <a:lnTo>
                    <a:pt x="3991" y="448"/>
                  </a:lnTo>
                  <a:lnTo>
                    <a:pt x="4028" y="399"/>
                  </a:lnTo>
                  <a:lnTo>
                    <a:pt x="4060" y="351"/>
                  </a:lnTo>
                  <a:lnTo>
                    <a:pt x="4074" y="331"/>
                  </a:lnTo>
                  <a:lnTo>
                    <a:pt x="4084" y="309"/>
                  </a:lnTo>
                  <a:lnTo>
                    <a:pt x="4092" y="291"/>
                  </a:lnTo>
                  <a:lnTo>
                    <a:pt x="4099" y="272"/>
                  </a:lnTo>
                  <a:lnTo>
                    <a:pt x="4099" y="272"/>
                  </a:lnTo>
                  <a:lnTo>
                    <a:pt x="4108" y="237"/>
                  </a:lnTo>
                  <a:lnTo>
                    <a:pt x="4119" y="201"/>
                  </a:lnTo>
                  <a:lnTo>
                    <a:pt x="4126" y="183"/>
                  </a:lnTo>
                  <a:lnTo>
                    <a:pt x="4134" y="164"/>
                  </a:lnTo>
                  <a:lnTo>
                    <a:pt x="4146" y="147"/>
                  </a:lnTo>
                  <a:lnTo>
                    <a:pt x="4160" y="130"/>
                  </a:lnTo>
                  <a:lnTo>
                    <a:pt x="4160" y="130"/>
                  </a:lnTo>
                  <a:lnTo>
                    <a:pt x="4183" y="108"/>
                  </a:lnTo>
                  <a:lnTo>
                    <a:pt x="4214" y="83"/>
                  </a:lnTo>
                  <a:lnTo>
                    <a:pt x="4247" y="58"/>
                  </a:lnTo>
                  <a:lnTo>
                    <a:pt x="4279" y="36"/>
                  </a:lnTo>
                  <a:lnTo>
                    <a:pt x="4279" y="36"/>
                  </a:lnTo>
                  <a:close/>
                  <a:moveTo>
                    <a:pt x="4118" y="7"/>
                  </a:moveTo>
                  <a:lnTo>
                    <a:pt x="4118" y="7"/>
                  </a:lnTo>
                  <a:lnTo>
                    <a:pt x="4081" y="2"/>
                  </a:lnTo>
                  <a:lnTo>
                    <a:pt x="4081" y="2"/>
                  </a:lnTo>
                  <a:lnTo>
                    <a:pt x="4057" y="31"/>
                  </a:lnTo>
                  <a:lnTo>
                    <a:pt x="4030" y="64"/>
                  </a:lnTo>
                  <a:lnTo>
                    <a:pt x="3998" y="105"/>
                  </a:lnTo>
                  <a:lnTo>
                    <a:pt x="3964" y="150"/>
                  </a:lnTo>
                  <a:lnTo>
                    <a:pt x="3964" y="150"/>
                  </a:lnTo>
                  <a:lnTo>
                    <a:pt x="3934" y="191"/>
                  </a:lnTo>
                  <a:lnTo>
                    <a:pt x="3912" y="216"/>
                  </a:lnTo>
                  <a:lnTo>
                    <a:pt x="3883" y="247"/>
                  </a:lnTo>
                  <a:lnTo>
                    <a:pt x="3872" y="262"/>
                  </a:lnTo>
                  <a:lnTo>
                    <a:pt x="3861" y="282"/>
                  </a:lnTo>
                  <a:lnTo>
                    <a:pt x="3851" y="314"/>
                  </a:lnTo>
                  <a:lnTo>
                    <a:pt x="3836" y="360"/>
                  </a:lnTo>
                  <a:lnTo>
                    <a:pt x="3836" y="360"/>
                  </a:lnTo>
                  <a:lnTo>
                    <a:pt x="3819" y="414"/>
                  </a:lnTo>
                  <a:lnTo>
                    <a:pt x="3799" y="475"/>
                  </a:lnTo>
                  <a:lnTo>
                    <a:pt x="3754" y="603"/>
                  </a:lnTo>
                  <a:lnTo>
                    <a:pt x="3690" y="781"/>
                  </a:lnTo>
                  <a:lnTo>
                    <a:pt x="3690" y="781"/>
                  </a:lnTo>
                  <a:lnTo>
                    <a:pt x="3728" y="688"/>
                  </a:lnTo>
                  <a:lnTo>
                    <a:pt x="3794" y="532"/>
                  </a:lnTo>
                  <a:lnTo>
                    <a:pt x="3831" y="448"/>
                  </a:lnTo>
                  <a:lnTo>
                    <a:pt x="3865" y="372"/>
                  </a:lnTo>
                  <a:lnTo>
                    <a:pt x="3895" y="311"/>
                  </a:lnTo>
                  <a:lnTo>
                    <a:pt x="3907" y="289"/>
                  </a:lnTo>
                  <a:lnTo>
                    <a:pt x="3917" y="272"/>
                  </a:lnTo>
                  <a:lnTo>
                    <a:pt x="3917" y="272"/>
                  </a:lnTo>
                  <a:lnTo>
                    <a:pt x="3974" y="188"/>
                  </a:lnTo>
                  <a:lnTo>
                    <a:pt x="3995" y="159"/>
                  </a:lnTo>
                  <a:lnTo>
                    <a:pt x="4011" y="137"/>
                  </a:lnTo>
                  <a:lnTo>
                    <a:pt x="4011" y="137"/>
                  </a:lnTo>
                  <a:lnTo>
                    <a:pt x="4055" y="85"/>
                  </a:lnTo>
                  <a:lnTo>
                    <a:pt x="4118" y="7"/>
                  </a:lnTo>
                  <a:lnTo>
                    <a:pt x="4118" y="7"/>
                  </a:lnTo>
                  <a:close/>
                  <a:moveTo>
                    <a:pt x="3848" y="31"/>
                  </a:moveTo>
                  <a:lnTo>
                    <a:pt x="3848" y="31"/>
                  </a:lnTo>
                  <a:lnTo>
                    <a:pt x="3772" y="56"/>
                  </a:lnTo>
                  <a:lnTo>
                    <a:pt x="3772" y="56"/>
                  </a:lnTo>
                  <a:lnTo>
                    <a:pt x="3735" y="112"/>
                  </a:lnTo>
                  <a:lnTo>
                    <a:pt x="3715" y="144"/>
                  </a:lnTo>
                  <a:lnTo>
                    <a:pt x="3695" y="178"/>
                  </a:lnTo>
                  <a:lnTo>
                    <a:pt x="3695" y="178"/>
                  </a:lnTo>
                  <a:lnTo>
                    <a:pt x="3664" y="235"/>
                  </a:lnTo>
                  <a:lnTo>
                    <a:pt x="3654" y="255"/>
                  </a:lnTo>
                  <a:lnTo>
                    <a:pt x="3646" y="274"/>
                  </a:lnTo>
                  <a:lnTo>
                    <a:pt x="3641" y="294"/>
                  </a:lnTo>
                  <a:lnTo>
                    <a:pt x="3637" y="314"/>
                  </a:lnTo>
                  <a:lnTo>
                    <a:pt x="3627" y="373"/>
                  </a:lnTo>
                  <a:lnTo>
                    <a:pt x="3627" y="373"/>
                  </a:lnTo>
                  <a:lnTo>
                    <a:pt x="3619" y="414"/>
                  </a:lnTo>
                  <a:lnTo>
                    <a:pt x="3609" y="460"/>
                  </a:lnTo>
                  <a:lnTo>
                    <a:pt x="3595" y="507"/>
                  </a:lnTo>
                  <a:lnTo>
                    <a:pt x="3582" y="553"/>
                  </a:lnTo>
                  <a:lnTo>
                    <a:pt x="3558" y="630"/>
                  </a:lnTo>
                  <a:lnTo>
                    <a:pt x="3550" y="657"/>
                  </a:lnTo>
                  <a:lnTo>
                    <a:pt x="3546" y="671"/>
                  </a:lnTo>
                  <a:lnTo>
                    <a:pt x="3546" y="671"/>
                  </a:lnTo>
                  <a:lnTo>
                    <a:pt x="3546" y="671"/>
                  </a:lnTo>
                  <a:lnTo>
                    <a:pt x="3548" y="671"/>
                  </a:lnTo>
                  <a:lnTo>
                    <a:pt x="3551" y="664"/>
                  </a:lnTo>
                  <a:lnTo>
                    <a:pt x="3568" y="634"/>
                  </a:lnTo>
                  <a:lnTo>
                    <a:pt x="3622" y="524"/>
                  </a:lnTo>
                  <a:lnTo>
                    <a:pt x="3684" y="390"/>
                  </a:lnTo>
                  <a:lnTo>
                    <a:pt x="3735" y="279"/>
                  </a:lnTo>
                  <a:lnTo>
                    <a:pt x="3735" y="279"/>
                  </a:lnTo>
                  <a:lnTo>
                    <a:pt x="3760" y="220"/>
                  </a:lnTo>
                  <a:lnTo>
                    <a:pt x="3772" y="196"/>
                  </a:lnTo>
                  <a:lnTo>
                    <a:pt x="3789" y="157"/>
                  </a:lnTo>
                  <a:lnTo>
                    <a:pt x="3789" y="157"/>
                  </a:lnTo>
                  <a:lnTo>
                    <a:pt x="3801" y="129"/>
                  </a:lnTo>
                  <a:lnTo>
                    <a:pt x="3816" y="95"/>
                  </a:lnTo>
                  <a:lnTo>
                    <a:pt x="3848" y="31"/>
                  </a:lnTo>
                  <a:lnTo>
                    <a:pt x="3848" y="31"/>
                  </a:lnTo>
                  <a:close/>
                  <a:moveTo>
                    <a:pt x="3619" y="88"/>
                  </a:moveTo>
                  <a:lnTo>
                    <a:pt x="3619" y="88"/>
                  </a:lnTo>
                  <a:lnTo>
                    <a:pt x="3572" y="90"/>
                  </a:lnTo>
                  <a:lnTo>
                    <a:pt x="3518" y="90"/>
                  </a:lnTo>
                  <a:lnTo>
                    <a:pt x="3518" y="90"/>
                  </a:lnTo>
                  <a:lnTo>
                    <a:pt x="3504" y="100"/>
                  </a:lnTo>
                  <a:lnTo>
                    <a:pt x="3492" y="110"/>
                  </a:lnTo>
                  <a:lnTo>
                    <a:pt x="3492" y="110"/>
                  </a:lnTo>
                  <a:lnTo>
                    <a:pt x="3470" y="134"/>
                  </a:lnTo>
                  <a:lnTo>
                    <a:pt x="3452" y="154"/>
                  </a:lnTo>
                  <a:lnTo>
                    <a:pt x="3440" y="171"/>
                  </a:lnTo>
                  <a:lnTo>
                    <a:pt x="3432" y="184"/>
                  </a:lnTo>
                  <a:lnTo>
                    <a:pt x="3432" y="184"/>
                  </a:lnTo>
                  <a:lnTo>
                    <a:pt x="3427" y="208"/>
                  </a:lnTo>
                  <a:lnTo>
                    <a:pt x="3418" y="245"/>
                  </a:lnTo>
                  <a:lnTo>
                    <a:pt x="3411" y="286"/>
                  </a:lnTo>
                  <a:lnTo>
                    <a:pt x="3405" y="319"/>
                  </a:lnTo>
                  <a:lnTo>
                    <a:pt x="3405" y="319"/>
                  </a:lnTo>
                  <a:lnTo>
                    <a:pt x="3368" y="446"/>
                  </a:lnTo>
                  <a:lnTo>
                    <a:pt x="3344" y="527"/>
                  </a:lnTo>
                  <a:lnTo>
                    <a:pt x="3330" y="583"/>
                  </a:lnTo>
                  <a:lnTo>
                    <a:pt x="3330" y="583"/>
                  </a:lnTo>
                  <a:lnTo>
                    <a:pt x="3302" y="728"/>
                  </a:lnTo>
                  <a:lnTo>
                    <a:pt x="3285" y="818"/>
                  </a:lnTo>
                  <a:lnTo>
                    <a:pt x="3280" y="855"/>
                  </a:lnTo>
                  <a:lnTo>
                    <a:pt x="3277" y="880"/>
                  </a:lnTo>
                  <a:lnTo>
                    <a:pt x="3277" y="880"/>
                  </a:lnTo>
                  <a:lnTo>
                    <a:pt x="3266" y="993"/>
                  </a:lnTo>
                  <a:lnTo>
                    <a:pt x="3261" y="1053"/>
                  </a:lnTo>
                  <a:lnTo>
                    <a:pt x="3256" y="1096"/>
                  </a:lnTo>
                  <a:lnTo>
                    <a:pt x="3256" y="1096"/>
                  </a:lnTo>
                  <a:lnTo>
                    <a:pt x="3250" y="1125"/>
                  </a:lnTo>
                  <a:lnTo>
                    <a:pt x="3243" y="1150"/>
                  </a:lnTo>
                  <a:lnTo>
                    <a:pt x="3229" y="1191"/>
                  </a:lnTo>
                  <a:lnTo>
                    <a:pt x="3229" y="1191"/>
                  </a:lnTo>
                  <a:lnTo>
                    <a:pt x="3207" y="1248"/>
                  </a:lnTo>
                  <a:lnTo>
                    <a:pt x="3189" y="1292"/>
                  </a:lnTo>
                  <a:lnTo>
                    <a:pt x="3169" y="1225"/>
                  </a:lnTo>
                  <a:lnTo>
                    <a:pt x="3169" y="1225"/>
                  </a:lnTo>
                  <a:lnTo>
                    <a:pt x="3192" y="1171"/>
                  </a:lnTo>
                  <a:lnTo>
                    <a:pt x="3207" y="1130"/>
                  </a:lnTo>
                  <a:lnTo>
                    <a:pt x="3212" y="1115"/>
                  </a:lnTo>
                  <a:lnTo>
                    <a:pt x="3216" y="1103"/>
                  </a:lnTo>
                  <a:lnTo>
                    <a:pt x="3216" y="1103"/>
                  </a:lnTo>
                  <a:lnTo>
                    <a:pt x="3219" y="1054"/>
                  </a:lnTo>
                  <a:lnTo>
                    <a:pt x="3224" y="971"/>
                  </a:lnTo>
                  <a:lnTo>
                    <a:pt x="3226" y="936"/>
                  </a:lnTo>
                  <a:lnTo>
                    <a:pt x="3224" y="911"/>
                  </a:lnTo>
                  <a:lnTo>
                    <a:pt x="3224" y="904"/>
                  </a:lnTo>
                  <a:lnTo>
                    <a:pt x="3223" y="902"/>
                  </a:lnTo>
                  <a:lnTo>
                    <a:pt x="3221" y="904"/>
                  </a:lnTo>
                  <a:lnTo>
                    <a:pt x="3219" y="909"/>
                  </a:lnTo>
                  <a:lnTo>
                    <a:pt x="3216" y="921"/>
                  </a:lnTo>
                  <a:lnTo>
                    <a:pt x="3216" y="921"/>
                  </a:lnTo>
                  <a:lnTo>
                    <a:pt x="3209" y="953"/>
                  </a:lnTo>
                  <a:lnTo>
                    <a:pt x="3202" y="987"/>
                  </a:lnTo>
                  <a:lnTo>
                    <a:pt x="3194" y="1051"/>
                  </a:lnTo>
                  <a:lnTo>
                    <a:pt x="3186" y="1107"/>
                  </a:lnTo>
                  <a:lnTo>
                    <a:pt x="3180" y="1127"/>
                  </a:lnTo>
                  <a:lnTo>
                    <a:pt x="3175" y="1144"/>
                  </a:lnTo>
                  <a:lnTo>
                    <a:pt x="3175" y="1144"/>
                  </a:lnTo>
                  <a:lnTo>
                    <a:pt x="3159" y="1176"/>
                  </a:lnTo>
                  <a:lnTo>
                    <a:pt x="3138" y="1216"/>
                  </a:lnTo>
                  <a:lnTo>
                    <a:pt x="3130" y="1238"/>
                  </a:lnTo>
                  <a:lnTo>
                    <a:pt x="3123" y="1260"/>
                  </a:lnTo>
                  <a:lnTo>
                    <a:pt x="3120" y="1281"/>
                  </a:lnTo>
                  <a:lnTo>
                    <a:pt x="3120" y="1291"/>
                  </a:lnTo>
                  <a:lnTo>
                    <a:pt x="3121" y="1299"/>
                  </a:lnTo>
                  <a:lnTo>
                    <a:pt x="3121" y="1299"/>
                  </a:lnTo>
                  <a:lnTo>
                    <a:pt x="3128" y="1321"/>
                  </a:lnTo>
                  <a:lnTo>
                    <a:pt x="3142" y="1348"/>
                  </a:lnTo>
                  <a:lnTo>
                    <a:pt x="3159" y="1377"/>
                  </a:lnTo>
                  <a:lnTo>
                    <a:pt x="3177" y="1407"/>
                  </a:lnTo>
                  <a:lnTo>
                    <a:pt x="3194" y="1434"/>
                  </a:lnTo>
                  <a:lnTo>
                    <a:pt x="3209" y="1455"/>
                  </a:lnTo>
                  <a:lnTo>
                    <a:pt x="3219" y="1468"/>
                  </a:lnTo>
                  <a:lnTo>
                    <a:pt x="3221" y="1470"/>
                  </a:lnTo>
                  <a:lnTo>
                    <a:pt x="3223" y="1468"/>
                  </a:lnTo>
                  <a:lnTo>
                    <a:pt x="3223" y="1468"/>
                  </a:lnTo>
                  <a:lnTo>
                    <a:pt x="3221" y="1461"/>
                  </a:lnTo>
                  <a:lnTo>
                    <a:pt x="3219" y="1451"/>
                  </a:lnTo>
                  <a:lnTo>
                    <a:pt x="3214" y="1438"/>
                  </a:lnTo>
                  <a:lnTo>
                    <a:pt x="3212" y="1422"/>
                  </a:lnTo>
                  <a:lnTo>
                    <a:pt x="3209" y="1404"/>
                  </a:lnTo>
                  <a:lnTo>
                    <a:pt x="3211" y="1384"/>
                  </a:lnTo>
                  <a:lnTo>
                    <a:pt x="3214" y="1360"/>
                  </a:lnTo>
                  <a:lnTo>
                    <a:pt x="3218" y="1346"/>
                  </a:lnTo>
                  <a:lnTo>
                    <a:pt x="3223" y="1333"/>
                  </a:lnTo>
                  <a:lnTo>
                    <a:pt x="3223" y="1333"/>
                  </a:lnTo>
                  <a:lnTo>
                    <a:pt x="3233" y="1311"/>
                  </a:lnTo>
                  <a:lnTo>
                    <a:pt x="3243" y="1296"/>
                  </a:lnTo>
                  <a:lnTo>
                    <a:pt x="3253" y="1286"/>
                  </a:lnTo>
                  <a:lnTo>
                    <a:pt x="3261" y="1277"/>
                  </a:lnTo>
                  <a:lnTo>
                    <a:pt x="3268" y="1267"/>
                  </a:lnTo>
                  <a:lnTo>
                    <a:pt x="3275" y="1254"/>
                  </a:lnTo>
                  <a:lnTo>
                    <a:pt x="3280" y="1232"/>
                  </a:lnTo>
                  <a:lnTo>
                    <a:pt x="3283" y="1198"/>
                  </a:lnTo>
                  <a:lnTo>
                    <a:pt x="3283" y="1198"/>
                  </a:lnTo>
                  <a:lnTo>
                    <a:pt x="3295" y="1074"/>
                  </a:lnTo>
                  <a:lnTo>
                    <a:pt x="3304" y="995"/>
                  </a:lnTo>
                  <a:lnTo>
                    <a:pt x="3304" y="995"/>
                  </a:lnTo>
                  <a:lnTo>
                    <a:pt x="3309" y="944"/>
                  </a:lnTo>
                  <a:lnTo>
                    <a:pt x="3317" y="833"/>
                  </a:lnTo>
                  <a:lnTo>
                    <a:pt x="3317" y="833"/>
                  </a:lnTo>
                  <a:lnTo>
                    <a:pt x="3320" y="804"/>
                  </a:lnTo>
                  <a:lnTo>
                    <a:pt x="3327" y="769"/>
                  </a:lnTo>
                  <a:lnTo>
                    <a:pt x="3346" y="678"/>
                  </a:lnTo>
                  <a:lnTo>
                    <a:pt x="3369" y="573"/>
                  </a:lnTo>
                  <a:lnTo>
                    <a:pt x="3396" y="461"/>
                  </a:lnTo>
                  <a:lnTo>
                    <a:pt x="3443" y="267"/>
                  </a:lnTo>
                  <a:lnTo>
                    <a:pt x="3465" y="184"/>
                  </a:lnTo>
                  <a:lnTo>
                    <a:pt x="3465" y="184"/>
                  </a:lnTo>
                  <a:lnTo>
                    <a:pt x="3464" y="274"/>
                  </a:lnTo>
                  <a:lnTo>
                    <a:pt x="3462" y="343"/>
                  </a:lnTo>
                  <a:lnTo>
                    <a:pt x="3459" y="394"/>
                  </a:lnTo>
                  <a:lnTo>
                    <a:pt x="3459" y="394"/>
                  </a:lnTo>
                  <a:lnTo>
                    <a:pt x="3454" y="424"/>
                  </a:lnTo>
                  <a:lnTo>
                    <a:pt x="3442" y="480"/>
                  </a:lnTo>
                  <a:lnTo>
                    <a:pt x="3406" y="629"/>
                  </a:lnTo>
                  <a:lnTo>
                    <a:pt x="3376" y="769"/>
                  </a:lnTo>
                  <a:lnTo>
                    <a:pt x="3366" y="813"/>
                  </a:lnTo>
                  <a:lnTo>
                    <a:pt x="3364" y="823"/>
                  </a:lnTo>
                  <a:lnTo>
                    <a:pt x="3364" y="826"/>
                  </a:lnTo>
                  <a:lnTo>
                    <a:pt x="3364" y="826"/>
                  </a:lnTo>
                  <a:lnTo>
                    <a:pt x="3373" y="809"/>
                  </a:lnTo>
                  <a:lnTo>
                    <a:pt x="3388" y="770"/>
                  </a:lnTo>
                  <a:lnTo>
                    <a:pt x="3410" y="715"/>
                  </a:lnTo>
                  <a:lnTo>
                    <a:pt x="3435" y="649"/>
                  </a:lnTo>
                  <a:lnTo>
                    <a:pt x="3459" y="580"/>
                  </a:lnTo>
                  <a:lnTo>
                    <a:pt x="3479" y="514"/>
                  </a:lnTo>
                  <a:lnTo>
                    <a:pt x="3487" y="483"/>
                  </a:lnTo>
                  <a:lnTo>
                    <a:pt x="3494" y="456"/>
                  </a:lnTo>
                  <a:lnTo>
                    <a:pt x="3497" y="433"/>
                  </a:lnTo>
                  <a:lnTo>
                    <a:pt x="3499" y="414"/>
                  </a:lnTo>
                  <a:lnTo>
                    <a:pt x="3499" y="414"/>
                  </a:lnTo>
                  <a:lnTo>
                    <a:pt x="3497" y="350"/>
                  </a:lnTo>
                  <a:lnTo>
                    <a:pt x="3496" y="291"/>
                  </a:lnTo>
                  <a:lnTo>
                    <a:pt x="3496" y="264"/>
                  </a:lnTo>
                  <a:lnTo>
                    <a:pt x="3497" y="238"/>
                  </a:lnTo>
                  <a:lnTo>
                    <a:pt x="3501" y="216"/>
                  </a:lnTo>
                  <a:lnTo>
                    <a:pt x="3506" y="198"/>
                  </a:lnTo>
                  <a:lnTo>
                    <a:pt x="3506" y="198"/>
                  </a:lnTo>
                  <a:lnTo>
                    <a:pt x="3511" y="188"/>
                  </a:lnTo>
                  <a:lnTo>
                    <a:pt x="3521" y="176"/>
                  </a:lnTo>
                  <a:lnTo>
                    <a:pt x="3533" y="162"/>
                  </a:lnTo>
                  <a:lnTo>
                    <a:pt x="3548" y="147"/>
                  </a:lnTo>
                  <a:lnTo>
                    <a:pt x="3583" y="117"/>
                  </a:lnTo>
                  <a:lnTo>
                    <a:pt x="3619" y="88"/>
                  </a:lnTo>
                  <a:lnTo>
                    <a:pt x="3619" y="88"/>
                  </a:lnTo>
                  <a:close/>
                  <a:moveTo>
                    <a:pt x="3325" y="78"/>
                  </a:moveTo>
                  <a:lnTo>
                    <a:pt x="3325" y="78"/>
                  </a:lnTo>
                  <a:lnTo>
                    <a:pt x="3258" y="71"/>
                  </a:lnTo>
                  <a:lnTo>
                    <a:pt x="3182" y="144"/>
                  </a:lnTo>
                  <a:lnTo>
                    <a:pt x="3182" y="144"/>
                  </a:lnTo>
                  <a:lnTo>
                    <a:pt x="3164" y="162"/>
                  </a:lnTo>
                  <a:lnTo>
                    <a:pt x="3147" y="181"/>
                  </a:lnTo>
                  <a:lnTo>
                    <a:pt x="3132" y="199"/>
                  </a:lnTo>
                  <a:lnTo>
                    <a:pt x="3118" y="218"/>
                  </a:lnTo>
                  <a:lnTo>
                    <a:pt x="3108" y="237"/>
                  </a:lnTo>
                  <a:lnTo>
                    <a:pt x="3100" y="255"/>
                  </a:lnTo>
                  <a:lnTo>
                    <a:pt x="3093" y="274"/>
                  </a:lnTo>
                  <a:lnTo>
                    <a:pt x="3088" y="292"/>
                  </a:lnTo>
                  <a:lnTo>
                    <a:pt x="3088" y="292"/>
                  </a:lnTo>
                  <a:lnTo>
                    <a:pt x="3084" y="316"/>
                  </a:lnTo>
                  <a:lnTo>
                    <a:pt x="3084" y="348"/>
                  </a:lnTo>
                  <a:lnTo>
                    <a:pt x="3084" y="422"/>
                  </a:lnTo>
                  <a:lnTo>
                    <a:pt x="3088" y="515"/>
                  </a:lnTo>
                  <a:lnTo>
                    <a:pt x="3088" y="515"/>
                  </a:lnTo>
                  <a:lnTo>
                    <a:pt x="3093" y="482"/>
                  </a:lnTo>
                  <a:lnTo>
                    <a:pt x="3108" y="404"/>
                  </a:lnTo>
                  <a:lnTo>
                    <a:pt x="3116" y="360"/>
                  </a:lnTo>
                  <a:lnTo>
                    <a:pt x="3127" y="318"/>
                  </a:lnTo>
                  <a:lnTo>
                    <a:pt x="3137" y="282"/>
                  </a:lnTo>
                  <a:lnTo>
                    <a:pt x="3143" y="269"/>
                  </a:lnTo>
                  <a:lnTo>
                    <a:pt x="3148" y="259"/>
                  </a:lnTo>
                  <a:lnTo>
                    <a:pt x="3148" y="259"/>
                  </a:lnTo>
                  <a:lnTo>
                    <a:pt x="3159" y="245"/>
                  </a:lnTo>
                  <a:lnTo>
                    <a:pt x="3175" y="226"/>
                  </a:lnTo>
                  <a:lnTo>
                    <a:pt x="3221" y="179"/>
                  </a:lnTo>
                  <a:lnTo>
                    <a:pt x="3275" y="125"/>
                  </a:lnTo>
                  <a:lnTo>
                    <a:pt x="3325" y="78"/>
                  </a:lnTo>
                  <a:lnTo>
                    <a:pt x="3325" y="78"/>
                  </a:lnTo>
                  <a:close/>
                  <a:moveTo>
                    <a:pt x="2784" y="27"/>
                  </a:moveTo>
                  <a:lnTo>
                    <a:pt x="2784" y="27"/>
                  </a:lnTo>
                  <a:lnTo>
                    <a:pt x="2692" y="19"/>
                  </a:lnTo>
                  <a:lnTo>
                    <a:pt x="2692" y="19"/>
                  </a:lnTo>
                  <a:lnTo>
                    <a:pt x="2665" y="29"/>
                  </a:lnTo>
                  <a:lnTo>
                    <a:pt x="2653" y="36"/>
                  </a:lnTo>
                  <a:lnTo>
                    <a:pt x="2643" y="42"/>
                  </a:lnTo>
                  <a:lnTo>
                    <a:pt x="2634" y="49"/>
                  </a:lnTo>
                  <a:lnTo>
                    <a:pt x="2628" y="58"/>
                  </a:lnTo>
                  <a:lnTo>
                    <a:pt x="2624" y="66"/>
                  </a:lnTo>
                  <a:lnTo>
                    <a:pt x="2623" y="76"/>
                  </a:lnTo>
                  <a:lnTo>
                    <a:pt x="2623" y="76"/>
                  </a:lnTo>
                  <a:lnTo>
                    <a:pt x="2624" y="113"/>
                  </a:lnTo>
                  <a:lnTo>
                    <a:pt x="2626" y="144"/>
                  </a:lnTo>
                  <a:lnTo>
                    <a:pt x="2626" y="181"/>
                  </a:lnTo>
                  <a:lnTo>
                    <a:pt x="2626" y="205"/>
                  </a:lnTo>
                  <a:lnTo>
                    <a:pt x="2623" y="232"/>
                  </a:lnTo>
                  <a:lnTo>
                    <a:pt x="2623" y="232"/>
                  </a:lnTo>
                  <a:lnTo>
                    <a:pt x="2617" y="270"/>
                  </a:lnTo>
                  <a:lnTo>
                    <a:pt x="2607" y="323"/>
                  </a:lnTo>
                  <a:lnTo>
                    <a:pt x="2582" y="444"/>
                  </a:lnTo>
                  <a:lnTo>
                    <a:pt x="2548" y="596"/>
                  </a:lnTo>
                  <a:lnTo>
                    <a:pt x="2548" y="596"/>
                  </a:lnTo>
                  <a:lnTo>
                    <a:pt x="2560" y="574"/>
                  </a:lnTo>
                  <a:lnTo>
                    <a:pt x="2585" y="520"/>
                  </a:lnTo>
                  <a:lnTo>
                    <a:pt x="2617" y="449"/>
                  </a:lnTo>
                  <a:lnTo>
                    <a:pt x="2631" y="414"/>
                  </a:lnTo>
                  <a:lnTo>
                    <a:pt x="2643" y="380"/>
                  </a:lnTo>
                  <a:lnTo>
                    <a:pt x="2643" y="380"/>
                  </a:lnTo>
                  <a:lnTo>
                    <a:pt x="2688" y="232"/>
                  </a:lnTo>
                  <a:lnTo>
                    <a:pt x="2707" y="167"/>
                  </a:lnTo>
                  <a:lnTo>
                    <a:pt x="2717" y="130"/>
                  </a:lnTo>
                  <a:lnTo>
                    <a:pt x="2717" y="130"/>
                  </a:lnTo>
                  <a:lnTo>
                    <a:pt x="2719" y="122"/>
                  </a:lnTo>
                  <a:lnTo>
                    <a:pt x="2724" y="112"/>
                  </a:lnTo>
                  <a:lnTo>
                    <a:pt x="2734" y="93"/>
                  </a:lnTo>
                  <a:lnTo>
                    <a:pt x="2751" y="63"/>
                  </a:lnTo>
                  <a:lnTo>
                    <a:pt x="2751" y="63"/>
                  </a:lnTo>
                  <a:lnTo>
                    <a:pt x="2762" y="49"/>
                  </a:lnTo>
                  <a:lnTo>
                    <a:pt x="2784" y="27"/>
                  </a:lnTo>
                  <a:lnTo>
                    <a:pt x="2784" y="27"/>
                  </a:lnTo>
                  <a:close/>
                  <a:moveTo>
                    <a:pt x="2575" y="14"/>
                  </a:moveTo>
                  <a:lnTo>
                    <a:pt x="2575" y="14"/>
                  </a:lnTo>
                  <a:lnTo>
                    <a:pt x="2547" y="12"/>
                  </a:lnTo>
                  <a:lnTo>
                    <a:pt x="2547" y="12"/>
                  </a:lnTo>
                  <a:lnTo>
                    <a:pt x="2489" y="44"/>
                  </a:lnTo>
                  <a:lnTo>
                    <a:pt x="2467" y="59"/>
                  </a:lnTo>
                  <a:lnTo>
                    <a:pt x="2459" y="64"/>
                  </a:lnTo>
                  <a:lnTo>
                    <a:pt x="2454" y="69"/>
                  </a:lnTo>
                  <a:lnTo>
                    <a:pt x="2454" y="69"/>
                  </a:lnTo>
                  <a:lnTo>
                    <a:pt x="2447" y="80"/>
                  </a:lnTo>
                  <a:lnTo>
                    <a:pt x="2439" y="95"/>
                  </a:lnTo>
                  <a:lnTo>
                    <a:pt x="2422" y="132"/>
                  </a:lnTo>
                  <a:lnTo>
                    <a:pt x="2405" y="166"/>
                  </a:lnTo>
                  <a:lnTo>
                    <a:pt x="2398" y="178"/>
                  </a:lnTo>
                  <a:lnTo>
                    <a:pt x="2393" y="184"/>
                  </a:lnTo>
                  <a:lnTo>
                    <a:pt x="2393" y="184"/>
                  </a:lnTo>
                  <a:lnTo>
                    <a:pt x="2390" y="188"/>
                  </a:lnTo>
                  <a:lnTo>
                    <a:pt x="2387" y="188"/>
                  </a:lnTo>
                  <a:lnTo>
                    <a:pt x="2380" y="188"/>
                  </a:lnTo>
                  <a:lnTo>
                    <a:pt x="2375" y="186"/>
                  </a:lnTo>
                  <a:lnTo>
                    <a:pt x="2373" y="184"/>
                  </a:lnTo>
                  <a:lnTo>
                    <a:pt x="2373" y="184"/>
                  </a:lnTo>
                  <a:lnTo>
                    <a:pt x="2371" y="164"/>
                  </a:lnTo>
                  <a:lnTo>
                    <a:pt x="2371" y="145"/>
                  </a:lnTo>
                  <a:lnTo>
                    <a:pt x="2373" y="123"/>
                  </a:lnTo>
                  <a:lnTo>
                    <a:pt x="2373" y="123"/>
                  </a:lnTo>
                  <a:lnTo>
                    <a:pt x="2376" y="107"/>
                  </a:lnTo>
                  <a:lnTo>
                    <a:pt x="2380" y="100"/>
                  </a:lnTo>
                  <a:lnTo>
                    <a:pt x="2385" y="93"/>
                  </a:lnTo>
                  <a:lnTo>
                    <a:pt x="2393" y="83"/>
                  </a:lnTo>
                  <a:lnTo>
                    <a:pt x="2393" y="83"/>
                  </a:lnTo>
                  <a:lnTo>
                    <a:pt x="2408" y="73"/>
                  </a:lnTo>
                  <a:lnTo>
                    <a:pt x="2437" y="56"/>
                  </a:lnTo>
                  <a:lnTo>
                    <a:pt x="2515" y="12"/>
                  </a:lnTo>
                  <a:lnTo>
                    <a:pt x="2515" y="12"/>
                  </a:lnTo>
                  <a:lnTo>
                    <a:pt x="2464" y="14"/>
                  </a:lnTo>
                  <a:lnTo>
                    <a:pt x="2464" y="14"/>
                  </a:lnTo>
                  <a:lnTo>
                    <a:pt x="2407" y="36"/>
                  </a:lnTo>
                  <a:lnTo>
                    <a:pt x="2407" y="36"/>
                  </a:lnTo>
                  <a:lnTo>
                    <a:pt x="2383" y="44"/>
                  </a:lnTo>
                  <a:lnTo>
                    <a:pt x="2363" y="47"/>
                  </a:lnTo>
                  <a:lnTo>
                    <a:pt x="2333" y="53"/>
                  </a:lnTo>
                  <a:lnTo>
                    <a:pt x="2323" y="56"/>
                  </a:lnTo>
                  <a:lnTo>
                    <a:pt x="2319" y="58"/>
                  </a:lnTo>
                  <a:lnTo>
                    <a:pt x="2316" y="61"/>
                  </a:lnTo>
                  <a:lnTo>
                    <a:pt x="2314" y="64"/>
                  </a:lnTo>
                  <a:lnTo>
                    <a:pt x="2312" y="69"/>
                  </a:lnTo>
                  <a:lnTo>
                    <a:pt x="2312" y="83"/>
                  </a:lnTo>
                  <a:lnTo>
                    <a:pt x="2312" y="83"/>
                  </a:lnTo>
                  <a:lnTo>
                    <a:pt x="2316" y="105"/>
                  </a:lnTo>
                  <a:lnTo>
                    <a:pt x="2317" y="115"/>
                  </a:lnTo>
                  <a:lnTo>
                    <a:pt x="2321" y="127"/>
                  </a:lnTo>
                  <a:lnTo>
                    <a:pt x="2326" y="157"/>
                  </a:lnTo>
                  <a:lnTo>
                    <a:pt x="2326" y="157"/>
                  </a:lnTo>
                  <a:lnTo>
                    <a:pt x="2333" y="194"/>
                  </a:lnTo>
                  <a:lnTo>
                    <a:pt x="2338" y="223"/>
                  </a:lnTo>
                  <a:lnTo>
                    <a:pt x="2339" y="240"/>
                  </a:lnTo>
                  <a:lnTo>
                    <a:pt x="2339" y="257"/>
                  </a:lnTo>
                  <a:lnTo>
                    <a:pt x="2338" y="279"/>
                  </a:lnTo>
                  <a:lnTo>
                    <a:pt x="2333" y="306"/>
                  </a:lnTo>
                  <a:lnTo>
                    <a:pt x="2333" y="306"/>
                  </a:lnTo>
                  <a:lnTo>
                    <a:pt x="2326" y="338"/>
                  </a:lnTo>
                  <a:lnTo>
                    <a:pt x="2316" y="372"/>
                  </a:lnTo>
                  <a:lnTo>
                    <a:pt x="2292" y="436"/>
                  </a:lnTo>
                  <a:lnTo>
                    <a:pt x="2274" y="483"/>
                  </a:lnTo>
                  <a:lnTo>
                    <a:pt x="2270" y="495"/>
                  </a:lnTo>
                  <a:lnTo>
                    <a:pt x="2270" y="497"/>
                  </a:lnTo>
                  <a:lnTo>
                    <a:pt x="2272" y="495"/>
                  </a:lnTo>
                  <a:lnTo>
                    <a:pt x="2272" y="495"/>
                  </a:lnTo>
                  <a:lnTo>
                    <a:pt x="2279" y="482"/>
                  </a:lnTo>
                  <a:lnTo>
                    <a:pt x="2289" y="458"/>
                  </a:lnTo>
                  <a:lnTo>
                    <a:pt x="2319" y="390"/>
                  </a:lnTo>
                  <a:lnTo>
                    <a:pt x="2351" y="316"/>
                  </a:lnTo>
                  <a:lnTo>
                    <a:pt x="2366" y="286"/>
                  </a:lnTo>
                  <a:lnTo>
                    <a:pt x="2380" y="265"/>
                  </a:lnTo>
                  <a:lnTo>
                    <a:pt x="2380" y="265"/>
                  </a:lnTo>
                  <a:lnTo>
                    <a:pt x="2393" y="247"/>
                  </a:lnTo>
                  <a:lnTo>
                    <a:pt x="2410" y="221"/>
                  </a:lnTo>
                  <a:lnTo>
                    <a:pt x="2446" y="166"/>
                  </a:lnTo>
                  <a:lnTo>
                    <a:pt x="2488" y="96"/>
                  </a:lnTo>
                  <a:lnTo>
                    <a:pt x="2575" y="14"/>
                  </a:lnTo>
                  <a:close/>
                  <a:moveTo>
                    <a:pt x="1636" y="137"/>
                  </a:moveTo>
                  <a:lnTo>
                    <a:pt x="1636" y="137"/>
                  </a:lnTo>
                  <a:lnTo>
                    <a:pt x="1512" y="169"/>
                  </a:lnTo>
                  <a:lnTo>
                    <a:pt x="1512" y="169"/>
                  </a:lnTo>
                  <a:lnTo>
                    <a:pt x="1503" y="186"/>
                  </a:lnTo>
                  <a:lnTo>
                    <a:pt x="1497" y="205"/>
                  </a:lnTo>
                  <a:lnTo>
                    <a:pt x="1497" y="205"/>
                  </a:lnTo>
                  <a:lnTo>
                    <a:pt x="1483" y="265"/>
                  </a:lnTo>
                  <a:lnTo>
                    <a:pt x="1470" y="326"/>
                  </a:lnTo>
                  <a:lnTo>
                    <a:pt x="1470" y="326"/>
                  </a:lnTo>
                  <a:lnTo>
                    <a:pt x="1463" y="357"/>
                  </a:lnTo>
                  <a:lnTo>
                    <a:pt x="1449" y="402"/>
                  </a:lnTo>
                  <a:lnTo>
                    <a:pt x="1416" y="512"/>
                  </a:lnTo>
                  <a:lnTo>
                    <a:pt x="1389" y="605"/>
                  </a:lnTo>
                  <a:lnTo>
                    <a:pt x="1384" y="627"/>
                  </a:lnTo>
                  <a:lnTo>
                    <a:pt x="1384" y="629"/>
                  </a:lnTo>
                  <a:lnTo>
                    <a:pt x="1385" y="629"/>
                  </a:lnTo>
                  <a:lnTo>
                    <a:pt x="1389" y="623"/>
                  </a:lnTo>
                  <a:lnTo>
                    <a:pt x="1389" y="623"/>
                  </a:lnTo>
                  <a:lnTo>
                    <a:pt x="1400" y="600"/>
                  </a:lnTo>
                  <a:lnTo>
                    <a:pt x="1417" y="564"/>
                  </a:lnTo>
                  <a:lnTo>
                    <a:pt x="1456" y="478"/>
                  </a:lnTo>
                  <a:lnTo>
                    <a:pt x="1492" y="390"/>
                  </a:lnTo>
                  <a:lnTo>
                    <a:pt x="1517" y="326"/>
                  </a:lnTo>
                  <a:lnTo>
                    <a:pt x="1517" y="326"/>
                  </a:lnTo>
                  <a:lnTo>
                    <a:pt x="1539" y="262"/>
                  </a:lnTo>
                  <a:lnTo>
                    <a:pt x="1547" y="243"/>
                  </a:lnTo>
                  <a:lnTo>
                    <a:pt x="1557" y="225"/>
                  </a:lnTo>
                  <a:lnTo>
                    <a:pt x="1557" y="225"/>
                  </a:lnTo>
                  <a:lnTo>
                    <a:pt x="1569" y="208"/>
                  </a:lnTo>
                  <a:lnTo>
                    <a:pt x="1589" y="186"/>
                  </a:lnTo>
                  <a:lnTo>
                    <a:pt x="1636" y="137"/>
                  </a:lnTo>
                  <a:lnTo>
                    <a:pt x="1636" y="137"/>
                  </a:lnTo>
                  <a:close/>
                  <a:moveTo>
                    <a:pt x="377" y="1588"/>
                  </a:moveTo>
                  <a:lnTo>
                    <a:pt x="377" y="1588"/>
                  </a:lnTo>
                  <a:lnTo>
                    <a:pt x="367" y="1607"/>
                  </a:lnTo>
                  <a:lnTo>
                    <a:pt x="367" y="1607"/>
                  </a:lnTo>
                  <a:lnTo>
                    <a:pt x="401" y="1603"/>
                  </a:lnTo>
                  <a:lnTo>
                    <a:pt x="414" y="1603"/>
                  </a:lnTo>
                  <a:lnTo>
                    <a:pt x="425" y="1603"/>
                  </a:lnTo>
                  <a:lnTo>
                    <a:pt x="425" y="1603"/>
                  </a:lnTo>
                  <a:lnTo>
                    <a:pt x="433" y="1605"/>
                  </a:lnTo>
                  <a:lnTo>
                    <a:pt x="440" y="1607"/>
                  </a:lnTo>
                  <a:lnTo>
                    <a:pt x="445" y="1610"/>
                  </a:lnTo>
                  <a:lnTo>
                    <a:pt x="450" y="1613"/>
                  </a:lnTo>
                  <a:lnTo>
                    <a:pt x="453" y="1620"/>
                  </a:lnTo>
                  <a:lnTo>
                    <a:pt x="458" y="1623"/>
                  </a:lnTo>
                  <a:lnTo>
                    <a:pt x="458" y="1623"/>
                  </a:lnTo>
                  <a:lnTo>
                    <a:pt x="462" y="1625"/>
                  </a:lnTo>
                  <a:lnTo>
                    <a:pt x="463" y="1630"/>
                  </a:lnTo>
                  <a:lnTo>
                    <a:pt x="473" y="1649"/>
                  </a:lnTo>
                  <a:lnTo>
                    <a:pt x="487" y="1679"/>
                  </a:lnTo>
                  <a:lnTo>
                    <a:pt x="512" y="1725"/>
                  </a:lnTo>
                  <a:lnTo>
                    <a:pt x="512" y="1725"/>
                  </a:lnTo>
                  <a:lnTo>
                    <a:pt x="526" y="1754"/>
                  </a:lnTo>
                  <a:lnTo>
                    <a:pt x="537" y="1786"/>
                  </a:lnTo>
                  <a:lnTo>
                    <a:pt x="548" y="1819"/>
                  </a:lnTo>
                  <a:lnTo>
                    <a:pt x="556" y="1852"/>
                  </a:lnTo>
                  <a:lnTo>
                    <a:pt x="568" y="1907"/>
                  </a:lnTo>
                  <a:lnTo>
                    <a:pt x="573" y="1934"/>
                  </a:lnTo>
                  <a:lnTo>
                    <a:pt x="573" y="1934"/>
                  </a:lnTo>
                  <a:lnTo>
                    <a:pt x="571" y="1931"/>
                  </a:lnTo>
                  <a:lnTo>
                    <a:pt x="561" y="1916"/>
                  </a:lnTo>
                  <a:lnTo>
                    <a:pt x="534" y="1862"/>
                  </a:lnTo>
                  <a:lnTo>
                    <a:pt x="504" y="1799"/>
                  </a:lnTo>
                  <a:lnTo>
                    <a:pt x="492" y="1775"/>
                  </a:lnTo>
                  <a:lnTo>
                    <a:pt x="485" y="1759"/>
                  </a:lnTo>
                  <a:lnTo>
                    <a:pt x="485" y="1759"/>
                  </a:lnTo>
                  <a:lnTo>
                    <a:pt x="480" y="1747"/>
                  </a:lnTo>
                  <a:lnTo>
                    <a:pt x="473" y="1730"/>
                  </a:lnTo>
                  <a:lnTo>
                    <a:pt x="455" y="1698"/>
                  </a:lnTo>
                  <a:lnTo>
                    <a:pt x="431" y="1657"/>
                  </a:lnTo>
                  <a:lnTo>
                    <a:pt x="377" y="1630"/>
                  </a:lnTo>
                  <a:lnTo>
                    <a:pt x="411" y="1678"/>
                  </a:lnTo>
                  <a:lnTo>
                    <a:pt x="323" y="1699"/>
                  </a:lnTo>
                  <a:lnTo>
                    <a:pt x="322" y="1705"/>
                  </a:lnTo>
                  <a:lnTo>
                    <a:pt x="322" y="1705"/>
                  </a:lnTo>
                  <a:lnTo>
                    <a:pt x="369" y="1705"/>
                  </a:lnTo>
                  <a:lnTo>
                    <a:pt x="398" y="1705"/>
                  </a:lnTo>
                  <a:lnTo>
                    <a:pt x="398" y="1705"/>
                  </a:lnTo>
                  <a:lnTo>
                    <a:pt x="408" y="1710"/>
                  </a:lnTo>
                  <a:lnTo>
                    <a:pt x="423" y="1721"/>
                  </a:lnTo>
                  <a:lnTo>
                    <a:pt x="431" y="1730"/>
                  </a:lnTo>
                  <a:lnTo>
                    <a:pt x="440" y="1738"/>
                  </a:lnTo>
                  <a:lnTo>
                    <a:pt x="446" y="1748"/>
                  </a:lnTo>
                  <a:lnTo>
                    <a:pt x="452" y="1759"/>
                  </a:lnTo>
                  <a:lnTo>
                    <a:pt x="452" y="1759"/>
                  </a:lnTo>
                  <a:lnTo>
                    <a:pt x="457" y="1782"/>
                  </a:lnTo>
                  <a:lnTo>
                    <a:pt x="462" y="1813"/>
                  </a:lnTo>
                  <a:lnTo>
                    <a:pt x="468" y="1846"/>
                  </a:lnTo>
                  <a:lnTo>
                    <a:pt x="478" y="1887"/>
                  </a:lnTo>
                  <a:lnTo>
                    <a:pt x="478" y="1887"/>
                  </a:lnTo>
                  <a:lnTo>
                    <a:pt x="487" y="1907"/>
                  </a:lnTo>
                  <a:lnTo>
                    <a:pt x="497" y="1926"/>
                  </a:lnTo>
                  <a:lnTo>
                    <a:pt x="511" y="1943"/>
                  </a:lnTo>
                  <a:lnTo>
                    <a:pt x="526" y="1958"/>
                  </a:lnTo>
                  <a:lnTo>
                    <a:pt x="558" y="1990"/>
                  </a:lnTo>
                  <a:lnTo>
                    <a:pt x="593" y="2022"/>
                  </a:lnTo>
                  <a:lnTo>
                    <a:pt x="593" y="2022"/>
                  </a:lnTo>
                  <a:lnTo>
                    <a:pt x="620" y="2051"/>
                  </a:lnTo>
                  <a:lnTo>
                    <a:pt x="640" y="2078"/>
                  </a:lnTo>
                  <a:lnTo>
                    <a:pt x="655" y="2064"/>
                  </a:lnTo>
                  <a:lnTo>
                    <a:pt x="640" y="2002"/>
                  </a:lnTo>
                  <a:lnTo>
                    <a:pt x="640" y="2002"/>
                  </a:lnTo>
                  <a:lnTo>
                    <a:pt x="634" y="1968"/>
                  </a:lnTo>
                  <a:lnTo>
                    <a:pt x="627" y="1941"/>
                  </a:lnTo>
                  <a:lnTo>
                    <a:pt x="627" y="1941"/>
                  </a:lnTo>
                  <a:lnTo>
                    <a:pt x="620" y="1914"/>
                  </a:lnTo>
                  <a:lnTo>
                    <a:pt x="613" y="1887"/>
                  </a:lnTo>
                  <a:lnTo>
                    <a:pt x="613" y="1887"/>
                  </a:lnTo>
                  <a:lnTo>
                    <a:pt x="608" y="1868"/>
                  </a:lnTo>
                  <a:lnTo>
                    <a:pt x="600" y="1843"/>
                  </a:lnTo>
                  <a:lnTo>
                    <a:pt x="591" y="1814"/>
                  </a:lnTo>
                  <a:lnTo>
                    <a:pt x="588" y="1799"/>
                  </a:lnTo>
                  <a:lnTo>
                    <a:pt x="586" y="1786"/>
                  </a:lnTo>
                  <a:lnTo>
                    <a:pt x="586" y="1786"/>
                  </a:lnTo>
                  <a:lnTo>
                    <a:pt x="585" y="1772"/>
                  </a:lnTo>
                  <a:lnTo>
                    <a:pt x="580" y="1760"/>
                  </a:lnTo>
                  <a:lnTo>
                    <a:pt x="571" y="1748"/>
                  </a:lnTo>
                  <a:lnTo>
                    <a:pt x="563" y="1737"/>
                  </a:lnTo>
                  <a:lnTo>
                    <a:pt x="546" y="1715"/>
                  </a:lnTo>
                  <a:lnTo>
                    <a:pt x="537" y="1703"/>
                  </a:lnTo>
                  <a:lnTo>
                    <a:pt x="532" y="1691"/>
                  </a:lnTo>
                  <a:lnTo>
                    <a:pt x="532" y="1691"/>
                  </a:lnTo>
                  <a:lnTo>
                    <a:pt x="527" y="1679"/>
                  </a:lnTo>
                  <a:lnTo>
                    <a:pt x="521" y="1667"/>
                  </a:lnTo>
                  <a:lnTo>
                    <a:pt x="505" y="1642"/>
                  </a:lnTo>
                  <a:lnTo>
                    <a:pt x="492" y="1622"/>
                  </a:lnTo>
                  <a:lnTo>
                    <a:pt x="487" y="1612"/>
                  </a:lnTo>
                  <a:lnTo>
                    <a:pt x="485" y="1603"/>
                  </a:lnTo>
                  <a:lnTo>
                    <a:pt x="485" y="1603"/>
                  </a:lnTo>
                  <a:lnTo>
                    <a:pt x="484" y="1596"/>
                  </a:lnTo>
                  <a:lnTo>
                    <a:pt x="480" y="1593"/>
                  </a:lnTo>
                  <a:lnTo>
                    <a:pt x="477" y="1590"/>
                  </a:lnTo>
                  <a:lnTo>
                    <a:pt x="472" y="1588"/>
                  </a:lnTo>
                  <a:lnTo>
                    <a:pt x="457" y="1586"/>
                  </a:lnTo>
                  <a:lnTo>
                    <a:pt x="438" y="1583"/>
                  </a:lnTo>
                  <a:lnTo>
                    <a:pt x="438" y="1583"/>
                  </a:lnTo>
                  <a:lnTo>
                    <a:pt x="426" y="1581"/>
                  </a:lnTo>
                  <a:lnTo>
                    <a:pt x="413" y="1583"/>
                  </a:lnTo>
                  <a:lnTo>
                    <a:pt x="377" y="1588"/>
                  </a:lnTo>
                  <a:lnTo>
                    <a:pt x="377" y="1588"/>
                  </a:lnTo>
                  <a:close/>
                  <a:moveTo>
                    <a:pt x="354" y="2330"/>
                  </a:moveTo>
                  <a:lnTo>
                    <a:pt x="354" y="2330"/>
                  </a:lnTo>
                  <a:lnTo>
                    <a:pt x="381" y="2308"/>
                  </a:lnTo>
                  <a:lnTo>
                    <a:pt x="381" y="2308"/>
                  </a:lnTo>
                  <a:lnTo>
                    <a:pt x="355" y="2303"/>
                  </a:lnTo>
                  <a:lnTo>
                    <a:pt x="332" y="2297"/>
                  </a:lnTo>
                  <a:lnTo>
                    <a:pt x="312" y="2292"/>
                  </a:lnTo>
                  <a:lnTo>
                    <a:pt x="303" y="2289"/>
                  </a:lnTo>
                  <a:lnTo>
                    <a:pt x="296" y="2286"/>
                  </a:lnTo>
                  <a:lnTo>
                    <a:pt x="296" y="2286"/>
                  </a:lnTo>
                  <a:lnTo>
                    <a:pt x="283" y="2277"/>
                  </a:lnTo>
                  <a:lnTo>
                    <a:pt x="280" y="2272"/>
                  </a:lnTo>
                  <a:lnTo>
                    <a:pt x="276" y="2265"/>
                  </a:lnTo>
                  <a:lnTo>
                    <a:pt x="263" y="2245"/>
                  </a:lnTo>
                  <a:lnTo>
                    <a:pt x="263" y="2245"/>
                  </a:lnTo>
                  <a:lnTo>
                    <a:pt x="253" y="2233"/>
                  </a:lnTo>
                  <a:lnTo>
                    <a:pt x="246" y="2228"/>
                  </a:lnTo>
                  <a:lnTo>
                    <a:pt x="239" y="2227"/>
                  </a:lnTo>
                  <a:lnTo>
                    <a:pt x="234" y="2225"/>
                  </a:lnTo>
                  <a:lnTo>
                    <a:pt x="231" y="2223"/>
                  </a:lnTo>
                  <a:lnTo>
                    <a:pt x="227" y="2220"/>
                  </a:lnTo>
                  <a:lnTo>
                    <a:pt x="224" y="2213"/>
                  </a:lnTo>
                  <a:lnTo>
                    <a:pt x="222" y="2198"/>
                  </a:lnTo>
                  <a:lnTo>
                    <a:pt x="222" y="2198"/>
                  </a:lnTo>
                  <a:lnTo>
                    <a:pt x="219" y="2169"/>
                  </a:lnTo>
                  <a:lnTo>
                    <a:pt x="219" y="2150"/>
                  </a:lnTo>
                  <a:lnTo>
                    <a:pt x="219" y="2139"/>
                  </a:lnTo>
                  <a:lnTo>
                    <a:pt x="216" y="2130"/>
                  </a:lnTo>
                  <a:lnTo>
                    <a:pt x="216" y="2130"/>
                  </a:lnTo>
                  <a:lnTo>
                    <a:pt x="207" y="2120"/>
                  </a:lnTo>
                  <a:lnTo>
                    <a:pt x="197" y="2108"/>
                  </a:lnTo>
                  <a:lnTo>
                    <a:pt x="182" y="2096"/>
                  </a:lnTo>
                  <a:lnTo>
                    <a:pt x="182" y="2096"/>
                  </a:lnTo>
                  <a:lnTo>
                    <a:pt x="185" y="2129"/>
                  </a:lnTo>
                  <a:lnTo>
                    <a:pt x="185" y="2162"/>
                  </a:lnTo>
                  <a:lnTo>
                    <a:pt x="184" y="2179"/>
                  </a:lnTo>
                  <a:lnTo>
                    <a:pt x="182" y="2198"/>
                  </a:lnTo>
                  <a:lnTo>
                    <a:pt x="182" y="2198"/>
                  </a:lnTo>
                  <a:lnTo>
                    <a:pt x="178" y="2215"/>
                  </a:lnTo>
                  <a:lnTo>
                    <a:pt x="173" y="2233"/>
                  </a:lnTo>
                  <a:lnTo>
                    <a:pt x="162" y="2265"/>
                  </a:lnTo>
                  <a:lnTo>
                    <a:pt x="160" y="2281"/>
                  </a:lnTo>
                  <a:lnTo>
                    <a:pt x="158" y="2287"/>
                  </a:lnTo>
                  <a:lnTo>
                    <a:pt x="160" y="2292"/>
                  </a:lnTo>
                  <a:lnTo>
                    <a:pt x="162" y="2299"/>
                  </a:lnTo>
                  <a:lnTo>
                    <a:pt x="165" y="2304"/>
                  </a:lnTo>
                  <a:lnTo>
                    <a:pt x="168" y="2309"/>
                  </a:lnTo>
                  <a:lnTo>
                    <a:pt x="175" y="2313"/>
                  </a:lnTo>
                  <a:lnTo>
                    <a:pt x="175" y="2313"/>
                  </a:lnTo>
                  <a:lnTo>
                    <a:pt x="189" y="2319"/>
                  </a:lnTo>
                  <a:lnTo>
                    <a:pt x="202" y="2324"/>
                  </a:lnTo>
                  <a:lnTo>
                    <a:pt x="227" y="2331"/>
                  </a:lnTo>
                  <a:lnTo>
                    <a:pt x="249" y="2336"/>
                  </a:lnTo>
                  <a:lnTo>
                    <a:pt x="269" y="2340"/>
                  </a:lnTo>
                  <a:lnTo>
                    <a:pt x="269" y="2340"/>
                  </a:lnTo>
                  <a:lnTo>
                    <a:pt x="283" y="2340"/>
                  </a:lnTo>
                  <a:lnTo>
                    <a:pt x="303" y="2338"/>
                  </a:lnTo>
                  <a:lnTo>
                    <a:pt x="354" y="2330"/>
                  </a:lnTo>
                  <a:lnTo>
                    <a:pt x="354" y="2330"/>
                  </a:lnTo>
                  <a:close/>
                  <a:moveTo>
                    <a:pt x="472" y="2227"/>
                  </a:moveTo>
                  <a:lnTo>
                    <a:pt x="531" y="2174"/>
                  </a:lnTo>
                  <a:lnTo>
                    <a:pt x="531" y="2174"/>
                  </a:lnTo>
                  <a:lnTo>
                    <a:pt x="512" y="2161"/>
                  </a:lnTo>
                  <a:lnTo>
                    <a:pt x="485" y="2144"/>
                  </a:lnTo>
                  <a:lnTo>
                    <a:pt x="485" y="2144"/>
                  </a:lnTo>
                  <a:lnTo>
                    <a:pt x="467" y="2135"/>
                  </a:lnTo>
                  <a:lnTo>
                    <a:pt x="452" y="2129"/>
                  </a:lnTo>
                  <a:lnTo>
                    <a:pt x="430" y="2120"/>
                  </a:lnTo>
                  <a:lnTo>
                    <a:pt x="421" y="2117"/>
                  </a:lnTo>
                  <a:lnTo>
                    <a:pt x="414" y="2113"/>
                  </a:lnTo>
                  <a:lnTo>
                    <a:pt x="409" y="2107"/>
                  </a:lnTo>
                  <a:lnTo>
                    <a:pt x="404" y="2096"/>
                  </a:lnTo>
                  <a:lnTo>
                    <a:pt x="404" y="2096"/>
                  </a:lnTo>
                  <a:lnTo>
                    <a:pt x="393" y="2069"/>
                  </a:lnTo>
                  <a:lnTo>
                    <a:pt x="377" y="2037"/>
                  </a:lnTo>
                  <a:lnTo>
                    <a:pt x="362" y="2009"/>
                  </a:lnTo>
                  <a:lnTo>
                    <a:pt x="350" y="1988"/>
                  </a:lnTo>
                  <a:lnTo>
                    <a:pt x="350" y="1988"/>
                  </a:lnTo>
                  <a:lnTo>
                    <a:pt x="344" y="1982"/>
                  </a:lnTo>
                  <a:lnTo>
                    <a:pt x="332" y="1973"/>
                  </a:lnTo>
                  <a:lnTo>
                    <a:pt x="307" y="1958"/>
                  </a:lnTo>
                  <a:lnTo>
                    <a:pt x="281" y="1946"/>
                  </a:lnTo>
                  <a:lnTo>
                    <a:pt x="269" y="1941"/>
                  </a:lnTo>
                  <a:lnTo>
                    <a:pt x="269" y="1941"/>
                  </a:lnTo>
                  <a:lnTo>
                    <a:pt x="266" y="1939"/>
                  </a:lnTo>
                  <a:lnTo>
                    <a:pt x="263" y="1938"/>
                  </a:lnTo>
                  <a:lnTo>
                    <a:pt x="258" y="1936"/>
                  </a:lnTo>
                  <a:lnTo>
                    <a:pt x="253" y="1938"/>
                  </a:lnTo>
                  <a:lnTo>
                    <a:pt x="246" y="1939"/>
                  </a:lnTo>
                  <a:lnTo>
                    <a:pt x="239" y="1944"/>
                  </a:lnTo>
                  <a:lnTo>
                    <a:pt x="229" y="1955"/>
                  </a:lnTo>
                  <a:lnTo>
                    <a:pt x="229" y="1955"/>
                  </a:lnTo>
                  <a:lnTo>
                    <a:pt x="219" y="1968"/>
                  </a:lnTo>
                  <a:lnTo>
                    <a:pt x="210" y="1983"/>
                  </a:lnTo>
                  <a:lnTo>
                    <a:pt x="202" y="1998"/>
                  </a:lnTo>
                  <a:lnTo>
                    <a:pt x="194" y="2015"/>
                  </a:lnTo>
                  <a:lnTo>
                    <a:pt x="189" y="2029"/>
                  </a:lnTo>
                  <a:lnTo>
                    <a:pt x="187" y="2041"/>
                  </a:lnTo>
                  <a:lnTo>
                    <a:pt x="185" y="2047"/>
                  </a:lnTo>
                  <a:lnTo>
                    <a:pt x="187" y="2049"/>
                  </a:lnTo>
                  <a:lnTo>
                    <a:pt x="189" y="2049"/>
                  </a:lnTo>
                  <a:lnTo>
                    <a:pt x="189" y="2049"/>
                  </a:lnTo>
                  <a:lnTo>
                    <a:pt x="195" y="2046"/>
                  </a:lnTo>
                  <a:lnTo>
                    <a:pt x="204" y="2037"/>
                  </a:lnTo>
                  <a:lnTo>
                    <a:pt x="227" y="2019"/>
                  </a:lnTo>
                  <a:lnTo>
                    <a:pt x="239" y="2010"/>
                  </a:lnTo>
                  <a:lnTo>
                    <a:pt x="251" y="2007"/>
                  </a:lnTo>
                  <a:lnTo>
                    <a:pt x="256" y="2005"/>
                  </a:lnTo>
                  <a:lnTo>
                    <a:pt x="261" y="2007"/>
                  </a:lnTo>
                  <a:lnTo>
                    <a:pt x="266" y="2010"/>
                  </a:lnTo>
                  <a:lnTo>
                    <a:pt x="269" y="2015"/>
                  </a:lnTo>
                  <a:lnTo>
                    <a:pt x="269" y="2015"/>
                  </a:lnTo>
                  <a:lnTo>
                    <a:pt x="288" y="2047"/>
                  </a:lnTo>
                  <a:lnTo>
                    <a:pt x="310" y="2085"/>
                  </a:lnTo>
                  <a:lnTo>
                    <a:pt x="332" y="2118"/>
                  </a:lnTo>
                  <a:lnTo>
                    <a:pt x="342" y="2130"/>
                  </a:lnTo>
                  <a:lnTo>
                    <a:pt x="350" y="2137"/>
                  </a:lnTo>
                  <a:lnTo>
                    <a:pt x="350" y="2137"/>
                  </a:lnTo>
                  <a:lnTo>
                    <a:pt x="362" y="2140"/>
                  </a:lnTo>
                  <a:lnTo>
                    <a:pt x="374" y="2144"/>
                  </a:lnTo>
                  <a:lnTo>
                    <a:pt x="381" y="2145"/>
                  </a:lnTo>
                  <a:lnTo>
                    <a:pt x="387" y="2149"/>
                  </a:lnTo>
                  <a:lnTo>
                    <a:pt x="394" y="2156"/>
                  </a:lnTo>
                  <a:lnTo>
                    <a:pt x="404" y="2164"/>
                  </a:lnTo>
                  <a:lnTo>
                    <a:pt x="452" y="2211"/>
                  </a:lnTo>
                  <a:lnTo>
                    <a:pt x="452" y="2211"/>
                  </a:lnTo>
                  <a:lnTo>
                    <a:pt x="460" y="2218"/>
                  </a:lnTo>
                  <a:lnTo>
                    <a:pt x="472" y="2227"/>
                  </a:lnTo>
                  <a:lnTo>
                    <a:pt x="472" y="2227"/>
                  </a:lnTo>
                  <a:close/>
                  <a:moveTo>
                    <a:pt x="693" y="2032"/>
                  </a:moveTo>
                  <a:lnTo>
                    <a:pt x="757" y="1975"/>
                  </a:lnTo>
                  <a:lnTo>
                    <a:pt x="757" y="1975"/>
                  </a:lnTo>
                  <a:lnTo>
                    <a:pt x="758" y="1941"/>
                  </a:lnTo>
                  <a:lnTo>
                    <a:pt x="757" y="1929"/>
                  </a:lnTo>
                  <a:lnTo>
                    <a:pt x="755" y="1921"/>
                  </a:lnTo>
                  <a:lnTo>
                    <a:pt x="755" y="1921"/>
                  </a:lnTo>
                  <a:lnTo>
                    <a:pt x="748" y="1911"/>
                  </a:lnTo>
                  <a:lnTo>
                    <a:pt x="738" y="1897"/>
                  </a:lnTo>
                  <a:lnTo>
                    <a:pt x="709" y="1862"/>
                  </a:lnTo>
                  <a:lnTo>
                    <a:pt x="681" y="1831"/>
                  </a:lnTo>
                  <a:lnTo>
                    <a:pt x="671" y="1823"/>
                  </a:lnTo>
                  <a:lnTo>
                    <a:pt x="667" y="1819"/>
                  </a:lnTo>
                  <a:lnTo>
                    <a:pt x="667" y="1819"/>
                  </a:lnTo>
                  <a:lnTo>
                    <a:pt x="669" y="1831"/>
                  </a:lnTo>
                  <a:lnTo>
                    <a:pt x="676" y="1858"/>
                  </a:lnTo>
                  <a:lnTo>
                    <a:pt x="684" y="1890"/>
                  </a:lnTo>
                  <a:lnTo>
                    <a:pt x="686" y="1907"/>
                  </a:lnTo>
                  <a:lnTo>
                    <a:pt x="687" y="1921"/>
                  </a:lnTo>
                  <a:lnTo>
                    <a:pt x="687" y="1921"/>
                  </a:lnTo>
                  <a:lnTo>
                    <a:pt x="687" y="1963"/>
                  </a:lnTo>
                  <a:lnTo>
                    <a:pt x="687" y="1995"/>
                  </a:lnTo>
                  <a:lnTo>
                    <a:pt x="687" y="1995"/>
                  </a:lnTo>
                  <a:lnTo>
                    <a:pt x="689" y="2012"/>
                  </a:lnTo>
                  <a:lnTo>
                    <a:pt x="693" y="2032"/>
                  </a:lnTo>
                  <a:lnTo>
                    <a:pt x="693" y="2032"/>
                  </a:lnTo>
                  <a:close/>
                  <a:moveTo>
                    <a:pt x="841" y="1900"/>
                  </a:moveTo>
                  <a:lnTo>
                    <a:pt x="841" y="1900"/>
                  </a:lnTo>
                  <a:lnTo>
                    <a:pt x="890" y="1858"/>
                  </a:lnTo>
                  <a:lnTo>
                    <a:pt x="890" y="1858"/>
                  </a:lnTo>
                  <a:lnTo>
                    <a:pt x="886" y="1828"/>
                  </a:lnTo>
                  <a:lnTo>
                    <a:pt x="883" y="1813"/>
                  </a:lnTo>
                  <a:lnTo>
                    <a:pt x="883" y="1813"/>
                  </a:lnTo>
                  <a:lnTo>
                    <a:pt x="883" y="1809"/>
                  </a:lnTo>
                  <a:lnTo>
                    <a:pt x="883" y="1803"/>
                  </a:lnTo>
                  <a:lnTo>
                    <a:pt x="883" y="1784"/>
                  </a:lnTo>
                  <a:lnTo>
                    <a:pt x="883" y="1759"/>
                  </a:lnTo>
                  <a:lnTo>
                    <a:pt x="880" y="1742"/>
                  </a:lnTo>
                  <a:lnTo>
                    <a:pt x="876" y="1725"/>
                  </a:lnTo>
                  <a:lnTo>
                    <a:pt x="876" y="1725"/>
                  </a:lnTo>
                  <a:lnTo>
                    <a:pt x="870" y="1706"/>
                  </a:lnTo>
                  <a:lnTo>
                    <a:pt x="861" y="1688"/>
                  </a:lnTo>
                  <a:lnTo>
                    <a:pt x="841" y="1650"/>
                  </a:lnTo>
                  <a:lnTo>
                    <a:pt x="831" y="1634"/>
                  </a:lnTo>
                  <a:lnTo>
                    <a:pt x="824" y="1617"/>
                  </a:lnTo>
                  <a:lnTo>
                    <a:pt x="817" y="1600"/>
                  </a:lnTo>
                  <a:lnTo>
                    <a:pt x="816" y="1583"/>
                  </a:lnTo>
                  <a:lnTo>
                    <a:pt x="816" y="1583"/>
                  </a:lnTo>
                  <a:lnTo>
                    <a:pt x="814" y="1547"/>
                  </a:lnTo>
                  <a:lnTo>
                    <a:pt x="812" y="1512"/>
                  </a:lnTo>
                  <a:lnTo>
                    <a:pt x="809" y="1468"/>
                  </a:lnTo>
                  <a:lnTo>
                    <a:pt x="809" y="1468"/>
                  </a:lnTo>
                  <a:lnTo>
                    <a:pt x="804" y="1458"/>
                  </a:lnTo>
                  <a:lnTo>
                    <a:pt x="794" y="1438"/>
                  </a:lnTo>
                  <a:lnTo>
                    <a:pt x="787" y="1426"/>
                  </a:lnTo>
                  <a:lnTo>
                    <a:pt x="782" y="1409"/>
                  </a:lnTo>
                  <a:lnTo>
                    <a:pt x="777" y="1392"/>
                  </a:lnTo>
                  <a:lnTo>
                    <a:pt x="775" y="1373"/>
                  </a:lnTo>
                  <a:lnTo>
                    <a:pt x="775" y="1373"/>
                  </a:lnTo>
                  <a:lnTo>
                    <a:pt x="773" y="1353"/>
                  </a:lnTo>
                  <a:lnTo>
                    <a:pt x="770" y="1335"/>
                  </a:lnTo>
                  <a:lnTo>
                    <a:pt x="765" y="1297"/>
                  </a:lnTo>
                  <a:lnTo>
                    <a:pt x="762" y="1281"/>
                  </a:lnTo>
                  <a:lnTo>
                    <a:pt x="762" y="1264"/>
                  </a:lnTo>
                  <a:lnTo>
                    <a:pt x="763" y="1250"/>
                  </a:lnTo>
                  <a:lnTo>
                    <a:pt x="768" y="1238"/>
                  </a:lnTo>
                  <a:lnTo>
                    <a:pt x="768" y="1238"/>
                  </a:lnTo>
                  <a:lnTo>
                    <a:pt x="782" y="1220"/>
                  </a:lnTo>
                  <a:lnTo>
                    <a:pt x="794" y="1205"/>
                  </a:lnTo>
                  <a:lnTo>
                    <a:pt x="804" y="1191"/>
                  </a:lnTo>
                  <a:lnTo>
                    <a:pt x="807" y="1184"/>
                  </a:lnTo>
                  <a:lnTo>
                    <a:pt x="809" y="1178"/>
                  </a:lnTo>
                  <a:lnTo>
                    <a:pt x="809" y="1178"/>
                  </a:lnTo>
                  <a:lnTo>
                    <a:pt x="811" y="1164"/>
                  </a:lnTo>
                  <a:lnTo>
                    <a:pt x="809" y="1150"/>
                  </a:lnTo>
                  <a:lnTo>
                    <a:pt x="805" y="1140"/>
                  </a:lnTo>
                  <a:lnTo>
                    <a:pt x="802" y="1137"/>
                  </a:lnTo>
                  <a:lnTo>
                    <a:pt x="802" y="1137"/>
                  </a:lnTo>
                  <a:lnTo>
                    <a:pt x="800" y="1140"/>
                  </a:lnTo>
                  <a:lnTo>
                    <a:pt x="799" y="1150"/>
                  </a:lnTo>
                  <a:lnTo>
                    <a:pt x="790" y="1178"/>
                  </a:lnTo>
                  <a:lnTo>
                    <a:pt x="787" y="1191"/>
                  </a:lnTo>
                  <a:lnTo>
                    <a:pt x="780" y="1201"/>
                  </a:lnTo>
                  <a:lnTo>
                    <a:pt x="779" y="1205"/>
                  </a:lnTo>
                  <a:lnTo>
                    <a:pt x="775" y="1206"/>
                  </a:lnTo>
                  <a:lnTo>
                    <a:pt x="772" y="1206"/>
                  </a:lnTo>
                  <a:lnTo>
                    <a:pt x="768" y="1205"/>
                  </a:lnTo>
                  <a:lnTo>
                    <a:pt x="768" y="1205"/>
                  </a:lnTo>
                  <a:lnTo>
                    <a:pt x="765" y="1203"/>
                  </a:lnTo>
                  <a:lnTo>
                    <a:pt x="762" y="1203"/>
                  </a:lnTo>
                  <a:lnTo>
                    <a:pt x="758" y="1206"/>
                  </a:lnTo>
                  <a:lnTo>
                    <a:pt x="757" y="1213"/>
                  </a:lnTo>
                  <a:lnTo>
                    <a:pt x="752" y="1228"/>
                  </a:lnTo>
                  <a:lnTo>
                    <a:pt x="746" y="1248"/>
                  </a:lnTo>
                  <a:lnTo>
                    <a:pt x="743" y="1274"/>
                  </a:lnTo>
                  <a:lnTo>
                    <a:pt x="741" y="1297"/>
                  </a:lnTo>
                  <a:lnTo>
                    <a:pt x="741" y="1321"/>
                  </a:lnTo>
                  <a:lnTo>
                    <a:pt x="741" y="1340"/>
                  </a:lnTo>
                  <a:lnTo>
                    <a:pt x="741" y="1340"/>
                  </a:lnTo>
                  <a:lnTo>
                    <a:pt x="753" y="1446"/>
                  </a:lnTo>
                  <a:lnTo>
                    <a:pt x="762" y="1522"/>
                  </a:lnTo>
                  <a:lnTo>
                    <a:pt x="762" y="1522"/>
                  </a:lnTo>
                  <a:lnTo>
                    <a:pt x="760" y="1520"/>
                  </a:lnTo>
                  <a:lnTo>
                    <a:pt x="757" y="1517"/>
                  </a:lnTo>
                  <a:lnTo>
                    <a:pt x="750" y="1509"/>
                  </a:lnTo>
                  <a:lnTo>
                    <a:pt x="743" y="1497"/>
                  </a:lnTo>
                  <a:lnTo>
                    <a:pt x="735" y="1482"/>
                  </a:lnTo>
                  <a:lnTo>
                    <a:pt x="730" y="1466"/>
                  </a:lnTo>
                  <a:lnTo>
                    <a:pt x="725" y="1448"/>
                  </a:lnTo>
                  <a:lnTo>
                    <a:pt x="721" y="1428"/>
                  </a:lnTo>
                  <a:lnTo>
                    <a:pt x="721" y="1428"/>
                  </a:lnTo>
                  <a:lnTo>
                    <a:pt x="721" y="1402"/>
                  </a:lnTo>
                  <a:lnTo>
                    <a:pt x="721" y="1368"/>
                  </a:lnTo>
                  <a:lnTo>
                    <a:pt x="721" y="1289"/>
                  </a:lnTo>
                  <a:lnTo>
                    <a:pt x="723" y="1223"/>
                  </a:lnTo>
                  <a:lnTo>
                    <a:pt x="723" y="1203"/>
                  </a:lnTo>
                  <a:lnTo>
                    <a:pt x="721" y="1199"/>
                  </a:lnTo>
                  <a:lnTo>
                    <a:pt x="721" y="1198"/>
                  </a:lnTo>
                  <a:lnTo>
                    <a:pt x="721" y="1198"/>
                  </a:lnTo>
                  <a:lnTo>
                    <a:pt x="720" y="1206"/>
                  </a:lnTo>
                  <a:lnTo>
                    <a:pt x="716" y="1227"/>
                  </a:lnTo>
                  <a:lnTo>
                    <a:pt x="708" y="1289"/>
                  </a:lnTo>
                  <a:lnTo>
                    <a:pt x="698" y="1358"/>
                  </a:lnTo>
                  <a:lnTo>
                    <a:pt x="693" y="1390"/>
                  </a:lnTo>
                  <a:lnTo>
                    <a:pt x="687" y="1414"/>
                  </a:lnTo>
                  <a:lnTo>
                    <a:pt x="687" y="1414"/>
                  </a:lnTo>
                  <a:lnTo>
                    <a:pt x="684" y="1436"/>
                  </a:lnTo>
                  <a:lnTo>
                    <a:pt x="682" y="1458"/>
                  </a:lnTo>
                  <a:lnTo>
                    <a:pt x="684" y="1483"/>
                  </a:lnTo>
                  <a:lnTo>
                    <a:pt x="687" y="1510"/>
                  </a:lnTo>
                  <a:lnTo>
                    <a:pt x="693" y="1536"/>
                  </a:lnTo>
                  <a:lnTo>
                    <a:pt x="701" y="1561"/>
                  </a:lnTo>
                  <a:lnTo>
                    <a:pt x="709" y="1583"/>
                  </a:lnTo>
                  <a:lnTo>
                    <a:pt x="721" y="1603"/>
                  </a:lnTo>
                  <a:lnTo>
                    <a:pt x="721" y="1603"/>
                  </a:lnTo>
                  <a:lnTo>
                    <a:pt x="731" y="1618"/>
                  </a:lnTo>
                  <a:lnTo>
                    <a:pt x="741" y="1630"/>
                  </a:lnTo>
                  <a:lnTo>
                    <a:pt x="752" y="1644"/>
                  </a:lnTo>
                  <a:lnTo>
                    <a:pt x="755" y="1650"/>
                  </a:lnTo>
                  <a:lnTo>
                    <a:pt x="757" y="1656"/>
                  </a:lnTo>
                  <a:lnTo>
                    <a:pt x="757" y="1666"/>
                  </a:lnTo>
                  <a:lnTo>
                    <a:pt x="755" y="1678"/>
                  </a:lnTo>
                  <a:lnTo>
                    <a:pt x="755" y="1678"/>
                  </a:lnTo>
                  <a:lnTo>
                    <a:pt x="753" y="1691"/>
                  </a:lnTo>
                  <a:lnTo>
                    <a:pt x="750" y="1705"/>
                  </a:lnTo>
                  <a:lnTo>
                    <a:pt x="743" y="1727"/>
                  </a:lnTo>
                  <a:lnTo>
                    <a:pt x="741" y="1737"/>
                  </a:lnTo>
                  <a:lnTo>
                    <a:pt x="741" y="1745"/>
                  </a:lnTo>
                  <a:lnTo>
                    <a:pt x="743" y="1752"/>
                  </a:lnTo>
                  <a:lnTo>
                    <a:pt x="748" y="1759"/>
                  </a:lnTo>
                  <a:lnTo>
                    <a:pt x="748" y="1759"/>
                  </a:lnTo>
                  <a:lnTo>
                    <a:pt x="768" y="1775"/>
                  </a:lnTo>
                  <a:lnTo>
                    <a:pt x="780" y="1787"/>
                  </a:lnTo>
                  <a:lnTo>
                    <a:pt x="795" y="1806"/>
                  </a:lnTo>
                  <a:lnTo>
                    <a:pt x="795" y="1806"/>
                  </a:lnTo>
                  <a:lnTo>
                    <a:pt x="811" y="1828"/>
                  </a:lnTo>
                  <a:lnTo>
                    <a:pt x="821" y="1843"/>
                  </a:lnTo>
                  <a:lnTo>
                    <a:pt x="826" y="1857"/>
                  </a:lnTo>
                  <a:lnTo>
                    <a:pt x="829" y="1867"/>
                  </a:lnTo>
                  <a:lnTo>
                    <a:pt x="829" y="1867"/>
                  </a:lnTo>
                  <a:lnTo>
                    <a:pt x="841" y="1900"/>
                  </a:lnTo>
                  <a:lnTo>
                    <a:pt x="841" y="1900"/>
                  </a:lnTo>
                  <a:close/>
                  <a:moveTo>
                    <a:pt x="1079" y="1715"/>
                  </a:moveTo>
                  <a:lnTo>
                    <a:pt x="1079" y="1715"/>
                  </a:lnTo>
                  <a:lnTo>
                    <a:pt x="1149" y="1664"/>
                  </a:lnTo>
                  <a:lnTo>
                    <a:pt x="1234" y="1461"/>
                  </a:lnTo>
                  <a:lnTo>
                    <a:pt x="1234" y="1461"/>
                  </a:lnTo>
                  <a:lnTo>
                    <a:pt x="1279" y="1358"/>
                  </a:lnTo>
                  <a:lnTo>
                    <a:pt x="1318" y="1279"/>
                  </a:lnTo>
                  <a:lnTo>
                    <a:pt x="1335" y="1243"/>
                  </a:lnTo>
                  <a:lnTo>
                    <a:pt x="1348" y="1218"/>
                  </a:lnTo>
                  <a:lnTo>
                    <a:pt x="1348" y="1218"/>
                  </a:lnTo>
                  <a:lnTo>
                    <a:pt x="1358" y="1198"/>
                  </a:lnTo>
                  <a:lnTo>
                    <a:pt x="1367" y="1178"/>
                  </a:lnTo>
                  <a:lnTo>
                    <a:pt x="1372" y="1159"/>
                  </a:lnTo>
                  <a:lnTo>
                    <a:pt x="1377" y="1137"/>
                  </a:lnTo>
                  <a:lnTo>
                    <a:pt x="1384" y="1093"/>
                  </a:lnTo>
                  <a:lnTo>
                    <a:pt x="1389" y="1069"/>
                  </a:lnTo>
                  <a:lnTo>
                    <a:pt x="1395" y="1042"/>
                  </a:lnTo>
                  <a:lnTo>
                    <a:pt x="1395" y="1042"/>
                  </a:lnTo>
                  <a:lnTo>
                    <a:pt x="1402" y="1015"/>
                  </a:lnTo>
                  <a:lnTo>
                    <a:pt x="1406" y="988"/>
                  </a:lnTo>
                  <a:lnTo>
                    <a:pt x="1407" y="961"/>
                  </a:lnTo>
                  <a:lnTo>
                    <a:pt x="1407" y="934"/>
                  </a:lnTo>
                  <a:lnTo>
                    <a:pt x="1407" y="875"/>
                  </a:lnTo>
                  <a:lnTo>
                    <a:pt x="1407" y="843"/>
                  </a:lnTo>
                  <a:lnTo>
                    <a:pt x="1409" y="806"/>
                  </a:lnTo>
                  <a:lnTo>
                    <a:pt x="1409" y="806"/>
                  </a:lnTo>
                  <a:lnTo>
                    <a:pt x="1412" y="767"/>
                  </a:lnTo>
                  <a:lnTo>
                    <a:pt x="1419" y="726"/>
                  </a:lnTo>
                  <a:lnTo>
                    <a:pt x="1426" y="688"/>
                  </a:lnTo>
                  <a:lnTo>
                    <a:pt x="1434" y="652"/>
                  </a:lnTo>
                  <a:lnTo>
                    <a:pt x="1449" y="598"/>
                  </a:lnTo>
                  <a:lnTo>
                    <a:pt x="1456" y="576"/>
                  </a:lnTo>
                  <a:lnTo>
                    <a:pt x="1456" y="576"/>
                  </a:lnTo>
                  <a:lnTo>
                    <a:pt x="1448" y="595"/>
                  </a:lnTo>
                  <a:lnTo>
                    <a:pt x="1429" y="637"/>
                  </a:lnTo>
                  <a:lnTo>
                    <a:pt x="1409" y="688"/>
                  </a:lnTo>
                  <a:lnTo>
                    <a:pt x="1400" y="711"/>
                  </a:lnTo>
                  <a:lnTo>
                    <a:pt x="1395" y="732"/>
                  </a:lnTo>
                  <a:lnTo>
                    <a:pt x="1395" y="732"/>
                  </a:lnTo>
                  <a:lnTo>
                    <a:pt x="1390" y="754"/>
                  </a:lnTo>
                  <a:lnTo>
                    <a:pt x="1384" y="781"/>
                  </a:lnTo>
                  <a:lnTo>
                    <a:pt x="1365" y="845"/>
                  </a:lnTo>
                  <a:lnTo>
                    <a:pt x="1348" y="907"/>
                  </a:lnTo>
                  <a:lnTo>
                    <a:pt x="1343" y="931"/>
                  </a:lnTo>
                  <a:lnTo>
                    <a:pt x="1341" y="948"/>
                  </a:lnTo>
                  <a:lnTo>
                    <a:pt x="1341" y="948"/>
                  </a:lnTo>
                  <a:lnTo>
                    <a:pt x="1341" y="978"/>
                  </a:lnTo>
                  <a:lnTo>
                    <a:pt x="1340" y="1022"/>
                  </a:lnTo>
                  <a:lnTo>
                    <a:pt x="1333" y="1083"/>
                  </a:lnTo>
                  <a:lnTo>
                    <a:pt x="1321" y="1157"/>
                  </a:lnTo>
                  <a:lnTo>
                    <a:pt x="1321" y="1157"/>
                  </a:lnTo>
                  <a:lnTo>
                    <a:pt x="1311" y="1199"/>
                  </a:lnTo>
                  <a:lnTo>
                    <a:pt x="1299" y="1242"/>
                  </a:lnTo>
                  <a:lnTo>
                    <a:pt x="1284" y="1282"/>
                  </a:lnTo>
                  <a:lnTo>
                    <a:pt x="1269" y="1319"/>
                  </a:lnTo>
                  <a:lnTo>
                    <a:pt x="1240" y="1379"/>
                  </a:lnTo>
                  <a:lnTo>
                    <a:pt x="1227" y="1407"/>
                  </a:lnTo>
                  <a:lnTo>
                    <a:pt x="1227" y="1407"/>
                  </a:lnTo>
                  <a:lnTo>
                    <a:pt x="1225" y="1409"/>
                  </a:lnTo>
                  <a:lnTo>
                    <a:pt x="1225" y="1409"/>
                  </a:lnTo>
                  <a:lnTo>
                    <a:pt x="1224" y="1406"/>
                  </a:lnTo>
                  <a:lnTo>
                    <a:pt x="1218" y="1389"/>
                  </a:lnTo>
                  <a:lnTo>
                    <a:pt x="1215" y="1363"/>
                  </a:lnTo>
                  <a:lnTo>
                    <a:pt x="1213" y="1340"/>
                  </a:lnTo>
                  <a:lnTo>
                    <a:pt x="1213" y="1340"/>
                  </a:lnTo>
                  <a:lnTo>
                    <a:pt x="1215" y="1314"/>
                  </a:lnTo>
                  <a:lnTo>
                    <a:pt x="1220" y="1264"/>
                  </a:lnTo>
                  <a:lnTo>
                    <a:pt x="1237" y="1127"/>
                  </a:lnTo>
                  <a:lnTo>
                    <a:pt x="1261" y="934"/>
                  </a:lnTo>
                  <a:lnTo>
                    <a:pt x="1261" y="934"/>
                  </a:lnTo>
                  <a:lnTo>
                    <a:pt x="1249" y="985"/>
                  </a:lnTo>
                  <a:lnTo>
                    <a:pt x="1224" y="1103"/>
                  </a:lnTo>
                  <a:lnTo>
                    <a:pt x="1198" y="1233"/>
                  </a:lnTo>
                  <a:lnTo>
                    <a:pt x="1190" y="1286"/>
                  </a:lnTo>
                  <a:lnTo>
                    <a:pt x="1186" y="1319"/>
                  </a:lnTo>
                  <a:lnTo>
                    <a:pt x="1186" y="1319"/>
                  </a:lnTo>
                  <a:lnTo>
                    <a:pt x="1183" y="1399"/>
                  </a:lnTo>
                  <a:lnTo>
                    <a:pt x="1181" y="1424"/>
                  </a:lnTo>
                  <a:lnTo>
                    <a:pt x="1180" y="1434"/>
                  </a:lnTo>
                  <a:lnTo>
                    <a:pt x="1180" y="1434"/>
                  </a:lnTo>
                  <a:lnTo>
                    <a:pt x="1176" y="1448"/>
                  </a:lnTo>
                  <a:lnTo>
                    <a:pt x="1170" y="1475"/>
                  </a:lnTo>
                  <a:lnTo>
                    <a:pt x="1161" y="1507"/>
                  </a:lnTo>
                  <a:lnTo>
                    <a:pt x="1153" y="1536"/>
                  </a:lnTo>
                  <a:lnTo>
                    <a:pt x="1153" y="1536"/>
                  </a:lnTo>
                  <a:lnTo>
                    <a:pt x="1141" y="1564"/>
                  </a:lnTo>
                  <a:lnTo>
                    <a:pt x="1122" y="1610"/>
                  </a:lnTo>
                  <a:lnTo>
                    <a:pt x="1079" y="1715"/>
                  </a:lnTo>
                  <a:lnTo>
                    <a:pt x="1079" y="1715"/>
                  </a:lnTo>
                  <a:close/>
                  <a:moveTo>
                    <a:pt x="2515" y="1698"/>
                  </a:moveTo>
                  <a:lnTo>
                    <a:pt x="2555" y="1765"/>
                  </a:lnTo>
                  <a:lnTo>
                    <a:pt x="2555" y="1765"/>
                  </a:lnTo>
                  <a:lnTo>
                    <a:pt x="2548" y="1750"/>
                  </a:lnTo>
                  <a:lnTo>
                    <a:pt x="2533" y="1713"/>
                  </a:lnTo>
                  <a:lnTo>
                    <a:pt x="2523" y="1694"/>
                  </a:lnTo>
                  <a:lnTo>
                    <a:pt x="2513" y="1676"/>
                  </a:lnTo>
                  <a:lnTo>
                    <a:pt x="2503" y="1661"/>
                  </a:lnTo>
                  <a:lnTo>
                    <a:pt x="2494" y="1650"/>
                  </a:lnTo>
                  <a:lnTo>
                    <a:pt x="2494" y="1650"/>
                  </a:lnTo>
                  <a:lnTo>
                    <a:pt x="2479" y="1642"/>
                  </a:lnTo>
                  <a:lnTo>
                    <a:pt x="2466" y="1637"/>
                  </a:lnTo>
                  <a:lnTo>
                    <a:pt x="2454" y="1632"/>
                  </a:lnTo>
                  <a:lnTo>
                    <a:pt x="2451" y="1629"/>
                  </a:lnTo>
                  <a:lnTo>
                    <a:pt x="2447" y="1623"/>
                  </a:lnTo>
                  <a:lnTo>
                    <a:pt x="2447" y="1623"/>
                  </a:lnTo>
                  <a:lnTo>
                    <a:pt x="2440" y="1605"/>
                  </a:lnTo>
                  <a:lnTo>
                    <a:pt x="2430" y="1576"/>
                  </a:lnTo>
                  <a:lnTo>
                    <a:pt x="2419" y="1544"/>
                  </a:lnTo>
                  <a:lnTo>
                    <a:pt x="2407" y="1515"/>
                  </a:lnTo>
                  <a:lnTo>
                    <a:pt x="2407" y="1515"/>
                  </a:lnTo>
                  <a:lnTo>
                    <a:pt x="2395" y="1487"/>
                  </a:lnTo>
                  <a:lnTo>
                    <a:pt x="2385" y="1453"/>
                  </a:lnTo>
                  <a:lnTo>
                    <a:pt x="2376" y="1419"/>
                  </a:lnTo>
                  <a:lnTo>
                    <a:pt x="2373" y="1402"/>
                  </a:lnTo>
                  <a:lnTo>
                    <a:pt x="2373" y="1387"/>
                  </a:lnTo>
                  <a:lnTo>
                    <a:pt x="2373" y="1319"/>
                  </a:lnTo>
                  <a:lnTo>
                    <a:pt x="2373" y="1319"/>
                  </a:lnTo>
                  <a:lnTo>
                    <a:pt x="2375" y="1309"/>
                  </a:lnTo>
                  <a:lnTo>
                    <a:pt x="2376" y="1294"/>
                  </a:lnTo>
                  <a:lnTo>
                    <a:pt x="2383" y="1259"/>
                  </a:lnTo>
                  <a:lnTo>
                    <a:pt x="2387" y="1227"/>
                  </a:lnTo>
                  <a:lnTo>
                    <a:pt x="2388" y="1213"/>
                  </a:lnTo>
                  <a:lnTo>
                    <a:pt x="2387" y="1205"/>
                  </a:lnTo>
                  <a:lnTo>
                    <a:pt x="2387" y="1205"/>
                  </a:lnTo>
                  <a:lnTo>
                    <a:pt x="2385" y="1203"/>
                  </a:lnTo>
                  <a:lnTo>
                    <a:pt x="2381" y="1203"/>
                  </a:lnTo>
                  <a:lnTo>
                    <a:pt x="2375" y="1208"/>
                  </a:lnTo>
                  <a:lnTo>
                    <a:pt x="2365" y="1216"/>
                  </a:lnTo>
                  <a:lnTo>
                    <a:pt x="2355" y="1230"/>
                  </a:lnTo>
                  <a:lnTo>
                    <a:pt x="2334" y="1254"/>
                  </a:lnTo>
                  <a:lnTo>
                    <a:pt x="2326" y="1265"/>
                  </a:lnTo>
                  <a:lnTo>
                    <a:pt x="2326" y="1265"/>
                  </a:lnTo>
                  <a:lnTo>
                    <a:pt x="2329" y="1296"/>
                  </a:lnTo>
                  <a:lnTo>
                    <a:pt x="2329" y="1316"/>
                  </a:lnTo>
                  <a:lnTo>
                    <a:pt x="2328" y="1323"/>
                  </a:lnTo>
                  <a:lnTo>
                    <a:pt x="2328" y="1326"/>
                  </a:lnTo>
                  <a:lnTo>
                    <a:pt x="2326" y="1326"/>
                  </a:lnTo>
                  <a:lnTo>
                    <a:pt x="2326" y="1326"/>
                  </a:lnTo>
                  <a:lnTo>
                    <a:pt x="2323" y="1323"/>
                  </a:lnTo>
                  <a:lnTo>
                    <a:pt x="2314" y="1314"/>
                  </a:lnTo>
                  <a:lnTo>
                    <a:pt x="2297" y="1287"/>
                  </a:lnTo>
                  <a:lnTo>
                    <a:pt x="2280" y="1259"/>
                  </a:lnTo>
                  <a:lnTo>
                    <a:pt x="2275" y="1247"/>
                  </a:lnTo>
                  <a:lnTo>
                    <a:pt x="2272" y="1238"/>
                  </a:lnTo>
                  <a:lnTo>
                    <a:pt x="2272" y="1238"/>
                  </a:lnTo>
                  <a:lnTo>
                    <a:pt x="2270" y="1232"/>
                  </a:lnTo>
                  <a:lnTo>
                    <a:pt x="2267" y="1223"/>
                  </a:lnTo>
                  <a:lnTo>
                    <a:pt x="2257" y="1201"/>
                  </a:lnTo>
                  <a:lnTo>
                    <a:pt x="2253" y="1189"/>
                  </a:lnTo>
                  <a:lnTo>
                    <a:pt x="2252" y="1176"/>
                  </a:lnTo>
                  <a:lnTo>
                    <a:pt x="2253" y="1164"/>
                  </a:lnTo>
                  <a:lnTo>
                    <a:pt x="2255" y="1157"/>
                  </a:lnTo>
                  <a:lnTo>
                    <a:pt x="2258" y="1150"/>
                  </a:lnTo>
                  <a:lnTo>
                    <a:pt x="2258" y="1150"/>
                  </a:lnTo>
                  <a:lnTo>
                    <a:pt x="2270" y="1127"/>
                  </a:lnTo>
                  <a:lnTo>
                    <a:pt x="2280" y="1108"/>
                  </a:lnTo>
                  <a:lnTo>
                    <a:pt x="2282" y="1103"/>
                  </a:lnTo>
                  <a:lnTo>
                    <a:pt x="2285" y="1100"/>
                  </a:lnTo>
                  <a:lnTo>
                    <a:pt x="2289" y="1100"/>
                  </a:lnTo>
                  <a:lnTo>
                    <a:pt x="2292" y="1103"/>
                  </a:lnTo>
                  <a:lnTo>
                    <a:pt x="2292" y="1103"/>
                  </a:lnTo>
                  <a:lnTo>
                    <a:pt x="2299" y="1112"/>
                  </a:lnTo>
                  <a:lnTo>
                    <a:pt x="2306" y="1115"/>
                  </a:lnTo>
                  <a:lnTo>
                    <a:pt x="2311" y="1117"/>
                  </a:lnTo>
                  <a:lnTo>
                    <a:pt x="2312" y="1117"/>
                  </a:lnTo>
                  <a:lnTo>
                    <a:pt x="2312" y="1117"/>
                  </a:lnTo>
                  <a:lnTo>
                    <a:pt x="2302" y="1064"/>
                  </a:lnTo>
                  <a:lnTo>
                    <a:pt x="2285" y="982"/>
                  </a:lnTo>
                  <a:lnTo>
                    <a:pt x="2285" y="982"/>
                  </a:lnTo>
                  <a:lnTo>
                    <a:pt x="2284" y="963"/>
                  </a:lnTo>
                  <a:lnTo>
                    <a:pt x="2284" y="939"/>
                  </a:lnTo>
                  <a:lnTo>
                    <a:pt x="2284" y="911"/>
                  </a:lnTo>
                  <a:lnTo>
                    <a:pt x="2287" y="880"/>
                  </a:lnTo>
                  <a:lnTo>
                    <a:pt x="2290" y="846"/>
                  </a:lnTo>
                  <a:lnTo>
                    <a:pt x="2296" y="816"/>
                  </a:lnTo>
                  <a:lnTo>
                    <a:pt x="2304" y="786"/>
                  </a:lnTo>
                  <a:lnTo>
                    <a:pt x="2312" y="759"/>
                  </a:lnTo>
                  <a:lnTo>
                    <a:pt x="2312" y="759"/>
                  </a:lnTo>
                  <a:lnTo>
                    <a:pt x="2358" y="650"/>
                  </a:lnTo>
                  <a:lnTo>
                    <a:pt x="2378" y="605"/>
                  </a:lnTo>
                  <a:lnTo>
                    <a:pt x="2387" y="588"/>
                  </a:lnTo>
                  <a:lnTo>
                    <a:pt x="2393" y="576"/>
                  </a:lnTo>
                  <a:lnTo>
                    <a:pt x="2393" y="576"/>
                  </a:lnTo>
                  <a:lnTo>
                    <a:pt x="2398" y="568"/>
                  </a:lnTo>
                  <a:lnTo>
                    <a:pt x="2403" y="558"/>
                  </a:lnTo>
                  <a:lnTo>
                    <a:pt x="2410" y="541"/>
                  </a:lnTo>
                  <a:lnTo>
                    <a:pt x="2412" y="536"/>
                  </a:lnTo>
                  <a:lnTo>
                    <a:pt x="2414" y="536"/>
                  </a:lnTo>
                  <a:lnTo>
                    <a:pt x="2414" y="549"/>
                  </a:lnTo>
                  <a:lnTo>
                    <a:pt x="2414" y="549"/>
                  </a:lnTo>
                  <a:lnTo>
                    <a:pt x="2410" y="585"/>
                  </a:lnTo>
                  <a:lnTo>
                    <a:pt x="2405" y="629"/>
                  </a:lnTo>
                  <a:lnTo>
                    <a:pt x="2393" y="711"/>
                  </a:lnTo>
                  <a:lnTo>
                    <a:pt x="2393" y="711"/>
                  </a:lnTo>
                  <a:lnTo>
                    <a:pt x="2385" y="748"/>
                  </a:lnTo>
                  <a:lnTo>
                    <a:pt x="2373" y="799"/>
                  </a:lnTo>
                  <a:lnTo>
                    <a:pt x="2361" y="853"/>
                  </a:lnTo>
                  <a:lnTo>
                    <a:pt x="2353" y="900"/>
                  </a:lnTo>
                  <a:lnTo>
                    <a:pt x="2353" y="900"/>
                  </a:lnTo>
                  <a:lnTo>
                    <a:pt x="2343" y="970"/>
                  </a:lnTo>
                  <a:lnTo>
                    <a:pt x="2339" y="998"/>
                  </a:lnTo>
                  <a:lnTo>
                    <a:pt x="2339" y="1022"/>
                  </a:lnTo>
                  <a:lnTo>
                    <a:pt x="2339" y="1022"/>
                  </a:lnTo>
                  <a:lnTo>
                    <a:pt x="2343" y="1061"/>
                  </a:lnTo>
                  <a:lnTo>
                    <a:pt x="2346" y="1083"/>
                  </a:lnTo>
                  <a:lnTo>
                    <a:pt x="2346" y="1083"/>
                  </a:lnTo>
                  <a:lnTo>
                    <a:pt x="2346" y="1086"/>
                  </a:lnTo>
                  <a:lnTo>
                    <a:pt x="2344" y="1088"/>
                  </a:lnTo>
                  <a:lnTo>
                    <a:pt x="2341" y="1091"/>
                  </a:lnTo>
                  <a:lnTo>
                    <a:pt x="2341" y="1093"/>
                  </a:lnTo>
                  <a:lnTo>
                    <a:pt x="2341" y="1098"/>
                  </a:lnTo>
                  <a:lnTo>
                    <a:pt x="2343" y="1103"/>
                  </a:lnTo>
                  <a:lnTo>
                    <a:pt x="2346" y="1110"/>
                  </a:lnTo>
                  <a:lnTo>
                    <a:pt x="2346" y="1110"/>
                  </a:lnTo>
                  <a:lnTo>
                    <a:pt x="2349" y="1120"/>
                  </a:lnTo>
                  <a:lnTo>
                    <a:pt x="2353" y="1130"/>
                  </a:lnTo>
                  <a:lnTo>
                    <a:pt x="2355" y="1142"/>
                  </a:lnTo>
                  <a:lnTo>
                    <a:pt x="2355" y="1152"/>
                  </a:lnTo>
                  <a:lnTo>
                    <a:pt x="2355" y="1171"/>
                  </a:lnTo>
                  <a:lnTo>
                    <a:pt x="2353" y="1178"/>
                  </a:lnTo>
                  <a:lnTo>
                    <a:pt x="2353" y="1178"/>
                  </a:lnTo>
                  <a:lnTo>
                    <a:pt x="2366" y="1152"/>
                  </a:lnTo>
                  <a:lnTo>
                    <a:pt x="2378" y="1130"/>
                  </a:lnTo>
                  <a:lnTo>
                    <a:pt x="2387" y="1117"/>
                  </a:lnTo>
                  <a:lnTo>
                    <a:pt x="2387" y="1117"/>
                  </a:lnTo>
                  <a:lnTo>
                    <a:pt x="2388" y="1115"/>
                  </a:lnTo>
                  <a:lnTo>
                    <a:pt x="2392" y="1117"/>
                  </a:lnTo>
                  <a:lnTo>
                    <a:pt x="2398" y="1122"/>
                  </a:lnTo>
                  <a:lnTo>
                    <a:pt x="2417" y="1139"/>
                  </a:lnTo>
                  <a:lnTo>
                    <a:pt x="2425" y="1149"/>
                  </a:lnTo>
                  <a:lnTo>
                    <a:pt x="2434" y="1156"/>
                  </a:lnTo>
                  <a:lnTo>
                    <a:pt x="2437" y="1157"/>
                  </a:lnTo>
                  <a:lnTo>
                    <a:pt x="2439" y="1156"/>
                  </a:lnTo>
                  <a:lnTo>
                    <a:pt x="2440" y="1154"/>
                  </a:lnTo>
                  <a:lnTo>
                    <a:pt x="2440" y="1150"/>
                  </a:lnTo>
                  <a:lnTo>
                    <a:pt x="2440" y="1150"/>
                  </a:lnTo>
                  <a:lnTo>
                    <a:pt x="2437" y="1117"/>
                  </a:lnTo>
                  <a:lnTo>
                    <a:pt x="2432" y="1061"/>
                  </a:lnTo>
                  <a:lnTo>
                    <a:pt x="2430" y="1027"/>
                  </a:lnTo>
                  <a:lnTo>
                    <a:pt x="2430" y="990"/>
                  </a:lnTo>
                  <a:lnTo>
                    <a:pt x="2430" y="953"/>
                  </a:lnTo>
                  <a:lnTo>
                    <a:pt x="2434" y="914"/>
                  </a:lnTo>
                  <a:lnTo>
                    <a:pt x="2434" y="914"/>
                  </a:lnTo>
                  <a:lnTo>
                    <a:pt x="2444" y="838"/>
                  </a:lnTo>
                  <a:lnTo>
                    <a:pt x="2456" y="765"/>
                  </a:lnTo>
                  <a:lnTo>
                    <a:pt x="2464" y="701"/>
                  </a:lnTo>
                  <a:lnTo>
                    <a:pt x="2467" y="674"/>
                  </a:lnTo>
                  <a:lnTo>
                    <a:pt x="2467" y="650"/>
                  </a:lnTo>
                  <a:lnTo>
                    <a:pt x="2467" y="650"/>
                  </a:lnTo>
                  <a:lnTo>
                    <a:pt x="2464" y="553"/>
                  </a:lnTo>
                  <a:lnTo>
                    <a:pt x="2464" y="510"/>
                  </a:lnTo>
                  <a:lnTo>
                    <a:pt x="2464" y="493"/>
                  </a:lnTo>
                  <a:lnTo>
                    <a:pt x="2467" y="482"/>
                  </a:lnTo>
                  <a:lnTo>
                    <a:pt x="2467" y="482"/>
                  </a:lnTo>
                  <a:lnTo>
                    <a:pt x="2478" y="446"/>
                  </a:lnTo>
                  <a:lnTo>
                    <a:pt x="2491" y="394"/>
                  </a:lnTo>
                  <a:lnTo>
                    <a:pt x="2508" y="326"/>
                  </a:lnTo>
                  <a:lnTo>
                    <a:pt x="2508" y="326"/>
                  </a:lnTo>
                  <a:lnTo>
                    <a:pt x="2478" y="367"/>
                  </a:lnTo>
                  <a:lnTo>
                    <a:pt x="2408" y="463"/>
                  </a:lnTo>
                  <a:lnTo>
                    <a:pt x="2370" y="522"/>
                  </a:lnTo>
                  <a:lnTo>
                    <a:pt x="2331" y="580"/>
                  </a:lnTo>
                  <a:lnTo>
                    <a:pt x="2301" y="634"/>
                  </a:lnTo>
                  <a:lnTo>
                    <a:pt x="2287" y="657"/>
                  </a:lnTo>
                  <a:lnTo>
                    <a:pt x="2279" y="678"/>
                  </a:lnTo>
                  <a:lnTo>
                    <a:pt x="2279" y="678"/>
                  </a:lnTo>
                  <a:lnTo>
                    <a:pt x="2264" y="718"/>
                  </a:lnTo>
                  <a:lnTo>
                    <a:pt x="2250" y="762"/>
                  </a:lnTo>
                  <a:lnTo>
                    <a:pt x="2238" y="808"/>
                  </a:lnTo>
                  <a:lnTo>
                    <a:pt x="2226" y="853"/>
                  </a:lnTo>
                  <a:lnTo>
                    <a:pt x="2211" y="931"/>
                  </a:lnTo>
                  <a:lnTo>
                    <a:pt x="2205" y="975"/>
                  </a:lnTo>
                  <a:lnTo>
                    <a:pt x="2205" y="975"/>
                  </a:lnTo>
                  <a:lnTo>
                    <a:pt x="2205" y="985"/>
                  </a:lnTo>
                  <a:lnTo>
                    <a:pt x="2206" y="997"/>
                  </a:lnTo>
                  <a:lnTo>
                    <a:pt x="2210" y="1017"/>
                  </a:lnTo>
                  <a:lnTo>
                    <a:pt x="2211" y="1029"/>
                  </a:lnTo>
                  <a:lnTo>
                    <a:pt x="2211" y="1042"/>
                  </a:lnTo>
                  <a:lnTo>
                    <a:pt x="2210" y="1054"/>
                  </a:lnTo>
                  <a:lnTo>
                    <a:pt x="2205" y="1069"/>
                  </a:lnTo>
                  <a:lnTo>
                    <a:pt x="2205" y="1069"/>
                  </a:lnTo>
                  <a:lnTo>
                    <a:pt x="2193" y="1108"/>
                  </a:lnTo>
                  <a:lnTo>
                    <a:pt x="2181" y="1154"/>
                  </a:lnTo>
                  <a:lnTo>
                    <a:pt x="2172" y="1194"/>
                  </a:lnTo>
                  <a:lnTo>
                    <a:pt x="2171" y="1210"/>
                  </a:lnTo>
                  <a:lnTo>
                    <a:pt x="2171" y="1218"/>
                  </a:lnTo>
                  <a:lnTo>
                    <a:pt x="2171" y="1218"/>
                  </a:lnTo>
                  <a:lnTo>
                    <a:pt x="2174" y="1227"/>
                  </a:lnTo>
                  <a:lnTo>
                    <a:pt x="2179" y="1237"/>
                  </a:lnTo>
                  <a:lnTo>
                    <a:pt x="2199" y="1264"/>
                  </a:lnTo>
                  <a:lnTo>
                    <a:pt x="2223" y="1294"/>
                  </a:lnTo>
                  <a:lnTo>
                    <a:pt x="2245" y="1319"/>
                  </a:lnTo>
                  <a:lnTo>
                    <a:pt x="2245" y="1319"/>
                  </a:lnTo>
                  <a:lnTo>
                    <a:pt x="2269" y="1348"/>
                  </a:lnTo>
                  <a:lnTo>
                    <a:pt x="2294" y="1384"/>
                  </a:lnTo>
                  <a:lnTo>
                    <a:pt x="2306" y="1402"/>
                  </a:lnTo>
                  <a:lnTo>
                    <a:pt x="2316" y="1421"/>
                  </a:lnTo>
                  <a:lnTo>
                    <a:pt x="2323" y="1439"/>
                  </a:lnTo>
                  <a:lnTo>
                    <a:pt x="2326" y="1455"/>
                  </a:lnTo>
                  <a:lnTo>
                    <a:pt x="2326" y="1455"/>
                  </a:lnTo>
                  <a:lnTo>
                    <a:pt x="2328" y="1488"/>
                  </a:lnTo>
                  <a:lnTo>
                    <a:pt x="2333" y="1529"/>
                  </a:lnTo>
                  <a:lnTo>
                    <a:pt x="2338" y="1571"/>
                  </a:lnTo>
                  <a:lnTo>
                    <a:pt x="2346" y="1610"/>
                  </a:lnTo>
                  <a:lnTo>
                    <a:pt x="2346" y="1610"/>
                  </a:lnTo>
                  <a:lnTo>
                    <a:pt x="2351" y="1629"/>
                  </a:lnTo>
                  <a:lnTo>
                    <a:pt x="2358" y="1650"/>
                  </a:lnTo>
                  <a:lnTo>
                    <a:pt x="2376" y="1698"/>
                  </a:lnTo>
                  <a:lnTo>
                    <a:pt x="2387" y="1684"/>
                  </a:lnTo>
                  <a:lnTo>
                    <a:pt x="2387" y="1684"/>
                  </a:lnTo>
                  <a:lnTo>
                    <a:pt x="2400" y="1713"/>
                  </a:lnTo>
                  <a:lnTo>
                    <a:pt x="2408" y="1733"/>
                  </a:lnTo>
                  <a:lnTo>
                    <a:pt x="2412" y="1738"/>
                  </a:lnTo>
                  <a:lnTo>
                    <a:pt x="2414" y="1738"/>
                  </a:lnTo>
                  <a:lnTo>
                    <a:pt x="2414" y="1738"/>
                  </a:lnTo>
                  <a:lnTo>
                    <a:pt x="2414" y="1738"/>
                  </a:lnTo>
                  <a:lnTo>
                    <a:pt x="2417" y="1730"/>
                  </a:lnTo>
                  <a:lnTo>
                    <a:pt x="2424" y="1715"/>
                  </a:lnTo>
                  <a:lnTo>
                    <a:pt x="2434" y="1698"/>
                  </a:lnTo>
                  <a:lnTo>
                    <a:pt x="2434" y="1698"/>
                  </a:lnTo>
                  <a:lnTo>
                    <a:pt x="2444" y="1710"/>
                  </a:lnTo>
                  <a:lnTo>
                    <a:pt x="2451" y="1716"/>
                  </a:lnTo>
                  <a:lnTo>
                    <a:pt x="2452" y="1718"/>
                  </a:lnTo>
                  <a:lnTo>
                    <a:pt x="2454" y="1718"/>
                  </a:lnTo>
                  <a:lnTo>
                    <a:pt x="2454" y="1718"/>
                  </a:lnTo>
                  <a:lnTo>
                    <a:pt x="2459" y="1713"/>
                  </a:lnTo>
                  <a:lnTo>
                    <a:pt x="2467" y="1703"/>
                  </a:lnTo>
                  <a:lnTo>
                    <a:pt x="2476" y="1696"/>
                  </a:lnTo>
                  <a:lnTo>
                    <a:pt x="2479" y="1696"/>
                  </a:lnTo>
                  <a:lnTo>
                    <a:pt x="2481" y="1698"/>
                  </a:lnTo>
                  <a:lnTo>
                    <a:pt x="2494" y="1732"/>
                  </a:lnTo>
                  <a:lnTo>
                    <a:pt x="2515" y="1698"/>
                  </a:lnTo>
                  <a:close/>
                  <a:moveTo>
                    <a:pt x="2703" y="1684"/>
                  </a:moveTo>
                  <a:lnTo>
                    <a:pt x="2703" y="1684"/>
                  </a:lnTo>
                  <a:lnTo>
                    <a:pt x="2703" y="1716"/>
                  </a:lnTo>
                  <a:lnTo>
                    <a:pt x="2700" y="1755"/>
                  </a:lnTo>
                  <a:lnTo>
                    <a:pt x="2717" y="1732"/>
                  </a:lnTo>
                  <a:lnTo>
                    <a:pt x="2744" y="1792"/>
                  </a:lnTo>
                  <a:lnTo>
                    <a:pt x="2771" y="1765"/>
                  </a:lnTo>
                  <a:lnTo>
                    <a:pt x="2784" y="1826"/>
                  </a:lnTo>
                  <a:lnTo>
                    <a:pt x="2818" y="1765"/>
                  </a:lnTo>
                  <a:lnTo>
                    <a:pt x="2845" y="1840"/>
                  </a:lnTo>
                  <a:lnTo>
                    <a:pt x="2879" y="1779"/>
                  </a:lnTo>
                  <a:lnTo>
                    <a:pt x="2912" y="1846"/>
                  </a:lnTo>
                  <a:lnTo>
                    <a:pt x="2926" y="1813"/>
                  </a:lnTo>
                  <a:lnTo>
                    <a:pt x="2926" y="1813"/>
                  </a:lnTo>
                  <a:lnTo>
                    <a:pt x="2921" y="1782"/>
                  </a:lnTo>
                  <a:lnTo>
                    <a:pt x="2919" y="1765"/>
                  </a:lnTo>
                  <a:lnTo>
                    <a:pt x="2919" y="1765"/>
                  </a:lnTo>
                  <a:lnTo>
                    <a:pt x="2928" y="1691"/>
                  </a:lnTo>
                  <a:lnTo>
                    <a:pt x="2934" y="1644"/>
                  </a:lnTo>
                  <a:lnTo>
                    <a:pt x="2938" y="1627"/>
                  </a:lnTo>
                  <a:lnTo>
                    <a:pt x="2939" y="1617"/>
                  </a:lnTo>
                  <a:lnTo>
                    <a:pt x="2939" y="1617"/>
                  </a:lnTo>
                  <a:lnTo>
                    <a:pt x="2939" y="1615"/>
                  </a:lnTo>
                  <a:lnTo>
                    <a:pt x="2939" y="1613"/>
                  </a:lnTo>
                  <a:lnTo>
                    <a:pt x="2936" y="1610"/>
                  </a:lnTo>
                  <a:lnTo>
                    <a:pt x="2929" y="1610"/>
                  </a:lnTo>
                  <a:lnTo>
                    <a:pt x="2921" y="1610"/>
                  </a:lnTo>
                  <a:lnTo>
                    <a:pt x="2902" y="1612"/>
                  </a:lnTo>
                  <a:lnTo>
                    <a:pt x="2894" y="1612"/>
                  </a:lnTo>
                  <a:lnTo>
                    <a:pt x="2885" y="1610"/>
                  </a:lnTo>
                  <a:lnTo>
                    <a:pt x="2885" y="1610"/>
                  </a:lnTo>
                  <a:lnTo>
                    <a:pt x="2880" y="1608"/>
                  </a:lnTo>
                  <a:lnTo>
                    <a:pt x="2879" y="1607"/>
                  </a:lnTo>
                  <a:lnTo>
                    <a:pt x="2880" y="1605"/>
                  </a:lnTo>
                  <a:lnTo>
                    <a:pt x="2884" y="1602"/>
                  </a:lnTo>
                  <a:lnTo>
                    <a:pt x="2897" y="1591"/>
                  </a:lnTo>
                  <a:lnTo>
                    <a:pt x="2904" y="1585"/>
                  </a:lnTo>
                  <a:lnTo>
                    <a:pt x="2912" y="1576"/>
                  </a:lnTo>
                  <a:lnTo>
                    <a:pt x="2912" y="1576"/>
                  </a:lnTo>
                  <a:lnTo>
                    <a:pt x="2918" y="1569"/>
                  </a:lnTo>
                  <a:lnTo>
                    <a:pt x="2918" y="1564"/>
                  </a:lnTo>
                  <a:lnTo>
                    <a:pt x="2916" y="1561"/>
                  </a:lnTo>
                  <a:lnTo>
                    <a:pt x="2911" y="1559"/>
                  </a:lnTo>
                  <a:lnTo>
                    <a:pt x="2901" y="1561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6" y="1556"/>
                  </a:lnTo>
                  <a:lnTo>
                    <a:pt x="2901" y="1541"/>
                  </a:lnTo>
                  <a:lnTo>
                    <a:pt x="2907" y="1524"/>
                  </a:lnTo>
                  <a:lnTo>
                    <a:pt x="2912" y="1515"/>
                  </a:lnTo>
                  <a:lnTo>
                    <a:pt x="2919" y="1509"/>
                  </a:lnTo>
                  <a:lnTo>
                    <a:pt x="2919" y="1509"/>
                  </a:lnTo>
                  <a:lnTo>
                    <a:pt x="2933" y="1497"/>
                  </a:lnTo>
                  <a:lnTo>
                    <a:pt x="2948" y="1483"/>
                  </a:lnTo>
                  <a:lnTo>
                    <a:pt x="2968" y="1470"/>
                  </a:lnTo>
                  <a:lnTo>
                    <a:pt x="2993" y="1455"/>
                  </a:lnTo>
                  <a:lnTo>
                    <a:pt x="2993" y="1455"/>
                  </a:lnTo>
                  <a:lnTo>
                    <a:pt x="3005" y="1446"/>
                  </a:lnTo>
                  <a:lnTo>
                    <a:pt x="3012" y="1439"/>
                  </a:lnTo>
                  <a:lnTo>
                    <a:pt x="3015" y="1431"/>
                  </a:lnTo>
                  <a:lnTo>
                    <a:pt x="3015" y="1424"/>
                  </a:lnTo>
                  <a:lnTo>
                    <a:pt x="3014" y="1417"/>
                  </a:lnTo>
                  <a:lnTo>
                    <a:pt x="3010" y="1411"/>
                  </a:lnTo>
                  <a:lnTo>
                    <a:pt x="3009" y="1406"/>
                  </a:lnTo>
                  <a:lnTo>
                    <a:pt x="3007" y="1400"/>
                  </a:lnTo>
                  <a:lnTo>
                    <a:pt x="3007" y="1400"/>
                  </a:lnTo>
                  <a:lnTo>
                    <a:pt x="3005" y="1377"/>
                  </a:lnTo>
                  <a:lnTo>
                    <a:pt x="3005" y="1363"/>
                  </a:lnTo>
                  <a:lnTo>
                    <a:pt x="3007" y="1346"/>
                  </a:lnTo>
                  <a:lnTo>
                    <a:pt x="3007" y="1346"/>
                  </a:lnTo>
                  <a:lnTo>
                    <a:pt x="3007" y="1340"/>
                  </a:lnTo>
                  <a:lnTo>
                    <a:pt x="3007" y="1335"/>
                  </a:lnTo>
                  <a:lnTo>
                    <a:pt x="3005" y="1333"/>
                  </a:lnTo>
                  <a:lnTo>
                    <a:pt x="3002" y="1331"/>
                  </a:lnTo>
                  <a:lnTo>
                    <a:pt x="2995" y="1333"/>
                  </a:lnTo>
                  <a:lnTo>
                    <a:pt x="2993" y="1333"/>
                  </a:lnTo>
                  <a:lnTo>
                    <a:pt x="2993" y="1333"/>
                  </a:lnTo>
                  <a:lnTo>
                    <a:pt x="2993" y="1326"/>
                  </a:lnTo>
                  <a:lnTo>
                    <a:pt x="2993" y="1313"/>
                  </a:lnTo>
                  <a:lnTo>
                    <a:pt x="2993" y="1297"/>
                  </a:lnTo>
                  <a:lnTo>
                    <a:pt x="2993" y="1286"/>
                  </a:lnTo>
                  <a:lnTo>
                    <a:pt x="2993" y="1286"/>
                  </a:lnTo>
                  <a:lnTo>
                    <a:pt x="2993" y="1282"/>
                  </a:lnTo>
                  <a:lnTo>
                    <a:pt x="2992" y="1279"/>
                  </a:lnTo>
                  <a:lnTo>
                    <a:pt x="2987" y="1274"/>
                  </a:lnTo>
                  <a:lnTo>
                    <a:pt x="2973" y="1265"/>
                  </a:lnTo>
                  <a:lnTo>
                    <a:pt x="2973" y="1265"/>
                  </a:lnTo>
                  <a:lnTo>
                    <a:pt x="2971" y="1260"/>
                  </a:lnTo>
                  <a:lnTo>
                    <a:pt x="2968" y="1248"/>
                  </a:lnTo>
                  <a:lnTo>
                    <a:pt x="2965" y="1216"/>
                  </a:lnTo>
                  <a:lnTo>
                    <a:pt x="2960" y="1171"/>
                  </a:lnTo>
                  <a:lnTo>
                    <a:pt x="2960" y="1171"/>
                  </a:lnTo>
                  <a:lnTo>
                    <a:pt x="2941" y="1216"/>
                  </a:lnTo>
                  <a:lnTo>
                    <a:pt x="2926" y="1250"/>
                  </a:lnTo>
                  <a:lnTo>
                    <a:pt x="2919" y="1272"/>
                  </a:lnTo>
                  <a:lnTo>
                    <a:pt x="2919" y="1272"/>
                  </a:lnTo>
                  <a:lnTo>
                    <a:pt x="2919" y="1281"/>
                  </a:lnTo>
                  <a:lnTo>
                    <a:pt x="2923" y="1297"/>
                  </a:lnTo>
                  <a:lnTo>
                    <a:pt x="2931" y="1338"/>
                  </a:lnTo>
                  <a:lnTo>
                    <a:pt x="2946" y="1394"/>
                  </a:lnTo>
                  <a:lnTo>
                    <a:pt x="2946" y="1394"/>
                  </a:lnTo>
                  <a:lnTo>
                    <a:pt x="2941" y="1419"/>
                  </a:lnTo>
                  <a:lnTo>
                    <a:pt x="2938" y="1438"/>
                  </a:lnTo>
                  <a:lnTo>
                    <a:pt x="2934" y="1444"/>
                  </a:lnTo>
                  <a:lnTo>
                    <a:pt x="2933" y="1448"/>
                  </a:lnTo>
                  <a:lnTo>
                    <a:pt x="2933" y="1448"/>
                  </a:lnTo>
                  <a:lnTo>
                    <a:pt x="2907" y="1466"/>
                  </a:lnTo>
                  <a:lnTo>
                    <a:pt x="2885" y="1482"/>
                  </a:lnTo>
                  <a:lnTo>
                    <a:pt x="2885" y="1482"/>
                  </a:lnTo>
                  <a:lnTo>
                    <a:pt x="2885" y="1471"/>
                  </a:lnTo>
                  <a:lnTo>
                    <a:pt x="2885" y="1465"/>
                  </a:lnTo>
                  <a:lnTo>
                    <a:pt x="2885" y="1461"/>
                  </a:lnTo>
                  <a:lnTo>
                    <a:pt x="2885" y="1461"/>
                  </a:lnTo>
                  <a:lnTo>
                    <a:pt x="2882" y="1458"/>
                  </a:lnTo>
                  <a:lnTo>
                    <a:pt x="2879" y="1451"/>
                  </a:lnTo>
                  <a:lnTo>
                    <a:pt x="2877" y="1443"/>
                  </a:lnTo>
                  <a:lnTo>
                    <a:pt x="2877" y="1438"/>
                  </a:lnTo>
                  <a:lnTo>
                    <a:pt x="2879" y="1434"/>
                  </a:lnTo>
                  <a:lnTo>
                    <a:pt x="2879" y="1434"/>
                  </a:lnTo>
                  <a:lnTo>
                    <a:pt x="2884" y="1422"/>
                  </a:lnTo>
                  <a:lnTo>
                    <a:pt x="2889" y="1402"/>
                  </a:lnTo>
                  <a:lnTo>
                    <a:pt x="2894" y="1385"/>
                  </a:lnTo>
                  <a:lnTo>
                    <a:pt x="2899" y="1373"/>
                  </a:lnTo>
                  <a:lnTo>
                    <a:pt x="2899" y="1373"/>
                  </a:lnTo>
                  <a:lnTo>
                    <a:pt x="2899" y="1372"/>
                  </a:lnTo>
                  <a:lnTo>
                    <a:pt x="2899" y="1368"/>
                  </a:lnTo>
                  <a:lnTo>
                    <a:pt x="2894" y="1363"/>
                  </a:lnTo>
                  <a:lnTo>
                    <a:pt x="2885" y="1360"/>
                  </a:lnTo>
                  <a:lnTo>
                    <a:pt x="2885" y="1360"/>
                  </a:lnTo>
                  <a:lnTo>
                    <a:pt x="2887" y="1355"/>
                  </a:lnTo>
                  <a:lnTo>
                    <a:pt x="2887" y="1346"/>
                  </a:lnTo>
                  <a:lnTo>
                    <a:pt x="2885" y="1333"/>
                  </a:lnTo>
                  <a:lnTo>
                    <a:pt x="2885" y="1333"/>
                  </a:lnTo>
                  <a:lnTo>
                    <a:pt x="2857" y="1363"/>
                  </a:lnTo>
                  <a:lnTo>
                    <a:pt x="2838" y="1384"/>
                  </a:lnTo>
                  <a:lnTo>
                    <a:pt x="2832" y="1394"/>
                  </a:lnTo>
                  <a:lnTo>
                    <a:pt x="2832" y="1394"/>
                  </a:lnTo>
                  <a:lnTo>
                    <a:pt x="2816" y="1411"/>
                  </a:lnTo>
                  <a:lnTo>
                    <a:pt x="2783" y="1449"/>
                  </a:lnTo>
                  <a:lnTo>
                    <a:pt x="2730" y="1509"/>
                  </a:lnTo>
                  <a:lnTo>
                    <a:pt x="2730" y="1509"/>
                  </a:lnTo>
                  <a:lnTo>
                    <a:pt x="2730" y="1510"/>
                  </a:lnTo>
                  <a:lnTo>
                    <a:pt x="2734" y="1512"/>
                  </a:lnTo>
                  <a:lnTo>
                    <a:pt x="2746" y="1515"/>
                  </a:lnTo>
                  <a:lnTo>
                    <a:pt x="2764" y="1522"/>
                  </a:lnTo>
                  <a:lnTo>
                    <a:pt x="2764" y="1522"/>
                  </a:lnTo>
                  <a:lnTo>
                    <a:pt x="2764" y="1527"/>
                  </a:lnTo>
                  <a:lnTo>
                    <a:pt x="2764" y="1542"/>
                  </a:lnTo>
                  <a:lnTo>
                    <a:pt x="2759" y="1590"/>
                  </a:lnTo>
                  <a:lnTo>
                    <a:pt x="2751" y="1664"/>
                  </a:lnTo>
                  <a:lnTo>
                    <a:pt x="2751" y="1664"/>
                  </a:lnTo>
                  <a:lnTo>
                    <a:pt x="2751" y="1666"/>
                  </a:lnTo>
                  <a:lnTo>
                    <a:pt x="2749" y="1666"/>
                  </a:lnTo>
                  <a:lnTo>
                    <a:pt x="2742" y="1662"/>
                  </a:lnTo>
                  <a:lnTo>
                    <a:pt x="2727" y="1649"/>
                  </a:lnTo>
                  <a:lnTo>
                    <a:pt x="2710" y="1634"/>
                  </a:lnTo>
                  <a:lnTo>
                    <a:pt x="2703" y="1623"/>
                  </a:lnTo>
                  <a:lnTo>
                    <a:pt x="2703" y="1623"/>
                  </a:lnTo>
                  <a:lnTo>
                    <a:pt x="2703" y="1640"/>
                  </a:lnTo>
                  <a:lnTo>
                    <a:pt x="2703" y="1684"/>
                  </a:lnTo>
                  <a:lnTo>
                    <a:pt x="2703" y="1684"/>
                  </a:lnTo>
                  <a:close/>
                  <a:moveTo>
                    <a:pt x="2724" y="1434"/>
                  </a:moveTo>
                  <a:lnTo>
                    <a:pt x="2724" y="1434"/>
                  </a:lnTo>
                  <a:lnTo>
                    <a:pt x="2725" y="1414"/>
                  </a:lnTo>
                  <a:lnTo>
                    <a:pt x="2727" y="1390"/>
                  </a:lnTo>
                  <a:lnTo>
                    <a:pt x="2730" y="1363"/>
                  </a:lnTo>
                  <a:lnTo>
                    <a:pt x="2735" y="1335"/>
                  </a:lnTo>
                  <a:lnTo>
                    <a:pt x="2742" y="1306"/>
                  </a:lnTo>
                  <a:lnTo>
                    <a:pt x="2752" y="1279"/>
                  </a:lnTo>
                  <a:lnTo>
                    <a:pt x="2757" y="1269"/>
                  </a:lnTo>
                  <a:lnTo>
                    <a:pt x="2764" y="1259"/>
                  </a:lnTo>
                  <a:lnTo>
                    <a:pt x="2764" y="1259"/>
                  </a:lnTo>
                  <a:lnTo>
                    <a:pt x="2776" y="1243"/>
                  </a:lnTo>
                  <a:lnTo>
                    <a:pt x="2786" y="1233"/>
                  </a:lnTo>
                  <a:lnTo>
                    <a:pt x="2803" y="1218"/>
                  </a:lnTo>
                  <a:lnTo>
                    <a:pt x="2810" y="1210"/>
                  </a:lnTo>
                  <a:lnTo>
                    <a:pt x="2815" y="1199"/>
                  </a:lnTo>
                  <a:lnTo>
                    <a:pt x="2820" y="1184"/>
                  </a:lnTo>
                  <a:lnTo>
                    <a:pt x="2825" y="1164"/>
                  </a:lnTo>
                  <a:lnTo>
                    <a:pt x="2825" y="1164"/>
                  </a:lnTo>
                  <a:lnTo>
                    <a:pt x="2830" y="1140"/>
                  </a:lnTo>
                  <a:lnTo>
                    <a:pt x="2832" y="1117"/>
                  </a:lnTo>
                  <a:lnTo>
                    <a:pt x="2837" y="1069"/>
                  </a:lnTo>
                  <a:lnTo>
                    <a:pt x="2840" y="1046"/>
                  </a:lnTo>
                  <a:lnTo>
                    <a:pt x="2843" y="1022"/>
                  </a:lnTo>
                  <a:lnTo>
                    <a:pt x="2850" y="998"/>
                  </a:lnTo>
                  <a:lnTo>
                    <a:pt x="2859" y="975"/>
                  </a:lnTo>
                  <a:lnTo>
                    <a:pt x="2859" y="975"/>
                  </a:lnTo>
                  <a:lnTo>
                    <a:pt x="2864" y="961"/>
                  </a:lnTo>
                  <a:lnTo>
                    <a:pt x="2869" y="946"/>
                  </a:lnTo>
                  <a:lnTo>
                    <a:pt x="2877" y="909"/>
                  </a:lnTo>
                  <a:lnTo>
                    <a:pt x="2885" y="868"/>
                  </a:lnTo>
                  <a:lnTo>
                    <a:pt x="2892" y="826"/>
                  </a:lnTo>
                  <a:lnTo>
                    <a:pt x="2901" y="754"/>
                  </a:lnTo>
                  <a:lnTo>
                    <a:pt x="2906" y="718"/>
                  </a:lnTo>
                  <a:lnTo>
                    <a:pt x="2953" y="529"/>
                  </a:lnTo>
                  <a:lnTo>
                    <a:pt x="2953" y="529"/>
                  </a:lnTo>
                  <a:lnTo>
                    <a:pt x="2950" y="699"/>
                  </a:lnTo>
                  <a:lnTo>
                    <a:pt x="2946" y="814"/>
                  </a:lnTo>
                  <a:lnTo>
                    <a:pt x="2946" y="860"/>
                  </a:lnTo>
                  <a:lnTo>
                    <a:pt x="2946" y="860"/>
                  </a:lnTo>
                  <a:lnTo>
                    <a:pt x="2973" y="688"/>
                  </a:lnTo>
                  <a:lnTo>
                    <a:pt x="3000" y="522"/>
                  </a:lnTo>
                  <a:lnTo>
                    <a:pt x="3000" y="522"/>
                  </a:lnTo>
                  <a:lnTo>
                    <a:pt x="2998" y="493"/>
                  </a:lnTo>
                  <a:lnTo>
                    <a:pt x="2997" y="470"/>
                  </a:lnTo>
                  <a:lnTo>
                    <a:pt x="2998" y="458"/>
                  </a:lnTo>
                  <a:lnTo>
                    <a:pt x="3000" y="448"/>
                  </a:lnTo>
                  <a:lnTo>
                    <a:pt x="3000" y="448"/>
                  </a:lnTo>
                  <a:lnTo>
                    <a:pt x="3009" y="402"/>
                  </a:lnTo>
                  <a:lnTo>
                    <a:pt x="3022" y="326"/>
                  </a:lnTo>
                  <a:lnTo>
                    <a:pt x="3041" y="218"/>
                  </a:lnTo>
                  <a:lnTo>
                    <a:pt x="3041" y="218"/>
                  </a:lnTo>
                  <a:lnTo>
                    <a:pt x="3019" y="265"/>
                  </a:lnTo>
                  <a:lnTo>
                    <a:pt x="3007" y="296"/>
                  </a:lnTo>
                  <a:lnTo>
                    <a:pt x="3002" y="306"/>
                  </a:lnTo>
                  <a:lnTo>
                    <a:pt x="3000" y="313"/>
                  </a:lnTo>
                  <a:lnTo>
                    <a:pt x="3000" y="313"/>
                  </a:lnTo>
                  <a:lnTo>
                    <a:pt x="2993" y="340"/>
                  </a:lnTo>
                  <a:lnTo>
                    <a:pt x="2978" y="392"/>
                  </a:lnTo>
                  <a:lnTo>
                    <a:pt x="2953" y="475"/>
                  </a:lnTo>
                  <a:lnTo>
                    <a:pt x="2953" y="475"/>
                  </a:lnTo>
                  <a:lnTo>
                    <a:pt x="2939" y="495"/>
                  </a:lnTo>
                  <a:lnTo>
                    <a:pt x="2914" y="532"/>
                  </a:lnTo>
                  <a:lnTo>
                    <a:pt x="2891" y="569"/>
                  </a:lnTo>
                  <a:lnTo>
                    <a:pt x="2882" y="585"/>
                  </a:lnTo>
                  <a:lnTo>
                    <a:pt x="2879" y="596"/>
                  </a:lnTo>
                  <a:lnTo>
                    <a:pt x="2879" y="596"/>
                  </a:lnTo>
                  <a:lnTo>
                    <a:pt x="2875" y="613"/>
                  </a:lnTo>
                  <a:lnTo>
                    <a:pt x="2872" y="632"/>
                  </a:lnTo>
                  <a:lnTo>
                    <a:pt x="2864" y="666"/>
                  </a:lnTo>
                  <a:lnTo>
                    <a:pt x="2852" y="718"/>
                  </a:lnTo>
                  <a:lnTo>
                    <a:pt x="2852" y="718"/>
                  </a:lnTo>
                  <a:lnTo>
                    <a:pt x="2842" y="769"/>
                  </a:lnTo>
                  <a:lnTo>
                    <a:pt x="2835" y="796"/>
                  </a:lnTo>
                  <a:lnTo>
                    <a:pt x="2830" y="814"/>
                  </a:lnTo>
                  <a:lnTo>
                    <a:pt x="2818" y="840"/>
                  </a:lnTo>
                  <a:lnTo>
                    <a:pt x="2818" y="840"/>
                  </a:lnTo>
                  <a:lnTo>
                    <a:pt x="2798" y="879"/>
                  </a:lnTo>
                  <a:lnTo>
                    <a:pt x="2771" y="921"/>
                  </a:lnTo>
                  <a:lnTo>
                    <a:pt x="2746" y="961"/>
                  </a:lnTo>
                  <a:lnTo>
                    <a:pt x="2730" y="988"/>
                  </a:lnTo>
                  <a:lnTo>
                    <a:pt x="2730" y="988"/>
                  </a:lnTo>
                  <a:lnTo>
                    <a:pt x="2727" y="997"/>
                  </a:lnTo>
                  <a:lnTo>
                    <a:pt x="2725" y="1009"/>
                  </a:lnTo>
                  <a:lnTo>
                    <a:pt x="2724" y="1034"/>
                  </a:lnTo>
                  <a:lnTo>
                    <a:pt x="2722" y="1049"/>
                  </a:lnTo>
                  <a:lnTo>
                    <a:pt x="2720" y="1064"/>
                  </a:lnTo>
                  <a:lnTo>
                    <a:pt x="2717" y="1080"/>
                  </a:lnTo>
                  <a:lnTo>
                    <a:pt x="2710" y="1096"/>
                  </a:lnTo>
                  <a:lnTo>
                    <a:pt x="2710" y="1096"/>
                  </a:lnTo>
                  <a:lnTo>
                    <a:pt x="2703" y="1112"/>
                  </a:lnTo>
                  <a:lnTo>
                    <a:pt x="2700" y="1123"/>
                  </a:lnTo>
                  <a:lnTo>
                    <a:pt x="2697" y="1142"/>
                  </a:lnTo>
                  <a:lnTo>
                    <a:pt x="2695" y="1150"/>
                  </a:lnTo>
                  <a:lnTo>
                    <a:pt x="2692" y="1157"/>
                  </a:lnTo>
                  <a:lnTo>
                    <a:pt x="2685" y="1167"/>
                  </a:lnTo>
                  <a:lnTo>
                    <a:pt x="2676" y="1178"/>
                  </a:lnTo>
                  <a:lnTo>
                    <a:pt x="2676" y="1178"/>
                  </a:lnTo>
                  <a:lnTo>
                    <a:pt x="2666" y="1188"/>
                  </a:lnTo>
                  <a:lnTo>
                    <a:pt x="2656" y="1196"/>
                  </a:lnTo>
                  <a:lnTo>
                    <a:pt x="2648" y="1203"/>
                  </a:lnTo>
                  <a:lnTo>
                    <a:pt x="2641" y="1210"/>
                  </a:lnTo>
                  <a:lnTo>
                    <a:pt x="2636" y="1216"/>
                  </a:lnTo>
                  <a:lnTo>
                    <a:pt x="2633" y="1225"/>
                  </a:lnTo>
                  <a:lnTo>
                    <a:pt x="2633" y="1237"/>
                  </a:lnTo>
                  <a:lnTo>
                    <a:pt x="2636" y="1252"/>
                  </a:lnTo>
                  <a:lnTo>
                    <a:pt x="2636" y="1252"/>
                  </a:lnTo>
                  <a:lnTo>
                    <a:pt x="2643" y="1274"/>
                  </a:lnTo>
                  <a:lnTo>
                    <a:pt x="2655" y="1301"/>
                  </a:lnTo>
                  <a:lnTo>
                    <a:pt x="2685" y="1360"/>
                  </a:lnTo>
                  <a:lnTo>
                    <a:pt x="2712" y="1412"/>
                  </a:lnTo>
                  <a:lnTo>
                    <a:pt x="2724" y="1434"/>
                  </a:lnTo>
                  <a:lnTo>
                    <a:pt x="2724" y="1434"/>
                  </a:lnTo>
                  <a:close/>
                  <a:moveTo>
                    <a:pt x="2690" y="853"/>
                  </a:moveTo>
                  <a:lnTo>
                    <a:pt x="2690" y="853"/>
                  </a:lnTo>
                  <a:lnTo>
                    <a:pt x="2692" y="851"/>
                  </a:lnTo>
                  <a:lnTo>
                    <a:pt x="2693" y="845"/>
                  </a:lnTo>
                  <a:lnTo>
                    <a:pt x="2693" y="845"/>
                  </a:lnTo>
                  <a:lnTo>
                    <a:pt x="2690" y="850"/>
                  </a:lnTo>
                  <a:lnTo>
                    <a:pt x="2690" y="853"/>
                  </a:lnTo>
                  <a:lnTo>
                    <a:pt x="2690" y="853"/>
                  </a:lnTo>
                  <a:close/>
                  <a:moveTo>
                    <a:pt x="2710" y="752"/>
                  </a:moveTo>
                  <a:lnTo>
                    <a:pt x="2710" y="752"/>
                  </a:lnTo>
                  <a:lnTo>
                    <a:pt x="2705" y="792"/>
                  </a:lnTo>
                  <a:lnTo>
                    <a:pt x="2698" y="821"/>
                  </a:lnTo>
                  <a:lnTo>
                    <a:pt x="2693" y="845"/>
                  </a:lnTo>
                  <a:lnTo>
                    <a:pt x="2693" y="845"/>
                  </a:lnTo>
                  <a:lnTo>
                    <a:pt x="2719" y="809"/>
                  </a:lnTo>
                  <a:lnTo>
                    <a:pt x="2735" y="784"/>
                  </a:lnTo>
                  <a:lnTo>
                    <a:pt x="2754" y="754"/>
                  </a:lnTo>
                  <a:lnTo>
                    <a:pt x="2774" y="720"/>
                  </a:lnTo>
                  <a:lnTo>
                    <a:pt x="2793" y="683"/>
                  </a:lnTo>
                  <a:lnTo>
                    <a:pt x="2811" y="644"/>
                  </a:lnTo>
                  <a:lnTo>
                    <a:pt x="2825" y="603"/>
                  </a:lnTo>
                  <a:lnTo>
                    <a:pt x="2825" y="603"/>
                  </a:lnTo>
                  <a:lnTo>
                    <a:pt x="2847" y="527"/>
                  </a:lnTo>
                  <a:lnTo>
                    <a:pt x="2859" y="485"/>
                  </a:lnTo>
                  <a:lnTo>
                    <a:pt x="2867" y="456"/>
                  </a:lnTo>
                  <a:lnTo>
                    <a:pt x="2879" y="428"/>
                  </a:lnTo>
                  <a:lnTo>
                    <a:pt x="2879" y="428"/>
                  </a:lnTo>
                  <a:lnTo>
                    <a:pt x="2887" y="409"/>
                  </a:lnTo>
                  <a:lnTo>
                    <a:pt x="2896" y="389"/>
                  </a:lnTo>
                  <a:lnTo>
                    <a:pt x="2909" y="343"/>
                  </a:lnTo>
                  <a:lnTo>
                    <a:pt x="2923" y="299"/>
                  </a:lnTo>
                  <a:lnTo>
                    <a:pt x="2933" y="259"/>
                  </a:lnTo>
                  <a:lnTo>
                    <a:pt x="2933" y="259"/>
                  </a:lnTo>
                  <a:lnTo>
                    <a:pt x="2943" y="223"/>
                  </a:lnTo>
                  <a:lnTo>
                    <a:pt x="2955" y="189"/>
                  </a:lnTo>
                  <a:lnTo>
                    <a:pt x="2966" y="157"/>
                  </a:lnTo>
                  <a:lnTo>
                    <a:pt x="2980" y="130"/>
                  </a:lnTo>
                  <a:lnTo>
                    <a:pt x="2980" y="130"/>
                  </a:lnTo>
                  <a:lnTo>
                    <a:pt x="2987" y="122"/>
                  </a:lnTo>
                  <a:lnTo>
                    <a:pt x="2995" y="113"/>
                  </a:lnTo>
                  <a:lnTo>
                    <a:pt x="3009" y="105"/>
                  </a:lnTo>
                  <a:lnTo>
                    <a:pt x="3024" y="95"/>
                  </a:lnTo>
                  <a:lnTo>
                    <a:pt x="3059" y="74"/>
                  </a:lnTo>
                  <a:lnTo>
                    <a:pt x="3096" y="56"/>
                  </a:lnTo>
                  <a:lnTo>
                    <a:pt x="3076" y="54"/>
                  </a:lnTo>
                  <a:lnTo>
                    <a:pt x="2966" y="90"/>
                  </a:lnTo>
                  <a:lnTo>
                    <a:pt x="2980" y="44"/>
                  </a:lnTo>
                  <a:lnTo>
                    <a:pt x="2931" y="41"/>
                  </a:lnTo>
                  <a:lnTo>
                    <a:pt x="2931" y="41"/>
                  </a:lnTo>
                  <a:lnTo>
                    <a:pt x="2926" y="59"/>
                  </a:lnTo>
                  <a:lnTo>
                    <a:pt x="2919" y="76"/>
                  </a:lnTo>
                  <a:lnTo>
                    <a:pt x="2919" y="76"/>
                  </a:lnTo>
                  <a:lnTo>
                    <a:pt x="2918" y="81"/>
                  </a:lnTo>
                  <a:lnTo>
                    <a:pt x="2916" y="90"/>
                  </a:lnTo>
                  <a:lnTo>
                    <a:pt x="2916" y="107"/>
                  </a:lnTo>
                  <a:lnTo>
                    <a:pt x="2914" y="127"/>
                  </a:lnTo>
                  <a:lnTo>
                    <a:pt x="2911" y="139"/>
                  </a:lnTo>
                  <a:lnTo>
                    <a:pt x="2906" y="150"/>
                  </a:lnTo>
                  <a:lnTo>
                    <a:pt x="2906" y="150"/>
                  </a:lnTo>
                  <a:lnTo>
                    <a:pt x="2897" y="174"/>
                  </a:lnTo>
                  <a:lnTo>
                    <a:pt x="2882" y="218"/>
                  </a:lnTo>
                  <a:lnTo>
                    <a:pt x="2847" y="340"/>
                  </a:lnTo>
                  <a:lnTo>
                    <a:pt x="2808" y="460"/>
                  </a:lnTo>
                  <a:lnTo>
                    <a:pt x="2794" y="504"/>
                  </a:lnTo>
                  <a:lnTo>
                    <a:pt x="2784" y="529"/>
                  </a:lnTo>
                  <a:lnTo>
                    <a:pt x="2784" y="529"/>
                  </a:lnTo>
                  <a:lnTo>
                    <a:pt x="2776" y="547"/>
                  </a:lnTo>
                  <a:lnTo>
                    <a:pt x="2766" y="576"/>
                  </a:lnTo>
                  <a:lnTo>
                    <a:pt x="2741" y="649"/>
                  </a:lnTo>
                  <a:lnTo>
                    <a:pt x="2719" y="716"/>
                  </a:lnTo>
                  <a:lnTo>
                    <a:pt x="2712" y="740"/>
                  </a:lnTo>
                  <a:lnTo>
                    <a:pt x="2710" y="752"/>
                  </a:lnTo>
                  <a:lnTo>
                    <a:pt x="2710" y="752"/>
                  </a:lnTo>
                  <a:close/>
                  <a:moveTo>
                    <a:pt x="2238" y="42"/>
                  </a:moveTo>
                  <a:lnTo>
                    <a:pt x="2238" y="42"/>
                  </a:lnTo>
                  <a:lnTo>
                    <a:pt x="2147" y="81"/>
                  </a:lnTo>
                  <a:lnTo>
                    <a:pt x="2080" y="113"/>
                  </a:lnTo>
                  <a:lnTo>
                    <a:pt x="2053" y="127"/>
                  </a:lnTo>
                  <a:lnTo>
                    <a:pt x="2036" y="137"/>
                  </a:lnTo>
                  <a:lnTo>
                    <a:pt x="2036" y="137"/>
                  </a:lnTo>
                  <a:lnTo>
                    <a:pt x="2026" y="145"/>
                  </a:lnTo>
                  <a:lnTo>
                    <a:pt x="2019" y="156"/>
                  </a:lnTo>
                  <a:lnTo>
                    <a:pt x="2014" y="169"/>
                  </a:lnTo>
                  <a:lnTo>
                    <a:pt x="2009" y="186"/>
                  </a:lnTo>
                  <a:lnTo>
                    <a:pt x="2006" y="206"/>
                  </a:lnTo>
                  <a:lnTo>
                    <a:pt x="2002" y="230"/>
                  </a:lnTo>
                  <a:lnTo>
                    <a:pt x="1996" y="292"/>
                  </a:lnTo>
                  <a:lnTo>
                    <a:pt x="1996" y="292"/>
                  </a:lnTo>
                  <a:lnTo>
                    <a:pt x="1984" y="394"/>
                  </a:lnTo>
                  <a:lnTo>
                    <a:pt x="1982" y="434"/>
                  </a:lnTo>
                  <a:lnTo>
                    <a:pt x="1982" y="434"/>
                  </a:lnTo>
                  <a:lnTo>
                    <a:pt x="1982" y="436"/>
                  </a:lnTo>
                  <a:lnTo>
                    <a:pt x="1985" y="433"/>
                  </a:lnTo>
                  <a:lnTo>
                    <a:pt x="1992" y="417"/>
                  </a:lnTo>
                  <a:lnTo>
                    <a:pt x="2017" y="360"/>
                  </a:lnTo>
                  <a:lnTo>
                    <a:pt x="2049" y="282"/>
                  </a:lnTo>
                  <a:lnTo>
                    <a:pt x="2083" y="205"/>
                  </a:lnTo>
                  <a:lnTo>
                    <a:pt x="2083" y="205"/>
                  </a:lnTo>
                  <a:lnTo>
                    <a:pt x="2092" y="188"/>
                  </a:lnTo>
                  <a:lnTo>
                    <a:pt x="2102" y="171"/>
                  </a:lnTo>
                  <a:lnTo>
                    <a:pt x="2113" y="156"/>
                  </a:lnTo>
                  <a:lnTo>
                    <a:pt x="2125" y="140"/>
                  </a:lnTo>
                  <a:lnTo>
                    <a:pt x="2151" y="113"/>
                  </a:lnTo>
                  <a:lnTo>
                    <a:pt x="2176" y="88"/>
                  </a:lnTo>
                  <a:lnTo>
                    <a:pt x="2201" y="69"/>
                  </a:lnTo>
                  <a:lnTo>
                    <a:pt x="2220" y="54"/>
                  </a:lnTo>
                  <a:lnTo>
                    <a:pt x="2238" y="42"/>
                  </a:lnTo>
                  <a:lnTo>
                    <a:pt x="2238" y="42"/>
                  </a:lnTo>
                  <a:close/>
                  <a:moveTo>
                    <a:pt x="2272" y="232"/>
                  </a:moveTo>
                  <a:lnTo>
                    <a:pt x="2272" y="232"/>
                  </a:lnTo>
                  <a:lnTo>
                    <a:pt x="2216" y="314"/>
                  </a:lnTo>
                  <a:lnTo>
                    <a:pt x="2169" y="382"/>
                  </a:lnTo>
                  <a:lnTo>
                    <a:pt x="2149" y="411"/>
                  </a:lnTo>
                  <a:lnTo>
                    <a:pt x="2130" y="434"/>
                  </a:lnTo>
                  <a:lnTo>
                    <a:pt x="2130" y="434"/>
                  </a:lnTo>
                  <a:lnTo>
                    <a:pt x="2117" y="451"/>
                  </a:lnTo>
                  <a:lnTo>
                    <a:pt x="2107" y="468"/>
                  </a:lnTo>
                  <a:lnTo>
                    <a:pt x="2098" y="483"/>
                  </a:lnTo>
                  <a:lnTo>
                    <a:pt x="2093" y="498"/>
                  </a:lnTo>
                  <a:lnTo>
                    <a:pt x="2090" y="514"/>
                  </a:lnTo>
                  <a:lnTo>
                    <a:pt x="2087" y="531"/>
                  </a:lnTo>
                  <a:lnTo>
                    <a:pt x="2083" y="569"/>
                  </a:lnTo>
                  <a:lnTo>
                    <a:pt x="2083" y="569"/>
                  </a:lnTo>
                  <a:lnTo>
                    <a:pt x="2078" y="623"/>
                  </a:lnTo>
                  <a:lnTo>
                    <a:pt x="2071" y="686"/>
                  </a:lnTo>
                  <a:lnTo>
                    <a:pt x="2063" y="759"/>
                  </a:lnTo>
                  <a:lnTo>
                    <a:pt x="2063" y="759"/>
                  </a:lnTo>
                  <a:lnTo>
                    <a:pt x="2093" y="721"/>
                  </a:lnTo>
                  <a:lnTo>
                    <a:pt x="2120" y="689"/>
                  </a:lnTo>
                  <a:lnTo>
                    <a:pt x="2144" y="664"/>
                  </a:lnTo>
                  <a:lnTo>
                    <a:pt x="2144" y="664"/>
                  </a:lnTo>
                  <a:lnTo>
                    <a:pt x="2156" y="649"/>
                  </a:lnTo>
                  <a:lnTo>
                    <a:pt x="2167" y="625"/>
                  </a:lnTo>
                  <a:lnTo>
                    <a:pt x="2183" y="596"/>
                  </a:lnTo>
                  <a:lnTo>
                    <a:pt x="2196" y="563"/>
                  </a:lnTo>
                  <a:lnTo>
                    <a:pt x="2210" y="525"/>
                  </a:lnTo>
                  <a:lnTo>
                    <a:pt x="2221" y="488"/>
                  </a:lnTo>
                  <a:lnTo>
                    <a:pt x="2231" y="453"/>
                  </a:lnTo>
                  <a:lnTo>
                    <a:pt x="2238" y="421"/>
                  </a:lnTo>
                  <a:lnTo>
                    <a:pt x="2238" y="421"/>
                  </a:lnTo>
                  <a:lnTo>
                    <a:pt x="2272" y="232"/>
                  </a:lnTo>
                  <a:lnTo>
                    <a:pt x="2272" y="232"/>
                  </a:lnTo>
                  <a:close/>
                  <a:moveTo>
                    <a:pt x="2555" y="1259"/>
                  </a:moveTo>
                  <a:lnTo>
                    <a:pt x="2555" y="1259"/>
                  </a:lnTo>
                  <a:lnTo>
                    <a:pt x="2543" y="1275"/>
                  </a:lnTo>
                  <a:lnTo>
                    <a:pt x="2520" y="1314"/>
                  </a:lnTo>
                  <a:lnTo>
                    <a:pt x="2506" y="1338"/>
                  </a:lnTo>
                  <a:lnTo>
                    <a:pt x="2496" y="1362"/>
                  </a:lnTo>
                  <a:lnTo>
                    <a:pt x="2489" y="1382"/>
                  </a:lnTo>
                  <a:lnTo>
                    <a:pt x="2488" y="1392"/>
                  </a:lnTo>
                  <a:lnTo>
                    <a:pt x="2488" y="1400"/>
                  </a:lnTo>
                  <a:lnTo>
                    <a:pt x="2488" y="1400"/>
                  </a:lnTo>
                  <a:lnTo>
                    <a:pt x="2489" y="1414"/>
                  </a:lnTo>
                  <a:lnTo>
                    <a:pt x="2494" y="1428"/>
                  </a:lnTo>
                  <a:lnTo>
                    <a:pt x="2498" y="1438"/>
                  </a:lnTo>
                  <a:lnTo>
                    <a:pt x="2503" y="1446"/>
                  </a:lnTo>
                  <a:lnTo>
                    <a:pt x="2513" y="1465"/>
                  </a:lnTo>
                  <a:lnTo>
                    <a:pt x="2518" y="1473"/>
                  </a:lnTo>
                  <a:lnTo>
                    <a:pt x="2521" y="1482"/>
                  </a:lnTo>
                  <a:lnTo>
                    <a:pt x="2521" y="1482"/>
                  </a:lnTo>
                  <a:lnTo>
                    <a:pt x="2532" y="1522"/>
                  </a:lnTo>
                  <a:lnTo>
                    <a:pt x="2540" y="1553"/>
                  </a:lnTo>
                  <a:lnTo>
                    <a:pt x="2548" y="1583"/>
                  </a:lnTo>
                  <a:lnTo>
                    <a:pt x="2558" y="1612"/>
                  </a:lnTo>
                  <a:lnTo>
                    <a:pt x="2564" y="1623"/>
                  </a:lnTo>
                  <a:lnTo>
                    <a:pt x="2569" y="1632"/>
                  </a:lnTo>
                  <a:lnTo>
                    <a:pt x="2574" y="1637"/>
                  </a:lnTo>
                  <a:lnTo>
                    <a:pt x="2579" y="1639"/>
                  </a:lnTo>
                  <a:lnTo>
                    <a:pt x="2580" y="1639"/>
                  </a:lnTo>
                  <a:lnTo>
                    <a:pt x="2584" y="1637"/>
                  </a:lnTo>
                  <a:lnTo>
                    <a:pt x="2589" y="1630"/>
                  </a:lnTo>
                  <a:lnTo>
                    <a:pt x="2589" y="1630"/>
                  </a:lnTo>
                  <a:lnTo>
                    <a:pt x="2601" y="1608"/>
                  </a:lnTo>
                  <a:lnTo>
                    <a:pt x="2614" y="1580"/>
                  </a:lnTo>
                  <a:lnTo>
                    <a:pt x="2626" y="1549"/>
                  </a:lnTo>
                  <a:lnTo>
                    <a:pt x="2639" y="1517"/>
                  </a:lnTo>
                  <a:lnTo>
                    <a:pt x="2648" y="1490"/>
                  </a:lnTo>
                  <a:lnTo>
                    <a:pt x="2653" y="1470"/>
                  </a:lnTo>
                  <a:lnTo>
                    <a:pt x="2653" y="1463"/>
                  </a:lnTo>
                  <a:lnTo>
                    <a:pt x="2651" y="1460"/>
                  </a:lnTo>
                  <a:lnTo>
                    <a:pt x="2648" y="1458"/>
                  </a:lnTo>
                  <a:lnTo>
                    <a:pt x="2643" y="1461"/>
                  </a:lnTo>
                  <a:lnTo>
                    <a:pt x="2643" y="1461"/>
                  </a:lnTo>
                  <a:lnTo>
                    <a:pt x="2629" y="1470"/>
                  </a:lnTo>
                  <a:lnTo>
                    <a:pt x="2617" y="1473"/>
                  </a:lnTo>
                  <a:lnTo>
                    <a:pt x="2604" y="1475"/>
                  </a:lnTo>
                  <a:lnTo>
                    <a:pt x="2592" y="1475"/>
                  </a:lnTo>
                  <a:lnTo>
                    <a:pt x="2582" y="1470"/>
                  </a:lnTo>
                  <a:lnTo>
                    <a:pt x="2575" y="1465"/>
                  </a:lnTo>
                  <a:lnTo>
                    <a:pt x="2570" y="1458"/>
                  </a:lnTo>
                  <a:lnTo>
                    <a:pt x="2569" y="1453"/>
                  </a:lnTo>
                  <a:lnTo>
                    <a:pt x="2569" y="1448"/>
                  </a:lnTo>
                  <a:lnTo>
                    <a:pt x="2569" y="1448"/>
                  </a:lnTo>
                  <a:lnTo>
                    <a:pt x="2572" y="1421"/>
                  </a:lnTo>
                  <a:lnTo>
                    <a:pt x="2579" y="1387"/>
                  </a:lnTo>
                  <a:lnTo>
                    <a:pt x="2589" y="1346"/>
                  </a:lnTo>
                  <a:lnTo>
                    <a:pt x="2589" y="1346"/>
                  </a:lnTo>
                  <a:lnTo>
                    <a:pt x="2584" y="1348"/>
                  </a:lnTo>
                  <a:lnTo>
                    <a:pt x="2575" y="1352"/>
                  </a:lnTo>
                  <a:lnTo>
                    <a:pt x="2569" y="1353"/>
                  </a:lnTo>
                  <a:lnTo>
                    <a:pt x="2565" y="1353"/>
                  </a:lnTo>
                  <a:lnTo>
                    <a:pt x="2562" y="1352"/>
                  </a:lnTo>
                  <a:lnTo>
                    <a:pt x="2562" y="1346"/>
                  </a:lnTo>
                  <a:lnTo>
                    <a:pt x="2562" y="1346"/>
                  </a:lnTo>
                  <a:lnTo>
                    <a:pt x="2562" y="1326"/>
                  </a:lnTo>
                  <a:lnTo>
                    <a:pt x="2558" y="1297"/>
                  </a:lnTo>
                  <a:lnTo>
                    <a:pt x="2555" y="1259"/>
                  </a:lnTo>
                  <a:lnTo>
                    <a:pt x="2555" y="1259"/>
                  </a:lnTo>
                  <a:close/>
                  <a:moveTo>
                    <a:pt x="3863" y="191"/>
                  </a:moveTo>
                  <a:lnTo>
                    <a:pt x="3863" y="191"/>
                  </a:lnTo>
                  <a:lnTo>
                    <a:pt x="3846" y="259"/>
                  </a:lnTo>
                  <a:lnTo>
                    <a:pt x="3846" y="259"/>
                  </a:lnTo>
                  <a:lnTo>
                    <a:pt x="3865" y="220"/>
                  </a:lnTo>
                  <a:lnTo>
                    <a:pt x="3895" y="166"/>
                  </a:lnTo>
                  <a:lnTo>
                    <a:pt x="3912" y="137"/>
                  </a:lnTo>
                  <a:lnTo>
                    <a:pt x="3929" y="112"/>
                  </a:lnTo>
                  <a:lnTo>
                    <a:pt x="3944" y="91"/>
                  </a:lnTo>
                  <a:lnTo>
                    <a:pt x="3958" y="76"/>
                  </a:lnTo>
                  <a:lnTo>
                    <a:pt x="3958" y="76"/>
                  </a:lnTo>
                  <a:lnTo>
                    <a:pt x="3971" y="63"/>
                  </a:lnTo>
                  <a:lnTo>
                    <a:pt x="3984" y="44"/>
                  </a:lnTo>
                  <a:lnTo>
                    <a:pt x="4015" y="0"/>
                  </a:lnTo>
                  <a:lnTo>
                    <a:pt x="4015" y="0"/>
                  </a:lnTo>
                  <a:lnTo>
                    <a:pt x="3998" y="2"/>
                  </a:lnTo>
                  <a:lnTo>
                    <a:pt x="3998" y="2"/>
                  </a:lnTo>
                  <a:lnTo>
                    <a:pt x="3971" y="4"/>
                  </a:lnTo>
                  <a:lnTo>
                    <a:pt x="3946" y="7"/>
                  </a:lnTo>
                  <a:lnTo>
                    <a:pt x="3946" y="7"/>
                  </a:lnTo>
                  <a:lnTo>
                    <a:pt x="3937" y="22"/>
                  </a:lnTo>
                  <a:lnTo>
                    <a:pt x="3937" y="22"/>
                  </a:lnTo>
                  <a:lnTo>
                    <a:pt x="3914" y="71"/>
                  </a:lnTo>
                  <a:lnTo>
                    <a:pt x="3890" y="122"/>
                  </a:lnTo>
                  <a:lnTo>
                    <a:pt x="3872" y="166"/>
                  </a:lnTo>
                  <a:lnTo>
                    <a:pt x="3863" y="191"/>
                  </a:lnTo>
                  <a:lnTo>
                    <a:pt x="3863" y="191"/>
                  </a:lnTo>
                  <a:close/>
                  <a:moveTo>
                    <a:pt x="3843" y="265"/>
                  </a:moveTo>
                  <a:lnTo>
                    <a:pt x="3843" y="265"/>
                  </a:lnTo>
                  <a:lnTo>
                    <a:pt x="3843" y="267"/>
                  </a:lnTo>
                  <a:lnTo>
                    <a:pt x="3843" y="265"/>
                  </a:lnTo>
                  <a:lnTo>
                    <a:pt x="3846" y="259"/>
                  </a:lnTo>
                  <a:lnTo>
                    <a:pt x="3846" y="259"/>
                  </a:lnTo>
                  <a:lnTo>
                    <a:pt x="3843" y="265"/>
                  </a:lnTo>
                  <a:lnTo>
                    <a:pt x="3843" y="265"/>
                  </a:lnTo>
                  <a:close/>
                  <a:moveTo>
                    <a:pt x="3722" y="461"/>
                  </a:moveTo>
                  <a:lnTo>
                    <a:pt x="3722" y="461"/>
                  </a:lnTo>
                  <a:lnTo>
                    <a:pt x="3703" y="512"/>
                  </a:lnTo>
                  <a:lnTo>
                    <a:pt x="3663" y="635"/>
                  </a:lnTo>
                  <a:lnTo>
                    <a:pt x="3639" y="708"/>
                  </a:lnTo>
                  <a:lnTo>
                    <a:pt x="3617" y="779"/>
                  </a:lnTo>
                  <a:lnTo>
                    <a:pt x="3598" y="846"/>
                  </a:lnTo>
                  <a:lnTo>
                    <a:pt x="3587" y="900"/>
                  </a:lnTo>
                  <a:lnTo>
                    <a:pt x="3587" y="900"/>
                  </a:lnTo>
                  <a:lnTo>
                    <a:pt x="3573" y="980"/>
                  </a:lnTo>
                  <a:lnTo>
                    <a:pt x="3566" y="1036"/>
                  </a:lnTo>
                  <a:lnTo>
                    <a:pt x="3561" y="1076"/>
                  </a:lnTo>
                  <a:lnTo>
                    <a:pt x="3560" y="1110"/>
                  </a:lnTo>
                  <a:lnTo>
                    <a:pt x="3560" y="1110"/>
                  </a:lnTo>
                  <a:lnTo>
                    <a:pt x="3556" y="1140"/>
                  </a:lnTo>
                  <a:lnTo>
                    <a:pt x="3551" y="1171"/>
                  </a:lnTo>
                  <a:lnTo>
                    <a:pt x="3545" y="1205"/>
                  </a:lnTo>
                  <a:lnTo>
                    <a:pt x="3539" y="1245"/>
                  </a:lnTo>
                  <a:lnTo>
                    <a:pt x="3539" y="1245"/>
                  </a:lnTo>
                  <a:lnTo>
                    <a:pt x="3533" y="1338"/>
                  </a:lnTo>
                  <a:lnTo>
                    <a:pt x="3531" y="1372"/>
                  </a:lnTo>
                  <a:lnTo>
                    <a:pt x="3531" y="1380"/>
                  </a:lnTo>
                  <a:lnTo>
                    <a:pt x="3533" y="1380"/>
                  </a:lnTo>
                  <a:lnTo>
                    <a:pt x="3533" y="1380"/>
                  </a:lnTo>
                  <a:lnTo>
                    <a:pt x="3533" y="1380"/>
                  </a:lnTo>
                  <a:lnTo>
                    <a:pt x="3541" y="1355"/>
                  </a:lnTo>
                  <a:lnTo>
                    <a:pt x="3555" y="1306"/>
                  </a:lnTo>
                  <a:lnTo>
                    <a:pt x="3573" y="1238"/>
                  </a:lnTo>
                  <a:lnTo>
                    <a:pt x="3573" y="1238"/>
                  </a:lnTo>
                  <a:lnTo>
                    <a:pt x="3641" y="1664"/>
                  </a:lnTo>
                  <a:lnTo>
                    <a:pt x="3641" y="1664"/>
                  </a:lnTo>
                  <a:lnTo>
                    <a:pt x="3651" y="1710"/>
                  </a:lnTo>
                  <a:lnTo>
                    <a:pt x="3671" y="1787"/>
                  </a:lnTo>
                  <a:lnTo>
                    <a:pt x="3691" y="1862"/>
                  </a:lnTo>
                  <a:lnTo>
                    <a:pt x="3701" y="1900"/>
                  </a:lnTo>
                  <a:lnTo>
                    <a:pt x="3701" y="1900"/>
                  </a:lnTo>
                  <a:lnTo>
                    <a:pt x="3700" y="1880"/>
                  </a:lnTo>
                  <a:lnTo>
                    <a:pt x="3693" y="1821"/>
                  </a:lnTo>
                  <a:lnTo>
                    <a:pt x="3669" y="1632"/>
                  </a:lnTo>
                  <a:lnTo>
                    <a:pt x="3644" y="1439"/>
                  </a:lnTo>
                  <a:lnTo>
                    <a:pt x="3636" y="1373"/>
                  </a:lnTo>
                  <a:lnTo>
                    <a:pt x="3634" y="1346"/>
                  </a:lnTo>
                  <a:lnTo>
                    <a:pt x="3634" y="1346"/>
                  </a:lnTo>
                  <a:lnTo>
                    <a:pt x="3634" y="1319"/>
                  </a:lnTo>
                  <a:lnTo>
                    <a:pt x="3632" y="1267"/>
                  </a:lnTo>
                  <a:lnTo>
                    <a:pt x="3627" y="1208"/>
                  </a:lnTo>
                  <a:lnTo>
                    <a:pt x="3624" y="1181"/>
                  </a:lnTo>
                  <a:lnTo>
                    <a:pt x="3620" y="1157"/>
                  </a:lnTo>
                  <a:lnTo>
                    <a:pt x="3620" y="1157"/>
                  </a:lnTo>
                  <a:lnTo>
                    <a:pt x="3612" y="1122"/>
                  </a:lnTo>
                  <a:lnTo>
                    <a:pt x="3604" y="1091"/>
                  </a:lnTo>
                  <a:lnTo>
                    <a:pt x="3602" y="1074"/>
                  </a:lnTo>
                  <a:lnTo>
                    <a:pt x="3600" y="1058"/>
                  </a:lnTo>
                  <a:lnTo>
                    <a:pt x="3602" y="1037"/>
                  </a:lnTo>
                  <a:lnTo>
                    <a:pt x="3607" y="1015"/>
                  </a:lnTo>
                  <a:lnTo>
                    <a:pt x="3607" y="1015"/>
                  </a:lnTo>
                  <a:lnTo>
                    <a:pt x="3614" y="987"/>
                  </a:lnTo>
                  <a:lnTo>
                    <a:pt x="3620" y="949"/>
                  </a:lnTo>
                  <a:lnTo>
                    <a:pt x="3632" y="865"/>
                  </a:lnTo>
                  <a:lnTo>
                    <a:pt x="3647" y="765"/>
                  </a:lnTo>
                  <a:lnTo>
                    <a:pt x="3722" y="461"/>
                  </a:lnTo>
                  <a:close/>
                  <a:moveTo>
                    <a:pt x="3324" y="1549"/>
                  </a:moveTo>
                  <a:lnTo>
                    <a:pt x="3324" y="1549"/>
                  </a:lnTo>
                  <a:lnTo>
                    <a:pt x="3391" y="1444"/>
                  </a:lnTo>
                  <a:lnTo>
                    <a:pt x="3440" y="1368"/>
                  </a:lnTo>
                  <a:lnTo>
                    <a:pt x="3465" y="1328"/>
                  </a:lnTo>
                  <a:lnTo>
                    <a:pt x="3465" y="1328"/>
                  </a:lnTo>
                  <a:lnTo>
                    <a:pt x="3465" y="1326"/>
                  </a:lnTo>
                  <a:lnTo>
                    <a:pt x="3465" y="1326"/>
                  </a:lnTo>
                  <a:lnTo>
                    <a:pt x="3465" y="1328"/>
                  </a:lnTo>
                  <a:lnTo>
                    <a:pt x="3465" y="1328"/>
                  </a:lnTo>
                  <a:lnTo>
                    <a:pt x="3465" y="1355"/>
                  </a:lnTo>
                  <a:lnTo>
                    <a:pt x="3469" y="1406"/>
                  </a:lnTo>
                  <a:lnTo>
                    <a:pt x="3472" y="1475"/>
                  </a:lnTo>
                  <a:lnTo>
                    <a:pt x="3452" y="1556"/>
                  </a:lnTo>
                  <a:lnTo>
                    <a:pt x="3452" y="1556"/>
                  </a:lnTo>
                  <a:lnTo>
                    <a:pt x="3460" y="1546"/>
                  </a:lnTo>
                  <a:lnTo>
                    <a:pt x="3475" y="1520"/>
                  </a:lnTo>
                  <a:lnTo>
                    <a:pt x="3492" y="1493"/>
                  </a:lnTo>
                  <a:lnTo>
                    <a:pt x="3497" y="1483"/>
                  </a:lnTo>
                  <a:lnTo>
                    <a:pt x="3499" y="1475"/>
                  </a:lnTo>
                  <a:lnTo>
                    <a:pt x="3499" y="1475"/>
                  </a:lnTo>
                  <a:lnTo>
                    <a:pt x="3497" y="1433"/>
                  </a:lnTo>
                  <a:lnTo>
                    <a:pt x="3496" y="1357"/>
                  </a:lnTo>
                  <a:lnTo>
                    <a:pt x="3492" y="1245"/>
                  </a:lnTo>
                  <a:lnTo>
                    <a:pt x="3492" y="1245"/>
                  </a:lnTo>
                  <a:lnTo>
                    <a:pt x="3491" y="1193"/>
                  </a:lnTo>
                  <a:lnTo>
                    <a:pt x="3491" y="1159"/>
                  </a:lnTo>
                  <a:lnTo>
                    <a:pt x="3491" y="1145"/>
                  </a:lnTo>
                  <a:lnTo>
                    <a:pt x="3492" y="1137"/>
                  </a:lnTo>
                  <a:lnTo>
                    <a:pt x="3492" y="1137"/>
                  </a:lnTo>
                  <a:lnTo>
                    <a:pt x="3496" y="1117"/>
                  </a:lnTo>
                  <a:lnTo>
                    <a:pt x="3501" y="1088"/>
                  </a:lnTo>
                  <a:lnTo>
                    <a:pt x="3506" y="1049"/>
                  </a:lnTo>
                  <a:lnTo>
                    <a:pt x="3499" y="928"/>
                  </a:lnTo>
                  <a:lnTo>
                    <a:pt x="3499" y="928"/>
                  </a:lnTo>
                  <a:lnTo>
                    <a:pt x="3487" y="1015"/>
                  </a:lnTo>
                  <a:lnTo>
                    <a:pt x="3465" y="1171"/>
                  </a:lnTo>
                  <a:lnTo>
                    <a:pt x="3465" y="1171"/>
                  </a:lnTo>
                  <a:lnTo>
                    <a:pt x="3462" y="1199"/>
                  </a:lnTo>
                  <a:lnTo>
                    <a:pt x="3462" y="1220"/>
                  </a:lnTo>
                  <a:lnTo>
                    <a:pt x="3462" y="1250"/>
                  </a:lnTo>
                  <a:lnTo>
                    <a:pt x="3460" y="1264"/>
                  </a:lnTo>
                  <a:lnTo>
                    <a:pt x="3455" y="1279"/>
                  </a:lnTo>
                  <a:lnTo>
                    <a:pt x="3447" y="1299"/>
                  </a:lnTo>
                  <a:lnTo>
                    <a:pt x="3432" y="1326"/>
                  </a:lnTo>
                  <a:lnTo>
                    <a:pt x="3432" y="1326"/>
                  </a:lnTo>
                  <a:lnTo>
                    <a:pt x="3413" y="1360"/>
                  </a:lnTo>
                  <a:lnTo>
                    <a:pt x="3395" y="1395"/>
                  </a:lnTo>
                  <a:lnTo>
                    <a:pt x="3361" y="1468"/>
                  </a:lnTo>
                  <a:lnTo>
                    <a:pt x="3324" y="1549"/>
                  </a:lnTo>
                  <a:lnTo>
                    <a:pt x="3324" y="1549"/>
                  </a:lnTo>
                  <a:close/>
                  <a:moveTo>
                    <a:pt x="2002" y="610"/>
                  </a:moveTo>
                  <a:lnTo>
                    <a:pt x="2002" y="610"/>
                  </a:lnTo>
                  <a:lnTo>
                    <a:pt x="2002" y="610"/>
                  </a:lnTo>
                  <a:lnTo>
                    <a:pt x="2002" y="610"/>
                  </a:lnTo>
                  <a:lnTo>
                    <a:pt x="2001" y="617"/>
                  </a:lnTo>
                  <a:lnTo>
                    <a:pt x="2001" y="617"/>
                  </a:lnTo>
                  <a:lnTo>
                    <a:pt x="2002" y="610"/>
                  </a:lnTo>
                  <a:lnTo>
                    <a:pt x="2002" y="610"/>
                  </a:lnTo>
                  <a:close/>
                  <a:moveTo>
                    <a:pt x="1996" y="732"/>
                  </a:moveTo>
                  <a:lnTo>
                    <a:pt x="1996" y="732"/>
                  </a:lnTo>
                  <a:lnTo>
                    <a:pt x="1997" y="708"/>
                  </a:lnTo>
                  <a:lnTo>
                    <a:pt x="1999" y="676"/>
                  </a:lnTo>
                  <a:lnTo>
                    <a:pt x="2001" y="617"/>
                  </a:lnTo>
                  <a:lnTo>
                    <a:pt x="2001" y="617"/>
                  </a:lnTo>
                  <a:lnTo>
                    <a:pt x="1994" y="637"/>
                  </a:lnTo>
                  <a:lnTo>
                    <a:pt x="1984" y="667"/>
                  </a:lnTo>
                  <a:lnTo>
                    <a:pt x="1969" y="703"/>
                  </a:lnTo>
                  <a:lnTo>
                    <a:pt x="1952" y="743"/>
                  </a:lnTo>
                  <a:lnTo>
                    <a:pt x="1931" y="784"/>
                  </a:lnTo>
                  <a:lnTo>
                    <a:pt x="1910" y="823"/>
                  </a:lnTo>
                  <a:lnTo>
                    <a:pt x="1889" y="855"/>
                  </a:lnTo>
                  <a:lnTo>
                    <a:pt x="1878" y="868"/>
                  </a:lnTo>
                  <a:lnTo>
                    <a:pt x="1867" y="880"/>
                  </a:lnTo>
                  <a:lnTo>
                    <a:pt x="1867" y="880"/>
                  </a:lnTo>
                  <a:lnTo>
                    <a:pt x="1827" y="919"/>
                  </a:lnTo>
                  <a:lnTo>
                    <a:pt x="1808" y="938"/>
                  </a:lnTo>
                  <a:lnTo>
                    <a:pt x="1793" y="953"/>
                  </a:lnTo>
                  <a:lnTo>
                    <a:pt x="1781" y="968"/>
                  </a:lnTo>
                  <a:lnTo>
                    <a:pt x="1771" y="983"/>
                  </a:lnTo>
                  <a:lnTo>
                    <a:pt x="1765" y="998"/>
                  </a:lnTo>
                  <a:lnTo>
                    <a:pt x="1760" y="1015"/>
                  </a:lnTo>
                  <a:lnTo>
                    <a:pt x="1760" y="1015"/>
                  </a:lnTo>
                  <a:lnTo>
                    <a:pt x="1754" y="1042"/>
                  </a:lnTo>
                  <a:lnTo>
                    <a:pt x="1753" y="1059"/>
                  </a:lnTo>
                  <a:lnTo>
                    <a:pt x="1751" y="1080"/>
                  </a:lnTo>
                  <a:lnTo>
                    <a:pt x="1753" y="1110"/>
                  </a:lnTo>
                  <a:lnTo>
                    <a:pt x="1753" y="1110"/>
                  </a:lnTo>
                  <a:lnTo>
                    <a:pt x="1756" y="1152"/>
                  </a:lnTo>
                  <a:lnTo>
                    <a:pt x="1761" y="1193"/>
                  </a:lnTo>
                  <a:lnTo>
                    <a:pt x="1763" y="1208"/>
                  </a:lnTo>
                  <a:lnTo>
                    <a:pt x="1766" y="1218"/>
                  </a:lnTo>
                  <a:lnTo>
                    <a:pt x="1768" y="1220"/>
                  </a:lnTo>
                  <a:lnTo>
                    <a:pt x="1770" y="1220"/>
                  </a:lnTo>
                  <a:lnTo>
                    <a:pt x="1771" y="1216"/>
                  </a:lnTo>
                  <a:lnTo>
                    <a:pt x="1773" y="1211"/>
                  </a:lnTo>
                  <a:lnTo>
                    <a:pt x="1773" y="1211"/>
                  </a:lnTo>
                  <a:lnTo>
                    <a:pt x="1786" y="1167"/>
                  </a:lnTo>
                  <a:lnTo>
                    <a:pt x="1808" y="1105"/>
                  </a:lnTo>
                  <a:lnTo>
                    <a:pt x="1830" y="1044"/>
                  </a:lnTo>
                  <a:lnTo>
                    <a:pt x="1840" y="1022"/>
                  </a:lnTo>
                  <a:lnTo>
                    <a:pt x="1847" y="1009"/>
                  </a:lnTo>
                  <a:lnTo>
                    <a:pt x="1847" y="1009"/>
                  </a:lnTo>
                  <a:lnTo>
                    <a:pt x="1876" y="966"/>
                  </a:lnTo>
                  <a:lnTo>
                    <a:pt x="1888" y="951"/>
                  </a:lnTo>
                  <a:lnTo>
                    <a:pt x="1893" y="946"/>
                  </a:lnTo>
                  <a:lnTo>
                    <a:pt x="1894" y="946"/>
                  </a:lnTo>
                  <a:lnTo>
                    <a:pt x="1894" y="948"/>
                  </a:lnTo>
                  <a:lnTo>
                    <a:pt x="1894" y="948"/>
                  </a:lnTo>
                  <a:lnTo>
                    <a:pt x="1898" y="973"/>
                  </a:lnTo>
                  <a:lnTo>
                    <a:pt x="1901" y="1022"/>
                  </a:lnTo>
                  <a:lnTo>
                    <a:pt x="1903" y="1076"/>
                  </a:lnTo>
                  <a:lnTo>
                    <a:pt x="1903" y="1100"/>
                  </a:lnTo>
                  <a:lnTo>
                    <a:pt x="1901" y="1117"/>
                  </a:lnTo>
                  <a:lnTo>
                    <a:pt x="1901" y="1117"/>
                  </a:lnTo>
                  <a:lnTo>
                    <a:pt x="1898" y="1134"/>
                  </a:lnTo>
                  <a:lnTo>
                    <a:pt x="1889" y="1157"/>
                  </a:lnTo>
                  <a:lnTo>
                    <a:pt x="1881" y="1183"/>
                  </a:lnTo>
                  <a:lnTo>
                    <a:pt x="1869" y="1208"/>
                  </a:lnTo>
                  <a:lnTo>
                    <a:pt x="1857" y="1233"/>
                  </a:lnTo>
                  <a:lnTo>
                    <a:pt x="1847" y="1252"/>
                  </a:lnTo>
                  <a:lnTo>
                    <a:pt x="1839" y="1264"/>
                  </a:lnTo>
                  <a:lnTo>
                    <a:pt x="1835" y="1265"/>
                  </a:lnTo>
                  <a:lnTo>
                    <a:pt x="1834" y="1265"/>
                  </a:lnTo>
                  <a:lnTo>
                    <a:pt x="1834" y="1265"/>
                  </a:lnTo>
                  <a:lnTo>
                    <a:pt x="1830" y="1259"/>
                  </a:lnTo>
                  <a:lnTo>
                    <a:pt x="1825" y="1247"/>
                  </a:lnTo>
                  <a:lnTo>
                    <a:pt x="1819" y="1235"/>
                  </a:lnTo>
                  <a:lnTo>
                    <a:pt x="1813" y="1225"/>
                  </a:lnTo>
                  <a:lnTo>
                    <a:pt x="1807" y="1218"/>
                  </a:lnTo>
                  <a:lnTo>
                    <a:pt x="1803" y="1218"/>
                  </a:lnTo>
                  <a:lnTo>
                    <a:pt x="1802" y="1220"/>
                  </a:lnTo>
                  <a:lnTo>
                    <a:pt x="1798" y="1223"/>
                  </a:lnTo>
                  <a:lnTo>
                    <a:pt x="1797" y="1230"/>
                  </a:lnTo>
                  <a:lnTo>
                    <a:pt x="1793" y="1252"/>
                  </a:lnTo>
                  <a:lnTo>
                    <a:pt x="1793" y="1252"/>
                  </a:lnTo>
                  <a:lnTo>
                    <a:pt x="1793" y="1267"/>
                  </a:lnTo>
                  <a:lnTo>
                    <a:pt x="1793" y="1284"/>
                  </a:lnTo>
                  <a:lnTo>
                    <a:pt x="1797" y="1303"/>
                  </a:lnTo>
                  <a:lnTo>
                    <a:pt x="1800" y="1321"/>
                  </a:lnTo>
                  <a:lnTo>
                    <a:pt x="1810" y="1358"/>
                  </a:lnTo>
                  <a:lnTo>
                    <a:pt x="1822" y="1394"/>
                  </a:lnTo>
                  <a:lnTo>
                    <a:pt x="1835" y="1424"/>
                  </a:lnTo>
                  <a:lnTo>
                    <a:pt x="1849" y="1448"/>
                  </a:lnTo>
                  <a:lnTo>
                    <a:pt x="1854" y="1456"/>
                  </a:lnTo>
                  <a:lnTo>
                    <a:pt x="1859" y="1461"/>
                  </a:lnTo>
                  <a:lnTo>
                    <a:pt x="1864" y="1463"/>
                  </a:lnTo>
                  <a:lnTo>
                    <a:pt x="1867" y="1461"/>
                  </a:lnTo>
                  <a:lnTo>
                    <a:pt x="1867" y="1461"/>
                  </a:lnTo>
                  <a:lnTo>
                    <a:pt x="1872" y="1455"/>
                  </a:lnTo>
                  <a:lnTo>
                    <a:pt x="1879" y="1449"/>
                  </a:lnTo>
                  <a:lnTo>
                    <a:pt x="1884" y="1446"/>
                  </a:lnTo>
                  <a:lnTo>
                    <a:pt x="1889" y="1439"/>
                  </a:lnTo>
                  <a:lnTo>
                    <a:pt x="1894" y="1431"/>
                  </a:lnTo>
                  <a:lnTo>
                    <a:pt x="1899" y="1417"/>
                  </a:lnTo>
                  <a:lnTo>
                    <a:pt x="1903" y="1399"/>
                  </a:lnTo>
                  <a:lnTo>
                    <a:pt x="1908" y="1373"/>
                  </a:lnTo>
                  <a:lnTo>
                    <a:pt x="1908" y="1373"/>
                  </a:lnTo>
                  <a:lnTo>
                    <a:pt x="1925" y="1245"/>
                  </a:lnTo>
                  <a:lnTo>
                    <a:pt x="1930" y="1193"/>
                  </a:lnTo>
                  <a:lnTo>
                    <a:pt x="1935" y="1164"/>
                  </a:lnTo>
                  <a:lnTo>
                    <a:pt x="1935" y="1164"/>
                  </a:lnTo>
                  <a:lnTo>
                    <a:pt x="1938" y="1157"/>
                  </a:lnTo>
                  <a:lnTo>
                    <a:pt x="1942" y="1149"/>
                  </a:lnTo>
                  <a:lnTo>
                    <a:pt x="1952" y="1129"/>
                  </a:lnTo>
                  <a:lnTo>
                    <a:pt x="1957" y="1117"/>
                  </a:lnTo>
                  <a:lnTo>
                    <a:pt x="1960" y="1103"/>
                  </a:lnTo>
                  <a:lnTo>
                    <a:pt x="1962" y="1088"/>
                  </a:lnTo>
                  <a:lnTo>
                    <a:pt x="1962" y="1069"/>
                  </a:lnTo>
                  <a:lnTo>
                    <a:pt x="1962" y="1069"/>
                  </a:lnTo>
                  <a:lnTo>
                    <a:pt x="1957" y="1029"/>
                  </a:lnTo>
                  <a:lnTo>
                    <a:pt x="1950" y="987"/>
                  </a:lnTo>
                  <a:lnTo>
                    <a:pt x="1943" y="951"/>
                  </a:lnTo>
                  <a:lnTo>
                    <a:pt x="1942" y="938"/>
                  </a:lnTo>
                  <a:lnTo>
                    <a:pt x="1942" y="928"/>
                  </a:lnTo>
                  <a:lnTo>
                    <a:pt x="1942" y="928"/>
                  </a:lnTo>
                  <a:lnTo>
                    <a:pt x="1942" y="909"/>
                  </a:lnTo>
                  <a:lnTo>
                    <a:pt x="1942" y="887"/>
                  </a:lnTo>
                  <a:lnTo>
                    <a:pt x="1943" y="873"/>
                  </a:lnTo>
                  <a:lnTo>
                    <a:pt x="1945" y="860"/>
                  </a:lnTo>
                  <a:lnTo>
                    <a:pt x="1950" y="846"/>
                  </a:lnTo>
                  <a:lnTo>
                    <a:pt x="1955" y="833"/>
                  </a:lnTo>
                  <a:lnTo>
                    <a:pt x="1955" y="833"/>
                  </a:lnTo>
                  <a:lnTo>
                    <a:pt x="1980" y="777"/>
                  </a:lnTo>
                  <a:lnTo>
                    <a:pt x="1990" y="754"/>
                  </a:lnTo>
                  <a:lnTo>
                    <a:pt x="1996" y="732"/>
                  </a:lnTo>
                  <a:lnTo>
                    <a:pt x="1996" y="732"/>
                  </a:lnTo>
                  <a:close/>
                  <a:moveTo>
                    <a:pt x="1975" y="83"/>
                  </a:moveTo>
                  <a:lnTo>
                    <a:pt x="1975" y="83"/>
                  </a:lnTo>
                  <a:lnTo>
                    <a:pt x="1911" y="101"/>
                  </a:lnTo>
                  <a:lnTo>
                    <a:pt x="1851" y="120"/>
                  </a:lnTo>
                  <a:lnTo>
                    <a:pt x="1786" y="144"/>
                  </a:lnTo>
                  <a:lnTo>
                    <a:pt x="1786" y="144"/>
                  </a:lnTo>
                  <a:lnTo>
                    <a:pt x="1780" y="147"/>
                  </a:lnTo>
                  <a:lnTo>
                    <a:pt x="1773" y="152"/>
                  </a:lnTo>
                  <a:lnTo>
                    <a:pt x="1760" y="164"/>
                  </a:lnTo>
                  <a:lnTo>
                    <a:pt x="1749" y="178"/>
                  </a:lnTo>
                  <a:lnTo>
                    <a:pt x="1739" y="196"/>
                  </a:lnTo>
                  <a:lnTo>
                    <a:pt x="1731" y="215"/>
                  </a:lnTo>
                  <a:lnTo>
                    <a:pt x="1724" y="237"/>
                  </a:lnTo>
                  <a:lnTo>
                    <a:pt x="1719" y="257"/>
                  </a:lnTo>
                  <a:lnTo>
                    <a:pt x="1716" y="281"/>
                  </a:lnTo>
                  <a:lnTo>
                    <a:pt x="1709" y="323"/>
                  </a:lnTo>
                  <a:lnTo>
                    <a:pt x="1706" y="362"/>
                  </a:lnTo>
                  <a:lnTo>
                    <a:pt x="1706" y="392"/>
                  </a:lnTo>
                  <a:lnTo>
                    <a:pt x="1706" y="407"/>
                  </a:lnTo>
                  <a:lnTo>
                    <a:pt x="1706" y="407"/>
                  </a:lnTo>
                  <a:lnTo>
                    <a:pt x="1706" y="409"/>
                  </a:lnTo>
                  <a:lnTo>
                    <a:pt x="1707" y="409"/>
                  </a:lnTo>
                  <a:lnTo>
                    <a:pt x="1711" y="406"/>
                  </a:lnTo>
                  <a:lnTo>
                    <a:pt x="1721" y="387"/>
                  </a:lnTo>
                  <a:lnTo>
                    <a:pt x="1756" y="321"/>
                  </a:lnTo>
                  <a:lnTo>
                    <a:pt x="1795" y="243"/>
                  </a:lnTo>
                  <a:lnTo>
                    <a:pt x="1813" y="213"/>
                  </a:lnTo>
                  <a:lnTo>
                    <a:pt x="1827" y="191"/>
                  </a:lnTo>
                  <a:lnTo>
                    <a:pt x="1827" y="191"/>
                  </a:lnTo>
                  <a:lnTo>
                    <a:pt x="1842" y="176"/>
                  </a:lnTo>
                  <a:lnTo>
                    <a:pt x="1862" y="157"/>
                  </a:lnTo>
                  <a:lnTo>
                    <a:pt x="1888" y="140"/>
                  </a:lnTo>
                  <a:lnTo>
                    <a:pt x="1913" y="122"/>
                  </a:lnTo>
                  <a:lnTo>
                    <a:pt x="1957" y="95"/>
                  </a:lnTo>
                  <a:lnTo>
                    <a:pt x="1975" y="83"/>
                  </a:lnTo>
                  <a:lnTo>
                    <a:pt x="1975" y="83"/>
                  </a:lnTo>
                  <a:close/>
                  <a:moveTo>
                    <a:pt x="1948" y="150"/>
                  </a:moveTo>
                  <a:lnTo>
                    <a:pt x="1948" y="150"/>
                  </a:lnTo>
                  <a:lnTo>
                    <a:pt x="1945" y="154"/>
                  </a:lnTo>
                  <a:lnTo>
                    <a:pt x="1942" y="157"/>
                  </a:lnTo>
                  <a:lnTo>
                    <a:pt x="1935" y="172"/>
                  </a:lnTo>
                  <a:lnTo>
                    <a:pt x="1923" y="193"/>
                  </a:lnTo>
                  <a:lnTo>
                    <a:pt x="1913" y="208"/>
                  </a:lnTo>
                  <a:lnTo>
                    <a:pt x="1901" y="225"/>
                  </a:lnTo>
                  <a:lnTo>
                    <a:pt x="1901" y="225"/>
                  </a:lnTo>
                  <a:lnTo>
                    <a:pt x="1878" y="259"/>
                  </a:lnTo>
                  <a:lnTo>
                    <a:pt x="1859" y="289"/>
                  </a:lnTo>
                  <a:lnTo>
                    <a:pt x="1845" y="314"/>
                  </a:lnTo>
                  <a:lnTo>
                    <a:pt x="1834" y="333"/>
                  </a:lnTo>
                  <a:lnTo>
                    <a:pt x="1834" y="333"/>
                  </a:lnTo>
                  <a:lnTo>
                    <a:pt x="1805" y="372"/>
                  </a:lnTo>
                  <a:lnTo>
                    <a:pt x="1788" y="397"/>
                  </a:lnTo>
                  <a:lnTo>
                    <a:pt x="1780" y="412"/>
                  </a:lnTo>
                  <a:lnTo>
                    <a:pt x="1773" y="428"/>
                  </a:lnTo>
                  <a:lnTo>
                    <a:pt x="1773" y="428"/>
                  </a:lnTo>
                  <a:lnTo>
                    <a:pt x="1766" y="446"/>
                  </a:lnTo>
                  <a:lnTo>
                    <a:pt x="1760" y="466"/>
                  </a:lnTo>
                  <a:lnTo>
                    <a:pt x="1746" y="512"/>
                  </a:lnTo>
                  <a:lnTo>
                    <a:pt x="1733" y="563"/>
                  </a:lnTo>
                  <a:lnTo>
                    <a:pt x="1733" y="563"/>
                  </a:lnTo>
                  <a:lnTo>
                    <a:pt x="1758" y="515"/>
                  </a:lnTo>
                  <a:lnTo>
                    <a:pt x="1781" y="473"/>
                  </a:lnTo>
                  <a:lnTo>
                    <a:pt x="1795" y="453"/>
                  </a:lnTo>
                  <a:lnTo>
                    <a:pt x="1807" y="434"/>
                  </a:lnTo>
                  <a:lnTo>
                    <a:pt x="1807" y="434"/>
                  </a:lnTo>
                  <a:lnTo>
                    <a:pt x="1829" y="406"/>
                  </a:lnTo>
                  <a:lnTo>
                    <a:pt x="1847" y="384"/>
                  </a:lnTo>
                  <a:lnTo>
                    <a:pt x="1862" y="362"/>
                  </a:lnTo>
                  <a:lnTo>
                    <a:pt x="1881" y="333"/>
                  </a:lnTo>
                  <a:lnTo>
                    <a:pt x="1881" y="333"/>
                  </a:lnTo>
                  <a:lnTo>
                    <a:pt x="1891" y="313"/>
                  </a:lnTo>
                  <a:lnTo>
                    <a:pt x="1904" y="286"/>
                  </a:lnTo>
                  <a:lnTo>
                    <a:pt x="1928" y="223"/>
                  </a:lnTo>
                  <a:lnTo>
                    <a:pt x="1938" y="194"/>
                  </a:lnTo>
                  <a:lnTo>
                    <a:pt x="1947" y="171"/>
                  </a:lnTo>
                  <a:lnTo>
                    <a:pt x="1950" y="154"/>
                  </a:lnTo>
                  <a:lnTo>
                    <a:pt x="1950" y="150"/>
                  </a:lnTo>
                  <a:lnTo>
                    <a:pt x="1948" y="150"/>
                  </a:lnTo>
                  <a:lnTo>
                    <a:pt x="1948" y="150"/>
                  </a:lnTo>
                  <a:close/>
                  <a:moveTo>
                    <a:pt x="1935" y="340"/>
                  </a:moveTo>
                  <a:lnTo>
                    <a:pt x="1935" y="340"/>
                  </a:lnTo>
                  <a:lnTo>
                    <a:pt x="1930" y="358"/>
                  </a:lnTo>
                  <a:lnTo>
                    <a:pt x="1923" y="384"/>
                  </a:lnTo>
                  <a:lnTo>
                    <a:pt x="1913" y="412"/>
                  </a:lnTo>
                  <a:lnTo>
                    <a:pt x="1908" y="428"/>
                  </a:lnTo>
                  <a:lnTo>
                    <a:pt x="1901" y="441"/>
                  </a:lnTo>
                  <a:lnTo>
                    <a:pt x="1901" y="441"/>
                  </a:lnTo>
                  <a:lnTo>
                    <a:pt x="1896" y="453"/>
                  </a:lnTo>
                  <a:lnTo>
                    <a:pt x="1893" y="465"/>
                  </a:lnTo>
                  <a:lnTo>
                    <a:pt x="1888" y="480"/>
                  </a:lnTo>
                  <a:lnTo>
                    <a:pt x="1884" y="488"/>
                  </a:lnTo>
                  <a:lnTo>
                    <a:pt x="1879" y="497"/>
                  </a:lnTo>
                  <a:lnTo>
                    <a:pt x="1872" y="505"/>
                  </a:lnTo>
                  <a:lnTo>
                    <a:pt x="1861" y="515"/>
                  </a:lnTo>
                  <a:lnTo>
                    <a:pt x="1861" y="515"/>
                  </a:lnTo>
                  <a:lnTo>
                    <a:pt x="1835" y="536"/>
                  </a:lnTo>
                  <a:lnTo>
                    <a:pt x="1825" y="544"/>
                  </a:lnTo>
                  <a:lnTo>
                    <a:pt x="1815" y="554"/>
                  </a:lnTo>
                  <a:lnTo>
                    <a:pt x="1805" y="566"/>
                  </a:lnTo>
                  <a:lnTo>
                    <a:pt x="1795" y="581"/>
                  </a:lnTo>
                  <a:lnTo>
                    <a:pt x="1785" y="600"/>
                  </a:lnTo>
                  <a:lnTo>
                    <a:pt x="1773" y="623"/>
                  </a:lnTo>
                  <a:lnTo>
                    <a:pt x="1773" y="623"/>
                  </a:lnTo>
                  <a:lnTo>
                    <a:pt x="1751" y="674"/>
                  </a:lnTo>
                  <a:lnTo>
                    <a:pt x="1733" y="721"/>
                  </a:lnTo>
                  <a:lnTo>
                    <a:pt x="1717" y="765"/>
                  </a:lnTo>
                  <a:lnTo>
                    <a:pt x="1706" y="806"/>
                  </a:lnTo>
                  <a:lnTo>
                    <a:pt x="1706" y="806"/>
                  </a:lnTo>
                  <a:lnTo>
                    <a:pt x="1701" y="828"/>
                  </a:lnTo>
                  <a:lnTo>
                    <a:pt x="1694" y="853"/>
                  </a:lnTo>
                  <a:lnTo>
                    <a:pt x="1684" y="909"/>
                  </a:lnTo>
                  <a:lnTo>
                    <a:pt x="1677" y="961"/>
                  </a:lnTo>
                  <a:lnTo>
                    <a:pt x="1672" y="995"/>
                  </a:lnTo>
                  <a:lnTo>
                    <a:pt x="1672" y="995"/>
                  </a:lnTo>
                  <a:lnTo>
                    <a:pt x="1672" y="1000"/>
                  </a:lnTo>
                  <a:lnTo>
                    <a:pt x="1672" y="1002"/>
                  </a:lnTo>
                  <a:lnTo>
                    <a:pt x="1674" y="1002"/>
                  </a:lnTo>
                  <a:lnTo>
                    <a:pt x="1675" y="1000"/>
                  </a:lnTo>
                  <a:lnTo>
                    <a:pt x="1682" y="992"/>
                  </a:lnTo>
                  <a:lnTo>
                    <a:pt x="1690" y="978"/>
                  </a:lnTo>
                  <a:lnTo>
                    <a:pt x="1709" y="939"/>
                  </a:lnTo>
                  <a:lnTo>
                    <a:pt x="1717" y="917"/>
                  </a:lnTo>
                  <a:lnTo>
                    <a:pt x="1726" y="894"/>
                  </a:lnTo>
                  <a:lnTo>
                    <a:pt x="1726" y="894"/>
                  </a:lnTo>
                  <a:lnTo>
                    <a:pt x="1765" y="781"/>
                  </a:lnTo>
                  <a:lnTo>
                    <a:pt x="1800" y="684"/>
                  </a:lnTo>
                  <a:lnTo>
                    <a:pt x="1800" y="684"/>
                  </a:lnTo>
                  <a:lnTo>
                    <a:pt x="1819" y="644"/>
                  </a:lnTo>
                  <a:lnTo>
                    <a:pt x="1844" y="598"/>
                  </a:lnTo>
                  <a:lnTo>
                    <a:pt x="1874" y="542"/>
                  </a:lnTo>
                  <a:lnTo>
                    <a:pt x="1874" y="542"/>
                  </a:lnTo>
                  <a:lnTo>
                    <a:pt x="1876" y="547"/>
                  </a:lnTo>
                  <a:lnTo>
                    <a:pt x="1881" y="561"/>
                  </a:lnTo>
                  <a:lnTo>
                    <a:pt x="1883" y="580"/>
                  </a:lnTo>
                  <a:lnTo>
                    <a:pt x="1883" y="588"/>
                  </a:lnTo>
                  <a:lnTo>
                    <a:pt x="1881" y="596"/>
                  </a:lnTo>
                  <a:lnTo>
                    <a:pt x="1881" y="596"/>
                  </a:lnTo>
                  <a:lnTo>
                    <a:pt x="1869" y="623"/>
                  </a:lnTo>
                  <a:lnTo>
                    <a:pt x="1852" y="664"/>
                  </a:lnTo>
                  <a:lnTo>
                    <a:pt x="1827" y="718"/>
                  </a:lnTo>
                  <a:lnTo>
                    <a:pt x="1827" y="718"/>
                  </a:lnTo>
                  <a:lnTo>
                    <a:pt x="1830" y="718"/>
                  </a:lnTo>
                  <a:lnTo>
                    <a:pt x="1839" y="716"/>
                  </a:lnTo>
                  <a:lnTo>
                    <a:pt x="1851" y="711"/>
                  </a:lnTo>
                  <a:lnTo>
                    <a:pt x="1859" y="706"/>
                  </a:lnTo>
                  <a:lnTo>
                    <a:pt x="1866" y="701"/>
                  </a:lnTo>
                  <a:lnTo>
                    <a:pt x="1874" y="693"/>
                  </a:lnTo>
                  <a:lnTo>
                    <a:pt x="1881" y="684"/>
                  </a:lnTo>
                  <a:lnTo>
                    <a:pt x="1888" y="674"/>
                  </a:lnTo>
                  <a:lnTo>
                    <a:pt x="1896" y="661"/>
                  </a:lnTo>
                  <a:lnTo>
                    <a:pt x="1901" y="645"/>
                  </a:lnTo>
                  <a:lnTo>
                    <a:pt x="1906" y="627"/>
                  </a:lnTo>
                  <a:lnTo>
                    <a:pt x="1911" y="607"/>
                  </a:lnTo>
                  <a:lnTo>
                    <a:pt x="1915" y="583"/>
                  </a:lnTo>
                  <a:lnTo>
                    <a:pt x="1915" y="583"/>
                  </a:lnTo>
                  <a:lnTo>
                    <a:pt x="1921" y="507"/>
                  </a:lnTo>
                  <a:lnTo>
                    <a:pt x="1925" y="466"/>
                  </a:lnTo>
                  <a:lnTo>
                    <a:pt x="1926" y="448"/>
                  </a:lnTo>
                  <a:lnTo>
                    <a:pt x="1928" y="434"/>
                  </a:lnTo>
                  <a:lnTo>
                    <a:pt x="1928" y="434"/>
                  </a:lnTo>
                  <a:lnTo>
                    <a:pt x="1935" y="372"/>
                  </a:lnTo>
                  <a:lnTo>
                    <a:pt x="1937" y="343"/>
                  </a:lnTo>
                  <a:lnTo>
                    <a:pt x="1937" y="338"/>
                  </a:lnTo>
                  <a:lnTo>
                    <a:pt x="1937" y="338"/>
                  </a:lnTo>
                  <a:lnTo>
                    <a:pt x="1935" y="340"/>
                  </a:lnTo>
                  <a:lnTo>
                    <a:pt x="1935" y="340"/>
                  </a:lnTo>
                  <a:close/>
                  <a:moveTo>
                    <a:pt x="1665" y="205"/>
                  </a:moveTo>
                  <a:lnTo>
                    <a:pt x="1665" y="205"/>
                  </a:lnTo>
                  <a:lnTo>
                    <a:pt x="1642" y="252"/>
                  </a:lnTo>
                  <a:lnTo>
                    <a:pt x="1604" y="326"/>
                  </a:lnTo>
                  <a:lnTo>
                    <a:pt x="1604" y="326"/>
                  </a:lnTo>
                  <a:lnTo>
                    <a:pt x="1598" y="343"/>
                  </a:lnTo>
                  <a:lnTo>
                    <a:pt x="1588" y="367"/>
                  </a:lnTo>
                  <a:lnTo>
                    <a:pt x="1571" y="424"/>
                  </a:lnTo>
                  <a:lnTo>
                    <a:pt x="1554" y="487"/>
                  </a:lnTo>
                  <a:lnTo>
                    <a:pt x="1549" y="517"/>
                  </a:lnTo>
                  <a:lnTo>
                    <a:pt x="1544" y="542"/>
                  </a:lnTo>
                  <a:lnTo>
                    <a:pt x="1544" y="542"/>
                  </a:lnTo>
                  <a:lnTo>
                    <a:pt x="1535" y="590"/>
                  </a:lnTo>
                  <a:lnTo>
                    <a:pt x="1524" y="637"/>
                  </a:lnTo>
                  <a:lnTo>
                    <a:pt x="1503" y="718"/>
                  </a:lnTo>
                  <a:lnTo>
                    <a:pt x="1503" y="718"/>
                  </a:lnTo>
                  <a:lnTo>
                    <a:pt x="1495" y="765"/>
                  </a:lnTo>
                  <a:lnTo>
                    <a:pt x="1486" y="830"/>
                  </a:lnTo>
                  <a:lnTo>
                    <a:pt x="1476" y="907"/>
                  </a:lnTo>
                  <a:lnTo>
                    <a:pt x="1476" y="907"/>
                  </a:lnTo>
                  <a:lnTo>
                    <a:pt x="1490" y="877"/>
                  </a:lnTo>
                  <a:lnTo>
                    <a:pt x="1522" y="803"/>
                  </a:lnTo>
                  <a:lnTo>
                    <a:pt x="1540" y="755"/>
                  </a:lnTo>
                  <a:lnTo>
                    <a:pt x="1557" y="706"/>
                  </a:lnTo>
                  <a:lnTo>
                    <a:pt x="1572" y="659"/>
                  </a:lnTo>
                  <a:lnTo>
                    <a:pt x="1584" y="617"/>
                  </a:lnTo>
                  <a:lnTo>
                    <a:pt x="1584" y="617"/>
                  </a:lnTo>
                  <a:lnTo>
                    <a:pt x="1599" y="549"/>
                  </a:lnTo>
                  <a:lnTo>
                    <a:pt x="1610" y="498"/>
                  </a:lnTo>
                  <a:lnTo>
                    <a:pt x="1615" y="458"/>
                  </a:lnTo>
                  <a:lnTo>
                    <a:pt x="1618" y="421"/>
                  </a:lnTo>
                  <a:lnTo>
                    <a:pt x="1618" y="421"/>
                  </a:lnTo>
                  <a:lnTo>
                    <a:pt x="1620" y="397"/>
                  </a:lnTo>
                  <a:lnTo>
                    <a:pt x="1626" y="365"/>
                  </a:lnTo>
                  <a:lnTo>
                    <a:pt x="1642" y="294"/>
                  </a:lnTo>
                  <a:lnTo>
                    <a:pt x="1658" y="232"/>
                  </a:lnTo>
                  <a:lnTo>
                    <a:pt x="1665" y="205"/>
                  </a:lnTo>
                  <a:lnTo>
                    <a:pt x="1665" y="205"/>
                  </a:lnTo>
                  <a:close/>
                  <a:moveTo>
                    <a:pt x="1598" y="705"/>
                  </a:moveTo>
                  <a:lnTo>
                    <a:pt x="1598" y="705"/>
                  </a:lnTo>
                  <a:lnTo>
                    <a:pt x="1594" y="732"/>
                  </a:lnTo>
                  <a:lnTo>
                    <a:pt x="1591" y="759"/>
                  </a:lnTo>
                  <a:lnTo>
                    <a:pt x="1584" y="794"/>
                  </a:lnTo>
                  <a:lnTo>
                    <a:pt x="1574" y="836"/>
                  </a:lnTo>
                  <a:lnTo>
                    <a:pt x="1561" y="885"/>
                  </a:lnTo>
                  <a:lnTo>
                    <a:pt x="1542" y="938"/>
                  </a:lnTo>
                  <a:lnTo>
                    <a:pt x="1530" y="966"/>
                  </a:lnTo>
                  <a:lnTo>
                    <a:pt x="1517" y="995"/>
                  </a:lnTo>
                  <a:lnTo>
                    <a:pt x="1517" y="995"/>
                  </a:lnTo>
                  <a:lnTo>
                    <a:pt x="1492" y="1047"/>
                  </a:lnTo>
                  <a:lnTo>
                    <a:pt x="1470" y="1086"/>
                  </a:lnTo>
                  <a:lnTo>
                    <a:pt x="1438" y="1142"/>
                  </a:lnTo>
                  <a:lnTo>
                    <a:pt x="1426" y="1162"/>
                  </a:lnTo>
                  <a:lnTo>
                    <a:pt x="1417" y="1183"/>
                  </a:lnTo>
                  <a:lnTo>
                    <a:pt x="1412" y="1205"/>
                  </a:lnTo>
                  <a:lnTo>
                    <a:pt x="1409" y="1232"/>
                  </a:lnTo>
                  <a:lnTo>
                    <a:pt x="1409" y="1232"/>
                  </a:lnTo>
                  <a:lnTo>
                    <a:pt x="1409" y="1267"/>
                  </a:lnTo>
                  <a:lnTo>
                    <a:pt x="1411" y="1311"/>
                  </a:lnTo>
                  <a:lnTo>
                    <a:pt x="1416" y="1360"/>
                  </a:lnTo>
                  <a:lnTo>
                    <a:pt x="1421" y="1407"/>
                  </a:lnTo>
                  <a:lnTo>
                    <a:pt x="1431" y="1488"/>
                  </a:lnTo>
                  <a:lnTo>
                    <a:pt x="1436" y="1522"/>
                  </a:lnTo>
                  <a:lnTo>
                    <a:pt x="1436" y="1522"/>
                  </a:lnTo>
                  <a:lnTo>
                    <a:pt x="1441" y="1551"/>
                  </a:lnTo>
                  <a:lnTo>
                    <a:pt x="1443" y="1561"/>
                  </a:lnTo>
                  <a:lnTo>
                    <a:pt x="1444" y="1566"/>
                  </a:lnTo>
                  <a:lnTo>
                    <a:pt x="1446" y="1568"/>
                  </a:lnTo>
                  <a:lnTo>
                    <a:pt x="1448" y="1568"/>
                  </a:lnTo>
                  <a:lnTo>
                    <a:pt x="1449" y="1563"/>
                  </a:lnTo>
                  <a:lnTo>
                    <a:pt x="1449" y="1563"/>
                  </a:lnTo>
                  <a:lnTo>
                    <a:pt x="1453" y="1554"/>
                  </a:lnTo>
                  <a:lnTo>
                    <a:pt x="1456" y="1544"/>
                  </a:lnTo>
                  <a:lnTo>
                    <a:pt x="1466" y="1525"/>
                  </a:lnTo>
                  <a:lnTo>
                    <a:pt x="1471" y="1514"/>
                  </a:lnTo>
                  <a:lnTo>
                    <a:pt x="1476" y="1500"/>
                  </a:lnTo>
                  <a:lnTo>
                    <a:pt x="1480" y="1485"/>
                  </a:lnTo>
                  <a:lnTo>
                    <a:pt x="1483" y="1468"/>
                  </a:lnTo>
                  <a:lnTo>
                    <a:pt x="1483" y="1468"/>
                  </a:lnTo>
                  <a:lnTo>
                    <a:pt x="1485" y="1438"/>
                  </a:lnTo>
                  <a:lnTo>
                    <a:pt x="1486" y="1412"/>
                  </a:lnTo>
                  <a:lnTo>
                    <a:pt x="1483" y="1340"/>
                  </a:lnTo>
                  <a:lnTo>
                    <a:pt x="1483" y="1340"/>
                  </a:lnTo>
                  <a:lnTo>
                    <a:pt x="1481" y="1304"/>
                  </a:lnTo>
                  <a:lnTo>
                    <a:pt x="1478" y="1291"/>
                  </a:lnTo>
                  <a:lnTo>
                    <a:pt x="1478" y="1275"/>
                  </a:lnTo>
                  <a:lnTo>
                    <a:pt x="1483" y="1232"/>
                  </a:lnTo>
                  <a:lnTo>
                    <a:pt x="1483" y="1232"/>
                  </a:lnTo>
                  <a:lnTo>
                    <a:pt x="1488" y="1201"/>
                  </a:lnTo>
                  <a:lnTo>
                    <a:pt x="1493" y="1172"/>
                  </a:lnTo>
                  <a:lnTo>
                    <a:pt x="1500" y="1149"/>
                  </a:lnTo>
                  <a:lnTo>
                    <a:pt x="1507" y="1127"/>
                  </a:lnTo>
                  <a:lnTo>
                    <a:pt x="1515" y="1107"/>
                  </a:lnTo>
                  <a:lnTo>
                    <a:pt x="1522" y="1090"/>
                  </a:lnTo>
                  <a:lnTo>
                    <a:pt x="1537" y="1063"/>
                  </a:lnTo>
                  <a:lnTo>
                    <a:pt x="1537" y="1063"/>
                  </a:lnTo>
                  <a:lnTo>
                    <a:pt x="1561" y="1024"/>
                  </a:lnTo>
                  <a:lnTo>
                    <a:pt x="1569" y="1005"/>
                  </a:lnTo>
                  <a:lnTo>
                    <a:pt x="1577" y="982"/>
                  </a:lnTo>
                  <a:lnTo>
                    <a:pt x="1577" y="982"/>
                  </a:lnTo>
                  <a:lnTo>
                    <a:pt x="1581" y="960"/>
                  </a:lnTo>
                  <a:lnTo>
                    <a:pt x="1586" y="922"/>
                  </a:lnTo>
                  <a:lnTo>
                    <a:pt x="1593" y="826"/>
                  </a:lnTo>
                  <a:lnTo>
                    <a:pt x="1596" y="740"/>
                  </a:lnTo>
                  <a:lnTo>
                    <a:pt x="1598" y="705"/>
                  </a:lnTo>
                  <a:lnTo>
                    <a:pt x="1598" y="705"/>
                  </a:lnTo>
                  <a:close/>
                  <a:moveTo>
                    <a:pt x="1652" y="1117"/>
                  </a:moveTo>
                  <a:lnTo>
                    <a:pt x="1652" y="1117"/>
                  </a:lnTo>
                  <a:lnTo>
                    <a:pt x="1628" y="1203"/>
                  </a:lnTo>
                  <a:lnTo>
                    <a:pt x="1611" y="1265"/>
                  </a:lnTo>
                  <a:lnTo>
                    <a:pt x="1591" y="1326"/>
                  </a:lnTo>
                  <a:lnTo>
                    <a:pt x="1591" y="1326"/>
                  </a:lnTo>
                  <a:lnTo>
                    <a:pt x="1574" y="1379"/>
                  </a:lnTo>
                  <a:lnTo>
                    <a:pt x="1561" y="1417"/>
                  </a:lnTo>
                  <a:lnTo>
                    <a:pt x="1551" y="1455"/>
                  </a:lnTo>
                  <a:lnTo>
                    <a:pt x="1551" y="1455"/>
                  </a:lnTo>
                  <a:lnTo>
                    <a:pt x="1552" y="1460"/>
                  </a:lnTo>
                  <a:lnTo>
                    <a:pt x="1554" y="1461"/>
                  </a:lnTo>
                  <a:lnTo>
                    <a:pt x="1557" y="1463"/>
                  </a:lnTo>
                  <a:lnTo>
                    <a:pt x="1561" y="1465"/>
                  </a:lnTo>
                  <a:lnTo>
                    <a:pt x="1566" y="1463"/>
                  </a:lnTo>
                  <a:lnTo>
                    <a:pt x="1571" y="1461"/>
                  </a:lnTo>
                  <a:lnTo>
                    <a:pt x="1577" y="1455"/>
                  </a:lnTo>
                  <a:lnTo>
                    <a:pt x="1577" y="1455"/>
                  </a:lnTo>
                  <a:lnTo>
                    <a:pt x="1584" y="1449"/>
                  </a:lnTo>
                  <a:lnTo>
                    <a:pt x="1589" y="1448"/>
                  </a:lnTo>
                  <a:lnTo>
                    <a:pt x="1599" y="1449"/>
                  </a:lnTo>
                  <a:lnTo>
                    <a:pt x="1604" y="1448"/>
                  </a:lnTo>
                  <a:lnTo>
                    <a:pt x="1608" y="1441"/>
                  </a:lnTo>
                  <a:lnTo>
                    <a:pt x="1613" y="1428"/>
                  </a:lnTo>
                  <a:lnTo>
                    <a:pt x="1618" y="1407"/>
                  </a:lnTo>
                  <a:lnTo>
                    <a:pt x="1618" y="1407"/>
                  </a:lnTo>
                  <a:lnTo>
                    <a:pt x="1628" y="1365"/>
                  </a:lnTo>
                  <a:lnTo>
                    <a:pt x="1636" y="1341"/>
                  </a:lnTo>
                  <a:lnTo>
                    <a:pt x="1640" y="1336"/>
                  </a:lnTo>
                  <a:lnTo>
                    <a:pt x="1642" y="1333"/>
                  </a:lnTo>
                  <a:lnTo>
                    <a:pt x="1643" y="1331"/>
                  </a:lnTo>
                  <a:lnTo>
                    <a:pt x="1645" y="1333"/>
                  </a:lnTo>
                  <a:lnTo>
                    <a:pt x="1645" y="1333"/>
                  </a:lnTo>
                  <a:lnTo>
                    <a:pt x="1647" y="1335"/>
                  </a:lnTo>
                  <a:lnTo>
                    <a:pt x="1648" y="1336"/>
                  </a:lnTo>
                  <a:lnTo>
                    <a:pt x="1657" y="1338"/>
                  </a:lnTo>
                  <a:lnTo>
                    <a:pt x="1660" y="1338"/>
                  </a:lnTo>
                  <a:lnTo>
                    <a:pt x="1663" y="1338"/>
                  </a:lnTo>
                  <a:lnTo>
                    <a:pt x="1665" y="1336"/>
                  </a:lnTo>
                  <a:lnTo>
                    <a:pt x="1665" y="1333"/>
                  </a:lnTo>
                  <a:lnTo>
                    <a:pt x="1665" y="1333"/>
                  </a:lnTo>
                  <a:lnTo>
                    <a:pt x="1665" y="1318"/>
                  </a:lnTo>
                  <a:lnTo>
                    <a:pt x="1668" y="1291"/>
                  </a:lnTo>
                  <a:lnTo>
                    <a:pt x="1670" y="1260"/>
                  </a:lnTo>
                  <a:lnTo>
                    <a:pt x="1672" y="1238"/>
                  </a:lnTo>
                  <a:lnTo>
                    <a:pt x="1672" y="1238"/>
                  </a:lnTo>
                  <a:lnTo>
                    <a:pt x="1672" y="1232"/>
                  </a:lnTo>
                  <a:lnTo>
                    <a:pt x="1674" y="1225"/>
                  </a:lnTo>
                  <a:lnTo>
                    <a:pt x="1679" y="1216"/>
                  </a:lnTo>
                  <a:lnTo>
                    <a:pt x="1684" y="1213"/>
                  </a:lnTo>
                  <a:lnTo>
                    <a:pt x="1685" y="1211"/>
                  </a:lnTo>
                  <a:lnTo>
                    <a:pt x="1685" y="1211"/>
                  </a:lnTo>
                  <a:lnTo>
                    <a:pt x="1682" y="1193"/>
                  </a:lnTo>
                  <a:lnTo>
                    <a:pt x="1672" y="1154"/>
                  </a:lnTo>
                  <a:lnTo>
                    <a:pt x="1667" y="1134"/>
                  </a:lnTo>
                  <a:lnTo>
                    <a:pt x="1660" y="1120"/>
                  </a:lnTo>
                  <a:lnTo>
                    <a:pt x="1658" y="1115"/>
                  </a:lnTo>
                  <a:lnTo>
                    <a:pt x="1655" y="1113"/>
                  </a:lnTo>
                  <a:lnTo>
                    <a:pt x="1653" y="1113"/>
                  </a:lnTo>
                  <a:lnTo>
                    <a:pt x="1652" y="1117"/>
                  </a:lnTo>
                  <a:lnTo>
                    <a:pt x="1652" y="1117"/>
                  </a:lnTo>
                  <a:close/>
                  <a:moveTo>
                    <a:pt x="1139" y="907"/>
                  </a:moveTo>
                  <a:lnTo>
                    <a:pt x="1139" y="907"/>
                  </a:lnTo>
                  <a:lnTo>
                    <a:pt x="1116" y="1118"/>
                  </a:lnTo>
                  <a:lnTo>
                    <a:pt x="1094" y="1328"/>
                  </a:lnTo>
                  <a:lnTo>
                    <a:pt x="1094" y="1328"/>
                  </a:lnTo>
                  <a:lnTo>
                    <a:pt x="1112" y="1252"/>
                  </a:lnTo>
                  <a:lnTo>
                    <a:pt x="1144" y="1127"/>
                  </a:lnTo>
                  <a:lnTo>
                    <a:pt x="1200" y="921"/>
                  </a:lnTo>
                  <a:lnTo>
                    <a:pt x="1200" y="921"/>
                  </a:lnTo>
                  <a:lnTo>
                    <a:pt x="1210" y="875"/>
                  </a:lnTo>
                  <a:lnTo>
                    <a:pt x="1218" y="830"/>
                  </a:lnTo>
                  <a:lnTo>
                    <a:pt x="1229" y="784"/>
                  </a:lnTo>
                  <a:lnTo>
                    <a:pt x="1234" y="764"/>
                  </a:lnTo>
                  <a:lnTo>
                    <a:pt x="1240" y="745"/>
                  </a:lnTo>
                  <a:lnTo>
                    <a:pt x="1240" y="745"/>
                  </a:lnTo>
                  <a:lnTo>
                    <a:pt x="1252" y="713"/>
                  </a:lnTo>
                  <a:lnTo>
                    <a:pt x="1262" y="686"/>
                  </a:lnTo>
                  <a:lnTo>
                    <a:pt x="1266" y="662"/>
                  </a:lnTo>
                  <a:lnTo>
                    <a:pt x="1267" y="650"/>
                  </a:lnTo>
                  <a:lnTo>
                    <a:pt x="1267" y="637"/>
                  </a:lnTo>
                  <a:lnTo>
                    <a:pt x="1267" y="637"/>
                  </a:lnTo>
                  <a:lnTo>
                    <a:pt x="1269" y="618"/>
                  </a:lnTo>
                  <a:lnTo>
                    <a:pt x="1274" y="588"/>
                  </a:lnTo>
                  <a:lnTo>
                    <a:pt x="1289" y="515"/>
                  </a:lnTo>
                  <a:lnTo>
                    <a:pt x="1304" y="446"/>
                  </a:lnTo>
                  <a:lnTo>
                    <a:pt x="1315" y="407"/>
                  </a:lnTo>
                  <a:lnTo>
                    <a:pt x="1315" y="407"/>
                  </a:lnTo>
                  <a:lnTo>
                    <a:pt x="1330" y="357"/>
                  </a:lnTo>
                  <a:lnTo>
                    <a:pt x="1341" y="323"/>
                  </a:lnTo>
                  <a:lnTo>
                    <a:pt x="1355" y="292"/>
                  </a:lnTo>
                  <a:lnTo>
                    <a:pt x="1355" y="292"/>
                  </a:lnTo>
                  <a:lnTo>
                    <a:pt x="1367" y="270"/>
                  </a:lnTo>
                  <a:lnTo>
                    <a:pt x="1385" y="245"/>
                  </a:lnTo>
                  <a:lnTo>
                    <a:pt x="1422" y="194"/>
                  </a:lnTo>
                  <a:lnTo>
                    <a:pt x="1422" y="194"/>
                  </a:lnTo>
                  <a:lnTo>
                    <a:pt x="1368" y="213"/>
                  </a:lnTo>
                  <a:lnTo>
                    <a:pt x="1368" y="213"/>
                  </a:lnTo>
                  <a:lnTo>
                    <a:pt x="1341" y="250"/>
                  </a:lnTo>
                  <a:lnTo>
                    <a:pt x="1316" y="289"/>
                  </a:lnTo>
                  <a:lnTo>
                    <a:pt x="1294" y="324"/>
                  </a:lnTo>
                  <a:lnTo>
                    <a:pt x="1286" y="340"/>
                  </a:lnTo>
                  <a:lnTo>
                    <a:pt x="1281" y="353"/>
                  </a:lnTo>
                  <a:lnTo>
                    <a:pt x="1281" y="353"/>
                  </a:lnTo>
                  <a:lnTo>
                    <a:pt x="1272" y="385"/>
                  </a:lnTo>
                  <a:lnTo>
                    <a:pt x="1262" y="436"/>
                  </a:lnTo>
                  <a:lnTo>
                    <a:pt x="1237" y="568"/>
                  </a:lnTo>
                  <a:lnTo>
                    <a:pt x="1224" y="639"/>
                  </a:lnTo>
                  <a:lnTo>
                    <a:pt x="1210" y="703"/>
                  </a:lnTo>
                  <a:lnTo>
                    <a:pt x="1198" y="757"/>
                  </a:lnTo>
                  <a:lnTo>
                    <a:pt x="1191" y="777"/>
                  </a:lnTo>
                  <a:lnTo>
                    <a:pt x="1186" y="792"/>
                  </a:lnTo>
                  <a:lnTo>
                    <a:pt x="1186" y="792"/>
                  </a:lnTo>
                  <a:lnTo>
                    <a:pt x="1176" y="814"/>
                  </a:lnTo>
                  <a:lnTo>
                    <a:pt x="1168" y="831"/>
                  </a:lnTo>
                  <a:lnTo>
                    <a:pt x="1154" y="855"/>
                  </a:lnTo>
                  <a:lnTo>
                    <a:pt x="1149" y="865"/>
                  </a:lnTo>
                  <a:lnTo>
                    <a:pt x="1146" y="875"/>
                  </a:lnTo>
                  <a:lnTo>
                    <a:pt x="1143" y="890"/>
                  </a:lnTo>
                  <a:lnTo>
                    <a:pt x="1139" y="907"/>
                  </a:lnTo>
                  <a:lnTo>
                    <a:pt x="1139" y="907"/>
                  </a:lnTo>
                  <a:close/>
                  <a:moveTo>
                    <a:pt x="1092" y="1333"/>
                  </a:moveTo>
                  <a:lnTo>
                    <a:pt x="1092" y="1333"/>
                  </a:lnTo>
                  <a:lnTo>
                    <a:pt x="1094" y="1328"/>
                  </a:lnTo>
                  <a:lnTo>
                    <a:pt x="1094" y="1328"/>
                  </a:lnTo>
                  <a:lnTo>
                    <a:pt x="1092" y="1333"/>
                  </a:lnTo>
                  <a:lnTo>
                    <a:pt x="1092" y="1333"/>
                  </a:lnTo>
                  <a:close/>
                  <a:moveTo>
                    <a:pt x="1315" y="245"/>
                  </a:moveTo>
                  <a:lnTo>
                    <a:pt x="1315" y="245"/>
                  </a:lnTo>
                  <a:lnTo>
                    <a:pt x="1293" y="259"/>
                  </a:lnTo>
                  <a:lnTo>
                    <a:pt x="1271" y="274"/>
                  </a:lnTo>
                  <a:lnTo>
                    <a:pt x="1244" y="294"/>
                  </a:lnTo>
                  <a:lnTo>
                    <a:pt x="1217" y="319"/>
                  </a:lnTo>
                  <a:lnTo>
                    <a:pt x="1203" y="333"/>
                  </a:lnTo>
                  <a:lnTo>
                    <a:pt x="1191" y="346"/>
                  </a:lnTo>
                  <a:lnTo>
                    <a:pt x="1181" y="362"/>
                  </a:lnTo>
                  <a:lnTo>
                    <a:pt x="1171" y="377"/>
                  </a:lnTo>
                  <a:lnTo>
                    <a:pt x="1165" y="392"/>
                  </a:lnTo>
                  <a:lnTo>
                    <a:pt x="1159" y="407"/>
                  </a:lnTo>
                  <a:lnTo>
                    <a:pt x="1159" y="407"/>
                  </a:lnTo>
                  <a:lnTo>
                    <a:pt x="1153" y="443"/>
                  </a:lnTo>
                  <a:lnTo>
                    <a:pt x="1148" y="483"/>
                  </a:lnTo>
                  <a:lnTo>
                    <a:pt x="1144" y="527"/>
                  </a:lnTo>
                  <a:lnTo>
                    <a:pt x="1141" y="571"/>
                  </a:lnTo>
                  <a:lnTo>
                    <a:pt x="1138" y="644"/>
                  </a:lnTo>
                  <a:lnTo>
                    <a:pt x="1138" y="667"/>
                  </a:lnTo>
                  <a:lnTo>
                    <a:pt x="1139" y="678"/>
                  </a:lnTo>
                  <a:lnTo>
                    <a:pt x="1139" y="678"/>
                  </a:lnTo>
                  <a:lnTo>
                    <a:pt x="1141" y="676"/>
                  </a:lnTo>
                  <a:lnTo>
                    <a:pt x="1143" y="671"/>
                  </a:lnTo>
                  <a:lnTo>
                    <a:pt x="1146" y="645"/>
                  </a:lnTo>
                  <a:lnTo>
                    <a:pt x="1161" y="563"/>
                  </a:lnTo>
                  <a:lnTo>
                    <a:pt x="1180" y="465"/>
                  </a:lnTo>
                  <a:lnTo>
                    <a:pt x="1188" y="421"/>
                  </a:lnTo>
                  <a:lnTo>
                    <a:pt x="1197" y="387"/>
                  </a:lnTo>
                  <a:lnTo>
                    <a:pt x="1197" y="387"/>
                  </a:lnTo>
                  <a:lnTo>
                    <a:pt x="1210" y="363"/>
                  </a:lnTo>
                  <a:lnTo>
                    <a:pt x="1229" y="340"/>
                  </a:lnTo>
                  <a:lnTo>
                    <a:pt x="1247" y="316"/>
                  </a:lnTo>
                  <a:lnTo>
                    <a:pt x="1267" y="292"/>
                  </a:lnTo>
                  <a:lnTo>
                    <a:pt x="1301" y="259"/>
                  </a:lnTo>
                  <a:lnTo>
                    <a:pt x="1315" y="245"/>
                  </a:lnTo>
                  <a:lnTo>
                    <a:pt x="1315" y="245"/>
                  </a:lnTo>
                  <a:close/>
                  <a:moveTo>
                    <a:pt x="883" y="1313"/>
                  </a:moveTo>
                  <a:lnTo>
                    <a:pt x="883" y="1313"/>
                  </a:lnTo>
                  <a:lnTo>
                    <a:pt x="880" y="1277"/>
                  </a:lnTo>
                  <a:lnTo>
                    <a:pt x="873" y="1240"/>
                  </a:lnTo>
                  <a:lnTo>
                    <a:pt x="864" y="1184"/>
                  </a:lnTo>
                  <a:lnTo>
                    <a:pt x="864" y="1184"/>
                  </a:lnTo>
                  <a:lnTo>
                    <a:pt x="863" y="1238"/>
                  </a:lnTo>
                  <a:lnTo>
                    <a:pt x="863" y="1272"/>
                  </a:lnTo>
                  <a:lnTo>
                    <a:pt x="863" y="1306"/>
                  </a:lnTo>
                  <a:lnTo>
                    <a:pt x="863" y="1306"/>
                  </a:lnTo>
                  <a:lnTo>
                    <a:pt x="864" y="1350"/>
                  </a:lnTo>
                  <a:lnTo>
                    <a:pt x="868" y="1395"/>
                  </a:lnTo>
                  <a:lnTo>
                    <a:pt x="870" y="1443"/>
                  </a:lnTo>
                  <a:lnTo>
                    <a:pt x="870" y="1495"/>
                  </a:lnTo>
                  <a:lnTo>
                    <a:pt x="870" y="1495"/>
                  </a:lnTo>
                  <a:lnTo>
                    <a:pt x="870" y="1519"/>
                  </a:lnTo>
                  <a:lnTo>
                    <a:pt x="871" y="1534"/>
                  </a:lnTo>
                  <a:lnTo>
                    <a:pt x="873" y="1546"/>
                  </a:lnTo>
                  <a:lnTo>
                    <a:pt x="876" y="1554"/>
                  </a:lnTo>
                  <a:lnTo>
                    <a:pt x="886" y="1568"/>
                  </a:lnTo>
                  <a:lnTo>
                    <a:pt x="891" y="1576"/>
                  </a:lnTo>
                  <a:lnTo>
                    <a:pt x="897" y="1590"/>
                  </a:lnTo>
                  <a:lnTo>
                    <a:pt x="897" y="1590"/>
                  </a:lnTo>
                  <a:lnTo>
                    <a:pt x="913" y="1639"/>
                  </a:lnTo>
                  <a:lnTo>
                    <a:pt x="920" y="1659"/>
                  </a:lnTo>
                  <a:lnTo>
                    <a:pt x="923" y="1684"/>
                  </a:lnTo>
                  <a:lnTo>
                    <a:pt x="923" y="1684"/>
                  </a:lnTo>
                  <a:lnTo>
                    <a:pt x="925" y="1710"/>
                  </a:lnTo>
                  <a:lnTo>
                    <a:pt x="925" y="1727"/>
                  </a:lnTo>
                  <a:lnTo>
                    <a:pt x="923" y="1740"/>
                  </a:lnTo>
                  <a:lnTo>
                    <a:pt x="923" y="1752"/>
                  </a:lnTo>
                  <a:lnTo>
                    <a:pt x="923" y="1752"/>
                  </a:lnTo>
                  <a:lnTo>
                    <a:pt x="923" y="1754"/>
                  </a:lnTo>
                  <a:lnTo>
                    <a:pt x="925" y="1755"/>
                  </a:lnTo>
                  <a:lnTo>
                    <a:pt x="930" y="1752"/>
                  </a:lnTo>
                  <a:lnTo>
                    <a:pt x="937" y="1745"/>
                  </a:lnTo>
                  <a:lnTo>
                    <a:pt x="944" y="1737"/>
                  </a:lnTo>
                  <a:lnTo>
                    <a:pt x="952" y="1725"/>
                  </a:lnTo>
                  <a:lnTo>
                    <a:pt x="957" y="1713"/>
                  </a:lnTo>
                  <a:lnTo>
                    <a:pt x="962" y="1701"/>
                  </a:lnTo>
                  <a:lnTo>
                    <a:pt x="964" y="1691"/>
                  </a:lnTo>
                  <a:lnTo>
                    <a:pt x="964" y="1691"/>
                  </a:lnTo>
                  <a:lnTo>
                    <a:pt x="962" y="1681"/>
                  </a:lnTo>
                  <a:lnTo>
                    <a:pt x="961" y="1667"/>
                  </a:lnTo>
                  <a:lnTo>
                    <a:pt x="956" y="1634"/>
                  </a:lnTo>
                  <a:lnTo>
                    <a:pt x="952" y="1613"/>
                  </a:lnTo>
                  <a:lnTo>
                    <a:pt x="952" y="1593"/>
                  </a:lnTo>
                  <a:lnTo>
                    <a:pt x="954" y="1571"/>
                  </a:lnTo>
                  <a:lnTo>
                    <a:pt x="957" y="1549"/>
                  </a:lnTo>
                  <a:lnTo>
                    <a:pt x="957" y="1549"/>
                  </a:lnTo>
                  <a:lnTo>
                    <a:pt x="962" y="1524"/>
                  </a:lnTo>
                  <a:lnTo>
                    <a:pt x="969" y="1493"/>
                  </a:lnTo>
                  <a:lnTo>
                    <a:pt x="981" y="1422"/>
                  </a:lnTo>
                  <a:lnTo>
                    <a:pt x="991" y="1353"/>
                  </a:lnTo>
                  <a:lnTo>
                    <a:pt x="998" y="1299"/>
                  </a:lnTo>
                  <a:lnTo>
                    <a:pt x="998" y="1299"/>
                  </a:lnTo>
                  <a:lnTo>
                    <a:pt x="998" y="1289"/>
                  </a:lnTo>
                  <a:lnTo>
                    <a:pt x="998" y="1275"/>
                  </a:lnTo>
                  <a:lnTo>
                    <a:pt x="994" y="1248"/>
                  </a:lnTo>
                  <a:lnTo>
                    <a:pt x="984" y="1184"/>
                  </a:lnTo>
                  <a:lnTo>
                    <a:pt x="979" y="1149"/>
                  </a:lnTo>
                  <a:lnTo>
                    <a:pt x="979" y="1113"/>
                  </a:lnTo>
                  <a:lnTo>
                    <a:pt x="979" y="1095"/>
                  </a:lnTo>
                  <a:lnTo>
                    <a:pt x="982" y="1078"/>
                  </a:lnTo>
                  <a:lnTo>
                    <a:pt x="986" y="1059"/>
                  </a:lnTo>
                  <a:lnTo>
                    <a:pt x="991" y="1042"/>
                  </a:lnTo>
                  <a:lnTo>
                    <a:pt x="991" y="1042"/>
                  </a:lnTo>
                  <a:lnTo>
                    <a:pt x="1004" y="1002"/>
                  </a:lnTo>
                  <a:lnTo>
                    <a:pt x="1021" y="949"/>
                  </a:lnTo>
                  <a:lnTo>
                    <a:pt x="1057" y="831"/>
                  </a:lnTo>
                  <a:lnTo>
                    <a:pt x="1089" y="720"/>
                  </a:lnTo>
                  <a:lnTo>
                    <a:pt x="1106" y="650"/>
                  </a:lnTo>
                  <a:lnTo>
                    <a:pt x="1106" y="650"/>
                  </a:lnTo>
                  <a:lnTo>
                    <a:pt x="1109" y="632"/>
                  </a:lnTo>
                  <a:lnTo>
                    <a:pt x="1109" y="615"/>
                  </a:lnTo>
                  <a:lnTo>
                    <a:pt x="1109" y="581"/>
                  </a:lnTo>
                  <a:lnTo>
                    <a:pt x="1106" y="547"/>
                  </a:lnTo>
                  <a:lnTo>
                    <a:pt x="1106" y="529"/>
                  </a:lnTo>
                  <a:lnTo>
                    <a:pt x="1106" y="509"/>
                  </a:lnTo>
                  <a:lnTo>
                    <a:pt x="1106" y="509"/>
                  </a:lnTo>
                  <a:lnTo>
                    <a:pt x="1107" y="485"/>
                  </a:lnTo>
                  <a:lnTo>
                    <a:pt x="1111" y="461"/>
                  </a:lnTo>
                  <a:lnTo>
                    <a:pt x="1121" y="412"/>
                  </a:lnTo>
                  <a:lnTo>
                    <a:pt x="1132" y="360"/>
                  </a:lnTo>
                  <a:lnTo>
                    <a:pt x="1132" y="360"/>
                  </a:lnTo>
                  <a:lnTo>
                    <a:pt x="1109" y="406"/>
                  </a:lnTo>
                  <a:lnTo>
                    <a:pt x="1089" y="449"/>
                  </a:lnTo>
                  <a:lnTo>
                    <a:pt x="1080" y="473"/>
                  </a:lnTo>
                  <a:lnTo>
                    <a:pt x="1072" y="495"/>
                  </a:lnTo>
                  <a:lnTo>
                    <a:pt x="1072" y="495"/>
                  </a:lnTo>
                  <a:lnTo>
                    <a:pt x="1067" y="515"/>
                  </a:lnTo>
                  <a:lnTo>
                    <a:pt x="1065" y="534"/>
                  </a:lnTo>
                  <a:lnTo>
                    <a:pt x="1063" y="549"/>
                  </a:lnTo>
                  <a:lnTo>
                    <a:pt x="1065" y="564"/>
                  </a:lnTo>
                  <a:lnTo>
                    <a:pt x="1070" y="596"/>
                  </a:lnTo>
                  <a:lnTo>
                    <a:pt x="1072" y="612"/>
                  </a:lnTo>
                  <a:lnTo>
                    <a:pt x="1072" y="630"/>
                  </a:lnTo>
                  <a:lnTo>
                    <a:pt x="1072" y="630"/>
                  </a:lnTo>
                  <a:lnTo>
                    <a:pt x="1070" y="654"/>
                  </a:lnTo>
                  <a:lnTo>
                    <a:pt x="1063" y="684"/>
                  </a:lnTo>
                  <a:lnTo>
                    <a:pt x="1048" y="759"/>
                  </a:lnTo>
                  <a:lnTo>
                    <a:pt x="1018" y="880"/>
                  </a:lnTo>
                  <a:lnTo>
                    <a:pt x="1018" y="880"/>
                  </a:lnTo>
                  <a:lnTo>
                    <a:pt x="1013" y="897"/>
                  </a:lnTo>
                  <a:lnTo>
                    <a:pt x="1003" y="919"/>
                  </a:lnTo>
                  <a:lnTo>
                    <a:pt x="979" y="970"/>
                  </a:lnTo>
                  <a:lnTo>
                    <a:pt x="954" y="1025"/>
                  </a:lnTo>
                  <a:lnTo>
                    <a:pt x="940" y="1054"/>
                  </a:lnTo>
                  <a:lnTo>
                    <a:pt x="930" y="1083"/>
                  </a:lnTo>
                  <a:lnTo>
                    <a:pt x="930" y="1083"/>
                  </a:lnTo>
                  <a:lnTo>
                    <a:pt x="922" y="1107"/>
                  </a:lnTo>
                  <a:lnTo>
                    <a:pt x="917" y="1123"/>
                  </a:lnTo>
                  <a:lnTo>
                    <a:pt x="915" y="1137"/>
                  </a:lnTo>
                  <a:lnTo>
                    <a:pt x="915" y="1149"/>
                  </a:lnTo>
                  <a:lnTo>
                    <a:pt x="918" y="1184"/>
                  </a:lnTo>
                  <a:lnTo>
                    <a:pt x="920" y="1213"/>
                  </a:lnTo>
                  <a:lnTo>
                    <a:pt x="923" y="1252"/>
                  </a:lnTo>
                  <a:lnTo>
                    <a:pt x="923" y="1252"/>
                  </a:lnTo>
                  <a:lnTo>
                    <a:pt x="927" y="1291"/>
                  </a:lnTo>
                  <a:lnTo>
                    <a:pt x="929" y="1318"/>
                  </a:lnTo>
                  <a:lnTo>
                    <a:pt x="932" y="1336"/>
                  </a:lnTo>
                  <a:lnTo>
                    <a:pt x="935" y="1350"/>
                  </a:lnTo>
                  <a:lnTo>
                    <a:pt x="940" y="1367"/>
                  </a:lnTo>
                  <a:lnTo>
                    <a:pt x="942" y="1375"/>
                  </a:lnTo>
                  <a:lnTo>
                    <a:pt x="944" y="1387"/>
                  </a:lnTo>
                  <a:lnTo>
                    <a:pt x="944" y="1387"/>
                  </a:lnTo>
                  <a:lnTo>
                    <a:pt x="944" y="1400"/>
                  </a:lnTo>
                  <a:lnTo>
                    <a:pt x="942" y="1412"/>
                  </a:lnTo>
                  <a:lnTo>
                    <a:pt x="939" y="1422"/>
                  </a:lnTo>
                  <a:lnTo>
                    <a:pt x="934" y="1431"/>
                  </a:lnTo>
                  <a:lnTo>
                    <a:pt x="922" y="1446"/>
                  </a:lnTo>
                  <a:lnTo>
                    <a:pt x="910" y="1461"/>
                  </a:lnTo>
                  <a:lnTo>
                    <a:pt x="910" y="1461"/>
                  </a:lnTo>
                  <a:lnTo>
                    <a:pt x="907" y="1463"/>
                  </a:lnTo>
                  <a:lnTo>
                    <a:pt x="905" y="1463"/>
                  </a:lnTo>
                  <a:lnTo>
                    <a:pt x="902" y="1461"/>
                  </a:lnTo>
                  <a:lnTo>
                    <a:pt x="900" y="1456"/>
                  </a:lnTo>
                  <a:lnTo>
                    <a:pt x="895" y="1439"/>
                  </a:lnTo>
                  <a:lnTo>
                    <a:pt x="891" y="1417"/>
                  </a:lnTo>
                  <a:lnTo>
                    <a:pt x="886" y="1365"/>
                  </a:lnTo>
                  <a:lnTo>
                    <a:pt x="883" y="1313"/>
                  </a:lnTo>
                  <a:lnTo>
                    <a:pt x="883" y="1313"/>
                  </a:lnTo>
                  <a:close/>
                  <a:moveTo>
                    <a:pt x="863" y="1171"/>
                  </a:moveTo>
                  <a:lnTo>
                    <a:pt x="863" y="1171"/>
                  </a:lnTo>
                  <a:lnTo>
                    <a:pt x="863" y="1174"/>
                  </a:lnTo>
                  <a:lnTo>
                    <a:pt x="864" y="1184"/>
                  </a:lnTo>
                  <a:lnTo>
                    <a:pt x="864" y="1184"/>
                  </a:lnTo>
                  <a:lnTo>
                    <a:pt x="864" y="1174"/>
                  </a:lnTo>
                  <a:lnTo>
                    <a:pt x="863" y="1171"/>
                  </a:lnTo>
                  <a:lnTo>
                    <a:pt x="863" y="1171"/>
                  </a:lnTo>
                  <a:close/>
                  <a:moveTo>
                    <a:pt x="1031" y="569"/>
                  </a:moveTo>
                  <a:lnTo>
                    <a:pt x="1031" y="569"/>
                  </a:lnTo>
                  <a:lnTo>
                    <a:pt x="1031" y="571"/>
                  </a:lnTo>
                  <a:lnTo>
                    <a:pt x="1031" y="571"/>
                  </a:lnTo>
                  <a:lnTo>
                    <a:pt x="1031" y="569"/>
                  </a:lnTo>
                  <a:lnTo>
                    <a:pt x="1031" y="569"/>
                  </a:lnTo>
                  <a:close/>
                  <a:moveTo>
                    <a:pt x="1045" y="664"/>
                  </a:moveTo>
                  <a:lnTo>
                    <a:pt x="1045" y="664"/>
                  </a:lnTo>
                  <a:lnTo>
                    <a:pt x="1048" y="647"/>
                  </a:lnTo>
                  <a:lnTo>
                    <a:pt x="1048" y="630"/>
                  </a:lnTo>
                  <a:lnTo>
                    <a:pt x="1047" y="615"/>
                  </a:lnTo>
                  <a:lnTo>
                    <a:pt x="1043" y="601"/>
                  </a:lnTo>
                  <a:lnTo>
                    <a:pt x="1036" y="581"/>
                  </a:lnTo>
                  <a:lnTo>
                    <a:pt x="1031" y="571"/>
                  </a:lnTo>
                  <a:lnTo>
                    <a:pt x="1031" y="571"/>
                  </a:lnTo>
                  <a:lnTo>
                    <a:pt x="1021" y="623"/>
                  </a:lnTo>
                  <a:lnTo>
                    <a:pt x="1004" y="711"/>
                  </a:lnTo>
                  <a:lnTo>
                    <a:pt x="1004" y="711"/>
                  </a:lnTo>
                  <a:lnTo>
                    <a:pt x="991" y="767"/>
                  </a:lnTo>
                  <a:lnTo>
                    <a:pt x="972" y="833"/>
                  </a:lnTo>
                  <a:lnTo>
                    <a:pt x="954" y="889"/>
                  </a:lnTo>
                  <a:lnTo>
                    <a:pt x="944" y="921"/>
                  </a:lnTo>
                  <a:lnTo>
                    <a:pt x="944" y="921"/>
                  </a:lnTo>
                  <a:lnTo>
                    <a:pt x="898" y="1025"/>
                  </a:lnTo>
                  <a:lnTo>
                    <a:pt x="856" y="1117"/>
                  </a:lnTo>
                  <a:lnTo>
                    <a:pt x="856" y="1117"/>
                  </a:lnTo>
                  <a:lnTo>
                    <a:pt x="903" y="1037"/>
                  </a:lnTo>
                  <a:lnTo>
                    <a:pt x="939" y="978"/>
                  </a:lnTo>
                  <a:lnTo>
                    <a:pt x="954" y="955"/>
                  </a:lnTo>
                  <a:lnTo>
                    <a:pt x="964" y="941"/>
                  </a:lnTo>
                  <a:lnTo>
                    <a:pt x="964" y="941"/>
                  </a:lnTo>
                  <a:lnTo>
                    <a:pt x="967" y="934"/>
                  </a:lnTo>
                  <a:lnTo>
                    <a:pt x="972" y="924"/>
                  </a:lnTo>
                  <a:lnTo>
                    <a:pt x="982" y="895"/>
                  </a:lnTo>
                  <a:lnTo>
                    <a:pt x="994" y="858"/>
                  </a:lnTo>
                  <a:lnTo>
                    <a:pt x="1008" y="814"/>
                  </a:lnTo>
                  <a:lnTo>
                    <a:pt x="1030" y="726"/>
                  </a:lnTo>
                  <a:lnTo>
                    <a:pt x="1045" y="664"/>
                  </a:lnTo>
                  <a:lnTo>
                    <a:pt x="1045" y="664"/>
                  </a:lnTo>
                  <a:close/>
                  <a:moveTo>
                    <a:pt x="1085" y="394"/>
                  </a:moveTo>
                  <a:lnTo>
                    <a:pt x="1085" y="394"/>
                  </a:lnTo>
                  <a:lnTo>
                    <a:pt x="1080" y="395"/>
                  </a:lnTo>
                  <a:lnTo>
                    <a:pt x="1067" y="404"/>
                  </a:lnTo>
                  <a:lnTo>
                    <a:pt x="1057" y="409"/>
                  </a:lnTo>
                  <a:lnTo>
                    <a:pt x="1048" y="416"/>
                  </a:lnTo>
                  <a:lnTo>
                    <a:pt x="1040" y="424"/>
                  </a:lnTo>
                  <a:lnTo>
                    <a:pt x="1031" y="434"/>
                  </a:lnTo>
                  <a:lnTo>
                    <a:pt x="1031" y="434"/>
                  </a:lnTo>
                  <a:lnTo>
                    <a:pt x="1014" y="461"/>
                  </a:lnTo>
                  <a:lnTo>
                    <a:pt x="996" y="493"/>
                  </a:lnTo>
                  <a:lnTo>
                    <a:pt x="981" y="524"/>
                  </a:lnTo>
                  <a:lnTo>
                    <a:pt x="974" y="537"/>
                  </a:lnTo>
                  <a:lnTo>
                    <a:pt x="971" y="549"/>
                  </a:lnTo>
                  <a:lnTo>
                    <a:pt x="971" y="549"/>
                  </a:lnTo>
                  <a:lnTo>
                    <a:pt x="966" y="576"/>
                  </a:lnTo>
                  <a:lnTo>
                    <a:pt x="959" y="617"/>
                  </a:lnTo>
                  <a:lnTo>
                    <a:pt x="950" y="667"/>
                  </a:lnTo>
                  <a:lnTo>
                    <a:pt x="937" y="725"/>
                  </a:lnTo>
                  <a:lnTo>
                    <a:pt x="937" y="725"/>
                  </a:lnTo>
                  <a:lnTo>
                    <a:pt x="929" y="754"/>
                  </a:lnTo>
                  <a:lnTo>
                    <a:pt x="918" y="777"/>
                  </a:lnTo>
                  <a:lnTo>
                    <a:pt x="907" y="799"/>
                  </a:lnTo>
                  <a:lnTo>
                    <a:pt x="893" y="819"/>
                  </a:lnTo>
                  <a:lnTo>
                    <a:pt x="878" y="838"/>
                  </a:lnTo>
                  <a:lnTo>
                    <a:pt x="864" y="855"/>
                  </a:lnTo>
                  <a:lnTo>
                    <a:pt x="836" y="887"/>
                  </a:lnTo>
                  <a:lnTo>
                    <a:pt x="836" y="887"/>
                  </a:lnTo>
                  <a:lnTo>
                    <a:pt x="824" y="902"/>
                  </a:lnTo>
                  <a:lnTo>
                    <a:pt x="812" y="916"/>
                  </a:lnTo>
                  <a:lnTo>
                    <a:pt x="804" y="931"/>
                  </a:lnTo>
                  <a:lnTo>
                    <a:pt x="797" y="944"/>
                  </a:lnTo>
                  <a:lnTo>
                    <a:pt x="784" y="973"/>
                  </a:lnTo>
                  <a:lnTo>
                    <a:pt x="768" y="1009"/>
                  </a:lnTo>
                  <a:lnTo>
                    <a:pt x="768" y="1009"/>
                  </a:lnTo>
                  <a:lnTo>
                    <a:pt x="750" y="1046"/>
                  </a:lnTo>
                  <a:lnTo>
                    <a:pt x="730" y="1078"/>
                  </a:lnTo>
                  <a:lnTo>
                    <a:pt x="709" y="1107"/>
                  </a:lnTo>
                  <a:lnTo>
                    <a:pt x="687" y="1130"/>
                  </a:lnTo>
                  <a:lnTo>
                    <a:pt x="687" y="1130"/>
                  </a:lnTo>
                  <a:lnTo>
                    <a:pt x="667" y="1152"/>
                  </a:lnTo>
                  <a:lnTo>
                    <a:pt x="650" y="1174"/>
                  </a:lnTo>
                  <a:lnTo>
                    <a:pt x="620" y="1218"/>
                  </a:lnTo>
                  <a:lnTo>
                    <a:pt x="620" y="1218"/>
                  </a:lnTo>
                  <a:lnTo>
                    <a:pt x="613" y="1228"/>
                  </a:lnTo>
                  <a:lnTo>
                    <a:pt x="605" y="1235"/>
                  </a:lnTo>
                  <a:lnTo>
                    <a:pt x="598" y="1240"/>
                  </a:lnTo>
                  <a:lnTo>
                    <a:pt x="593" y="1243"/>
                  </a:lnTo>
                  <a:lnTo>
                    <a:pt x="583" y="1245"/>
                  </a:lnTo>
                  <a:lnTo>
                    <a:pt x="580" y="1245"/>
                  </a:lnTo>
                  <a:lnTo>
                    <a:pt x="580" y="1245"/>
                  </a:lnTo>
                  <a:lnTo>
                    <a:pt x="588" y="1247"/>
                  </a:lnTo>
                  <a:lnTo>
                    <a:pt x="610" y="1252"/>
                  </a:lnTo>
                  <a:lnTo>
                    <a:pt x="635" y="1254"/>
                  </a:lnTo>
                  <a:lnTo>
                    <a:pt x="645" y="1254"/>
                  </a:lnTo>
                  <a:lnTo>
                    <a:pt x="654" y="1252"/>
                  </a:lnTo>
                  <a:lnTo>
                    <a:pt x="654" y="1252"/>
                  </a:lnTo>
                  <a:lnTo>
                    <a:pt x="659" y="1247"/>
                  </a:lnTo>
                  <a:lnTo>
                    <a:pt x="664" y="1242"/>
                  </a:lnTo>
                  <a:lnTo>
                    <a:pt x="667" y="1233"/>
                  </a:lnTo>
                  <a:lnTo>
                    <a:pt x="669" y="1223"/>
                  </a:lnTo>
                  <a:lnTo>
                    <a:pt x="674" y="1206"/>
                  </a:lnTo>
                  <a:lnTo>
                    <a:pt x="677" y="1198"/>
                  </a:lnTo>
                  <a:lnTo>
                    <a:pt x="681" y="1191"/>
                  </a:lnTo>
                  <a:lnTo>
                    <a:pt x="681" y="1191"/>
                  </a:lnTo>
                  <a:lnTo>
                    <a:pt x="691" y="1181"/>
                  </a:lnTo>
                  <a:lnTo>
                    <a:pt x="703" y="1171"/>
                  </a:lnTo>
                  <a:lnTo>
                    <a:pt x="714" y="1164"/>
                  </a:lnTo>
                  <a:lnTo>
                    <a:pt x="728" y="1157"/>
                  </a:lnTo>
                  <a:lnTo>
                    <a:pt x="728" y="1157"/>
                  </a:lnTo>
                  <a:lnTo>
                    <a:pt x="735" y="1154"/>
                  </a:lnTo>
                  <a:lnTo>
                    <a:pt x="743" y="1147"/>
                  </a:lnTo>
                  <a:lnTo>
                    <a:pt x="758" y="1130"/>
                  </a:lnTo>
                  <a:lnTo>
                    <a:pt x="773" y="1108"/>
                  </a:lnTo>
                  <a:lnTo>
                    <a:pt x="789" y="1083"/>
                  </a:lnTo>
                  <a:lnTo>
                    <a:pt x="789" y="1083"/>
                  </a:lnTo>
                  <a:lnTo>
                    <a:pt x="795" y="1069"/>
                  </a:lnTo>
                  <a:lnTo>
                    <a:pt x="800" y="1056"/>
                  </a:lnTo>
                  <a:lnTo>
                    <a:pt x="811" y="1027"/>
                  </a:lnTo>
                  <a:lnTo>
                    <a:pt x="822" y="1000"/>
                  </a:lnTo>
                  <a:lnTo>
                    <a:pt x="829" y="987"/>
                  </a:lnTo>
                  <a:lnTo>
                    <a:pt x="836" y="975"/>
                  </a:lnTo>
                  <a:lnTo>
                    <a:pt x="836" y="975"/>
                  </a:lnTo>
                  <a:lnTo>
                    <a:pt x="863" y="936"/>
                  </a:lnTo>
                  <a:lnTo>
                    <a:pt x="902" y="875"/>
                  </a:lnTo>
                  <a:lnTo>
                    <a:pt x="940" y="806"/>
                  </a:lnTo>
                  <a:lnTo>
                    <a:pt x="957" y="774"/>
                  </a:lnTo>
                  <a:lnTo>
                    <a:pt x="971" y="745"/>
                  </a:lnTo>
                  <a:lnTo>
                    <a:pt x="971" y="745"/>
                  </a:lnTo>
                  <a:lnTo>
                    <a:pt x="979" y="723"/>
                  </a:lnTo>
                  <a:lnTo>
                    <a:pt x="984" y="705"/>
                  </a:lnTo>
                  <a:lnTo>
                    <a:pt x="988" y="691"/>
                  </a:lnTo>
                  <a:lnTo>
                    <a:pt x="989" y="681"/>
                  </a:lnTo>
                  <a:lnTo>
                    <a:pt x="988" y="657"/>
                  </a:lnTo>
                  <a:lnTo>
                    <a:pt x="989" y="642"/>
                  </a:lnTo>
                  <a:lnTo>
                    <a:pt x="991" y="623"/>
                  </a:lnTo>
                  <a:lnTo>
                    <a:pt x="991" y="623"/>
                  </a:lnTo>
                  <a:lnTo>
                    <a:pt x="996" y="585"/>
                  </a:lnTo>
                  <a:lnTo>
                    <a:pt x="1003" y="549"/>
                  </a:lnTo>
                  <a:lnTo>
                    <a:pt x="1006" y="532"/>
                  </a:lnTo>
                  <a:lnTo>
                    <a:pt x="1013" y="515"/>
                  </a:lnTo>
                  <a:lnTo>
                    <a:pt x="1021" y="497"/>
                  </a:lnTo>
                  <a:lnTo>
                    <a:pt x="1031" y="475"/>
                  </a:lnTo>
                  <a:lnTo>
                    <a:pt x="1031" y="475"/>
                  </a:lnTo>
                  <a:lnTo>
                    <a:pt x="1053" y="436"/>
                  </a:lnTo>
                  <a:lnTo>
                    <a:pt x="1070" y="411"/>
                  </a:lnTo>
                  <a:lnTo>
                    <a:pt x="1082" y="397"/>
                  </a:lnTo>
                  <a:lnTo>
                    <a:pt x="1085" y="394"/>
                  </a:lnTo>
                  <a:lnTo>
                    <a:pt x="1085" y="394"/>
                  </a:lnTo>
                  <a:close/>
                  <a:moveTo>
                    <a:pt x="1031" y="387"/>
                  </a:moveTo>
                  <a:lnTo>
                    <a:pt x="1031" y="387"/>
                  </a:lnTo>
                  <a:lnTo>
                    <a:pt x="950" y="522"/>
                  </a:lnTo>
                  <a:lnTo>
                    <a:pt x="950" y="522"/>
                  </a:lnTo>
                  <a:lnTo>
                    <a:pt x="932" y="553"/>
                  </a:lnTo>
                  <a:lnTo>
                    <a:pt x="920" y="574"/>
                  </a:lnTo>
                  <a:lnTo>
                    <a:pt x="912" y="596"/>
                  </a:lnTo>
                  <a:lnTo>
                    <a:pt x="903" y="623"/>
                  </a:lnTo>
                  <a:lnTo>
                    <a:pt x="903" y="623"/>
                  </a:lnTo>
                  <a:lnTo>
                    <a:pt x="897" y="652"/>
                  </a:lnTo>
                  <a:lnTo>
                    <a:pt x="890" y="681"/>
                  </a:lnTo>
                  <a:lnTo>
                    <a:pt x="881" y="706"/>
                  </a:lnTo>
                  <a:lnTo>
                    <a:pt x="876" y="720"/>
                  </a:lnTo>
                  <a:lnTo>
                    <a:pt x="870" y="732"/>
                  </a:lnTo>
                  <a:lnTo>
                    <a:pt x="870" y="732"/>
                  </a:lnTo>
                  <a:lnTo>
                    <a:pt x="854" y="752"/>
                  </a:lnTo>
                  <a:lnTo>
                    <a:pt x="843" y="765"/>
                  </a:lnTo>
                  <a:lnTo>
                    <a:pt x="829" y="782"/>
                  </a:lnTo>
                  <a:lnTo>
                    <a:pt x="822" y="792"/>
                  </a:lnTo>
                  <a:lnTo>
                    <a:pt x="816" y="806"/>
                  </a:lnTo>
                  <a:lnTo>
                    <a:pt x="816" y="806"/>
                  </a:lnTo>
                  <a:lnTo>
                    <a:pt x="792" y="851"/>
                  </a:lnTo>
                  <a:lnTo>
                    <a:pt x="775" y="887"/>
                  </a:lnTo>
                  <a:lnTo>
                    <a:pt x="775" y="887"/>
                  </a:lnTo>
                  <a:lnTo>
                    <a:pt x="763" y="911"/>
                  </a:lnTo>
                  <a:lnTo>
                    <a:pt x="748" y="941"/>
                  </a:lnTo>
                  <a:lnTo>
                    <a:pt x="730" y="971"/>
                  </a:lnTo>
                  <a:lnTo>
                    <a:pt x="714" y="995"/>
                  </a:lnTo>
                  <a:lnTo>
                    <a:pt x="714" y="995"/>
                  </a:lnTo>
                  <a:lnTo>
                    <a:pt x="704" y="1012"/>
                  </a:lnTo>
                  <a:lnTo>
                    <a:pt x="698" y="1024"/>
                  </a:lnTo>
                  <a:lnTo>
                    <a:pt x="694" y="1036"/>
                  </a:lnTo>
                  <a:lnTo>
                    <a:pt x="694" y="1036"/>
                  </a:lnTo>
                  <a:lnTo>
                    <a:pt x="725" y="990"/>
                  </a:lnTo>
                  <a:lnTo>
                    <a:pt x="753" y="949"/>
                  </a:lnTo>
                  <a:lnTo>
                    <a:pt x="782" y="907"/>
                  </a:lnTo>
                  <a:lnTo>
                    <a:pt x="782" y="907"/>
                  </a:lnTo>
                  <a:lnTo>
                    <a:pt x="807" y="870"/>
                  </a:lnTo>
                  <a:lnTo>
                    <a:pt x="831" y="836"/>
                  </a:lnTo>
                  <a:lnTo>
                    <a:pt x="851" y="806"/>
                  </a:lnTo>
                  <a:lnTo>
                    <a:pt x="870" y="779"/>
                  </a:lnTo>
                  <a:lnTo>
                    <a:pt x="870" y="779"/>
                  </a:lnTo>
                  <a:lnTo>
                    <a:pt x="880" y="762"/>
                  </a:lnTo>
                  <a:lnTo>
                    <a:pt x="890" y="740"/>
                  </a:lnTo>
                  <a:lnTo>
                    <a:pt x="900" y="713"/>
                  </a:lnTo>
                  <a:lnTo>
                    <a:pt x="910" y="686"/>
                  </a:lnTo>
                  <a:lnTo>
                    <a:pt x="923" y="637"/>
                  </a:lnTo>
                  <a:lnTo>
                    <a:pt x="930" y="610"/>
                  </a:lnTo>
                  <a:lnTo>
                    <a:pt x="930" y="610"/>
                  </a:lnTo>
                  <a:lnTo>
                    <a:pt x="935" y="596"/>
                  </a:lnTo>
                  <a:lnTo>
                    <a:pt x="945" y="569"/>
                  </a:lnTo>
                  <a:lnTo>
                    <a:pt x="981" y="493"/>
                  </a:lnTo>
                  <a:lnTo>
                    <a:pt x="1031" y="387"/>
                  </a:lnTo>
                  <a:lnTo>
                    <a:pt x="1031" y="387"/>
                  </a:lnTo>
                  <a:close/>
                  <a:moveTo>
                    <a:pt x="876" y="590"/>
                  </a:moveTo>
                  <a:lnTo>
                    <a:pt x="876" y="590"/>
                  </a:lnTo>
                  <a:lnTo>
                    <a:pt x="875" y="595"/>
                  </a:lnTo>
                  <a:lnTo>
                    <a:pt x="870" y="608"/>
                  </a:lnTo>
                  <a:lnTo>
                    <a:pt x="859" y="632"/>
                  </a:lnTo>
                  <a:lnTo>
                    <a:pt x="843" y="664"/>
                  </a:lnTo>
                  <a:lnTo>
                    <a:pt x="843" y="664"/>
                  </a:lnTo>
                  <a:lnTo>
                    <a:pt x="832" y="683"/>
                  </a:lnTo>
                  <a:lnTo>
                    <a:pt x="824" y="699"/>
                  </a:lnTo>
                  <a:lnTo>
                    <a:pt x="811" y="733"/>
                  </a:lnTo>
                  <a:lnTo>
                    <a:pt x="800" y="765"/>
                  </a:lnTo>
                  <a:lnTo>
                    <a:pt x="789" y="792"/>
                  </a:lnTo>
                  <a:lnTo>
                    <a:pt x="789" y="792"/>
                  </a:lnTo>
                  <a:lnTo>
                    <a:pt x="780" y="808"/>
                  </a:lnTo>
                  <a:lnTo>
                    <a:pt x="767" y="828"/>
                  </a:lnTo>
                  <a:lnTo>
                    <a:pt x="733" y="872"/>
                  </a:lnTo>
                  <a:lnTo>
                    <a:pt x="703" y="911"/>
                  </a:lnTo>
                  <a:lnTo>
                    <a:pt x="687" y="928"/>
                  </a:lnTo>
                  <a:lnTo>
                    <a:pt x="687" y="928"/>
                  </a:lnTo>
                  <a:lnTo>
                    <a:pt x="679" y="941"/>
                  </a:lnTo>
                  <a:lnTo>
                    <a:pt x="666" y="968"/>
                  </a:lnTo>
                  <a:lnTo>
                    <a:pt x="647" y="1009"/>
                  </a:lnTo>
                  <a:lnTo>
                    <a:pt x="647" y="1009"/>
                  </a:lnTo>
                  <a:lnTo>
                    <a:pt x="721" y="921"/>
                  </a:lnTo>
                  <a:lnTo>
                    <a:pt x="721" y="921"/>
                  </a:lnTo>
                  <a:lnTo>
                    <a:pt x="735" y="904"/>
                  </a:lnTo>
                  <a:lnTo>
                    <a:pt x="750" y="884"/>
                  </a:lnTo>
                  <a:lnTo>
                    <a:pt x="782" y="835"/>
                  </a:lnTo>
                  <a:lnTo>
                    <a:pt x="809" y="791"/>
                  </a:lnTo>
                  <a:lnTo>
                    <a:pt x="819" y="775"/>
                  </a:lnTo>
                  <a:lnTo>
                    <a:pt x="822" y="765"/>
                  </a:lnTo>
                  <a:lnTo>
                    <a:pt x="822" y="765"/>
                  </a:lnTo>
                  <a:lnTo>
                    <a:pt x="827" y="752"/>
                  </a:lnTo>
                  <a:lnTo>
                    <a:pt x="834" y="737"/>
                  </a:lnTo>
                  <a:lnTo>
                    <a:pt x="849" y="698"/>
                  </a:lnTo>
                  <a:lnTo>
                    <a:pt x="849" y="698"/>
                  </a:lnTo>
                  <a:lnTo>
                    <a:pt x="858" y="669"/>
                  </a:lnTo>
                  <a:lnTo>
                    <a:pt x="866" y="634"/>
                  </a:lnTo>
                  <a:lnTo>
                    <a:pt x="876" y="590"/>
                  </a:lnTo>
                  <a:lnTo>
                    <a:pt x="876" y="590"/>
                  </a:lnTo>
                  <a:close/>
                  <a:moveTo>
                    <a:pt x="863" y="529"/>
                  </a:moveTo>
                  <a:lnTo>
                    <a:pt x="863" y="529"/>
                  </a:lnTo>
                  <a:lnTo>
                    <a:pt x="851" y="541"/>
                  </a:lnTo>
                  <a:lnTo>
                    <a:pt x="824" y="571"/>
                  </a:lnTo>
                  <a:lnTo>
                    <a:pt x="790" y="610"/>
                  </a:lnTo>
                  <a:lnTo>
                    <a:pt x="775" y="630"/>
                  </a:lnTo>
                  <a:lnTo>
                    <a:pt x="762" y="650"/>
                  </a:lnTo>
                  <a:lnTo>
                    <a:pt x="762" y="650"/>
                  </a:lnTo>
                  <a:lnTo>
                    <a:pt x="757" y="661"/>
                  </a:lnTo>
                  <a:lnTo>
                    <a:pt x="752" y="674"/>
                  </a:lnTo>
                  <a:lnTo>
                    <a:pt x="743" y="703"/>
                  </a:lnTo>
                  <a:lnTo>
                    <a:pt x="736" y="735"/>
                  </a:lnTo>
                  <a:lnTo>
                    <a:pt x="731" y="767"/>
                  </a:lnTo>
                  <a:lnTo>
                    <a:pt x="728" y="797"/>
                  </a:lnTo>
                  <a:lnTo>
                    <a:pt x="728" y="823"/>
                  </a:lnTo>
                  <a:lnTo>
                    <a:pt x="728" y="840"/>
                  </a:lnTo>
                  <a:lnTo>
                    <a:pt x="728" y="846"/>
                  </a:lnTo>
                  <a:lnTo>
                    <a:pt x="728" y="846"/>
                  </a:lnTo>
                  <a:lnTo>
                    <a:pt x="730" y="843"/>
                  </a:lnTo>
                  <a:lnTo>
                    <a:pt x="733" y="831"/>
                  </a:lnTo>
                  <a:lnTo>
                    <a:pt x="741" y="794"/>
                  </a:lnTo>
                  <a:lnTo>
                    <a:pt x="752" y="750"/>
                  </a:lnTo>
                  <a:lnTo>
                    <a:pt x="757" y="732"/>
                  </a:lnTo>
                  <a:lnTo>
                    <a:pt x="762" y="718"/>
                  </a:lnTo>
                  <a:lnTo>
                    <a:pt x="762" y="718"/>
                  </a:lnTo>
                  <a:lnTo>
                    <a:pt x="787" y="664"/>
                  </a:lnTo>
                  <a:lnTo>
                    <a:pt x="804" y="634"/>
                  </a:lnTo>
                  <a:lnTo>
                    <a:pt x="822" y="603"/>
                  </a:lnTo>
                  <a:lnTo>
                    <a:pt x="822" y="603"/>
                  </a:lnTo>
                  <a:lnTo>
                    <a:pt x="841" y="574"/>
                  </a:lnTo>
                  <a:lnTo>
                    <a:pt x="853" y="551"/>
                  </a:lnTo>
                  <a:lnTo>
                    <a:pt x="863" y="529"/>
                  </a:lnTo>
                  <a:lnTo>
                    <a:pt x="863" y="529"/>
                  </a:lnTo>
                  <a:close/>
                  <a:moveTo>
                    <a:pt x="613" y="1313"/>
                  </a:moveTo>
                  <a:lnTo>
                    <a:pt x="613" y="1313"/>
                  </a:lnTo>
                  <a:lnTo>
                    <a:pt x="605" y="1318"/>
                  </a:lnTo>
                  <a:lnTo>
                    <a:pt x="596" y="1321"/>
                  </a:lnTo>
                  <a:lnTo>
                    <a:pt x="586" y="1324"/>
                  </a:lnTo>
                  <a:lnTo>
                    <a:pt x="580" y="1326"/>
                  </a:lnTo>
                  <a:lnTo>
                    <a:pt x="575" y="1333"/>
                  </a:lnTo>
                  <a:lnTo>
                    <a:pt x="568" y="1340"/>
                  </a:lnTo>
                  <a:lnTo>
                    <a:pt x="559" y="1353"/>
                  </a:lnTo>
                  <a:lnTo>
                    <a:pt x="559" y="1353"/>
                  </a:lnTo>
                  <a:lnTo>
                    <a:pt x="546" y="1377"/>
                  </a:lnTo>
                  <a:lnTo>
                    <a:pt x="543" y="1385"/>
                  </a:lnTo>
                  <a:lnTo>
                    <a:pt x="541" y="1392"/>
                  </a:lnTo>
                  <a:lnTo>
                    <a:pt x="541" y="1395"/>
                  </a:lnTo>
                  <a:lnTo>
                    <a:pt x="543" y="1399"/>
                  </a:lnTo>
                  <a:lnTo>
                    <a:pt x="546" y="1400"/>
                  </a:lnTo>
                  <a:lnTo>
                    <a:pt x="546" y="1400"/>
                  </a:lnTo>
                  <a:lnTo>
                    <a:pt x="553" y="1400"/>
                  </a:lnTo>
                  <a:lnTo>
                    <a:pt x="563" y="1400"/>
                  </a:lnTo>
                  <a:lnTo>
                    <a:pt x="566" y="1402"/>
                  </a:lnTo>
                  <a:lnTo>
                    <a:pt x="570" y="1404"/>
                  </a:lnTo>
                  <a:lnTo>
                    <a:pt x="573" y="1409"/>
                  </a:lnTo>
                  <a:lnTo>
                    <a:pt x="573" y="1414"/>
                  </a:lnTo>
                  <a:lnTo>
                    <a:pt x="573" y="1414"/>
                  </a:lnTo>
                  <a:lnTo>
                    <a:pt x="571" y="1449"/>
                  </a:lnTo>
                  <a:lnTo>
                    <a:pt x="573" y="1495"/>
                  </a:lnTo>
                  <a:lnTo>
                    <a:pt x="573" y="1495"/>
                  </a:lnTo>
                  <a:lnTo>
                    <a:pt x="573" y="1515"/>
                  </a:lnTo>
                  <a:lnTo>
                    <a:pt x="571" y="1520"/>
                  </a:lnTo>
                  <a:lnTo>
                    <a:pt x="571" y="1525"/>
                  </a:lnTo>
                  <a:lnTo>
                    <a:pt x="568" y="1525"/>
                  </a:lnTo>
                  <a:lnTo>
                    <a:pt x="566" y="1525"/>
                  </a:lnTo>
                  <a:lnTo>
                    <a:pt x="559" y="1515"/>
                  </a:lnTo>
                  <a:lnTo>
                    <a:pt x="559" y="1515"/>
                  </a:lnTo>
                  <a:lnTo>
                    <a:pt x="532" y="1471"/>
                  </a:lnTo>
                  <a:lnTo>
                    <a:pt x="519" y="1448"/>
                  </a:lnTo>
                  <a:lnTo>
                    <a:pt x="512" y="1434"/>
                  </a:lnTo>
                  <a:lnTo>
                    <a:pt x="512" y="1434"/>
                  </a:lnTo>
                  <a:lnTo>
                    <a:pt x="512" y="1428"/>
                  </a:lnTo>
                  <a:lnTo>
                    <a:pt x="511" y="1421"/>
                  </a:lnTo>
                  <a:lnTo>
                    <a:pt x="507" y="1421"/>
                  </a:lnTo>
                  <a:lnTo>
                    <a:pt x="504" y="1421"/>
                  </a:lnTo>
                  <a:lnTo>
                    <a:pt x="499" y="1422"/>
                  </a:lnTo>
                  <a:lnTo>
                    <a:pt x="492" y="1428"/>
                  </a:lnTo>
                  <a:lnTo>
                    <a:pt x="492" y="1428"/>
                  </a:lnTo>
                  <a:lnTo>
                    <a:pt x="477" y="1441"/>
                  </a:lnTo>
                  <a:lnTo>
                    <a:pt x="465" y="1453"/>
                  </a:lnTo>
                  <a:lnTo>
                    <a:pt x="452" y="1468"/>
                  </a:lnTo>
                  <a:lnTo>
                    <a:pt x="452" y="1468"/>
                  </a:lnTo>
                  <a:lnTo>
                    <a:pt x="452" y="1468"/>
                  </a:lnTo>
                  <a:lnTo>
                    <a:pt x="455" y="1468"/>
                  </a:lnTo>
                  <a:lnTo>
                    <a:pt x="465" y="1466"/>
                  </a:lnTo>
                  <a:lnTo>
                    <a:pt x="472" y="1465"/>
                  </a:lnTo>
                  <a:lnTo>
                    <a:pt x="478" y="1466"/>
                  </a:lnTo>
                  <a:lnTo>
                    <a:pt x="485" y="1470"/>
                  </a:lnTo>
                  <a:lnTo>
                    <a:pt x="492" y="1475"/>
                  </a:lnTo>
                  <a:lnTo>
                    <a:pt x="492" y="1475"/>
                  </a:lnTo>
                  <a:lnTo>
                    <a:pt x="507" y="1498"/>
                  </a:lnTo>
                  <a:lnTo>
                    <a:pt x="527" y="1531"/>
                  </a:lnTo>
                  <a:lnTo>
                    <a:pt x="539" y="1549"/>
                  </a:lnTo>
                  <a:lnTo>
                    <a:pt x="551" y="1564"/>
                  </a:lnTo>
                  <a:lnTo>
                    <a:pt x="563" y="1576"/>
                  </a:lnTo>
                  <a:lnTo>
                    <a:pt x="568" y="1580"/>
                  </a:lnTo>
                  <a:lnTo>
                    <a:pt x="573" y="1583"/>
                  </a:lnTo>
                  <a:lnTo>
                    <a:pt x="573" y="1583"/>
                  </a:lnTo>
                  <a:lnTo>
                    <a:pt x="581" y="1586"/>
                  </a:lnTo>
                  <a:lnTo>
                    <a:pt x="590" y="1588"/>
                  </a:lnTo>
                  <a:lnTo>
                    <a:pt x="595" y="1588"/>
                  </a:lnTo>
                  <a:lnTo>
                    <a:pt x="598" y="1585"/>
                  </a:lnTo>
                  <a:lnTo>
                    <a:pt x="600" y="1581"/>
                  </a:lnTo>
                  <a:lnTo>
                    <a:pt x="602" y="1576"/>
                  </a:lnTo>
                  <a:lnTo>
                    <a:pt x="600" y="1563"/>
                  </a:lnTo>
                  <a:lnTo>
                    <a:pt x="600" y="1563"/>
                  </a:lnTo>
                  <a:lnTo>
                    <a:pt x="598" y="1556"/>
                  </a:lnTo>
                  <a:lnTo>
                    <a:pt x="596" y="1553"/>
                  </a:lnTo>
                  <a:lnTo>
                    <a:pt x="593" y="1551"/>
                  </a:lnTo>
                  <a:lnTo>
                    <a:pt x="593" y="1549"/>
                  </a:lnTo>
                  <a:lnTo>
                    <a:pt x="593" y="1546"/>
                  </a:lnTo>
                  <a:lnTo>
                    <a:pt x="600" y="1529"/>
                  </a:lnTo>
                  <a:lnTo>
                    <a:pt x="600" y="1529"/>
                  </a:lnTo>
                  <a:lnTo>
                    <a:pt x="623" y="1475"/>
                  </a:lnTo>
                  <a:lnTo>
                    <a:pt x="634" y="1448"/>
                  </a:lnTo>
                  <a:lnTo>
                    <a:pt x="640" y="1421"/>
                  </a:lnTo>
                  <a:lnTo>
                    <a:pt x="640" y="1421"/>
                  </a:lnTo>
                  <a:lnTo>
                    <a:pt x="642" y="1409"/>
                  </a:lnTo>
                  <a:lnTo>
                    <a:pt x="642" y="1397"/>
                  </a:lnTo>
                  <a:lnTo>
                    <a:pt x="642" y="1387"/>
                  </a:lnTo>
                  <a:lnTo>
                    <a:pt x="640" y="1380"/>
                  </a:lnTo>
                  <a:lnTo>
                    <a:pt x="637" y="1367"/>
                  </a:lnTo>
                  <a:lnTo>
                    <a:pt x="634" y="1360"/>
                  </a:lnTo>
                  <a:lnTo>
                    <a:pt x="634" y="1360"/>
                  </a:lnTo>
                  <a:lnTo>
                    <a:pt x="634" y="1348"/>
                  </a:lnTo>
                  <a:lnTo>
                    <a:pt x="634" y="1328"/>
                  </a:lnTo>
                  <a:lnTo>
                    <a:pt x="632" y="1318"/>
                  </a:lnTo>
                  <a:lnTo>
                    <a:pt x="627" y="1313"/>
                  </a:lnTo>
                  <a:lnTo>
                    <a:pt x="625" y="1311"/>
                  </a:lnTo>
                  <a:lnTo>
                    <a:pt x="622" y="1309"/>
                  </a:lnTo>
                  <a:lnTo>
                    <a:pt x="618" y="1311"/>
                  </a:lnTo>
                  <a:lnTo>
                    <a:pt x="613" y="1313"/>
                  </a:lnTo>
                  <a:lnTo>
                    <a:pt x="613" y="1313"/>
                  </a:lnTo>
                  <a:close/>
                  <a:moveTo>
                    <a:pt x="4605" y="806"/>
                  </a:moveTo>
                  <a:lnTo>
                    <a:pt x="4605" y="806"/>
                  </a:lnTo>
                  <a:lnTo>
                    <a:pt x="4578" y="826"/>
                  </a:lnTo>
                  <a:lnTo>
                    <a:pt x="4547" y="848"/>
                  </a:lnTo>
                  <a:lnTo>
                    <a:pt x="4510" y="873"/>
                  </a:lnTo>
                  <a:lnTo>
                    <a:pt x="4510" y="873"/>
                  </a:lnTo>
                  <a:lnTo>
                    <a:pt x="4477" y="895"/>
                  </a:lnTo>
                  <a:lnTo>
                    <a:pt x="4456" y="911"/>
                  </a:lnTo>
                  <a:lnTo>
                    <a:pt x="4443" y="922"/>
                  </a:lnTo>
                  <a:lnTo>
                    <a:pt x="4436" y="934"/>
                  </a:lnTo>
                  <a:lnTo>
                    <a:pt x="4436" y="934"/>
                  </a:lnTo>
                  <a:lnTo>
                    <a:pt x="4424" y="960"/>
                  </a:lnTo>
                  <a:lnTo>
                    <a:pt x="4414" y="982"/>
                  </a:lnTo>
                  <a:lnTo>
                    <a:pt x="4403" y="1015"/>
                  </a:lnTo>
                  <a:lnTo>
                    <a:pt x="4403" y="1015"/>
                  </a:lnTo>
                  <a:lnTo>
                    <a:pt x="4382" y="1076"/>
                  </a:lnTo>
                  <a:lnTo>
                    <a:pt x="4374" y="1100"/>
                  </a:lnTo>
                  <a:lnTo>
                    <a:pt x="4362" y="1123"/>
                  </a:lnTo>
                  <a:lnTo>
                    <a:pt x="4362" y="1123"/>
                  </a:lnTo>
                  <a:lnTo>
                    <a:pt x="4355" y="1140"/>
                  </a:lnTo>
                  <a:lnTo>
                    <a:pt x="4349" y="1164"/>
                  </a:lnTo>
                  <a:lnTo>
                    <a:pt x="4342" y="1191"/>
                  </a:lnTo>
                  <a:lnTo>
                    <a:pt x="4338" y="1220"/>
                  </a:lnTo>
                  <a:lnTo>
                    <a:pt x="4330" y="1275"/>
                  </a:lnTo>
                  <a:lnTo>
                    <a:pt x="4328" y="1313"/>
                  </a:lnTo>
                  <a:lnTo>
                    <a:pt x="4328" y="1313"/>
                  </a:lnTo>
                  <a:lnTo>
                    <a:pt x="4330" y="1340"/>
                  </a:lnTo>
                  <a:lnTo>
                    <a:pt x="4335" y="1368"/>
                  </a:lnTo>
                  <a:lnTo>
                    <a:pt x="4338" y="1390"/>
                  </a:lnTo>
                  <a:lnTo>
                    <a:pt x="4340" y="1395"/>
                  </a:lnTo>
                  <a:lnTo>
                    <a:pt x="4342" y="1395"/>
                  </a:lnTo>
                  <a:lnTo>
                    <a:pt x="4342" y="1394"/>
                  </a:lnTo>
                  <a:lnTo>
                    <a:pt x="4342" y="1394"/>
                  </a:lnTo>
                  <a:lnTo>
                    <a:pt x="4345" y="1368"/>
                  </a:lnTo>
                  <a:lnTo>
                    <a:pt x="4349" y="1346"/>
                  </a:lnTo>
                  <a:lnTo>
                    <a:pt x="4354" y="1321"/>
                  </a:lnTo>
                  <a:lnTo>
                    <a:pt x="4362" y="1292"/>
                  </a:lnTo>
                  <a:lnTo>
                    <a:pt x="4374" y="1264"/>
                  </a:lnTo>
                  <a:lnTo>
                    <a:pt x="4382" y="1250"/>
                  </a:lnTo>
                  <a:lnTo>
                    <a:pt x="4389" y="1237"/>
                  </a:lnTo>
                  <a:lnTo>
                    <a:pt x="4399" y="1223"/>
                  </a:lnTo>
                  <a:lnTo>
                    <a:pt x="4409" y="1211"/>
                  </a:lnTo>
                  <a:lnTo>
                    <a:pt x="4409" y="1211"/>
                  </a:lnTo>
                  <a:lnTo>
                    <a:pt x="4455" y="1164"/>
                  </a:lnTo>
                  <a:lnTo>
                    <a:pt x="4500" y="1118"/>
                  </a:lnTo>
                  <a:lnTo>
                    <a:pt x="4539" y="1080"/>
                  </a:lnTo>
                  <a:lnTo>
                    <a:pt x="4554" y="1063"/>
                  </a:lnTo>
                  <a:lnTo>
                    <a:pt x="4564" y="1049"/>
                  </a:lnTo>
                  <a:lnTo>
                    <a:pt x="4564" y="1049"/>
                  </a:lnTo>
                  <a:lnTo>
                    <a:pt x="4598" y="997"/>
                  </a:lnTo>
                  <a:lnTo>
                    <a:pt x="4625" y="955"/>
                  </a:lnTo>
                  <a:lnTo>
                    <a:pt x="4625" y="955"/>
                  </a:lnTo>
                  <a:lnTo>
                    <a:pt x="4633" y="938"/>
                  </a:lnTo>
                  <a:lnTo>
                    <a:pt x="4642" y="919"/>
                  </a:lnTo>
                  <a:lnTo>
                    <a:pt x="4645" y="902"/>
                  </a:lnTo>
                  <a:lnTo>
                    <a:pt x="4647" y="897"/>
                  </a:lnTo>
                  <a:lnTo>
                    <a:pt x="4645" y="894"/>
                  </a:lnTo>
                  <a:lnTo>
                    <a:pt x="4645" y="894"/>
                  </a:lnTo>
                  <a:lnTo>
                    <a:pt x="4630" y="880"/>
                  </a:lnTo>
                  <a:lnTo>
                    <a:pt x="4623" y="872"/>
                  </a:lnTo>
                  <a:lnTo>
                    <a:pt x="4620" y="865"/>
                  </a:lnTo>
                  <a:lnTo>
                    <a:pt x="4618" y="860"/>
                  </a:lnTo>
                  <a:lnTo>
                    <a:pt x="4618" y="860"/>
                  </a:lnTo>
                  <a:lnTo>
                    <a:pt x="4615" y="845"/>
                  </a:lnTo>
                  <a:lnTo>
                    <a:pt x="4612" y="828"/>
                  </a:lnTo>
                  <a:lnTo>
                    <a:pt x="4605" y="806"/>
                  </a:lnTo>
                  <a:lnTo>
                    <a:pt x="4605" y="806"/>
                  </a:lnTo>
                  <a:close/>
                  <a:moveTo>
                    <a:pt x="4227" y="705"/>
                  </a:moveTo>
                  <a:lnTo>
                    <a:pt x="4227" y="705"/>
                  </a:lnTo>
                  <a:lnTo>
                    <a:pt x="4226" y="708"/>
                  </a:lnTo>
                  <a:lnTo>
                    <a:pt x="4227" y="705"/>
                  </a:lnTo>
                  <a:close/>
                  <a:moveTo>
                    <a:pt x="4214" y="928"/>
                  </a:moveTo>
                  <a:lnTo>
                    <a:pt x="4214" y="928"/>
                  </a:lnTo>
                  <a:lnTo>
                    <a:pt x="4214" y="870"/>
                  </a:lnTo>
                  <a:lnTo>
                    <a:pt x="4217" y="803"/>
                  </a:lnTo>
                  <a:lnTo>
                    <a:pt x="4222" y="742"/>
                  </a:lnTo>
                  <a:lnTo>
                    <a:pt x="4226" y="708"/>
                  </a:lnTo>
                  <a:lnTo>
                    <a:pt x="4226" y="708"/>
                  </a:lnTo>
                  <a:lnTo>
                    <a:pt x="4207" y="757"/>
                  </a:lnTo>
                  <a:lnTo>
                    <a:pt x="4193" y="791"/>
                  </a:lnTo>
                  <a:lnTo>
                    <a:pt x="4180" y="819"/>
                  </a:lnTo>
                  <a:lnTo>
                    <a:pt x="4180" y="819"/>
                  </a:lnTo>
                  <a:lnTo>
                    <a:pt x="4173" y="833"/>
                  </a:lnTo>
                  <a:lnTo>
                    <a:pt x="4170" y="845"/>
                  </a:lnTo>
                  <a:lnTo>
                    <a:pt x="4167" y="858"/>
                  </a:lnTo>
                  <a:lnTo>
                    <a:pt x="4163" y="872"/>
                  </a:lnTo>
                  <a:lnTo>
                    <a:pt x="4163" y="887"/>
                  </a:lnTo>
                  <a:lnTo>
                    <a:pt x="4163" y="902"/>
                  </a:lnTo>
                  <a:lnTo>
                    <a:pt x="4167" y="934"/>
                  </a:lnTo>
                  <a:lnTo>
                    <a:pt x="4167" y="934"/>
                  </a:lnTo>
                  <a:lnTo>
                    <a:pt x="4173" y="963"/>
                  </a:lnTo>
                  <a:lnTo>
                    <a:pt x="4178" y="988"/>
                  </a:lnTo>
                  <a:lnTo>
                    <a:pt x="4180" y="1000"/>
                  </a:lnTo>
                  <a:lnTo>
                    <a:pt x="4180" y="1014"/>
                  </a:lnTo>
                  <a:lnTo>
                    <a:pt x="4178" y="1031"/>
                  </a:lnTo>
                  <a:lnTo>
                    <a:pt x="4173" y="1049"/>
                  </a:lnTo>
                  <a:lnTo>
                    <a:pt x="4173" y="1049"/>
                  </a:lnTo>
                  <a:lnTo>
                    <a:pt x="4148" y="1139"/>
                  </a:lnTo>
                  <a:lnTo>
                    <a:pt x="4134" y="1181"/>
                  </a:lnTo>
                  <a:lnTo>
                    <a:pt x="4126" y="1201"/>
                  </a:lnTo>
                  <a:lnTo>
                    <a:pt x="4119" y="1218"/>
                  </a:lnTo>
                  <a:lnTo>
                    <a:pt x="4119" y="1218"/>
                  </a:lnTo>
                  <a:lnTo>
                    <a:pt x="4106" y="1247"/>
                  </a:lnTo>
                  <a:lnTo>
                    <a:pt x="4099" y="1260"/>
                  </a:lnTo>
                  <a:lnTo>
                    <a:pt x="4094" y="1274"/>
                  </a:lnTo>
                  <a:lnTo>
                    <a:pt x="4089" y="1291"/>
                  </a:lnTo>
                  <a:lnTo>
                    <a:pt x="4084" y="1311"/>
                  </a:lnTo>
                  <a:lnTo>
                    <a:pt x="4081" y="1336"/>
                  </a:lnTo>
                  <a:lnTo>
                    <a:pt x="4079" y="1367"/>
                  </a:lnTo>
                  <a:lnTo>
                    <a:pt x="4079" y="1367"/>
                  </a:lnTo>
                  <a:lnTo>
                    <a:pt x="4079" y="1402"/>
                  </a:lnTo>
                  <a:lnTo>
                    <a:pt x="4079" y="1439"/>
                  </a:lnTo>
                  <a:lnTo>
                    <a:pt x="4084" y="1510"/>
                  </a:lnTo>
                  <a:lnTo>
                    <a:pt x="4089" y="1563"/>
                  </a:lnTo>
                  <a:lnTo>
                    <a:pt x="4092" y="1583"/>
                  </a:lnTo>
                  <a:lnTo>
                    <a:pt x="4092" y="1583"/>
                  </a:lnTo>
                  <a:lnTo>
                    <a:pt x="4101" y="1556"/>
                  </a:lnTo>
                  <a:lnTo>
                    <a:pt x="4113" y="1509"/>
                  </a:lnTo>
                  <a:lnTo>
                    <a:pt x="4113" y="1509"/>
                  </a:lnTo>
                  <a:lnTo>
                    <a:pt x="4146" y="1353"/>
                  </a:lnTo>
                  <a:lnTo>
                    <a:pt x="4146" y="1353"/>
                  </a:lnTo>
                  <a:lnTo>
                    <a:pt x="4155" y="1321"/>
                  </a:lnTo>
                  <a:lnTo>
                    <a:pt x="4163" y="1294"/>
                  </a:lnTo>
                  <a:lnTo>
                    <a:pt x="4182" y="1245"/>
                  </a:lnTo>
                  <a:lnTo>
                    <a:pt x="4190" y="1223"/>
                  </a:lnTo>
                  <a:lnTo>
                    <a:pt x="4200" y="1199"/>
                  </a:lnTo>
                  <a:lnTo>
                    <a:pt x="4207" y="1172"/>
                  </a:lnTo>
                  <a:lnTo>
                    <a:pt x="4214" y="1144"/>
                  </a:lnTo>
                  <a:lnTo>
                    <a:pt x="4214" y="1144"/>
                  </a:lnTo>
                  <a:lnTo>
                    <a:pt x="4219" y="1113"/>
                  </a:lnTo>
                  <a:lnTo>
                    <a:pt x="4220" y="1085"/>
                  </a:lnTo>
                  <a:lnTo>
                    <a:pt x="4220" y="1058"/>
                  </a:lnTo>
                  <a:lnTo>
                    <a:pt x="4220" y="1031"/>
                  </a:lnTo>
                  <a:lnTo>
                    <a:pt x="4217" y="978"/>
                  </a:lnTo>
                  <a:lnTo>
                    <a:pt x="4214" y="928"/>
                  </a:lnTo>
                  <a:lnTo>
                    <a:pt x="4214" y="928"/>
                  </a:lnTo>
                  <a:close/>
                  <a:moveTo>
                    <a:pt x="4679" y="272"/>
                  </a:moveTo>
                  <a:lnTo>
                    <a:pt x="4679" y="272"/>
                  </a:lnTo>
                  <a:lnTo>
                    <a:pt x="4671" y="274"/>
                  </a:lnTo>
                  <a:lnTo>
                    <a:pt x="4647" y="282"/>
                  </a:lnTo>
                  <a:lnTo>
                    <a:pt x="4600" y="303"/>
                  </a:lnTo>
                  <a:lnTo>
                    <a:pt x="4517" y="340"/>
                  </a:lnTo>
                  <a:lnTo>
                    <a:pt x="4517" y="340"/>
                  </a:lnTo>
                  <a:lnTo>
                    <a:pt x="4472" y="360"/>
                  </a:lnTo>
                  <a:lnTo>
                    <a:pt x="4438" y="375"/>
                  </a:lnTo>
                  <a:lnTo>
                    <a:pt x="4396" y="392"/>
                  </a:lnTo>
                  <a:lnTo>
                    <a:pt x="4384" y="397"/>
                  </a:lnTo>
                  <a:lnTo>
                    <a:pt x="4377" y="402"/>
                  </a:lnTo>
                  <a:lnTo>
                    <a:pt x="4372" y="409"/>
                  </a:lnTo>
                  <a:lnTo>
                    <a:pt x="4369" y="421"/>
                  </a:lnTo>
                  <a:lnTo>
                    <a:pt x="4369" y="421"/>
                  </a:lnTo>
                  <a:lnTo>
                    <a:pt x="4359" y="451"/>
                  </a:lnTo>
                  <a:lnTo>
                    <a:pt x="4344" y="485"/>
                  </a:lnTo>
                  <a:lnTo>
                    <a:pt x="4332" y="514"/>
                  </a:lnTo>
                  <a:lnTo>
                    <a:pt x="4325" y="524"/>
                  </a:lnTo>
                  <a:lnTo>
                    <a:pt x="4322" y="529"/>
                  </a:lnTo>
                  <a:lnTo>
                    <a:pt x="4322" y="529"/>
                  </a:lnTo>
                  <a:lnTo>
                    <a:pt x="4320" y="529"/>
                  </a:lnTo>
                  <a:lnTo>
                    <a:pt x="4318" y="527"/>
                  </a:lnTo>
                  <a:lnTo>
                    <a:pt x="4315" y="519"/>
                  </a:lnTo>
                  <a:lnTo>
                    <a:pt x="4308" y="487"/>
                  </a:lnTo>
                  <a:lnTo>
                    <a:pt x="4301" y="441"/>
                  </a:lnTo>
                  <a:lnTo>
                    <a:pt x="4301" y="441"/>
                  </a:lnTo>
                  <a:lnTo>
                    <a:pt x="4296" y="444"/>
                  </a:lnTo>
                  <a:lnTo>
                    <a:pt x="4291" y="448"/>
                  </a:lnTo>
                  <a:lnTo>
                    <a:pt x="4285" y="453"/>
                  </a:lnTo>
                  <a:lnTo>
                    <a:pt x="4279" y="461"/>
                  </a:lnTo>
                  <a:lnTo>
                    <a:pt x="4274" y="470"/>
                  </a:lnTo>
                  <a:lnTo>
                    <a:pt x="4273" y="482"/>
                  </a:lnTo>
                  <a:lnTo>
                    <a:pt x="4274" y="495"/>
                  </a:lnTo>
                  <a:lnTo>
                    <a:pt x="4274" y="495"/>
                  </a:lnTo>
                  <a:lnTo>
                    <a:pt x="4281" y="520"/>
                  </a:lnTo>
                  <a:lnTo>
                    <a:pt x="4290" y="541"/>
                  </a:lnTo>
                  <a:lnTo>
                    <a:pt x="4293" y="553"/>
                  </a:lnTo>
                  <a:lnTo>
                    <a:pt x="4295" y="564"/>
                  </a:lnTo>
                  <a:lnTo>
                    <a:pt x="4295" y="580"/>
                  </a:lnTo>
                  <a:lnTo>
                    <a:pt x="4295" y="596"/>
                  </a:lnTo>
                  <a:lnTo>
                    <a:pt x="4295" y="596"/>
                  </a:lnTo>
                  <a:lnTo>
                    <a:pt x="4291" y="623"/>
                  </a:lnTo>
                  <a:lnTo>
                    <a:pt x="4288" y="637"/>
                  </a:lnTo>
                  <a:lnTo>
                    <a:pt x="4286" y="650"/>
                  </a:lnTo>
                  <a:lnTo>
                    <a:pt x="4281" y="684"/>
                  </a:lnTo>
                  <a:lnTo>
                    <a:pt x="4281" y="684"/>
                  </a:lnTo>
                  <a:lnTo>
                    <a:pt x="4276" y="752"/>
                  </a:lnTo>
                  <a:lnTo>
                    <a:pt x="4274" y="772"/>
                  </a:lnTo>
                  <a:lnTo>
                    <a:pt x="4335" y="556"/>
                  </a:lnTo>
                  <a:lnTo>
                    <a:pt x="4335" y="556"/>
                  </a:lnTo>
                  <a:lnTo>
                    <a:pt x="4340" y="556"/>
                  </a:lnTo>
                  <a:lnTo>
                    <a:pt x="4354" y="554"/>
                  </a:lnTo>
                  <a:lnTo>
                    <a:pt x="4362" y="551"/>
                  </a:lnTo>
                  <a:lnTo>
                    <a:pt x="4369" y="546"/>
                  </a:lnTo>
                  <a:lnTo>
                    <a:pt x="4377" y="539"/>
                  </a:lnTo>
                  <a:lnTo>
                    <a:pt x="4382" y="529"/>
                  </a:lnTo>
                  <a:lnTo>
                    <a:pt x="4382" y="529"/>
                  </a:lnTo>
                  <a:lnTo>
                    <a:pt x="4394" y="504"/>
                  </a:lnTo>
                  <a:lnTo>
                    <a:pt x="4408" y="476"/>
                  </a:lnTo>
                  <a:lnTo>
                    <a:pt x="4421" y="456"/>
                  </a:lnTo>
                  <a:lnTo>
                    <a:pt x="4426" y="451"/>
                  </a:lnTo>
                  <a:lnTo>
                    <a:pt x="4429" y="448"/>
                  </a:lnTo>
                  <a:lnTo>
                    <a:pt x="4429" y="448"/>
                  </a:lnTo>
                  <a:lnTo>
                    <a:pt x="4440" y="443"/>
                  </a:lnTo>
                  <a:lnTo>
                    <a:pt x="4456" y="434"/>
                  </a:lnTo>
                  <a:lnTo>
                    <a:pt x="4467" y="431"/>
                  </a:lnTo>
                  <a:lnTo>
                    <a:pt x="4477" y="428"/>
                  </a:lnTo>
                  <a:lnTo>
                    <a:pt x="4487" y="426"/>
                  </a:lnTo>
                  <a:lnTo>
                    <a:pt x="4497" y="428"/>
                  </a:lnTo>
                  <a:lnTo>
                    <a:pt x="4497" y="428"/>
                  </a:lnTo>
                  <a:lnTo>
                    <a:pt x="4507" y="429"/>
                  </a:lnTo>
                  <a:lnTo>
                    <a:pt x="4519" y="429"/>
                  </a:lnTo>
                  <a:lnTo>
                    <a:pt x="4541" y="426"/>
                  </a:lnTo>
                  <a:lnTo>
                    <a:pt x="4558" y="422"/>
                  </a:lnTo>
                  <a:lnTo>
                    <a:pt x="4564" y="421"/>
                  </a:lnTo>
                  <a:lnTo>
                    <a:pt x="4564" y="421"/>
                  </a:lnTo>
                  <a:lnTo>
                    <a:pt x="4532" y="407"/>
                  </a:lnTo>
                  <a:lnTo>
                    <a:pt x="4510" y="399"/>
                  </a:lnTo>
                  <a:lnTo>
                    <a:pt x="4505" y="395"/>
                  </a:lnTo>
                  <a:lnTo>
                    <a:pt x="4504" y="394"/>
                  </a:lnTo>
                  <a:lnTo>
                    <a:pt x="4504" y="394"/>
                  </a:lnTo>
                  <a:lnTo>
                    <a:pt x="4551" y="377"/>
                  </a:lnTo>
                  <a:lnTo>
                    <a:pt x="4585" y="365"/>
                  </a:lnTo>
                  <a:lnTo>
                    <a:pt x="4596" y="362"/>
                  </a:lnTo>
                  <a:lnTo>
                    <a:pt x="4605" y="360"/>
                  </a:lnTo>
                  <a:lnTo>
                    <a:pt x="4605" y="360"/>
                  </a:lnTo>
                  <a:lnTo>
                    <a:pt x="4640" y="353"/>
                  </a:lnTo>
                  <a:lnTo>
                    <a:pt x="4703" y="340"/>
                  </a:lnTo>
                  <a:lnTo>
                    <a:pt x="4780" y="319"/>
                  </a:lnTo>
                  <a:lnTo>
                    <a:pt x="4780" y="319"/>
                  </a:lnTo>
                  <a:lnTo>
                    <a:pt x="4750" y="321"/>
                  </a:lnTo>
                  <a:lnTo>
                    <a:pt x="4694" y="323"/>
                  </a:lnTo>
                  <a:lnTo>
                    <a:pt x="4618" y="326"/>
                  </a:lnTo>
                  <a:lnTo>
                    <a:pt x="4618" y="326"/>
                  </a:lnTo>
                  <a:lnTo>
                    <a:pt x="4650" y="299"/>
                  </a:lnTo>
                  <a:lnTo>
                    <a:pt x="4672" y="279"/>
                  </a:lnTo>
                  <a:lnTo>
                    <a:pt x="4679" y="272"/>
                  </a:lnTo>
                  <a:lnTo>
                    <a:pt x="4679" y="272"/>
                  </a:lnTo>
                  <a:close/>
                  <a:moveTo>
                    <a:pt x="4652" y="63"/>
                  </a:moveTo>
                  <a:lnTo>
                    <a:pt x="4652" y="63"/>
                  </a:lnTo>
                  <a:lnTo>
                    <a:pt x="4644" y="63"/>
                  </a:lnTo>
                  <a:lnTo>
                    <a:pt x="4625" y="66"/>
                  </a:lnTo>
                  <a:lnTo>
                    <a:pt x="4613" y="71"/>
                  </a:lnTo>
                  <a:lnTo>
                    <a:pt x="4598" y="76"/>
                  </a:lnTo>
                  <a:lnTo>
                    <a:pt x="4585" y="85"/>
                  </a:lnTo>
                  <a:lnTo>
                    <a:pt x="4571" y="96"/>
                  </a:lnTo>
                  <a:lnTo>
                    <a:pt x="4571" y="96"/>
                  </a:lnTo>
                  <a:lnTo>
                    <a:pt x="4546" y="118"/>
                  </a:lnTo>
                  <a:lnTo>
                    <a:pt x="4527" y="135"/>
                  </a:lnTo>
                  <a:lnTo>
                    <a:pt x="4519" y="142"/>
                  </a:lnTo>
                  <a:lnTo>
                    <a:pt x="4512" y="149"/>
                  </a:lnTo>
                  <a:lnTo>
                    <a:pt x="4507" y="156"/>
                  </a:lnTo>
                  <a:lnTo>
                    <a:pt x="4504" y="164"/>
                  </a:lnTo>
                  <a:lnTo>
                    <a:pt x="4504" y="164"/>
                  </a:lnTo>
                  <a:lnTo>
                    <a:pt x="4499" y="174"/>
                  </a:lnTo>
                  <a:lnTo>
                    <a:pt x="4494" y="184"/>
                  </a:lnTo>
                  <a:lnTo>
                    <a:pt x="4480" y="205"/>
                  </a:lnTo>
                  <a:lnTo>
                    <a:pt x="4475" y="213"/>
                  </a:lnTo>
                  <a:lnTo>
                    <a:pt x="4475" y="215"/>
                  </a:lnTo>
                  <a:lnTo>
                    <a:pt x="4477" y="216"/>
                  </a:lnTo>
                  <a:lnTo>
                    <a:pt x="4483" y="213"/>
                  </a:lnTo>
                  <a:lnTo>
                    <a:pt x="4497" y="205"/>
                  </a:lnTo>
                  <a:lnTo>
                    <a:pt x="4497" y="205"/>
                  </a:lnTo>
                  <a:lnTo>
                    <a:pt x="4544" y="176"/>
                  </a:lnTo>
                  <a:lnTo>
                    <a:pt x="4600" y="144"/>
                  </a:lnTo>
                  <a:lnTo>
                    <a:pt x="4655" y="117"/>
                  </a:lnTo>
                  <a:lnTo>
                    <a:pt x="4676" y="108"/>
                  </a:lnTo>
                  <a:lnTo>
                    <a:pt x="4692" y="103"/>
                  </a:lnTo>
                  <a:lnTo>
                    <a:pt x="4692" y="103"/>
                  </a:lnTo>
                  <a:lnTo>
                    <a:pt x="4731" y="96"/>
                  </a:lnTo>
                  <a:lnTo>
                    <a:pt x="4735" y="95"/>
                  </a:lnTo>
                  <a:lnTo>
                    <a:pt x="4736" y="93"/>
                  </a:lnTo>
                  <a:lnTo>
                    <a:pt x="4733" y="91"/>
                  </a:lnTo>
                  <a:lnTo>
                    <a:pt x="4726" y="90"/>
                  </a:lnTo>
                  <a:lnTo>
                    <a:pt x="4726" y="90"/>
                  </a:lnTo>
                  <a:lnTo>
                    <a:pt x="4704" y="83"/>
                  </a:lnTo>
                  <a:lnTo>
                    <a:pt x="4679" y="74"/>
                  </a:lnTo>
                  <a:lnTo>
                    <a:pt x="4652" y="63"/>
                  </a:lnTo>
                  <a:lnTo>
                    <a:pt x="4652" y="63"/>
                  </a:lnTo>
                  <a:close/>
                  <a:moveTo>
                    <a:pt x="4841" y="360"/>
                  </a:moveTo>
                  <a:lnTo>
                    <a:pt x="4841" y="360"/>
                  </a:lnTo>
                  <a:lnTo>
                    <a:pt x="4822" y="362"/>
                  </a:lnTo>
                  <a:lnTo>
                    <a:pt x="4777" y="368"/>
                  </a:lnTo>
                  <a:lnTo>
                    <a:pt x="4750" y="373"/>
                  </a:lnTo>
                  <a:lnTo>
                    <a:pt x="4724" y="380"/>
                  </a:lnTo>
                  <a:lnTo>
                    <a:pt x="4703" y="390"/>
                  </a:lnTo>
                  <a:lnTo>
                    <a:pt x="4694" y="395"/>
                  </a:lnTo>
                  <a:lnTo>
                    <a:pt x="4686" y="400"/>
                  </a:lnTo>
                  <a:lnTo>
                    <a:pt x="4686" y="400"/>
                  </a:lnTo>
                  <a:lnTo>
                    <a:pt x="4676" y="412"/>
                  </a:lnTo>
                  <a:lnTo>
                    <a:pt x="4669" y="422"/>
                  </a:lnTo>
                  <a:lnTo>
                    <a:pt x="4660" y="441"/>
                  </a:lnTo>
                  <a:lnTo>
                    <a:pt x="4654" y="448"/>
                  </a:lnTo>
                  <a:lnTo>
                    <a:pt x="4644" y="453"/>
                  </a:lnTo>
                  <a:lnTo>
                    <a:pt x="4628" y="458"/>
                  </a:lnTo>
                  <a:lnTo>
                    <a:pt x="4605" y="461"/>
                  </a:lnTo>
                  <a:lnTo>
                    <a:pt x="4605" y="461"/>
                  </a:lnTo>
                  <a:lnTo>
                    <a:pt x="4554" y="465"/>
                  </a:lnTo>
                  <a:lnTo>
                    <a:pt x="4514" y="466"/>
                  </a:lnTo>
                  <a:lnTo>
                    <a:pt x="4477" y="468"/>
                  </a:lnTo>
                  <a:lnTo>
                    <a:pt x="4477" y="468"/>
                  </a:lnTo>
                  <a:lnTo>
                    <a:pt x="4482" y="473"/>
                  </a:lnTo>
                  <a:lnTo>
                    <a:pt x="4488" y="478"/>
                  </a:lnTo>
                  <a:lnTo>
                    <a:pt x="4500" y="485"/>
                  </a:lnTo>
                  <a:lnTo>
                    <a:pt x="4514" y="490"/>
                  </a:lnTo>
                  <a:lnTo>
                    <a:pt x="4531" y="495"/>
                  </a:lnTo>
                  <a:lnTo>
                    <a:pt x="4553" y="497"/>
                  </a:lnTo>
                  <a:lnTo>
                    <a:pt x="4578" y="495"/>
                  </a:lnTo>
                  <a:lnTo>
                    <a:pt x="4578" y="495"/>
                  </a:lnTo>
                  <a:lnTo>
                    <a:pt x="4603" y="490"/>
                  </a:lnTo>
                  <a:lnTo>
                    <a:pt x="4627" y="482"/>
                  </a:lnTo>
                  <a:lnTo>
                    <a:pt x="4645" y="473"/>
                  </a:lnTo>
                  <a:lnTo>
                    <a:pt x="4662" y="463"/>
                  </a:lnTo>
                  <a:lnTo>
                    <a:pt x="4689" y="441"/>
                  </a:lnTo>
                  <a:lnTo>
                    <a:pt x="4701" y="433"/>
                  </a:lnTo>
                  <a:lnTo>
                    <a:pt x="4713" y="428"/>
                  </a:lnTo>
                  <a:lnTo>
                    <a:pt x="4713" y="428"/>
                  </a:lnTo>
                  <a:lnTo>
                    <a:pt x="4745" y="412"/>
                  </a:lnTo>
                  <a:lnTo>
                    <a:pt x="4787" y="389"/>
                  </a:lnTo>
                  <a:lnTo>
                    <a:pt x="4841" y="360"/>
                  </a:lnTo>
                  <a:lnTo>
                    <a:pt x="4841" y="360"/>
                  </a:lnTo>
                  <a:close/>
                  <a:moveTo>
                    <a:pt x="4976" y="569"/>
                  </a:moveTo>
                  <a:lnTo>
                    <a:pt x="4976" y="569"/>
                  </a:lnTo>
                  <a:lnTo>
                    <a:pt x="4939" y="595"/>
                  </a:lnTo>
                  <a:lnTo>
                    <a:pt x="4861" y="644"/>
                  </a:lnTo>
                  <a:lnTo>
                    <a:pt x="4861" y="644"/>
                  </a:lnTo>
                  <a:lnTo>
                    <a:pt x="4819" y="667"/>
                  </a:lnTo>
                  <a:lnTo>
                    <a:pt x="4773" y="689"/>
                  </a:lnTo>
                  <a:lnTo>
                    <a:pt x="4726" y="711"/>
                  </a:lnTo>
                  <a:lnTo>
                    <a:pt x="4969" y="617"/>
                  </a:lnTo>
                  <a:lnTo>
                    <a:pt x="4969" y="617"/>
                  </a:lnTo>
                  <a:lnTo>
                    <a:pt x="4965" y="627"/>
                  </a:lnTo>
                  <a:lnTo>
                    <a:pt x="4960" y="639"/>
                  </a:lnTo>
                  <a:lnTo>
                    <a:pt x="4952" y="654"/>
                  </a:lnTo>
                  <a:lnTo>
                    <a:pt x="4944" y="671"/>
                  </a:lnTo>
                  <a:lnTo>
                    <a:pt x="4930" y="688"/>
                  </a:lnTo>
                  <a:lnTo>
                    <a:pt x="4913" y="703"/>
                  </a:lnTo>
                  <a:lnTo>
                    <a:pt x="4895" y="718"/>
                  </a:lnTo>
                  <a:lnTo>
                    <a:pt x="4895" y="718"/>
                  </a:lnTo>
                  <a:lnTo>
                    <a:pt x="4826" y="764"/>
                  </a:lnTo>
                  <a:lnTo>
                    <a:pt x="4800" y="782"/>
                  </a:lnTo>
                  <a:lnTo>
                    <a:pt x="4780" y="799"/>
                  </a:lnTo>
                  <a:lnTo>
                    <a:pt x="4780" y="799"/>
                  </a:lnTo>
                  <a:lnTo>
                    <a:pt x="4765" y="814"/>
                  </a:lnTo>
                  <a:lnTo>
                    <a:pt x="4760" y="821"/>
                  </a:lnTo>
                  <a:lnTo>
                    <a:pt x="4756" y="830"/>
                  </a:lnTo>
                  <a:lnTo>
                    <a:pt x="4751" y="848"/>
                  </a:lnTo>
                  <a:lnTo>
                    <a:pt x="4746" y="873"/>
                  </a:lnTo>
                  <a:lnTo>
                    <a:pt x="4746" y="873"/>
                  </a:lnTo>
                  <a:lnTo>
                    <a:pt x="4741" y="899"/>
                  </a:lnTo>
                  <a:lnTo>
                    <a:pt x="4738" y="911"/>
                  </a:lnTo>
                  <a:lnTo>
                    <a:pt x="4738" y="912"/>
                  </a:lnTo>
                  <a:lnTo>
                    <a:pt x="4740" y="911"/>
                  </a:lnTo>
                  <a:lnTo>
                    <a:pt x="4753" y="894"/>
                  </a:lnTo>
                  <a:lnTo>
                    <a:pt x="4753" y="894"/>
                  </a:lnTo>
                  <a:lnTo>
                    <a:pt x="4780" y="863"/>
                  </a:lnTo>
                  <a:lnTo>
                    <a:pt x="4814" y="830"/>
                  </a:lnTo>
                  <a:lnTo>
                    <a:pt x="4834" y="813"/>
                  </a:lnTo>
                  <a:lnTo>
                    <a:pt x="4854" y="797"/>
                  </a:lnTo>
                  <a:lnTo>
                    <a:pt x="4874" y="782"/>
                  </a:lnTo>
                  <a:lnTo>
                    <a:pt x="4895" y="772"/>
                  </a:lnTo>
                  <a:lnTo>
                    <a:pt x="4895" y="772"/>
                  </a:lnTo>
                  <a:lnTo>
                    <a:pt x="4913" y="762"/>
                  </a:lnTo>
                  <a:lnTo>
                    <a:pt x="4930" y="748"/>
                  </a:lnTo>
                  <a:lnTo>
                    <a:pt x="4945" y="733"/>
                  </a:lnTo>
                  <a:lnTo>
                    <a:pt x="4959" y="718"/>
                  </a:lnTo>
                  <a:lnTo>
                    <a:pt x="4976" y="694"/>
                  </a:lnTo>
                  <a:lnTo>
                    <a:pt x="4982" y="684"/>
                  </a:lnTo>
                  <a:lnTo>
                    <a:pt x="4982" y="684"/>
                  </a:lnTo>
                  <a:lnTo>
                    <a:pt x="5003" y="596"/>
                  </a:lnTo>
                  <a:lnTo>
                    <a:pt x="5016" y="531"/>
                  </a:lnTo>
                  <a:lnTo>
                    <a:pt x="5023" y="488"/>
                  </a:lnTo>
                  <a:lnTo>
                    <a:pt x="5023" y="488"/>
                  </a:lnTo>
                  <a:lnTo>
                    <a:pt x="5024" y="483"/>
                  </a:lnTo>
                  <a:lnTo>
                    <a:pt x="5028" y="476"/>
                  </a:lnTo>
                  <a:lnTo>
                    <a:pt x="5038" y="461"/>
                  </a:lnTo>
                  <a:lnTo>
                    <a:pt x="5051" y="444"/>
                  </a:lnTo>
                  <a:lnTo>
                    <a:pt x="5067" y="428"/>
                  </a:lnTo>
                  <a:lnTo>
                    <a:pt x="5097" y="399"/>
                  </a:lnTo>
                  <a:lnTo>
                    <a:pt x="5110" y="387"/>
                  </a:lnTo>
                  <a:lnTo>
                    <a:pt x="5050" y="400"/>
                  </a:lnTo>
                  <a:lnTo>
                    <a:pt x="5050" y="400"/>
                  </a:lnTo>
                  <a:lnTo>
                    <a:pt x="5053" y="394"/>
                  </a:lnTo>
                  <a:lnTo>
                    <a:pt x="5058" y="385"/>
                  </a:lnTo>
                  <a:lnTo>
                    <a:pt x="5063" y="375"/>
                  </a:lnTo>
                  <a:lnTo>
                    <a:pt x="5073" y="365"/>
                  </a:lnTo>
                  <a:lnTo>
                    <a:pt x="5085" y="357"/>
                  </a:lnTo>
                  <a:lnTo>
                    <a:pt x="5099" y="346"/>
                  </a:lnTo>
                  <a:lnTo>
                    <a:pt x="5117" y="340"/>
                  </a:lnTo>
                  <a:lnTo>
                    <a:pt x="5117" y="340"/>
                  </a:lnTo>
                  <a:lnTo>
                    <a:pt x="5154" y="326"/>
                  </a:lnTo>
                  <a:lnTo>
                    <a:pt x="5188" y="314"/>
                  </a:lnTo>
                  <a:lnTo>
                    <a:pt x="5218" y="299"/>
                  </a:lnTo>
                  <a:lnTo>
                    <a:pt x="5218" y="299"/>
                  </a:lnTo>
                  <a:lnTo>
                    <a:pt x="5196" y="303"/>
                  </a:lnTo>
                  <a:lnTo>
                    <a:pt x="5144" y="311"/>
                  </a:lnTo>
                  <a:lnTo>
                    <a:pt x="5116" y="318"/>
                  </a:lnTo>
                  <a:lnTo>
                    <a:pt x="5087" y="324"/>
                  </a:lnTo>
                  <a:lnTo>
                    <a:pt x="5065" y="331"/>
                  </a:lnTo>
                  <a:lnTo>
                    <a:pt x="5057" y="336"/>
                  </a:lnTo>
                  <a:lnTo>
                    <a:pt x="5050" y="340"/>
                  </a:lnTo>
                  <a:lnTo>
                    <a:pt x="5050" y="340"/>
                  </a:lnTo>
                  <a:lnTo>
                    <a:pt x="5031" y="357"/>
                  </a:lnTo>
                  <a:lnTo>
                    <a:pt x="5024" y="365"/>
                  </a:lnTo>
                  <a:lnTo>
                    <a:pt x="5018" y="372"/>
                  </a:lnTo>
                  <a:lnTo>
                    <a:pt x="5013" y="380"/>
                  </a:lnTo>
                  <a:lnTo>
                    <a:pt x="5009" y="389"/>
                  </a:lnTo>
                  <a:lnTo>
                    <a:pt x="5009" y="399"/>
                  </a:lnTo>
                  <a:lnTo>
                    <a:pt x="5009" y="407"/>
                  </a:lnTo>
                  <a:lnTo>
                    <a:pt x="5009" y="407"/>
                  </a:lnTo>
                  <a:lnTo>
                    <a:pt x="5014" y="422"/>
                  </a:lnTo>
                  <a:lnTo>
                    <a:pt x="5018" y="434"/>
                  </a:lnTo>
                  <a:lnTo>
                    <a:pt x="5018" y="441"/>
                  </a:lnTo>
                  <a:lnTo>
                    <a:pt x="5018" y="449"/>
                  </a:lnTo>
                  <a:lnTo>
                    <a:pt x="5014" y="458"/>
                  </a:lnTo>
                  <a:lnTo>
                    <a:pt x="5009" y="468"/>
                  </a:lnTo>
                  <a:lnTo>
                    <a:pt x="5009" y="468"/>
                  </a:lnTo>
                  <a:lnTo>
                    <a:pt x="5003" y="482"/>
                  </a:lnTo>
                  <a:lnTo>
                    <a:pt x="4996" y="497"/>
                  </a:lnTo>
                  <a:lnTo>
                    <a:pt x="4986" y="531"/>
                  </a:lnTo>
                  <a:lnTo>
                    <a:pt x="4976" y="569"/>
                  </a:lnTo>
                  <a:lnTo>
                    <a:pt x="4976" y="569"/>
                  </a:lnTo>
                  <a:close/>
                  <a:moveTo>
                    <a:pt x="4767" y="1063"/>
                  </a:moveTo>
                  <a:lnTo>
                    <a:pt x="4767" y="1063"/>
                  </a:lnTo>
                  <a:lnTo>
                    <a:pt x="4758" y="1066"/>
                  </a:lnTo>
                  <a:lnTo>
                    <a:pt x="4743" y="1078"/>
                  </a:lnTo>
                  <a:lnTo>
                    <a:pt x="4733" y="1086"/>
                  </a:lnTo>
                  <a:lnTo>
                    <a:pt x="4726" y="1095"/>
                  </a:lnTo>
                  <a:lnTo>
                    <a:pt x="4721" y="1105"/>
                  </a:lnTo>
                  <a:lnTo>
                    <a:pt x="4719" y="1112"/>
                  </a:lnTo>
                  <a:lnTo>
                    <a:pt x="4719" y="1117"/>
                  </a:lnTo>
                  <a:lnTo>
                    <a:pt x="4719" y="1117"/>
                  </a:lnTo>
                  <a:lnTo>
                    <a:pt x="4721" y="1129"/>
                  </a:lnTo>
                  <a:lnTo>
                    <a:pt x="4724" y="1137"/>
                  </a:lnTo>
                  <a:lnTo>
                    <a:pt x="4731" y="1156"/>
                  </a:lnTo>
                  <a:lnTo>
                    <a:pt x="4735" y="1162"/>
                  </a:lnTo>
                  <a:lnTo>
                    <a:pt x="4735" y="1171"/>
                  </a:lnTo>
                  <a:lnTo>
                    <a:pt x="4733" y="1181"/>
                  </a:lnTo>
                  <a:lnTo>
                    <a:pt x="4726" y="1191"/>
                  </a:lnTo>
                  <a:lnTo>
                    <a:pt x="4726" y="1191"/>
                  </a:lnTo>
                  <a:lnTo>
                    <a:pt x="4714" y="1205"/>
                  </a:lnTo>
                  <a:lnTo>
                    <a:pt x="4708" y="1211"/>
                  </a:lnTo>
                  <a:lnTo>
                    <a:pt x="4697" y="1218"/>
                  </a:lnTo>
                  <a:lnTo>
                    <a:pt x="4679" y="1238"/>
                  </a:lnTo>
                  <a:lnTo>
                    <a:pt x="4679" y="1238"/>
                  </a:lnTo>
                  <a:lnTo>
                    <a:pt x="4669" y="1250"/>
                  </a:lnTo>
                  <a:lnTo>
                    <a:pt x="4664" y="1259"/>
                  </a:lnTo>
                  <a:lnTo>
                    <a:pt x="4660" y="1269"/>
                  </a:lnTo>
                  <a:lnTo>
                    <a:pt x="4657" y="1272"/>
                  </a:lnTo>
                  <a:lnTo>
                    <a:pt x="4649" y="1277"/>
                  </a:lnTo>
                  <a:lnTo>
                    <a:pt x="4612" y="1299"/>
                  </a:lnTo>
                  <a:lnTo>
                    <a:pt x="4612" y="1299"/>
                  </a:lnTo>
                  <a:lnTo>
                    <a:pt x="4581" y="1314"/>
                  </a:lnTo>
                  <a:lnTo>
                    <a:pt x="4551" y="1326"/>
                  </a:lnTo>
                  <a:lnTo>
                    <a:pt x="4520" y="1338"/>
                  </a:lnTo>
                  <a:lnTo>
                    <a:pt x="4492" y="1348"/>
                  </a:lnTo>
                  <a:lnTo>
                    <a:pt x="4448" y="1362"/>
                  </a:lnTo>
                  <a:lnTo>
                    <a:pt x="4429" y="1367"/>
                  </a:lnTo>
                  <a:lnTo>
                    <a:pt x="4429" y="1367"/>
                  </a:lnTo>
                  <a:lnTo>
                    <a:pt x="4431" y="1368"/>
                  </a:lnTo>
                  <a:lnTo>
                    <a:pt x="4435" y="1370"/>
                  </a:lnTo>
                  <a:lnTo>
                    <a:pt x="4441" y="1373"/>
                  </a:lnTo>
                  <a:lnTo>
                    <a:pt x="4456" y="1373"/>
                  </a:lnTo>
                  <a:lnTo>
                    <a:pt x="4477" y="1373"/>
                  </a:lnTo>
                  <a:lnTo>
                    <a:pt x="4507" y="1370"/>
                  </a:lnTo>
                  <a:lnTo>
                    <a:pt x="4546" y="1362"/>
                  </a:lnTo>
                  <a:lnTo>
                    <a:pt x="4598" y="1346"/>
                  </a:lnTo>
                  <a:lnTo>
                    <a:pt x="4598" y="1346"/>
                  </a:lnTo>
                  <a:lnTo>
                    <a:pt x="4625" y="1338"/>
                  </a:lnTo>
                  <a:lnTo>
                    <a:pt x="4650" y="1328"/>
                  </a:lnTo>
                  <a:lnTo>
                    <a:pt x="4674" y="1318"/>
                  </a:lnTo>
                  <a:lnTo>
                    <a:pt x="4694" y="1306"/>
                  </a:lnTo>
                  <a:lnTo>
                    <a:pt x="4713" y="1296"/>
                  </a:lnTo>
                  <a:lnTo>
                    <a:pt x="4728" y="1286"/>
                  </a:lnTo>
                  <a:lnTo>
                    <a:pt x="4755" y="1264"/>
                  </a:lnTo>
                  <a:lnTo>
                    <a:pt x="4773" y="1247"/>
                  </a:lnTo>
                  <a:lnTo>
                    <a:pt x="4785" y="1232"/>
                  </a:lnTo>
                  <a:lnTo>
                    <a:pt x="4794" y="1218"/>
                  </a:lnTo>
                  <a:lnTo>
                    <a:pt x="4746" y="1218"/>
                  </a:lnTo>
                  <a:lnTo>
                    <a:pt x="4800" y="1171"/>
                  </a:lnTo>
                  <a:lnTo>
                    <a:pt x="4780" y="1144"/>
                  </a:lnTo>
                  <a:lnTo>
                    <a:pt x="4794" y="1110"/>
                  </a:lnTo>
                  <a:lnTo>
                    <a:pt x="4794" y="1110"/>
                  </a:lnTo>
                  <a:lnTo>
                    <a:pt x="4782" y="1103"/>
                  </a:lnTo>
                  <a:lnTo>
                    <a:pt x="4773" y="1098"/>
                  </a:lnTo>
                  <a:lnTo>
                    <a:pt x="4768" y="1096"/>
                  </a:lnTo>
                  <a:lnTo>
                    <a:pt x="4767" y="1096"/>
                  </a:lnTo>
                  <a:lnTo>
                    <a:pt x="4767" y="1096"/>
                  </a:lnTo>
                  <a:lnTo>
                    <a:pt x="4765" y="1096"/>
                  </a:lnTo>
                  <a:lnTo>
                    <a:pt x="4765" y="1091"/>
                  </a:lnTo>
                  <a:lnTo>
                    <a:pt x="4765" y="1080"/>
                  </a:lnTo>
                  <a:lnTo>
                    <a:pt x="4767" y="1063"/>
                  </a:lnTo>
                  <a:lnTo>
                    <a:pt x="4767" y="1063"/>
                  </a:lnTo>
                  <a:close/>
                  <a:moveTo>
                    <a:pt x="4773" y="1434"/>
                  </a:moveTo>
                  <a:lnTo>
                    <a:pt x="4773" y="1434"/>
                  </a:lnTo>
                  <a:lnTo>
                    <a:pt x="4765" y="1449"/>
                  </a:lnTo>
                  <a:lnTo>
                    <a:pt x="4741" y="1483"/>
                  </a:lnTo>
                  <a:lnTo>
                    <a:pt x="4728" y="1502"/>
                  </a:lnTo>
                  <a:lnTo>
                    <a:pt x="4711" y="1522"/>
                  </a:lnTo>
                  <a:lnTo>
                    <a:pt x="4696" y="1539"/>
                  </a:lnTo>
                  <a:lnTo>
                    <a:pt x="4679" y="1551"/>
                  </a:lnTo>
                  <a:lnTo>
                    <a:pt x="4679" y="1551"/>
                  </a:lnTo>
                  <a:lnTo>
                    <a:pt x="4659" y="1564"/>
                  </a:lnTo>
                  <a:lnTo>
                    <a:pt x="4637" y="1576"/>
                  </a:lnTo>
                  <a:lnTo>
                    <a:pt x="4615" y="1588"/>
                  </a:lnTo>
                  <a:lnTo>
                    <a:pt x="4593" y="1598"/>
                  </a:lnTo>
                  <a:lnTo>
                    <a:pt x="4549" y="1615"/>
                  </a:lnTo>
                  <a:lnTo>
                    <a:pt x="4509" y="1629"/>
                  </a:lnTo>
                  <a:lnTo>
                    <a:pt x="4472" y="1639"/>
                  </a:lnTo>
                  <a:lnTo>
                    <a:pt x="4443" y="1645"/>
                  </a:lnTo>
                  <a:lnTo>
                    <a:pt x="4416" y="1650"/>
                  </a:lnTo>
                  <a:lnTo>
                    <a:pt x="4416" y="1650"/>
                  </a:lnTo>
                  <a:lnTo>
                    <a:pt x="4416" y="1650"/>
                  </a:lnTo>
                  <a:lnTo>
                    <a:pt x="4418" y="1652"/>
                  </a:lnTo>
                  <a:lnTo>
                    <a:pt x="4421" y="1654"/>
                  </a:lnTo>
                  <a:lnTo>
                    <a:pt x="4429" y="1656"/>
                  </a:lnTo>
                  <a:lnTo>
                    <a:pt x="4443" y="1656"/>
                  </a:lnTo>
                  <a:lnTo>
                    <a:pt x="4465" y="1654"/>
                  </a:lnTo>
                  <a:lnTo>
                    <a:pt x="4495" y="1650"/>
                  </a:lnTo>
                  <a:lnTo>
                    <a:pt x="4537" y="1644"/>
                  </a:lnTo>
                  <a:lnTo>
                    <a:pt x="4537" y="1644"/>
                  </a:lnTo>
                  <a:lnTo>
                    <a:pt x="4561" y="1639"/>
                  </a:lnTo>
                  <a:lnTo>
                    <a:pt x="4583" y="1634"/>
                  </a:lnTo>
                  <a:lnTo>
                    <a:pt x="4622" y="1622"/>
                  </a:lnTo>
                  <a:lnTo>
                    <a:pt x="4655" y="1607"/>
                  </a:lnTo>
                  <a:lnTo>
                    <a:pt x="4684" y="1593"/>
                  </a:lnTo>
                  <a:lnTo>
                    <a:pt x="4706" y="1578"/>
                  </a:lnTo>
                  <a:lnTo>
                    <a:pt x="4723" y="1566"/>
                  </a:lnTo>
                  <a:lnTo>
                    <a:pt x="4735" y="1556"/>
                  </a:lnTo>
                  <a:lnTo>
                    <a:pt x="4740" y="1549"/>
                  </a:lnTo>
                  <a:lnTo>
                    <a:pt x="4740" y="1549"/>
                  </a:lnTo>
                  <a:lnTo>
                    <a:pt x="4748" y="1527"/>
                  </a:lnTo>
                  <a:lnTo>
                    <a:pt x="4760" y="1487"/>
                  </a:lnTo>
                  <a:lnTo>
                    <a:pt x="4773" y="1434"/>
                  </a:lnTo>
                  <a:lnTo>
                    <a:pt x="4773" y="1434"/>
                  </a:lnTo>
                  <a:close/>
                  <a:moveTo>
                    <a:pt x="4167" y="1921"/>
                  </a:moveTo>
                  <a:lnTo>
                    <a:pt x="4167" y="1921"/>
                  </a:lnTo>
                  <a:lnTo>
                    <a:pt x="4172" y="1924"/>
                  </a:lnTo>
                  <a:lnTo>
                    <a:pt x="4192" y="1929"/>
                  </a:lnTo>
                  <a:lnTo>
                    <a:pt x="4209" y="1934"/>
                  </a:lnTo>
                  <a:lnTo>
                    <a:pt x="4234" y="1939"/>
                  </a:lnTo>
                  <a:lnTo>
                    <a:pt x="4266" y="1943"/>
                  </a:lnTo>
                  <a:lnTo>
                    <a:pt x="4308" y="1948"/>
                  </a:lnTo>
                  <a:lnTo>
                    <a:pt x="4308" y="1948"/>
                  </a:lnTo>
                  <a:lnTo>
                    <a:pt x="4347" y="1953"/>
                  </a:lnTo>
                  <a:lnTo>
                    <a:pt x="4374" y="1958"/>
                  </a:lnTo>
                  <a:lnTo>
                    <a:pt x="4404" y="1966"/>
                  </a:lnTo>
                  <a:lnTo>
                    <a:pt x="4418" y="1968"/>
                  </a:lnTo>
                  <a:lnTo>
                    <a:pt x="4431" y="1965"/>
                  </a:lnTo>
                  <a:lnTo>
                    <a:pt x="4453" y="1956"/>
                  </a:lnTo>
                  <a:lnTo>
                    <a:pt x="4483" y="1941"/>
                  </a:lnTo>
                  <a:lnTo>
                    <a:pt x="4483" y="1941"/>
                  </a:lnTo>
                  <a:lnTo>
                    <a:pt x="4515" y="1924"/>
                  </a:lnTo>
                  <a:lnTo>
                    <a:pt x="4541" y="1909"/>
                  </a:lnTo>
                  <a:lnTo>
                    <a:pt x="4559" y="1895"/>
                  </a:lnTo>
                  <a:lnTo>
                    <a:pt x="4574" y="1884"/>
                  </a:lnTo>
                  <a:lnTo>
                    <a:pt x="4583" y="1872"/>
                  </a:lnTo>
                  <a:lnTo>
                    <a:pt x="4591" y="1862"/>
                  </a:lnTo>
                  <a:lnTo>
                    <a:pt x="4605" y="1840"/>
                  </a:lnTo>
                  <a:lnTo>
                    <a:pt x="4605" y="1840"/>
                  </a:lnTo>
                  <a:lnTo>
                    <a:pt x="4633" y="1794"/>
                  </a:lnTo>
                  <a:lnTo>
                    <a:pt x="4645" y="1772"/>
                  </a:lnTo>
                  <a:lnTo>
                    <a:pt x="4645" y="1772"/>
                  </a:lnTo>
                  <a:lnTo>
                    <a:pt x="4642" y="1769"/>
                  </a:lnTo>
                  <a:lnTo>
                    <a:pt x="4638" y="1767"/>
                  </a:lnTo>
                  <a:lnTo>
                    <a:pt x="4633" y="1765"/>
                  </a:lnTo>
                  <a:lnTo>
                    <a:pt x="4625" y="1765"/>
                  </a:lnTo>
                  <a:lnTo>
                    <a:pt x="4617" y="1769"/>
                  </a:lnTo>
                  <a:lnTo>
                    <a:pt x="4605" y="1775"/>
                  </a:lnTo>
                  <a:lnTo>
                    <a:pt x="4591" y="1786"/>
                  </a:lnTo>
                  <a:lnTo>
                    <a:pt x="4591" y="1786"/>
                  </a:lnTo>
                  <a:lnTo>
                    <a:pt x="4579" y="1797"/>
                  </a:lnTo>
                  <a:lnTo>
                    <a:pt x="4573" y="1804"/>
                  </a:lnTo>
                  <a:lnTo>
                    <a:pt x="4566" y="1814"/>
                  </a:lnTo>
                  <a:lnTo>
                    <a:pt x="4561" y="1819"/>
                  </a:lnTo>
                  <a:lnTo>
                    <a:pt x="4553" y="1824"/>
                  </a:lnTo>
                  <a:lnTo>
                    <a:pt x="4517" y="1846"/>
                  </a:lnTo>
                  <a:lnTo>
                    <a:pt x="4517" y="1846"/>
                  </a:lnTo>
                  <a:lnTo>
                    <a:pt x="4480" y="1867"/>
                  </a:lnTo>
                  <a:lnTo>
                    <a:pt x="4461" y="1875"/>
                  </a:lnTo>
                  <a:lnTo>
                    <a:pt x="4446" y="1884"/>
                  </a:lnTo>
                  <a:lnTo>
                    <a:pt x="4416" y="1900"/>
                  </a:lnTo>
                  <a:lnTo>
                    <a:pt x="4416" y="1900"/>
                  </a:lnTo>
                  <a:lnTo>
                    <a:pt x="4381" y="1921"/>
                  </a:lnTo>
                  <a:lnTo>
                    <a:pt x="4359" y="1933"/>
                  </a:lnTo>
                  <a:lnTo>
                    <a:pt x="4350" y="1934"/>
                  </a:lnTo>
                  <a:lnTo>
                    <a:pt x="4345" y="1936"/>
                  </a:lnTo>
                  <a:lnTo>
                    <a:pt x="4340" y="1936"/>
                  </a:lnTo>
                  <a:lnTo>
                    <a:pt x="4335" y="1934"/>
                  </a:lnTo>
                  <a:lnTo>
                    <a:pt x="4335" y="1934"/>
                  </a:lnTo>
                  <a:lnTo>
                    <a:pt x="4261" y="1907"/>
                  </a:lnTo>
                  <a:lnTo>
                    <a:pt x="4261" y="1907"/>
                  </a:lnTo>
                  <a:lnTo>
                    <a:pt x="4251" y="1907"/>
                  </a:lnTo>
                  <a:lnTo>
                    <a:pt x="4242" y="1906"/>
                  </a:lnTo>
                  <a:lnTo>
                    <a:pt x="4234" y="1907"/>
                  </a:lnTo>
                  <a:lnTo>
                    <a:pt x="4234" y="1907"/>
                  </a:lnTo>
                  <a:lnTo>
                    <a:pt x="4167" y="1921"/>
                  </a:lnTo>
                  <a:lnTo>
                    <a:pt x="4167" y="1921"/>
                  </a:lnTo>
                  <a:close/>
                  <a:moveTo>
                    <a:pt x="5016" y="2171"/>
                  </a:moveTo>
                  <a:lnTo>
                    <a:pt x="5016" y="2171"/>
                  </a:lnTo>
                  <a:lnTo>
                    <a:pt x="5009" y="2172"/>
                  </a:lnTo>
                  <a:lnTo>
                    <a:pt x="4989" y="2179"/>
                  </a:lnTo>
                  <a:lnTo>
                    <a:pt x="4979" y="2184"/>
                  </a:lnTo>
                  <a:lnTo>
                    <a:pt x="4965" y="2191"/>
                  </a:lnTo>
                  <a:lnTo>
                    <a:pt x="4954" y="2201"/>
                  </a:lnTo>
                  <a:lnTo>
                    <a:pt x="4942" y="2211"/>
                  </a:lnTo>
                  <a:lnTo>
                    <a:pt x="4942" y="2211"/>
                  </a:lnTo>
                  <a:lnTo>
                    <a:pt x="4918" y="2233"/>
                  </a:lnTo>
                  <a:lnTo>
                    <a:pt x="4895" y="2254"/>
                  </a:lnTo>
                  <a:lnTo>
                    <a:pt x="4873" y="2272"/>
                  </a:lnTo>
                  <a:lnTo>
                    <a:pt x="4863" y="2282"/>
                  </a:lnTo>
                  <a:lnTo>
                    <a:pt x="4854" y="2292"/>
                  </a:lnTo>
                  <a:lnTo>
                    <a:pt x="4854" y="2292"/>
                  </a:lnTo>
                  <a:lnTo>
                    <a:pt x="4836" y="2314"/>
                  </a:lnTo>
                  <a:lnTo>
                    <a:pt x="4817" y="2336"/>
                  </a:lnTo>
                  <a:lnTo>
                    <a:pt x="4794" y="2360"/>
                  </a:lnTo>
                  <a:lnTo>
                    <a:pt x="4794" y="2360"/>
                  </a:lnTo>
                  <a:lnTo>
                    <a:pt x="4802" y="2352"/>
                  </a:lnTo>
                  <a:lnTo>
                    <a:pt x="4826" y="2333"/>
                  </a:lnTo>
                  <a:lnTo>
                    <a:pt x="4856" y="2311"/>
                  </a:lnTo>
                  <a:lnTo>
                    <a:pt x="4871" y="2301"/>
                  </a:lnTo>
                  <a:lnTo>
                    <a:pt x="4888" y="2292"/>
                  </a:lnTo>
                  <a:lnTo>
                    <a:pt x="4888" y="2292"/>
                  </a:lnTo>
                  <a:lnTo>
                    <a:pt x="4935" y="2270"/>
                  </a:lnTo>
                  <a:lnTo>
                    <a:pt x="4947" y="2264"/>
                  </a:lnTo>
                  <a:lnTo>
                    <a:pt x="4955" y="2259"/>
                  </a:lnTo>
                  <a:lnTo>
                    <a:pt x="4955" y="2259"/>
                  </a:lnTo>
                  <a:lnTo>
                    <a:pt x="4960" y="2254"/>
                  </a:lnTo>
                  <a:lnTo>
                    <a:pt x="4969" y="2242"/>
                  </a:lnTo>
                  <a:lnTo>
                    <a:pt x="4989" y="2211"/>
                  </a:lnTo>
                  <a:lnTo>
                    <a:pt x="5016" y="2171"/>
                  </a:lnTo>
                  <a:lnTo>
                    <a:pt x="5016" y="2171"/>
                  </a:lnTo>
                  <a:close/>
                  <a:moveTo>
                    <a:pt x="0" y="2367"/>
                  </a:moveTo>
                  <a:lnTo>
                    <a:pt x="0" y="2367"/>
                  </a:lnTo>
                  <a:lnTo>
                    <a:pt x="10" y="2372"/>
                  </a:lnTo>
                  <a:lnTo>
                    <a:pt x="32" y="2387"/>
                  </a:lnTo>
                  <a:lnTo>
                    <a:pt x="44" y="2397"/>
                  </a:lnTo>
                  <a:lnTo>
                    <a:pt x="54" y="2407"/>
                  </a:lnTo>
                  <a:lnTo>
                    <a:pt x="62" y="2417"/>
                  </a:lnTo>
                  <a:lnTo>
                    <a:pt x="67" y="2428"/>
                  </a:lnTo>
                  <a:lnTo>
                    <a:pt x="67" y="2428"/>
                  </a:lnTo>
                  <a:lnTo>
                    <a:pt x="74" y="2449"/>
                  </a:lnTo>
                  <a:lnTo>
                    <a:pt x="82" y="2471"/>
                  </a:lnTo>
                  <a:lnTo>
                    <a:pt x="89" y="2482"/>
                  </a:lnTo>
                  <a:lnTo>
                    <a:pt x="94" y="2490"/>
                  </a:lnTo>
                  <a:lnTo>
                    <a:pt x="101" y="2497"/>
                  </a:lnTo>
                  <a:lnTo>
                    <a:pt x="108" y="2502"/>
                  </a:lnTo>
                  <a:lnTo>
                    <a:pt x="108" y="2502"/>
                  </a:lnTo>
                  <a:lnTo>
                    <a:pt x="116" y="2504"/>
                  </a:lnTo>
                  <a:lnTo>
                    <a:pt x="126" y="2504"/>
                  </a:lnTo>
                  <a:lnTo>
                    <a:pt x="136" y="2502"/>
                  </a:lnTo>
                  <a:lnTo>
                    <a:pt x="148" y="2498"/>
                  </a:lnTo>
                  <a:lnTo>
                    <a:pt x="167" y="2492"/>
                  </a:lnTo>
                  <a:lnTo>
                    <a:pt x="175" y="2488"/>
                  </a:lnTo>
                  <a:lnTo>
                    <a:pt x="175" y="2488"/>
                  </a:lnTo>
                  <a:lnTo>
                    <a:pt x="167" y="2487"/>
                  </a:lnTo>
                  <a:lnTo>
                    <a:pt x="148" y="2482"/>
                  </a:lnTo>
                  <a:lnTo>
                    <a:pt x="136" y="2477"/>
                  </a:lnTo>
                  <a:lnTo>
                    <a:pt x="126" y="2471"/>
                  </a:lnTo>
                  <a:lnTo>
                    <a:pt x="116" y="2463"/>
                  </a:lnTo>
                  <a:lnTo>
                    <a:pt x="108" y="2455"/>
                  </a:lnTo>
                  <a:lnTo>
                    <a:pt x="108" y="2455"/>
                  </a:lnTo>
                  <a:lnTo>
                    <a:pt x="103" y="2444"/>
                  </a:lnTo>
                  <a:lnTo>
                    <a:pt x="98" y="2436"/>
                  </a:lnTo>
                  <a:lnTo>
                    <a:pt x="94" y="2417"/>
                  </a:lnTo>
                  <a:lnTo>
                    <a:pt x="91" y="2409"/>
                  </a:lnTo>
                  <a:lnTo>
                    <a:pt x="87" y="2402"/>
                  </a:lnTo>
                  <a:lnTo>
                    <a:pt x="82" y="2394"/>
                  </a:lnTo>
                  <a:lnTo>
                    <a:pt x="74" y="2387"/>
                  </a:lnTo>
                  <a:lnTo>
                    <a:pt x="74" y="2387"/>
                  </a:lnTo>
                  <a:lnTo>
                    <a:pt x="64" y="2380"/>
                  </a:lnTo>
                  <a:lnTo>
                    <a:pt x="52" y="2375"/>
                  </a:lnTo>
                  <a:lnTo>
                    <a:pt x="39" y="2372"/>
                  </a:lnTo>
                  <a:lnTo>
                    <a:pt x="27" y="2370"/>
                  </a:lnTo>
                  <a:lnTo>
                    <a:pt x="8" y="2367"/>
                  </a:lnTo>
                  <a:lnTo>
                    <a:pt x="0" y="2367"/>
                  </a:lnTo>
                  <a:lnTo>
                    <a:pt x="0" y="2367"/>
                  </a:lnTo>
                  <a:close/>
                  <a:moveTo>
                    <a:pt x="5313" y="786"/>
                  </a:moveTo>
                  <a:lnTo>
                    <a:pt x="5313" y="786"/>
                  </a:lnTo>
                  <a:lnTo>
                    <a:pt x="5303" y="784"/>
                  </a:lnTo>
                  <a:lnTo>
                    <a:pt x="5292" y="784"/>
                  </a:lnTo>
                  <a:lnTo>
                    <a:pt x="5279" y="786"/>
                  </a:lnTo>
                  <a:lnTo>
                    <a:pt x="5279" y="786"/>
                  </a:lnTo>
                  <a:lnTo>
                    <a:pt x="5252" y="792"/>
                  </a:lnTo>
                  <a:lnTo>
                    <a:pt x="5242" y="796"/>
                  </a:lnTo>
                  <a:lnTo>
                    <a:pt x="5239" y="797"/>
                  </a:lnTo>
                  <a:lnTo>
                    <a:pt x="5239" y="799"/>
                  </a:lnTo>
                  <a:lnTo>
                    <a:pt x="5239" y="799"/>
                  </a:lnTo>
                  <a:lnTo>
                    <a:pt x="5242" y="799"/>
                  </a:lnTo>
                  <a:lnTo>
                    <a:pt x="5249" y="799"/>
                  </a:lnTo>
                  <a:lnTo>
                    <a:pt x="5267" y="797"/>
                  </a:lnTo>
                  <a:lnTo>
                    <a:pt x="5277" y="797"/>
                  </a:lnTo>
                  <a:lnTo>
                    <a:pt x="5286" y="799"/>
                  </a:lnTo>
                  <a:lnTo>
                    <a:pt x="5289" y="801"/>
                  </a:lnTo>
                  <a:lnTo>
                    <a:pt x="5291" y="804"/>
                  </a:lnTo>
                  <a:lnTo>
                    <a:pt x="5292" y="808"/>
                  </a:lnTo>
                  <a:lnTo>
                    <a:pt x="5292" y="813"/>
                  </a:lnTo>
                  <a:lnTo>
                    <a:pt x="5292" y="813"/>
                  </a:lnTo>
                  <a:lnTo>
                    <a:pt x="5291" y="843"/>
                  </a:lnTo>
                  <a:lnTo>
                    <a:pt x="5291" y="863"/>
                  </a:lnTo>
                  <a:lnTo>
                    <a:pt x="5289" y="885"/>
                  </a:lnTo>
                  <a:lnTo>
                    <a:pt x="5284" y="909"/>
                  </a:lnTo>
                  <a:lnTo>
                    <a:pt x="5279" y="931"/>
                  </a:lnTo>
                  <a:lnTo>
                    <a:pt x="5271" y="951"/>
                  </a:lnTo>
                  <a:lnTo>
                    <a:pt x="5266" y="960"/>
                  </a:lnTo>
                  <a:lnTo>
                    <a:pt x="5259" y="968"/>
                  </a:lnTo>
                  <a:lnTo>
                    <a:pt x="5259" y="968"/>
                  </a:lnTo>
                  <a:lnTo>
                    <a:pt x="5233" y="998"/>
                  </a:lnTo>
                  <a:lnTo>
                    <a:pt x="5212" y="1025"/>
                  </a:lnTo>
                  <a:lnTo>
                    <a:pt x="5196" y="1047"/>
                  </a:lnTo>
                  <a:lnTo>
                    <a:pt x="5193" y="1056"/>
                  </a:lnTo>
                  <a:lnTo>
                    <a:pt x="5191" y="1063"/>
                  </a:lnTo>
                  <a:lnTo>
                    <a:pt x="5191" y="1063"/>
                  </a:lnTo>
                  <a:lnTo>
                    <a:pt x="5193" y="1069"/>
                  </a:lnTo>
                  <a:lnTo>
                    <a:pt x="5195" y="1076"/>
                  </a:lnTo>
                  <a:lnTo>
                    <a:pt x="5201" y="1091"/>
                  </a:lnTo>
                  <a:lnTo>
                    <a:pt x="5208" y="1105"/>
                  </a:lnTo>
                  <a:lnTo>
                    <a:pt x="5210" y="1112"/>
                  </a:lnTo>
                  <a:lnTo>
                    <a:pt x="5212" y="1117"/>
                  </a:lnTo>
                  <a:lnTo>
                    <a:pt x="5212" y="1117"/>
                  </a:lnTo>
                  <a:lnTo>
                    <a:pt x="5212" y="1144"/>
                  </a:lnTo>
                  <a:lnTo>
                    <a:pt x="5210" y="1161"/>
                  </a:lnTo>
                  <a:lnTo>
                    <a:pt x="5208" y="1169"/>
                  </a:lnTo>
                  <a:lnTo>
                    <a:pt x="5205" y="1178"/>
                  </a:lnTo>
                  <a:lnTo>
                    <a:pt x="5205" y="1178"/>
                  </a:lnTo>
                  <a:lnTo>
                    <a:pt x="5198" y="1188"/>
                  </a:lnTo>
                  <a:lnTo>
                    <a:pt x="5193" y="1196"/>
                  </a:lnTo>
                  <a:lnTo>
                    <a:pt x="5191" y="1205"/>
                  </a:lnTo>
                  <a:lnTo>
                    <a:pt x="5191" y="1225"/>
                  </a:lnTo>
                  <a:lnTo>
                    <a:pt x="5191" y="1225"/>
                  </a:lnTo>
                  <a:lnTo>
                    <a:pt x="5193" y="1260"/>
                  </a:lnTo>
                  <a:lnTo>
                    <a:pt x="5191" y="1279"/>
                  </a:lnTo>
                  <a:lnTo>
                    <a:pt x="5191" y="1279"/>
                  </a:lnTo>
                  <a:lnTo>
                    <a:pt x="5186" y="1304"/>
                  </a:lnTo>
                  <a:lnTo>
                    <a:pt x="5185" y="1318"/>
                  </a:lnTo>
                  <a:lnTo>
                    <a:pt x="5185" y="1323"/>
                  </a:lnTo>
                  <a:lnTo>
                    <a:pt x="5185" y="1326"/>
                  </a:lnTo>
                  <a:lnTo>
                    <a:pt x="5185" y="1326"/>
                  </a:lnTo>
                  <a:lnTo>
                    <a:pt x="5186" y="1328"/>
                  </a:lnTo>
                  <a:lnTo>
                    <a:pt x="5186" y="1326"/>
                  </a:lnTo>
                  <a:lnTo>
                    <a:pt x="5186" y="1324"/>
                  </a:lnTo>
                  <a:lnTo>
                    <a:pt x="5188" y="1324"/>
                  </a:lnTo>
                  <a:lnTo>
                    <a:pt x="5190" y="1326"/>
                  </a:lnTo>
                  <a:lnTo>
                    <a:pt x="5198" y="1340"/>
                  </a:lnTo>
                  <a:lnTo>
                    <a:pt x="5198" y="1340"/>
                  </a:lnTo>
                  <a:lnTo>
                    <a:pt x="5208" y="1362"/>
                  </a:lnTo>
                  <a:lnTo>
                    <a:pt x="5215" y="1382"/>
                  </a:lnTo>
                  <a:lnTo>
                    <a:pt x="5220" y="1390"/>
                  </a:lnTo>
                  <a:lnTo>
                    <a:pt x="5225" y="1399"/>
                  </a:lnTo>
                  <a:lnTo>
                    <a:pt x="5230" y="1404"/>
                  </a:lnTo>
                  <a:lnTo>
                    <a:pt x="5239" y="1407"/>
                  </a:lnTo>
                  <a:lnTo>
                    <a:pt x="5239" y="1407"/>
                  </a:lnTo>
                  <a:lnTo>
                    <a:pt x="5254" y="1414"/>
                  </a:lnTo>
                  <a:lnTo>
                    <a:pt x="5266" y="1417"/>
                  </a:lnTo>
                  <a:lnTo>
                    <a:pt x="5267" y="1419"/>
                  </a:lnTo>
                  <a:lnTo>
                    <a:pt x="5269" y="1417"/>
                  </a:lnTo>
                  <a:lnTo>
                    <a:pt x="5269" y="1414"/>
                  </a:lnTo>
                  <a:lnTo>
                    <a:pt x="5266" y="1407"/>
                  </a:lnTo>
                  <a:lnTo>
                    <a:pt x="5266" y="1407"/>
                  </a:lnTo>
                  <a:lnTo>
                    <a:pt x="5250" y="1382"/>
                  </a:lnTo>
                  <a:lnTo>
                    <a:pt x="5228" y="1348"/>
                  </a:lnTo>
                  <a:lnTo>
                    <a:pt x="5220" y="1331"/>
                  </a:lnTo>
                  <a:lnTo>
                    <a:pt x="5212" y="1316"/>
                  </a:lnTo>
                  <a:lnTo>
                    <a:pt x="5210" y="1306"/>
                  </a:lnTo>
                  <a:lnTo>
                    <a:pt x="5210" y="1301"/>
                  </a:lnTo>
                  <a:lnTo>
                    <a:pt x="5212" y="1299"/>
                  </a:lnTo>
                  <a:lnTo>
                    <a:pt x="5212" y="1299"/>
                  </a:lnTo>
                  <a:lnTo>
                    <a:pt x="5222" y="1296"/>
                  </a:lnTo>
                  <a:lnTo>
                    <a:pt x="5227" y="1292"/>
                  </a:lnTo>
                  <a:lnTo>
                    <a:pt x="5228" y="1291"/>
                  </a:lnTo>
                  <a:lnTo>
                    <a:pt x="5230" y="1287"/>
                  </a:lnTo>
                  <a:lnTo>
                    <a:pt x="5232" y="1272"/>
                  </a:lnTo>
                  <a:lnTo>
                    <a:pt x="5232" y="1272"/>
                  </a:lnTo>
                  <a:lnTo>
                    <a:pt x="5232" y="1252"/>
                  </a:lnTo>
                  <a:lnTo>
                    <a:pt x="5232" y="1233"/>
                  </a:lnTo>
                  <a:lnTo>
                    <a:pt x="5232" y="1218"/>
                  </a:lnTo>
                  <a:lnTo>
                    <a:pt x="5232" y="1205"/>
                  </a:lnTo>
                  <a:lnTo>
                    <a:pt x="5232" y="1205"/>
                  </a:lnTo>
                  <a:lnTo>
                    <a:pt x="5239" y="1144"/>
                  </a:lnTo>
                  <a:lnTo>
                    <a:pt x="5239" y="1144"/>
                  </a:lnTo>
                  <a:lnTo>
                    <a:pt x="5240" y="1139"/>
                  </a:lnTo>
                  <a:lnTo>
                    <a:pt x="5245" y="1134"/>
                  </a:lnTo>
                  <a:lnTo>
                    <a:pt x="5257" y="1118"/>
                  </a:lnTo>
                  <a:lnTo>
                    <a:pt x="5262" y="1112"/>
                  </a:lnTo>
                  <a:lnTo>
                    <a:pt x="5266" y="1105"/>
                  </a:lnTo>
                  <a:lnTo>
                    <a:pt x="5266" y="1103"/>
                  </a:lnTo>
                  <a:lnTo>
                    <a:pt x="5264" y="1100"/>
                  </a:lnTo>
                  <a:lnTo>
                    <a:pt x="5262" y="1098"/>
                  </a:lnTo>
                  <a:lnTo>
                    <a:pt x="5259" y="1096"/>
                  </a:lnTo>
                  <a:lnTo>
                    <a:pt x="5259" y="1096"/>
                  </a:lnTo>
                  <a:lnTo>
                    <a:pt x="5250" y="1095"/>
                  </a:lnTo>
                  <a:lnTo>
                    <a:pt x="5242" y="1093"/>
                  </a:lnTo>
                  <a:lnTo>
                    <a:pt x="5228" y="1091"/>
                  </a:lnTo>
                  <a:lnTo>
                    <a:pt x="5223" y="1090"/>
                  </a:lnTo>
                  <a:lnTo>
                    <a:pt x="5222" y="1088"/>
                  </a:lnTo>
                  <a:lnTo>
                    <a:pt x="5222" y="1083"/>
                  </a:lnTo>
                  <a:lnTo>
                    <a:pt x="5225" y="1076"/>
                  </a:lnTo>
                  <a:lnTo>
                    <a:pt x="5225" y="1076"/>
                  </a:lnTo>
                  <a:lnTo>
                    <a:pt x="5242" y="1053"/>
                  </a:lnTo>
                  <a:lnTo>
                    <a:pt x="5267" y="1020"/>
                  </a:lnTo>
                  <a:lnTo>
                    <a:pt x="5279" y="1004"/>
                  </a:lnTo>
                  <a:lnTo>
                    <a:pt x="5291" y="987"/>
                  </a:lnTo>
                  <a:lnTo>
                    <a:pt x="5301" y="970"/>
                  </a:lnTo>
                  <a:lnTo>
                    <a:pt x="5306" y="955"/>
                  </a:lnTo>
                  <a:lnTo>
                    <a:pt x="5306" y="955"/>
                  </a:lnTo>
                  <a:lnTo>
                    <a:pt x="5323" y="889"/>
                  </a:lnTo>
                  <a:lnTo>
                    <a:pt x="5330" y="857"/>
                  </a:lnTo>
                  <a:lnTo>
                    <a:pt x="5333" y="843"/>
                  </a:lnTo>
                  <a:lnTo>
                    <a:pt x="5333" y="833"/>
                  </a:lnTo>
                  <a:lnTo>
                    <a:pt x="5333" y="833"/>
                  </a:lnTo>
                  <a:lnTo>
                    <a:pt x="5331" y="823"/>
                  </a:lnTo>
                  <a:lnTo>
                    <a:pt x="5330" y="814"/>
                  </a:lnTo>
                  <a:lnTo>
                    <a:pt x="5323" y="799"/>
                  </a:lnTo>
                  <a:lnTo>
                    <a:pt x="5316" y="789"/>
                  </a:lnTo>
                  <a:lnTo>
                    <a:pt x="5313" y="786"/>
                  </a:lnTo>
                  <a:lnTo>
                    <a:pt x="5313" y="786"/>
                  </a:lnTo>
                  <a:close/>
                  <a:moveTo>
                    <a:pt x="5468" y="340"/>
                  </a:moveTo>
                  <a:lnTo>
                    <a:pt x="5468" y="340"/>
                  </a:lnTo>
                  <a:lnTo>
                    <a:pt x="5461" y="346"/>
                  </a:lnTo>
                  <a:lnTo>
                    <a:pt x="5456" y="353"/>
                  </a:lnTo>
                  <a:lnTo>
                    <a:pt x="5454" y="360"/>
                  </a:lnTo>
                  <a:lnTo>
                    <a:pt x="5454" y="360"/>
                  </a:lnTo>
                  <a:lnTo>
                    <a:pt x="5454" y="362"/>
                  </a:lnTo>
                  <a:lnTo>
                    <a:pt x="5456" y="363"/>
                  </a:lnTo>
                  <a:lnTo>
                    <a:pt x="5459" y="367"/>
                  </a:lnTo>
                  <a:lnTo>
                    <a:pt x="5459" y="367"/>
                  </a:lnTo>
                  <a:lnTo>
                    <a:pt x="5459" y="368"/>
                  </a:lnTo>
                  <a:lnTo>
                    <a:pt x="5454" y="373"/>
                  </a:lnTo>
                  <a:lnTo>
                    <a:pt x="5454" y="373"/>
                  </a:lnTo>
                  <a:lnTo>
                    <a:pt x="5446" y="379"/>
                  </a:lnTo>
                  <a:lnTo>
                    <a:pt x="5441" y="379"/>
                  </a:lnTo>
                  <a:lnTo>
                    <a:pt x="5434" y="380"/>
                  </a:lnTo>
                  <a:lnTo>
                    <a:pt x="5434" y="380"/>
                  </a:lnTo>
                  <a:lnTo>
                    <a:pt x="5434" y="380"/>
                  </a:lnTo>
                  <a:lnTo>
                    <a:pt x="5432" y="380"/>
                  </a:lnTo>
                  <a:lnTo>
                    <a:pt x="5432" y="377"/>
                  </a:lnTo>
                  <a:lnTo>
                    <a:pt x="5432" y="375"/>
                  </a:lnTo>
                  <a:lnTo>
                    <a:pt x="5431" y="373"/>
                  </a:lnTo>
                  <a:lnTo>
                    <a:pt x="5426" y="373"/>
                  </a:lnTo>
                  <a:lnTo>
                    <a:pt x="5421" y="373"/>
                  </a:lnTo>
                  <a:lnTo>
                    <a:pt x="5421" y="373"/>
                  </a:lnTo>
                  <a:lnTo>
                    <a:pt x="5410" y="377"/>
                  </a:lnTo>
                  <a:lnTo>
                    <a:pt x="5404" y="380"/>
                  </a:lnTo>
                  <a:lnTo>
                    <a:pt x="5397" y="385"/>
                  </a:lnTo>
                  <a:lnTo>
                    <a:pt x="5387" y="394"/>
                  </a:lnTo>
                  <a:lnTo>
                    <a:pt x="5387" y="394"/>
                  </a:lnTo>
                  <a:lnTo>
                    <a:pt x="5373" y="404"/>
                  </a:lnTo>
                  <a:lnTo>
                    <a:pt x="5360" y="416"/>
                  </a:lnTo>
                  <a:lnTo>
                    <a:pt x="5357" y="421"/>
                  </a:lnTo>
                  <a:lnTo>
                    <a:pt x="5353" y="424"/>
                  </a:lnTo>
                  <a:lnTo>
                    <a:pt x="5355" y="426"/>
                  </a:lnTo>
                  <a:lnTo>
                    <a:pt x="5360" y="428"/>
                  </a:lnTo>
                  <a:lnTo>
                    <a:pt x="5360" y="428"/>
                  </a:lnTo>
                  <a:lnTo>
                    <a:pt x="5368" y="426"/>
                  </a:lnTo>
                  <a:lnTo>
                    <a:pt x="5382" y="422"/>
                  </a:lnTo>
                  <a:lnTo>
                    <a:pt x="5410" y="411"/>
                  </a:lnTo>
                  <a:lnTo>
                    <a:pt x="5439" y="399"/>
                  </a:lnTo>
                  <a:lnTo>
                    <a:pt x="5454" y="394"/>
                  </a:lnTo>
                  <a:lnTo>
                    <a:pt x="5454" y="394"/>
                  </a:lnTo>
                  <a:lnTo>
                    <a:pt x="5463" y="392"/>
                  </a:lnTo>
                  <a:lnTo>
                    <a:pt x="5475" y="389"/>
                  </a:lnTo>
                  <a:lnTo>
                    <a:pt x="5483" y="384"/>
                  </a:lnTo>
                  <a:lnTo>
                    <a:pt x="5488" y="380"/>
                  </a:lnTo>
                  <a:lnTo>
                    <a:pt x="5488" y="380"/>
                  </a:lnTo>
                  <a:lnTo>
                    <a:pt x="5495" y="372"/>
                  </a:lnTo>
                  <a:lnTo>
                    <a:pt x="5501" y="367"/>
                  </a:lnTo>
                  <a:lnTo>
                    <a:pt x="5468" y="340"/>
                  </a:lnTo>
                  <a:close/>
                  <a:moveTo>
                    <a:pt x="5569" y="380"/>
                  </a:moveTo>
                  <a:lnTo>
                    <a:pt x="5569" y="380"/>
                  </a:lnTo>
                  <a:lnTo>
                    <a:pt x="5542" y="394"/>
                  </a:lnTo>
                  <a:lnTo>
                    <a:pt x="5528" y="402"/>
                  </a:lnTo>
                  <a:lnTo>
                    <a:pt x="5527" y="406"/>
                  </a:lnTo>
                  <a:lnTo>
                    <a:pt x="5527" y="407"/>
                  </a:lnTo>
                  <a:lnTo>
                    <a:pt x="5528" y="407"/>
                  </a:lnTo>
                  <a:lnTo>
                    <a:pt x="5528" y="407"/>
                  </a:lnTo>
                  <a:lnTo>
                    <a:pt x="5539" y="409"/>
                  </a:lnTo>
                  <a:lnTo>
                    <a:pt x="5545" y="409"/>
                  </a:lnTo>
                  <a:lnTo>
                    <a:pt x="5562" y="407"/>
                  </a:lnTo>
                  <a:lnTo>
                    <a:pt x="5562" y="407"/>
                  </a:lnTo>
                  <a:lnTo>
                    <a:pt x="5584" y="407"/>
                  </a:lnTo>
                  <a:lnTo>
                    <a:pt x="5596" y="407"/>
                  </a:lnTo>
                  <a:lnTo>
                    <a:pt x="5596" y="407"/>
                  </a:lnTo>
                  <a:lnTo>
                    <a:pt x="5584" y="394"/>
                  </a:lnTo>
                  <a:lnTo>
                    <a:pt x="5574" y="384"/>
                  </a:lnTo>
                  <a:lnTo>
                    <a:pt x="5571" y="380"/>
                  </a:lnTo>
                  <a:lnTo>
                    <a:pt x="5569" y="380"/>
                  </a:lnTo>
                  <a:lnTo>
                    <a:pt x="5569" y="380"/>
                  </a:lnTo>
                  <a:close/>
                  <a:moveTo>
                    <a:pt x="5475" y="434"/>
                  </a:moveTo>
                  <a:lnTo>
                    <a:pt x="5475" y="434"/>
                  </a:lnTo>
                  <a:lnTo>
                    <a:pt x="5439" y="446"/>
                  </a:lnTo>
                  <a:lnTo>
                    <a:pt x="5419" y="453"/>
                  </a:lnTo>
                  <a:lnTo>
                    <a:pt x="5407" y="455"/>
                  </a:lnTo>
                  <a:lnTo>
                    <a:pt x="5407" y="455"/>
                  </a:lnTo>
                  <a:lnTo>
                    <a:pt x="5404" y="456"/>
                  </a:lnTo>
                  <a:lnTo>
                    <a:pt x="5402" y="458"/>
                  </a:lnTo>
                  <a:lnTo>
                    <a:pt x="5404" y="465"/>
                  </a:lnTo>
                  <a:lnTo>
                    <a:pt x="5407" y="475"/>
                  </a:lnTo>
                  <a:lnTo>
                    <a:pt x="5407" y="475"/>
                  </a:lnTo>
                  <a:lnTo>
                    <a:pt x="5404" y="482"/>
                  </a:lnTo>
                  <a:lnTo>
                    <a:pt x="5404" y="487"/>
                  </a:lnTo>
                  <a:lnTo>
                    <a:pt x="5405" y="488"/>
                  </a:lnTo>
                  <a:lnTo>
                    <a:pt x="5407" y="488"/>
                  </a:lnTo>
                  <a:lnTo>
                    <a:pt x="5407" y="488"/>
                  </a:lnTo>
                  <a:lnTo>
                    <a:pt x="5414" y="490"/>
                  </a:lnTo>
                  <a:lnTo>
                    <a:pt x="5421" y="493"/>
                  </a:lnTo>
                  <a:lnTo>
                    <a:pt x="5426" y="493"/>
                  </a:lnTo>
                  <a:lnTo>
                    <a:pt x="5429" y="492"/>
                  </a:lnTo>
                  <a:lnTo>
                    <a:pt x="5434" y="488"/>
                  </a:lnTo>
                  <a:lnTo>
                    <a:pt x="5441" y="482"/>
                  </a:lnTo>
                  <a:lnTo>
                    <a:pt x="5441" y="482"/>
                  </a:lnTo>
                  <a:lnTo>
                    <a:pt x="5456" y="465"/>
                  </a:lnTo>
                  <a:lnTo>
                    <a:pt x="5471" y="448"/>
                  </a:lnTo>
                  <a:lnTo>
                    <a:pt x="5480" y="436"/>
                  </a:lnTo>
                  <a:lnTo>
                    <a:pt x="5478" y="434"/>
                  </a:lnTo>
                  <a:lnTo>
                    <a:pt x="5475" y="434"/>
                  </a:lnTo>
                  <a:lnTo>
                    <a:pt x="5475" y="434"/>
                  </a:lnTo>
                  <a:close/>
                  <a:moveTo>
                    <a:pt x="5562" y="455"/>
                  </a:moveTo>
                  <a:lnTo>
                    <a:pt x="5562" y="455"/>
                  </a:lnTo>
                  <a:lnTo>
                    <a:pt x="5562" y="453"/>
                  </a:lnTo>
                  <a:lnTo>
                    <a:pt x="5560" y="449"/>
                  </a:lnTo>
                  <a:lnTo>
                    <a:pt x="5559" y="448"/>
                  </a:lnTo>
                  <a:lnTo>
                    <a:pt x="5554" y="446"/>
                  </a:lnTo>
                  <a:lnTo>
                    <a:pt x="5549" y="446"/>
                  </a:lnTo>
                  <a:lnTo>
                    <a:pt x="5542" y="448"/>
                  </a:lnTo>
                  <a:lnTo>
                    <a:pt x="5542" y="448"/>
                  </a:lnTo>
                  <a:lnTo>
                    <a:pt x="5528" y="449"/>
                  </a:lnTo>
                  <a:lnTo>
                    <a:pt x="5518" y="451"/>
                  </a:lnTo>
                  <a:lnTo>
                    <a:pt x="5515" y="453"/>
                  </a:lnTo>
                  <a:lnTo>
                    <a:pt x="5512" y="455"/>
                  </a:lnTo>
                  <a:lnTo>
                    <a:pt x="5510" y="456"/>
                  </a:lnTo>
                  <a:lnTo>
                    <a:pt x="5508" y="461"/>
                  </a:lnTo>
                  <a:lnTo>
                    <a:pt x="5508" y="461"/>
                  </a:lnTo>
                  <a:lnTo>
                    <a:pt x="5503" y="475"/>
                  </a:lnTo>
                  <a:lnTo>
                    <a:pt x="5505" y="480"/>
                  </a:lnTo>
                  <a:lnTo>
                    <a:pt x="5508" y="488"/>
                  </a:lnTo>
                  <a:lnTo>
                    <a:pt x="5508" y="488"/>
                  </a:lnTo>
                  <a:lnTo>
                    <a:pt x="5510" y="493"/>
                  </a:lnTo>
                  <a:lnTo>
                    <a:pt x="5508" y="500"/>
                  </a:lnTo>
                  <a:lnTo>
                    <a:pt x="5505" y="505"/>
                  </a:lnTo>
                  <a:lnTo>
                    <a:pt x="5501" y="512"/>
                  </a:lnTo>
                  <a:lnTo>
                    <a:pt x="5493" y="524"/>
                  </a:lnTo>
                  <a:lnTo>
                    <a:pt x="5490" y="531"/>
                  </a:lnTo>
                  <a:lnTo>
                    <a:pt x="5488" y="536"/>
                  </a:lnTo>
                  <a:lnTo>
                    <a:pt x="5488" y="536"/>
                  </a:lnTo>
                  <a:lnTo>
                    <a:pt x="5486" y="547"/>
                  </a:lnTo>
                  <a:lnTo>
                    <a:pt x="5483" y="558"/>
                  </a:lnTo>
                  <a:lnTo>
                    <a:pt x="5481" y="561"/>
                  </a:lnTo>
                  <a:lnTo>
                    <a:pt x="5481" y="561"/>
                  </a:lnTo>
                  <a:lnTo>
                    <a:pt x="5488" y="556"/>
                  </a:lnTo>
                  <a:lnTo>
                    <a:pt x="5488" y="556"/>
                  </a:lnTo>
                  <a:lnTo>
                    <a:pt x="5510" y="532"/>
                  </a:lnTo>
                  <a:lnTo>
                    <a:pt x="5522" y="522"/>
                  </a:lnTo>
                  <a:lnTo>
                    <a:pt x="5522" y="522"/>
                  </a:lnTo>
                  <a:lnTo>
                    <a:pt x="5518" y="536"/>
                  </a:lnTo>
                  <a:lnTo>
                    <a:pt x="5515" y="564"/>
                  </a:lnTo>
                  <a:lnTo>
                    <a:pt x="5513" y="580"/>
                  </a:lnTo>
                  <a:lnTo>
                    <a:pt x="5513" y="590"/>
                  </a:lnTo>
                  <a:lnTo>
                    <a:pt x="5515" y="595"/>
                  </a:lnTo>
                  <a:lnTo>
                    <a:pt x="5517" y="596"/>
                  </a:lnTo>
                  <a:lnTo>
                    <a:pt x="5518" y="598"/>
                  </a:lnTo>
                  <a:lnTo>
                    <a:pt x="5522" y="596"/>
                  </a:lnTo>
                  <a:lnTo>
                    <a:pt x="5522" y="596"/>
                  </a:lnTo>
                  <a:lnTo>
                    <a:pt x="5539" y="581"/>
                  </a:lnTo>
                  <a:lnTo>
                    <a:pt x="5547" y="571"/>
                  </a:lnTo>
                  <a:lnTo>
                    <a:pt x="5555" y="561"/>
                  </a:lnTo>
                  <a:lnTo>
                    <a:pt x="5564" y="551"/>
                  </a:lnTo>
                  <a:lnTo>
                    <a:pt x="5569" y="539"/>
                  </a:lnTo>
                  <a:lnTo>
                    <a:pt x="5571" y="531"/>
                  </a:lnTo>
                  <a:lnTo>
                    <a:pt x="5571" y="525"/>
                  </a:lnTo>
                  <a:lnTo>
                    <a:pt x="5569" y="522"/>
                  </a:lnTo>
                  <a:lnTo>
                    <a:pt x="5569" y="522"/>
                  </a:lnTo>
                  <a:lnTo>
                    <a:pt x="5564" y="515"/>
                  </a:lnTo>
                  <a:lnTo>
                    <a:pt x="5559" y="510"/>
                  </a:lnTo>
                  <a:lnTo>
                    <a:pt x="5547" y="500"/>
                  </a:lnTo>
                  <a:lnTo>
                    <a:pt x="5539" y="493"/>
                  </a:lnTo>
                  <a:lnTo>
                    <a:pt x="5539" y="490"/>
                  </a:lnTo>
                  <a:lnTo>
                    <a:pt x="5542" y="488"/>
                  </a:lnTo>
                  <a:lnTo>
                    <a:pt x="5542" y="488"/>
                  </a:lnTo>
                  <a:lnTo>
                    <a:pt x="5564" y="480"/>
                  </a:lnTo>
                  <a:lnTo>
                    <a:pt x="5572" y="480"/>
                  </a:lnTo>
                  <a:lnTo>
                    <a:pt x="5574" y="480"/>
                  </a:lnTo>
                  <a:lnTo>
                    <a:pt x="5576" y="482"/>
                  </a:lnTo>
                  <a:lnTo>
                    <a:pt x="5576" y="482"/>
                  </a:lnTo>
                  <a:lnTo>
                    <a:pt x="5577" y="488"/>
                  </a:lnTo>
                  <a:lnTo>
                    <a:pt x="5582" y="497"/>
                  </a:lnTo>
                  <a:lnTo>
                    <a:pt x="5586" y="502"/>
                  </a:lnTo>
                  <a:lnTo>
                    <a:pt x="5587" y="504"/>
                  </a:lnTo>
                  <a:lnTo>
                    <a:pt x="5589" y="502"/>
                  </a:lnTo>
                  <a:lnTo>
                    <a:pt x="5589" y="502"/>
                  </a:lnTo>
                  <a:lnTo>
                    <a:pt x="5589" y="495"/>
                  </a:lnTo>
                  <a:lnTo>
                    <a:pt x="5589" y="488"/>
                  </a:lnTo>
                  <a:lnTo>
                    <a:pt x="5591" y="485"/>
                  </a:lnTo>
                  <a:lnTo>
                    <a:pt x="5593" y="482"/>
                  </a:lnTo>
                  <a:lnTo>
                    <a:pt x="5598" y="482"/>
                  </a:lnTo>
                  <a:lnTo>
                    <a:pt x="5603" y="482"/>
                  </a:lnTo>
                  <a:lnTo>
                    <a:pt x="5603" y="482"/>
                  </a:lnTo>
                  <a:lnTo>
                    <a:pt x="5640" y="490"/>
                  </a:lnTo>
                  <a:lnTo>
                    <a:pt x="5663" y="495"/>
                  </a:lnTo>
                  <a:lnTo>
                    <a:pt x="5663" y="495"/>
                  </a:lnTo>
                  <a:lnTo>
                    <a:pt x="5660" y="488"/>
                  </a:lnTo>
                  <a:lnTo>
                    <a:pt x="5650" y="475"/>
                  </a:lnTo>
                  <a:lnTo>
                    <a:pt x="5643" y="468"/>
                  </a:lnTo>
                  <a:lnTo>
                    <a:pt x="5636" y="461"/>
                  </a:lnTo>
                  <a:lnTo>
                    <a:pt x="5630" y="456"/>
                  </a:lnTo>
                  <a:lnTo>
                    <a:pt x="5623" y="455"/>
                  </a:lnTo>
                  <a:lnTo>
                    <a:pt x="5562" y="455"/>
                  </a:lnTo>
                  <a:close/>
                  <a:moveTo>
                    <a:pt x="5643" y="542"/>
                  </a:moveTo>
                  <a:lnTo>
                    <a:pt x="5643" y="542"/>
                  </a:lnTo>
                  <a:lnTo>
                    <a:pt x="5646" y="558"/>
                  </a:lnTo>
                  <a:lnTo>
                    <a:pt x="5655" y="585"/>
                  </a:lnTo>
                  <a:lnTo>
                    <a:pt x="5660" y="600"/>
                  </a:lnTo>
                  <a:lnTo>
                    <a:pt x="5665" y="610"/>
                  </a:lnTo>
                  <a:lnTo>
                    <a:pt x="5672" y="617"/>
                  </a:lnTo>
                  <a:lnTo>
                    <a:pt x="5673" y="618"/>
                  </a:lnTo>
                  <a:lnTo>
                    <a:pt x="5677" y="617"/>
                  </a:lnTo>
                  <a:lnTo>
                    <a:pt x="5677" y="617"/>
                  </a:lnTo>
                  <a:lnTo>
                    <a:pt x="5702" y="596"/>
                  </a:lnTo>
                  <a:lnTo>
                    <a:pt x="5711" y="588"/>
                  </a:lnTo>
                  <a:lnTo>
                    <a:pt x="5712" y="585"/>
                  </a:lnTo>
                  <a:lnTo>
                    <a:pt x="5711" y="583"/>
                  </a:lnTo>
                  <a:lnTo>
                    <a:pt x="5711" y="583"/>
                  </a:lnTo>
                  <a:lnTo>
                    <a:pt x="5697" y="574"/>
                  </a:lnTo>
                  <a:lnTo>
                    <a:pt x="5675" y="559"/>
                  </a:lnTo>
                  <a:lnTo>
                    <a:pt x="5653" y="546"/>
                  </a:lnTo>
                  <a:lnTo>
                    <a:pt x="5646" y="542"/>
                  </a:lnTo>
                  <a:lnTo>
                    <a:pt x="5643" y="542"/>
                  </a:lnTo>
                  <a:lnTo>
                    <a:pt x="5643" y="542"/>
                  </a:lnTo>
                  <a:close/>
                  <a:moveTo>
                    <a:pt x="5623" y="583"/>
                  </a:moveTo>
                  <a:lnTo>
                    <a:pt x="5623" y="583"/>
                  </a:lnTo>
                  <a:lnTo>
                    <a:pt x="5619" y="595"/>
                  </a:lnTo>
                  <a:lnTo>
                    <a:pt x="5618" y="601"/>
                  </a:lnTo>
                  <a:lnTo>
                    <a:pt x="5616" y="603"/>
                  </a:lnTo>
                  <a:lnTo>
                    <a:pt x="5616" y="603"/>
                  </a:lnTo>
                  <a:lnTo>
                    <a:pt x="5616" y="603"/>
                  </a:lnTo>
                  <a:lnTo>
                    <a:pt x="5609" y="600"/>
                  </a:lnTo>
                  <a:lnTo>
                    <a:pt x="5596" y="596"/>
                  </a:lnTo>
                  <a:lnTo>
                    <a:pt x="5582" y="595"/>
                  </a:lnTo>
                  <a:lnTo>
                    <a:pt x="5579" y="595"/>
                  </a:lnTo>
                  <a:lnTo>
                    <a:pt x="5576" y="596"/>
                  </a:lnTo>
                  <a:lnTo>
                    <a:pt x="5576" y="596"/>
                  </a:lnTo>
                  <a:lnTo>
                    <a:pt x="5574" y="601"/>
                  </a:lnTo>
                  <a:lnTo>
                    <a:pt x="5572" y="608"/>
                  </a:lnTo>
                  <a:lnTo>
                    <a:pt x="5572" y="615"/>
                  </a:lnTo>
                  <a:lnTo>
                    <a:pt x="5569" y="623"/>
                  </a:lnTo>
                  <a:lnTo>
                    <a:pt x="5569" y="623"/>
                  </a:lnTo>
                  <a:lnTo>
                    <a:pt x="5567" y="630"/>
                  </a:lnTo>
                  <a:lnTo>
                    <a:pt x="5567" y="635"/>
                  </a:lnTo>
                  <a:lnTo>
                    <a:pt x="5569" y="642"/>
                  </a:lnTo>
                  <a:lnTo>
                    <a:pt x="5569" y="650"/>
                  </a:lnTo>
                  <a:lnTo>
                    <a:pt x="5569" y="650"/>
                  </a:lnTo>
                  <a:lnTo>
                    <a:pt x="5571" y="664"/>
                  </a:lnTo>
                  <a:lnTo>
                    <a:pt x="5572" y="676"/>
                  </a:lnTo>
                  <a:lnTo>
                    <a:pt x="5576" y="691"/>
                  </a:lnTo>
                  <a:lnTo>
                    <a:pt x="5576" y="691"/>
                  </a:lnTo>
                  <a:lnTo>
                    <a:pt x="5584" y="678"/>
                  </a:lnTo>
                  <a:lnTo>
                    <a:pt x="5596" y="650"/>
                  </a:lnTo>
                  <a:lnTo>
                    <a:pt x="5596" y="650"/>
                  </a:lnTo>
                  <a:lnTo>
                    <a:pt x="5606" y="630"/>
                  </a:lnTo>
                  <a:lnTo>
                    <a:pt x="5609" y="623"/>
                  </a:lnTo>
                  <a:lnTo>
                    <a:pt x="5630" y="623"/>
                  </a:lnTo>
                  <a:lnTo>
                    <a:pt x="5650" y="617"/>
                  </a:lnTo>
                  <a:lnTo>
                    <a:pt x="5623" y="583"/>
                  </a:lnTo>
                  <a:close/>
                  <a:moveTo>
                    <a:pt x="5636" y="678"/>
                  </a:moveTo>
                  <a:lnTo>
                    <a:pt x="5636" y="678"/>
                  </a:lnTo>
                  <a:lnTo>
                    <a:pt x="5630" y="684"/>
                  </a:lnTo>
                  <a:lnTo>
                    <a:pt x="5626" y="691"/>
                  </a:lnTo>
                  <a:lnTo>
                    <a:pt x="5625" y="699"/>
                  </a:lnTo>
                  <a:lnTo>
                    <a:pt x="5623" y="711"/>
                  </a:lnTo>
                  <a:lnTo>
                    <a:pt x="5623" y="711"/>
                  </a:lnTo>
                  <a:lnTo>
                    <a:pt x="5619" y="735"/>
                  </a:lnTo>
                  <a:lnTo>
                    <a:pt x="5619" y="742"/>
                  </a:lnTo>
                  <a:lnTo>
                    <a:pt x="5621" y="743"/>
                  </a:lnTo>
                  <a:lnTo>
                    <a:pt x="5623" y="745"/>
                  </a:lnTo>
                  <a:lnTo>
                    <a:pt x="5623" y="745"/>
                  </a:lnTo>
                  <a:lnTo>
                    <a:pt x="5626" y="747"/>
                  </a:lnTo>
                  <a:lnTo>
                    <a:pt x="5628" y="748"/>
                  </a:lnTo>
                  <a:lnTo>
                    <a:pt x="5630" y="752"/>
                  </a:lnTo>
                  <a:lnTo>
                    <a:pt x="5631" y="754"/>
                  </a:lnTo>
                  <a:lnTo>
                    <a:pt x="5635" y="754"/>
                  </a:lnTo>
                  <a:lnTo>
                    <a:pt x="5638" y="750"/>
                  </a:lnTo>
                  <a:lnTo>
                    <a:pt x="5643" y="743"/>
                  </a:lnTo>
                  <a:lnTo>
                    <a:pt x="5650" y="732"/>
                  </a:lnTo>
                  <a:lnTo>
                    <a:pt x="5650" y="732"/>
                  </a:lnTo>
                  <a:lnTo>
                    <a:pt x="5662" y="710"/>
                  </a:lnTo>
                  <a:lnTo>
                    <a:pt x="5670" y="701"/>
                  </a:lnTo>
                  <a:lnTo>
                    <a:pt x="5672" y="696"/>
                  </a:lnTo>
                  <a:lnTo>
                    <a:pt x="5670" y="691"/>
                  </a:lnTo>
                  <a:lnTo>
                    <a:pt x="5670" y="691"/>
                  </a:lnTo>
                  <a:lnTo>
                    <a:pt x="5665" y="683"/>
                  </a:lnTo>
                  <a:lnTo>
                    <a:pt x="5657" y="676"/>
                  </a:lnTo>
                  <a:lnTo>
                    <a:pt x="5652" y="674"/>
                  </a:lnTo>
                  <a:lnTo>
                    <a:pt x="5646" y="674"/>
                  </a:lnTo>
                  <a:lnTo>
                    <a:pt x="5641" y="674"/>
                  </a:lnTo>
                  <a:lnTo>
                    <a:pt x="5636" y="678"/>
                  </a:lnTo>
                  <a:lnTo>
                    <a:pt x="5636" y="678"/>
                  </a:lnTo>
                  <a:close/>
                  <a:moveTo>
                    <a:pt x="5704" y="657"/>
                  </a:moveTo>
                  <a:lnTo>
                    <a:pt x="5704" y="657"/>
                  </a:lnTo>
                  <a:lnTo>
                    <a:pt x="5704" y="674"/>
                  </a:lnTo>
                  <a:lnTo>
                    <a:pt x="5705" y="706"/>
                  </a:lnTo>
                  <a:lnTo>
                    <a:pt x="5707" y="737"/>
                  </a:lnTo>
                  <a:lnTo>
                    <a:pt x="5709" y="745"/>
                  </a:lnTo>
                  <a:lnTo>
                    <a:pt x="5709" y="745"/>
                  </a:lnTo>
                  <a:lnTo>
                    <a:pt x="5711" y="745"/>
                  </a:lnTo>
                  <a:lnTo>
                    <a:pt x="5711" y="745"/>
                  </a:lnTo>
                  <a:lnTo>
                    <a:pt x="5716" y="732"/>
                  </a:lnTo>
                  <a:lnTo>
                    <a:pt x="5719" y="711"/>
                  </a:lnTo>
                  <a:lnTo>
                    <a:pt x="5724" y="684"/>
                  </a:lnTo>
                  <a:lnTo>
                    <a:pt x="5724" y="684"/>
                  </a:lnTo>
                  <a:lnTo>
                    <a:pt x="5754" y="696"/>
                  </a:lnTo>
                  <a:lnTo>
                    <a:pt x="5773" y="701"/>
                  </a:lnTo>
                  <a:lnTo>
                    <a:pt x="5778" y="701"/>
                  </a:lnTo>
                  <a:lnTo>
                    <a:pt x="5778" y="699"/>
                  </a:lnTo>
                  <a:lnTo>
                    <a:pt x="5778" y="698"/>
                  </a:lnTo>
                  <a:lnTo>
                    <a:pt x="5778" y="698"/>
                  </a:lnTo>
                  <a:lnTo>
                    <a:pt x="5775" y="693"/>
                  </a:lnTo>
                  <a:lnTo>
                    <a:pt x="5768" y="686"/>
                  </a:lnTo>
                  <a:lnTo>
                    <a:pt x="5754" y="672"/>
                  </a:lnTo>
                  <a:lnTo>
                    <a:pt x="5739" y="662"/>
                  </a:lnTo>
                  <a:lnTo>
                    <a:pt x="5731" y="657"/>
                  </a:lnTo>
                  <a:lnTo>
                    <a:pt x="5731" y="657"/>
                  </a:lnTo>
                  <a:lnTo>
                    <a:pt x="5716" y="656"/>
                  </a:lnTo>
                  <a:lnTo>
                    <a:pt x="5709" y="656"/>
                  </a:lnTo>
                  <a:lnTo>
                    <a:pt x="5705" y="656"/>
                  </a:lnTo>
                  <a:lnTo>
                    <a:pt x="5704" y="657"/>
                  </a:lnTo>
                  <a:lnTo>
                    <a:pt x="5704" y="657"/>
                  </a:lnTo>
                  <a:close/>
                  <a:moveTo>
                    <a:pt x="5407" y="536"/>
                  </a:moveTo>
                  <a:lnTo>
                    <a:pt x="5407" y="536"/>
                  </a:lnTo>
                  <a:lnTo>
                    <a:pt x="5402" y="541"/>
                  </a:lnTo>
                  <a:lnTo>
                    <a:pt x="5390" y="553"/>
                  </a:lnTo>
                  <a:lnTo>
                    <a:pt x="5384" y="559"/>
                  </a:lnTo>
                  <a:lnTo>
                    <a:pt x="5378" y="568"/>
                  </a:lnTo>
                  <a:lnTo>
                    <a:pt x="5375" y="576"/>
                  </a:lnTo>
                  <a:lnTo>
                    <a:pt x="5373" y="583"/>
                  </a:lnTo>
                  <a:lnTo>
                    <a:pt x="5373" y="583"/>
                  </a:lnTo>
                  <a:lnTo>
                    <a:pt x="5377" y="612"/>
                  </a:lnTo>
                  <a:lnTo>
                    <a:pt x="5380" y="625"/>
                  </a:lnTo>
                  <a:lnTo>
                    <a:pt x="5380" y="637"/>
                  </a:lnTo>
                  <a:lnTo>
                    <a:pt x="5380" y="637"/>
                  </a:lnTo>
                  <a:lnTo>
                    <a:pt x="5380" y="649"/>
                  </a:lnTo>
                  <a:lnTo>
                    <a:pt x="5382" y="659"/>
                  </a:lnTo>
                  <a:lnTo>
                    <a:pt x="5380" y="664"/>
                  </a:lnTo>
                  <a:lnTo>
                    <a:pt x="5377" y="669"/>
                  </a:lnTo>
                  <a:lnTo>
                    <a:pt x="5373" y="674"/>
                  </a:lnTo>
                  <a:lnTo>
                    <a:pt x="5367" y="678"/>
                  </a:lnTo>
                  <a:lnTo>
                    <a:pt x="5367" y="678"/>
                  </a:lnTo>
                  <a:lnTo>
                    <a:pt x="5326" y="698"/>
                  </a:lnTo>
                  <a:lnTo>
                    <a:pt x="5308" y="710"/>
                  </a:lnTo>
                  <a:lnTo>
                    <a:pt x="5301" y="713"/>
                  </a:lnTo>
                  <a:lnTo>
                    <a:pt x="5299" y="718"/>
                  </a:lnTo>
                  <a:lnTo>
                    <a:pt x="5299" y="718"/>
                  </a:lnTo>
                  <a:lnTo>
                    <a:pt x="5299" y="720"/>
                  </a:lnTo>
                  <a:lnTo>
                    <a:pt x="5301" y="721"/>
                  </a:lnTo>
                  <a:lnTo>
                    <a:pt x="5309" y="723"/>
                  </a:lnTo>
                  <a:lnTo>
                    <a:pt x="5318" y="723"/>
                  </a:lnTo>
                  <a:lnTo>
                    <a:pt x="5331" y="721"/>
                  </a:lnTo>
                  <a:lnTo>
                    <a:pt x="5345" y="718"/>
                  </a:lnTo>
                  <a:lnTo>
                    <a:pt x="5358" y="713"/>
                  </a:lnTo>
                  <a:lnTo>
                    <a:pt x="5370" y="706"/>
                  </a:lnTo>
                  <a:lnTo>
                    <a:pt x="5380" y="698"/>
                  </a:lnTo>
                  <a:lnTo>
                    <a:pt x="5380" y="698"/>
                  </a:lnTo>
                  <a:lnTo>
                    <a:pt x="5395" y="684"/>
                  </a:lnTo>
                  <a:lnTo>
                    <a:pt x="5407" y="674"/>
                  </a:lnTo>
                  <a:lnTo>
                    <a:pt x="5410" y="671"/>
                  </a:lnTo>
                  <a:lnTo>
                    <a:pt x="5412" y="666"/>
                  </a:lnTo>
                  <a:lnTo>
                    <a:pt x="5414" y="659"/>
                  </a:lnTo>
                  <a:lnTo>
                    <a:pt x="5414" y="650"/>
                  </a:lnTo>
                  <a:lnTo>
                    <a:pt x="5414" y="650"/>
                  </a:lnTo>
                  <a:lnTo>
                    <a:pt x="5412" y="635"/>
                  </a:lnTo>
                  <a:lnTo>
                    <a:pt x="5409" y="623"/>
                  </a:lnTo>
                  <a:lnTo>
                    <a:pt x="5409" y="615"/>
                  </a:lnTo>
                  <a:lnTo>
                    <a:pt x="5414" y="603"/>
                  </a:lnTo>
                  <a:lnTo>
                    <a:pt x="5414" y="603"/>
                  </a:lnTo>
                  <a:lnTo>
                    <a:pt x="5421" y="588"/>
                  </a:lnTo>
                  <a:lnTo>
                    <a:pt x="5424" y="576"/>
                  </a:lnTo>
                  <a:lnTo>
                    <a:pt x="5424" y="569"/>
                  </a:lnTo>
                  <a:lnTo>
                    <a:pt x="5422" y="568"/>
                  </a:lnTo>
                  <a:lnTo>
                    <a:pt x="5421" y="569"/>
                  </a:lnTo>
                  <a:lnTo>
                    <a:pt x="5421" y="569"/>
                  </a:lnTo>
                  <a:lnTo>
                    <a:pt x="5416" y="576"/>
                  </a:lnTo>
                  <a:lnTo>
                    <a:pt x="5410" y="583"/>
                  </a:lnTo>
                  <a:lnTo>
                    <a:pt x="5407" y="586"/>
                  </a:lnTo>
                  <a:lnTo>
                    <a:pt x="5405" y="588"/>
                  </a:lnTo>
                  <a:lnTo>
                    <a:pt x="5402" y="586"/>
                  </a:lnTo>
                  <a:lnTo>
                    <a:pt x="5400" y="583"/>
                  </a:lnTo>
                  <a:lnTo>
                    <a:pt x="5400" y="583"/>
                  </a:lnTo>
                  <a:lnTo>
                    <a:pt x="5399" y="576"/>
                  </a:lnTo>
                  <a:lnTo>
                    <a:pt x="5399" y="569"/>
                  </a:lnTo>
                  <a:lnTo>
                    <a:pt x="5402" y="554"/>
                  </a:lnTo>
                  <a:lnTo>
                    <a:pt x="5407" y="536"/>
                  </a:lnTo>
                  <a:lnTo>
                    <a:pt x="5407" y="536"/>
                  </a:lnTo>
                  <a:close/>
                  <a:moveTo>
                    <a:pt x="5549" y="860"/>
                  </a:moveTo>
                  <a:lnTo>
                    <a:pt x="5549" y="860"/>
                  </a:lnTo>
                  <a:lnTo>
                    <a:pt x="5542" y="838"/>
                  </a:lnTo>
                  <a:lnTo>
                    <a:pt x="5535" y="821"/>
                  </a:lnTo>
                  <a:lnTo>
                    <a:pt x="5528" y="806"/>
                  </a:lnTo>
                  <a:lnTo>
                    <a:pt x="5528" y="806"/>
                  </a:lnTo>
                  <a:lnTo>
                    <a:pt x="5517" y="782"/>
                  </a:lnTo>
                  <a:lnTo>
                    <a:pt x="5500" y="748"/>
                  </a:lnTo>
                  <a:lnTo>
                    <a:pt x="5490" y="732"/>
                  </a:lnTo>
                  <a:lnTo>
                    <a:pt x="5480" y="718"/>
                  </a:lnTo>
                  <a:lnTo>
                    <a:pt x="5475" y="713"/>
                  </a:lnTo>
                  <a:lnTo>
                    <a:pt x="5469" y="711"/>
                  </a:lnTo>
                  <a:lnTo>
                    <a:pt x="5464" y="710"/>
                  </a:lnTo>
                  <a:lnTo>
                    <a:pt x="5461" y="711"/>
                  </a:lnTo>
                  <a:lnTo>
                    <a:pt x="5461" y="711"/>
                  </a:lnTo>
                  <a:lnTo>
                    <a:pt x="5449" y="721"/>
                  </a:lnTo>
                  <a:lnTo>
                    <a:pt x="5444" y="726"/>
                  </a:lnTo>
                  <a:lnTo>
                    <a:pt x="5441" y="733"/>
                  </a:lnTo>
                  <a:lnTo>
                    <a:pt x="5436" y="747"/>
                  </a:lnTo>
                  <a:lnTo>
                    <a:pt x="5434" y="765"/>
                  </a:lnTo>
                  <a:lnTo>
                    <a:pt x="5434" y="765"/>
                  </a:lnTo>
                  <a:lnTo>
                    <a:pt x="5434" y="781"/>
                  </a:lnTo>
                  <a:lnTo>
                    <a:pt x="5436" y="787"/>
                  </a:lnTo>
                  <a:lnTo>
                    <a:pt x="5437" y="792"/>
                  </a:lnTo>
                  <a:lnTo>
                    <a:pt x="5441" y="799"/>
                  </a:lnTo>
                  <a:lnTo>
                    <a:pt x="5441" y="799"/>
                  </a:lnTo>
                  <a:lnTo>
                    <a:pt x="5446" y="808"/>
                  </a:lnTo>
                  <a:lnTo>
                    <a:pt x="5453" y="811"/>
                  </a:lnTo>
                  <a:lnTo>
                    <a:pt x="5468" y="819"/>
                  </a:lnTo>
                  <a:lnTo>
                    <a:pt x="5468" y="819"/>
                  </a:lnTo>
                  <a:lnTo>
                    <a:pt x="5481" y="828"/>
                  </a:lnTo>
                  <a:lnTo>
                    <a:pt x="5500" y="841"/>
                  </a:lnTo>
                  <a:lnTo>
                    <a:pt x="5522" y="860"/>
                  </a:lnTo>
                  <a:lnTo>
                    <a:pt x="5522" y="860"/>
                  </a:lnTo>
                  <a:lnTo>
                    <a:pt x="5515" y="860"/>
                  </a:lnTo>
                  <a:lnTo>
                    <a:pt x="5501" y="862"/>
                  </a:lnTo>
                  <a:lnTo>
                    <a:pt x="5495" y="863"/>
                  </a:lnTo>
                  <a:lnTo>
                    <a:pt x="5488" y="865"/>
                  </a:lnTo>
                  <a:lnTo>
                    <a:pt x="5483" y="868"/>
                  </a:lnTo>
                  <a:lnTo>
                    <a:pt x="5481" y="873"/>
                  </a:lnTo>
                  <a:lnTo>
                    <a:pt x="5481" y="873"/>
                  </a:lnTo>
                  <a:lnTo>
                    <a:pt x="5481" y="882"/>
                  </a:lnTo>
                  <a:lnTo>
                    <a:pt x="5485" y="885"/>
                  </a:lnTo>
                  <a:lnTo>
                    <a:pt x="5486" y="887"/>
                  </a:lnTo>
                  <a:lnTo>
                    <a:pt x="5488" y="894"/>
                  </a:lnTo>
                  <a:lnTo>
                    <a:pt x="5488" y="894"/>
                  </a:lnTo>
                  <a:lnTo>
                    <a:pt x="5488" y="904"/>
                  </a:lnTo>
                  <a:lnTo>
                    <a:pt x="5485" y="916"/>
                  </a:lnTo>
                  <a:lnTo>
                    <a:pt x="5481" y="934"/>
                  </a:lnTo>
                  <a:lnTo>
                    <a:pt x="5481" y="934"/>
                  </a:lnTo>
                  <a:lnTo>
                    <a:pt x="5478" y="943"/>
                  </a:lnTo>
                  <a:lnTo>
                    <a:pt x="5475" y="948"/>
                  </a:lnTo>
                  <a:lnTo>
                    <a:pt x="5475" y="948"/>
                  </a:lnTo>
                  <a:lnTo>
                    <a:pt x="5486" y="939"/>
                  </a:lnTo>
                  <a:lnTo>
                    <a:pt x="5498" y="933"/>
                  </a:lnTo>
                  <a:lnTo>
                    <a:pt x="5508" y="928"/>
                  </a:lnTo>
                  <a:lnTo>
                    <a:pt x="5508" y="928"/>
                  </a:lnTo>
                  <a:lnTo>
                    <a:pt x="5569" y="907"/>
                  </a:lnTo>
                  <a:lnTo>
                    <a:pt x="5569" y="907"/>
                  </a:lnTo>
                  <a:lnTo>
                    <a:pt x="5584" y="924"/>
                  </a:lnTo>
                  <a:lnTo>
                    <a:pt x="5598" y="938"/>
                  </a:lnTo>
                  <a:lnTo>
                    <a:pt x="5609" y="948"/>
                  </a:lnTo>
                  <a:lnTo>
                    <a:pt x="5609" y="948"/>
                  </a:lnTo>
                  <a:lnTo>
                    <a:pt x="5618" y="951"/>
                  </a:lnTo>
                  <a:lnTo>
                    <a:pt x="5626" y="953"/>
                  </a:lnTo>
                  <a:lnTo>
                    <a:pt x="5635" y="955"/>
                  </a:lnTo>
                  <a:lnTo>
                    <a:pt x="5638" y="958"/>
                  </a:lnTo>
                  <a:lnTo>
                    <a:pt x="5643" y="961"/>
                  </a:lnTo>
                  <a:lnTo>
                    <a:pt x="5643" y="961"/>
                  </a:lnTo>
                  <a:lnTo>
                    <a:pt x="5655" y="975"/>
                  </a:lnTo>
                  <a:lnTo>
                    <a:pt x="5665" y="990"/>
                  </a:lnTo>
                  <a:lnTo>
                    <a:pt x="5677" y="1009"/>
                  </a:lnTo>
                  <a:lnTo>
                    <a:pt x="5704" y="988"/>
                  </a:lnTo>
                  <a:lnTo>
                    <a:pt x="5704" y="988"/>
                  </a:lnTo>
                  <a:lnTo>
                    <a:pt x="5705" y="988"/>
                  </a:lnTo>
                  <a:lnTo>
                    <a:pt x="5711" y="987"/>
                  </a:lnTo>
                  <a:lnTo>
                    <a:pt x="5712" y="985"/>
                  </a:lnTo>
                  <a:lnTo>
                    <a:pt x="5712" y="982"/>
                  </a:lnTo>
                  <a:lnTo>
                    <a:pt x="5712" y="978"/>
                  </a:lnTo>
                  <a:lnTo>
                    <a:pt x="5711" y="975"/>
                  </a:lnTo>
                  <a:lnTo>
                    <a:pt x="5711" y="975"/>
                  </a:lnTo>
                  <a:lnTo>
                    <a:pt x="5704" y="966"/>
                  </a:lnTo>
                  <a:lnTo>
                    <a:pt x="5695" y="958"/>
                  </a:lnTo>
                  <a:lnTo>
                    <a:pt x="5689" y="949"/>
                  </a:lnTo>
                  <a:lnTo>
                    <a:pt x="5684" y="941"/>
                  </a:lnTo>
                  <a:lnTo>
                    <a:pt x="5684" y="941"/>
                  </a:lnTo>
                  <a:lnTo>
                    <a:pt x="5682" y="929"/>
                  </a:lnTo>
                  <a:lnTo>
                    <a:pt x="5682" y="914"/>
                  </a:lnTo>
                  <a:lnTo>
                    <a:pt x="5680" y="906"/>
                  </a:lnTo>
                  <a:lnTo>
                    <a:pt x="5678" y="900"/>
                  </a:lnTo>
                  <a:lnTo>
                    <a:pt x="5675" y="895"/>
                  </a:lnTo>
                  <a:lnTo>
                    <a:pt x="5670" y="894"/>
                  </a:lnTo>
                  <a:lnTo>
                    <a:pt x="5670" y="894"/>
                  </a:lnTo>
                  <a:lnTo>
                    <a:pt x="5657" y="894"/>
                  </a:lnTo>
                  <a:lnTo>
                    <a:pt x="5643" y="894"/>
                  </a:lnTo>
                  <a:lnTo>
                    <a:pt x="5626" y="895"/>
                  </a:lnTo>
                  <a:lnTo>
                    <a:pt x="5609" y="894"/>
                  </a:lnTo>
                  <a:lnTo>
                    <a:pt x="5609" y="894"/>
                  </a:lnTo>
                  <a:lnTo>
                    <a:pt x="5598" y="894"/>
                  </a:lnTo>
                  <a:lnTo>
                    <a:pt x="5591" y="894"/>
                  </a:lnTo>
                  <a:lnTo>
                    <a:pt x="5586" y="894"/>
                  </a:lnTo>
                  <a:lnTo>
                    <a:pt x="5576" y="887"/>
                  </a:lnTo>
                  <a:lnTo>
                    <a:pt x="5576" y="887"/>
                  </a:lnTo>
                  <a:lnTo>
                    <a:pt x="5562" y="877"/>
                  </a:lnTo>
                  <a:lnTo>
                    <a:pt x="5555" y="868"/>
                  </a:lnTo>
                  <a:lnTo>
                    <a:pt x="5549" y="860"/>
                  </a:lnTo>
                  <a:lnTo>
                    <a:pt x="5549" y="860"/>
                  </a:lnTo>
                  <a:close/>
                  <a:moveTo>
                    <a:pt x="5623" y="799"/>
                  </a:moveTo>
                  <a:lnTo>
                    <a:pt x="5623" y="799"/>
                  </a:lnTo>
                  <a:lnTo>
                    <a:pt x="5611" y="803"/>
                  </a:lnTo>
                  <a:lnTo>
                    <a:pt x="5601" y="806"/>
                  </a:lnTo>
                  <a:lnTo>
                    <a:pt x="5589" y="813"/>
                  </a:lnTo>
                  <a:lnTo>
                    <a:pt x="5589" y="813"/>
                  </a:lnTo>
                  <a:lnTo>
                    <a:pt x="5572" y="826"/>
                  </a:lnTo>
                  <a:lnTo>
                    <a:pt x="5569" y="831"/>
                  </a:lnTo>
                  <a:lnTo>
                    <a:pt x="5569" y="831"/>
                  </a:lnTo>
                  <a:lnTo>
                    <a:pt x="5569" y="833"/>
                  </a:lnTo>
                  <a:lnTo>
                    <a:pt x="5569" y="833"/>
                  </a:lnTo>
                  <a:lnTo>
                    <a:pt x="5569" y="835"/>
                  </a:lnTo>
                  <a:lnTo>
                    <a:pt x="5571" y="836"/>
                  </a:lnTo>
                  <a:lnTo>
                    <a:pt x="5571" y="841"/>
                  </a:lnTo>
                  <a:lnTo>
                    <a:pt x="5571" y="845"/>
                  </a:lnTo>
                  <a:lnTo>
                    <a:pt x="5572" y="848"/>
                  </a:lnTo>
                  <a:lnTo>
                    <a:pt x="5577" y="850"/>
                  </a:lnTo>
                  <a:lnTo>
                    <a:pt x="5582" y="853"/>
                  </a:lnTo>
                  <a:lnTo>
                    <a:pt x="5582" y="853"/>
                  </a:lnTo>
                  <a:lnTo>
                    <a:pt x="5596" y="860"/>
                  </a:lnTo>
                  <a:lnTo>
                    <a:pt x="5606" y="865"/>
                  </a:lnTo>
                  <a:lnTo>
                    <a:pt x="5616" y="873"/>
                  </a:lnTo>
                  <a:lnTo>
                    <a:pt x="5616" y="873"/>
                  </a:lnTo>
                  <a:lnTo>
                    <a:pt x="5623" y="853"/>
                  </a:lnTo>
                  <a:lnTo>
                    <a:pt x="5623" y="853"/>
                  </a:lnTo>
                  <a:lnTo>
                    <a:pt x="5625" y="851"/>
                  </a:lnTo>
                  <a:lnTo>
                    <a:pt x="5630" y="851"/>
                  </a:lnTo>
                  <a:lnTo>
                    <a:pt x="5641" y="850"/>
                  </a:lnTo>
                  <a:lnTo>
                    <a:pt x="5652" y="850"/>
                  </a:lnTo>
                  <a:lnTo>
                    <a:pt x="5655" y="848"/>
                  </a:lnTo>
                  <a:lnTo>
                    <a:pt x="5657" y="846"/>
                  </a:lnTo>
                  <a:lnTo>
                    <a:pt x="5657" y="846"/>
                  </a:lnTo>
                  <a:lnTo>
                    <a:pt x="5650" y="835"/>
                  </a:lnTo>
                  <a:lnTo>
                    <a:pt x="5643" y="826"/>
                  </a:lnTo>
                  <a:lnTo>
                    <a:pt x="5643" y="826"/>
                  </a:lnTo>
                  <a:lnTo>
                    <a:pt x="5635" y="813"/>
                  </a:lnTo>
                  <a:lnTo>
                    <a:pt x="5628" y="803"/>
                  </a:lnTo>
                  <a:lnTo>
                    <a:pt x="5625" y="799"/>
                  </a:lnTo>
                  <a:lnTo>
                    <a:pt x="5623" y="799"/>
                  </a:lnTo>
                  <a:lnTo>
                    <a:pt x="5623" y="799"/>
                  </a:lnTo>
                  <a:close/>
                  <a:moveTo>
                    <a:pt x="5427" y="873"/>
                  </a:moveTo>
                  <a:lnTo>
                    <a:pt x="5394" y="887"/>
                  </a:lnTo>
                  <a:lnTo>
                    <a:pt x="5394" y="887"/>
                  </a:lnTo>
                  <a:lnTo>
                    <a:pt x="5367" y="975"/>
                  </a:lnTo>
                  <a:lnTo>
                    <a:pt x="5367" y="975"/>
                  </a:lnTo>
                  <a:lnTo>
                    <a:pt x="5362" y="993"/>
                  </a:lnTo>
                  <a:lnTo>
                    <a:pt x="5360" y="1005"/>
                  </a:lnTo>
                  <a:lnTo>
                    <a:pt x="5358" y="1017"/>
                  </a:lnTo>
                  <a:lnTo>
                    <a:pt x="5353" y="1036"/>
                  </a:lnTo>
                  <a:lnTo>
                    <a:pt x="5353" y="1036"/>
                  </a:lnTo>
                  <a:lnTo>
                    <a:pt x="5348" y="1056"/>
                  </a:lnTo>
                  <a:lnTo>
                    <a:pt x="5346" y="1069"/>
                  </a:lnTo>
                  <a:lnTo>
                    <a:pt x="5345" y="1081"/>
                  </a:lnTo>
                  <a:lnTo>
                    <a:pt x="5343" y="1085"/>
                  </a:lnTo>
                  <a:lnTo>
                    <a:pt x="5340" y="1090"/>
                  </a:lnTo>
                  <a:lnTo>
                    <a:pt x="5340" y="1090"/>
                  </a:lnTo>
                  <a:lnTo>
                    <a:pt x="5333" y="1098"/>
                  </a:lnTo>
                  <a:lnTo>
                    <a:pt x="5328" y="1107"/>
                  </a:lnTo>
                  <a:lnTo>
                    <a:pt x="5321" y="1117"/>
                  </a:lnTo>
                  <a:lnTo>
                    <a:pt x="5313" y="1130"/>
                  </a:lnTo>
                  <a:lnTo>
                    <a:pt x="5313" y="1130"/>
                  </a:lnTo>
                  <a:lnTo>
                    <a:pt x="5291" y="1164"/>
                  </a:lnTo>
                  <a:lnTo>
                    <a:pt x="5282" y="1178"/>
                  </a:lnTo>
                  <a:lnTo>
                    <a:pt x="5279" y="1184"/>
                  </a:lnTo>
                  <a:lnTo>
                    <a:pt x="5279" y="1184"/>
                  </a:lnTo>
                  <a:lnTo>
                    <a:pt x="5277" y="1186"/>
                  </a:lnTo>
                  <a:lnTo>
                    <a:pt x="5276" y="1186"/>
                  </a:lnTo>
                  <a:lnTo>
                    <a:pt x="5269" y="1189"/>
                  </a:lnTo>
                  <a:lnTo>
                    <a:pt x="5267" y="1193"/>
                  </a:lnTo>
                  <a:lnTo>
                    <a:pt x="5266" y="1196"/>
                  </a:lnTo>
                  <a:lnTo>
                    <a:pt x="5267" y="1199"/>
                  </a:lnTo>
                  <a:lnTo>
                    <a:pt x="5272" y="1205"/>
                  </a:lnTo>
                  <a:lnTo>
                    <a:pt x="5272" y="1205"/>
                  </a:lnTo>
                  <a:lnTo>
                    <a:pt x="5287" y="1218"/>
                  </a:lnTo>
                  <a:lnTo>
                    <a:pt x="5291" y="1221"/>
                  </a:lnTo>
                  <a:lnTo>
                    <a:pt x="5292" y="1225"/>
                  </a:lnTo>
                  <a:lnTo>
                    <a:pt x="5292" y="1225"/>
                  </a:lnTo>
                  <a:lnTo>
                    <a:pt x="5296" y="1230"/>
                  </a:lnTo>
                  <a:lnTo>
                    <a:pt x="5301" y="1237"/>
                  </a:lnTo>
                  <a:lnTo>
                    <a:pt x="5304" y="1243"/>
                  </a:lnTo>
                  <a:lnTo>
                    <a:pt x="5306" y="1248"/>
                  </a:lnTo>
                  <a:lnTo>
                    <a:pt x="5306" y="1252"/>
                  </a:lnTo>
                  <a:lnTo>
                    <a:pt x="5306" y="1252"/>
                  </a:lnTo>
                  <a:lnTo>
                    <a:pt x="5304" y="1270"/>
                  </a:lnTo>
                  <a:lnTo>
                    <a:pt x="5304" y="1274"/>
                  </a:lnTo>
                  <a:lnTo>
                    <a:pt x="5306" y="1265"/>
                  </a:lnTo>
                  <a:lnTo>
                    <a:pt x="5306" y="1265"/>
                  </a:lnTo>
                  <a:lnTo>
                    <a:pt x="5308" y="1257"/>
                  </a:lnTo>
                  <a:lnTo>
                    <a:pt x="5308" y="1248"/>
                  </a:lnTo>
                  <a:lnTo>
                    <a:pt x="5306" y="1230"/>
                  </a:lnTo>
                  <a:lnTo>
                    <a:pt x="5306" y="1218"/>
                  </a:lnTo>
                  <a:lnTo>
                    <a:pt x="5306" y="1208"/>
                  </a:lnTo>
                  <a:lnTo>
                    <a:pt x="5309" y="1196"/>
                  </a:lnTo>
                  <a:lnTo>
                    <a:pt x="5313" y="1184"/>
                  </a:lnTo>
                  <a:lnTo>
                    <a:pt x="5313" y="1184"/>
                  </a:lnTo>
                  <a:lnTo>
                    <a:pt x="5321" y="1164"/>
                  </a:lnTo>
                  <a:lnTo>
                    <a:pt x="5328" y="1150"/>
                  </a:lnTo>
                  <a:lnTo>
                    <a:pt x="5331" y="1145"/>
                  </a:lnTo>
                  <a:lnTo>
                    <a:pt x="5336" y="1142"/>
                  </a:lnTo>
                  <a:lnTo>
                    <a:pt x="5343" y="1139"/>
                  </a:lnTo>
                  <a:lnTo>
                    <a:pt x="5353" y="1137"/>
                  </a:lnTo>
                  <a:lnTo>
                    <a:pt x="5353" y="1137"/>
                  </a:lnTo>
                  <a:lnTo>
                    <a:pt x="5384" y="1135"/>
                  </a:lnTo>
                  <a:lnTo>
                    <a:pt x="5421" y="1137"/>
                  </a:lnTo>
                  <a:lnTo>
                    <a:pt x="5453" y="1140"/>
                  </a:lnTo>
                  <a:lnTo>
                    <a:pt x="5463" y="1142"/>
                  </a:lnTo>
                  <a:lnTo>
                    <a:pt x="5468" y="1144"/>
                  </a:lnTo>
                  <a:lnTo>
                    <a:pt x="5468" y="1144"/>
                  </a:lnTo>
                  <a:lnTo>
                    <a:pt x="5469" y="1152"/>
                  </a:lnTo>
                  <a:lnTo>
                    <a:pt x="5469" y="1164"/>
                  </a:lnTo>
                  <a:lnTo>
                    <a:pt x="5471" y="1169"/>
                  </a:lnTo>
                  <a:lnTo>
                    <a:pt x="5473" y="1172"/>
                  </a:lnTo>
                  <a:lnTo>
                    <a:pt x="5476" y="1174"/>
                  </a:lnTo>
                  <a:lnTo>
                    <a:pt x="5481" y="1171"/>
                  </a:lnTo>
                  <a:lnTo>
                    <a:pt x="5481" y="1171"/>
                  </a:lnTo>
                  <a:lnTo>
                    <a:pt x="5493" y="1159"/>
                  </a:lnTo>
                  <a:lnTo>
                    <a:pt x="5505" y="1149"/>
                  </a:lnTo>
                  <a:lnTo>
                    <a:pt x="5515" y="1137"/>
                  </a:lnTo>
                  <a:lnTo>
                    <a:pt x="5515" y="1137"/>
                  </a:lnTo>
                  <a:lnTo>
                    <a:pt x="5501" y="1130"/>
                  </a:lnTo>
                  <a:lnTo>
                    <a:pt x="5488" y="1125"/>
                  </a:lnTo>
                  <a:lnTo>
                    <a:pt x="5481" y="1123"/>
                  </a:lnTo>
                  <a:lnTo>
                    <a:pt x="5475" y="1123"/>
                  </a:lnTo>
                  <a:lnTo>
                    <a:pt x="5475" y="1123"/>
                  </a:lnTo>
                  <a:lnTo>
                    <a:pt x="5463" y="1125"/>
                  </a:lnTo>
                  <a:lnTo>
                    <a:pt x="5449" y="1127"/>
                  </a:lnTo>
                  <a:lnTo>
                    <a:pt x="5443" y="1125"/>
                  </a:lnTo>
                  <a:lnTo>
                    <a:pt x="5436" y="1123"/>
                  </a:lnTo>
                  <a:lnTo>
                    <a:pt x="5426" y="1118"/>
                  </a:lnTo>
                  <a:lnTo>
                    <a:pt x="5414" y="1110"/>
                  </a:lnTo>
                  <a:lnTo>
                    <a:pt x="5414" y="1110"/>
                  </a:lnTo>
                  <a:lnTo>
                    <a:pt x="5394" y="1095"/>
                  </a:lnTo>
                  <a:lnTo>
                    <a:pt x="5382" y="1086"/>
                  </a:lnTo>
                  <a:lnTo>
                    <a:pt x="5377" y="1078"/>
                  </a:lnTo>
                  <a:lnTo>
                    <a:pt x="5373" y="1069"/>
                  </a:lnTo>
                  <a:lnTo>
                    <a:pt x="5373" y="1069"/>
                  </a:lnTo>
                  <a:lnTo>
                    <a:pt x="5373" y="1063"/>
                  </a:lnTo>
                  <a:lnTo>
                    <a:pt x="5375" y="1051"/>
                  </a:lnTo>
                  <a:lnTo>
                    <a:pt x="5382" y="1027"/>
                  </a:lnTo>
                  <a:lnTo>
                    <a:pt x="5394" y="995"/>
                  </a:lnTo>
                  <a:lnTo>
                    <a:pt x="5394" y="995"/>
                  </a:lnTo>
                  <a:lnTo>
                    <a:pt x="5405" y="985"/>
                  </a:lnTo>
                  <a:lnTo>
                    <a:pt x="5416" y="975"/>
                  </a:lnTo>
                  <a:lnTo>
                    <a:pt x="5427" y="961"/>
                  </a:lnTo>
                  <a:lnTo>
                    <a:pt x="5427" y="961"/>
                  </a:lnTo>
                  <a:lnTo>
                    <a:pt x="5437" y="951"/>
                  </a:lnTo>
                  <a:lnTo>
                    <a:pt x="5444" y="946"/>
                  </a:lnTo>
                  <a:lnTo>
                    <a:pt x="5448" y="941"/>
                  </a:lnTo>
                  <a:lnTo>
                    <a:pt x="5448" y="934"/>
                  </a:lnTo>
                  <a:lnTo>
                    <a:pt x="5448" y="934"/>
                  </a:lnTo>
                  <a:lnTo>
                    <a:pt x="5444" y="919"/>
                  </a:lnTo>
                  <a:lnTo>
                    <a:pt x="5437" y="899"/>
                  </a:lnTo>
                  <a:lnTo>
                    <a:pt x="5427" y="873"/>
                  </a:lnTo>
                  <a:lnTo>
                    <a:pt x="5427" y="873"/>
                  </a:lnTo>
                  <a:close/>
                  <a:moveTo>
                    <a:pt x="5124" y="853"/>
                  </a:moveTo>
                  <a:lnTo>
                    <a:pt x="5124" y="853"/>
                  </a:lnTo>
                  <a:lnTo>
                    <a:pt x="5107" y="922"/>
                  </a:lnTo>
                  <a:lnTo>
                    <a:pt x="5095" y="976"/>
                  </a:lnTo>
                  <a:lnTo>
                    <a:pt x="5092" y="997"/>
                  </a:lnTo>
                  <a:lnTo>
                    <a:pt x="5090" y="1009"/>
                  </a:lnTo>
                  <a:lnTo>
                    <a:pt x="5090" y="1009"/>
                  </a:lnTo>
                  <a:lnTo>
                    <a:pt x="5089" y="1017"/>
                  </a:lnTo>
                  <a:lnTo>
                    <a:pt x="5085" y="1029"/>
                  </a:lnTo>
                  <a:lnTo>
                    <a:pt x="5072" y="1059"/>
                  </a:lnTo>
                  <a:lnTo>
                    <a:pt x="5058" y="1091"/>
                  </a:lnTo>
                  <a:lnTo>
                    <a:pt x="5053" y="1108"/>
                  </a:lnTo>
                  <a:lnTo>
                    <a:pt x="5050" y="1123"/>
                  </a:lnTo>
                  <a:lnTo>
                    <a:pt x="5050" y="1123"/>
                  </a:lnTo>
                  <a:lnTo>
                    <a:pt x="5045" y="1167"/>
                  </a:lnTo>
                  <a:lnTo>
                    <a:pt x="5043" y="1205"/>
                  </a:lnTo>
                  <a:lnTo>
                    <a:pt x="5043" y="1205"/>
                  </a:lnTo>
                  <a:lnTo>
                    <a:pt x="5045" y="1213"/>
                  </a:lnTo>
                  <a:lnTo>
                    <a:pt x="5046" y="1220"/>
                  </a:lnTo>
                  <a:lnTo>
                    <a:pt x="5053" y="1227"/>
                  </a:lnTo>
                  <a:lnTo>
                    <a:pt x="5055" y="1228"/>
                  </a:lnTo>
                  <a:lnTo>
                    <a:pt x="5053" y="1232"/>
                  </a:lnTo>
                  <a:lnTo>
                    <a:pt x="5050" y="1237"/>
                  </a:lnTo>
                  <a:lnTo>
                    <a:pt x="5043" y="1245"/>
                  </a:lnTo>
                  <a:lnTo>
                    <a:pt x="5043" y="1245"/>
                  </a:lnTo>
                  <a:lnTo>
                    <a:pt x="5019" y="1272"/>
                  </a:lnTo>
                  <a:lnTo>
                    <a:pt x="4989" y="1309"/>
                  </a:lnTo>
                  <a:lnTo>
                    <a:pt x="4955" y="1353"/>
                  </a:lnTo>
                  <a:lnTo>
                    <a:pt x="4955" y="1353"/>
                  </a:lnTo>
                  <a:lnTo>
                    <a:pt x="4991" y="1338"/>
                  </a:lnTo>
                  <a:lnTo>
                    <a:pt x="5016" y="1324"/>
                  </a:lnTo>
                  <a:lnTo>
                    <a:pt x="5024" y="1318"/>
                  </a:lnTo>
                  <a:lnTo>
                    <a:pt x="5030" y="1313"/>
                  </a:lnTo>
                  <a:lnTo>
                    <a:pt x="5030" y="1313"/>
                  </a:lnTo>
                  <a:lnTo>
                    <a:pt x="5031" y="1308"/>
                  </a:lnTo>
                  <a:lnTo>
                    <a:pt x="5030" y="1303"/>
                  </a:lnTo>
                  <a:lnTo>
                    <a:pt x="5028" y="1296"/>
                  </a:lnTo>
                  <a:lnTo>
                    <a:pt x="5028" y="1291"/>
                  </a:lnTo>
                  <a:lnTo>
                    <a:pt x="5030" y="1287"/>
                  </a:lnTo>
                  <a:lnTo>
                    <a:pt x="5035" y="1284"/>
                  </a:lnTo>
                  <a:lnTo>
                    <a:pt x="5043" y="1279"/>
                  </a:lnTo>
                  <a:lnTo>
                    <a:pt x="5043" y="1279"/>
                  </a:lnTo>
                  <a:lnTo>
                    <a:pt x="5053" y="1275"/>
                  </a:lnTo>
                  <a:lnTo>
                    <a:pt x="5060" y="1274"/>
                  </a:lnTo>
                  <a:lnTo>
                    <a:pt x="5068" y="1274"/>
                  </a:lnTo>
                  <a:lnTo>
                    <a:pt x="5072" y="1274"/>
                  </a:lnTo>
                  <a:lnTo>
                    <a:pt x="5077" y="1270"/>
                  </a:lnTo>
                  <a:lnTo>
                    <a:pt x="5082" y="1267"/>
                  </a:lnTo>
                  <a:lnTo>
                    <a:pt x="5090" y="1259"/>
                  </a:lnTo>
                  <a:lnTo>
                    <a:pt x="5090" y="1259"/>
                  </a:lnTo>
                  <a:lnTo>
                    <a:pt x="5107" y="1240"/>
                  </a:lnTo>
                  <a:lnTo>
                    <a:pt x="5121" y="1223"/>
                  </a:lnTo>
                  <a:lnTo>
                    <a:pt x="5129" y="1211"/>
                  </a:lnTo>
                  <a:lnTo>
                    <a:pt x="5131" y="1206"/>
                  </a:lnTo>
                  <a:lnTo>
                    <a:pt x="5131" y="1205"/>
                  </a:lnTo>
                  <a:lnTo>
                    <a:pt x="5131" y="1205"/>
                  </a:lnTo>
                  <a:lnTo>
                    <a:pt x="5127" y="1196"/>
                  </a:lnTo>
                  <a:lnTo>
                    <a:pt x="5124" y="1178"/>
                  </a:lnTo>
                  <a:lnTo>
                    <a:pt x="5121" y="1147"/>
                  </a:lnTo>
                  <a:lnTo>
                    <a:pt x="5117" y="1103"/>
                  </a:lnTo>
                  <a:lnTo>
                    <a:pt x="5117" y="1103"/>
                  </a:lnTo>
                  <a:lnTo>
                    <a:pt x="5116" y="1081"/>
                  </a:lnTo>
                  <a:lnTo>
                    <a:pt x="5114" y="1066"/>
                  </a:lnTo>
                  <a:lnTo>
                    <a:pt x="5112" y="1049"/>
                  </a:lnTo>
                  <a:lnTo>
                    <a:pt x="5110" y="1044"/>
                  </a:lnTo>
                  <a:lnTo>
                    <a:pt x="5110" y="1039"/>
                  </a:lnTo>
                  <a:lnTo>
                    <a:pt x="5117" y="1022"/>
                  </a:lnTo>
                  <a:lnTo>
                    <a:pt x="5117" y="1022"/>
                  </a:lnTo>
                  <a:lnTo>
                    <a:pt x="5121" y="1005"/>
                  </a:lnTo>
                  <a:lnTo>
                    <a:pt x="5124" y="982"/>
                  </a:lnTo>
                  <a:lnTo>
                    <a:pt x="5126" y="955"/>
                  </a:lnTo>
                  <a:lnTo>
                    <a:pt x="5126" y="924"/>
                  </a:lnTo>
                  <a:lnTo>
                    <a:pt x="5126" y="875"/>
                  </a:lnTo>
                  <a:lnTo>
                    <a:pt x="5124" y="853"/>
                  </a:lnTo>
                  <a:lnTo>
                    <a:pt x="5124" y="853"/>
                  </a:lnTo>
                  <a:close/>
                  <a:moveTo>
                    <a:pt x="5522" y="961"/>
                  </a:moveTo>
                  <a:lnTo>
                    <a:pt x="5522" y="961"/>
                  </a:lnTo>
                  <a:lnTo>
                    <a:pt x="5518" y="971"/>
                  </a:lnTo>
                  <a:lnTo>
                    <a:pt x="5515" y="993"/>
                  </a:lnTo>
                  <a:lnTo>
                    <a:pt x="5513" y="1007"/>
                  </a:lnTo>
                  <a:lnTo>
                    <a:pt x="5513" y="1019"/>
                  </a:lnTo>
                  <a:lnTo>
                    <a:pt x="5517" y="1029"/>
                  </a:lnTo>
                  <a:lnTo>
                    <a:pt x="5518" y="1032"/>
                  </a:lnTo>
                  <a:lnTo>
                    <a:pt x="5522" y="1036"/>
                  </a:lnTo>
                  <a:lnTo>
                    <a:pt x="5522" y="1036"/>
                  </a:lnTo>
                  <a:lnTo>
                    <a:pt x="5534" y="1042"/>
                  </a:lnTo>
                  <a:lnTo>
                    <a:pt x="5544" y="1044"/>
                  </a:lnTo>
                  <a:lnTo>
                    <a:pt x="5562" y="1042"/>
                  </a:lnTo>
                  <a:lnTo>
                    <a:pt x="5562" y="1042"/>
                  </a:lnTo>
                  <a:lnTo>
                    <a:pt x="5593" y="1041"/>
                  </a:lnTo>
                  <a:lnTo>
                    <a:pt x="5604" y="1039"/>
                  </a:lnTo>
                  <a:lnTo>
                    <a:pt x="5608" y="1037"/>
                  </a:lnTo>
                  <a:lnTo>
                    <a:pt x="5609" y="1036"/>
                  </a:lnTo>
                  <a:lnTo>
                    <a:pt x="5609" y="1036"/>
                  </a:lnTo>
                  <a:lnTo>
                    <a:pt x="5609" y="1029"/>
                  </a:lnTo>
                  <a:lnTo>
                    <a:pt x="5608" y="1022"/>
                  </a:lnTo>
                  <a:lnTo>
                    <a:pt x="5608" y="1020"/>
                  </a:lnTo>
                  <a:lnTo>
                    <a:pt x="5604" y="1017"/>
                  </a:lnTo>
                  <a:lnTo>
                    <a:pt x="5601" y="1015"/>
                  </a:lnTo>
                  <a:lnTo>
                    <a:pt x="5596" y="1015"/>
                  </a:lnTo>
                  <a:lnTo>
                    <a:pt x="5569" y="1015"/>
                  </a:lnTo>
                  <a:lnTo>
                    <a:pt x="5569" y="1015"/>
                  </a:lnTo>
                  <a:lnTo>
                    <a:pt x="5559" y="1007"/>
                  </a:lnTo>
                  <a:lnTo>
                    <a:pt x="5552" y="1000"/>
                  </a:lnTo>
                  <a:lnTo>
                    <a:pt x="5549" y="995"/>
                  </a:lnTo>
                  <a:lnTo>
                    <a:pt x="5549" y="995"/>
                  </a:lnTo>
                  <a:lnTo>
                    <a:pt x="5545" y="988"/>
                  </a:lnTo>
                  <a:lnTo>
                    <a:pt x="5535" y="976"/>
                  </a:lnTo>
                  <a:lnTo>
                    <a:pt x="5522" y="961"/>
                  </a:lnTo>
                  <a:lnTo>
                    <a:pt x="5522" y="961"/>
                  </a:lnTo>
                  <a:close/>
                  <a:moveTo>
                    <a:pt x="5589" y="1069"/>
                  </a:moveTo>
                  <a:lnTo>
                    <a:pt x="5589" y="1069"/>
                  </a:lnTo>
                  <a:lnTo>
                    <a:pt x="5584" y="1069"/>
                  </a:lnTo>
                  <a:lnTo>
                    <a:pt x="5571" y="1073"/>
                  </a:lnTo>
                  <a:lnTo>
                    <a:pt x="5566" y="1074"/>
                  </a:lnTo>
                  <a:lnTo>
                    <a:pt x="5562" y="1076"/>
                  </a:lnTo>
                  <a:lnTo>
                    <a:pt x="5560" y="1080"/>
                  </a:lnTo>
                  <a:lnTo>
                    <a:pt x="5562" y="1083"/>
                  </a:lnTo>
                  <a:lnTo>
                    <a:pt x="5562" y="1083"/>
                  </a:lnTo>
                  <a:lnTo>
                    <a:pt x="5577" y="1096"/>
                  </a:lnTo>
                  <a:lnTo>
                    <a:pt x="5582" y="1102"/>
                  </a:lnTo>
                  <a:lnTo>
                    <a:pt x="5582" y="1103"/>
                  </a:lnTo>
                  <a:lnTo>
                    <a:pt x="5582" y="1103"/>
                  </a:lnTo>
                  <a:lnTo>
                    <a:pt x="5582" y="1103"/>
                  </a:lnTo>
                  <a:lnTo>
                    <a:pt x="5577" y="1107"/>
                  </a:lnTo>
                  <a:lnTo>
                    <a:pt x="5571" y="1113"/>
                  </a:lnTo>
                  <a:lnTo>
                    <a:pt x="5566" y="1120"/>
                  </a:lnTo>
                  <a:lnTo>
                    <a:pt x="5566" y="1122"/>
                  </a:lnTo>
                  <a:lnTo>
                    <a:pt x="5569" y="1123"/>
                  </a:lnTo>
                  <a:lnTo>
                    <a:pt x="5569" y="1123"/>
                  </a:lnTo>
                  <a:lnTo>
                    <a:pt x="5576" y="1123"/>
                  </a:lnTo>
                  <a:lnTo>
                    <a:pt x="5581" y="1125"/>
                  </a:lnTo>
                  <a:lnTo>
                    <a:pt x="5584" y="1125"/>
                  </a:lnTo>
                  <a:lnTo>
                    <a:pt x="5589" y="1123"/>
                  </a:lnTo>
                  <a:lnTo>
                    <a:pt x="5589" y="1123"/>
                  </a:lnTo>
                  <a:lnTo>
                    <a:pt x="5594" y="1120"/>
                  </a:lnTo>
                  <a:lnTo>
                    <a:pt x="5599" y="1118"/>
                  </a:lnTo>
                  <a:lnTo>
                    <a:pt x="5603" y="1117"/>
                  </a:lnTo>
                  <a:lnTo>
                    <a:pt x="5603" y="1113"/>
                  </a:lnTo>
                  <a:lnTo>
                    <a:pt x="5603" y="1110"/>
                  </a:lnTo>
                  <a:lnTo>
                    <a:pt x="5603" y="1110"/>
                  </a:lnTo>
                  <a:lnTo>
                    <a:pt x="5589" y="1069"/>
                  </a:lnTo>
                  <a:lnTo>
                    <a:pt x="5589" y="1069"/>
                  </a:lnTo>
                  <a:close/>
                  <a:moveTo>
                    <a:pt x="5643" y="1083"/>
                  </a:moveTo>
                  <a:lnTo>
                    <a:pt x="5643" y="1083"/>
                  </a:lnTo>
                  <a:lnTo>
                    <a:pt x="5636" y="1090"/>
                  </a:lnTo>
                  <a:lnTo>
                    <a:pt x="5621" y="1107"/>
                  </a:lnTo>
                  <a:lnTo>
                    <a:pt x="5613" y="1115"/>
                  </a:lnTo>
                  <a:lnTo>
                    <a:pt x="5608" y="1122"/>
                  </a:lnTo>
                  <a:lnTo>
                    <a:pt x="5606" y="1129"/>
                  </a:lnTo>
                  <a:lnTo>
                    <a:pt x="5608" y="1130"/>
                  </a:lnTo>
                  <a:lnTo>
                    <a:pt x="5609" y="1130"/>
                  </a:lnTo>
                  <a:lnTo>
                    <a:pt x="5609" y="1130"/>
                  </a:lnTo>
                  <a:lnTo>
                    <a:pt x="5613" y="1130"/>
                  </a:lnTo>
                  <a:lnTo>
                    <a:pt x="5614" y="1129"/>
                  </a:lnTo>
                  <a:lnTo>
                    <a:pt x="5621" y="1123"/>
                  </a:lnTo>
                  <a:lnTo>
                    <a:pt x="5626" y="1117"/>
                  </a:lnTo>
                  <a:lnTo>
                    <a:pt x="5631" y="1107"/>
                  </a:lnTo>
                  <a:lnTo>
                    <a:pt x="5640" y="1091"/>
                  </a:lnTo>
                  <a:lnTo>
                    <a:pt x="5643" y="1083"/>
                  </a:lnTo>
                  <a:lnTo>
                    <a:pt x="5643" y="1083"/>
                  </a:lnTo>
                  <a:close/>
                  <a:moveTo>
                    <a:pt x="5670" y="1103"/>
                  </a:moveTo>
                  <a:lnTo>
                    <a:pt x="5670" y="1103"/>
                  </a:lnTo>
                  <a:lnTo>
                    <a:pt x="5658" y="1132"/>
                  </a:lnTo>
                  <a:lnTo>
                    <a:pt x="5646" y="1154"/>
                  </a:lnTo>
                  <a:lnTo>
                    <a:pt x="5636" y="1171"/>
                  </a:lnTo>
                  <a:lnTo>
                    <a:pt x="5636" y="1171"/>
                  </a:lnTo>
                  <a:lnTo>
                    <a:pt x="5603" y="1211"/>
                  </a:lnTo>
                  <a:lnTo>
                    <a:pt x="5603" y="1211"/>
                  </a:lnTo>
                  <a:lnTo>
                    <a:pt x="5603" y="1213"/>
                  </a:lnTo>
                  <a:lnTo>
                    <a:pt x="5604" y="1216"/>
                  </a:lnTo>
                  <a:lnTo>
                    <a:pt x="5609" y="1220"/>
                  </a:lnTo>
                  <a:lnTo>
                    <a:pt x="5614" y="1221"/>
                  </a:lnTo>
                  <a:lnTo>
                    <a:pt x="5623" y="1221"/>
                  </a:lnTo>
                  <a:lnTo>
                    <a:pt x="5631" y="1218"/>
                  </a:lnTo>
                  <a:lnTo>
                    <a:pt x="5640" y="1210"/>
                  </a:lnTo>
                  <a:lnTo>
                    <a:pt x="5650" y="1198"/>
                  </a:lnTo>
                  <a:lnTo>
                    <a:pt x="5650" y="1198"/>
                  </a:lnTo>
                  <a:lnTo>
                    <a:pt x="5658" y="1183"/>
                  </a:lnTo>
                  <a:lnTo>
                    <a:pt x="5665" y="1166"/>
                  </a:lnTo>
                  <a:lnTo>
                    <a:pt x="5668" y="1150"/>
                  </a:lnTo>
                  <a:lnTo>
                    <a:pt x="5670" y="1135"/>
                  </a:lnTo>
                  <a:lnTo>
                    <a:pt x="5670" y="1112"/>
                  </a:lnTo>
                  <a:lnTo>
                    <a:pt x="5670" y="1103"/>
                  </a:lnTo>
                  <a:lnTo>
                    <a:pt x="5670" y="1103"/>
                  </a:lnTo>
                  <a:close/>
                  <a:moveTo>
                    <a:pt x="5589" y="1171"/>
                  </a:moveTo>
                  <a:lnTo>
                    <a:pt x="5589" y="1171"/>
                  </a:lnTo>
                  <a:lnTo>
                    <a:pt x="5587" y="1172"/>
                  </a:lnTo>
                  <a:lnTo>
                    <a:pt x="5587" y="1172"/>
                  </a:lnTo>
                  <a:lnTo>
                    <a:pt x="5589" y="1171"/>
                  </a:lnTo>
                  <a:lnTo>
                    <a:pt x="5589" y="1171"/>
                  </a:lnTo>
                  <a:close/>
                  <a:moveTo>
                    <a:pt x="5562" y="1218"/>
                  </a:moveTo>
                  <a:lnTo>
                    <a:pt x="5562" y="1218"/>
                  </a:lnTo>
                  <a:lnTo>
                    <a:pt x="5572" y="1199"/>
                  </a:lnTo>
                  <a:lnTo>
                    <a:pt x="5587" y="1172"/>
                  </a:lnTo>
                  <a:lnTo>
                    <a:pt x="5587" y="1172"/>
                  </a:lnTo>
                  <a:lnTo>
                    <a:pt x="5571" y="1183"/>
                  </a:lnTo>
                  <a:lnTo>
                    <a:pt x="5559" y="1193"/>
                  </a:lnTo>
                  <a:lnTo>
                    <a:pt x="5549" y="1205"/>
                  </a:lnTo>
                  <a:lnTo>
                    <a:pt x="5549" y="1205"/>
                  </a:lnTo>
                  <a:lnTo>
                    <a:pt x="5540" y="1220"/>
                  </a:lnTo>
                  <a:lnTo>
                    <a:pt x="5535" y="1230"/>
                  </a:lnTo>
                  <a:lnTo>
                    <a:pt x="5532" y="1235"/>
                  </a:lnTo>
                  <a:lnTo>
                    <a:pt x="5527" y="1238"/>
                  </a:lnTo>
                  <a:lnTo>
                    <a:pt x="5518" y="1242"/>
                  </a:lnTo>
                  <a:lnTo>
                    <a:pt x="5508" y="1245"/>
                  </a:lnTo>
                  <a:lnTo>
                    <a:pt x="5508" y="1245"/>
                  </a:lnTo>
                  <a:lnTo>
                    <a:pt x="5490" y="1250"/>
                  </a:lnTo>
                  <a:lnTo>
                    <a:pt x="5481" y="1255"/>
                  </a:lnTo>
                  <a:lnTo>
                    <a:pt x="5478" y="1259"/>
                  </a:lnTo>
                  <a:lnTo>
                    <a:pt x="5475" y="1259"/>
                  </a:lnTo>
                  <a:lnTo>
                    <a:pt x="5475" y="1259"/>
                  </a:lnTo>
                  <a:lnTo>
                    <a:pt x="5466" y="1257"/>
                  </a:lnTo>
                  <a:lnTo>
                    <a:pt x="5454" y="1257"/>
                  </a:lnTo>
                  <a:lnTo>
                    <a:pt x="5441" y="1257"/>
                  </a:lnTo>
                  <a:lnTo>
                    <a:pt x="5434" y="1259"/>
                  </a:lnTo>
                  <a:lnTo>
                    <a:pt x="5434" y="1259"/>
                  </a:lnTo>
                  <a:lnTo>
                    <a:pt x="5434" y="1260"/>
                  </a:lnTo>
                  <a:lnTo>
                    <a:pt x="5434" y="1264"/>
                  </a:lnTo>
                  <a:lnTo>
                    <a:pt x="5439" y="1272"/>
                  </a:lnTo>
                  <a:lnTo>
                    <a:pt x="5448" y="1286"/>
                  </a:lnTo>
                  <a:lnTo>
                    <a:pt x="5461" y="1286"/>
                  </a:lnTo>
                  <a:lnTo>
                    <a:pt x="5461" y="1286"/>
                  </a:lnTo>
                  <a:lnTo>
                    <a:pt x="5466" y="1284"/>
                  </a:lnTo>
                  <a:lnTo>
                    <a:pt x="5469" y="1282"/>
                  </a:lnTo>
                  <a:lnTo>
                    <a:pt x="5478" y="1275"/>
                  </a:lnTo>
                  <a:lnTo>
                    <a:pt x="5486" y="1267"/>
                  </a:lnTo>
                  <a:lnTo>
                    <a:pt x="5491" y="1265"/>
                  </a:lnTo>
                  <a:lnTo>
                    <a:pt x="5495" y="1265"/>
                  </a:lnTo>
                  <a:lnTo>
                    <a:pt x="5495" y="1265"/>
                  </a:lnTo>
                  <a:lnTo>
                    <a:pt x="5500" y="1265"/>
                  </a:lnTo>
                  <a:lnTo>
                    <a:pt x="5507" y="1264"/>
                  </a:lnTo>
                  <a:lnTo>
                    <a:pt x="5523" y="1259"/>
                  </a:lnTo>
                  <a:lnTo>
                    <a:pt x="5537" y="1252"/>
                  </a:lnTo>
                  <a:lnTo>
                    <a:pt x="5540" y="1248"/>
                  </a:lnTo>
                  <a:lnTo>
                    <a:pt x="5542" y="1245"/>
                  </a:lnTo>
                  <a:lnTo>
                    <a:pt x="5542" y="1245"/>
                  </a:lnTo>
                  <a:lnTo>
                    <a:pt x="5542" y="1242"/>
                  </a:lnTo>
                  <a:lnTo>
                    <a:pt x="5544" y="1237"/>
                  </a:lnTo>
                  <a:lnTo>
                    <a:pt x="5552" y="1228"/>
                  </a:lnTo>
                  <a:lnTo>
                    <a:pt x="5562" y="1218"/>
                  </a:lnTo>
                  <a:lnTo>
                    <a:pt x="5562" y="121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Freeform 26">
              <a:extLst>
                <a:ext uri="{FF2B5EF4-FFF2-40B4-BE49-F238E27FC236}">
                  <a16:creationId xmlns:a16="http://schemas.microsoft.com/office/drawing/2014/main" id="{67C4D0D4-439F-4D0A-AA53-B4349DF1A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7988" y="2259013"/>
              <a:ext cx="73025" cy="112713"/>
            </a:xfrm>
            <a:custGeom>
              <a:avLst/>
              <a:gdLst>
                <a:gd name="T0" fmla="*/ 9 w 46"/>
                <a:gd name="T1" fmla="*/ 30 h 71"/>
                <a:gd name="T2" fmla="*/ 9 w 46"/>
                <a:gd name="T3" fmla="*/ 30 h 71"/>
                <a:gd name="T4" fmla="*/ 16 w 46"/>
                <a:gd name="T5" fmla="*/ 17 h 71"/>
                <a:gd name="T6" fmla="*/ 24 w 46"/>
                <a:gd name="T7" fmla="*/ 6 h 71"/>
                <a:gd name="T8" fmla="*/ 27 w 46"/>
                <a:gd name="T9" fmla="*/ 3 h 71"/>
                <a:gd name="T10" fmla="*/ 31 w 46"/>
                <a:gd name="T11" fmla="*/ 1 h 71"/>
                <a:gd name="T12" fmla="*/ 34 w 46"/>
                <a:gd name="T13" fmla="*/ 0 h 71"/>
                <a:gd name="T14" fmla="*/ 37 w 46"/>
                <a:gd name="T15" fmla="*/ 1 h 71"/>
                <a:gd name="T16" fmla="*/ 37 w 46"/>
                <a:gd name="T17" fmla="*/ 1 h 71"/>
                <a:gd name="T18" fmla="*/ 41 w 46"/>
                <a:gd name="T19" fmla="*/ 5 h 71"/>
                <a:gd name="T20" fmla="*/ 43 w 46"/>
                <a:gd name="T21" fmla="*/ 8 h 71"/>
                <a:gd name="T22" fmla="*/ 46 w 46"/>
                <a:gd name="T23" fmla="*/ 18 h 71"/>
                <a:gd name="T24" fmla="*/ 46 w 46"/>
                <a:gd name="T25" fmla="*/ 30 h 71"/>
                <a:gd name="T26" fmla="*/ 43 w 46"/>
                <a:gd name="T27" fmla="*/ 44 h 71"/>
                <a:gd name="T28" fmla="*/ 43 w 46"/>
                <a:gd name="T29" fmla="*/ 44 h 71"/>
                <a:gd name="T30" fmla="*/ 34 w 46"/>
                <a:gd name="T31" fmla="*/ 55 h 71"/>
                <a:gd name="T32" fmla="*/ 26 w 46"/>
                <a:gd name="T33" fmla="*/ 66 h 71"/>
                <a:gd name="T34" fmla="*/ 21 w 46"/>
                <a:gd name="T35" fmla="*/ 69 h 71"/>
                <a:gd name="T36" fmla="*/ 17 w 46"/>
                <a:gd name="T37" fmla="*/ 71 h 71"/>
                <a:gd name="T38" fmla="*/ 12 w 46"/>
                <a:gd name="T39" fmla="*/ 71 h 71"/>
                <a:gd name="T40" fmla="*/ 7 w 46"/>
                <a:gd name="T41" fmla="*/ 69 h 71"/>
                <a:gd name="T42" fmla="*/ 7 w 46"/>
                <a:gd name="T43" fmla="*/ 69 h 71"/>
                <a:gd name="T44" fmla="*/ 4 w 46"/>
                <a:gd name="T45" fmla="*/ 67 h 71"/>
                <a:gd name="T46" fmla="*/ 2 w 46"/>
                <a:gd name="T47" fmla="*/ 64 h 71"/>
                <a:gd name="T48" fmla="*/ 0 w 46"/>
                <a:gd name="T49" fmla="*/ 59 h 71"/>
                <a:gd name="T50" fmla="*/ 0 w 46"/>
                <a:gd name="T51" fmla="*/ 54 h 71"/>
                <a:gd name="T52" fmla="*/ 4 w 46"/>
                <a:gd name="T53" fmla="*/ 44 h 71"/>
                <a:gd name="T54" fmla="*/ 9 w 46"/>
                <a:gd name="T55" fmla="*/ 30 h 71"/>
                <a:gd name="T56" fmla="*/ 9 w 46"/>
                <a:gd name="T57" fmla="*/ 3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" h="71">
                  <a:moveTo>
                    <a:pt x="9" y="30"/>
                  </a:moveTo>
                  <a:lnTo>
                    <a:pt x="9" y="30"/>
                  </a:lnTo>
                  <a:lnTo>
                    <a:pt x="16" y="17"/>
                  </a:lnTo>
                  <a:lnTo>
                    <a:pt x="24" y="6"/>
                  </a:lnTo>
                  <a:lnTo>
                    <a:pt x="27" y="3"/>
                  </a:lnTo>
                  <a:lnTo>
                    <a:pt x="31" y="1"/>
                  </a:lnTo>
                  <a:lnTo>
                    <a:pt x="34" y="0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41" y="5"/>
                  </a:lnTo>
                  <a:lnTo>
                    <a:pt x="43" y="8"/>
                  </a:lnTo>
                  <a:lnTo>
                    <a:pt x="46" y="18"/>
                  </a:lnTo>
                  <a:lnTo>
                    <a:pt x="46" y="30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34" y="55"/>
                  </a:lnTo>
                  <a:lnTo>
                    <a:pt x="26" y="66"/>
                  </a:lnTo>
                  <a:lnTo>
                    <a:pt x="21" y="69"/>
                  </a:lnTo>
                  <a:lnTo>
                    <a:pt x="17" y="71"/>
                  </a:lnTo>
                  <a:lnTo>
                    <a:pt x="12" y="71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4" y="67"/>
                  </a:lnTo>
                  <a:lnTo>
                    <a:pt x="2" y="64"/>
                  </a:lnTo>
                  <a:lnTo>
                    <a:pt x="0" y="59"/>
                  </a:lnTo>
                  <a:lnTo>
                    <a:pt x="0" y="54"/>
                  </a:lnTo>
                  <a:lnTo>
                    <a:pt x="4" y="44"/>
                  </a:lnTo>
                  <a:lnTo>
                    <a:pt x="9" y="30"/>
                  </a:lnTo>
                  <a:lnTo>
                    <a:pt x="9" y="3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Freeform 27">
              <a:extLst>
                <a:ext uri="{FF2B5EF4-FFF2-40B4-BE49-F238E27FC236}">
                  <a16:creationId xmlns:a16="http://schemas.microsoft.com/office/drawing/2014/main" id="{F1F2CBE2-B9B3-4F0B-BDE6-9441CCC1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0213" y="2276475"/>
              <a:ext cx="46038" cy="77788"/>
            </a:xfrm>
            <a:custGeom>
              <a:avLst/>
              <a:gdLst>
                <a:gd name="T0" fmla="*/ 10 w 29"/>
                <a:gd name="T1" fmla="*/ 24 h 49"/>
                <a:gd name="T2" fmla="*/ 10 w 29"/>
                <a:gd name="T3" fmla="*/ 24 h 49"/>
                <a:gd name="T4" fmla="*/ 17 w 29"/>
                <a:gd name="T5" fmla="*/ 11 h 49"/>
                <a:gd name="T6" fmla="*/ 27 w 29"/>
                <a:gd name="T7" fmla="*/ 0 h 49"/>
                <a:gd name="T8" fmla="*/ 27 w 29"/>
                <a:gd name="T9" fmla="*/ 0 h 49"/>
                <a:gd name="T10" fmla="*/ 29 w 29"/>
                <a:gd name="T11" fmla="*/ 9 h 49"/>
                <a:gd name="T12" fmla="*/ 27 w 29"/>
                <a:gd name="T13" fmla="*/ 16 h 49"/>
                <a:gd name="T14" fmla="*/ 22 w 29"/>
                <a:gd name="T15" fmla="*/ 29 h 49"/>
                <a:gd name="T16" fmla="*/ 22 w 29"/>
                <a:gd name="T17" fmla="*/ 29 h 49"/>
                <a:gd name="T18" fmla="*/ 17 w 29"/>
                <a:gd name="T19" fmla="*/ 38 h 49"/>
                <a:gd name="T20" fmla="*/ 10 w 29"/>
                <a:gd name="T21" fmla="*/ 44 h 49"/>
                <a:gd name="T22" fmla="*/ 5 w 29"/>
                <a:gd name="T23" fmla="*/ 48 h 49"/>
                <a:gd name="T24" fmla="*/ 2 w 29"/>
                <a:gd name="T25" fmla="*/ 49 h 49"/>
                <a:gd name="T26" fmla="*/ 2 w 29"/>
                <a:gd name="T27" fmla="*/ 49 h 49"/>
                <a:gd name="T28" fmla="*/ 0 w 29"/>
                <a:gd name="T29" fmla="*/ 46 h 49"/>
                <a:gd name="T30" fmla="*/ 2 w 29"/>
                <a:gd name="T31" fmla="*/ 39 h 49"/>
                <a:gd name="T32" fmla="*/ 10 w 29"/>
                <a:gd name="T33" fmla="*/ 24 h 49"/>
                <a:gd name="T34" fmla="*/ 10 w 29"/>
                <a:gd name="T35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49">
                  <a:moveTo>
                    <a:pt x="10" y="24"/>
                  </a:moveTo>
                  <a:lnTo>
                    <a:pt x="10" y="24"/>
                  </a:lnTo>
                  <a:lnTo>
                    <a:pt x="17" y="1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9" y="9"/>
                  </a:lnTo>
                  <a:lnTo>
                    <a:pt x="27" y="16"/>
                  </a:lnTo>
                  <a:lnTo>
                    <a:pt x="22" y="29"/>
                  </a:lnTo>
                  <a:lnTo>
                    <a:pt x="22" y="29"/>
                  </a:lnTo>
                  <a:lnTo>
                    <a:pt x="17" y="38"/>
                  </a:lnTo>
                  <a:lnTo>
                    <a:pt x="10" y="44"/>
                  </a:lnTo>
                  <a:lnTo>
                    <a:pt x="5" y="48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0" y="46"/>
                  </a:lnTo>
                  <a:lnTo>
                    <a:pt x="2" y="39"/>
                  </a:lnTo>
                  <a:lnTo>
                    <a:pt x="10" y="24"/>
                  </a:lnTo>
                  <a:lnTo>
                    <a:pt x="10" y="24"/>
                  </a:lnTo>
                  <a:close/>
                </a:path>
              </a:pathLst>
            </a:custGeom>
            <a:solidFill>
              <a:srgbClr val="66FF00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024A85BC-25B4-489B-9F3F-65BE7462F508}"/>
              </a:ext>
            </a:extLst>
          </p:cNvPr>
          <p:cNvGrpSpPr/>
          <p:nvPr/>
        </p:nvGrpSpPr>
        <p:grpSpPr>
          <a:xfrm flipH="1">
            <a:off x="6791284" y="4133671"/>
            <a:ext cx="2850550" cy="2009954"/>
            <a:chOff x="107950" y="12700"/>
            <a:chExt cx="9690101" cy="6832600"/>
          </a:xfrm>
        </p:grpSpPr>
        <p:sp>
          <p:nvSpPr>
            <p:cNvPr id="114" name="Freeform 5">
              <a:extLst>
                <a:ext uri="{FF2B5EF4-FFF2-40B4-BE49-F238E27FC236}">
                  <a16:creationId xmlns:a16="http://schemas.microsoft.com/office/drawing/2014/main" id="{B2544507-98AC-4CD4-BFA1-24C2D5527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" y="581025"/>
              <a:ext cx="8555038" cy="6264275"/>
            </a:xfrm>
            <a:custGeom>
              <a:avLst/>
              <a:gdLst>
                <a:gd name="T0" fmla="*/ 4574 w 5389"/>
                <a:gd name="T1" fmla="*/ 59 h 3946"/>
                <a:gd name="T2" fmla="*/ 4340 w 5389"/>
                <a:gd name="T3" fmla="*/ 192 h 3946"/>
                <a:gd name="T4" fmla="*/ 4029 w 5389"/>
                <a:gd name="T5" fmla="*/ 320 h 3946"/>
                <a:gd name="T6" fmla="*/ 3631 w 5389"/>
                <a:gd name="T7" fmla="*/ 344 h 3946"/>
                <a:gd name="T8" fmla="*/ 2835 w 5389"/>
                <a:gd name="T9" fmla="*/ 260 h 3946"/>
                <a:gd name="T10" fmla="*/ 1740 w 5389"/>
                <a:gd name="T11" fmla="*/ 221 h 3946"/>
                <a:gd name="T12" fmla="*/ 1268 w 5389"/>
                <a:gd name="T13" fmla="*/ 340 h 3946"/>
                <a:gd name="T14" fmla="*/ 906 w 5389"/>
                <a:gd name="T15" fmla="*/ 540 h 3946"/>
                <a:gd name="T16" fmla="*/ 809 w 5389"/>
                <a:gd name="T17" fmla="*/ 726 h 3946"/>
                <a:gd name="T18" fmla="*/ 680 w 5389"/>
                <a:gd name="T19" fmla="*/ 1338 h 3946"/>
                <a:gd name="T20" fmla="*/ 585 w 5389"/>
                <a:gd name="T21" fmla="*/ 1622 h 3946"/>
                <a:gd name="T22" fmla="*/ 408 w 5389"/>
                <a:gd name="T23" fmla="*/ 1761 h 3946"/>
                <a:gd name="T24" fmla="*/ 239 w 5389"/>
                <a:gd name="T25" fmla="*/ 1751 h 3946"/>
                <a:gd name="T26" fmla="*/ 192 w 5389"/>
                <a:gd name="T27" fmla="*/ 1607 h 3946"/>
                <a:gd name="T28" fmla="*/ 282 w 5389"/>
                <a:gd name="T29" fmla="*/ 1418 h 3946"/>
                <a:gd name="T30" fmla="*/ 336 w 5389"/>
                <a:gd name="T31" fmla="*/ 1279 h 3946"/>
                <a:gd name="T32" fmla="*/ 237 w 5389"/>
                <a:gd name="T33" fmla="*/ 1223 h 3946"/>
                <a:gd name="T34" fmla="*/ 83 w 5389"/>
                <a:gd name="T35" fmla="*/ 1297 h 3946"/>
                <a:gd name="T36" fmla="*/ 4 w 5389"/>
                <a:gd name="T37" fmla="*/ 1494 h 3946"/>
                <a:gd name="T38" fmla="*/ 41 w 5389"/>
                <a:gd name="T39" fmla="*/ 1773 h 3946"/>
                <a:gd name="T40" fmla="*/ 206 w 5389"/>
                <a:gd name="T41" fmla="*/ 1930 h 3946"/>
                <a:gd name="T42" fmla="*/ 465 w 5389"/>
                <a:gd name="T43" fmla="*/ 1954 h 3946"/>
                <a:gd name="T44" fmla="*/ 645 w 5389"/>
                <a:gd name="T45" fmla="*/ 1868 h 3946"/>
                <a:gd name="T46" fmla="*/ 877 w 5389"/>
                <a:gd name="T47" fmla="*/ 1505 h 3946"/>
                <a:gd name="T48" fmla="*/ 943 w 5389"/>
                <a:gd name="T49" fmla="*/ 1642 h 3946"/>
                <a:gd name="T50" fmla="*/ 1017 w 5389"/>
                <a:gd name="T51" fmla="*/ 1997 h 3946"/>
                <a:gd name="T52" fmla="*/ 1054 w 5389"/>
                <a:gd name="T53" fmla="*/ 2352 h 3946"/>
                <a:gd name="T54" fmla="*/ 945 w 5389"/>
                <a:gd name="T55" fmla="*/ 2710 h 3946"/>
                <a:gd name="T56" fmla="*/ 799 w 5389"/>
                <a:gd name="T57" fmla="*/ 3057 h 3946"/>
                <a:gd name="T58" fmla="*/ 949 w 5389"/>
                <a:gd name="T59" fmla="*/ 3400 h 3946"/>
                <a:gd name="T60" fmla="*/ 1128 w 5389"/>
                <a:gd name="T61" fmla="*/ 3860 h 3946"/>
                <a:gd name="T62" fmla="*/ 1229 w 5389"/>
                <a:gd name="T63" fmla="*/ 3931 h 3946"/>
                <a:gd name="T64" fmla="*/ 1526 w 5389"/>
                <a:gd name="T65" fmla="*/ 3935 h 3946"/>
                <a:gd name="T66" fmla="*/ 1649 w 5389"/>
                <a:gd name="T67" fmla="*/ 3931 h 3946"/>
                <a:gd name="T68" fmla="*/ 1709 w 5389"/>
                <a:gd name="T69" fmla="*/ 3911 h 3946"/>
                <a:gd name="T70" fmla="*/ 1785 w 5389"/>
                <a:gd name="T71" fmla="*/ 3845 h 3946"/>
                <a:gd name="T72" fmla="*/ 1826 w 5389"/>
                <a:gd name="T73" fmla="*/ 3749 h 3946"/>
                <a:gd name="T74" fmla="*/ 1769 w 5389"/>
                <a:gd name="T75" fmla="*/ 3632 h 3946"/>
                <a:gd name="T76" fmla="*/ 1592 w 5389"/>
                <a:gd name="T77" fmla="*/ 3603 h 3946"/>
                <a:gd name="T78" fmla="*/ 1365 w 5389"/>
                <a:gd name="T79" fmla="*/ 3472 h 3946"/>
                <a:gd name="T80" fmla="*/ 1320 w 5389"/>
                <a:gd name="T81" fmla="*/ 3268 h 3946"/>
                <a:gd name="T82" fmla="*/ 1548 w 5389"/>
                <a:gd name="T83" fmla="*/ 2833 h 3946"/>
                <a:gd name="T84" fmla="*/ 4245 w 5389"/>
                <a:gd name="T85" fmla="*/ 2201 h 3946"/>
                <a:gd name="T86" fmla="*/ 4370 w 5389"/>
                <a:gd name="T87" fmla="*/ 2558 h 3946"/>
                <a:gd name="T88" fmla="*/ 4531 w 5389"/>
                <a:gd name="T89" fmla="*/ 3200 h 3946"/>
                <a:gd name="T90" fmla="*/ 4640 w 5389"/>
                <a:gd name="T91" fmla="*/ 3521 h 3946"/>
                <a:gd name="T92" fmla="*/ 4626 w 5389"/>
                <a:gd name="T93" fmla="*/ 3706 h 3946"/>
                <a:gd name="T94" fmla="*/ 4657 w 5389"/>
                <a:gd name="T95" fmla="*/ 3837 h 3946"/>
                <a:gd name="T96" fmla="*/ 4758 w 5389"/>
                <a:gd name="T97" fmla="*/ 3882 h 3946"/>
                <a:gd name="T98" fmla="*/ 5002 w 5389"/>
                <a:gd name="T99" fmla="*/ 3890 h 3946"/>
                <a:gd name="T100" fmla="*/ 5118 w 5389"/>
                <a:gd name="T101" fmla="*/ 3860 h 3946"/>
                <a:gd name="T102" fmla="*/ 5210 w 5389"/>
                <a:gd name="T103" fmla="*/ 3843 h 3946"/>
                <a:gd name="T104" fmla="*/ 5295 w 5389"/>
                <a:gd name="T105" fmla="*/ 3775 h 3946"/>
                <a:gd name="T106" fmla="*/ 5332 w 5389"/>
                <a:gd name="T107" fmla="*/ 3611 h 3946"/>
                <a:gd name="T108" fmla="*/ 5245 w 5389"/>
                <a:gd name="T109" fmla="*/ 3550 h 3946"/>
                <a:gd name="T110" fmla="*/ 4992 w 5389"/>
                <a:gd name="T111" fmla="*/ 3377 h 3946"/>
                <a:gd name="T112" fmla="*/ 5163 w 5389"/>
                <a:gd name="T113" fmla="*/ 2404 h 3946"/>
                <a:gd name="T114" fmla="*/ 5260 w 5389"/>
                <a:gd name="T115" fmla="*/ 1882 h 3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89" h="3946">
                  <a:moveTo>
                    <a:pt x="4922" y="0"/>
                  </a:moveTo>
                  <a:lnTo>
                    <a:pt x="4922" y="0"/>
                  </a:lnTo>
                  <a:lnTo>
                    <a:pt x="4869" y="6"/>
                  </a:lnTo>
                  <a:lnTo>
                    <a:pt x="4813" y="14"/>
                  </a:lnTo>
                  <a:lnTo>
                    <a:pt x="4747" y="24"/>
                  </a:lnTo>
                  <a:lnTo>
                    <a:pt x="4675" y="36"/>
                  </a:lnTo>
                  <a:lnTo>
                    <a:pt x="4605" y="51"/>
                  </a:lnTo>
                  <a:lnTo>
                    <a:pt x="4574" y="59"/>
                  </a:lnTo>
                  <a:lnTo>
                    <a:pt x="4547" y="67"/>
                  </a:lnTo>
                  <a:lnTo>
                    <a:pt x="4521" y="77"/>
                  </a:lnTo>
                  <a:lnTo>
                    <a:pt x="4502" y="86"/>
                  </a:lnTo>
                  <a:lnTo>
                    <a:pt x="4502" y="86"/>
                  </a:lnTo>
                  <a:lnTo>
                    <a:pt x="4469" y="106"/>
                  </a:lnTo>
                  <a:lnTo>
                    <a:pt x="4438" y="127"/>
                  </a:lnTo>
                  <a:lnTo>
                    <a:pt x="4373" y="170"/>
                  </a:lnTo>
                  <a:lnTo>
                    <a:pt x="4340" y="192"/>
                  </a:lnTo>
                  <a:lnTo>
                    <a:pt x="4303" y="215"/>
                  </a:lnTo>
                  <a:lnTo>
                    <a:pt x="4261" y="236"/>
                  </a:lnTo>
                  <a:lnTo>
                    <a:pt x="4214" y="258"/>
                  </a:lnTo>
                  <a:lnTo>
                    <a:pt x="4214" y="258"/>
                  </a:lnTo>
                  <a:lnTo>
                    <a:pt x="4160" y="279"/>
                  </a:lnTo>
                  <a:lnTo>
                    <a:pt x="4099" y="301"/>
                  </a:lnTo>
                  <a:lnTo>
                    <a:pt x="4066" y="310"/>
                  </a:lnTo>
                  <a:lnTo>
                    <a:pt x="4029" y="320"/>
                  </a:lnTo>
                  <a:lnTo>
                    <a:pt x="3990" y="330"/>
                  </a:lnTo>
                  <a:lnTo>
                    <a:pt x="3949" y="336"/>
                  </a:lnTo>
                  <a:lnTo>
                    <a:pt x="3905" y="342"/>
                  </a:lnTo>
                  <a:lnTo>
                    <a:pt x="3856" y="348"/>
                  </a:lnTo>
                  <a:lnTo>
                    <a:pt x="3806" y="349"/>
                  </a:lnTo>
                  <a:lnTo>
                    <a:pt x="3751" y="349"/>
                  </a:lnTo>
                  <a:lnTo>
                    <a:pt x="3693" y="348"/>
                  </a:lnTo>
                  <a:lnTo>
                    <a:pt x="3631" y="344"/>
                  </a:lnTo>
                  <a:lnTo>
                    <a:pt x="3564" y="336"/>
                  </a:lnTo>
                  <a:lnTo>
                    <a:pt x="3492" y="326"/>
                  </a:lnTo>
                  <a:lnTo>
                    <a:pt x="3492" y="326"/>
                  </a:lnTo>
                  <a:lnTo>
                    <a:pt x="3413" y="314"/>
                  </a:lnTo>
                  <a:lnTo>
                    <a:pt x="3317" y="303"/>
                  </a:lnTo>
                  <a:lnTo>
                    <a:pt x="3209" y="291"/>
                  </a:lnTo>
                  <a:lnTo>
                    <a:pt x="3090" y="281"/>
                  </a:lnTo>
                  <a:lnTo>
                    <a:pt x="2835" y="260"/>
                  </a:lnTo>
                  <a:lnTo>
                    <a:pt x="2567" y="244"/>
                  </a:lnTo>
                  <a:lnTo>
                    <a:pt x="2304" y="231"/>
                  </a:lnTo>
                  <a:lnTo>
                    <a:pt x="2067" y="221"/>
                  </a:lnTo>
                  <a:lnTo>
                    <a:pt x="1964" y="219"/>
                  </a:lnTo>
                  <a:lnTo>
                    <a:pt x="1873" y="219"/>
                  </a:lnTo>
                  <a:lnTo>
                    <a:pt x="1797" y="219"/>
                  </a:lnTo>
                  <a:lnTo>
                    <a:pt x="1740" y="221"/>
                  </a:lnTo>
                  <a:lnTo>
                    <a:pt x="1740" y="221"/>
                  </a:lnTo>
                  <a:lnTo>
                    <a:pt x="1690" y="227"/>
                  </a:lnTo>
                  <a:lnTo>
                    <a:pt x="1635" y="234"/>
                  </a:lnTo>
                  <a:lnTo>
                    <a:pt x="1579" y="246"/>
                  </a:lnTo>
                  <a:lnTo>
                    <a:pt x="1519" y="260"/>
                  </a:lnTo>
                  <a:lnTo>
                    <a:pt x="1456" y="277"/>
                  </a:lnTo>
                  <a:lnTo>
                    <a:pt x="1394" y="297"/>
                  </a:lnTo>
                  <a:lnTo>
                    <a:pt x="1330" y="318"/>
                  </a:lnTo>
                  <a:lnTo>
                    <a:pt x="1268" y="340"/>
                  </a:lnTo>
                  <a:lnTo>
                    <a:pt x="1207" y="365"/>
                  </a:lnTo>
                  <a:lnTo>
                    <a:pt x="1149" y="390"/>
                  </a:lnTo>
                  <a:lnTo>
                    <a:pt x="1095" y="416"/>
                  </a:lnTo>
                  <a:lnTo>
                    <a:pt x="1042" y="443"/>
                  </a:lnTo>
                  <a:lnTo>
                    <a:pt x="995" y="470"/>
                  </a:lnTo>
                  <a:lnTo>
                    <a:pt x="955" y="500"/>
                  </a:lnTo>
                  <a:lnTo>
                    <a:pt x="920" y="527"/>
                  </a:lnTo>
                  <a:lnTo>
                    <a:pt x="906" y="540"/>
                  </a:lnTo>
                  <a:lnTo>
                    <a:pt x="892" y="554"/>
                  </a:lnTo>
                  <a:lnTo>
                    <a:pt x="892" y="554"/>
                  </a:lnTo>
                  <a:lnTo>
                    <a:pt x="881" y="570"/>
                  </a:lnTo>
                  <a:lnTo>
                    <a:pt x="869" y="585"/>
                  </a:lnTo>
                  <a:lnTo>
                    <a:pt x="859" y="605"/>
                  </a:lnTo>
                  <a:lnTo>
                    <a:pt x="848" y="626"/>
                  </a:lnTo>
                  <a:lnTo>
                    <a:pt x="828" y="673"/>
                  </a:lnTo>
                  <a:lnTo>
                    <a:pt x="809" y="726"/>
                  </a:lnTo>
                  <a:lnTo>
                    <a:pt x="793" y="782"/>
                  </a:lnTo>
                  <a:lnTo>
                    <a:pt x="776" y="843"/>
                  </a:lnTo>
                  <a:lnTo>
                    <a:pt x="762" y="905"/>
                  </a:lnTo>
                  <a:lnTo>
                    <a:pt x="748" y="967"/>
                  </a:lnTo>
                  <a:lnTo>
                    <a:pt x="725" y="1092"/>
                  </a:lnTo>
                  <a:lnTo>
                    <a:pt x="706" y="1207"/>
                  </a:lnTo>
                  <a:lnTo>
                    <a:pt x="688" y="1301"/>
                  </a:lnTo>
                  <a:lnTo>
                    <a:pt x="680" y="1338"/>
                  </a:lnTo>
                  <a:lnTo>
                    <a:pt x="675" y="1365"/>
                  </a:lnTo>
                  <a:lnTo>
                    <a:pt x="675" y="1365"/>
                  </a:lnTo>
                  <a:lnTo>
                    <a:pt x="649" y="1465"/>
                  </a:lnTo>
                  <a:lnTo>
                    <a:pt x="634" y="1519"/>
                  </a:lnTo>
                  <a:lnTo>
                    <a:pt x="624" y="1544"/>
                  </a:lnTo>
                  <a:lnTo>
                    <a:pt x="612" y="1570"/>
                  </a:lnTo>
                  <a:lnTo>
                    <a:pt x="599" y="1597"/>
                  </a:lnTo>
                  <a:lnTo>
                    <a:pt x="585" y="1622"/>
                  </a:lnTo>
                  <a:lnTo>
                    <a:pt x="568" y="1646"/>
                  </a:lnTo>
                  <a:lnTo>
                    <a:pt x="548" y="1669"/>
                  </a:lnTo>
                  <a:lnTo>
                    <a:pt x="527" y="1691"/>
                  </a:lnTo>
                  <a:lnTo>
                    <a:pt x="502" y="1712"/>
                  </a:lnTo>
                  <a:lnTo>
                    <a:pt x="472" y="1730"/>
                  </a:lnTo>
                  <a:lnTo>
                    <a:pt x="441" y="1747"/>
                  </a:lnTo>
                  <a:lnTo>
                    <a:pt x="441" y="1747"/>
                  </a:lnTo>
                  <a:lnTo>
                    <a:pt x="408" y="1761"/>
                  </a:lnTo>
                  <a:lnTo>
                    <a:pt x="379" y="1773"/>
                  </a:lnTo>
                  <a:lnTo>
                    <a:pt x="352" y="1778"/>
                  </a:lnTo>
                  <a:lnTo>
                    <a:pt x="328" y="1782"/>
                  </a:lnTo>
                  <a:lnTo>
                    <a:pt x="305" y="1782"/>
                  </a:lnTo>
                  <a:lnTo>
                    <a:pt x="286" y="1778"/>
                  </a:lnTo>
                  <a:lnTo>
                    <a:pt x="268" y="1773"/>
                  </a:lnTo>
                  <a:lnTo>
                    <a:pt x="253" y="1763"/>
                  </a:lnTo>
                  <a:lnTo>
                    <a:pt x="239" y="1751"/>
                  </a:lnTo>
                  <a:lnTo>
                    <a:pt x="227" y="1737"/>
                  </a:lnTo>
                  <a:lnTo>
                    <a:pt x="218" y="1720"/>
                  </a:lnTo>
                  <a:lnTo>
                    <a:pt x="210" y="1700"/>
                  </a:lnTo>
                  <a:lnTo>
                    <a:pt x="202" y="1681"/>
                  </a:lnTo>
                  <a:lnTo>
                    <a:pt x="198" y="1658"/>
                  </a:lnTo>
                  <a:lnTo>
                    <a:pt x="194" y="1632"/>
                  </a:lnTo>
                  <a:lnTo>
                    <a:pt x="192" y="1607"/>
                  </a:lnTo>
                  <a:lnTo>
                    <a:pt x="192" y="1607"/>
                  </a:lnTo>
                  <a:lnTo>
                    <a:pt x="192" y="1593"/>
                  </a:lnTo>
                  <a:lnTo>
                    <a:pt x="192" y="1580"/>
                  </a:lnTo>
                  <a:lnTo>
                    <a:pt x="198" y="1554"/>
                  </a:lnTo>
                  <a:lnTo>
                    <a:pt x="208" y="1531"/>
                  </a:lnTo>
                  <a:lnTo>
                    <a:pt x="220" y="1505"/>
                  </a:lnTo>
                  <a:lnTo>
                    <a:pt x="233" y="1482"/>
                  </a:lnTo>
                  <a:lnTo>
                    <a:pt x="249" y="1461"/>
                  </a:lnTo>
                  <a:lnTo>
                    <a:pt x="282" y="1418"/>
                  </a:lnTo>
                  <a:lnTo>
                    <a:pt x="313" y="1377"/>
                  </a:lnTo>
                  <a:lnTo>
                    <a:pt x="325" y="1357"/>
                  </a:lnTo>
                  <a:lnTo>
                    <a:pt x="334" y="1340"/>
                  </a:lnTo>
                  <a:lnTo>
                    <a:pt x="340" y="1320"/>
                  </a:lnTo>
                  <a:lnTo>
                    <a:pt x="344" y="1305"/>
                  </a:lnTo>
                  <a:lnTo>
                    <a:pt x="342" y="1295"/>
                  </a:lnTo>
                  <a:lnTo>
                    <a:pt x="340" y="1287"/>
                  </a:lnTo>
                  <a:lnTo>
                    <a:pt x="336" y="1279"/>
                  </a:lnTo>
                  <a:lnTo>
                    <a:pt x="332" y="1272"/>
                  </a:lnTo>
                  <a:lnTo>
                    <a:pt x="332" y="1272"/>
                  </a:lnTo>
                  <a:lnTo>
                    <a:pt x="321" y="1258"/>
                  </a:lnTo>
                  <a:lnTo>
                    <a:pt x="307" y="1246"/>
                  </a:lnTo>
                  <a:lnTo>
                    <a:pt x="291" y="1236"/>
                  </a:lnTo>
                  <a:lnTo>
                    <a:pt x="274" y="1229"/>
                  </a:lnTo>
                  <a:lnTo>
                    <a:pt x="256" y="1225"/>
                  </a:lnTo>
                  <a:lnTo>
                    <a:pt x="237" y="1223"/>
                  </a:lnTo>
                  <a:lnTo>
                    <a:pt x="218" y="1223"/>
                  </a:lnTo>
                  <a:lnTo>
                    <a:pt x="198" y="1225"/>
                  </a:lnTo>
                  <a:lnTo>
                    <a:pt x="179" y="1231"/>
                  </a:lnTo>
                  <a:lnTo>
                    <a:pt x="157" y="1238"/>
                  </a:lnTo>
                  <a:lnTo>
                    <a:pt x="138" y="1250"/>
                  </a:lnTo>
                  <a:lnTo>
                    <a:pt x="120" y="1264"/>
                  </a:lnTo>
                  <a:lnTo>
                    <a:pt x="101" y="1279"/>
                  </a:lnTo>
                  <a:lnTo>
                    <a:pt x="83" y="1297"/>
                  </a:lnTo>
                  <a:lnTo>
                    <a:pt x="68" y="1318"/>
                  </a:lnTo>
                  <a:lnTo>
                    <a:pt x="52" y="1342"/>
                  </a:lnTo>
                  <a:lnTo>
                    <a:pt x="52" y="1342"/>
                  </a:lnTo>
                  <a:lnTo>
                    <a:pt x="39" y="1367"/>
                  </a:lnTo>
                  <a:lnTo>
                    <a:pt x="27" y="1396"/>
                  </a:lnTo>
                  <a:lnTo>
                    <a:pt x="17" y="1428"/>
                  </a:lnTo>
                  <a:lnTo>
                    <a:pt x="10" y="1461"/>
                  </a:lnTo>
                  <a:lnTo>
                    <a:pt x="4" y="1494"/>
                  </a:lnTo>
                  <a:lnTo>
                    <a:pt x="0" y="1529"/>
                  </a:lnTo>
                  <a:lnTo>
                    <a:pt x="0" y="1566"/>
                  </a:lnTo>
                  <a:lnTo>
                    <a:pt x="0" y="1601"/>
                  </a:lnTo>
                  <a:lnTo>
                    <a:pt x="4" y="1636"/>
                  </a:lnTo>
                  <a:lnTo>
                    <a:pt x="10" y="1673"/>
                  </a:lnTo>
                  <a:lnTo>
                    <a:pt x="17" y="1708"/>
                  </a:lnTo>
                  <a:lnTo>
                    <a:pt x="27" y="1741"/>
                  </a:lnTo>
                  <a:lnTo>
                    <a:pt x="41" y="1773"/>
                  </a:lnTo>
                  <a:lnTo>
                    <a:pt x="58" y="1804"/>
                  </a:lnTo>
                  <a:lnTo>
                    <a:pt x="78" y="1831"/>
                  </a:lnTo>
                  <a:lnTo>
                    <a:pt x="99" y="1856"/>
                  </a:lnTo>
                  <a:lnTo>
                    <a:pt x="99" y="1856"/>
                  </a:lnTo>
                  <a:lnTo>
                    <a:pt x="124" y="1880"/>
                  </a:lnTo>
                  <a:lnTo>
                    <a:pt x="150" y="1899"/>
                  </a:lnTo>
                  <a:lnTo>
                    <a:pt x="177" y="1917"/>
                  </a:lnTo>
                  <a:lnTo>
                    <a:pt x="206" y="1930"/>
                  </a:lnTo>
                  <a:lnTo>
                    <a:pt x="235" y="1942"/>
                  </a:lnTo>
                  <a:lnTo>
                    <a:pt x="266" y="1952"/>
                  </a:lnTo>
                  <a:lnTo>
                    <a:pt x="297" y="1960"/>
                  </a:lnTo>
                  <a:lnTo>
                    <a:pt x="330" y="1964"/>
                  </a:lnTo>
                  <a:lnTo>
                    <a:pt x="363" y="1966"/>
                  </a:lnTo>
                  <a:lnTo>
                    <a:pt x="396" y="1964"/>
                  </a:lnTo>
                  <a:lnTo>
                    <a:pt x="430" y="1960"/>
                  </a:lnTo>
                  <a:lnTo>
                    <a:pt x="465" y="1954"/>
                  </a:lnTo>
                  <a:lnTo>
                    <a:pt x="498" y="1946"/>
                  </a:lnTo>
                  <a:lnTo>
                    <a:pt x="531" y="1934"/>
                  </a:lnTo>
                  <a:lnTo>
                    <a:pt x="564" y="1921"/>
                  </a:lnTo>
                  <a:lnTo>
                    <a:pt x="597" y="1903"/>
                  </a:lnTo>
                  <a:lnTo>
                    <a:pt x="597" y="1903"/>
                  </a:lnTo>
                  <a:lnTo>
                    <a:pt x="612" y="1893"/>
                  </a:lnTo>
                  <a:lnTo>
                    <a:pt x="630" y="1882"/>
                  </a:lnTo>
                  <a:lnTo>
                    <a:pt x="645" y="1868"/>
                  </a:lnTo>
                  <a:lnTo>
                    <a:pt x="661" y="1852"/>
                  </a:lnTo>
                  <a:lnTo>
                    <a:pt x="692" y="1817"/>
                  </a:lnTo>
                  <a:lnTo>
                    <a:pt x="723" y="1776"/>
                  </a:lnTo>
                  <a:lnTo>
                    <a:pt x="752" y="1734"/>
                  </a:lnTo>
                  <a:lnTo>
                    <a:pt x="782" y="1689"/>
                  </a:lnTo>
                  <a:lnTo>
                    <a:pt x="809" y="1642"/>
                  </a:lnTo>
                  <a:lnTo>
                    <a:pt x="832" y="1595"/>
                  </a:lnTo>
                  <a:lnTo>
                    <a:pt x="877" y="1505"/>
                  </a:lnTo>
                  <a:lnTo>
                    <a:pt x="910" y="1429"/>
                  </a:lnTo>
                  <a:lnTo>
                    <a:pt x="931" y="1377"/>
                  </a:lnTo>
                  <a:lnTo>
                    <a:pt x="939" y="1357"/>
                  </a:lnTo>
                  <a:lnTo>
                    <a:pt x="939" y="1357"/>
                  </a:lnTo>
                  <a:lnTo>
                    <a:pt x="937" y="1426"/>
                  </a:lnTo>
                  <a:lnTo>
                    <a:pt x="937" y="1500"/>
                  </a:lnTo>
                  <a:lnTo>
                    <a:pt x="941" y="1591"/>
                  </a:lnTo>
                  <a:lnTo>
                    <a:pt x="943" y="1642"/>
                  </a:lnTo>
                  <a:lnTo>
                    <a:pt x="947" y="1695"/>
                  </a:lnTo>
                  <a:lnTo>
                    <a:pt x="955" y="1749"/>
                  </a:lnTo>
                  <a:lnTo>
                    <a:pt x="962" y="1802"/>
                  </a:lnTo>
                  <a:lnTo>
                    <a:pt x="972" y="1854"/>
                  </a:lnTo>
                  <a:lnTo>
                    <a:pt x="984" y="1905"/>
                  </a:lnTo>
                  <a:lnTo>
                    <a:pt x="999" y="1952"/>
                  </a:lnTo>
                  <a:lnTo>
                    <a:pt x="1017" y="1997"/>
                  </a:lnTo>
                  <a:lnTo>
                    <a:pt x="1017" y="1997"/>
                  </a:lnTo>
                  <a:lnTo>
                    <a:pt x="1034" y="2040"/>
                  </a:lnTo>
                  <a:lnTo>
                    <a:pt x="1046" y="2084"/>
                  </a:lnTo>
                  <a:lnTo>
                    <a:pt x="1056" y="2127"/>
                  </a:lnTo>
                  <a:lnTo>
                    <a:pt x="1062" y="2172"/>
                  </a:lnTo>
                  <a:lnTo>
                    <a:pt x="1064" y="2217"/>
                  </a:lnTo>
                  <a:lnTo>
                    <a:pt x="1062" y="2264"/>
                  </a:lnTo>
                  <a:lnTo>
                    <a:pt x="1060" y="2307"/>
                  </a:lnTo>
                  <a:lnTo>
                    <a:pt x="1054" y="2352"/>
                  </a:lnTo>
                  <a:lnTo>
                    <a:pt x="1046" y="2394"/>
                  </a:lnTo>
                  <a:lnTo>
                    <a:pt x="1038" y="2437"/>
                  </a:lnTo>
                  <a:lnTo>
                    <a:pt x="1029" y="2478"/>
                  </a:lnTo>
                  <a:lnTo>
                    <a:pt x="1017" y="2517"/>
                  </a:lnTo>
                  <a:lnTo>
                    <a:pt x="994" y="2589"/>
                  </a:lnTo>
                  <a:lnTo>
                    <a:pt x="970" y="2652"/>
                  </a:lnTo>
                  <a:lnTo>
                    <a:pt x="970" y="2652"/>
                  </a:lnTo>
                  <a:lnTo>
                    <a:pt x="945" y="2710"/>
                  </a:lnTo>
                  <a:lnTo>
                    <a:pt x="918" y="2769"/>
                  </a:lnTo>
                  <a:lnTo>
                    <a:pt x="861" y="2882"/>
                  </a:lnTo>
                  <a:lnTo>
                    <a:pt x="836" y="2934"/>
                  </a:lnTo>
                  <a:lnTo>
                    <a:pt x="817" y="2981"/>
                  </a:lnTo>
                  <a:lnTo>
                    <a:pt x="809" y="3003"/>
                  </a:lnTo>
                  <a:lnTo>
                    <a:pt x="803" y="3022"/>
                  </a:lnTo>
                  <a:lnTo>
                    <a:pt x="799" y="3042"/>
                  </a:lnTo>
                  <a:lnTo>
                    <a:pt x="799" y="3057"/>
                  </a:lnTo>
                  <a:lnTo>
                    <a:pt x="799" y="3057"/>
                  </a:lnTo>
                  <a:lnTo>
                    <a:pt x="801" y="3075"/>
                  </a:lnTo>
                  <a:lnTo>
                    <a:pt x="807" y="3094"/>
                  </a:lnTo>
                  <a:lnTo>
                    <a:pt x="813" y="3118"/>
                  </a:lnTo>
                  <a:lnTo>
                    <a:pt x="824" y="3143"/>
                  </a:lnTo>
                  <a:lnTo>
                    <a:pt x="850" y="3202"/>
                  </a:lnTo>
                  <a:lnTo>
                    <a:pt x="879" y="3266"/>
                  </a:lnTo>
                  <a:lnTo>
                    <a:pt x="949" y="3400"/>
                  </a:lnTo>
                  <a:lnTo>
                    <a:pt x="980" y="3467"/>
                  </a:lnTo>
                  <a:lnTo>
                    <a:pt x="1009" y="3525"/>
                  </a:lnTo>
                  <a:lnTo>
                    <a:pt x="1009" y="3525"/>
                  </a:lnTo>
                  <a:lnTo>
                    <a:pt x="1032" y="3584"/>
                  </a:lnTo>
                  <a:lnTo>
                    <a:pt x="1056" y="3644"/>
                  </a:lnTo>
                  <a:lnTo>
                    <a:pt x="1095" y="3763"/>
                  </a:lnTo>
                  <a:lnTo>
                    <a:pt x="1110" y="3816"/>
                  </a:lnTo>
                  <a:lnTo>
                    <a:pt x="1128" y="3860"/>
                  </a:lnTo>
                  <a:lnTo>
                    <a:pt x="1141" y="3896"/>
                  </a:lnTo>
                  <a:lnTo>
                    <a:pt x="1149" y="3907"/>
                  </a:lnTo>
                  <a:lnTo>
                    <a:pt x="1157" y="3915"/>
                  </a:lnTo>
                  <a:lnTo>
                    <a:pt x="1157" y="3915"/>
                  </a:lnTo>
                  <a:lnTo>
                    <a:pt x="1167" y="3921"/>
                  </a:lnTo>
                  <a:lnTo>
                    <a:pt x="1182" y="3925"/>
                  </a:lnTo>
                  <a:lnTo>
                    <a:pt x="1204" y="3929"/>
                  </a:lnTo>
                  <a:lnTo>
                    <a:pt x="1229" y="3931"/>
                  </a:lnTo>
                  <a:lnTo>
                    <a:pt x="1285" y="3933"/>
                  </a:lnTo>
                  <a:lnTo>
                    <a:pt x="1347" y="3931"/>
                  </a:lnTo>
                  <a:lnTo>
                    <a:pt x="1406" y="3929"/>
                  </a:lnTo>
                  <a:lnTo>
                    <a:pt x="1458" y="3927"/>
                  </a:lnTo>
                  <a:lnTo>
                    <a:pt x="1507" y="3923"/>
                  </a:lnTo>
                  <a:lnTo>
                    <a:pt x="1507" y="3923"/>
                  </a:lnTo>
                  <a:lnTo>
                    <a:pt x="1513" y="3927"/>
                  </a:lnTo>
                  <a:lnTo>
                    <a:pt x="1526" y="3935"/>
                  </a:lnTo>
                  <a:lnTo>
                    <a:pt x="1540" y="3940"/>
                  </a:lnTo>
                  <a:lnTo>
                    <a:pt x="1554" y="3944"/>
                  </a:lnTo>
                  <a:lnTo>
                    <a:pt x="1571" y="3946"/>
                  </a:lnTo>
                  <a:lnTo>
                    <a:pt x="1592" y="3946"/>
                  </a:lnTo>
                  <a:lnTo>
                    <a:pt x="1592" y="3946"/>
                  </a:lnTo>
                  <a:lnTo>
                    <a:pt x="1614" y="3944"/>
                  </a:lnTo>
                  <a:lnTo>
                    <a:pt x="1631" y="3938"/>
                  </a:lnTo>
                  <a:lnTo>
                    <a:pt x="1649" y="3931"/>
                  </a:lnTo>
                  <a:lnTo>
                    <a:pt x="1663" y="3923"/>
                  </a:lnTo>
                  <a:lnTo>
                    <a:pt x="1672" y="3913"/>
                  </a:lnTo>
                  <a:lnTo>
                    <a:pt x="1680" y="3907"/>
                  </a:lnTo>
                  <a:lnTo>
                    <a:pt x="1686" y="3899"/>
                  </a:lnTo>
                  <a:lnTo>
                    <a:pt x="1686" y="3899"/>
                  </a:lnTo>
                  <a:lnTo>
                    <a:pt x="1690" y="3903"/>
                  </a:lnTo>
                  <a:lnTo>
                    <a:pt x="1703" y="3911"/>
                  </a:lnTo>
                  <a:lnTo>
                    <a:pt x="1709" y="3911"/>
                  </a:lnTo>
                  <a:lnTo>
                    <a:pt x="1717" y="3911"/>
                  </a:lnTo>
                  <a:lnTo>
                    <a:pt x="1725" y="3907"/>
                  </a:lnTo>
                  <a:lnTo>
                    <a:pt x="1733" y="3899"/>
                  </a:lnTo>
                  <a:lnTo>
                    <a:pt x="1733" y="3899"/>
                  </a:lnTo>
                  <a:lnTo>
                    <a:pt x="1764" y="3853"/>
                  </a:lnTo>
                  <a:lnTo>
                    <a:pt x="1764" y="3853"/>
                  </a:lnTo>
                  <a:lnTo>
                    <a:pt x="1775" y="3851"/>
                  </a:lnTo>
                  <a:lnTo>
                    <a:pt x="1785" y="3845"/>
                  </a:lnTo>
                  <a:lnTo>
                    <a:pt x="1799" y="3837"/>
                  </a:lnTo>
                  <a:lnTo>
                    <a:pt x="1804" y="3829"/>
                  </a:lnTo>
                  <a:lnTo>
                    <a:pt x="1810" y="3821"/>
                  </a:lnTo>
                  <a:lnTo>
                    <a:pt x="1814" y="3812"/>
                  </a:lnTo>
                  <a:lnTo>
                    <a:pt x="1820" y="3798"/>
                  </a:lnTo>
                  <a:lnTo>
                    <a:pt x="1824" y="3784"/>
                  </a:lnTo>
                  <a:lnTo>
                    <a:pt x="1826" y="3769"/>
                  </a:lnTo>
                  <a:lnTo>
                    <a:pt x="1826" y="3749"/>
                  </a:lnTo>
                  <a:lnTo>
                    <a:pt x="1826" y="3728"/>
                  </a:lnTo>
                  <a:lnTo>
                    <a:pt x="1826" y="3728"/>
                  </a:lnTo>
                  <a:lnTo>
                    <a:pt x="1822" y="3706"/>
                  </a:lnTo>
                  <a:lnTo>
                    <a:pt x="1816" y="3687"/>
                  </a:lnTo>
                  <a:lnTo>
                    <a:pt x="1808" y="3669"/>
                  </a:lnTo>
                  <a:lnTo>
                    <a:pt x="1797" y="3656"/>
                  </a:lnTo>
                  <a:lnTo>
                    <a:pt x="1785" y="3644"/>
                  </a:lnTo>
                  <a:lnTo>
                    <a:pt x="1769" y="3632"/>
                  </a:lnTo>
                  <a:lnTo>
                    <a:pt x="1754" y="3625"/>
                  </a:lnTo>
                  <a:lnTo>
                    <a:pt x="1736" y="3617"/>
                  </a:lnTo>
                  <a:lnTo>
                    <a:pt x="1719" y="3611"/>
                  </a:lnTo>
                  <a:lnTo>
                    <a:pt x="1699" y="3607"/>
                  </a:lnTo>
                  <a:lnTo>
                    <a:pt x="1663" y="3601"/>
                  </a:lnTo>
                  <a:lnTo>
                    <a:pt x="1626" y="3601"/>
                  </a:lnTo>
                  <a:lnTo>
                    <a:pt x="1592" y="3603"/>
                  </a:lnTo>
                  <a:lnTo>
                    <a:pt x="1592" y="3603"/>
                  </a:lnTo>
                  <a:lnTo>
                    <a:pt x="1501" y="3613"/>
                  </a:lnTo>
                  <a:lnTo>
                    <a:pt x="1468" y="3619"/>
                  </a:lnTo>
                  <a:lnTo>
                    <a:pt x="1468" y="3619"/>
                  </a:lnTo>
                  <a:lnTo>
                    <a:pt x="1460" y="3609"/>
                  </a:lnTo>
                  <a:lnTo>
                    <a:pt x="1439" y="3586"/>
                  </a:lnTo>
                  <a:lnTo>
                    <a:pt x="1412" y="3547"/>
                  </a:lnTo>
                  <a:lnTo>
                    <a:pt x="1381" y="3500"/>
                  </a:lnTo>
                  <a:lnTo>
                    <a:pt x="1365" y="3472"/>
                  </a:lnTo>
                  <a:lnTo>
                    <a:pt x="1351" y="3445"/>
                  </a:lnTo>
                  <a:lnTo>
                    <a:pt x="1338" y="3416"/>
                  </a:lnTo>
                  <a:lnTo>
                    <a:pt x="1328" y="3387"/>
                  </a:lnTo>
                  <a:lnTo>
                    <a:pt x="1320" y="3356"/>
                  </a:lnTo>
                  <a:lnTo>
                    <a:pt x="1316" y="3326"/>
                  </a:lnTo>
                  <a:lnTo>
                    <a:pt x="1316" y="3297"/>
                  </a:lnTo>
                  <a:lnTo>
                    <a:pt x="1318" y="3281"/>
                  </a:lnTo>
                  <a:lnTo>
                    <a:pt x="1320" y="3268"/>
                  </a:lnTo>
                  <a:lnTo>
                    <a:pt x="1320" y="3268"/>
                  </a:lnTo>
                  <a:lnTo>
                    <a:pt x="1330" y="3237"/>
                  </a:lnTo>
                  <a:lnTo>
                    <a:pt x="1344" y="3200"/>
                  </a:lnTo>
                  <a:lnTo>
                    <a:pt x="1363" y="3159"/>
                  </a:lnTo>
                  <a:lnTo>
                    <a:pt x="1386" y="3114"/>
                  </a:lnTo>
                  <a:lnTo>
                    <a:pt x="1437" y="3018"/>
                  </a:lnTo>
                  <a:lnTo>
                    <a:pt x="1493" y="2923"/>
                  </a:lnTo>
                  <a:lnTo>
                    <a:pt x="1548" y="2833"/>
                  </a:lnTo>
                  <a:lnTo>
                    <a:pt x="1594" y="2759"/>
                  </a:lnTo>
                  <a:lnTo>
                    <a:pt x="1639" y="2691"/>
                  </a:lnTo>
                  <a:lnTo>
                    <a:pt x="2044" y="2075"/>
                  </a:lnTo>
                  <a:lnTo>
                    <a:pt x="2277" y="1856"/>
                  </a:lnTo>
                  <a:lnTo>
                    <a:pt x="4214" y="2075"/>
                  </a:lnTo>
                  <a:lnTo>
                    <a:pt x="4214" y="2075"/>
                  </a:lnTo>
                  <a:lnTo>
                    <a:pt x="4230" y="2135"/>
                  </a:lnTo>
                  <a:lnTo>
                    <a:pt x="4245" y="2201"/>
                  </a:lnTo>
                  <a:lnTo>
                    <a:pt x="4266" y="2277"/>
                  </a:lnTo>
                  <a:lnTo>
                    <a:pt x="4290" y="2361"/>
                  </a:lnTo>
                  <a:lnTo>
                    <a:pt x="4317" y="2439"/>
                  </a:lnTo>
                  <a:lnTo>
                    <a:pt x="4331" y="2476"/>
                  </a:lnTo>
                  <a:lnTo>
                    <a:pt x="4344" y="2508"/>
                  </a:lnTo>
                  <a:lnTo>
                    <a:pt x="4356" y="2537"/>
                  </a:lnTo>
                  <a:lnTo>
                    <a:pt x="4370" y="2558"/>
                  </a:lnTo>
                  <a:lnTo>
                    <a:pt x="4370" y="2558"/>
                  </a:lnTo>
                  <a:lnTo>
                    <a:pt x="4381" y="2582"/>
                  </a:lnTo>
                  <a:lnTo>
                    <a:pt x="4395" y="2613"/>
                  </a:lnTo>
                  <a:lnTo>
                    <a:pt x="4406" y="2650"/>
                  </a:lnTo>
                  <a:lnTo>
                    <a:pt x="4420" y="2695"/>
                  </a:lnTo>
                  <a:lnTo>
                    <a:pt x="4443" y="2794"/>
                  </a:lnTo>
                  <a:lnTo>
                    <a:pt x="4469" y="2903"/>
                  </a:lnTo>
                  <a:lnTo>
                    <a:pt x="4512" y="3116"/>
                  </a:lnTo>
                  <a:lnTo>
                    <a:pt x="4531" y="3200"/>
                  </a:lnTo>
                  <a:lnTo>
                    <a:pt x="4541" y="3235"/>
                  </a:lnTo>
                  <a:lnTo>
                    <a:pt x="4548" y="3260"/>
                  </a:lnTo>
                  <a:lnTo>
                    <a:pt x="4548" y="3260"/>
                  </a:lnTo>
                  <a:lnTo>
                    <a:pt x="4583" y="3348"/>
                  </a:lnTo>
                  <a:lnTo>
                    <a:pt x="4601" y="3393"/>
                  </a:lnTo>
                  <a:lnTo>
                    <a:pt x="4617" y="3435"/>
                  </a:lnTo>
                  <a:lnTo>
                    <a:pt x="4630" y="3478"/>
                  </a:lnTo>
                  <a:lnTo>
                    <a:pt x="4640" y="3521"/>
                  </a:lnTo>
                  <a:lnTo>
                    <a:pt x="4642" y="3543"/>
                  </a:lnTo>
                  <a:lnTo>
                    <a:pt x="4644" y="3562"/>
                  </a:lnTo>
                  <a:lnTo>
                    <a:pt x="4644" y="3584"/>
                  </a:lnTo>
                  <a:lnTo>
                    <a:pt x="4642" y="3603"/>
                  </a:lnTo>
                  <a:lnTo>
                    <a:pt x="4642" y="3603"/>
                  </a:lnTo>
                  <a:lnTo>
                    <a:pt x="4636" y="3640"/>
                  </a:lnTo>
                  <a:lnTo>
                    <a:pt x="4630" y="3675"/>
                  </a:lnTo>
                  <a:lnTo>
                    <a:pt x="4626" y="3706"/>
                  </a:lnTo>
                  <a:lnTo>
                    <a:pt x="4622" y="3734"/>
                  </a:lnTo>
                  <a:lnTo>
                    <a:pt x="4622" y="3761"/>
                  </a:lnTo>
                  <a:lnTo>
                    <a:pt x="4624" y="3773"/>
                  </a:lnTo>
                  <a:lnTo>
                    <a:pt x="4628" y="3786"/>
                  </a:lnTo>
                  <a:lnTo>
                    <a:pt x="4632" y="3798"/>
                  </a:lnTo>
                  <a:lnTo>
                    <a:pt x="4640" y="3812"/>
                  </a:lnTo>
                  <a:lnTo>
                    <a:pt x="4648" y="3823"/>
                  </a:lnTo>
                  <a:lnTo>
                    <a:pt x="4657" y="3837"/>
                  </a:lnTo>
                  <a:lnTo>
                    <a:pt x="4657" y="3837"/>
                  </a:lnTo>
                  <a:lnTo>
                    <a:pt x="4669" y="3849"/>
                  </a:lnTo>
                  <a:lnTo>
                    <a:pt x="4681" y="3858"/>
                  </a:lnTo>
                  <a:lnTo>
                    <a:pt x="4694" y="3866"/>
                  </a:lnTo>
                  <a:lnTo>
                    <a:pt x="4706" y="3872"/>
                  </a:lnTo>
                  <a:lnTo>
                    <a:pt x="4720" y="3878"/>
                  </a:lnTo>
                  <a:lnTo>
                    <a:pt x="4733" y="3880"/>
                  </a:lnTo>
                  <a:lnTo>
                    <a:pt x="4758" y="3882"/>
                  </a:lnTo>
                  <a:lnTo>
                    <a:pt x="4780" y="3882"/>
                  </a:lnTo>
                  <a:lnTo>
                    <a:pt x="4797" y="3880"/>
                  </a:lnTo>
                  <a:lnTo>
                    <a:pt x="4813" y="3876"/>
                  </a:lnTo>
                  <a:lnTo>
                    <a:pt x="4906" y="3876"/>
                  </a:lnTo>
                  <a:lnTo>
                    <a:pt x="4906" y="3876"/>
                  </a:lnTo>
                  <a:lnTo>
                    <a:pt x="4926" y="3880"/>
                  </a:lnTo>
                  <a:lnTo>
                    <a:pt x="4974" y="3886"/>
                  </a:lnTo>
                  <a:lnTo>
                    <a:pt x="5002" y="3890"/>
                  </a:lnTo>
                  <a:lnTo>
                    <a:pt x="5031" y="3890"/>
                  </a:lnTo>
                  <a:lnTo>
                    <a:pt x="5056" y="3890"/>
                  </a:lnTo>
                  <a:lnTo>
                    <a:pt x="5068" y="3886"/>
                  </a:lnTo>
                  <a:lnTo>
                    <a:pt x="5077" y="3884"/>
                  </a:lnTo>
                  <a:lnTo>
                    <a:pt x="5077" y="3884"/>
                  </a:lnTo>
                  <a:lnTo>
                    <a:pt x="5095" y="3876"/>
                  </a:lnTo>
                  <a:lnTo>
                    <a:pt x="5109" y="3868"/>
                  </a:lnTo>
                  <a:lnTo>
                    <a:pt x="5118" y="3860"/>
                  </a:lnTo>
                  <a:lnTo>
                    <a:pt x="5126" y="3855"/>
                  </a:lnTo>
                  <a:lnTo>
                    <a:pt x="5138" y="3841"/>
                  </a:lnTo>
                  <a:lnTo>
                    <a:pt x="5140" y="3837"/>
                  </a:lnTo>
                  <a:lnTo>
                    <a:pt x="5140" y="3837"/>
                  </a:lnTo>
                  <a:lnTo>
                    <a:pt x="5157" y="3841"/>
                  </a:lnTo>
                  <a:lnTo>
                    <a:pt x="5175" y="3845"/>
                  </a:lnTo>
                  <a:lnTo>
                    <a:pt x="5198" y="3843"/>
                  </a:lnTo>
                  <a:lnTo>
                    <a:pt x="5210" y="3843"/>
                  </a:lnTo>
                  <a:lnTo>
                    <a:pt x="5221" y="3839"/>
                  </a:lnTo>
                  <a:lnTo>
                    <a:pt x="5235" y="3833"/>
                  </a:lnTo>
                  <a:lnTo>
                    <a:pt x="5249" y="3827"/>
                  </a:lnTo>
                  <a:lnTo>
                    <a:pt x="5260" y="3818"/>
                  </a:lnTo>
                  <a:lnTo>
                    <a:pt x="5274" y="3806"/>
                  </a:lnTo>
                  <a:lnTo>
                    <a:pt x="5284" y="3792"/>
                  </a:lnTo>
                  <a:lnTo>
                    <a:pt x="5295" y="3775"/>
                  </a:lnTo>
                  <a:lnTo>
                    <a:pt x="5295" y="3775"/>
                  </a:lnTo>
                  <a:lnTo>
                    <a:pt x="5315" y="3738"/>
                  </a:lnTo>
                  <a:lnTo>
                    <a:pt x="5328" y="3704"/>
                  </a:lnTo>
                  <a:lnTo>
                    <a:pt x="5336" y="3675"/>
                  </a:lnTo>
                  <a:lnTo>
                    <a:pt x="5340" y="3660"/>
                  </a:lnTo>
                  <a:lnTo>
                    <a:pt x="5340" y="3646"/>
                  </a:lnTo>
                  <a:lnTo>
                    <a:pt x="5340" y="3634"/>
                  </a:lnTo>
                  <a:lnTo>
                    <a:pt x="5336" y="3623"/>
                  </a:lnTo>
                  <a:lnTo>
                    <a:pt x="5332" y="3611"/>
                  </a:lnTo>
                  <a:lnTo>
                    <a:pt x="5326" y="3601"/>
                  </a:lnTo>
                  <a:lnTo>
                    <a:pt x="5317" y="3589"/>
                  </a:lnTo>
                  <a:lnTo>
                    <a:pt x="5307" y="3582"/>
                  </a:lnTo>
                  <a:lnTo>
                    <a:pt x="5295" y="3572"/>
                  </a:lnTo>
                  <a:lnTo>
                    <a:pt x="5280" y="3564"/>
                  </a:lnTo>
                  <a:lnTo>
                    <a:pt x="5280" y="3564"/>
                  </a:lnTo>
                  <a:lnTo>
                    <a:pt x="5262" y="3556"/>
                  </a:lnTo>
                  <a:lnTo>
                    <a:pt x="5245" y="3550"/>
                  </a:lnTo>
                  <a:lnTo>
                    <a:pt x="5208" y="3541"/>
                  </a:lnTo>
                  <a:lnTo>
                    <a:pt x="5169" y="3533"/>
                  </a:lnTo>
                  <a:lnTo>
                    <a:pt x="5132" y="3529"/>
                  </a:lnTo>
                  <a:lnTo>
                    <a:pt x="5097" y="3527"/>
                  </a:lnTo>
                  <a:lnTo>
                    <a:pt x="5072" y="3525"/>
                  </a:lnTo>
                  <a:lnTo>
                    <a:pt x="5046" y="3525"/>
                  </a:lnTo>
                  <a:lnTo>
                    <a:pt x="4992" y="3377"/>
                  </a:lnTo>
                  <a:lnTo>
                    <a:pt x="4992" y="3377"/>
                  </a:lnTo>
                  <a:lnTo>
                    <a:pt x="5002" y="3340"/>
                  </a:lnTo>
                  <a:lnTo>
                    <a:pt x="5025" y="3240"/>
                  </a:lnTo>
                  <a:lnTo>
                    <a:pt x="5040" y="3170"/>
                  </a:lnTo>
                  <a:lnTo>
                    <a:pt x="5056" y="3092"/>
                  </a:lnTo>
                  <a:lnTo>
                    <a:pt x="5072" y="3009"/>
                  </a:lnTo>
                  <a:lnTo>
                    <a:pt x="5085" y="2917"/>
                  </a:lnTo>
                  <a:lnTo>
                    <a:pt x="5085" y="2917"/>
                  </a:lnTo>
                  <a:lnTo>
                    <a:pt x="5163" y="2404"/>
                  </a:lnTo>
                  <a:lnTo>
                    <a:pt x="5198" y="2166"/>
                  </a:lnTo>
                  <a:lnTo>
                    <a:pt x="5217" y="2051"/>
                  </a:lnTo>
                  <a:lnTo>
                    <a:pt x="5217" y="2051"/>
                  </a:lnTo>
                  <a:lnTo>
                    <a:pt x="5229" y="1995"/>
                  </a:lnTo>
                  <a:lnTo>
                    <a:pt x="5237" y="1964"/>
                  </a:lnTo>
                  <a:lnTo>
                    <a:pt x="5249" y="1927"/>
                  </a:lnTo>
                  <a:lnTo>
                    <a:pt x="5249" y="1927"/>
                  </a:lnTo>
                  <a:lnTo>
                    <a:pt x="5260" y="1882"/>
                  </a:lnTo>
                  <a:lnTo>
                    <a:pt x="5278" y="1798"/>
                  </a:lnTo>
                  <a:lnTo>
                    <a:pt x="5324" y="1568"/>
                  </a:lnTo>
                  <a:lnTo>
                    <a:pt x="5389" y="1248"/>
                  </a:lnTo>
                  <a:lnTo>
                    <a:pt x="4922" y="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Freeform 6">
              <a:extLst>
                <a:ext uri="{FF2B5EF4-FFF2-40B4-BE49-F238E27FC236}">
                  <a16:creationId xmlns:a16="http://schemas.microsoft.com/office/drawing/2014/main" id="{FB02AA5C-4B60-47AB-B15E-4FAE3DAEB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700" y="2871788"/>
              <a:ext cx="3643313" cy="1571625"/>
            </a:xfrm>
            <a:custGeom>
              <a:avLst/>
              <a:gdLst>
                <a:gd name="T0" fmla="*/ 422 w 2295"/>
                <a:gd name="T1" fmla="*/ 70 h 990"/>
                <a:gd name="T2" fmla="*/ 345 w 2295"/>
                <a:gd name="T3" fmla="*/ 248 h 990"/>
                <a:gd name="T4" fmla="*/ 203 w 2295"/>
                <a:gd name="T5" fmla="*/ 406 h 990"/>
                <a:gd name="T6" fmla="*/ 39 w 2295"/>
                <a:gd name="T7" fmla="*/ 608 h 990"/>
                <a:gd name="T8" fmla="*/ 47 w 2295"/>
                <a:gd name="T9" fmla="*/ 655 h 990"/>
                <a:gd name="T10" fmla="*/ 234 w 2295"/>
                <a:gd name="T11" fmla="*/ 601 h 990"/>
                <a:gd name="T12" fmla="*/ 413 w 2295"/>
                <a:gd name="T13" fmla="*/ 624 h 990"/>
                <a:gd name="T14" fmla="*/ 568 w 2295"/>
                <a:gd name="T15" fmla="*/ 717 h 990"/>
                <a:gd name="T16" fmla="*/ 646 w 2295"/>
                <a:gd name="T17" fmla="*/ 827 h 990"/>
                <a:gd name="T18" fmla="*/ 755 w 2295"/>
                <a:gd name="T19" fmla="*/ 725 h 990"/>
                <a:gd name="T20" fmla="*/ 895 w 2295"/>
                <a:gd name="T21" fmla="*/ 827 h 990"/>
                <a:gd name="T22" fmla="*/ 910 w 2295"/>
                <a:gd name="T23" fmla="*/ 772 h 990"/>
                <a:gd name="T24" fmla="*/ 1035 w 2295"/>
                <a:gd name="T25" fmla="*/ 803 h 990"/>
                <a:gd name="T26" fmla="*/ 1146 w 2295"/>
                <a:gd name="T27" fmla="*/ 842 h 990"/>
                <a:gd name="T28" fmla="*/ 1198 w 2295"/>
                <a:gd name="T29" fmla="*/ 928 h 990"/>
                <a:gd name="T30" fmla="*/ 1377 w 2295"/>
                <a:gd name="T31" fmla="*/ 928 h 990"/>
                <a:gd name="T32" fmla="*/ 1408 w 2295"/>
                <a:gd name="T33" fmla="*/ 850 h 990"/>
                <a:gd name="T34" fmla="*/ 1525 w 2295"/>
                <a:gd name="T35" fmla="*/ 881 h 990"/>
                <a:gd name="T36" fmla="*/ 1681 w 2295"/>
                <a:gd name="T37" fmla="*/ 975 h 990"/>
                <a:gd name="T38" fmla="*/ 1719 w 2295"/>
                <a:gd name="T39" fmla="*/ 881 h 990"/>
                <a:gd name="T40" fmla="*/ 1859 w 2295"/>
                <a:gd name="T41" fmla="*/ 951 h 990"/>
                <a:gd name="T42" fmla="*/ 1900 w 2295"/>
                <a:gd name="T43" fmla="*/ 887 h 990"/>
                <a:gd name="T44" fmla="*/ 1928 w 2295"/>
                <a:gd name="T45" fmla="*/ 934 h 990"/>
                <a:gd name="T46" fmla="*/ 2093 w 2295"/>
                <a:gd name="T47" fmla="*/ 881 h 990"/>
                <a:gd name="T48" fmla="*/ 2295 w 2295"/>
                <a:gd name="T49" fmla="*/ 959 h 990"/>
                <a:gd name="T50" fmla="*/ 2233 w 2295"/>
                <a:gd name="T51" fmla="*/ 733 h 990"/>
                <a:gd name="T52" fmla="*/ 2248 w 2295"/>
                <a:gd name="T53" fmla="*/ 606 h 990"/>
                <a:gd name="T54" fmla="*/ 2169 w 2295"/>
                <a:gd name="T55" fmla="*/ 406 h 990"/>
                <a:gd name="T56" fmla="*/ 2116 w 2295"/>
                <a:gd name="T57" fmla="*/ 351 h 990"/>
                <a:gd name="T58" fmla="*/ 2011 w 2295"/>
                <a:gd name="T59" fmla="*/ 372 h 990"/>
                <a:gd name="T60" fmla="*/ 1922 w 2295"/>
                <a:gd name="T61" fmla="*/ 359 h 990"/>
                <a:gd name="T62" fmla="*/ 1910 w 2295"/>
                <a:gd name="T63" fmla="*/ 291 h 990"/>
                <a:gd name="T64" fmla="*/ 1852 w 2295"/>
                <a:gd name="T65" fmla="*/ 273 h 990"/>
                <a:gd name="T66" fmla="*/ 1731 w 2295"/>
                <a:gd name="T67" fmla="*/ 263 h 990"/>
                <a:gd name="T68" fmla="*/ 1694 w 2295"/>
                <a:gd name="T69" fmla="*/ 220 h 990"/>
                <a:gd name="T70" fmla="*/ 1702 w 2295"/>
                <a:gd name="T71" fmla="*/ 168 h 990"/>
                <a:gd name="T72" fmla="*/ 1577 w 2295"/>
                <a:gd name="T73" fmla="*/ 179 h 990"/>
                <a:gd name="T74" fmla="*/ 1430 w 2295"/>
                <a:gd name="T75" fmla="*/ 179 h 990"/>
                <a:gd name="T76" fmla="*/ 1428 w 2295"/>
                <a:gd name="T77" fmla="*/ 150 h 990"/>
                <a:gd name="T78" fmla="*/ 1428 w 2295"/>
                <a:gd name="T79" fmla="*/ 115 h 990"/>
                <a:gd name="T80" fmla="*/ 1307 w 2295"/>
                <a:gd name="T81" fmla="*/ 137 h 990"/>
                <a:gd name="T82" fmla="*/ 1198 w 2295"/>
                <a:gd name="T83" fmla="*/ 203 h 990"/>
                <a:gd name="T84" fmla="*/ 1070 w 2295"/>
                <a:gd name="T85" fmla="*/ 294 h 990"/>
                <a:gd name="T86" fmla="*/ 1027 w 2295"/>
                <a:gd name="T87" fmla="*/ 269 h 990"/>
                <a:gd name="T88" fmla="*/ 996 w 2295"/>
                <a:gd name="T89" fmla="*/ 273 h 990"/>
                <a:gd name="T90" fmla="*/ 926 w 2295"/>
                <a:gd name="T91" fmla="*/ 326 h 990"/>
                <a:gd name="T92" fmla="*/ 895 w 2295"/>
                <a:gd name="T93" fmla="*/ 320 h 990"/>
                <a:gd name="T94" fmla="*/ 866 w 2295"/>
                <a:gd name="T95" fmla="*/ 137 h 990"/>
                <a:gd name="T96" fmla="*/ 837 w 2295"/>
                <a:gd name="T97" fmla="*/ 107 h 990"/>
                <a:gd name="T98" fmla="*/ 718 w 2295"/>
                <a:gd name="T99" fmla="*/ 177 h 990"/>
                <a:gd name="T100" fmla="*/ 646 w 2295"/>
                <a:gd name="T101" fmla="*/ 172 h 990"/>
                <a:gd name="T102" fmla="*/ 570 w 2295"/>
                <a:gd name="T103" fmla="*/ 125 h 990"/>
                <a:gd name="T104" fmla="*/ 518 w 2295"/>
                <a:gd name="T105" fmla="*/ 43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95" h="990">
                  <a:moveTo>
                    <a:pt x="483" y="0"/>
                  </a:moveTo>
                  <a:lnTo>
                    <a:pt x="483" y="0"/>
                  </a:lnTo>
                  <a:lnTo>
                    <a:pt x="475" y="8"/>
                  </a:lnTo>
                  <a:lnTo>
                    <a:pt x="455" y="25"/>
                  </a:lnTo>
                  <a:lnTo>
                    <a:pt x="432" y="55"/>
                  </a:lnTo>
                  <a:lnTo>
                    <a:pt x="422" y="70"/>
                  </a:lnTo>
                  <a:lnTo>
                    <a:pt x="413" y="86"/>
                  </a:lnTo>
                  <a:lnTo>
                    <a:pt x="413" y="86"/>
                  </a:lnTo>
                  <a:lnTo>
                    <a:pt x="395" y="131"/>
                  </a:lnTo>
                  <a:lnTo>
                    <a:pt x="372" y="187"/>
                  </a:lnTo>
                  <a:lnTo>
                    <a:pt x="358" y="218"/>
                  </a:lnTo>
                  <a:lnTo>
                    <a:pt x="345" y="248"/>
                  </a:lnTo>
                  <a:lnTo>
                    <a:pt x="329" y="275"/>
                  </a:lnTo>
                  <a:lnTo>
                    <a:pt x="311" y="296"/>
                  </a:lnTo>
                  <a:lnTo>
                    <a:pt x="311" y="296"/>
                  </a:lnTo>
                  <a:lnTo>
                    <a:pt x="275" y="335"/>
                  </a:lnTo>
                  <a:lnTo>
                    <a:pt x="236" y="372"/>
                  </a:lnTo>
                  <a:lnTo>
                    <a:pt x="203" y="406"/>
                  </a:lnTo>
                  <a:lnTo>
                    <a:pt x="179" y="429"/>
                  </a:lnTo>
                  <a:lnTo>
                    <a:pt x="179" y="429"/>
                  </a:lnTo>
                  <a:lnTo>
                    <a:pt x="111" y="513"/>
                  </a:lnTo>
                  <a:lnTo>
                    <a:pt x="68" y="567"/>
                  </a:lnTo>
                  <a:lnTo>
                    <a:pt x="39" y="608"/>
                  </a:lnTo>
                  <a:lnTo>
                    <a:pt x="39" y="608"/>
                  </a:lnTo>
                  <a:lnTo>
                    <a:pt x="30" y="624"/>
                  </a:lnTo>
                  <a:lnTo>
                    <a:pt x="22" y="640"/>
                  </a:lnTo>
                  <a:lnTo>
                    <a:pt x="10" y="669"/>
                  </a:lnTo>
                  <a:lnTo>
                    <a:pt x="2" y="692"/>
                  </a:lnTo>
                  <a:lnTo>
                    <a:pt x="0" y="702"/>
                  </a:lnTo>
                  <a:lnTo>
                    <a:pt x="47" y="655"/>
                  </a:lnTo>
                  <a:lnTo>
                    <a:pt x="55" y="717"/>
                  </a:lnTo>
                  <a:lnTo>
                    <a:pt x="125" y="616"/>
                  </a:lnTo>
                  <a:lnTo>
                    <a:pt x="133" y="655"/>
                  </a:lnTo>
                  <a:lnTo>
                    <a:pt x="171" y="585"/>
                  </a:lnTo>
                  <a:lnTo>
                    <a:pt x="179" y="710"/>
                  </a:lnTo>
                  <a:lnTo>
                    <a:pt x="234" y="601"/>
                  </a:lnTo>
                  <a:lnTo>
                    <a:pt x="265" y="725"/>
                  </a:lnTo>
                  <a:lnTo>
                    <a:pt x="319" y="601"/>
                  </a:lnTo>
                  <a:lnTo>
                    <a:pt x="335" y="702"/>
                  </a:lnTo>
                  <a:lnTo>
                    <a:pt x="358" y="632"/>
                  </a:lnTo>
                  <a:lnTo>
                    <a:pt x="366" y="702"/>
                  </a:lnTo>
                  <a:lnTo>
                    <a:pt x="413" y="624"/>
                  </a:lnTo>
                  <a:lnTo>
                    <a:pt x="444" y="725"/>
                  </a:lnTo>
                  <a:lnTo>
                    <a:pt x="467" y="679"/>
                  </a:lnTo>
                  <a:lnTo>
                    <a:pt x="490" y="772"/>
                  </a:lnTo>
                  <a:lnTo>
                    <a:pt x="506" y="733"/>
                  </a:lnTo>
                  <a:lnTo>
                    <a:pt x="522" y="780"/>
                  </a:lnTo>
                  <a:lnTo>
                    <a:pt x="568" y="717"/>
                  </a:lnTo>
                  <a:lnTo>
                    <a:pt x="576" y="819"/>
                  </a:lnTo>
                  <a:lnTo>
                    <a:pt x="607" y="702"/>
                  </a:lnTo>
                  <a:lnTo>
                    <a:pt x="607" y="702"/>
                  </a:lnTo>
                  <a:lnTo>
                    <a:pt x="627" y="766"/>
                  </a:lnTo>
                  <a:lnTo>
                    <a:pt x="640" y="811"/>
                  </a:lnTo>
                  <a:lnTo>
                    <a:pt x="646" y="827"/>
                  </a:lnTo>
                  <a:lnTo>
                    <a:pt x="646" y="827"/>
                  </a:lnTo>
                  <a:lnTo>
                    <a:pt x="652" y="807"/>
                  </a:lnTo>
                  <a:lnTo>
                    <a:pt x="662" y="772"/>
                  </a:lnTo>
                  <a:lnTo>
                    <a:pt x="677" y="725"/>
                  </a:lnTo>
                  <a:lnTo>
                    <a:pt x="708" y="842"/>
                  </a:lnTo>
                  <a:lnTo>
                    <a:pt x="755" y="725"/>
                  </a:lnTo>
                  <a:lnTo>
                    <a:pt x="747" y="850"/>
                  </a:lnTo>
                  <a:lnTo>
                    <a:pt x="817" y="749"/>
                  </a:lnTo>
                  <a:lnTo>
                    <a:pt x="848" y="842"/>
                  </a:lnTo>
                  <a:lnTo>
                    <a:pt x="872" y="749"/>
                  </a:lnTo>
                  <a:lnTo>
                    <a:pt x="872" y="749"/>
                  </a:lnTo>
                  <a:lnTo>
                    <a:pt x="895" y="827"/>
                  </a:lnTo>
                  <a:lnTo>
                    <a:pt x="895" y="827"/>
                  </a:lnTo>
                  <a:lnTo>
                    <a:pt x="895" y="827"/>
                  </a:lnTo>
                  <a:lnTo>
                    <a:pt x="897" y="827"/>
                  </a:lnTo>
                  <a:lnTo>
                    <a:pt x="899" y="821"/>
                  </a:lnTo>
                  <a:lnTo>
                    <a:pt x="903" y="801"/>
                  </a:lnTo>
                  <a:lnTo>
                    <a:pt x="910" y="772"/>
                  </a:lnTo>
                  <a:lnTo>
                    <a:pt x="942" y="873"/>
                  </a:lnTo>
                  <a:lnTo>
                    <a:pt x="957" y="764"/>
                  </a:lnTo>
                  <a:lnTo>
                    <a:pt x="980" y="819"/>
                  </a:lnTo>
                  <a:lnTo>
                    <a:pt x="1004" y="780"/>
                  </a:lnTo>
                  <a:lnTo>
                    <a:pt x="1019" y="850"/>
                  </a:lnTo>
                  <a:lnTo>
                    <a:pt x="1035" y="803"/>
                  </a:lnTo>
                  <a:lnTo>
                    <a:pt x="1066" y="928"/>
                  </a:lnTo>
                  <a:lnTo>
                    <a:pt x="1097" y="889"/>
                  </a:lnTo>
                  <a:lnTo>
                    <a:pt x="1120" y="944"/>
                  </a:lnTo>
                  <a:lnTo>
                    <a:pt x="1120" y="944"/>
                  </a:lnTo>
                  <a:lnTo>
                    <a:pt x="1136" y="881"/>
                  </a:lnTo>
                  <a:lnTo>
                    <a:pt x="1146" y="842"/>
                  </a:lnTo>
                  <a:lnTo>
                    <a:pt x="1150" y="829"/>
                  </a:lnTo>
                  <a:lnTo>
                    <a:pt x="1152" y="827"/>
                  </a:lnTo>
                  <a:lnTo>
                    <a:pt x="1152" y="827"/>
                  </a:lnTo>
                  <a:lnTo>
                    <a:pt x="1152" y="827"/>
                  </a:lnTo>
                  <a:lnTo>
                    <a:pt x="1175" y="879"/>
                  </a:lnTo>
                  <a:lnTo>
                    <a:pt x="1198" y="928"/>
                  </a:lnTo>
                  <a:lnTo>
                    <a:pt x="1198" y="827"/>
                  </a:lnTo>
                  <a:lnTo>
                    <a:pt x="1276" y="920"/>
                  </a:lnTo>
                  <a:lnTo>
                    <a:pt x="1284" y="850"/>
                  </a:lnTo>
                  <a:lnTo>
                    <a:pt x="1307" y="897"/>
                  </a:lnTo>
                  <a:lnTo>
                    <a:pt x="1331" y="803"/>
                  </a:lnTo>
                  <a:lnTo>
                    <a:pt x="1377" y="928"/>
                  </a:lnTo>
                  <a:lnTo>
                    <a:pt x="1377" y="928"/>
                  </a:lnTo>
                  <a:lnTo>
                    <a:pt x="1393" y="885"/>
                  </a:lnTo>
                  <a:lnTo>
                    <a:pt x="1404" y="860"/>
                  </a:lnTo>
                  <a:lnTo>
                    <a:pt x="1406" y="852"/>
                  </a:lnTo>
                  <a:lnTo>
                    <a:pt x="1408" y="850"/>
                  </a:lnTo>
                  <a:lnTo>
                    <a:pt x="1408" y="850"/>
                  </a:lnTo>
                  <a:lnTo>
                    <a:pt x="1412" y="868"/>
                  </a:lnTo>
                  <a:lnTo>
                    <a:pt x="1420" y="899"/>
                  </a:lnTo>
                  <a:lnTo>
                    <a:pt x="1432" y="944"/>
                  </a:lnTo>
                  <a:lnTo>
                    <a:pt x="1471" y="858"/>
                  </a:lnTo>
                  <a:lnTo>
                    <a:pt x="1502" y="944"/>
                  </a:lnTo>
                  <a:lnTo>
                    <a:pt x="1525" y="881"/>
                  </a:lnTo>
                  <a:lnTo>
                    <a:pt x="1548" y="920"/>
                  </a:lnTo>
                  <a:lnTo>
                    <a:pt x="1595" y="850"/>
                  </a:lnTo>
                  <a:lnTo>
                    <a:pt x="1618" y="967"/>
                  </a:lnTo>
                  <a:lnTo>
                    <a:pt x="1642" y="873"/>
                  </a:lnTo>
                  <a:lnTo>
                    <a:pt x="1681" y="975"/>
                  </a:lnTo>
                  <a:lnTo>
                    <a:pt x="1681" y="975"/>
                  </a:lnTo>
                  <a:lnTo>
                    <a:pt x="1700" y="924"/>
                  </a:lnTo>
                  <a:lnTo>
                    <a:pt x="1712" y="891"/>
                  </a:lnTo>
                  <a:lnTo>
                    <a:pt x="1718" y="883"/>
                  </a:lnTo>
                  <a:lnTo>
                    <a:pt x="1719" y="881"/>
                  </a:lnTo>
                  <a:lnTo>
                    <a:pt x="1719" y="881"/>
                  </a:lnTo>
                  <a:lnTo>
                    <a:pt x="1719" y="881"/>
                  </a:lnTo>
                  <a:lnTo>
                    <a:pt x="1727" y="940"/>
                  </a:lnTo>
                  <a:lnTo>
                    <a:pt x="1735" y="990"/>
                  </a:lnTo>
                  <a:lnTo>
                    <a:pt x="1766" y="897"/>
                  </a:lnTo>
                  <a:lnTo>
                    <a:pt x="1805" y="975"/>
                  </a:lnTo>
                  <a:lnTo>
                    <a:pt x="1844" y="881"/>
                  </a:lnTo>
                  <a:lnTo>
                    <a:pt x="1859" y="951"/>
                  </a:lnTo>
                  <a:lnTo>
                    <a:pt x="1859" y="951"/>
                  </a:lnTo>
                  <a:lnTo>
                    <a:pt x="1865" y="940"/>
                  </a:lnTo>
                  <a:lnTo>
                    <a:pt x="1877" y="914"/>
                  </a:lnTo>
                  <a:lnTo>
                    <a:pt x="1885" y="903"/>
                  </a:lnTo>
                  <a:lnTo>
                    <a:pt x="1893" y="893"/>
                  </a:lnTo>
                  <a:lnTo>
                    <a:pt x="1900" y="887"/>
                  </a:lnTo>
                  <a:lnTo>
                    <a:pt x="1904" y="887"/>
                  </a:lnTo>
                  <a:lnTo>
                    <a:pt x="1906" y="889"/>
                  </a:lnTo>
                  <a:lnTo>
                    <a:pt x="1906" y="889"/>
                  </a:lnTo>
                  <a:lnTo>
                    <a:pt x="1912" y="897"/>
                  </a:lnTo>
                  <a:lnTo>
                    <a:pt x="1916" y="907"/>
                  </a:lnTo>
                  <a:lnTo>
                    <a:pt x="1928" y="934"/>
                  </a:lnTo>
                  <a:lnTo>
                    <a:pt x="1937" y="967"/>
                  </a:lnTo>
                  <a:lnTo>
                    <a:pt x="1961" y="897"/>
                  </a:lnTo>
                  <a:lnTo>
                    <a:pt x="1984" y="951"/>
                  </a:lnTo>
                  <a:lnTo>
                    <a:pt x="2015" y="873"/>
                  </a:lnTo>
                  <a:lnTo>
                    <a:pt x="2054" y="944"/>
                  </a:lnTo>
                  <a:lnTo>
                    <a:pt x="2093" y="881"/>
                  </a:lnTo>
                  <a:lnTo>
                    <a:pt x="2116" y="951"/>
                  </a:lnTo>
                  <a:lnTo>
                    <a:pt x="2140" y="873"/>
                  </a:lnTo>
                  <a:lnTo>
                    <a:pt x="2178" y="928"/>
                  </a:lnTo>
                  <a:lnTo>
                    <a:pt x="2186" y="881"/>
                  </a:lnTo>
                  <a:lnTo>
                    <a:pt x="2295" y="959"/>
                  </a:lnTo>
                  <a:lnTo>
                    <a:pt x="2295" y="959"/>
                  </a:lnTo>
                  <a:lnTo>
                    <a:pt x="2285" y="932"/>
                  </a:lnTo>
                  <a:lnTo>
                    <a:pt x="2264" y="870"/>
                  </a:lnTo>
                  <a:lnTo>
                    <a:pt x="2252" y="833"/>
                  </a:lnTo>
                  <a:lnTo>
                    <a:pt x="2243" y="795"/>
                  </a:lnTo>
                  <a:lnTo>
                    <a:pt x="2235" y="760"/>
                  </a:lnTo>
                  <a:lnTo>
                    <a:pt x="2233" y="733"/>
                  </a:lnTo>
                  <a:lnTo>
                    <a:pt x="2233" y="733"/>
                  </a:lnTo>
                  <a:lnTo>
                    <a:pt x="2235" y="712"/>
                  </a:lnTo>
                  <a:lnTo>
                    <a:pt x="2239" y="690"/>
                  </a:lnTo>
                  <a:lnTo>
                    <a:pt x="2246" y="651"/>
                  </a:lnTo>
                  <a:lnTo>
                    <a:pt x="2248" y="630"/>
                  </a:lnTo>
                  <a:lnTo>
                    <a:pt x="2248" y="606"/>
                  </a:lnTo>
                  <a:lnTo>
                    <a:pt x="2243" y="579"/>
                  </a:lnTo>
                  <a:lnTo>
                    <a:pt x="2233" y="546"/>
                  </a:lnTo>
                  <a:lnTo>
                    <a:pt x="2233" y="546"/>
                  </a:lnTo>
                  <a:lnTo>
                    <a:pt x="2202" y="474"/>
                  </a:lnTo>
                  <a:lnTo>
                    <a:pt x="2186" y="437"/>
                  </a:lnTo>
                  <a:lnTo>
                    <a:pt x="2169" y="406"/>
                  </a:lnTo>
                  <a:lnTo>
                    <a:pt x="2153" y="378"/>
                  </a:lnTo>
                  <a:lnTo>
                    <a:pt x="2138" y="359"/>
                  </a:lnTo>
                  <a:lnTo>
                    <a:pt x="2132" y="353"/>
                  </a:lnTo>
                  <a:lnTo>
                    <a:pt x="2126" y="349"/>
                  </a:lnTo>
                  <a:lnTo>
                    <a:pt x="2120" y="349"/>
                  </a:lnTo>
                  <a:lnTo>
                    <a:pt x="2116" y="351"/>
                  </a:lnTo>
                  <a:lnTo>
                    <a:pt x="2116" y="351"/>
                  </a:lnTo>
                  <a:lnTo>
                    <a:pt x="2110" y="355"/>
                  </a:lnTo>
                  <a:lnTo>
                    <a:pt x="2103" y="359"/>
                  </a:lnTo>
                  <a:lnTo>
                    <a:pt x="2077" y="365"/>
                  </a:lnTo>
                  <a:lnTo>
                    <a:pt x="2046" y="369"/>
                  </a:lnTo>
                  <a:lnTo>
                    <a:pt x="2011" y="372"/>
                  </a:lnTo>
                  <a:lnTo>
                    <a:pt x="1978" y="372"/>
                  </a:lnTo>
                  <a:lnTo>
                    <a:pt x="1949" y="370"/>
                  </a:lnTo>
                  <a:lnTo>
                    <a:pt x="1937" y="369"/>
                  </a:lnTo>
                  <a:lnTo>
                    <a:pt x="1929" y="367"/>
                  </a:lnTo>
                  <a:lnTo>
                    <a:pt x="1924" y="363"/>
                  </a:lnTo>
                  <a:lnTo>
                    <a:pt x="1922" y="359"/>
                  </a:lnTo>
                  <a:lnTo>
                    <a:pt x="1922" y="359"/>
                  </a:lnTo>
                  <a:lnTo>
                    <a:pt x="1922" y="333"/>
                  </a:lnTo>
                  <a:lnTo>
                    <a:pt x="1922" y="320"/>
                  </a:lnTo>
                  <a:lnTo>
                    <a:pt x="1918" y="304"/>
                  </a:lnTo>
                  <a:lnTo>
                    <a:pt x="1914" y="296"/>
                  </a:lnTo>
                  <a:lnTo>
                    <a:pt x="1910" y="291"/>
                  </a:lnTo>
                  <a:lnTo>
                    <a:pt x="1904" y="285"/>
                  </a:lnTo>
                  <a:lnTo>
                    <a:pt x="1898" y="279"/>
                  </a:lnTo>
                  <a:lnTo>
                    <a:pt x="1889" y="277"/>
                  </a:lnTo>
                  <a:lnTo>
                    <a:pt x="1879" y="273"/>
                  </a:lnTo>
                  <a:lnTo>
                    <a:pt x="1865" y="273"/>
                  </a:lnTo>
                  <a:lnTo>
                    <a:pt x="1852" y="273"/>
                  </a:lnTo>
                  <a:lnTo>
                    <a:pt x="1852" y="273"/>
                  </a:lnTo>
                  <a:lnTo>
                    <a:pt x="1823" y="275"/>
                  </a:lnTo>
                  <a:lnTo>
                    <a:pt x="1795" y="275"/>
                  </a:lnTo>
                  <a:lnTo>
                    <a:pt x="1770" y="273"/>
                  </a:lnTo>
                  <a:lnTo>
                    <a:pt x="1749" y="269"/>
                  </a:lnTo>
                  <a:lnTo>
                    <a:pt x="1731" y="263"/>
                  </a:lnTo>
                  <a:lnTo>
                    <a:pt x="1716" y="255"/>
                  </a:lnTo>
                  <a:lnTo>
                    <a:pt x="1704" y="246"/>
                  </a:lnTo>
                  <a:lnTo>
                    <a:pt x="1696" y="234"/>
                  </a:lnTo>
                  <a:lnTo>
                    <a:pt x="1696" y="234"/>
                  </a:lnTo>
                  <a:lnTo>
                    <a:pt x="1694" y="228"/>
                  </a:lnTo>
                  <a:lnTo>
                    <a:pt x="1694" y="220"/>
                  </a:lnTo>
                  <a:lnTo>
                    <a:pt x="1698" y="207"/>
                  </a:lnTo>
                  <a:lnTo>
                    <a:pt x="1704" y="193"/>
                  </a:lnTo>
                  <a:lnTo>
                    <a:pt x="1708" y="181"/>
                  </a:lnTo>
                  <a:lnTo>
                    <a:pt x="1708" y="176"/>
                  </a:lnTo>
                  <a:lnTo>
                    <a:pt x="1706" y="172"/>
                  </a:lnTo>
                  <a:lnTo>
                    <a:pt x="1702" y="168"/>
                  </a:lnTo>
                  <a:lnTo>
                    <a:pt x="1694" y="166"/>
                  </a:lnTo>
                  <a:lnTo>
                    <a:pt x="1683" y="166"/>
                  </a:lnTo>
                  <a:lnTo>
                    <a:pt x="1669" y="166"/>
                  </a:lnTo>
                  <a:lnTo>
                    <a:pt x="1626" y="172"/>
                  </a:lnTo>
                  <a:lnTo>
                    <a:pt x="1626" y="172"/>
                  </a:lnTo>
                  <a:lnTo>
                    <a:pt x="1577" y="179"/>
                  </a:lnTo>
                  <a:lnTo>
                    <a:pt x="1537" y="185"/>
                  </a:lnTo>
                  <a:lnTo>
                    <a:pt x="1504" y="189"/>
                  </a:lnTo>
                  <a:lnTo>
                    <a:pt x="1476" y="191"/>
                  </a:lnTo>
                  <a:lnTo>
                    <a:pt x="1455" y="189"/>
                  </a:lnTo>
                  <a:lnTo>
                    <a:pt x="1439" y="185"/>
                  </a:lnTo>
                  <a:lnTo>
                    <a:pt x="1430" y="179"/>
                  </a:lnTo>
                  <a:lnTo>
                    <a:pt x="1426" y="176"/>
                  </a:lnTo>
                  <a:lnTo>
                    <a:pt x="1424" y="172"/>
                  </a:lnTo>
                  <a:lnTo>
                    <a:pt x="1424" y="172"/>
                  </a:lnTo>
                  <a:lnTo>
                    <a:pt x="1422" y="166"/>
                  </a:lnTo>
                  <a:lnTo>
                    <a:pt x="1424" y="162"/>
                  </a:lnTo>
                  <a:lnTo>
                    <a:pt x="1428" y="150"/>
                  </a:lnTo>
                  <a:lnTo>
                    <a:pt x="1437" y="129"/>
                  </a:lnTo>
                  <a:lnTo>
                    <a:pt x="1439" y="125"/>
                  </a:lnTo>
                  <a:lnTo>
                    <a:pt x="1439" y="121"/>
                  </a:lnTo>
                  <a:lnTo>
                    <a:pt x="1437" y="119"/>
                  </a:lnTo>
                  <a:lnTo>
                    <a:pt x="1434" y="117"/>
                  </a:lnTo>
                  <a:lnTo>
                    <a:pt x="1428" y="115"/>
                  </a:lnTo>
                  <a:lnTo>
                    <a:pt x="1418" y="115"/>
                  </a:lnTo>
                  <a:lnTo>
                    <a:pt x="1393" y="117"/>
                  </a:lnTo>
                  <a:lnTo>
                    <a:pt x="1393" y="117"/>
                  </a:lnTo>
                  <a:lnTo>
                    <a:pt x="1362" y="123"/>
                  </a:lnTo>
                  <a:lnTo>
                    <a:pt x="1332" y="129"/>
                  </a:lnTo>
                  <a:lnTo>
                    <a:pt x="1307" y="137"/>
                  </a:lnTo>
                  <a:lnTo>
                    <a:pt x="1284" y="146"/>
                  </a:lnTo>
                  <a:lnTo>
                    <a:pt x="1262" y="158"/>
                  </a:lnTo>
                  <a:lnTo>
                    <a:pt x="1241" y="170"/>
                  </a:lnTo>
                  <a:lnTo>
                    <a:pt x="1220" y="185"/>
                  </a:lnTo>
                  <a:lnTo>
                    <a:pt x="1198" y="203"/>
                  </a:lnTo>
                  <a:lnTo>
                    <a:pt x="1198" y="203"/>
                  </a:lnTo>
                  <a:lnTo>
                    <a:pt x="1154" y="242"/>
                  </a:lnTo>
                  <a:lnTo>
                    <a:pt x="1130" y="259"/>
                  </a:lnTo>
                  <a:lnTo>
                    <a:pt x="1109" y="275"/>
                  </a:lnTo>
                  <a:lnTo>
                    <a:pt x="1087" y="289"/>
                  </a:lnTo>
                  <a:lnTo>
                    <a:pt x="1080" y="293"/>
                  </a:lnTo>
                  <a:lnTo>
                    <a:pt x="1070" y="294"/>
                  </a:lnTo>
                  <a:lnTo>
                    <a:pt x="1062" y="296"/>
                  </a:lnTo>
                  <a:lnTo>
                    <a:pt x="1054" y="296"/>
                  </a:lnTo>
                  <a:lnTo>
                    <a:pt x="1049" y="293"/>
                  </a:lnTo>
                  <a:lnTo>
                    <a:pt x="1043" y="289"/>
                  </a:lnTo>
                  <a:lnTo>
                    <a:pt x="1043" y="289"/>
                  </a:lnTo>
                  <a:lnTo>
                    <a:pt x="1027" y="269"/>
                  </a:lnTo>
                  <a:lnTo>
                    <a:pt x="1019" y="263"/>
                  </a:lnTo>
                  <a:lnTo>
                    <a:pt x="1015" y="259"/>
                  </a:lnTo>
                  <a:lnTo>
                    <a:pt x="1010" y="259"/>
                  </a:lnTo>
                  <a:lnTo>
                    <a:pt x="1006" y="261"/>
                  </a:lnTo>
                  <a:lnTo>
                    <a:pt x="1000" y="265"/>
                  </a:lnTo>
                  <a:lnTo>
                    <a:pt x="996" y="273"/>
                  </a:lnTo>
                  <a:lnTo>
                    <a:pt x="996" y="273"/>
                  </a:lnTo>
                  <a:lnTo>
                    <a:pt x="988" y="283"/>
                  </a:lnTo>
                  <a:lnTo>
                    <a:pt x="977" y="294"/>
                  </a:lnTo>
                  <a:lnTo>
                    <a:pt x="961" y="306"/>
                  </a:lnTo>
                  <a:lnTo>
                    <a:pt x="944" y="316"/>
                  </a:lnTo>
                  <a:lnTo>
                    <a:pt x="926" y="326"/>
                  </a:lnTo>
                  <a:lnTo>
                    <a:pt x="912" y="330"/>
                  </a:lnTo>
                  <a:lnTo>
                    <a:pt x="907" y="330"/>
                  </a:lnTo>
                  <a:lnTo>
                    <a:pt x="901" y="328"/>
                  </a:lnTo>
                  <a:lnTo>
                    <a:pt x="897" y="324"/>
                  </a:lnTo>
                  <a:lnTo>
                    <a:pt x="895" y="320"/>
                  </a:lnTo>
                  <a:lnTo>
                    <a:pt x="895" y="320"/>
                  </a:lnTo>
                  <a:lnTo>
                    <a:pt x="891" y="300"/>
                  </a:lnTo>
                  <a:lnTo>
                    <a:pt x="889" y="269"/>
                  </a:lnTo>
                  <a:lnTo>
                    <a:pt x="883" y="230"/>
                  </a:lnTo>
                  <a:lnTo>
                    <a:pt x="877" y="191"/>
                  </a:lnTo>
                  <a:lnTo>
                    <a:pt x="870" y="152"/>
                  </a:lnTo>
                  <a:lnTo>
                    <a:pt x="866" y="137"/>
                  </a:lnTo>
                  <a:lnTo>
                    <a:pt x="860" y="123"/>
                  </a:lnTo>
                  <a:lnTo>
                    <a:pt x="854" y="113"/>
                  </a:lnTo>
                  <a:lnTo>
                    <a:pt x="848" y="107"/>
                  </a:lnTo>
                  <a:lnTo>
                    <a:pt x="844" y="105"/>
                  </a:lnTo>
                  <a:lnTo>
                    <a:pt x="840" y="105"/>
                  </a:lnTo>
                  <a:lnTo>
                    <a:pt x="837" y="107"/>
                  </a:lnTo>
                  <a:lnTo>
                    <a:pt x="833" y="109"/>
                  </a:lnTo>
                  <a:lnTo>
                    <a:pt x="833" y="109"/>
                  </a:lnTo>
                  <a:lnTo>
                    <a:pt x="794" y="139"/>
                  </a:lnTo>
                  <a:lnTo>
                    <a:pt x="768" y="154"/>
                  </a:lnTo>
                  <a:lnTo>
                    <a:pt x="743" y="168"/>
                  </a:lnTo>
                  <a:lnTo>
                    <a:pt x="718" y="177"/>
                  </a:lnTo>
                  <a:lnTo>
                    <a:pt x="706" y="181"/>
                  </a:lnTo>
                  <a:lnTo>
                    <a:pt x="693" y="183"/>
                  </a:lnTo>
                  <a:lnTo>
                    <a:pt x="681" y="183"/>
                  </a:lnTo>
                  <a:lnTo>
                    <a:pt x="669" y="181"/>
                  </a:lnTo>
                  <a:lnTo>
                    <a:pt x="658" y="177"/>
                  </a:lnTo>
                  <a:lnTo>
                    <a:pt x="646" y="172"/>
                  </a:lnTo>
                  <a:lnTo>
                    <a:pt x="646" y="172"/>
                  </a:lnTo>
                  <a:lnTo>
                    <a:pt x="627" y="158"/>
                  </a:lnTo>
                  <a:lnTo>
                    <a:pt x="611" y="150"/>
                  </a:lnTo>
                  <a:lnTo>
                    <a:pt x="586" y="137"/>
                  </a:lnTo>
                  <a:lnTo>
                    <a:pt x="578" y="131"/>
                  </a:lnTo>
                  <a:lnTo>
                    <a:pt x="570" y="125"/>
                  </a:lnTo>
                  <a:lnTo>
                    <a:pt x="564" y="119"/>
                  </a:lnTo>
                  <a:lnTo>
                    <a:pt x="560" y="109"/>
                  </a:lnTo>
                  <a:lnTo>
                    <a:pt x="560" y="109"/>
                  </a:lnTo>
                  <a:lnTo>
                    <a:pt x="555" y="96"/>
                  </a:lnTo>
                  <a:lnTo>
                    <a:pt x="545" y="80"/>
                  </a:lnTo>
                  <a:lnTo>
                    <a:pt x="518" y="43"/>
                  </a:lnTo>
                  <a:lnTo>
                    <a:pt x="483" y="0"/>
                  </a:lnTo>
                  <a:lnTo>
                    <a:pt x="483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Freeform 7">
              <a:extLst>
                <a:ext uri="{FF2B5EF4-FFF2-40B4-BE49-F238E27FC236}">
                  <a16:creationId xmlns:a16="http://schemas.microsoft.com/office/drawing/2014/main" id="{A21FC7D4-203F-4193-A104-B13F7FC10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675" y="1981200"/>
              <a:ext cx="976313" cy="3960813"/>
            </a:xfrm>
            <a:custGeom>
              <a:avLst/>
              <a:gdLst>
                <a:gd name="T0" fmla="*/ 218 w 615"/>
                <a:gd name="T1" fmla="*/ 2495 h 2495"/>
                <a:gd name="T2" fmla="*/ 251 w 615"/>
                <a:gd name="T3" fmla="*/ 2358 h 2495"/>
                <a:gd name="T4" fmla="*/ 282 w 615"/>
                <a:gd name="T5" fmla="*/ 2210 h 2495"/>
                <a:gd name="T6" fmla="*/ 311 w 615"/>
                <a:gd name="T7" fmla="*/ 2035 h 2495"/>
                <a:gd name="T8" fmla="*/ 389 w 615"/>
                <a:gd name="T9" fmla="*/ 1522 h 2495"/>
                <a:gd name="T10" fmla="*/ 443 w 615"/>
                <a:gd name="T11" fmla="*/ 1169 h 2495"/>
                <a:gd name="T12" fmla="*/ 455 w 615"/>
                <a:gd name="T13" fmla="*/ 1113 h 2495"/>
                <a:gd name="T14" fmla="*/ 475 w 615"/>
                <a:gd name="T15" fmla="*/ 1045 h 2495"/>
                <a:gd name="T16" fmla="*/ 486 w 615"/>
                <a:gd name="T17" fmla="*/ 1000 h 2495"/>
                <a:gd name="T18" fmla="*/ 550 w 615"/>
                <a:gd name="T19" fmla="*/ 686 h 2495"/>
                <a:gd name="T20" fmla="*/ 496 w 615"/>
                <a:gd name="T21" fmla="*/ 46 h 2495"/>
                <a:gd name="T22" fmla="*/ 377 w 615"/>
                <a:gd name="T23" fmla="*/ 13 h 2495"/>
                <a:gd name="T24" fmla="*/ 327 w 615"/>
                <a:gd name="T25" fmla="*/ 0 h 2495"/>
                <a:gd name="T26" fmla="*/ 280 w 615"/>
                <a:gd name="T27" fmla="*/ 290 h 2495"/>
                <a:gd name="T28" fmla="*/ 265 w 615"/>
                <a:gd name="T29" fmla="*/ 405 h 2495"/>
                <a:gd name="T30" fmla="*/ 257 w 615"/>
                <a:gd name="T31" fmla="*/ 491 h 2495"/>
                <a:gd name="T32" fmla="*/ 247 w 615"/>
                <a:gd name="T33" fmla="*/ 567 h 2495"/>
                <a:gd name="T34" fmla="*/ 237 w 615"/>
                <a:gd name="T35" fmla="*/ 604 h 2495"/>
                <a:gd name="T36" fmla="*/ 224 w 615"/>
                <a:gd name="T37" fmla="*/ 641 h 2495"/>
                <a:gd name="T38" fmla="*/ 202 w 615"/>
                <a:gd name="T39" fmla="*/ 678 h 2495"/>
                <a:gd name="T40" fmla="*/ 171 w 615"/>
                <a:gd name="T41" fmla="*/ 717 h 2495"/>
                <a:gd name="T42" fmla="*/ 136 w 615"/>
                <a:gd name="T43" fmla="*/ 760 h 2495"/>
                <a:gd name="T44" fmla="*/ 76 w 615"/>
                <a:gd name="T45" fmla="*/ 852 h 2495"/>
                <a:gd name="T46" fmla="*/ 29 w 615"/>
                <a:gd name="T47" fmla="*/ 937 h 2495"/>
                <a:gd name="T48" fmla="*/ 4 w 615"/>
                <a:gd name="T49" fmla="*/ 998 h 2495"/>
                <a:gd name="T50" fmla="*/ 0 w 615"/>
                <a:gd name="T51" fmla="*/ 1013 h 2495"/>
                <a:gd name="T52" fmla="*/ 8 w 615"/>
                <a:gd name="T53" fmla="*/ 1050 h 2495"/>
                <a:gd name="T54" fmla="*/ 47 w 615"/>
                <a:gd name="T55" fmla="*/ 1163 h 2495"/>
                <a:gd name="T56" fmla="*/ 62 w 615"/>
                <a:gd name="T57" fmla="*/ 1193 h 2495"/>
                <a:gd name="T58" fmla="*/ 70 w 615"/>
                <a:gd name="T59" fmla="*/ 1201 h 2495"/>
                <a:gd name="T60" fmla="*/ 101 w 615"/>
                <a:gd name="T61" fmla="*/ 1257 h 2495"/>
                <a:gd name="T62" fmla="*/ 132 w 615"/>
                <a:gd name="T63" fmla="*/ 1317 h 2495"/>
                <a:gd name="T64" fmla="*/ 140 w 615"/>
                <a:gd name="T65" fmla="*/ 1407 h 2495"/>
                <a:gd name="T66" fmla="*/ 179 w 615"/>
                <a:gd name="T67" fmla="*/ 1910 h 2495"/>
                <a:gd name="T68" fmla="*/ 183 w 615"/>
                <a:gd name="T69" fmla="*/ 1984 h 2495"/>
                <a:gd name="T70" fmla="*/ 195 w 615"/>
                <a:gd name="T71" fmla="*/ 2228 h 2495"/>
                <a:gd name="T72" fmla="*/ 195 w 615"/>
                <a:gd name="T73" fmla="*/ 2284 h 2495"/>
                <a:gd name="T74" fmla="*/ 193 w 615"/>
                <a:gd name="T75" fmla="*/ 2294 h 2495"/>
                <a:gd name="T76" fmla="*/ 193 w 615"/>
                <a:gd name="T77" fmla="*/ 2368 h 2495"/>
                <a:gd name="T78" fmla="*/ 218 w 615"/>
                <a:gd name="T79" fmla="*/ 2495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5" h="2495">
                  <a:moveTo>
                    <a:pt x="218" y="2495"/>
                  </a:moveTo>
                  <a:lnTo>
                    <a:pt x="218" y="2495"/>
                  </a:lnTo>
                  <a:lnTo>
                    <a:pt x="228" y="2458"/>
                  </a:lnTo>
                  <a:lnTo>
                    <a:pt x="251" y="2358"/>
                  </a:lnTo>
                  <a:lnTo>
                    <a:pt x="266" y="2288"/>
                  </a:lnTo>
                  <a:lnTo>
                    <a:pt x="282" y="2210"/>
                  </a:lnTo>
                  <a:lnTo>
                    <a:pt x="298" y="2127"/>
                  </a:lnTo>
                  <a:lnTo>
                    <a:pt x="311" y="2035"/>
                  </a:lnTo>
                  <a:lnTo>
                    <a:pt x="311" y="2035"/>
                  </a:lnTo>
                  <a:lnTo>
                    <a:pt x="389" y="1522"/>
                  </a:lnTo>
                  <a:lnTo>
                    <a:pt x="424" y="1284"/>
                  </a:lnTo>
                  <a:lnTo>
                    <a:pt x="443" y="1169"/>
                  </a:lnTo>
                  <a:lnTo>
                    <a:pt x="443" y="1169"/>
                  </a:lnTo>
                  <a:lnTo>
                    <a:pt x="455" y="1113"/>
                  </a:lnTo>
                  <a:lnTo>
                    <a:pt x="463" y="1082"/>
                  </a:lnTo>
                  <a:lnTo>
                    <a:pt x="475" y="1045"/>
                  </a:lnTo>
                  <a:lnTo>
                    <a:pt x="475" y="1045"/>
                  </a:lnTo>
                  <a:lnTo>
                    <a:pt x="486" y="1000"/>
                  </a:lnTo>
                  <a:lnTo>
                    <a:pt x="504" y="916"/>
                  </a:lnTo>
                  <a:lnTo>
                    <a:pt x="550" y="686"/>
                  </a:lnTo>
                  <a:lnTo>
                    <a:pt x="615" y="36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377" y="13"/>
                  </a:lnTo>
                  <a:lnTo>
                    <a:pt x="327" y="0"/>
                  </a:lnTo>
                  <a:lnTo>
                    <a:pt x="327" y="0"/>
                  </a:lnTo>
                  <a:lnTo>
                    <a:pt x="301" y="158"/>
                  </a:lnTo>
                  <a:lnTo>
                    <a:pt x="280" y="290"/>
                  </a:lnTo>
                  <a:lnTo>
                    <a:pt x="265" y="405"/>
                  </a:lnTo>
                  <a:lnTo>
                    <a:pt x="265" y="405"/>
                  </a:lnTo>
                  <a:lnTo>
                    <a:pt x="261" y="448"/>
                  </a:lnTo>
                  <a:lnTo>
                    <a:pt x="257" y="491"/>
                  </a:lnTo>
                  <a:lnTo>
                    <a:pt x="253" y="530"/>
                  </a:lnTo>
                  <a:lnTo>
                    <a:pt x="247" y="567"/>
                  </a:lnTo>
                  <a:lnTo>
                    <a:pt x="243" y="586"/>
                  </a:lnTo>
                  <a:lnTo>
                    <a:pt x="237" y="604"/>
                  </a:lnTo>
                  <a:lnTo>
                    <a:pt x="231" y="622"/>
                  </a:lnTo>
                  <a:lnTo>
                    <a:pt x="224" y="641"/>
                  </a:lnTo>
                  <a:lnTo>
                    <a:pt x="214" y="659"/>
                  </a:lnTo>
                  <a:lnTo>
                    <a:pt x="202" y="678"/>
                  </a:lnTo>
                  <a:lnTo>
                    <a:pt x="187" y="698"/>
                  </a:lnTo>
                  <a:lnTo>
                    <a:pt x="171" y="717"/>
                  </a:lnTo>
                  <a:lnTo>
                    <a:pt x="171" y="717"/>
                  </a:lnTo>
                  <a:lnTo>
                    <a:pt x="136" y="760"/>
                  </a:lnTo>
                  <a:lnTo>
                    <a:pt x="105" y="805"/>
                  </a:lnTo>
                  <a:lnTo>
                    <a:pt x="76" y="852"/>
                  </a:lnTo>
                  <a:lnTo>
                    <a:pt x="51" y="896"/>
                  </a:lnTo>
                  <a:lnTo>
                    <a:pt x="29" y="937"/>
                  </a:lnTo>
                  <a:lnTo>
                    <a:pt x="14" y="972"/>
                  </a:lnTo>
                  <a:lnTo>
                    <a:pt x="4" y="998"/>
                  </a:lnTo>
                  <a:lnTo>
                    <a:pt x="0" y="1013"/>
                  </a:lnTo>
                  <a:lnTo>
                    <a:pt x="0" y="1013"/>
                  </a:lnTo>
                  <a:lnTo>
                    <a:pt x="2" y="1027"/>
                  </a:lnTo>
                  <a:lnTo>
                    <a:pt x="8" y="1050"/>
                  </a:lnTo>
                  <a:lnTo>
                    <a:pt x="25" y="1107"/>
                  </a:lnTo>
                  <a:lnTo>
                    <a:pt x="47" y="1163"/>
                  </a:lnTo>
                  <a:lnTo>
                    <a:pt x="54" y="1183"/>
                  </a:lnTo>
                  <a:lnTo>
                    <a:pt x="62" y="1193"/>
                  </a:lnTo>
                  <a:lnTo>
                    <a:pt x="62" y="1193"/>
                  </a:lnTo>
                  <a:lnTo>
                    <a:pt x="70" y="1201"/>
                  </a:lnTo>
                  <a:lnTo>
                    <a:pt x="80" y="1216"/>
                  </a:lnTo>
                  <a:lnTo>
                    <a:pt x="101" y="1257"/>
                  </a:lnTo>
                  <a:lnTo>
                    <a:pt x="132" y="1317"/>
                  </a:lnTo>
                  <a:lnTo>
                    <a:pt x="132" y="1317"/>
                  </a:lnTo>
                  <a:lnTo>
                    <a:pt x="136" y="1343"/>
                  </a:lnTo>
                  <a:lnTo>
                    <a:pt x="140" y="1407"/>
                  </a:lnTo>
                  <a:lnTo>
                    <a:pt x="156" y="1602"/>
                  </a:lnTo>
                  <a:lnTo>
                    <a:pt x="179" y="1910"/>
                  </a:lnTo>
                  <a:lnTo>
                    <a:pt x="179" y="1910"/>
                  </a:lnTo>
                  <a:lnTo>
                    <a:pt x="183" y="1984"/>
                  </a:lnTo>
                  <a:lnTo>
                    <a:pt x="191" y="2109"/>
                  </a:lnTo>
                  <a:lnTo>
                    <a:pt x="195" y="2228"/>
                  </a:lnTo>
                  <a:lnTo>
                    <a:pt x="195" y="2267"/>
                  </a:lnTo>
                  <a:lnTo>
                    <a:pt x="195" y="2284"/>
                  </a:lnTo>
                  <a:lnTo>
                    <a:pt x="195" y="2284"/>
                  </a:lnTo>
                  <a:lnTo>
                    <a:pt x="193" y="2294"/>
                  </a:lnTo>
                  <a:lnTo>
                    <a:pt x="193" y="2314"/>
                  </a:lnTo>
                  <a:lnTo>
                    <a:pt x="193" y="2368"/>
                  </a:lnTo>
                  <a:lnTo>
                    <a:pt x="195" y="2448"/>
                  </a:lnTo>
                  <a:lnTo>
                    <a:pt x="218" y="2495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Freeform 8">
              <a:extLst>
                <a:ext uri="{FF2B5EF4-FFF2-40B4-BE49-F238E27FC236}">
                  <a16:creationId xmlns:a16="http://schemas.microsoft.com/office/drawing/2014/main" id="{02FB5742-4026-4A21-9DB6-D765ACA7DE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50" y="1795463"/>
              <a:ext cx="1971675" cy="2809875"/>
            </a:xfrm>
            <a:custGeom>
              <a:avLst/>
              <a:gdLst>
                <a:gd name="T0" fmla="*/ 1242 w 1242"/>
                <a:gd name="T1" fmla="*/ 2 h 1770"/>
                <a:gd name="T2" fmla="*/ 1097 w 1242"/>
                <a:gd name="T3" fmla="*/ 491 h 1770"/>
                <a:gd name="T4" fmla="*/ 1207 w 1242"/>
                <a:gd name="T5" fmla="*/ 93 h 1770"/>
                <a:gd name="T6" fmla="*/ 1217 w 1242"/>
                <a:gd name="T7" fmla="*/ 11 h 1770"/>
                <a:gd name="T8" fmla="*/ 1110 w 1242"/>
                <a:gd name="T9" fmla="*/ 46 h 1770"/>
                <a:gd name="T10" fmla="*/ 1067 w 1242"/>
                <a:gd name="T11" fmla="*/ 128 h 1770"/>
                <a:gd name="T12" fmla="*/ 1027 w 1242"/>
                <a:gd name="T13" fmla="*/ 171 h 1770"/>
                <a:gd name="T14" fmla="*/ 1005 w 1242"/>
                <a:gd name="T15" fmla="*/ 177 h 1770"/>
                <a:gd name="T16" fmla="*/ 970 w 1242"/>
                <a:gd name="T17" fmla="*/ 327 h 1770"/>
                <a:gd name="T18" fmla="*/ 927 w 1242"/>
                <a:gd name="T19" fmla="*/ 397 h 1770"/>
                <a:gd name="T20" fmla="*/ 854 w 1242"/>
                <a:gd name="T21" fmla="*/ 470 h 1770"/>
                <a:gd name="T22" fmla="*/ 803 w 1242"/>
                <a:gd name="T23" fmla="*/ 495 h 1770"/>
                <a:gd name="T24" fmla="*/ 778 w 1242"/>
                <a:gd name="T25" fmla="*/ 477 h 1770"/>
                <a:gd name="T26" fmla="*/ 704 w 1242"/>
                <a:gd name="T27" fmla="*/ 446 h 1770"/>
                <a:gd name="T28" fmla="*/ 649 w 1242"/>
                <a:gd name="T29" fmla="*/ 700 h 1770"/>
                <a:gd name="T30" fmla="*/ 585 w 1242"/>
                <a:gd name="T31" fmla="*/ 857 h 1770"/>
                <a:gd name="T32" fmla="*/ 472 w 1242"/>
                <a:gd name="T33" fmla="*/ 965 h 1770"/>
                <a:gd name="T34" fmla="*/ 352 w 1242"/>
                <a:gd name="T35" fmla="*/ 1013 h 1770"/>
                <a:gd name="T36" fmla="*/ 253 w 1242"/>
                <a:gd name="T37" fmla="*/ 998 h 1770"/>
                <a:gd name="T38" fmla="*/ 202 w 1242"/>
                <a:gd name="T39" fmla="*/ 916 h 1770"/>
                <a:gd name="T40" fmla="*/ 192 w 1242"/>
                <a:gd name="T41" fmla="*/ 828 h 1770"/>
                <a:gd name="T42" fmla="*/ 233 w 1242"/>
                <a:gd name="T43" fmla="*/ 717 h 1770"/>
                <a:gd name="T44" fmla="*/ 334 w 1242"/>
                <a:gd name="T45" fmla="*/ 575 h 1770"/>
                <a:gd name="T46" fmla="*/ 336 w 1242"/>
                <a:gd name="T47" fmla="*/ 514 h 1770"/>
                <a:gd name="T48" fmla="*/ 291 w 1242"/>
                <a:gd name="T49" fmla="*/ 471 h 1770"/>
                <a:gd name="T50" fmla="*/ 198 w 1242"/>
                <a:gd name="T51" fmla="*/ 460 h 1770"/>
                <a:gd name="T52" fmla="*/ 101 w 1242"/>
                <a:gd name="T53" fmla="*/ 514 h 1770"/>
                <a:gd name="T54" fmla="*/ 39 w 1242"/>
                <a:gd name="T55" fmla="*/ 602 h 1770"/>
                <a:gd name="T56" fmla="*/ 0 w 1242"/>
                <a:gd name="T57" fmla="*/ 764 h 1770"/>
                <a:gd name="T58" fmla="*/ 17 w 1242"/>
                <a:gd name="T59" fmla="*/ 943 h 1770"/>
                <a:gd name="T60" fmla="*/ 99 w 1242"/>
                <a:gd name="T61" fmla="*/ 1091 h 1770"/>
                <a:gd name="T62" fmla="*/ 206 w 1242"/>
                <a:gd name="T63" fmla="*/ 1165 h 1770"/>
                <a:gd name="T64" fmla="*/ 363 w 1242"/>
                <a:gd name="T65" fmla="*/ 1201 h 1770"/>
                <a:gd name="T66" fmla="*/ 531 w 1242"/>
                <a:gd name="T67" fmla="*/ 1169 h 1770"/>
                <a:gd name="T68" fmla="*/ 630 w 1242"/>
                <a:gd name="T69" fmla="*/ 1117 h 1770"/>
                <a:gd name="T70" fmla="*/ 752 w 1242"/>
                <a:gd name="T71" fmla="*/ 969 h 1770"/>
                <a:gd name="T72" fmla="*/ 910 w 1242"/>
                <a:gd name="T73" fmla="*/ 664 h 1770"/>
                <a:gd name="T74" fmla="*/ 937 w 1242"/>
                <a:gd name="T75" fmla="*/ 735 h 1770"/>
                <a:gd name="T76" fmla="*/ 962 w 1242"/>
                <a:gd name="T77" fmla="*/ 1037 h 1770"/>
                <a:gd name="T78" fmla="*/ 1017 w 1242"/>
                <a:gd name="T79" fmla="*/ 1232 h 1770"/>
                <a:gd name="T80" fmla="*/ 1060 w 1242"/>
                <a:gd name="T81" fmla="*/ 1403 h 1770"/>
                <a:gd name="T82" fmla="*/ 1056 w 1242"/>
                <a:gd name="T83" fmla="*/ 1577 h 1770"/>
                <a:gd name="T84" fmla="*/ 1042 w 1242"/>
                <a:gd name="T85" fmla="*/ 1748 h 1770"/>
                <a:gd name="T86" fmla="*/ 1102 w 1242"/>
                <a:gd name="T87" fmla="*/ 1700 h 1770"/>
                <a:gd name="T88" fmla="*/ 1211 w 1242"/>
                <a:gd name="T89" fmla="*/ 1419 h 1770"/>
                <a:gd name="T90" fmla="*/ 1219 w 1242"/>
                <a:gd name="T91" fmla="*/ 1201 h 1770"/>
                <a:gd name="T92" fmla="*/ 1204 w 1242"/>
                <a:gd name="T93" fmla="*/ 1043 h 1770"/>
                <a:gd name="T94" fmla="*/ 1215 w 1242"/>
                <a:gd name="T95" fmla="*/ 848 h 1770"/>
                <a:gd name="T96" fmla="*/ 1211 w 1242"/>
                <a:gd name="T97" fmla="*/ 836 h 1770"/>
                <a:gd name="T98" fmla="*/ 1149 w 1242"/>
                <a:gd name="T99" fmla="*/ 935 h 1770"/>
                <a:gd name="T100" fmla="*/ 1116 w 1242"/>
                <a:gd name="T101" fmla="*/ 828 h 1770"/>
                <a:gd name="T102" fmla="*/ 1102 w 1242"/>
                <a:gd name="T103" fmla="*/ 664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42" h="1770">
                  <a:moveTo>
                    <a:pt x="1242" y="0"/>
                  </a:moveTo>
                  <a:lnTo>
                    <a:pt x="1242" y="0"/>
                  </a:lnTo>
                  <a:lnTo>
                    <a:pt x="1241" y="4"/>
                  </a:lnTo>
                  <a:lnTo>
                    <a:pt x="1241" y="4"/>
                  </a:lnTo>
                  <a:lnTo>
                    <a:pt x="1242" y="2"/>
                  </a:lnTo>
                  <a:lnTo>
                    <a:pt x="1242" y="0"/>
                  </a:lnTo>
                  <a:lnTo>
                    <a:pt x="1242" y="0"/>
                  </a:lnTo>
                  <a:close/>
                  <a:moveTo>
                    <a:pt x="1095" y="507"/>
                  </a:moveTo>
                  <a:lnTo>
                    <a:pt x="1095" y="507"/>
                  </a:lnTo>
                  <a:lnTo>
                    <a:pt x="1097" y="491"/>
                  </a:lnTo>
                  <a:lnTo>
                    <a:pt x="1100" y="470"/>
                  </a:lnTo>
                  <a:lnTo>
                    <a:pt x="1114" y="409"/>
                  </a:lnTo>
                  <a:lnTo>
                    <a:pt x="1135" y="335"/>
                  </a:lnTo>
                  <a:lnTo>
                    <a:pt x="1159" y="251"/>
                  </a:lnTo>
                  <a:lnTo>
                    <a:pt x="1207" y="93"/>
                  </a:lnTo>
                  <a:lnTo>
                    <a:pt x="1227" y="37"/>
                  </a:lnTo>
                  <a:lnTo>
                    <a:pt x="1241" y="4"/>
                  </a:lnTo>
                  <a:lnTo>
                    <a:pt x="1241" y="4"/>
                  </a:lnTo>
                  <a:lnTo>
                    <a:pt x="1231" y="7"/>
                  </a:lnTo>
                  <a:lnTo>
                    <a:pt x="1217" y="11"/>
                  </a:lnTo>
                  <a:lnTo>
                    <a:pt x="1180" y="21"/>
                  </a:lnTo>
                  <a:lnTo>
                    <a:pt x="1141" y="33"/>
                  </a:lnTo>
                  <a:lnTo>
                    <a:pt x="1124" y="39"/>
                  </a:lnTo>
                  <a:lnTo>
                    <a:pt x="1110" y="46"/>
                  </a:lnTo>
                  <a:lnTo>
                    <a:pt x="1110" y="46"/>
                  </a:lnTo>
                  <a:lnTo>
                    <a:pt x="1104" y="52"/>
                  </a:lnTo>
                  <a:lnTo>
                    <a:pt x="1099" y="60"/>
                  </a:lnTo>
                  <a:lnTo>
                    <a:pt x="1087" y="80"/>
                  </a:lnTo>
                  <a:lnTo>
                    <a:pt x="1075" y="103"/>
                  </a:lnTo>
                  <a:lnTo>
                    <a:pt x="1067" y="128"/>
                  </a:lnTo>
                  <a:lnTo>
                    <a:pt x="1054" y="175"/>
                  </a:lnTo>
                  <a:lnTo>
                    <a:pt x="1048" y="195"/>
                  </a:lnTo>
                  <a:lnTo>
                    <a:pt x="1048" y="195"/>
                  </a:lnTo>
                  <a:lnTo>
                    <a:pt x="1038" y="181"/>
                  </a:lnTo>
                  <a:lnTo>
                    <a:pt x="1027" y="171"/>
                  </a:lnTo>
                  <a:lnTo>
                    <a:pt x="1017" y="163"/>
                  </a:lnTo>
                  <a:lnTo>
                    <a:pt x="1017" y="163"/>
                  </a:lnTo>
                  <a:lnTo>
                    <a:pt x="1015" y="163"/>
                  </a:lnTo>
                  <a:lnTo>
                    <a:pt x="1011" y="165"/>
                  </a:lnTo>
                  <a:lnTo>
                    <a:pt x="1005" y="177"/>
                  </a:lnTo>
                  <a:lnTo>
                    <a:pt x="999" y="193"/>
                  </a:lnTo>
                  <a:lnTo>
                    <a:pt x="994" y="214"/>
                  </a:lnTo>
                  <a:lnTo>
                    <a:pt x="982" y="269"/>
                  </a:lnTo>
                  <a:lnTo>
                    <a:pt x="970" y="327"/>
                  </a:lnTo>
                  <a:lnTo>
                    <a:pt x="970" y="327"/>
                  </a:lnTo>
                  <a:lnTo>
                    <a:pt x="964" y="351"/>
                  </a:lnTo>
                  <a:lnTo>
                    <a:pt x="960" y="368"/>
                  </a:lnTo>
                  <a:lnTo>
                    <a:pt x="953" y="378"/>
                  </a:lnTo>
                  <a:lnTo>
                    <a:pt x="945" y="386"/>
                  </a:lnTo>
                  <a:lnTo>
                    <a:pt x="927" y="397"/>
                  </a:lnTo>
                  <a:lnTo>
                    <a:pt x="914" y="407"/>
                  </a:lnTo>
                  <a:lnTo>
                    <a:pt x="900" y="421"/>
                  </a:lnTo>
                  <a:lnTo>
                    <a:pt x="900" y="421"/>
                  </a:lnTo>
                  <a:lnTo>
                    <a:pt x="869" y="454"/>
                  </a:lnTo>
                  <a:lnTo>
                    <a:pt x="854" y="470"/>
                  </a:lnTo>
                  <a:lnTo>
                    <a:pt x="840" y="483"/>
                  </a:lnTo>
                  <a:lnTo>
                    <a:pt x="824" y="493"/>
                  </a:lnTo>
                  <a:lnTo>
                    <a:pt x="817" y="495"/>
                  </a:lnTo>
                  <a:lnTo>
                    <a:pt x="811" y="497"/>
                  </a:lnTo>
                  <a:lnTo>
                    <a:pt x="803" y="495"/>
                  </a:lnTo>
                  <a:lnTo>
                    <a:pt x="797" y="493"/>
                  </a:lnTo>
                  <a:lnTo>
                    <a:pt x="789" y="489"/>
                  </a:lnTo>
                  <a:lnTo>
                    <a:pt x="783" y="483"/>
                  </a:lnTo>
                  <a:lnTo>
                    <a:pt x="783" y="483"/>
                  </a:lnTo>
                  <a:lnTo>
                    <a:pt x="778" y="477"/>
                  </a:lnTo>
                  <a:lnTo>
                    <a:pt x="768" y="470"/>
                  </a:lnTo>
                  <a:lnTo>
                    <a:pt x="750" y="460"/>
                  </a:lnTo>
                  <a:lnTo>
                    <a:pt x="729" y="452"/>
                  </a:lnTo>
                  <a:lnTo>
                    <a:pt x="704" y="446"/>
                  </a:lnTo>
                  <a:lnTo>
                    <a:pt x="704" y="446"/>
                  </a:lnTo>
                  <a:lnTo>
                    <a:pt x="688" y="538"/>
                  </a:lnTo>
                  <a:lnTo>
                    <a:pt x="680" y="573"/>
                  </a:lnTo>
                  <a:lnTo>
                    <a:pt x="675" y="600"/>
                  </a:lnTo>
                  <a:lnTo>
                    <a:pt x="675" y="600"/>
                  </a:lnTo>
                  <a:lnTo>
                    <a:pt x="649" y="700"/>
                  </a:lnTo>
                  <a:lnTo>
                    <a:pt x="634" y="754"/>
                  </a:lnTo>
                  <a:lnTo>
                    <a:pt x="624" y="779"/>
                  </a:lnTo>
                  <a:lnTo>
                    <a:pt x="612" y="805"/>
                  </a:lnTo>
                  <a:lnTo>
                    <a:pt x="599" y="832"/>
                  </a:lnTo>
                  <a:lnTo>
                    <a:pt x="585" y="857"/>
                  </a:lnTo>
                  <a:lnTo>
                    <a:pt x="568" y="881"/>
                  </a:lnTo>
                  <a:lnTo>
                    <a:pt x="548" y="904"/>
                  </a:lnTo>
                  <a:lnTo>
                    <a:pt x="527" y="926"/>
                  </a:lnTo>
                  <a:lnTo>
                    <a:pt x="502" y="947"/>
                  </a:lnTo>
                  <a:lnTo>
                    <a:pt x="472" y="965"/>
                  </a:lnTo>
                  <a:lnTo>
                    <a:pt x="441" y="982"/>
                  </a:lnTo>
                  <a:lnTo>
                    <a:pt x="441" y="982"/>
                  </a:lnTo>
                  <a:lnTo>
                    <a:pt x="408" y="996"/>
                  </a:lnTo>
                  <a:lnTo>
                    <a:pt x="379" y="1008"/>
                  </a:lnTo>
                  <a:lnTo>
                    <a:pt x="352" y="1013"/>
                  </a:lnTo>
                  <a:lnTo>
                    <a:pt x="328" y="1017"/>
                  </a:lnTo>
                  <a:lnTo>
                    <a:pt x="305" y="1017"/>
                  </a:lnTo>
                  <a:lnTo>
                    <a:pt x="286" y="1013"/>
                  </a:lnTo>
                  <a:lnTo>
                    <a:pt x="268" y="1008"/>
                  </a:lnTo>
                  <a:lnTo>
                    <a:pt x="253" y="998"/>
                  </a:lnTo>
                  <a:lnTo>
                    <a:pt x="239" y="986"/>
                  </a:lnTo>
                  <a:lnTo>
                    <a:pt x="227" y="972"/>
                  </a:lnTo>
                  <a:lnTo>
                    <a:pt x="218" y="955"/>
                  </a:lnTo>
                  <a:lnTo>
                    <a:pt x="210" y="935"/>
                  </a:lnTo>
                  <a:lnTo>
                    <a:pt x="202" y="916"/>
                  </a:lnTo>
                  <a:lnTo>
                    <a:pt x="198" y="893"/>
                  </a:lnTo>
                  <a:lnTo>
                    <a:pt x="194" y="867"/>
                  </a:lnTo>
                  <a:lnTo>
                    <a:pt x="192" y="842"/>
                  </a:lnTo>
                  <a:lnTo>
                    <a:pt x="192" y="842"/>
                  </a:lnTo>
                  <a:lnTo>
                    <a:pt x="192" y="828"/>
                  </a:lnTo>
                  <a:lnTo>
                    <a:pt x="192" y="815"/>
                  </a:lnTo>
                  <a:lnTo>
                    <a:pt x="198" y="789"/>
                  </a:lnTo>
                  <a:lnTo>
                    <a:pt x="208" y="766"/>
                  </a:lnTo>
                  <a:lnTo>
                    <a:pt x="220" y="740"/>
                  </a:lnTo>
                  <a:lnTo>
                    <a:pt x="233" y="717"/>
                  </a:lnTo>
                  <a:lnTo>
                    <a:pt x="249" y="696"/>
                  </a:lnTo>
                  <a:lnTo>
                    <a:pt x="282" y="653"/>
                  </a:lnTo>
                  <a:lnTo>
                    <a:pt x="313" y="612"/>
                  </a:lnTo>
                  <a:lnTo>
                    <a:pt x="325" y="592"/>
                  </a:lnTo>
                  <a:lnTo>
                    <a:pt x="334" y="575"/>
                  </a:lnTo>
                  <a:lnTo>
                    <a:pt x="340" y="555"/>
                  </a:lnTo>
                  <a:lnTo>
                    <a:pt x="344" y="540"/>
                  </a:lnTo>
                  <a:lnTo>
                    <a:pt x="342" y="530"/>
                  </a:lnTo>
                  <a:lnTo>
                    <a:pt x="340" y="522"/>
                  </a:lnTo>
                  <a:lnTo>
                    <a:pt x="336" y="514"/>
                  </a:lnTo>
                  <a:lnTo>
                    <a:pt x="332" y="507"/>
                  </a:lnTo>
                  <a:lnTo>
                    <a:pt x="332" y="507"/>
                  </a:lnTo>
                  <a:lnTo>
                    <a:pt x="321" y="493"/>
                  </a:lnTo>
                  <a:lnTo>
                    <a:pt x="307" y="481"/>
                  </a:lnTo>
                  <a:lnTo>
                    <a:pt x="291" y="471"/>
                  </a:lnTo>
                  <a:lnTo>
                    <a:pt x="274" y="464"/>
                  </a:lnTo>
                  <a:lnTo>
                    <a:pt x="256" y="460"/>
                  </a:lnTo>
                  <a:lnTo>
                    <a:pt x="237" y="458"/>
                  </a:lnTo>
                  <a:lnTo>
                    <a:pt x="218" y="458"/>
                  </a:lnTo>
                  <a:lnTo>
                    <a:pt x="198" y="460"/>
                  </a:lnTo>
                  <a:lnTo>
                    <a:pt x="179" y="466"/>
                  </a:lnTo>
                  <a:lnTo>
                    <a:pt x="157" y="473"/>
                  </a:lnTo>
                  <a:lnTo>
                    <a:pt x="138" y="485"/>
                  </a:lnTo>
                  <a:lnTo>
                    <a:pt x="120" y="499"/>
                  </a:lnTo>
                  <a:lnTo>
                    <a:pt x="101" y="514"/>
                  </a:lnTo>
                  <a:lnTo>
                    <a:pt x="83" y="532"/>
                  </a:lnTo>
                  <a:lnTo>
                    <a:pt x="68" y="553"/>
                  </a:lnTo>
                  <a:lnTo>
                    <a:pt x="52" y="577"/>
                  </a:lnTo>
                  <a:lnTo>
                    <a:pt x="52" y="577"/>
                  </a:lnTo>
                  <a:lnTo>
                    <a:pt x="39" y="602"/>
                  </a:lnTo>
                  <a:lnTo>
                    <a:pt x="27" y="631"/>
                  </a:lnTo>
                  <a:lnTo>
                    <a:pt x="17" y="663"/>
                  </a:lnTo>
                  <a:lnTo>
                    <a:pt x="10" y="696"/>
                  </a:lnTo>
                  <a:lnTo>
                    <a:pt x="4" y="729"/>
                  </a:lnTo>
                  <a:lnTo>
                    <a:pt x="0" y="764"/>
                  </a:lnTo>
                  <a:lnTo>
                    <a:pt x="0" y="801"/>
                  </a:lnTo>
                  <a:lnTo>
                    <a:pt x="0" y="836"/>
                  </a:lnTo>
                  <a:lnTo>
                    <a:pt x="4" y="871"/>
                  </a:lnTo>
                  <a:lnTo>
                    <a:pt x="10" y="908"/>
                  </a:lnTo>
                  <a:lnTo>
                    <a:pt x="17" y="943"/>
                  </a:lnTo>
                  <a:lnTo>
                    <a:pt x="27" y="976"/>
                  </a:lnTo>
                  <a:lnTo>
                    <a:pt x="41" y="1008"/>
                  </a:lnTo>
                  <a:lnTo>
                    <a:pt x="58" y="1039"/>
                  </a:lnTo>
                  <a:lnTo>
                    <a:pt x="78" y="1066"/>
                  </a:lnTo>
                  <a:lnTo>
                    <a:pt x="99" y="1091"/>
                  </a:lnTo>
                  <a:lnTo>
                    <a:pt x="99" y="1091"/>
                  </a:lnTo>
                  <a:lnTo>
                    <a:pt x="124" y="1115"/>
                  </a:lnTo>
                  <a:lnTo>
                    <a:pt x="150" y="1134"/>
                  </a:lnTo>
                  <a:lnTo>
                    <a:pt x="177" y="1152"/>
                  </a:lnTo>
                  <a:lnTo>
                    <a:pt x="206" y="1165"/>
                  </a:lnTo>
                  <a:lnTo>
                    <a:pt x="235" y="1177"/>
                  </a:lnTo>
                  <a:lnTo>
                    <a:pt x="266" y="1187"/>
                  </a:lnTo>
                  <a:lnTo>
                    <a:pt x="297" y="1195"/>
                  </a:lnTo>
                  <a:lnTo>
                    <a:pt x="330" y="1199"/>
                  </a:lnTo>
                  <a:lnTo>
                    <a:pt x="363" y="1201"/>
                  </a:lnTo>
                  <a:lnTo>
                    <a:pt x="396" y="1199"/>
                  </a:lnTo>
                  <a:lnTo>
                    <a:pt x="430" y="1195"/>
                  </a:lnTo>
                  <a:lnTo>
                    <a:pt x="465" y="1189"/>
                  </a:lnTo>
                  <a:lnTo>
                    <a:pt x="498" y="1181"/>
                  </a:lnTo>
                  <a:lnTo>
                    <a:pt x="531" y="1169"/>
                  </a:lnTo>
                  <a:lnTo>
                    <a:pt x="564" y="1156"/>
                  </a:lnTo>
                  <a:lnTo>
                    <a:pt x="597" y="1138"/>
                  </a:lnTo>
                  <a:lnTo>
                    <a:pt x="597" y="1138"/>
                  </a:lnTo>
                  <a:lnTo>
                    <a:pt x="612" y="1128"/>
                  </a:lnTo>
                  <a:lnTo>
                    <a:pt x="630" y="1117"/>
                  </a:lnTo>
                  <a:lnTo>
                    <a:pt x="645" y="1103"/>
                  </a:lnTo>
                  <a:lnTo>
                    <a:pt x="661" y="1087"/>
                  </a:lnTo>
                  <a:lnTo>
                    <a:pt x="692" y="1052"/>
                  </a:lnTo>
                  <a:lnTo>
                    <a:pt x="723" y="1011"/>
                  </a:lnTo>
                  <a:lnTo>
                    <a:pt x="752" y="969"/>
                  </a:lnTo>
                  <a:lnTo>
                    <a:pt x="782" y="924"/>
                  </a:lnTo>
                  <a:lnTo>
                    <a:pt x="809" y="877"/>
                  </a:lnTo>
                  <a:lnTo>
                    <a:pt x="832" y="830"/>
                  </a:lnTo>
                  <a:lnTo>
                    <a:pt x="877" y="740"/>
                  </a:lnTo>
                  <a:lnTo>
                    <a:pt x="910" y="664"/>
                  </a:lnTo>
                  <a:lnTo>
                    <a:pt x="931" y="612"/>
                  </a:lnTo>
                  <a:lnTo>
                    <a:pt x="939" y="592"/>
                  </a:lnTo>
                  <a:lnTo>
                    <a:pt x="939" y="592"/>
                  </a:lnTo>
                  <a:lnTo>
                    <a:pt x="937" y="661"/>
                  </a:lnTo>
                  <a:lnTo>
                    <a:pt x="937" y="735"/>
                  </a:lnTo>
                  <a:lnTo>
                    <a:pt x="941" y="826"/>
                  </a:lnTo>
                  <a:lnTo>
                    <a:pt x="943" y="877"/>
                  </a:lnTo>
                  <a:lnTo>
                    <a:pt x="947" y="930"/>
                  </a:lnTo>
                  <a:lnTo>
                    <a:pt x="955" y="984"/>
                  </a:lnTo>
                  <a:lnTo>
                    <a:pt x="962" y="1037"/>
                  </a:lnTo>
                  <a:lnTo>
                    <a:pt x="972" y="1089"/>
                  </a:lnTo>
                  <a:lnTo>
                    <a:pt x="984" y="1140"/>
                  </a:lnTo>
                  <a:lnTo>
                    <a:pt x="999" y="1187"/>
                  </a:lnTo>
                  <a:lnTo>
                    <a:pt x="1017" y="1232"/>
                  </a:lnTo>
                  <a:lnTo>
                    <a:pt x="1017" y="1232"/>
                  </a:lnTo>
                  <a:lnTo>
                    <a:pt x="1030" y="1265"/>
                  </a:lnTo>
                  <a:lnTo>
                    <a:pt x="1042" y="1300"/>
                  </a:lnTo>
                  <a:lnTo>
                    <a:pt x="1050" y="1333"/>
                  </a:lnTo>
                  <a:lnTo>
                    <a:pt x="1056" y="1368"/>
                  </a:lnTo>
                  <a:lnTo>
                    <a:pt x="1060" y="1403"/>
                  </a:lnTo>
                  <a:lnTo>
                    <a:pt x="1062" y="1438"/>
                  </a:lnTo>
                  <a:lnTo>
                    <a:pt x="1064" y="1473"/>
                  </a:lnTo>
                  <a:lnTo>
                    <a:pt x="1062" y="1509"/>
                  </a:lnTo>
                  <a:lnTo>
                    <a:pt x="1060" y="1544"/>
                  </a:lnTo>
                  <a:lnTo>
                    <a:pt x="1056" y="1577"/>
                  </a:lnTo>
                  <a:lnTo>
                    <a:pt x="1044" y="1645"/>
                  </a:lnTo>
                  <a:lnTo>
                    <a:pt x="1029" y="1709"/>
                  </a:lnTo>
                  <a:lnTo>
                    <a:pt x="1011" y="1770"/>
                  </a:lnTo>
                  <a:lnTo>
                    <a:pt x="1011" y="1770"/>
                  </a:lnTo>
                  <a:lnTo>
                    <a:pt x="1042" y="1748"/>
                  </a:lnTo>
                  <a:lnTo>
                    <a:pt x="1069" y="1729"/>
                  </a:lnTo>
                  <a:lnTo>
                    <a:pt x="1091" y="1711"/>
                  </a:lnTo>
                  <a:lnTo>
                    <a:pt x="1099" y="1705"/>
                  </a:lnTo>
                  <a:lnTo>
                    <a:pt x="1102" y="1700"/>
                  </a:lnTo>
                  <a:lnTo>
                    <a:pt x="1102" y="1700"/>
                  </a:lnTo>
                  <a:lnTo>
                    <a:pt x="1110" y="1682"/>
                  </a:lnTo>
                  <a:lnTo>
                    <a:pt x="1124" y="1649"/>
                  </a:lnTo>
                  <a:lnTo>
                    <a:pt x="1157" y="1563"/>
                  </a:lnTo>
                  <a:lnTo>
                    <a:pt x="1211" y="1419"/>
                  </a:lnTo>
                  <a:lnTo>
                    <a:pt x="1211" y="1419"/>
                  </a:lnTo>
                  <a:lnTo>
                    <a:pt x="1215" y="1401"/>
                  </a:lnTo>
                  <a:lnTo>
                    <a:pt x="1219" y="1378"/>
                  </a:lnTo>
                  <a:lnTo>
                    <a:pt x="1221" y="1351"/>
                  </a:lnTo>
                  <a:lnTo>
                    <a:pt x="1221" y="1321"/>
                  </a:lnTo>
                  <a:lnTo>
                    <a:pt x="1219" y="1201"/>
                  </a:lnTo>
                  <a:lnTo>
                    <a:pt x="1219" y="1201"/>
                  </a:lnTo>
                  <a:lnTo>
                    <a:pt x="1219" y="1173"/>
                  </a:lnTo>
                  <a:lnTo>
                    <a:pt x="1215" y="1148"/>
                  </a:lnTo>
                  <a:lnTo>
                    <a:pt x="1209" y="1095"/>
                  </a:lnTo>
                  <a:lnTo>
                    <a:pt x="1204" y="1043"/>
                  </a:lnTo>
                  <a:lnTo>
                    <a:pt x="1204" y="1015"/>
                  </a:lnTo>
                  <a:lnTo>
                    <a:pt x="1204" y="990"/>
                  </a:lnTo>
                  <a:lnTo>
                    <a:pt x="1204" y="990"/>
                  </a:lnTo>
                  <a:lnTo>
                    <a:pt x="1211" y="887"/>
                  </a:lnTo>
                  <a:lnTo>
                    <a:pt x="1215" y="848"/>
                  </a:lnTo>
                  <a:lnTo>
                    <a:pt x="1219" y="826"/>
                  </a:lnTo>
                  <a:lnTo>
                    <a:pt x="1219" y="826"/>
                  </a:lnTo>
                  <a:lnTo>
                    <a:pt x="1219" y="824"/>
                  </a:lnTo>
                  <a:lnTo>
                    <a:pt x="1217" y="826"/>
                  </a:lnTo>
                  <a:lnTo>
                    <a:pt x="1211" y="836"/>
                  </a:lnTo>
                  <a:lnTo>
                    <a:pt x="1188" y="873"/>
                  </a:lnTo>
                  <a:lnTo>
                    <a:pt x="1165" y="914"/>
                  </a:lnTo>
                  <a:lnTo>
                    <a:pt x="1155" y="930"/>
                  </a:lnTo>
                  <a:lnTo>
                    <a:pt x="1149" y="935"/>
                  </a:lnTo>
                  <a:lnTo>
                    <a:pt x="1149" y="935"/>
                  </a:lnTo>
                  <a:lnTo>
                    <a:pt x="1147" y="935"/>
                  </a:lnTo>
                  <a:lnTo>
                    <a:pt x="1145" y="932"/>
                  </a:lnTo>
                  <a:lnTo>
                    <a:pt x="1139" y="920"/>
                  </a:lnTo>
                  <a:lnTo>
                    <a:pt x="1128" y="877"/>
                  </a:lnTo>
                  <a:lnTo>
                    <a:pt x="1116" y="828"/>
                  </a:lnTo>
                  <a:lnTo>
                    <a:pt x="1112" y="809"/>
                  </a:lnTo>
                  <a:lnTo>
                    <a:pt x="1110" y="795"/>
                  </a:lnTo>
                  <a:lnTo>
                    <a:pt x="1110" y="795"/>
                  </a:lnTo>
                  <a:lnTo>
                    <a:pt x="1108" y="746"/>
                  </a:lnTo>
                  <a:lnTo>
                    <a:pt x="1102" y="664"/>
                  </a:lnTo>
                  <a:lnTo>
                    <a:pt x="1097" y="575"/>
                  </a:lnTo>
                  <a:lnTo>
                    <a:pt x="1095" y="507"/>
                  </a:lnTo>
                  <a:lnTo>
                    <a:pt x="1095" y="507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Freeform 9">
              <a:extLst>
                <a:ext uri="{FF2B5EF4-FFF2-40B4-BE49-F238E27FC236}">
                  <a16:creationId xmlns:a16="http://schemas.microsoft.com/office/drawing/2014/main" id="{64FA2B7B-50AB-4271-BE35-1970BA998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638" y="12700"/>
              <a:ext cx="2284413" cy="2698750"/>
            </a:xfrm>
            <a:custGeom>
              <a:avLst/>
              <a:gdLst>
                <a:gd name="T0" fmla="*/ 901 w 1439"/>
                <a:gd name="T1" fmla="*/ 103 h 1700"/>
                <a:gd name="T2" fmla="*/ 731 w 1439"/>
                <a:gd name="T3" fmla="*/ 86 h 1700"/>
                <a:gd name="T4" fmla="*/ 469 w 1439"/>
                <a:gd name="T5" fmla="*/ 127 h 1700"/>
                <a:gd name="T6" fmla="*/ 410 w 1439"/>
                <a:gd name="T7" fmla="*/ 111 h 1700"/>
                <a:gd name="T8" fmla="*/ 286 w 1439"/>
                <a:gd name="T9" fmla="*/ 6 h 1700"/>
                <a:gd name="T10" fmla="*/ 173 w 1439"/>
                <a:gd name="T11" fmla="*/ 13 h 1700"/>
                <a:gd name="T12" fmla="*/ 86 w 1439"/>
                <a:gd name="T13" fmla="*/ 78 h 1700"/>
                <a:gd name="T14" fmla="*/ 78 w 1439"/>
                <a:gd name="T15" fmla="*/ 210 h 1700"/>
                <a:gd name="T16" fmla="*/ 111 w 1439"/>
                <a:gd name="T17" fmla="*/ 281 h 1700"/>
                <a:gd name="T18" fmla="*/ 163 w 1439"/>
                <a:gd name="T19" fmla="*/ 339 h 1700"/>
                <a:gd name="T20" fmla="*/ 148 w 1439"/>
                <a:gd name="T21" fmla="*/ 390 h 1700"/>
                <a:gd name="T22" fmla="*/ 117 w 1439"/>
                <a:gd name="T23" fmla="*/ 452 h 1700"/>
                <a:gd name="T24" fmla="*/ 105 w 1439"/>
                <a:gd name="T25" fmla="*/ 516 h 1700"/>
                <a:gd name="T26" fmla="*/ 62 w 1439"/>
                <a:gd name="T27" fmla="*/ 569 h 1700"/>
                <a:gd name="T28" fmla="*/ 107 w 1439"/>
                <a:gd name="T29" fmla="*/ 563 h 1700"/>
                <a:gd name="T30" fmla="*/ 23 w 1439"/>
                <a:gd name="T31" fmla="*/ 725 h 1700"/>
                <a:gd name="T32" fmla="*/ 47 w 1439"/>
                <a:gd name="T33" fmla="*/ 717 h 1700"/>
                <a:gd name="T34" fmla="*/ 0 w 1439"/>
                <a:gd name="T35" fmla="*/ 928 h 1700"/>
                <a:gd name="T36" fmla="*/ 22 w 1439"/>
                <a:gd name="T37" fmla="*/ 1072 h 1700"/>
                <a:gd name="T38" fmla="*/ 23 w 1439"/>
                <a:gd name="T39" fmla="*/ 1113 h 1700"/>
                <a:gd name="T40" fmla="*/ 57 w 1439"/>
                <a:gd name="T41" fmla="*/ 1127 h 1700"/>
                <a:gd name="T42" fmla="*/ 218 w 1439"/>
                <a:gd name="T43" fmla="*/ 1247 h 1700"/>
                <a:gd name="T44" fmla="*/ 329 w 1439"/>
                <a:gd name="T45" fmla="*/ 1273 h 1700"/>
                <a:gd name="T46" fmla="*/ 358 w 1439"/>
                <a:gd name="T47" fmla="*/ 1271 h 1700"/>
                <a:gd name="T48" fmla="*/ 409 w 1439"/>
                <a:gd name="T49" fmla="*/ 1310 h 1700"/>
                <a:gd name="T50" fmla="*/ 449 w 1439"/>
                <a:gd name="T51" fmla="*/ 1400 h 1700"/>
                <a:gd name="T52" fmla="*/ 467 w 1439"/>
                <a:gd name="T53" fmla="*/ 1505 h 1700"/>
                <a:gd name="T54" fmla="*/ 477 w 1439"/>
                <a:gd name="T55" fmla="*/ 1587 h 1700"/>
                <a:gd name="T56" fmla="*/ 554 w 1439"/>
                <a:gd name="T57" fmla="*/ 1657 h 1700"/>
                <a:gd name="T58" fmla="*/ 585 w 1439"/>
                <a:gd name="T59" fmla="*/ 1674 h 1700"/>
                <a:gd name="T60" fmla="*/ 615 w 1439"/>
                <a:gd name="T61" fmla="*/ 1661 h 1700"/>
                <a:gd name="T62" fmla="*/ 708 w 1439"/>
                <a:gd name="T63" fmla="*/ 1700 h 1700"/>
                <a:gd name="T64" fmla="*/ 747 w 1439"/>
                <a:gd name="T65" fmla="*/ 1643 h 1700"/>
                <a:gd name="T66" fmla="*/ 801 w 1439"/>
                <a:gd name="T67" fmla="*/ 1630 h 1700"/>
                <a:gd name="T68" fmla="*/ 902 w 1439"/>
                <a:gd name="T69" fmla="*/ 1641 h 1700"/>
                <a:gd name="T70" fmla="*/ 922 w 1439"/>
                <a:gd name="T71" fmla="*/ 1540 h 1700"/>
                <a:gd name="T72" fmla="*/ 936 w 1439"/>
                <a:gd name="T73" fmla="*/ 1394 h 1700"/>
                <a:gd name="T74" fmla="*/ 971 w 1439"/>
                <a:gd name="T75" fmla="*/ 1306 h 1700"/>
                <a:gd name="T76" fmla="*/ 984 w 1439"/>
                <a:gd name="T77" fmla="*/ 1325 h 1700"/>
                <a:gd name="T78" fmla="*/ 1009 w 1439"/>
                <a:gd name="T79" fmla="*/ 1322 h 1700"/>
                <a:gd name="T80" fmla="*/ 1050 w 1439"/>
                <a:gd name="T81" fmla="*/ 1325 h 1700"/>
                <a:gd name="T82" fmla="*/ 1074 w 1439"/>
                <a:gd name="T83" fmla="*/ 1357 h 1700"/>
                <a:gd name="T84" fmla="*/ 1097 w 1439"/>
                <a:gd name="T85" fmla="*/ 1327 h 1700"/>
                <a:gd name="T86" fmla="*/ 1208 w 1439"/>
                <a:gd name="T87" fmla="*/ 1294 h 1700"/>
                <a:gd name="T88" fmla="*/ 1247 w 1439"/>
                <a:gd name="T89" fmla="*/ 1277 h 1700"/>
                <a:gd name="T90" fmla="*/ 1274 w 1439"/>
                <a:gd name="T91" fmla="*/ 1267 h 1700"/>
                <a:gd name="T92" fmla="*/ 1323 w 1439"/>
                <a:gd name="T93" fmla="*/ 1123 h 1700"/>
                <a:gd name="T94" fmla="*/ 1393 w 1439"/>
                <a:gd name="T95" fmla="*/ 936 h 1700"/>
                <a:gd name="T96" fmla="*/ 1408 w 1439"/>
                <a:gd name="T97" fmla="*/ 694 h 1700"/>
                <a:gd name="T98" fmla="*/ 1307 w 1439"/>
                <a:gd name="T99" fmla="*/ 429 h 1700"/>
                <a:gd name="T100" fmla="*/ 1317 w 1439"/>
                <a:gd name="T101" fmla="*/ 288 h 1700"/>
                <a:gd name="T102" fmla="*/ 1377 w 1439"/>
                <a:gd name="T103" fmla="*/ 218 h 1700"/>
                <a:gd name="T104" fmla="*/ 1391 w 1439"/>
                <a:gd name="T105" fmla="*/ 89 h 1700"/>
                <a:gd name="T106" fmla="*/ 1346 w 1439"/>
                <a:gd name="T107" fmla="*/ 31 h 1700"/>
                <a:gd name="T108" fmla="*/ 1221 w 1439"/>
                <a:gd name="T109" fmla="*/ 25 h 1700"/>
                <a:gd name="T110" fmla="*/ 1083 w 1439"/>
                <a:gd name="T111" fmla="*/ 127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39" h="1700">
                  <a:moveTo>
                    <a:pt x="1043" y="156"/>
                  </a:moveTo>
                  <a:lnTo>
                    <a:pt x="1043" y="156"/>
                  </a:lnTo>
                  <a:lnTo>
                    <a:pt x="1017" y="144"/>
                  </a:lnTo>
                  <a:lnTo>
                    <a:pt x="986" y="130"/>
                  </a:lnTo>
                  <a:lnTo>
                    <a:pt x="947" y="117"/>
                  </a:lnTo>
                  <a:lnTo>
                    <a:pt x="901" y="103"/>
                  </a:lnTo>
                  <a:lnTo>
                    <a:pt x="875" y="97"/>
                  </a:lnTo>
                  <a:lnTo>
                    <a:pt x="848" y="91"/>
                  </a:lnTo>
                  <a:lnTo>
                    <a:pt x="819" y="88"/>
                  </a:lnTo>
                  <a:lnTo>
                    <a:pt x="792" y="86"/>
                  </a:lnTo>
                  <a:lnTo>
                    <a:pt x="761" y="86"/>
                  </a:lnTo>
                  <a:lnTo>
                    <a:pt x="731" y="86"/>
                  </a:lnTo>
                  <a:lnTo>
                    <a:pt x="731" y="86"/>
                  </a:lnTo>
                  <a:lnTo>
                    <a:pt x="673" y="91"/>
                  </a:lnTo>
                  <a:lnTo>
                    <a:pt x="620" y="97"/>
                  </a:lnTo>
                  <a:lnTo>
                    <a:pt x="572" y="105"/>
                  </a:lnTo>
                  <a:lnTo>
                    <a:pt x="531" y="113"/>
                  </a:lnTo>
                  <a:lnTo>
                    <a:pt x="469" y="127"/>
                  </a:lnTo>
                  <a:lnTo>
                    <a:pt x="447" y="130"/>
                  </a:lnTo>
                  <a:lnTo>
                    <a:pt x="436" y="132"/>
                  </a:lnTo>
                  <a:lnTo>
                    <a:pt x="436" y="132"/>
                  </a:lnTo>
                  <a:lnTo>
                    <a:pt x="432" y="130"/>
                  </a:lnTo>
                  <a:lnTo>
                    <a:pt x="426" y="127"/>
                  </a:lnTo>
                  <a:lnTo>
                    <a:pt x="410" y="111"/>
                  </a:lnTo>
                  <a:lnTo>
                    <a:pt x="368" y="66"/>
                  </a:lnTo>
                  <a:lnTo>
                    <a:pt x="342" y="43"/>
                  </a:lnTo>
                  <a:lnTo>
                    <a:pt x="329" y="31"/>
                  </a:lnTo>
                  <a:lnTo>
                    <a:pt x="315" y="21"/>
                  </a:lnTo>
                  <a:lnTo>
                    <a:pt x="300" y="11"/>
                  </a:lnTo>
                  <a:lnTo>
                    <a:pt x="286" y="6"/>
                  </a:lnTo>
                  <a:lnTo>
                    <a:pt x="272" y="2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28" y="2"/>
                  </a:lnTo>
                  <a:lnTo>
                    <a:pt x="200" y="6"/>
                  </a:lnTo>
                  <a:lnTo>
                    <a:pt x="173" y="13"/>
                  </a:lnTo>
                  <a:lnTo>
                    <a:pt x="150" y="21"/>
                  </a:lnTo>
                  <a:lnTo>
                    <a:pt x="128" y="33"/>
                  </a:lnTo>
                  <a:lnTo>
                    <a:pt x="111" y="47"/>
                  </a:lnTo>
                  <a:lnTo>
                    <a:pt x="95" y="62"/>
                  </a:lnTo>
                  <a:lnTo>
                    <a:pt x="86" y="78"/>
                  </a:lnTo>
                  <a:lnTo>
                    <a:pt x="86" y="78"/>
                  </a:lnTo>
                  <a:lnTo>
                    <a:pt x="82" y="88"/>
                  </a:lnTo>
                  <a:lnTo>
                    <a:pt x="80" y="97"/>
                  </a:lnTo>
                  <a:lnTo>
                    <a:pt x="76" y="123"/>
                  </a:lnTo>
                  <a:lnTo>
                    <a:pt x="74" y="152"/>
                  </a:lnTo>
                  <a:lnTo>
                    <a:pt x="76" y="183"/>
                  </a:lnTo>
                  <a:lnTo>
                    <a:pt x="78" y="210"/>
                  </a:lnTo>
                  <a:lnTo>
                    <a:pt x="82" y="236"/>
                  </a:lnTo>
                  <a:lnTo>
                    <a:pt x="88" y="255"/>
                  </a:lnTo>
                  <a:lnTo>
                    <a:pt x="92" y="261"/>
                  </a:lnTo>
                  <a:lnTo>
                    <a:pt x="93" y="265"/>
                  </a:lnTo>
                  <a:lnTo>
                    <a:pt x="93" y="265"/>
                  </a:lnTo>
                  <a:lnTo>
                    <a:pt x="111" y="281"/>
                  </a:lnTo>
                  <a:lnTo>
                    <a:pt x="134" y="298"/>
                  </a:lnTo>
                  <a:lnTo>
                    <a:pt x="156" y="316"/>
                  </a:lnTo>
                  <a:lnTo>
                    <a:pt x="162" y="321"/>
                  </a:lnTo>
                  <a:lnTo>
                    <a:pt x="163" y="327"/>
                  </a:lnTo>
                  <a:lnTo>
                    <a:pt x="163" y="327"/>
                  </a:lnTo>
                  <a:lnTo>
                    <a:pt x="163" y="339"/>
                  </a:lnTo>
                  <a:lnTo>
                    <a:pt x="162" y="355"/>
                  </a:lnTo>
                  <a:lnTo>
                    <a:pt x="162" y="364"/>
                  </a:lnTo>
                  <a:lnTo>
                    <a:pt x="158" y="372"/>
                  </a:lnTo>
                  <a:lnTo>
                    <a:pt x="154" y="382"/>
                  </a:lnTo>
                  <a:lnTo>
                    <a:pt x="148" y="390"/>
                  </a:lnTo>
                  <a:lnTo>
                    <a:pt x="148" y="390"/>
                  </a:lnTo>
                  <a:lnTo>
                    <a:pt x="134" y="407"/>
                  </a:lnTo>
                  <a:lnTo>
                    <a:pt x="125" y="427"/>
                  </a:lnTo>
                  <a:lnTo>
                    <a:pt x="117" y="442"/>
                  </a:lnTo>
                  <a:lnTo>
                    <a:pt x="117" y="448"/>
                  </a:lnTo>
                  <a:lnTo>
                    <a:pt x="117" y="452"/>
                  </a:lnTo>
                  <a:lnTo>
                    <a:pt x="117" y="452"/>
                  </a:lnTo>
                  <a:lnTo>
                    <a:pt x="123" y="456"/>
                  </a:lnTo>
                  <a:lnTo>
                    <a:pt x="130" y="458"/>
                  </a:lnTo>
                  <a:lnTo>
                    <a:pt x="140" y="460"/>
                  </a:lnTo>
                  <a:lnTo>
                    <a:pt x="117" y="507"/>
                  </a:lnTo>
                  <a:lnTo>
                    <a:pt x="117" y="507"/>
                  </a:lnTo>
                  <a:lnTo>
                    <a:pt x="105" y="516"/>
                  </a:lnTo>
                  <a:lnTo>
                    <a:pt x="82" y="538"/>
                  </a:lnTo>
                  <a:lnTo>
                    <a:pt x="70" y="550"/>
                  </a:lnTo>
                  <a:lnTo>
                    <a:pt x="62" y="559"/>
                  </a:lnTo>
                  <a:lnTo>
                    <a:pt x="58" y="567"/>
                  </a:lnTo>
                  <a:lnTo>
                    <a:pt x="60" y="569"/>
                  </a:lnTo>
                  <a:lnTo>
                    <a:pt x="62" y="569"/>
                  </a:lnTo>
                  <a:lnTo>
                    <a:pt x="62" y="569"/>
                  </a:lnTo>
                  <a:lnTo>
                    <a:pt x="70" y="569"/>
                  </a:lnTo>
                  <a:lnTo>
                    <a:pt x="80" y="565"/>
                  </a:lnTo>
                  <a:lnTo>
                    <a:pt x="97" y="561"/>
                  </a:lnTo>
                  <a:lnTo>
                    <a:pt x="103" y="561"/>
                  </a:lnTo>
                  <a:lnTo>
                    <a:pt x="107" y="563"/>
                  </a:lnTo>
                  <a:lnTo>
                    <a:pt x="107" y="567"/>
                  </a:lnTo>
                  <a:lnTo>
                    <a:pt x="101" y="577"/>
                  </a:lnTo>
                  <a:lnTo>
                    <a:pt x="101" y="577"/>
                  </a:lnTo>
                  <a:lnTo>
                    <a:pt x="80" y="614"/>
                  </a:lnTo>
                  <a:lnTo>
                    <a:pt x="55" y="663"/>
                  </a:lnTo>
                  <a:lnTo>
                    <a:pt x="23" y="725"/>
                  </a:lnTo>
                  <a:lnTo>
                    <a:pt x="23" y="725"/>
                  </a:lnTo>
                  <a:lnTo>
                    <a:pt x="35" y="719"/>
                  </a:lnTo>
                  <a:lnTo>
                    <a:pt x="45" y="715"/>
                  </a:lnTo>
                  <a:lnTo>
                    <a:pt x="47" y="715"/>
                  </a:lnTo>
                  <a:lnTo>
                    <a:pt x="47" y="717"/>
                  </a:lnTo>
                  <a:lnTo>
                    <a:pt x="47" y="717"/>
                  </a:lnTo>
                  <a:lnTo>
                    <a:pt x="23" y="805"/>
                  </a:lnTo>
                  <a:lnTo>
                    <a:pt x="8" y="867"/>
                  </a:lnTo>
                  <a:lnTo>
                    <a:pt x="2" y="895"/>
                  </a:lnTo>
                  <a:lnTo>
                    <a:pt x="0" y="912"/>
                  </a:lnTo>
                  <a:lnTo>
                    <a:pt x="0" y="912"/>
                  </a:lnTo>
                  <a:lnTo>
                    <a:pt x="0" y="928"/>
                  </a:lnTo>
                  <a:lnTo>
                    <a:pt x="2" y="949"/>
                  </a:lnTo>
                  <a:lnTo>
                    <a:pt x="12" y="994"/>
                  </a:lnTo>
                  <a:lnTo>
                    <a:pt x="23" y="1053"/>
                  </a:lnTo>
                  <a:lnTo>
                    <a:pt x="23" y="1053"/>
                  </a:lnTo>
                  <a:lnTo>
                    <a:pt x="23" y="1062"/>
                  </a:lnTo>
                  <a:lnTo>
                    <a:pt x="22" y="1072"/>
                  </a:lnTo>
                  <a:lnTo>
                    <a:pt x="23" y="1084"/>
                  </a:lnTo>
                  <a:lnTo>
                    <a:pt x="23" y="1084"/>
                  </a:lnTo>
                  <a:lnTo>
                    <a:pt x="23" y="1095"/>
                  </a:lnTo>
                  <a:lnTo>
                    <a:pt x="22" y="1105"/>
                  </a:lnTo>
                  <a:lnTo>
                    <a:pt x="22" y="1109"/>
                  </a:lnTo>
                  <a:lnTo>
                    <a:pt x="23" y="1113"/>
                  </a:lnTo>
                  <a:lnTo>
                    <a:pt x="25" y="1115"/>
                  </a:lnTo>
                  <a:lnTo>
                    <a:pt x="31" y="1115"/>
                  </a:lnTo>
                  <a:lnTo>
                    <a:pt x="31" y="1115"/>
                  </a:lnTo>
                  <a:lnTo>
                    <a:pt x="39" y="1117"/>
                  </a:lnTo>
                  <a:lnTo>
                    <a:pt x="45" y="1119"/>
                  </a:lnTo>
                  <a:lnTo>
                    <a:pt x="57" y="1127"/>
                  </a:lnTo>
                  <a:lnTo>
                    <a:pt x="70" y="1138"/>
                  </a:lnTo>
                  <a:lnTo>
                    <a:pt x="62" y="1193"/>
                  </a:lnTo>
                  <a:lnTo>
                    <a:pt x="101" y="1185"/>
                  </a:lnTo>
                  <a:lnTo>
                    <a:pt x="125" y="1286"/>
                  </a:lnTo>
                  <a:lnTo>
                    <a:pt x="156" y="1255"/>
                  </a:lnTo>
                  <a:lnTo>
                    <a:pt x="218" y="1247"/>
                  </a:lnTo>
                  <a:lnTo>
                    <a:pt x="218" y="1286"/>
                  </a:lnTo>
                  <a:lnTo>
                    <a:pt x="296" y="1263"/>
                  </a:lnTo>
                  <a:lnTo>
                    <a:pt x="296" y="1286"/>
                  </a:lnTo>
                  <a:lnTo>
                    <a:pt x="296" y="1286"/>
                  </a:lnTo>
                  <a:lnTo>
                    <a:pt x="305" y="1281"/>
                  </a:lnTo>
                  <a:lnTo>
                    <a:pt x="329" y="1273"/>
                  </a:lnTo>
                  <a:lnTo>
                    <a:pt x="340" y="1267"/>
                  </a:lnTo>
                  <a:lnTo>
                    <a:pt x="350" y="1265"/>
                  </a:lnTo>
                  <a:lnTo>
                    <a:pt x="356" y="1267"/>
                  </a:lnTo>
                  <a:lnTo>
                    <a:pt x="358" y="1269"/>
                  </a:lnTo>
                  <a:lnTo>
                    <a:pt x="358" y="1271"/>
                  </a:lnTo>
                  <a:lnTo>
                    <a:pt x="358" y="1271"/>
                  </a:lnTo>
                  <a:lnTo>
                    <a:pt x="358" y="1275"/>
                  </a:lnTo>
                  <a:lnTo>
                    <a:pt x="360" y="1279"/>
                  </a:lnTo>
                  <a:lnTo>
                    <a:pt x="366" y="1284"/>
                  </a:lnTo>
                  <a:lnTo>
                    <a:pt x="375" y="1292"/>
                  </a:lnTo>
                  <a:lnTo>
                    <a:pt x="387" y="1298"/>
                  </a:lnTo>
                  <a:lnTo>
                    <a:pt x="409" y="1310"/>
                  </a:lnTo>
                  <a:lnTo>
                    <a:pt x="416" y="1316"/>
                  </a:lnTo>
                  <a:lnTo>
                    <a:pt x="420" y="1318"/>
                  </a:lnTo>
                  <a:lnTo>
                    <a:pt x="420" y="1318"/>
                  </a:lnTo>
                  <a:lnTo>
                    <a:pt x="436" y="1357"/>
                  </a:lnTo>
                  <a:lnTo>
                    <a:pt x="445" y="1386"/>
                  </a:lnTo>
                  <a:lnTo>
                    <a:pt x="449" y="1400"/>
                  </a:lnTo>
                  <a:lnTo>
                    <a:pt x="451" y="1411"/>
                  </a:lnTo>
                  <a:lnTo>
                    <a:pt x="451" y="1411"/>
                  </a:lnTo>
                  <a:lnTo>
                    <a:pt x="455" y="1431"/>
                  </a:lnTo>
                  <a:lnTo>
                    <a:pt x="459" y="1452"/>
                  </a:lnTo>
                  <a:lnTo>
                    <a:pt x="465" y="1476"/>
                  </a:lnTo>
                  <a:lnTo>
                    <a:pt x="467" y="1505"/>
                  </a:lnTo>
                  <a:lnTo>
                    <a:pt x="467" y="1505"/>
                  </a:lnTo>
                  <a:lnTo>
                    <a:pt x="467" y="1532"/>
                  </a:lnTo>
                  <a:lnTo>
                    <a:pt x="469" y="1555"/>
                  </a:lnTo>
                  <a:lnTo>
                    <a:pt x="469" y="1565"/>
                  </a:lnTo>
                  <a:lnTo>
                    <a:pt x="473" y="1577"/>
                  </a:lnTo>
                  <a:lnTo>
                    <a:pt x="477" y="1587"/>
                  </a:lnTo>
                  <a:lnTo>
                    <a:pt x="482" y="1598"/>
                  </a:lnTo>
                  <a:lnTo>
                    <a:pt x="482" y="1598"/>
                  </a:lnTo>
                  <a:lnTo>
                    <a:pt x="490" y="1610"/>
                  </a:lnTo>
                  <a:lnTo>
                    <a:pt x="502" y="1620"/>
                  </a:lnTo>
                  <a:lnTo>
                    <a:pt x="529" y="1639"/>
                  </a:lnTo>
                  <a:lnTo>
                    <a:pt x="554" y="1657"/>
                  </a:lnTo>
                  <a:lnTo>
                    <a:pt x="562" y="1663"/>
                  </a:lnTo>
                  <a:lnTo>
                    <a:pt x="568" y="1669"/>
                  </a:lnTo>
                  <a:lnTo>
                    <a:pt x="568" y="1669"/>
                  </a:lnTo>
                  <a:lnTo>
                    <a:pt x="572" y="1672"/>
                  </a:lnTo>
                  <a:lnTo>
                    <a:pt x="578" y="1674"/>
                  </a:lnTo>
                  <a:lnTo>
                    <a:pt x="585" y="1674"/>
                  </a:lnTo>
                  <a:lnTo>
                    <a:pt x="593" y="1674"/>
                  </a:lnTo>
                  <a:lnTo>
                    <a:pt x="601" y="1672"/>
                  </a:lnTo>
                  <a:lnTo>
                    <a:pt x="607" y="1669"/>
                  </a:lnTo>
                  <a:lnTo>
                    <a:pt x="613" y="1665"/>
                  </a:lnTo>
                  <a:lnTo>
                    <a:pt x="615" y="1661"/>
                  </a:lnTo>
                  <a:lnTo>
                    <a:pt x="615" y="1661"/>
                  </a:lnTo>
                  <a:lnTo>
                    <a:pt x="619" y="1651"/>
                  </a:lnTo>
                  <a:lnTo>
                    <a:pt x="622" y="1639"/>
                  </a:lnTo>
                  <a:lnTo>
                    <a:pt x="630" y="1630"/>
                  </a:lnTo>
                  <a:lnTo>
                    <a:pt x="646" y="1661"/>
                  </a:lnTo>
                  <a:lnTo>
                    <a:pt x="669" y="1645"/>
                  </a:lnTo>
                  <a:lnTo>
                    <a:pt x="708" y="1700"/>
                  </a:lnTo>
                  <a:lnTo>
                    <a:pt x="708" y="1700"/>
                  </a:lnTo>
                  <a:lnTo>
                    <a:pt x="727" y="1665"/>
                  </a:lnTo>
                  <a:lnTo>
                    <a:pt x="733" y="1653"/>
                  </a:lnTo>
                  <a:lnTo>
                    <a:pt x="739" y="1645"/>
                  </a:lnTo>
                  <a:lnTo>
                    <a:pt x="745" y="1641"/>
                  </a:lnTo>
                  <a:lnTo>
                    <a:pt x="747" y="1643"/>
                  </a:lnTo>
                  <a:lnTo>
                    <a:pt x="747" y="1645"/>
                  </a:lnTo>
                  <a:lnTo>
                    <a:pt x="747" y="1645"/>
                  </a:lnTo>
                  <a:lnTo>
                    <a:pt x="751" y="1661"/>
                  </a:lnTo>
                  <a:lnTo>
                    <a:pt x="755" y="1672"/>
                  </a:lnTo>
                  <a:lnTo>
                    <a:pt x="762" y="1684"/>
                  </a:lnTo>
                  <a:lnTo>
                    <a:pt x="801" y="1630"/>
                  </a:lnTo>
                  <a:lnTo>
                    <a:pt x="817" y="1684"/>
                  </a:lnTo>
                  <a:lnTo>
                    <a:pt x="848" y="1653"/>
                  </a:lnTo>
                  <a:lnTo>
                    <a:pt x="887" y="1676"/>
                  </a:lnTo>
                  <a:lnTo>
                    <a:pt x="887" y="1676"/>
                  </a:lnTo>
                  <a:lnTo>
                    <a:pt x="893" y="1667"/>
                  </a:lnTo>
                  <a:lnTo>
                    <a:pt x="902" y="1641"/>
                  </a:lnTo>
                  <a:lnTo>
                    <a:pt x="914" y="1614"/>
                  </a:lnTo>
                  <a:lnTo>
                    <a:pt x="918" y="1600"/>
                  </a:lnTo>
                  <a:lnTo>
                    <a:pt x="918" y="1591"/>
                  </a:lnTo>
                  <a:lnTo>
                    <a:pt x="918" y="1591"/>
                  </a:lnTo>
                  <a:lnTo>
                    <a:pt x="918" y="1567"/>
                  </a:lnTo>
                  <a:lnTo>
                    <a:pt x="922" y="1540"/>
                  </a:lnTo>
                  <a:lnTo>
                    <a:pt x="926" y="1511"/>
                  </a:lnTo>
                  <a:lnTo>
                    <a:pt x="926" y="1489"/>
                  </a:lnTo>
                  <a:lnTo>
                    <a:pt x="926" y="1489"/>
                  </a:lnTo>
                  <a:lnTo>
                    <a:pt x="926" y="1476"/>
                  </a:lnTo>
                  <a:lnTo>
                    <a:pt x="928" y="1454"/>
                  </a:lnTo>
                  <a:lnTo>
                    <a:pt x="936" y="1394"/>
                  </a:lnTo>
                  <a:lnTo>
                    <a:pt x="949" y="1310"/>
                  </a:lnTo>
                  <a:lnTo>
                    <a:pt x="949" y="1310"/>
                  </a:lnTo>
                  <a:lnTo>
                    <a:pt x="951" y="1308"/>
                  </a:lnTo>
                  <a:lnTo>
                    <a:pt x="955" y="1306"/>
                  </a:lnTo>
                  <a:lnTo>
                    <a:pt x="965" y="1304"/>
                  </a:lnTo>
                  <a:lnTo>
                    <a:pt x="971" y="1306"/>
                  </a:lnTo>
                  <a:lnTo>
                    <a:pt x="974" y="1308"/>
                  </a:lnTo>
                  <a:lnTo>
                    <a:pt x="978" y="1312"/>
                  </a:lnTo>
                  <a:lnTo>
                    <a:pt x="980" y="1318"/>
                  </a:lnTo>
                  <a:lnTo>
                    <a:pt x="980" y="1318"/>
                  </a:lnTo>
                  <a:lnTo>
                    <a:pt x="982" y="1322"/>
                  </a:lnTo>
                  <a:lnTo>
                    <a:pt x="984" y="1325"/>
                  </a:lnTo>
                  <a:lnTo>
                    <a:pt x="988" y="1327"/>
                  </a:lnTo>
                  <a:lnTo>
                    <a:pt x="992" y="1327"/>
                  </a:lnTo>
                  <a:lnTo>
                    <a:pt x="1000" y="1325"/>
                  </a:lnTo>
                  <a:lnTo>
                    <a:pt x="1004" y="1325"/>
                  </a:lnTo>
                  <a:lnTo>
                    <a:pt x="1004" y="1325"/>
                  </a:lnTo>
                  <a:lnTo>
                    <a:pt x="1009" y="1322"/>
                  </a:lnTo>
                  <a:lnTo>
                    <a:pt x="1025" y="1316"/>
                  </a:lnTo>
                  <a:lnTo>
                    <a:pt x="1033" y="1314"/>
                  </a:lnTo>
                  <a:lnTo>
                    <a:pt x="1041" y="1314"/>
                  </a:lnTo>
                  <a:lnTo>
                    <a:pt x="1046" y="1318"/>
                  </a:lnTo>
                  <a:lnTo>
                    <a:pt x="1050" y="1325"/>
                  </a:lnTo>
                  <a:lnTo>
                    <a:pt x="1050" y="1325"/>
                  </a:lnTo>
                  <a:lnTo>
                    <a:pt x="1054" y="1335"/>
                  </a:lnTo>
                  <a:lnTo>
                    <a:pt x="1058" y="1341"/>
                  </a:lnTo>
                  <a:lnTo>
                    <a:pt x="1066" y="1351"/>
                  </a:lnTo>
                  <a:lnTo>
                    <a:pt x="1072" y="1355"/>
                  </a:lnTo>
                  <a:lnTo>
                    <a:pt x="1074" y="1357"/>
                  </a:lnTo>
                  <a:lnTo>
                    <a:pt x="1074" y="1357"/>
                  </a:lnTo>
                  <a:lnTo>
                    <a:pt x="1074" y="1341"/>
                  </a:lnTo>
                  <a:lnTo>
                    <a:pt x="1076" y="1329"/>
                  </a:lnTo>
                  <a:lnTo>
                    <a:pt x="1078" y="1327"/>
                  </a:lnTo>
                  <a:lnTo>
                    <a:pt x="1081" y="1325"/>
                  </a:lnTo>
                  <a:lnTo>
                    <a:pt x="1081" y="1325"/>
                  </a:lnTo>
                  <a:lnTo>
                    <a:pt x="1097" y="1327"/>
                  </a:lnTo>
                  <a:lnTo>
                    <a:pt x="1120" y="1333"/>
                  </a:lnTo>
                  <a:lnTo>
                    <a:pt x="1151" y="1341"/>
                  </a:lnTo>
                  <a:lnTo>
                    <a:pt x="1136" y="1310"/>
                  </a:lnTo>
                  <a:lnTo>
                    <a:pt x="1206" y="1318"/>
                  </a:lnTo>
                  <a:lnTo>
                    <a:pt x="1206" y="1318"/>
                  </a:lnTo>
                  <a:lnTo>
                    <a:pt x="1208" y="1294"/>
                  </a:lnTo>
                  <a:lnTo>
                    <a:pt x="1210" y="1279"/>
                  </a:lnTo>
                  <a:lnTo>
                    <a:pt x="1212" y="1273"/>
                  </a:lnTo>
                  <a:lnTo>
                    <a:pt x="1214" y="1271"/>
                  </a:lnTo>
                  <a:lnTo>
                    <a:pt x="1214" y="1271"/>
                  </a:lnTo>
                  <a:lnTo>
                    <a:pt x="1225" y="1271"/>
                  </a:lnTo>
                  <a:lnTo>
                    <a:pt x="1247" y="1277"/>
                  </a:lnTo>
                  <a:lnTo>
                    <a:pt x="1266" y="1279"/>
                  </a:lnTo>
                  <a:lnTo>
                    <a:pt x="1272" y="1281"/>
                  </a:lnTo>
                  <a:lnTo>
                    <a:pt x="1276" y="1279"/>
                  </a:lnTo>
                  <a:lnTo>
                    <a:pt x="1276" y="1279"/>
                  </a:lnTo>
                  <a:lnTo>
                    <a:pt x="1276" y="1275"/>
                  </a:lnTo>
                  <a:lnTo>
                    <a:pt x="1274" y="1267"/>
                  </a:lnTo>
                  <a:lnTo>
                    <a:pt x="1268" y="1246"/>
                  </a:lnTo>
                  <a:lnTo>
                    <a:pt x="1260" y="1216"/>
                  </a:lnTo>
                  <a:lnTo>
                    <a:pt x="1307" y="1224"/>
                  </a:lnTo>
                  <a:lnTo>
                    <a:pt x="1315" y="1177"/>
                  </a:lnTo>
                  <a:lnTo>
                    <a:pt x="1354" y="1177"/>
                  </a:lnTo>
                  <a:lnTo>
                    <a:pt x="1323" y="1123"/>
                  </a:lnTo>
                  <a:lnTo>
                    <a:pt x="1385" y="1123"/>
                  </a:lnTo>
                  <a:lnTo>
                    <a:pt x="1354" y="1068"/>
                  </a:lnTo>
                  <a:lnTo>
                    <a:pt x="1385" y="1060"/>
                  </a:lnTo>
                  <a:lnTo>
                    <a:pt x="1377" y="990"/>
                  </a:lnTo>
                  <a:lnTo>
                    <a:pt x="1416" y="998"/>
                  </a:lnTo>
                  <a:lnTo>
                    <a:pt x="1393" y="936"/>
                  </a:lnTo>
                  <a:lnTo>
                    <a:pt x="1431" y="943"/>
                  </a:lnTo>
                  <a:lnTo>
                    <a:pt x="1393" y="850"/>
                  </a:lnTo>
                  <a:lnTo>
                    <a:pt x="1439" y="850"/>
                  </a:lnTo>
                  <a:lnTo>
                    <a:pt x="1377" y="748"/>
                  </a:lnTo>
                  <a:lnTo>
                    <a:pt x="1369" y="694"/>
                  </a:lnTo>
                  <a:lnTo>
                    <a:pt x="1408" y="694"/>
                  </a:lnTo>
                  <a:lnTo>
                    <a:pt x="1369" y="616"/>
                  </a:lnTo>
                  <a:lnTo>
                    <a:pt x="1400" y="624"/>
                  </a:lnTo>
                  <a:lnTo>
                    <a:pt x="1361" y="553"/>
                  </a:lnTo>
                  <a:lnTo>
                    <a:pt x="1408" y="546"/>
                  </a:lnTo>
                  <a:lnTo>
                    <a:pt x="1346" y="491"/>
                  </a:lnTo>
                  <a:lnTo>
                    <a:pt x="1307" y="429"/>
                  </a:lnTo>
                  <a:lnTo>
                    <a:pt x="1323" y="405"/>
                  </a:lnTo>
                  <a:lnTo>
                    <a:pt x="1268" y="343"/>
                  </a:lnTo>
                  <a:lnTo>
                    <a:pt x="1268" y="320"/>
                  </a:lnTo>
                  <a:lnTo>
                    <a:pt x="1268" y="320"/>
                  </a:lnTo>
                  <a:lnTo>
                    <a:pt x="1282" y="312"/>
                  </a:lnTo>
                  <a:lnTo>
                    <a:pt x="1317" y="288"/>
                  </a:lnTo>
                  <a:lnTo>
                    <a:pt x="1334" y="273"/>
                  </a:lnTo>
                  <a:lnTo>
                    <a:pt x="1352" y="255"/>
                  </a:lnTo>
                  <a:lnTo>
                    <a:pt x="1367" y="238"/>
                  </a:lnTo>
                  <a:lnTo>
                    <a:pt x="1373" y="228"/>
                  </a:lnTo>
                  <a:lnTo>
                    <a:pt x="1377" y="218"/>
                  </a:lnTo>
                  <a:lnTo>
                    <a:pt x="1377" y="218"/>
                  </a:lnTo>
                  <a:lnTo>
                    <a:pt x="1383" y="197"/>
                  </a:lnTo>
                  <a:lnTo>
                    <a:pt x="1389" y="171"/>
                  </a:lnTo>
                  <a:lnTo>
                    <a:pt x="1393" y="144"/>
                  </a:lnTo>
                  <a:lnTo>
                    <a:pt x="1394" y="115"/>
                  </a:lnTo>
                  <a:lnTo>
                    <a:pt x="1393" y="103"/>
                  </a:lnTo>
                  <a:lnTo>
                    <a:pt x="1391" y="89"/>
                  </a:lnTo>
                  <a:lnTo>
                    <a:pt x="1387" y="76"/>
                  </a:lnTo>
                  <a:lnTo>
                    <a:pt x="1381" y="64"/>
                  </a:lnTo>
                  <a:lnTo>
                    <a:pt x="1375" y="54"/>
                  </a:lnTo>
                  <a:lnTo>
                    <a:pt x="1367" y="45"/>
                  </a:lnTo>
                  <a:lnTo>
                    <a:pt x="1358" y="37"/>
                  </a:lnTo>
                  <a:lnTo>
                    <a:pt x="1346" y="31"/>
                  </a:lnTo>
                  <a:lnTo>
                    <a:pt x="1346" y="31"/>
                  </a:lnTo>
                  <a:lnTo>
                    <a:pt x="1321" y="23"/>
                  </a:lnTo>
                  <a:lnTo>
                    <a:pt x="1295" y="17"/>
                  </a:lnTo>
                  <a:lnTo>
                    <a:pt x="1270" y="17"/>
                  </a:lnTo>
                  <a:lnTo>
                    <a:pt x="1245" y="19"/>
                  </a:lnTo>
                  <a:lnTo>
                    <a:pt x="1221" y="25"/>
                  </a:lnTo>
                  <a:lnTo>
                    <a:pt x="1200" y="35"/>
                  </a:lnTo>
                  <a:lnTo>
                    <a:pt x="1179" y="47"/>
                  </a:lnTo>
                  <a:lnTo>
                    <a:pt x="1159" y="62"/>
                  </a:lnTo>
                  <a:lnTo>
                    <a:pt x="1159" y="62"/>
                  </a:lnTo>
                  <a:lnTo>
                    <a:pt x="1120" y="95"/>
                  </a:lnTo>
                  <a:lnTo>
                    <a:pt x="1083" y="127"/>
                  </a:lnTo>
                  <a:lnTo>
                    <a:pt x="1043" y="156"/>
                  </a:lnTo>
                  <a:lnTo>
                    <a:pt x="1043" y="15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Freeform 10">
              <a:extLst>
                <a:ext uri="{FF2B5EF4-FFF2-40B4-BE49-F238E27FC236}">
                  <a16:creationId xmlns:a16="http://schemas.microsoft.com/office/drawing/2014/main" id="{D4F35959-DE17-42C5-99BA-C0155420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0" y="149225"/>
              <a:ext cx="860425" cy="1708150"/>
            </a:xfrm>
            <a:custGeom>
              <a:avLst/>
              <a:gdLst>
                <a:gd name="T0" fmla="*/ 365 w 542"/>
                <a:gd name="T1" fmla="*/ 5 h 1076"/>
                <a:gd name="T2" fmla="*/ 256 w 542"/>
                <a:gd name="T3" fmla="*/ 0 h 1076"/>
                <a:gd name="T4" fmla="*/ 97 w 542"/>
                <a:gd name="T5" fmla="*/ 19 h 1076"/>
                <a:gd name="T6" fmla="*/ 37 w 542"/>
                <a:gd name="T7" fmla="*/ 46 h 1076"/>
                <a:gd name="T8" fmla="*/ 39 w 542"/>
                <a:gd name="T9" fmla="*/ 54 h 1076"/>
                <a:gd name="T10" fmla="*/ 122 w 542"/>
                <a:gd name="T11" fmla="*/ 66 h 1076"/>
                <a:gd name="T12" fmla="*/ 120 w 542"/>
                <a:gd name="T13" fmla="*/ 76 h 1076"/>
                <a:gd name="T14" fmla="*/ 72 w 542"/>
                <a:gd name="T15" fmla="*/ 134 h 1076"/>
                <a:gd name="T16" fmla="*/ 77 w 542"/>
                <a:gd name="T17" fmla="*/ 148 h 1076"/>
                <a:gd name="T18" fmla="*/ 126 w 542"/>
                <a:gd name="T19" fmla="*/ 152 h 1076"/>
                <a:gd name="T20" fmla="*/ 171 w 542"/>
                <a:gd name="T21" fmla="*/ 156 h 1076"/>
                <a:gd name="T22" fmla="*/ 216 w 542"/>
                <a:gd name="T23" fmla="*/ 157 h 1076"/>
                <a:gd name="T24" fmla="*/ 210 w 542"/>
                <a:gd name="T25" fmla="*/ 179 h 1076"/>
                <a:gd name="T26" fmla="*/ 157 w 542"/>
                <a:gd name="T27" fmla="*/ 226 h 1076"/>
                <a:gd name="T28" fmla="*/ 136 w 542"/>
                <a:gd name="T29" fmla="*/ 259 h 1076"/>
                <a:gd name="T30" fmla="*/ 147 w 542"/>
                <a:gd name="T31" fmla="*/ 286 h 1076"/>
                <a:gd name="T32" fmla="*/ 179 w 542"/>
                <a:gd name="T33" fmla="*/ 329 h 1076"/>
                <a:gd name="T34" fmla="*/ 171 w 542"/>
                <a:gd name="T35" fmla="*/ 354 h 1076"/>
                <a:gd name="T36" fmla="*/ 116 w 542"/>
                <a:gd name="T37" fmla="*/ 415 h 1076"/>
                <a:gd name="T38" fmla="*/ 109 w 542"/>
                <a:gd name="T39" fmla="*/ 452 h 1076"/>
                <a:gd name="T40" fmla="*/ 138 w 542"/>
                <a:gd name="T41" fmla="*/ 522 h 1076"/>
                <a:gd name="T42" fmla="*/ 138 w 542"/>
                <a:gd name="T43" fmla="*/ 569 h 1076"/>
                <a:gd name="T44" fmla="*/ 130 w 542"/>
                <a:gd name="T45" fmla="*/ 606 h 1076"/>
                <a:gd name="T46" fmla="*/ 89 w 542"/>
                <a:gd name="T47" fmla="*/ 581 h 1076"/>
                <a:gd name="T48" fmla="*/ 85 w 542"/>
                <a:gd name="T49" fmla="*/ 592 h 1076"/>
                <a:gd name="T50" fmla="*/ 72 w 542"/>
                <a:gd name="T51" fmla="*/ 668 h 1076"/>
                <a:gd name="T52" fmla="*/ 68 w 542"/>
                <a:gd name="T53" fmla="*/ 696 h 1076"/>
                <a:gd name="T54" fmla="*/ 23 w 542"/>
                <a:gd name="T55" fmla="*/ 818 h 1076"/>
                <a:gd name="T56" fmla="*/ 0 w 542"/>
                <a:gd name="T57" fmla="*/ 920 h 1076"/>
                <a:gd name="T58" fmla="*/ 101 w 542"/>
                <a:gd name="T59" fmla="*/ 928 h 1076"/>
                <a:gd name="T60" fmla="*/ 116 w 542"/>
                <a:gd name="T61" fmla="*/ 974 h 1076"/>
                <a:gd name="T62" fmla="*/ 163 w 542"/>
                <a:gd name="T63" fmla="*/ 1021 h 1076"/>
                <a:gd name="T64" fmla="*/ 252 w 542"/>
                <a:gd name="T65" fmla="*/ 1074 h 1076"/>
                <a:gd name="T66" fmla="*/ 282 w 542"/>
                <a:gd name="T67" fmla="*/ 1074 h 1076"/>
                <a:gd name="T68" fmla="*/ 377 w 542"/>
                <a:gd name="T69" fmla="*/ 1002 h 1076"/>
                <a:gd name="T70" fmla="*/ 443 w 542"/>
                <a:gd name="T71" fmla="*/ 943 h 1076"/>
                <a:gd name="T72" fmla="*/ 447 w 542"/>
                <a:gd name="T73" fmla="*/ 986 h 1076"/>
                <a:gd name="T74" fmla="*/ 459 w 542"/>
                <a:gd name="T75" fmla="*/ 1013 h 1076"/>
                <a:gd name="T76" fmla="*/ 486 w 542"/>
                <a:gd name="T77" fmla="*/ 992 h 1076"/>
                <a:gd name="T78" fmla="*/ 505 w 542"/>
                <a:gd name="T79" fmla="*/ 990 h 1076"/>
                <a:gd name="T80" fmla="*/ 531 w 542"/>
                <a:gd name="T81" fmla="*/ 988 h 1076"/>
                <a:gd name="T82" fmla="*/ 540 w 542"/>
                <a:gd name="T83" fmla="*/ 972 h 1076"/>
                <a:gd name="T84" fmla="*/ 538 w 542"/>
                <a:gd name="T85" fmla="*/ 933 h 1076"/>
                <a:gd name="T86" fmla="*/ 521 w 542"/>
                <a:gd name="T87" fmla="*/ 896 h 1076"/>
                <a:gd name="T88" fmla="*/ 482 w 542"/>
                <a:gd name="T89" fmla="*/ 733 h 1076"/>
                <a:gd name="T90" fmla="*/ 462 w 542"/>
                <a:gd name="T91" fmla="*/ 672 h 1076"/>
                <a:gd name="T92" fmla="*/ 445 w 542"/>
                <a:gd name="T93" fmla="*/ 647 h 1076"/>
                <a:gd name="T94" fmla="*/ 412 w 542"/>
                <a:gd name="T95" fmla="*/ 584 h 1076"/>
                <a:gd name="T96" fmla="*/ 420 w 542"/>
                <a:gd name="T97" fmla="*/ 530 h 1076"/>
                <a:gd name="T98" fmla="*/ 396 w 542"/>
                <a:gd name="T99" fmla="*/ 427 h 1076"/>
                <a:gd name="T100" fmla="*/ 383 w 542"/>
                <a:gd name="T101" fmla="*/ 378 h 1076"/>
                <a:gd name="T102" fmla="*/ 396 w 542"/>
                <a:gd name="T103" fmla="*/ 335 h 1076"/>
                <a:gd name="T104" fmla="*/ 439 w 542"/>
                <a:gd name="T105" fmla="*/ 284 h 1076"/>
                <a:gd name="T106" fmla="*/ 435 w 542"/>
                <a:gd name="T107" fmla="*/ 265 h 1076"/>
                <a:gd name="T108" fmla="*/ 373 w 542"/>
                <a:gd name="T109" fmla="*/ 210 h 1076"/>
                <a:gd name="T110" fmla="*/ 394 w 542"/>
                <a:gd name="T111" fmla="*/ 165 h 1076"/>
                <a:gd name="T112" fmla="*/ 396 w 542"/>
                <a:gd name="T113" fmla="*/ 156 h 1076"/>
                <a:gd name="T114" fmla="*/ 396 w 542"/>
                <a:gd name="T115" fmla="*/ 85 h 1076"/>
                <a:gd name="T116" fmla="*/ 420 w 542"/>
                <a:gd name="T117" fmla="*/ 62 h 1076"/>
                <a:gd name="T118" fmla="*/ 459 w 542"/>
                <a:gd name="T119" fmla="*/ 27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42" h="1076">
                  <a:moveTo>
                    <a:pt x="459" y="27"/>
                  </a:moveTo>
                  <a:lnTo>
                    <a:pt x="459" y="27"/>
                  </a:lnTo>
                  <a:lnTo>
                    <a:pt x="414" y="15"/>
                  </a:lnTo>
                  <a:lnTo>
                    <a:pt x="365" y="5"/>
                  </a:lnTo>
                  <a:lnTo>
                    <a:pt x="338" y="2"/>
                  </a:lnTo>
                  <a:lnTo>
                    <a:pt x="311" y="0"/>
                  </a:lnTo>
                  <a:lnTo>
                    <a:pt x="284" y="0"/>
                  </a:lnTo>
                  <a:lnTo>
                    <a:pt x="256" y="0"/>
                  </a:lnTo>
                  <a:lnTo>
                    <a:pt x="256" y="0"/>
                  </a:lnTo>
                  <a:lnTo>
                    <a:pt x="198" y="5"/>
                  </a:lnTo>
                  <a:lnTo>
                    <a:pt x="145" y="11"/>
                  </a:lnTo>
                  <a:lnTo>
                    <a:pt x="97" y="19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44" y="37"/>
                  </a:lnTo>
                  <a:lnTo>
                    <a:pt x="37" y="46"/>
                  </a:lnTo>
                  <a:lnTo>
                    <a:pt x="35" y="52"/>
                  </a:lnTo>
                  <a:lnTo>
                    <a:pt x="37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91" y="58"/>
                  </a:lnTo>
                  <a:lnTo>
                    <a:pt x="105" y="60"/>
                  </a:lnTo>
                  <a:lnTo>
                    <a:pt x="116" y="62"/>
                  </a:lnTo>
                  <a:lnTo>
                    <a:pt x="122" y="66"/>
                  </a:lnTo>
                  <a:lnTo>
                    <a:pt x="124" y="68"/>
                  </a:lnTo>
                  <a:lnTo>
                    <a:pt x="124" y="70"/>
                  </a:lnTo>
                  <a:lnTo>
                    <a:pt x="124" y="70"/>
                  </a:lnTo>
                  <a:lnTo>
                    <a:pt x="120" y="76"/>
                  </a:lnTo>
                  <a:lnTo>
                    <a:pt x="112" y="87"/>
                  </a:lnTo>
                  <a:lnTo>
                    <a:pt x="89" y="111"/>
                  </a:lnTo>
                  <a:lnTo>
                    <a:pt x="79" y="122"/>
                  </a:lnTo>
                  <a:lnTo>
                    <a:pt x="72" y="134"/>
                  </a:lnTo>
                  <a:lnTo>
                    <a:pt x="72" y="138"/>
                  </a:lnTo>
                  <a:lnTo>
                    <a:pt x="72" y="142"/>
                  </a:lnTo>
                  <a:lnTo>
                    <a:pt x="74" y="146"/>
                  </a:lnTo>
                  <a:lnTo>
                    <a:pt x="77" y="148"/>
                  </a:lnTo>
                  <a:lnTo>
                    <a:pt x="77" y="148"/>
                  </a:lnTo>
                  <a:lnTo>
                    <a:pt x="89" y="150"/>
                  </a:lnTo>
                  <a:lnTo>
                    <a:pt x="101" y="152"/>
                  </a:lnTo>
                  <a:lnTo>
                    <a:pt x="126" y="152"/>
                  </a:lnTo>
                  <a:lnTo>
                    <a:pt x="151" y="152"/>
                  </a:lnTo>
                  <a:lnTo>
                    <a:pt x="161" y="152"/>
                  </a:lnTo>
                  <a:lnTo>
                    <a:pt x="171" y="156"/>
                  </a:lnTo>
                  <a:lnTo>
                    <a:pt x="171" y="156"/>
                  </a:lnTo>
                  <a:lnTo>
                    <a:pt x="181" y="157"/>
                  </a:lnTo>
                  <a:lnTo>
                    <a:pt x="190" y="157"/>
                  </a:lnTo>
                  <a:lnTo>
                    <a:pt x="208" y="157"/>
                  </a:lnTo>
                  <a:lnTo>
                    <a:pt x="216" y="157"/>
                  </a:lnTo>
                  <a:lnTo>
                    <a:pt x="217" y="159"/>
                  </a:lnTo>
                  <a:lnTo>
                    <a:pt x="217" y="161"/>
                  </a:lnTo>
                  <a:lnTo>
                    <a:pt x="216" y="167"/>
                  </a:lnTo>
                  <a:lnTo>
                    <a:pt x="210" y="179"/>
                  </a:lnTo>
                  <a:lnTo>
                    <a:pt x="210" y="179"/>
                  </a:lnTo>
                  <a:lnTo>
                    <a:pt x="198" y="193"/>
                  </a:lnTo>
                  <a:lnTo>
                    <a:pt x="184" y="204"/>
                  </a:lnTo>
                  <a:lnTo>
                    <a:pt x="157" y="226"/>
                  </a:lnTo>
                  <a:lnTo>
                    <a:pt x="145" y="235"/>
                  </a:lnTo>
                  <a:lnTo>
                    <a:pt x="138" y="247"/>
                  </a:lnTo>
                  <a:lnTo>
                    <a:pt x="136" y="253"/>
                  </a:lnTo>
                  <a:lnTo>
                    <a:pt x="136" y="259"/>
                  </a:lnTo>
                  <a:lnTo>
                    <a:pt x="136" y="265"/>
                  </a:lnTo>
                  <a:lnTo>
                    <a:pt x="140" y="272"/>
                  </a:lnTo>
                  <a:lnTo>
                    <a:pt x="140" y="272"/>
                  </a:lnTo>
                  <a:lnTo>
                    <a:pt x="147" y="286"/>
                  </a:lnTo>
                  <a:lnTo>
                    <a:pt x="155" y="296"/>
                  </a:lnTo>
                  <a:lnTo>
                    <a:pt x="169" y="311"/>
                  </a:lnTo>
                  <a:lnTo>
                    <a:pt x="177" y="323"/>
                  </a:lnTo>
                  <a:lnTo>
                    <a:pt x="179" y="329"/>
                  </a:lnTo>
                  <a:lnTo>
                    <a:pt x="179" y="335"/>
                  </a:lnTo>
                  <a:lnTo>
                    <a:pt x="179" y="335"/>
                  </a:lnTo>
                  <a:lnTo>
                    <a:pt x="175" y="347"/>
                  </a:lnTo>
                  <a:lnTo>
                    <a:pt x="171" y="354"/>
                  </a:lnTo>
                  <a:lnTo>
                    <a:pt x="147" y="382"/>
                  </a:lnTo>
                  <a:lnTo>
                    <a:pt x="147" y="382"/>
                  </a:lnTo>
                  <a:lnTo>
                    <a:pt x="132" y="399"/>
                  </a:lnTo>
                  <a:lnTo>
                    <a:pt x="116" y="415"/>
                  </a:lnTo>
                  <a:lnTo>
                    <a:pt x="112" y="425"/>
                  </a:lnTo>
                  <a:lnTo>
                    <a:pt x="109" y="432"/>
                  </a:lnTo>
                  <a:lnTo>
                    <a:pt x="107" y="442"/>
                  </a:lnTo>
                  <a:lnTo>
                    <a:pt x="109" y="452"/>
                  </a:lnTo>
                  <a:lnTo>
                    <a:pt x="109" y="452"/>
                  </a:lnTo>
                  <a:lnTo>
                    <a:pt x="116" y="475"/>
                  </a:lnTo>
                  <a:lnTo>
                    <a:pt x="128" y="499"/>
                  </a:lnTo>
                  <a:lnTo>
                    <a:pt x="138" y="522"/>
                  </a:lnTo>
                  <a:lnTo>
                    <a:pt x="140" y="534"/>
                  </a:lnTo>
                  <a:lnTo>
                    <a:pt x="140" y="545"/>
                  </a:lnTo>
                  <a:lnTo>
                    <a:pt x="140" y="545"/>
                  </a:lnTo>
                  <a:lnTo>
                    <a:pt x="138" y="569"/>
                  </a:lnTo>
                  <a:lnTo>
                    <a:pt x="140" y="592"/>
                  </a:lnTo>
                  <a:lnTo>
                    <a:pt x="140" y="616"/>
                  </a:lnTo>
                  <a:lnTo>
                    <a:pt x="140" y="616"/>
                  </a:lnTo>
                  <a:lnTo>
                    <a:pt x="130" y="606"/>
                  </a:lnTo>
                  <a:lnTo>
                    <a:pt x="112" y="588"/>
                  </a:lnTo>
                  <a:lnTo>
                    <a:pt x="101" y="582"/>
                  </a:lnTo>
                  <a:lnTo>
                    <a:pt x="93" y="579"/>
                  </a:lnTo>
                  <a:lnTo>
                    <a:pt x="89" y="581"/>
                  </a:lnTo>
                  <a:lnTo>
                    <a:pt x="87" y="582"/>
                  </a:lnTo>
                  <a:lnTo>
                    <a:pt x="85" y="586"/>
                  </a:lnTo>
                  <a:lnTo>
                    <a:pt x="85" y="592"/>
                  </a:lnTo>
                  <a:lnTo>
                    <a:pt x="85" y="592"/>
                  </a:lnTo>
                  <a:lnTo>
                    <a:pt x="85" y="606"/>
                  </a:lnTo>
                  <a:lnTo>
                    <a:pt x="83" y="620"/>
                  </a:lnTo>
                  <a:lnTo>
                    <a:pt x="77" y="645"/>
                  </a:lnTo>
                  <a:lnTo>
                    <a:pt x="72" y="668"/>
                  </a:lnTo>
                  <a:lnTo>
                    <a:pt x="70" y="678"/>
                  </a:lnTo>
                  <a:lnTo>
                    <a:pt x="70" y="686"/>
                  </a:lnTo>
                  <a:lnTo>
                    <a:pt x="70" y="686"/>
                  </a:lnTo>
                  <a:lnTo>
                    <a:pt x="68" y="696"/>
                  </a:lnTo>
                  <a:lnTo>
                    <a:pt x="64" y="709"/>
                  </a:lnTo>
                  <a:lnTo>
                    <a:pt x="52" y="746"/>
                  </a:lnTo>
                  <a:lnTo>
                    <a:pt x="37" y="783"/>
                  </a:lnTo>
                  <a:lnTo>
                    <a:pt x="23" y="818"/>
                  </a:lnTo>
                  <a:lnTo>
                    <a:pt x="23" y="818"/>
                  </a:lnTo>
                  <a:lnTo>
                    <a:pt x="13" y="851"/>
                  </a:lnTo>
                  <a:lnTo>
                    <a:pt x="5" y="883"/>
                  </a:lnTo>
                  <a:lnTo>
                    <a:pt x="0" y="920"/>
                  </a:lnTo>
                  <a:lnTo>
                    <a:pt x="101" y="904"/>
                  </a:lnTo>
                  <a:lnTo>
                    <a:pt x="101" y="904"/>
                  </a:lnTo>
                  <a:lnTo>
                    <a:pt x="101" y="910"/>
                  </a:lnTo>
                  <a:lnTo>
                    <a:pt x="101" y="928"/>
                  </a:lnTo>
                  <a:lnTo>
                    <a:pt x="103" y="939"/>
                  </a:lnTo>
                  <a:lnTo>
                    <a:pt x="105" y="951"/>
                  </a:lnTo>
                  <a:lnTo>
                    <a:pt x="110" y="963"/>
                  </a:lnTo>
                  <a:lnTo>
                    <a:pt x="116" y="974"/>
                  </a:lnTo>
                  <a:lnTo>
                    <a:pt x="116" y="974"/>
                  </a:lnTo>
                  <a:lnTo>
                    <a:pt x="128" y="988"/>
                  </a:lnTo>
                  <a:lnTo>
                    <a:pt x="144" y="1004"/>
                  </a:lnTo>
                  <a:lnTo>
                    <a:pt x="163" y="1021"/>
                  </a:lnTo>
                  <a:lnTo>
                    <a:pt x="186" y="1039"/>
                  </a:lnTo>
                  <a:lnTo>
                    <a:pt x="210" y="1054"/>
                  </a:lnTo>
                  <a:lnTo>
                    <a:pt x="231" y="1066"/>
                  </a:lnTo>
                  <a:lnTo>
                    <a:pt x="252" y="1074"/>
                  </a:lnTo>
                  <a:lnTo>
                    <a:pt x="262" y="1076"/>
                  </a:lnTo>
                  <a:lnTo>
                    <a:pt x="272" y="1076"/>
                  </a:lnTo>
                  <a:lnTo>
                    <a:pt x="272" y="1076"/>
                  </a:lnTo>
                  <a:lnTo>
                    <a:pt x="282" y="1074"/>
                  </a:lnTo>
                  <a:lnTo>
                    <a:pt x="291" y="1068"/>
                  </a:lnTo>
                  <a:lnTo>
                    <a:pt x="319" y="1050"/>
                  </a:lnTo>
                  <a:lnTo>
                    <a:pt x="348" y="1027"/>
                  </a:lnTo>
                  <a:lnTo>
                    <a:pt x="377" y="1002"/>
                  </a:lnTo>
                  <a:lnTo>
                    <a:pt x="426" y="957"/>
                  </a:lnTo>
                  <a:lnTo>
                    <a:pt x="439" y="945"/>
                  </a:lnTo>
                  <a:lnTo>
                    <a:pt x="443" y="941"/>
                  </a:lnTo>
                  <a:lnTo>
                    <a:pt x="443" y="943"/>
                  </a:lnTo>
                  <a:lnTo>
                    <a:pt x="443" y="943"/>
                  </a:lnTo>
                  <a:lnTo>
                    <a:pt x="441" y="951"/>
                  </a:lnTo>
                  <a:lnTo>
                    <a:pt x="443" y="961"/>
                  </a:lnTo>
                  <a:lnTo>
                    <a:pt x="447" y="986"/>
                  </a:lnTo>
                  <a:lnTo>
                    <a:pt x="453" y="1007"/>
                  </a:lnTo>
                  <a:lnTo>
                    <a:pt x="457" y="1013"/>
                  </a:lnTo>
                  <a:lnTo>
                    <a:pt x="457" y="1013"/>
                  </a:lnTo>
                  <a:lnTo>
                    <a:pt x="459" y="1013"/>
                  </a:lnTo>
                  <a:lnTo>
                    <a:pt x="459" y="1013"/>
                  </a:lnTo>
                  <a:lnTo>
                    <a:pt x="466" y="1005"/>
                  </a:lnTo>
                  <a:lnTo>
                    <a:pt x="480" y="996"/>
                  </a:lnTo>
                  <a:lnTo>
                    <a:pt x="486" y="992"/>
                  </a:lnTo>
                  <a:lnTo>
                    <a:pt x="494" y="990"/>
                  </a:lnTo>
                  <a:lnTo>
                    <a:pt x="499" y="988"/>
                  </a:lnTo>
                  <a:lnTo>
                    <a:pt x="505" y="990"/>
                  </a:lnTo>
                  <a:lnTo>
                    <a:pt x="505" y="990"/>
                  </a:lnTo>
                  <a:lnTo>
                    <a:pt x="509" y="992"/>
                  </a:lnTo>
                  <a:lnTo>
                    <a:pt x="515" y="994"/>
                  </a:lnTo>
                  <a:lnTo>
                    <a:pt x="523" y="992"/>
                  </a:lnTo>
                  <a:lnTo>
                    <a:pt x="531" y="988"/>
                  </a:lnTo>
                  <a:lnTo>
                    <a:pt x="536" y="982"/>
                  </a:lnTo>
                  <a:lnTo>
                    <a:pt x="536" y="982"/>
                  </a:lnTo>
                  <a:lnTo>
                    <a:pt x="538" y="978"/>
                  </a:lnTo>
                  <a:lnTo>
                    <a:pt x="540" y="972"/>
                  </a:lnTo>
                  <a:lnTo>
                    <a:pt x="542" y="963"/>
                  </a:lnTo>
                  <a:lnTo>
                    <a:pt x="542" y="953"/>
                  </a:lnTo>
                  <a:lnTo>
                    <a:pt x="540" y="943"/>
                  </a:lnTo>
                  <a:lnTo>
                    <a:pt x="538" y="933"/>
                  </a:lnTo>
                  <a:lnTo>
                    <a:pt x="534" y="922"/>
                  </a:lnTo>
                  <a:lnTo>
                    <a:pt x="529" y="912"/>
                  </a:lnTo>
                  <a:lnTo>
                    <a:pt x="529" y="912"/>
                  </a:lnTo>
                  <a:lnTo>
                    <a:pt x="521" y="896"/>
                  </a:lnTo>
                  <a:lnTo>
                    <a:pt x="513" y="875"/>
                  </a:lnTo>
                  <a:lnTo>
                    <a:pt x="499" y="816"/>
                  </a:lnTo>
                  <a:lnTo>
                    <a:pt x="486" y="760"/>
                  </a:lnTo>
                  <a:lnTo>
                    <a:pt x="482" y="733"/>
                  </a:lnTo>
                  <a:lnTo>
                    <a:pt x="482" y="733"/>
                  </a:lnTo>
                  <a:lnTo>
                    <a:pt x="480" y="719"/>
                  </a:lnTo>
                  <a:lnTo>
                    <a:pt x="472" y="696"/>
                  </a:lnTo>
                  <a:lnTo>
                    <a:pt x="462" y="672"/>
                  </a:lnTo>
                  <a:lnTo>
                    <a:pt x="457" y="662"/>
                  </a:lnTo>
                  <a:lnTo>
                    <a:pt x="451" y="655"/>
                  </a:lnTo>
                  <a:lnTo>
                    <a:pt x="451" y="655"/>
                  </a:lnTo>
                  <a:lnTo>
                    <a:pt x="445" y="647"/>
                  </a:lnTo>
                  <a:lnTo>
                    <a:pt x="437" y="639"/>
                  </a:lnTo>
                  <a:lnTo>
                    <a:pt x="426" y="618"/>
                  </a:lnTo>
                  <a:lnTo>
                    <a:pt x="416" y="598"/>
                  </a:lnTo>
                  <a:lnTo>
                    <a:pt x="412" y="584"/>
                  </a:lnTo>
                  <a:lnTo>
                    <a:pt x="412" y="584"/>
                  </a:lnTo>
                  <a:lnTo>
                    <a:pt x="412" y="577"/>
                  </a:lnTo>
                  <a:lnTo>
                    <a:pt x="414" y="565"/>
                  </a:lnTo>
                  <a:lnTo>
                    <a:pt x="420" y="530"/>
                  </a:lnTo>
                  <a:lnTo>
                    <a:pt x="427" y="483"/>
                  </a:lnTo>
                  <a:lnTo>
                    <a:pt x="427" y="483"/>
                  </a:lnTo>
                  <a:lnTo>
                    <a:pt x="410" y="452"/>
                  </a:lnTo>
                  <a:lnTo>
                    <a:pt x="396" y="427"/>
                  </a:lnTo>
                  <a:lnTo>
                    <a:pt x="389" y="405"/>
                  </a:lnTo>
                  <a:lnTo>
                    <a:pt x="389" y="405"/>
                  </a:lnTo>
                  <a:lnTo>
                    <a:pt x="385" y="391"/>
                  </a:lnTo>
                  <a:lnTo>
                    <a:pt x="383" y="378"/>
                  </a:lnTo>
                  <a:lnTo>
                    <a:pt x="383" y="370"/>
                  </a:lnTo>
                  <a:lnTo>
                    <a:pt x="385" y="360"/>
                  </a:lnTo>
                  <a:lnTo>
                    <a:pt x="396" y="335"/>
                  </a:lnTo>
                  <a:lnTo>
                    <a:pt x="396" y="335"/>
                  </a:lnTo>
                  <a:lnTo>
                    <a:pt x="404" y="321"/>
                  </a:lnTo>
                  <a:lnTo>
                    <a:pt x="416" y="310"/>
                  </a:lnTo>
                  <a:lnTo>
                    <a:pt x="433" y="290"/>
                  </a:lnTo>
                  <a:lnTo>
                    <a:pt x="439" y="284"/>
                  </a:lnTo>
                  <a:lnTo>
                    <a:pt x="443" y="278"/>
                  </a:lnTo>
                  <a:lnTo>
                    <a:pt x="443" y="274"/>
                  </a:lnTo>
                  <a:lnTo>
                    <a:pt x="441" y="271"/>
                  </a:lnTo>
                  <a:lnTo>
                    <a:pt x="435" y="265"/>
                  </a:lnTo>
                  <a:lnTo>
                    <a:pt x="435" y="265"/>
                  </a:lnTo>
                  <a:lnTo>
                    <a:pt x="414" y="249"/>
                  </a:lnTo>
                  <a:lnTo>
                    <a:pt x="394" y="232"/>
                  </a:lnTo>
                  <a:lnTo>
                    <a:pt x="373" y="210"/>
                  </a:lnTo>
                  <a:lnTo>
                    <a:pt x="373" y="210"/>
                  </a:lnTo>
                  <a:lnTo>
                    <a:pt x="383" y="187"/>
                  </a:lnTo>
                  <a:lnTo>
                    <a:pt x="391" y="171"/>
                  </a:lnTo>
                  <a:lnTo>
                    <a:pt x="394" y="165"/>
                  </a:lnTo>
                  <a:lnTo>
                    <a:pt x="396" y="163"/>
                  </a:lnTo>
                  <a:lnTo>
                    <a:pt x="396" y="163"/>
                  </a:lnTo>
                  <a:lnTo>
                    <a:pt x="396" y="161"/>
                  </a:lnTo>
                  <a:lnTo>
                    <a:pt x="396" y="156"/>
                  </a:lnTo>
                  <a:lnTo>
                    <a:pt x="391" y="136"/>
                  </a:lnTo>
                  <a:lnTo>
                    <a:pt x="381" y="109"/>
                  </a:lnTo>
                  <a:lnTo>
                    <a:pt x="381" y="109"/>
                  </a:lnTo>
                  <a:lnTo>
                    <a:pt x="396" y="85"/>
                  </a:lnTo>
                  <a:lnTo>
                    <a:pt x="410" y="68"/>
                  </a:lnTo>
                  <a:lnTo>
                    <a:pt x="416" y="64"/>
                  </a:lnTo>
                  <a:lnTo>
                    <a:pt x="420" y="62"/>
                  </a:lnTo>
                  <a:lnTo>
                    <a:pt x="420" y="62"/>
                  </a:lnTo>
                  <a:lnTo>
                    <a:pt x="422" y="62"/>
                  </a:lnTo>
                  <a:lnTo>
                    <a:pt x="426" y="60"/>
                  </a:lnTo>
                  <a:lnTo>
                    <a:pt x="435" y="52"/>
                  </a:lnTo>
                  <a:lnTo>
                    <a:pt x="459" y="27"/>
                  </a:lnTo>
                  <a:lnTo>
                    <a:pt x="459" y="27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Freeform 11">
              <a:extLst>
                <a:ext uri="{FF2B5EF4-FFF2-40B4-BE49-F238E27FC236}">
                  <a16:creationId xmlns:a16="http://schemas.microsoft.com/office/drawing/2014/main" id="{45D8AB45-F776-4E2F-9DA0-0EF075A15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7563" y="1597025"/>
              <a:ext cx="477838" cy="247650"/>
            </a:xfrm>
            <a:custGeom>
              <a:avLst/>
              <a:gdLst>
                <a:gd name="T0" fmla="*/ 2 w 301"/>
                <a:gd name="T1" fmla="*/ 0 h 156"/>
                <a:gd name="T2" fmla="*/ 2 w 301"/>
                <a:gd name="T3" fmla="*/ 0 h 156"/>
                <a:gd name="T4" fmla="*/ 0 w 301"/>
                <a:gd name="T5" fmla="*/ 8 h 156"/>
                <a:gd name="T6" fmla="*/ 2 w 301"/>
                <a:gd name="T7" fmla="*/ 17 h 156"/>
                <a:gd name="T8" fmla="*/ 3 w 301"/>
                <a:gd name="T9" fmla="*/ 29 h 156"/>
                <a:gd name="T10" fmla="*/ 9 w 301"/>
                <a:gd name="T11" fmla="*/ 39 h 156"/>
                <a:gd name="T12" fmla="*/ 9 w 301"/>
                <a:gd name="T13" fmla="*/ 39 h 156"/>
                <a:gd name="T14" fmla="*/ 56 w 301"/>
                <a:gd name="T15" fmla="*/ 88 h 156"/>
                <a:gd name="T16" fmla="*/ 89 w 301"/>
                <a:gd name="T17" fmla="*/ 121 h 156"/>
                <a:gd name="T18" fmla="*/ 110 w 301"/>
                <a:gd name="T19" fmla="*/ 140 h 156"/>
                <a:gd name="T20" fmla="*/ 110 w 301"/>
                <a:gd name="T21" fmla="*/ 140 h 156"/>
                <a:gd name="T22" fmla="*/ 124 w 301"/>
                <a:gd name="T23" fmla="*/ 148 h 156"/>
                <a:gd name="T24" fmla="*/ 140 w 301"/>
                <a:gd name="T25" fmla="*/ 154 h 156"/>
                <a:gd name="T26" fmla="*/ 153 w 301"/>
                <a:gd name="T27" fmla="*/ 156 h 156"/>
                <a:gd name="T28" fmla="*/ 165 w 301"/>
                <a:gd name="T29" fmla="*/ 156 h 156"/>
                <a:gd name="T30" fmla="*/ 165 w 301"/>
                <a:gd name="T31" fmla="*/ 156 h 156"/>
                <a:gd name="T32" fmla="*/ 171 w 301"/>
                <a:gd name="T33" fmla="*/ 154 h 156"/>
                <a:gd name="T34" fmla="*/ 180 w 301"/>
                <a:gd name="T35" fmla="*/ 150 h 156"/>
                <a:gd name="T36" fmla="*/ 202 w 301"/>
                <a:gd name="T37" fmla="*/ 136 h 156"/>
                <a:gd name="T38" fmla="*/ 243 w 301"/>
                <a:gd name="T39" fmla="*/ 109 h 156"/>
                <a:gd name="T40" fmla="*/ 243 w 301"/>
                <a:gd name="T41" fmla="*/ 109 h 156"/>
                <a:gd name="T42" fmla="*/ 256 w 301"/>
                <a:gd name="T43" fmla="*/ 99 h 156"/>
                <a:gd name="T44" fmla="*/ 268 w 301"/>
                <a:gd name="T45" fmla="*/ 90 h 156"/>
                <a:gd name="T46" fmla="*/ 280 w 301"/>
                <a:gd name="T47" fmla="*/ 78 h 156"/>
                <a:gd name="T48" fmla="*/ 289 w 301"/>
                <a:gd name="T49" fmla="*/ 62 h 156"/>
                <a:gd name="T50" fmla="*/ 289 w 301"/>
                <a:gd name="T51" fmla="*/ 62 h 156"/>
                <a:gd name="T52" fmla="*/ 297 w 301"/>
                <a:gd name="T53" fmla="*/ 47 h 156"/>
                <a:gd name="T54" fmla="*/ 301 w 301"/>
                <a:gd name="T55" fmla="*/ 33 h 156"/>
                <a:gd name="T56" fmla="*/ 301 w 301"/>
                <a:gd name="T57" fmla="*/ 21 h 156"/>
                <a:gd name="T58" fmla="*/ 299 w 301"/>
                <a:gd name="T59" fmla="*/ 17 h 156"/>
                <a:gd name="T60" fmla="*/ 297 w 301"/>
                <a:gd name="T61" fmla="*/ 16 h 156"/>
                <a:gd name="T62" fmla="*/ 297 w 301"/>
                <a:gd name="T63" fmla="*/ 16 h 156"/>
                <a:gd name="T64" fmla="*/ 291 w 301"/>
                <a:gd name="T65" fmla="*/ 14 h 156"/>
                <a:gd name="T66" fmla="*/ 282 w 301"/>
                <a:gd name="T67" fmla="*/ 14 h 156"/>
                <a:gd name="T68" fmla="*/ 256 w 301"/>
                <a:gd name="T69" fmla="*/ 16 h 156"/>
                <a:gd name="T70" fmla="*/ 223 w 301"/>
                <a:gd name="T71" fmla="*/ 21 h 156"/>
                <a:gd name="T72" fmla="*/ 196 w 301"/>
                <a:gd name="T73" fmla="*/ 23 h 156"/>
                <a:gd name="T74" fmla="*/ 196 w 301"/>
                <a:gd name="T75" fmla="*/ 23 h 156"/>
                <a:gd name="T76" fmla="*/ 180 w 301"/>
                <a:gd name="T77" fmla="*/ 23 h 156"/>
                <a:gd name="T78" fmla="*/ 175 w 301"/>
                <a:gd name="T79" fmla="*/ 21 h 156"/>
                <a:gd name="T80" fmla="*/ 169 w 301"/>
                <a:gd name="T81" fmla="*/ 21 h 156"/>
                <a:gd name="T82" fmla="*/ 149 w 301"/>
                <a:gd name="T83" fmla="*/ 23 h 156"/>
                <a:gd name="T84" fmla="*/ 149 w 301"/>
                <a:gd name="T85" fmla="*/ 23 h 156"/>
                <a:gd name="T86" fmla="*/ 128 w 301"/>
                <a:gd name="T87" fmla="*/ 27 h 156"/>
                <a:gd name="T88" fmla="*/ 116 w 301"/>
                <a:gd name="T89" fmla="*/ 31 h 156"/>
                <a:gd name="T90" fmla="*/ 105 w 301"/>
                <a:gd name="T91" fmla="*/ 33 h 156"/>
                <a:gd name="T92" fmla="*/ 87 w 301"/>
                <a:gd name="T93" fmla="*/ 31 h 156"/>
                <a:gd name="T94" fmla="*/ 87 w 301"/>
                <a:gd name="T95" fmla="*/ 31 h 156"/>
                <a:gd name="T96" fmla="*/ 75 w 301"/>
                <a:gd name="T97" fmla="*/ 27 h 156"/>
                <a:gd name="T98" fmla="*/ 62 w 301"/>
                <a:gd name="T99" fmla="*/ 23 h 156"/>
                <a:gd name="T100" fmla="*/ 35 w 301"/>
                <a:gd name="T101" fmla="*/ 12 h 156"/>
                <a:gd name="T102" fmla="*/ 11 w 301"/>
                <a:gd name="T103" fmla="*/ 2 h 156"/>
                <a:gd name="T104" fmla="*/ 5 w 301"/>
                <a:gd name="T105" fmla="*/ 0 h 156"/>
                <a:gd name="T106" fmla="*/ 2 w 301"/>
                <a:gd name="T107" fmla="*/ 0 h 156"/>
                <a:gd name="T108" fmla="*/ 2 w 301"/>
                <a:gd name="T10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1" h="156">
                  <a:moveTo>
                    <a:pt x="2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3" y="2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56" y="88"/>
                  </a:lnTo>
                  <a:lnTo>
                    <a:pt x="89" y="121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124" y="148"/>
                  </a:lnTo>
                  <a:lnTo>
                    <a:pt x="140" y="154"/>
                  </a:lnTo>
                  <a:lnTo>
                    <a:pt x="153" y="156"/>
                  </a:lnTo>
                  <a:lnTo>
                    <a:pt x="165" y="156"/>
                  </a:lnTo>
                  <a:lnTo>
                    <a:pt x="165" y="156"/>
                  </a:lnTo>
                  <a:lnTo>
                    <a:pt x="171" y="154"/>
                  </a:lnTo>
                  <a:lnTo>
                    <a:pt x="180" y="150"/>
                  </a:lnTo>
                  <a:lnTo>
                    <a:pt x="202" y="136"/>
                  </a:lnTo>
                  <a:lnTo>
                    <a:pt x="243" y="109"/>
                  </a:lnTo>
                  <a:lnTo>
                    <a:pt x="243" y="109"/>
                  </a:lnTo>
                  <a:lnTo>
                    <a:pt x="256" y="99"/>
                  </a:lnTo>
                  <a:lnTo>
                    <a:pt x="268" y="90"/>
                  </a:lnTo>
                  <a:lnTo>
                    <a:pt x="280" y="78"/>
                  </a:lnTo>
                  <a:lnTo>
                    <a:pt x="289" y="62"/>
                  </a:lnTo>
                  <a:lnTo>
                    <a:pt x="289" y="62"/>
                  </a:lnTo>
                  <a:lnTo>
                    <a:pt x="297" y="47"/>
                  </a:lnTo>
                  <a:lnTo>
                    <a:pt x="301" y="33"/>
                  </a:lnTo>
                  <a:lnTo>
                    <a:pt x="301" y="21"/>
                  </a:lnTo>
                  <a:lnTo>
                    <a:pt x="299" y="17"/>
                  </a:lnTo>
                  <a:lnTo>
                    <a:pt x="297" y="16"/>
                  </a:lnTo>
                  <a:lnTo>
                    <a:pt x="297" y="16"/>
                  </a:lnTo>
                  <a:lnTo>
                    <a:pt x="291" y="14"/>
                  </a:lnTo>
                  <a:lnTo>
                    <a:pt x="282" y="14"/>
                  </a:lnTo>
                  <a:lnTo>
                    <a:pt x="256" y="16"/>
                  </a:lnTo>
                  <a:lnTo>
                    <a:pt x="223" y="21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180" y="23"/>
                  </a:lnTo>
                  <a:lnTo>
                    <a:pt x="175" y="21"/>
                  </a:lnTo>
                  <a:lnTo>
                    <a:pt x="169" y="21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28" y="27"/>
                  </a:lnTo>
                  <a:lnTo>
                    <a:pt x="116" y="31"/>
                  </a:lnTo>
                  <a:lnTo>
                    <a:pt x="105" y="33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75" y="27"/>
                  </a:lnTo>
                  <a:lnTo>
                    <a:pt x="62" y="23"/>
                  </a:lnTo>
                  <a:lnTo>
                    <a:pt x="35" y="12"/>
                  </a:lnTo>
                  <a:lnTo>
                    <a:pt x="11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9966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Freeform 12">
              <a:extLst>
                <a:ext uri="{FF2B5EF4-FFF2-40B4-BE49-F238E27FC236}">
                  <a16:creationId xmlns:a16="http://schemas.microsoft.com/office/drawing/2014/main" id="{2F8CFE07-7AD2-41EC-907C-3D4ABFA9A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142875"/>
              <a:ext cx="427038" cy="398463"/>
            </a:xfrm>
            <a:custGeom>
              <a:avLst/>
              <a:gdLst>
                <a:gd name="T0" fmla="*/ 249 w 269"/>
                <a:gd name="T1" fmla="*/ 93 h 251"/>
                <a:gd name="T2" fmla="*/ 199 w 269"/>
                <a:gd name="T3" fmla="*/ 29 h 251"/>
                <a:gd name="T4" fmla="*/ 175 w 269"/>
                <a:gd name="T5" fmla="*/ 9 h 251"/>
                <a:gd name="T6" fmla="*/ 164 w 269"/>
                <a:gd name="T7" fmla="*/ 23 h 251"/>
                <a:gd name="T8" fmla="*/ 144 w 269"/>
                <a:gd name="T9" fmla="*/ 37 h 251"/>
                <a:gd name="T10" fmla="*/ 139 w 269"/>
                <a:gd name="T11" fmla="*/ 29 h 251"/>
                <a:gd name="T12" fmla="*/ 104 w 269"/>
                <a:gd name="T13" fmla="*/ 4 h 251"/>
                <a:gd name="T14" fmla="*/ 88 w 269"/>
                <a:gd name="T15" fmla="*/ 2 h 251"/>
                <a:gd name="T16" fmla="*/ 92 w 269"/>
                <a:gd name="T17" fmla="*/ 13 h 251"/>
                <a:gd name="T18" fmla="*/ 94 w 269"/>
                <a:gd name="T19" fmla="*/ 29 h 251"/>
                <a:gd name="T20" fmla="*/ 80 w 269"/>
                <a:gd name="T21" fmla="*/ 27 h 251"/>
                <a:gd name="T22" fmla="*/ 37 w 269"/>
                <a:gd name="T23" fmla="*/ 27 h 251"/>
                <a:gd name="T24" fmla="*/ 33 w 269"/>
                <a:gd name="T25" fmla="*/ 35 h 251"/>
                <a:gd name="T26" fmla="*/ 53 w 269"/>
                <a:gd name="T27" fmla="*/ 50 h 251"/>
                <a:gd name="T28" fmla="*/ 57 w 269"/>
                <a:gd name="T29" fmla="*/ 58 h 251"/>
                <a:gd name="T30" fmla="*/ 20 w 269"/>
                <a:gd name="T31" fmla="*/ 56 h 251"/>
                <a:gd name="T32" fmla="*/ 16 w 269"/>
                <a:gd name="T33" fmla="*/ 62 h 251"/>
                <a:gd name="T34" fmla="*/ 28 w 269"/>
                <a:gd name="T35" fmla="*/ 76 h 251"/>
                <a:gd name="T36" fmla="*/ 39 w 269"/>
                <a:gd name="T37" fmla="*/ 93 h 251"/>
                <a:gd name="T38" fmla="*/ 33 w 269"/>
                <a:gd name="T39" fmla="*/ 97 h 251"/>
                <a:gd name="T40" fmla="*/ 2 w 269"/>
                <a:gd name="T41" fmla="*/ 109 h 251"/>
                <a:gd name="T42" fmla="*/ 2 w 269"/>
                <a:gd name="T43" fmla="*/ 113 h 251"/>
                <a:gd name="T44" fmla="*/ 26 w 269"/>
                <a:gd name="T45" fmla="*/ 140 h 251"/>
                <a:gd name="T46" fmla="*/ 26 w 269"/>
                <a:gd name="T47" fmla="*/ 144 h 251"/>
                <a:gd name="T48" fmla="*/ 16 w 269"/>
                <a:gd name="T49" fmla="*/ 146 h 251"/>
                <a:gd name="T50" fmla="*/ 43 w 269"/>
                <a:gd name="T51" fmla="*/ 160 h 251"/>
                <a:gd name="T52" fmla="*/ 80 w 269"/>
                <a:gd name="T53" fmla="*/ 191 h 251"/>
                <a:gd name="T54" fmla="*/ 107 w 269"/>
                <a:gd name="T55" fmla="*/ 234 h 251"/>
                <a:gd name="T56" fmla="*/ 123 w 269"/>
                <a:gd name="T57" fmla="*/ 251 h 251"/>
                <a:gd name="T58" fmla="*/ 127 w 269"/>
                <a:gd name="T59" fmla="*/ 245 h 251"/>
                <a:gd name="T60" fmla="*/ 129 w 269"/>
                <a:gd name="T61" fmla="*/ 234 h 251"/>
                <a:gd name="T62" fmla="*/ 140 w 269"/>
                <a:gd name="T63" fmla="*/ 226 h 251"/>
                <a:gd name="T64" fmla="*/ 142 w 269"/>
                <a:gd name="T65" fmla="*/ 222 h 251"/>
                <a:gd name="T66" fmla="*/ 139 w 269"/>
                <a:gd name="T67" fmla="*/ 187 h 251"/>
                <a:gd name="T68" fmla="*/ 150 w 269"/>
                <a:gd name="T69" fmla="*/ 183 h 251"/>
                <a:gd name="T70" fmla="*/ 170 w 269"/>
                <a:gd name="T71" fmla="*/ 199 h 251"/>
                <a:gd name="T72" fmla="*/ 179 w 269"/>
                <a:gd name="T73" fmla="*/ 202 h 251"/>
                <a:gd name="T74" fmla="*/ 185 w 269"/>
                <a:gd name="T75" fmla="*/ 189 h 251"/>
                <a:gd name="T76" fmla="*/ 189 w 269"/>
                <a:gd name="T77" fmla="*/ 175 h 251"/>
                <a:gd name="T78" fmla="*/ 197 w 269"/>
                <a:gd name="T79" fmla="*/ 175 h 251"/>
                <a:gd name="T80" fmla="*/ 220 w 269"/>
                <a:gd name="T81" fmla="*/ 175 h 251"/>
                <a:gd name="T82" fmla="*/ 220 w 269"/>
                <a:gd name="T83" fmla="*/ 156 h 251"/>
                <a:gd name="T84" fmla="*/ 224 w 269"/>
                <a:gd name="T85" fmla="*/ 144 h 251"/>
                <a:gd name="T86" fmla="*/ 234 w 269"/>
                <a:gd name="T87" fmla="*/ 144 h 251"/>
                <a:gd name="T88" fmla="*/ 249 w 269"/>
                <a:gd name="T89" fmla="*/ 124 h 251"/>
                <a:gd name="T90" fmla="*/ 255 w 269"/>
                <a:gd name="T91" fmla="*/ 122 h 251"/>
                <a:gd name="T92" fmla="*/ 269 w 269"/>
                <a:gd name="T93" fmla="*/ 119 h 251"/>
                <a:gd name="T94" fmla="*/ 259 w 269"/>
                <a:gd name="T95" fmla="*/ 10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9" h="251">
                  <a:moveTo>
                    <a:pt x="259" y="105"/>
                  </a:moveTo>
                  <a:lnTo>
                    <a:pt x="259" y="105"/>
                  </a:lnTo>
                  <a:lnTo>
                    <a:pt x="249" y="93"/>
                  </a:lnTo>
                  <a:lnTo>
                    <a:pt x="236" y="78"/>
                  </a:lnTo>
                  <a:lnTo>
                    <a:pt x="210" y="43"/>
                  </a:lnTo>
                  <a:lnTo>
                    <a:pt x="199" y="29"/>
                  </a:lnTo>
                  <a:lnTo>
                    <a:pt x="187" y="17"/>
                  </a:lnTo>
                  <a:lnTo>
                    <a:pt x="179" y="9"/>
                  </a:lnTo>
                  <a:lnTo>
                    <a:pt x="175" y="9"/>
                  </a:lnTo>
                  <a:lnTo>
                    <a:pt x="174" y="11"/>
                  </a:lnTo>
                  <a:lnTo>
                    <a:pt x="174" y="11"/>
                  </a:lnTo>
                  <a:lnTo>
                    <a:pt x="164" y="23"/>
                  </a:lnTo>
                  <a:lnTo>
                    <a:pt x="156" y="33"/>
                  </a:lnTo>
                  <a:lnTo>
                    <a:pt x="146" y="37"/>
                  </a:lnTo>
                  <a:lnTo>
                    <a:pt x="144" y="37"/>
                  </a:lnTo>
                  <a:lnTo>
                    <a:pt x="142" y="35"/>
                  </a:lnTo>
                  <a:lnTo>
                    <a:pt x="142" y="35"/>
                  </a:lnTo>
                  <a:lnTo>
                    <a:pt x="139" y="29"/>
                  </a:lnTo>
                  <a:lnTo>
                    <a:pt x="133" y="23"/>
                  </a:lnTo>
                  <a:lnTo>
                    <a:pt x="113" y="9"/>
                  </a:lnTo>
                  <a:lnTo>
                    <a:pt x="104" y="4"/>
                  </a:lnTo>
                  <a:lnTo>
                    <a:pt x="96" y="2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92" y="13"/>
                  </a:lnTo>
                  <a:lnTo>
                    <a:pt x="96" y="23"/>
                  </a:lnTo>
                  <a:lnTo>
                    <a:pt x="96" y="27"/>
                  </a:lnTo>
                  <a:lnTo>
                    <a:pt x="94" y="29"/>
                  </a:lnTo>
                  <a:lnTo>
                    <a:pt x="88" y="29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61" y="25"/>
                  </a:lnTo>
                  <a:lnTo>
                    <a:pt x="43" y="25"/>
                  </a:lnTo>
                  <a:lnTo>
                    <a:pt x="37" y="27"/>
                  </a:lnTo>
                  <a:lnTo>
                    <a:pt x="33" y="29"/>
                  </a:lnTo>
                  <a:lnTo>
                    <a:pt x="32" y="33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43" y="43"/>
                  </a:lnTo>
                  <a:lnTo>
                    <a:pt x="53" y="50"/>
                  </a:lnTo>
                  <a:lnTo>
                    <a:pt x="57" y="54"/>
                  </a:lnTo>
                  <a:lnTo>
                    <a:pt x="59" y="56"/>
                  </a:lnTo>
                  <a:lnTo>
                    <a:pt x="57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28" y="76"/>
                  </a:lnTo>
                  <a:lnTo>
                    <a:pt x="35" y="85"/>
                  </a:lnTo>
                  <a:lnTo>
                    <a:pt x="39" y="89"/>
                  </a:lnTo>
                  <a:lnTo>
                    <a:pt x="39" y="93"/>
                  </a:lnTo>
                  <a:lnTo>
                    <a:pt x="39" y="95"/>
                  </a:lnTo>
                  <a:lnTo>
                    <a:pt x="33" y="97"/>
                  </a:lnTo>
                  <a:lnTo>
                    <a:pt x="33" y="97"/>
                  </a:lnTo>
                  <a:lnTo>
                    <a:pt x="20" y="101"/>
                  </a:lnTo>
                  <a:lnTo>
                    <a:pt x="8" y="105"/>
                  </a:lnTo>
                  <a:lnTo>
                    <a:pt x="2" y="109"/>
                  </a:lnTo>
                  <a:lnTo>
                    <a:pt x="0" y="111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10" y="119"/>
                  </a:lnTo>
                  <a:lnTo>
                    <a:pt x="20" y="130"/>
                  </a:lnTo>
                  <a:lnTo>
                    <a:pt x="26" y="140"/>
                  </a:lnTo>
                  <a:lnTo>
                    <a:pt x="26" y="142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16" y="146"/>
                  </a:lnTo>
                  <a:lnTo>
                    <a:pt x="26" y="152"/>
                  </a:lnTo>
                  <a:lnTo>
                    <a:pt x="26" y="152"/>
                  </a:lnTo>
                  <a:lnTo>
                    <a:pt x="43" y="160"/>
                  </a:lnTo>
                  <a:lnTo>
                    <a:pt x="59" y="169"/>
                  </a:lnTo>
                  <a:lnTo>
                    <a:pt x="70" y="179"/>
                  </a:lnTo>
                  <a:lnTo>
                    <a:pt x="80" y="191"/>
                  </a:lnTo>
                  <a:lnTo>
                    <a:pt x="80" y="191"/>
                  </a:lnTo>
                  <a:lnTo>
                    <a:pt x="92" y="210"/>
                  </a:lnTo>
                  <a:lnTo>
                    <a:pt x="107" y="234"/>
                  </a:lnTo>
                  <a:lnTo>
                    <a:pt x="115" y="243"/>
                  </a:lnTo>
                  <a:lnTo>
                    <a:pt x="121" y="249"/>
                  </a:lnTo>
                  <a:lnTo>
                    <a:pt x="123" y="251"/>
                  </a:lnTo>
                  <a:lnTo>
                    <a:pt x="125" y="251"/>
                  </a:lnTo>
                  <a:lnTo>
                    <a:pt x="127" y="249"/>
                  </a:lnTo>
                  <a:lnTo>
                    <a:pt x="127" y="245"/>
                  </a:lnTo>
                  <a:lnTo>
                    <a:pt x="127" y="245"/>
                  </a:lnTo>
                  <a:lnTo>
                    <a:pt x="127" y="238"/>
                  </a:lnTo>
                  <a:lnTo>
                    <a:pt x="129" y="234"/>
                  </a:lnTo>
                  <a:lnTo>
                    <a:pt x="133" y="230"/>
                  </a:lnTo>
                  <a:lnTo>
                    <a:pt x="135" y="228"/>
                  </a:lnTo>
                  <a:lnTo>
                    <a:pt x="140" y="226"/>
                  </a:lnTo>
                  <a:lnTo>
                    <a:pt x="142" y="226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40" y="210"/>
                  </a:lnTo>
                  <a:lnTo>
                    <a:pt x="139" y="195"/>
                  </a:lnTo>
                  <a:lnTo>
                    <a:pt x="139" y="187"/>
                  </a:lnTo>
                  <a:lnTo>
                    <a:pt x="140" y="183"/>
                  </a:lnTo>
                  <a:lnTo>
                    <a:pt x="144" y="181"/>
                  </a:lnTo>
                  <a:lnTo>
                    <a:pt x="150" y="183"/>
                  </a:lnTo>
                  <a:lnTo>
                    <a:pt x="150" y="183"/>
                  </a:lnTo>
                  <a:lnTo>
                    <a:pt x="162" y="193"/>
                  </a:lnTo>
                  <a:lnTo>
                    <a:pt x="170" y="199"/>
                  </a:lnTo>
                  <a:lnTo>
                    <a:pt x="174" y="202"/>
                  </a:lnTo>
                  <a:lnTo>
                    <a:pt x="175" y="202"/>
                  </a:lnTo>
                  <a:lnTo>
                    <a:pt x="179" y="202"/>
                  </a:lnTo>
                  <a:lnTo>
                    <a:pt x="181" y="199"/>
                  </a:lnTo>
                  <a:lnTo>
                    <a:pt x="181" y="199"/>
                  </a:lnTo>
                  <a:lnTo>
                    <a:pt x="185" y="189"/>
                  </a:lnTo>
                  <a:lnTo>
                    <a:pt x="187" y="181"/>
                  </a:lnTo>
                  <a:lnTo>
                    <a:pt x="187" y="177"/>
                  </a:lnTo>
                  <a:lnTo>
                    <a:pt x="189" y="175"/>
                  </a:lnTo>
                  <a:lnTo>
                    <a:pt x="193" y="173"/>
                  </a:lnTo>
                  <a:lnTo>
                    <a:pt x="197" y="175"/>
                  </a:lnTo>
                  <a:lnTo>
                    <a:pt x="197" y="175"/>
                  </a:lnTo>
                  <a:lnTo>
                    <a:pt x="212" y="181"/>
                  </a:lnTo>
                  <a:lnTo>
                    <a:pt x="218" y="179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65"/>
                  </a:lnTo>
                  <a:lnTo>
                    <a:pt x="220" y="156"/>
                  </a:lnTo>
                  <a:lnTo>
                    <a:pt x="220" y="150"/>
                  </a:lnTo>
                  <a:lnTo>
                    <a:pt x="220" y="146"/>
                  </a:lnTo>
                  <a:lnTo>
                    <a:pt x="224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34" y="144"/>
                  </a:lnTo>
                  <a:lnTo>
                    <a:pt x="238" y="142"/>
                  </a:lnTo>
                  <a:lnTo>
                    <a:pt x="245" y="132"/>
                  </a:lnTo>
                  <a:lnTo>
                    <a:pt x="249" y="124"/>
                  </a:lnTo>
                  <a:lnTo>
                    <a:pt x="251" y="121"/>
                  </a:lnTo>
                  <a:lnTo>
                    <a:pt x="251" y="121"/>
                  </a:lnTo>
                  <a:lnTo>
                    <a:pt x="255" y="122"/>
                  </a:lnTo>
                  <a:lnTo>
                    <a:pt x="265" y="122"/>
                  </a:lnTo>
                  <a:lnTo>
                    <a:pt x="269" y="121"/>
                  </a:lnTo>
                  <a:lnTo>
                    <a:pt x="269" y="119"/>
                  </a:lnTo>
                  <a:lnTo>
                    <a:pt x="267" y="113"/>
                  </a:lnTo>
                  <a:lnTo>
                    <a:pt x="259" y="105"/>
                  </a:lnTo>
                  <a:lnTo>
                    <a:pt x="259" y="105"/>
                  </a:lnTo>
                  <a:close/>
                </a:path>
              </a:pathLst>
            </a:custGeom>
            <a:solidFill>
              <a:srgbClr val="999999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Freeform 13">
              <a:extLst>
                <a:ext uri="{FF2B5EF4-FFF2-40B4-BE49-F238E27FC236}">
                  <a16:creationId xmlns:a16="http://schemas.microsoft.com/office/drawing/2014/main" id="{E59F1114-2589-480D-AA3F-5217AD283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5" y="173038"/>
              <a:ext cx="385763" cy="328613"/>
            </a:xfrm>
            <a:custGeom>
              <a:avLst/>
              <a:gdLst>
                <a:gd name="T0" fmla="*/ 0 w 243"/>
                <a:gd name="T1" fmla="*/ 94 h 207"/>
                <a:gd name="T2" fmla="*/ 17 w 243"/>
                <a:gd name="T3" fmla="*/ 76 h 207"/>
                <a:gd name="T4" fmla="*/ 82 w 243"/>
                <a:gd name="T5" fmla="*/ 27 h 207"/>
                <a:gd name="T6" fmla="*/ 124 w 243"/>
                <a:gd name="T7" fmla="*/ 4 h 207"/>
                <a:gd name="T8" fmla="*/ 140 w 243"/>
                <a:gd name="T9" fmla="*/ 0 h 207"/>
                <a:gd name="T10" fmla="*/ 167 w 243"/>
                <a:gd name="T11" fmla="*/ 0 h 207"/>
                <a:gd name="T12" fmla="*/ 171 w 243"/>
                <a:gd name="T13" fmla="*/ 2 h 207"/>
                <a:gd name="T14" fmla="*/ 171 w 243"/>
                <a:gd name="T15" fmla="*/ 8 h 207"/>
                <a:gd name="T16" fmla="*/ 175 w 243"/>
                <a:gd name="T17" fmla="*/ 20 h 207"/>
                <a:gd name="T18" fmla="*/ 210 w 243"/>
                <a:gd name="T19" fmla="*/ 16 h 207"/>
                <a:gd name="T20" fmla="*/ 206 w 243"/>
                <a:gd name="T21" fmla="*/ 24 h 207"/>
                <a:gd name="T22" fmla="*/ 202 w 243"/>
                <a:gd name="T23" fmla="*/ 39 h 207"/>
                <a:gd name="T24" fmla="*/ 204 w 243"/>
                <a:gd name="T25" fmla="*/ 41 h 207"/>
                <a:gd name="T26" fmla="*/ 218 w 243"/>
                <a:gd name="T27" fmla="*/ 41 h 207"/>
                <a:gd name="T28" fmla="*/ 227 w 243"/>
                <a:gd name="T29" fmla="*/ 43 h 207"/>
                <a:gd name="T30" fmla="*/ 226 w 243"/>
                <a:gd name="T31" fmla="*/ 47 h 207"/>
                <a:gd name="T32" fmla="*/ 214 w 243"/>
                <a:gd name="T33" fmla="*/ 61 h 207"/>
                <a:gd name="T34" fmla="*/ 212 w 243"/>
                <a:gd name="T35" fmla="*/ 66 h 207"/>
                <a:gd name="T36" fmla="*/ 218 w 243"/>
                <a:gd name="T37" fmla="*/ 70 h 207"/>
                <a:gd name="T38" fmla="*/ 224 w 243"/>
                <a:gd name="T39" fmla="*/ 72 h 207"/>
                <a:gd name="T40" fmla="*/ 237 w 243"/>
                <a:gd name="T41" fmla="*/ 72 h 207"/>
                <a:gd name="T42" fmla="*/ 243 w 243"/>
                <a:gd name="T43" fmla="*/ 74 h 207"/>
                <a:gd name="T44" fmla="*/ 241 w 243"/>
                <a:gd name="T45" fmla="*/ 78 h 207"/>
                <a:gd name="T46" fmla="*/ 239 w 243"/>
                <a:gd name="T47" fmla="*/ 92 h 207"/>
                <a:gd name="T48" fmla="*/ 226 w 243"/>
                <a:gd name="T49" fmla="*/ 102 h 207"/>
                <a:gd name="T50" fmla="*/ 210 w 243"/>
                <a:gd name="T51" fmla="*/ 109 h 207"/>
                <a:gd name="T52" fmla="*/ 202 w 243"/>
                <a:gd name="T53" fmla="*/ 117 h 207"/>
                <a:gd name="T54" fmla="*/ 163 w 243"/>
                <a:gd name="T55" fmla="*/ 156 h 207"/>
                <a:gd name="T56" fmla="*/ 138 w 243"/>
                <a:gd name="T57" fmla="*/ 189 h 207"/>
                <a:gd name="T58" fmla="*/ 122 w 243"/>
                <a:gd name="T59" fmla="*/ 205 h 207"/>
                <a:gd name="T60" fmla="*/ 117 w 243"/>
                <a:gd name="T61" fmla="*/ 205 h 207"/>
                <a:gd name="T62" fmla="*/ 117 w 243"/>
                <a:gd name="T63" fmla="*/ 203 h 207"/>
                <a:gd name="T64" fmla="*/ 111 w 243"/>
                <a:gd name="T65" fmla="*/ 185 h 207"/>
                <a:gd name="T66" fmla="*/ 101 w 243"/>
                <a:gd name="T67" fmla="*/ 180 h 207"/>
                <a:gd name="T68" fmla="*/ 99 w 243"/>
                <a:gd name="T69" fmla="*/ 178 h 207"/>
                <a:gd name="T70" fmla="*/ 103 w 243"/>
                <a:gd name="T71" fmla="*/ 162 h 207"/>
                <a:gd name="T72" fmla="*/ 103 w 243"/>
                <a:gd name="T73" fmla="*/ 152 h 207"/>
                <a:gd name="T74" fmla="*/ 93 w 243"/>
                <a:gd name="T75" fmla="*/ 148 h 207"/>
                <a:gd name="T76" fmla="*/ 80 w 243"/>
                <a:gd name="T77" fmla="*/ 150 h 207"/>
                <a:gd name="T78" fmla="*/ 62 w 243"/>
                <a:gd name="T79" fmla="*/ 150 h 207"/>
                <a:gd name="T80" fmla="*/ 56 w 243"/>
                <a:gd name="T81" fmla="*/ 144 h 207"/>
                <a:gd name="T82" fmla="*/ 54 w 243"/>
                <a:gd name="T83" fmla="*/ 141 h 207"/>
                <a:gd name="T84" fmla="*/ 52 w 243"/>
                <a:gd name="T85" fmla="*/ 123 h 207"/>
                <a:gd name="T86" fmla="*/ 47 w 243"/>
                <a:gd name="T87" fmla="*/ 117 h 207"/>
                <a:gd name="T88" fmla="*/ 39 w 243"/>
                <a:gd name="T89" fmla="*/ 117 h 207"/>
                <a:gd name="T90" fmla="*/ 21 w 243"/>
                <a:gd name="T91" fmla="*/ 117 h 207"/>
                <a:gd name="T92" fmla="*/ 16 w 243"/>
                <a:gd name="T93" fmla="*/ 109 h 207"/>
                <a:gd name="T94" fmla="*/ 16 w 243"/>
                <a:gd name="T95" fmla="*/ 107 h 207"/>
                <a:gd name="T96" fmla="*/ 8 w 243"/>
                <a:gd name="T97" fmla="*/ 102 h 207"/>
                <a:gd name="T98" fmla="*/ 0 w 243"/>
                <a:gd name="T99" fmla="*/ 9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3" h="207">
                  <a:moveTo>
                    <a:pt x="0" y="94"/>
                  </a:moveTo>
                  <a:lnTo>
                    <a:pt x="0" y="94"/>
                  </a:lnTo>
                  <a:lnTo>
                    <a:pt x="4" y="88"/>
                  </a:lnTo>
                  <a:lnTo>
                    <a:pt x="17" y="76"/>
                  </a:lnTo>
                  <a:lnTo>
                    <a:pt x="58" y="45"/>
                  </a:lnTo>
                  <a:lnTo>
                    <a:pt x="82" y="27"/>
                  </a:lnTo>
                  <a:lnTo>
                    <a:pt x="103" y="14"/>
                  </a:lnTo>
                  <a:lnTo>
                    <a:pt x="124" y="4"/>
                  </a:lnTo>
                  <a:lnTo>
                    <a:pt x="132" y="2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67" y="0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8"/>
                  </a:lnTo>
                  <a:lnTo>
                    <a:pt x="171" y="8"/>
                  </a:lnTo>
                  <a:lnTo>
                    <a:pt x="173" y="14"/>
                  </a:lnTo>
                  <a:lnTo>
                    <a:pt x="175" y="20"/>
                  </a:lnTo>
                  <a:lnTo>
                    <a:pt x="179" y="24"/>
                  </a:lnTo>
                  <a:lnTo>
                    <a:pt x="210" y="16"/>
                  </a:lnTo>
                  <a:lnTo>
                    <a:pt x="210" y="16"/>
                  </a:lnTo>
                  <a:lnTo>
                    <a:pt x="206" y="24"/>
                  </a:lnTo>
                  <a:lnTo>
                    <a:pt x="202" y="31"/>
                  </a:lnTo>
                  <a:lnTo>
                    <a:pt x="202" y="39"/>
                  </a:lnTo>
                  <a:lnTo>
                    <a:pt x="202" y="39"/>
                  </a:lnTo>
                  <a:lnTo>
                    <a:pt x="204" y="41"/>
                  </a:lnTo>
                  <a:lnTo>
                    <a:pt x="208" y="41"/>
                  </a:lnTo>
                  <a:lnTo>
                    <a:pt x="218" y="41"/>
                  </a:lnTo>
                  <a:lnTo>
                    <a:pt x="226" y="41"/>
                  </a:lnTo>
                  <a:lnTo>
                    <a:pt x="227" y="43"/>
                  </a:lnTo>
                  <a:lnTo>
                    <a:pt x="226" y="47"/>
                  </a:lnTo>
                  <a:lnTo>
                    <a:pt x="226" y="47"/>
                  </a:lnTo>
                  <a:lnTo>
                    <a:pt x="220" y="55"/>
                  </a:lnTo>
                  <a:lnTo>
                    <a:pt x="214" y="61"/>
                  </a:lnTo>
                  <a:lnTo>
                    <a:pt x="212" y="65"/>
                  </a:lnTo>
                  <a:lnTo>
                    <a:pt x="212" y="66"/>
                  </a:lnTo>
                  <a:lnTo>
                    <a:pt x="214" y="68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72"/>
                  </a:lnTo>
                  <a:lnTo>
                    <a:pt x="227" y="72"/>
                  </a:lnTo>
                  <a:lnTo>
                    <a:pt x="237" y="72"/>
                  </a:lnTo>
                  <a:lnTo>
                    <a:pt x="243" y="72"/>
                  </a:lnTo>
                  <a:lnTo>
                    <a:pt x="243" y="74"/>
                  </a:lnTo>
                  <a:lnTo>
                    <a:pt x="241" y="78"/>
                  </a:lnTo>
                  <a:lnTo>
                    <a:pt x="241" y="78"/>
                  </a:lnTo>
                  <a:lnTo>
                    <a:pt x="239" y="86"/>
                  </a:lnTo>
                  <a:lnTo>
                    <a:pt x="239" y="92"/>
                  </a:lnTo>
                  <a:lnTo>
                    <a:pt x="235" y="96"/>
                  </a:lnTo>
                  <a:lnTo>
                    <a:pt x="226" y="102"/>
                  </a:lnTo>
                  <a:lnTo>
                    <a:pt x="226" y="102"/>
                  </a:lnTo>
                  <a:lnTo>
                    <a:pt x="210" y="109"/>
                  </a:lnTo>
                  <a:lnTo>
                    <a:pt x="202" y="117"/>
                  </a:lnTo>
                  <a:lnTo>
                    <a:pt x="202" y="117"/>
                  </a:lnTo>
                  <a:lnTo>
                    <a:pt x="181" y="137"/>
                  </a:lnTo>
                  <a:lnTo>
                    <a:pt x="163" y="156"/>
                  </a:lnTo>
                  <a:lnTo>
                    <a:pt x="163" y="156"/>
                  </a:lnTo>
                  <a:lnTo>
                    <a:pt x="138" y="189"/>
                  </a:lnTo>
                  <a:lnTo>
                    <a:pt x="130" y="199"/>
                  </a:lnTo>
                  <a:lnTo>
                    <a:pt x="122" y="205"/>
                  </a:lnTo>
                  <a:lnTo>
                    <a:pt x="119" y="207"/>
                  </a:lnTo>
                  <a:lnTo>
                    <a:pt x="117" y="205"/>
                  </a:lnTo>
                  <a:lnTo>
                    <a:pt x="117" y="203"/>
                  </a:lnTo>
                  <a:lnTo>
                    <a:pt x="117" y="203"/>
                  </a:lnTo>
                  <a:lnTo>
                    <a:pt x="115" y="193"/>
                  </a:lnTo>
                  <a:lnTo>
                    <a:pt x="111" y="185"/>
                  </a:lnTo>
                  <a:lnTo>
                    <a:pt x="105" y="181"/>
                  </a:lnTo>
                  <a:lnTo>
                    <a:pt x="101" y="180"/>
                  </a:lnTo>
                  <a:lnTo>
                    <a:pt x="101" y="180"/>
                  </a:lnTo>
                  <a:lnTo>
                    <a:pt x="99" y="178"/>
                  </a:lnTo>
                  <a:lnTo>
                    <a:pt x="101" y="174"/>
                  </a:lnTo>
                  <a:lnTo>
                    <a:pt x="103" y="162"/>
                  </a:lnTo>
                  <a:lnTo>
                    <a:pt x="103" y="158"/>
                  </a:lnTo>
                  <a:lnTo>
                    <a:pt x="103" y="152"/>
                  </a:lnTo>
                  <a:lnTo>
                    <a:pt x="99" y="148"/>
                  </a:lnTo>
                  <a:lnTo>
                    <a:pt x="93" y="148"/>
                  </a:lnTo>
                  <a:lnTo>
                    <a:pt x="93" y="148"/>
                  </a:lnTo>
                  <a:lnTo>
                    <a:pt x="80" y="150"/>
                  </a:lnTo>
                  <a:lnTo>
                    <a:pt x="66" y="150"/>
                  </a:lnTo>
                  <a:lnTo>
                    <a:pt x="62" y="150"/>
                  </a:lnTo>
                  <a:lnTo>
                    <a:pt x="58" y="148"/>
                  </a:lnTo>
                  <a:lnTo>
                    <a:pt x="56" y="144"/>
                  </a:lnTo>
                  <a:lnTo>
                    <a:pt x="54" y="141"/>
                  </a:lnTo>
                  <a:lnTo>
                    <a:pt x="54" y="141"/>
                  </a:lnTo>
                  <a:lnTo>
                    <a:pt x="52" y="131"/>
                  </a:lnTo>
                  <a:lnTo>
                    <a:pt x="52" y="123"/>
                  </a:lnTo>
                  <a:lnTo>
                    <a:pt x="51" y="119"/>
                  </a:lnTo>
                  <a:lnTo>
                    <a:pt x="47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29" y="117"/>
                  </a:lnTo>
                  <a:lnTo>
                    <a:pt x="21" y="117"/>
                  </a:lnTo>
                  <a:lnTo>
                    <a:pt x="16" y="113"/>
                  </a:lnTo>
                  <a:lnTo>
                    <a:pt x="16" y="109"/>
                  </a:lnTo>
                  <a:lnTo>
                    <a:pt x="16" y="109"/>
                  </a:lnTo>
                  <a:lnTo>
                    <a:pt x="16" y="107"/>
                  </a:lnTo>
                  <a:lnTo>
                    <a:pt x="14" y="103"/>
                  </a:lnTo>
                  <a:lnTo>
                    <a:pt x="8" y="102"/>
                  </a:lnTo>
                  <a:lnTo>
                    <a:pt x="2" y="98"/>
                  </a:lnTo>
                  <a:lnTo>
                    <a:pt x="0" y="9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999999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Freeform 14">
              <a:extLst>
                <a:ext uri="{FF2B5EF4-FFF2-40B4-BE49-F238E27FC236}">
                  <a16:creationId xmlns:a16="http://schemas.microsoft.com/office/drawing/2014/main" id="{8B79375B-B569-4AD5-95B8-DAD795A8D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5000" y="1844675"/>
              <a:ext cx="703263" cy="631825"/>
            </a:xfrm>
            <a:custGeom>
              <a:avLst/>
              <a:gdLst>
                <a:gd name="T0" fmla="*/ 10 w 443"/>
                <a:gd name="T1" fmla="*/ 97 h 398"/>
                <a:gd name="T2" fmla="*/ 93 w 443"/>
                <a:gd name="T3" fmla="*/ 115 h 398"/>
                <a:gd name="T4" fmla="*/ 128 w 443"/>
                <a:gd name="T5" fmla="*/ 117 h 398"/>
                <a:gd name="T6" fmla="*/ 189 w 443"/>
                <a:gd name="T7" fmla="*/ 101 h 398"/>
                <a:gd name="T8" fmla="*/ 247 w 443"/>
                <a:gd name="T9" fmla="*/ 68 h 398"/>
                <a:gd name="T10" fmla="*/ 264 w 443"/>
                <a:gd name="T11" fmla="*/ 54 h 398"/>
                <a:gd name="T12" fmla="*/ 280 w 443"/>
                <a:gd name="T13" fmla="*/ 0 h 398"/>
                <a:gd name="T14" fmla="*/ 288 w 443"/>
                <a:gd name="T15" fmla="*/ 53 h 398"/>
                <a:gd name="T16" fmla="*/ 295 w 443"/>
                <a:gd name="T17" fmla="*/ 70 h 398"/>
                <a:gd name="T18" fmla="*/ 344 w 443"/>
                <a:gd name="T19" fmla="*/ 109 h 398"/>
                <a:gd name="T20" fmla="*/ 385 w 443"/>
                <a:gd name="T21" fmla="*/ 121 h 398"/>
                <a:gd name="T22" fmla="*/ 428 w 443"/>
                <a:gd name="T23" fmla="*/ 125 h 398"/>
                <a:gd name="T24" fmla="*/ 443 w 443"/>
                <a:gd name="T25" fmla="*/ 140 h 398"/>
                <a:gd name="T26" fmla="*/ 443 w 443"/>
                <a:gd name="T27" fmla="*/ 156 h 398"/>
                <a:gd name="T28" fmla="*/ 434 w 443"/>
                <a:gd name="T29" fmla="*/ 218 h 398"/>
                <a:gd name="T30" fmla="*/ 420 w 443"/>
                <a:gd name="T31" fmla="*/ 288 h 398"/>
                <a:gd name="T32" fmla="*/ 426 w 443"/>
                <a:gd name="T33" fmla="*/ 320 h 398"/>
                <a:gd name="T34" fmla="*/ 426 w 443"/>
                <a:gd name="T35" fmla="*/ 335 h 398"/>
                <a:gd name="T36" fmla="*/ 408 w 443"/>
                <a:gd name="T37" fmla="*/ 333 h 398"/>
                <a:gd name="T38" fmla="*/ 385 w 443"/>
                <a:gd name="T39" fmla="*/ 331 h 398"/>
                <a:gd name="T40" fmla="*/ 371 w 443"/>
                <a:gd name="T41" fmla="*/ 343 h 398"/>
                <a:gd name="T42" fmla="*/ 362 w 443"/>
                <a:gd name="T43" fmla="*/ 355 h 398"/>
                <a:gd name="T44" fmla="*/ 350 w 443"/>
                <a:gd name="T45" fmla="*/ 366 h 398"/>
                <a:gd name="T46" fmla="*/ 336 w 443"/>
                <a:gd name="T47" fmla="*/ 388 h 398"/>
                <a:gd name="T48" fmla="*/ 319 w 443"/>
                <a:gd name="T49" fmla="*/ 398 h 398"/>
                <a:gd name="T50" fmla="*/ 309 w 443"/>
                <a:gd name="T51" fmla="*/ 392 h 398"/>
                <a:gd name="T52" fmla="*/ 288 w 443"/>
                <a:gd name="T53" fmla="*/ 382 h 398"/>
                <a:gd name="T54" fmla="*/ 264 w 443"/>
                <a:gd name="T55" fmla="*/ 368 h 398"/>
                <a:gd name="T56" fmla="*/ 241 w 443"/>
                <a:gd name="T57" fmla="*/ 366 h 398"/>
                <a:gd name="T58" fmla="*/ 216 w 443"/>
                <a:gd name="T59" fmla="*/ 368 h 398"/>
                <a:gd name="T60" fmla="*/ 202 w 443"/>
                <a:gd name="T61" fmla="*/ 374 h 398"/>
                <a:gd name="T62" fmla="*/ 202 w 443"/>
                <a:gd name="T63" fmla="*/ 394 h 398"/>
                <a:gd name="T64" fmla="*/ 187 w 443"/>
                <a:gd name="T65" fmla="*/ 390 h 398"/>
                <a:gd name="T66" fmla="*/ 157 w 443"/>
                <a:gd name="T67" fmla="*/ 374 h 398"/>
                <a:gd name="T68" fmla="*/ 148 w 443"/>
                <a:gd name="T69" fmla="*/ 366 h 398"/>
                <a:gd name="T70" fmla="*/ 144 w 443"/>
                <a:gd name="T71" fmla="*/ 347 h 398"/>
                <a:gd name="T72" fmla="*/ 132 w 443"/>
                <a:gd name="T73" fmla="*/ 335 h 398"/>
                <a:gd name="T74" fmla="*/ 97 w 443"/>
                <a:gd name="T75" fmla="*/ 335 h 398"/>
                <a:gd name="T76" fmla="*/ 70 w 443"/>
                <a:gd name="T77" fmla="*/ 335 h 398"/>
                <a:gd name="T78" fmla="*/ 39 w 443"/>
                <a:gd name="T79" fmla="*/ 335 h 398"/>
                <a:gd name="T80" fmla="*/ 35 w 443"/>
                <a:gd name="T81" fmla="*/ 347 h 398"/>
                <a:gd name="T82" fmla="*/ 31 w 443"/>
                <a:gd name="T83" fmla="*/ 335 h 398"/>
                <a:gd name="T84" fmla="*/ 23 w 443"/>
                <a:gd name="T85" fmla="*/ 257 h 398"/>
                <a:gd name="T86" fmla="*/ 23 w 443"/>
                <a:gd name="T87" fmla="*/ 214 h 398"/>
                <a:gd name="T88" fmla="*/ 23 w 443"/>
                <a:gd name="T89" fmla="*/ 171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3" h="398">
                  <a:moveTo>
                    <a:pt x="0" y="93"/>
                  </a:moveTo>
                  <a:lnTo>
                    <a:pt x="0" y="93"/>
                  </a:lnTo>
                  <a:lnTo>
                    <a:pt x="10" y="97"/>
                  </a:lnTo>
                  <a:lnTo>
                    <a:pt x="35" y="105"/>
                  </a:lnTo>
                  <a:lnTo>
                    <a:pt x="72" y="113"/>
                  </a:lnTo>
                  <a:lnTo>
                    <a:pt x="93" y="115"/>
                  </a:lnTo>
                  <a:lnTo>
                    <a:pt x="117" y="117"/>
                  </a:lnTo>
                  <a:lnTo>
                    <a:pt x="117" y="117"/>
                  </a:lnTo>
                  <a:lnTo>
                    <a:pt x="128" y="117"/>
                  </a:lnTo>
                  <a:lnTo>
                    <a:pt x="140" y="115"/>
                  </a:lnTo>
                  <a:lnTo>
                    <a:pt x="165" y="109"/>
                  </a:lnTo>
                  <a:lnTo>
                    <a:pt x="189" y="101"/>
                  </a:lnTo>
                  <a:lnTo>
                    <a:pt x="212" y="90"/>
                  </a:lnTo>
                  <a:lnTo>
                    <a:pt x="231" y="80"/>
                  </a:lnTo>
                  <a:lnTo>
                    <a:pt x="247" y="68"/>
                  </a:lnTo>
                  <a:lnTo>
                    <a:pt x="259" y="60"/>
                  </a:lnTo>
                  <a:lnTo>
                    <a:pt x="264" y="54"/>
                  </a:lnTo>
                  <a:lnTo>
                    <a:pt x="264" y="54"/>
                  </a:lnTo>
                  <a:lnTo>
                    <a:pt x="270" y="43"/>
                  </a:lnTo>
                  <a:lnTo>
                    <a:pt x="274" y="23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84" y="29"/>
                  </a:lnTo>
                  <a:lnTo>
                    <a:pt x="288" y="53"/>
                  </a:lnTo>
                  <a:lnTo>
                    <a:pt x="292" y="62"/>
                  </a:lnTo>
                  <a:lnTo>
                    <a:pt x="295" y="70"/>
                  </a:lnTo>
                  <a:lnTo>
                    <a:pt x="295" y="70"/>
                  </a:lnTo>
                  <a:lnTo>
                    <a:pt x="307" y="84"/>
                  </a:lnTo>
                  <a:lnTo>
                    <a:pt x="325" y="95"/>
                  </a:lnTo>
                  <a:lnTo>
                    <a:pt x="344" y="109"/>
                  </a:lnTo>
                  <a:lnTo>
                    <a:pt x="365" y="117"/>
                  </a:lnTo>
                  <a:lnTo>
                    <a:pt x="365" y="117"/>
                  </a:lnTo>
                  <a:lnTo>
                    <a:pt x="385" y="121"/>
                  </a:lnTo>
                  <a:lnTo>
                    <a:pt x="404" y="123"/>
                  </a:lnTo>
                  <a:lnTo>
                    <a:pt x="428" y="125"/>
                  </a:lnTo>
                  <a:lnTo>
                    <a:pt x="428" y="125"/>
                  </a:lnTo>
                  <a:lnTo>
                    <a:pt x="434" y="129"/>
                  </a:lnTo>
                  <a:lnTo>
                    <a:pt x="437" y="132"/>
                  </a:lnTo>
                  <a:lnTo>
                    <a:pt x="443" y="140"/>
                  </a:lnTo>
                  <a:lnTo>
                    <a:pt x="443" y="140"/>
                  </a:lnTo>
                  <a:lnTo>
                    <a:pt x="443" y="144"/>
                  </a:lnTo>
                  <a:lnTo>
                    <a:pt x="443" y="156"/>
                  </a:lnTo>
                  <a:lnTo>
                    <a:pt x="443" y="156"/>
                  </a:lnTo>
                  <a:lnTo>
                    <a:pt x="441" y="177"/>
                  </a:lnTo>
                  <a:lnTo>
                    <a:pt x="434" y="218"/>
                  </a:lnTo>
                  <a:lnTo>
                    <a:pt x="424" y="261"/>
                  </a:lnTo>
                  <a:lnTo>
                    <a:pt x="420" y="288"/>
                  </a:lnTo>
                  <a:lnTo>
                    <a:pt x="420" y="288"/>
                  </a:lnTo>
                  <a:lnTo>
                    <a:pt x="420" y="296"/>
                  </a:lnTo>
                  <a:lnTo>
                    <a:pt x="422" y="304"/>
                  </a:lnTo>
                  <a:lnTo>
                    <a:pt x="426" y="320"/>
                  </a:lnTo>
                  <a:lnTo>
                    <a:pt x="428" y="325"/>
                  </a:lnTo>
                  <a:lnTo>
                    <a:pt x="428" y="331"/>
                  </a:lnTo>
                  <a:lnTo>
                    <a:pt x="426" y="335"/>
                  </a:lnTo>
                  <a:lnTo>
                    <a:pt x="420" y="335"/>
                  </a:lnTo>
                  <a:lnTo>
                    <a:pt x="420" y="335"/>
                  </a:lnTo>
                  <a:lnTo>
                    <a:pt x="408" y="333"/>
                  </a:lnTo>
                  <a:lnTo>
                    <a:pt x="399" y="329"/>
                  </a:lnTo>
                  <a:lnTo>
                    <a:pt x="391" y="329"/>
                  </a:lnTo>
                  <a:lnTo>
                    <a:pt x="385" y="331"/>
                  </a:lnTo>
                  <a:lnTo>
                    <a:pt x="381" y="335"/>
                  </a:lnTo>
                  <a:lnTo>
                    <a:pt x="381" y="335"/>
                  </a:lnTo>
                  <a:lnTo>
                    <a:pt x="371" y="343"/>
                  </a:lnTo>
                  <a:lnTo>
                    <a:pt x="365" y="351"/>
                  </a:lnTo>
                  <a:lnTo>
                    <a:pt x="365" y="351"/>
                  </a:lnTo>
                  <a:lnTo>
                    <a:pt x="362" y="355"/>
                  </a:lnTo>
                  <a:lnTo>
                    <a:pt x="358" y="359"/>
                  </a:lnTo>
                  <a:lnTo>
                    <a:pt x="354" y="361"/>
                  </a:lnTo>
                  <a:lnTo>
                    <a:pt x="350" y="366"/>
                  </a:lnTo>
                  <a:lnTo>
                    <a:pt x="350" y="366"/>
                  </a:lnTo>
                  <a:lnTo>
                    <a:pt x="344" y="376"/>
                  </a:lnTo>
                  <a:lnTo>
                    <a:pt x="336" y="388"/>
                  </a:lnTo>
                  <a:lnTo>
                    <a:pt x="329" y="396"/>
                  </a:lnTo>
                  <a:lnTo>
                    <a:pt x="323" y="398"/>
                  </a:lnTo>
                  <a:lnTo>
                    <a:pt x="319" y="398"/>
                  </a:lnTo>
                  <a:lnTo>
                    <a:pt x="319" y="398"/>
                  </a:lnTo>
                  <a:lnTo>
                    <a:pt x="313" y="396"/>
                  </a:lnTo>
                  <a:lnTo>
                    <a:pt x="309" y="392"/>
                  </a:lnTo>
                  <a:lnTo>
                    <a:pt x="303" y="388"/>
                  </a:lnTo>
                  <a:lnTo>
                    <a:pt x="288" y="382"/>
                  </a:lnTo>
                  <a:lnTo>
                    <a:pt x="288" y="382"/>
                  </a:lnTo>
                  <a:lnTo>
                    <a:pt x="278" y="378"/>
                  </a:lnTo>
                  <a:lnTo>
                    <a:pt x="272" y="374"/>
                  </a:lnTo>
                  <a:lnTo>
                    <a:pt x="264" y="368"/>
                  </a:lnTo>
                  <a:lnTo>
                    <a:pt x="260" y="366"/>
                  </a:lnTo>
                  <a:lnTo>
                    <a:pt x="257" y="364"/>
                  </a:lnTo>
                  <a:lnTo>
                    <a:pt x="241" y="366"/>
                  </a:lnTo>
                  <a:lnTo>
                    <a:pt x="241" y="366"/>
                  </a:lnTo>
                  <a:lnTo>
                    <a:pt x="225" y="368"/>
                  </a:lnTo>
                  <a:lnTo>
                    <a:pt x="216" y="368"/>
                  </a:lnTo>
                  <a:lnTo>
                    <a:pt x="210" y="368"/>
                  </a:lnTo>
                  <a:lnTo>
                    <a:pt x="202" y="374"/>
                  </a:lnTo>
                  <a:lnTo>
                    <a:pt x="202" y="374"/>
                  </a:lnTo>
                  <a:lnTo>
                    <a:pt x="198" y="378"/>
                  </a:lnTo>
                  <a:lnTo>
                    <a:pt x="198" y="384"/>
                  </a:lnTo>
                  <a:lnTo>
                    <a:pt x="202" y="394"/>
                  </a:lnTo>
                  <a:lnTo>
                    <a:pt x="202" y="396"/>
                  </a:lnTo>
                  <a:lnTo>
                    <a:pt x="200" y="398"/>
                  </a:lnTo>
                  <a:lnTo>
                    <a:pt x="187" y="390"/>
                  </a:lnTo>
                  <a:lnTo>
                    <a:pt x="187" y="390"/>
                  </a:lnTo>
                  <a:lnTo>
                    <a:pt x="167" y="380"/>
                  </a:lnTo>
                  <a:lnTo>
                    <a:pt x="157" y="374"/>
                  </a:lnTo>
                  <a:lnTo>
                    <a:pt x="152" y="372"/>
                  </a:lnTo>
                  <a:lnTo>
                    <a:pt x="148" y="366"/>
                  </a:lnTo>
                  <a:lnTo>
                    <a:pt x="148" y="366"/>
                  </a:lnTo>
                  <a:lnTo>
                    <a:pt x="146" y="362"/>
                  </a:lnTo>
                  <a:lnTo>
                    <a:pt x="146" y="357"/>
                  </a:lnTo>
                  <a:lnTo>
                    <a:pt x="144" y="347"/>
                  </a:lnTo>
                  <a:lnTo>
                    <a:pt x="142" y="343"/>
                  </a:lnTo>
                  <a:lnTo>
                    <a:pt x="138" y="339"/>
                  </a:lnTo>
                  <a:lnTo>
                    <a:pt x="132" y="335"/>
                  </a:lnTo>
                  <a:lnTo>
                    <a:pt x="124" y="335"/>
                  </a:lnTo>
                  <a:lnTo>
                    <a:pt x="124" y="335"/>
                  </a:lnTo>
                  <a:lnTo>
                    <a:pt x="97" y="335"/>
                  </a:lnTo>
                  <a:lnTo>
                    <a:pt x="85" y="337"/>
                  </a:lnTo>
                  <a:lnTo>
                    <a:pt x="70" y="335"/>
                  </a:lnTo>
                  <a:lnTo>
                    <a:pt x="70" y="335"/>
                  </a:lnTo>
                  <a:lnTo>
                    <a:pt x="47" y="335"/>
                  </a:lnTo>
                  <a:lnTo>
                    <a:pt x="39" y="335"/>
                  </a:lnTo>
                  <a:lnTo>
                    <a:pt x="39" y="335"/>
                  </a:lnTo>
                  <a:lnTo>
                    <a:pt x="37" y="337"/>
                  </a:lnTo>
                  <a:lnTo>
                    <a:pt x="37" y="339"/>
                  </a:lnTo>
                  <a:lnTo>
                    <a:pt x="35" y="347"/>
                  </a:lnTo>
                  <a:lnTo>
                    <a:pt x="33" y="349"/>
                  </a:lnTo>
                  <a:lnTo>
                    <a:pt x="33" y="347"/>
                  </a:lnTo>
                  <a:lnTo>
                    <a:pt x="31" y="335"/>
                  </a:lnTo>
                  <a:lnTo>
                    <a:pt x="31" y="335"/>
                  </a:lnTo>
                  <a:lnTo>
                    <a:pt x="27" y="290"/>
                  </a:lnTo>
                  <a:lnTo>
                    <a:pt x="23" y="257"/>
                  </a:lnTo>
                  <a:lnTo>
                    <a:pt x="23" y="257"/>
                  </a:lnTo>
                  <a:lnTo>
                    <a:pt x="23" y="240"/>
                  </a:lnTo>
                  <a:lnTo>
                    <a:pt x="23" y="214"/>
                  </a:lnTo>
                  <a:lnTo>
                    <a:pt x="25" y="187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Freeform 15">
              <a:extLst>
                <a:ext uri="{FF2B5EF4-FFF2-40B4-BE49-F238E27FC236}">
                  <a16:creationId xmlns:a16="http://schemas.microsoft.com/office/drawing/2014/main" id="{CD5D71C9-0BBA-44C0-A928-E47461919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1850" y="2092325"/>
              <a:ext cx="395288" cy="160338"/>
            </a:xfrm>
            <a:custGeom>
              <a:avLst/>
              <a:gdLst>
                <a:gd name="T0" fmla="*/ 0 w 249"/>
                <a:gd name="T1" fmla="*/ 54 h 101"/>
                <a:gd name="T2" fmla="*/ 0 w 249"/>
                <a:gd name="T3" fmla="*/ 54 h 101"/>
                <a:gd name="T4" fmla="*/ 2 w 249"/>
                <a:gd name="T5" fmla="*/ 45 h 101"/>
                <a:gd name="T6" fmla="*/ 4 w 249"/>
                <a:gd name="T7" fmla="*/ 35 h 101"/>
                <a:gd name="T8" fmla="*/ 10 w 249"/>
                <a:gd name="T9" fmla="*/ 25 h 101"/>
                <a:gd name="T10" fmla="*/ 18 w 249"/>
                <a:gd name="T11" fmla="*/ 13 h 101"/>
                <a:gd name="T12" fmla="*/ 28 w 249"/>
                <a:gd name="T13" fmla="*/ 6 h 101"/>
                <a:gd name="T14" fmla="*/ 35 w 249"/>
                <a:gd name="T15" fmla="*/ 2 h 101"/>
                <a:gd name="T16" fmla="*/ 43 w 249"/>
                <a:gd name="T17" fmla="*/ 0 h 101"/>
                <a:gd name="T18" fmla="*/ 53 w 249"/>
                <a:gd name="T19" fmla="*/ 0 h 101"/>
                <a:gd name="T20" fmla="*/ 63 w 249"/>
                <a:gd name="T21" fmla="*/ 0 h 101"/>
                <a:gd name="T22" fmla="*/ 63 w 249"/>
                <a:gd name="T23" fmla="*/ 0 h 101"/>
                <a:gd name="T24" fmla="*/ 80 w 249"/>
                <a:gd name="T25" fmla="*/ 2 h 101"/>
                <a:gd name="T26" fmla="*/ 94 w 249"/>
                <a:gd name="T27" fmla="*/ 6 h 101"/>
                <a:gd name="T28" fmla="*/ 107 w 249"/>
                <a:gd name="T29" fmla="*/ 10 h 101"/>
                <a:gd name="T30" fmla="*/ 119 w 249"/>
                <a:gd name="T31" fmla="*/ 15 h 101"/>
                <a:gd name="T32" fmla="*/ 129 w 249"/>
                <a:gd name="T33" fmla="*/ 15 h 101"/>
                <a:gd name="T34" fmla="*/ 140 w 249"/>
                <a:gd name="T35" fmla="*/ 15 h 101"/>
                <a:gd name="T36" fmla="*/ 140 w 249"/>
                <a:gd name="T37" fmla="*/ 15 h 101"/>
                <a:gd name="T38" fmla="*/ 171 w 249"/>
                <a:gd name="T39" fmla="*/ 13 h 101"/>
                <a:gd name="T40" fmla="*/ 203 w 249"/>
                <a:gd name="T41" fmla="*/ 10 h 101"/>
                <a:gd name="T42" fmla="*/ 228 w 249"/>
                <a:gd name="T43" fmla="*/ 6 h 101"/>
                <a:gd name="T44" fmla="*/ 236 w 249"/>
                <a:gd name="T45" fmla="*/ 6 h 101"/>
                <a:gd name="T46" fmla="*/ 241 w 249"/>
                <a:gd name="T47" fmla="*/ 8 h 101"/>
                <a:gd name="T48" fmla="*/ 241 w 249"/>
                <a:gd name="T49" fmla="*/ 8 h 101"/>
                <a:gd name="T50" fmla="*/ 245 w 249"/>
                <a:gd name="T51" fmla="*/ 12 h 101"/>
                <a:gd name="T52" fmla="*/ 247 w 249"/>
                <a:gd name="T53" fmla="*/ 19 h 101"/>
                <a:gd name="T54" fmla="*/ 249 w 249"/>
                <a:gd name="T55" fmla="*/ 39 h 101"/>
                <a:gd name="T56" fmla="*/ 249 w 249"/>
                <a:gd name="T57" fmla="*/ 70 h 101"/>
                <a:gd name="T58" fmla="*/ 249 w 249"/>
                <a:gd name="T59" fmla="*/ 70 h 101"/>
                <a:gd name="T60" fmla="*/ 247 w 249"/>
                <a:gd name="T61" fmla="*/ 74 h 101"/>
                <a:gd name="T62" fmla="*/ 245 w 249"/>
                <a:gd name="T63" fmla="*/ 78 h 101"/>
                <a:gd name="T64" fmla="*/ 234 w 249"/>
                <a:gd name="T65" fmla="*/ 88 h 101"/>
                <a:gd name="T66" fmla="*/ 218 w 249"/>
                <a:gd name="T67" fmla="*/ 101 h 101"/>
                <a:gd name="T68" fmla="*/ 24 w 249"/>
                <a:gd name="T69" fmla="*/ 101 h 101"/>
                <a:gd name="T70" fmla="*/ 0 w 249"/>
                <a:gd name="T71" fmla="*/ 5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9" h="101">
                  <a:moveTo>
                    <a:pt x="0" y="54"/>
                  </a:moveTo>
                  <a:lnTo>
                    <a:pt x="0" y="54"/>
                  </a:lnTo>
                  <a:lnTo>
                    <a:pt x="2" y="45"/>
                  </a:lnTo>
                  <a:lnTo>
                    <a:pt x="4" y="35"/>
                  </a:lnTo>
                  <a:lnTo>
                    <a:pt x="10" y="25"/>
                  </a:lnTo>
                  <a:lnTo>
                    <a:pt x="18" y="13"/>
                  </a:lnTo>
                  <a:lnTo>
                    <a:pt x="28" y="6"/>
                  </a:lnTo>
                  <a:lnTo>
                    <a:pt x="35" y="2"/>
                  </a:lnTo>
                  <a:lnTo>
                    <a:pt x="4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80" y="2"/>
                  </a:lnTo>
                  <a:lnTo>
                    <a:pt x="94" y="6"/>
                  </a:lnTo>
                  <a:lnTo>
                    <a:pt x="107" y="10"/>
                  </a:lnTo>
                  <a:lnTo>
                    <a:pt x="119" y="15"/>
                  </a:lnTo>
                  <a:lnTo>
                    <a:pt x="129" y="15"/>
                  </a:lnTo>
                  <a:lnTo>
                    <a:pt x="140" y="15"/>
                  </a:lnTo>
                  <a:lnTo>
                    <a:pt x="140" y="15"/>
                  </a:lnTo>
                  <a:lnTo>
                    <a:pt x="171" y="13"/>
                  </a:lnTo>
                  <a:lnTo>
                    <a:pt x="203" y="10"/>
                  </a:lnTo>
                  <a:lnTo>
                    <a:pt x="228" y="6"/>
                  </a:lnTo>
                  <a:lnTo>
                    <a:pt x="236" y="6"/>
                  </a:lnTo>
                  <a:lnTo>
                    <a:pt x="241" y="8"/>
                  </a:lnTo>
                  <a:lnTo>
                    <a:pt x="241" y="8"/>
                  </a:lnTo>
                  <a:lnTo>
                    <a:pt x="245" y="12"/>
                  </a:lnTo>
                  <a:lnTo>
                    <a:pt x="247" y="19"/>
                  </a:lnTo>
                  <a:lnTo>
                    <a:pt x="249" y="39"/>
                  </a:lnTo>
                  <a:lnTo>
                    <a:pt x="249" y="70"/>
                  </a:lnTo>
                  <a:lnTo>
                    <a:pt x="249" y="70"/>
                  </a:lnTo>
                  <a:lnTo>
                    <a:pt x="247" y="74"/>
                  </a:lnTo>
                  <a:lnTo>
                    <a:pt x="245" y="78"/>
                  </a:lnTo>
                  <a:lnTo>
                    <a:pt x="234" y="88"/>
                  </a:lnTo>
                  <a:lnTo>
                    <a:pt x="218" y="101"/>
                  </a:lnTo>
                  <a:lnTo>
                    <a:pt x="24" y="101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FF9999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Freeform 16">
              <a:extLst>
                <a:ext uri="{FF2B5EF4-FFF2-40B4-BE49-F238E27FC236}">
                  <a16:creationId xmlns:a16="http://schemas.microsoft.com/office/drawing/2014/main" id="{69D68A62-D652-4E5E-A096-EE8FDB518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4863" y="2079625"/>
              <a:ext cx="441325" cy="211138"/>
            </a:xfrm>
            <a:custGeom>
              <a:avLst/>
              <a:gdLst>
                <a:gd name="T0" fmla="*/ 8 w 278"/>
                <a:gd name="T1" fmla="*/ 16 h 133"/>
                <a:gd name="T2" fmla="*/ 0 w 278"/>
                <a:gd name="T3" fmla="*/ 115 h 133"/>
                <a:gd name="T4" fmla="*/ 2 w 278"/>
                <a:gd name="T5" fmla="*/ 125 h 133"/>
                <a:gd name="T6" fmla="*/ 25 w 278"/>
                <a:gd name="T7" fmla="*/ 119 h 133"/>
                <a:gd name="T8" fmla="*/ 64 w 278"/>
                <a:gd name="T9" fmla="*/ 117 h 133"/>
                <a:gd name="T10" fmla="*/ 132 w 278"/>
                <a:gd name="T11" fmla="*/ 121 h 133"/>
                <a:gd name="T12" fmla="*/ 188 w 278"/>
                <a:gd name="T13" fmla="*/ 125 h 133"/>
                <a:gd name="T14" fmla="*/ 214 w 278"/>
                <a:gd name="T15" fmla="*/ 123 h 133"/>
                <a:gd name="T16" fmla="*/ 227 w 278"/>
                <a:gd name="T17" fmla="*/ 125 h 133"/>
                <a:gd name="T18" fmla="*/ 253 w 278"/>
                <a:gd name="T19" fmla="*/ 131 h 133"/>
                <a:gd name="T20" fmla="*/ 262 w 278"/>
                <a:gd name="T21" fmla="*/ 131 h 133"/>
                <a:gd name="T22" fmla="*/ 266 w 278"/>
                <a:gd name="T23" fmla="*/ 125 h 133"/>
                <a:gd name="T24" fmla="*/ 276 w 278"/>
                <a:gd name="T25" fmla="*/ 70 h 133"/>
                <a:gd name="T26" fmla="*/ 278 w 278"/>
                <a:gd name="T27" fmla="*/ 37 h 133"/>
                <a:gd name="T28" fmla="*/ 276 w 278"/>
                <a:gd name="T29" fmla="*/ 25 h 133"/>
                <a:gd name="T30" fmla="*/ 274 w 278"/>
                <a:gd name="T31" fmla="*/ 23 h 133"/>
                <a:gd name="T32" fmla="*/ 266 w 278"/>
                <a:gd name="T33" fmla="*/ 27 h 133"/>
                <a:gd name="T34" fmla="*/ 258 w 278"/>
                <a:gd name="T35" fmla="*/ 49 h 133"/>
                <a:gd name="T36" fmla="*/ 251 w 278"/>
                <a:gd name="T37" fmla="*/ 62 h 133"/>
                <a:gd name="T38" fmla="*/ 243 w 278"/>
                <a:gd name="T39" fmla="*/ 74 h 133"/>
                <a:gd name="T40" fmla="*/ 231 w 278"/>
                <a:gd name="T41" fmla="*/ 92 h 133"/>
                <a:gd name="T42" fmla="*/ 227 w 278"/>
                <a:gd name="T43" fmla="*/ 94 h 133"/>
                <a:gd name="T44" fmla="*/ 216 w 278"/>
                <a:gd name="T45" fmla="*/ 94 h 133"/>
                <a:gd name="T46" fmla="*/ 165 w 278"/>
                <a:gd name="T47" fmla="*/ 101 h 133"/>
                <a:gd name="T48" fmla="*/ 161 w 278"/>
                <a:gd name="T49" fmla="*/ 101 h 133"/>
                <a:gd name="T50" fmla="*/ 150 w 278"/>
                <a:gd name="T51" fmla="*/ 101 h 133"/>
                <a:gd name="T52" fmla="*/ 142 w 278"/>
                <a:gd name="T53" fmla="*/ 101 h 133"/>
                <a:gd name="T54" fmla="*/ 136 w 278"/>
                <a:gd name="T55" fmla="*/ 101 h 133"/>
                <a:gd name="T56" fmla="*/ 111 w 278"/>
                <a:gd name="T57" fmla="*/ 101 h 133"/>
                <a:gd name="T58" fmla="*/ 76 w 278"/>
                <a:gd name="T59" fmla="*/ 103 h 133"/>
                <a:gd name="T60" fmla="*/ 64 w 278"/>
                <a:gd name="T61" fmla="*/ 101 h 133"/>
                <a:gd name="T62" fmla="*/ 48 w 278"/>
                <a:gd name="T63" fmla="*/ 98 h 133"/>
                <a:gd name="T64" fmla="*/ 39 w 278"/>
                <a:gd name="T65" fmla="*/ 88 h 133"/>
                <a:gd name="T66" fmla="*/ 39 w 278"/>
                <a:gd name="T67" fmla="*/ 84 h 133"/>
                <a:gd name="T68" fmla="*/ 23 w 278"/>
                <a:gd name="T69" fmla="*/ 23 h 133"/>
                <a:gd name="T70" fmla="*/ 13 w 278"/>
                <a:gd name="T71" fmla="*/ 0 h 133"/>
                <a:gd name="T72" fmla="*/ 10 w 278"/>
                <a:gd name="T73" fmla="*/ 2 h 133"/>
                <a:gd name="T74" fmla="*/ 8 w 278"/>
                <a:gd name="T75" fmla="*/ 1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8" h="133">
                  <a:moveTo>
                    <a:pt x="8" y="16"/>
                  </a:moveTo>
                  <a:lnTo>
                    <a:pt x="8" y="16"/>
                  </a:lnTo>
                  <a:lnTo>
                    <a:pt x="0" y="90"/>
                  </a:lnTo>
                  <a:lnTo>
                    <a:pt x="0" y="115"/>
                  </a:lnTo>
                  <a:lnTo>
                    <a:pt x="0" y="123"/>
                  </a:lnTo>
                  <a:lnTo>
                    <a:pt x="2" y="125"/>
                  </a:lnTo>
                  <a:lnTo>
                    <a:pt x="2" y="125"/>
                  </a:lnTo>
                  <a:lnTo>
                    <a:pt x="25" y="119"/>
                  </a:lnTo>
                  <a:lnTo>
                    <a:pt x="45" y="117"/>
                  </a:lnTo>
                  <a:lnTo>
                    <a:pt x="64" y="117"/>
                  </a:lnTo>
                  <a:lnTo>
                    <a:pt x="64" y="117"/>
                  </a:lnTo>
                  <a:lnTo>
                    <a:pt x="132" y="121"/>
                  </a:lnTo>
                  <a:lnTo>
                    <a:pt x="188" y="125"/>
                  </a:lnTo>
                  <a:lnTo>
                    <a:pt x="188" y="125"/>
                  </a:lnTo>
                  <a:lnTo>
                    <a:pt x="204" y="125"/>
                  </a:lnTo>
                  <a:lnTo>
                    <a:pt x="214" y="123"/>
                  </a:lnTo>
                  <a:lnTo>
                    <a:pt x="227" y="125"/>
                  </a:lnTo>
                  <a:lnTo>
                    <a:pt x="227" y="125"/>
                  </a:lnTo>
                  <a:lnTo>
                    <a:pt x="241" y="129"/>
                  </a:lnTo>
                  <a:lnTo>
                    <a:pt x="253" y="131"/>
                  </a:lnTo>
                  <a:lnTo>
                    <a:pt x="258" y="133"/>
                  </a:lnTo>
                  <a:lnTo>
                    <a:pt x="262" y="131"/>
                  </a:lnTo>
                  <a:lnTo>
                    <a:pt x="264" y="129"/>
                  </a:lnTo>
                  <a:lnTo>
                    <a:pt x="266" y="125"/>
                  </a:lnTo>
                  <a:lnTo>
                    <a:pt x="266" y="125"/>
                  </a:lnTo>
                  <a:lnTo>
                    <a:pt x="276" y="70"/>
                  </a:lnTo>
                  <a:lnTo>
                    <a:pt x="278" y="53"/>
                  </a:lnTo>
                  <a:lnTo>
                    <a:pt x="278" y="37"/>
                  </a:lnTo>
                  <a:lnTo>
                    <a:pt x="278" y="27"/>
                  </a:lnTo>
                  <a:lnTo>
                    <a:pt x="276" y="25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0" y="23"/>
                  </a:lnTo>
                  <a:lnTo>
                    <a:pt x="266" y="27"/>
                  </a:lnTo>
                  <a:lnTo>
                    <a:pt x="262" y="37"/>
                  </a:lnTo>
                  <a:lnTo>
                    <a:pt x="258" y="49"/>
                  </a:lnTo>
                  <a:lnTo>
                    <a:pt x="255" y="57"/>
                  </a:lnTo>
                  <a:lnTo>
                    <a:pt x="251" y="62"/>
                  </a:lnTo>
                  <a:lnTo>
                    <a:pt x="251" y="62"/>
                  </a:lnTo>
                  <a:lnTo>
                    <a:pt x="243" y="74"/>
                  </a:lnTo>
                  <a:lnTo>
                    <a:pt x="237" y="84"/>
                  </a:lnTo>
                  <a:lnTo>
                    <a:pt x="231" y="92"/>
                  </a:lnTo>
                  <a:lnTo>
                    <a:pt x="229" y="94"/>
                  </a:lnTo>
                  <a:lnTo>
                    <a:pt x="227" y="94"/>
                  </a:lnTo>
                  <a:lnTo>
                    <a:pt x="227" y="94"/>
                  </a:lnTo>
                  <a:lnTo>
                    <a:pt x="216" y="94"/>
                  </a:lnTo>
                  <a:lnTo>
                    <a:pt x="196" y="96"/>
                  </a:lnTo>
                  <a:lnTo>
                    <a:pt x="165" y="101"/>
                  </a:lnTo>
                  <a:lnTo>
                    <a:pt x="165" y="101"/>
                  </a:lnTo>
                  <a:lnTo>
                    <a:pt x="161" y="101"/>
                  </a:lnTo>
                  <a:lnTo>
                    <a:pt x="155" y="101"/>
                  </a:lnTo>
                  <a:lnTo>
                    <a:pt x="150" y="101"/>
                  </a:lnTo>
                  <a:lnTo>
                    <a:pt x="142" y="101"/>
                  </a:lnTo>
                  <a:lnTo>
                    <a:pt x="142" y="101"/>
                  </a:lnTo>
                  <a:lnTo>
                    <a:pt x="138" y="101"/>
                  </a:lnTo>
                  <a:lnTo>
                    <a:pt x="136" y="101"/>
                  </a:lnTo>
                  <a:lnTo>
                    <a:pt x="130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76" y="103"/>
                  </a:lnTo>
                  <a:lnTo>
                    <a:pt x="64" y="101"/>
                  </a:lnTo>
                  <a:lnTo>
                    <a:pt x="64" y="101"/>
                  </a:lnTo>
                  <a:lnTo>
                    <a:pt x="56" y="99"/>
                  </a:lnTo>
                  <a:lnTo>
                    <a:pt x="48" y="98"/>
                  </a:lnTo>
                  <a:lnTo>
                    <a:pt x="43" y="92"/>
                  </a:lnTo>
                  <a:lnTo>
                    <a:pt x="39" y="88"/>
                  </a:lnTo>
                  <a:lnTo>
                    <a:pt x="39" y="84"/>
                  </a:lnTo>
                  <a:lnTo>
                    <a:pt x="39" y="84"/>
                  </a:lnTo>
                  <a:lnTo>
                    <a:pt x="33" y="59"/>
                  </a:lnTo>
                  <a:lnTo>
                    <a:pt x="23" y="23"/>
                  </a:lnTo>
                  <a:lnTo>
                    <a:pt x="19" y="1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2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CCCCCC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Freeform 17">
              <a:extLst>
                <a:ext uri="{FF2B5EF4-FFF2-40B4-BE49-F238E27FC236}">
                  <a16:creationId xmlns:a16="http://schemas.microsoft.com/office/drawing/2014/main" id="{0CF245A5-0A64-4E5B-B862-4EC2FBDB6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0950" y="1744663"/>
              <a:ext cx="728663" cy="644525"/>
            </a:xfrm>
            <a:custGeom>
              <a:avLst/>
              <a:gdLst>
                <a:gd name="T0" fmla="*/ 319 w 459"/>
                <a:gd name="T1" fmla="*/ 0 h 406"/>
                <a:gd name="T2" fmla="*/ 319 w 459"/>
                <a:gd name="T3" fmla="*/ 0 h 406"/>
                <a:gd name="T4" fmla="*/ 233 w 459"/>
                <a:gd name="T5" fmla="*/ 61 h 406"/>
                <a:gd name="T6" fmla="*/ 177 w 459"/>
                <a:gd name="T7" fmla="*/ 102 h 406"/>
                <a:gd name="T8" fmla="*/ 163 w 459"/>
                <a:gd name="T9" fmla="*/ 114 h 406"/>
                <a:gd name="T10" fmla="*/ 161 w 459"/>
                <a:gd name="T11" fmla="*/ 117 h 406"/>
                <a:gd name="T12" fmla="*/ 163 w 459"/>
                <a:gd name="T13" fmla="*/ 117 h 406"/>
                <a:gd name="T14" fmla="*/ 163 w 459"/>
                <a:gd name="T15" fmla="*/ 117 h 406"/>
                <a:gd name="T16" fmla="*/ 175 w 459"/>
                <a:gd name="T17" fmla="*/ 114 h 406"/>
                <a:gd name="T18" fmla="*/ 192 w 459"/>
                <a:gd name="T19" fmla="*/ 104 h 406"/>
                <a:gd name="T20" fmla="*/ 237 w 459"/>
                <a:gd name="T21" fmla="*/ 80 h 406"/>
                <a:gd name="T22" fmla="*/ 274 w 459"/>
                <a:gd name="T23" fmla="*/ 59 h 406"/>
                <a:gd name="T24" fmla="*/ 285 w 459"/>
                <a:gd name="T25" fmla="*/ 51 h 406"/>
                <a:gd name="T26" fmla="*/ 287 w 459"/>
                <a:gd name="T27" fmla="*/ 47 h 406"/>
                <a:gd name="T28" fmla="*/ 287 w 459"/>
                <a:gd name="T29" fmla="*/ 47 h 406"/>
                <a:gd name="T30" fmla="*/ 282 w 459"/>
                <a:gd name="T31" fmla="*/ 51 h 406"/>
                <a:gd name="T32" fmla="*/ 266 w 459"/>
                <a:gd name="T33" fmla="*/ 61 h 406"/>
                <a:gd name="T34" fmla="*/ 227 w 459"/>
                <a:gd name="T35" fmla="*/ 94 h 406"/>
                <a:gd name="T36" fmla="*/ 171 w 459"/>
                <a:gd name="T37" fmla="*/ 141 h 406"/>
                <a:gd name="T38" fmla="*/ 272 w 459"/>
                <a:gd name="T39" fmla="*/ 86 h 406"/>
                <a:gd name="T40" fmla="*/ 194 w 459"/>
                <a:gd name="T41" fmla="*/ 164 h 406"/>
                <a:gd name="T42" fmla="*/ 272 w 459"/>
                <a:gd name="T43" fmla="*/ 117 h 406"/>
                <a:gd name="T44" fmla="*/ 272 w 459"/>
                <a:gd name="T45" fmla="*/ 117 h 406"/>
                <a:gd name="T46" fmla="*/ 0 w 459"/>
                <a:gd name="T47" fmla="*/ 406 h 406"/>
                <a:gd name="T48" fmla="*/ 0 w 459"/>
                <a:gd name="T49" fmla="*/ 406 h 406"/>
                <a:gd name="T50" fmla="*/ 157 w 459"/>
                <a:gd name="T51" fmla="*/ 266 h 406"/>
                <a:gd name="T52" fmla="*/ 258 w 459"/>
                <a:gd name="T53" fmla="*/ 178 h 406"/>
                <a:gd name="T54" fmla="*/ 291 w 459"/>
                <a:gd name="T55" fmla="*/ 151 h 406"/>
                <a:gd name="T56" fmla="*/ 303 w 459"/>
                <a:gd name="T57" fmla="*/ 141 h 406"/>
                <a:gd name="T58" fmla="*/ 303 w 459"/>
                <a:gd name="T59" fmla="*/ 141 h 406"/>
                <a:gd name="T60" fmla="*/ 299 w 459"/>
                <a:gd name="T61" fmla="*/ 149 h 406"/>
                <a:gd name="T62" fmla="*/ 285 w 459"/>
                <a:gd name="T63" fmla="*/ 162 h 406"/>
                <a:gd name="T64" fmla="*/ 247 w 459"/>
                <a:gd name="T65" fmla="*/ 205 h 406"/>
                <a:gd name="T66" fmla="*/ 210 w 459"/>
                <a:gd name="T67" fmla="*/ 248 h 406"/>
                <a:gd name="T68" fmla="*/ 194 w 459"/>
                <a:gd name="T69" fmla="*/ 266 h 406"/>
                <a:gd name="T70" fmla="*/ 194 w 459"/>
                <a:gd name="T71" fmla="*/ 266 h 406"/>
                <a:gd name="T72" fmla="*/ 258 w 459"/>
                <a:gd name="T73" fmla="*/ 219 h 406"/>
                <a:gd name="T74" fmla="*/ 301 w 459"/>
                <a:gd name="T75" fmla="*/ 188 h 406"/>
                <a:gd name="T76" fmla="*/ 315 w 459"/>
                <a:gd name="T77" fmla="*/ 178 h 406"/>
                <a:gd name="T78" fmla="*/ 319 w 459"/>
                <a:gd name="T79" fmla="*/ 172 h 406"/>
                <a:gd name="T80" fmla="*/ 319 w 459"/>
                <a:gd name="T81" fmla="*/ 172 h 406"/>
                <a:gd name="T82" fmla="*/ 315 w 459"/>
                <a:gd name="T83" fmla="*/ 174 h 406"/>
                <a:gd name="T84" fmla="*/ 307 w 459"/>
                <a:gd name="T85" fmla="*/ 186 h 406"/>
                <a:gd name="T86" fmla="*/ 284 w 459"/>
                <a:gd name="T87" fmla="*/ 217 h 406"/>
                <a:gd name="T88" fmla="*/ 256 w 459"/>
                <a:gd name="T89" fmla="*/ 258 h 406"/>
                <a:gd name="T90" fmla="*/ 256 w 459"/>
                <a:gd name="T91" fmla="*/ 258 h 406"/>
                <a:gd name="T92" fmla="*/ 297 w 459"/>
                <a:gd name="T93" fmla="*/ 219 h 406"/>
                <a:gd name="T94" fmla="*/ 334 w 459"/>
                <a:gd name="T95" fmla="*/ 188 h 406"/>
                <a:gd name="T96" fmla="*/ 233 w 459"/>
                <a:gd name="T97" fmla="*/ 336 h 406"/>
                <a:gd name="T98" fmla="*/ 350 w 459"/>
                <a:gd name="T99" fmla="*/ 195 h 406"/>
                <a:gd name="T100" fmla="*/ 303 w 459"/>
                <a:gd name="T101" fmla="*/ 305 h 406"/>
                <a:gd name="T102" fmla="*/ 459 w 459"/>
                <a:gd name="T103" fmla="*/ 149 h 406"/>
                <a:gd name="T104" fmla="*/ 319 w 459"/>
                <a:gd name="T105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9" h="406">
                  <a:moveTo>
                    <a:pt x="319" y="0"/>
                  </a:moveTo>
                  <a:lnTo>
                    <a:pt x="319" y="0"/>
                  </a:lnTo>
                  <a:lnTo>
                    <a:pt x="233" y="61"/>
                  </a:lnTo>
                  <a:lnTo>
                    <a:pt x="177" y="102"/>
                  </a:lnTo>
                  <a:lnTo>
                    <a:pt x="163" y="114"/>
                  </a:lnTo>
                  <a:lnTo>
                    <a:pt x="161" y="117"/>
                  </a:lnTo>
                  <a:lnTo>
                    <a:pt x="163" y="117"/>
                  </a:lnTo>
                  <a:lnTo>
                    <a:pt x="163" y="117"/>
                  </a:lnTo>
                  <a:lnTo>
                    <a:pt x="175" y="114"/>
                  </a:lnTo>
                  <a:lnTo>
                    <a:pt x="192" y="104"/>
                  </a:lnTo>
                  <a:lnTo>
                    <a:pt x="237" y="80"/>
                  </a:lnTo>
                  <a:lnTo>
                    <a:pt x="274" y="59"/>
                  </a:lnTo>
                  <a:lnTo>
                    <a:pt x="285" y="51"/>
                  </a:lnTo>
                  <a:lnTo>
                    <a:pt x="287" y="47"/>
                  </a:lnTo>
                  <a:lnTo>
                    <a:pt x="287" y="47"/>
                  </a:lnTo>
                  <a:lnTo>
                    <a:pt x="282" y="51"/>
                  </a:lnTo>
                  <a:lnTo>
                    <a:pt x="266" y="61"/>
                  </a:lnTo>
                  <a:lnTo>
                    <a:pt x="227" y="94"/>
                  </a:lnTo>
                  <a:lnTo>
                    <a:pt x="171" y="141"/>
                  </a:lnTo>
                  <a:lnTo>
                    <a:pt x="272" y="86"/>
                  </a:lnTo>
                  <a:lnTo>
                    <a:pt x="194" y="164"/>
                  </a:lnTo>
                  <a:lnTo>
                    <a:pt x="272" y="117"/>
                  </a:lnTo>
                  <a:lnTo>
                    <a:pt x="272" y="117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157" y="266"/>
                  </a:lnTo>
                  <a:lnTo>
                    <a:pt x="258" y="178"/>
                  </a:lnTo>
                  <a:lnTo>
                    <a:pt x="291" y="151"/>
                  </a:lnTo>
                  <a:lnTo>
                    <a:pt x="303" y="141"/>
                  </a:lnTo>
                  <a:lnTo>
                    <a:pt x="303" y="141"/>
                  </a:lnTo>
                  <a:lnTo>
                    <a:pt x="299" y="149"/>
                  </a:lnTo>
                  <a:lnTo>
                    <a:pt x="285" y="162"/>
                  </a:lnTo>
                  <a:lnTo>
                    <a:pt x="247" y="205"/>
                  </a:lnTo>
                  <a:lnTo>
                    <a:pt x="210" y="248"/>
                  </a:lnTo>
                  <a:lnTo>
                    <a:pt x="194" y="266"/>
                  </a:lnTo>
                  <a:lnTo>
                    <a:pt x="194" y="266"/>
                  </a:lnTo>
                  <a:lnTo>
                    <a:pt x="258" y="219"/>
                  </a:lnTo>
                  <a:lnTo>
                    <a:pt x="301" y="188"/>
                  </a:lnTo>
                  <a:lnTo>
                    <a:pt x="315" y="178"/>
                  </a:lnTo>
                  <a:lnTo>
                    <a:pt x="319" y="172"/>
                  </a:lnTo>
                  <a:lnTo>
                    <a:pt x="319" y="172"/>
                  </a:lnTo>
                  <a:lnTo>
                    <a:pt x="315" y="174"/>
                  </a:lnTo>
                  <a:lnTo>
                    <a:pt x="307" y="186"/>
                  </a:lnTo>
                  <a:lnTo>
                    <a:pt x="284" y="217"/>
                  </a:lnTo>
                  <a:lnTo>
                    <a:pt x="256" y="258"/>
                  </a:lnTo>
                  <a:lnTo>
                    <a:pt x="256" y="258"/>
                  </a:lnTo>
                  <a:lnTo>
                    <a:pt x="297" y="219"/>
                  </a:lnTo>
                  <a:lnTo>
                    <a:pt x="334" y="188"/>
                  </a:lnTo>
                  <a:lnTo>
                    <a:pt x="233" y="336"/>
                  </a:lnTo>
                  <a:lnTo>
                    <a:pt x="350" y="195"/>
                  </a:lnTo>
                  <a:lnTo>
                    <a:pt x="303" y="305"/>
                  </a:lnTo>
                  <a:lnTo>
                    <a:pt x="459" y="149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Freeform 18">
              <a:extLst>
                <a:ext uri="{FF2B5EF4-FFF2-40B4-BE49-F238E27FC236}">
                  <a16:creationId xmlns:a16="http://schemas.microsoft.com/office/drawing/2014/main" id="{30596BB3-7618-4907-A6A1-20BD9A5A5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0950" y="1744663"/>
              <a:ext cx="728663" cy="644525"/>
            </a:xfrm>
            <a:custGeom>
              <a:avLst/>
              <a:gdLst>
                <a:gd name="T0" fmla="*/ 319 w 459"/>
                <a:gd name="T1" fmla="*/ 0 h 406"/>
                <a:gd name="T2" fmla="*/ 319 w 459"/>
                <a:gd name="T3" fmla="*/ 0 h 406"/>
                <a:gd name="T4" fmla="*/ 233 w 459"/>
                <a:gd name="T5" fmla="*/ 61 h 406"/>
                <a:gd name="T6" fmla="*/ 177 w 459"/>
                <a:gd name="T7" fmla="*/ 102 h 406"/>
                <a:gd name="T8" fmla="*/ 163 w 459"/>
                <a:gd name="T9" fmla="*/ 114 h 406"/>
                <a:gd name="T10" fmla="*/ 161 w 459"/>
                <a:gd name="T11" fmla="*/ 117 h 406"/>
                <a:gd name="T12" fmla="*/ 163 w 459"/>
                <a:gd name="T13" fmla="*/ 117 h 406"/>
                <a:gd name="T14" fmla="*/ 163 w 459"/>
                <a:gd name="T15" fmla="*/ 117 h 406"/>
                <a:gd name="T16" fmla="*/ 175 w 459"/>
                <a:gd name="T17" fmla="*/ 114 h 406"/>
                <a:gd name="T18" fmla="*/ 192 w 459"/>
                <a:gd name="T19" fmla="*/ 104 h 406"/>
                <a:gd name="T20" fmla="*/ 237 w 459"/>
                <a:gd name="T21" fmla="*/ 80 h 406"/>
                <a:gd name="T22" fmla="*/ 274 w 459"/>
                <a:gd name="T23" fmla="*/ 59 h 406"/>
                <a:gd name="T24" fmla="*/ 285 w 459"/>
                <a:gd name="T25" fmla="*/ 51 h 406"/>
                <a:gd name="T26" fmla="*/ 287 w 459"/>
                <a:gd name="T27" fmla="*/ 47 h 406"/>
                <a:gd name="T28" fmla="*/ 287 w 459"/>
                <a:gd name="T29" fmla="*/ 47 h 406"/>
                <a:gd name="T30" fmla="*/ 282 w 459"/>
                <a:gd name="T31" fmla="*/ 51 h 406"/>
                <a:gd name="T32" fmla="*/ 266 w 459"/>
                <a:gd name="T33" fmla="*/ 61 h 406"/>
                <a:gd name="T34" fmla="*/ 227 w 459"/>
                <a:gd name="T35" fmla="*/ 94 h 406"/>
                <a:gd name="T36" fmla="*/ 171 w 459"/>
                <a:gd name="T37" fmla="*/ 141 h 406"/>
                <a:gd name="T38" fmla="*/ 272 w 459"/>
                <a:gd name="T39" fmla="*/ 86 h 406"/>
                <a:gd name="T40" fmla="*/ 194 w 459"/>
                <a:gd name="T41" fmla="*/ 164 h 406"/>
                <a:gd name="T42" fmla="*/ 272 w 459"/>
                <a:gd name="T43" fmla="*/ 117 h 406"/>
                <a:gd name="T44" fmla="*/ 272 w 459"/>
                <a:gd name="T45" fmla="*/ 117 h 406"/>
                <a:gd name="T46" fmla="*/ 0 w 459"/>
                <a:gd name="T47" fmla="*/ 406 h 406"/>
                <a:gd name="T48" fmla="*/ 0 w 459"/>
                <a:gd name="T49" fmla="*/ 406 h 406"/>
                <a:gd name="T50" fmla="*/ 157 w 459"/>
                <a:gd name="T51" fmla="*/ 266 h 406"/>
                <a:gd name="T52" fmla="*/ 258 w 459"/>
                <a:gd name="T53" fmla="*/ 178 h 406"/>
                <a:gd name="T54" fmla="*/ 291 w 459"/>
                <a:gd name="T55" fmla="*/ 151 h 406"/>
                <a:gd name="T56" fmla="*/ 303 w 459"/>
                <a:gd name="T57" fmla="*/ 141 h 406"/>
                <a:gd name="T58" fmla="*/ 303 w 459"/>
                <a:gd name="T59" fmla="*/ 141 h 406"/>
                <a:gd name="T60" fmla="*/ 299 w 459"/>
                <a:gd name="T61" fmla="*/ 149 h 406"/>
                <a:gd name="T62" fmla="*/ 285 w 459"/>
                <a:gd name="T63" fmla="*/ 162 h 406"/>
                <a:gd name="T64" fmla="*/ 247 w 459"/>
                <a:gd name="T65" fmla="*/ 205 h 406"/>
                <a:gd name="T66" fmla="*/ 210 w 459"/>
                <a:gd name="T67" fmla="*/ 248 h 406"/>
                <a:gd name="T68" fmla="*/ 194 w 459"/>
                <a:gd name="T69" fmla="*/ 266 h 406"/>
                <a:gd name="T70" fmla="*/ 194 w 459"/>
                <a:gd name="T71" fmla="*/ 266 h 406"/>
                <a:gd name="T72" fmla="*/ 258 w 459"/>
                <a:gd name="T73" fmla="*/ 219 h 406"/>
                <a:gd name="T74" fmla="*/ 301 w 459"/>
                <a:gd name="T75" fmla="*/ 188 h 406"/>
                <a:gd name="T76" fmla="*/ 315 w 459"/>
                <a:gd name="T77" fmla="*/ 178 h 406"/>
                <a:gd name="T78" fmla="*/ 319 w 459"/>
                <a:gd name="T79" fmla="*/ 172 h 406"/>
                <a:gd name="T80" fmla="*/ 319 w 459"/>
                <a:gd name="T81" fmla="*/ 172 h 406"/>
                <a:gd name="T82" fmla="*/ 315 w 459"/>
                <a:gd name="T83" fmla="*/ 174 h 406"/>
                <a:gd name="T84" fmla="*/ 307 w 459"/>
                <a:gd name="T85" fmla="*/ 186 h 406"/>
                <a:gd name="T86" fmla="*/ 284 w 459"/>
                <a:gd name="T87" fmla="*/ 217 h 406"/>
                <a:gd name="T88" fmla="*/ 256 w 459"/>
                <a:gd name="T89" fmla="*/ 258 h 406"/>
                <a:gd name="T90" fmla="*/ 256 w 459"/>
                <a:gd name="T91" fmla="*/ 258 h 406"/>
                <a:gd name="T92" fmla="*/ 297 w 459"/>
                <a:gd name="T93" fmla="*/ 219 h 406"/>
                <a:gd name="T94" fmla="*/ 334 w 459"/>
                <a:gd name="T95" fmla="*/ 188 h 406"/>
                <a:gd name="T96" fmla="*/ 233 w 459"/>
                <a:gd name="T97" fmla="*/ 336 h 406"/>
                <a:gd name="T98" fmla="*/ 350 w 459"/>
                <a:gd name="T99" fmla="*/ 195 h 406"/>
                <a:gd name="T100" fmla="*/ 303 w 459"/>
                <a:gd name="T101" fmla="*/ 305 h 406"/>
                <a:gd name="T102" fmla="*/ 459 w 459"/>
                <a:gd name="T103" fmla="*/ 149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9" h="406">
                  <a:moveTo>
                    <a:pt x="319" y="0"/>
                  </a:moveTo>
                  <a:lnTo>
                    <a:pt x="319" y="0"/>
                  </a:lnTo>
                  <a:lnTo>
                    <a:pt x="233" y="61"/>
                  </a:lnTo>
                  <a:lnTo>
                    <a:pt x="177" y="102"/>
                  </a:lnTo>
                  <a:lnTo>
                    <a:pt x="163" y="114"/>
                  </a:lnTo>
                  <a:lnTo>
                    <a:pt x="161" y="117"/>
                  </a:lnTo>
                  <a:lnTo>
                    <a:pt x="163" y="117"/>
                  </a:lnTo>
                  <a:lnTo>
                    <a:pt x="163" y="117"/>
                  </a:lnTo>
                  <a:lnTo>
                    <a:pt x="175" y="114"/>
                  </a:lnTo>
                  <a:lnTo>
                    <a:pt x="192" y="104"/>
                  </a:lnTo>
                  <a:lnTo>
                    <a:pt x="237" y="80"/>
                  </a:lnTo>
                  <a:lnTo>
                    <a:pt x="274" y="59"/>
                  </a:lnTo>
                  <a:lnTo>
                    <a:pt x="285" y="51"/>
                  </a:lnTo>
                  <a:lnTo>
                    <a:pt x="287" y="47"/>
                  </a:lnTo>
                  <a:lnTo>
                    <a:pt x="287" y="47"/>
                  </a:lnTo>
                  <a:lnTo>
                    <a:pt x="282" y="51"/>
                  </a:lnTo>
                  <a:lnTo>
                    <a:pt x="266" y="61"/>
                  </a:lnTo>
                  <a:lnTo>
                    <a:pt x="227" y="94"/>
                  </a:lnTo>
                  <a:lnTo>
                    <a:pt x="171" y="141"/>
                  </a:lnTo>
                  <a:lnTo>
                    <a:pt x="272" y="86"/>
                  </a:lnTo>
                  <a:lnTo>
                    <a:pt x="194" y="164"/>
                  </a:lnTo>
                  <a:lnTo>
                    <a:pt x="272" y="117"/>
                  </a:lnTo>
                  <a:lnTo>
                    <a:pt x="272" y="117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157" y="266"/>
                  </a:lnTo>
                  <a:lnTo>
                    <a:pt x="258" y="178"/>
                  </a:lnTo>
                  <a:lnTo>
                    <a:pt x="291" y="151"/>
                  </a:lnTo>
                  <a:lnTo>
                    <a:pt x="303" y="141"/>
                  </a:lnTo>
                  <a:lnTo>
                    <a:pt x="303" y="141"/>
                  </a:lnTo>
                  <a:lnTo>
                    <a:pt x="299" y="149"/>
                  </a:lnTo>
                  <a:lnTo>
                    <a:pt x="285" y="162"/>
                  </a:lnTo>
                  <a:lnTo>
                    <a:pt x="247" y="205"/>
                  </a:lnTo>
                  <a:lnTo>
                    <a:pt x="210" y="248"/>
                  </a:lnTo>
                  <a:lnTo>
                    <a:pt x="194" y="266"/>
                  </a:lnTo>
                  <a:lnTo>
                    <a:pt x="194" y="266"/>
                  </a:lnTo>
                  <a:lnTo>
                    <a:pt x="258" y="219"/>
                  </a:lnTo>
                  <a:lnTo>
                    <a:pt x="301" y="188"/>
                  </a:lnTo>
                  <a:lnTo>
                    <a:pt x="315" y="178"/>
                  </a:lnTo>
                  <a:lnTo>
                    <a:pt x="319" y="172"/>
                  </a:lnTo>
                  <a:lnTo>
                    <a:pt x="319" y="172"/>
                  </a:lnTo>
                  <a:lnTo>
                    <a:pt x="315" y="174"/>
                  </a:lnTo>
                  <a:lnTo>
                    <a:pt x="307" y="186"/>
                  </a:lnTo>
                  <a:lnTo>
                    <a:pt x="284" y="217"/>
                  </a:lnTo>
                  <a:lnTo>
                    <a:pt x="256" y="258"/>
                  </a:lnTo>
                  <a:lnTo>
                    <a:pt x="256" y="258"/>
                  </a:lnTo>
                  <a:lnTo>
                    <a:pt x="297" y="219"/>
                  </a:lnTo>
                  <a:lnTo>
                    <a:pt x="334" y="188"/>
                  </a:lnTo>
                  <a:lnTo>
                    <a:pt x="233" y="336"/>
                  </a:lnTo>
                  <a:lnTo>
                    <a:pt x="350" y="195"/>
                  </a:lnTo>
                  <a:lnTo>
                    <a:pt x="303" y="305"/>
                  </a:lnTo>
                  <a:lnTo>
                    <a:pt x="459" y="149"/>
                  </a:lnTo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Freeform 19">
              <a:extLst>
                <a:ext uri="{FF2B5EF4-FFF2-40B4-BE49-F238E27FC236}">
                  <a16:creationId xmlns:a16="http://schemas.microsoft.com/office/drawing/2014/main" id="{38C072F7-CF36-4945-A5BB-37D1DCD59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1819275"/>
              <a:ext cx="569913" cy="458788"/>
            </a:xfrm>
            <a:custGeom>
              <a:avLst/>
              <a:gdLst>
                <a:gd name="T0" fmla="*/ 0 w 359"/>
                <a:gd name="T1" fmla="*/ 145 h 289"/>
                <a:gd name="T2" fmla="*/ 0 w 359"/>
                <a:gd name="T3" fmla="*/ 145 h 289"/>
                <a:gd name="T4" fmla="*/ 87 w 359"/>
                <a:gd name="T5" fmla="*/ 211 h 289"/>
                <a:gd name="T6" fmla="*/ 147 w 359"/>
                <a:gd name="T7" fmla="*/ 256 h 289"/>
                <a:gd name="T8" fmla="*/ 173 w 359"/>
                <a:gd name="T9" fmla="*/ 273 h 289"/>
                <a:gd name="T10" fmla="*/ 173 w 359"/>
                <a:gd name="T11" fmla="*/ 273 h 289"/>
                <a:gd name="T12" fmla="*/ 149 w 359"/>
                <a:gd name="T13" fmla="*/ 240 h 289"/>
                <a:gd name="T14" fmla="*/ 126 w 359"/>
                <a:gd name="T15" fmla="*/ 211 h 289"/>
                <a:gd name="T16" fmla="*/ 235 w 359"/>
                <a:gd name="T17" fmla="*/ 289 h 289"/>
                <a:gd name="T18" fmla="*/ 103 w 359"/>
                <a:gd name="T19" fmla="*/ 148 h 289"/>
                <a:gd name="T20" fmla="*/ 274 w 359"/>
                <a:gd name="T21" fmla="*/ 234 h 289"/>
                <a:gd name="T22" fmla="*/ 142 w 359"/>
                <a:gd name="T23" fmla="*/ 109 h 289"/>
                <a:gd name="T24" fmla="*/ 142 w 359"/>
                <a:gd name="T25" fmla="*/ 109 h 289"/>
                <a:gd name="T26" fmla="*/ 251 w 359"/>
                <a:gd name="T27" fmla="*/ 158 h 289"/>
                <a:gd name="T28" fmla="*/ 326 w 359"/>
                <a:gd name="T29" fmla="*/ 189 h 289"/>
                <a:gd name="T30" fmla="*/ 359 w 359"/>
                <a:gd name="T31" fmla="*/ 203 h 289"/>
                <a:gd name="T32" fmla="*/ 359 w 359"/>
                <a:gd name="T33" fmla="*/ 203 h 289"/>
                <a:gd name="T34" fmla="*/ 330 w 359"/>
                <a:gd name="T35" fmla="*/ 182 h 289"/>
                <a:gd name="T36" fmla="*/ 266 w 359"/>
                <a:gd name="T37" fmla="*/ 139 h 289"/>
                <a:gd name="T38" fmla="*/ 204 w 359"/>
                <a:gd name="T39" fmla="*/ 96 h 289"/>
                <a:gd name="T40" fmla="*/ 182 w 359"/>
                <a:gd name="T41" fmla="*/ 82 h 289"/>
                <a:gd name="T42" fmla="*/ 173 w 359"/>
                <a:gd name="T43" fmla="*/ 78 h 289"/>
                <a:gd name="T44" fmla="*/ 173 w 359"/>
                <a:gd name="T45" fmla="*/ 78 h 289"/>
                <a:gd name="T46" fmla="*/ 200 w 359"/>
                <a:gd name="T47" fmla="*/ 86 h 289"/>
                <a:gd name="T48" fmla="*/ 266 w 359"/>
                <a:gd name="T49" fmla="*/ 104 h 289"/>
                <a:gd name="T50" fmla="*/ 328 w 359"/>
                <a:gd name="T51" fmla="*/ 119 h 289"/>
                <a:gd name="T52" fmla="*/ 352 w 359"/>
                <a:gd name="T53" fmla="*/ 125 h 289"/>
                <a:gd name="T54" fmla="*/ 352 w 359"/>
                <a:gd name="T55" fmla="*/ 125 h 289"/>
                <a:gd name="T56" fmla="*/ 221 w 359"/>
                <a:gd name="T57" fmla="*/ 61 h 289"/>
                <a:gd name="T58" fmla="*/ 103 w 359"/>
                <a:gd name="T59" fmla="*/ 0 h 289"/>
                <a:gd name="T60" fmla="*/ 0 w 359"/>
                <a:gd name="T61" fmla="*/ 14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9" h="289">
                  <a:moveTo>
                    <a:pt x="0" y="145"/>
                  </a:moveTo>
                  <a:lnTo>
                    <a:pt x="0" y="145"/>
                  </a:lnTo>
                  <a:lnTo>
                    <a:pt x="87" y="211"/>
                  </a:lnTo>
                  <a:lnTo>
                    <a:pt x="147" y="256"/>
                  </a:lnTo>
                  <a:lnTo>
                    <a:pt x="173" y="273"/>
                  </a:lnTo>
                  <a:lnTo>
                    <a:pt x="173" y="273"/>
                  </a:lnTo>
                  <a:lnTo>
                    <a:pt x="149" y="240"/>
                  </a:lnTo>
                  <a:lnTo>
                    <a:pt x="126" y="211"/>
                  </a:lnTo>
                  <a:lnTo>
                    <a:pt x="235" y="289"/>
                  </a:lnTo>
                  <a:lnTo>
                    <a:pt x="103" y="148"/>
                  </a:lnTo>
                  <a:lnTo>
                    <a:pt x="274" y="234"/>
                  </a:lnTo>
                  <a:lnTo>
                    <a:pt x="142" y="109"/>
                  </a:lnTo>
                  <a:lnTo>
                    <a:pt x="142" y="109"/>
                  </a:lnTo>
                  <a:lnTo>
                    <a:pt x="251" y="158"/>
                  </a:lnTo>
                  <a:lnTo>
                    <a:pt x="326" y="189"/>
                  </a:lnTo>
                  <a:lnTo>
                    <a:pt x="359" y="203"/>
                  </a:lnTo>
                  <a:lnTo>
                    <a:pt x="359" y="203"/>
                  </a:lnTo>
                  <a:lnTo>
                    <a:pt x="330" y="182"/>
                  </a:lnTo>
                  <a:lnTo>
                    <a:pt x="266" y="139"/>
                  </a:lnTo>
                  <a:lnTo>
                    <a:pt x="204" y="96"/>
                  </a:lnTo>
                  <a:lnTo>
                    <a:pt x="182" y="82"/>
                  </a:lnTo>
                  <a:lnTo>
                    <a:pt x="173" y="78"/>
                  </a:lnTo>
                  <a:lnTo>
                    <a:pt x="173" y="78"/>
                  </a:lnTo>
                  <a:lnTo>
                    <a:pt x="200" y="86"/>
                  </a:lnTo>
                  <a:lnTo>
                    <a:pt x="266" y="104"/>
                  </a:lnTo>
                  <a:lnTo>
                    <a:pt x="328" y="119"/>
                  </a:lnTo>
                  <a:lnTo>
                    <a:pt x="352" y="125"/>
                  </a:lnTo>
                  <a:lnTo>
                    <a:pt x="352" y="125"/>
                  </a:lnTo>
                  <a:lnTo>
                    <a:pt x="221" y="61"/>
                  </a:lnTo>
                  <a:lnTo>
                    <a:pt x="103" y="0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Freeform 20">
              <a:extLst>
                <a:ext uri="{FF2B5EF4-FFF2-40B4-BE49-F238E27FC236}">
                  <a16:creationId xmlns:a16="http://schemas.microsoft.com/office/drawing/2014/main" id="{B4A98CF7-A433-4BE3-8E5B-BD144F029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1819275"/>
              <a:ext cx="569913" cy="458788"/>
            </a:xfrm>
            <a:custGeom>
              <a:avLst/>
              <a:gdLst>
                <a:gd name="T0" fmla="*/ 0 w 359"/>
                <a:gd name="T1" fmla="*/ 145 h 289"/>
                <a:gd name="T2" fmla="*/ 0 w 359"/>
                <a:gd name="T3" fmla="*/ 145 h 289"/>
                <a:gd name="T4" fmla="*/ 87 w 359"/>
                <a:gd name="T5" fmla="*/ 211 h 289"/>
                <a:gd name="T6" fmla="*/ 147 w 359"/>
                <a:gd name="T7" fmla="*/ 256 h 289"/>
                <a:gd name="T8" fmla="*/ 173 w 359"/>
                <a:gd name="T9" fmla="*/ 273 h 289"/>
                <a:gd name="T10" fmla="*/ 173 w 359"/>
                <a:gd name="T11" fmla="*/ 273 h 289"/>
                <a:gd name="T12" fmla="*/ 149 w 359"/>
                <a:gd name="T13" fmla="*/ 240 h 289"/>
                <a:gd name="T14" fmla="*/ 126 w 359"/>
                <a:gd name="T15" fmla="*/ 211 h 289"/>
                <a:gd name="T16" fmla="*/ 235 w 359"/>
                <a:gd name="T17" fmla="*/ 289 h 289"/>
                <a:gd name="T18" fmla="*/ 103 w 359"/>
                <a:gd name="T19" fmla="*/ 148 h 289"/>
                <a:gd name="T20" fmla="*/ 274 w 359"/>
                <a:gd name="T21" fmla="*/ 234 h 289"/>
                <a:gd name="T22" fmla="*/ 142 w 359"/>
                <a:gd name="T23" fmla="*/ 109 h 289"/>
                <a:gd name="T24" fmla="*/ 142 w 359"/>
                <a:gd name="T25" fmla="*/ 109 h 289"/>
                <a:gd name="T26" fmla="*/ 251 w 359"/>
                <a:gd name="T27" fmla="*/ 158 h 289"/>
                <a:gd name="T28" fmla="*/ 326 w 359"/>
                <a:gd name="T29" fmla="*/ 189 h 289"/>
                <a:gd name="T30" fmla="*/ 359 w 359"/>
                <a:gd name="T31" fmla="*/ 203 h 289"/>
                <a:gd name="T32" fmla="*/ 359 w 359"/>
                <a:gd name="T33" fmla="*/ 203 h 289"/>
                <a:gd name="T34" fmla="*/ 330 w 359"/>
                <a:gd name="T35" fmla="*/ 182 h 289"/>
                <a:gd name="T36" fmla="*/ 266 w 359"/>
                <a:gd name="T37" fmla="*/ 139 h 289"/>
                <a:gd name="T38" fmla="*/ 204 w 359"/>
                <a:gd name="T39" fmla="*/ 96 h 289"/>
                <a:gd name="T40" fmla="*/ 182 w 359"/>
                <a:gd name="T41" fmla="*/ 82 h 289"/>
                <a:gd name="T42" fmla="*/ 173 w 359"/>
                <a:gd name="T43" fmla="*/ 78 h 289"/>
                <a:gd name="T44" fmla="*/ 173 w 359"/>
                <a:gd name="T45" fmla="*/ 78 h 289"/>
                <a:gd name="T46" fmla="*/ 200 w 359"/>
                <a:gd name="T47" fmla="*/ 86 h 289"/>
                <a:gd name="T48" fmla="*/ 266 w 359"/>
                <a:gd name="T49" fmla="*/ 104 h 289"/>
                <a:gd name="T50" fmla="*/ 328 w 359"/>
                <a:gd name="T51" fmla="*/ 119 h 289"/>
                <a:gd name="T52" fmla="*/ 352 w 359"/>
                <a:gd name="T53" fmla="*/ 125 h 289"/>
                <a:gd name="T54" fmla="*/ 352 w 359"/>
                <a:gd name="T55" fmla="*/ 125 h 289"/>
                <a:gd name="T56" fmla="*/ 221 w 359"/>
                <a:gd name="T57" fmla="*/ 61 h 289"/>
                <a:gd name="T58" fmla="*/ 103 w 359"/>
                <a:gd name="T5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59" h="289">
                  <a:moveTo>
                    <a:pt x="0" y="145"/>
                  </a:moveTo>
                  <a:lnTo>
                    <a:pt x="0" y="145"/>
                  </a:lnTo>
                  <a:lnTo>
                    <a:pt x="87" y="211"/>
                  </a:lnTo>
                  <a:lnTo>
                    <a:pt x="147" y="256"/>
                  </a:lnTo>
                  <a:lnTo>
                    <a:pt x="173" y="273"/>
                  </a:lnTo>
                  <a:lnTo>
                    <a:pt x="173" y="273"/>
                  </a:lnTo>
                  <a:lnTo>
                    <a:pt x="149" y="240"/>
                  </a:lnTo>
                  <a:lnTo>
                    <a:pt x="126" y="211"/>
                  </a:lnTo>
                  <a:lnTo>
                    <a:pt x="235" y="289"/>
                  </a:lnTo>
                  <a:lnTo>
                    <a:pt x="103" y="148"/>
                  </a:lnTo>
                  <a:lnTo>
                    <a:pt x="274" y="234"/>
                  </a:lnTo>
                  <a:lnTo>
                    <a:pt x="142" y="109"/>
                  </a:lnTo>
                  <a:lnTo>
                    <a:pt x="142" y="109"/>
                  </a:lnTo>
                  <a:lnTo>
                    <a:pt x="251" y="158"/>
                  </a:lnTo>
                  <a:lnTo>
                    <a:pt x="326" y="189"/>
                  </a:lnTo>
                  <a:lnTo>
                    <a:pt x="359" y="203"/>
                  </a:lnTo>
                  <a:lnTo>
                    <a:pt x="359" y="203"/>
                  </a:lnTo>
                  <a:lnTo>
                    <a:pt x="330" y="182"/>
                  </a:lnTo>
                  <a:lnTo>
                    <a:pt x="266" y="139"/>
                  </a:lnTo>
                  <a:lnTo>
                    <a:pt x="204" y="96"/>
                  </a:lnTo>
                  <a:lnTo>
                    <a:pt x="182" y="82"/>
                  </a:lnTo>
                  <a:lnTo>
                    <a:pt x="173" y="78"/>
                  </a:lnTo>
                  <a:lnTo>
                    <a:pt x="173" y="78"/>
                  </a:lnTo>
                  <a:lnTo>
                    <a:pt x="200" y="86"/>
                  </a:lnTo>
                  <a:lnTo>
                    <a:pt x="266" y="104"/>
                  </a:lnTo>
                  <a:lnTo>
                    <a:pt x="328" y="119"/>
                  </a:lnTo>
                  <a:lnTo>
                    <a:pt x="352" y="125"/>
                  </a:lnTo>
                  <a:lnTo>
                    <a:pt x="352" y="125"/>
                  </a:lnTo>
                  <a:lnTo>
                    <a:pt x="221" y="61"/>
                  </a:lnTo>
                  <a:lnTo>
                    <a:pt x="103" y="0"/>
                  </a:lnTo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Freeform 21">
              <a:extLst>
                <a:ext uri="{FF2B5EF4-FFF2-40B4-BE49-F238E27FC236}">
                  <a16:creationId xmlns:a16="http://schemas.microsoft.com/office/drawing/2014/main" id="{93DD6277-E9A4-4A63-8AB2-DAB7CDFF9B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176213"/>
              <a:ext cx="1704975" cy="1792288"/>
            </a:xfrm>
            <a:custGeom>
              <a:avLst/>
              <a:gdLst>
                <a:gd name="T0" fmla="*/ 1031 w 1074"/>
                <a:gd name="T1" fmla="*/ 872 h 1129"/>
                <a:gd name="T2" fmla="*/ 889 w 1074"/>
                <a:gd name="T3" fmla="*/ 396 h 1129"/>
                <a:gd name="T4" fmla="*/ 910 w 1074"/>
                <a:gd name="T5" fmla="*/ 536 h 1129"/>
                <a:gd name="T6" fmla="*/ 832 w 1074"/>
                <a:gd name="T7" fmla="*/ 708 h 1129"/>
                <a:gd name="T8" fmla="*/ 926 w 1074"/>
                <a:gd name="T9" fmla="*/ 581 h 1129"/>
                <a:gd name="T10" fmla="*/ 840 w 1074"/>
                <a:gd name="T11" fmla="*/ 638 h 1129"/>
                <a:gd name="T12" fmla="*/ 970 w 1074"/>
                <a:gd name="T13" fmla="*/ 692 h 1129"/>
                <a:gd name="T14" fmla="*/ 934 w 1074"/>
                <a:gd name="T15" fmla="*/ 840 h 1129"/>
                <a:gd name="T16" fmla="*/ 934 w 1074"/>
                <a:gd name="T17" fmla="*/ 944 h 1129"/>
                <a:gd name="T18" fmla="*/ 994 w 1074"/>
                <a:gd name="T19" fmla="*/ 833 h 1129"/>
                <a:gd name="T20" fmla="*/ 941 w 1074"/>
                <a:gd name="T21" fmla="*/ 435 h 1129"/>
                <a:gd name="T22" fmla="*/ 891 w 1074"/>
                <a:gd name="T23" fmla="*/ 333 h 1129"/>
                <a:gd name="T24" fmla="*/ 196 w 1074"/>
                <a:gd name="T25" fmla="*/ 464 h 1129"/>
                <a:gd name="T26" fmla="*/ 119 w 1074"/>
                <a:gd name="T27" fmla="*/ 503 h 1129"/>
                <a:gd name="T28" fmla="*/ 216 w 1074"/>
                <a:gd name="T29" fmla="*/ 944 h 1129"/>
                <a:gd name="T30" fmla="*/ 210 w 1074"/>
                <a:gd name="T31" fmla="*/ 782 h 1129"/>
                <a:gd name="T32" fmla="*/ 187 w 1074"/>
                <a:gd name="T33" fmla="*/ 528 h 1129"/>
                <a:gd name="T34" fmla="*/ 233 w 1074"/>
                <a:gd name="T35" fmla="*/ 302 h 1129"/>
                <a:gd name="T36" fmla="*/ 552 w 1074"/>
                <a:gd name="T37" fmla="*/ 137 h 1129"/>
                <a:gd name="T38" fmla="*/ 346 w 1074"/>
                <a:gd name="T39" fmla="*/ 257 h 1129"/>
                <a:gd name="T40" fmla="*/ 537 w 1074"/>
                <a:gd name="T41" fmla="*/ 248 h 1129"/>
                <a:gd name="T42" fmla="*/ 576 w 1074"/>
                <a:gd name="T43" fmla="*/ 185 h 1129"/>
                <a:gd name="T44" fmla="*/ 755 w 1074"/>
                <a:gd name="T45" fmla="*/ 205 h 1129"/>
                <a:gd name="T46" fmla="*/ 755 w 1074"/>
                <a:gd name="T47" fmla="*/ 179 h 1129"/>
                <a:gd name="T48" fmla="*/ 702 w 1074"/>
                <a:gd name="T49" fmla="*/ 37 h 1129"/>
                <a:gd name="T50" fmla="*/ 360 w 1074"/>
                <a:gd name="T51" fmla="*/ 49 h 1129"/>
                <a:gd name="T52" fmla="*/ 550 w 1074"/>
                <a:gd name="T53" fmla="*/ 76 h 1129"/>
                <a:gd name="T54" fmla="*/ 801 w 1074"/>
                <a:gd name="T55" fmla="*/ 105 h 1129"/>
                <a:gd name="T56" fmla="*/ 856 w 1074"/>
                <a:gd name="T57" fmla="*/ 170 h 1129"/>
                <a:gd name="T58" fmla="*/ 996 w 1074"/>
                <a:gd name="T59" fmla="*/ 341 h 1129"/>
                <a:gd name="T60" fmla="*/ 941 w 1074"/>
                <a:gd name="T61" fmla="*/ 232 h 1129"/>
                <a:gd name="T62" fmla="*/ 420 w 1074"/>
                <a:gd name="T63" fmla="*/ 271 h 1129"/>
                <a:gd name="T64" fmla="*/ 712 w 1074"/>
                <a:gd name="T65" fmla="*/ 296 h 1129"/>
                <a:gd name="T66" fmla="*/ 793 w 1074"/>
                <a:gd name="T67" fmla="*/ 427 h 1129"/>
                <a:gd name="T68" fmla="*/ 873 w 1074"/>
                <a:gd name="T69" fmla="*/ 460 h 1129"/>
                <a:gd name="T70" fmla="*/ 284 w 1074"/>
                <a:gd name="T71" fmla="*/ 445 h 1129"/>
                <a:gd name="T72" fmla="*/ 545 w 1074"/>
                <a:gd name="T73" fmla="*/ 326 h 1129"/>
                <a:gd name="T74" fmla="*/ 496 w 1074"/>
                <a:gd name="T75" fmla="*/ 435 h 1129"/>
                <a:gd name="T76" fmla="*/ 554 w 1074"/>
                <a:gd name="T77" fmla="*/ 445 h 1129"/>
                <a:gd name="T78" fmla="*/ 591 w 1074"/>
                <a:gd name="T79" fmla="*/ 320 h 1129"/>
                <a:gd name="T80" fmla="*/ 642 w 1074"/>
                <a:gd name="T81" fmla="*/ 351 h 1129"/>
                <a:gd name="T82" fmla="*/ 708 w 1074"/>
                <a:gd name="T83" fmla="*/ 474 h 1129"/>
                <a:gd name="T84" fmla="*/ 558 w 1074"/>
                <a:gd name="T85" fmla="*/ 289 h 1129"/>
                <a:gd name="T86" fmla="*/ 459 w 1074"/>
                <a:gd name="T87" fmla="*/ 351 h 1129"/>
                <a:gd name="T88" fmla="*/ 443 w 1074"/>
                <a:gd name="T89" fmla="*/ 435 h 1129"/>
                <a:gd name="T90" fmla="*/ 325 w 1074"/>
                <a:gd name="T91" fmla="*/ 657 h 1129"/>
                <a:gd name="T92" fmla="*/ 171 w 1074"/>
                <a:gd name="T93" fmla="*/ 624 h 1129"/>
                <a:gd name="T94" fmla="*/ 224 w 1074"/>
                <a:gd name="T95" fmla="*/ 634 h 1129"/>
                <a:gd name="T96" fmla="*/ 243 w 1074"/>
                <a:gd name="T97" fmla="*/ 778 h 1129"/>
                <a:gd name="T98" fmla="*/ 825 w 1074"/>
                <a:gd name="T99" fmla="*/ 1063 h 1129"/>
                <a:gd name="T100" fmla="*/ 856 w 1074"/>
                <a:gd name="T101" fmla="*/ 1105 h 1129"/>
                <a:gd name="T102" fmla="*/ 356 w 1074"/>
                <a:gd name="T103" fmla="*/ 1072 h 1129"/>
                <a:gd name="T104" fmla="*/ 193 w 1074"/>
                <a:gd name="T105" fmla="*/ 166 h 1129"/>
                <a:gd name="T106" fmla="*/ 132 w 1074"/>
                <a:gd name="T107" fmla="*/ 310 h 1129"/>
                <a:gd name="T108" fmla="*/ 230 w 1074"/>
                <a:gd name="T109" fmla="*/ 203 h 1129"/>
                <a:gd name="T110" fmla="*/ 31 w 1074"/>
                <a:gd name="T111" fmla="*/ 552 h 1129"/>
                <a:gd name="T112" fmla="*/ 78 w 1074"/>
                <a:gd name="T113" fmla="*/ 1008 h 1129"/>
                <a:gd name="T114" fmla="*/ 49 w 1074"/>
                <a:gd name="T115" fmla="*/ 698 h 1129"/>
                <a:gd name="T116" fmla="*/ 389 w 1074"/>
                <a:gd name="T117" fmla="*/ 552 h 1129"/>
                <a:gd name="T118" fmla="*/ 327 w 1074"/>
                <a:gd name="T119" fmla="*/ 581 h 1129"/>
                <a:gd name="T120" fmla="*/ 743 w 1074"/>
                <a:gd name="T121" fmla="*/ 677 h 1129"/>
                <a:gd name="T122" fmla="*/ 846 w 1074"/>
                <a:gd name="T123" fmla="*/ 513 h 1129"/>
                <a:gd name="T124" fmla="*/ 702 w 1074"/>
                <a:gd name="T125" fmla="*/ 579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4" h="1129">
                  <a:moveTo>
                    <a:pt x="1066" y="404"/>
                  </a:moveTo>
                  <a:lnTo>
                    <a:pt x="1066" y="404"/>
                  </a:lnTo>
                  <a:lnTo>
                    <a:pt x="1060" y="406"/>
                  </a:lnTo>
                  <a:lnTo>
                    <a:pt x="1048" y="410"/>
                  </a:lnTo>
                  <a:lnTo>
                    <a:pt x="1040" y="411"/>
                  </a:lnTo>
                  <a:lnTo>
                    <a:pt x="1035" y="415"/>
                  </a:lnTo>
                  <a:lnTo>
                    <a:pt x="1029" y="421"/>
                  </a:lnTo>
                  <a:lnTo>
                    <a:pt x="1027" y="427"/>
                  </a:lnTo>
                  <a:lnTo>
                    <a:pt x="1027" y="427"/>
                  </a:lnTo>
                  <a:lnTo>
                    <a:pt x="1023" y="462"/>
                  </a:lnTo>
                  <a:lnTo>
                    <a:pt x="1019" y="525"/>
                  </a:lnTo>
                  <a:lnTo>
                    <a:pt x="1019" y="560"/>
                  </a:lnTo>
                  <a:lnTo>
                    <a:pt x="1019" y="591"/>
                  </a:lnTo>
                  <a:lnTo>
                    <a:pt x="1023" y="618"/>
                  </a:lnTo>
                  <a:lnTo>
                    <a:pt x="1025" y="630"/>
                  </a:lnTo>
                  <a:lnTo>
                    <a:pt x="1027" y="638"/>
                  </a:lnTo>
                  <a:lnTo>
                    <a:pt x="1027" y="638"/>
                  </a:lnTo>
                  <a:lnTo>
                    <a:pt x="1037" y="659"/>
                  </a:lnTo>
                  <a:lnTo>
                    <a:pt x="1044" y="671"/>
                  </a:lnTo>
                  <a:lnTo>
                    <a:pt x="1048" y="686"/>
                  </a:lnTo>
                  <a:lnTo>
                    <a:pt x="1050" y="716"/>
                  </a:lnTo>
                  <a:lnTo>
                    <a:pt x="1050" y="716"/>
                  </a:lnTo>
                  <a:lnTo>
                    <a:pt x="1050" y="737"/>
                  </a:lnTo>
                  <a:lnTo>
                    <a:pt x="1046" y="762"/>
                  </a:lnTo>
                  <a:lnTo>
                    <a:pt x="1037" y="817"/>
                  </a:lnTo>
                  <a:lnTo>
                    <a:pt x="1031" y="840"/>
                  </a:lnTo>
                  <a:lnTo>
                    <a:pt x="1029" y="860"/>
                  </a:lnTo>
                  <a:lnTo>
                    <a:pt x="1031" y="872"/>
                  </a:lnTo>
                  <a:lnTo>
                    <a:pt x="1031" y="872"/>
                  </a:lnTo>
                  <a:lnTo>
                    <a:pt x="1035" y="872"/>
                  </a:lnTo>
                  <a:lnTo>
                    <a:pt x="1035" y="872"/>
                  </a:lnTo>
                  <a:lnTo>
                    <a:pt x="1039" y="868"/>
                  </a:lnTo>
                  <a:lnTo>
                    <a:pt x="1042" y="862"/>
                  </a:lnTo>
                  <a:lnTo>
                    <a:pt x="1050" y="842"/>
                  </a:lnTo>
                  <a:lnTo>
                    <a:pt x="1056" y="817"/>
                  </a:lnTo>
                  <a:lnTo>
                    <a:pt x="1064" y="788"/>
                  </a:lnTo>
                  <a:lnTo>
                    <a:pt x="1072" y="731"/>
                  </a:lnTo>
                  <a:lnTo>
                    <a:pt x="1074" y="708"/>
                  </a:lnTo>
                  <a:lnTo>
                    <a:pt x="1074" y="692"/>
                  </a:lnTo>
                  <a:lnTo>
                    <a:pt x="1074" y="692"/>
                  </a:lnTo>
                  <a:lnTo>
                    <a:pt x="1072" y="682"/>
                  </a:lnTo>
                  <a:lnTo>
                    <a:pt x="1070" y="675"/>
                  </a:lnTo>
                  <a:lnTo>
                    <a:pt x="1062" y="663"/>
                  </a:lnTo>
                  <a:lnTo>
                    <a:pt x="1060" y="657"/>
                  </a:lnTo>
                  <a:lnTo>
                    <a:pt x="1058" y="651"/>
                  </a:lnTo>
                  <a:lnTo>
                    <a:pt x="1056" y="641"/>
                  </a:lnTo>
                  <a:lnTo>
                    <a:pt x="1058" y="630"/>
                  </a:lnTo>
                  <a:lnTo>
                    <a:pt x="1058" y="630"/>
                  </a:lnTo>
                  <a:lnTo>
                    <a:pt x="1062" y="579"/>
                  </a:lnTo>
                  <a:lnTo>
                    <a:pt x="1064" y="503"/>
                  </a:lnTo>
                  <a:lnTo>
                    <a:pt x="1066" y="404"/>
                  </a:lnTo>
                  <a:lnTo>
                    <a:pt x="1066" y="404"/>
                  </a:lnTo>
                  <a:close/>
                  <a:moveTo>
                    <a:pt x="918" y="380"/>
                  </a:moveTo>
                  <a:lnTo>
                    <a:pt x="918" y="380"/>
                  </a:lnTo>
                  <a:lnTo>
                    <a:pt x="899" y="388"/>
                  </a:lnTo>
                  <a:lnTo>
                    <a:pt x="889" y="396"/>
                  </a:lnTo>
                  <a:lnTo>
                    <a:pt x="887" y="400"/>
                  </a:lnTo>
                  <a:lnTo>
                    <a:pt x="887" y="404"/>
                  </a:lnTo>
                  <a:lnTo>
                    <a:pt x="887" y="404"/>
                  </a:lnTo>
                  <a:lnTo>
                    <a:pt x="895" y="425"/>
                  </a:lnTo>
                  <a:lnTo>
                    <a:pt x="902" y="443"/>
                  </a:lnTo>
                  <a:lnTo>
                    <a:pt x="902" y="443"/>
                  </a:lnTo>
                  <a:lnTo>
                    <a:pt x="906" y="447"/>
                  </a:lnTo>
                  <a:lnTo>
                    <a:pt x="912" y="448"/>
                  </a:lnTo>
                  <a:lnTo>
                    <a:pt x="912" y="452"/>
                  </a:lnTo>
                  <a:lnTo>
                    <a:pt x="914" y="454"/>
                  </a:lnTo>
                  <a:lnTo>
                    <a:pt x="912" y="460"/>
                  </a:lnTo>
                  <a:lnTo>
                    <a:pt x="910" y="466"/>
                  </a:lnTo>
                  <a:lnTo>
                    <a:pt x="910" y="466"/>
                  </a:lnTo>
                  <a:lnTo>
                    <a:pt x="906" y="472"/>
                  </a:lnTo>
                  <a:lnTo>
                    <a:pt x="902" y="476"/>
                  </a:lnTo>
                  <a:lnTo>
                    <a:pt x="895" y="480"/>
                  </a:lnTo>
                  <a:lnTo>
                    <a:pt x="893" y="482"/>
                  </a:lnTo>
                  <a:lnTo>
                    <a:pt x="891" y="486"/>
                  </a:lnTo>
                  <a:lnTo>
                    <a:pt x="891" y="489"/>
                  </a:lnTo>
                  <a:lnTo>
                    <a:pt x="895" y="497"/>
                  </a:lnTo>
                  <a:lnTo>
                    <a:pt x="895" y="497"/>
                  </a:lnTo>
                  <a:lnTo>
                    <a:pt x="899" y="505"/>
                  </a:lnTo>
                  <a:lnTo>
                    <a:pt x="904" y="511"/>
                  </a:lnTo>
                  <a:lnTo>
                    <a:pt x="914" y="519"/>
                  </a:lnTo>
                  <a:lnTo>
                    <a:pt x="916" y="523"/>
                  </a:lnTo>
                  <a:lnTo>
                    <a:pt x="916" y="526"/>
                  </a:lnTo>
                  <a:lnTo>
                    <a:pt x="914" y="530"/>
                  </a:lnTo>
                  <a:lnTo>
                    <a:pt x="910" y="536"/>
                  </a:lnTo>
                  <a:lnTo>
                    <a:pt x="910" y="536"/>
                  </a:lnTo>
                  <a:lnTo>
                    <a:pt x="906" y="542"/>
                  </a:lnTo>
                  <a:lnTo>
                    <a:pt x="904" y="548"/>
                  </a:lnTo>
                  <a:lnTo>
                    <a:pt x="902" y="558"/>
                  </a:lnTo>
                  <a:lnTo>
                    <a:pt x="902" y="562"/>
                  </a:lnTo>
                  <a:lnTo>
                    <a:pt x="900" y="565"/>
                  </a:lnTo>
                  <a:lnTo>
                    <a:pt x="895" y="571"/>
                  </a:lnTo>
                  <a:lnTo>
                    <a:pt x="887" y="575"/>
                  </a:lnTo>
                  <a:lnTo>
                    <a:pt x="887" y="575"/>
                  </a:lnTo>
                  <a:lnTo>
                    <a:pt x="854" y="591"/>
                  </a:lnTo>
                  <a:lnTo>
                    <a:pt x="842" y="597"/>
                  </a:lnTo>
                  <a:lnTo>
                    <a:pt x="832" y="606"/>
                  </a:lnTo>
                  <a:lnTo>
                    <a:pt x="832" y="606"/>
                  </a:lnTo>
                  <a:lnTo>
                    <a:pt x="823" y="616"/>
                  </a:lnTo>
                  <a:lnTo>
                    <a:pt x="815" y="624"/>
                  </a:lnTo>
                  <a:lnTo>
                    <a:pt x="809" y="630"/>
                  </a:lnTo>
                  <a:lnTo>
                    <a:pt x="809" y="634"/>
                  </a:lnTo>
                  <a:lnTo>
                    <a:pt x="809" y="638"/>
                  </a:lnTo>
                  <a:lnTo>
                    <a:pt x="809" y="638"/>
                  </a:lnTo>
                  <a:lnTo>
                    <a:pt x="811" y="655"/>
                  </a:lnTo>
                  <a:lnTo>
                    <a:pt x="817" y="684"/>
                  </a:lnTo>
                  <a:lnTo>
                    <a:pt x="819" y="696"/>
                  </a:lnTo>
                  <a:lnTo>
                    <a:pt x="823" y="706"/>
                  </a:lnTo>
                  <a:lnTo>
                    <a:pt x="825" y="708"/>
                  </a:lnTo>
                  <a:lnTo>
                    <a:pt x="827" y="710"/>
                  </a:lnTo>
                  <a:lnTo>
                    <a:pt x="830" y="710"/>
                  </a:lnTo>
                  <a:lnTo>
                    <a:pt x="832" y="708"/>
                  </a:lnTo>
                  <a:lnTo>
                    <a:pt x="832" y="708"/>
                  </a:lnTo>
                  <a:lnTo>
                    <a:pt x="836" y="702"/>
                  </a:lnTo>
                  <a:lnTo>
                    <a:pt x="838" y="696"/>
                  </a:lnTo>
                  <a:lnTo>
                    <a:pt x="836" y="688"/>
                  </a:lnTo>
                  <a:lnTo>
                    <a:pt x="838" y="686"/>
                  </a:lnTo>
                  <a:lnTo>
                    <a:pt x="840" y="684"/>
                  </a:lnTo>
                  <a:lnTo>
                    <a:pt x="856" y="684"/>
                  </a:lnTo>
                  <a:lnTo>
                    <a:pt x="856" y="684"/>
                  </a:lnTo>
                  <a:lnTo>
                    <a:pt x="879" y="686"/>
                  </a:lnTo>
                  <a:lnTo>
                    <a:pt x="897" y="684"/>
                  </a:lnTo>
                  <a:lnTo>
                    <a:pt x="912" y="679"/>
                  </a:lnTo>
                  <a:lnTo>
                    <a:pt x="920" y="675"/>
                  </a:lnTo>
                  <a:lnTo>
                    <a:pt x="926" y="669"/>
                  </a:lnTo>
                  <a:lnTo>
                    <a:pt x="926" y="669"/>
                  </a:lnTo>
                  <a:lnTo>
                    <a:pt x="937" y="661"/>
                  </a:lnTo>
                  <a:lnTo>
                    <a:pt x="945" y="653"/>
                  </a:lnTo>
                  <a:lnTo>
                    <a:pt x="949" y="649"/>
                  </a:lnTo>
                  <a:lnTo>
                    <a:pt x="951" y="643"/>
                  </a:lnTo>
                  <a:lnTo>
                    <a:pt x="951" y="634"/>
                  </a:lnTo>
                  <a:lnTo>
                    <a:pt x="949" y="622"/>
                  </a:lnTo>
                  <a:lnTo>
                    <a:pt x="949" y="622"/>
                  </a:lnTo>
                  <a:lnTo>
                    <a:pt x="947" y="610"/>
                  </a:lnTo>
                  <a:lnTo>
                    <a:pt x="949" y="601"/>
                  </a:lnTo>
                  <a:lnTo>
                    <a:pt x="953" y="589"/>
                  </a:lnTo>
                  <a:lnTo>
                    <a:pt x="953" y="585"/>
                  </a:lnTo>
                  <a:lnTo>
                    <a:pt x="953" y="583"/>
                  </a:lnTo>
                  <a:lnTo>
                    <a:pt x="941" y="583"/>
                  </a:lnTo>
                  <a:lnTo>
                    <a:pt x="941" y="583"/>
                  </a:lnTo>
                  <a:lnTo>
                    <a:pt x="926" y="581"/>
                  </a:lnTo>
                  <a:lnTo>
                    <a:pt x="916" y="579"/>
                  </a:lnTo>
                  <a:lnTo>
                    <a:pt x="912" y="579"/>
                  </a:lnTo>
                  <a:lnTo>
                    <a:pt x="910" y="581"/>
                  </a:lnTo>
                  <a:lnTo>
                    <a:pt x="910" y="591"/>
                  </a:lnTo>
                  <a:lnTo>
                    <a:pt x="910" y="591"/>
                  </a:lnTo>
                  <a:lnTo>
                    <a:pt x="912" y="608"/>
                  </a:lnTo>
                  <a:lnTo>
                    <a:pt x="910" y="622"/>
                  </a:lnTo>
                  <a:lnTo>
                    <a:pt x="910" y="622"/>
                  </a:lnTo>
                  <a:lnTo>
                    <a:pt x="910" y="626"/>
                  </a:lnTo>
                  <a:lnTo>
                    <a:pt x="912" y="628"/>
                  </a:lnTo>
                  <a:lnTo>
                    <a:pt x="918" y="632"/>
                  </a:lnTo>
                  <a:lnTo>
                    <a:pt x="920" y="632"/>
                  </a:lnTo>
                  <a:lnTo>
                    <a:pt x="918" y="632"/>
                  </a:lnTo>
                  <a:lnTo>
                    <a:pt x="910" y="638"/>
                  </a:lnTo>
                  <a:lnTo>
                    <a:pt x="910" y="638"/>
                  </a:lnTo>
                  <a:lnTo>
                    <a:pt x="899" y="643"/>
                  </a:lnTo>
                  <a:lnTo>
                    <a:pt x="891" y="649"/>
                  </a:lnTo>
                  <a:lnTo>
                    <a:pt x="885" y="651"/>
                  </a:lnTo>
                  <a:lnTo>
                    <a:pt x="871" y="653"/>
                  </a:lnTo>
                  <a:lnTo>
                    <a:pt x="871" y="653"/>
                  </a:lnTo>
                  <a:lnTo>
                    <a:pt x="858" y="655"/>
                  </a:lnTo>
                  <a:lnTo>
                    <a:pt x="848" y="659"/>
                  </a:lnTo>
                  <a:lnTo>
                    <a:pt x="842" y="659"/>
                  </a:lnTo>
                  <a:lnTo>
                    <a:pt x="842" y="657"/>
                  </a:lnTo>
                  <a:lnTo>
                    <a:pt x="840" y="653"/>
                  </a:lnTo>
                  <a:lnTo>
                    <a:pt x="840" y="653"/>
                  </a:lnTo>
                  <a:lnTo>
                    <a:pt x="838" y="645"/>
                  </a:lnTo>
                  <a:lnTo>
                    <a:pt x="840" y="638"/>
                  </a:lnTo>
                  <a:lnTo>
                    <a:pt x="844" y="630"/>
                  </a:lnTo>
                  <a:lnTo>
                    <a:pt x="856" y="622"/>
                  </a:lnTo>
                  <a:lnTo>
                    <a:pt x="856" y="622"/>
                  </a:lnTo>
                  <a:lnTo>
                    <a:pt x="875" y="606"/>
                  </a:lnTo>
                  <a:lnTo>
                    <a:pt x="899" y="581"/>
                  </a:lnTo>
                  <a:lnTo>
                    <a:pt x="926" y="552"/>
                  </a:lnTo>
                  <a:lnTo>
                    <a:pt x="926" y="552"/>
                  </a:lnTo>
                  <a:lnTo>
                    <a:pt x="926" y="546"/>
                  </a:lnTo>
                  <a:lnTo>
                    <a:pt x="924" y="536"/>
                  </a:lnTo>
                  <a:lnTo>
                    <a:pt x="926" y="530"/>
                  </a:lnTo>
                  <a:lnTo>
                    <a:pt x="926" y="525"/>
                  </a:lnTo>
                  <a:lnTo>
                    <a:pt x="930" y="521"/>
                  </a:lnTo>
                  <a:lnTo>
                    <a:pt x="934" y="521"/>
                  </a:lnTo>
                  <a:lnTo>
                    <a:pt x="934" y="521"/>
                  </a:lnTo>
                  <a:lnTo>
                    <a:pt x="945" y="523"/>
                  </a:lnTo>
                  <a:lnTo>
                    <a:pt x="955" y="525"/>
                  </a:lnTo>
                  <a:lnTo>
                    <a:pt x="965" y="528"/>
                  </a:lnTo>
                  <a:lnTo>
                    <a:pt x="965" y="528"/>
                  </a:lnTo>
                  <a:lnTo>
                    <a:pt x="965" y="536"/>
                  </a:lnTo>
                  <a:lnTo>
                    <a:pt x="965" y="567"/>
                  </a:lnTo>
                  <a:lnTo>
                    <a:pt x="965" y="567"/>
                  </a:lnTo>
                  <a:lnTo>
                    <a:pt x="967" y="591"/>
                  </a:lnTo>
                  <a:lnTo>
                    <a:pt x="972" y="616"/>
                  </a:lnTo>
                  <a:lnTo>
                    <a:pt x="974" y="643"/>
                  </a:lnTo>
                  <a:lnTo>
                    <a:pt x="974" y="659"/>
                  </a:lnTo>
                  <a:lnTo>
                    <a:pt x="972" y="677"/>
                  </a:lnTo>
                  <a:lnTo>
                    <a:pt x="972" y="677"/>
                  </a:lnTo>
                  <a:lnTo>
                    <a:pt x="970" y="692"/>
                  </a:lnTo>
                  <a:lnTo>
                    <a:pt x="970" y="704"/>
                  </a:lnTo>
                  <a:lnTo>
                    <a:pt x="972" y="721"/>
                  </a:lnTo>
                  <a:lnTo>
                    <a:pt x="972" y="727"/>
                  </a:lnTo>
                  <a:lnTo>
                    <a:pt x="972" y="733"/>
                  </a:lnTo>
                  <a:lnTo>
                    <a:pt x="970" y="739"/>
                  </a:lnTo>
                  <a:lnTo>
                    <a:pt x="965" y="747"/>
                  </a:lnTo>
                  <a:lnTo>
                    <a:pt x="965" y="747"/>
                  </a:lnTo>
                  <a:lnTo>
                    <a:pt x="953" y="762"/>
                  </a:lnTo>
                  <a:lnTo>
                    <a:pt x="943" y="776"/>
                  </a:lnTo>
                  <a:lnTo>
                    <a:pt x="932" y="786"/>
                  </a:lnTo>
                  <a:lnTo>
                    <a:pt x="926" y="790"/>
                  </a:lnTo>
                  <a:lnTo>
                    <a:pt x="918" y="794"/>
                  </a:lnTo>
                  <a:lnTo>
                    <a:pt x="918" y="794"/>
                  </a:lnTo>
                  <a:lnTo>
                    <a:pt x="904" y="797"/>
                  </a:lnTo>
                  <a:lnTo>
                    <a:pt x="895" y="797"/>
                  </a:lnTo>
                  <a:lnTo>
                    <a:pt x="891" y="799"/>
                  </a:lnTo>
                  <a:lnTo>
                    <a:pt x="889" y="801"/>
                  </a:lnTo>
                  <a:lnTo>
                    <a:pt x="887" y="805"/>
                  </a:lnTo>
                  <a:lnTo>
                    <a:pt x="887" y="809"/>
                  </a:lnTo>
                  <a:lnTo>
                    <a:pt x="887" y="809"/>
                  </a:lnTo>
                  <a:lnTo>
                    <a:pt x="885" y="831"/>
                  </a:lnTo>
                  <a:lnTo>
                    <a:pt x="885" y="836"/>
                  </a:lnTo>
                  <a:lnTo>
                    <a:pt x="887" y="840"/>
                  </a:lnTo>
                  <a:lnTo>
                    <a:pt x="887" y="840"/>
                  </a:lnTo>
                  <a:lnTo>
                    <a:pt x="895" y="840"/>
                  </a:lnTo>
                  <a:lnTo>
                    <a:pt x="906" y="840"/>
                  </a:lnTo>
                  <a:lnTo>
                    <a:pt x="922" y="838"/>
                  </a:lnTo>
                  <a:lnTo>
                    <a:pt x="934" y="840"/>
                  </a:lnTo>
                  <a:lnTo>
                    <a:pt x="934" y="840"/>
                  </a:lnTo>
                  <a:lnTo>
                    <a:pt x="939" y="840"/>
                  </a:lnTo>
                  <a:lnTo>
                    <a:pt x="945" y="838"/>
                  </a:lnTo>
                  <a:lnTo>
                    <a:pt x="955" y="834"/>
                  </a:lnTo>
                  <a:lnTo>
                    <a:pt x="959" y="834"/>
                  </a:lnTo>
                  <a:lnTo>
                    <a:pt x="963" y="836"/>
                  </a:lnTo>
                  <a:lnTo>
                    <a:pt x="965" y="840"/>
                  </a:lnTo>
                  <a:lnTo>
                    <a:pt x="965" y="848"/>
                  </a:lnTo>
                  <a:lnTo>
                    <a:pt x="965" y="848"/>
                  </a:lnTo>
                  <a:lnTo>
                    <a:pt x="965" y="858"/>
                  </a:lnTo>
                  <a:lnTo>
                    <a:pt x="967" y="864"/>
                  </a:lnTo>
                  <a:lnTo>
                    <a:pt x="970" y="872"/>
                  </a:lnTo>
                  <a:lnTo>
                    <a:pt x="972" y="875"/>
                  </a:lnTo>
                  <a:lnTo>
                    <a:pt x="972" y="877"/>
                  </a:lnTo>
                  <a:lnTo>
                    <a:pt x="970" y="881"/>
                  </a:lnTo>
                  <a:lnTo>
                    <a:pt x="965" y="887"/>
                  </a:lnTo>
                  <a:lnTo>
                    <a:pt x="965" y="887"/>
                  </a:lnTo>
                  <a:lnTo>
                    <a:pt x="939" y="905"/>
                  </a:lnTo>
                  <a:lnTo>
                    <a:pt x="904" y="926"/>
                  </a:lnTo>
                  <a:lnTo>
                    <a:pt x="873" y="946"/>
                  </a:lnTo>
                  <a:lnTo>
                    <a:pt x="865" y="953"/>
                  </a:lnTo>
                  <a:lnTo>
                    <a:pt x="864" y="955"/>
                  </a:lnTo>
                  <a:lnTo>
                    <a:pt x="864" y="957"/>
                  </a:lnTo>
                  <a:lnTo>
                    <a:pt x="864" y="957"/>
                  </a:lnTo>
                  <a:lnTo>
                    <a:pt x="869" y="959"/>
                  </a:lnTo>
                  <a:lnTo>
                    <a:pt x="877" y="957"/>
                  </a:lnTo>
                  <a:lnTo>
                    <a:pt x="904" y="953"/>
                  </a:lnTo>
                  <a:lnTo>
                    <a:pt x="934" y="944"/>
                  </a:lnTo>
                  <a:lnTo>
                    <a:pt x="947" y="940"/>
                  </a:lnTo>
                  <a:lnTo>
                    <a:pt x="957" y="934"/>
                  </a:lnTo>
                  <a:lnTo>
                    <a:pt x="957" y="934"/>
                  </a:lnTo>
                  <a:lnTo>
                    <a:pt x="961" y="932"/>
                  </a:lnTo>
                  <a:lnTo>
                    <a:pt x="963" y="934"/>
                  </a:lnTo>
                  <a:lnTo>
                    <a:pt x="967" y="938"/>
                  </a:lnTo>
                  <a:lnTo>
                    <a:pt x="969" y="942"/>
                  </a:lnTo>
                  <a:lnTo>
                    <a:pt x="970" y="955"/>
                  </a:lnTo>
                  <a:lnTo>
                    <a:pt x="974" y="973"/>
                  </a:lnTo>
                  <a:lnTo>
                    <a:pt x="976" y="988"/>
                  </a:lnTo>
                  <a:lnTo>
                    <a:pt x="978" y="1002"/>
                  </a:lnTo>
                  <a:lnTo>
                    <a:pt x="982" y="1012"/>
                  </a:lnTo>
                  <a:lnTo>
                    <a:pt x="984" y="1012"/>
                  </a:lnTo>
                  <a:lnTo>
                    <a:pt x="988" y="1012"/>
                  </a:lnTo>
                  <a:lnTo>
                    <a:pt x="988" y="1012"/>
                  </a:lnTo>
                  <a:lnTo>
                    <a:pt x="994" y="1010"/>
                  </a:lnTo>
                  <a:lnTo>
                    <a:pt x="1000" y="1010"/>
                  </a:lnTo>
                  <a:lnTo>
                    <a:pt x="1009" y="1012"/>
                  </a:lnTo>
                  <a:lnTo>
                    <a:pt x="1011" y="1012"/>
                  </a:lnTo>
                  <a:lnTo>
                    <a:pt x="1013" y="1008"/>
                  </a:lnTo>
                  <a:lnTo>
                    <a:pt x="1011" y="988"/>
                  </a:lnTo>
                  <a:lnTo>
                    <a:pt x="1011" y="988"/>
                  </a:lnTo>
                  <a:lnTo>
                    <a:pt x="1004" y="953"/>
                  </a:lnTo>
                  <a:lnTo>
                    <a:pt x="994" y="918"/>
                  </a:lnTo>
                  <a:lnTo>
                    <a:pt x="980" y="879"/>
                  </a:lnTo>
                  <a:lnTo>
                    <a:pt x="980" y="879"/>
                  </a:lnTo>
                  <a:lnTo>
                    <a:pt x="988" y="854"/>
                  </a:lnTo>
                  <a:lnTo>
                    <a:pt x="994" y="833"/>
                  </a:lnTo>
                  <a:lnTo>
                    <a:pt x="996" y="823"/>
                  </a:lnTo>
                  <a:lnTo>
                    <a:pt x="996" y="817"/>
                  </a:lnTo>
                  <a:lnTo>
                    <a:pt x="996" y="817"/>
                  </a:lnTo>
                  <a:lnTo>
                    <a:pt x="992" y="794"/>
                  </a:lnTo>
                  <a:lnTo>
                    <a:pt x="988" y="782"/>
                  </a:lnTo>
                  <a:lnTo>
                    <a:pt x="988" y="770"/>
                  </a:lnTo>
                  <a:lnTo>
                    <a:pt x="988" y="770"/>
                  </a:lnTo>
                  <a:lnTo>
                    <a:pt x="990" y="739"/>
                  </a:lnTo>
                  <a:lnTo>
                    <a:pt x="996" y="692"/>
                  </a:lnTo>
                  <a:lnTo>
                    <a:pt x="996" y="692"/>
                  </a:lnTo>
                  <a:lnTo>
                    <a:pt x="1000" y="647"/>
                  </a:lnTo>
                  <a:lnTo>
                    <a:pt x="1002" y="581"/>
                  </a:lnTo>
                  <a:lnTo>
                    <a:pt x="1000" y="523"/>
                  </a:lnTo>
                  <a:lnTo>
                    <a:pt x="998" y="503"/>
                  </a:lnTo>
                  <a:lnTo>
                    <a:pt x="998" y="499"/>
                  </a:lnTo>
                  <a:lnTo>
                    <a:pt x="996" y="497"/>
                  </a:lnTo>
                  <a:lnTo>
                    <a:pt x="996" y="497"/>
                  </a:lnTo>
                  <a:lnTo>
                    <a:pt x="986" y="501"/>
                  </a:lnTo>
                  <a:lnTo>
                    <a:pt x="980" y="503"/>
                  </a:lnTo>
                  <a:lnTo>
                    <a:pt x="972" y="503"/>
                  </a:lnTo>
                  <a:lnTo>
                    <a:pt x="967" y="501"/>
                  </a:lnTo>
                  <a:lnTo>
                    <a:pt x="959" y="499"/>
                  </a:lnTo>
                  <a:lnTo>
                    <a:pt x="953" y="491"/>
                  </a:lnTo>
                  <a:lnTo>
                    <a:pt x="949" y="482"/>
                  </a:lnTo>
                  <a:lnTo>
                    <a:pt x="949" y="482"/>
                  </a:lnTo>
                  <a:lnTo>
                    <a:pt x="943" y="460"/>
                  </a:lnTo>
                  <a:lnTo>
                    <a:pt x="941" y="447"/>
                  </a:lnTo>
                  <a:lnTo>
                    <a:pt x="941" y="435"/>
                  </a:lnTo>
                  <a:lnTo>
                    <a:pt x="941" y="435"/>
                  </a:lnTo>
                  <a:lnTo>
                    <a:pt x="939" y="423"/>
                  </a:lnTo>
                  <a:lnTo>
                    <a:pt x="939" y="415"/>
                  </a:lnTo>
                  <a:lnTo>
                    <a:pt x="939" y="413"/>
                  </a:lnTo>
                  <a:lnTo>
                    <a:pt x="941" y="411"/>
                  </a:lnTo>
                  <a:lnTo>
                    <a:pt x="941" y="411"/>
                  </a:lnTo>
                  <a:lnTo>
                    <a:pt x="945" y="408"/>
                  </a:lnTo>
                  <a:lnTo>
                    <a:pt x="949" y="404"/>
                  </a:lnTo>
                  <a:lnTo>
                    <a:pt x="957" y="396"/>
                  </a:lnTo>
                  <a:lnTo>
                    <a:pt x="957" y="396"/>
                  </a:lnTo>
                  <a:lnTo>
                    <a:pt x="957" y="392"/>
                  </a:lnTo>
                  <a:lnTo>
                    <a:pt x="957" y="384"/>
                  </a:lnTo>
                  <a:lnTo>
                    <a:pt x="951" y="361"/>
                  </a:lnTo>
                  <a:lnTo>
                    <a:pt x="943" y="335"/>
                  </a:lnTo>
                  <a:lnTo>
                    <a:pt x="939" y="326"/>
                  </a:lnTo>
                  <a:lnTo>
                    <a:pt x="934" y="318"/>
                  </a:lnTo>
                  <a:lnTo>
                    <a:pt x="934" y="318"/>
                  </a:lnTo>
                  <a:lnTo>
                    <a:pt x="920" y="308"/>
                  </a:lnTo>
                  <a:lnTo>
                    <a:pt x="904" y="298"/>
                  </a:lnTo>
                  <a:lnTo>
                    <a:pt x="897" y="296"/>
                  </a:lnTo>
                  <a:lnTo>
                    <a:pt x="889" y="294"/>
                  </a:lnTo>
                  <a:lnTo>
                    <a:pt x="883" y="296"/>
                  </a:lnTo>
                  <a:lnTo>
                    <a:pt x="879" y="302"/>
                  </a:lnTo>
                  <a:lnTo>
                    <a:pt x="879" y="302"/>
                  </a:lnTo>
                  <a:lnTo>
                    <a:pt x="879" y="306"/>
                  </a:lnTo>
                  <a:lnTo>
                    <a:pt x="879" y="310"/>
                  </a:lnTo>
                  <a:lnTo>
                    <a:pt x="883" y="322"/>
                  </a:lnTo>
                  <a:lnTo>
                    <a:pt x="891" y="333"/>
                  </a:lnTo>
                  <a:lnTo>
                    <a:pt x="899" y="347"/>
                  </a:lnTo>
                  <a:lnTo>
                    <a:pt x="914" y="371"/>
                  </a:lnTo>
                  <a:lnTo>
                    <a:pt x="918" y="376"/>
                  </a:lnTo>
                  <a:lnTo>
                    <a:pt x="918" y="380"/>
                  </a:lnTo>
                  <a:lnTo>
                    <a:pt x="918" y="380"/>
                  </a:lnTo>
                  <a:close/>
                  <a:moveTo>
                    <a:pt x="233" y="302"/>
                  </a:moveTo>
                  <a:lnTo>
                    <a:pt x="233" y="302"/>
                  </a:lnTo>
                  <a:lnTo>
                    <a:pt x="216" y="316"/>
                  </a:lnTo>
                  <a:lnTo>
                    <a:pt x="193" y="339"/>
                  </a:lnTo>
                  <a:lnTo>
                    <a:pt x="183" y="353"/>
                  </a:lnTo>
                  <a:lnTo>
                    <a:pt x="175" y="365"/>
                  </a:lnTo>
                  <a:lnTo>
                    <a:pt x="171" y="378"/>
                  </a:lnTo>
                  <a:lnTo>
                    <a:pt x="169" y="382"/>
                  </a:lnTo>
                  <a:lnTo>
                    <a:pt x="171" y="388"/>
                  </a:lnTo>
                  <a:lnTo>
                    <a:pt x="171" y="388"/>
                  </a:lnTo>
                  <a:lnTo>
                    <a:pt x="175" y="396"/>
                  </a:lnTo>
                  <a:lnTo>
                    <a:pt x="179" y="400"/>
                  </a:lnTo>
                  <a:lnTo>
                    <a:pt x="183" y="402"/>
                  </a:lnTo>
                  <a:lnTo>
                    <a:pt x="187" y="402"/>
                  </a:lnTo>
                  <a:lnTo>
                    <a:pt x="191" y="404"/>
                  </a:lnTo>
                  <a:lnTo>
                    <a:pt x="193" y="406"/>
                  </a:lnTo>
                  <a:lnTo>
                    <a:pt x="195" y="411"/>
                  </a:lnTo>
                  <a:lnTo>
                    <a:pt x="195" y="419"/>
                  </a:lnTo>
                  <a:lnTo>
                    <a:pt x="195" y="419"/>
                  </a:lnTo>
                  <a:lnTo>
                    <a:pt x="195" y="439"/>
                  </a:lnTo>
                  <a:lnTo>
                    <a:pt x="196" y="452"/>
                  </a:lnTo>
                  <a:lnTo>
                    <a:pt x="196" y="462"/>
                  </a:lnTo>
                  <a:lnTo>
                    <a:pt x="196" y="464"/>
                  </a:lnTo>
                  <a:lnTo>
                    <a:pt x="195" y="466"/>
                  </a:lnTo>
                  <a:lnTo>
                    <a:pt x="195" y="466"/>
                  </a:lnTo>
                  <a:lnTo>
                    <a:pt x="191" y="464"/>
                  </a:lnTo>
                  <a:lnTo>
                    <a:pt x="185" y="462"/>
                  </a:lnTo>
                  <a:lnTo>
                    <a:pt x="181" y="462"/>
                  </a:lnTo>
                  <a:lnTo>
                    <a:pt x="179" y="462"/>
                  </a:lnTo>
                  <a:lnTo>
                    <a:pt x="179" y="466"/>
                  </a:lnTo>
                  <a:lnTo>
                    <a:pt x="179" y="466"/>
                  </a:lnTo>
                  <a:lnTo>
                    <a:pt x="179" y="474"/>
                  </a:lnTo>
                  <a:lnTo>
                    <a:pt x="183" y="482"/>
                  </a:lnTo>
                  <a:lnTo>
                    <a:pt x="183" y="489"/>
                  </a:lnTo>
                  <a:lnTo>
                    <a:pt x="181" y="493"/>
                  </a:lnTo>
                  <a:lnTo>
                    <a:pt x="179" y="497"/>
                  </a:lnTo>
                  <a:lnTo>
                    <a:pt x="179" y="497"/>
                  </a:lnTo>
                  <a:lnTo>
                    <a:pt x="163" y="521"/>
                  </a:lnTo>
                  <a:lnTo>
                    <a:pt x="163" y="521"/>
                  </a:lnTo>
                  <a:lnTo>
                    <a:pt x="163" y="519"/>
                  </a:lnTo>
                  <a:lnTo>
                    <a:pt x="161" y="513"/>
                  </a:lnTo>
                  <a:lnTo>
                    <a:pt x="156" y="507"/>
                  </a:lnTo>
                  <a:lnTo>
                    <a:pt x="152" y="505"/>
                  </a:lnTo>
                  <a:lnTo>
                    <a:pt x="148" y="505"/>
                  </a:lnTo>
                  <a:lnTo>
                    <a:pt x="148" y="505"/>
                  </a:lnTo>
                  <a:lnTo>
                    <a:pt x="142" y="505"/>
                  </a:lnTo>
                  <a:lnTo>
                    <a:pt x="138" y="501"/>
                  </a:lnTo>
                  <a:lnTo>
                    <a:pt x="128" y="497"/>
                  </a:lnTo>
                  <a:lnTo>
                    <a:pt x="123" y="495"/>
                  </a:lnTo>
                  <a:lnTo>
                    <a:pt x="121" y="497"/>
                  </a:lnTo>
                  <a:lnTo>
                    <a:pt x="119" y="503"/>
                  </a:lnTo>
                  <a:lnTo>
                    <a:pt x="117" y="513"/>
                  </a:lnTo>
                  <a:lnTo>
                    <a:pt x="117" y="513"/>
                  </a:lnTo>
                  <a:lnTo>
                    <a:pt x="117" y="575"/>
                  </a:lnTo>
                  <a:lnTo>
                    <a:pt x="117" y="638"/>
                  </a:lnTo>
                  <a:lnTo>
                    <a:pt x="117" y="638"/>
                  </a:lnTo>
                  <a:lnTo>
                    <a:pt x="115" y="667"/>
                  </a:lnTo>
                  <a:lnTo>
                    <a:pt x="111" y="694"/>
                  </a:lnTo>
                  <a:lnTo>
                    <a:pt x="109" y="719"/>
                  </a:lnTo>
                  <a:lnTo>
                    <a:pt x="109" y="739"/>
                  </a:lnTo>
                  <a:lnTo>
                    <a:pt x="109" y="739"/>
                  </a:lnTo>
                  <a:lnTo>
                    <a:pt x="113" y="792"/>
                  </a:lnTo>
                  <a:lnTo>
                    <a:pt x="117" y="821"/>
                  </a:lnTo>
                  <a:lnTo>
                    <a:pt x="121" y="833"/>
                  </a:lnTo>
                  <a:lnTo>
                    <a:pt x="125" y="840"/>
                  </a:lnTo>
                  <a:lnTo>
                    <a:pt x="125" y="840"/>
                  </a:lnTo>
                  <a:lnTo>
                    <a:pt x="134" y="860"/>
                  </a:lnTo>
                  <a:lnTo>
                    <a:pt x="148" y="883"/>
                  </a:lnTo>
                  <a:lnTo>
                    <a:pt x="160" y="909"/>
                  </a:lnTo>
                  <a:lnTo>
                    <a:pt x="171" y="926"/>
                  </a:lnTo>
                  <a:lnTo>
                    <a:pt x="171" y="926"/>
                  </a:lnTo>
                  <a:lnTo>
                    <a:pt x="185" y="940"/>
                  </a:lnTo>
                  <a:lnTo>
                    <a:pt x="200" y="950"/>
                  </a:lnTo>
                  <a:lnTo>
                    <a:pt x="208" y="953"/>
                  </a:lnTo>
                  <a:lnTo>
                    <a:pt x="214" y="955"/>
                  </a:lnTo>
                  <a:lnTo>
                    <a:pt x="218" y="953"/>
                  </a:lnTo>
                  <a:lnTo>
                    <a:pt x="218" y="950"/>
                  </a:lnTo>
                  <a:lnTo>
                    <a:pt x="218" y="950"/>
                  </a:lnTo>
                  <a:lnTo>
                    <a:pt x="216" y="944"/>
                  </a:lnTo>
                  <a:lnTo>
                    <a:pt x="210" y="938"/>
                  </a:lnTo>
                  <a:lnTo>
                    <a:pt x="196" y="924"/>
                  </a:lnTo>
                  <a:lnTo>
                    <a:pt x="183" y="909"/>
                  </a:lnTo>
                  <a:lnTo>
                    <a:pt x="175" y="903"/>
                  </a:lnTo>
                  <a:lnTo>
                    <a:pt x="171" y="895"/>
                  </a:lnTo>
                  <a:lnTo>
                    <a:pt x="171" y="895"/>
                  </a:lnTo>
                  <a:lnTo>
                    <a:pt x="161" y="877"/>
                  </a:lnTo>
                  <a:lnTo>
                    <a:pt x="152" y="858"/>
                  </a:lnTo>
                  <a:lnTo>
                    <a:pt x="148" y="850"/>
                  </a:lnTo>
                  <a:lnTo>
                    <a:pt x="148" y="842"/>
                  </a:lnTo>
                  <a:lnTo>
                    <a:pt x="150" y="836"/>
                  </a:lnTo>
                  <a:lnTo>
                    <a:pt x="156" y="833"/>
                  </a:lnTo>
                  <a:lnTo>
                    <a:pt x="156" y="833"/>
                  </a:lnTo>
                  <a:lnTo>
                    <a:pt x="175" y="829"/>
                  </a:lnTo>
                  <a:lnTo>
                    <a:pt x="195" y="829"/>
                  </a:lnTo>
                  <a:lnTo>
                    <a:pt x="210" y="827"/>
                  </a:lnTo>
                  <a:lnTo>
                    <a:pt x="216" y="827"/>
                  </a:lnTo>
                  <a:lnTo>
                    <a:pt x="218" y="825"/>
                  </a:lnTo>
                  <a:lnTo>
                    <a:pt x="218" y="825"/>
                  </a:lnTo>
                  <a:lnTo>
                    <a:pt x="220" y="817"/>
                  </a:lnTo>
                  <a:lnTo>
                    <a:pt x="224" y="805"/>
                  </a:lnTo>
                  <a:lnTo>
                    <a:pt x="224" y="797"/>
                  </a:lnTo>
                  <a:lnTo>
                    <a:pt x="224" y="792"/>
                  </a:lnTo>
                  <a:lnTo>
                    <a:pt x="222" y="788"/>
                  </a:lnTo>
                  <a:lnTo>
                    <a:pt x="218" y="786"/>
                  </a:lnTo>
                  <a:lnTo>
                    <a:pt x="218" y="786"/>
                  </a:lnTo>
                  <a:lnTo>
                    <a:pt x="214" y="784"/>
                  </a:lnTo>
                  <a:lnTo>
                    <a:pt x="210" y="782"/>
                  </a:lnTo>
                  <a:lnTo>
                    <a:pt x="202" y="776"/>
                  </a:lnTo>
                  <a:lnTo>
                    <a:pt x="198" y="774"/>
                  </a:lnTo>
                  <a:lnTo>
                    <a:pt x="195" y="772"/>
                  </a:lnTo>
                  <a:lnTo>
                    <a:pt x="187" y="770"/>
                  </a:lnTo>
                  <a:lnTo>
                    <a:pt x="179" y="770"/>
                  </a:lnTo>
                  <a:lnTo>
                    <a:pt x="179" y="770"/>
                  </a:lnTo>
                  <a:lnTo>
                    <a:pt x="150" y="774"/>
                  </a:lnTo>
                  <a:lnTo>
                    <a:pt x="140" y="774"/>
                  </a:lnTo>
                  <a:lnTo>
                    <a:pt x="136" y="772"/>
                  </a:lnTo>
                  <a:lnTo>
                    <a:pt x="132" y="770"/>
                  </a:lnTo>
                  <a:lnTo>
                    <a:pt x="132" y="770"/>
                  </a:lnTo>
                  <a:lnTo>
                    <a:pt x="130" y="762"/>
                  </a:lnTo>
                  <a:lnTo>
                    <a:pt x="130" y="747"/>
                  </a:lnTo>
                  <a:lnTo>
                    <a:pt x="132" y="704"/>
                  </a:lnTo>
                  <a:lnTo>
                    <a:pt x="140" y="630"/>
                  </a:lnTo>
                  <a:lnTo>
                    <a:pt x="140" y="630"/>
                  </a:lnTo>
                  <a:lnTo>
                    <a:pt x="142" y="595"/>
                  </a:lnTo>
                  <a:lnTo>
                    <a:pt x="144" y="577"/>
                  </a:lnTo>
                  <a:lnTo>
                    <a:pt x="148" y="567"/>
                  </a:lnTo>
                  <a:lnTo>
                    <a:pt x="148" y="567"/>
                  </a:lnTo>
                  <a:lnTo>
                    <a:pt x="156" y="552"/>
                  </a:lnTo>
                  <a:lnTo>
                    <a:pt x="160" y="546"/>
                  </a:lnTo>
                  <a:lnTo>
                    <a:pt x="161" y="544"/>
                  </a:lnTo>
                  <a:lnTo>
                    <a:pt x="163" y="544"/>
                  </a:lnTo>
                  <a:lnTo>
                    <a:pt x="163" y="544"/>
                  </a:lnTo>
                  <a:lnTo>
                    <a:pt x="169" y="544"/>
                  </a:lnTo>
                  <a:lnTo>
                    <a:pt x="175" y="538"/>
                  </a:lnTo>
                  <a:lnTo>
                    <a:pt x="187" y="528"/>
                  </a:lnTo>
                  <a:lnTo>
                    <a:pt x="187" y="528"/>
                  </a:lnTo>
                  <a:lnTo>
                    <a:pt x="195" y="523"/>
                  </a:lnTo>
                  <a:lnTo>
                    <a:pt x="210" y="517"/>
                  </a:lnTo>
                  <a:lnTo>
                    <a:pt x="224" y="511"/>
                  </a:lnTo>
                  <a:lnTo>
                    <a:pt x="233" y="505"/>
                  </a:lnTo>
                  <a:lnTo>
                    <a:pt x="233" y="505"/>
                  </a:lnTo>
                  <a:lnTo>
                    <a:pt x="235" y="501"/>
                  </a:lnTo>
                  <a:lnTo>
                    <a:pt x="233" y="497"/>
                  </a:lnTo>
                  <a:lnTo>
                    <a:pt x="228" y="489"/>
                  </a:lnTo>
                  <a:lnTo>
                    <a:pt x="220" y="482"/>
                  </a:lnTo>
                  <a:lnTo>
                    <a:pt x="218" y="478"/>
                  </a:lnTo>
                  <a:lnTo>
                    <a:pt x="218" y="474"/>
                  </a:lnTo>
                  <a:lnTo>
                    <a:pt x="218" y="474"/>
                  </a:lnTo>
                  <a:lnTo>
                    <a:pt x="220" y="456"/>
                  </a:lnTo>
                  <a:lnTo>
                    <a:pt x="222" y="447"/>
                  </a:lnTo>
                  <a:lnTo>
                    <a:pt x="226" y="435"/>
                  </a:lnTo>
                  <a:lnTo>
                    <a:pt x="226" y="435"/>
                  </a:lnTo>
                  <a:lnTo>
                    <a:pt x="231" y="421"/>
                  </a:lnTo>
                  <a:lnTo>
                    <a:pt x="233" y="411"/>
                  </a:lnTo>
                  <a:lnTo>
                    <a:pt x="233" y="396"/>
                  </a:lnTo>
                  <a:lnTo>
                    <a:pt x="233" y="396"/>
                  </a:lnTo>
                  <a:lnTo>
                    <a:pt x="235" y="367"/>
                  </a:lnTo>
                  <a:lnTo>
                    <a:pt x="239" y="335"/>
                  </a:lnTo>
                  <a:lnTo>
                    <a:pt x="239" y="320"/>
                  </a:lnTo>
                  <a:lnTo>
                    <a:pt x="239" y="310"/>
                  </a:lnTo>
                  <a:lnTo>
                    <a:pt x="237" y="302"/>
                  </a:lnTo>
                  <a:lnTo>
                    <a:pt x="235" y="302"/>
                  </a:lnTo>
                  <a:lnTo>
                    <a:pt x="233" y="302"/>
                  </a:lnTo>
                  <a:lnTo>
                    <a:pt x="233" y="302"/>
                  </a:lnTo>
                  <a:close/>
                  <a:moveTo>
                    <a:pt x="335" y="193"/>
                  </a:moveTo>
                  <a:lnTo>
                    <a:pt x="335" y="193"/>
                  </a:lnTo>
                  <a:lnTo>
                    <a:pt x="336" y="193"/>
                  </a:lnTo>
                  <a:lnTo>
                    <a:pt x="336" y="193"/>
                  </a:lnTo>
                  <a:lnTo>
                    <a:pt x="366" y="178"/>
                  </a:lnTo>
                  <a:lnTo>
                    <a:pt x="366" y="178"/>
                  </a:lnTo>
                  <a:lnTo>
                    <a:pt x="424" y="148"/>
                  </a:lnTo>
                  <a:lnTo>
                    <a:pt x="459" y="131"/>
                  </a:lnTo>
                  <a:lnTo>
                    <a:pt x="459" y="131"/>
                  </a:lnTo>
                  <a:lnTo>
                    <a:pt x="469" y="123"/>
                  </a:lnTo>
                  <a:lnTo>
                    <a:pt x="478" y="115"/>
                  </a:lnTo>
                  <a:lnTo>
                    <a:pt x="482" y="111"/>
                  </a:lnTo>
                  <a:lnTo>
                    <a:pt x="488" y="109"/>
                  </a:lnTo>
                  <a:lnTo>
                    <a:pt x="496" y="107"/>
                  </a:lnTo>
                  <a:lnTo>
                    <a:pt x="506" y="107"/>
                  </a:lnTo>
                  <a:lnTo>
                    <a:pt x="506" y="107"/>
                  </a:lnTo>
                  <a:lnTo>
                    <a:pt x="523" y="107"/>
                  </a:lnTo>
                  <a:lnTo>
                    <a:pt x="533" y="107"/>
                  </a:lnTo>
                  <a:lnTo>
                    <a:pt x="539" y="109"/>
                  </a:lnTo>
                  <a:lnTo>
                    <a:pt x="545" y="115"/>
                  </a:lnTo>
                  <a:lnTo>
                    <a:pt x="545" y="115"/>
                  </a:lnTo>
                  <a:lnTo>
                    <a:pt x="548" y="121"/>
                  </a:lnTo>
                  <a:lnTo>
                    <a:pt x="550" y="121"/>
                  </a:lnTo>
                  <a:lnTo>
                    <a:pt x="552" y="123"/>
                  </a:lnTo>
                  <a:lnTo>
                    <a:pt x="552" y="131"/>
                  </a:lnTo>
                  <a:lnTo>
                    <a:pt x="552" y="131"/>
                  </a:lnTo>
                  <a:lnTo>
                    <a:pt x="552" y="137"/>
                  </a:lnTo>
                  <a:lnTo>
                    <a:pt x="550" y="140"/>
                  </a:lnTo>
                  <a:lnTo>
                    <a:pt x="543" y="146"/>
                  </a:lnTo>
                  <a:lnTo>
                    <a:pt x="533" y="154"/>
                  </a:lnTo>
                  <a:lnTo>
                    <a:pt x="521" y="162"/>
                  </a:lnTo>
                  <a:lnTo>
                    <a:pt x="521" y="162"/>
                  </a:lnTo>
                  <a:lnTo>
                    <a:pt x="517" y="168"/>
                  </a:lnTo>
                  <a:lnTo>
                    <a:pt x="513" y="172"/>
                  </a:lnTo>
                  <a:lnTo>
                    <a:pt x="512" y="179"/>
                  </a:lnTo>
                  <a:lnTo>
                    <a:pt x="508" y="185"/>
                  </a:lnTo>
                  <a:lnTo>
                    <a:pt x="504" y="189"/>
                  </a:lnTo>
                  <a:lnTo>
                    <a:pt x="498" y="193"/>
                  </a:lnTo>
                  <a:lnTo>
                    <a:pt x="498" y="193"/>
                  </a:lnTo>
                  <a:lnTo>
                    <a:pt x="477" y="205"/>
                  </a:lnTo>
                  <a:lnTo>
                    <a:pt x="469" y="209"/>
                  </a:lnTo>
                  <a:lnTo>
                    <a:pt x="467" y="209"/>
                  </a:lnTo>
                  <a:lnTo>
                    <a:pt x="467" y="209"/>
                  </a:lnTo>
                  <a:lnTo>
                    <a:pt x="459" y="207"/>
                  </a:lnTo>
                  <a:lnTo>
                    <a:pt x="443" y="205"/>
                  </a:lnTo>
                  <a:lnTo>
                    <a:pt x="420" y="201"/>
                  </a:lnTo>
                  <a:lnTo>
                    <a:pt x="420" y="201"/>
                  </a:lnTo>
                  <a:lnTo>
                    <a:pt x="405" y="209"/>
                  </a:lnTo>
                  <a:lnTo>
                    <a:pt x="377" y="226"/>
                  </a:lnTo>
                  <a:lnTo>
                    <a:pt x="352" y="244"/>
                  </a:lnTo>
                  <a:lnTo>
                    <a:pt x="344" y="252"/>
                  </a:lnTo>
                  <a:lnTo>
                    <a:pt x="342" y="254"/>
                  </a:lnTo>
                  <a:lnTo>
                    <a:pt x="342" y="255"/>
                  </a:lnTo>
                  <a:lnTo>
                    <a:pt x="342" y="255"/>
                  </a:lnTo>
                  <a:lnTo>
                    <a:pt x="346" y="257"/>
                  </a:lnTo>
                  <a:lnTo>
                    <a:pt x="352" y="257"/>
                  </a:lnTo>
                  <a:lnTo>
                    <a:pt x="370" y="255"/>
                  </a:lnTo>
                  <a:lnTo>
                    <a:pt x="389" y="248"/>
                  </a:lnTo>
                  <a:lnTo>
                    <a:pt x="397" y="244"/>
                  </a:lnTo>
                  <a:lnTo>
                    <a:pt x="405" y="240"/>
                  </a:lnTo>
                  <a:lnTo>
                    <a:pt x="405" y="240"/>
                  </a:lnTo>
                  <a:lnTo>
                    <a:pt x="414" y="230"/>
                  </a:lnTo>
                  <a:lnTo>
                    <a:pt x="422" y="224"/>
                  </a:lnTo>
                  <a:lnTo>
                    <a:pt x="426" y="222"/>
                  </a:lnTo>
                  <a:lnTo>
                    <a:pt x="430" y="222"/>
                  </a:lnTo>
                  <a:lnTo>
                    <a:pt x="436" y="222"/>
                  </a:lnTo>
                  <a:lnTo>
                    <a:pt x="443" y="224"/>
                  </a:lnTo>
                  <a:lnTo>
                    <a:pt x="443" y="224"/>
                  </a:lnTo>
                  <a:lnTo>
                    <a:pt x="465" y="234"/>
                  </a:lnTo>
                  <a:lnTo>
                    <a:pt x="475" y="234"/>
                  </a:lnTo>
                  <a:lnTo>
                    <a:pt x="490" y="232"/>
                  </a:lnTo>
                  <a:lnTo>
                    <a:pt x="490" y="232"/>
                  </a:lnTo>
                  <a:lnTo>
                    <a:pt x="527" y="224"/>
                  </a:lnTo>
                  <a:lnTo>
                    <a:pt x="541" y="224"/>
                  </a:lnTo>
                  <a:lnTo>
                    <a:pt x="545" y="224"/>
                  </a:lnTo>
                  <a:lnTo>
                    <a:pt x="545" y="224"/>
                  </a:lnTo>
                  <a:lnTo>
                    <a:pt x="545" y="228"/>
                  </a:lnTo>
                  <a:lnTo>
                    <a:pt x="548" y="236"/>
                  </a:lnTo>
                  <a:lnTo>
                    <a:pt x="548" y="240"/>
                  </a:lnTo>
                  <a:lnTo>
                    <a:pt x="547" y="242"/>
                  </a:lnTo>
                  <a:lnTo>
                    <a:pt x="543" y="246"/>
                  </a:lnTo>
                  <a:lnTo>
                    <a:pt x="537" y="248"/>
                  </a:lnTo>
                  <a:lnTo>
                    <a:pt x="537" y="248"/>
                  </a:lnTo>
                  <a:lnTo>
                    <a:pt x="510" y="252"/>
                  </a:lnTo>
                  <a:lnTo>
                    <a:pt x="490" y="255"/>
                  </a:lnTo>
                  <a:lnTo>
                    <a:pt x="490" y="255"/>
                  </a:lnTo>
                  <a:lnTo>
                    <a:pt x="484" y="257"/>
                  </a:lnTo>
                  <a:lnTo>
                    <a:pt x="484" y="259"/>
                  </a:lnTo>
                  <a:lnTo>
                    <a:pt x="484" y="263"/>
                  </a:lnTo>
                  <a:lnTo>
                    <a:pt x="482" y="263"/>
                  </a:lnTo>
                  <a:lnTo>
                    <a:pt x="482" y="263"/>
                  </a:lnTo>
                  <a:lnTo>
                    <a:pt x="482" y="263"/>
                  </a:lnTo>
                  <a:lnTo>
                    <a:pt x="482" y="265"/>
                  </a:lnTo>
                  <a:lnTo>
                    <a:pt x="486" y="269"/>
                  </a:lnTo>
                  <a:lnTo>
                    <a:pt x="494" y="273"/>
                  </a:lnTo>
                  <a:lnTo>
                    <a:pt x="500" y="273"/>
                  </a:lnTo>
                  <a:lnTo>
                    <a:pt x="506" y="271"/>
                  </a:lnTo>
                  <a:lnTo>
                    <a:pt x="506" y="271"/>
                  </a:lnTo>
                  <a:lnTo>
                    <a:pt x="541" y="259"/>
                  </a:lnTo>
                  <a:lnTo>
                    <a:pt x="568" y="248"/>
                  </a:lnTo>
                  <a:lnTo>
                    <a:pt x="568" y="248"/>
                  </a:lnTo>
                  <a:lnTo>
                    <a:pt x="570" y="242"/>
                  </a:lnTo>
                  <a:lnTo>
                    <a:pt x="570" y="232"/>
                  </a:lnTo>
                  <a:lnTo>
                    <a:pt x="566" y="205"/>
                  </a:lnTo>
                  <a:lnTo>
                    <a:pt x="566" y="191"/>
                  </a:lnTo>
                  <a:lnTo>
                    <a:pt x="568" y="183"/>
                  </a:lnTo>
                  <a:lnTo>
                    <a:pt x="568" y="181"/>
                  </a:lnTo>
                  <a:lnTo>
                    <a:pt x="570" y="179"/>
                  </a:lnTo>
                  <a:lnTo>
                    <a:pt x="572" y="181"/>
                  </a:lnTo>
                  <a:lnTo>
                    <a:pt x="576" y="185"/>
                  </a:lnTo>
                  <a:lnTo>
                    <a:pt x="576" y="185"/>
                  </a:lnTo>
                  <a:lnTo>
                    <a:pt x="578" y="191"/>
                  </a:lnTo>
                  <a:lnTo>
                    <a:pt x="580" y="195"/>
                  </a:lnTo>
                  <a:lnTo>
                    <a:pt x="580" y="205"/>
                  </a:lnTo>
                  <a:lnTo>
                    <a:pt x="576" y="220"/>
                  </a:lnTo>
                  <a:lnTo>
                    <a:pt x="576" y="226"/>
                  </a:lnTo>
                  <a:lnTo>
                    <a:pt x="578" y="228"/>
                  </a:lnTo>
                  <a:lnTo>
                    <a:pt x="580" y="230"/>
                  </a:lnTo>
                  <a:lnTo>
                    <a:pt x="589" y="232"/>
                  </a:lnTo>
                  <a:lnTo>
                    <a:pt x="607" y="232"/>
                  </a:lnTo>
                  <a:lnTo>
                    <a:pt x="607" y="232"/>
                  </a:lnTo>
                  <a:lnTo>
                    <a:pt x="646" y="228"/>
                  </a:lnTo>
                  <a:lnTo>
                    <a:pt x="673" y="222"/>
                  </a:lnTo>
                  <a:lnTo>
                    <a:pt x="692" y="220"/>
                  </a:lnTo>
                  <a:lnTo>
                    <a:pt x="700" y="222"/>
                  </a:lnTo>
                  <a:lnTo>
                    <a:pt x="708" y="224"/>
                  </a:lnTo>
                  <a:lnTo>
                    <a:pt x="708" y="224"/>
                  </a:lnTo>
                  <a:lnTo>
                    <a:pt x="762" y="257"/>
                  </a:lnTo>
                  <a:lnTo>
                    <a:pt x="774" y="263"/>
                  </a:lnTo>
                  <a:lnTo>
                    <a:pt x="786" y="267"/>
                  </a:lnTo>
                  <a:lnTo>
                    <a:pt x="788" y="267"/>
                  </a:lnTo>
                  <a:lnTo>
                    <a:pt x="790" y="265"/>
                  </a:lnTo>
                  <a:lnTo>
                    <a:pt x="788" y="261"/>
                  </a:lnTo>
                  <a:lnTo>
                    <a:pt x="786" y="255"/>
                  </a:lnTo>
                  <a:lnTo>
                    <a:pt x="786" y="255"/>
                  </a:lnTo>
                  <a:lnTo>
                    <a:pt x="774" y="232"/>
                  </a:lnTo>
                  <a:lnTo>
                    <a:pt x="766" y="215"/>
                  </a:lnTo>
                  <a:lnTo>
                    <a:pt x="760" y="209"/>
                  </a:lnTo>
                  <a:lnTo>
                    <a:pt x="755" y="205"/>
                  </a:lnTo>
                  <a:lnTo>
                    <a:pt x="745" y="201"/>
                  </a:lnTo>
                  <a:lnTo>
                    <a:pt x="731" y="201"/>
                  </a:lnTo>
                  <a:lnTo>
                    <a:pt x="731" y="201"/>
                  </a:lnTo>
                  <a:lnTo>
                    <a:pt x="700" y="205"/>
                  </a:lnTo>
                  <a:lnTo>
                    <a:pt x="671" y="209"/>
                  </a:lnTo>
                  <a:lnTo>
                    <a:pt x="648" y="211"/>
                  </a:lnTo>
                  <a:lnTo>
                    <a:pt x="638" y="211"/>
                  </a:lnTo>
                  <a:lnTo>
                    <a:pt x="630" y="209"/>
                  </a:lnTo>
                  <a:lnTo>
                    <a:pt x="630" y="209"/>
                  </a:lnTo>
                  <a:lnTo>
                    <a:pt x="615" y="201"/>
                  </a:lnTo>
                  <a:lnTo>
                    <a:pt x="599" y="191"/>
                  </a:lnTo>
                  <a:lnTo>
                    <a:pt x="591" y="187"/>
                  </a:lnTo>
                  <a:lnTo>
                    <a:pt x="585" y="181"/>
                  </a:lnTo>
                  <a:lnTo>
                    <a:pt x="583" y="176"/>
                  </a:lnTo>
                  <a:lnTo>
                    <a:pt x="583" y="170"/>
                  </a:lnTo>
                  <a:lnTo>
                    <a:pt x="583" y="170"/>
                  </a:lnTo>
                  <a:lnTo>
                    <a:pt x="591" y="158"/>
                  </a:lnTo>
                  <a:lnTo>
                    <a:pt x="601" y="146"/>
                  </a:lnTo>
                  <a:lnTo>
                    <a:pt x="607" y="142"/>
                  </a:lnTo>
                  <a:lnTo>
                    <a:pt x="615" y="140"/>
                  </a:lnTo>
                  <a:lnTo>
                    <a:pt x="622" y="139"/>
                  </a:lnTo>
                  <a:lnTo>
                    <a:pt x="630" y="139"/>
                  </a:lnTo>
                  <a:lnTo>
                    <a:pt x="630" y="139"/>
                  </a:lnTo>
                  <a:lnTo>
                    <a:pt x="642" y="142"/>
                  </a:lnTo>
                  <a:lnTo>
                    <a:pt x="661" y="148"/>
                  </a:lnTo>
                  <a:lnTo>
                    <a:pt x="710" y="166"/>
                  </a:lnTo>
                  <a:lnTo>
                    <a:pt x="735" y="174"/>
                  </a:lnTo>
                  <a:lnTo>
                    <a:pt x="755" y="179"/>
                  </a:lnTo>
                  <a:lnTo>
                    <a:pt x="766" y="181"/>
                  </a:lnTo>
                  <a:lnTo>
                    <a:pt x="770" y="179"/>
                  </a:lnTo>
                  <a:lnTo>
                    <a:pt x="770" y="178"/>
                  </a:lnTo>
                  <a:lnTo>
                    <a:pt x="770" y="178"/>
                  </a:lnTo>
                  <a:lnTo>
                    <a:pt x="762" y="160"/>
                  </a:lnTo>
                  <a:lnTo>
                    <a:pt x="757" y="150"/>
                  </a:lnTo>
                  <a:lnTo>
                    <a:pt x="749" y="140"/>
                  </a:lnTo>
                  <a:lnTo>
                    <a:pt x="737" y="129"/>
                  </a:lnTo>
                  <a:lnTo>
                    <a:pt x="722" y="119"/>
                  </a:lnTo>
                  <a:lnTo>
                    <a:pt x="702" y="109"/>
                  </a:lnTo>
                  <a:lnTo>
                    <a:pt x="677" y="100"/>
                  </a:lnTo>
                  <a:lnTo>
                    <a:pt x="677" y="100"/>
                  </a:lnTo>
                  <a:lnTo>
                    <a:pt x="652" y="92"/>
                  </a:lnTo>
                  <a:lnTo>
                    <a:pt x="628" y="86"/>
                  </a:lnTo>
                  <a:lnTo>
                    <a:pt x="593" y="82"/>
                  </a:lnTo>
                  <a:lnTo>
                    <a:pt x="574" y="78"/>
                  </a:lnTo>
                  <a:lnTo>
                    <a:pt x="570" y="78"/>
                  </a:lnTo>
                  <a:lnTo>
                    <a:pt x="568" y="76"/>
                  </a:lnTo>
                  <a:lnTo>
                    <a:pt x="576" y="45"/>
                  </a:lnTo>
                  <a:lnTo>
                    <a:pt x="576" y="45"/>
                  </a:lnTo>
                  <a:lnTo>
                    <a:pt x="667" y="49"/>
                  </a:lnTo>
                  <a:lnTo>
                    <a:pt x="723" y="49"/>
                  </a:lnTo>
                  <a:lnTo>
                    <a:pt x="739" y="49"/>
                  </a:lnTo>
                  <a:lnTo>
                    <a:pt x="741" y="47"/>
                  </a:lnTo>
                  <a:lnTo>
                    <a:pt x="739" y="45"/>
                  </a:lnTo>
                  <a:lnTo>
                    <a:pt x="739" y="45"/>
                  </a:lnTo>
                  <a:lnTo>
                    <a:pt x="725" y="41"/>
                  </a:lnTo>
                  <a:lnTo>
                    <a:pt x="702" y="37"/>
                  </a:lnTo>
                  <a:lnTo>
                    <a:pt x="644" y="29"/>
                  </a:lnTo>
                  <a:lnTo>
                    <a:pt x="568" y="22"/>
                  </a:lnTo>
                  <a:lnTo>
                    <a:pt x="568" y="22"/>
                  </a:lnTo>
                  <a:lnTo>
                    <a:pt x="564" y="20"/>
                  </a:lnTo>
                  <a:lnTo>
                    <a:pt x="562" y="14"/>
                  </a:lnTo>
                  <a:lnTo>
                    <a:pt x="560" y="6"/>
                  </a:lnTo>
                  <a:lnTo>
                    <a:pt x="560" y="6"/>
                  </a:lnTo>
                  <a:lnTo>
                    <a:pt x="558" y="2"/>
                  </a:lnTo>
                  <a:lnTo>
                    <a:pt x="556" y="0"/>
                  </a:lnTo>
                  <a:lnTo>
                    <a:pt x="552" y="0"/>
                  </a:lnTo>
                  <a:lnTo>
                    <a:pt x="548" y="0"/>
                  </a:lnTo>
                  <a:lnTo>
                    <a:pt x="537" y="6"/>
                  </a:lnTo>
                  <a:lnTo>
                    <a:pt x="537" y="6"/>
                  </a:lnTo>
                  <a:lnTo>
                    <a:pt x="541" y="10"/>
                  </a:lnTo>
                  <a:lnTo>
                    <a:pt x="545" y="18"/>
                  </a:lnTo>
                  <a:lnTo>
                    <a:pt x="547" y="24"/>
                  </a:lnTo>
                  <a:lnTo>
                    <a:pt x="547" y="27"/>
                  </a:lnTo>
                  <a:lnTo>
                    <a:pt x="543" y="29"/>
                  </a:lnTo>
                  <a:lnTo>
                    <a:pt x="537" y="29"/>
                  </a:lnTo>
                  <a:lnTo>
                    <a:pt x="537" y="29"/>
                  </a:lnTo>
                  <a:lnTo>
                    <a:pt x="519" y="27"/>
                  </a:lnTo>
                  <a:lnTo>
                    <a:pt x="500" y="25"/>
                  </a:lnTo>
                  <a:lnTo>
                    <a:pt x="478" y="25"/>
                  </a:lnTo>
                  <a:lnTo>
                    <a:pt x="451" y="29"/>
                  </a:lnTo>
                  <a:lnTo>
                    <a:pt x="451" y="29"/>
                  </a:lnTo>
                  <a:lnTo>
                    <a:pt x="391" y="41"/>
                  </a:lnTo>
                  <a:lnTo>
                    <a:pt x="368" y="45"/>
                  </a:lnTo>
                  <a:lnTo>
                    <a:pt x="360" y="49"/>
                  </a:lnTo>
                  <a:lnTo>
                    <a:pt x="358" y="53"/>
                  </a:lnTo>
                  <a:lnTo>
                    <a:pt x="358" y="53"/>
                  </a:lnTo>
                  <a:lnTo>
                    <a:pt x="358" y="61"/>
                  </a:lnTo>
                  <a:lnTo>
                    <a:pt x="358" y="63"/>
                  </a:lnTo>
                  <a:lnTo>
                    <a:pt x="362" y="64"/>
                  </a:lnTo>
                  <a:lnTo>
                    <a:pt x="366" y="64"/>
                  </a:lnTo>
                  <a:lnTo>
                    <a:pt x="373" y="64"/>
                  </a:lnTo>
                  <a:lnTo>
                    <a:pt x="397" y="61"/>
                  </a:lnTo>
                  <a:lnTo>
                    <a:pt x="397" y="61"/>
                  </a:lnTo>
                  <a:lnTo>
                    <a:pt x="418" y="55"/>
                  </a:lnTo>
                  <a:lnTo>
                    <a:pt x="430" y="51"/>
                  </a:lnTo>
                  <a:lnTo>
                    <a:pt x="443" y="47"/>
                  </a:lnTo>
                  <a:lnTo>
                    <a:pt x="475" y="45"/>
                  </a:lnTo>
                  <a:lnTo>
                    <a:pt x="475" y="45"/>
                  </a:lnTo>
                  <a:lnTo>
                    <a:pt x="510" y="43"/>
                  </a:lnTo>
                  <a:lnTo>
                    <a:pt x="531" y="41"/>
                  </a:lnTo>
                  <a:lnTo>
                    <a:pt x="541" y="41"/>
                  </a:lnTo>
                  <a:lnTo>
                    <a:pt x="543" y="43"/>
                  </a:lnTo>
                  <a:lnTo>
                    <a:pt x="545" y="45"/>
                  </a:lnTo>
                  <a:lnTo>
                    <a:pt x="545" y="45"/>
                  </a:lnTo>
                  <a:lnTo>
                    <a:pt x="548" y="59"/>
                  </a:lnTo>
                  <a:lnTo>
                    <a:pt x="548" y="63"/>
                  </a:lnTo>
                  <a:lnTo>
                    <a:pt x="545" y="68"/>
                  </a:lnTo>
                  <a:lnTo>
                    <a:pt x="545" y="68"/>
                  </a:lnTo>
                  <a:lnTo>
                    <a:pt x="545" y="70"/>
                  </a:lnTo>
                  <a:lnTo>
                    <a:pt x="547" y="72"/>
                  </a:lnTo>
                  <a:lnTo>
                    <a:pt x="552" y="74"/>
                  </a:lnTo>
                  <a:lnTo>
                    <a:pt x="550" y="76"/>
                  </a:lnTo>
                  <a:lnTo>
                    <a:pt x="543" y="78"/>
                  </a:lnTo>
                  <a:lnTo>
                    <a:pt x="498" y="84"/>
                  </a:lnTo>
                  <a:lnTo>
                    <a:pt x="498" y="84"/>
                  </a:lnTo>
                  <a:lnTo>
                    <a:pt x="465" y="90"/>
                  </a:lnTo>
                  <a:lnTo>
                    <a:pt x="438" y="98"/>
                  </a:lnTo>
                  <a:lnTo>
                    <a:pt x="412" y="107"/>
                  </a:lnTo>
                  <a:lnTo>
                    <a:pt x="393" y="119"/>
                  </a:lnTo>
                  <a:lnTo>
                    <a:pt x="377" y="129"/>
                  </a:lnTo>
                  <a:lnTo>
                    <a:pt x="364" y="139"/>
                  </a:lnTo>
                  <a:lnTo>
                    <a:pt x="356" y="148"/>
                  </a:lnTo>
                  <a:lnTo>
                    <a:pt x="350" y="154"/>
                  </a:lnTo>
                  <a:lnTo>
                    <a:pt x="350" y="154"/>
                  </a:lnTo>
                  <a:lnTo>
                    <a:pt x="342" y="166"/>
                  </a:lnTo>
                  <a:lnTo>
                    <a:pt x="335" y="179"/>
                  </a:lnTo>
                  <a:lnTo>
                    <a:pt x="333" y="189"/>
                  </a:lnTo>
                  <a:lnTo>
                    <a:pt x="333" y="193"/>
                  </a:lnTo>
                  <a:lnTo>
                    <a:pt x="335" y="193"/>
                  </a:lnTo>
                  <a:lnTo>
                    <a:pt x="335" y="193"/>
                  </a:lnTo>
                  <a:close/>
                  <a:moveTo>
                    <a:pt x="653" y="68"/>
                  </a:moveTo>
                  <a:lnTo>
                    <a:pt x="653" y="68"/>
                  </a:lnTo>
                  <a:lnTo>
                    <a:pt x="696" y="82"/>
                  </a:lnTo>
                  <a:lnTo>
                    <a:pt x="762" y="100"/>
                  </a:lnTo>
                  <a:lnTo>
                    <a:pt x="762" y="100"/>
                  </a:lnTo>
                  <a:lnTo>
                    <a:pt x="784" y="105"/>
                  </a:lnTo>
                  <a:lnTo>
                    <a:pt x="793" y="107"/>
                  </a:lnTo>
                  <a:lnTo>
                    <a:pt x="793" y="107"/>
                  </a:lnTo>
                  <a:lnTo>
                    <a:pt x="797" y="107"/>
                  </a:lnTo>
                  <a:lnTo>
                    <a:pt x="801" y="105"/>
                  </a:lnTo>
                  <a:lnTo>
                    <a:pt x="805" y="103"/>
                  </a:lnTo>
                  <a:lnTo>
                    <a:pt x="805" y="100"/>
                  </a:lnTo>
                  <a:lnTo>
                    <a:pt x="807" y="92"/>
                  </a:lnTo>
                  <a:lnTo>
                    <a:pt x="809" y="84"/>
                  </a:lnTo>
                  <a:lnTo>
                    <a:pt x="809" y="84"/>
                  </a:lnTo>
                  <a:lnTo>
                    <a:pt x="807" y="80"/>
                  </a:lnTo>
                  <a:lnTo>
                    <a:pt x="803" y="78"/>
                  </a:lnTo>
                  <a:lnTo>
                    <a:pt x="784" y="72"/>
                  </a:lnTo>
                  <a:lnTo>
                    <a:pt x="758" y="70"/>
                  </a:lnTo>
                  <a:lnTo>
                    <a:pt x="731" y="68"/>
                  </a:lnTo>
                  <a:lnTo>
                    <a:pt x="731" y="68"/>
                  </a:lnTo>
                  <a:lnTo>
                    <a:pt x="704" y="66"/>
                  </a:lnTo>
                  <a:lnTo>
                    <a:pt x="679" y="68"/>
                  </a:lnTo>
                  <a:lnTo>
                    <a:pt x="653" y="68"/>
                  </a:lnTo>
                  <a:lnTo>
                    <a:pt x="653" y="68"/>
                  </a:lnTo>
                  <a:close/>
                  <a:moveTo>
                    <a:pt x="895" y="146"/>
                  </a:moveTo>
                  <a:lnTo>
                    <a:pt x="895" y="146"/>
                  </a:lnTo>
                  <a:lnTo>
                    <a:pt x="897" y="158"/>
                  </a:lnTo>
                  <a:lnTo>
                    <a:pt x="897" y="166"/>
                  </a:lnTo>
                  <a:lnTo>
                    <a:pt x="895" y="170"/>
                  </a:lnTo>
                  <a:lnTo>
                    <a:pt x="895" y="170"/>
                  </a:lnTo>
                  <a:lnTo>
                    <a:pt x="891" y="174"/>
                  </a:lnTo>
                  <a:lnTo>
                    <a:pt x="883" y="178"/>
                  </a:lnTo>
                  <a:lnTo>
                    <a:pt x="877" y="179"/>
                  </a:lnTo>
                  <a:lnTo>
                    <a:pt x="871" y="178"/>
                  </a:lnTo>
                  <a:lnTo>
                    <a:pt x="865" y="176"/>
                  </a:lnTo>
                  <a:lnTo>
                    <a:pt x="856" y="170"/>
                  </a:lnTo>
                  <a:lnTo>
                    <a:pt x="856" y="170"/>
                  </a:lnTo>
                  <a:lnTo>
                    <a:pt x="836" y="160"/>
                  </a:lnTo>
                  <a:lnTo>
                    <a:pt x="823" y="152"/>
                  </a:lnTo>
                  <a:lnTo>
                    <a:pt x="811" y="150"/>
                  </a:lnTo>
                  <a:lnTo>
                    <a:pt x="809" y="152"/>
                  </a:lnTo>
                  <a:lnTo>
                    <a:pt x="809" y="154"/>
                  </a:lnTo>
                  <a:lnTo>
                    <a:pt x="809" y="154"/>
                  </a:lnTo>
                  <a:lnTo>
                    <a:pt x="811" y="158"/>
                  </a:lnTo>
                  <a:lnTo>
                    <a:pt x="817" y="164"/>
                  </a:lnTo>
                  <a:lnTo>
                    <a:pt x="836" y="179"/>
                  </a:lnTo>
                  <a:lnTo>
                    <a:pt x="879" y="217"/>
                  </a:lnTo>
                  <a:lnTo>
                    <a:pt x="879" y="217"/>
                  </a:lnTo>
                  <a:lnTo>
                    <a:pt x="899" y="236"/>
                  </a:lnTo>
                  <a:lnTo>
                    <a:pt x="914" y="255"/>
                  </a:lnTo>
                  <a:lnTo>
                    <a:pt x="926" y="271"/>
                  </a:lnTo>
                  <a:lnTo>
                    <a:pt x="934" y="279"/>
                  </a:lnTo>
                  <a:lnTo>
                    <a:pt x="934" y="279"/>
                  </a:lnTo>
                  <a:lnTo>
                    <a:pt x="937" y="281"/>
                  </a:lnTo>
                  <a:lnTo>
                    <a:pt x="945" y="283"/>
                  </a:lnTo>
                  <a:lnTo>
                    <a:pt x="953" y="289"/>
                  </a:lnTo>
                  <a:lnTo>
                    <a:pt x="965" y="302"/>
                  </a:lnTo>
                  <a:lnTo>
                    <a:pt x="965" y="302"/>
                  </a:lnTo>
                  <a:lnTo>
                    <a:pt x="974" y="318"/>
                  </a:lnTo>
                  <a:lnTo>
                    <a:pt x="978" y="330"/>
                  </a:lnTo>
                  <a:lnTo>
                    <a:pt x="982" y="333"/>
                  </a:lnTo>
                  <a:lnTo>
                    <a:pt x="984" y="337"/>
                  </a:lnTo>
                  <a:lnTo>
                    <a:pt x="990" y="339"/>
                  </a:lnTo>
                  <a:lnTo>
                    <a:pt x="996" y="341"/>
                  </a:lnTo>
                  <a:lnTo>
                    <a:pt x="996" y="341"/>
                  </a:lnTo>
                  <a:lnTo>
                    <a:pt x="1009" y="345"/>
                  </a:lnTo>
                  <a:lnTo>
                    <a:pt x="1023" y="349"/>
                  </a:lnTo>
                  <a:lnTo>
                    <a:pt x="1031" y="351"/>
                  </a:lnTo>
                  <a:lnTo>
                    <a:pt x="1033" y="351"/>
                  </a:lnTo>
                  <a:lnTo>
                    <a:pt x="1035" y="349"/>
                  </a:lnTo>
                  <a:lnTo>
                    <a:pt x="1035" y="349"/>
                  </a:lnTo>
                  <a:lnTo>
                    <a:pt x="1035" y="341"/>
                  </a:lnTo>
                  <a:lnTo>
                    <a:pt x="1031" y="330"/>
                  </a:lnTo>
                  <a:lnTo>
                    <a:pt x="1025" y="320"/>
                  </a:lnTo>
                  <a:lnTo>
                    <a:pt x="1019" y="310"/>
                  </a:lnTo>
                  <a:lnTo>
                    <a:pt x="1019" y="310"/>
                  </a:lnTo>
                  <a:lnTo>
                    <a:pt x="1013" y="300"/>
                  </a:lnTo>
                  <a:lnTo>
                    <a:pt x="1011" y="291"/>
                  </a:lnTo>
                  <a:lnTo>
                    <a:pt x="1009" y="283"/>
                  </a:lnTo>
                  <a:lnTo>
                    <a:pt x="1005" y="281"/>
                  </a:lnTo>
                  <a:lnTo>
                    <a:pt x="1004" y="279"/>
                  </a:lnTo>
                  <a:lnTo>
                    <a:pt x="1004" y="279"/>
                  </a:lnTo>
                  <a:lnTo>
                    <a:pt x="996" y="279"/>
                  </a:lnTo>
                  <a:lnTo>
                    <a:pt x="990" y="281"/>
                  </a:lnTo>
                  <a:lnTo>
                    <a:pt x="986" y="281"/>
                  </a:lnTo>
                  <a:lnTo>
                    <a:pt x="982" y="279"/>
                  </a:lnTo>
                  <a:lnTo>
                    <a:pt x="976" y="277"/>
                  </a:lnTo>
                  <a:lnTo>
                    <a:pt x="972" y="271"/>
                  </a:lnTo>
                  <a:lnTo>
                    <a:pt x="972" y="271"/>
                  </a:lnTo>
                  <a:lnTo>
                    <a:pt x="955" y="248"/>
                  </a:lnTo>
                  <a:lnTo>
                    <a:pt x="949" y="240"/>
                  </a:lnTo>
                  <a:lnTo>
                    <a:pt x="941" y="232"/>
                  </a:lnTo>
                  <a:lnTo>
                    <a:pt x="941" y="232"/>
                  </a:lnTo>
                  <a:lnTo>
                    <a:pt x="932" y="224"/>
                  </a:lnTo>
                  <a:lnTo>
                    <a:pt x="924" y="217"/>
                  </a:lnTo>
                  <a:lnTo>
                    <a:pt x="916" y="209"/>
                  </a:lnTo>
                  <a:lnTo>
                    <a:pt x="916" y="205"/>
                  </a:lnTo>
                  <a:lnTo>
                    <a:pt x="918" y="201"/>
                  </a:lnTo>
                  <a:lnTo>
                    <a:pt x="918" y="201"/>
                  </a:lnTo>
                  <a:lnTo>
                    <a:pt x="926" y="193"/>
                  </a:lnTo>
                  <a:lnTo>
                    <a:pt x="930" y="191"/>
                  </a:lnTo>
                  <a:lnTo>
                    <a:pt x="934" y="185"/>
                  </a:lnTo>
                  <a:lnTo>
                    <a:pt x="934" y="185"/>
                  </a:lnTo>
                  <a:lnTo>
                    <a:pt x="934" y="181"/>
                  </a:lnTo>
                  <a:lnTo>
                    <a:pt x="930" y="174"/>
                  </a:lnTo>
                  <a:lnTo>
                    <a:pt x="916" y="160"/>
                  </a:lnTo>
                  <a:lnTo>
                    <a:pt x="902" y="148"/>
                  </a:lnTo>
                  <a:lnTo>
                    <a:pt x="897" y="146"/>
                  </a:lnTo>
                  <a:lnTo>
                    <a:pt x="895" y="146"/>
                  </a:lnTo>
                  <a:lnTo>
                    <a:pt x="895" y="146"/>
                  </a:lnTo>
                  <a:lnTo>
                    <a:pt x="895" y="146"/>
                  </a:lnTo>
                  <a:close/>
                  <a:moveTo>
                    <a:pt x="428" y="302"/>
                  </a:moveTo>
                  <a:lnTo>
                    <a:pt x="428" y="302"/>
                  </a:lnTo>
                  <a:lnTo>
                    <a:pt x="428" y="296"/>
                  </a:lnTo>
                  <a:lnTo>
                    <a:pt x="430" y="289"/>
                  </a:lnTo>
                  <a:lnTo>
                    <a:pt x="436" y="277"/>
                  </a:lnTo>
                  <a:lnTo>
                    <a:pt x="436" y="273"/>
                  </a:lnTo>
                  <a:lnTo>
                    <a:pt x="436" y="271"/>
                  </a:lnTo>
                  <a:lnTo>
                    <a:pt x="430" y="271"/>
                  </a:lnTo>
                  <a:lnTo>
                    <a:pt x="420" y="271"/>
                  </a:lnTo>
                  <a:lnTo>
                    <a:pt x="420" y="271"/>
                  </a:lnTo>
                  <a:lnTo>
                    <a:pt x="397" y="277"/>
                  </a:lnTo>
                  <a:lnTo>
                    <a:pt x="375" y="283"/>
                  </a:lnTo>
                  <a:lnTo>
                    <a:pt x="368" y="287"/>
                  </a:lnTo>
                  <a:lnTo>
                    <a:pt x="362" y="293"/>
                  </a:lnTo>
                  <a:lnTo>
                    <a:pt x="358" y="296"/>
                  </a:lnTo>
                  <a:lnTo>
                    <a:pt x="358" y="302"/>
                  </a:lnTo>
                  <a:lnTo>
                    <a:pt x="358" y="302"/>
                  </a:lnTo>
                  <a:lnTo>
                    <a:pt x="360" y="304"/>
                  </a:lnTo>
                  <a:lnTo>
                    <a:pt x="362" y="308"/>
                  </a:lnTo>
                  <a:lnTo>
                    <a:pt x="371" y="312"/>
                  </a:lnTo>
                  <a:lnTo>
                    <a:pt x="383" y="314"/>
                  </a:lnTo>
                  <a:lnTo>
                    <a:pt x="395" y="314"/>
                  </a:lnTo>
                  <a:lnTo>
                    <a:pt x="408" y="314"/>
                  </a:lnTo>
                  <a:lnTo>
                    <a:pt x="418" y="312"/>
                  </a:lnTo>
                  <a:lnTo>
                    <a:pt x="426" y="308"/>
                  </a:lnTo>
                  <a:lnTo>
                    <a:pt x="428" y="306"/>
                  </a:lnTo>
                  <a:lnTo>
                    <a:pt x="428" y="302"/>
                  </a:lnTo>
                  <a:lnTo>
                    <a:pt x="428" y="302"/>
                  </a:lnTo>
                  <a:close/>
                  <a:moveTo>
                    <a:pt x="692" y="255"/>
                  </a:moveTo>
                  <a:lnTo>
                    <a:pt x="692" y="255"/>
                  </a:lnTo>
                  <a:lnTo>
                    <a:pt x="690" y="259"/>
                  </a:lnTo>
                  <a:lnTo>
                    <a:pt x="688" y="263"/>
                  </a:lnTo>
                  <a:lnTo>
                    <a:pt x="683" y="265"/>
                  </a:lnTo>
                  <a:lnTo>
                    <a:pt x="681" y="267"/>
                  </a:lnTo>
                  <a:lnTo>
                    <a:pt x="681" y="269"/>
                  </a:lnTo>
                  <a:lnTo>
                    <a:pt x="692" y="279"/>
                  </a:lnTo>
                  <a:lnTo>
                    <a:pt x="692" y="279"/>
                  </a:lnTo>
                  <a:lnTo>
                    <a:pt x="712" y="296"/>
                  </a:lnTo>
                  <a:lnTo>
                    <a:pt x="731" y="314"/>
                  </a:lnTo>
                  <a:lnTo>
                    <a:pt x="739" y="320"/>
                  </a:lnTo>
                  <a:lnTo>
                    <a:pt x="749" y="326"/>
                  </a:lnTo>
                  <a:lnTo>
                    <a:pt x="757" y="328"/>
                  </a:lnTo>
                  <a:lnTo>
                    <a:pt x="762" y="326"/>
                  </a:lnTo>
                  <a:lnTo>
                    <a:pt x="762" y="326"/>
                  </a:lnTo>
                  <a:lnTo>
                    <a:pt x="772" y="320"/>
                  </a:lnTo>
                  <a:lnTo>
                    <a:pt x="776" y="320"/>
                  </a:lnTo>
                  <a:lnTo>
                    <a:pt x="776" y="318"/>
                  </a:lnTo>
                  <a:lnTo>
                    <a:pt x="776" y="316"/>
                  </a:lnTo>
                  <a:lnTo>
                    <a:pt x="774" y="312"/>
                  </a:lnTo>
                  <a:lnTo>
                    <a:pt x="762" y="302"/>
                  </a:lnTo>
                  <a:lnTo>
                    <a:pt x="762" y="302"/>
                  </a:lnTo>
                  <a:lnTo>
                    <a:pt x="743" y="285"/>
                  </a:lnTo>
                  <a:lnTo>
                    <a:pt x="720" y="267"/>
                  </a:lnTo>
                  <a:lnTo>
                    <a:pt x="700" y="254"/>
                  </a:lnTo>
                  <a:lnTo>
                    <a:pt x="694" y="254"/>
                  </a:lnTo>
                  <a:lnTo>
                    <a:pt x="692" y="254"/>
                  </a:lnTo>
                  <a:lnTo>
                    <a:pt x="692" y="255"/>
                  </a:lnTo>
                  <a:lnTo>
                    <a:pt x="692" y="255"/>
                  </a:lnTo>
                  <a:close/>
                  <a:moveTo>
                    <a:pt x="848" y="419"/>
                  </a:moveTo>
                  <a:lnTo>
                    <a:pt x="848" y="419"/>
                  </a:lnTo>
                  <a:lnTo>
                    <a:pt x="832" y="421"/>
                  </a:lnTo>
                  <a:lnTo>
                    <a:pt x="815" y="423"/>
                  </a:lnTo>
                  <a:lnTo>
                    <a:pt x="801" y="423"/>
                  </a:lnTo>
                  <a:lnTo>
                    <a:pt x="797" y="425"/>
                  </a:lnTo>
                  <a:lnTo>
                    <a:pt x="793" y="427"/>
                  </a:lnTo>
                  <a:lnTo>
                    <a:pt x="793" y="427"/>
                  </a:lnTo>
                  <a:lnTo>
                    <a:pt x="792" y="431"/>
                  </a:lnTo>
                  <a:lnTo>
                    <a:pt x="793" y="435"/>
                  </a:lnTo>
                  <a:lnTo>
                    <a:pt x="799" y="443"/>
                  </a:lnTo>
                  <a:lnTo>
                    <a:pt x="803" y="450"/>
                  </a:lnTo>
                  <a:lnTo>
                    <a:pt x="803" y="454"/>
                  </a:lnTo>
                  <a:lnTo>
                    <a:pt x="801" y="458"/>
                  </a:lnTo>
                  <a:lnTo>
                    <a:pt x="801" y="458"/>
                  </a:lnTo>
                  <a:lnTo>
                    <a:pt x="793" y="466"/>
                  </a:lnTo>
                  <a:lnTo>
                    <a:pt x="786" y="474"/>
                  </a:lnTo>
                  <a:lnTo>
                    <a:pt x="784" y="478"/>
                  </a:lnTo>
                  <a:lnTo>
                    <a:pt x="784" y="482"/>
                  </a:lnTo>
                  <a:lnTo>
                    <a:pt x="788" y="482"/>
                  </a:lnTo>
                  <a:lnTo>
                    <a:pt x="793" y="482"/>
                  </a:lnTo>
                  <a:lnTo>
                    <a:pt x="793" y="482"/>
                  </a:lnTo>
                  <a:lnTo>
                    <a:pt x="809" y="476"/>
                  </a:lnTo>
                  <a:lnTo>
                    <a:pt x="821" y="470"/>
                  </a:lnTo>
                  <a:lnTo>
                    <a:pt x="832" y="466"/>
                  </a:lnTo>
                  <a:lnTo>
                    <a:pt x="836" y="464"/>
                  </a:lnTo>
                  <a:lnTo>
                    <a:pt x="840" y="466"/>
                  </a:lnTo>
                  <a:lnTo>
                    <a:pt x="840" y="466"/>
                  </a:lnTo>
                  <a:lnTo>
                    <a:pt x="848" y="470"/>
                  </a:lnTo>
                  <a:lnTo>
                    <a:pt x="858" y="474"/>
                  </a:lnTo>
                  <a:lnTo>
                    <a:pt x="862" y="474"/>
                  </a:lnTo>
                  <a:lnTo>
                    <a:pt x="865" y="474"/>
                  </a:lnTo>
                  <a:lnTo>
                    <a:pt x="869" y="470"/>
                  </a:lnTo>
                  <a:lnTo>
                    <a:pt x="871" y="466"/>
                  </a:lnTo>
                  <a:lnTo>
                    <a:pt x="871" y="466"/>
                  </a:lnTo>
                  <a:lnTo>
                    <a:pt x="873" y="460"/>
                  </a:lnTo>
                  <a:lnTo>
                    <a:pt x="873" y="452"/>
                  </a:lnTo>
                  <a:lnTo>
                    <a:pt x="871" y="443"/>
                  </a:lnTo>
                  <a:lnTo>
                    <a:pt x="869" y="435"/>
                  </a:lnTo>
                  <a:lnTo>
                    <a:pt x="865" y="427"/>
                  </a:lnTo>
                  <a:lnTo>
                    <a:pt x="860" y="423"/>
                  </a:lnTo>
                  <a:lnTo>
                    <a:pt x="854" y="419"/>
                  </a:lnTo>
                  <a:lnTo>
                    <a:pt x="848" y="419"/>
                  </a:lnTo>
                  <a:lnTo>
                    <a:pt x="848" y="419"/>
                  </a:lnTo>
                  <a:close/>
                  <a:moveTo>
                    <a:pt x="303" y="396"/>
                  </a:moveTo>
                  <a:lnTo>
                    <a:pt x="303" y="396"/>
                  </a:lnTo>
                  <a:lnTo>
                    <a:pt x="294" y="400"/>
                  </a:lnTo>
                  <a:lnTo>
                    <a:pt x="286" y="404"/>
                  </a:lnTo>
                  <a:lnTo>
                    <a:pt x="272" y="413"/>
                  </a:lnTo>
                  <a:lnTo>
                    <a:pt x="263" y="425"/>
                  </a:lnTo>
                  <a:lnTo>
                    <a:pt x="257" y="435"/>
                  </a:lnTo>
                  <a:lnTo>
                    <a:pt x="257" y="435"/>
                  </a:lnTo>
                  <a:lnTo>
                    <a:pt x="255" y="445"/>
                  </a:lnTo>
                  <a:lnTo>
                    <a:pt x="255" y="456"/>
                  </a:lnTo>
                  <a:lnTo>
                    <a:pt x="255" y="460"/>
                  </a:lnTo>
                  <a:lnTo>
                    <a:pt x="257" y="462"/>
                  </a:lnTo>
                  <a:lnTo>
                    <a:pt x="261" y="466"/>
                  </a:lnTo>
                  <a:lnTo>
                    <a:pt x="265" y="466"/>
                  </a:lnTo>
                  <a:lnTo>
                    <a:pt x="265" y="466"/>
                  </a:lnTo>
                  <a:lnTo>
                    <a:pt x="268" y="466"/>
                  </a:lnTo>
                  <a:lnTo>
                    <a:pt x="272" y="464"/>
                  </a:lnTo>
                  <a:lnTo>
                    <a:pt x="276" y="456"/>
                  </a:lnTo>
                  <a:lnTo>
                    <a:pt x="282" y="448"/>
                  </a:lnTo>
                  <a:lnTo>
                    <a:pt x="284" y="445"/>
                  </a:lnTo>
                  <a:lnTo>
                    <a:pt x="288" y="443"/>
                  </a:lnTo>
                  <a:lnTo>
                    <a:pt x="288" y="443"/>
                  </a:lnTo>
                  <a:lnTo>
                    <a:pt x="298" y="439"/>
                  </a:lnTo>
                  <a:lnTo>
                    <a:pt x="307" y="437"/>
                  </a:lnTo>
                  <a:lnTo>
                    <a:pt x="315" y="433"/>
                  </a:lnTo>
                  <a:lnTo>
                    <a:pt x="319" y="431"/>
                  </a:lnTo>
                  <a:lnTo>
                    <a:pt x="319" y="427"/>
                  </a:lnTo>
                  <a:lnTo>
                    <a:pt x="319" y="427"/>
                  </a:lnTo>
                  <a:lnTo>
                    <a:pt x="321" y="417"/>
                  </a:lnTo>
                  <a:lnTo>
                    <a:pt x="321" y="406"/>
                  </a:lnTo>
                  <a:lnTo>
                    <a:pt x="319" y="400"/>
                  </a:lnTo>
                  <a:lnTo>
                    <a:pt x="317" y="396"/>
                  </a:lnTo>
                  <a:lnTo>
                    <a:pt x="311" y="396"/>
                  </a:lnTo>
                  <a:lnTo>
                    <a:pt x="303" y="396"/>
                  </a:lnTo>
                  <a:lnTo>
                    <a:pt x="303" y="396"/>
                  </a:lnTo>
                  <a:close/>
                  <a:moveTo>
                    <a:pt x="467" y="333"/>
                  </a:moveTo>
                  <a:lnTo>
                    <a:pt x="467" y="333"/>
                  </a:lnTo>
                  <a:lnTo>
                    <a:pt x="461" y="345"/>
                  </a:lnTo>
                  <a:lnTo>
                    <a:pt x="461" y="345"/>
                  </a:lnTo>
                  <a:lnTo>
                    <a:pt x="469" y="343"/>
                  </a:lnTo>
                  <a:lnTo>
                    <a:pt x="482" y="341"/>
                  </a:lnTo>
                  <a:lnTo>
                    <a:pt x="482" y="341"/>
                  </a:lnTo>
                  <a:lnTo>
                    <a:pt x="498" y="339"/>
                  </a:lnTo>
                  <a:lnTo>
                    <a:pt x="512" y="337"/>
                  </a:lnTo>
                  <a:lnTo>
                    <a:pt x="531" y="333"/>
                  </a:lnTo>
                  <a:lnTo>
                    <a:pt x="541" y="328"/>
                  </a:lnTo>
                  <a:lnTo>
                    <a:pt x="545" y="326"/>
                  </a:lnTo>
                  <a:lnTo>
                    <a:pt x="545" y="326"/>
                  </a:lnTo>
                  <a:lnTo>
                    <a:pt x="552" y="308"/>
                  </a:lnTo>
                  <a:lnTo>
                    <a:pt x="556" y="300"/>
                  </a:lnTo>
                  <a:lnTo>
                    <a:pt x="558" y="300"/>
                  </a:lnTo>
                  <a:lnTo>
                    <a:pt x="560" y="302"/>
                  </a:lnTo>
                  <a:lnTo>
                    <a:pt x="560" y="302"/>
                  </a:lnTo>
                  <a:lnTo>
                    <a:pt x="562" y="316"/>
                  </a:lnTo>
                  <a:lnTo>
                    <a:pt x="560" y="335"/>
                  </a:lnTo>
                  <a:lnTo>
                    <a:pt x="560" y="357"/>
                  </a:lnTo>
                  <a:lnTo>
                    <a:pt x="560" y="357"/>
                  </a:lnTo>
                  <a:lnTo>
                    <a:pt x="558" y="355"/>
                  </a:lnTo>
                  <a:lnTo>
                    <a:pt x="552" y="351"/>
                  </a:lnTo>
                  <a:lnTo>
                    <a:pt x="548" y="351"/>
                  </a:lnTo>
                  <a:lnTo>
                    <a:pt x="543" y="351"/>
                  </a:lnTo>
                  <a:lnTo>
                    <a:pt x="537" y="353"/>
                  </a:lnTo>
                  <a:lnTo>
                    <a:pt x="529" y="357"/>
                  </a:lnTo>
                  <a:lnTo>
                    <a:pt x="529" y="357"/>
                  </a:lnTo>
                  <a:lnTo>
                    <a:pt x="517" y="365"/>
                  </a:lnTo>
                  <a:lnTo>
                    <a:pt x="510" y="371"/>
                  </a:lnTo>
                  <a:lnTo>
                    <a:pt x="504" y="378"/>
                  </a:lnTo>
                  <a:lnTo>
                    <a:pt x="498" y="388"/>
                  </a:lnTo>
                  <a:lnTo>
                    <a:pt x="498" y="388"/>
                  </a:lnTo>
                  <a:lnTo>
                    <a:pt x="496" y="394"/>
                  </a:lnTo>
                  <a:lnTo>
                    <a:pt x="494" y="400"/>
                  </a:lnTo>
                  <a:lnTo>
                    <a:pt x="496" y="410"/>
                  </a:lnTo>
                  <a:lnTo>
                    <a:pt x="498" y="419"/>
                  </a:lnTo>
                  <a:lnTo>
                    <a:pt x="498" y="427"/>
                  </a:lnTo>
                  <a:lnTo>
                    <a:pt x="498" y="427"/>
                  </a:lnTo>
                  <a:lnTo>
                    <a:pt x="496" y="435"/>
                  </a:lnTo>
                  <a:lnTo>
                    <a:pt x="498" y="443"/>
                  </a:lnTo>
                  <a:lnTo>
                    <a:pt x="498" y="450"/>
                  </a:lnTo>
                  <a:lnTo>
                    <a:pt x="498" y="450"/>
                  </a:lnTo>
                  <a:lnTo>
                    <a:pt x="500" y="452"/>
                  </a:lnTo>
                  <a:lnTo>
                    <a:pt x="504" y="452"/>
                  </a:lnTo>
                  <a:lnTo>
                    <a:pt x="508" y="452"/>
                  </a:lnTo>
                  <a:lnTo>
                    <a:pt x="510" y="452"/>
                  </a:lnTo>
                  <a:lnTo>
                    <a:pt x="512" y="448"/>
                  </a:lnTo>
                  <a:lnTo>
                    <a:pt x="513" y="443"/>
                  </a:lnTo>
                  <a:lnTo>
                    <a:pt x="513" y="443"/>
                  </a:lnTo>
                  <a:lnTo>
                    <a:pt x="515" y="435"/>
                  </a:lnTo>
                  <a:lnTo>
                    <a:pt x="519" y="427"/>
                  </a:lnTo>
                  <a:lnTo>
                    <a:pt x="529" y="411"/>
                  </a:lnTo>
                  <a:lnTo>
                    <a:pt x="545" y="388"/>
                  </a:lnTo>
                  <a:lnTo>
                    <a:pt x="545" y="388"/>
                  </a:lnTo>
                  <a:lnTo>
                    <a:pt x="548" y="380"/>
                  </a:lnTo>
                  <a:lnTo>
                    <a:pt x="550" y="378"/>
                  </a:lnTo>
                  <a:lnTo>
                    <a:pt x="552" y="380"/>
                  </a:lnTo>
                  <a:lnTo>
                    <a:pt x="552" y="380"/>
                  </a:lnTo>
                  <a:lnTo>
                    <a:pt x="556" y="386"/>
                  </a:lnTo>
                  <a:lnTo>
                    <a:pt x="560" y="396"/>
                  </a:lnTo>
                  <a:lnTo>
                    <a:pt x="560" y="396"/>
                  </a:lnTo>
                  <a:lnTo>
                    <a:pt x="560" y="406"/>
                  </a:lnTo>
                  <a:lnTo>
                    <a:pt x="556" y="415"/>
                  </a:lnTo>
                  <a:lnTo>
                    <a:pt x="554" y="427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4" y="445"/>
                  </a:lnTo>
                  <a:lnTo>
                    <a:pt x="560" y="452"/>
                  </a:lnTo>
                  <a:lnTo>
                    <a:pt x="562" y="456"/>
                  </a:lnTo>
                  <a:lnTo>
                    <a:pt x="564" y="454"/>
                  </a:lnTo>
                  <a:lnTo>
                    <a:pt x="566" y="450"/>
                  </a:lnTo>
                  <a:lnTo>
                    <a:pt x="568" y="443"/>
                  </a:lnTo>
                  <a:lnTo>
                    <a:pt x="568" y="443"/>
                  </a:lnTo>
                  <a:lnTo>
                    <a:pt x="572" y="408"/>
                  </a:lnTo>
                  <a:lnTo>
                    <a:pt x="574" y="398"/>
                  </a:lnTo>
                  <a:lnTo>
                    <a:pt x="574" y="396"/>
                  </a:lnTo>
                  <a:lnTo>
                    <a:pt x="576" y="396"/>
                  </a:lnTo>
                  <a:lnTo>
                    <a:pt x="576" y="396"/>
                  </a:lnTo>
                  <a:lnTo>
                    <a:pt x="587" y="400"/>
                  </a:lnTo>
                  <a:lnTo>
                    <a:pt x="593" y="402"/>
                  </a:lnTo>
                  <a:lnTo>
                    <a:pt x="599" y="404"/>
                  </a:lnTo>
                  <a:lnTo>
                    <a:pt x="599" y="404"/>
                  </a:lnTo>
                  <a:lnTo>
                    <a:pt x="607" y="408"/>
                  </a:lnTo>
                  <a:lnTo>
                    <a:pt x="615" y="410"/>
                  </a:lnTo>
                  <a:lnTo>
                    <a:pt x="617" y="410"/>
                  </a:lnTo>
                  <a:lnTo>
                    <a:pt x="618" y="410"/>
                  </a:lnTo>
                  <a:lnTo>
                    <a:pt x="618" y="408"/>
                  </a:lnTo>
                  <a:lnTo>
                    <a:pt x="615" y="404"/>
                  </a:lnTo>
                  <a:lnTo>
                    <a:pt x="615" y="404"/>
                  </a:lnTo>
                  <a:lnTo>
                    <a:pt x="589" y="380"/>
                  </a:lnTo>
                  <a:lnTo>
                    <a:pt x="576" y="365"/>
                  </a:lnTo>
                  <a:lnTo>
                    <a:pt x="576" y="294"/>
                  </a:lnTo>
                  <a:lnTo>
                    <a:pt x="576" y="294"/>
                  </a:lnTo>
                  <a:lnTo>
                    <a:pt x="583" y="310"/>
                  </a:lnTo>
                  <a:lnTo>
                    <a:pt x="591" y="320"/>
                  </a:lnTo>
                  <a:lnTo>
                    <a:pt x="595" y="324"/>
                  </a:lnTo>
                  <a:lnTo>
                    <a:pt x="599" y="326"/>
                  </a:lnTo>
                  <a:lnTo>
                    <a:pt x="599" y="326"/>
                  </a:lnTo>
                  <a:lnTo>
                    <a:pt x="605" y="326"/>
                  </a:lnTo>
                  <a:lnTo>
                    <a:pt x="611" y="326"/>
                  </a:lnTo>
                  <a:lnTo>
                    <a:pt x="615" y="328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1" y="355"/>
                  </a:lnTo>
                  <a:lnTo>
                    <a:pt x="611" y="365"/>
                  </a:lnTo>
                  <a:lnTo>
                    <a:pt x="613" y="371"/>
                  </a:lnTo>
                  <a:lnTo>
                    <a:pt x="615" y="372"/>
                  </a:lnTo>
                  <a:lnTo>
                    <a:pt x="615" y="372"/>
                  </a:lnTo>
                  <a:lnTo>
                    <a:pt x="617" y="376"/>
                  </a:lnTo>
                  <a:lnTo>
                    <a:pt x="618" y="382"/>
                  </a:lnTo>
                  <a:lnTo>
                    <a:pt x="622" y="396"/>
                  </a:lnTo>
                  <a:lnTo>
                    <a:pt x="624" y="400"/>
                  </a:lnTo>
                  <a:lnTo>
                    <a:pt x="626" y="404"/>
                  </a:lnTo>
                  <a:lnTo>
                    <a:pt x="628" y="402"/>
                  </a:lnTo>
                  <a:lnTo>
                    <a:pt x="630" y="396"/>
                  </a:lnTo>
                  <a:lnTo>
                    <a:pt x="630" y="396"/>
                  </a:lnTo>
                  <a:lnTo>
                    <a:pt x="632" y="378"/>
                  </a:lnTo>
                  <a:lnTo>
                    <a:pt x="634" y="363"/>
                  </a:lnTo>
                  <a:lnTo>
                    <a:pt x="634" y="353"/>
                  </a:lnTo>
                  <a:lnTo>
                    <a:pt x="636" y="351"/>
                  </a:lnTo>
                  <a:lnTo>
                    <a:pt x="638" y="349"/>
                  </a:lnTo>
                  <a:lnTo>
                    <a:pt x="638" y="349"/>
                  </a:lnTo>
                  <a:lnTo>
                    <a:pt x="642" y="351"/>
                  </a:lnTo>
                  <a:lnTo>
                    <a:pt x="646" y="357"/>
                  </a:lnTo>
                  <a:lnTo>
                    <a:pt x="653" y="372"/>
                  </a:lnTo>
                  <a:lnTo>
                    <a:pt x="653" y="372"/>
                  </a:lnTo>
                  <a:lnTo>
                    <a:pt x="659" y="380"/>
                  </a:lnTo>
                  <a:lnTo>
                    <a:pt x="665" y="386"/>
                  </a:lnTo>
                  <a:lnTo>
                    <a:pt x="671" y="394"/>
                  </a:lnTo>
                  <a:lnTo>
                    <a:pt x="677" y="404"/>
                  </a:lnTo>
                  <a:lnTo>
                    <a:pt x="677" y="404"/>
                  </a:lnTo>
                  <a:lnTo>
                    <a:pt x="683" y="427"/>
                  </a:lnTo>
                  <a:lnTo>
                    <a:pt x="685" y="443"/>
                  </a:lnTo>
                  <a:lnTo>
                    <a:pt x="685" y="443"/>
                  </a:lnTo>
                  <a:lnTo>
                    <a:pt x="685" y="445"/>
                  </a:lnTo>
                  <a:lnTo>
                    <a:pt x="681" y="443"/>
                  </a:lnTo>
                  <a:lnTo>
                    <a:pt x="669" y="437"/>
                  </a:lnTo>
                  <a:lnTo>
                    <a:pt x="659" y="431"/>
                  </a:lnTo>
                  <a:lnTo>
                    <a:pt x="655" y="431"/>
                  </a:lnTo>
                  <a:lnTo>
                    <a:pt x="653" y="435"/>
                  </a:lnTo>
                  <a:lnTo>
                    <a:pt x="653" y="435"/>
                  </a:lnTo>
                  <a:lnTo>
                    <a:pt x="655" y="441"/>
                  </a:lnTo>
                  <a:lnTo>
                    <a:pt x="661" y="450"/>
                  </a:lnTo>
                  <a:lnTo>
                    <a:pt x="669" y="460"/>
                  </a:lnTo>
                  <a:lnTo>
                    <a:pt x="679" y="470"/>
                  </a:lnTo>
                  <a:lnTo>
                    <a:pt x="687" y="478"/>
                  </a:lnTo>
                  <a:lnTo>
                    <a:pt x="696" y="482"/>
                  </a:lnTo>
                  <a:lnTo>
                    <a:pt x="700" y="482"/>
                  </a:lnTo>
                  <a:lnTo>
                    <a:pt x="704" y="482"/>
                  </a:lnTo>
                  <a:lnTo>
                    <a:pt x="706" y="478"/>
                  </a:lnTo>
                  <a:lnTo>
                    <a:pt x="708" y="474"/>
                  </a:lnTo>
                  <a:lnTo>
                    <a:pt x="708" y="474"/>
                  </a:lnTo>
                  <a:lnTo>
                    <a:pt x="712" y="452"/>
                  </a:lnTo>
                  <a:lnTo>
                    <a:pt x="714" y="435"/>
                  </a:lnTo>
                  <a:lnTo>
                    <a:pt x="714" y="421"/>
                  </a:lnTo>
                  <a:lnTo>
                    <a:pt x="712" y="415"/>
                  </a:lnTo>
                  <a:lnTo>
                    <a:pt x="708" y="411"/>
                  </a:lnTo>
                  <a:lnTo>
                    <a:pt x="708" y="411"/>
                  </a:lnTo>
                  <a:lnTo>
                    <a:pt x="704" y="406"/>
                  </a:lnTo>
                  <a:lnTo>
                    <a:pt x="700" y="398"/>
                  </a:lnTo>
                  <a:lnTo>
                    <a:pt x="690" y="378"/>
                  </a:lnTo>
                  <a:lnTo>
                    <a:pt x="679" y="357"/>
                  </a:lnTo>
                  <a:lnTo>
                    <a:pt x="675" y="347"/>
                  </a:lnTo>
                  <a:lnTo>
                    <a:pt x="669" y="341"/>
                  </a:lnTo>
                  <a:lnTo>
                    <a:pt x="669" y="341"/>
                  </a:lnTo>
                  <a:lnTo>
                    <a:pt x="636" y="314"/>
                  </a:lnTo>
                  <a:lnTo>
                    <a:pt x="618" y="300"/>
                  </a:lnTo>
                  <a:lnTo>
                    <a:pt x="607" y="294"/>
                  </a:lnTo>
                  <a:lnTo>
                    <a:pt x="607" y="294"/>
                  </a:lnTo>
                  <a:lnTo>
                    <a:pt x="603" y="293"/>
                  </a:lnTo>
                  <a:lnTo>
                    <a:pt x="599" y="287"/>
                  </a:lnTo>
                  <a:lnTo>
                    <a:pt x="589" y="273"/>
                  </a:lnTo>
                  <a:lnTo>
                    <a:pt x="580" y="263"/>
                  </a:lnTo>
                  <a:lnTo>
                    <a:pt x="578" y="261"/>
                  </a:lnTo>
                  <a:lnTo>
                    <a:pt x="576" y="263"/>
                  </a:lnTo>
                  <a:lnTo>
                    <a:pt x="576" y="263"/>
                  </a:lnTo>
                  <a:lnTo>
                    <a:pt x="572" y="273"/>
                  </a:lnTo>
                  <a:lnTo>
                    <a:pt x="564" y="285"/>
                  </a:lnTo>
                  <a:lnTo>
                    <a:pt x="558" y="289"/>
                  </a:lnTo>
                  <a:lnTo>
                    <a:pt x="552" y="291"/>
                  </a:lnTo>
                  <a:lnTo>
                    <a:pt x="545" y="294"/>
                  </a:lnTo>
                  <a:lnTo>
                    <a:pt x="537" y="294"/>
                  </a:lnTo>
                  <a:lnTo>
                    <a:pt x="537" y="294"/>
                  </a:lnTo>
                  <a:lnTo>
                    <a:pt x="515" y="294"/>
                  </a:lnTo>
                  <a:lnTo>
                    <a:pt x="508" y="296"/>
                  </a:lnTo>
                  <a:lnTo>
                    <a:pt x="498" y="302"/>
                  </a:lnTo>
                  <a:lnTo>
                    <a:pt x="498" y="302"/>
                  </a:lnTo>
                  <a:lnTo>
                    <a:pt x="486" y="310"/>
                  </a:lnTo>
                  <a:lnTo>
                    <a:pt x="480" y="314"/>
                  </a:lnTo>
                  <a:lnTo>
                    <a:pt x="475" y="322"/>
                  </a:lnTo>
                  <a:lnTo>
                    <a:pt x="467" y="333"/>
                  </a:lnTo>
                  <a:lnTo>
                    <a:pt x="467" y="333"/>
                  </a:lnTo>
                  <a:close/>
                  <a:moveTo>
                    <a:pt x="461" y="345"/>
                  </a:moveTo>
                  <a:lnTo>
                    <a:pt x="461" y="345"/>
                  </a:lnTo>
                  <a:lnTo>
                    <a:pt x="459" y="347"/>
                  </a:lnTo>
                  <a:lnTo>
                    <a:pt x="459" y="351"/>
                  </a:lnTo>
                  <a:lnTo>
                    <a:pt x="459" y="351"/>
                  </a:lnTo>
                  <a:lnTo>
                    <a:pt x="461" y="345"/>
                  </a:lnTo>
                  <a:lnTo>
                    <a:pt x="461" y="345"/>
                  </a:lnTo>
                  <a:close/>
                  <a:moveTo>
                    <a:pt x="467" y="380"/>
                  </a:moveTo>
                  <a:lnTo>
                    <a:pt x="467" y="380"/>
                  </a:lnTo>
                  <a:lnTo>
                    <a:pt x="469" y="376"/>
                  </a:lnTo>
                  <a:lnTo>
                    <a:pt x="467" y="372"/>
                  </a:lnTo>
                  <a:lnTo>
                    <a:pt x="465" y="365"/>
                  </a:lnTo>
                  <a:lnTo>
                    <a:pt x="461" y="357"/>
                  </a:lnTo>
                  <a:lnTo>
                    <a:pt x="459" y="351"/>
                  </a:lnTo>
                  <a:lnTo>
                    <a:pt x="459" y="351"/>
                  </a:lnTo>
                  <a:lnTo>
                    <a:pt x="457" y="361"/>
                  </a:lnTo>
                  <a:lnTo>
                    <a:pt x="451" y="372"/>
                  </a:lnTo>
                  <a:lnTo>
                    <a:pt x="451" y="372"/>
                  </a:lnTo>
                  <a:lnTo>
                    <a:pt x="447" y="382"/>
                  </a:lnTo>
                  <a:lnTo>
                    <a:pt x="445" y="388"/>
                  </a:lnTo>
                  <a:lnTo>
                    <a:pt x="443" y="394"/>
                  </a:lnTo>
                  <a:lnTo>
                    <a:pt x="436" y="404"/>
                  </a:lnTo>
                  <a:lnTo>
                    <a:pt x="436" y="404"/>
                  </a:lnTo>
                  <a:lnTo>
                    <a:pt x="428" y="413"/>
                  </a:lnTo>
                  <a:lnTo>
                    <a:pt x="424" y="419"/>
                  </a:lnTo>
                  <a:lnTo>
                    <a:pt x="422" y="425"/>
                  </a:lnTo>
                  <a:lnTo>
                    <a:pt x="420" y="435"/>
                  </a:lnTo>
                  <a:lnTo>
                    <a:pt x="420" y="435"/>
                  </a:lnTo>
                  <a:lnTo>
                    <a:pt x="420" y="448"/>
                  </a:lnTo>
                  <a:lnTo>
                    <a:pt x="424" y="462"/>
                  </a:lnTo>
                  <a:lnTo>
                    <a:pt x="430" y="476"/>
                  </a:lnTo>
                  <a:lnTo>
                    <a:pt x="436" y="489"/>
                  </a:lnTo>
                  <a:lnTo>
                    <a:pt x="436" y="489"/>
                  </a:lnTo>
                  <a:lnTo>
                    <a:pt x="443" y="501"/>
                  </a:lnTo>
                  <a:lnTo>
                    <a:pt x="449" y="509"/>
                  </a:lnTo>
                  <a:lnTo>
                    <a:pt x="451" y="509"/>
                  </a:lnTo>
                  <a:lnTo>
                    <a:pt x="453" y="507"/>
                  </a:lnTo>
                  <a:lnTo>
                    <a:pt x="451" y="489"/>
                  </a:lnTo>
                  <a:lnTo>
                    <a:pt x="451" y="489"/>
                  </a:lnTo>
                  <a:lnTo>
                    <a:pt x="447" y="470"/>
                  </a:lnTo>
                  <a:lnTo>
                    <a:pt x="445" y="456"/>
                  </a:lnTo>
                  <a:lnTo>
                    <a:pt x="443" y="447"/>
                  </a:lnTo>
                  <a:lnTo>
                    <a:pt x="443" y="435"/>
                  </a:lnTo>
                  <a:lnTo>
                    <a:pt x="443" y="435"/>
                  </a:lnTo>
                  <a:lnTo>
                    <a:pt x="447" y="421"/>
                  </a:lnTo>
                  <a:lnTo>
                    <a:pt x="453" y="408"/>
                  </a:lnTo>
                  <a:lnTo>
                    <a:pt x="461" y="394"/>
                  </a:lnTo>
                  <a:lnTo>
                    <a:pt x="467" y="380"/>
                  </a:lnTo>
                  <a:lnTo>
                    <a:pt x="467" y="380"/>
                  </a:lnTo>
                  <a:close/>
                  <a:moveTo>
                    <a:pt x="233" y="544"/>
                  </a:moveTo>
                  <a:lnTo>
                    <a:pt x="233" y="544"/>
                  </a:lnTo>
                  <a:lnTo>
                    <a:pt x="212" y="548"/>
                  </a:lnTo>
                  <a:lnTo>
                    <a:pt x="210" y="550"/>
                  </a:lnTo>
                  <a:lnTo>
                    <a:pt x="210" y="552"/>
                  </a:lnTo>
                  <a:lnTo>
                    <a:pt x="218" y="560"/>
                  </a:lnTo>
                  <a:lnTo>
                    <a:pt x="218" y="560"/>
                  </a:lnTo>
                  <a:lnTo>
                    <a:pt x="230" y="573"/>
                  </a:lnTo>
                  <a:lnTo>
                    <a:pt x="245" y="589"/>
                  </a:lnTo>
                  <a:lnTo>
                    <a:pt x="259" y="604"/>
                  </a:lnTo>
                  <a:lnTo>
                    <a:pt x="265" y="610"/>
                  </a:lnTo>
                  <a:lnTo>
                    <a:pt x="272" y="614"/>
                  </a:lnTo>
                  <a:lnTo>
                    <a:pt x="272" y="614"/>
                  </a:lnTo>
                  <a:lnTo>
                    <a:pt x="288" y="622"/>
                  </a:lnTo>
                  <a:lnTo>
                    <a:pt x="303" y="630"/>
                  </a:lnTo>
                  <a:lnTo>
                    <a:pt x="315" y="640"/>
                  </a:lnTo>
                  <a:lnTo>
                    <a:pt x="319" y="643"/>
                  </a:lnTo>
                  <a:lnTo>
                    <a:pt x="319" y="645"/>
                  </a:lnTo>
                  <a:lnTo>
                    <a:pt x="319" y="645"/>
                  </a:lnTo>
                  <a:lnTo>
                    <a:pt x="319" y="649"/>
                  </a:lnTo>
                  <a:lnTo>
                    <a:pt x="323" y="655"/>
                  </a:lnTo>
                  <a:lnTo>
                    <a:pt x="325" y="657"/>
                  </a:lnTo>
                  <a:lnTo>
                    <a:pt x="327" y="655"/>
                  </a:lnTo>
                  <a:lnTo>
                    <a:pt x="327" y="653"/>
                  </a:lnTo>
                  <a:lnTo>
                    <a:pt x="327" y="653"/>
                  </a:lnTo>
                  <a:lnTo>
                    <a:pt x="329" y="640"/>
                  </a:lnTo>
                  <a:lnTo>
                    <a:pt x="329" y="636"/>
                  </a:lnTo>
                  <a:lnTo>
                    <a:pt x="327" y="632"/>
                  </a:lnTo>
                  <a:lnTo>
                    <a:pt x="325" y="626"/>
                  </a:lnTo>
                  <a:lnTo>
                    <a:pt x="319" y="622"/>
                  </a:lnTo>
                  <a:lnTo>
                    <a:pt x="319" y="622"/>
                  </a:lnTo>
                  <a:lnTo>
                    <a:pt x="301" y="610"/>
                  </a:lnTo>
                  <a:lnTo>
                    <a:pt x="296" y="606"/>
                  </a:lnTo>
                  <a:lnTo>
                    <a:pt x="288" y="599"/>
                  </a:lnTo>
                  <a:lnTo>
                    <a:pt x="288" y="599"/>
                  </a:lnTo>
                  <a:lnTo>
                    <a:pt x="276" y="583"/>
                  </a:lnTo>
                  <a:lnTo>
                    <a:pt x="263" y="564"/>
                  </a:lnTo>
                  <a:lnTo>
                    <a:pt x="255" y="556"/>
                  </a:lnTo>
                  <a:lnTo>
                    <a:pt x="249" y="548"/>
                  </a:lnTo>
                  <a:lnTo>
                    <a:pt x="241" y="544"/>
                  </a:lnTo>
                  <a:lnTo>
                    <a:pt x="233" y="544"/>
                  </a:lnTo>
                  <a:lnTo>
                    <a:pt x="233" y="544"/>
                  </a:lnTo>
                  <a:close/>
                  <a:moveTo>
                    <a:pt x="187" y="583"/>
                  </a:moveTo>
                  <a:lnTo>
                    <a:pt x="187" y="583"/>
                  </a:lnTo>
                  <a:lnTo>
                    <a:pt x="179" y="587"/>
                  </a:lnTo>
                  <a:lnTo>
                    <a:pt x="175" y="593"/>
                  </a:lnTo>
                  <a:lnTo>
                    <a:pt x="171" y="601"/>
                  </a:lnTo>
                  <a:lnTo>
                    <a:pt x="171" y="614"/>
                  </a:lnTo>
                  <a:lnTo>
                    <a:pt x="171" y="614"/>
                  </a:lnTo>
                  <a:lnTo>
                    <a:pt x="171" y="624"/>
                  </a:lnTo>
                  <a:lnTo>
                    <a:pt x="169" y="632"/>
                  </a:lnTo>
                  <a:lnTo>
                    <a:pt x="165" y="645"/>
                  </a:lnTo>
                  <a:lnTo>
                    <a:pt x="165" y="649"/>
                  </a:lnTo>
                  <a:lnTo>
                    <a:pt x="169" y="655"/>
                  </a:lnTo>
                  <a:lnTo>
                    <a:pt x="175" y="659"/>
                  </a:lnTo>
                  <a:lnTo>
                    <a:pt x="187" y="661"/>
                  </a:lnTo>
                  <a:lnTo>
                    <a:pt x="187" y="661"/>
                  </a:lnTo>
                  <a:lnTo>
                    <a:pt x="222" y="665"/>
                  </a:lnTo>
                  <a:lnTo>
                    <a:pt x="241" y="669"/>
                  </a:lnTo>
                  <a:lnTo>
                    <a:pt x="241" y="669"/>
                  </a:lnTo>
                  <a:lnTo>
                    <a:pt x="247" y="671"/>
                  </a:lnTo>
                  <a:lnTo>
                    <a:pt x="255" y="675"/>
                  </a:lnTo>
                  <a:lnTo>
                    <a:pt x="266" y="684"/>
                  </a:lnTo>
                  <a:lnTo>
                    <a:pt x="270" y="688"/>
                  </a:lnTo>
                  <a:lnTo>
                    <a:pt x="274" y="690"/>
                  </a:lnTo>
                  <a:lnTo>
                    <a:pt x="278" y="690"/>
                  </a:lnTo>
                  <a:lnTo>
                    <a:pt x="280" y="684"/>
                  </a:lnTo>
                  <a:lnTo>
                    <a:pt x="280" y="684"/>
                  </a:lnTo>
                  <a:lnTo>
                    <a:pt x="284" y="673"/>
                  </a:lnTo>
                  <a:lnTo>
                    <a:pt x="286" y="665"/>
                  </a:lnTo>
                  <a:lnTo>
                    <a:pt x="284" y="661"/>
                  </a:lnTo>
                  <a:lnTo>
                    <a:pt x="282" y="659"/>
                  </a:lnTo>
                  <a:lnTo>
                    <a:pt x="272" y="653"/>
                  </a:lnTo>
                  <a:lnTo>
                    <a:pt x="272" y="653"/>
                  </a:lnTo>
                  <a:lnTo>
                    <a:pt x="251" y="645"/>
                  </a:lnTo>
                  <a:lnTo>
                    <a:pt x="233" y="638"/>
                  </a:lnTo>
                  <a:lnTo>
                    <a:pt x="233" y="638"/>
                  </a:lnTo>
                  <a:lnTo>
                    <a:pt x="224" y="634"/>
                  </a:lnTo>
                  <a:lnTo>
                    <a:pt x="218" y="632"/>
                  </a:lnTo>
                  <a:lnTo>
                    <a:pt x="212" y="628"/>
                  </a:lnTo>
                  <a:lnTo>
                    <a:pt x="210" y="622"/>
                  </a:lnTo>
                  <a:lnTo>
                    <a:pt x="210" y="622"/>
                  </a:lnTo>
                  <a:lnTo>
                    <a:pt x="208" y="610"/>
                  </a:lnTo>
                  <a:lnTo>
                    <a:pt x="202" y="595"/>
                  </a:lnTo>
                  <a:lnTo>
                    <a:pt x="198" y="589"/>
                  </a:lnTo>
                  <a:lnTo>
                    <a:pt x="195" y="585"/>
                  </a:lnTo>
                  <a:lnTo>
                    <a:pt x="191" y="581"/>
                  </a:lnTo>
                  <a:lnTo>
                    <a:pt x="187" y="583"/>
                  </a:lnTo>
                  <a:lnTo>
                    <a:pt x="187" y="583"/>
                  </a:lnTo>
                  <a:close/>
                  <a:moveTo>
                    <a:pt x="233" y="700"/>
                  </a:moveTo>
                  <a:lnTo>
                    <a:pt x="233" y="700"/>
                  </a:lnTo>
                  <a:lnTo>
                    <a:pt x="230" y="700"/>
                  </a:lnTo>
                  <a:lnTo>
                    <a:pt x="228" y="702"/>
                  </a:lnTo>
                  <a:lnTo>
                    <a:pt x="226" y="708"/>
                  </a:lnTo>
                  <a:lnTo>
                    <a:pt x="226" y="708"/>
                  </a:lnTo>
                  <a:lnTo>
                    <a:pt x="224" y="714"/>
                  </a:lnTo>
                  <a:lnTo>
                    <a:pt x="222" y="714"/>
                  </a:lnTo>
                  <a:lnTo>
                    <a:pt x="222" y="718"/>
                  </a:lnTo>
                  <a:lnTo>
                    <a:pt x="226" y="723"/>
                  </a:lnTo>
                  <a:lnTo>
                    <a:pt x="226" y="723"/>
                  </a:lnTo>
                  <a:lnTo>
                    <a:pt x="231" y="735"/>
                  </a:lnTo>
                  <a:lnTo>
                    <a:pt x="233" y="747"/>
                  </a:lnTo>
                  <a:lnTo>
                    <a:pt x="233" y="747"/>
                  </a:lnTo>
                  <a:lnTo>
                    <a:pt x="235" y="758"/>
                  </a:lnTo>
                  <a:lnTo>
                    <a:pt x="239" y="770"/>
                  </a:lnTo>
                  <a:lnTo>
                    <a:pt x="243" y="778"/>
                  </a:lnTo>
                  <a:lnTo>
                    <a:pt x="245" y="778"/>
                  </a:lnTo>
                  <a:lnTo>
                    <a:pt x="249" y="778"/>
                  </a:lnTo>
                  <a:lnTo>
                    <a:pt x="249" y="778"/>
                  </a:lnTo>
                  <a:lnTo>
                    <a:pt x="255" y="776"/>
                  </a:lnTo>
                  <a:lnTo>
                    <a:pt x="261" y="774"/>
                  </a:lnTo>
                  <a:lnTo>
                    <a:pt x="265" y="770"/>
                  </a:lnTo>
                  <a:lnTo>
                    <a:pt x="265" y="762"/>
                  </a:lnTo>
                  <a:lnTo>
                    <a:pt x="265" y="762"/>
                  </a:lnTo>
                  <a:lnTo>
                    <a:pt x="263" y="753"/>
                  </a:lnTo>
                  <a:lnTo>
                    <a:pt x="257" y="743"/>
                  </a:lnTo>
                  <a:lnTo>
                    <a:pt x="251" y="733"/>
                  </a:lnTo>
                  <a:lnTo>
                    <a:pt x="249" y="723"/>
                  </a:lnTo>
                  <a:lnTo>
                    <a:pt x="249" y="723"/>
                  </a:lnTo>
                  <a:lnTo>
                    <a:pt x="245" y="714"/>
                  </a:lnTo>
                  <a:lnTo>
                    <a:pt x="241" y="706"/>
                  </a:lnTo>
                  <a:lnTo>
                    <a:pt x="233" y="700"/>
                  </a:lnTo>
                  <a:lnTo>
                    <a:pt x="233" y="700"/>
                  </a:lnTo>
                  <a:close/>
                  <a:moveTo>
                    <a:pt x="669" y="1074"/>
                  </a:moveTo>
                  <a:lnTo>
                    <a:pt x="669" y="1074"/>
                  </a:lnTo>
                  <a:lnTo>
                    <a:pt x="681" y="1074"/>
                  </a:lnTo>
                  <a:lnTo>
                    <a:pt x="698" y="1074"/>
                  </a:lnTo>
                  <a:lnTo>
                    <a:pt x="723" y="1072"/>
                  </a:lnTo>
                  <a:lnTo>
                    <a:pt x="755" y="1074"/>
                  </a:lnTo>
                  <a:lnTo>
                    <a:pt x="755" y="1074"/>
                  </a:lnTo>
                  <a:lnTo>
                    <a:pt x="772" y="1074"/>
                  </a:lnTo>
                  <a:lnTo>
                    <a:pt x="790" y="1072"/>
                  </a:lnTo>
                  <a:lnTo>
                    <a:pt x="807" y="1066"/>
                  </a:lnTo>
                  <a:lnTo>
                    <a:pt x="825" y="1063"/>
                  </a:lnTo>
                  <a:lnTo>
                    <a:pt x="854" y="1051"/>
                  </a:lnTo>
                  <a:lnTo>
                    <a:pt x="869" y="1043"/>
                  </a:lnTo>
                  <a:lnTo>
                    <a:pt x="869" y="1043"/>
                  </a:lnTo>
                  <a:lnTo>
                    <a:pt x="860" y="1047"/>
                  </a:lnTo>
                  <a:lnTo>
                    <a:pt x="832" y="1051"/>
                  </a:lnTo>
                  <a:lnTo>
                    <a:pt x="832" y="1051"/>
                  </a:lnTo>
                  <a:lnTo>
                    <a:pt x="790" y="1055"/>
                  </a:lnTo>
                  <a:lnTo>
                    <a:pt x="755" y="1059"/>
                  </a:lnTo>
                  <a:lnTo>
                    <a:pt x="755" y="1059"/>
                  </a:lnTo>
                  <a:lnTo>
                    <a:pt x="696" y="1066"/>
                  </a:lnTo>
                  <a:lnTo>
                    <a:pt x="673" y="1072"/>
                  </a:lnTo>
                  <a:lnTo>
                    <a:pt x="667" y="1072"/>
                  </a:lnTo>
                  <a:lnTo>
                    <a:pt x="667" y="1074"/>
                  </a:lnTo>
                  <a:lnTo>
                    <a:pt x="669" y="1074"/>
                  </a:lnTo>
                  <a:lnTo>
                    <a:pt x="669" y="1074"/>
                  </a:lnTo>
                  <a:close/>
                  <a:moveTo>
                    <a:pt x="700" y="1105"/>
                  </a:moveTo>
                  <a:lnTo>
                    <a:pt x="700" y="1105"/>
                  </a:lnTo>
                  <a:lnTo>
                    <a:pt x="733" y="1117"/>
                  </a:lnTo>
                  <a:lnTo>
                    <a:pt x="760" y="1127"/>
                  </a:lnTo>
                  <a:lnTo>
                    <a:pt x="774" y="1129"/>
                  </a:lnTo>
                  <a:lnTo>
                    <a:pt x="786" y="1129"/>
                  </a:lnTo>
                  <a:lnTo>
                    <a:pt x="786" y="1129"/>
                  </a:lnTo>
                  <a:lnTo>
                    <a:pt x="811" y="1125"/>
                  </a:lnTo>
                  <a:lnTo>
                    <a:pt x="836" y="1117"/>
                  </a:lnTo>
                  <a:lnTo>
                    <a:pt x="854" y="1109"/>
                  </a:lnTo>
                  <a:lnTo>
                    <a:pt x="858" y="1107"/>
                  </a:lnTo>
                  <a:lnTo>
                    <a:pt x="858" y="1105"/>
                  </a:lnTo>
                  <a:lnTo>
                    <a:pt x="856" y="1105"/>
                  </a:lnTo>
                  <a:lnTo>
                    <a:pt x="856" y="1105"/>
                  </a:lnTo>
                  <a:lnTo>
                    <a:pt x="821" y="1104"/>
                  </a:lnTo>
                  <a:lnTo>
                    <a:pt x="799" y="1104"/>
                  </a:lnTo>
                  <a:lnTo>
                    <a:pt x="778" y="1105"/>
                  </a:lnTo>
                  <a:lnTo>
                    <a:pt x="778" y="1105"/>
                  </a:lnTo>
                  <a:lnTo>
                    <a:pt x="757" y="1107"/>
                  </a:lnTo>
                  <a:lnTo>
                    <a:pt x="731" y="1107"/>
                  </a:lnTo>
                  <a:lnTo>
                    <a:pt x="700" y="1105"/>
                  </a:lnTo>
                  <a:lnTo>
                    <a:pt x="700" y="1105"/>
                  </a:lnTo>
                  <a:close/>
                  <a:moveTo>
                    <a:pt x="412" y="1074"/>
                  </a:moveTo>
                  <a:lnTo>
                    <a:pt x="412" y="1074"/>
                  </a:lnTo>
                  <a:lnTo>
                    <a:pt x="414" y="1074"/>
                  </a:lnTo>
                  <a:lnTo>
                    <a:pt x="414" y="1072"/>
                  </a:lnTo>
                  <a:lnTo>
                    <a:pt x="406" y="1068"/>
                  </a:lnTo>
                  <a:lnTo>
                    <a:pt x="377" y="1059"/>
                  </a:lnTo>
                  <a:lnTo>
                    <a:pt x="311" y="1035"/>
                  </a:lnTo>
                  <a:lnTo>
                    <a:pt x="311" y="1035"/>
                  </a:lnTo>
                  <a:lnTo>
                    <a:pt x="276" y="1024"/>
                  </a:lnTo>
                  <a:lnTo>
                    <a:pt x="265" y="1020"/>
                  </a:lnTo>
                  <a:lnTo>
                    <a:pt x="265" y="1020"/>
                  </a:lnTo>
                  <a:lnTo>
                    <a:pt x="266" y="1026"/>
                  </a:lnTo>
                  <a:lnTo>
                    <a:pt x="274" y="1041"/>
                  </a:lnTo>
                  <a:lnTo>
                    <a:pt x="284" y="1057"/>
                  </a:lnTo>
                  <a:lnTo>
                    <a:pt x="290" y="1063"/>
                  </a:lnTo>
                  <a:lnTo>
                    <a:pt x="296" y="1066"/>
                  </a:lnTo>
                  <a:lnTo>
                    <a:pt x="296" y="1066"/>
                  </a:lnTo>
                  <a:lnTo>
                    <a:pt x="319" y="1070"/>
                  </a:lnTo>
                  <a:lnTo>
                    <a:pt x="356" y="1072"/>
                  </a:lnTo>
                  <a:lnTo>
                    <a:pt x="391" y="1074"/>
                  </a:lnTo>
                  <a:lnTo>
                    <a:pt x="412" y="1074"/>
                  </a:lnTo>
                  <a:lnTo>
                    <a:pt x="412" y="1074"/>
                  </a:lnTo>
                  <a:close/>
                  <a:moveTo>
                    <a:pt x="405" y="1020"/>
                  </a:moveTo>
                  <a:lnTo>
                    <a:pt x="405" y="1020"/>
                  </a:lnTo>
                  <a:lnTo>
                    <a:pt x="385" y="1004"/>
                  </a:lnTo>
                  <a:lnTo>
                    <a:pt x="370" y="994"/>
                  </a:lnTo>
                  <a:lnTo>
                    <a:pt x="358" y="988"/>
                  </a:lnTo>
                  <a:lnTo>
                    <a:pt x="358" y="988"/>
                  </a:lnTo>
                  <a:lnTo>
                    <a:pt x="319" y="983"/>
                  </a:lnTo>
                  <a:lnTo>
                    <a:pt x="296" y="981"/>
                  </a:lnTo>
                  <a:lnTo>
                    <a:pt x="280" y="981"/>
                  </a:lnTo>
                  <a:lnTo>
                    <a:pt x="280" y="981"/>
                  </a:lnTo>
                  <a:lnTo>
                    <a:pt x="280" y="981"/>
                  </a:lnTo>
                  <a:lnTo>
                    <a:pt x="282" y="983"/>
                  </a:lnTo>
                  <a:lnTo>
                    <a:pt x="294" y="987"/>
                  </a:lnTo>
                  <a:lnTo>
                    <a:pt x="335" y="1000"/>
                  </a:lnTo>
                  <a:lnTo>
                    <a:pt x="405" y="1020"/>
                  </a:lnTo>
                  <a:lnTo>
                    <a:pt x="405" y="1020"/>
                  </a:lnTo>
                  <a:close/>
                  <a:moveTo>
                    <a:pt x="226" y="178"/>
                  </a:moveTo>
                  <a:lnTo>
                    <a:pt x="226" y="178"/>
                  </a:lnTo>
                  <a:lnTo>
                    <a:pt x="216" y="170"/>
                  </a:lnTo>
                  <a:lnTo>
                    <a:pt x="212" y="164"/>
                  </a:lnTo>
                  <a:lnTo>
                    <a:pt x="208" y="162"/>
                  </a:lnTo>
                  <a:lnTo>
                    <a:pt x="202" y="162"/>
                  </a:lnTo>
                  <a:lnTo>
                    <a:pt x="202" y="162"/>
                  </a:lnTo>
                  <a:lnTo>
                    <a:pt x="196" y="164"/>
                  </a:lnTo>
                  <a:lnTo>
                    <a:pt x="193" y="166"/>
                  </a:lnTo>
                  <a:lnTo>
                    <a:pt x="189" y="172"/>
                  </a:lnTo>
                  <a:lnTo>
                    <a:pt x="187" y="185"/>
                  </a:lnTo>
                  <a:lnTo>
                    <a:pt x="187" y="185"/>
                  </a:lnTo>
                  <a:lnTo>
                    <a:pt x="185" y="193"/>
                  </a:lnTo>
                  <a:lnTo>
                    <a:pt x="183" y="201"/>
                  </a:lnTo>
                  <a:lnTo>
                    <a:pt x="179" y="213"/>
                  </a:lnTo>
                  <a:lnTo>
                    <a:pt x="177" y="220"/>
                  </a:lnTo>
                  <a:lnTo>
                    <a:pt x="177" y="222"/>
                  </a:lnTo>
                  <a:lnTo>
                    <a:pt x="179" y="224"/>
                  </a:lnTo>
                  <a:lnTo>
                    <a:pt x="179" y="224"/>
                  </a:lnTo>
                  <a:lnTo>
                    <a:pt x="183" y="224"/>
                  </a:lnTo>
                  <a:lnTo>
                    <a:pt x="187" y="222"/>
                  </a:lnTo>
                  <a:lnTo>
                    <a:pt x="195" y="218"/>
                  </a:lnTo>
                  <a:lnTo>
                    <a:pt x="196" y="218"/>
                  </a:lnTo>
                  <a:lnTo>
                    <a:pt x="198" y="220"/>
                  </a:lnTo>
                  <a:lnTo>
                    <a:pt x="196" y="224"/>
                  </a:lnTo>
                  <a:lnTo>
                    <a:pt x="195" y="232"/>
                  </a:lnTo>
                  <a:lnTo>
                    <a:pt x="195" y="232"/>
                  </a:lnTo>
                  <a:lnTo>
                    <a:pt x="191" y="244"/>
                  </a:lnTo>
                  <a:lnTo>
                    <a:pt x="193" y="248"/>
                  </a:lnTo>
                  <a:lnTo>
                    <a:pt x="191" y="252"/>
                  </a:lnTo>
                  <a:lnTo>
                    <a:pt x="179" y="263"/>
                  </a:lnTo>
                  <a:lnTo>
                    <a:pt x="179" y="263"/>
                  </a:lnTo>
                  <a:lnTo>
                    <a:pt x="150" y="296"/>
                  </a:lnTo>
                  <a:lnTo>
                    <a:pt x="140" y="306"/>
                  </a:lnTo>
                  <a:lnTo>
                    <a:pt x="136" y="310"/>
                  </a:lnTo>
                  <a:lnTo>
                    <a:pt x="132" y="310"/>
                  </a:lnTo>
                  <a:lnTo>
                    <a:pt x="132" y="310"/>
                  </a:lnTo>
                  <a:lnTo>
                    <a:pt x="103" y="308"/>
                  </a:lnTo>
                  <a:lnTo>
                    <a:pt x="86" y="308"/>
                  </a:lnTo>
                  <a:lnTo>
                    <a:pt x="80" y="308"/>
                  </a:lnTo>
                  <a:lnTo>
                    <a:pt x="78" y="310"/>
                  </a:lnTo>
                  <a:lnTo>
                    <a:pt x="78" y="310"/>
                  </a:lnTo>
                  <a:lnTo>
                    <a:pt x="80" y="312"/>
                  </a:lnTo>
                  <a:lnTo>
                    <a:pt x="84" y="314"/>
                  </a:lnTo>
                  <a:lnTo>
                    <a:pt x="97" y="318"/>
                  </a:lnTo>
                  <a:lnTo>
                    <a:pt x="111" y="322"/>
                  </a:lnTo>
                  <a:lnTo>
                    <a:pt x="115" y="324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23" y="324"/>
                  </a:lnTo>
                  <a:lnTo>
                    <a:pt x="136" y="314"/>
                  </a:lnTo>
                  <a:lnTo>
                    <a:pt x="152" y="302"/>
                  </a:lnTo>
                  <a:lnTo>
                    <a:pt x="163" y="294"/>
                  </a:lnTo>
                  <a:lnTo>
                    <a:pt x="163" y="294"/>
                  </a:lnTo>
                  <a:lnTo>
                    <a:pt x="173" y="287"/>
                  </a:lnTo>
                  <a:lnTo>
                    <a:pt x="189" y="275"/>
                  </a:lnTo>
                  <a:lnTo>
                    <a:pt x="210" y="255"/>
                  </a:lnTo>
                  <a:lnTo>
                    <a:pt x="210" y="255"/>
                  </a:lnTo>
                  <a:lnTo>
                    <a:pt x="214" y="248"/>
                  </a:lnTo>
                  <a:lnTo>
                    <a:pt x="220" y="232"/>
                  </a:lnTo>
                  <a:lnTo>
                    <a:pt x="226" y="209"/>
                  </a:lnTo>
                  <a:lnTo>
                    <a:pt x="226" y="209"/>
                  </a:lnTo>
                  <a:lnTo>
                    <a:pt x="230" y="203"/>
                  </a:lnTo>
                  <a:lnTo>
                    <a:pt x="233" y="195"/>
                  </a:lnTo>
                  <a:lnTo>
                    <a:pt x="233" y="191"/>
                  </a:lnTo>
                  <a:lnTo>
                    <a:pt x="233" y="187"/>
                  </a:lnTo>
                  <a:lnTo>
                    <a:pt x="231" y="181"/>
                  </a:lnTo>
                  <a:lnTo>
                    <a:pt x="226" y="178"/>
                  </a:lnTo>
                  <a:lnTo>
                    <a:pt x="226" y="178"/>
                  </a:lnTo>
                  <a:close/>
                  <a:moveTo>
                    <a:pt x="86" y="388"/>
                  </a:moveTo>
                  <a:lnTo>
                    <a:pt x="86" y="388"/>
                  </a:lnTo>
                  <a:lnTo>
                    <a:pt x="56" y="382"/>
                  </a:lnTo>
                  <a:lnTo>
                    <a:pt x="37" y="382"/>
                  </a:lnTo>
                  <a:lnTo>
                    <a:pt x="29" y="384"/>
                  </a:lnTo>
                  <a:lnTo>
                    <a:pt x="25" y="386"/>
                  </a:lnTo>
                  <a:lnTo>
                    <a:pt x="23" y="390"/>
                  </a:lnTo>
                  <a:lnTo>
                    <a:pt x="23" y="396"/>
                  </a:lnTo>
                  <a:lnTo>
                    <a:pt x="23" y="396"/>
                  </a:lnTo>
                  <a:lnTo>
                    <a:pt x="25" y="402"/>
                  </a:lnTo>
                  <a:lnTo>
                    <a:pt x="27" y="404"/>
                  </a:lnTo>
                  <a:lnTo>
                    <a:pt x="35" y="410"/>
                  </a:lnTo>
                  <a:lnTo>
                    <a:pt x="37" y="411"/>
                  </a:lnTo>
                  <a:lnTo>
                    <a:pt x="39" y="415"/>
                  </a:lnTo>
                  <a:lnTo>
                    <a:pt x="41" y="421"/>
                  </a:lnTo>
                  <a:lnTo>
                    <a:pt x="39" y="427"/>
                  </a:lnTo>
                  <a:lnTo>
                    <a:pt x="39" y="427"/>
                  </a:lnTo>
                  <a:lnTo>
                    <a:pt x="37" y="450"/>
                  </a:lnTo>
                  <a:lnTo>
                    <a:pt x="35" y="486"/>
                  </a:lnTo>
                  <a:lnTo>
                    <a:pt x="33" y="523"/>
                  </a:lnTo>
                  <a:lnTo>
                    <a:pt x="31" y="552"/>
                  </a:lnTo>
                  <a:lnTo>
                    <a:pt x="31" y="552"/>
                  </a:lnTo>
                  <a:lnTo>
                    <a:pt x="31" y="579"/>
                  </a:lnTo>
                  <a:lnTo>
                    <a:pt x="31" y="610"/>
                  </a:lnTo>
                  <a:lnTo>
                    <a:pt x="33" y="640"/>
                  </a:lnTo>
                  <a:lnTo>
                    <a:pt x="33" y="651"/>
                  </a:lnTo>
                  <a:lnTo>
                    <a:pt x="31" y="661"/>
                  </a:lnTo>
                  <a:lnTo>
                    <a:pt x="31" y="661"/>
                  </a:lnTo>
                  <a:lnTo>
                    <a:pt x="16" y="716"/>
                  </a:lnTo>
                  <a:lnTo>
                    <a:pt x="16" y="716"/>
                  </a:lnTo>
                  <a:lnTo>
                    <a:pt x="10" y="725"/>
                  </a:lnTo>
                  <a:lnTo>
                    <a:pt x="4" y="735"/>
                  </a:lnTo>
                  <a:lnTo>
                    <a:pt x="0" y="747"/>
                  </a:lnTo>
                  <a:lnTo>
                    <a:pt x="0" y="747"/>
                  </a:lnTo>
                  <a:lnTo>
                    <a:pt x="0" y="758"/>
                  </a:lnTo>
                  <a:lnTo>
                    <a:pt x="2" y="770"/>
                  </a:lnTo>
                  <a:lnTo>
                    <a:pt x="6" y="780"/>
                  </a:lnTo>
                  <a:lnTo>
                    <a:pt x="8" y="786"/>
                  </a:lnTo>
                  <a:lnTo>
                    <a:pt x="8" y="786"/>
                  </a:lnTo>
                  <a:lnTo>
                    <a:pt x="31" y="817"/>
                  </a:lnTo>
                  <a:lnTo>
                    <a:pt x="31" y="817"/>
                  </a:lnTo>
                  <a:lnTo>
                    <a:pt x="39" y="895"/>
                  </a:lnTo>
                  <a:lnTo>
                    <a:pt x="47" y="955"/>
                  </a:lnTo>
                  <a:lnTo>
                    <a:pt x="51" y="981"/>
                  </a:lnTo>
                  <a:lnTo>
                    <a:pt x="55" y="996"/>
                  </a:lnTo>
                  <a:lnTo>
                    <a:pt x="55" y="996"/>
                  </a:lnTo>
                  <a:lnTo>
                    <a:pt x="58" y="1004"/>
                  </a:lnTo>
                  <a:lnTo>
                    <a:pt x="64" y="1008"/>
                  </a:lnTo>
                  <a:lnTo>
                    <a:pt x="70" y="1008"/>
                  </a:lnTo>
                  <a:lnTo>
                    <a:pt x="78" y="1008"/>
                  </a:lnTo>
                  <a:lnTo>
                    <a:pt x="90" y="1000"/>
                  </a:lnTo>
                  <a:lnTo>
                    <a:pt x="93" y="996"/>
                  </a:lnTo>
                  <a:lnTo>
                    <a:pt x="93" y="996"/>
                  </a:lnTo>
                  <a:lnTo>
                    <a:pt x="123" y="981"/>
                  </a:lnTo>
                  <a:lnTo>
                    <a:pt x="142" y="971"/>
                  </a:lnTo>
                  <a:lnTo>
                    <a:pt x="148" y="967"/>
                  </a:lnTo>
                  <a:lnTo>
                    <a:pt x="148" y="965"/>
                  </a:lnTo>
                  <a:lnTo>
                    <a:pt x="148" y="965"/>
                  </a:lnTo>
                  <a:lnTo>
                    <a:pt x="134" y="955"/>
                  </a:lnTo>
                  <a:lnTo>
                    <a:pt x="111" y="934"/>
                  </a:lnTo>
                  <a:lnTo>
                    <a:pt x="88" y="911"/>
                  </a:lnTo>
                  <a:lnTo>
                    <a:pt x="80" y="901"/>
                  </a:lnTo>
                  <a:lnTo>
                    <a:pt x="78" y="895"/>
                  </a:lnTo>
                  <a:lnTo>
                    <a:pt x="78" y="895"/>
                  </a:lnTo>
                  <a:lnTo>
                    <a:pt x="76" y="881"/>
                  </a:lnTo>
                  <a:lnTo>
                    <a:pt x="74" y="860"/>
                  </a:lnTo>
                  <a:lnTo>
                    <a:pt x="68" y="836"/>
                  </a:lnTo>
                  <a:lnTo>
                    <a:pt x="62" y="817"/>
                  </a:lnTo>
                  <a:lnTo>
                    <a:pt x="62" y="817"/>
                  </a:lnTo>
                  <a:lnTo>
                    <a:pt x="53" y="799"/>
                  </a:lnTo>
                  <a:lnTo>
                    <a:pt x="43" y="782"/>
                  </a:lnTo>
                  <a:lnTo>
                    <a:pt x="33" y="766"/>
                  </a:lnTo>
                  <a:lnTo>
                    <a:pt x="31" y="760"/>
                  </a:lnTo>
                  <a:lnTo>
                    <a:pt x="31" y="755"/>
                  </a:lnTo>
                  <a:lnTo>
                    <a:pt x="31" y="755"/>
                  </a:lnTo>
                  <a:lnTo>
                    <a:pt x="35" y="741"/>
                  </a:lnTo>
                  <a:lnTo>
                    <a:pt x="41" y="721"/>
                  </a:lnTo>
                  <a:lnTo>
                    <a:pt x="49" y="698"/>
                  </a:lnTo>
                  <a:lnTo>
                    <a:pt x="55" y="677"/>
                  </a:lnTo>
                  <a:lnTo>
                    <a:pt x="55" y="677"/>
                  </a:lnTo>
                  <a:lnTo>
                    <a:pt x="60" y="645"/>
                  </a:lnTo>
                  <a:lnTo>
                    <a:pt x="66" y="597"/>
                  </a:lnTo>
                  <a:lnTo>
                    <a:pt x="78" y="497"/>
                  </a:lnTo>
                  <a:lnTo>
                    <a:pt x="78" y="497"/>
                  </a:lnTo>
                  <a:lnTo>
                    <a:pt x="82" y="478"/>
                  </a:lnTo>
                  <a:lnTo>
                    <a:pt x="88" y="458"/>
                  </a:lnTo>
                  <a:lnTo>
                    <a:pt x="101" y="427"/>
                  </a:lnTo>
                  <a:lnTo>
                    <a:pt x="105" y="413"/>
                  </a:lnTo>
                  <a:lnTo>
                    <a:pt x="105" y="408"/>
                  </a:lnTo>
                  <a:lnTo>
                    <a:pt x="105" y="402"/>
                  </a:lnTo>
                  <a:lnTo>
                    <a:pt x="103" y="398"/>
                  </a:lnTo>
                  <a:lnTo>
                    <a:pt x="99" y="394"/>
                  </a:lnTo>
                  <a:lnTo>
                    <a:pt x="93" y="390"/>
                  </a:lnTo>
                  <a:lnTo>
                    <a:pt x="86" y="388"/>
                  </a:lnTo>
                  <a:lnTo>
                    <a:pt x="86" y="388"/>
                  </a:lnTo>
                  <a:close/>
                  <a:moveTo>
                    <a:pt x="412" y="630"/>
                  </a:moveTo>
                  <a:lnTo>
                    <a:pt x="412" y="630"/>
                  </a:lnTo>
                  <a:lnTo>
                    <a:pt x="412" y="630"/>
                  </a:lnTo>
                  <a:lnTo>
                    <a:pt x="412" y="626"/>
                  </a:lnTo>
                  <a:lnTo>
                    <a:pt x="410" y="614"/>
                  </a:lnTo>
                  <a:lnTo>
                    <a:pt x="405" y="601"/>
                  </a:lnTo>
                  <a:lnTo>
                    <a:pt x="397" y="591"/>
                  </a:lnTo>
                  <a:lnTo>
                    <a:pt x="397" y="591"/>
                  </a:lnTo>
                  <a:lnTo>
                    <a:pt x="391" y="583"/>
                  </a:lnTo>
                  <a:lnTo>
                    <a:pt x="389" y="575"/>
                  </a:lnTo>
                  <a:lnTo>
                    <a:pt x="389" y="552"/>
                  </a:lnTo>
                  <a:lnTo>
                    <a:pt x="389" y="552"/>
                  </a:lnTo>
                  <a:lnTo>
                    <a:pt x="389" y="540"/>
                  </a:lnTo>
                  <a:lnTo>
                    <a:pt x="387" y="536"/>
                  </a:lnTo>
                  <a:lnTo>
                    <a:pt x="385" y="534"/>
                  </a:lnTo>
                  <a:lnTo>
                    <a:pt x="381" y="528"/>
                  </a:lnTo>
                  <a:lnTo>
                    <a:pt x="381" y="528"/>
                  </a:lnTo>
                  <a:lnTo>
                    <a:pt x="377" y="525"/>
                  </a:lnTo>
                  <a:lnTo>
                    <a:pt x="371" y="521"/>
                  </a:lnTo>
                  <a:lnTo>
                    <a:pt x="354" y="513"/>
                  </a:lnTo>
                  <a:lnTo>
                    <a:pt x="319" y="497"/>
                  </a:lnTo>
                  <a:lnTo>
                    <a:pt x="319" y="497"/>
                  </a:lnTo>
                  <a:lnTo>
                    <a:pt x="311" y="495"/>
                  </a:lnTo>
                  <a:lnTo>
                    <a:pt x="303" y="495"/>
                  </a:lnTo>
                  <a:lnTo>
                    <a:pt x="296" y="495"/>
                  </a:lnTo>
                  <a:lnTo>
                    <a:pt x="288" y="499"/>
                  </a:lnTo>
                  <a:lnTo>
                    <a:pt x="274" y="505"/>
                  </a:lnTo>
                  <a:lnTo>
                    <a:pt x="268" y="509"/>
                  </a:lnTo>
                  <a:lnTo>
                    <a:pt x="265" y="513"/>
                  </a:lnTo>
                  <a:lnTo>
                    <a:pt x="265" y="513"/>
                  </a:lnTo>
                  <a:lnTo>
                    <a:pt x="265" y="519"/>
                  </a:lnTo>
                  <a:lnTo>
                    <a:pt x="266" y="525"/>
                  </a:lnTo>
                  <a:lnTo>
                    <a:pt x="270" y="534"/>
                  </a:lnTo>
                  <a:lnTo>
                    <a:pt x="278" y="542"/>
                  </a:lnTo>
                  <a:lnTo>
                    <a:pt x="294" y="562"/>
                  </a:lnTo>
                  <a:lnTo>
                    <a:pt x="311" y="575"/>
                  </a:lnTo>
                  <a:lnTo>
                    <a:pt x="311" y="575"/>
                  </a:lnTo>
                  <a:lnTo>
                    <a:pt x="319" y="579"/>
                  </a:lnTo>
                  <a:lnTo>
                    <a:pt x="327" y="581"/>
                  </a:lnTo>
                  <a:lnTo>
                    <a:pt x="333" y="581"/>
                  </a:lnTo>
                  <a:lnTo>
                    <a:pt x="338" y="581"/>
                  </a:lnTo>
                  <a:lnTo>
                    <a:pt x="346" y="577"/>
                  </a:lnTo>
                  <a:lnTo>
                    <a:pt x="350" y="575"/>
                  </a:lnTo>
                  <a:lnTo>
                    <a:pt x="350" y="575"/>
                  </a:lnTo>
                  <a:lnTo>
                    <a:pt x="362" y="585"/>
                  </a:lnTo>
                  <a:lnTo>
                    <a:pt x="370" y="593"/>
                  </a:lnTo>
                  <a:lnTo>
                    <a:pt x="373" y="599"/>
                  </a:lnTo>
                  <a:lnTo>
                    <a:pt x="373" y="599"/>
                  </a:lnTo>
                  <a:lnTo>
                    <a:pt x="375" y="603"/>
                  </a:lnTo>
                  <a:lnTo>
                    <a:pt x="379" y="610"/>
                  </a:lnTo>
                  <a:lnTo>
                    <a:pt x="387" y="620"/>
                  </a:lnTo>
                  <a:lnTo>
                    <a:pt x="397" y="630"/>
                  </a:lnTo>
                  <a:lnTo>
                    <a:pt x="397" y="630"/>
                  </a:lnTo>
                  <a:lnTo>
                    <a:pt x="406" y="634"/>
                  </a:lnTo>
                  <a:lnTo>
                    <a:pt x="408" y="634"/>
                  </a:lnTo>
                  <a:lnTo>
                    <a:pt x="410" y="634"/>
                  </a:lnTo>
                  <a:lnTo>
                    <a:pt x="410" y="632"/>
                  </a:lnTo>
                  <a:lnTo>
                    <a:pt x="410" y="630"/>
                  </a:lnTo>
                  <a:lnTo>
                    <a:pt x="412" y="630"/>
                  </a:lnTo>
                  <a:lnTo>
                    <a:pt x="412" y="630"/>
                  </a:lnTo>
                  <a:close/>
                  <a:moveTo>
                    <a:pt x="708" y="606"/>
                  </a:moveTo>
                  <a:lnTo>
                    <a:pt x="708" y="606"/>
                  </a:lnTo>
                  <a:lnTo>
                    <a:pt x="710" y="612"/>
                  </a:lnTo>
                  <a:lnTo>
                    <a:pt x="716" y="630"/>
                  </a:lnTo>
                  <a:lnTo>
                    <a:pt x="716" y="630"/>
                  </a:lnTo>
                  <a:lnTo>
                    <a:pt x="733" y="663"/>
                  </a:lnTo>
                  <a:lnTo>
                    <a:pt x="743" y="677"/>
                  </a:lnTo>
                  <a:lnTo>
                    <a:pt x="745" y="679"/>
                  </a:lnTo>
                  <a:lnTo>
                    <a:pt x="747" y="677"/>
                  </a:lnTo>
                  <a:lnTo>
                    <a:pt x="747" y="677"/>
                  </a:lnTo>
                  <a:lnTo>
                    <a:pt x="745" y="663"/>
                  </a:lnTo>
                  <a:lnTo>
                    <a:pt x="743" y="643"/>
                  </a:lnTo>
                  <a:lnTo>
                    <a:pt x="743" y="634"/>
                  </a:lnTo>
                  <a:lnTo>
                    <a:pt x="745" y="626"/>
                  </a:lnTo>
                  <a:lnTo>
                    <a:pt x="749" y="618"/>
                  </a:lnTo>
                  <a:lnTo>
                    <a:pt x="755" y="614"/>
                  </a:lnTo>
                  <a:lnTo>
                    <a:pt x="755" y="614"/>
                  </a:lnTo>
                  <a:lnTo>
                    <a:pt x="770" y="610"/>
                  </a:lnTo>
                  <a:lnTo>
                    <a:pt x="784" y="606"/>
                  </a:lnTo>
                  <a:lnTo>
                    <a:pt x="799" y="603"/>
                  </a:lnTo>
                  <a:lnTo>
                    <a:pt x="807" y="597"/>
                  </a:lnTo>
                  <a:lnTo>
                    <a:pt x="817" y="591"/>
                  </a:lnTo>
                  <a:lnTo>
                    <a:pt x="817" y="591"/>
                  </a:lnTo>
                  <a:lnTo>
                    <a:pt x="832" y="577"/>
                  </a:lnTo>
                  <a:lnTo>
                    <a:pt x="844" y="564"/>
                  </a:lnTo>
                  <a:lnTo>
                    <a:pt x="852" y="554"/>
                  </a:lnTo>
                  <a:lnTo>
                    <a:pt x="856" y="544"/>
                  </a:lnTo>
                  <a:lnTo>
                    <a:pt x="856" y="544"/>
                  </a:lnTo>
                  <a:lnTo>
                    <a:pt x="862" y="526"/>
                  </a:lnTo>
                  <a:lnTo>
                    <a:pt x="864" y="519"/>
                  </a:lnTo>
                  <a:lnTo>
                    <a:pt x="864" y="513"/>
                  </a:lnTo>
                  <a:lnTo>
                    <a:pt x="864" y="513"/>
                  </a:lnTo>
                  <a:lnTo>
                    <a:pt x="862" y="513"/>
                  </a:lnTo>
                  <a:lnTo>
                    <a:pt x="858" y="513"/>
                  </a:lnTo>
                  <a:lnTo>
                    <a:pt x="846" y="513"/>
                  </a:lnTo>
                  <a:lnTo>
                    <a:pt x="830" y="515"/>
                  </a:lnTo>
                  <a:lnTo>
                    <a:pt x="825" y="515"/>
                  </a:lnTo>
                  <a:lnTo>
                    <a:pt x="817" y="513"/>
                  </a:lnTo>
                  <a:lnTo>
                    <a:pt x="817" y="513"/>
                  </a:lnTo>
                  <a:lnTo>
                    <a:pt x="803" y="509"/>
                  </a:lnTo>
                  <a:lnTo>
                    <a:pt x="788" y="509"/>
                  </a:lnTo>
                  <a:lnTo>
                    <a:pt x="774" y="509"/>
                  </a:lnTo>
                  <a:lnTo>
                    <a:pt x="762" y="513"/>
                  </a:lnTo>
                  <a:lnTo>
                    <a:pt x="762" y="513"/>
                  </a:lnTo>
                  <a:lnTo>
                    <a:pt x="758" y="517"/>
                  </a:lnTo>
                  <a:lnTo>
                    <a:pt x="753" y="521"/>
                  </a:lnTo>
                  <a:lnTo>
                    <a:pt x="745" y="534"/>
                  </a:lnTo>
                  <a:lnTo>
                    <a:pt x="739" y="548"/>
                  </a:lnTo>
                  <a:lnTo>
                    <a:pt x="739" y="554"/>
                  </a:lnTo>
                  <a:lnTo>
                    <a:pt x="739" y="560"/>
                  </a:lnTo>
                  <a:lnTo>
                    <a:pt x="739" y="560"/>
                  </a:lnTo>
                  <a:lnTo>
                    <a:pt x="741" y="567"/>
                  </a:lnTo>
                  <a:lnTo>
                    <a:pt x="745" y="573"/>
                  </a:lnTo>
                  <a:lnTo>
                    <a:pt x="745" y="577"/>
                  </a:lnTo>
                  <a:lnTo>
                    <a:pt x="739" y="583"/>
                  </a:lnTo>
                  <a:lnTo>
                    <a:pt x="739" y="583"/>
                  </a:lnTo>
                  <a:lnTo>
                    <a:pt x="722" y="601"/>
                  </a:lnTo>
                  <a:lnTo>
                    <a:pt x="718" y="603"/>
                  </a:lnTo>
                  <a:lnTo>
                    <a:pt x="714" y="604"/>
                  </a:lnTo>
                  <a:lnTo>
                    <a:pt x="710" y="603"/>
                  </a:lnTo>
                  <a:lnTo>
                    <a:pt x="708" y="599"/>
                  </a:lnTo>
                  <a:lnTo>
                    <a:pt x="708" y="599"/>
                  </a:lnTo>
                  <a:lnTo>
                    <a:pt x="702" y="579"/>
                  </a:lnTo>
                  <a:lnTo>
                    <a:pt x="700" y="569"/>
                  </a:lnTo>
                  <a:lnTo>
                    <a:pt x="700" y="560"/>
                  </a:lnTo>
                  <a:lnTo>
                    <a:pt x="700" y="560"/>
                  </a:lnTo>
                  <a:lnTo>
                    <a:pt x="702" y="554"/>
                  </a:lnTo>
                  <a:lnTo>
                    <a:pt x="706" y="546"/>
                  </a:lnTo>
                  <a:lnTo>
                    <a:pt x="718" y="528"/>
                  </a:lnTo>
                  <a:lnTo>
                    <a:pt x="727" y="515"/>
                  </a:lnTo>
                  <a:lnTo>
                    <a:pt x="731" y="509"/>
                  </a:lnTo>
                  <a:lnTo>
                    <a:pt x="731" y="505"/>
                  </a:lnTo>
                  <a:lnTo>
                    <a:pt x="731" y="505"/>
                  </a:lnTo>
                  <a:lnTo>
                    <a:pt x="729" y="503"/>
                  </a:lnTo>
                  <a:lnTo>
                    <a:pt x="727" y="503"/>
                  </a:lnTo>
                  <a:lnTo>
                    <a:pt x="718" y="505"/>
                  </a:lnTo>
                  <a:lnTo>
                    <a:pt x="700" y="513"/>
                  </a:lnTo>
                  <a:lnTo>
                    <a:pt x="700" y="513"/>
                  </a:lnTo>
                  <a:lnTo>
                    <a:pt x="696" y="515"/>
                  </a:lnTo>
                  <a:lnTo>
                    <a:pt x="694" y="521"/>
                  </a:lnTo>
                  <a:lnTo>
                    <a:pt x="688" y="530"/>
                  </a:lnTo>
                  <a:lnTo>
                    <a:pt x="685" y="544"/>
                  </a:lnTo>
                  <a:lnTo>
                    <a:pt x="692" y="599"/>
                  </a:lnTo>
                  <a:lnTo>
                    <a:pt x="708" y="606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22">
              <a:extLst>
                <a:ext uri="{FF2B5EF4-FFF2-40B4-BE49-F238E27FC236}">
                  <a16:creationId xmlns:a16="http://schemas.microsoft.com/office/drawing/2014/main" id="{2854D9F4-3EE1-4082-957C-EC37E95A0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0" y="1658938"/>
              <a:ext cx="169863" cy="160338"/>
            </a:xfrm>
            <a:custGeom>
              <a:avLst/>
              <a:gdLst>
                <a:gd name="T0" fmla="*/ 0 w 107"/>
                <a:gd name="T1" fmla="*/ 0 h 101"/>
                <a:gd name="T2" fmla="*/ 0 w 107"/>
                <a:gd name="T3" fmla="*/ 0 h 101"/>
                <a:gd name="T4" fmla="*/ 4 w 107"/>
                <a:gd name="T5" fmla="*/ 14 h 101"/>
                <a:gd name="T6" fmla="*/ 10 w 107"/>
                <a:gd name="T7" fmla="*/ 27 h 101"/>
                <a:gd name="T8" fmla="*/ 15 w 107"/>
                <a:gd name="T9" fmla="*/ 39 h 101"/>
                <a:gd name="T10" fmla="*/ 15 w 107"/>
                <a:gd name="T11" fmla="*/ 39 h 101"/>
                <a:gd name="T12" fmla="*/ 21 w 107"/>
                <a:gd name="T13" fmla="*/ 45 h 101"/>
                <a:gd name="T14" fmla="*/ 33 w 107"/>
                <a:gd name="T15" fmla="*/ 54 h 101"/>
                <a:gd name="T16" fmla="*/ 62 w 107"/>
                <a:gd name="T17" fmla="*/ 76 h 101"/>
                <a:gd name="T18" fmla="*/ 101 w 107"/>
                <a:gd name="T19" fmla="*/ 101 h 101"/>
                <a:gd name="T20" fmla="*/ 101 w 107"/>
                <a:gd name="T21" fmla="*/ 101 h 101"/>
                <a:gd name="T22" fmla="*/ 103 w 107"/>
                <a:gd name="T23" fmla="*/ 99 h 101"/>
                <a:gd name="T24" fmla="*/ 107 w 107"/>
                <a:gd name="T25" fmla="*/ 95 h 101"/>
                <a:gd name="T26" fmla="*/ 107 w 107"/>
                <a:gd name="T27" fmla="*/ 92 h 101"/>
                <a:gd name="T28" fmla="*/ 107 w 107"/>
                <a:gd name="T29" fmla="*/ 86 h 101"/>
                <a:gd name="T30" fmla="*/ 105 w 107"/>
                <a:gd name="T31" fmla="*/ 78 h 101"/>
                <a:gd name="T32" fmla="*/ 101 w 107"/>
                <a:gd name="T33" fmla="*/ 70 h 101"/>
                <a:gd name="T34" fmla="*/ 101 w 107"/>
                <a:gd name="T35" fmla="*/ 70 h 101"/>
                <a:gd name="T36" fmla="*/ 95 w 107"/>
                <a:gd name="T37" fmla="*/ 62 h 101"/>
                <a:gd name="T38" fmla="*/ 87 w 107"/>
                <a:gd name="T39" fmla="*/ 54 h 101"/>
                <a:gd name="T40" fmla="*/ 70 w 107"/>
                <a:gd name="T41" fmla="*/ 43 h 101"/>
                <a:gd name="T42" fmla="*/ 54 w 107"/>
                <a:gd name="T43" fmla="*/ 37 h 101"/>
                <a:gd name="T44" fmla="*/ 49 w 107"/>
                <a:gd name="T45" fmla="*/ 33 h 101"/>
                <a:gd name="T46" fmla="*/ 47 w 107"/>
                <a:gd name="T47" fmla="*/ 31 h 101"/>
                <a:gd name="T48" fmla="*/ 47 w 107"/>
                <a:gd name="T49" fmla="*/ 31 h 101"/>
                <a:gd name="T50" fmla="*/ 37 w 107"/>
                <a:gd name="T51" fmla="*/ 23 h 101"/>
                <a:gd name="T52" fmla="*/ 21 w 107"/>
                <a:gd name="T53" fmla="*/ 14 h 101"/>
                <a:gd name="T54" fmla="*/ 0 w 107"/>
                <a:gd name="T55" fmla="*/ 0 h 101"/>
                <a:gd name="T56" fmla="*/ 0 w 107"/>
                <a:gd name="T5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7" h="101">
                  <a:moveTo>
                    <a:pt x="0" y="0"/>
                  </a:moveTo>
                  <a:lnTo>
                    <a:pt x="0" y="0"/>
                  </a:lnTo>
                  <a:lnTo>
                    <a:pt x="4" y="14"/>
                  </a:lnTo>
                  <a:lnTo>
                    <a:pt x="10" y="27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21" y="45"/>
                  </a:lnTo>
                  <a:lnTo>
                    <a:pt x="33" y="54"/>
                  </a:lnTo>
                  <a:lnTo>
                    <a:pt x="62" y="76"/>
                  </a:lnTo>
                  <a:lnTo>
                    <a:pt x="101" y="101"/>
                  </a:lnTo>
                  <a:lnTo>
                    <a:pt x="101" y="101"/>
                  </a:lnTo>
                  <a:lnTo>
                    <a:pt x="103" y="99"/>
                  </a:lnTo>
                  <a:lnTo>
                    <a:pt x="107" y="95"/>
                  </a:lnTo>
                  <a:lnTo>
                    <a:pt x="107" y="92"/>
                  </a:lnTo>
                  <a:lnTo>
                    <a:pt x="107" y="86"/>
                  </a:lnTo>
                  <a:lnTo>
                    <a:pt x="105" y="78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95" y="62"/>
                  </a:lnTo>
                  <a:lnTo>
                    <a:pt x="87" y="54"/>
                  </a:lnTo>
                  <a:lnTo>
                    <a:pt x="70" y="43"/>
                  </a:lnTo>
                  <a:lnTo>
                    <a:pt x="54" y="37"/>
                  </a:lnTo>
                  <a:lnTo>
                    <a:pt x="49" y="33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37" y="23"/>
                  </a:lnTo>
                  <a:lnTo>
                    <a:pt x="21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Freeform 23">
              <a:extLst>
                <a:ext uri="{FF2B5EF4-FFF2-40B4-BE49-F238E27FC236}">
                  <a16:creationId xmlns:a16="http://schemas.microsoft.com/office/drawing/2014/main" id="{17695B6A-C7D8-4102-A902-BDDF6BA3F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5538" y="1643063"/>
              <a:ext cx="176213" cy="176213"/>
            </a:xfrm>
            <a:custGeom>
              <a:avLst/>
              <a:gdLst>
                <a:gd name="T0" fmla="*/ 2 w 111"/>
                <a:gd name="T1" fmla="*/ 111 h 111"/>
                <a:gd name="T2" fmla="*/ 2 w 111"/>
                <a:gd name="T3" fmla="*/ 111 h 111"/>
                <a:gd name="T4" fmla="*/ 0 w 111"/>
                <a:gd name="T5" fmla="*/ 103 h 111"/>
                <a:gd name="T6" fmla="*/ 0 w 111"/>
                <a:gd name="T7" fmla="*/ 96 h 111"/>
                <a:gd name="T8" fmla="*/ 0 w 111"/>
                <a:gd name="T9" fmla="*/ 88 h 111"/>
                <a:gd name="T10" fmla="*/ 0 w 111"/>
                <a:gd name="T11" fmla="*/ 78 h 111"/>
                <a:gd name="T12" fmla="*/ 6 w 111"/>
                <a:gd name="T13" fmla="*/ 68 h 111"/>
                <a:gd name="T14" fmla="*/ 14 w 111"/>
                <a:gd name="T15" fmla="*/ 63 h 111"/>
                <a:gd name="T16" fmla="*/ 20 w 111"/>
                <a:gd name="T17" fmla="*/ 59 h 111"/>
                <a:gd name="T18" fmla="*/ 25 w 111"/>
                <a:gd name="T19" fmla="*/ 57 h 111"/>
                <a:gd name="T20" fmla="*/ 25 w 111"/>
                <a:gd name="T21" fmla="*/ 57 h 111"/>
                <a:gd name="T22" fmla="*/ 47 w 111"/>
                <a:gd name="T23" fmla="*/ 51 h 111"/>
                <a:gd name="T24" fmla="*/ 58 w 111"/>
                <a:gd name="T25" fmla="*/ 43 h 111"/>
                <a:gd name="T26" fmla="*/ 64 w 111"/>
                <a:gd name="T27" fmla="*/ 37 h 111"/>
                <a:gd name="T28" fmla="*/ 72 w 111"/>
                <a:gd name="T29" fmla="*/ 33 h 111"/>
                <a:gd name="T30" fmla="*/ 72 w 111"/>
                <a:gd name="T31" fmla="*/ 33 h 111"/>
                <a:gd name="T32" fmla="*/ 78 w 111"/>
                <a:gd name="T33" fmla="*/ 29 h 111"/>
                <a:gd name="T34" fmla="*/ 84 w 111"/>
                <a:gd name="T35" fmla="*/ 26 h 111"/>
                <a:gd name="T36" fmla="*/ 95 w 111"/>
                <a:gd name="T37" fmla="*/ 12 h 111"/>
                <a:gd name="T38" fmla="*/ 107 w 111"/>
                <a:gd name="T39" fmla="*/ 2 h 111"/>
                <a:gd name="T40" fmla="*/ 109 w 111"/>
                <a:gd name="T41" fmla="*/ 0 h 111"/>
                <a:gd name="T42" fmla="*/ 111 w 111"/>
                <a:gd name="T43" fmla="*/ 2 h 111"/>
                <a:gd name="T44" fmla="*/ 111 w 111"/>
                <a:gd name="T45" fmla="*/ 2 h 111"/>
                <a:gd name="T46" fmla="*/ 111 w 111"/>
                <a:gd name="T47" fmla="*/ 6 h 111"/>
                <a:gd name="T48" fmla="*/ 109 w 111"/>
                <a:gd name="T49" fmla="*/ 12 h 111"/>
                <a:gd name="T50" fmla="*/ 101 w 111"/>
                <a:gd name="T51" fmla="*/ 26 h 111"/>
                <a:gd name="T52" fmla="*/ 86 w 111"/>
                <a:gd name="T53" fmla="*/ 45 h 111"/>
                <a:gd name="T54" fmla="*/ 64 w 111"/>
                <a:gd name="T55" fmla="*/ 64 h 111"/>
                <a:gd name="T56" fmla="*/ 64 w 111"/>
                <a:gd name="T57" fmla="*/ 64 h 111"/>
                <a:gd name="T58" fmla="*/ 41 w 111"/>
                <a:gd name="T59" fmla="*/ 84 h 111"/>
                <a:gd name="T60" fmla="*/ 21 w 111"/>
                <a:gd name="T61" fmla="*/ 100 h 111"/>
                <a:gd name="T62" fmla="*/ 2 w 111"/>
                <a:gd name="T63" fmla="*/ 111 h 111"/>
                <a:gd name="T64" fmla="*/ 2 w 111"/>
                <a:gd name="T65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" h="111">
                  <a:moveTo>
                    <a:pt x="2" y="111"/>
                  </a:moveTo>
                  <a:lnTo>
                    <a:pt x="2" y="111"/>
                  </a:lnTo>
                  <a:lnTo>
                    <a:pt x="0" y="103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78"/>
                  </a:lnTo>
                  <a:lnTo>
                    <a:pt x="6" y="68"/>
                  </a:lnTo>
                  <a:lnTo>
                    <a:pt x="14" y="63"/>
                  </a:lnTo>
                  <a:lnTo>
                    <a:pt x="20" y="59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47" y="51"/>
                  </a:lnTo>
                  <a:lnTo>
                    <a:pt x="58" y="43"/>
                  </a:lnTo>
                  <a:lnTo>
                    <a:pt x="64" y="37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8" y="29"/>
                  </a:lnTo>
                  <a:lnTo>
                    <a:pt x="84" y="26"/>
                  </a:lnTo>
                  <a:lnTo>
                    <a:pt x="95" y="12"/>
                  </a:lnTo>
                  <a:lnTo>
                    <a:pt x="107" y="2"/>
                  </a:lnTo>
                  <a:lnTo>
                    <a:pt x="109" y="0"/>
                  </a:lnTo>
                  <a:lnTo>
                    <a:pt x="111" y="2"/>
                  </a:lnTo>
                  <a:lnTo>
                    <a:pt x="111" y="2"/>
                  </a:lnTo>
                  <a:lnTo>
                    <a:pt x="111" y="6"/>
                  </a:lnTo>
                  <a:lnTo>
                    <a:pt x="109" y="12"/>
                  </a:lnTo>
                  <a:lnTo>
                    <a:pt x="101" y="26"/>
                  </a:lnTo>
                  <a:lnTo>
                    <a:pt x="86" y="45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41" y="84"/>
                  </a:lnTo>
                  <a:lnTo>
                    <a:pt x="21" y="100"/>
                  </a:lnTo>
                  <a:lnTo>
                    <a:pt x="2" y="111"/>
                  </a:lnTo>
                  <a:lnTo>
                    <a:pt x="2" y="11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Freeform 24">
              <a:extLst>
                <a:ext uri="{FF2B5EF4-FFF2-40B4-BE49-F238E27FC236}">
                  <a16:creationId xmlns:a16="http://schemas.microsoft.com/office/drawing/2014/main" id="{617C41C7-F90D-4CED-84D6-9D7011056C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50" y="2568575"/>
              <a:ext cx="1460500" cy="1133475"/>
            </a:xfrm>
            <a:custGeom>
              <a:avLst/>
              <a:gdLst>
                <a:gd name="T0" fmla="*/ 735 w 920"/>
                <a:gd name="T1" fmla="*/ 55 h 714"/>
                <a:gd name="T2" fmla="*/ 854 w 920"/>
                <a:gd name="T3" fmla="*/ 121 h 714"/>
                <a:gd name="T4" fmla="*/ 729 w 920"/>
                <a:gd name="T5" fmla="*/ 144 h 714"/>
                <a:gd name="T6" fmla="*/ 659 w 920"/>
                <a:gd name="T7" fmla="*/ 207 h 714"/>
                <a:gd name="T8" fmla="*/ 758 w 920"/>
                <a:gd name="T9" fmla="*/ 183 h 714"/>
                <a:gd name="T10" fmla="*/ 879 w 920"/>
                <a:gd name="T11" fmla="*/ 248 h 714"/>
                <a:gd name="T12" fmla="*/ 885 w 920"/>
                <a:gd name="T13" fmla="*/ 99 h 714"/>
                <a:gd name="T14" fmla="*/ 729 w 920"/>
                <a:gd name="T15" fmla="*/ 2 h 714"/>
                <a:gd name="T16" fmla="*/ 647 w 920"/>
                <a:gd name="T17" fmla="*/ 361 h 714"/>
                <a:gd name="T18" fmla="*/ 735 w 920"/>
                <a:gd name="T19" fmla="*/ 400 h 714"/>
                <a:gd name="T20" fmla="*/ 791 w 920"/>
                <a:gd name="T21" fmla="*/ 417 h 714"/>
                <a:gd name="T22" fmla="*/ 760 w 920"/>
                <a:gd name="T23" fmla="*/ 285 h 714"/>
                <a:gd name="T24" fmla="*/ 649 w 920"/>
                <a:gd name="T25" fmla="*/ 246 h 714"/>
                <a:gd name="T26" fmla="*/ 665 w 920"/>
                <a:gd name="T27" fmla="*/ 287 h 714"/>
                <a:gd name="T28" fmla="*/ 741 w 920"/>
                <a:gd name="T29" fmla="*/ 331 h 714"/>
                <a:gd name="T30" fmla="*/ 682 w 920"/>
                <a:gd name="T31" fmla="*/ 331 h 714"/>
                <a:gd name="T32" fmla="*/ 605 w 920"/>
                <a:gd name="T33" fmla="*/ 326 h 714"/>
                <a:gd name="T34" fmla="*/ 560 w 920"/>
                <a:gd name="T35" fmla="*/ 433 h 714"/>
                <a:gd name="T36" fmla="*/ 593 w 920"/>
                <a:gd name="T37" fmla="*/ 452 h 714"/>
                <a:gd name="T38" fmla="*/ 659 w 920"/>
                <a:gd name="T39" fmla="*/ 511 h 714"/>
                <a:gd name="T40" fmla="*/ 715 w 920"/>
                <a:gd name="T41" fmla="*/ 536 h 714"/>
                <a:gd name="T42" fmla="*/ 661 w 920"/>
                <a:gd name="T43" fmla="*/ 425 h 714"/>
                <a:gd name="T44" fmla="*/ 570 w 920"/>
                <a:gd name="T45" fmla="*/ 380 h 714"/>
                <a:gd name="T46" fmla="*/ 509 w 920"/>
                <a:gd name="T47" fmla="*/ 480 h 714"/>
                <a:gd name="T48" fmla="*/ 605 w 920"/>
                <a:gd name="T49" fmla="*/ 573 h 714"/>
                <a:gd name="T50" fmla="*/ 636 w 920"/>
                <a:gd name="T51" fmla="*/ 624 h 714"/>
                <a:gd name="T52" fmla="*/ 577 w 920"/>
                <a:gd name="T53" fmla="*/ 485 h 714"/>
                <a:gd name="T54" fmla="*/ 509 w 920"/>
                <a:gd name="T55" fmla="*/ 446 h 714"/>
                <a:gd name="T56" fmla="*/ 449 w 920"/>
                <a:gd name="T57" fmla="*/ 550 h 714"/>
                <a:gd name="T58" fmla="*/ 503 w 920"/>
                <a:gd name="T59" fmla="*/ 643 h 714"/>
                <a:gd name="T60" fmla="*/ 558 w 920"/>
                <a:gd name="T61" fmla="*/ 651 h 714"/>
                <a:gd name="T62" fmla="*/ 517 w 920"/>
                <a:gd name="T63" fmla="*/ 546 h 714"/>
                <a:gd name="T64" fmla="*/ 344 w 920"/>
                <a:gd name="T65" fmla="*/ 532 h 714"/>
                <a:gd name="T66" fmla="*/ 332 w 920"/>
                <a:gd name="T67" fmla="*/ 585 h 714"/>
                <a:gd name="T68" fmla="*/ 363 w 920"/>
                <a:gd name="T69" fmla="*/ 690 h 714"/>
                <a:gd name="T70" fmla="*/ 447 w 920"/>
                <a:gd name="T71" fmla="*/ 651 h 714"/>
                <a:gd name="T72" fmla="*/ 358 w 920"/>
                <a:gd name="T73" fmla="*/ 528 h 714"/>
                <a:gd name="T74" fmla="*/ 251 w 920"/>
                <a:gd name="T75" fmla="*/ 519 h 714"/>
                <a:gd name="T76" fmla="*/ 223 w 920"/>
                <a:gd name="T77" fmla="*/ 597 h 714"/>
                <a:gd name="T78" fmla="*/ 239 w 920"/>
                <a:gd name="T79" fmla="*/ 692 h 714"/>
                <a:gd name="T80" fmla="*/ 278 w 920"/>
                <a:gd name="T81" fmla="*/ 597 h 714"/>
                <a:gd name="T82" fmla="*/ 272 w 920"/>
                <a:gd name="T83" fmla="*/ 521 h 714"/>
                <a:gd name="T84" fmla="*/ 142 w 920"/>
                <a:gd name="T85" fmla="*/ 569 h 714"/>
                <a:gd name="T86" fmla="*/ 138 w 920"/>
                <a:gd name="T87" fmla="*/ 639 h 714"/>
                <a:gd name="T88" fmla="*/ 212 w 920"/>
                <a:gd name="T89" fmla="*/ 567 h 714"/>
                <a:gd name="T90" fmla="*/ 204 w 920"/>
                <a:gd name="T91" fmla="*/ 435 h 714"/>
                <a:gd name="T92" fmla="*/ 50 w 920"/>
                <a:gd name="T93" fmla="*/ 464 h 714"/>
                <a:gd name="T94" fmla="*/ 66 w 920"/>
                <a:gd name="T95" fmla="*/ 530 h 714"/>
                <a:gd name="T96" fmla="*/ 142 w 920"/>
                <a:gd name="T97" fmla="*/ 538 h 714"/>
                <a:gd name="T98" fmla="*/ 221 w 920"/>
                <a:gd name="T99" fmla="*/ 474 h 714"/>
                <a:gd name="T100" fmla="*/ 344 w 920"/>
                <a:gd name="T101" fmla="*/ 47 h 714"/>
                <a:gd name="T102" fmla="*/ 299 w 920"/>
                <a:gd name="T103" fmla="*/ 18 h 714"/>
                <a:gd name="T104" fmla="*/ 183 w 920"/>
                <a:gd name="T105" fmla="*/ 59 h 714"/>
                <a:gd name="T106" fmla="*/ 177 w 920"/>
                <a:gd name="T107" fmla="*/ 84 h 714"/>
                <a:gd name="T108" fmla="*/ 221 w 920"/>
                <a:gd name="T109" fmla="*/ 174 h 714"/>
                <a:gd name="T110" fmla="*/ 8 w 920"/>
                <a:gd name="T111" fmla="*/ 224 h 714"/>
                <a:gd name="T112" fmla="*/ 33 w 920"/>
                <a:gd name="T113" fmla="*/ 337 h 714"/>
                <a:gd name="T114" fmla="*/ 161 w 920"/>
                <a:gd name="T115" fmla="*/ 296 h 714"/>
                <a:gd name="T116" fmla="*/ 173 w 920"/>
                <a:gd name="T117" fmla="*/ 232 h 714"/>
                <a:gd name="T118" fmla="*/ 101 w 920"/>
                <a:gd name="T119" fmla="*/ 224 h 714"/>
                <a:gd name="T120" fmla="*/ 76 w 920"/>
                <a:gd name="T121" fmla="*/ 17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0" h="714">
                  <a:moveTo>
                    <a:pt x="698" y="0"/>
                  </a:moveTo>
                  <a:lnTo>
                    <a:pt x="698" y="0"/>
                  </a:lnTo>
                  <a:lnTo>
                    <a:pt x="688" y="47"/>
                  </a:lnTo>
                  <a:lnTo>
                    <a:pt x="688" y="47"/>
                  </a:lnTo>
                  <a:lnTo>
                    <a:pt x="713" y="43"/>
                  </a:lnTo>
                  <a:lnTo>
                    <a:pt x="713" y="43"/>
                  </a:lnTo>
                  <a:lnTo>
                    <a:pt x="717" y="43"/>
                  </a:lnTo>
                  <a:lnTo>
                    <a:pt x="721" y="47"/>
                  </a:lnTo>
                  <a:lnTo>
                    <a:pt x="735" y="55"/>
                  </a:lnTo>
                  <a:lnTo>
                    <a:pt x="768" y="82"/>
                  </a:lnTo>
                  <a:lnTo>
                    <a:pt x="768" y="82"/>
                  </a:lnTo>
                  <a:lnTo>
                    <a:pt x="778" y="88"/>
                  </a:lnTo>
                  <a:lnTo>
                    <a:pt x="787" y="94"/>
                  </a:lnTo>
                  <a:lnTo>
                    <a:pt x="811" y="101"/>
                  </a:lnTo>
                  <a:lnTo>
                    <a:pt x="834" y="111"/>
                  </a:lnTo>
                  <a:lnTo>
                    <a:pt x="844" y="115"/>
                  </a:lnTo>
                  <a:lnTo>
                    <a:pt x="854" y="121"/>
                  </a:lnTo>
                  <a:lnTo>
                    <a:pt x="854" y="121"/>
                  </a:lnTo>
                  <a:lnTo>
                    <a:pt x="859" y="127"/>
                  </a:lnTo>
                  <a:lnTo>
                    <a:pt x="863" y="133"/>
                  </a:lnTo>
                  <a:lnTo>
                    <a:pt x="863" y="138"/>
                  </a:lnTo>
                  <a:lnTo>
                    <a:pt x="863" y="142"/>
                  </a:lnTo>
                  <a:lnTo>
                    <a:pt x="857" y="150"/>
                  </a:lnTo>
                  <a:lnTo>
                    <a:pt x="854" y="152"/>
                  </a:lnTo>
                  <a:lnTo>
                    <a:pt x="854" y="152"/>
                  </a:lnTo>
                  <a:lnTo>
                    <a:pt x="797" y="148"/>
                  </a:lnTo>
                  <a:lnTo>
                    <a:pt x="729" y="144"/>
                  </a:lnTo>
                  <a:lnTo>
                    <a:pt x="729" y="144"/>
                  </a:lnTo>
                  <a:lnTo>
                    <a:pt x="717" y="144"/>
                  </a:lnTo>
                  <a:lnTo>
                    <a:pt x="702" y="148"/>
                  </a:lnTo>
                  <a:lnTo>
                    <a:pt x="663" y="158"/>
                  </a:lnTo>
                  <a:lnTo>
                    <a:pt x="663" y="158"/>
                  </a:lnTo>
                  <a:lnTo>
                    <a:pt x="649" y="207"/>
                  </a:lnTo>
                  <a:lnTo>
                    <a:pt x="649" y="207"/>
                  </a:lnTo>
                  <a:lnTo>
                    <a:pt x="659" y="207"/>
                  </a:lnTo>
                  <a:lnTo>
                    <a:pt x="659" y="207"/>
                  </a:lnTo>
                  <a:lnTo>
                    <a:pt x="663" y="207"/>
                  </a:lnTo>
                  <a:lnTo>
                    <a:pt x="669" y="205"/>
                  </a:lnTo>
                  <a:lnTo>
                    <a:pt x="684" y="197"/>
                  </a:lnTo>
                  <a:lnTo>
                    <a:pt x="704" y="187"/>
                  </a:lnTo>
                  <a:lnTo>
                    <a:pt x="713" y="185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43" y="183"/>
                  </a:lnTo>
                  <a:lnTo>
                    <a:pt x="758" y="183"/>
                  </a:lnTo>
                  <a:lnTo>
                    <a:pt x="776" y="185"/>
                  </a:lnTo>
                  <a:lnTo>
                    <a:pt x="793" y="189"/>
                  </a:lnTo>
                  <a:lnTo>
                    <a:pt x="811" y="195"/>
                  </a:lnTo>
                  <a:lnTo>
                    <a:pt x="830" y="203"/>
                  </a:lnTo>
                  <a:lnTo>
                    <a:pt x="846" y="214"/>
                  </a:lnTo>
                  <a:lnTo>
                    <a:pt x="846" y="214"/>
                  </a:lnTo>
                  <a:lnTo>
                    <a:pt x="865" y="232"/>
                  </a:lnTo>
                  <a:lnTo>
                    <a:pt x="879" y="248"/>
                  </a:lnTo>
                  <a:lnTo>
                    <a:pt x="879" y="248"/>
                  </a:lnTo>
                  <a:lnTo>
                    <a:pt x="920" y="156"/>
                  </a:lnTo>
                  <a:lnTo>
                    <a:pt x="920" y="156"/>
                  </a:lnTo>
                  <a:lnTo>
                    <a:pt x="914" y="144"/>
                  </a:lnTo>
                  <a:lnTo>
                    <a:pt x="908" y="129"/>
                  </a:lnTo>
                  <a:lnTo>
                    <a:pt x="908" y="129"/>
                  </a:lnTo>
                  <a:lnTo>
                    <a:pt x="904" y="117"/>
                  </a:lnTo>
                  <a:lnTo>
                    <a:pt x="898" y="109"/>
                  </a:lnTo>
                  <a:lnTo>
                    <a:pt x="892" y="103"/>
                  </a:lnTo>
                  <a:lnTo>
                    <a:pt x="885" y="99"/>
                  </a:lnTo>
                  <a:lnTo>
                    <a:pt x="867" y="90"/>
                  </a:lnTo>
                  <a:lnTo>
                    <a:pt x="857" y="84"/>
                  </a:lnTo>
                  <a:lnTo>
                    <a:pt x="846" y="74"/>
                  </a:lnTo>
                  <a:lnTo>
                    <a:pt x="846" y="74"/>
                  </a:lnTo>
                  <a:lnTo>
                    <a:pt x="817" y="53"/>
                  </a:lnTo>
                  <a:lnTo>
                    <a:pt x="785" y="33"/>
                  </a:lnTo>
                  <a:lnTo>
                    <a:pt x="737" y="4"/>
                  </a:lnTo>
                  <a:lnTo>
                    <a:pt x="737" y="4"/>
                  </a:lnTo>
                  <a:lnTo>
                    <a:pt x="729" y="2"/>
                  </a:lnTo>
                  <a:lnTo>
                    <a:pt x="719" y="0"/>
                  </a:lnTo>
                  <a:lnTo>
                    <a:pt x="698" y="0"/>
                  </a:lnTo>
                  <a:lnTo>
                    <a:pt x="698" y="0"/>
                  </a:lnTo>
                  <a:close/>
                  <a:moveTo>
                    <a:pt x="599" y="331"/>
                  </a:moveTo>
                  <a:lnTo>
                    <a:pt x="599" y="331"/>
                  </a:lnTo>
                  <a:lnTo>
                    <a:pt x="591" y="347"/>
                  </a:lnTo>
                  <a:lnTo>
                    <a:pt x="591" y="347"/>
                  </a:lnTo>
                  <a:lnTo>
                    <a:pt x="626" y="357"/>
                  </a:lnTo>
                  <a:lnTo>
                    <a:pt x="647" y="361"/>
                  </a:lnTo>
                  <a:lnTo>
                    <a:pt x="659" y="363"/>
                  </a:lnTo>
                  <a:lnTo>
                    <a:pt x="659" y="363"/>
                  </a:lnTo>
                  <a:lnTo>
                    <a:pt x="663" y="363"/>
                  </a:lnTo>
                  <a:lnTo>
                    <a:pt x="669" y="367"/>
                  </a:lnTo>
                  <a:lnTo>
                    <a:pt x="684" y="374"/>
                  </a:lnTo>
                  <a:lnTo>
                    <a:pt x="704" y="384"/>
                  </a:lnTo>
                  <a:lnTo>
                    <a:pt x="721" y="394"/>
                  </a:lnTo>
                  <a:lnTo>
                    <a:pt x="721" y="394"/>
                  </a:lnTo>
                  <a:lnTo>
                    <a:pt x="735" y="400"/>
                  </a:lnTo>
                  <a:lnTo>
                    <a:pt x="739" y="404"/>
                  </a:lnTo>
                  <a:lnTo>
                    <a:pt x="741" y="409"/>
                  </a:lnTo>
                  <a:lnTo>
                    <a:pt x="747" y="421"/>
                  </a:lnTo>
                  <a:lnTo>
                    <a:pt x="752" y="441"/>
                  </a:lnTo>
                  <a:lnTo>
                    <a:pt x="752" y="441"/>
                  </a:lnTo>
                  <a:lnTo>
                    <a:pt x="758" y="456"/>
                  </a:lnTo>
                  <a:lnTo>
                    <a:pt x="764" y="466"/>
                  </a:lnTo>
                  <a:lnTo>
                    <a:pt x="764" y="466"/>
                  </a:lnTo>
                  <a:lnTo>
                    <a:pt x="791" y="417"/>
                  </a:lnTo>
                  <a:lnTo>
                    <a:pt x="819" y="368"/>
                  </a:lnTo>
                  <a:lnTo>
                    <a:pt x="815" y="347"/>
                  </a:lnTo>
                  <a:lnTo>
                    <a:pt x="815" y="347"/>
                  </a:lnTo>
                  <a:lnTo>
                    <a:pt x="813" y="337"/>
                  </a:lnTo>
                  <a:lnTo>
                    <a:pt x="809" y="330"/>
                  </a:lnTo>
                  <a:lnTo>
                    <a:pt x="803" y="324"/>
                  </a:lnTo>
                  <a:lnTo>
                    <a:pt x="797" y="318"/>
                  </a:lnTo>
                  <a:lnTo>
                    <a:pt x="782" y="302"/>
                  </a:lnTo>
                  <a:lnTo>
                    <a:pt x="760" y="285"/>
                  </a:lnTo>
                  <a:lnTo>
                    <a:pt x="760" y="285"/>
                  </a:lnTo>
                  <a:lnTo>
                    <a:pt x="747" y="275"/>
                  </a:lnTo>
                  <a:lnTo>
                    <a:pt x="733" y="267"/>
                  </a:lnTo>
                  <a:lnTo>
                    <a:pt x="717" y="261"/>
                  </a:lnTo>
                  <a:lnTo>
                    <a:pt x="702" y="255"/>
                  </a:lnTo>
                  <a:lnTo>
                    <a:pt x="677" y="250"/>
                  </a:lnTo>
                  <a:lnTo>
                    <a:pt x="659" y="246"/>
                  </a:lnTo>
                  <a:lnTo>
                    <a:pt x="659" y="246"/>
                  </a:lnTo>
                  <a:lnTo>
                    <a:pt x="649" y="246"/>
                  </a:lnTo>
                  <a:lnTo>
                    <a:pt x="636" y="252"/>
                  </a:lnTo>
                  <a:lnTo>
                    <a:pt x="636" y="252"/>
                  </a:lnTo>
                  <a:lnTo>
                    <a:pt x="620" y="287"/>
                  </a:lnTo>
                  <a:lnTo>
                    <a:pt x="620" y="287"/>
                  </a:lnTo>
                  <a:lnTo>
                    <a:pt x="647" y="285"/>
                  </a:lnTo>
                  <a:lnTo>
                    <a:pt x="655" y="285"/>
                  </a:lnTo>
                  <a:lnTo>
                    <a:pt x="659" y="285"/>
                  </a:lnTo>
                  <a:lnTo>
                    <a:pt x="659" y="285"/>
                  </a:lnTo>
                  <a:lnTo>
                    <a:pt x="665" y="287"/>
                  </a:lnTo>
                  <a:lnTo>
                    <a:pt x="678" y="291"/>
                  </a:lnTo>
                  <a:lnTo>
                    <a:pt x="700" y="296"/>
                  </a:lnTo>
                  <a:lnTo>
                    <a:pt x="729" y="308"/>
                  </a:lnTo>
                  <a:lnTo>
                    <a:pt x="729" y="308"/>
                  </a:lnTo>
                  <a:lnTo>
                    <a:pt x="743" y="314"/>
                  </a:lnTo>
                  <a:lnTo>
                    <a:pt x="748" y="320"/>
                  </a:lnTo>
                  <a:lnTo>
                    <a:pt x="750" y="322"/>
                  </a:lnTo>
                  <a:lnTo>
                    <a:pt x="748" y="326"/>
                  </a:lnTo>
                  <a:lnTo>
                    <a:pt x="741" y="331"/>
                  </a:lnTo>
                  <a:lnTo>
                    <a:pt x="737" y="333"/>
                  </a:lnTo>
                  <a:lnTo>
                    <a:pt x="737" y="339"/>
                  </a:lnTo>
                  <a:lnTo>
                    <a:pt x="737" y="339"/>
                  </a:lnTo>
                  <a:lnTo>
                    <a:pt x="737" y="343"/>
                  </a:lnTo>
                  <a:lnTo>
                    <a:pt x="735" y="345"/>
                  </a:lnTo>
                  <a:lnTo>
                    <a:pt x="729" y="345"/>
                  </a:lnTo>
                  <a:lnTo>
                    <a:pt x="723" y="343"/>
                  </a:lnTo>
                  <a:lnTo>
                    <a:pt x="706" y="337"/>
                  </a:lnTo>
                  <a:lnTo>
                    <a:pt x="682" y="331"/>
                  </a:lnTo>
                  <a:lnTo>
                    <a:pt x="682" y="331"/>
                  </a:lnTo>
                  <a:lnTo>
                    <a:pt x="663" y="326"/>
                  </a:lnTo>
                  <a:lnTo>
                    <a:pt x="651" y="322"/>
                  </a:lnTo>
                  <a:lnTo>
                    <a:pt x="642" y="318"/>
                  </a:lnTo>
                  <a:lnTo>
                    <a:pt x="628" y="316"/>
                  </a:lnTo>
                  <a:lnTo>
                    <a:pt x="628" y="316"/>
                  </a:lnTo>
                  <a:lnTo>
                    <a:pt x="620" y="316"/>
                  </a:lnTo>
                  <a:lnTo>
                    <a:pt x="612" y="320"/>
                  </a:lnTo>
                  <a:lnTo>
                    <a:pt x="605" y="326"/>
                  </a:lnTo>
                  <a:lnTo>
                    <a:pt x="599" y="331"/>
                  </a:lnTo>
                  <a:lnTo>
                    <a:pt x="599" y="331"/>
                  </a:lnTo>
                  <a:close/>
                  <a:moveTo>
                    <a:pt x="570" y="380"/>
                  </a:moveTo>
                  <a:lnTo>
                    <a:pt x="570" y="380"/>
                  </a:lnTo>
                  <a:lnTo>
                    <a:pt x="552" y="402"/>
                  </a:lnTo>
                  <a:lnTo>
                    <a:pt x="533" y="423"/>
                  </a:lnTo>
                  <a:lnTo>
                    <a:pt x="533" y="423"/>
                  </a:lnTo>
                  <a:lnTo>
                    <a:pt x="552" y="431"/>
                  </a:lnTo>
                  <a:lnTo>
                    <a:pt x="560" y="433"/>
                  </a:lnTo>
                  <a:lnTo>
                    <a:pt x="566" y="433"/>
                  </a:lnTo>
                  <a:lnTo>
                    <a:pt x="566" y="433"/>
                  </a:lnTo>
                  <a:lnTo>
                    <a:pt x="570" y="433"/>
                  </a:lnTo>
                  <a:lnTo>
                    <a:pt x="572" y="435"/>
                  </a:lnTo>
                  <a:lnTo>
                    <a:pt x="577" y="439"/>
                  </a:lnTo>
                  <a:lnTo>
                    <a:pt x="585" y="445"/>
                  </a:lnTo>
                  <a:lnTo>
                    <a:pt x="589" y="448"/>
                  </a:lnTo>
                  <a:lnTo>
                    <a:pt x="589" y="448"/>
                  </a:lnTo>
                  <a:lnTo>
                    <a:pt x="593" y="452"/>
                  </a:lnTo>
                  <a:lnTo>
                    <a:pt x="599" y="458"/>
                  </a:lnTo>
                  <a:lnTo>
                    <a:pt x="607" y="470"/>
                  </a:lnTo>
                  <a:lnTo>
                    <a:pt x="620" y="487"/>
                  </a:lnTo>
                  <a:lnTo>
                    <a:pt x="620" y="487"/>
                  </a:lnTo>
                  <a:lnTo>
                    <a:pt x="636" y="501"/>
                  </a:lnTo>
                  <a:lnTo>
                    <a:pt x="645" y="509"/>
                  </a:lnTo>
                  <a:lnTo>
                    <a:pt x="653" y="511"/>
                  </a:lnTo>
                  <a:lnTo>
                    <a:pt x="659" y="511"/>
                  </a:lnTo>
                  <a:lnTo>
                    <a:pt x="659" y="511"/>
                  </a:lnTo>
                  <a:lnTo>
                    <a:pt x="661" y="513"/>
                  </a:lnTo>
                  <a:lnTo>
                    <a:pt x="665" y="521"/>
                  </a:lnTo>
                  <a:lnTo>
                    <a:pt x="669" y="540"/>
                  </a:lnTo>
                  <a:lnTo>
                    <a:pt x="673" y="565"/>
                  </a:lnTo>
                  <a:lnTo>
                    <a:pt x="675" y="587"/>
                  </a:lnTo>
                  <a:lnTo>
                    <a:pt x="675" y="587"/>
                  </a:lnTo>
                  <a:lnTo>
                    <a:pt x="694" y="563"/>
                  </a:lnTo>
                  <a:lnTo>
                    <a:pt x="715" y="536"/>
                  </a:lnTo>
                  <a:lnTo>
                    <a:pt x="715" y="536"/>
                  </a:lnTo>
                  <a:lnTo>
                    <a:pt x="710" y="511"/>
                  </a:lnTo>
                  <a:lnTo>
                    <a:pt x="706" y="495"/>
                  </a:lnTo>
                  <a:lnTo>
                    <a:pt x="706" y="495"/>
                  </a:lnTo>
                  <a:lnTo>
                    <a:pt x="700" y="480"/>
                  </a:lnTo>
                  <a:lnTo>
                    <a:pt x="682" y="448"/>
                  </a:lnTo>
                  <a:lnTo>
                    <a:pt x="682" y="448"/>
                  </a:lnTo>
                  <a:lnTo>
                    <a:pt x="671" y="431"/>
                  </a:lnTo>
                  <a:lnTo>
                    <a:pt x="667" y="427"/>
                  </a:lnTo>
                  <a:lnTo>
                    <a:pt x="661" y="425"/>
                  </a:lnTo>
                  <a:lnTo>
                    <a:pt x="649" y="419"/>
                  </a:lnTo>
                  <a:lnTo>
                    <a:pt x="642" y="411"/>
                  </a:lnTo>
                  <a:lnTo>
                    <a:pt x="628" y="402"/>
                  </a:lnTo>
                  <a:lnTo>
                    <a:pt x="628" y="402"/>
                  </a:lnTo>
                  <a:lnTo>
                    <a:pt x="612" y="390"/>
                  </a:lnTo>
                  <a:lnTo>
                    <a:pt x="597" y="384"/>
                  </a:lnTo>
                  <a:lnTo>
                    <a:pt x="581" y="380"/>
                  </a:lnTo>
                  <a:lnTo>
                    <a:pt x="570" y="380"/>
                  </a:lnTo>
                  <a:lnTo>
                    <a:pt x="570" y="380"/>
                  </a:lnTo>
                  <a:close/>
                  <a:moveTo>
                    <a:pt x="509" y="446"/>
                  </a:moveTo>
                  <a:lnTo>
                    <a:pt x="509" y="446"/>
                  </a:lnTo>
                  <a:lnTo>
                    <a:pt x="490" y="462"/>
                  </a:lnTo>
                  <a:lnTo>
                    <a:pt x="470" y="476"/>
                  </a:lnTo>
                  <a:lnTo>
                    <a:pt x="470" y="476"/>
                  </a:lnTo>
                  <a:lnTo>
                    <a:pt x="492" y="480"/>
                  </a:lnTo>
                  <a:lnTo>
                    <a:pt x="503" y="480"/>
                  </a:lnTo>
                  <a:lnTo>
                    <a:pt x="503" y="480"/>
                  </a:lnTo>
                  <a:lnTo>
                    <a:pt x="509" y="480"/>
                  </a:lnTo>
                  <a:lnTo>
                    <a:pt x="523" y="485"/>
                  </a:lnTo>
                  <a:lnTo>
                    <a:pt x="538" y="495"/>
                  </a:lnTo>
                  <a:lnTo>
                    <a:pt x="548" y="503"/>
                  </a:lnTo>
                  <a:lnTo>
                    <a:pt x="558" y="511"/>
                  </a:lnTo>
                  <a:lnTo>
                    <a:pt x="558" y="511"/>
                  </a:lnTo>
                  <a:lnTo>
                    <a:pt x="575" y="530"/>
                  </a:lnTo>
                  <a:lnTo>
                    <a:pt x="589" y="550"/>
                  </a:lnTo>
                  <a:lnTo>
                    <a:pt x="599" y="563"/>
                  </a:lnTo>
                  <a:lnTo>
                    <a:pt x="605" y="573"/>
                  </a:lnTo>
                  <a:lnTo>
                    <a:pt x="605" y="573"/>
                  </a:lnTo>
                  <a:lnTo>
                    <a:pt x="608" y="579"/>
                  </a:lnTo>
                  <a:lnTo>
                    <a:pt x="608" y="585"/>
                  </a:lnTo>
                  <a:lnTo>
                    <a:pt x="610" y="597"/>
                  </a:lnTo>
                  <a:lnTo>
                    <a:pt x="612" y="612"/>
                  </a:lnTo>
                  <a:lnTo>
                    <a:pt x="612" y="612"/>
                  </a:lnTo>
                  <a:lnTo>
                    <a:pt x="616" y="638"/>
                  </a:lnTo>
                  <a:lnTo>
                    <a:pt x="616" y="638"/>
                  </a:lnTo>
                  <a:lnTo>
                    <a:pt x="636" y="624"/>
                  </a:lnTo>
                  <a:lnTo>
                    <a:pt x="636" y="624"/>
                  </a:lnTo>
                  <a:lnTo>
                    <a:pt x="634" y="602"/>
                  </a:lnTo>
                  <a:lnTo>
                    <a:pt x="632" y="585"/>
                  </a:lnTo>
                  <a:lnTo>
                    <a:pt x="628" y="558"/>
                  </a:lnTo>
                  <a:lnTo>
                    <a:pt x="628" y="558"/>
                  </a:lnTo>
                  <a:lnTo>
                    <a:pt x="626" y="550"/>
                  </a:lnTo>
                  <a:lnTo>
                    <a:pt x="618" y="540"/>
                  </a:lnTo>
                  <a:lnTo>
                    <a:pt x="599" y="513"/>
                  </a:lnTo>
                  <a:lnTo>
                    <a:pt x="577" y="485"/>
                  </a:lnTo>
                  <a:lnTo>
                    <a:pt x="558" y="464"/>
                  </a:lnTo>
                  <a:lnTo>
                    <a:pt x="558" y="464"/>
                  </a:lnTo>
                  <a:lnTo>
                    <a:pt x="546" y="454"/>
                  </a:lnTo>
                  <a:lnTo>
                    <a:pt x="538" y="450"/>
                  </a:lnTo>
                  <a:lnTo>
                    <a:pt x="531" y="450"/>
                  </a:lnTo>
                  <a:lnTo>
                    <a:pt x="519" y="448"/>
                  </a:lnTo>
                  <a:lnTo>
                    <a:pt x="519" y="448"/>
                  </a:lnTo>
                  <a:lnTo>
                    <a:pt x="509" y="446"/>
                  </a:lnTo>
                  <a:lnTo>
                    <a:pt x="509" y="446"/>
                  </a:lnTo>
                  <a:close/>
                  <a:moveTo>
                    <a:pt x="435" y="499"/>
                  </a:moveTo>
                  <a:lnTo>
                    <a:pt x="435" y="499"/>
                  </a:lnTo>
                  <a:lnTo>
                    <a:pt x="418" y="509"/>
                  </a:lnTo>
                  <a:lnTo>
                    <a:pt x="400" y="517"/>
                  </a:lnTo>
                  <a:lnTo>
                    <a:pt x="400" y="517"/>
                  </a:lnTo>
                  <a:lnTo>
                    <a:pt x="426" y="532"/>
                  </a:lnTo>
                  <a:lnTo>
                    <a:pt x="439" y="542"/>
                  </a:lnTo>
                  <a:lnTo>
                    <a:pt x="449" y="550"/>
                  </a:lnTo>
                  <a:lnTo>
                    <a:pt x="449" y="550"/>
                  </a:lnTo>
                  <a:lnTo>
                    <a:pt x="470" y="569"/>
                  </a:lnTo>
                  <a:lnTo>
                    <a:pt x="480" y="581"/>
                  </a:lnTo>
                  <a:lnTo>
                    <a:pt x="488" y="597"/>
                  </a:lnTo>
                  <a:lnTo>
                    <a:pt x="488" y="597"/>
                  </a:lnTo>
                  <a:lnTo>
                    <a:pt x="494" y="610"/>
                  </a:lnTo>
                  <a:lnTo>
                    <a:pt x="496" y="618"/>
                  </a:lnTo>
                  <a:lnTo>
                    <a:pt x="498" y="628"/>
                  </a:lnTo>
                  <a:lnTo>
                    <a:pt x="503" y="643"/>
                  </a:lnTo>
                  <a:lnTo>
                    <a:pt x="503" y="643"/>
                  </a:lnTo>
                  <a:lnTo>
                    <a:pt x="505" y="649"/>
                  </a:lnTo>
                  <a:lnTo>
                    <a:pt x="507" y="657"/>
                  </a:lnTo>
                  <a:lnTo>
                    <a:pt x="505" y="669"/>
                  </a:lnTo>
                  <a:lnTo>
                    <a:pt x="498" y="694"/>
                  </a:lnTo>
                  <a:lnTo>
                    <a:pt x="498" y="694"/>
                  </a:lnTo>
                  <a:lnTo>
                    <a:pt x="527" y="682"/>
                  </a:lnTo>
                  <a:lnTo>
                    <a:pt x="556" y="671"/>
                  </a:lnTo>
                  <a:lnTo>
                    <a:pt x="556" y="671"/>
                  </a:lnTo>
                  <a:lnTo>
                    <a:pt x="558" y="651"/>
                  </a:lnTo>
                  <a:lnTo>
                    <a:pt x="558" y="651"/>
                  </a:lnTo>
                  <a:lnTo>
                    <a:pt x="558" y="618"/>
                  </a:lnTo>
                  <a:lnTo>
                    <a:pt x="554" y="604"/>
                  </a:lnTo>
                  <a:lnTo>
                    <a:pt x="550" y="589"/>
                  </a:lnTo>
                  <a:lnTo>
                    <a:pt x="550" y="589"/>
                  </a:lnTo>
                  <a:lnTo>
                    <a:pt x="546" y="581"/>
                  </a:lnTo>
                  <a:lnTo>
                    <a:pt x="542" y="573"/>
                  </a:lnTo>
                  <a:lnTo>
                    <a:pt x="531" y="558"/>
                  </a:lnTo>
                  <a:lnTo>
                    <a:pt x="517" y="546"/>
                  </a:lnTo>
                  <a:lnTo>
                    <a:pt x="503" y="534"/>
                  </a:lnTo>
                  <a:lnTo>
                    <a:pt x="503" y="534"/>
                  </a:lnTo>
                  <a:lnTo>
                    <a:pt x="492" y="526"/>
                  </a:lnTo>
                  <a:lnTo>
                    <a:pt x="474" y="517"/>
                  </a:lnTo>
                  <a:lnTo>
                    <a:pt x="435" y="499"/>
                  </a:lnTo>
                  <a:lnTo>
                    <a:pt x="435" y="499"/>
                  </a:lnTo>
                  <a:close/>
                  <a:moveTo>
                    <a:pt x="358" y="528"/>
                  </a:moveTo>
                  <a:lnTo>
                    <a:pt x="358" y="528"/>
                  </a:lnTo>
                  <a:lnTo>
                    <a:pt x="344" y="532"/>
                  </a:lnTo>
                  <a:lnTo>
                    <a:pt x="330" y="532"/>
                  </a:lnTo>
                  <a:lnTo>
                    <a:pt x="317" y="532"/>
                  </a:lnTo>
                  <a:lnTo>
                    <a:pt x="305" y="530"/>
                  </a:lnTo>
                  <a:lnTo>
                    <a:pt x="305" y="530"/>
                  </a:lnTo>
                  <a:lnTo>
                    <a:pt x="315" y="552"/>
                  </a:lnTo>
                  <a:lnTo>
                    <a:pt x="325" y="573"/>
                  </a:lnTo>
                  <a:lnTo>
                    <a:pt x="325" y="573"/>
                  </a:lnTo>
                  <a:lnTo>
                    <a:pt x="328" y="579"/>
                  </a:lnTo>
                  <a:lnTo>
                    <a:pt x="332" y="585"/>
                  </a:lnTo>
                  <a:lnTo>
                    <a:pt x="342" y="595"/>
                  </a:lnTo>
                  <a:lnTo>
                    <a:pt x="350" y="606"/>
                  </a:lnTo>
                  <a:lnTo>
                    <a:pt x="354" y="612"/>
                  </a:lnTo>
                  <a:lnTo>
                    <a:pt x="356" y="620"/>
                  </a:lnTo>
                  <a:lnTo>
                    <a:pt x="356" y="620"/>
                  </a:lnTo>
                  <a:lnTo>
                    <a:pt x="363" y="659"/>
                  </a:lnTo>
                  <a:lnTo>
                    <a:pt x="365" y="677"/>
                  </a:lnTo>
                  <a:lnTo>
                    <a:pt x="363" y="690"/>
                  </a:lnTo>
                  <a:lnTo>
                    <a:pt x="363" y="690"/>
                  </a:lnTo>
                  <a:lnTo>
                    <a:pt x="358" y="714"/>
                  </a:lnTo>
                  <a:lnTo>
                    <a:pt x="358" y="714"/>
                  </a:lnTo>
                  <a:lnTo>
                    <a:pt x="383" y="714"/>
                  </a:lnTo>
                  <a:lnTo>
                    <a:pt x="406" y="712"/>
                  </a:lnTo>
                  <a:lnTo>
                    <a:pt x="432" y="708"/>
                  </a:lnTo>
                  <a:lnTo>
                    <a:pt x="455" y="704"/>
                  </a:lnTo>
                  <a:lnTo>
                    <a:pt x="455" y="704"/>
                  </a:lnTo>
                  <a:lnTo>
                    <a:pt x="451" y="669"/>
                  </a:lnTo>
                  <a:lnTo>
                    <a:pt x="447" y="651"/>
                  </a:lnTo>
                  <a:lnTo>
                    <a:pt x="441" y="636"/>
                  </a:lnTo>
                  <a:lnTo>
                    <a:pt x="441" y="636"/>
                  </a:lnTo>
                  <a:lnTo>
                    <a:pt x="430" y="614"/>
                  </a:lnTo>
                  <a:lnTo>
                    <a:pt x="422" y="600"/>
                  </a:lnTo>
                  <a:lnTo>
                    <a:pt x="412" y="591"/>
                  </a:lnTo>
                  <a:lnTo>
                    <a:pt x="402" y="581"/>
                  </a:lnTo>
                  <a:lnTo>
                    <a:pt x="402" y="581"/>
                  </a:lnTo>
                  <a:lnTo>
                    <a:pt x="379" y="554"/>
                  </a:lnTo>
                  <a:lnTo>
                    <a:pt x="358" y="528"/>
                  </a:lnTo>
                  <a:lnTo>
                    <a:pt x="358" y="528"/>
                  </a:lnTo>
                  <a:close/>
                  <a:moveTo>
                    <a:pt x="272" y="521"/>
                  </a:moveTo>
                  <a:lnTo>
                    <a:pt x="272" y="521"/>
                  </a:lnTo>
                  <a:lnTo>
                    <a:pt x="255" y="509"/>
                  </a:lnTo>
                  <a:lnTo>
                    <a:pt x="255" y="509"/>
                  </a:lnTo>
                  <a:lnTo>
                    <a:pt x="255" y="511"/>
                  </a:lnTo>
                  <a:lnTo>
                    <a:pt x="255" y="511"/>
                  </a:lnTo>
                  <a:lnTo>
                    <a:pt x="255" y="515"/>
                  </a:lnTo>
                  <a:lnTo>
                    <a:pt x="251" y="519"/>
                  </a:lnTo>
                  <a:lnTo>
                    <a:pt x="245" y="532"/>
                  </a:lnTo>
                  <a:lnTo>
                    <a:pt x="235" y="548"/>
                  </a:lnTo>
                  <a:lnTo>
                    <a:pt x="233" y="558"/>
                  </a:lnTo>
                  <a:lnTo>
                    <a:pt x="231" y="565"/>
                  </a:lnTo>
                  <a:lnTo>
                    <a:pt x="231" y="565"/>
                  </a:lnTo>
                  <a:lnTo>
                    <a:pt x="231" y="585"/>
                  </a:lnTo>
                  <a:lnTo>
                    <a:pt x="229" y="589"/>
                  </a:lnTo>
                  <a:lnTo>
                    <a:pt x="223" y="597"/>
                  </a:lnTo>
                  <a:lnTo>
                    <a:pt x="223" y="597"/>
                  </a:lnTo>
                  <a:lnTo>
                    <a:pt x="204" y="624"/>
                  </a:lnTo>
                  <a:lnTo>
                    <a:pt x="192" y="636"/>
                  </a:lnTo>
                  <a:lnTo>
                    <a:pt x="185" y="643"/>
                  </a:lnTo>
                  <a:lnTo>
                    <a:pt x="185" y="643"/>
                  </a:lnTo>
                  <a:lnTo>
                    <a:pt x="165" y="657"/>
                  </a:lnTo>
                  <a:lnTo>
                    <a:pt x="165" y="657"/>
                  </a:lnTo>
                  <a:lnTo>
                    <a:pt x="200" y="677"/>
                  </a:lnTo>
                  <a:lnTo>
                    <a:pt x="239" y="692"/>
                  </a:lnTo>
                  <a:lnTo>
                    <a:pt x="239" y="692"/>
                  </a:lnTo>
                  <a:lnTo>
                    <a:pt x="247" y="682"/>
                  </a:lnTo>
                  <a:lnTo>
                    <a:pt x="247" y="682"/>
                  </a:lnTo>
                  <a:lnTo>
                    <a:pt x="268" y="653"/>
                  </a:lnTo>
                  <a:lnTo>
                    <a:pt x="278" y="636"/>
                  </a:lnTo>
                  <a:lnTo>
                    <a:pt x="278" y="636"/>
                  </a:lnTo>
                  <a:lnTo>
                    <a:pt x="280" y="626"/>
                  </a:lnTo>
                  <a:lnTo>
                    <a:pt x="282" y="616"/>
                  </a:lnTo>
                  <a:lnTo>
                    <a:pt x="280" y="604"/>
                  </a:lnTo>
                  <a:lnTo>
                    <a:pt x="278" y="597"/>
                  </a:lnTo>
                  <a:lnTo>
                    <a:pt x="278" y="597"/>
                  </a:lnTo>
                  <a:lnTo>
                    <a:pt x="274" y="591"/>
                  </a:lnTo>
                  <a:lnTo>
                    <a:pt x="270" y="587"/>
                  </a:lnTo>
                  <a:lnTo>
                    <a:pt x="268" y="577"/>
                  </a:lnTo>
                  <a:lnTo>
                    <a:pt x="270" y="558"/>
                  </a:lnTo>
                  <a:lnTo>
                    <a:pt x="270" y="558"/>
                  </a:lnTo>
                  <a:lnTo>
                    <a:pt x="272" y="536"/>
                  </a:lnTo>
                  <a:lnTo>
                    <a:pt x="272" y="521"/>
                  </a:lnTo>
                  <a:lnTo>
                    <a:pt x="272" y="521"/>
                  </a:lnTo>
                  <a:close/>
                  <a:moveTo>
                    <a:pt x="243" y="499"/>
                  </a:moveTo>
                  <a:lnTo>
                    <a:pt x="243" y="499"/>
                  </a:lnTo>
                  <a:lnTo>
                    <a:pt x="237" y="493"/>
                  </a:lnTo>
                  <a:lnTo>
                    <a:pt x="237" y="493"/>
                  </a:lnTo>
                  <a:lnTo>
                    <a:pt x="216" y="511"/>
                  </a:lnTo>
                  <a:lnTo>
                    <a:pt x="190" y="532"/>
                  </a:lnTo>
                  <a:lnTo>
                    <a:pt x="153" y="565"/>
                  </a:lnTo>
                  <a:lnTo>
                    <a:pt x="153" y="565"/>
                  </a:lnTo>
                  <a:lnTo>
                    <a:pt x="142" y="569"/>
                  </a:lnTo>
                  <a:lnTo>
                    <a:pt x="120" y="573"/>
                  </a:lnTo>
                  <a:lnTo>
                    <a:pt x="97" y="577"/>
                  </a:lnTo>
                  <a:lnTo>
                    <a:pt x="76" y="577"/>
                  </a:lnTo>
                  <a:lnTo>
                    <a:pt x="76" y="577"/>
                  </a:lnTo>
                  <a:lnTo>
                    <a:pt x="87" y="591"/>
                  </a:lnTo>
                  <a:lnTo>
                    <a:pt x="99" y="604"/>
                  </a:lnTo>
                  <a:lnTo>
                    <a:pt x="99" y="604"/>
                  </a:lnTo>
                  <a:lnTo>
                    <a:pt x="118" y="622"/>
                  </a:lnTo>
                  <a:lnTo>
                    <a:pt x="138" y="639"/>
                  </a:lnTo>
                  <a:lnTo>
                    <a:pt x="146" y="636"/>
                  </a:lnTo>
                  <a:lnTo>
                    <a:pt x="146" y="636"/>
                  </a:lnTo>
                  <a:lnTo>
                    <a:pt x="157" y="628"/>
                  </a:lnTo>
                  <a:lnTo>
                    <a:pt x="169" y="618"/>
                  </a:lnTo>
                  <a:lnTo>
                    <a:pt x="192" y="597"/>
                  </a:lnTo>
                  <a:lnTo>
                    <a:pt x="192" y="597"/>
                  </a:lnTo>
                  <a:lnTo>
                    <a:pt x="200" y="587"/>
                  </a:lnTo>
                  <a:lnTo>
                    <a:pt x="206" y="577"/>
                  </a:lnTo>
                  <a:lnTo>
                    <a:pt x="212" y="567"/>
                  </a:lnTo>
                  <a:lnTo>
                    <a:pt x="216" y="558"/>
                  </a:lnTo>
                  <a:lnTo>
                    <a:pt x="216" y="558"/>
                  </a:lnTo>
                  <a:lnTo>
                    <a:pt x="227" y="532"/>
                  </a:lnTo>
                  <a:lnTo>
                    <a:pt x="243" y="499"/>
                  </a:lnTo>
                  <a:lnTo>
                    <a:pt x="243" y="499"/>
                  </a:lnTo>
                  <a:close/>
                  <a:moveTo>
                    <a:pt x="221" y="474"/>
                  </a:moveTo>
                  <a:lnTo>
                    <a:pt x="221" y="474"/>
                  </a:lnTo>
                  <a:lnTo>
                    <a:pt x="212" y="456"/>
                  </a:lnTo>
                  <a:lnTo>
                    <a:pt x="204" y="435"/>
                  </a:lnTo>
                  <a:lnTo>
                    <a:pt x="198" y="413"/>
                  </a:lnTo>
                  <a:lnTo>
                    <a:pt x="194" y="392"/>
                  </a:lnTo>
                  <a:lnTo>
                    <a:pt x="194" y="392"/>
                  </a:lnTo>
                  <a:lnTo>
                    <a:pt x="142" y="419"/>
                  </a:lnTo>
                  <a:lnTo>
                    <a:pt x="76" y="456"/>
                  </a:lnTo>
                  <a:lnTo>
                    <a:pt x="76" y="456"/>
                  </a:lnTo>
                  <a:lnTo>
                    <a:pt x="66" y="460"/>
                  </a:lnTo>
                  <a:lnTo>
                    <a:pt x="58" y="464"/>
                  </a:lnTo>
                  <a:lnTo>
                    <a:pt x="50" y="464"/>
                  </a:lnTo>
                  <a:lnTo>
                    <a:pt x="43" y="466"/>
                  </a:lnTo>
                  <a:lnTo>
                    <a:pt x="29" y="462"/>
                  </a:lnTo>
                  <a:lnTo>
                    <a:pt x="17" y="456"/>
                  </a:lnTo>
                  <a:lnTo>
                    <a:pt x="17" y="456"/>
                  </a:lnTo>
                  <a:lnTo>
                    <a:pt x="29" y="493"/>
                  </a:lnTo>
                  <a:lnTo>
                    <a:pt x="45" y="526"/>
                  </a:lnTo>
                  <a:lnTo>
                    <a:pt x="45" y="526"/>
                  </a:lnTo>
                  <a:lnTo>
                    <a:pt x="54" y="528"/>
                  </a:lnTo>
                  <a:lnTo>
                    <a:pt x="66" y="530"/>
                  </a:lnTo>
                  <a:lnTo>
                    <a:pt x="78" y="534"/>
                  </a:lnTo>
                  <a:lnTo>
                    <a:pt x="91" y="542"/>
                  </a:lnTo>
                  <a:lnTo>
                    <a:pt x="91" y="542"/>
                  </a:lnTo>
                  <a:lnTo>
                    <a:pt x="103" y="550"/>
                  </a:lnTo>
                  <a:lnTo>
                    <a:pt x="111" y="552"/>
                  </a:lnTo>
                  <a:lnTo>
                    <a:pt x="116" y="552"/>
                  </a:lnTo>
                  <a:lnTo>
                    <a:pt x="120" y="550"/>
                  </a:lnTo>
                  <a:lnTo>
                    <a:pt x="132" y="542"/>
                  </a:lnTo>
                  <a:lnTo>
                    <a:pt x="142" y="538"/>
                  </a:lnTo>
                  <a:lnTo>
                    <a:pt x="153" y="534"/>
                  </a:lnTo>
                  <a:lnTo>
                    <a:pt x="153" y="534"/>
                  </a:lnTo>
                  <a:lnTo>
                    <a:pt x="165" y="530"/>
                  </a:lnTo>
                  <a:lnTo>
                    <a:pt x="175" y="526"/>
                  </a:lnTo>
                  <a:lnTo>
                    <a:pt x="185" y="519"/>
                  </a:lnTo>
                  <a:lnTo>
                    <a:pt x="194" y="511"/>
                  </a:lnTo>
                  <a:lnTo>
                    <a:pt x="210" y="493"/>
                  </a:lnTo>
                  <a:lnTo>
                    <a:pt x="221" y="474"/>
                  </a:lnTo>
                  <a:lnTo>
                    <a:pt x="221" y="474"/>
                  </a:lnTo>
                  <a:close/>
                  <a:moveTo>
                    <a:pt x="268" y="189"/>
                  </a:moveTo>
                  <a:lnTo>
                    <a:pt x="268" y="189"/>
                  </a:lnTo>
                  <a:lnTo>
                    <a:pt x="303" y="140"/>
                  </a:lnTo>
                  <a:lnTo>
                    <a:pt x="319" y="119"/>
                  </a:lnTo>
                  <a:lnTo>
                    <a:pt x="330" y="98"/>
                  </a:lnTo>
                  <a:lnTo>
                    <a:pt x="340" y="76"/>
                  </a:lnTo>
                  <a:lnTo>
                    <a:pt x="342" y="66"/>
                  </a:lnTo>
                  <a:lnTo>
                    <a:pt x="344" y="57"/>
                  </a:lnTo>
                  <a:lnTo>
                    <a:pt x="344" y="47"/>
                  </a:lnTo>
                  <a:lnTo>
                    <a:pt x="342" y="37"/>
                  </a:lnTo>
                  <a:lnTo>
                    <a:pt x="338" y="29"/>
                  </a:lnTo>
                  <a:lnTo>
                    <a:pt x="332" y="20"/>
                  </a:lnTo>
                  <a:lnTo>
                    <a:pt x="332" y="20"/>
                  </a:lnTo>
                  <a:lnTo>
                    <a:pt x="325" y="10"/>
                  </a:lnTo>
                  <a:lnTo>
                    <a:pt x="317" y="0"/>
                  </a:lnTo>
                  <a:lnTo>
                    <a:pt x="317" y="0"/>
                  </a:lnTo>
                  <a:lnTo>
                    <a:pt x="309" y="10"/>
                  </a:lnTo>
                  <a:lnTo>
                    <a:pt x="299" y="18"/>
                  </a:lnTo>
                  <a:lnTo>
                    <a:pt x="286" y="27"/>
                  </a:lnTo>
                  <a:lnTo>
                    <a:pt x="270" y="35"/>
                  </a:lnTo>
                  <a:lnTo>
                    <a:pt x="270" y="35"/>
                  </a:lnTo>
                  <a:lnTo>
                    <a:pt x="235" y="51"/>
                  </a:lnTo>
                  <a:lnTo>
                    <a:pt x="223" y="55"/>
                  </a:lnTo>
                  <a:lnTo>
                    <a:pt x="208" y="59"/>
                  </a:lnTo>
                  <a:lnTo>
                    <a:pt x="208" y="59"/>
                  </a:lnTo>
                  <a:lnTo>
                    <a:pt x="196" y="59"/>
                  </a:lnTo>
                  <a:lnTo>
                    <a:pt x="183" y="59"/>
                  </a:lnTo>
                  <a:lnTo>
                    <a:pt x="157" y="53"/>
                  </a:lnTo>
                  <a:lnTo>
                    <a:pt x="150" y="53"/>
                  </a:lnTo>
                  <a:lnTo>
                    <a:pt x="144" y="55"/>
                  </a:lnTo>
                  <a:lnTo>
                    <a:pt x="144" y="55"/>
                  </a:lnTo>
                  <a:lnTo>
                    <a:pt x="146" y="59"/>
                  </a:lnTo>
                  <a:lnTo>
                    <a:pt x="153" y="66"/>
                  </a:lnTo>
                  <a:lnTo>
                    <a:pt x="153" y="66"/>
                  </a:lnTo>
                  <a:lnTo>
                    <a:pt x="165" y="76"/>
                  </a:lnTo>
                  <a:lnTo>
                    <a:pt x="177" y="84"/>
                  </a:lnTo>
                  <a:lnTo>
                    <a:pt x="196" y="96"/>
                  </a:lnTo>
                  <a:lnTo>
                    <a:pt x="204" y="101"/>
                  </a:lnTo>
                  <a:lnTo>
                    <a:pt x="210" y="107"/>
                  </a:lnTo>
                  <a:lnTo>
                    <a:pt x="214" y="113"/>
                  </a:lnTo>
                  <a:lnTo>
                    <a:pt x="216" y="121"/>
                  </a:lnTo>
                  <a:lnTo>
                    <a:pt x="216" y="121"/>
                  </a:lnTo>
                  <a:lnTo>
                    <a:pt x="218" y="156"/>
                  </a:lnTo>
                  <a:lnTo>
                    <a:pt x="220" y="170"/>
                  </a:lnTo>
                  <a:lnTo>
                    <a:pt x="221" y="174"/>
                  </a:lnTo>
                  <a:lnTo>
                    <a:pt x="223" y="176"/>
                  </a:lnTo>
                  <a:lnTo>
                    <a:pt x="223" y="176"/>
                  </a:lnTo>
                  <a:lnTo>
                    <a:pt x="239" y="181"/>
                  </a:lnTo>
                  <a:lnTo>
                    <a:pt x="253" y="185"/>
                  </a:lnTo>
                  <a:lnTo>
                    <a:pt x="268" y="189"/>
                  </a:lnTo>
                  <a:lnTo>
                    <a:pt x="268" y="189"/>
                  </a:lnTo>
                  <a:close/>
                  <a:moveTo>
                    <a:pt x="15" y="187"/>
                  </a:moveTo>
                  <a:lnTo>
                    <a:pt x="15" y="187"/>
                  </a:lnTo>
                  <a:lnTo>
                    <a:pt x="8" y="224"/>
                  </a:lnTo>
                  <a:lnTo>
                    <a:pt x="2" y="263"/>
                  </a:lnTo>
                  <a:lnTo>
                    <a:pt x="0" y="302"/>
                  </a:lnTo>
                  <a:lnTo>
                    <a:pt x="0" y="341"/>
                  </a:lnTo>
                  <a:lnTo>
                    <a:pt x="0" y="341"/>
                  </a:lnTo>
                  <a:lnTo>
                    <a:pt x="6" y="339"/>
                  </a:lnTo>
                  <a:lnTo>
                    <a:pt x="13" y="339"/>
                  </a:lnTo>
                  <a:lnTo>
                    <a:pt x="13" y="339"/>
                  </a:lnTo>
                  <a:lnTo>
                    <a:pt x="23" y="339"/>
                  </a:lnTo>
                  <a:lnTo>
                    <a:pt x="33" y="337"/>
                  </a:lnTo>
                  <a:lnTo>
                    <a:pt x="41" y="333"/>
                  </a:lnTo>
                  <a:lnTo>
                    <a:pt x="52" y="331"/>
                  </a:lnTo>
                  <a:lnTo>
                    <a:pt x="52" y="331"/>
                  </a:lnTo>
                  <a:lnTo>
                    <a:pt x="68" y="330"/>
                  </a:lnTo>
                  <a:lnTo>
                    <a:pt x="85" y="324"/>
                  </a:lnTo>
                  <a:lnTo>
                    <a:pt x="138" y="308"/>
                  </a:lnTo>
                  <a:lnTo>
                    <a:pt x="138" y="308"/>
                  </a:lnTo>
                  <a:lnTo>
                    <a:pt x="151" y="302"/>
                  </a:lnTo>
                  <a:lnTo>
                    <a:pt x="161" y="296"/>
                  </a:lnTo>
                  <a:lnTo>
                    <a:pt x="167" y="291"/>
                  </a:lnTo>
                  <a:lnTo>
                    <a:pt x="169" y="283"/>
                  </a:lnTo>
                  <a:lnTo>
                    <a:pt x="173" y="265"/>
                  </a:lnTo>
                  <a:lnTo>
                    <a:pt x="177" y="246"/>
                  </a:lnTo>
                  <a:lnTo>
                    <a:pt x="177" y="246"/>
                  </a:lnTo>
                  <a:lnTo>
                    <a:pt x="177" y="240"/>
                  </a:lnTo>
                  <a:lnTo>
                    <a:pt x="177" y="238"/>
                  </a:lnTo>
                  <a:lnTo>
                    <a:pt x="177" y="234"/>
                  </a:lnTo>
                  <a:lnTo>
                    <a:pt x="173" y="232"/>
                  </a:lnTo>
                  <a:lnTo>
                    <a:pt x="165" y="232"/>
                  </a:lnTo>
                  <a:lnTo>
                    <a:pt x="155" y="232"/>
                  </a:lnTo>
                  <a:lnTo>
                    <a:pt x="134" y="236"/>
                  </a:lnTo>
                  <a:lnTo>
                    <a:pt x="122" y="238"/>
                  </a:lnTo>
                  <a:lnTo>
                    <a:pt x="115" y="238"/>
                  </a:lnTo>
                  <a:lnTo>
                    <a:pt x="115" y="238"/>
                  </a:lnTo>
                  <a:lnTo>
                    <a:pt x="109" y="236"/>
                  </a:lnTo>
                  <a:lnTo>
                    <a:pt x="105" y="230"/>
                  </a:lnTo>
                  <a:lnTo>
                    <a:pt x="101" y="224"/>
                  </a:lnTo>
                  <a:lnTo>
                    <a:pt x="99" y="216"/>
                  </a:lnTo>
                  <a:lnTo>
                    <a:pt x="99" y="197"/>
                  </a:lnTo>
                  <a:lnTo>
                    <a:pt x="99" y="176"/>
                  </a:lnTo>
                  <a:lnTo>
                    <a:pt x="99" y="176"/>
                  </a:lnTo>
                  <a:lnTo>
                    <a:pt x="99" y="168"/>
                  </a:lnTo>
                  <a:lnTo>
                    <a:pt x="97" y="164"/>
                  </a:lnTo>
                  <a:lnTo>
                    <a:pt x="95" y="162"/>
                  </a:lnTo>
                  <a:lnTo>
                    <a:pt x="89" y="164"/>
                  </a:lnTo>
                  <a:lnTo>
                    <a:pt x="76" y="174"/>
                  </a:lnTo>
                  <a:lnTo>
                    <a:pt x="66" y="179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33" y="187"/>
                  </a:lnTo>
                  <a:lnTo>
                    <a:pt x="15" y="187"/>
                  </a:lnTo>
                  <a:lnTo>
                    <a:pt x="15" y="187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Freeform 25">
              <a:extLst>
                <a:ext uri="{FF2B5EF4-FFF2-40B4-BE49-F238E27FC236}">
                  <a16:creationId xmlns:a16="http://schemas.microsoft.com/office/drawing/2014/main" id="{ECCBAF41-D293-42D4-9047-330283199D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075" y="655638"/>
              <a:ext cx="7350125" cy="5391150"/>
            </a:xfrm>
            <a:custGeom>
              <a:avLst/>
              <a:gdLst>
                <a:gd name="T0" fmla="*/ 3800 w 4630"/>
                <a:gd name="T1" fmla="*/ 172 h 3396"/>
                <a:gd name="T2" fmla="*/ 3465 w 4630"/>
                <a:gd name="T3" fmla="*/ 507 h 3396"/>
                <a:gd name="T4" fmla="*/ 3290 w 4630"/>
                <a:gd name="T5" fmla="*/ 503 h 3396"/>
                <a:gd name="T6" fmla="*/ 3084 w 4630"/>
                <a:gd name="T7" fmla="*/ 585 h 3396"/>
                <a:gd name="T8" fmla="*/ 2946 w 4630"/>
                <a:gd name="T9" fmla="*/ 683 h 3396"/>
                <a:gd name="T10" fmla="*/ 2427 w 4630"/>
                <a:gd name="T11" fmla="*/ 320 h 3396"/>
                <a:gd name="T12" fmla="*/ 2063 w 4630"/>
                <a:gd name="T13" fmla="*/ 577 h 3396"/>
                <a:gd name="T14" fmla="*/ 1581 w 4630"/>
                <a:gd name="T15" fmla="*/ 182 h 3396"/>
                <a:gd name="T16" fmla="*/ 1266 w 4630"/>
                <a:gd name="T17" fmla="*/ 924 h 3396"/>
                <a:gd name="T18" fmla="*/ 865 w 4630"/>
                <a:gd name="T19" fmla="*/ 238 h 3396"/>
                <a:gd name="T20" fmla="*/ 776 w 4630"/>
                <a:gd name="T21" fmla="*/ 1269 h 3396"/>
                <a:gd name="T22" fmla="*/ 974 w 4630"/>
                <a:gd name="T23" fmla="*/ 568 h 3396"/>
                <a:gd name="T24" fmla="*/ 618 w 4630"/>
                <a:gd name="T25" fmla="*/ 1162 h 3396"/>
                <a:gd name="T26" fmla="*/ 581 w 4630"/>
                <a:gd name="T27" fmla="*/ 1404 h 3396"/>
                <a:gd name="T28" fmla="*/ 587 w 4630"/>
                <a:gd name="T29" fmla="*/ 359 h 3396"/>
                <a:gd name="T30" fmla="*/ 501 w 4630"/>
                <a:gd name="T31" fmla="*/ 538 h 3396"/>
                <a:gd name="T32" fmla="*/ 215 w 4630"/>
                <a:gd name="T33" fmla="*/ 683 h 3396"/>
                <a:gd name="T34" fmla="*/ 322 w 4630"/>
                <a:gd name="T35" fmla="*/ 1373 h 3396"/>
                <a:gd name="T36" fmla="*/ 217 w 4630"/>
                <a:gd name="T37" fmla="*/ 1024 h 3396"/>
                <a:gd name="T38" fmla="*/ 237 w 4630"/>
                <a:gd name="T39" fmla="*/ 998 h 3396"/>
                <a:gd name="T40" fmla="*/ 256 w 4630"/>
                <a:gd name="T41" fmla="*/ 2687 h 3396"/>
                <a:gd name="T42" fmla="*/ 577 w 4630"/>
                <a:gd name="T43" fmla="*/ 3108 h 3396"/>
                <a:gd name="T44" fmla="*/ 789 w 4630"/>
                <a:gd name="T45" fmla="*/ 2846 h 3396"/>
                <a:gd name="T46" fmla="*/ 698 w 4630"/>
                <a:gd name="T47" fmla="*/ 2503 h 3396"/>
                <a:gd name="T48" fmla="*/ 336 w 4630"/>
                <a:gd name="T49" fmla="*/ 2628 h 3396"/>
                <a:gd name="T50" fmla="*/ 1007 w 4630"/>
                <a:gd name="T51" fmla="*/ 2425 h 3396"/>
                <a:gd name="T52" fmla="*/ 919 w 4630"/>
                <a:gd name="T53" fmla="*/ 2347 h 3396"/>
                <a:gd name="T54" fmla="*/ 377 w 4630"/>
                <a:gd name="T55" fmla="*/ 2449 h 3396"/>
                <a:gd name="T56" fmla="*/ 1007 w 4630"/>
                <a:gd name="T57" fmla="*/ 2277 h 3396"/>
                <a:gd name="T58" fmla="*/ 1977 w 4630"/>
                <a:gd name="T59" fmla="*/ 1133 h 3396"/>
                <a:gd name="T60" fmla="*/ 1730 w 4630"/>
                <a:gd name="T61" fmla="*/ 1443 h 3396"/>
                <a:gd name="T62" fmla="*/ 2639 w 4630"/>
                <a:gd name="T63" fmla="*/ 1930 h 3396"/>
                <a:gd name="T64" fmla="*/ 3029 w 4630"/>
                <a:gd name="T65" fmla="*/ 655 h 3396"/>
                <a:gd name="T66" fmla="*/ 2991 w 4630"/>
                <a:gd name="T67" fmla="*/ 1599 h 3396"/>
                <a:gd name="T68" fmla="*/ 3829 w 4630"/>
                <a:gd name="T69" fmla="*/ 589 h 3396"/>
                <a:gd name="T70" fmla="*/ 4220 w 4630"/>
                <a:gd name="T71" fmla="*/ 1303 h 3396"/>
                <a:gd name="T72" fmla="*/ 3638 w 4630"/>
                <a:gd name="T73" fmla="*/ 1673 h 3396"/>
                <a:gd name="T74" fmla="*/ 3949 w 4630"/>
                <a:gd name="T75" fmla="*/ 1527 h 3396"/>
                <a:gd name="T76" fmla="*/ 4515 w 4630"/>
                <a:gd name="T77" fmla="*/ 1749 h 3396"/>
                <a:gd name="T78" fmla="*/ 4259 w 4630"/>
                <a:gd name="T79" fmla="*/ 2145 h 3396"/>
                <a:gd name="T80" fmla="*/ 4408 w 4630"/>
                <a:gd name="T81" fmla="*/ 1310 h 3396"/>
                <a:gd name="T82" fmla="*/ 4496 w 4630"/>
                <a:gd name="T83" fmla="*/ 1158 h 3396"/>
                <a:gd name="T84" fmla="*/ 4266 w 4630"/>
                <a:gd name="T85" fmla="*/ 2464 h 3396"/>
                <a:gd name="T86" fmla="*/ 3238 w 4630"/>
                <a:gd name="T87" fmla="*/ 1336 h 3396"/>
                <a:gd name="T88" fmla="*/ 3220 w 4630"/>
                <a:gd name="T89" fmla="*/ 1636 h 3396"/>
                <a:gd name="T90" fmla="*/ 2205 w 4630"/>
                <a:gd name="T91" fmla="*/ 657 h 3396"/>
                <a:gd name="T92" fmla="*/ 2137 w 4630"/>
                <a:gd name="T93" fmla="*/ 1751 h 3396"/>
                <a:gd name="T94" fmla="*/ 2477 w 4630"/>
                <a:gd name="T95" fmla="*/ 850 h 3396"/>
                <a:gd name="T96" fmla="*/ 2543 w 4630"/>
                <a:gd name="T97" fmla="*/ 934 h 3396"/>
                <a:gd name="T98" fmla="*/ 2032 w 4630"/>
                <a:gd name="T99" fmla="*/ 1634 h 3396"/>
                <a:gd name="T100" fmla="*/ 1948 w 4630"/>
                <a:gd name="T101" fmla="*/ 244 h 3396"/>
                <a:gd name="T102" fmla="*/ 1940 w 4630"/>
                <a:gd name="T103" fmla="*/ 764 h 3396"/>
                <a:gd name="T104" fmla="*/ 1703 w 4630"/>
                <a:gd name="T105" fmla="*/ 279 h 3396"/>
                <a:gd name="T106" fmla="*/ 1598 w 4630"/>
                <a:gd name="T107" fmla="*/ 1474 h 3396"/>
                <a:gd name="T108" fmla="*/ 1353 w 4630"/>
                <a:gd name="T109" fmla="*/ 1708 h 3396"/>
                <a:gd name="T110" fmla="*/ 1044 w 4630"/>
                <a:gd name="T111" fmla="*/ 1365 h 3396"/>
                <a:gd name="T112" fmla="*/ 1196 w 4630"/>
                <a:gd name="T113" fmla="*/ 1948 h 3396"/>
                <a:gd name="T114" fmla="*/ 945 w 4630"/>
                <a:gd name="T115" fmla="*/ 1724 h 3396"/>
                <a:gd name="T116" fmla="*/ 1100 w 4630"/>
                <a:gd name="T117" fmla="*/ 2199 h 3396"/>
                <a:gd name="T118" fmla="*/ 1030 w 4630"/>
                <a:gd name="T119" fmla="*/ 1039 h 3396"/>
                <a:gd name="T120" fmla="*/ 478 w 4630"/>
                <a:gd name="T121" fmla="*/ 1092 h 3396"/>
                <a:gd name="T122" fmla="*/ 105 w 4630"/>
                <a:gd name="T123" fmla="*/ 1135 h 3396"/>
                <a:gd name="T124" fmla="*/ 431 w 4630"/>
                <a:gd name="T125" fmla="*/ 3242 h 3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30" h="3396">
                  <a:moveTo>
                    <a:pt x="3908" y="0"/>
                  </a:moveTo>
                  <a:lnTo>
                    <a:pt x="3908" y="0"/>
                  </a:lnTo>
                  <a:lnTo>
                    <a:pt x="3862" y="14"/>
                  </a:lnTo>
                  <a:lnTo>
                    <a:pt x="3821" y="26"/>
                  </a:lnTo>
                  <a:lnTo>
                    <a:pt x="3821" y="26"/>
                  </a:lnTo>
                  <a:lnTo>
                    <a:pt x="3802" y="55"/>
                  </a:lnTo>
                  <a:lnTo>
                    <a:pt x="3782" y="82"/>
                  </a:lnTo>
                  <a:lnTo>
                    <a:pt x="3768" y="108"/>
                  </a:lnTo>
                  <a:lnTo>
                    <a:pt x="3763" y="117"/>
                  </a:lnTo>
                  <a:lnTo>
                    <a:pt x="3761" y="125"/>
                  </a:lnTo>
                  <a:lnTo>
                    <a:pt x="3761" y="125"/>
                  </a:lnTo>
                  <a:lnTo>
                    <a:pt x="3751" y="178"/>
                  </a:lnTo>
                  <a:lnTo>
                    <a:pt x="3735" y="263"/>
                  </a:lnTo>
                  <a:lnTo>
                    <a:pt x="3720" y="359"/>
                  </a:lnTo>
                  <a:lnTo>
                    <a:pt x="3716" y="402"/>
                  </a:lnTo>
                  <a:lnTo>
                    <a:pt x="3714" y="437"/>
                  </a:lnTo>
                  <a:lnTo>
                    <a:pt x="3714" y="437"/>
                  </a:lnTo>
                  <a:lnTo>
                    <a:pt x="3714" y="505"/>
                  </a:lnTo>
                  <a:lnTo>
                    <a:pt x="3714" y="577"/>
                  </a:lnTo>
                  <a:lnTo>
                    <a:pt x="3712" y="610"/>
                  </a:lnTo>
                  <a:lnTo>
                    <a:pt x="3708" y="638"/>
                  </a:lnTo>
                  <a:lnTo>
                    <a:pt x="3704" y="659"/>
                  </a:lnTo>
                  <a:lnTo>
                    <a:pt x="3702" y="665"/>
                  </a:lnTo>
                  <a:lnTo>
                    <a:pt x="3698" y="671"/>
                  </a:lnTo>
                  <a:lnTo>
                    <a:pt x="3698" y="671"/>
                  </a:lnTo>
                  <a:lnTo>
                    <a:pt x="3691" y="683"/>
                  </a:lnTo>
                  <a:lnTo>
                    <a:pt x="3681" y="700"/>
                  </a:lnTo>
                  <a:lnTo>
                    <a:pt x="3669" y="724"/>
                  </a:lnTo>
                  <a:lnTo>
                    <a:pt x="3660" y="749"/>
                  </a:lnTo>
                  <a:lnTo>
                    <a:pt x="3650" y="778"/>
                  </a:lnTo>
                  <a:lnTo>
                    <a:pt x="3644" y="807"/>
                  </a:lnTo>
                  <a:lnTo>
                    <a:pt x="3638" y="835"/>
                  </a:lnTo>
                  <a:lnTo>
                    <a:pt x="3636" y="858"/>
                  </a:lnTo>
                  <a:lnTo>
                    <a:pt x="3636" y="858"/>
                  </a:lnTo>
                  <a:lnTo>
                    <a:pt x="3638" y="889"/>
                  </a:lnTo>
                  <a:lnTo>
                    <a:pt x="3646" y="932"/>
                  </a:lnTo>
                  <a:lnTo>
                    <a:pt x="3658" y="985"/>
                  </a:lnTo>
                  <a:lnTo>
                    <a:pt x="3669" y="1039"/>
                  </a:lnTo>
                  <a:lnTo>
                    <a:pt x="3695" y="1143"/>
                  </a:lnTo>
                  <a:lnTo>
                    <a:pt x="3706" y="1180"/>
                  </a:lnTo>
                  <a:lnTo>
                    <a:pt x="3714" y="1201"/>
                  </a:lnTo>
                  <a:lnTo>
                    <a:pt x="3714" y="1201"/>
                  </a:lnTo>
                  <a:lnTo>
                    <a:pt x="3730" y="1244"/>
                  </a:lnTo>
                  <a:lnTo>
                    <a:pt x="3763" y="1336"/>
                  </a:lnTo>
                  <a:lnTo>
                    <a:pt x="3852" y="1603"/>
                  </a:lnTo>
                  <a:lnTo>
                    <a:pt x="3978" y="1981"/>
                  </a:lnTo>
                  <a:lnTo>
                    <a:pt x="3978" y="1981"/>
                  </a:lnTo>
                  <a:lnTo>
                    <a:pt x="3975" y="1897"/>
                  </a:lnTo>
                  <a:lnTo>
                    <a:pt x="3969" y="1839"/>
                  </a:lnTo>
                  <a:lnTo>
                    <a:pt x="3965" y="1817"/>
                  </a:lnTo>
                  <a:lnTo>
                    <a:pt x="3963" y="1809"/>
                  </a:lnTo>
                  <a:lnTo>
                    <a:pt x="3963" y="1809"/>
                  </a:lnTo>
                  <a:lnTo>
                    <a:pt x="3955" y="1792"/>
                  </a:lnTo>
                  <a:lnTo>
                    <a:pt x="3938" y="1749"/>
                  </a:lnTo>
                  <a:lnTo>
                    <a:pt x="3887" y="1614"/>
                  </a:lnTo>
                  <a:lnTo>
                    <a:pt x="3838" y="1474"/>
                  </a:lnTo>
                  <a:lnTo>
                    <a:pt x="3823" y="1419"/>
                  </a:lnTo>
                  <a:lnTo>
                    <a:pt x="3817" y="1400"/>
                  </a:lnTo>
                  <a:lnTo>
                    <a:pt x="3815" y="1388"/>
                  </a:lnTo>
                  <a:lnTo>
                    <a:pt x="3815" y="1388"/>
                  </a:lnTo>
                  <a:lnTo>
                    <a:pt x="3809" y="1353"/>
                  </a:lnTo>
                  <a:lnTo>
                    <a:pt x="3796" y="1287"/>
                  </a:lnTo>
                  <a:lnTo>
                    <a:pt x="3755" y="1108"/>
                  </a:lnTo>
                  <a:lnTo>
                    <a:pt x="3691" y="835"/>
                  </a:lnTo>
                  <a:lnTo>
                    <a:pt x="3691" y="835"/>
                  </a:lnTo>
                  <a:lnTo>
                    <a:pt x="3691" y="827"/>
                  </a:lnTo>
                  <a:lnTo>
                    <a:pt x="3691" y="815"/>
                  </a:lnTo>
                  <a:lnTo>
                    <a:pt x="3695" y="792"/>
                  </a:lnTo>
                  <a:lnTo>
                    <a:pt x="3702" y="763"/>
                  </a:lnTo>
                  <a:lnTo>
                    <a:pt x="3712" y="733"/>
                  </a:lnTo>
                  <a:lnTo>
                    <a:pt x="3730" y="681"/>
                  </a:lnTo>
                  <a:lnTo>
                    <a:pt x="3737" y="655"/>
                  </a:lnTo>
                  <a:lnTo>
                    <a:pt x="3737" y="655"/>
                  </a:lnTo>
                  <a:lnTo>
                    <a:pt x="3766" y="423"/>
                  </a:lnTo>
                  <a:lnTo>
                    <a:pt x="3800" y="172"/>
                  </a:lnTo>
                  <a:lnTo>
                    <a:pt x="3800" y="172"/>
                  </a:lnTo>
                  <a:lnTo>
                    <a:pt x="3803" y="160"/>
                  </a:lnTo>
                  <a:lnTo>
                    <a:pt x="3811" y="145"/>
                  </a:lnTo>
                  <a:lnTo>
                    <a:pt x="3838" y="102"/>
                  </a:lnTo>
                  <a:lnTo>
                    <a:pt x="3873" y="51"/>
                  </a:lnTo>
                  <a:lnTo>
                    <a:pt x="3908" y="0"/>
                  </a:lnTo>
                  <a:lnTo>
                    <a:pt x="3908" y="0"/>
                  </a:lnTo>
                  <a:close/>
                  <a:moveTo>
                    <a:pt x="3739" y="72"/>
                  </a:moveTo>
                  <a:lnTo>
                    <a:pt x="3739" y="72"/>
                  </a:lnTo>
                  <a:lnTo>
                    <a:pt x="3683" y="111"/>
                  </a:lnTo>
                  <a:lnTo>
                    <a:pt x="3683" y="111"/>
                  </a:lnTo>
                  <a:lnTo>
                    <a:pt x="3661" y="201"/>
                  </a:lnTo>
                  <a:lnTo>
                    <a:pt x="3638" y="304"/>
                  </a:lnTo>
                  <a:lnTo>
                    <a:pt x="3621" y="396"/>
                  </a:lnTo>
                  <a:lnTo>
                    <a:pt x="3615" y="429"/>
                  </a:lnTo>
                  <a:lnTo>
                    <a:pt x="3613" y="453"/>
                  </a:lnTo>
                  <a:lnTo>
                    <a:pt x="3613" y="453"/>
                  </a:lnTo>
                  <a:lnTo>
                    <a:pt x="3613" y="472"/>
                  </a:lnTo>
                  <a:lnTo>
                    <a:pt x="3617" y="490"/>
                  </a:lnTo>
                  <a:lnTo>
                    <a:pt x="3623" y="519"/>
                  </a:lnTo>
                  <a:lnTo>
                    <a:pt x="3628" y="544"/>
                  </a:lnTo>
                  <a:lnTo>
                    <a:pt x="3628" y="556"/>
                  </a:lnTo>
                  <a:lnTo>
                    <a:pt x="3628" y="570"/>
                  </a:lnTo>
                  <a:lnTo>
                    <a:pt x="3628" y="570"/>
                  </a:lnTo>
                  <a:lnTo>
                    <a:pt x="3615" y="735"/>
                  </a:lnTo>
                  <a:lnTo>
                    <a:pt x="3605" y="874"/>
                  </a:lnTo>
                  <a:lnTo>
                    <a:pt x="3660" y="468"/>
                  </a:lnTo>
                  <a:lnTo>
                    <a:pt x="3660" y="468"/>
                  </a:lnTo>
                  <a:lnTo>
                    <a:pt x="3671" y="373"/>
                  </a:lnTo>
                  <a:lnTo>
                    <a:pt x="3683" y="273"/>
                  </a:lnTo>
                  <a:lnTo>
                    <a:pt x="3683" y="273"/>
                  </a:lnTo>
                  <a:lnTo>
                    <a:pt x="3702" y="197"/>
                  </a:lnTo>
                  <a:lnTo>
                    <a:pt x="3739" y="72"/>
                  </a:lnTo>
                  <a:lnTo>
                    <a:pt x="3739" y="72"/>
                  </a:lnTo>
                  <a:close/>
                  <a:moveTo>
                    <a:pt x="3632" y="145"/>
                  </a:moveTo>
                  <a:lnTo>
                    <a:pt x="3632" y="145"/>
                  </a:lnTo>
                  <a:lnTo>
                    <a:pt x="3590" y="170"/>
                  </a:lnTo>
                  <a:lnTo>
                    <a:pt x="3590" y="170"/>
                  </a:lnTo>
                  <a:lnTo>
                    <a:pt x="3582" y="211"/>
                  </a:lnTo>
                  <a:lnTo>
                    <a:pt x="3582" y="211"/>
                  </a:lnTo>
                  <a:lnTo>
                    <a:pt x="3578" y="234"/>
                  </a:lnTo>
                  <a:lnTo>
                    <a:pt x="3576" y="258"/>
                  </a:lnTo>
                  <a:lnTo>
                    <a:pt x="3574" y="297"/>
                  </a:lnTo>
                  <a:lnTo>
                    <a:pt x="3574" y="297"/>
                  </a:lnTo>
                  <a:lnTo>
                    <a:pt x="3574" y="320"/>
                  </a:lnTo>
                  <a:lnTo>
                    <a:pt x="3574" y="357"/>
                  </a:lnTo>
                  <a:lnTo>
                    <a:pt x="3574" y="406"/>
                  </a:lnTo>
                  <a:lnTo>
                    <a:pt x="3574" y="406"/>
                  </a:lnTo>
                  <a:lnTo>
                    <a:pt x="3586" y="361"/>
                  </a:lnTo>
                  <a:lnTo>
                    <a:pt x="3593" y="322"/>
                  </a:lnTo>
                  <a:lnTo>
                    <a:pt x="3595" y="304"/>
                  </a:lnTo>
                  <a:lnTo>
                    <a:pt x="3597" y="289"/>
                  </a:lnTo>
                  <a:lnTo>
                    <a:pt x="3597" y="289"/>
                  </a:lnTo>
                  <a:lnTo>
                    <a:pt x="3599" y="265"/>
                  </a:lnTo>
                  <a:lnTo>
                    <a:pt x="3603" y="244"/>
                  </a:lnTo>
                  <a:lnTo>
                    <a:pt x="3613" y="203"/>
                  </a:lnTo>
                  <a:lnTo>
                    <a:pt x="3613" y="203"/>
                  </a:lnTo>
                  <a:lnTo>
                    <a:pt x="3621" y="176"/>
                  </a:lnTo>
                  <a:lnTo>
                    <a:pt x="3632" y="145"/>
                  </a:lnTo>
                  <a:lnTo>
                    <a:pt x="3632" y="145"/>
                  </a:lnTo>
                  <a:close/>
                  <a:moveTo>
                    <a:pt x="3545" y="191"/>
                  </a:moveTo>
                  <a:lnTo>
                    <a:pt x="3545" y="191"/>
                  </a:lnTo>
                  <a:lnTo>
                    <a:pt x="3504" y="211"/>
                  </a:lnTo>
                  <a:lnTo>
                    <a:pt x="3504" y="211"/>
                  </a:lnTo>
                  <a:lnTo>
                    <a:pt x="3481" y="221"/>
                  </a:lnTo>
                  <a:lnTo>
                    <a:pt x="3481" y="221"/>
                  </a:lnTo>
                  <a:lnTo>
                    <a:pt x="3467" y="269"/>
                  </a:lnTo>
                  <a:lnTo>
                    <a:pt x="3461" y="297"/>
                  </a:lnTo>
                  <a:lnTo>
                    <a:pt x="3457" y="320"/>
                  </a:lnTo>
                  <a:lnTo>
                    <a:pt x="3457" y="320"/>
                  </a:lnTo>
                  <a:lnTo>
                    <a:pt x="3455" y="341"/>
                  </a:lnTo>
                  <a:lnTo>
                    <a:pt x="3455" y="365"/>
                  </a:lnTo>
                  <a:lnTo>
                    <a:pt x="3457" y="410"/>
                  </a:lnTo>
                  <a:lnTo>
                    <a:pt x="3461" y="456"/>
                  </a:lnTo>
                  <a:lnTo>
                    <a:pt x="3465" y="507"/>
                  </a:lnTo>
                  <a:lnTo>
                    <a:pt x="3465" y="507"/>
                  </a:lnTo>
                  <a:lnTo>
                    <a:pt x="3475" y="634"/>
                  </a:lnTo>
                  <a:lnTo>
                    <a:pt x="3481" y="710"/>
                  </a:lnTo>
                  <a:lnTo>
                    <a:pt x="3481" y="710"/>
                  </a:lnTo>
                  <a:lnTo>
                    <a:pt x="3496" y="577"/>
                  </a:lnTo>
                  <a:lnTo>
                    <a:pt x="3508" y="480"/>
                  </a:lnTo>
                  <a:lnTo>
                    <a:pt x="3512" y="421"/>
                  </a:lnTo>
                  <a:lnTo>
                    <a:pt x="3512" y="421"/>
                  </a:lnTo>
                  <a:lnTo>
                    <a:pt x="3512" y="410"/>
                  </a:lnTo>
                  <a:lnTo>
                    <a:pt x="3514" y="400"/>
                  </a:lnTo>
                  <a:lnTo>
                    <a:pt x="3520" y="382"/>
                  </a:lnTo>
                  <a:lnTo>
                    <a:pt x="3525" y="359"/>
                  </a:lnTo>
                  <a:lnTo>
                    <a:pt x="3527" y="345"/>
                  </a:lnTo>
                  <a:lnTo>
                    <a:pt x="3527" y="328"/>
                  </a:lnTo>
                  <a:lnTo>
                    <a:pt x="3527" y="328"/>
                  </a:lnTo>
                  <a:lnTo>
                    <a:pt x="3529" y="297"/>
                  </a:lnTo>
                  <a:lnTo>
                    <a:pt x="3533" y="260"/>
                  </a:lnTo>
                  <a:lnTo>
                    <a:pt x="3545" y="191"/>
                  </a:lnTo>
                  <a:lnTo>
                    <a:pt x="3545" y="191"/>
                  </a:lnTo>
                  <a:close/>
                  <a:moveTo>
                    <a:pt x="3381" y="258"/>
                  </a:moveTo>
                  <a:lnTo>
                    <a:pt x="3381" y="258"/>
                  </a:lnTo>
                  <a:lnTo>
                    <a:pt x="3337" y="269"/>
                  </a:lnTo>
                  <a:lnTo>
                    <a:pt x="3286" y="281"/>
                  </a:lnTo>
                  <a:lnTo>
                    <a:pt x="3286" y="281"/>
                  </a:lnTo>
                  <a:lnTo>
                    <a:pt x="3271" y="332"/>
                  </a:lnTo>
                  <a:lnTo>
                    <a:pt x="3265" y="351"/>
                  </a:lnTo>
                  <a:lnTo>
                    <a:pt x="3263" y="367"/>
                  </a:lnTo>
                  <a:lnTo>
                    <a:pt x="3263" y="367"/>
                  </a:lnTo>
                  <a:lnTo>
                    <a:pt x="3261" y="425"/>
                  </a:lnTo>
                  <a:lnTo>
                    <a:pt x="3259" y="472"/>
                  </a:lnTo>
                  <a:lnTo>
                    <a:pt x="3263" y="538"/>
                  </a:lnTo>
                  <a:lnTo>
                    <a:pt x="3263" y="538"/>
                  </a:lnTo>
                  <a:lnTo>
                    <a:pt x="3267" y="571"/>
                  </a:lnTo>
                  <a:lnTo>
                    <a:pt x="3271" y="597"/>
                  </a:lnTo>
                  <a:lnTo>
                    <a:pt x="3278" y="634"/>
                  </a:lnTo>
                  <a:lnTo>
                    <a:pt x="3282" y="651"/>
                  </a:lnTo>
                  <a:lnTo>
                    <a:pt x="3286" y="673"/>
                  </a:lnTo>
                  <a:lnTo>
                    <a:pt x="3290" y="702"/>
                  </a:lnTo>
                  <a:lnTo>
                    <a:pt x="3294" y="741"/>
                  </a:lnTo>
                  <a:lnTo>
                    <a:pt x="3294" y="741"/>
                  </a:lnTo>
                  <a:lnTo>
                    <a:pt x="3298" y="835"/>
                  </a:lnTo>
                  <a:lnTo>
                    <a:pt x="3302" y="922"/>
                  </a:lnTo>
                  <a:lnTo>
                    <a:pt x="3302" y="1014"/>
                  </a:lnTo>
                  <a:lnTo>
                    <a:pt x="3302" y="1014"/>
                  </a:lnTo>
                  <a:lnTo>
                    <a:pt x="3302" y="1047"/>
                  </a:lnTo>
                  <a:lnTo>
                    <a:pt x="3304" y="1080"/>
                  </a:lnTo>
                  <a:lnTo>
                    <a:pt x="3302" y="1115"/>
                  </a:lnTo>
                  <a:lnTo>
                    <a:pt x="3302" y="1115"/>
                  </a:lnTo>
                  <a:lnTo>
                    <a:pt x="3296" y="1215"/>
                  </a:lnTo>
                  <a:lnTo>
                    <a:pt x="3294" y="1264"/>
                  </a:lnTo>
                  <a:lnTo>
                    <a:pt x="3294" y="1287"/>
                  </a:lnTo>
                  <a:lnTo>
                    <a:pt x="3294" y="1287"/>
                  </a:lnTo>
                  <a:lnTo>
                    <a:pt x="3298" y="1320"/>
                  </a:lnTo>
                  <a:lnTo>
                    <a:pt x="3306" y="1388"/>
                  </a:lnTo>
                  <a:lnTo>
                    <a:pt x="3317" y="1497"/>
                  </a:lnTo>
                  <a:lnTo>
                    <a:pt x="3317" y="1497"/>
                  </a:lnTo>
                  <a:lnTo>
                    <a:pt x="3319" y="1529"/>
                  </a:lnTo>
                  <a:lnTo>
                    <a:pt x="3321" y="1540"/>
                  </a:lnTo>
                  <a:lnTo>
                    <a:pt x="3323" y="1544"/>
                  </a:lnTo>
                  <a:lnTo>
                    <a:pt x="3325" y="1544"/>
                  </a:lnTo>
                  <a:lnTo>
                    <a:pt x="3325" y="1544"/>
                  </a:lnTo>
                  <a:lnTo>
                    <a:pt x="3327" y="1540"/>
                  </a:lnTo>
                  <a:lnTo>
                    <a:pt x="3327" y="1527"/>
                  </a:lnTo>
                  <a:lnTo>
                    <a:pt x="3329" y="1484"/>
                  </a:lnTo>
                  <a:lnTo>
                    <a:pt x="3333" y="1353"/>
                  </a:lnTo>
                  <a:lnTo>
                    <a:pt x="3333" y="1162"/>
                  </a:lnTo>
                  <a:lnTo>
                    <a:pt x="3333" y="889"/>
                  </a:lnTo>
                  <a:lnTo>
                    <a:pt x="3333" y="889"/>
                  </a:lnTo>
                  <a:lnTo>
                    <a:pt x="3329" y="837"/>
                  </a:lnTo>
                  <a:lnTo>
                    <a:pt x="3321" y="749"/>
                  </a:lnTo>
                  <a:lnTo>
                    <a:pt x="3311" y="659"/>
                  </a:lnTo>
                  <a:lnTo>
                    <a:pt x="3302" y="593"/>
                  </a:lnTo>
                  <a:lnTo>
                    <a:pt x="3302" y="593"/>
                  </a:lnTo>
                  <a:lnTo>
                    <a:pt x="3294" y="548"/>
                  </a:lnTo>
                  <a:lnTo>
                    <a:pt x="3290" y="503"/>
                  </a:lnTo>
                  <a:lnTo>
                    <a:pt x="3286" y="458"/>
                  </a:lnTo>
                  <a:lnTo>
                    <a:pt x="3286" y="421"/>
                  </a:lnTo>
                  <a:lnTo>
                    <a:pt x="3286" y="421"/>
                  </a:lnTo>
                  <a:lnTo>
                    <a:pt x="3290" y="386"/>
                  </a:lnTo>
                  <a:lnTo>
                    <a:pt x="3296" y="351"/>
                  </a:lnTo>
                  <a:lnTo>
                    <a:pt x="3304" y="324"/>
                  </a:lnTo>
                  <a:lnTo>
                    <a:pt x="3308" y="316"/>
                  </a:lnTo>
                  <a:lnTo>
                    <a:pt x="3309" y="312"/>
                  </a:lnTo>
                  <a:lnTo>
                    <a:pt x="3309" y="312"/>
                  </a:lnTo>
                  <a:lnTo>
                    <a:pt x="3311" y="318"/>
                  </a:lnTo>
                  <a:lnTo>
                    <a:pt x="3313" y="334"/>
                  </a:lnTo>
                  <a:lnTo>
                    <a:pt x="3319" y="388"/>
                  </a:lnTo>
                  <a:lnTo>
                    <a:pt x="3325" y="484"/>
                  </a:lnTo>
                  <a:lnTo>
                    <a:pt x="3325" y="484"/>
                  </a:lnTo>
                  <a:lnTo>
                    <a:pt x="3331" y="519"/>
                  </a:lnTo>
                  <a:lnTo>
                    <a:pt x="3343" y="577"/>
                  </a:lnTo>
                  <a:lnTo>
                    <a:pt x="3356" y="644"/>
                  </a:lnTo>
                  <a:lnTo>
                    <a:pt x="3360" y="675"/>
                  </a:lnTo>
                  <a:lnTo>
                    <a:pt x="3364" y="702"/>
                  </a:lnTo>
                  <a:lnTo>
                    <a:pt x="3364" y="702"/>
                  </a:lnTo>
                  <a:lnTo>
                    <a:pt x="3366" y="739"/>
                  </a:lnTo>
                  <a:lnTo>
                    <a:pt x="3366" y="794"/>
                  </a:lnTo>
                  <a:lnTo>
                    <a:pt x="3366" y="932"/>
                  </a:lnTo>
                  <a:lnTo>
                    <a:pt x="3366" y="998"/>
                  </a:lnTo>
                  <a:lnTo>
                    <a:pt x="3370" y="1049"/>
                  </a:lnTo>
                  <a:lnTo>
                    <a:pt x="3372" y="1069"/>
                  </a:lnTo>
                  <a:lnTo>
                    <a:pt x="3374" y="1082"/>
                  </a:lnTo>
                  <a:lnTo>
                    <a:pt x="3376" y="1086"/>
                  </a:lnTo>
                  <a:lnTo>
                    <a:pt x="3378" y="1086"/>
                  </a:lnTo>
                  <a:lnTo>
                    <a:pt x="3380" y="1084"/>
                  </a:lnTo>
                  <a:lnTo>
                    <a:pt x="3380" y="1084"/>
                  </a:lnTo>
                  <a:lnTo>
                    <a:pt x="3383" y="1074"/>
                  </a:lnTo>
                  <a:lnTo>
                    <a:pt x="3385" y="1059"/>
                  </a:lnTo>
                  <a:lnTo>
                    <a:pt x="3391" y="1014"/>
                  </a:lnTo>
                  <a:lnTo>
                    <a:pt x="3393" y="956"/>
                  </a:lnTo>
                  <a:lnTo>
                    <a:pt x="3395" y="891"/>
                  </a:lnTo>
                  <a:lnTo>
                    <a:pt x="3395" y="768"/>
                  </a:lnTo>
                  <a:lnTo>
                    <a:pt x="3395" y="694"/>
                  </a:lnTo>
                  <a:lnTo>
                    <a:pt x="3395" y="694"/>
                  </a:lnTo>
                  <a:lnTo>
                    <a:pt x="3393" y="675"/>
                  </a:lnTo>
                  <a:lnTo>
                    <a:pt x="3391" y="651"/>
                  </a:lnTo>
                  <a:lnTo>
                    <a:pt x="3380" y="595"/>
                  </a:lnTo>
                  <a:lnTo>
                    <a:pt x="3370" y="538"/>
                  </a:lnTo>
                  <a:lnTo>
                    <a:pt x="3366" y="513"/>
                  </a:lnTo>
                  <a:lnTo>
                    <a:pt x="3364" y="492"/>
                  </a:lnTo>
                  <a:lnTo>
                    <a:pt x="3364" y="492"/>
                  </a:lnTo>
                  <a:lnTo>
                    <a:pt x="3362" y="476"/>
                  </a:lnTo>
                  <a:lnTo>
                    <a:pt x="3360" y="464"/>
                  </a:lnTo>
                  <a:lnTo>
                    <a:pt x="3354" y="449"/>
                  </a:lnTo>
                  <a:lnTo>
                    <a:pt x="3352" y="441"/>
                  </a:lnTo>
                  <a:lnTo>
                    <a:pt x="3352" y="429"/>
                  </a:lnTo>
                  <a:lnTo>
                    <a:pt x="3352" y="414"/>
                  </a:lnTo>
                  <a:lnTo>
                    <a:pt x="3356" y="390"/>
                  </a:lnTo>
                  <a:lnTo>
                    <a:pt x="3356" y="390"/>
                  </a:lnTo>
                  <a:lnTo>
                    <a:pt x="3381" y="258"/>
                  </a:lnTo>
                  <a:lnTo>
                    <a:pt x="3381" y="258"/>
                  </a:lnTo>
                  <a:close/>
                  <a:moveTo>
                    <a:pt x="3179" y="297"/>
                  </a:moveTo>
                  <a:lnTo>
                    <a:pt x="3179" y="297"/>
                  </a:lnTo>
                  <a:lnTo>
                    <a:pt x="3125" y="301"/>
                  </a:lnTo>
                  <a:lnTo>
                    <a:pt x="3066" y="302"/>
                  </a:lnTo>
                  <a:lnTo>
                    <a:pt x="3066" y="302"/>
                  </a:lnTo>
                  <a:lnTo>
                    <a:pt x="3070" y="318"/>
                  </a:lnTo>
                  <a:lnTo>
                    <a:pt x="3076" y="328"/>
                  </a:lnTo>
                  <a:lnTo>
                    <a:pt x="3076" y="328"/>
                  </a:lnTo>
                  <a:lnTo>
                    <a:pt x="3086" y="339"/>
                  </a:lnTo>
                  <a:lnTo>
                    <a:pt x="3090" y="347"/>
                  </a:lnTo>
                  <a:lnTo>
                    <a:pt x="3094" y="355"/>
                  </a:lnTo>
                  <a:lnTo>
                    <a:pt x="3098" y="365"/>
                  </a:lnTo>
                  <a:lnTo>
                    <a:pt x="3099" y="378"/>
                  </a:lnTo>
                  <a:lnTo>
                    <a:pt x="3099" y="394"/>
                  </a:lnTo>
                  <a:lnTo>
                    <a:pt x="3099" y="414"/>
                  </a:lnTo>
                  <a:lnTo>
                    <a:pt x="3099" y="414"/>
                  </a:lnTo>
                  <a:lnTo>
                    <a:pt x="3094" y="501"/>
                  </a:lnTo>
                  <a:lnTo>
                    <a:pt x="3090" y="544"/>
                  </a:lnTo>
                  <a:lnTo>
                    <a:pt x="3084" y="585"/>
                  </a:lnTo>
                  <a:lnTo>
                    <a:pt x="3084" y="585"/>
                  </a:lnTo>
                  <a:lnTo>
                    <a:pt x="3072" y="651"/>
                  </a:lnTo>
                  <a:lnTo>
                    <a:pt x="3068" y="681"/>
                  </a:lnTo>
                  <a:lnTo>
                    <a:pt x="3068" y="710"/>
                  </a:lnTo>
                  <a:lnTo>
                    <a:pt x="3068" y="710"/>
                  </a:lnTo>
                  <a:lnTo>
                    <a:pt x="3070" y="725"/>
                  </a:lnTo>
                  <a:lnTo>
                    <a:pt x="3074" y="743"/>
                  </a:lnTo>
                  <a:lnTo>
                    <a:pt x="3084" y="776"/>
                  </a:lnTo>
                  <a:lnTo>
                    <a:pt x="3096" y="802"/>
                  </a:lnTo>
                  <a:lnTo>
                    <a:pt x="3099" y="811"/>
                  </a:lnTo>
                  <a:lnTo>
                    <a:pt x="3099" y="811"/>
                  </a:lnTo>
                  <a:lnTo>
                    <a:pt x="3105" y="749"/>
                  </a:lnTo>
                  <a:lnTo>
                    <a:pt x="3109" y="696"/>
                  </a:lnTo>
                  <a:lnTo>
                    <a:pt x="3115" y="648"/>
                  </a:lnTo>
                  <a:lnTo>
                    <a:pt x="3115" y="648"/>
                  </a:lnTo>
                  <a:lnTo>
                    <a:pt x="3117" y="624"/>
                  </a:lnTo>
                  <a:lnTo>
                    <a:pt x="3119" y="595"/>
                  </a:lnTo>
                  <a:lnTo>
                    <a:pt x="3123" y="529"/>
                  </a:lnTo>
                  <a:lnTo>
                    <a:pt x="3129" y="460"/>
                  </a:lnTo>
                  <a:lnTo>
                    <a:pt x="3133" y="431"/>
                  </a:lnTo>
                  <a:lnTo>
                    <a:pt x="3138" y="406"/>
                  </a:lnTo>
                  <a:lnTo>
                    <a:pt x="3138" y="406"/>
                  </a:lnTo>
                  <a:lnTo>
                    <a:pt x="3148" y="378"/>
                  </a:lnTo>
                  <a:lnTo>
                    <a:pt x="3158" y="349"/>
                  </a:lnTo>
                  <a:lnTo>
                    <a:pt x="3179" y="297"/>
                  </a:lnTo>
                  <a:lnTo>
                    <a:pt x="3179" y="297"/>
                  </a:lnTo>
                  <a:close/>
                  <a:moveTo>
                    <a:pt x="2952" y="299"/>
                  </a:moveTo>
                  <a:lnTo>
                    <a:pt x="2952" y="299"/>
                  </a:lnTo>
                  <a:lnTo>
                    <a:pt x="2893" y="293"/>
                  </a:lnTo>
                  <a:lnTo>
                    <a:pt x="2833" y="285"/>
                  </a:lnTo>
                  <a:lnTo>
                    <a:pt x="2833" y="285"/>
                  </a:lnTo>
                  <a:lnTo>
                    <a:pt x="2851" y="312"/>
                  </a:lnTo>
                  <a:lnTo>
                    <a:pt x="2851" y="312"/>
                  </a:lnTo>
                  <a:lnTo>
                    <a:pt x="2868" y="341"/>
                  </a:lnTo>
                  <a:lnTo>
                    <a:pt x="2882" y="371"/>
                  </a:lnTo>
                  <a:lnTo>
                    <a:pt x="2893" y="400"/>
                  </a:lnTo>
                  <a:lnTo>
                    <a:pt x="2903" y="429"/>
                  </a:lnTo>
                  <a:lnTo>
                    <a:pt x="2909" y="456"/>
                  </a:lnTo>
                  <a:lnTo>
                    <a:pt x="2913" y="484"/>
                  </a:lnTo>
                  <a:lnTo>
                    <a:pt x="2915" y="507"/>
                  </a:lnTo>
                  <a:lnTo>
                    <a:pt x="2913" y="531"/>
                  </a:lnTo>
                  <a:lnTo>
                    <a:pt x="2913" y="531"/>
                  </a:lnTo>
                  <a:lnTo>
                    <a:pt x="2909" y="552"/>
                  </a:lnTo>
                  <a:lnTo>
                    <a:pt x="2905" y="573"/>
                  </a:lnTo>
                  <a:lnTo>
                    <a:pt x="2891" y="616"/>
                  </a:lnTo>
                  <a:lnTo>
                    <a:pt x="2878" y="661"/>
                  </a:lnTo>
                  <a:lnTo>
                    <a:pt x="2866" y="702"/>
                  </a:lnTo>
                  <a:lnTo>
                    <a:pt x="2866" y="702"/>
                  </a:lnTo>
                  <a:lnTo>
                    <a:pt x="2827" y="874"/>
                  </a:lnTo>
                  <a:lnTo>
                    <a:pt x="2827" y="874"/>
                  </a:lnTo>
                  <a:lnTo>
                    <a:pt x="2817" y="915"/>
                  </a:lnTo>
                  <a:lnTo>
                    <a:pt x="2806" y="952"/>
                  </a:lnTo>
                  <a:lnTo>
                    <a:pt x="2796" y="989"/>
                  </a:lnTo>
                  <a:lnTo>
                    <a:pt x="2788" y="1030"/>
                  </a:lnTo>
                  <a:lnTo>
                    <a:pt x="2788" y="1030"/>
                  </a:lnTo>
                  <a:lnTo>
                    <a:pt x="2782" y="1055"/>
                  </a:lnTo>
                  <a:lnTo>
                    <a:pt x="2773" y="1084"/>
                  </a:lnTo>
                  <a:lnTo>
                    <a:pt x="2759" y="1115"/>
                  </a:lnTo>
                  <a:lnTo>
                    <a:pt x="2746" y="1147"/>
                  </a:lnTo>
                  <a:lnTo>
                    <a:pt x="2722" y="1195"/>
                  </a:lnTo>
                  <a:lnTo>
                    <a:pt x="2711" y="1217"/>
                  </a:lnTo>
                  <a:lnTo>
                    <a:pt x="2711" y="1217"/>
                  </a:lnTo>
                  <a:lnTo>
                    <a:pt x="2728" y="1193"/>
                  </a:lnTo>
                  <a:lnTo>
                    <a:pt x="2773" y="1133"/>
                  </a:lnTo>
                  <a:lnTo>
                    <a:pt x="2796" y="1094"/>
                  </a:lnTo>
                  <a:lnTo>
                    <a:pt x="2821" y="1051"/>
                  </a:lnTo>
                  <a:lnTo>
                    <a:pt x="2843" y="1008"/>
                  </a:lnTo>
                  <a:lnTo>
                    <a:pt x="2851" y="987"/>
                  </a:lnTo>
                  <a:lnTo>
                    <a:pt x="2858" y="967"/>
                  </a:lnTo>
                  <a:lnTo>
                    <a:pt x="2858" y="967"/>
                  </a:lnTo>
                  <a:lnTo>
                    <a:pt x="2886" y="885"/>
                  </a:lnTo>
                  <a:lnTo>
                    <a:pt x="2915" y="802"/>
                  </a:lnTo>
                  <a:lnTo>
                    <a:pt x="2926" y="761"/>
                  </a:lnTo>
                  <a:lnTo>
                    <a:pt x="2938" y="722"/>
                  </a:lnTo>
                  <a:lnTo>
                    <a:pt x="2946" y="683"/>
                  </a:lnTo>
                  <a:lnTo>
                    <a:pt x="2952" y="648"/>
                  </a:lnTo>
                  <a:lnTo>
                    <a:pt x="2952" y="648"/>
                  </a:lnTo>
                  <a:lnTo>
                    <a:pt x="2959" y="579"/>
                  </a:lnTo>
                  <a:lnTo>
                    <a:pt x="2965" y="513"/>
                  </a:lnTo>
                  <a:lnTo>
                    <a:pt x="2969" y="462"/>
                  </a:lnTo>
                  <a:lnTo>
                    <a:pt x="2969" y="443"/>
                  </a:lnTo>
                  <a:lnTo>
                    <a:pt x="2967" y="429"/>
                  </a:lnTo>
                  <a:lnTo>
                    <a:pt x="2967" y="429"/>
                  </a:lnTo>
                  <a:lnTo>
                    <a:pt x="2958" y="377"/>
                  </a:lnTo>
                  <a:lnTo>
                    <a:pt x="2954" y="349"/>
                  </a:lnTo>
                  <a:lnTo>
                    <a:pt x="2952" y="328"/>
                  </a:lnTo>
                  <a:lnTo>
                    <a:pt x="2952" y="328"/>
                  </a:lnTo>
                  <a:lnTo>
                    <a:pt x="2952" y="299"/>
                  </a:lnTo>
                  <a:lnTo>
                    <a:pt x="2952" y="299"/>
                  </a:lnTo>
                  <a:close/>
                  <a:moveTo>
                    <a:pt x="2709" y="267"/>
                  </a:moveTo>
                  <a:lnTo>
                    <a:pt x="2709" y="267"/>
                  </a:lnTo>
                  <a:lnTo>
                    <a:pt x="2576" y="252"/>
                  </a:lnTo>
                  <a:lnTo>
                    <a:pt x="2576" y="252"/>
                  </a:lnTo>
                  <a:lnTo>
                    <a:pt x="2584" y="281"/>
                  </a:lnTo>
                  <a:lnTo>
                    <a:pt x="2594" y="304"/>
                  </a:lnTo>
                  <a:lnTo>
                    <a:pt x="2594" y="304"/>
                  </a:lnTo>
                  <a:lnTo>
                    <a:pt x="2615" y="345"/>
                  </a:lnTo>
                  <a:lnTo>
                    <a:pt x="2637" y="394"/>
                  </a:lnTo>
                  <a:lnTo>
                    <a:pt x="2656" y="439"/>
                  </a:lnTo>
                  <a:lnTo>
                    <a:pt x="2662" y="456"/>
                  </a:lnTo>
                  <a:lnTo>
                    <a:pt x="2664" y="468"/>
                  </a:lnTo>
                  <a:lnTo>
                    <a:pt x="2664" y="468"/>
                  </a:lnTo>
                  <a:lnTo>
                    <a:pt x="2666" y="499"/>
                  </a:lnTo>
                  <a:lnTo>
                    <a:pt x="2662" y="556"/>
                  </a:lnTo>
                  <a:lnTo>
                    <a:pt x="2660" y="589"/>
                  </a:lnTo>
                  <a:lnTo>
                    <a:pt x="2656" y="624"/>
                  </a:lnTo>
                  <a:lnTo>
                    <a:pt x="2648" y="659"/>
                  </a:lnTo>
                  <a:lnTo>
                    <a:pt x="2641" y="694"/>
                  </a:lnTo>
                  <a:lnTo>
                    <a:pt x="2641" y="694"/>
                  </a:lnTo>
                  <a:lnTo>
                    <a:pt x="2633" y="729"/>
                  </a:lnTo>
                  <a:lnTo>
                    <a:pt x="2625" y="768"/>
                  </a:lnTo>
                  <a:lnTo>
                    <a:pt x="2621" y="807"/>
                  </a:lnTo>
                  <a:lnTo>
                    <a:pt x="2617" y="842"/>
                  </a:lnTo>
                  <a:lnTo>
                    <a:pt x="2615" y="903"/>
                  </a:lnTo>
                  <a:lnTo>
                    <a:pt x="2615" y="920"/>
                  </a:lnTo>
                  <a:lnTo>
                    <a:pt x="2617" y="928"/>
                  </a:lnTo>
                  <a:lnTo>
                    <a:pt x="2617" y="928"/>
                  </a:lnTo>
                  <a:lnTo>
                    <a:pt x="2623" y="922"/>
                  </a:lnTo>
                  <a:lnTo>
                    <a:pt x="2637" y="901"/>
                  </a:lnTo>
                  <a:lnTo>
                    <a:pt x="2656" y="870"/>
                  </a:lnTo>
                  <a:lnTo>
                    <a:pt x="2677" y="831"/>
                  </a:lnTo>
                  <a:lnTo>
                    <a:pt x="2697" y="786"/>
                  </a:lnTo>
                  <a:lnTo>
                    <a:pt x="2714" y="739"/>
                  </a:lnTo>
                  <a:lnTo>
                    <a:pt x="2722" y="716"/>
                  </a:lnTo>
                  <a:lnTo>
                    <a:pt x="2728" y="692"/>
                  </a:lnTo>
                  <a:lnTo>
                    <a:pt x="2732" y="669"/>
                  </a:lnTo>
                  <a:lnTo>
                    <a:pt x="2734" y="648"/>
                  </a:lnTo>
                  <a:lnTo>
                    <a:pt x="2734" y="648"/>
                  </a:lnTo>
                  <a:lnTo>
                    <a:pt x="2740" y="486"/>
                  </a:lnTo>
                  <a:lnTo>
                    <a:pt x="2742" y="425"/>
                  </a:lnTo>
                  <a:lnTo>
                    <a:pt x="2742" y="390"/>
                  </a:lnTo>
                  <a:lnTo>
                    <a:pt x="2742" y="390"/>
                  </a:lnTo>
                  <a:lnTo>
                    <a:pt x="2740" y="380"/>
                  </a:lnTo>
                  <a:lnTo>
                    <a:pt x="2736" y="369"/>
                  </a:lnTo>
                  <a:lnTo>
                    <a:pt x="2726" y="341"/>
                  </a:lnTo>
                  <a:lnTo>
                    <a:pt x="2716" y="316"/>
                  </a:lnTo>
                  <a:lnTo>
                    <a:pt x="2711" y="297"/>
                  </a:lnTo>
                  <a:lnTo>
                    <a:pt x="2711" y="297"/>
                  </a:lnTo>
                  <a:lnTo>
                    <a:pt x="2709" y="267"/>
                  </a:lnTo>
                  <a:lnTo>
                    <a:pt x="2709" y="267"/>
                  </a:lnTo>
                  <a:close/>
                  <a:moveTo>
                    <a:pt x="2450" y="240"/>
                  </a:moveTo>
                  <a:lnTo>
                    <a:pt x="2450" y="240"/>
                  </a:lnTo>
                  <a:lnTo>
                    <a:pt x="2372" y="232"/>
                  </a:lnTo>
                  <a:lnTo>
                    <a:pt x="2372" y="232"/>
                  </a:lnTo>
                  <a:lnTo>
                    <a:pt x="2399" y="281"/>
                  </a:lnTo>
                  <a:lnTo>
                    <a:pt x="2413" y="301"/>
                  </a:lnTo>
                  <a:lnTo>
                    <a:pt x="2423" y="312"/>
                  </a:lnTo>
                  <a:lnTo>
                    <a:pt x="2423" y="312"/>
                  </a:lnTo>
                  <a:lnTo>
                    <a:pt x="2425" y="314"/>
                  </a:lnTo>
                  <a:lnTo>
                    <a:pt x="2427" y="320"/>
                  </a:lnTo>
                  <a:lnTo>
                    <a:pt x="2429" y="332"/>
                  </a:lnTo>
                  <a:lnTo>
                    <a:pt x="2429" y="347"/>
                  </a:lnTo>
                  <a:lnTo>
                    <a:pt x="2429" y="363"/>
                  </a:lnTo>
                  <a:lnTo>
                    <a:pt x="2425" y="392"/>
                  </a:lnTo>
                  <a:lnTo>
                    <a:pt x="2423" y="406"/>
                  </a:lnTo>
                  <a:lnTo>
                    <a:pt x="2423" y="406"/>
                  </a:lnTo>
                  <a:lnTo>
                    <a:pt x="2335" y="230"/>
                  </a:lnTo>
                  <a:lnTo>
                    <a:pt x="2257" y="223"/>
                  </a:lnTo>
                  <a:lnTo>
                    <a:pt x="2257" y="223"/>
                  </a:lnTo>
                  <a:lnTo>
                    <a:pt x="2277" y="263"/>
                  </a:lnTo>
                  <a:lnTo>
                    <a:pt x="2306" y="316"/>
                  </a:lnTo>
                  <a:lnTo>
                    <a:pt x="2335" y="367"/>
                  </a:lnTo>
                  <a:lnTo>
                    <a:pt x="2360" y="406"/>
                  </a:lnTo>
                  <a:lnTo>
                    <a:pt x="2360" y="406"/>
                  </a:lnTo>
                  <a:lnTo>
                    <a:pt x="2370" y="419"/>
                  </a:lnTo>
                  <a:lnTo>
                    <a:pt x="2378" y="433"/>
                  </a:lnTo>
                  <a:lnTo>
                    <a:pt x="2382" y="445"/>
                  </a:lnTo>
                  <a:lnTo>
                    <a:pt x="2384" y="456"/>
                  </a:lnTo>
                  <a:lnTo>
                    <a:pt x="2384" y="470"/>
                  </a:lnTo>
                  <a:lnTo>
                    <a:pt x="2382" y="486"/>
                  </a:lnTo>
                  <a:lnTo>
                    <a:pt x="2376" y="531"/>
                  </a:lnTo>
                  <a:lnTo>
                    <a:pt x="2376" y="531"/>
                  </a:lnTo>
                  <a:lnTo>
                    <a:pt x="2370" y="562"/>
                  </a:lnTo>
                  <a:lnTo>
                    <a:pt x="2364" y="597"/>
                  </a:lnTo>
                  <a:lnTo>
                    <a:pt x="2347" y="669"/>
                  </a:lnTo>
                  <a:lnTo>
                    <a:pt x="2322" y="764"/>
                  </a:lnTo>
                  <a:lnTo>
                    <a:pt x="2322" y="764"/>
                  </a:lnTo>
                  <a:lnTo>
                    <a:pt x="2322" y="766"/>
                  </a:lnTo>
                  <a:lnTo>
                    <a:pt x="2324" y="766"/>
                  </a:lnTo>
                  <a:lnTo>
                    <a:pt x="2329" y="763"/>
                  </a:lnTo>
                  <a:lnTo>
                    <a:pt x="2353" y="739"/>
                  </a:lnTo>
                  <a:lnTo>
                    <a:pt x="2380" y="704"/>
                  </a:lnTo>
                  <a:lnTo>
                    <a:pt x="2394" y="685"/>
                  </a:lnTo>
                  <a:lnTo>
                    <a:pt x="2407" y="663"/>
                  </a:lnTo>
                  <a:lnTo>
                    <a:pt x="2407" y="663"/>
                  </a:lnTo>
                  <a:lnTo>
                    <a:pt x="2417" y="644"/>
                  </a:lnTo>
                  <a:lnTo>
                    <a:pt x="2425" y="626"/>
                  </a:lnTo>
                  <a:lnTo>
                    <a:pt x="2430" y="610"/>
                  </a:lnTo>
                  <a:lnTo>
                    <a:pt x="2434" y="595"/>
                  </a:lnTo>
                  <a:lnTo>
                    <a:pt x="2442" y="560"/>
                  </a:lnTo>
                  <a:lnTo>
                    <a:pt x="2454" y="515"/>
                  </a:lnTo>
                  <a:lnTo>
                    <a:pt x="2454" y="515"/>
                  </a:lnTo>
                  <a:lnTo>
                    <a:pt x="2462" y="488"/>
                  </a:lnTo>
                  <a:lnTo>
                    <a:pt x="2465" y="456"/>
                  </a:lnTo>
                  <a:lnTo>
                    <a:pt x="2469" y="425"/>
                  </a:lnTo>
                  <a:lnTo>
                    <a:pt x="2471" y="394"/>
                  </a:lnTo>
                  <a:lnTo>
                    <a:pt x="2471" y="336"/>
                  </a:lnTo>
                  <a:lnTo>
                    <a:pt x="2469" y="289"/>
                  </a:lnTo>
                  <a:lnTo>
                    <a:pt x="2469" y="289"/>
                  </a:lnTo>
                  <a:lnTo>
                    <a:pt x="2467" y="277"/>
                  </a:lnTo>
                  <a:lnTo>
                    <a:pt x="2464" y="263"/>
                  </a:lnTo>
                  <a:lnTo>
                    <a:pt x="2456" y="252"/>
                  </a:lnTo>
                  <a:lnTo>
                    <a:pt x="2450" y="240"/>
                  </a:lnTo>
                  <a:lnTo>
                    <a:pt x="2450" y="240"/>
                  </a:lnTo>
                  <a:close/>
                  <a:moveTo>
                    <a:pt x="2168" y="217"/>
                  </a:moveTo>
                  <a:lnTo>
                    <a:pt x="2168" y="217"/>
                  </a:lnTo>
                  <a:lnTo>
                    <a:pt x="2026" y="207"/>
                  </a:lnTo>
                  <a:lnTo>
                    <a:pt x="2026" y="207"/>
                  </a:lnTo>
                  <a:lnTo>
                    <a:pt x="2034" y="242"/>
                  </a:lnTo>
                  <a:lnTo>
                    <a:pt x="2034" y="242"/>
                  </a:lnTo>
                  <a:lnTo>
                    <a:pt x="2038" y="262"/>
                  </a:lnTo>
                  <a:lnTo>
                    <a:pt x="2045" y="289"/>
                  </a:lnTo>
                  <a:lnTo>
                    <a:pt x="2053" y="322"/>
                  </a:lnTo>
                  <a:lnTo>
                    <a:pt x="2057" y="351"/>
                  </a:lnTo>
                  <a:lnTo>
                    <a:pt x="2057" y="351"/>
                  </a:lnTo>
                  <a:lnTo>
                    <a:pt x="2061" y="386"/>
                  </a:lnTo>
                  <a:lnTo>
                    <a:pt x="2067" y="433"/>
                  </a:lnTo>
                  <a:lnTo>
                    <a:pt x="2071" y="480"/>
                  </a:lnTo>
                  <a:lnTo>
                    <a:pt x="2073" y="499"/>
                  </a:lnTo>
                  <a:lnTo>
                    <a:pt x="2073" y="515"/>
                  </a:lnTo>
                  <a:lnTo>
                    <a:pt x="2073" y="515"/>
                  </a:lnTo>
                  <a:lnTo>
                    <a:pt x="2069" y="540"/>
                  </a:lnTo>
                  <a:lnTo>
                    <a:pt x="2065" y="564"/>
                  </a:lnTo>
                  <a:lnTo>
                    <a:pt x="2063" y="571"/>
                  </a:lnTo>
                  <a:lnTo>
                    <a:pt x="2063" y="577"/>
                  </a:lnTo>
                  <a:lnTo>
                    <a:pt x="2067" y="583"/>
                  </a:lnTo>
                  <a:lnTo>
                    <a:pt x="2073" y="585"/>
                  </a:lnTo>
                  <a:lnTo>
                    <a:pt x="2073" y="585"/>
                  </a:lnTo>
                  <a:lnTo>
                    <a:pt x="2086" y="585"/>
                  </a:lnTo>
                  <a:lnTo>
                    <a:pt x="2090" y="583"/>
                  </a:lnTo>
                  <a:lnTo>
                    <a:pt x="2094" y="579"/>
                  </a:lnTo>
                  <a:lnTo>
                    <a:pt x="2098" y="571"/>
                  </a:lnTo>
                  <a:lnTo>
                    <a:pt x="2102" y="560"/>
                  </a:lnTo>
                  <a:lnTo>
                    <a:pt x="2112" y="523"/>
                  </a:lnTo>
                  <a:lnTo>
                    <a:pt x="2112" y="523"/>
                  </a:lnTo>
                  <a:lnTo>
                    <a:pt x="2127" y="470"/>
                  </a:lnTo>
                  <a:lnTo>
                    <a:pt x="2145" y="416"/>
                  </a:lnTo>
                  <a:lnTo>
                    <a:pt x="2158" y="369"/>
                  </a:lnTo>
                  <a:lnTo>
                    <a:pt x="2164" y="349"/>
                  </a:lnTo>
                  <a:lnTo>
                    <a:pt x="2166" y="336"/>
                  </a:lnTo>
                  <a:lnTo>
                    <a:pt x="2166" y="336"/>
                  </a:lnTo>
                  <a:lnTo>
                    <a:pt x="2170" y="295"/>
                  </a:lnTo>
                  <a:lnTo>
                    <a:pt x="2174" y="275"/>
                  </a:lnTo>
                  <a:lnTo>
                    <a:pt x="2174" y="250"/>
                  </a:lnTo>
                  <a:lnTo>
                    <a:pt x="2174" y="250"/>
                  </a:lnTo>
                  <a:lnTo>
                    <a:pt x="2172" y="232"/>
                  </a:lnTo>
                  <a:lnTo>
                    <a:pt x="2168" y="217"/>
                  </a:lnTo>
                  <a:lnTo>
                    <a:pt x="2168" y="217"/>
                  </a:lnTo>
                  <a:close/>
                  <a:moveTo>
                    <a:pt x="1868" y="197"/>
                  </a:moveTo>
                  <a:lnTo>
                    <a:pt x="1868" y="197"/>
                  </a:lnTo>
                  <a:lnTo>
                    <a:pt x="1723" y="189"/>
                  </a:lnTo>
                  <a:lnTo>
                    <a:pt x="1723" y="189"/>
                  </a:lnTo>
                  <a:lnTo>
                    <a:pt x="1723" y="195"/>
                  </a:lnTo>
                  <a:lnTo>
                    <a:pt x="1723" y="195"/>
                  </a:lnTo>
                  <a:lnTo>
                    <a:pt x="1725" y="203"/>
                  </a:lnTo>
                  <a:lnTo>
                    <a:pt x="1728" y="213"/>
                  </a:lnTo>
                  <a:lnTo>
                    <a:pt x="1744" y="230"/>
                  </a:lnTo>
                  <a:lnTo>
                    <a:pt x="1760" y="248"/>
                  </a:lnTo>
                  <a:lnTo>
                    <a:pt x="1765" y="256"/>
                  </a:lnTo>
                  <a:lnTo>
                    <a:pt x="1769" y="265"/>
                  </a:lnTo>
                  <a:lnTo>
                    <a:pt x="1769" y="265"/>
                  </a:lnTo>
                  <a:lnTo>
                    <a:pt x="1773" y="271"/>
                  </a:lnTo>
                  <a:lnTo>
                    <a:pt x="1775" y="275"/>
                  </a:lnTo>
                  <a:lnTo>
                    <a:pt x="1779" y="279"/>
                  </a:lnTo>
                  <a:lnTo>
                    <a:pt x="1781" y="283"/>
                  </a:lnTo>
                  <a:lnTo>
                    <a:pt x="1783" y="287"/>
                  </a:lnTo>
                  <a:lnTo>
                    <a:pt x="1783" y="297"/>
                  </a:lnTo>
                  <a:lnTo>
                    <a:pt x="1777" y="336"/>
                  </a:lnTo>
                  <a:lnTo>
                    <a:pt x="1777" y="336"/>
                  </a:lnTo>
                  <a:lnTo>
                    <a:pt x="1767" y="382"/>
                  </a:lnTo>
                  <a:lnTo>
                    <a:pt x="1758" y="416"/>
                  </a:lnTo>
                  <a:lnTo>
                    <a:pt x="1750" y="443"/>
                  </a:lnTo>
                  <a:lnTo>
                    <a:pt x="1748" y="455"/>
                  </a:lnTo>
                  <a:lnTo>
                    <a:pt x="1746" y="468"/>
                  </a:lnTo>
                  <a:lnTo>
                    <a:pt x="1746" y="468"/>
                  </a:lnTo>
                  <a:lnTo>
                    <a:pt x="1740" y="521"/>
                  </a:lnTo>
                  <a:lnTo>
                    <a:pt x="1740" y="531"/>
                  </a:lnTo>
                  <a:lnTo>
                    <a:pt x="1740" y="536"/>
                  </a:lnTo>
                  <a:lnTo>
                    <a:pt x="1742" y="540"/>
                  </a:lnTo>
                  <a:lnTo>
                    <a:pt x="1746" y="538"/>
                  </a:lnTo>
                  <a:lnTo>
                    <a:pt x="1746" y="538"/>
                  </a:lnTo>
                  <a:lnTo>
                    <a:pt x="1752" y="532"/>
                  </a:lnTo>
                  <a:lnTo>
                    <a:pt x="1758" y="521"/>
                  </a:lnTo>
                  <a:lnTo>
                    <a:pt x="1775" y="492"/>
                  </a:lnTo>
                  <a:lnTo>
                    <a:pt x="1789" y="456"/>
                  </a:lnTo>
                  <a:lnTo>
                    <a:pt x="1800" y="429"/>
                  </a:lnTo>
                  <a:lnTo>
                    <a:pt x="1800" y="429"/>
                  </a:lnTo>
                  <a:lnTo>
                    <a:pt x="1804" y="421"/>
                  </a:lnTo>
                  <a:lnTo>
                    <a:pt x="1810" y="416"/>
                  </a:lnTo>
                  <a:lnTo>
                    <a:pt x="1820" y="404"/>
                  </a:lnTo>
                  <a:lnTo>
                    <a:pt x="1826" y="398"/>
                  </a:lnTo>
                  <a:lnTo>
                    <a:pt x="1830" y="386"/>
                  </a:lnTo>
                  <a:lnTo>
                    <a:pt x="1835" y="369"/>
                  </a:lnTo>
                  <a:lnTo>
                    <a:pt x="1839" y="343"/>
                  </a:lnTo>
                  <a:lnTo>
                    <a:pt x="1839" y="343"/>
                  </a:lnTo>
                  <a:lnTo>
                    <a:pt x="1847" y="297"/>
                  </a:lnTo>
                  <a:lnTo>
                    <a:pt x="1855" y="254"/>
                  </a:lnTo>
                  <a:lnTo>
                    <a:pt x="1868" y="197"/>
                  </a:lnTo>
                  <a:lnTo>
                    <a:pt x="1868" y="197"/>
                  </a:lnTo>
                  <a:close/>
                  <a:moveTo>
                    <a:pt x="1581" y="182"/>
                  </a:moveTo>
                  <a:lnTo>
                    <a:pt x="1581" y="182"/>
                  </a:lnTo>
                  <a:lnTo>
                    <a:pt x="1472" y="178"/>
                  </a:lnTo>
                  <a:lnTo>
                    <a:pt x="1466" y="281"/>
                  </a:lnTo>
                  <a:lnTo>
                    <a:pt x="1466" y="281"/>
                  </a:lnTo>
                  <a:lnTo>
                    <a:pt x="1460" y="332"/>
                  </a:lnTo>
                  <a:lnTo>
                    <a:pt x="1452" y="398"/>
                  </a:lnTo>
                  <a:lnTo>
                    <a:pt x="1435" y="515"/>
                  </a:lnTo>
                  <a:lnTo>
                    <a:pt x="1435" y="515"/>
                  </a:lnTo>
                  <a:lnTo>
                    <a:pt x="1431" y="566"/>
                  </a:lnTo>
                  <a:lnTo>
                    <a:pt x="1425" y="630"/>
                  </a:lnTo>
                  <a:lnTo>
                    <a:pt x="1425" y="679"/>
                  </a:lnTo>
                  <a:lnTo>
                    <a:pt x="1425" y="690"/>
                  </a:lnTo>
                  <a:lnTo>
                    <a:pt x="1425" y="690"/>
                  </a:lnTo>
                  <a:lnTo>
                    <a:pt x="1427" y="686"/>
                  </a:lnTo>
                  <a:lnTo>
                    <a:pt x="1427" y="686"/>
                  </a:lnTo>
                  <a:lnTo>
                    <a:pt x="1437" y="651"/>
                  </a:lnTo>
                  <a:lnTo>
                    <a:pt x="1454" y="603"/>
                  </a:lnTo>
                  <a:lnTo>
                    <a:pt x="1474" y="550"/>
                  </a:lnTo>
                  <a:lnTo>
                    <a:pt x="1489" y="507"/>
                  </a:lnTo>
                  <a:lnTo>
                    <a:pt x="1489" y="507"/>
                  </a:lnTo>
                  <a:lnTo>
                    <a:pt x="1511" y="460"/>
                  </a:lnTo>
                  <a:lnTo>
                    <a:pt x="1520" y="431"/>
                  </a:lnTo>
                  <a:lnTo>
                    <a:pt x="1536" y="382"/>
                  </a:lnTo>
                  <a:lnTo>
                    <a:pt x="1536" y="382"/>
                  </a:lnTo>
                  <a:lnTo>
                    <a:pt x="1550" y="336"/>
                  </a:lnTo>
                  <a:lnTo>
                    <a:pt x="1561" y="283"/>
                  </a:lnTo>
                  <a:lnTo>
                    <a:pt x="1581" y="182"/>
                  </a:lnTo>
                  <a:lnTo>
                    <a:pt x="1581" y="182"/>
                  </a:lnTo>
                  <a:close/>
                  <a:moveTo>
                    <a:pt x="1371" y="174"/>
                  </a:moveTo>
                  <a:lnTo>
                    <a:pt x="1371" y="174"/>
                  </a:lnTo>
                  <a:lnTo>
                    <a:pt x="1264" y="172"/>
                  </a:lnTo>
                  <a:lnTo>
                    <a:pt x="1264" y="226"/>
                  </a:lnTo>
                  <a:lnTo>
                    <a:pt x="1264" y="226"/>
                  </a:lnTo>
                  <a:lnTo>
                    <a:pt x="1264" y="254"/>
                  </a:lnTo>
                  <a:lnTo>
                    <a:pt x="1260" y="279"/>
                  </a:lnTo>
                  <a:lnTo>
                    <a:pt x="1256" y="320"/>
                  </a:lnTo>
                  <a:lnTo>
                    <a:pt x="1256" y="320"/>
                  </a:lnTo>
                  <a:lnTo>
                    <a:pt x="1256" y="343"/>
                  </a:lnTo>
                  <a:lnTo>
                    <a:pt x="1258" y="378"/>
                  </a:lnTo>
                  <a:lnTo>
                    <a:pt x="1264" y="460"/>
                  </a:lnTo>
                  <a:lnTo>
                    <a:pt x="1264" y="460"/>
                  </a:lnTo>
                  <a:lnTo>
                    <a:pt x="1264" y="480"/>
                  </a:lnTo>
                  <a:lnTo>
                    <a:pt x="1262" y="503"/>
                  </a:lnTo>
                  <a:lnTo>
                    <a:pt x="1256" y="548"/>
                  </a:lnTo>
                  <a:lnTo>
                    <a:pt x="1246" y="589"/>
                  </a:lnTo>
                  <a:lnTo>
                    <a:pt x="1240" y="624"/>
                  </a:lnTo>
                  <a:lnTo>
                    <a:pt x="1240" y="624"/>
                  </a:lnTo>
                  <a:lnTo>
                    <a:pt x="1227" y="747"/>
                  </a:lnTo>
                  <a:lnTo>
                    <a:pt x="1221" y="831"/>
                  </a:lnTo>
                  <a:lnTo>
                    <a:pt x="1217" y="905"/>
                  </a:lnTo>
                  <a:lnTo>
                    <a:pt x="1217" y="905"/>
                  </a:lnTo>
                  <a:lnTo>
                    <a:pt x="1219" y="948"/>
                  </a:lnTo>
                  <a:lnTo>
                    <a:pt x="1223" y="1008"/>
                  </a:lnTo>
                  <a:lnTo>
                    <a:pt x="1233" y="1078"/>
                  </a:lnTo>
                  <a:lnTo>
                    <a:pt x="1242" y="1152"/>
                  </a:lnTo>
                  <a:lnTo>
                    <a:pt x="1260" y="1281"/>
                  </a:lnTo>
                  <a:lnTo>
                    <a:pt x="1268" y="1324"/>
                  </a:lnTo>
                  <a:lnTo>
                    <a:pt x="1271" y="1342"/>
                  </a:lnTo>
                  <a:lnTo>
                    <a:pt x="1271" y="1342"/>
                  </a:lnTo>
                  <a:lnTo>
                    <a:pt x="1273" y="1357"/>
                  </a:lnTo>
                  <a:lnTo>
                    <a:pt x="1277" y="1388"/>
                  </a:lnTo>
                  <a:lnTo>
                    <a:pt x="1283" y="1486"/>
                  </a:lnTo>
                  <a:lnTo>
                    <a:pt x="1287" y="1583"/>
                  </a:lnTo>
                  <a:lnTo>
                    <a:pt x="1287" y="1638"/>
                  </a:lnTo>
                  <a:lnTo>
                    <a:pt x="1287" y="1638"/>
                  </a:lnTo>
                  <a:lnTo>
                    <a:pt x="1310" y="1466"/>
                  </a:lnTo>
                  <a:lnTo>
                    <a:pt x="1310" y="1466"/>
                  </a:lnTo>
                  <a:lnTo>
                    <a:pt x="1291" y="1301"/>
                  </a:lnTo>
                  <a:lnTo>
                    <a:pt x="1271" y="1108"/>
                  </a:lnTo>
                  <a:lnTo>
                    <a:pt x="1271" y="1108"/>
                  </a:lnTo>
                  <a:lnTo>
                    <a:pt x="1268" y="1032"/>
                  </a:lnTo>
                  <a:lnTo>
                    <a:pt x="1264" y="959"/>
                  </a:lnTo>
                  <a:lnTo>
                    <a:pt x="1264" y="959"/>
                  </a:lnTo>
                  <a:lnTo>
                    <a:pt x="1264" y="940"/>
                  </a:lnTo>
                  <a:lnTo>
                    <a:pt x="1266" y="924"/>
                  </a:lnTo>
                  <a:lnTo>
                    <a:pt x="1271" y="889"/>
                  </a:lnTo>
                  <a:lnTo>
                    <a:pt x="1271" y="889"/>
                  </a:lnTo>
                  <a:lnTo>
                    <a:pt x="1277" y="862"/>
                  </a:lnTo>
                  <a:lnTo>
                    <a:pt x="1285" y="835"/>
                  </a:lnTo>
                  <a:lnTo>
                    <a:pt x="1291" y="802"/>
                  </a:lnTo>
                  <a:lnTo>
                    <a:pt x="1295" y="764"/>
                  </a:lnTo>
                  <a:lnTo>
                    <a:pt x="1295" y="764"/>
                  </a:lnTo>
                  <a:lnTo>
                    <a:pt x="1301" y="679"/>
                  </a:lnTo>
                  <a:lnTo>
                    <a:pt x="1310" y="585"/>
                  </a:lnTo>
                  <a:lnTo>
                    <a:pt x="1310" y="585"/>
                  </a:lnTo>
                  <a:lnTo>
                    <a:pt x="1318" y="532"/>
                  </a:lnTo>
                  <a:lnTo>
                    <a:pt x="1328" y="472"/>
                  </a:lnTo>
                  <a:lnTo>
                    <a:pt x="1338" y="421"/>
                  </a:lnTo>
                  <a:lnTo>
                    <a:pt x="1341" y="390"/>
                  </a:lnTo>
                  <a:lnTo>
                    <a:pt x="1341" y="390"/>
                  </a:lnTo>
                  <a:lnTo>
                    <a:pt x="1343" y="359"/>
                  </a:lnTo>
                  <a:lnTo>
                    <a:pt x="1351" y="302"/>
                  </a:lnTo>
                  <a:lnTo>
                    <a:pt x="1371" y="174"/>
                  </a:lnTo>
                  <a:lnTo>
                    <a:pt x="1371" y="174"/>
                  </a:lnTo>
                  <a:close/>
                  <a:moveTo>
                    <a:pt x="1186" y="172"/>
                  </a:moveTo>
                  <a:lnTo>
                    <a:pt x="1186" y="172"/>
                  </a:lnTo>
                  <a:lnTo>
                    <a:pt x="1073" y="172"/>
                  </a:lnTo>
                  <a:lnTo>
                    <a:pt x="1073" y="172"/>
                  </a:lnTo>
                  <a:lnTo>
                    <a:pt x="1071" y="189"/>
                  </a:lnTo>
                  <a:lnTo>
                    <a:pt x="1071" y="207"/>
                  </a:lnTo>
                  <a:lnTo>
                    <a:pt x="1073" y="224"/>
                  </a:lnTo>
                  <a:lnTo>
                    <a:pt x="1077" y="242"/>
                  </a:lnTo>
                  <a:lnTo>
                    <a:pt x="1077" y="242"/>
                  </a:lnTo>
                  <a:lnTo>
                    <a:pt x="1087" y="275"/>
                  </a:lnTo>
                  <a:lnTo>
                    <a:pt x="1108" y="320"/>
                  </a:lnTo>
                  <a:lnTo>
                    <a:pt x="1108" y="320"/>
                  </a:lnTo>
                  <a:lnTo>
                    <a:pt x="1126" y="357"/>
                  </a:lnTo>
                  <a:lnTo>
                    <a:pt x="1133" y="378"/>
                  </a:lnTo>
                  <a:lnTo>
                    <a:pt x="1139" y="400"/>
                  </a:lnTo>
                  <a:lnTo>
                    <a:pt x="1147" y="429"/>
                  </a:lnTo>
                  <a:lnTo>
                    <a:pt x="1147" y="429"/>
                  </a:lnTo>
                  <a:lnTo>
                    <a:pt x="1151" y="449"/>
                  </a:lnTo>
                  <a:lnTo>
                    <a:pt x="1155" y="470"/>
                  </a:lnTo>
                  <a:lnTo>
                    <a:pt x="1159" y="511"/>
                  </a:lnTo>
                  <a:lnTo>
                    <a:pt x="1163" y="593"/>
                  </a:lnTo>
                  <a:lnTo>
                    <a:pt x="1163" y="593"/>
                  </a:lnTo>
                  <a:lnTo>
                    <a:pt x="1164" y="671"/>
                  </a:lnTo>
                  <a:lnTo>
                    <a:pt x="1166" y="698"/>
                  </a:lnTo>
                  <a:lnTo>
                    <a:pt x="1168" y="708"/>
                  </a:lnTo>
                  <a:lnTo>
                    <a:pt x="1170" y="710"/>
                  </a:lnTo>
                  <a:lnTo>
                    <a:pt x="1170" y="710"/>
                  </a:lnTo>
                  <a:lnTo>
                    <a:pt x="1172" y="708"/>
                  </a:lnTo>
                  <a:lnTo>
                    <a:pt x="1174" y="702"/>
                  </a:lnTo>
                  <a:lnTo>
                    <a:pt x="1176" y="685"/>
                  </a:lnTo>
                  <a:lnTo>
                    <a:pt x="1184" y="620"/>
                  </a:lnTo>
                  <a:lnTo>
                    <a:pt x="1190" y="542"/>
                  </a:lnTo>
                  <a:lnTo>
                    <a:pt x="1194" y="468"/>
                  </a:lnTo>
                  <a:lnTo>
                    <a:pt x="1194" y="468"/>
                  </a:lnTo>
                  <a:lnTo>
                    <a:pt x="1198" y="353"/>
                  </a:lnTo>
                  <a:lnTo>
                    <a:pt x="1198" y="308"/>
                  </a:lnTo>
                  <a:lnTo>
                    <a:pt x="1196" y="289"/>
                  </a:lnTo>
                  <a:lnTo>
                    <a:pt x="1194" y="273"/>
                  </a:lnTo>
                  <a:lnTo>
                    <a:pt x="1194" y="273"/>
                  </a:lnTo>
                  <a:lnTo>
                    <a:pt x="1190" y="246"/>
                  </a:lnTo>
                  <a:lnTo>
                    <a:pt x="1188" y="219"/>
                  </a:lnTo>
                  <a:lnTo>
                    <a:pt x="1186" y="172"/>
                  </a:lnTo>
                  <a:lnTo>
                    <a:pt x="1186" y="172"/>
                  </a:lnTo>
                  <a:close/>
                  <a:moveTo>
                    <a:pt x="1013" y="176"/>
                  </a:moveTo>
                  <a:lnTo>
                    <a:pt x="1013" y="176"/>
                  </a:lnTo>
                  <a:lnTo>
                    <a:pt x="964" y="182"/>
                  </a:lnTo>
                  <a:lnTo>
                    <a:pt x="964" y="182"/>
                  </a:lnTo>
                  <a:lnTo>
                    <a:pt x="937" y="203"/>
                  </a:lnTo>
                  <a:lnTo>
                    <a:pt x="914" y="219"/>
                  </a:lnTo>
                  <a:lnTo>
                    <a:pt x="914" y="219"/>
                  </a:lnTo>
                  <a:lnTo>
                    <a:pt x="904" y="223"/>
                  </a:lnTo>
                  <a:lnTo>
                    <a:pt x="894" y="224"/>
                  </a:lnTo>
                  <a:lnTo>
                    <a:pt x="881" y="224"/>
                  </a:lnTo>
                  <a:lnTo>
                    <a:pt x="875" y="226"/>
                  </a:lnTo>
                  <a:lnTo>
                    <a:pt x="869" y="230"/>
                  </a:lnTo>
                  <a:lnTo>
                    <a:pt x="865" y="238"/>
                  </a:lnTo>
                  <a:lnTo>
                    <a:pt x="859" y="250"/>
                  </a:lnTo>
                  <a:lnTo>
                    <a:pt x="859" y="250"/>
                  </a:lnTo>
                  <a:lnTo>
                    <a:pt x="853" y="275"/>
                  </a:lnTo>
                  <a:lnTo>
                    <a:pt x="849" y="295"/>
                  </a:lnTo>
                  <a:lnTo>
                    <a:pt x="851" y="308"/>
                  </a:lnTo>
                  <a:lnTo>
                    <a:pt x="851" y="312"/>
                  </a:lnTo>
                  <a:lnTo>
                    <a:pt x="851" y="312"/>
                  </a:lnTo>
                  <a:lnTo>
                    <a:pt x="865" y="291"/>
                  </a:lnTo>
                  <a:lnTo>
                    <a:pt x="875" y="275"/>
                  </a:lnTo>
                  <a:lnTo>
                    <a:pt x="882" y="265"/>
                  </a:lnTo>
                  <a:lnTo>
                    <a:pt x="882" y="265"/>
                  </a:lnTo>
                  <a:lnTo>
                    <a:pt x="888" y="260"/>
                  </a:lnTo>
                  <a:lnTo>
                    <a:pt x="896" y="250"/>
                  </a:lnTo>
                  <a:lnTo>
                    <a:pt x="908" y="240"/>
                  </a:lnTo>
                  <a:lnTo>
                    <a:pt x="914" y="236"/>
                  </a:lnTo>
                  <a:lnTo>
                    <a:pt x="921" y="234"/>
                  </a:lnTo>
                  <a:lnTo>
                    <a:pt x="921" y="234"/>
                  </a:lnTo>
                  <a:lnTo>
                    <a:pt x="929" y="230"/>
                  </a:lnTo>
                  <a:lnTo>
                    <a:pt x="935" y="226"/>
                  </a:lnTo>
                  <a:lnTo>
                    <a:pt x="945" y="217"/>
                  </a:lnTo>
                  <a:lnTo>
                    <a:pt x="949" y="215"/>
                  </a:lnTo>
                  <a:lnTo>
                    <a:pt x="951" y="213"/>
                  </a:lnTo>
                  <a:lnTo>
                    <a:pt x="953" y="217"/>
                  </a:lnTo>
                  <a:lnTo>
                    <a:pt x="953" y="226"/>
                  </a:lnTo>
                  <a:lnTo>
                    <a:pt x="953" y="226"/>
                  </a:lnTo>
                  <a:lnTo>
                    <a:pt x="951" y="248"/>
                  </a:lnTo>
                  <a:lnTo>
                    <a:pt x="947" y="265"/>
                  </a:lnTo>
                  <a:lnTo>
                    <a:pt x="939" y="281"/>
                  </a:lnTo>
                  <a:lnTo>
                    <a:pt x="929" y="297"/>
                  </a:lnTo>
                  <a:lnTo>
                    <a:pt x="929" y="297"/>
                  </a:lnTo>
                  <a:lnTo>
                    <a:pt x="921" y="306"/>
                  </a:lnTo>
                  <a:lnTo>
                    <a:pt x="918" y="314"/>
                  </a:lnTo>
                  <a:lnTo>
                    <a:pt x="916" y="324"/>
                  </a:lnTo>
                  <a:lnTo>
                    <a:pt x="914" y="351"/>
                  </a:lnTo>
                  <a:lnTo>
                    <a:pt x="914" y="351"/>
                  </a:lnTo>
                  <a:lnTo>
                    <a:pt x="910" y="388"/>
                  </a:lnTo>
                  <a:lnTo>
                    <a:pt x="910" y="423"/>
                  </a:lnTo>
                  <a:lnTo>
                    <a:pt x="910" y="458"/>
                  </a:lnTo>
                  <a:lnTo>
                    <a:pt x="914" y="492"/>
                  </a:lnTo>
                  <a:lnTo>
                    <a:pt x="914" y="492"/>
                  </a:lnTo>
                  <a:lnTo>
                    <a:pt x="916" y="529"/>
                  </a:lnTo>
                  <a:lnTo>
                    <a:pt x="918" y="570"/>
                  </a:lnTo>
                  <a:lnTo>
                    <a:pt x="919" y="610"/>
                  </a:lnTo>
                  <a:lnTo>
                    <a:pt x="921" y="648"/>
                  </a:lnTo>
                  <a:lnTo>
                    <a:pt x="921" y="648"/>
                  </a:lnTo>
                  <a:lnTo>
                    <a:pt x="927" y="700"/>
                  </a:lnTo>
                  <a:lnTo>
                    <a:pt x="929" y="749"/>
                  </a:lnTo>
                  <a:lnTo>
                    <a:pt x="929" y="749"/>
                  </a:lnTo>
                  <a:lnTo>
                    <a:pt x="927" y="763"/>
                  </a:lnTo>
                  <a:lnTo>
                    <a:pt x="925" y="776"/>
                  </a:lnTo>
                  <a:lnTo>
                    <a:pt x="919" y="788"/>
                  </a:lnTo>
                  <a:lnTo>
                    <a:pt x="914" y="800"/>
                  </a:lnTo>
                  <a:lnTo>
                    <a:pt x="900" y="823"/>
                  </a:lnTo>
                  <a:lnTo>
                    <a:pt x="890" y="842"/>
                  </a:lnTo>
                  <a:lnTo>
                    <a:pt x="890" y="842"/>
                  </a:lnTo>
                  <a:lnTo>
                    <a:pt x="881" y="874"/>
                  </a:lnTo>
                  <a:lnTo>
                    <a:pt x="869" y="917"/>
                  </a:lnTo>
                  <a:lnTo>
                    <a:pt x="857" y="963"/>
                  </a:lnTo>
                  <a:lnTo>
                    <a:pt x="851" y="998"/>
                  </a:lnTo>
                  <a:lnTo>
                    <a:pt x="851" y="998"/>
                  </a:lnTo>
                  <a:lnTo>
                    <a:pt x="849" y="1022"/>
                  </a:lnTo>
                  <a:lnTo>
                    <a:pt x="846" y="1043"/>
                  </a:lnTo>
                  <a:lnTo>
                    <a:pt x="836" y="1084"/>
                  </a:lnTo>
                  <a:lnTo>
                    <a:pt x="836" y="1084"/>
                  </a:lnTo>
                  <a:lnTo>
                    <a:pt x="830" y="1106"/>
                  </a:lnTo>
                  <a:lnTo>
                    <a:pt x="820" y="1129"/>
                  </a:lnTo>
                  <a:lnTo>
                    <a:pt x="805" y="1170"/>
                  </a:lnTo>
                  <a:lnTo>
                    <a:pt x="805" y="1170"/>
                  </a:lnTo>
                  <a:lnTo>
                    <a:pt x="801" y="1180"/>
                  </a:lnTo>
                  <a:lnTo>
                    <a:pt x="799" y="1189"/>
                  </a:lnTo>
                  <a:lnTo>
                    <a:pt x="797" y="1201"/>
                  </a:lnTo>
                  <a:lnTo>
                    <a:pt x="789" y="1225"/>
                  </a:lnTo>
                  <a:lnTo>
                    <a:pt x="789" y="1225"/>
                  </a:lnTo>
                  <a:lnTo>
                    <a:pt x="781" y="1250"/>
                  </a:lnTo>
                  <a:lnTo>
                    <a:pt x="776" y="1269"/>
                  </a:lnTo>
                  <a:lnTo>
                    <a:pt x="772" y="1289"/>
                  </a:lnTo>
                  <a:lnTo>
                    <a:pt x="766" y="1310"/>
                  </a:lnTo>
                  <a:lnTo>
                    <a:pt x="766" y="1310"/>
                  </a:lnTo>
                  <a:lnTo>
                    <a:pt x="750" y="1349"/>
                  </a:lnTo>
                  <a:lnTo>
                    <a:pt x="744" y="1367"/>
                  </a:lnTo>
                  <a:lnTo>
                    <a:pt x="744" y="1371"/>
                  </a:lnTo>
                  <a:lnTo>
                    <a:pt x="744" y="1371"/>
                  </a:lnTo>
                  <a:lnTo>
                    <a:pt x="746" y="1371"/>
                  </a:lnTo>
                  <a:lnTo>
                    <a:pt x="746" y="1371"/>
                  </a:lnTo>
                  <a:lnTo>
                    <a:pt x="746" y="1369"/>
                  </a:lnTo>
                  <a:lnTo>
                    <a:pt x="748" y="1371"/>
                  </a:lnTo>
                  <a:lnTo>
                    <a:pt x="746" y="1375"/>
                  </a:lnTo>
                  <a:lnTo>
                    <a:pt x="741" y="1394"/>
                  </a:lnTo>
                  <a:lnTo>
                    <a:pt x="727" y="1427"/>
                  </a:lnTo>
                  <a:lnTo>
                    <a:pt x="797" y="1271"/>
                  </a:lnTo>
                  <a:lnTo>
                    <a:pt x="797" y="1271"/>
                  </a:lnTo>
                  <a:lnTo>
                    <a:pt x="836" y="1186"/>
                  </a:lnTo>
                  <a:lnTo>
                    <a:pt x="836" y="1186"/>
                  </a:lnTo>
                  <a:lnTo>
                    <a:pt x="846" y="1149"/>
                  </a:lnTo>
                  <a:lnTo>
                    <a:pt x="861" y="1078"/>
                  </a:lnTo>
                  <a:lnTo>
                    <a:pt x="882" y="983"/>
                  </a:lnTo>
                  <a:lnTo>
                    <a:pt x="882" y="983"/>
                  </a:lnTo>
                  <a:lnTo>
                    <a:pt x="908" y="893"/>
                  </a:lnTo>
                  <a:lnTo>
                    <a:pt x="927" y="833"/>
                  </a:lnTo>
                  <a:lnTo>
                    <a:pt x="935" y="813"/>
                  </a:lnTo>
                  <a:lnTo>
                    <a:pt x="939" y="809"/>
                  </a:lnTo>
                  <a:lnTo>
                    <a:pt x="941" y="807"/>
                  </a:lnTo>
                  <a:lnTo>
                    <a:pt x="941" y="807"/>
                  </a:lnTo>
                  <a:lnTo>
                    <a:pt x="945" y="809"/>
                  </a:lnTo>
                  <a:lnTo>
                    <a:pt x="947" y="805"/>
                  </a:lnTo>
                  <a:lnTo>
                    <a:pt x="951" y="794"/>
                  </a:lnTo>
                  <a:lnTo>
                    <a:pt x="953" y="772"/>
                  </a:lnTo>
                  <a:lnTo>
                    <a:pt x="953" y="772"/>
                  </a:lnTo>
                  <a:lnTo>
                    <a:pt x="953" y="813"/>
                  </a:lnTo>
                  <a:lnTo>
                    <a:pt x="954" y="842"/>
                  </a:lnTo>
                  <a:lnTo>
                    <a:pt x="953" y="858"/>
                  </a:lnTo>
                  <a:lnTo>
                    <a:pt x="953" y="858"/>
                  </a:lnTo>
                  <a:lnTo>
                    <a:pt x="937" y="901"/>
                  </a:lnTo>
                  <a:lnTo>
                    <a:pt x="927" y="930"/>
                  </a:lnTo>
                  <a:lnTo>
                    <a:pt x="921" y="952"/>
                  </a:lnTo>
                  <a:lnTo>
                    <a:pt x="921" y="952"/>
                  </a:lnTo>
                  <a:lnTo>
                    <a:pt x="918" y="1002"/>
                  </a:lnTo>
                  <a:lnTo>
                    <a:pt x="912" y="1035"/>
                  </a:lnTo>
                  <a:lnTo>
                    <a:pt x="910" y="1049"/>
                  </a:lnTo>
                  <a:lnTo>
                    <a:pt x="906" y="1061"/>
                  </a:lnTo>
                  <a:lnTo>
                    <a:pt x="906" y="1061"/>
                  </a:lnTo>
                  <a:lnTo>
                    <a:pt x="900" y="1082"/>
                  </a:lnTo>
                  <a:lnTo>
                    <a:pt x="896" y="1104"/>
                  </a:lnTo>
                  <a:lnTo>
                    <a:pt x="894" y="1125"/>
                  </a:lnTo>
                  <a:lnTo>
                    <a:pt x="890" y="1147"/>
                  </a:lnTo>
                  <a:lnTo>
                    <a:pt x="890" y="1147"/>
                  </a:lnTo>
                  <a:lnTo>
                    <a:pt x="881" y="1184"/>
                  </a:lnTo>
                  <a:lnTo>
                    <a:pt x="867" y="1225"/>
                  </a:lnTo>
                  <a:lnTo>
                    <a:pt x="867" y="1225"/>
                  </a:lnTo>
                  <a:lnTo>
                    <a:pt x="861" y="1236"/>
                  </a:lnTo>
                  <a:lnTo>
                    <a:pt x="853" y="1252"/>
                  </a:lnTo>
                  <a:lnTo>
                    <a:pt x="832" y="1287"/>
                  </a:lnTo>
                  <a:lnTo>
                    <a:pt x="805" y="1326"/>
                  </a:lnTo>
                  <a:lnTo>
                    <a:pt x="851" y="1295"/>
                  </a:lnTo>
                  <a:lnTo>
                    <a:pt x="851" y="1295"/>
                  </a:lnTo>
                  <a:lnTo>
                    <a:pt x="877" y="1246"/>
                  </a:lnTo>
                  <a:lnTo>
                    <a:pt x="894" y="1211"/>
                  </a:lnTo>
                  <a:lnTo>
                    <a:pt x="906" y="1186"/>
                  </a:lnTo>
                  <a:lnTo>
                    <a:pt x="906" y="1186"/>
                  </a:lnTo>
                  <a:lnTo>
                    <a:pt x="916" y="1141"/>
                  </a:lnTo>
                  <a:lnTo>
                    <a:pt x="931" y="1061"/>
                  </a:lnTo>
                  <a:lnTo>
                    <a:pt x="953" y="944"/>
                  </a:lnTo>
                  <a:lnTo>
                    <a:pt x="953" y="944"/>
                  </a:lnTo>
                  <a:lnTo>
                    <a:pt x="984" y="811"/>
                  </a:lnTo>
                  <a:lnTo>
                    <a:pt x="984" y="811"/>
                  </a:lnTo>
                  <a:lnTo>
                    <a:pt x="968" y="663"/>
                  </a:lnTo>
                  <a:lnTo>
                    <a:pt x="968" y="663"/>
                  </a:lnTo>
                  <a:lnTo>
                    <a:pt x="968" y="648"/>
                  </a:lnTo>
                  <a:lnTo>
                    <a:pt x="970" y="626"/>
                  </a:lnTo>
                  <a:lnTo>
                    <a:pt x="974" y="568"/>
                  </a:lnTo>
                  <a:lnTo>
                    <a:pt x="980" y="511"/>
                  </a:lnTo>
                  <a:lnTo>
                    <a:pt x="984" y="484"/>
                  </a:lnTo>
                  <a:lnTo>
                    <a:pt x="984" y="484"/>
                  </a:lnTo>
                  <a:lnTo>
                    <a:pt x="984" y="478"/>
                  </a:lnTo>
                  <a:lnTo>
                    <a:pt x="982" y="464"/>
                  </a:lnTo>
                  <a:lnTo>
                    <a:pt x="974" y="429"/>
                  </a:lnTo>
                  <a:lnTo>
                    <a:pt x="960" y="375"/>
                  </a:lnTo>
                  <a:lnTo>
                    <a:pt x="960" y="375"/>
                  </a:lnTo>
                  <a:lnTo>
                    <a:pt x="960" y="363"/>
                  </a:lnTo>
                  <a:lnTo>
                    <a:pt x="962" y="347"/>
                  </a:lnTo>
                  <a:lnTo>
                    <a:pt x="968" y="320"/>
                  </a:lnTo>
                  <a:lnTo>
                    <a:pt x="968" y="320"/>
                  </a:lnTo>
                  <a:lnTo>
                    <a:pt x="991" y="234"/>
                  </a:lnTo>
                  <a:lnTo>
                    <a:pt x="999" y="195"/>
                  </a:lnTo>
                  <a:lnTo>
                    <a:pt x="1013" y="176"/>
                  </a:lnTo>
                  <a:close/>
                  <a:moveTo>
                    <a:pt x="812" y="213"/>
                  </a:moveTo>
                  <a:lnTo>
                    <a:pt x="812" y="213"/>
                  </a:lnTo>
                  <a:lnTo>
                    <a:pt x="717" y="238"/>
                  </a:lnTo>
                  <a:lnTo>
                    <a:pt x="717" y="238"/>
                  </a:lnTo>
                  <a:lnTo>
                    <a:pt x="713" y="265"/>
                  </a:lnTo>
                  <a:lnTo>
                    <a:pt x="709" y="281"/>
                  </a:lnTo>
                  <a:lnTo>
                    <a:pt x="704" y="297"/>
                  </a:lnTo>
                  <a:lnTo>
                    <a:pt x="704" y="297"/>
                  </a:lnTo>
                  <a:lnTo>
                    <a:pt x="694" y="312"/>
                  </a:lnTo>
                  <a:lnTo>
                    <a:pt x="686" y="322"/>
                  </a:lnTo>
                  <a:lnTo>
                    <a:pt x="678" y="334"/>
                  </a:lnTo>
                  <a:lnTo>
                    <a:pt x="672" y="343"/>
                  </a:lnTo>
                  <a:lnTo>
                    <a:pt x="672" y="343"/>
                  </a:lnTo>
                  <a:lnTo>
                    <a:pt x="671" y="351"/>
                  </a:lnTo>
                  <a:lnTo>
                    <a:pt x="671" y="361"/>
                  </a:lnTo>
                  <a:lnTo>
                    <a:pt x="671" y="388"/>
                  </a:lnTo>
                  <a:lnTo>
                    <a:pt x="672" y="445"/>
                  </a:lnTo>
                  <a:lnTo>
                    <a:pt x="672" y="445"/>
                  </a:lnTo>
                  <a:lnTo>
                    <a:pt x="676" y="492"/>
                  </a:lnTo>
                  <a:lnTo>
                    <a:pt x="684" y="566"/>
                  </a:lnTo>
                  <a:lnTo>
                    <a:pt x="692" y="640"/>
                  </a:lnTo>
                  <a:lnTo>
                    <a:pt x="696" y="686"/>
                  </a:lnTo>
                  <a:lnTo>
                    <a:pt x="696" y="686"/>
                  </a:lnTo>
                  <a:lnTo>
                    <a:pt x="694" y="731"/>
                  </a:lnTo>
                  <a:lnTo>
                    <a:pt x="686" y="803"/>
                  </a:lnTo>
                  <a:lnTo>
                    <a:pt x="676" y="878"/>
                  </a:lnTo>
                  <a:lnTo>
                    <a:pt x="671" y="907"/>
                  </a:lnTo>
                  <a:lnTo>
                    <a:pt x="665" y="928"/>
                  </a:lnTo>
                  <a:lnTo>
                    <a:pt x="665" y="928"/>
                  </a:lnTo>
                  <a:lnTo>
                    <a:pt x="647" y="967"/>
                  </a:lnTo>
                  <a:lnTo>
                    <a:pt x="624" y="1014"/>
                  </a:lnTo>
                  <a:lnTo>
                    <a:pt x="601" y="1063"/>
                  </a:lnTo>
                  <a:lnTo>
                    <a:pt x="593" y="1082"/>
                  </a:lnTo>
                  <a:lnTo>
                    <a:pt x="587" y="1100"/>
                  </a:lnTo>
                  <a:lnTo>
                    <a:pt x="587" y="1100"/>
                  </a:lnTo>
                  <a:lnTo>
                    <a:pt x="573" y="1145"/>
                  </a:lnTo>
                  <a:lnTo>
                    <a:pt x="552" y="1207"/>
                  </a:lnTo>
                  <a:lnTo>
                    <a:pt x="531" y="1269"/>
                  </a:lnTo>
                  <a:lnTo>
                    <a:pt x="517" y="1310"/>
                  </a:lnTo>
                  <a:lnTo>
                    <a:pt x="517" y="1310"/>
                  </a:lnTo>
                  <a:lnTo>
                    <a:pt x="511" y="1338"/>
                  </a:lnTo>
                  <a:lnTo>
                    <a:pt x="509" y="1369"/>
                  </a:lnTo>
                  <a:lnTo>
                    <a:pt x="509" y="1386"/>
                  </a:lnTo>
                  <a:lnTo>
                    <a:pt x="511" y="1404"/>
                  </a:lnTo>
                  <a:lnTo>
                    <a:pt x="513" y="1419"/>
                  </a:lnTo>
                  <a:lnTo>
                    <a:pt x="517" y="1435"/>
                  </a:lnTo>
                  <a:lnTo>
                    <a:pt x="517" y="1435"/>
                  </a:lnTo>
                  <a:lnTo>
                    <a:pt x="519" y="1441"/>
                  </a:lnTo>
                  <a:lnTo>
                    <a:pt x="523" y="1441"/>
                  </a:lnTo>
                  <a:lnTo>
                    <a:pt x="527" y="1437"/>
                  </a:lnTo>
                  <a:lnTo>
                    <a:pt x="531" y="1431"/>
                  </a:lnTo>
                  <a:lnTo>
                    <a:pt x="540" y="1410"/>
                  </a:lnTo>
                  <a:lnTo>
                    <a:pt x="552" y="1382"/>
                  </a:lnTo>
                  <a:lnTo>
                    <a:pt x="571" y="1318"/>
                  </a:lnTo>
                  <a:lnTo>
                    <a:pt x="587" y="1271"/>
                  </a:lnTo>
                  <a:lnTo>
                    <a:pt x="587" y="1271"/>
                  </a:lnTo>
                  <a:lnTo>
                    <a:pt x="597" y="1242"/>
                  </a:lnTo>
                  <a:lnTo>
                    <a:pt x="606" y="1211"/>
                  </a:lnTo>
                  <a:lnTo>
                    <a:pt x="618" y="1162"/>
                  </a:lnTo>
                  <a:lnTo>
                    <a:pt x="618" y="1162"/>
                  </a:lnTo>
                  <a:lnTo>
                    <a:pt x="628" y="1123"/>
                  </a:lnTo>
                  <a:lnTo>
                    <a:pt x="634" y="1084"/>
                  </a:lnTo>
                  <a:lnTo>
                    <a:pt x="634" y="1084"/>
                  </a:lnTo>
                  <a:lnTo>
                    <a:pt x="636" y="1072"/>
                  </a:lnTo>
                  <a:lnTo>
                    <a:pt x="641" y="1059"/>
                  </a:lnTo>
                  <a:lnTo>
                    <a:pt x="659" y="1024"/>
                  </a:lnTo>
                  <a:lnTo>
                    <a:pt x="676" y="985"/>
                  </a:lnTo>
                  <a:lnTo>
                    <a:pt x="684" y="967"/>
                  </a:lnTo>
                  <a:lnTo>
                    <a:pt x="688" y="952"/>
                  </a:lnTo>
                  <a:lnTo>
                    <a:pt x="688" y="952"/>
                  </a:lnTo>
                  <a:lnTo>
                    <a:pt x="711" y="852"/>
                  </a:lnTo>
                  <a:lnTo>
                    <a:pt x="727" y="794"/>
                  </a:lnTo>
                  <a:lnTo>
                    <a:pt x="735" y="749"/>
                  </a:lnTo>
                  <a:lnTo>
                    <a:pt x="735" y="749"/>
                  </a:lnTo>
                  <a:lnTo>
                    <a:pt x="737" y="727"/>
                  </a:lnTo>
                  <a:lnTo>
                    <a:pt x="737" y="698"/>
                  </a:lnTo>
                  <a:lnTo>
                    <a:pt x="737" y="624"/>
                  </a:lnTo>
                  <a:lnTo>
                    <a:pt x="735" y="552"/>
                  </a:lnTo>
                  <a:lnTo>
                    <a:pt x="735" y="507"/>
                  </a:lnTo>
                  <a:lnTo>
                    <a:pt x="735" y="507"/>
                  </a:lnTo>
                  <a:lnTo>
                    <a:pt x="735" y="488"/>
                  </a:lnTo>
                  <a:lnTo>
                    <a:pt x="735" y="470"/>
                  </a:lnTo>
                  <a:lnTo>
                    <a:pt x="737" y="464"/>
                  </a:lnTo>
                  <a:lnTo>
                    <a:pt x="739" y="456"/>
                  </a:lnTo>
                  <a:lnTo>
                    <a:pt x="744" y="451"/>
                  </a:lnTo>
                  <a:lnTo>
                    <a:pt x="750" y="445"/>
                  </a:lnTo>
                  <a:lnTo>
                    <a:pt x="750" y="445"/>
                  </a:lnTo>
                  <a:lnTo>
                    <a:pt x="754" y="443"/>
                  </a:lnTo>
                  <a:lnTo>
                    <a:pt x="758" y="445"/>
                  </a:lnTo>
                  <a:lnTo>
                    <a:pt x="760" y="451"/>
                  </a:lnTo>
                  <a:lnTo>
                    <a:pt x="764" y="458"/>
                  </a:lnTo>
                  <a:lnTo>
                    <a:pt x="768" y="480"/>
                  </a:lnTo>
                  <a:lnTo>
                    <a:pt x="774" y="507"/>
                  </a:lnTo>
                  <a:lnTo>
                    <a:pt x="781" y="566"/>
                  </a:lnTo>
                  <a:lnTo>
                    <a:pt x="785" y="595"/>
                  </a:lnTo>
                  <a:lnTo>
                    <a:pt x="789" y="616"/>
                  </a:lnTo>
                  <a:lnTo>
                    <a:pt x="789" y="616"/>
                  </a:lnTo>
                  <a:lnTo>
                    <a:pt x="793" y="636"/>
                  </a:lnTo>
                  <a:lnTo>
                    <a:pt x="793" y="657"/>
                  </a:lnTo>
                  <a:lnTo>
                    <a:pt x="793" y="679"/>
                  </a:lnTo>
                  <a:lnTo>
                    <a:pt x="791" y="700"/>
                  </a:lnTo>
                  <a:lnTo>
                    <a:pt x="785" y="735"/>
                  </a:lnTo>
                  <a:lnTo>
                    <a:pt x="781" y="757"/>
                  </a:lnTo>
                  <a:lnTo>
                    <a:pt x="781" y="757"/>
                  </a:lnTo>
                  <a:lnTo>
                    <a:pt x="770" y="856"/>
                  </a:lnTo>
                  <a:lnTo>
                    <a:pt x="762" y="922"/>
                  </a:lnTo>
                  <a:lnTo>
                    <a:pt x="758" y="959"/>
                  </a:lnTo>
                  <a:lnTo>
                    <a:pt x="758" y="959"/>
                  </a:lnTo>
                  <a:lnTo>
                    <a:pt x="756" y="969"/>
                  </a:lnTo>
                  <a:lnTo>
                    <a:pt x="750" y="987"/>
                  </a:lnTo>
                  <a:lnTo>
                    <a:pt x="735" y="1028"/>
                  </a:lnTo>
                  <a:lnTo>
                    <a:pt x="717" y="1069"/>
                  </a:lnTo>
                  <a:lnTo>
                    <a:pt x="704" y="1092"/>
                  </a:lnTo>
                  <a:lnTo>
                    <a:pt x="704" y="1092"/>
                  </a:lnTo>
                  <a:lnTo>
                    <a:pt x="694" y="1108"/>
                  </a:lnTo>
                  <a:lnTo>
                    <a:pt x="684" y="1131"/>
                  </a:lnTo>
                  <a:lnTo>
                    <a:pt x="672" y="1152"/>
                  </a:lnTo>
                  <a:lnTo>
                    <a:pt x="669" y="1158"/>
                  </a:lnTo>
                  <a:lnTo>
                    <a:pt x="665" y="1162"/>
                  </a:lnTo>
                  <a:lnTo>
                    <a:pt x="665" y="1162"/>
                  </a:lnTo>
                  <a:lnTo>
                    <a:pt x="663" y="1168"/>
                  </a:lnTo>
                  <a:lnTo>
                    <a:pt x="659" y="1182"/>
                  </a:lnTo>
                  <a:lnTo>
                    <a:pt x="657" y="1225"/>
                  </a:lnTo>
                  <a:lnTo>
                    <a:pt x="653" y="1275"/>
                  </a:lnTo>
                  <a:lnTo>
                    <a:pt x="649" y="1310"/>
                  </a:lnTo>
                  <a:lnTo>
                    <a:pt x="649" y="1310"/>
                  </a:lnTo>
                  <a:lnTo>
                    <a:pt x="645" y="1326"/>
                  </a:lnTo>
                  <a:lnTo>
                    <a:pt x="643" y="1332"/>
                  </a:lnTo>
                  <a:lnTo>
                    <a:pt x="639" y="1334"/>
                  </a:lnTo>
                  <a:lnTo>
                    <a:pt x="632" y="1340"/>
                  </a:lnTo>
                  <a:lnTo>
                    <a:pt x="618" y="1349"/>
                  </a:lnTo>
                  <a:lnTo>
                    <a:pt x="618" y="1349"/>
                  </a:lnTo>
                  <a:lnTo>
                    <a:pt x="610" y="1359"/>
                  </a:lnTo>
                  <a:lnTo>
                    <a:pt x="601" y="1373"/>
                  </a:lnTo>
                  <a:lnTo>
                    <a:pt x="581" y="1404"/>
                  </a:lnTo>
                  <a:lnTo>
                    <a:pt x="566" y="1439"/>
                  </a:lnTo>
                  <a:lnTo>
                    <a:pt x="556" y="1466"/>
                  </a:lnTo>
                  <a:lnTo>
                    <a:pt x="556" y="1466"/>
                  </a:lnTo>
                  <a:lnTo>
                    <a:pt x="556" y="1470"/>
                  </a:lnTo>
                  <a:lnTo>
                    <a:pt x="556" y="1472"/>
                  </a:lnTo>
                  <a:lnTo>
                    <a:pt x="558" y="1474"/>
                  </a:lnTo>
                  <a:lnTo>
                    <a:pt x="562" y="1472"/>
                  </a:lnTo>
                  <a:lnTo>
                    <a:pt x="569" y="1466"/>
                  </a:lnTo>
                  <a:lnTo>
                    <a:pt x="583" y="1457"/>
                  </a:lnTo>
                  <a:lnTo>
                    <a:pt x="618" y="1423"/>
                  </a:lnTo>
                  <a:lnTo>
                    <a:pt x="657" y="1388"/>
                  </a:lnTo>
                  <a:lnTo>
                    <a:pt x="657" y="1388"/>
                  </a:lnTo>
                  <a:lnTo>
                    <a:pt x="674" y="1373"/>
                  </a:lnTo>
                  <a:lnTo>
                    <a:pt x="684" y="1361"/>
                  </a:lnTo>
                  <a:lnTo>
                    <a:pt x="692" y="1351"/>
                  </a:lnTo>
                  <a:lnTo>
                    <a:pt x="696" y="1343"/>
                  </a:lnTo>
                  <a:lnTo>
                    <a:pt x="698" y="1328"/>
                  </a:lnTo>
                  <a:lnTo>
                    <a:pt x="700" y="1320"/>
                  </a:lnTo>
                  <a:lnTo>
                    <a:pt x="704" y="1310"/>
                  </a:lnTo>
                  <a:lnTo>
                    <a:pt x="704" y="1310"/>
                  </a:lnTo>
                  <a:lnTo>
                    <a:pt x="709" y="1297"/>
                  </a:lnTo>
                  <a:lnTo>
                    <a:pt x="711" y="1277"/>
                  </a:lnTo>
                  <a:lnTo>
                    <a:pt x="713" y="1256"/>
                  </a:lnTo>
                  <a:lnTo>
                    <a:pt x="713" y="1232"/>
                  </a:lnTo>
                  <a:lnTo>
                    <a:pt x="713" y="1189"/>
                  </a:lnTo>
                  <a:lnTo>
                    <a:pt x="711" y="1162"/>
                  </a:lnTo>
                  <a:lnTo>
                    <a:pt x="711" y="1162"/>
                  </a:lnTo>
                  <a:lnTo>
                    <a:pt x="713" y="1152"/>
                  </a:lnTo>
                  <a:lnTo>
                    <a:pt x="717" y="1137"/>
                  </a:lnTo>
                  <a:lnTo>
                    <a:pt x="735" y="1096"/>
                  </a:lnTo>
                  <a:lnTo>
                    <a:pt x="766" y="1030"/>
                  </a:lnTo>
                  <a:lnTo>
                    <a:pt x="766" y="1030"/>
                  </a:lnTo>
                  <a:lnTo>
                    <a:pt x="768" y="1020"/>
                  </a:lnTo>
                  <a:lnTo>
                    <a:pt x="770" y="1006"/>
                  </a:lnTo>
                  <a:lnTo>
                    <a:pt x="772" y="971"/>
                  </a:lnTo>
                  <a:lnTo>
                    <a:pt x="774" y="932"/>
                  </a:lnTo>
                  <a:lnTo>
                    <a:pt x="777" y="913"/>
                  </a:lnTo>
                  <a:lnTo>
                    <a:pt x="781" y="897"/>
                  </a:lnTo>
                  <a:lnTo>
                    <a:pt x="781" y="897"/>
                  </a:lnTo>
                  <a:lnTo>
                    <a:pt x="793" y="860"/>
                  </a:lnTo>
                  <a:lnTo>
                    <a:pt x="807" y="811"/>
                  </a:lnTo>
                  <a:lnTo>
                    <a:pt x="818" y="759"/>
                  </a:lnTo>
                  <a:lnTo>
                    <a:pt x="828" y="710"/>
                  </a:lnTo>
                  <a:lnTo>
                    <a:pt x="828" y="710"/>
                  </a:lnTo>
                  <a:lnTo>
                    <a:pt x="832" y="685"/>
                  </a:lnTo>
                  <a:lnTo>
                    <a:pt x="832" y="653"/>
                  </a:lnTo>
                  <a:lnTo>
                    <a:pt x="832" y="583"/>
                  </a:lnTo>
                  <a:lnTo>
                    <a:pt x="830" y="521"/>
                  </a:lnTo>
                  <a:lnTo>
                    <a:pt x="828" y="484"/>
                  </a:lnTo>
                  <a:lnTo>
                    <a:pt x="828" y="484"/>
                  </a:lnTo>
                  <a:lnTo>
                    <a:pt x="824" y="474"/>
                  </a:lnTo>
                  <a:lnTo>
                    <a:pt x="816" y="462"/>
                  </a:lnTo>
                  <a:lnTo>
                    <a:pt x="795" y="439"/>
                  </a:lnTo>
                  <a:lnTo>
                    <a:pt x="772" y="414"/>
                  </a:lnTo>
                  <a:lnTo>
                    <a:pt x="764" y="402"/>
                  </a:lnTo>
                  <a:lnTo>
                    <a:pt x="758" y="390"/>
                  </a:lnTo>
                  <a:lnTo>
                    <a:pt x="758" y="390"/>
                  </a:lnTo>
                  <a:lnTo>
                    <a:pt x="756" y="380"/>
                  </a:lnTo>
                  <a:lnTo>
                    <a:pt x="756" y="371"/>
                  </a:lnTo>
                  <a:lnTo>
                    <a:pt x="758" y="363"/>
                  </a:lnTo>
                  <a:lnTo>
                    <a:pt x="760" y="357"/>
                  </a:lnTo>
                  <a:lnTo>
                    <a:pt x="768" y="345"/>
                  </a:lnTo>
                  <a:lnTo>
                    <a:pt x="774" y="336"/>
                  </a:lnTo>
                  <a:lnTo>
                    <a:pt x="774" y="336"/>
                  </a:lnTo>
                  <a:lnTo>
                    <a:pt x="789" y="289"/>
                  </a:lnTo>
                  <a:lnTo>
                    <a:pt x="812" y="213"/>
                  </a:lnTo>
                  <a:lnTo>
                    <a:pt x="812" y="213"/>
                  </a:lnTo>
                  <a:close/>
                  <a:moveTo>
                    <a:pt x="636" y="265"/>
                  </a:moveTo>
                  <a:lnTo>
                    <a:pt x="636" y="265"/>
                  </a:lnTo>
                  <a:lnTo>
                    <a:pt x="579" y="285"/>
                  </a:lnTo>
                  <a:lnTo>
                    <a:pt x="579" y="289"/>
                  </a:lnTo>
                  <a:lnTo>
                    <a:pt x="579" y="289"/>
                  </a:lnTo>
                  <a:lnTo>
                    <a:pt x="579" y="312"/>
                  </a:lnTo>
                  <a:lnTo>
                    <a:pt x="583" y="336"/>
                  </a:lnTo>
                  <a:lnTo>
                    <a:pt x="587" y="359"/>
                  </a:lnTo>
                  <a:lnTo>
                    <a:pt x="626" y="289"/>
                  </a:lnTo>
                  <a:lnTo>
                    <a:pt x="636" y="265"/>
                  </a:lnTo>
                  <a:close/>
                  <a:moveTo>
                    <a:pt x="531" y="304"/>
                  </a:moveTo>
                  <a:lnTo>
                    <a:pt x="531" y="304"/>
                  </a:lnTo>
                  <a:lnTo>
                    <a:pt x="494" y="320"/>
                  </a:lnTo>
                  <a:lnTo>
                    <a:pt x="494" y="320"/>
                  </a:lnTo>
                  <a:lnTo>
                    <a:pt x="494" y="320"/>
                  </a:lnTo>
                  <a:lnTo>
                    <a:pt x="494" y="326"/>
                  </a:lnTo>
                  <a:lnTo>
                    <a:pt x="495" y="328"/>
                  </a:lnTo>
                  <a:lnTo>
                    <a:pt x="499" y="330"/>
                  </a:lnTo>
                  <a:lnTo>
                    <a:pt x="499" y="332"/>
                  </a:lnTo>
                  <a:lnTo>
                    <a:pt x="499" y="334"/>
                  </a:lnTo>
                  <a:lnTo>
                    <a:pt x="494" y="351"/>
                  </a:lnTo>
                  <a:lnTo>
                    <a:pt x="494" y="351"/>
                  </a:lnTo>
                  <a:lnTo>
                    <a:pt x="484" y="378"/>
                  </a:lnTo>
                  <a:lnTo>
                    <a:pt x="478" y="406"/>
                  </a:lnTo>
                  <a:lnTo>
                    <a:pt x="478" y="406"/>
                  </a:lnTo>
                  <a:lnTo>
                    <a:pt x="472" y="429"/>
                  </a:lnTo>
                  <a:lnTo>
                    <a:pt x="468" y="449"/>
                  </a:lnTo>
                  <a:lnTo>
                    <a:pt x="466" y="464"/>
                  </a:lnTo>
                  <a:lnTo>
                    <a:pt x="462" y="476"/>
                  </a:lnTo>
                  <a:lnTo>
                    <a:pt x="462" y="476"/>
                  </a:lnTo>
                  <a:lnTo>
                    <a:pt x="459" y="490"/>
                  </a:lnTo>
                  <a:lnTo>
                    <a:pt x="457" y="505"/>
                  </a:lnTo>
                  <a:lnTo>
                    <a:pt x="455" y="523"/>
                  </a:lnTo>
                  <a:lnTo>
                    <a:pt x="455" y="523"/>
                  </a:lnTo>
                  <a:lnTo>
                    <a:pt x="439" y="505"/>
                  </a:lnTo>
                  <a:lnTo>
                    <a:pt x="429" y="490"/>
                  </a:lnTo>
                  <a:lnTo>
                    <a:pt x="425" y="482"/>
                  </a:lnTo>
                  <a:lnTo>
                    <a:pt x="424" y="476"/>
                  </a:lnTo>
                  <a:lnTo>
                    <a:pt x="424" y="476"/>
                  </a:lnTo>
                  <a:lnTo>
                    <a:pt x="425" y="460"/>
                  </a:lnTo>
                  <a:lnTo>
                    <a:pt x="429" y="443"/>
                  </a:lnTo>
                  <a:lnTo>
                    <a:pt x="435" y="425"/>
                  </a:lnTo>
                  <a:lnTo>
                    <a:pt x="439" y="414"/>
                  </a:lnTo>
                  <a:lnTo>
                    <a:pt x="439" y="414"/>
                  </a:lnTo>
                  <a:lnTo>
                    <a:pt x="443" y="406"/>
                  </a:lnTo>
                  <a:lnTo>
                    <a:pt x="445" y="396"/>
                  </a:lnTo>
                  <a:lnTo>
                    <a:pt x="447" y="367"/>
                  </a:lnTo>
                  <a:lnTo>
                    <a:pt x="447" y="367"/>
                  </a:lnTo>
                  <a:lnTo>
                    <a:pt x="449" y="339"/>
                  </a:lnTo>
                  <a:lnTo>
                    <a:pt x="449" y="339"/>
                  </a:lnTo>
                  <a:lnTo>
                    <a:pt x="396" y="363"/>
                  </a:lnTo>
                  <a:lnTo>
                    <a:pt x="396" y="363"/>
                  </a:lnTo>
                  <a:lnTo>
                    <a:pt x="398" y="386"/>
                  </a:lnTo>
                  <a:lnTo>
                    <a:pt x="402" y="408"/>
                  </a:lnTo>
                  <a:lnTo>
                    <a:pt x="406" y="425"/>
                  </a:lnTo>
                  <a:lnTo>
                    <a:pt x="408" y="437"/>
                  </a:lnTo>
                  <a:lnTo>
                    <a:pt x="408" y="437"/>
                  </a:lnTo>
                  <a:lnTo>
                    <a:pt x="406" y="449"/>
                  </a:lnTo>
                  <a:lnTo>
                    <a:pt x="400" y="462"/>
                  </a:lnTo>
                  <a:lnTo>
                    <a:pt x="394" y="474"/>
                  </a:lnTo>
                  <a:lnTo>
                    <a:pt x="392" y="480"/>
                  </a:lnTo>
                  <a:lnTo>
                    <a:pt x="392" y="484"/>
                  </a:lnTo>
                  <a:lnTo>
                    <a:pt x="392" y="484"/>
                  </a:lnTo>
                  <a:lnTo>
                    <a:pt x="394" y="501"/>
                  </a:lnTo>
                  <a:lnTo>
                    <a:pt x="396" y="511"/>
                  </a:lnTo>
                  <a:lnTo>
                    <a:pt x="400" y="523"/>
                  </a:lnTo>
                  <a:lnTo>
                    <a:pt x="400" y="523"/>
                  </a:lnTo>
                  <a:lnTo>
                    <a:pt x="408" y="544"/>
                  </a:lnTo>
                  <a:lnTo>
                    <a:pt x="420" y="579"/>
                  </a:lnTo>
                  <a:lnTo>
                    <a:pt x="431" y="624"/>
                  </a:lnTo>
                  <a:lnTo>
                    <a:pt x="416" y="671"/>
                  </a:lnTo>
                  <a:lnTo>
                    <a:pt x="416" y="671"/>
                  </a:lnTo>
                  <a:lnTo>
                    <a:pt x="435" y="630"/>
                  </a:lnTo>
                  <a:lnTo>
                    <a:pt x="451" y="599"/>
                  </a:lnTo>
                  <a:lnTo>
                    <a:pt x="462" y="577"/>
                  </a:lnTo>
                  <a:lnTo>
                    <a:pt x="462" y="577"/>
                  </a:lnTo>
                  <a:lnTo>
                    <a:pt x="466" y="571"/>
                  </a:lnTo>
                  <a:lnTo>
                    <a:pt x="474" y="570"/>
                  </a:lnTo>
                  <a:lnTo>
                    <a:pt x="486" y="564"/>
                  </a:lnTo>
                  <a:lnTo>
                    <a:pt x="494" y="560"/>
                  </a:lnTo>
                  <a:lnTo>
                    <a:pt x="497" y="554"/>
                  </a:lnTo>
                  <a:lnTo>
                    <a:pt x="501" y="548"/>
                  </a:lnTo>
                  <a:lnTo>
                    <a:pt x="501" y="538"/>
                  </a:lnTo>
                  <a:lnTo>
                    <a:pt x="501" y="538"/>
                  </a:lnTo>
                  <a:lnTo>
                    <a:pt x="499" y="509"/>
                  </a:lnTo>
                  <a:lnTo>
                    <a:pt x="494" y="484"/>
                  </a:lnTo>
                  <a:lnTo>
                    <a:pt x="494" y="484"/>
                  </a:lnTo>
                  <a:lnTo>
                    <a:pt x="490" y="466"/>
                  </a:lnTo>
                  <a:lnTo>
                    <a:pt x="490" y="449"/>
                  </a:lnTo>
                  <a:lnTo>
                    <a:pt x="494" y="427"/>
                  </a:lnTo>
                  <a:lnTo>
                    <a:pt x="501" y="398"/>
                  </a:lnTo>
                  <a:lnTo>
                    <a:pt x="501" y="398"/>
                  </a:lnTo>
                  <a:lnTo>
                    <a:pt x="513" y="367"/>
                  </a:lnTo>
                  <a:lnTo>
                    <a:pt x="523" y="345"/>
                  </a:lnTo>
                  <a:lnTo>
                    <a:pt x="531" y="330"/>
                  </a:lnTo>
                  <a:lnTo>
                    <a:pt x="532" y="320"/>
                  </a:lnTo>
                  <a:lnTo>
                    <a:pt x="532" y="320"/>
                  </a:lnTo>
                  <a:lnTo>
                    <a:pt x="531" y="304"/>
                  </a:lnTo>
                  <a:lnTo>
                    <a:pt x="531" y="304"/>
                  </a:lnTo>
                  <a:close/>
                  <a:moveTo>
                    <a:pt x="334" y="396"/>
                  </a:moveTo>
                  <a:lnTo>
                    <a:pt x="334" y="396"/>
                  </a:lnTo>
                  <a:lnTo>
                    <a:pt x="285" y="423"/>
                  </a:lnTo>
                  <a:lnTo>
                    <a:pt x="285" y="423"/>
                  </a:lnTo>
                  <a:lnTo>
                    <a:pt x="305" y="429"/>
                  </a:lnTo>
                  <a:lnTo>
                    <a:pt x="315" y="433"/>
                  </a:lnTo>
                  <a:lnTo>
                    <a:pt x="322" y="437"/>
                  </a:lnTo>
                  <a:lnTo>
                    <a:pt x="322" y="437"/>
                  </a:lnTo>
                  <a:lnTo>
                    <a:pt x="330" y="445"/>
                  </a:lnTo>
                  <a:lnTo>
                    <a:pt x="336" y="453"/>
                  </a:lnTo>
                  <a:lnTo>
                    <a:pt x="338" y="460"/>
                  </a:lnTo>
                  <a:lnTo>
                    <a:pt x="340" y="466"/>
                  </a:lnTo>
                  <a:lnTo>
                    <a:pt x="340" y="480"/>
                  </a:lnTo>
                  <a:lnTo>
                    <a:pt x="338" y="484"/>
                  </a:lnTo>
                  <a:lnTo>
                    <a:pt x="338" y="484"/>
                  </a:lnTo>
                  <a:lnTo>
                    <a:pt x="342" y="478"/>
                  </a:lnTo>
                  <a:lnTo>
                    <a:pt x="348" y="462"/>
                  </a:lnTo>
                  <a:lnTo>
                    <a:pt x="352" y="453"/>
                  </a:lnTo>
                  <a:lnTo>
                    <a:pt x="354" y="441"/>
                  </a:lnTo>
                  <a:lnTo>
                    <a:pt x="354" y="427"/>
                  </a:lnTo>
                  <a:lnTo>
                    <a:pt x="354" y="414"/>
                  </a:lnTo>
                  <a:lnTo>
                    <a:pt x="354" y="414"/>
                  </a:lnTo>
                  <a:lnTo>
                    <a:pt x="352" y="408"/>
                  </a:lnTo>
                  <a:lnTo>
                    <a:pt x="348" y="402"/>
                  </a:lnTo>
                  <a:lnTo>
                    <a:pt x="342" y="398"/>
                  </a:lnTo>
                  <a:lnTo>
                    <a:pt x="334" y="396"/>
                  </a:lnTo>
                  <a:lnTo>
                    <a:pt x="334" y="396"/>
                  </a:lnTo>
                  <a:close/>
                  <a:moveTo>
                    <a:pt x="196" y="492"/>
                  </a:moveTo>
                  <a:lnTo>
                    <a:pt x="196" y="492"/>
                  </a:lnTo>
                  <a:lnTo>
                    <a:pt x="182" y="507"/>
                  </a:lnTo>
                  <a:lnTo>
                    <a:pt x="182" y="507"/>
                  </a:lnTo>
                  <a:lnTo>
                    <a:pt x="171" y="523"/>
                  </a:lnTo>
                  <a:lnTo>
                    <a:pt x="171" y="523"/>
                  </a:lnTo>
                  <a:lnTo>
                    <a:pt x="206" y="515"/>
                  </a:lnTo>
                  <a:lnTo>
                    <a:pt x="206" y="515"/>
                  </a:lnTo>
                  <a:lnTo>
                    <a:pt x="229" y="511"/>
                  </a:lnTo>
                  <a:lnTo>
                    <a:pt x="245" y="515"/>
                  </a:lnTo>
                  <a:lnTo>
                    <a:pt x="245" y="515"/>
                  </a:lnTo>
                  <a:lnTo>
                    <a:pt x="252" y="519"/>
                  </a:lnTo>
                  <a:lnTo>
                    <a:pt x="258" y="523"/>
                  </a:lnTo>
                  <a:lnTo>
                    <a:pt x="260" y="527"/>
                  </a:lnTo>
                  <a:lnTo>
                    <a:pt x="262" y="534"/>
                  </a:lnTo>
                  <a:lnTo>
                    <a:pt x="262" y="550"/>
                  </a:lnTo>
                  <a:lnTo>
                    <a:pt x="260" y="570"/>
                  </a:lnTo>
                  <a:lnTo>
                    <a:pt x="260" y="570"/>
                  </a:lnTo>
                  <a:lnTo>
                    <a:pt x="260" y="649"/>
                  </a:lnTo>
                  <a:lnTo>
                    <a:pt x="262" y="702"/>
                  </a:lnTo>
                  <a:lnTo>
                    <a:pt x="264" y="725"/>
                  </a:lnTo>
                  <a:lnTo>
                    <a:pt x="268" y="749"/>
                  </a:lnTo>
                  <a:lnTo>
                    <a:pt x="268" y="749"/>
                  </a:lnTo>
                  <a:lnTo>
                    <a:pt x="284" y="850"/>
                  </a:lnTo>
                  <a:lnTo>
                    <a:pt x="284" y="850"/>
                  </a:lnTo>
                  <a:lnTo>
                    <a:pt x="256" y="817"/>
                  </a:lnTo>
                  <a:lnTo>
                    <a:pt x="235" y="792"/>
                  </a:lnTo>
                  <a:lnTo>
                    <a:pt x="221" y="772"/>
                  </a:lnTo>
                  <a:lnTo>
                    <a:pt x="221" y="772"/>
                  </a:lnTo>
                  <a:lnTo>
                    <a:pt x="219" y="761"/>
                  </a:lnTo>
                  <a:lnTo>
                    <a:pt x="217" y="739"/>
                  </a:lnTo>
                  <a:lnTo>
                    <a:pt x="215" y="683"/>
                  </a:lnTo>
                  <a:lnTo>
                    <a:pt x="217" y="632"/>
                  </a:lnTo>
                  <a:lnTo>
                    <a:pt x="219" y="614"/>
                  </a:lnTo>
                  <a:lnTo>
                    <a:pt x="221" y="609"/>
                  </a:lnTo>
                  <a:lnTo>
                    <a:pt x="221" y="609"/>
                  </a:lnTo>
                  <a:lnTo>
                    <a:pt x="227" y="612"/>
                  </a:lnTo>
                  <a:lnTo>
                    <a:pt x="235" y="618"/>
                  </a:lnTo>
                  <a:lnTo>
                    <a:pt x="241" y="624"/>
                  </a:lnTo>
                  <a:lnTo>
                    <a:pt x="243" y="624"/>
                  </a:lnTo>
                  <a:lnTo>
                    <a:pt x="245" y="624"/>
                  </a:lnTo>
                  <a:lnTo>
                    <a:pt x="245" y="624"/>
                  </a:lnTo>
                  <a:lnTo>
                    <a:pt x="245" y="620"/>
                  </a:lnTo>
                  <a:lnTo>
                    <a:pt x="241" y="612"/>
                  </a:lnTo>
                  <a:lnTo>
                    <a:pt x="227" y="589"/>
                  </a:lnTo>
                  <a:lnTo>
                    <a:pt x="212" y="568"/>
                  </a:lnTo>
                  <a:lnTo>
                    <a:pt x="204" y="558"/>
                  </a:lnTo>
                  <a:lnTo>
                    <a:pt x="198" y="554"/>
                  </a:lnTo>
                  <a:lnTo>
                    <a:pt x="198" y="554"/>
                  </a:lnTo>
                  <a:lnTo>
                    <a:pt x="188" y="550"/>
                  </a:lnTo>
                  <a:lnTo>
                    <a:pt x="179" y="550"/>
                  </a:lnTo>
                  <a:lnTo>
                    <a:pt x="151" y="552"/>
                  </a:lnTo>
                  <a:lnTo>
                    <a:pt x="151" y="552"/>
                  </a:lnTo>
                  <a:lnTo>
                    <a:pt x="136" y="585"/>
                  </a:lnTo>
                  <a:lnTo>
                    <a:pt x="136" y="585"/>
                  </a:lnTo>
                  <a:lnTo>
                    <a:pt x="149" y="587"/>
                  </a:lnTo>
                  <a:lnTo>
                    <a:pt x="161" y="593"/>
                  </a:lnTo>
                  <a:lnTo>
                    <a:pt x="167" y="597"/>
                  </a:lnTo>
                  <a:lnTo>
                    <a:pt x="171" y="603"/>
                  </a:lnTo>
                  <a:lnTo>
                    <a:pt x="175" y="609"/>
                  </a:lnTo>
                  <a:lnTo>
                    <a:pt x="175" y="616"/>
                  </a:lnTo>
                  <a:lnTo>
                    <a:pt x="175" y="616"/>
                  </a:lnTo>
                  <a:lnTo>
                    <a:pt x="175" y="636"/>
                  </a:lnTo>
                  <a:lnTo>
                    <a:pt x="179" y="661"/>
                  </a:lnTo>
                  <a:lnTo>
                    <a:pt x="188" y="724"/>
                  </a:lnTo>
                  <a:lnTo>
                    <a:pt x="198" y="782"/>
                  </a:lnTo>
                  <a:lnTo>
                    <a:pt x="206" y="819"/>
                  </a:lnTo>
                  <a:lnTo>
                    <a:pt x="206" y="819"/>
                  </a:lnTo>
                  <a:lnTo>
                    <a:pt x="210" y="829"/>
                  </a:lnTo>
                  <a:lnTo>
                    <a:pt x="215" y="839"/>
                  </a:lnTo>
                  <a:lnTo>
                    <a:pt x="221" y="846"/>
                  </a:lnTo>
                  <a:lnTo>
                    <a:pt x="231" y="854"/>
                  </a:lnTo>
                  <a:lnTo>
                    <a:pt x="247" y="866"/>
                  </a:lnTo>
                  <a:lnTo>
                    <a:pt x="260" y="874"/>
                  </a:lnTo>
                  <a:lnTo>
                    <a:pt x="260" y="874"/>
                  </a:lnTo>
                  <a:lnTo>
                    <a:pt x="266" y="878"/>
                  </a:lnTo>
                  <a:lnTo>
                    <a:pt x="270" y="885"/>
                  </a:lnTo>
                  <a:lnTo>
                    <a:pt x="276" y="905"/>
                  </a:lnTo>
                  <a:lnTo>
                    <a:pt x="280" y="926"/>
                  </a:lnTo>
                  <a:lnTo>
                    <a:pt x="284" y="944"/>
                  </a:lnTo>
                  <a:lnTo>
                    <a:pt x="284" y="944"/>
                  </a:lnTo>
                  <a:lnTo>
                    <a:pt x="285" y="957"/>
                  </a:lnTo>
                  <a:lnTo>
                    <a:pt x="287" y="971"/>
                  </a:lnTo>
                  <a:lnTo>
                    <a:pt x="291" y="1006"/>
                  </a:lnTo>
                  <a:lnTo>
                    <a:pt x="291" y="1006"/>
                  </a:lnTo>
                  <a:lnTo>
                    <a:pt x="293" y="1030"/>
                  </a:lnTo>
                  <a:lnTo>
                    <a:pt x="291" y="1061"/>
                  </a:lnTo>
                  <a:lnTo>
                    <a:pt x="289" y="1092"/>
                  </a:lnTo>
                  <a:lnTo>
                    <a:pt x="291" y="1115"/>
                  </a:lnTo>
                  <a:lnTo>
                    <a:pt x="291" y="1115"/>
                  </a:lnTo>
                  <a:lnTo>
                    <a:pt x="293" y="1143"/>
                  </a:lnTo>
                  <a:lnTo>
                    <a:pt x="291" y="1182"/>
                  </a:lnTo>
                  <a:lnTo>
                    <a:pt x="284" y="1264"/>
                  </a:lnTo>
                  <a:lnTo>
                    <a:pt x="284" y="1264"/>
                  </a:lnTo>
                  <a:lnTo>
                    <a:pt x="282" y="1287"/>
                  </a:lnTo>
                  <a:lnTo>
                    <a:pt x="280" y="1293"/>
                  </a:lnTo>
                  <a:lnTo>
                    <a:pt x="276" y="1293"/>
                  </a:lnTo>
                  <a:lnTo>
                    <a:pt x="272" y="1293"/>
                  </a:lnTo>
                  <a:lnTo>
                    <a:pt x="268" y="1295"/>
                  </a:lnTo>
                  <a:lnTo>
                    <a:pt x="268" y="1295"/>
                  </a:lnTo>
                  <a:lnTo>
                    <a:pt x="266" y="1297"/>
                  </a:lnTo>
                  <a:lnTo>
                    <a:pt x="266" y="1301"/>
                  </a:lnTo>
                  <a:lnTo>
                    <a:pt x="272" y="1310"/>
                  </a:lnTo>
                  <a:lnTo>
                    <a:pt x="280" y="1324"/>
                  </a:lnTo>
                  <a:lnTo>
                    <a:pt x="291" y="1338"/>
                  </a:lnTo>
                  <a:lnTo>
                    <a:pt x="313" y="1361"/>
                  </a:lnTo>
                  <a:lnTo>
                    <a:pt x="322" y="1373"/>
                  </a:lnTo>
                  <a:lnTo>
                    <a:pt x="322" y="1373"/>
                  </a:lnTo>
                  <a:lnTo>
                    <a:pt x="320" y="1351"/>
                  </a:lnTo>
                  <a:lnTo>
                    <a:pt x="320" y="1306"/>
                  </a:lnTo>
                  <a:lnTo>
                    <a:pt x="320" y="1250"/>
                  </a:lnTo>
                  <a:lnTo>
                    <a:pt x="322" y="1201"/>
                  </a:lnTo>
                  <a:lnTo>
                    <a:pt x="322" y="1201"/>
                  </a:lnTo>
                  <a:lnTo>
                    <a:pt x="324" y="1166"/>
                  </a:lnTo>
                  <a:lnTo>
                    <a:pt x="322" y="1137"/>
                  </a:lnTo>
                  <a:lnTo>
                    <a:pt x="322" y="1110"/>
                  </a:lnTo>
                  <a:lnTo>
                    <a:pt x="322" y="1076"/>
                  </a:lnTo>
                  <a:lnTo>
                    <a:pt x="322" y="1076"/>
                  </a:lnTo>
                  <a:lnTo>
                    <a:pt x="326" y="1047"/>
                  </a:lnTo>
                  <a:lnTo>
                    <a:pt x="330" y="1028"/>
                  </a:lnTo>
                  <a:lnTo>
                    <a:pt x="338" y="1014"/>
                  </a:lnTo>
                  <a:lnTo>
                    <a:pt x="346" y="998"/>
                  </a:lnTo>
                  <a:lnTo>
                    <a:pt x="346" y="998"/>
                  </a:lnTo>
                  <a:lnTo>
                    <a:pt x="350" y="989"/>
                  </a:lnTo>
                  <a:lnTo>
                    <a:pt x="352" y="977"/>
                  </a:lnTo>
                  <a:lnTo>
                    <a:pt x="352" y="956"/>
                  </a:lnTo>
                  <a:lnTo>
                    <a:pt x="350" y="938"/>
                  </a:lnTo>
                  <a:lnTo>
                    <a:pt x="346" y="928"/>
                  </a:lnTo>
                  <a:lnTo>
                    <a:pt x="346" y="928"/>
                  </a:lnTo>
                  <a:lnTo>
                    <a:pt x="344" y="928"/>
                  </a:lnTo>
                  <a:lnTo>
                    <a:pt x="340" y="928"/>
                  </a:lnTo>
                  <a:lnTo>
                    <a:pt x="334" y="934"/>
                  </a:lnTo>
                  <a:lnTo>
                    <a:pt x="328" y="940"/>
                  </a:lnTo>
                  <a:lnTo>
                    <a:pt x="322" y="944"/>
                  </a:lnTo>
                  <a:lnTo>
                    <a:pt x="322" y="944"/>
                  </a:lnTo>
                  <a:lnTo>
                    <a:pt x="320" y="944"/>
                  </a:lnTo>
                  <a:lnTo>
                    <a:pt x="320" y="940"/>
                  </a:lnTo>
                  <a:lnTo>
                    <a:pt x="320" y="930"/>
                  </a:lnTo>
                  <a:lnTo>
                    <a:pt x="320" y="893"/>
                  </a:lnTo>
                  <a:lnTo>
                    <a:pt x="322" y="854"/>
                  </a:lnTo>
                  <a:lnTo>
                    <a:pt x="322" y="827"/>
                  </a:lnTo>
                  <a:lnTo>
                    <a:pt x="322" y="827"/>
                  </a:lnTo>
                  <a:lnTo>
                    <a:pt x="317" y="800"/>
                  </a:lnTo>
                  <a:lnTo>
                    <a:pt x="309" y="761"/>
                  </a:lnTo>
                  <a:lnTo>
                    <a:pt x="299" y="714"/>
                  </a:lnTo>
                  <a:lnTo>
                    <a:pt x="291" y="671"/>
                  </a:lnTo>
                  <a:lnTo>
                    <a:pt x="291" y="671"/>
                  </a:lnTo>
                  <a:lnTo>
                    <a:pt x="289" y="651"/>
                  </a:lnTo>
                  <a:lnTo>
                    <a:pt x="289" y="630"/>
                  </a:lnTo>
                  <a:lnTo>
                    <a:pt x="289" y="587"/>
                  </a:lnTo>
                  <a:lnTo>
                    <a:pt x="291" y="552"/>
                  </a:lnTo>
                  <a:lnTo>
                    <a:pt x="291" y="531"/>
                  </a:lnTo>
                  <a:lnTo>
                    <a:pt x="291" y="531"/>
                  </a:lnTo>
                  <a:lnTo>
                    <a:pt x="287" y="519"/>
                  </a:lnTo>
                  <a:lnTo>
                    <a:pt x="278" y="507"/>
                  </a:lnTo>
                  <a:lnTo>
                    <a:pt x="264" y="495"/>
                  </a:lnTo>
                  <a:lnTo>
                    <a:pt x="245" y="484"/>
                  </a:lnTo>
                  <a:lnTo>
                    <a:pt x="245" y="484"/>
                  </a:lnTo>
                  <a:lnTo>
                    <a:pt x="237" y="482"/>
                  </a:lnTo>
                  <a:lnTo>
                    <a:pt x="225" y="484"/>
                  </a:lnTo>
                  <a:lnTo>
                    <a:pt x="212" y="486"/>
                  </a:lnTo>
                  <a:lnTo>
                    <a:pt x="196" y="492"/>
                  </a:lnTo>
                  <a:lnTo>
                    <a:pt x="196" y="492"/>
                  </a:lnTo>
                  <a:close/>
                  <a:moveTo>
                    <a:pt x="81" y="735"/>
                  </a:moveTo>
                  <a:lnTo>
                    <a:pt x="81" y="735"/>
                  </a:lnTo>
                  <a:lnTo>
                    <a:pt x="72" y="772"/>
                  </a:lnTo>
                  <a:lnTo>
                    <a:pt x="72" y="772"/>
                  </a:lnTo>
                  <a:lnTo>
                    <a:pt x="89" y="780"/>
                  </a:lnTo>
                  <a:lnTo>
                    <a:pt x="89" y="780"/>
                  </a:lnTo>
                  <a:lnTo>
                    <a:pt x="97" y="792"/>
                  </a:lnTo>
                  <a:lnTo>
                    <a:pt x="109" y="813"/>
                  </a:lnTo>
                  <a:lnTo>
                    <a:pt x="120" y="839"/>
                  </a:lnTo>
                  <a:lnTo>
                    <a:pt x="128" y="858"/>
                  </a:lnTo>
                  <a:lnTo>
                    <a:pt x="128" y="858"/>
                  </a:lnTo>
                  <a:lnTo>
                    <a:pt x="151" y="936"/>
                  </a:lnTo>
                  <a:lnTo>
                    <a:pt x="151" y="936"/>
                  </a:lnTo>
                  <a:lnTo>
                    <a:pt x="157" y="948"/>
                  </a:lnTo>
                  <a:lnTo>
                    <a:pt x="165" y="957"/>
                  </a:lnTo>
                  <a:lnTo>
                    <a:pt x="180" y="975"/>
                  </a:lnTo>
                  <a:lnTo>
                    <a:pt x="206" y="1006"/>
                  </a:lnTo>
                  <a:lnTo>
                    <a:pt x="206" y="1006"/>
                  </a:lnTo>
                  <a:lnTo>
                    <a:pt x="217" y="1024"/>
                  </a:lnTo>
                  <a:lnTo>
                    <a:pt x="225" y="1039"/>
                  </a:lnTo>
                  <a:lnTo>
                    <a:pt x="231" y="1053"/>
                  </a:lnTo>
                  <a:lnTo>
                    <a:pt x="231" y="1063"/>
                  </a:lnTo>
                  <a:lnTo>
                    <a:pt x="231" y="1072"/>
                  </a:lnTo>
                  <a:lnTo>
                    <a:pt x="229" y="1080"/>
                  </a:lnTo>
                  <a:lnTo>
                    <a:pt x="229" y="1086"/>
                  </a:lnTo>
                  <a:lnTo>
                    <a:pt x="229" y="1092"/>
                  </a:lnTo>
                  <a:lnTo>
                    <a:pt x="229" y="1092"/>
                  </a:lnTo>
                  <a:lnTo>
                    <a:pt x="229" y="1094"/>
                  </a:lnTo>
                  <a:lnTo>
                    <a:pt x="225" y="1092"/>
                  </a:lnTo>
                  <a:lnTo>
                    <a:pt x="214" y="1078"/>
                  </a:lnTo>
                  <a:lnTo>
                    <a:pt x="202" y="1059"/>
                  </a:lnTo>
                  <a:lnTo>
                    <a:pt x="190" y="1045"/>
                  </a:lnTo>
                  <a:lnTo>
                    <a:pt x="190" y="1045"/>
                  </a:lnTo>
                  <a:lnTo>
                    <a:pt x="163" y="1020"/>
                  </a:lnTo>
                  <a:lnTo>
                    <a:pt x="147" y="1002"/>
                  </a:lnTo>
                  <a:lnTo>
                    <a:pt x="136" y="991"/>
                  </a:lnTo>
                  <a:lnTo>
                    <a:pt x="136" y="991"/>
                  </a:lnTo>
                  <a:lnTo>
                    <a:pt x="132" y="983"/>
                  </a:lnTo>
                  <a:lnTo>
                    <a:pt x="128" y="975"/>
                  </a:lnTo>
                  <a:lnTo>
                    <a:pt x="126" y="963"/>
                  </a:lnTo>
                  <a:lnTo>
                    <a:pt x="120" y="944"/>
                  </a:lnTo>
                  <a:lnTo>
                    <a:pt x="120" y="944"/>
                  </a:lnTo>
                  <a:lnTo>
                    <a:pt x="112" y="924"/>
                  </a:lnTo>
                  <a:lnTo>
                    <a:pt x="107" y="911"/>
                  </a:lnTo>
                  <a:lnTo>
                    <a:pt x="101" y="899"/>
                  </a:lnTo>
                  <a:lnTo>
                    <a:pt x="97" y="889"/>
                  </a:lnTo>
                  <a:lnTo>
                    <a:pt x="97" y="889"/>
                  </a:lnTo>
                  <a:lnTo>
                    <a:pt x="91" y="876"/>
                  </a:lnTo>
                  <a:lnTo>
                    <a:pt x="85" y="860"/>
                  </a:lnTo>
                  <a:lnTo>
                    <a:pt x="77" y="846"/>
                  </a:lnTo>
                  <a:lnTo>
                    <a:pt x="75" y="842"/>
                  </a:lnTo>
                  <a:lnTo>
                    <a:pt x="73" y="842"/>
                  </a:lnTo>
                  <a:lnTo>
                    <a:pt x="73" y="842"/>
                  </a:lnTo>
                  <a:lnTo>
                    <a:pt x="72" y="842"/>
                  </a:lnTo>
                  <a:lnTo>
                    <a:pt x="68" y="841"/>
                  </a:lnTo>
                  <a:lnTo>
                    <a:pt x="58" y="833"/>
                  </a:lnTo>
                  <a:lnTo>
                    <a:pt x="58" y="833"/>
                  </a:lnTo>
                  <a:lnTo>
                    <a:pt x="50" y="870"/>
                  </a:lnTo>
                  <a:lnTo>
                    <a:pt x="50" y="870"/>
                  </a:lnTo>
                  <a:lnTo>
                    <a:pt x="58" y="879"/>
                  </a:lnTo>
                  <a:lnTo>
                    <a:pt x="68" y="895"/>
                  </a:lnTo>
                  <a:lnTo>
                    <a:pt x="89" y="928"/>
                  </a:lnTo>
                  <a:lnTo>
                    <a:pt x="89" y="928"/>
                  </a:lnTo>
                  <a:lnTo>
                    <a:pt x="93" y="938"/>
                  </a:lnTo>
                  <a:lnTo>
                    <a:pt x="97" y="948"/>
                  </a:lnTo>
                  <a:lnTo>
                    <a:pt x="97" y="965"/>
                  </a:lnTo>
                  <a:lnTo>
                    <a:pt x="99" y="985"/>
                  </a:lnTo>
                  <a:lnTo>
                    <a:pt x="101" y="998"/>
                  </a:lnTo>
                  <a:lnTo>
                    <a:pt x="105" y="1014"/>
                  </a:lnTo>
                  <a:lnTo>
                    <a:pt x="105" y="1014"/>
                  </a:lnTo>
                  <a:lnTo>
                    <a:pt x="110" y="1030"/>
                  </a:lnTo>
                  <a:lnTo>
                    <a:pt x="118" y="1041"/>
                  </a:lnTo>
                  <a:lnTo>
                    <a:pt x="128" y="1053"/>
                  </a:lnTo>
                  <a:lnTo>
                    <a:pt x="140" y="1061"/>
                  </a:lnTo>
                  <a:lnTo>
                    <a:pt x="163" y="1078"/>
                  </a:lnTo>
                  <a:lnTo>
                    <a:pt x="177" y="1088"/>
                  </a:lnTo>
                  <a:lnTo>
                    <a:pt x="190" y="1100"/>
                  </a:lnTo>
                  <a:lnTo>
                    <a:pt x="190" y="1100"/>
                  </a:lnTo>
                  <a:lnTo>
                    <a:pt x="237" y="1145"/>
                  </a:lnTo>
                  <a:lnTo>
                    <a:pt x="252" y="1158"/>
                  </a:lnTo>
                  <a:lnTo>
                    <a:pt x="256" y="1162"/>
                  </a:lnTo>
                  <a:lnTo>
                    <a:pt x="260" y="1162"/>
                  </a:lnTo>
                  <a:lnTo>
                    <a:pt x="260" y="1162"/>
                  </a:lnTo>
                  <a:lnTo>
                    <a:pt x="262" y="1160"/>
                  </a:lnTo>
                  <a:lnTo>
                    <a:pt x="264" y="1154"/>
                  </a:lnTo>
                  <a:lnTo>
                    <a:pt x="264" y="1137"/>
                  </a:lnTo>
                  <a:lnTo>
                    <a:pt x="264" y="1113"/>
                  </a:lnTo>
                  <a:lnTo>
                    <a:pt x="260" y="1084"/>
                  </a:lnTo>
                  <a:lnTo>
                    <a:pt x="260" y="1084"/>
                  </a:lnTo>
                  <a:lnTo>
                    <a:pt x="254" y="1057"/>
                  </a:lnTo>
                  <a:lnTo>
                    <a:pt x="250" y="1035"/>
                  </a:lnTo>
                  <a:lnTo>
                    <a:pt x="245" y="1016"/>
                  </a:lnTo>
                  <a:lnTo>
                    <a:pt x="237" y="998"/>
                  </a:lnTo>
                  <a:lnTo>
                    <a:pt x="237" y="998"/>
                  </a:lnTo>
                  <a:lnTo>
                    <a:pt x="231" y="987"/>
                  </a:lnTo>
                  <a:lnTo>
                    <a:pt x="223" y="975"/>
                  </a:lnTo>
                  <a:lnTo>
                    <a:pt x="202" y="942"/>
                  </a:lnTo>
                  <a:lnTo>
                    <a:pt x="177" y="909"/>
                  </a:lnTo>
                  <a:lnTo>
                    <a:pt x="159" y="881"/>
                  </a:lnTo>
                  <a:lnTo>
                    <a:pt x="159" y="881"/>
                  </a:lnTo>
                  <a:lnTo>
                    <a:pt x="151" y="868"/>
                  </a:lnTo>
                  <a:lnTo>
                    <a:pt x="145" y="850"/>
                  </a:lnTo>
                  <a:lnTo>
                    <a:pt x="132" y="811"/>
                  </a:lnTo>
                  <a:lnTo>
                    <a:pt x="116" y="774"/>
                  </a:lnTo>
                  <a:lnTo>
                    <a:pt x="110" y="759"/>
                  </a:lnTo>
                  <a:lnTo>
                    <a:pt x="105" y="749"/>
                  </a:lnTo>
                  <a:lnTo>
                    <a:pt x="105" y="749"/>
                  </a:lnTo>
                  <a:lnTo>
                    <a:pt x="101" y="745"/>
                  </a:lnTo>
                  <a:lnTo>
                    <a:pt x="95" y="741"/>
                  </a:lnTo>
                  <a:lnTo>
                    <a:pt x="81" y="735"/>
                  </a:lnTo>
                  <a:lnTo>
                    <a:pt x="81" y="735"/>
                  </a:lnTo>
                  <a:close/>
                  <a:moveTo>
                    <a:pt x="338" y="2041"/>
                  </a:moveTo>
                  <a:lnTo>
                    <a:pt x="338" y="2041"/>
                  </a:lnTo>
                  <a:lnTo>
                    <a:pt x="344" y="2075"/>
                  </a:lnTo>
                  <a:lnTo>
                    <a:pt x="348" y="2106"/>
                  </a:lnTo>
                  <a:lnTo>
                    <a:pt x="352" y="2137"/>
                  </a:lnTo>
                  <a:lnTo>
                    <a:pt x="354" y="2170"/>
                  </a:lnTo>
                  <a:lnTo>
                    <a:pt x="354" y="2170"/>
                  </a:lnTo>
                  <a:lnTo>
                    <a:pt x="377" y="2184"/>
                  </a:lnTo>
                  <a:lnTo>
                    <a:pt x="402" y="2195"/>
                  </a:lnTo>
                  <a:lnTo>
                    <a:pt x="422" y="2205"/>
                  </a:lnTo>
                  <a:lnTo>
                    <a:pt x="431" y="2207"/>
                  </a:lnTo>
                  <a:lnTo>
                    <a:pt x="431" y="2207"/>
                  </a:lnTo>
                  <a:lnTo>
                    <a:pt x="431" y="2203"/>
                  </a:lnTo>
                  <a:lnTo>
                    <a:pt x="429" y="2195"/>
                  </a:lnTo>
                  <a:lnTo>
                    <a:pt x="425" y="2184"/>
                  </a:lnTo>
                  <a:lnTo>
                    <a:pt x="416" y="2168"/>
                  </a:lnTo>
                  <a:lnTo>
                    <a:pt x="416" y="2168"/>
                  </a:lnTo>
                  <a:lnTo>
                    <a:pt x="408" y="2152"/>
                  </a:lnTo>
                  <a:lnTo>
                    <a:pt x="402" y="2137"/>
                  </a:lnTo>
                  <a:lnTo>
                    <a:pt x="392" y="2098"/>
                  </a:lnTo>
                  <a:lnTo>
                    <a:pt x="392" y="2098"/>
                  </a:lnTo>
                  <a:lnTo>
                    <a:pt x="390" y="2092"/>
                  </a:lnTo>
                  <a:lnTo>
                    <a:pt x="387" y="2084"/>
                  </a:lnTo>
                  <a:lnTo>
                    <a:pt x="373" y="2071"/>
                  </a:lnTo>
                  <a:lnTo>
                    <a:pt x="357" y="2057"/>
                  </a:lnTo>
                  <a:lnTo>
                    <a:pt x="338" y="2041"/>
                  </a:lnTo>
                  <a:lnTo>
                    <a:pt x="338" y="2041"/>
                  </a:lnTo>
                  <a:close/>
                  <a:moveTo>
                    <a:pt x="309" y="2466"/>
                  </a:moveTo>
                  <a:lnTo>
                    <a:pt x="309" y="2466"/>
                  </a:lnTo>
                  <a:lnTo>
                    <a:pt x="297" y="2503"/>
                  </a:lnTo>
                  <a:lnTo>
                    <a:pt x="297" y="2503"/>
                  </a:lnTo>
                  <a:lnTo>
                    <a:pt x="311" y="2515"/>
                  </a:lnTo>
                  <a:lnTo>
                    <a:pt x="320" y="2525"/>
                  </a:lnTo>
                  <a:lnTo>
                    <a:pt x="328" y="2531"/>
                  </a:lnTo>
                  <a:lnTo>
                    <a:pt x="330" y="2535"/>
                  </a:lnTo>
                  <a:lnTo>
                    <a:pt x="330" y="2535"/>
                  </a:lnTo>
                  <a:lnTo>
                    <a:pt x="332" y="2538"/>
                  </a:lnTo>
                  <a:lnTo>
                    <a:pt x="334" y="2540"/>
                  </a:lnTo>
                  <a:lnTo>
                    <a:pt x="342" y="2546"/>
                  </a:lnTo>
                  <a:lnTo>
                    <a:pt x="348" y="2546"/>
                  </a:lnTo>
                  <a:lnTo>
                    <a:pt x="352" y="2544"/>
                  </a:lnTo>
                  <a:lnTo>
                    <a:pt x="354" y="2540"/>
                  </a:lnTo>
                  <a:lnTo>
                    <a:pt x="354" y="2535"/>
                  </a:lnTo>
                  <a:lnTo>
                    <a:pt x="354" y="2535"/>
                  </a:lnTo>
                  <a:lnTo>
                    <a:pt x="354" y="2523"/>
                  </a:lnTo>
                  <a:lnTo>
                    <a:pt x="352" y="2513"/>
                  </a:lnTo>
                  <a:lnTo>
                    <a:pt x="344" y="2501"/>
                  </a:lnTo>
                  <a:lnTo>
                    <a:pt x="322" y="2480"/>
                  </a:lnTo>
                  <a:lnTo>
                    <a:pt x="322" y="2480"/>
                  </a:lnTo>
                  <a:lnTo>
                    <a:pt x="309" y="2466"/>
                  </a:lnTo>
                  <a:lnTo>
                    <a:pt x="309" y="2466"/>
                  </a:lnTo>
                  <a:close/>
                  <a:moveTo>
                    <a:pt x="252" y="2626"/>
                  </a:moveTo>
                  <a:lnTo>
                    <a:pt x="252" y="2626"/>
                  </a:lnTo>
                  <a:lnTo>
                    <a:pt x="233" y="2667"/>
                  </a:lnTo>
                  <a:lnTo>
                    <a:pt x="233" y="2667"/>
                  </a:lnTo>
                  <a:lnTo>
                    <a:pt x="252" y="2683"/>
                  </a:lnTo>
                  <a:lnTo>
                    <a:pt x="252" y="2683"/>
                  </a:lnTo>
                  <a:lnTo>
                    <a:pt x="256" y="2687"/>
                  </a:lnTo>
                  <a:lnTo>
                    <a:pt x="258" y="2694"/>
                  </a:lnTo>
                  <a:lnTo>
                    <a:pt x="264" y="2710"/>
                  </a:lnTo>
                  <a:lnTo>
                    <a:pt x="268" y="2730"/>
                  </a:lnTo>
                  <a:lnTo>
                    <a:pt x="272" y="2737"/>
                  </a:lnTo>
                  <a:lnTo>
                    <a:pt x="276" y="2745"/>
                  </a:lnTo>
                  <a:lnTo>
                    <a:pt x="276" y="2745"/>
                  </a:lnTo>
                  <a:lnTo>
                    <a:pt x="282" y="2751"/>
                  </a:lnTo>
                  <a:lnTo>
                    <a:pt x="289" y="2757"/>
                  </a:lnTo>
                  <a:lnTo>
                    <a:pt x="313" y="2770"/>
                  </a:lnTo>
                  <a:lnTo>
                    <a:pt x="338" y="2782"/>
                  </a:lnTo>
                  <a:lnTo>
                    <a:pt x="361" y="2792"/>
                  </a:lnTo>
                  <a:lnTo>
                    <a:pt x="361" y="2792"/>
                  </a:lnTo>
                  <a:lnTo>
                    <a:pt x="369" y="2794"/>
                  </a:lnTo>
                  <a:lnTo>
                    <a:pt x="373" y="2792"/>
                  </a:lnTo>
                  <a:lnTo>
                    <a:pt x="373" y="2790"/>
                  </a:lnTo>
                  <a:lnTo>
                    <a:pt x="373" y="2784"/>
                  </a:lnTo>
                  <a:lnTo>
                    <a:pt x="365" y="2772"/>
                  </a:lnTo>
                  <a:lnTo>
                    <a:pt x="361" y="2761"/>
                  </a:lnTo>
                  <a:lnTo>
                    <a:pt x="361" y="2761"/>
                  </a:lnTo>
                  <a:lnTo>
                    <a:pt x="359" y="2755"/>
                  </a:lnTo>
                  <a:lnTo>
                    <a:pt x="354" y="2749"/>
                  </a:lnTo>
                  <a:lnTo>
                    <a:pt x="340" y="2735"/>
                  </a:lnTo>
                  <a:lnTo>
                    <a:pt x="324" y="2720"/>
                  </a:lnTo>
                  <a:lnTo>
                    <a:pt x="319" y="2714"/>
                  </a:lnTo>
                  <a:lnTo>
                    <a:pt x="315" y="2706"/>
                  </a:lnTo>
                  <a:lnTo>
                    <a:pt x="315" y="2706"/>
                  </a:lnTo>
                  <a:lnTo>
                    <a:pt x="307" y="2691"/>
                  </a:lnTo>
                  <a:lnTo>
                    <a:pt x="295" y="2673"/>
                  </a:lnTo>
                  <a:lnTo>
                    <a:pt x="284" y="2653"/>
                  </a:lnTo>
                  <a:lnTo>
                    <a:pt x="276" y="2636"/>
                  </a:lnTo>
                  <a:lnTo>
                    <a:pt x="276" y="2636"/>
                  </a:lnTo>
                  <a:lnTo>
                    <a:pt x="272" y="2632"/>
                  </a:lnTo>
                  <a:lnTo>
                    <a:pt x="268" y="2628"/>
                  </a:lnTo>
                  <a:lnTo>
                    <a:pt x="260" y="2626"/>
                  </a:lnTo>
                  <a:lnTo>
                    <a:pt x="252" y="2626"/>
                  </a:lnTo>
                  <a:lnTo>
                    <a:pt x="252" y="2626"/>
                  </a:lnTo>
                  <a:close/>
                  <a:moveTo>
                    <a:pt x="114" y="3100"/>
                  </a:moveTo>
                  <a:lnTo>
                    <a:pt x="114" y="3100"/>
                  </a:lnTo>
                  <a:lnTo>
                    <a:pt x="132" y="3139"/>
                  </a:lnTo>
                  <a:lnTo>
                    <a:pt x="132" y="3139"/>
                  </a:lnTo>
                  <a:lnTo>
                    <a:pt x="175" y="3125"/>
                  </a:lnTo>
                  <a:lnTo>
                    <a:pt x="221" y="3112"/>
                  </a:lnTo>
                  <a:lnTo>
                    <a:pt x="221" y="3112"/>
                  </a:lnTo>
                  <a:lnTo>
                    <a:pt x="241" y="3104"/>
                  </a:lnTo>
                  <a:lnTo>
                    <a:pt x="252" y="3102"/>
                  </a:lnTo>
                  <a:lnTo>
                    <a:pt x="330" y="3088"/>
                  </a:lnTo>
                  <a:lnTo>
                    <a:pt x="330" y="3088"/>
                  </a:lnTo>
                  <a:lnTo>
                    <a:pt x="377" y="3078"/>
                  </a:lnTo>
                  <a:lnTo>
                    <a:pt x="385" y="3077"/>
                  </a:lnTo>
                  <a:lnTo>
                    <a:pt x="385" y="3077"/>
                  </a:lnTo>
                  <a:lnTo>
                    <a:pt x="385" y="3077"/>
                  </a:lnTo>
                  <a:lnTo>
                    <a:pt x="371" y="3075"/>
                  </a:lnTo>
                  <a:lnTo>
                    <a:pt x="363" y="3075"/>
                  </a:lnTo>
                  <a:lnTo>
                    <a:pt x="361" y="3073"/>
                  </a:lnTo>
                  <a:lnTo>
                    <a:pt x="361" y="3073"/>
                  </a:lnTo>
                  <a:lnTo>
                    <a:pt x="355" y="3071"/>
                  </a:lnTo>
                  <a:lnTo>
                    <a:pt x="340" y="3071"/>
                  </a:lnTo>
                  <a:lnTo>
                    <a:pt x="293" y="3073"/>
                  </a:lnTo>
                  <a:lnTo>
                    <a:pt x="241" y="3077"/>
                  </a:lnTo>
                  <a:lnTo>
                    <a:pt x="206" y="3080"/>
                  </a:lnTo>
                  <a:lnTo>
                    <a:pt x="206" y="3080"/>
                  </a:lnTo>
                  <a:lnTo>
                    <a:pt x="167" y="3090"/>
                  </a:lnTo>
                  <a:lnTo>
                    <a:pt x="140" y="3096"/>
                  </a:lnTo>
                  <a:lnTo>
                    <a:pt x="114" y="3100"/>
                  </a:lnTo>
                  <a:lnTo>
                    <a:pt x="114" y="3100"/>
                  </a:lnTo>
                  <a:close/>
                  <a:moveTo>
                    <a:pt x="641" y="3137"/>
                  </a:moveTo>
                  <a:lnTo>
                    <a:pt x="641" y="3137"/>
                  </a:lnTo>
                  <a:lnTo>
                    <a:pt x="663" y="3092"/>
                  </a:lnTo>
                  <a:lnTo>
                    <a:pt x="663" y="3092"/>
                  </a:lnTo>
                  <a:lnTo>
                    <a:pt x="612" y="3100"/>
                  </a:lnTo>
                  <a:lnTo>
                    <a:pt x="591" y="3104"/>
                  </a:lnTo>
                  <a:lnTo>
                    <a:pt x="579" y="3104"/>
                  </a:lnTo>
                  <a:lnTo>
                    <a:pt x="579" y="3104"/>
                  </a:lnTo>
                  <a:lnTo>
                    <a:pt x="577" y="3104"/>
                  </a:lnTo>
                  <a:lnTo>
                    <a:pt x="577" y="3108"/>
                  </a:lnTo>
                  <a:lnTo>
                    <a:pt x="575" y="3116"/>
                  </a:lnTo>
                  <a:lnTo>
                    <a:pt x="573" y="3117"/>
                  </a:lnTo>
                  <a:lnTo>
                    <a:pt x="571" y="3119"/>
                  </a:lnTo>
                  <a:lnTo>
                    <a:pt x="566" y="3117"/>
                  </a:lnTo>
                  <a:lnTo>
                    <a:pt x="556" y="3112"/>
                  </a:lnTo>
                  <a:lnTo>
                    <a:pt x="556" y="3112"/>
                  </a:lnTo>
                  <a:lnTo>
                    <a:pt x="497" y="3067"/>
                  </a:lnTo>
                  <a:lnTo>
                    <a:pt x="482" y="3057"/>
                  </a:lnTo>
                  <a:lnTo>
                    <a:pt x="470" y="3049"/>
                  </a:lnTo>
                  <a:lnTo>
                    <a:pt x="460" y="3047"/>
                  </a:lnTo>
                  <a:lnTo>
                    <a:pt x="457" y="3047"/>
                  </a:lnTo>
                  <a:lnTo>
                    <a:pt x="455" y="3049"/>
                  </a:lnTo>
                  <a:lnTo>
                    <a:pt x="455" y="3049"/>
                  </a:lnTo>
                  <a:lnTo>
                    <a:pt x="451" y="3053"/>
                  </a:lnTo>
                  <a:lnTo>
                    <a:pt x="443" y="3057"/>
                  </a:lnTo>
                  <a:lnTo>
                    <a:pt x="429" y="3059"/>
                  </a:lnTo>
                  <a:lnTo>
                    <a:pt x="427" y="3063"/>
                  </a:lnTo>
                  <a:lnTo>
                    <a:pt x="429" y="3069"/>
                  </a:lnTo>
                  <a:lnTo>
                    <a:pt x="437" y="3077"/>
                  </a:lnTo>
                  <a:lnTo>
                    <a:pt x="455" y="3088"/>
                  </a:lnTo>
                  <a:lnTo>
                    <a:pt x="455" y="3088"/>
                  </a:lnTo>
                  <a:lnTo>
                    <a:pt x="474" y="3102"/>
                  </a:lnTo>
                  <a:lnTo>
                    <a:pt x="492" y="3116"/>
                  </a:lnTo>
                  <a:lnTo>
                    <a:pt x="515" y="3137"/>
                  </a:lnTo>
                  <a:lnTo>
                    <a:pt x="531" y="3153"/>
                  </a:lnTo>
                  <a:lnTo>
                    <a:pt x="534" y="3156"/>
                  </a:lnTo>
                  <a:lnTo>
                    <a:pt x="540" y="3158"/>
                  </a:lnTo>
                  <a:lnTo>
                    <a:pt x="540" y="3158"/>
                  </a:lnTo>
                  <a:lnTo>
                    <a:pt x="550" y="3160"/>
                  </a:lnTo>
                  <a:lnTo>
                    <a:pt x="564" y="3162"/>
                  </a:lnTo>
                  <a:lnTo>
                    <a:pt x="571" y="3162"/>
                  </a:lnTo>
                  <a:lnTo>
                    <a:pt x="581" y="3160"/>
                  </a:lnTo>
                  <a:lnTo>
                    <a:pt x="595" y="3156"/>
                  </a:lnTo>
                  <a:lnTo>
                    <a:pt x="610" y="3151"/>
                  </a:lnTo>
                  <a:lnTo>
                    <a:pt x="610" y="3151"/>
                  </a:lnTo>
                  <a:lnTo>
                    <a:pt x="641" y="3137"/>
                  </a:lnTo>
                  <a:lnTo>
                    <a:pt x="641" y="3137"/>
                  </a:lnTo>
                  <a:close/>
                  <a:moveTo>
                    <a:pt x="774" y="2893"/>
                  </a:moveTo>
                  <a:lnTo>
                    <a:pt x="781" y="2880"/>
                  </a:lnTo>
                  <a:lnTo>
                    <a:pt x="766" y="2885"/>
                  </a:lnTo>
                  <a:lnTo>
                    <a:pt x="649" y="2901"/>
                  </a:lnTo>
                  <a:lnTo>
                    <a:pt x="649" y="2901"/>
                  </a:lnTo>
                  <a:lnTo>
                    <a:pt x="622" y="2899"/>
                  </a:lnTo>
                  <a:lnTo>
                    <a:pt x="597" y="2897"/>
                  </a:lnTo>
                  <a:lnTo>
                    <a:pt x="571" y="2893"/>
                  </a:lnTo>
                  <a:lnTo>
                    <a:pt x="571" y="2893"/>
                  </a:lnTo>
                  <a:lnTo>
                    <a:pt x="558" y="2889"/>
                  </a:lnTo>
                  <a:lnTo>
                    <a:pt x="554" y="2887"/>
                  </a:lnTo>
                  <a:lnTo>
                    <a:pt x="556" y="2885"/>
                  </a:lnTo>
                  <a:lnTo>
                    <a:pt x="558" y="2880"/>
                  </a:lnTo>
                  <a:lnTo>
                    <a:pt x="558" y="2876"/>
                  </a:lnTo>
                  <a:lnTo>
                    <a:pt x="556" y="2870"/>
                  </a:lnTo>
                  <a:lnTo>
                    <a:pt x="556" y="2870"/>
                  </a:lnTo>
                  <a:lnTo>
                    <a:pt x="501" y="2753"/>
                  </a:lnTo>
                  <a:lnTo>
                    <a:pt x="501" y="2753"/>
                  </a:lnTo>
                  <a:lnTo>
                    <a:pt x="534" y="2798"/>
                  </a:lnTo>
                  <a:lnTo>
                    <a:pt x="562" y="2835"/>
                  </a:lnTo>
                  <a:lnTo>
                    <a:pt x="575" y="2850"/>
                  </a:lnTo>
                  <a:lnTo>
                    <a:pt x="587" y="2862"/>
                  </a:lnTo>
                  <a:lnTo>
                    <a:pt x="587" y="2862"/>
                  </a:lnTo>
                  <a:lnTo>
                    <a:pt x="604" y="2876"/>
                  </a:lnTo>
                  <a:lnTo>
                    <a:pt x="618" y="2882"/>
                  </a:lnTo>
                  <a:lnTo>
                    <a:pt x="632" y="2884"/>
                  </a:lnTo>
                  <a:lnTo>
                    <a:pt x="649" y="2885"/>
                  </a:lnTo>
                  <a:lnTo>
                    <a:pt x="649" y="2885"/>
                  </a:lnTo>
                  <a:lnTo>
                    <a:pt x="671" y="2887"/>
                  </a:lnTo>
                  <a:lnTo>
                    <a:pt x="694" y="2884"/>
                  </a:lnTo>
                  <a:lnTo>
                    <a:pt x="719" y="2878"/>
                  </a:lnTo>
                  <a:lnTo>
                    <a:pt x="742" y="2870"/>
                  </a:lnTo>
                  <a:lnTo>
                    <a:pt x="742" y="2870"/>
                  </a:lnTo>
                  <a:lnTo>
                    <a:pt x="776" y="2854"/>
                  </a:lnTo>
                  <a:lnTo>
                    <a:pt x="783" y="2850"/>
                  </a:lnTo>
                  <a:lnTo>
                    <a:pt x="789" y="2846"/>
                  </a:lnTo>
                  <a:lnTo>
                    <a:pt x="789" y="2846"/>
                  </a:lnTo>
                  <a:lnTo>
                    <a:pt x="789" y="2846"/>
                  </a:lnTo>
                  <a:lnTo>
                    <a:pt x="787" y="2845"/>
                  </a:lnTo>
                  <a:lnTo>
                    <a:pt x="781" y="2845"/>
                  </a:lnTo>
                  <a:lnTo>
                    <a:pt x="756" y="2848"/>
                  </a:lnTo>
                  <a:lnTo>
                    <a:pt x="723" y="2852"/>
                  </a:lnTo>
                  <a:lnTo>
                    <a:pt x="696" y="2854"/>
                  </a:lnTo>
                  <a:lnTo>
                    <a:pt x="696" y="2854"/>
                  </a:lnTo>
                  <a:lnTo>
                    <a:pt x="676" y="2856"/>
                  </a:lnTo>
                  <a:lnTo>
                    <a:pt x="661" y="2858"/>
                  </a:lnTo>
                  <a:lnTo>
                    <a:pt x="641" y="2862"/>
                  </a:lnTo>
                  <a:lnTo>
                    <a:pt x="641" y="2862"/>
                  </a:lnTo>
                  <a:lnTo>
                    <a:pt x="637" y="2860"/>
                  </a:lnTo>
                  <a:lnTo>
                    <a:pt x="630" y="2856"/>
                  </a:lnTo>
                  <a:lnTo>
                    <a:pt x="608" y="2843"/>
                  </a:lnTo>
                  <a:lnTo>
                    <a:pt x="587" y="2823"/>
                  </a:lnTo>
                  <a:lnTo>
                    <a:pt x="577" y="2815"/>
                  </a:lnTo>
                  <a:lnTo>
                    <a:pt x="571" y="2808"/>
                  </a:lnTo>
                  <a:lnTo>
                    <a:pt x="571" y="2808"/>
                  </a:lnTo>
                  <a:lnTo>
                    <a:pt x="562" y="2794"/>
                  </a:lnTo>
                  <a:lnTo>
                    <a:pt x="548" y="2780"/>
                  </a:lnTo>
                  <a:lnTo>
                    <a:pt x="542" y="2770"/>
                  </a:lnTo>
                  <a:lnTo>
                    <a:pt x="536" y="2761"/>
                  </a:lnTo>
                  <a:lnTo>
                    <a:pt x="531" y="2747"/>
                  </a:lnTo>
                  <a:lnTo>
                    <a:pt x="525" y="2730"/>
                  </a:lnTo>
                  <a:lnTo>
                    <a:pt x="525" y="2730"/>
                  </a:lnTo>
                  <a:lnTo>
                    <a:pt x="515" y="2696"/>
                  </a:lnTo>
                  <a:lnTo>
                    <a:pt x="515" y="2696"/>
                  </a:lnTo>
                  <a:lnTo>
                    <a:pt x="513" y="2696"/>
                  </a:lnTo>
                  <a:lnTo>
                    <a:pt x="513" y="2698"/>
                  </a:lnTo>
                  <a:lnTo>
                    <a:pt x="509" y="2698"/>
                  </a:lnTo>
                  <a:lnTo>
                    <a:pt x="509" y="2698"/>
                  </a:lnTo>
                  <a:lnTo>
                    <a:pt x="466" y="2698"/>
                  </a:lnTo>
                  <a:lnTo>
                    <a:pt x="431" y="2698"/>
                  </a:lnTo>
                  <a:lnTo>
                    <a:pt x="431" y="2698"/>
                  </a:lnTo>
                  <a:lnTo>
                    <a:pt x="445" y="2728"/>
                  </a:lnTo>
                  <a:lnTo>
                    <a:pt x="460" y="2757"/>
                  </a:lnTo>
                  <a:lnTo>
                    <a:pt x="478" y="2792"/>
                  </a:lnTo>
                  <a:lnTo>
                    <a:pt x="478" y="2792"/>
                  </a:lnTo>
                  <a:lnTo>
                    <a:pt x="492" y="2821"/>
                  </a:lnTo>
                  <a:lnTo>
                    <a:pt x="497" y="2841"/>
                  </a:lnTo>
                  <a:lnTo>
                    <a:pt x="503" y="2858"/>
                  </a:lnTo>
                  <a:lnTo>
                    <a:pt x="509" y="2878"/>
                  </a:lnTo>
                  <a:lnTo>
                    <a:pt x="509" y="2878"/>
                  </a:lnTo>
                  <a:lnTo>
                    <a:pt x="519" y="2897"/>
                  </a:lnTo>
                  <a:lnTo>
                    <a:pt x="531" y="2913"/>
                  </a:lnTo>
                  <a:lnTo>
                    <a:pt x="542" y="2926"/>
                  </a:lnTo>
                  <a:lnTo>
                    <a:pt x="556" y="2940"/>
                  </a:lnTo>
                  <a:lnTo>
                    <a:pt x="556" y="2940"/>
                  </a:lnTo>
                  <a:lnTo>
                    <a:pt x="564" y="2944"/>
                  </a:lnTo>
                  <a:lnTo>
                    <a:pt x="575" y="2946"/>
                  </a:lnTo>
                  <a:lnTo>
                    <a:pt x="585" y="2944"/>
                  </a:lnTo>
                  <a:lnTo>
                    <a:pt x="597" y="2940"/>
                  </a:lnTo>
                  <a:lnTo>
                    <a:pt x="620" y="2930"/>
                  </a:lnTo>
                  <a:lnTo>
                    <a:pt x="632" y="2926"/>
                  </a:lnTo>
                  <a:lnTo>
                    <a:pt x="641" y="2924"/>
                  </a:lnTo>
                  <a:lnTo>
                    <a:pt x="641" y="2924"/>
                  </a:lnTo>
                  <a:lnTo>
                    <a:pt x="690" y="2913"/>
                  </a:lnTo>
                  <a:lnTo>
                    <a:pt x="774" y="2893"/>
                  </a:lnTo>
                  <a:lnTo>
                    <a:pt x="774" y="2893"/>
                  </a:lnTo>
                  <a:close/>
                  <a:moveTo>
                    <a:pt x="873" y="2730"/>
                  </a:moveTo>
                  <a:lnTo>
                    <a:pt x="873" y="2730"/>
                  </a:lnTo>
                  <a:lnTo>
                    <a:pt x="900" y="2689"/>
                  </a:lnTo>
                  <a:lnTo>
                    <a:pt x="900" y="2689"/>
                  </a:lnTo>
                  <a:lnTo>
                    <a:pt x="867" y="2659"/>
                  </a:lnTo>
                  <a:lnTo>
                    <a:pt x="867" y="2659"/>
                  </a:lnTo>
                  <a:lnTo>
                    <a:pt x="853" y="2648"/>
                  </a:lnTo>
                  <a:lnTo>
                    <a:pt x="840" y="2638"/>
                  </a:lnTo>
                  <a:lnTo>
                    <a:pt x="814" y="2622"/>
                  </a:lnTo>
                  <a:lnTo>
                    <a:pt x="801" y="2613"/>
                  </a:lnTo>
                  <a:lnTo>
                    <a:pt x="787" y="2603"/>
                  </a:lnTo>
                  <a:lnTo>
                    <a:pt x="774" y="2589"/>
                  </a:lnTo>
                  <a:lnTo>
                    <a:pt x="758" y="2574"/>
                  </a:lnTo>
                  <a:lnTo>
                    <a:pt x="758" y="2574"/>
                  </a:lnTo>
                  <a:lnTo>
                    <a:pt x="713" y="2519"/>
                  </a:lnTo>
                  <a:lnTo>
                    <a:pt x="706" y="2509"/>
                  </a:lnTo>
                  <a:lnTo>
                    <a:pt x="698" y="2503"/>
                  </a:lnTo>
                  <a:lnTo>
                    <a:pt x="690" y="2498"/>
                  </a:lnTo>
                  <a:lnTo>
                    <a:pt x="680" y="2496"/>
                  </a:lnTo>
                  <a:lnTo>
                    <a:pt x="680" y="2496"/>
                  </a:lnTo>
                  <a:lnTo>
                    <a:pt x="659" y="2492"/>
                  </a:lnTo>
                  <a:lnTo>
                    <a:pt x="637" y="2490"/>
                  </a:lnTo>
                  <a:lnTo>
                    <a:pt x="595" y="2488"/>
                  </a:lnTo>
                  <a:lnTo>
                    <a:pt x="595" y="2488"/>
                  </a:lnTo>
                  <a:lnTo>
                    <a:pt x="573" y="2488"/>
                  </a:lnTo>
                  <a:lnTo>
                    <a:pt x="554" y="2488"/>
                  </a:lnTo>
                  <a:lnTo>
                    <a:pt x="544" y="2490"/>
                  </a:lnTo>
                  <a:lnTo>
                    <a:pt x="536" y="2494"/>
                  </a:lnTo>
                  <a:lnTo>
                    <a:pt x="531" y="2498"/>
                  </a:lnTo>
                  <a:lnTo>
                    <a:pt x="525" y="2503"/>
                  </a:lnTo>
                  <a:lnTo>
                    <a:pt x="525" y="2503"/>
                  </a:lnTo>
                  <a:lnTo>
                    <a:pt x="513" y="2521"/>
                  </a:lnTo>
                  <a:lnTo>
                    <a:pt x="509" y="2527"/>
                  </a:lnTo>
                  <a:lnTo>
                    <a:pt x="501" y="2535"/>
                  </a:lnTo>
                  <a:lnTo>
                    <a:pt x="501" y="2535"/>
                  </a:lnTo>
                  <a:lnTo>
                    <a:pt x="497" y="2538"/>
                  </a:lnTo>
                  <a:lnTo>
                    <a:pt x="495" y="2542"/>
                  </a:lnTo>
                  <a:lnTo>
                    <a:pt x="494" y="2550"/>
                  </a:lnTo>
                  <a:lnTo>
                    <a:pt x="494" y="2552"/>
                  </a:lnTo>
                  <a:lnTo>
                    <a:pt x="490" y="2554"/>
                  </a:lnTo>
                  <a:lnTo>
                    <a:pt x="486" y="2556"/>
                  </a:lnTo>
                  <a:lnTo>
                    <a:pt x="478" y="2558"/>
                  </a:lnTo>
                  <a:lnTo>
                    <a:pt x="478" y="2558"/>
                  </a:lnTo>
                  <a:lnTo>
                    <a:pt x="464" y="2558"/>
                  </a:lnTo>
                  <a:lnTo>
                    <a:pt x="453" y="2558"/>
                  </a:lnTo>
                  <a:lnTo>
                    <a:pt x="431" y="2558"/>
                  </a:lnTo>
                  <a:lnTo>
                    <a:pt x="431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31" y="2558"/>
                  </a:lnTo>
                  <a:lnTo>
                    <a:pt x="431" y="2558"/>
                  </a:lnTo>
                  <a:lnTo>
                    <a:pt x="439" y="2554"/>
                  </a:lnTo>
                  <a:lnTo>
                    <a:pt x="445" y="2550"/>
                  </a:lnTo>
                  <a:lnTo>
                    <a:pt x="451" y="2544"/>
                  </a:lnTo>
                  <a:lnTo>
                    <a:pt x="455" y="2535"/>
                  </a:lnTo>
                  <a:lnTo>
                    <a:pt x="455" y="2535"/>
                  </a:lnTo>
                  <a:lnTo>
                    <a:pt x="460" y="2494"/>
                  </a:lnTo>
                  <a:lnTo>
                    <a:pt x="462" y="2478"/>
                  </a:lnTo>
                  <a:lnTo>
                    <a:pt x="462" y="2472"/>
                  </a:lnTo>
                  <a:lnTo>
                    <a:pt x="462" y="2472"/>
                  </a:lnTo>
                  <a:lnTo>
                    <a:pt x="459" y="2472"/>
                  </a:lnTo>
                  <a:lnTo>
                    <a:pt x="453" y="2474"/>
                  </a:lnTo>
                  <a:lnTo>
                    <a:pt x="447" y="2476"/>
                  </a:lnTo>
                  <a:lnTo>
                    <a:pt x="443" y="2480"/>
                  </a:lnTo>
                  <a:lnTo>
                    <a:pt x="437" y="2486"/>
                  </a:lnTo>
                  <a:lnTo>
                    <a:pt x="431" y="2496"/>
                  </a:lnTo>
                  <a:lnTo>
                    <a:pt x="431" y="2496"/>
                  </a:lnTo>
                  <a:lnTo>
                    <a:pt x="424" y="2513"/>
                  </a:lnTo>
                  <a:lnTo>
                    <a:pt x="418" y="2527"/>
                  </a:lnTo>
                  <a:lnTo>
                    <a:pt x="412" y="2537"/>
                  </a:lnTo>
                  <a:lnTo>
                    <a:pt x="406" y="2538"/>
                  </a:lnTo>
                  <a:lnTo>
                    <a:pt x="400" y="2542"/>
                  </a:lnTo>
                  <a:lnTo>
                    <a:pt x="400" y="2542"/>
                  </a:lnTo>
                  <a:lnTo>
                    <a:pt x="387" y="2548"/>
                  </a:lnTo>
                  <a:lnTo>
                    <a:pt x="375" y="2554"/>
                  </a:lnTo>
                  <a:lnTo>
                    <a:pt x="361" y="2566"/>
                  </a:lnTo>
                  <a:lnTo>
                    <a:pt x="361" y="2566"/>
                  </a:lnTo>
                  <a:lnTo>
                    <a:pt x="357" y="2568"/>
                  </a:lnTo>
                  <a:lnTo>
                    <a:pt x="352" y="2570"/>
                  </a:lnTo>
                  <a:lnTo>
                    <a:pt x="346" y="2574"/>
                  </a:lnTo>
                  <a:lnTo>
                    <a:pt x="338" y="2581"/>
                  </a:lnTo>
                  <a:lnTo>
                    <a:pt x="338" y="2581"/>
                  </a:lnTo>
                  <a:lnTo>
                    <a:pt x="320" y="2607"/>
                  </a:lnTo>
                  <a:lnTo>
                    <a:pt x="315" y="2615"/>
                  </a:lnTo>
                  <a:lnTo>
                    <a:pt x="315" y="2620"/>
                  </a:lnTo>
                  <a:lnTo>
                    <a:pt x="315" y="2620"/>
                  </a:lnTo>
                  <a:lnTo>
                    <a:pt x="319" y="2624"/>
                  </a:lnTo>
                  <a:lnTo>
                    <a:pt x="324" y="2628"/>
                  </a:lnTo>
                  <a:lnTo>
                    <a:pt x="330" y="2628"/>
                  </a:lnTo>
                  <a:lnTo>
                    <a:pt x="336" y="2628"/>
                  </a:lnTo>
                  <a:lnTo>
                    <a:pt x="344" y="2626"/>
                  </a:lnTo>
                  <a:lnTo>
                    <a:pt x="354" y="2620"/>
                  </a:lnTo>
                  <a:lnTo>
                    <a:pt x="354" y="2620"/>
                  </a:lnTo>
                  <a:lnTo>
                    <a:pt x="390" y="2597"/>
                  </a:lnTo>
                  <a:lnTo>
                    <a:pt x="398" y="2593"/>
                  </a:lnTo>
                  <a:lnTo>
                    <a:pt x="404" y="2593"/>
                  </a:lnTo>
                  <a:lnTo>
                    <a:pt x="406" y="2593"/>
                  </a:lnTo>
                  <a:lnTo>
                    <a:pt x="408" y="2597"/>
                  </a:lnTo>
                  <a:lnTo>
                    <a:pt x="408" y="2597"/>
                  </a:lnTo>
                  <a:lnTo>
                    <a:pt x="406" y="2611"/>
                  </a:lnTo>
                  <a:lnTo>
                    <a:pt x="402" y="2628"/>
                  </a:lnTo>
                  <a:lnTo>
                    <a:pt x="400" y="2636"/>
                  </a:lnTo>
                  <a:lnTo>
                    <a:pt x="400" y="2644"/>
                  </a:lnTo>
                  <a:lnTo>
                    <a:pt x="402" y="2650"/>
                  </a:lnTo>
                  <a:lnTo>
                    <a:pt x="408" y="2652"/>
                  </a:lnTo>
                  <a:lnTo>
                    <a:pt x="408" y="2652"/>
                  </a:lnTo>
                  <a:lnTo>
                    <a:pt x="420" y="2655"/>
                  </a:lnTo>
                  <a:lnTo>
                    <a:pt x="424" y="2657"/>
                  </a:lnTo>
                  <a:lnTo>
                    <a:pt x="429" y="2659"/>
                  </a:lnTo>
                  <a:lnTo>
                    <a:pt x="435" y="2659"/>
                  </a:lnTo>
                  <a:lnTo>
                    <a:pt x="445" y="2657"/>
                  </a:lnTo>
                  <a:lnTo>
                    <a:pt x="455" y="2652"/>
                  </a:lnTo>
                  <a:lnTo>
                    <a:pt x="470" y="2644"/>
                  </a:lnTo>
                  <a:lnTo>
                    <a:pt x="470" y="2644"/>
                  </a:lnTo>
                  <a:lnTo>
                    <a:pt x="501" y="2626"/>
                  </a:lnTo>
                  <a:lnTo>
                    <a:pt x="527" y="2613"/>
                  </a:lnTo>
                  <a:lnTo>
                    <a:pt x="546" y="2601"/>
                  </a:lnTo>
                  <a:lnTo>
                    <a:pt x="552" y="2595"/>
                  </a:lnTo>
                  <a:lnTo>
                    <a:pt x="556" y="2589"/>
                  </a:lnTo>
                  <a:lnTo>
                    <a:pt x="556" y="2589"/>
                  </a:lnTo>
                  <a:lnTo>
                    <a:pt x="558" y="2583"/>
                  </a:lnTo>
                  <a:lnTo>
                    <a:pt x="558" y="2576"/>
                  </a:lnTo>
                  <a:lnTo>
                    <a:pt x="560" y="2562"/>
                  </a:lnTo>
                  <a:lnTo>
                    <a:pt x="564" y="2558"/>
                  </a:lnTo>
                  <a:lnTo>
                    <a:pt x="567" y="2558"/>
                  </a:lnTo>
                  <a:lnTo>
                    <a:pt x="575" y="2560"/>
                  </a:lnTo>
                  <a:lnTo>
                    <a:pt x="587" y="2566"/>
                  </a:lnTo>
                  <a:lnTo>
                    <a:pt x="587" y="2566"/>
                  </a:lnTo>
                  <a:lnTo>
                    <a:pt x="606" y="2579"/>
                  </a:lnTo>
                  <a:lnTo>
                    <a:pt x="616" y="2591"/>
                  </a:lnTo>
                  <a:lnTo>
                    <a:pt x="624" y="2603"/>
                  </a:lnTo>
                  <a:lnTo>
                    <a:pt x="634" y="2620"/>
                  </a:lnTo>
                  <a:lnTo>
                    <a:pt x="634" y="2620"/>
                  </a:lnTo>
                  <a:lnTo>
                    <a:pt x="645" y="2640"/>
                  </a:lnTo>
                  <a:lnTo>
                    <a:pt x="649" y="2648"/>
                  </a:lnTo>
                  <a:lnTo>
                    <a:pt x="655" y="2653"/>
                  </a:lnTo>
                  <a:lnTo>
                    <a:pt x="663" y="2657"/>
                  </a:lnTo>
                  <a:lnTo>
                    <a:pt x="672" y="2661"/>
                  </a:lnTo>
                  <a:lnTo>
                    <a:pt x="686" y="2665"/>
                  </a:lnTo>
                  <a:lnTo>
                    <a:pt x="704" y="2667"/>
                  </a:lnTo>
                  <a:lnTo>
                    <a:pt x="704" y="2667"/>
                  </a:lnTo>
                  <a:lnTo>
                    <a:pt x="721" y="2667"/>
                  </a:lnTo>
                  <a:lnTo>
                    <a:pt x="731" y="2665"/>
                  </a:lnTo>
                  <a:lnTo>
                    <a:pt x="739" y="2663"/>
                  </a:lnTo>
                  <a:lnTo>
                    <a:pt x="742" y="2661"/>
                  </a:lnTo>
                  <a:lnTo>
                    <a:pt x="746" y="2661"/>
                  </a:lnTo>
                  <a:lnTo>
                    <a:pt x="752" y="2661"/>
                  </a:lnTo>
                  <a:lnTo>
                    <a:pt x="774" y="2675"/>
                  </a:lnTo>
                  <a:lnTo>
                    <a:pt x="774" y="2675"/>
                  </a:lnTo>
                  <a:lnTo>
                    <a:pt x="791" y="2685"/>
                  </a:lnTo>
                  <a:lnTo>
                    <a:pt x="807" y="2692"/>
                  </a:lnTo>
                  <a:lnTo>
                    <a:pt x="834" y="2702"/>
                  </a:lnTo>
                  <a:lnTo>
                    <a:pt x="855" y="2712"/>
                  </a:lnTo>
                  <a:lnTo>
                    <a:pt x="861" y="2716"/>
                  </a:lnTo>
                  <a:lnTo>
                    <a:pt x="867" y="2722"/>
                  </a:lnTo>
                  <a:lnTo>
                    <a:pt x="867" y="2722"/>
                  </a:lnTo>
                  <a:lnTo>
                    <a:pt x="873" y="2730"/>
                  </a:lnTo>
                  <a:lnTo>
                    <a:pt x="873" y="2730"/>
                  </a:lnTo>
                  <a:close/>
                  <a:moveTo>
                    <a:pt x="999" y="2538"/>
                  </a:moveTo>
                  <a:lnTo>
                    <a:pt x="1026" y="2496"/>
                  </a:lnTo>
                  <a:lnTo>
                    <a:pt x="1026" y="2496"/>
                  </a:lnTo>
                  <a:lnTo>
                    <a:pt x="1019" y="2459"/>
                  </a:lnTo>
                  <a:lnTo>
                    <a:pt x="1013" y="2441"/>
                  </a:lnTo>
                  <a:lnTo>
                    <a:pt x="1007" y="2425"/>
                  </a:lnTo>
                  <a:lnTo>
                    <a:pt x="1007" y="2425"/>
                  </a:lnTo>
                  <a:lnTo>
                    <a:pt x="993" y="2390"/>
                  </a:lnTo>
                  <a:lnTo>
                    <a:pt x="982" y="2353"/>
                  </a:lnTo>
                  <a:lnTo>
                    <a:pt x="968" y="2318"/>
                  </a:lnTo>
                  <a:lnTo>
                    <a:pt x="960" y="2301"/>
                  </a:lnTo>
                  <a:lnTo>
                    <a:pt x="953" y="2285"/>
                  </a:lnTo>
                  <a:lnTo>
                    <a:pt x="953" y="2285"/>
                  </a:lnTo>
                  <a:lnTo>
                    <a:pt x="935" y="2258"/>
                  </a:lnTo>
                  <a:lnTo>
                    <a:pt x="919" y="2232"/>
                  </a:lnTo>
                  <a:lnTo>
                    <a:pt x="898" y="2205"/>
                  </a:lnTo>
                  <a:lnTo>
                    <a:pt x="875" y="2176"/>
                  </a:lnTo>
                  <a:lnTo>
                    <a:pt x="875" y="2176"/>
                  </a:lnTo>
                  <a:lnTo>
                    <a:pt x="834" y="2127"/>
                  </a:lnTo>
                  <a:lnTo>
                    <a:pt x="814" y="2106"/>
                  </a:lnTo>
                  <a:lnTo>
                    <a:pt x="781" y="2075"/>
                  </a:lnTo>
                  <a:lnTo>
                    <a:pt x="781" y="2075"/>
                  </a:lnTo>
                  <a:lnTo>
                    <a:pt x="762" y="2057"/>
                  </a:lnTo>
                  <a:lnTo>
                    <a:pt x="744" y="2037"/>
                  </a:lnTo>
                  <a:lnTo>
                    <a:pt x="715" y="2006"/>
                  </a:lnTo>
                  <a:lnTo>
                    <a:pt x="702" y="1993"/>
                  </a:lnTo>
                  <a:lnTo>
                    <a:pt x="692" y="1983"/>
                  </a:lnTo>
                  <a:lnTo>
                    <a:pt x="682" y="1975"/>
                  </a:lnTo>
                  <a:lnTo>
                    <a:pt x="672" y="1973"/>
                  </a:lnTo>
                  <a:lnTo>
                    <a:pt x="672" y="1973"/>
                  </a:lnTo>
                  <a:lnTo>
                    <a:pt x="653" y="1975"/>
                  </a:lnTo>
                  <a:lnTo>
                    <a:pt x="630" y="1979"/>
                  </a:lnTo>
                  <a:lnTo>
                    <a:pt x="595" y="1989"/>
                  </a:lnTo>
                  <a:lnTo>
                    <a:pt x="595" y="1989"/>
                  </a:lnTo>
                  <a:lnTo>
                    <a:pt x="566" y="2000"/>
                  </a:lnTo>
                  <a:lnTo>
                    <a:pt x="546" y="2010"/>
                  </a:lnTo>
                  <a:lnTo>
                    <a:pt x="532" y="2020"/>
                  </a:lnTo>
                  <a:lnTo>
                    <a:pt x="532" y="2020"/>
                  </a:lnTo>
                  <a:lnTo>
                    <a:pt x="525" y="2030"/>
                  </a:lnTo>
                  <a:lnTo>
                    <a:pt x="521" y="2037"/>
                  </a:lnTo>
                  <a:lnTo>
                    <a:pt x="517" y="2051"/>
                  </a:lnTo>
                  <a:lnTo>
                    <a:pt x="517" y="2051"/>
                  </a:lnTo>
                  <a:lnTo>
                    <a:pt x="501" y="2073"/>
                  </a:lnTo>
                  <a:lnTo>
                    <a:pt x="497" y="2076"/>
                  </a:lnTo>
                  <a:lnTo>
                    <a:pt x="497" y="2080"/>
                  </a:lnTo>
                  <a:lnTo>
                    <a:pt x="501" y="2078"/>
                  </a:lnTo>
                  <a:lnTo>
                    <a:pt x="509" y="2075"/>
                  </a:lnTo>
                  <a:lnTo>
                    <a:pt x="509" y="2075"/>
                  </a:lnTo>
                  <a:lnTo>
                    <a:pt x="534" y="2059"/>
                  </a:lnTo>
                  <a:lnTo>
                    <a:pt x="562" y="2043"/>
                  </a:lnTo>
                  <a:lnTo>
                    <a:pt x="587" y="2032"/>
                  </a:lnTo>
                  <a:lnTo>
                    <a:pt x="597" y="2028"/>
                  </a:lnTo>
                  <a:lnTo>
                    <a:pt x="602" y="2028"/>
                  </a:lnTo>
                  <a:lnTo>
                    <a:pt x="602" y="2028"/>
                  </a:lnTo>
                  <a:lnTo>
                    <a:pt x="608" y="2028"/>
                  </a:lnTo>
                  <a:lnTo>
                    <a:pt x="614" y="2024"/>
                  </a:lnTo>
                  <a:lnTo>
                    <a:pt x="628" y="2014"/>
                  </a:lnTo>
                  <a:lnTo>
                    <a:pt x="636" y="2012"/>
                  </a:lnTo>
                  <a:lnTo>
                    <a:pt x="643" y="2010"/>
                  </a:lnTo>
                  <a:lnTo>
                    <a:pt x="653" y="2014"/>
                  </a:lnTo>
                  <a:lnTo>
                    <a:pt x="665" y="2020"/>
                  </a:lnTo>
                  <a:lnTo>
                    <a:pt x="665" y="2020"/>
                  </a:lnTo>
                  <a:lnTo>
                    <a:pt x="674" y="2026"/>
                  </a:lnTo>
                  <a:lnTo>
                    <a:pt x="682" y="2030"/>
                  </a:lnTo>
                  <a:lnTo>
                    <a:pt x="688" y="2030"/>
                  </a:lnTo>
                  <a:lnTo>
                    <a:pt x="694" y="2032"/>
                  </a:lnTo>
                  <a:lnTo>
                    <a:pt x="702" y="2037"/>
                  </a:lnTo>
                  <a:lnTo>
                    <a:pt x="711" y="2049"/>
                  </a:lnTo>
                  <a:lnTo>
                    <a:pt x="729" y="2069"/>
                  </a:lnTo>
                  <a:lnTo>
                    <a:pt x="750" y="2098"/>
                  </a:lnTo>
                  <a:lnTo>
                    <a:pt x="750" y="2098"/>
                  </a:lnTo>
                  <a:lnTo>
                    <a:pt x="793" y="2156"/>
                  </a:lnTo>
                  <a:lnTo>
                    <a:pt x="824" y="2191"/>
                  </a:lnTo>
                  <a:lnTo>
                    <a:pt x="846" y="2219"/>
                  </a:lnTo>
                  <a:lnTo>
                    <a:pt x="853" y="2232"/>
                  </a:lnTo>
                  <a:lnTo>
                    <a:pt x="859" y="2246"/>
                  </a:lnTo>
                  <a:lnTo>
                    <a:pt x="859" y="2246"/>
                  </a:lnTo>
                  <a:lnTo>
                    <a:pt x="867" y="2262"/>
                  </a:lnTo>
                  <a:lnTo>
                    <a:pt x="875" y="2277"/>
                  </a:lnTo>
                  <a:lnTo>
                    <a:pt x="896" y="2308"/>
                  </a:lnTo>
                  <a:lnTo>
                    <a:pt x="914" y="2336"/>
                  </a:lnTo>
                  <a:lnTo>
                    <a:pt x="919" y="2347"/>
                  </a:lnTo>
                  <a:lnTo>
                    <a:pt x="921" y="2355"/>
                  </a:lnTo>
                  <a:lnTo>
                    <a:pt x="921" y="2355"/>
                  </a:lnTo>
                  <a:lnTo>
                    <a:pt x="931" y="2394"/>
                  </a:lnTo>
                  <a:lnTo>
                    <a:pt x="937" y="2418"/>
                  </a:lnTo>
                  <a:lnTo>
                    <a:pt x="937" y="2418"/>
                  </a:lnTo>
                  <a:lnTo>
                    <a:pt x="912" y="2381"/>
                  </a:lnTo>
                  <a:lnTo>
                    <a:pt x="886" y="2347"/>
                  </a:lnTo>
                  <a:lnTo>
                    <a:pt x="859" y="2316"/>
                  </a:lnTo>
                  <a:lnTo>
                    <a:pt x="859" y="2316"/>
                  </a:lnTo>
                  <a:lnTo>
                    <a:pt x="844" y="2301"/>
                  </a:lnTo>
                  <a:lnTo>
                    <a:pt x="830" y="2279"/>
                  </a:lnTo>
                  <a:lnTo>
                    <a:pt x="797" y="2236"/>
                  </a:lnTo>
                  <a:lnTo>
                    <a:pt x="768" y="2193"/>
                  </a:lnTo>
                  <a:lnTo>
                    <a:pt x="742" y="2160"/>
                  </a:lnTo>
                  <a:lnTo>
                    <a:pt x="742" y="2160"/>
                  </a:lnTo>
                  <a:lnTo>
                    <a:pt x="723" y="2139"/>
                  </a:lnTo>
                  <a:lnTo>
                    <a:pt x="707" y="2121"/>
                  </a:lnTo>
                  <a:lnTo>
                    <a:pt x="692" y="2108"/>
                  </a:lnTo>
                  <a:lnTo>
                    <a:pt x="682" y="2102"/>
                  </a:lnTo>
                  <a:lnTo>
                    <a:pt x="672" y="2098"/>
                  </a:lnTo>
                  <a:lnTo>
                    <a:pt x="672" y="2098"/>
                  </a:lnTo>
                  <a:lnTo>
                    <a:pt x="643" y="2088"/>
                  </a:lnTo>
                  <a:lnTo>
                    <a:pt x="608" y="2076"/>
                  </a:lnTo>
                  <a:lnTo>
                    <a:pt x="575" y="2067"/>
                  </a:lnTo>
                  <a:lnTo>
                    <a:pt x="564" y="2067"/>
                  </a:lnTo>
                  <a:lnTo>
                    <a:pt x="556" y="2067"/>
                  </a:lnTo>
                  <a:lnTo>
                    <a:pt x="556" y="2067"/>
                  </a:lnTo>
                  <a:lnTo>
                    <a:pt x="548" y="2073"/>
                  </a:lnTo>
                  <a:lnTo>
                    <a:pt x="544" y="2076"/>
                  </a:lnTo>
                  <a:lnTo>
                    <a:pt x="540" y="2084"/>
                  </a:lnTo>
                  <a:lnTo>
                    <a:pt x="532" y="2090"/>
                  </a:lnTo>
                  <a:lnTo>
                    <a:pt x="532" y="2090"/>
                  </a:lnTo>
                  <a:lnTo>
                    <a:pt x="513" y="2102"/>
                  </a:lnTo>
                  <a:lnTo>
                    <a:pt x="509" y="2104"/>
                  </a:lnTo>
                  <a:lnTo>
                    <a:pt x="507" y="2108"/>
                  </a:lnTo>
                  <a:lnTo>
                    <a:pt x="507" y="2110"/>
                  </a:lnTo>
                  <a:lnTo>
                    <a:pt x="509" y="2113"/>
                  </a:lnTo>
                  <a:lnTo>
                    <a:pt x="509" y="2113"/>
                  </a:lnTo>
                  <a:lnTo>
                    <a:pt x="513" y="2117"/>
                  </a:lnTo>
                  <a:lnTo>
                    <a:pt x="517" y="2119"/>
                  </a:lnTo>
                  <a:lnTo>
                    <a:pt x="529" y="2123"/>
                  </a:lnTo>
                  <a:lnTo>
                    <a:pt x="546" y="2123"/>
                  </a:lnTo>
                  <a:lnTo>
                    <a:pt x="571" y="2121"/>
                  </a:lnTo>
                  <a:lnTo>
                    <a:pt x="571" y="2121"/>
                  </a:lnTo>
                  <a:lnTo>
                    <a:pt x="614" y="2115"/>
                  </a:lnTo>
                  <a:lnTo>
                    <a:pt x="624" y="2117"/>
                  </a:lnTo>
                  <a:lnTo>
                    <a:pt x="626" y="2119"/>
                  </a:lnTo>
                  <a:lnTo>
                    <a:pt x="626" y="2121"/>
                  </a:lnTo>
                  <a:lnTo>
                    <a:pt x="626" y="2121"/>
                  </a:lnTo>
                  <a:lnTo>
                    <a:pt x="624" y="2125"/>
                  </a:lnTo>
                  <a:lnTo>
                    <a:pt x="618" y="2129"/>
                  </a:lnTo>
                  <a:lnTo>
                    <a:pt x="602" y="2139"/>
                  </a:lnTo>
                  <a:lnTo>
                    <a:pt x="581" y="2152"/>
                  </a:lnTo>
                  <a:lnTo>
                    <a:pt x="571" y="2160"/>
                  </a:lnTo>
                  <a:lnTo>
                    <a:pt x="564" y="2168"/>
                  </a:lnTo>
                  <a:lnTo>
                    <a:pt x="564" y="2168"/>
                  </a:lnTo>
                  <a:lnTo>
                    <a:pt x="548" y="2184"/>
                  </a:lnTo>
                  <a:lnTo>
                    <a:pt x="534" y="2195"/>
                  </a:lnTo>
                  <a:lnTo>
                    <a:pt x="523" y="2207"/>
                  </a:lnTo>
                  <a:lnTo>
                    <a:pt x="509" y="2223"/>
                  </a:lnTo>
                  <a:lnTo>
                    <a:pt x="509" y="2223"/>
                  </a:lnTo>
                  <a:lnTo>
                    <a:pt x="482" y="2262"/>
                  </a:lnTo>
                  <a:lnTo>
                    <a:pt x="462" y="2293"/>
                  </a:lnTo>
                  <a:lnTo>
                    <a:pt x="462" y="2293"/>
                  </a:lnTo>
                  <a:lnTo>
                    <a:pt x="451" y="2316"/>
                  </a:lnTo>
                  <a:lnTo>
                    <a:pt x="443" y="2330"/>
                  </a:lnTo>
                  <a:lnTo>
                    <a:pt x="431" y="2347"/>
                  </a:lnTo>
                  <a:lnTo>
                    <a:pt x="431" y="2347"/>
                  </a:lnTo>
                  <a:lnTo>
                    <a:pt x="412" y="2375"/>
                  </a:lnTo>
                  <a:lnTo>
                    <a:pt x="392" y="2412"/>
                  </a:lnTo>
                  <a:lnTo>
                    <a:pt x="377" y="2441"/>
                  </a:lnTo>
                  <a:lnTo>
                    <a:pt x="375" y="2449"/>
                  </a:lnTo>
                  <a:lnTo>
                    <a:pt x="375" y="2449"/>
                  </a:lnTo>
                  <a:lnTo>
                    <a:pt x="377" y="2449"/>
                  </a:lnTo>
                  <a:lnTo>
                    <a:pt x="377" y="2449"/>
                  </a:lnTo>
                  <a:lnTo>
                    <a:pt x="385" y="2441"/>
                  </a:lnTo>
                  <a:lnTo>
                    <a:pt x="398" y="2425"/>
                  </a:lnTo>
                  <a:lnTo>
                    <a:pt x="431" y="2384"/>
                  </a:lnTo>
                  <a:lnTo>
                    <a:pt x="464" y="2340"/>
                  </a:lnTo>
                  <a:lnTo>
                    <a:pt x="486" y="2308"/>
                  </a:lnTo>
                  <a:lnTo>
                    <a:pt x="486" y="2308"/>
                  </a:lnTo>
                  <a:lnTo>
                    <a:pt x="488" y="2305"/>
                  </a:lnTo>
                  <a:lnTo>
                    <a:pt x="488" y="2303"/>
                  </a:lnTo>
                  <a:lnTo>
                    <a:pt x="486" y="2297"/>
                  </a:lnTo>
                  <a:lnTo>
                    <a:pt x="482" y="2295"/>
                  </a:lnTo>
                  <a:lnTo>
                    <a:pt x="478" y="2291"/>
                  </a:lnTo>
                  <a:lnTo>
                    <a:pt x="480" y="2289"/>
                  </a:lnTo>
                  <a:lnTo>
                    <a:pt x="480" y="2285"/>
                  </a:lnTo>
                  <a:lnTo>
                    <a:pt x="490" y="2273"/>
                  </a:lnTo>
                  <a:lnTo>
                    <a:pt x="509" y="2256"/>
                  </a:lnTo>
                  <a:lnTo>
                    <a:pt x="540" y="2230"/>
                  </a:lnTo>
                  <a:lnTo>
                    <a:pt x="540" y="2230"/>
                  </a:lnTo>
                  <a:lnTo>
                    <a:pt x="602" y="2184"/>
                  </a:lnTo>
                  <a:lnTo>
                    <a:pt x="634" y="2162"/>
                  </a:lnTo>
                  <a:lnTo>
                    <a:pt x="647" y="2152"/>
                  </a:lnTo>
                  <a:lnTo>
                    <a:pt x="649" y="2152"/>
                  </a:lnTo>
                  <a:lnTo>
                    <a:pt x="649" y="2152"/>
                  </a:lnTo>
                  <a:lnTo>
                    <a:pt x="680" y="2180"/>
                  </a:lnTo>
                  <a:lnTo>
                    <a:pt x="704" y="2203"/>
                  </a:lnTo>
                  <a:lnTo>
                    <a:pt x="713" y="2213"/>
                  </a:lnTo>
                  <a:lnTo>
                    <a:pt x="719" y="2223"/>
                  </a:lnTo>
                  <a:lnTo>
                    <a:pt x="719" y="2223"/>
                  </a:lnTo>
                  <a:lnTo>
                    <a:pt x="729" y="2242"/>
                  </a:lnTo>
                  <a:lnTo>
                    <a:pt x="739" y="2266"/>
                  </a:lnTo>
                  <a:lnTo>
                    <a:pt x="746" y="2289"/>
                  </a:lnTo>
                  <a:lnTo>
                    <a:pt x="750" y="2299"/>
                  </a:lnTo>
                  <a:lnTo>
                    <a:pt x="750" y="2308"/>
                  </a:lnTo>
                  <a:lnTo>
                    <a:pt x="750" y="2308"/>
                  </a:lnTo>
                  <a:lnTo>
                    <a:pt x="750" y="2316"/>
                  </a:lnTo>
                  <a:lnTo>
                    <a:pt x="754" y="2320"/>
                  </a:lnTo>
                  <a:lnTo>
                    <a:pt x="756" y="2324"/>
                  </a:lnTo>
                  <a:lnTo>
                    <a:pt x="762" y="2326"/>
                  </a:lnTo>
                  <a:lnTo>
                    <a:pt x="774" y="2334"/>
                  </a:lnTo>
                  <a:lnTo>
                    <a:pt x="781" y="2340"/>
                  </a:lnTo>
                  <a:lnTo>
                    <a:pt x="789" y="2347"/>
                  </a:lnTo>
                  <a:lnTo>
                    <a:pt x="789" y="2347"/>
                  </a:lnTo>
                  <a:lnTo>
                    <a:pt x="820" y="2381"/>
                  </a:lnTo>
                  <a:lnTo>
                    <a:pt x="851" y="2410"/>
                  </a:lnTo>
                  <a:lnTo>
                    <a:pt x="851" y="2410"/>
                  </a:lnTo>
                  <a:lnTo>
                    <a:pt x="871" y="2425"/>
                  </a:lnTo>
                  <a:lnTo>
                    <a:pt x="896" y="2441"/>
                  </a:lnTo>
                  <a:lnTo>
                    <a:pt x="923" y="2462"/>
                  </a:lnTo>
                  <a:lnTo>
                    <a:pt x="953" y="2488"/>
                  </a:lnTo>
                  <a:lnTo>
                    <a:pt x="953" y="2488"/>
                  </a:lnTo>
                  <a:lnTo>
                    <a:pt x="976" y="2513"/>
                  </a:lnTo>
                  <a:lnTo>
                    <a:pt x="999" y="2538"/>
                  </a:lnTo>
                  <a:lnTo>
                    <a:pt x="999" y="2538"/>
                  </a:lnTo>
                  <a:close/>
                  <a:moveTo>
                    <a:pt x="1050" y="2461"/>
                  </a:moveTo>
                  <a:lnTo>
                    <a:pt x="1089" y="2402"/>
                  </a:lnTo>
                  <a:lnTo>
                    <a:pt x="1089" y="2402"/>
                  </a:lnTo>
                  <a:lnTo>
                    <a:pt x="1087" y="2384"/>
                  </a:lnTo>
                  <a:lnTo>
                    <a:pt x="1085" y="2371"/>
                  </a:lnTo>
                  <a:lnTo>
                    <a:pt x="1085" y="2371"/>
                  </a:lnTo>
                  <a:lnTo>
                    <a:pt x="1079" y="2349"/>
                  </a:lnTo>
                  <a:lnTo>
                    <a:pt x="1075" y="2336"/>
                  </a:lnTo>
                  <a:lnTo>
                    <a:pt x="1067" y="2326"/>
                  </a:lnTo>
                  <a:lnTo>
                    <a:pt x="1054" y="2308"/>
                  </a:lnTo>
                  <a:lnTo>
                    <a:pt x="1054" y="2308"/>
                  </a:lnTo>
                  <a:lnTo>
                    <a:pt x="1001" y="2230"/>
                  </a:lnTo>
                  <a:lnTo>
                    <a:pt x="974" y="2193"/>
                  </a:lnTo>
                  <a:lnTo>
                    <a:pt x="964" y="2184"/>
                  </a:lnTo>
                  <a:lnTo>
                    <a:pt x="962" y="2184"/>
                  </a:lnTo>
                  <a:lnTo>
                    <a:pt x="960" y="2184"/>
                  </a:lnTo>
                  <a:lnTo>
                    <a:pt x="960" y="2184"/>
                  </a:lnTo>
                  <a:lnTo>
                    <a:pt x="960" y="2190"/>
                  </a:lnTo>
                  <a:lnTo>
                    <a:pt x="964" y="2199"/>
                  </a:lnTo>
                  <a:lnTo>
                    <a:pt x="978" y="2225"/>
                  </a:lnTo>
                  <a:lnTo>
                    <a:pt x="995" y="2252"/>
                  </a:lnTo>
                  <a:lnTo>
                    <a:pt x="1007" y="2277"/>
                  </a:lnTo>
                  <a:lnTo>
                    <a:pt x="1007" y="2277"/>
                  </a:lnTo>
                  <a:lnTo>
                    <a:pt x="1011" y="2287"/>
                  </a:lnTo>
                  <a:lnTo>
                    <a:pt x="1011" y="2297"/>
                  </a:lnTo>
                  <a:lnTo>
                    <a:pt x="1013" y="2312"/>
                  </a:lnTo>
                  <a:lnTo>
                    <a:pt x="1015" y="2328"/>
                  </a:lnTo>
                  <a:lnTo>
                    <a:pt x="1017" y="2334"/>
                  </a:lnTo>
                  <a:lnTo>
                    <a:pt x="1023" y="2340"/>
                  </a:lnTo>
                  <a:lnTo>
                    <a:pt x="1023" y="2340"/>
                  </a:lnTo>
                  <a:lnTo>
                    <a:pt x="1034" y="2347"/>
                  </a:lnTo>
                  <a:lnTo>
                    <a:pt x="1044" y="2353"/>
                  </a:lnTo>
                  <a:lnTo>
                    <a:pt x="1048" y="2357"/>
                  </a:lnTo>
                  <a:lnTo>
                    <a:pt x="1052" y="2359"/>
                  </a:lnTo>
                  <a:lnTo>
                    <a:pt x="1054" y="2365"/>
                  </a:lnTo>
                  <a:lnTo>
                    <a:pt x="1054" y="2371"/>
                  </a:lnTo>
                  <a:lnTo>
                    <a:pt x="1054" y="2371"/>
                  </a:lnTo>
                  <a:lnTo>
                    <a:pt x="1050" y="2461"/>
                  </a:lnTo>
                  <a:lnTo>
                    <a:pt x="1050" y="2461"/>
                  </a:lnTo>
                  <a:close/>
                  <a:moveTo>
                    <a:pt x="1281" y="2108"/>
                  </a:moveTo>
                  <a:lnTo>
                    <a:pt x="1316" y="2055"/>
                  </a:lnTo>
                  <a:lnTo>
                    <a:pt x="1316" y="2055"/>
                  </a:lnTo>
                  <a:lnTo>
                    <a:pt x="1310" y="1950"/>
                  </a:lnTo>
                  <a:lnTo>
                    <a:pt x="1271" y="1802"/>
                  </a:lnTo>
                  <a:lnTo>
                    <a:pt x="1271" y="1802"/>
                  </a:lnTo>
                  <a:lnTo>
                    <a:pt x="1268" y="1856"/>
                  </a:lnTo>
                  <a:lnTo>
                    <a:pt x="1266" y="1899"/>
                  </a:lnTo>
                  <a:lnTo>
                    <a:pt x="1264" y="1934"/>
                  </a:lnTo>
                  <a:lnTo>
                    <a:pt x="1264" y="1934"/>
                  </a:lnTo>
                  <a:lnTo>
                    <a:pt x="1266" y="1961"/>
                  </a:lnTo>
                  <a:lnTo>
                    <a:pt x="1268" y="1993"/>
                  </a:lnTo>
                  <a:lnTo>
                    <a:pt x="1279" y="2090"/>
                  </a:lnTo>
                  <a:lnTo>
                    <a:pt x="1281" y="2108"/>
                  </a:lnTo>
                  <a:close/>
                  <a:moveTo>
                    <a:pt x="1812" y="1837"/>
                  </a:moveTo>
                  <a:lnTo>
                    <a:pt x="1820" y="1839"/>
                  </a:lnTo>
                  <a:lnTo>
                    <a:pt x="1820" y="1839"/>
                  </a:lnTo>
                  <a:lnTo>
                    <a:pt x="1837" y="1788"/>
                  </a:lnTo>
                  <a:lnTo>
                    <a:pt x="1861" y="1720"/>
                  </a:lnTo>
                  <a:lnTo>
                    <a:pt x="1880" y="1655"/>
                  </a:lnTo>
                  <a:lnTo>
                    <a:pt x="1886" y="1634"/>
                  </a:lnTo>
                  <a:lnTo>
                    <a:pt x="1886" y="1626"/>
                  </a:lnTo>
                  <a:lnTo>
                    <a:pt x="1886" y="1622"/>
                  </a:lnTo>
                  <a:lnTo>
                    <a:pt x="1886" y="1622"/>
                  </a:lnTo>
                  <a:lnTo>
                    <a:pt x="1861" y="1579"/>
                  </a:lnTo>
                  <a:lnTo>
                    <a:pt x="1845" y="1552"/>
                  </a:lnTo>
                  <a:lnTo>
                    <a:pt x="1841" y="1540"/>
                  </a:lnTo>
                  <a:lnTo>
                    <a:pt x="1839" y="1529"/>
                  </a:lnTo>
                  <a:lnTo>
                    <a:pt x="1839" y="1529"/>
                  </a:lnTo>
                  <a:lnTo>
                    <a:pt x="1841" y="1519"/>
                  </a:lnTo>
                  <a:lnTo>
                    <a:pt x="1845" y="1507"/>
                  </a:lnTo>
                  <a:lnTo>
                    <a:pt x="1859" y="1486"/>
                  </a:lnTo>
                  <a:lnTo>
                    <a:pt x="1872" y="1462"/>
                  </a:lnTo>
                  <a:lnTo>
                    <a:pt x="1876" y="1453"/>
                  </a:lnTo>
                  <a:lnTo>
                    <a:pt x="1878" y="1443"/>
                  </a:lnTo>
                  <a:lnTo>
                    <a:pt x="1878" y="1443"/>
                  </a:lnTo>
                  <a:lnTo>
                    <a:pt x="1880" y="1427"/>
                  </a:lnTo>
                  <a:lnTo>
                    <a:pt x="1882" y="1416"/>
                  </a:lnTo>
                  <a:lnTo>
                    <a:pt x="1884" y="1402"/>
                  </a:lnTo>
                  <a:lnTo>
                    <a:pt x="1886" y="1381"/>
                  </a:lnTo>
                  <a:lnTo>
                    <a:pt x="1886" y="1381"/>
                  </a:lnTo>
                  <a:lnTo>
                    <a:pt x="1886" y="1369"/>
                  </a:lnTo>
                  <a:lnTo>
                    <a:pt x="1884" y="1361"/>
                  </a:lnTo>
                  <a:lnTo>
                    <a:pt x="1880" y="1349"/>
                  </a:lnTo>
                  <a:lnTo>
                    <a:pt x="1880" y="1345"/>
                  </a:lnTo>
                  <a:lnTo>
                    <a:pt x="1880" y="1342"/>
                  </a:lnTo>
                  <a:lnTo>
                    <a:pt x="1882" y="1334"/>
                  </a:lnTo>
                  <a:lnTo>
                    <a:pt x="1886" y="1326"/>
                  </a:lnTo>
                  <a:lnTo>
                    <a:pt x="1886" y="1326"/>
                  </a:lnTo>
                  <a:lnTo>
                    <a:pt x="1915" y="1275"/>
                  </a:lnTo>
                  <a:lnTo>
                    <a:pt x="1929" y="1248"/>
                  </a:lnTo>
                  <a:lnTo>
                    <a:pt x="1940" y="1232"/>
                  </a:lnTo>
                  <a:lnTo>
                    <a:pt x="1940" y="1232"/>
                  </a:lnTo>
                  <a:lnTo>
                    <a:pt x="1948" y="1219"/>
                  </a:lnTo>
                  <a:lnTo>
                    <a:pt x="1958" y="1201"/>
                  </a:lnTo>
                  <a:lnTo>
                    <a:pt x="1966" y="1182"/>
                  </a:lnTo>
                  <a:lnTo>
                    <a:pt x="1972" y="1162"/>
                  </a:lnTo>
                  <a:lnTo>
                    <a:pt x="1972" y="1162"/>
                  </a:lnTo>
                  <a:lnTo>
                    <a:pt x="1977" y="1133"/>
                  </a:lnTo>
                  <a:lnTo>
                    <a:pt x="1979" y="1115"/>
                  </a:lnTo>
                  <a:lnTo>
                    <a:pt x="1979" y="1115"/>
                  </a:lnTo>
                  <a:lnTo>
                    <a:pt x="1987" y="1094"/>
                  </a:lnTo>
                  <a:lnTo>
                    <a:pt x="1993" y="1080"/>
                  </a:lnTo>
                  <a:lnTo>
                    <a:pt x="1995" y="1069"/>
                  </a:lnTo>
                  <a:lnTo>
                    <a:pt x="1995" y="1069"/>
                  </a:lnTo>
                  <a:lnTo>
                    <a:pt x="1995" y="1024"/>
                  </a:lnTo>
                  <a:lnTo>
                    <a:pt x="1993" y="995"/>
                  </a:lnTo>
                  <a:lnTo>
                    <a:pt x="1995" y="975"/>
                  </a:lnTo>
                  <a:lnTo>
                    <a:pt x="1995" y="975"/>
                  </a:lnTo>
                  <a:lnTo>
                    <a:pt x="2005" y="926"/>
                  </a:lnTo>
                  <a:lnTo>
                    <a:pt x="2012" y="899"/>
                  </a:lnTo>
                  <a:lnTo>
                    <a:pt x="2018" y="881"/>
                  </a:lnTo>
                  <a:lnTo>
                    <a:pt x="2018" y="881"/>
                  </a:lnTo>
                  <a:lnTo>
                    <a:pt x="2047" y="827"/>
                  </a:lnTo>
                  <a:lnTo>
                    <a:pt x="2061" y="796"/>
                  </a:lnTo>
                  <a:lnTo>
                    <a:pt x="2065" y="784"/>
                  </a:lnTo>
                  <a:lnTo>
                    <a:pt x="2065" y="780"/>
                  </a:lnTo>
                  <a:lnTo>
                    <a:pt x="2065" y="780"/>
                  </a:lnTo>
                  <a:lnTo>
                    <a:pt x="2057" y="784"/>
                  </a:lnTo>
                  <a:lnTo>
                    <a:pt x="2042" y="798"/>
                  </a:lnTo>
                  <a:lnTo>
                    <a:pt x="2020" y="815"/>
                  </a:lnTo>
                  <a:lnTo>
                    <a:pt x="1997" y="841"/>
                  </a:lnTo>
                  <a:lnTo>
                    <a:pt x="1972" y="868"/>
                  </a:lnTo>
                  <a:lnTo>
                    <a:pt x="1950" y="897"/>
                  </a:lnTo>
                  <a:lnTo>
                    <a:pt x="1940" y="911"/>
                  </a:lnTo>
                  <a:lnTo>
                    <a:pt x="1935" y="926"/>
                  </a:lnTo>
                  <a:lnTo>
                    <a:pt x="1929" y="940"/>
                  </a:lnTo>
                  <a:lnTo>
                    <a:pt x="1925" y="952"/>
                  </a:lnTo>
                  <a:lnTo>
                    <a:pt x="1925" y="952"/>
                  </a:lnTo>
                  <a:lnTo>
                    <a:pt x="1919" y="975"/>
                  </a:lnTo>
                  <a:lnTo>
                    <a:pt x="1911" y="996"/>
                  </a:lnTo>
                  <a:lnTo>
                    <a:pt x="1902" y="1016"/>
                  </a:lnTo>
                  <a:lnTo>
                    <a:pt x="1892" y="1033"/>
                  </a:lnTo>
                  <a:lnTo>
                    <a:pt x="1870" y="1065"/>
                  </a:lnTo>
                  <a:lnTo>
                    <a:pt x="1863" y="1078"/>
                  </a:lnTo>
                  <a:lnTo>
                    <a:pt x="1855" y="1092"/>
                  </a:lnTo>
                  <a:lnTo>
                    <a:pt x="1855" y="1092"/>
                  </a:lnTo>
                  <a:lnTo>
                    <a:pt x="1839" y="1127"/>
                  </a:lnTo>
                  <a:lnTo>
                    <a:pt x="1830" y="1143"/>
                  </a:lnTo>
                  <a:lnTo>
                    <a:pt x="1816" y="1162"/>
                  </a:lnTo>
                  <a:lnTo>
                    <a:pt x="1816" y="1162"/>
                  </a:lnTo>
                  <a:lnTo>
                    <a:pt x="1802" y="1178"/>
                  </a:lnTo>
                  <a:lnTo>
                    <a:pt x="1793" y="1188"/>
                  </a:lnTo>
                  <a:lnTo>
                    <a:pt x="1783" y="1197"/>
                  </a:lnTo>
                  <a:lnTo>
                    <a:pt x="1769" y="1217"/>
                  </a:lnTo>
                  <a:lnTo>
                    <a:pt x="1769" y="1217"/>
                  </a:lnTo>
                  <a:lnTo>
                    <a:pt x="1752" y="1250"/>
                  </a:lnTo>
                  <a:lnTo>
                    <a:pt x="1738" y="1271"/>
                  </a:lnTo>
                  <a:lnTo>
                    <a:pt x="1738" y="1271"/>
                  </a:lnTo>
                  <a:lnTo>
                    <a:pt x="1732" y="1281"/>
                  </a:lnTo>
                  <a:lnTo>
                    <a:pt x="1726" y="1293"/>
                  </a:lnTo>
                  <a:lnTo>
                    <a:pt x="1717" y="1320"/>
                  </a:lnTo>
                  <a:lnTo>
                    <a:pt x="1711" y="1345"/>
                  </a:lnTo>
                  <a:lnTo>
                    <a:pt x="1707" y="1365"/>
                  </a:lnTo>
                  <a:lnTo>
                    <a:pt x="1707" y="1365"/>
                  </a:lnTo>
                  <a:lnTo>
                    <a:pt x="1707" y="1367"/>
                  </a:lnTo>
                  <a:lnTo>
                    <a:pt x="1705" y="1367"/>
                  </a:lnTo>
                  <a:lnTo>
                    <a:pt x="1703" y="1365"/>
                  </a:lnTo>
                  <a:lnTo>
                    <a:pt x="1695" y="1355"/>
                  </a:lnTo>
                  <a:lnTo>
                    <a:pt x="1693" y="1355"/>
                  </a:lnTo>
                  <a:lnTo>
                    <a:pt x="1693" y="1355"/>
                  </a:lnTo>
                  <a:lnTo>
                    <a:pt x="1693" y="1361"/>
                  </a:lnTo>
                  <a:lnTo>
                    <a:pt x="1693" y="1381"/>
                  </a:lnTo>
                  <a:lnTo>
                    <a:pt x="1699" y="1412"/>
                  </a:lnTo>
                  <a:lnTo>
                    <a:pt x="1699" y="1412"/>
                  </a:lnTo>
                  <a:lnTo>
                    <a:pt x="1705" y="1445"/>
                  </a:lnTo>
                  <a:lnTo>
                    <a:pt x="1711" y="1464"/>
                  </a:lnTo>
                  <a:lnTo>
                    <a:pt x="1717" y="1474"/>
                  </a:lnTo>
                  <a:lnTo>
                    <a:pt x="1719" y="1476"/>
                  </a:lnTo>
                  <a:lnTo>
                    <a:pt x="1721" y="1476"/>
                  </a:lnTo>
                  <a:lnTo>
                    <a:pt x="1725" y="1470"/>
                  </a:lnTo>
                  <a:lnTo>
                    <a:pt x="1726" y="1462"/>
                  </a:lnTo>
                  <a:lnTo>
                    <a:pt x="1730" y="1443"/>
                  </a:lnTo>
                  <a:lnTo>
                    <a:pt x="1730" y="1443"/>
                  </a:lnTo>
                  <a:lnTo>
                    <a:pt x="1736" y="1418"/>
                  </a:lnTo>
                  <a:lnTo>
                    <a:pt x="1748" y="1377"/>
                  </a:lnTo>
                  <a:lnTo>
                    <a:pt x="1763" y="1336"/>
                  </a:lnTo>
                  <a:lnTo>
                    <a:pt x="1777" y="1303"/>
                  </a:lnTo>
                  <a:lnTo>
                    <a:pt x="1777" y="1303"/>
                  </a:lnTo>
                  <a:lnTo>
                    <a:pt x="1787" y="1281"/>
                  </a:lnTo>
                  <a:lnTo>
                    <a:pt x="1793" y="1267"/>
                  </a:lnTo>
                  <a:lnTo>
                    <a:pt x="1798" y="1258"/>
                  </a:lnTo>
                  <a:lnTo>
                    <a:pt x="1808" y="1248"/>
                  </a:lnTo>
                  <a:lnTo>
                    <a:pt x="1808" y="1248"/>
                  </a:lnTo>
                  <a:lnTo>
                    <a:pt x="1818" y="1236"/>
                  </a:lnTo>
                  <a:lnTo>
                    <a:pt x="1833" y="1211"/>
                  </a:lnTo>
                  <a:lnTo>
                    <a:pt x="1874" y="1147"/>
                  </a:lnTo>
                  <a:lnTo>
                    <a:pt x="1894" y="1115"/>
                  </a:lnTo>
                  <a:lnTo>
                    <a:pt x="1909" y="1092"/>
                  </a:lnTo>
                  <a:lnTo>
                    <a:pt x="1917" y="1084"/>
                  </a:lnTo>
                  <a:lnTo>
                    <a:pt x="1921" y="1080"/>
                  </a:lnTo>
                  <a:lnTo>
                    <a:pt x="1925" y="1080"/>
                  </a:lnTo>
                  <a:lnTo>
                    <a:pt x="1925" y="1084"/>
                  </a:lnTo>
                  <a:lnTo>
                    <a:pt x="1925" y="1084"/>
                  </a:lnTo>
                  <a:lnTo>
                    <a:pt x="1925" y="1098"/>
                  </a:lnTo>
                  <a:lnTo>
                    <a:pt x="1925" y="1111"/>
                  </a:lnTo>
                  <a:lnTo>
                    <a:pt x="1927" y="1135"/>
                  </a:lnTo>
                  <a:lnTo>
                    <a:pt x="1925" y="1147"/>
                  </a:lnTo>
                  <a:lnTo>
                    <a:pt x="1921" y="1158"/>
                  </a:lnTo>
                  <a:lnTo>
                    <a:pt x="1913" y="1172"/>
                  </a:lnTo>
                  <a:lnTo>
                    <a:pt x="1902" y="1186"/>
                  </a:lnTo>
                  <a:lnTo>
                    <a:pt x="1902" y="1186"/>
                  </a:lnTo>
                  <a:lnTo>
                    <a:pt x="1859" y="1230"/>
                  </a:lnTo>
                  <a:lnTo>
                    <a:pt x="1847" y="1248"/>
                  </a:lnTo>
                  <a:lnTo>
                    <a:pt x="1841" y="1256"/>
                  </a:lnTo>
                  <a:lnTo>
                    <a:pt x="1839" y="1264"/>
                  </a:lnTo>
                  <a:lnTo>
                    <a:pt x="1839" y="1264"/>
                  </a:lnTo>
                  <a:lnTo>
                    <a:pt x="1835" y="1277"/>
                  </a:lnTo>
                  <a:lnTo>
                    <a:pt x="1830" y="1291"/>
                  </a:lnTo>
                  <a:lnTo>
                    <a:pt x="1826" y="1312"/>
                  </a:lnTo>
                  <a:lnTo>
                    <a:pt x="1824" y="1349"/>
                  </a:lnTo>
                  <a:lnTo>
                    <a:pt x="1824" y="1349"/>
                  </a:lnTo>
                  <a:lnTo>
                    <a:pt x="1826" y="1369"/>
                  </a:lnTo>
                  <a:lnTo>
                    <a:pt x="1828" y="1382"/>
                  </a:lnTo>
                  <a:lnTo>
                    <a:pt x="1835" y="1400"/>
                  </a:lnTo>
                  <a:lnTo>
                    <a:pt x="1835" y="1408"/>
                  </a:lnTo>
                  <a:lnTo>
                    <a:pt x="1835" y="1416"/>
                  </a:lnTo>
                  <a:lnTo>
                    <a:pt x="1832" y="1427"/>
                  </a:lnTo>
                  <a:lnTo>
                    <a:pt x="1824" y="1443"/>
                  </a:lnTo>
                  <a:lnTo>
                    <a:pt x="1824" y="1443"/>
                  </a:lnTo>
                  <a:lnTo>
                    <a:pt x="1804" y="1474"/>
                  </a:lnTo>
                  <a:lnTo>
                    <a:pt x="1789" y="1496"/>
                  </a:lnTo>
                  <a:lnTo>
                    <a:pt x="1781" y="1509"/>
                  </a:lnTo>
                  <a:lnTo>
                    <a:pt x="1777" y="1515"/>
                  </a:lnTo>
                  <a:lnTo>
                    <a:pt x="1777" y="1521"/>
                  </a:lnTo>
                  <a:lnTo>
                    <a:pt x="1777" y="1521"/>
                  </a:lnTo>
                  <a:lnTo>
                    <a:pt x="1777" y="1523"/>
                  </a:lnTo>
                  <a:lnTo>
                    <a:pt x="1775" y="1525"/>
                  </a:lnTo>
                  <a:lnTo>
                    <a:pt x="1769" y="1521"/>
                  </a:lnTo>
                  <a:lnTo>
                    <a:pt x="1756" y="1505"/>
                  </a:lnTo>
                  <a:lnTo>
                    <a:pt x="1748" y="1497"/>
                  </a:lnTo>
                  <a:lnTo>
                    <a:pt x="1742" y="1492"/>
                  </a:lnTo>
                  <a:lnTo>
                    <a:pt x="1740" y="1490"/>
                  </a:lnTo>
                  <a:lnTo>
                    <a:pt x="1738" y="1492"/>
                  </a:lnTo>
                  <a:lnTo>
                    <a:pt x="1738" y="1497"/>
                  </a:lnTo>
                  <a:lnTo>
                    <a:pt x="1738" y="1497"/>
                  </a:lnTo>
                  <a:lnTo>
                    <a:pt x="1742" y="1540"/>
                  </a:lnTo>
                  <a:lnTo>
                    <a:pt x="1746" y="1607"/>
                  </a:lnTo>
                  <a:lnTo>
                    <a:pt x="1748" y="1669"/>
                  </a:lnTo>
                  <a:lnTo>
                    <a:pt x="1752" y="1690"/>
                  </a:lnTo>
                  <a:lnTo>
                    <a:pt x="1754" y="1700"/>
                  </a:lnTo>
                  <a:lnTo>
                    <a:pt x="1754" y="1700"/>
                  </a:lnTo>
                  <a:lnTo>
                    <a:pt x="1763" y="1720"/>
                  </a:lnTo>
                  <a:lnTo>
                    <a:pt x="1779" y="1759"/>
                  </a:lnTo>
                  <a:lnTo>
                    <a:pt x="1812" y="1837"/>
                  </a:lnTo>
                  <a:lnTo>
                    <a:pt x="1812" y="1837"/>
                  </a:lnTo>
                  <a:close/>
                  <a:moveTo>
                    <a:pt x="2606" y="1926"/>
                  </a:moveTo>
                  <a:lnTo>
                    <a:pt x="2639" y="1930"/>
                  </a:lnTo>
                  <a:lnTo>
                    <a:pt x="2639" y="1930"/>
                  </a:lnTo>
                  <a:lnTo>
                    <a:pt x="2652" y="1913"/>
                  </a:lnTo>
                  <a:lnTo>
                    <a:pt x="2666" y="1893"/>
                  </a:lnTo>
                  <a:lnTo>
                    <a:pt x="2677" y="1870"/>
                  </a:lnTo>
                  <a:lnTo>
                    <a:pt x="2689" y="1846"/>
                  </a:lnTo>
                  <a:lnTo>
                    <a:pt x="2712" y="1802"/>
                  </a:lnTo>
                  <a:lnTo>
                    <a:pt x="2722" y="1780"/>
                  </a:lnTo>
                  <a:lnTo>
                    <a:pt x="2734" y="1763"/>
                  </a:lnTo>
                  <a:lnTo>
                    <a:pt x="2734" y="1763"/>
                  </a:lnTo>
                  <a:lnTo>
                    <a:pt x="2751" y="1735"/>
                  </a:lnTo>
                  <a:lnTo>
                    <a:pt x="2759" y="1718"/>
                  </a:lnTo>
                  <a:lnTo>
                    <a:pt x="2771" y="1698"/>
                  </a:lnTo>
                  <a:lnTo>
                    <a:pt x="2796" y="1661"/>
                  </a:lnTo>
                  <a:lnTo>
                    <a:pt x="2796" y="1661"/>
                  </a:lnTo>
                  <a:lnTo>
                    <a:pt x="2814" y="1632"/>
                  </a:lnTo>
                  <a:lnTo>
                    <a:pt x="2833" y="1599"/>
                  </a:lnTo>
                  <a:lnTo>
                    <a:pt x="2851" y="1560"/>
                  </a:lnTo>
                  <a:lnTo>
                    <a:pt x="2868" y="1521"/>
                  </a:lnTo>
                  <a:lnTo>
                    <a:pt x="2895" y="1455"/>
                  </a:lnTo>
                  <a:lnTo>
                    <a:pt x="2903" y="1431"/>
                  </a:lnTo>
                  <a:lnTo>
                    <a:pt x="2905" y="1419"/>
                  </a:lnTo>
                  <a:lnTo>
                    <a:pt x="2905" y="1419"/>
                  </a:lnTo>
                  <a:lnTo>
                    <a:pt x="2921" y="1289"/>
                  </a:lnTo>
                  <a:lnTo>
                    <a:pt x="2936" y="1170"/>
                  </a:lnTo>
                  <a:lnTo>
                    <a:pt x="2936" y="1170"/>
                  </a:lnTo>
                  <a:lnTo>
                    <a:pt x="2940" y="1117"/>
                  </a:lnTo>
                  <a:lnTo>
                    <a:pt x="2944" y="1053"/>
                  </a:lnTo>
                  <a:lnTo>
                    <a:pt x="2944" y="1053"/>
                  </a:lnTo>
                  <a:lnTo>
                    <a:pt x="2946" y="1047"/>
                  </a:lnTo>
                  <a:lnTo>
                    <a:pt x="2950" y="1039"/>
                  </a:lnTo>
                  <a:lnTo>
                    <a:pt x="2959" y="1020"/>
                  </a:lnTo>
                  <a:lnTo>
                    <a:pt x="2969" y="1000"/>
                  </a:lnTo>
                  <a:lnTo>
                    <a:pt x="2973" y="991"/>
                  </a:lnTo>
                  <a:lnTo>
                    <a:pt x="2975" y="983"/>
                  </a:lnTo>
                  <a:lnTo>
                    <a:pt x="2975" y="983"/>
                  </a:lnTo>
                  <a:lnTo>
                    <a:pt x="2981" y="952"/>
                  </a:lnTo>
                  <a:lnTo>
                    <a:pt x="2991" y="901"/>
                  </a:lnTo>
                  <a:lnTo>
                    <a:pt x="3006" y="835"/>
                  </a:lnTo>
                  <a:lnTo>
                    <a:pt x="3006" y="1108"/>
                  </a:lnTo>
                  <a:lnTo>
                    <a:pt x="3006" y="1108"/>
                  </a:lnTo>
                  <a:lnTo>
                    <a:pt x="3008" y="1162"/>
                  </a:lnTo>
                  <a:lnTo>
                    <a:pt x="3010" y="1193"/>
                  </a:lnTo>
                  <a:lnTo>
                    <a:pt x="3012" y="1201"/>
                  </a:lnTo>
                  <a:lnTo>
                    <a:pt x="3012" y="1203"/>
                  </a:lnTo>
                  <a:lnTo>
                    <a:pt x="3014" y="1201"/>
                  </a:lnTo>
                  <a:lnTo>
                    <a:pt x="3014" y="1201"/>
                  </a:lnTo>
                  <a:lnTo>
                    <a:pt x="3018" y="1191"/>
                  </a:lnTo>
                  <a:lnTo>
                    <a:pt x="3020" y="1174"/>
                  </a:lnTo>
                  <a:lnTo>
                    <a:pt x="3026" y="1121"/>
                  </a:lnTo>
                  <a:lnTo>
                    <a:pt x="3037" y="1014"/>
                  </a:lnTo>
                  <a:lnTo>
                    <a:pt x="3037" y="1014"/>
                  </a:lnTo>
                  <a:lnTo>
                    <a:pt x="3041" y="961"/>
                  </a:lnTo>
                  <a:lnTo>
                    <a:pt x="3041" y="893"/>
                  </a:lnTo>
                  <a:lnTo>
                    <a:pt x="3041" y="833"/>
                  </a:lnTo>
                  <a:lnTo>
                    <a:pt x="3039" y="813"/>
                  </a:lnTo>
                  <a:lnTo>
                    <a:pt x="3037" y="803"/>
                  </a:lnTo>
                  <a:lnTo>
                    <a:pt x="3037" y="803"/>
                  </a:lnTo>
                  <a:lnTo>
                    <a:pt x="3033" y="792"/>
                  </a:lnTo>
                  <a:lnTo>
                    <a:pt x="3031" y="778"/>
                  </a:lnTo>
                  <a:lnTo>
                    <a:pt x="3031" y="764"/>
                  </a:lnTo>
                  <a:lnTo>
                    <a:pt x="3029" y="757"/>
                  </a:lnTo>
                  <a:lnTo>
                    <a:pt x="3029" y="757"/>
                  </a:lnTo>
                  <a:lnTo>
                    <a:pt x="3029" y="751"/>
                  </a:lnTo>
                  <a:lnTo>
                    <a:pt x="3031" y="739"/>
                  </a:lnTo>
                  <a:lnTo>
                    <a:pt x="3041" y="708"/>
                  </a:lnTo>
                  <a:lnTo>
                    <a:pt x="3053" y="663"/>
                  </a:lnTo>
                  <a:lnTo>
                    <a:pt x="3061" y="523"/>
                  </a:lnTo>
                  <a:lnTo>
                    <a:pt x="3029" y="445"/>
                  </a:lnTo>
                  <a:lnTo>
                    <a:pt x="3029" y="445"/>
                  </a:lnTo>
                  <a:lnTo>
                    <a:pt x="3033" y="468"/>
                  </a:lnTo>
                  <a:lnTo>
                    <a:pt x="3039" y="527"/>
                  </a:lnTo>
                  <a:lnTo>
                    <a:pt x="3039" y="562"/>
                  </a:lnTo>
                  <a:lnTo>
                    <a:pt x="3039" y="597"/>
                  </a:lnTo>
                  <a:lnTo>
                    <a:pt x="3035" y="628"/>
                  </a:lnTo>
                  <a:lnTo>
                    <a:pt x="3033" y="644"/>
                  </a:lnTo>
                  <a:lnTo>
                    <a:pt x="3029" y="655"/>
                  </a:lnTo>
                  <a:lnTo>
                    <a:pt x="3029" y="655"/>
                  </a:lnTo>
                  <a:lnTo>
                    <a:pt x="3016" y="696"/>
                  </a:lnTo>
                  <a:lnTo>
                    <a:pt x="3006" y="729"/>
                  </a:lnTo>
                  <a:lnTo>
                    <a:pt x="2996" y="764"/>
                  </a:lnTo>
                  <a:lnTo>
                    <a:pt x="2983" y="811"/>
                  </a:lnTo>
                  <a:lnTo>
                    <a:pt x="2983" y="811"/>
                  </a:lnTo>
                  <a:lnTo>
                    <a:pt x="2958" y="891"/>
                  </a:lnTo>
                  <a:lnTo>
                    <a:pt x="2946" y="924"/>
                  </a:lnTo>
                  <a:lnTo>
                    <a:pt x="2928" y="967"/>
                  </a:lnTo>
                  <a:lnTo>
                    <a:pt x="2928" y="967"/>
                  </a:lnTo>
                  <a:lnTo>
                    <a:pt x="2909" y="1010"/>
                  </a:lnTo>
                  <a:lnTo>
                    <a:pt x="2897" y="1043"/>
                  </a:lnTo>
                  <a:lnTo>
                    <a:pt x="2893" y="1057"/>
                  </a:lnTo>
                  <a:lnTo>
                    <a:pt x="2891" y="1071"/>
                  </a:lnTo>
                  <a:lnTo>
                    <a:pt x="2889" y="1084"/>
                  </a:lnTo>
                  <a:lnTo>
                    <a:pt x="2889" y="1100"/>
                  </a:lnTo>
                  <a:lnTo>
                    <a:pt x="2889" y="1100"/>
                  </a:lnTo>
                  <a:lnTo>
                    <a:pt x="2891" y="1113"/>
                  </a:lnTo>
                  <a:lnTo>
                    <a:pt x="2897" y="1121"/>
                  </a:lnTo>
                  <a:lnTo>
                    <a:pt x="2907" y="1131"/>
                  </a:lnTo>
                  <a:lnTo>
                    <a:pt x="2909" y="1139"/>
                  </a:lnTo>
                  <a:lnTo>
                    <a:pt x="2909" y="1149"/>
                  </a:lnTo>
                  <a:lnTo>
                    <a:pt x="2903" y="1164"/>
                  </a:lnTo>
                  <a:lnTo>
                    <a:pt x="2889" y="1186"/>
                  </a:lnTo>
                  <a:lnTo>
                    <a:pt x="2889" y="1186"/>
                  </a:lnTo>
                  <a:lnTo>
                    <a:pt x="2839" y="1267"/>
                  </a:lnTo>
                  <a:lnTo>
                    <a:pt x="2804" y="1326"/>
                  </a:lnTo>
                  <a:lnTo>
                    <a:pt x="2804" y="1326"/>
                  </a:lnTo>
                  <a:lnTo>
                    <a:pt x="2773" y="1381"/>
                  </a:lnTo>
                  <a:lnTo>
                    <a:pt x="2757" y="1410"/>
                  </a:lnTo>
                  <a:lnTo>
                    <a:pt x="2742" y="1443"/>
                  </a:lnTo>
                  <a:lnTo>
                    <a:pt x="2742" y="1443"/>
                  </a:lnTo>
                  <a:lnTo>
                    <a:pt x="2730" y="1474"/>
                  </a:lnTo>
                  <a:lnTo>
                    <a:pt x="2722" y="1496"/>
                  </a:lnTo>
                  <a:lnTo>
                    <a:pt x="2716" y="1517"/>
                  </a:lnTo>
                  <a:lnTo>
                    <a:pt x="2703" y="1544"/>
                  </a:lnTo>
                  <a:lnTo>
                    <a:pt x="2703" y="1544"/>
                  </a:lnTo>
                  <a:lnTo>
                    <a:pt x="2670" y="1605"/>
                  </a:lnTo>
                  <a:lnTo>
                    <a:pt x="2656" y="1626"/>
                  </a:lnTo>
                  <a:lnTo>
                    <a:pt x="2648" y="1638"/>
                  </a:lnTo>
                  <a:lnTo>
                    <a:pt x="2648" y="1638"/>
                  </a:lnTo>
                  <a:lnTo>
                    <a:pt x="2644" y="1642"/>
                  </a:lnTo>
                  <a:lnTo>
                    <a:pt x="2641" y="1651"/>
                  </a:lnTo>
                  <a:lnTo>
                    <a:pt x="2633" y="1681"/>
                  </a:lnTo>
                  <a:lnTo>
                    <a:pt x="2627" y="1714"/>
                  </a:lnTo>
                  <a:lnTo>
                    <a:pt x="2625" y="1728"/>
                  </a:lnTo>
                  <a:lnTo>
                    <a:pt x="2625" y="1739"/>
                  </a:lnTo>
                  <a:lnTo>
                    <a:pt x="2625" y="1739"/>
                  </a:lnTo>
                  <a:lnTo>
                    <a:pt x="2625" y="1751"/>
                  </a:lnTo>
                  <a:lnTo>
                    <a:pt x="2621" y="1770"/>
                  </a:lnTo>
                  <a:lnTo>
                    <a:pt x="2613" y="1821"/>
                  </a:lnTo>
                  <a:lnTo>
                    <a:pt x="2607" y="1880"/>
                  </a:lnTo>
                  <a:lnTo>
                    <a:pt x="2606" y="1905"/>
                  </a:lnTo>
                  <a:lnTo>
                    <a:pt x="2606" y="1926"/>
                  </a:lnTo>
                  <a:lnTo>
                    <a:pt x="2606" y="1926"/>
                  </a:lnTo>
                  <a:close/>
                  <a:moveTo>
                    <a:pt x="2728" y="1940"/>
                  </a:moveTo>
                  <a:lnTo>
                    <a:pt x="2938" y="1963"/>
                  </a:lnTo>
                  <a:lnTo>
                    <a:pt x="2938" y="1963"/>
                  </a:lnTo>
                  <a:lnTo>
                    <a:pt x="2967" y="1950"/>
                  </a:lnTo>
                  <a:lnTo>
                    <a:pt x="2993" y="1934"/>
                  </a:lnTo>
                  <a:lnTo>
                    <a:pt x="3016" y="1919"/>
                  </a:lnTo>
                  <a:lnTo>
                    <a:pt x="3024" y="1911"/>
                  </a:lnTo>
                  <a:lnTo>
                    <a:pt x="3029" y="1903"/>
                  </a:lnTo>
                  <a:lnTo>
                    <a:pt x="3029" y="1903"/>
                  </a:lnTo>
                  <a:lnTo>
                    <a:pt x="3031" y="1895"/>
                  </a:lnTo>
                  <a:lnTo>
                    <a:pt x="3033" y="1885"/>
                  </a:lnTo>
                  <a:lnTo>
                    <a:pt x="3035" y="1860"/>
                  </a:lnTo>
                  <a:lnTo>
                    <a:pt x="3031" y="1831"/>
                  </a:lnTo>
                  <a:lnTo>
                    <a:pt x="3028" y="1798"/>
                  </a:lnTo>
                  <a:lnTo>
                    <a:pt x="3016" y="1733"/>
                  </a:lnTo>
                  <a:lnTo>
                    <a:pt x="3006" y="1692"/>
                  </a:lnTo>
                  <a:lnTo>
                    <a:pt x="3006" y="1692"/>
                  </a:lnTo>
                  <a:lnTo>
                    <a:pt x="3000" y="1665"/>
                  </a:lnTo>
                  <a:lnTo>
                    <a:pt x="2996" y="1634"/>
                  </a:lnTo>
                  <a:lnTo>
                    <a:pt x="2991" y="1599"/>
                  </a:lnTo>
                  <a:lnTo>
                    <a:pt x="2998" y="1544"/>
                  </a:lnTo>
                  <a:lnTo>
                    <a:pt x="2998" y="1544"/>
                  </a:lnTo>
                  <a:lnTo>
                    <a:pt x="2993" y="1558"/>
                  </a:lnTo>
                  <a:lnTo>
                    <a:pt x="2979" y="1591"/>
                  </a:lnTo>
                  <a:lnTo>
                    <a:pt x="2961" y="1638"/>
                  </a:lnTo>
                  <a:lnTo>
                    <a:pt x="2956" y="1661"/>
                  </a:lnTo>
                  <a:lnTo>
                    <a:pt x="2952" y="1685"/>
                  </a:lnTo>
                  <a:lnTo>
                    <a:pt x="2952" y="1685"/>
                  </a:lnTo>
                  <a:lnTo>
                    <a:pt x="2948" y="1720"/>
                  </a:lnTo>
                  <a:lnTo>
                    <a:pt x="2948" y="1743"/>
                  </a:lnTo>
                  <a:lnTo>
                    <a:pt x="2946" y="1765"/>
                  </a:lnTo>
                  <a:lnTo>
                    <a:pt x="2944" y="1794"/>
                  </a:lnTo>
                  <a:lnTo>
                    <a:pt x="2944" y="1794"/>
                  </a:lnTo>
                  <a:lnTo>
                    <a:pt x="2944" y="1811"/>
                  </a:lnTo>
                  <a:lnTo>
                    <a:pt x="2944" y="1825"/>
                  </a:lnTo>
                  <a:lnTo>
                    <a:pt x="2946" y="1846"/>
                  </a:lnTo>
                  <a:lnTo>
                    <a:pt x="2946" y="1856"/>
                  </a:lnTo>
                  <a:lnTo>
                    <a:pt x="2944" y="1866"/>
                  </a:lnTo>
                  <a:lnTo>
                    <a:pt x="2938" y="1876"/>
                  </a:lnTo>
                  <a:lnTo>
                    <a:pt x="2928" y="1887"/>
                  </a:lnTo>
                  <a:lnTo>
                    <a:pt x="2928" y="1887"/>
                  </a:lnTo>
                  <a:lnTo>
                    <a:pt x="2907" y="1907"/>
                  </a:lnTo>
                  <a:lnTo>
                    <a:pt x="2891" y="1919"/>
                  </a:lnTo>
                  <a:lnTo>
                    <a:pt x="2882" y="1924"/>
                  </a:lnTo>
                  <a:lnTo>
                    <a:pt x="2874" y="1926"/>
                  </a:lnTo>
                  <a:lnTo>
                    <a:pt x="2874" y="1926"/>
                  </a:lnTo>
                  <a:lnTo>
                    <a:pt x="2870" y="1926"/>
                  </a:lnTo>
                  <a:lnTo>
                    <a:pt x="2866" y="1924"/>
                  </a:lnTo>
                  <a:lnTo>
                    <a:pt x="2862" y="1922"/>
                  </a:lnTo>
                  <a:lnTo>
                    <a:pt x="2858" y="1917"/>
                  </a:lnTo>
                  <a:lnTo>
                    <a:pt x="2856" y="1909"/>
                  </a:lnTo>
                  <a:lnTo>
                    <a:pt x="2854" y="1899"/>
                  </a:lnTo>
                  <a:lnTo>
                    <a:pt x="2854" y="1887"/>
                  </a:lnTo>
                  <a:lnTo>
                    <a:pt x="2858" y="1872"/>
                  </a:lnTo>
                  <a:lnTo>
                    <a:pt x="2858" y="1872"/>
                  </a:lnTo>
                  <a:lnTo>
                    <a:pt x="2866" y="1841"/>
                  </a:lnTo>
                  <a:lnTo>
                    <a:pt x="2872" y="1811"/>
                  </a:lnTo>
                  <a:lnTo>
                    <a:pt x="2874" y="1786"/>
                  </a:lnTo>
                  <a:lnTo>
                    <a:pt x="2851" y="1778"/>
                  </a:lnTo>
                  <a:lnTo>
                    <a:pt x="2851" y="1778"/>
                  </a:lnTo>
                  <a:lnTo>
                    <a:pt x="2847" y="1792"/>
                  </a:lnTo>
                  <a:lnTo>
                    <a:pt x="2841" y="1805"/>
                  </a:lnTo>
                  <a:lnTo>
                    <a:pt x="2835" y="1823"/>
                  </a:lnTo>
                  <a:lnTo>
                    <a:pt x="2823" y="1843"/>
                  </a:lnTo>
                  <a:lnTo>
                    <a:pt x="2810" y="1864"/>
                  </a:lnTo>
                  <a:lnTo>
                    <a:pt x="2794" y="1883"/>
                  </a:lnTo>
                  <a:lnTo>
                    <a:pt x="2773" y="1903"/>
                  </a:lnTo>
                  <a:lnTo>
                    <a:pt x="2773" y="1903"/>
                  </a:lnTo>
                  <a:lnTo>
                    <a:pt x="2728" y="1940"/>
                  </a:lnTo>
                  <a:lnTo>
                    <a:pt x="2728" y="1940"/>
                  </a:lnTo>
                  <a:close/>
                  <a:moveTo>
                    <a:pt x="3986" y="24"/>
                  </a:moveTo>
                  <a:lnTo>
                    <a:pt x="3986" y="24"/>
                  </a:lnTo>
                  <a:lnTo>
                    <a:pt x="3971" y="57"/>
                  </a:lnTo>
                  <a:lnTo>
                    <a:pt x="3953" y="90"/>
                  </a:lnTo>
                  <a:lnTo>
                    <a:pt x="3932" y="125"/>
                  </a:lnTo>
                  <a:lnTo>
                    <a:pt x="3932" y="125"/>
                  </a:lnTo>
                  <a:lnTo>
                    <a:pt x="3912" y="156"/>
                  </a:lnTo>
                  <a:lnTo>
                    <a:pt x="3897" y="185"/>
                  </a:lnTo>
                  <a:lnTo>
                    <a:pt x="3885" y="213"/>
                  </a:lnTo>
                  <a:lnTo>
                    <a:pt x="3877" y="234"/>
                  </a:lnTo>
                  <a:lnTo>
                    <a:pt x="3877" y="234"/>
                  </a:lnTo>
                  <a:lnTo>
                    <a:pt x="3866" y="275"/>
                  </a:lnTo>
                  <a:lnTo>
                    <a:pt x="3858" y="297"/>
                  </a:lnTo>
                  <a:lnTo>
                    <a:pt x="3854" y="320"/>
                  </a:lnTo>
                  <a:lnTo>
                    <a:pt x="3854" y="320"/>
                  </a:lnTo>
                  <a:lnTo>
                    <a:pt x="3844" y="390"/>
                  </a:lnTo>
                  <a:lnTo>
                    <a:pt x="3840" y="429"/>
                  </a:lnTo>
                  <a:lnTo>
                    <a:pt x="3838" y="460"/>
                  </a:lnTo>
                  <a:lnTo>
                    <a:pt x="3838" y="460"/>
                  </a:lnTo>
                  <a:lnTo>
                    <a:pt x="3838" y="476"/>
                  </a:lnTo>
                  <a:lnTo>
                    <a:pt x="3837" y="497"/>
                  </a:lnTo>
                  <a:lnTo>
                    <a:pt x="3831" y="546"/>
                  </a:lnTo>
                  <a:lnTo>
                    <a:pt x="3829" y="570"/>
                  </a:lnTo>
                  <a:lnTo>
                    <a:pt x="3829" y="585"/>
                  </a:lnTo>
                  <a:lnTo>
                    <a:pt x="3829" y="589"/>
                  </a:lnTo>
                  <a:lnTo>
                    <a:pt x="3831" y="591"/>
                  </a:lnTo>
                  <a:lnTo>
                    <a:pt x="3835" y="589"/>
                  </a:lnTo>
                  <a:lnTo>
                    <a:pt x="3838" y="585"/>
                  </a:lnTo>
                  <a:lnTo>
                    <a:pt x="3838" y="585"/>
                  </a:lnTo>
                  <a:lnTo>
                    <a:pt x="3842" y="577"/>
                  </a:lnTo>
                  <a:lnTo>
                    <a:pt x="3846" y="566"/>
                  </a:lnTo>
                  <a:lnTo>
                    <a:pt x="3854" y="532"/>
                  </a:lnTo>
                  <a:lnTo>
                    <a:pt x="3860" y="490"/>
                  </a:lnTo>
                  <a:lnTo>
                    <a:pt x="3866" y="443"/>
                  </a:lnTo>
                  <a:lnTo>
                    <a:pt x="3875" y="355"/>
                  </a:lnTo>
                  <a:lnTo>
                    <a:pt x="3879" y="320"/>
                  </a:lnTo>
                  <a:lnTo>
                    <a:pt x="3885" y="297"/>
                  </a:lnTo>
                  <a:lnTo>
                    <a:pt x="3885" y="297"/>
                  </a:lnTo>
                  <a:lnTo>
                    <a:pt x="3895" y="265"/>
                  </a:lnTo>
                  <a:lnTo>
                    <a:pt x="3905" y="232"/>
                  </a:lnTo>
                  <a:lnTo>
                    <a:pt x="3916" y="201"/>
                  </a:lnTo>
                  <a:lnTo>
                    <a:pt x="3922" y="185"/>
                  </a:lnTo>
                  <a:lnTo>
                    <a:pt x="3932" y="172"/>
                  </a:lnTo>
                  <a:lnTo>
                    <a:pt x="3932" y="172"/>
                  </a:lnTo>
                  <a:lnTo>
                    <a:pt x="3942" y="156"/>
                  </a:lnTo>
                  <a:lnTo>
                    <a:pt x="3953" y="135"/>
                  </a:lnTo>
                  <a:lnTo>
                    <a:pt x="3963" y="109"/>
                  </a:lnTo>
                  <a:lnTo>
                    <a:pt x="3973" y="86"/>
                  </a:lnTo>
                  <a:lnTo>
                    <a:pt x="3980" y="63"/>
                  </a:lnTo>
                  <a:lnTo>
                    <a:pt x="3986" y="43"/>
                  </a:lnTo>
                  <a:lnTo>
                    <a:pt x="3988" y="30"/>
                  </a:lnTo>
                  <a:lnTo>
                    <a:pt x="3988" y="26"/>
                  </a:lnTo>
                  <a:lnTo>
                    <a:pt x="3986" y="24"/>
                  </a:lnTo>
                  <a:lnTo>
                    <a:pt x="3986" y="24"/>
                  </a:lnTo>
                  <a:close/>
                  <a:moveTo>
                    <a:pt x="4002" y="850"/>
                  </a:moveTo>
                  <a:lnTo>
                    <a:pt x="4002" y="850"/>
                  </a:lnTo>
                  <a:lnTo>
                    <a:pt x="4008" y="876"/>
                  </a:lnTo>
                  <a:lnTo>
                    <a:pt x="4021" y="917"/>
                  </a:lnTo>
                  <a:lnTo>
                    <a:pt x="4060" y="1028"/>
                  </a:lnTo>
                  <a:lnTo>
                    <a:pt x="4105" y="1147"/>
                  </a:lnTo>
                  <a:lnTo>
                    <a:pt x="4142" y="1232"/>
                  </a:lnTo>
                  <a:lnTo>
                    <a:pt x="4142" y="1232"/>
                  </a:lnTo>
                  <a:lnTo>
                    <a:pt x="4155" y="1269"/>
                  </a:lnTo>
                  <a:lnTo>
                    <a:pt x="4175" y="1330"/>
                  </a:lnTo>
                  <a:lnTo>
                    <a:pt x="4224" y="1480"/>
                  </a:lnTo>
                  <a:lnTo>
                    <a:pt x="4266" y="1611"/>
                  </a:lnTo>
                  <a:lnTo>
                    <a:pt x="4278" y="1646"/>
                  </a:lnTo>
                  <a:lnTo>
                    <a:pt x="4282" y="1651"/>
                  </a:lnTo>
                  <a:lnTo>
                    <a:pt x="4282" y="1648"/>
                  </a:lnTo>
                  <a:lnTo>
                    <a:pt x="4282" y="1648"/>
                  </a:lnTo>
                  <a:lnTo>
                    <a:pt x="4282" y="1636"/>
                  </a:lnTo>
                  <a:lnTo>
                    <a:pt x="4282" y="1634"/>
                  </a:lnTo>
                  <a:lnTo>
                    <a:pt x="4284" y="1636"/>
                  </a:lnTo>
                  <a:lnTo>
                    <a:pt x="4292" y="1659"/>
                  </a:lnTo>
                  <a:lnTo>
                    <a:pt x="4305" y="1716"/>
                  </a:lnTo>
                  <a:lnTo>
                    <a:pt x="4305" y="1716"/>
                  </a:lnTo>
                  <a:lnTo>
                    <a:pt x="4319" y="1745"/>
                  </a:lnTo>
                  <a:lnTo>
                    <a:pt x="4330" y="1768"/>
                  </a:lnTo>
                  <a:lnTo>
                    <a:pt x="4336" y="1776"/>
                  </a:lnTo>
                  <a:lnTo>
                    <a:pt x="4340" y="1780"/>
                  </a:lnTo>
                  <a:lnTo>
                    <a:pt x="4342" y="1780"/>
                  </a:lnTo>
                  <a:lnTo>
                    <a:pt x="4342" y="1778"/>
                  </a:lnTo>
                  <a:lnTo>
                    <a:pt x="4344" y="1770"/>
                  </a:lnTo>
                  <a:lnTo>
                    <a:pt x="4344" y="1770"/>
                  </a:lnTo>
                  <a:lnTo>
                    <a:pt x="4344" y="1739"/>
                  </a:lnTo>
                  <a:lnTo>
                    <a:pt x="4342" y="1694"/>
                  </a:lnTo>
                  <a:lnTo>
                    <a:pt x="4340" y="1673"/>
                  </a:lnTo>
                  <a:lnTo>
                    <a:pt x="4336" y="1651"/>
                  </a:lnTo>
                  <a:lnTo>
                    <a:pt x="4330" y="1632"/>
                  </a:lnTo>
                  <a:lnTo>
                    <a:pt x="4321" y="1614"/>
                  </a:lnTo>
                  <a:lnTo>
                    <a:pt x="4321" y="1614"/>
                  </a:lnTo>
                  <a:lnTo>
                    <a:pt x="4315" y="1605"/>
                  </a:lnTo>
                  <a:lnTo>
                    <a:pt x="4311" y="1593"/>
                  </a:lnTo>
                  <a:lnTo>
                    <a:pt x="4299" y="1558"/>
                  </a:lnTo>
                  <a:lnTo>
                    <a:pt x="4274" y="1468"/>
                  </a:lnTo>
                  <a:lnTo>
                    <a:pt x="4262" y="1419"/>
                  </a:lnTo>
                  <a:lnTo>
                    <a:pt x="4249" y="1375"/>
                  </a:lnTo>
                  <a:lnTo>
                    <a:pt x="4233" y="1334"/>
                  </a:lnTo>
                  <a:lnTo>
                    <a:pt x="4227" y="1316"/>
                  </a:lnTo>
                  <a:lnTo>
                    <a:pt x="4220" y="1303"/>
                  </a:lnTo>
                  <a:lnTo>
                    <a:pt x="4220" y="1303"/>
                  </a:lnTo>
                  <a:lnTo>
                    <a:pt x="4187" y="1246"/>
                  </a:lnTo>
                  <a:lnTo>
                    <a:pt x="4155" y="1184"/>
                  </a:lnTo>
                  <a:lnTo>
                    <a:pt x="4118" y="1115"/>
                  </a:lnTo>
                  <a:lnTo>
                    <a:pt x="4118" y="1115"/>
                  </a:lnTo>
                  <a:lnTo>
                    <a:pt x="4058" y="967"/>
                  </a:lnTo>
                  <a:lnTo>
                    <a:pt x="4037" y="915"/>
                  </a:lnTo>
                  <a:lnTo>
                    <a:pt x="4019" y="874"/>
                  </a:lnTo>
                  <a:lnTo>
                    <a:pt x="4006" y="850"/>
                  </a:lnTo>
                  <a:lnTo>
                    <a:pt x="4002" y="846"/>
                  </a:lnTo>
                  <a:lnTo>
                    <a:pt x="4002" y="850"/>
                  </a:lnTo>
                  <a:lnTo>
                    <a:pt x="4002" y="850"/>
                  </a:lnTo>
                  <a:close/>
                  <a:moveTo>
                    <a:pt x="4017" y="1209"/>
                  </a:moveTo>
                  <a:lnTo>
                    <a:pt x="4017" y="1209"/>
                  </a:lnTo>
                  <a:lnTo>
                    <a:pt x="4017" y="1215"/>
                  </a:lnTo>
                  <a:lnTo>
                    <a:pt x="4019" y="1226"/>
                  </a:lnTo>
                  <a:lnTo>
                    <a:pt x="4029" y="1267"/>
                  </a:lnTo>
                  <a:lnTo>
                    <a:pt x="4064" y="1394"/>
                  </a:lnTo>
                  <a:lnTo>
                    <a:pt x="4101" y="1533"/>
                  </a:lnTo>
                  <a:lnTo>
                    <a:pt x="4126" y="1622"/>
                  </a:lnTo>
                  <a:lnTo>
                    <a:pt x="4126" y="1622"/>
                  </a:lnTo>
                  <a:lnTo>
                    <a:pt x="4136" y="1651"/>
                  </a:lnTo>
                  <a:lnTo>
                    <a:pt x="4150" y="1689"/>
                  </a:lnTo>
                  <a:lnTo>
                    <a:pt x="4169" y="1729"/>
                  </a:lnTo>
                  <a:lnTo>
                    <a:pt x="4189" y="1770"/>
                  </a:lnTo>
                  <a:lnTo>
                    <a:pt x="4206" y="1807"/>
                  </a:lnTo>
                  <a:lnTo>
                    <a:pt x="4222" y="1833"/>
                  </a:lnTo>
                  <a:lnTo>
                    <a:pt x="4227" y="1843"/>
                  </a:lnTo>
                  <a:lnTo>
                    <a:pt x="4231" y="1846"/>
                  </a:lnTo>
                  <a:lnTo>
                    <a:pt x="4233" y="1846"/>
                  </a:lnTo>
                  <a:lnTo>
                    <a:pt x="4235" y="1846"/>
                  </a:lnTo>
                  <a:lnTo>
                    <a:pt x="4235" y="1841"/>
                  </a:lnTo>
                  <a:lnTo>
                    <a:pt x="4235" y="1841"/>
                  </a:lnTo>
                  <a:lnTo>
                    <a:pt x="4231" y="1821"/>
                  </a:lnTo>
                  <a:lnTo>
                    <a:pt x="4225" y="1796"/>
                  </a:lnTo>
                  <a:lnTo>
                    <a:pt x="4208" y="1739"/>
                  </a:lnTo>
                  <a:lnTo>
                    <a:pt x="4181" y="1661"/>
                  </a:lnTo>
                  <a:lnTo>
                    <a:pt x="4181" y="1661"/>
                  </a:lnTo>
                  <a:lnTo>
                    <a:pt x="4101" y="1427"/>
                  </a:lnTo>
                  <a:lnTo>
                    <a:pt x="4047" y="1275"/>
                  </a:lnTo>
                  <a:lnTo>
                    <a:pt x="4027" y="1226"/>
                  </a:lnTo>
                  <a:lnTo>
                    <a:pt x="4021" y="1213"/>
                  </a:lnTo>
                  <a:lnTo>
                    <a:pt x="4017" y="1209"/>
                  </a:lnTo>
                  <a:lnTo>
                    <a:pt x="4017" y="1209"/>
                  </a:lnTo>
                  <a:close/>
                  <a:moveTo>
                    <a:pt x="3543" y="593"/>
                  </a:moveTo>
                  <a:lnTo>
                    <a:pt x="3543" y="593"/>
                  </a:lnTo>
                  <a:lnTo>
                    <a:pt x="3545" y="632"/>
                  </a:lnTo>
                  <a:lnTo>
                    <a:pt x="3547" y="714"/>
                  </a:lnTo>
                  <a:lnTo>
                    <a:pt x="3547" y="763"/>
                  </a:lnTo>
                  <a:lnTo>
                    <a:pt x="3545" y="813"/>
                  </a:lnTo>
                  <a:lnTo>
                    <a:pt x="3541" y="862"/>
                  </a:lnTo>
                  <a:lnTo>
                    <a:pt x="3535" y="905"/>
                  </a:lnTo>
                  <a:lnTo>
                    <a:pt x="3535" y="905"/>
                  </a:lnTo>
                  <a:lnTo>
                    <a:pt x="3529" y="946"/>
                  </a:lnTo>
                  <a:lnTo>
                    <a:pt x="3525" y="985"/>
                  </a:lnTo>
                  <a:lnTo>
                    <a:pt x="3523" y="1024"/>
                  </a:lnTo>
                  <a:lnTo>
                    <a:pt x="3523" y="1061"/>
                  </a:lnTo>
                  <a:lnTo>
                    <a:pt x="3525" y="1127"/>
                  </a:lnTo>
                  <a:lnTo>
                    <a:pt x="3527" y="1178"/>
                  </a:lnTo>
                  <a:lnTo>
                    <a:pt x="3527" y="1178"/>
                  </a:lnTo>
                  <a:lnTo>
                    <a:pt x="3531" y="1205"/>
                  </a:lnTo>
                  <a:lnTo>
                    <a:pt x="3539" y="1246"/>
                  </a:lnTo>
                  <a:lnTo>
                    <a:pt x="3566" y="1342"/>
                  </a:lnTo>
                  <a:lnTo>
                    <a:pt x="3590" y="1435"/>
                  </a:lnTo>
                  <a:lnTo>
                    <a:pt x="3595" y="1470"/>
                  </a:lnTo>
                  <a:lnTo>
                    <a:pt x="3597" y="1482"/>
                  </a:lnTo>
                  <a:lnTo>
                    <a:pt x="3597" y="1490"/>
                  </a:lnTo>
                  <a:lnTo>
                    <a:pt x="3597" y="1490"/>
                  </a:lnTo>
                  <a:lnTo>
                    <a:pt x="3593" y="1513"/>
                  </a:lnTo>
                  <a:lnTo>
                    <a:pt x="3593" y="1533"/>
                  </a:lnTo>
                  <a:lnTo>
                    <a:pt x="3595" y="1552"/>
                  </a:lnTo>
                  <a:lnTo>
                    <a:pt x="3597" y="1568"/>
                  </a:lnTo>
                  <a:lnTo>
                    <a:pt x="3597" y="1568"/>
                  </a:lnTo>
                  <a:lnTo>
                    <a:pt x="3611" y="1607"/>
                  </a:lnTo>
                  <a:lnTo>
                    <a:pt x="3638" y="1673"/>
                  </a:lnTo>
                  <a:lnTo>
                    <a:pt x="3675" y="1763"/>
                  </a:lnTo>
                  <a:lnTo>
                    <a:pt x="3675" y="1763"/>
                  </a:lnTo>
                  <a:lnTo>
                    <a:pt x="3658" y="1669"/>
                  </a:lnTo>
                  <a:lnTo>
                    <a:pt x="3644" y="1605"/>
                  </a:lnTo>
                  <a:lnTo>
                    <a:pt x="3640" y="1583"/>
                  </a:lnTo>
                  <a:lnTo>
                    <a:pt x="3636" y="1575"/>
                  </a:lnTo>
                  <a:lnTo>
                    <a:pt x="3636" y="1575"/>
                  </a:lnTo>
                  <a:lnTo>
                    <a:pt x="3634" y="1573"/>
                  </a:lnTo>
                  <a:lnTo>
                    <a:pt x="3634" y="1568"/>
                  </a:lnTo>
                  <a:lnTo>
                    <a:pt x="3634" y="1548"/>
                  </a:lnTo>
                  <a:lnTo>
                    <a:pt x="3636" y="1521"/>
                  </a:lnTo>
                  <a:lnTo>
                    <a:pt x="3636" y="1521"/>
                  </a:lnTo>
                  <a:lnTo>
                    <a:pt x="3675" y="1583"/>
                  </a:lnTo>
                  <a:lnTo>
                    <a:pt x="3704" y="1634"/>
                  </a:lnTo>
                  <a:lnTo>
                    <a:pt x="3716" y="1653"/>
                  </a:lnTo>
                  <a:lnTo>
                    <a:pt x="3722" y="1669"/>
                  </a:lnTo>
                  <a:lnTo>
                    <a:pt x="3722" y="1669"/>
                  </a:lnTo>
                  <a:lnTo>
                    <a:pt x="3784" y="1835"/>
                  </a:lnTo>
                  <a:lnTo>
                    <a:pt x="3825" y="1938"/>
                  </a:lnTo>
                  <a:lnTo>
                    <a:pt x="3846" y="1989"/>
                  </a:lnTo>
                  <a:lnTo>
                    <a:pt x="3846" y="1989"/>
                  </a:lnTo>
                  <a:lnTo>
                    <a:pt x="3864" y="2030"/>
                  </a:lnTo>
                  <a:lnTo>
                    <a:pt x="3893" y="2108"/>
                  </a:lnTo>
                  <a:lnTo>
                    <a:pt x="3922" y="2186"/>
                  </a:lnTo>
                  <a:lnTo>
                    <a:pt x="3934" y="2211"/>
                  </a:lnTo>
                  <a:lnTo>
                    <a:pt x="3940" y="2223"/>
                  </a:lnTo>
                  <a:lnTo>
                    <a:pt x="3940" y="2223"/>
                  </a:lnTo>
                  <a:lnTo>
                    <a:pt x="3957" y="2244"/>
                  </a:lnTo>
                  <a:lnTo>
                    <a:pt x="3986" y="2283"/>
                  </a:lnTo>
                  <a:lnTo>
                    <a:pt x="4025" y="2340"/>
                  </a:lnTo>
                  <a:lnTo>
                    <a:pt x="4025" y="2340"/>
                  </a:lnTo>
                  <a:lnTo>
                    <a:pt x="3955" y="2191"/>
                  </a:lnTo>
                  <a:lnTo>
                    <a:pt x="3955" y="2191"/>
                  </a:lnTo>
                  <a:lnTo>
                    <a:pt x="3914" y="2071"/>
                  </a:lnTo>
                  <a:lnTo>
                    <a:pt x="3885" y="1989"/>
                  </a:lnTo>
                  <a:lnTo>
                    <a:pt x="3875" y="1961"/>
                  </a:lnTo>
                  <a:lnTo>
                    <a:pt x="3870" y="1950"/>
                  </a:lnTo>
                  <a:lnTo>
                    <a:pt x="3870" y="1950"/>
                  </a:lnTo>
                  <a:lnTo>
                    <a:pt x="3864" y="1940"/>
                  </a:lnTo>
                  <a:lnTo>
                    <a:pt x="3856" y="1919"/>
                  </a:lnTo>
                  <a:lnTo>
                    <a:pt x="3831" y="1854"/>
                  </a:lnTo>
                  <a:lnTo>
                    <a:pt x="3807" y="1790"/>
                  </a:lnTo>
                  <a:lnTo>
                    <a:pt x="3792" y="1755"/>
                  </a:lnTo>
                  <a:lnTo>
                    <a:pt x="3792" y="1755"/>
                  </a:lnTo>
                  <a:lnTo>
                    <a:pt x="3730" y="1636"/>
                  </a:lnTo>
                  <a:lnTo>
                    <a:pt x="3675" y="1529"/>
                  </a:lnTo>
                  <a:lnTo>
                    <a:pt x="3675" y="1529"/>
                  </a:lnTo>
                  <a:lnTo>
                    <a:pt x="3646" y="1484"/>
                  </a:lnTo>
                  <a:lnTo>
                    <a:pt x="3628" y="1451"/>
                  </a:lnTo>
                  <a:lnTo>
                    <a:pt x="3623" y="1441"/>
                  </a:lnTo>
                  <a:lnTo>
                    <a:pt x="3621" y="1435"/>
                  </a:lnTo>
                  <a:lnTo>
                    <a:pt x="3621" y="1435"/>
                  </a:lnTo>
                  <a:lnTo>
                    <a:pt x="3619" y="1421"/>
                  </a:lnTo>
                  <a:lnTo>
                    <a:pt x="3613" y="1386"/>
                  </a:lnTo>
                  <a:lnTo>
                    <a:pt x="3591" y="1281"/>
                  </a:lnTo>
                  <a:lnTo>
                    <a:pt x="3558" y="1131"/>
                  </a:lnTo>
                  <a:lnTo>
                    <a:pt x="3574" y="718"/>
                  </a:lnTo>
                  <a:lnTo>
                    <a:pt x="3566" y="640"/>
                  </a:lnTo>
                  <a:lnTo>
                    <a:pt x="3566" y="640"/>
                  </a:lnTo>
                  <a:lnTo>
                    <a:pt x="3555" y="610"/>
                  </a:lnTo>
                  <a:lnTo>
                    <a:pt x="3547" y="595"/>
                  </a:lnTo>
                  <a:lnTo>
                    <a:pt x="3545" y="591"/>
                  </a:lnTo>
                  <a:lnTo>
                    <a:pt x="3543" y="591"/>
                  </a:lnTo>
                  <a:lnTo>
                    <a:pt x="3543" y="593"/>
                  </a:lnTo>
                  <a:lnTo>
                    <a:pt x="3543" y="593"/>
                  </a:lnTo>
                  <a:close/>
                  <a:moveTo>
                    <a:pt x="3955" y="1435"/>
                  </a:moveTo>
                  <a:lnTo>
                    <a:pt x="3955" y="1435"/>
                  </a:lnTo>
                  <a:lnTo>
                    <a:pt x="3955" y="1439"/>
                  </a:lnTo>
                  <a:lnTo>
                    <a:pt x="3957" y="1451"/>
                  </a:lnTo>
                  <a:lnTo>
                    <a:pt x="3965" y="1490"/>
                  </a:lnTo>
                  <a:lnTo>
                    <a:pt x="3978" y="1544"/>
                  </a:lnTo>
                  <a:lnTo>
                    <a:pt x="3978" y="1544"/>
                  </a:lnTo>
                  <a:lnTo>
                    <a:pt x="3963" y="1533"/>
                  </a:lnTo>
                  <a:lnTo>
                    <a:pt x="3953" y="1527"/>
                  </a:lnTo>
                  <a:lnTo>
                    <a:pt x="3949" y="1527"/>
                  </a:lnTo>
                  <a:lnTo>
                    <a:pt x="3947" y="1529"/>
                  </a:lnTo>
                  <a:lnTo>
                    <a:pt x="3947" y="1529"/>
                  </a:lnTo>
                  <a:lnTo>
                    <a:pt x="3949" y="1540"/>
                  </a:lnTo>
                  <a:lnTo>
                    <a:pt x="3957" y="1562"/>
                  </a:lnTo>
                  <a:lnTo>
                    <a:pt x="3984" y="1628"/>
                  </a:lnTo>
                  <a:lnTo>
                    <a:pt x="4010" y="1698"/>
                  </a:lnTo>
                  <a:lnTo>
                    <a:pt x="4019" y="1728"/>
                  </a:lnTo>
                  <a:lnTo>
                    <a:pt x="4025" y="1747"/>
                  </a:lnTo>
                  <a:lnTo>
                    <a:pt x="4025" y="1747"/>
                  </a:lnTo>
                  <a:lnTo>
                    <a:pt x="4031" y="1780"/>
                  </a:lnTo>
                  <a:lnTo>
                    <a:pt x="4041" y="1823"/>
                  </a:lnTo>
                  <a:lnTo>
                    <a:pt x="4047" y="1843"/>
                  </a:lnTo>
                  <a:lnTo>
                    <a:pt x="4054" y="1864"/>
                  </a:lnTo>
                  <a:lnTo>
                    <a:pt x="4062" y="1882"/>
                  </a:lnTo>
                  <a:lnTo>
                    <a:pt x="4072" y="1895"/>
                  </a:lnTo>
                  <a:lnTo>
                    <a:pt x="4072" y="1895"/>
                  </a:lnTo>
                  <a:lnTo>
                    <a:pt x="4093" y="1926"/>
                  </a:lnTo>
                  <a:lnTo>
                    <a:pt x="4117" y="1961"/>
                  </a:lnTo>
                  <a:lnTo>
                    <a:pt x="4150" y="2012"/>
                  </a:lnTo>
                  <a:lnTo>
                    <a:pt x="4150" y="2012"/>
                  </a:lnTo>
                  <a:lnTo>
                    <a:pt x="4212" y="2098"/>
                  </a:lnTo>
                  <a:lnTo>
                    <a:pt x="4212" y="2098"/>
                  </a:lnTo>
                  <a:lnTo>
                    <a:pt x="4218" y="2084"/>
                  </a:lnTo>
                  <a:lnTo>
                    <a:pt x="4224" y="2073"/>
                  </a:lnTo>
                  <a:lnTo>
                    <a:pt x="4227" y="2067"/>
                  </a:lnTo>
                  <a:lnTo>
                    <a:pt x="4227" y="2067"/>
                  </a:lnTo>
                  <a:lnTo>
                    <a:pt x="4241" y="2047"/>
                  </a:lnTo>
                  <a:lnTo>
                    <a:pt x="4247" y="2036"/>
                  </a:lnTo>
                  <a:lnTo>
                    <a:pt x="4251" y="2028"/>
                  </a:lnTo>
                  <a:lnTo>
                    <a:pt x="4251" y="2028"/>
                  </a:lnTo>
                  <a:lnTo>
                    <a:pt x="4249" y="2026"/>
                  </a:lnTo>
                  <a:lnTo>
                    <a:pt x="4247" y="2024"/>
                  </a:lnTo>
                  <a:lnTo>
                    <a:pt x="4237" y="2020"/>
                  </a:lnTo>
                  <a:lnTo>
                    <a:pt x="4222" y="2012"/>
                  </a:lnTo>
                  <a:lnTo>
                    <a:pt x="4212" y="2004"/>
                  </a:lnTo>
                  <a:lnTo>
                    <a:pt x="4204" y="1997"/>
                  </a:lnTo>
                  <a:lnTo>
                    <a:pt x="4204" y="1997"/>
                  </a:lnTo>
                  <a:lnTo>
                    <a:pt x="4181" y="1969"/>
                  </a:lnTo>
                  <a:lnTo>
                    <a:pt x="4152" y="1932"/>
                  </a:lnTo>
                  <a:lnTo>
                    <a:pt x="4136" y="1913"/>
                  </a:lnTo>
                  <a:lnTo>
                    <a:pt x="4124" y="1895"/>
                  </a:lnTo>
                  <a:lnTo>
                    <a:pt x="4115" y="1878"/>
                  </a:lnTo>
                  <a:lnTo>
                    <a:pt x="4111" y="1864"/>
                  </a:lnTo>
                  <a:lnTo>
                    <a:pt x="4111" y="1864"/>
                  </a:lnTo>
                  <a:lnTo>
                    <a:pt x="4107" y="1843"/>
                  </a:lnTo>
                  <a:lnTo>
                    <a:pt x="4101" y="1823"/>
                  </a:lnTo>
                  <a:lnTo>
                    <a:pt x="4095" y="1807"/>
                  </a:lnTo>
                  <a:lnTo>
                    <a:pt x="4087" y="1794"/>
                  </a:lnTo>
                  <a:lnTo>
                    <a:pt x="4087" y="1794"/>
                  </a:lnTo>
                  <a:lnTo>
                    <a:pt x="4068" y="1757"/>
                  </a:lnTo>
                  <a:lnTo>
                    <a:pt x="4060" y="1737"/>
                  </a:lnTo>
                  <a:lnTo>
                    <a:pt x="4056" y="1724"/>
                  </a:lnTo>
                  <a:lnTo>
                    <a:pt x="4056" y="1724"/>
                  </a:lnTo>
                  <a:lnTo>
                    <a:pt x="4050" y="1700"/>
                  </a:lnTo>
                  <a:lnTo>
                    <a:pt x="4037" y="1657"/>
                  </a:lnTo>
                  <a:lnTo>
                    <a:pt x="4017" y="1599"/>
                  </a:lnTo>
                  <a:lnTo>
                    <a:pt x="3986" y="1482"/>
                  </a:lnTo>
                  <a:lnTo>
                    <a:pt x="3986" y="1482"/>
                  </a:lnTo>
                  <a:lnTo>
                    <a:pt x="3973" y="1458"/>
                  </a:lnTo>
                  <a:lnTo>
                    <a:pt x="3961" y="1443"/>
                  </a:lnTo>
                  <a:lnTo>
                    <a:pt x="3955" y="1435"/>
                  </a:lnTo>
                  <a:lnTo>
                    <a:pt x="3955" y="1435"/>
                  </a:lnTo>
                  <a:close/>
                  <a:moveTo>
                    <a:pt x="4531" y="1716"/>
                  </a:moveTo>
                  <a:lnTo>
                    <a:pt x="4531" y="1716"/>
                  </a:lnTo>
                  <a:lnTo>
                    <a:pt x="4529" y="1714"/>
                  </a:lnTo>
                  <a:lnTo>
                    <a:pt x="4525" y="1714"/>
                  </a:lnTo>
                  <a:lnTo>
                    <a:pt x="4515" y="1718"/>
                  </a:lnTo>
                  <a:lnTo>
                    <a:pt x="4511" y="1720"/>
                  </a:lnTo>
                  <a:lnTo>
                    <a:pt x="4509" y="1724"/>
                  </a:lnTo>
                  <a:lnTo>
                    <a:pt x="4507" y="1728"/>
                  </a:lnTo>
                  <a:lnTo>
                    <a:pt x="4507" y="1731"/>
                  </a:lnTo>
                  <a:lnTo>
                    <a:pt x="4507" y="1731"/>
                  </a:lnTo>
                  <a:lnTo>
                    <a:pt x="4511" y="1739"/>
                  </a:lnTo>
                  <a:lnTo>
                    <a:pt x="4515" y="1745"/>
                  </a:lnTo>
                  <a:lnTo>
                    <a:pt x="4515" y="1749"/>
                  </a:lnTo>
                  <a:lnTo>
                    <a:pt x="4513" y="1753"/>
                  </a:lnTo>
                  <a:lnTo>
                    <a:pt x="4507" y="1757"/>
                  </a:lnTo>
                  <a:lnTo>
                    <a:pt x="4500" y="1763"/>
                  </a:lnTo>
                  <a:lnTo>
                    <a:pt x="4500" y="1763"/>
                  </a:lnTo>
                  <a:lnTo>
                    <a:pt x="4490" y="1768"/>
                  </a:lnTo>
                  <a:lnTo>
                    <a:pt x="4482" y="1770"/>
                  </a:lnTo>
                  <a:lnTo>
                    <a:pt x="4470" y="1774"/>
                  </a:lnTo>
                  <a:lnTo>
                    <a:pt x="4467" y="1776"/>
                  </a:lnTo>
                  <a:lnTo>
                    <a:pt x="4463" y="1778"/>
                  </a:lnTo>
                  <a:lnTo>
                    <a:pt x="4461" y="1784"/>
                  </a:lnTo>
                  <a:lnTo>
                    <a:pt x="4461" y="1794"/>
                  </a:lnTo>
                  <a:lnTo>
                    <a:pt x="4461" y="1794"/>
                  </a:lnTo>
                  <a:lnTo>
                    <a:pt x="4463" y="1815"/>
                  </a:lnTo>
                  <a:lnTo>
                    <a:pt x="4467" y="1837"/>
                  </a:lnTo>
                  <a:lnTo>
                    <a:pt x="4469" y="1844"/>
                  </a:lnTo>
                  <a:lnTo>
                    <a:pt x="4467" y="1852"/>
                  </a:lnTo>
                  <a:lnTo>
                    <a:pt x="4465" y="1860"/>
                  </a:lnTo>
                  <a:lnTo>
                    <a:pt x="4461" y="1864"/>
                  </a:lnTo>
                  <a:lnTo>
                    <a:pt x="4461" y="1864"/>
                  </a:lnTo>
                  <a:lnTo>
                    <a:pt x="4449" y="1872"/>
                  </a:lnTo>
                  <a:lnTo>
                    <a:pt x="4439" y="1878"/>
                  </a:lnTo>
                  <a:lnTo>
                    <a:pt x="4432" y="1885"/>
                  </a:lnTo>
                  <a:lnTo>
                    <a:pt x="4430" y="1891"/>
                  </a:lnTo>
                  <a:lnTo>
                    <a:pt x="4430" y="1895"/>
                  </a:lnTo>
                  <a:lnTo>
                    <a:pt x="4430" y="1895"/>
                  </a:lnTo>
                  <a:lnTo>
                    <a:pt x="4430" y="1905"/>
                  </a:lnTo>
                  <a:lnTo>
                    <a:pt x="4432" y="1913"/>
                  </a:lnTo>
                  <a:lnTo>
                    <a:pt x="4435" y="1919"/>
                  </a:lnTo>
                  <a:lnTo>
                    <a:pt x="4435" y="1919"/>
                  </a:lnTo>
                  <a:lnTo>
                    <a:pt x="4437" y="1919"/>
                  </a:lnTo>
                  <a:lnTo>
                    <a:pt x="4437" y="1919"/>
                  </a:lnTo>
                  <a:lnTo>
                    <a:pt x="4453" y="1907"/>
                  </a:lnTo>
                  <a:lnTo>
                    <a:pt x="4469" y="1895"/>
                  </a:lnTo>
                  <a:lnTo>
                    <a:pt x="4469" y="1895"/>
                  </a:lnTo>
                  <a:lnTo>
                    <a:pt x="4474" y="1885"/>
                  </a:lnTo>
                  <a:lnTo>
                    <a:pt x="4484" y="1868"/>
                  </a:lnTo>
                  <a:lnTo>
                    <a:pt x="4494" y="1850"/>
                  </a:lnTo>
                  <a:lnTo>
                    <a:pt x="4500" y="1841"/>
                  </a:lnTo>
                  <a:lnTo>
                    <a:pt x="4500" y="1841"/>
                  </a:lnTo>
                  <a:lnTo>
                    <a:pt x="4515" y="1823"/>
                  </a:lnTo>
                  <a:lnTo>
                    <a:pt x="4525" y="1811"/>
                  </a:lnTo>
                  <a:lnTo>
                    <a:pt x="4531" y="1802"/>
                  </a:lnTo>
                  <a:lnTo>
                    <a:pt x="4531" y="1802"/>
                  </a:lnTo>
                  <a:lnTo>
                    <a:pt x="4548" y="1770"/>
                  </a:lnTo>
                  <a:lnTo>
                    <a:pt x="4562" y="1747"/>
                  </a:lnTo>
                  <a:lnTo>
                    <a:pt x="4531" y="1716"/>
                  </a:lnTo>
                  <a:close/>
                  <a:moveTo>
                    <a:pt x="4469" y="2028"/>
                  </a:moveTo>
                  <a:lnTo>
                    <a:pt x="4469" y="2028"/>
                  </a:lnTo>
                  <a:lnTo>
                    <a:pt x="4459" y="2026"/>
                  </a:lnTo>
                  <a:lnTo>
                    <a:pt x="4445" y="2022"/>
                  </a:lnTo>
                  <a:lnTo>
                    <a:pt x="4437" y="2020"/>
                  </a:lnTo>
                  <a:lnTo>
                    <a:pt x="4430" y="2022"/>
                  </a:lnTo>
                  <a:lnTo>
                    <a:pt x="4422" y="2024"/>
                  </a:lnTo>
                  <a:lnTo>
                    <a:pt x="4414" y="2028"/>
                  </a:lnTo>
                  <a:lnTo>
                    <a:pt x="4414" y="2028"/>
                  </a:lnTo>
                  <a:lnTo>
                    <a:pt x="4408" y="2034"/>
                  </a:lnTo>
                  <a:lnTo>
                    <a:pt x="4404" y="2037"/>
                  </a:lnTo>
                  <a:lnTo>
                    <a:pt x="4400" y="2045"/>
                  </a:lnTo>
                  <a:lnTo>
                    <a:pt x="4399" y="2049"/>
                  </a:lnTo>
                  <a:lnTo>
                    <a:pt x="4397" y="2053"/>
                  </a:lnTo>
                  <a:lnTo>
                    <a:pt x="4391" y="2055"/>
                  </a:lnTo>
                  <a:lnTo>
                    <a:pt x="4383" y="2059"/>
                  </a:lnTo>
                  <a:lnTo>
                    <a:pt x="4383" y="2059"/>
                  </a:lnTo>
                  <a:lnTo>
                    <a:pt x="4373" y="2063"/>
                  </a:lnTo>
                  <a:lnTo>
                    <a:pt x="4373" y="2065"/>
                  </a:lnTo>
                  <a:lnTo>
                    <a:pt x="4371" y="2067"/>
                  </a:lnTo>
                  <a:lnTo>
                    <a:pt x="4367" y="2071"/>
                  </a:lnTo>
                  <a:lnTo>
                    <a:pt x="4344" y="2082"/>
                  </a:lnTo>
                  <a:lnTo>
                    <a:pt x="4344" y="2082"/>
                  </a:lnTo>
                  <a:lnTo>
                    <a:pt x="4315" y="2096"/>
                  </a:lnTo>
                  <a:lnTo>
                    <a:pt x="4301" y="2104"/>
                  </a:lnTo>
                  <a:lnTo>
                    <a:pt x="4282" y="2121"/>
                  </a:lnTo>
                  <a:lnTo>
                    <a:pt x="4282" y="2121"/>
                  </a:lnTo>
                  <a:lnTo>
                    <a:pt x="4270" y="2133"/>
                  </a:lnTo>
                  <a:lnTo>
                    <a:pt x="4259" y="2145"/>
                  </a:lnTo>
                  <a:lnTo>
                    <a:pt x="4259" y="2145"/>
                  </a:lnTo>
                  <a:lnTo>
                    <a:pt x="4231" y="2168"/>
                  </a:lnTo>
                  <a:lnTo>
                    <a:pt x="4222" y="2180"/>
                  </a:lnTo>
                  <a:lnTo>
                    <a:pt x="4220" y="2186"/>
                  </a:lnTo>
                  <a:lnTo>
                    <a:pt x="4220" y="2191"/>
                  </a:lnTo>
                  <a:lnTo>
                    <a:pt x="4220" y="2191"/>
                  </a:lnTo>
                  <a:lnTo>
                    <a:pt x="4224" y="2201"/>
                  </a:lnTo>
                  <a:lnTo>
                    <a:pt x="4229" y="2209"/>
                  </a:lnTo>
                  <a:lnTo>
                    <a:pt x="4235" y="2215"/>
                  </a:lnTo>
                  <a:lnTo>
                    <a:pt x="4235" y="2215"/>
                  </a:lnTo>
                  <a:lnTo>
                    <a:pt x="4259" y="2195"/>
                  </a:lnTo>
                  <a:lnTo>
                    <a:pt x="4276" y="2178"/>
                  </a:lnTo>
                  <a:lnTo>
                    <a:pt x="4290" y="2160"/>
                  </a:lnTo>
                  <a:lnTo>
                    <a:pt x="4290" y="2160"/>
                  </a:lnTo>
                  <a:lnTo>
                    <a:pt x="4299" y="2145"/>
                  </a:lnTo>
                  <a:lnTo>
                    <a:pt x="4311" y="2127"/>
                  </a:lnTo>
                  <a:lnTo>
                    <a:pt x="4319" y="2119"/>
                  </a:lnTo>
                  <a:lnTo>
                    <a:pt x="4327" y="2113"/>
                  </a:lnTo>
                  <a:lnTo>
                    <a:pt x="4334" y="2108"/>
                  </a:lnTo>
                  <a:lnTo>
                    <a:pt x="4344" y="2106"/>
                  </a:lnTo>
                  <a:lnTo>
                    <a:pt x="4344" y="2106"/>
                  </a:lnTo>
                  <a:lnTo>
                    <a:pt x="4383" y="2098"/>
                  </a:lnTo>
                  <a:lnTo>
                    <a:pt x="4399" y="2094"/>
                  </a:lnTo>
                  <a:lnTo>
                    <a:pt x="4406" y="2090"/>
                  </a:lnTo>
                  <a:lnTo>
                    <a:pt x="4406" y="2090"/>
                  </a:lnTo>
                  <a:lnTo>
                    <a:pt x="4422" y="2076"/>
                  </a:lnTo>
                  <a:lnTo>
                    <a:pt x="4432" y="2071"/>
                  </a:lnTo>
                  <a:lnTo>
                    <a:pt x="4437" y="2067"/>
                  </a:lnTo>
                  <a:lnTo>
                    <a:pt x="4437" y="2067"/>
                  </a:lnTo>
                  <a:lnTo>
                    <a:pt x="4447" y="2059"/>
                  </a:lnTo>
                  <a:lnTo>
                    <a:pt x="4459" y="2047"/>
                  </a:lnTo>
                  <a:lnTo>
                    <a:pt x="4469" y="2034"/>
                  </a:lnTo>
                  <a:lnTo>
                    <a:pt x="4470" y="2030"/>
                  </a:lnTo>
                  <a:lnTo>
                    <a:pt x="4470" y="2028"/>
                  </a:lnTo>
                  <a:lnTo>
                    <a:pt x="4469" y="2028"/>
                  </a:lnTo>
                  <a:lnTo>
                    <a:pt x="4469" y="2028"/>
                  </a:lnTo>
                  <a:close/>
                  <a:moveTo>
                    <a:pt x="4243" y="975"/>
                  </a:moveTo>
                  <a:lnTo>
                    <a:pt x="4243" y="975"/>
                  </a:lnTo>
                  <a:lnTo>
                    <a:pt x="4247" y="996"/>
                  </a:lnTo>
                  <a:lnTo>
                    <a:pt x="4259" y="1049"/>
                  </a:lnTo>
                  <a:lnTo>
                    <a:pt x="4272" y="1110"/>
                  </a:lnTo>
                  <a:lnTo>
                    <a:pt x="4282" y="1135"/>
                  </a:lnTo>
                  <a:lnTo>
                    <a:pt x="4290" y="1154"/>
                  </a:lnTo>
                  <a:lnTo>
                    <a:pt x="4290" y="1154"/>
                  </a:lnTo>
                  <a:lnTo>
                    <a:pt x="4309" y="1189"/>
                  </a:lnTo>
                  <a:lnTo>
                    <a:pt x="4332" y="1232"/>
                  </a:lnTo>
                  <a:lnTo>
                    <a:pt x="4354" y="1273"/>
                  </a:lnTo>
                  <a:lnTo>
                    <a:pt x="4362" y="1293"/>
                  </a:lnTo>
                  <a:lnTo>
                    <a:pt x="4367" y="1310"/>
                  </a:lnTo>
                  <a:lnTo>
                    <a:pt x="4367" y="1310"/>
                  </a:lnTo>
                  <a:lnTo>
                    <a:pt x="4385" y="1369"/>
                  </a:lnTo>
                  <a:lnTo>
                    <a:pt x="4393" y="1396"/>
                  </a:lnTo>
                  <a:lnTo>
                    <a:pt x="4399" y="1427"/>
                  </a:lnTo>
                  <a:lnTo>
                    <a:pt x="4399" y="1427"/>
                  </a:lnTo>
                  <a:lnTo>
                    <a:pt x="4402" y="1455"/>
                  </a:lnTo>
                  <a:lnTo>
                    <a:pt x="4406" y="1472"/>
                  </a:lnTo>
                  <a:lnTo>
                    <a:pt x="4412" y="1484"/>
                  </a:lnTo>
                  <a:lnTo>
                    <a:pt x="4422" y="1497"/>
                  </a:lnTo>
                  <a:lnTo>
                    <a:pt x="4422" y="1497"/>
                  </a:lnTo>
                  <a:lnTo>
                    <a:pt x="4435" y="1515"/>
                  </a:lnTo>
                  <a:lnTo>
                    <a:pt x="4447" y="1529"/>
                  </a:lnTo>
                  <a:lnTo>
                    <a:pt x="4451" y="1535"/>
                  </a:lnTo>
                  <a:lnTo>
                    <a:pt x="4453" y="1535"/>
                  </a:lnTo>
                  <a:lnTo>
                    <a:pt x="4455" y="1531"/>
                  </a:lnTo>
                  <a:lnTo>
                    <a:pt x="4453" y="1521"/>
                  </a:lnTo>
                  <a:lnTo>
                    <a:pt x="4453" y="1521"/>
                  </a:lnTo>
                  <a:lnTo>
                    <a:pt x="4445" y="1496"/>
                  </a:lnTo>
                  <a:lnTo>
                    <a:pt x="4434" y="1468"/>
                  </a:lnTo>
                  <a:lnTo>
                    <a:pt x="4424" y="1437"/>
                  </a:lnTo>
                  <a:lnTo>
                    <a:pt x="4418" y="1418"/>
                  </a:lnTo>
                  <a:lnTo>
                    <a:pt x="4414" y="1396"/>
                  </a:lnTo>
                  <a:lnTo>
                    <a:pt x="4414" y="1396"/>
                  </a:lnTo>
                  <a:lnTo>
                    <a:pt x="4410" y="1359"/>
                  </a:lnTo>
                  <a:lnTo>
                    <a:pt x="4408" y="1334"/>
                  </a:lnTo>
                  <a:lnTo>
                    <a:pt x="4408" y="1310"/>
                  </a:lnTo>
                  <a:lnTo>
                    <a:pt x="4406" y="1279"/>
                  </a:lnTo>
                  <a:lnTo>
                    <a:pt x="4406" y="1279"/>
                  </a:lnTo>
                  <a:lnTo>
                    <a:pt x="4400" y="1232"/>
                  </a:lnTo>
                  <a:lnTo>
                    <a:pt x="4391" y="1193"/>
                  </a:lnTo>
                  <a:lnTo>
                    <a:pt x="4391" y="1193"/>
                  </a:lnTo>
                  <a:lnTo>
                    <a:pt x="4389" y="1188"/>
                  </a:lnTo>
                  <a:lnTo>
                    <a:pt x="4391" y="1184"/>
                  </a:lnTo>
                  <a:lnTo>
                    <a:pt x="4391" y="1180"/>
                  </a:lnTo>
                  <a:lnTo>
                    <a:pt x="4395" y="1180"/>
                  </a:lnTo>
                  <a:lnTo>
                    <a:pt x="4400" y="1180"/>
                  </a:lnTo>
                  <a:lnTo>
                    <a:pt x="4410" y="1184"/>
                  </a:lnTo>
                  <a:lnTo>
                    <a:pt x="4420" y="1191"/>
                  </a:lnTo>
                  <a:lnTo>
                    <a:pt x="4428" y="1201"/>
                  </a:lnTo>
                  <a:lnTo>
                    <a:pt x="4434" y="1209"/>
                  </a:lnTo>
                  <a:lnTo>
                    <a:pt x="4437" y="1217"/>
                  </a:lnTo>
                  <a:lnTo>
                    <a:pt x="4437" y="1217"/>
                  </a:lnTo>
                  <a:lnTo>
                    <a:pt x="4443" y="1238"/>
                  </a:lnTo>
                  <a:lnTo>
                    <a:pt x="4453" y="1271"/>
                  </a:lnTo>
                  <a:lnTo>
                    <a:pt x="4469" y="1310"/>
                  </a:lnTo>
                  <a:lnTo>
                    <a:pt x="4469" y="1310"/>
                  </a:lnTo>
                  <a:lnTo>
                    <a:pt x="4470" y="1306"/>
                  </a:lnTo>
                  <a:lnTo>
                    <a:pt x="4474" y="1303"/>
                  </a:lnTo>
                  <a:lnTo>
                    <a:pt x="4478" y="1301"/>
                  </a:lnTo>
                  <a:lnTo>
                    <a:pt x="4482" y="1303"/>
                  </a:lnTo>
                  <a:lnTo>
                    <a:pt x="4488" y="1304"/>
                  </a:lnTo>
                  <a:lnTo>
                    <a:pt x="4494" y="1312"/>
                  </a:lnTo>
                  <a:lnTo>
                    <a:pt x="4500" y="1326"/>
                  </a:lnTo>
                  <a:lnTo>
                    <a:pt x="4500" y="1326"/>
                  </a:lnTo>
                  <a:lnTo>
                    <a:pt x="4511" y="1355"/>
                  </a:lnTo>
                  <a:lnTo>
                    <a:pt x="4517" y="1377"/>
                  </a:lnTo>
                  <a:lnTo>
                    <a:pt x="4521" y="1386"/>
                  </a:lnTo>
                  <a:lnTo>
                    <a:pt x="4523" y="1386"/>
                  </a:lnTo>
                  <a:lnTo>
                    <a:pt x="4523" y="1381"/>
                  </a:lnTo>
                  <a:lnTo>
                    <a:pt x="4523" y="1381"/>
                  </a:lnTo>
                  <a:lnTo>
                    <a:pt x="4531" y="1310"/>
                  </a:lnTo>
                  <a:lnTo>
                    <a:pt x="4554" y="1334"/>
                  </a:lnTo>
                  <a:lnTo>
                    <a:pt x="4554" y="1334"/>
                  </a:lnTo>
                  <a:lnTo>
                    <a:pt x="4560" y="1318"/>
                  </a:lnTo>
                  <a:lnTo>
                    <a:pt x="4564" y="1306"/>
                  </a:lnTo>
                  <a:lnTo>
                    <a:pt x="4568" y="1304"/>
                  </a:lnTo>
                  <a:lnTo>
                    <a:pt x="4570" y="1303"/>
                  </a:lnTo>
                  <a:lnTo>
                    <a:pt x="4570" y="1303"/>
                  </a:lnTo>
                  <a:lnTo>
                    <a:pt x="4581" y="1304"/>
                  </a:lnTo>
                  <a:lnTo>
                    <a:pt x="4591" y="1306"/>
                  </a:lnTo>
                  <a:lnTo>
                    <a:pt x="4603" y="1306"/>
                  </a:lnTo>
                  <a:lnTo>
                    <a:pt x="4612" y="1303"/>
                  </a:lnTo>
                  <a:lnTo>
                    <a:pt x="4616" y="1301"/>
                  </a:lnTo>
                  <a:lnTo>
                    <a:pt x="4618" y="1297"/>
                  </a:lnTo>
                  <a:lnTo>
                    <a:pt x="4622" y="1293"/>
                  </a:lnTo>
                  <a:lnTo>
                    <a:pt x="4624" y="1287"/>
                  </a:lnTo>
                  <a:lnTo>
                    <a:pt x="4624" y="1279"/>
                  </a:lnTo>
                  <a:lnTo>
                    <a:pt x="4624" y="1271"/>
                  </a:lnTo>
                  <a:lnTo>
                    <a:pt x="4624" y="1271"/>
                  </a:lnTo>
                  <a:lnTo>
                    <a:pt x="4624" y="1252"/>
                  </a:lnTo>
                  <a:lnTo>
                    <a:pt x="4626" y="1234"/>
                  </a:lnTo>
                  <a:lnTo>
                    <a:pt x="4630" y="1201"/>
                  </a:lnTo>
                  <a:lnTo>
                    <a:pt x="4630" y="1191"/>
                  </a:lnTo>
                  <a:lnTo>
                    <a:pt x="4630" y="1188"/>
                  </a:lnTo>
                  <a:lnTo>
                    <a:pt x="4626" y="1184"/>
                  </a:lnTo>
                  <a:lnTo>
                    <a:pt x="4622" y="1182"/>
                  </a:lnTo>
                  <a:lnTo>
                    <a:pt x="4616" y="1182"/>
                  </a:lnTo>
                  <a:lnTo>
                    <a:pt x="4601" y="1186"/>
                  </a:lnTo>
                  <a:lnTo>
                    <a:pt x="4601" y="1186"/>
                  </a:lnTo>
                  <a:lnTo>
                    <a:pt x="4591" y="1189"/>
                  </a:lnTo>
                  <a:lnTo>
                    <a:pt x="4583" y="1195"/>
                  </a:lnTo>
                  <a:lnTo>
                    <a:pt x="4572" y="1205"/>
                  </a:lnTo>
                  <a:lnTo>
                    <a:pt x="4558" y="1225"/>
                  </a:lnTo>
                  <a:lnTo>
                    <a:pt x="4556" y="1226"/>
                  </a:lnTo>
                  <a:lnTo>
                    <a:pt x="4552" y="1228"/>
                  </a:lnTo>
                  <a:lnTo>
                    <a:pt x="4548" y="1226"/>
                  </a:lnTo>
                  <a:lnTo>
                    <a:pt x="4544" y="1225"/>
                  </a:lnTo>
                  <a:lnTo>
                    <a:pt x="4533" y="1211"/>
                  </a:lnTo>
                  <a:lnTo>
                    <a:pt x="4515" y="1186"/>
                  </a:lnTo>
                  <a:lnTo>
                    <a:pt x="4515" y="1186"/>
                  </a:lnTo>
                  <a:lnTo>
                    <a:pt x="4496" y="1158"/>
                  </a:lnTo>
                  <a:lnTo>
                    <a:pt x="4480" y="1137"/>
                  </a:lnTo>
                  <a:lnTo>
                    <a:pt x="4457" y="1110"/>
                  </a:lnTo>
                  <a:lnTo>
                    <a:pt x="4443" y="1096"/>
                  </a:lnTo>
                  <a:lnTo>
                    <a:pt x="4439" y="1090"/>
                  </a:lnTo>
                  <a:lnTo>
                    <a:pt x="4437" y="1084"/>
                  </a:lnTo>
                  <a:lnTo>
                    <a:pt x="4437" y="1084"/>
                  </a:lnTo>
                  <a:lnTo>
                    <a:pt x="4420" y="1024"/>
                  </a:lnTo>
                  <a:lnTo>
                    <a:pt x="4406" y="975"/>
                  </a:lnTo>
                  <a:lnTo>
                    <a:pt x="4406" y="975"/>
                  </a:lnTo>
                  <a:lnTo>
                    <a:pt x="4408" y="971"/>
                  </a:lnTo>
                  <a:lnTo>
                    <a:pt x="4410" y="967"/>
                  </a:lnTo>
                  <a:lnTo>
                    <a:pt x="4410" y="961"/>
                  </a:lnTo>
                  <a:lnTo>
                    <a:pt x="4408" y="957"/>
                  </a:lnTo>
                  <a:lnTo>
                    <a:pt x="4402" y="956"/>
                  </a:lnTo>
                  <a:lnTo>
                    <a:pt x="4391" y="956"/>
                  </a:lnTo>
                  <a:lnTo>
                    <a:pt x="4375" y="959"/>
                  </a:lnTo>
                  <a:lnTo>
                    <a:pt x="4375" y="959"/>
                  </a:lnTo>
                  <a:lnTo>
                    <a:pt x="4303" y="977"/>
                  </a:lnTo>
                  <a:lnTo>
                    <a:pt x="4266" y="983"/>
                  </a:lnTo>
                  <a:lnTo>
                    <a:pt x="4266" y="983"/>
                  </a:lnTo>
                  <a:lnTo>
                    <a:pt x="4260" y="981"/>
                  </a:lnTo>
                  <a:lnTo>
                    <a:pt x="4253" y="979"/>
                  </a:lnTo>
                  <a:lnTo>
                    <a:pt x="4243" y="975"/>
                  </a:lnTo>
                  <a:lnTo>
                    <a:pt x="4243" y="975"/>
                  </a:lnTo>
                  <a:close/>
                  <a:moveTo>
                    <a:pt x="4243" y="2566"/>
                  </a:moveTo>
                  <a:lnTo>
                    <a:pt x="4243" y="2597"/>
                  </a:lnTo>
                  <a:lnTo>
                    <a:pt x="4243" y="2597"/>
                  </a:lnTo>
                  <a:lnTo>
                    <a:pt x="4266" y="2613"/>
                  </a:lnTo>
                  <a:lnTo>
                    <a:pt x="4266" y="2613"/>
                  </a:lnTo>
                  <a:lnTo>
                    <a:pt x="4274" y="2616"/>
                  </a:lnTo>
                  <a:lnTo>
                    <a:pt x="4284" y="2616"/>
                  </a:lnTo>
                  <a:lnTo>
                    <a:pt x="4294" y="2615"/>
                  </a:lnTo>
                  <a:lnTo>
                    <a:pt x="4305" y="2613"/>
                  </a:lnTo>
                  <a:lnTo>
                    <a:pt x="4305" y="2613"/>
                  </a:lnTo>
                  <a:lnTo>
                    <a:pt x="4309" y="2611"/>
                  </a:lnTo>
                  <a:lnTo>
                    <a:pt x="4315" y="2607"/>
                  </a:lnTo>
                  <a:lnTo>
                    <a:pt x="4323" y="2597"/>
                  </a:lnTo>
                  <a:lnTo>
                    <a:pt x="4334" y="2585"/>
                  </a:lnTo>
                  <a:lnTo>
                    <a:pt x="4342" y="2579"/>
                  </a:lnTo>
                  <a:lnTo>
                    <a:pt x="4352" y="2574"/>
                  </a:lnTo>
                  <a:lnTo>
                    <a:pt x="4352" y="2574"/>
                  </a:lnTo>
                  <a:lnTo>
                    <a:pt x="4362" y="2568"/>
                  </a:lnTo>
                  <a:lnTo>
                    <a:pt x="4365" y="2564"/>
                  </a:lnTo>
                  <a:lnTo>
                    <a:pt x="4369" y="2560"/>
                  </a:lnTo>
                  <a:lnTo>
                    <a:pt x="4369" y="2554"/>
                  </a:lnTo>
                  <a:lnTo>
                    <a:pt x="4371" y="2540"/>
                  </a:lnTo>
                  <a:lnTo>
                    <a:pt x="4371" y="2531"/>
                  </a:lnTo>
                  <a:lnTo>
                    <a:pt x="4375" y="2519"/>
                  </a:lnTo>
                  <a:lnTo>
                    <a:pt x="4375" y="2519"/>
                  </a:lnTo>
                  <a:lnTo>
                    <a:pt x="4399" y="2449"/>
                  </a:lnTo>
                  <a:lnTo>
                    <a:pt x="4399" y="2449"/>
                  </a:lnTo>
                  <a:lnTo>
                    <a:pt x="4385" y="2472"/>
                  </a:lnTo>
                  <a:lnTo>
                    <a:pt x="4377" y="2482"/>
                  </a:lnTo>
                  <a:lnTo>
                    <a:pt x="4369" y="2492"/>
                  </a:lnTo>
                  <a:lnTo>
                    <a:pt x="4360" y="2499"/>
                  </a:lnTo>
                  <a:lnTo>
                    <a:pt x="4352" y="2503"/>
                  </a:lnTo>
                  <a:lnTo>
                    <a:pt x="4352" y="2503"/>
                  </a:lnTo>
                  <a:lnTo>
                    <a:pt x="4340" y="2507"/>
                  </a:lnTo>
                  <a:lnTo>
                    <a:pt x="4334" y="2511"/>
                  </a:lnTo>
                  <a:lnTo>
                    <a:pt x="4330" y="2517"/>
                  </a:lnTo>
                  <a:lnTo>
                    <a:pt x="4321" y="2527"/>
                  </a:lnTo>
                  <a:lnTo>
                    <a:pt x="4321" y="2527"/>
                  </a:lnTo>
                  <a:lnTo>
                    <a:pt x="4311" y="2537"/>
                  </a:lnTo>
                  <a:lnTo>
                    <a:pt x="4307" y="2544"/>
                  </a:lnTo>
                  <a:lnTo>
                    <a:pt x="4301" y="2554"/>
                  </a:lnTo>
                  <a:lnTo>
                    <a:pt x="4290" y="2566"/>
                  </a:lnTo>
                  <a:lnTo>
                    <a:pt x="4290" y="2566"/>
                  </a:lnTo>
                  <a:lnTo>
                    <a:pt x="4282" y="2572"/>
                  </a:lnTo>
                  <a:lnTo>
                    <a:pt x="4274" y="2574"/>
                  </a:lnTo>
                  <a:lnTo>
                    <a:pt x="4266" y="2574"/>
                  </a:lnTo>
                  <a:lnTo>
                    <a:pt x="4259" y="2574"/>
                  </a:lnTo>
                  <a:lnTo>
                    <a:pt x="4247" y="2568"/>
                  </a:lnTo>
                  <a:lnTo>
                    <a:pt x="4243" y="2566"/>
                  </a:lnTo>
                  <a:lnTo>
                    <a:pt x="4243" y="2566"/>
                  </a:lnTo>
                  <a:close/>
                  <a:moveTo>
                    <a:pt x="4266" y="2464"/>
                  </a:moveTo>
                  <a:lnTo>
                    <a:pt x="4266" y="2464"/>
                  </a:lnTo>
                  <a:lnTo>
                    <a:pt x="4259" y="2492"/>
                  </a:lnTo>
                  <a:lnTo>
                    <a:pt x="4255" y="2513"/>
                  </a:lnTo>
                  <a:lnTo>
                    <a:pt x="4255" y="2521"/>
                  </a:lnTo>
                  <a:lnTo>
                    <a:pt x="4257" y="2527"/>
                  </a:lnTo>
                  <a:lnTo>
                    <a:pt x="4260" y="2529"/>
                  </a:lnTo>
                  <a:lnTo>
                    <a:pt x="4266" y="2527"/>
                  </a:lnTo>
                  <a:lnTo>
                    <a:pt x="4266" y="2527"/>
                  </a:lnTo>
                  <a:lnTo>
                    <a:pt x="4284" y="2517"/>
                  </a:lnTo>
                  <a:lnTo>
                    <a:pt x="4301" y="2505"/>
                  </a:lnTo>
                  <a:lnTo>
                    <a:pt x="4315" y="2492"/>
                  </a:lnTo>
                  <a:lnTo>
                    <a:pt x="4319" y="2486"/>
                  </a:lnTo>
                  <a:lnTo>
                    <a:pt x="4321" y="2480"/>
                  </a:lnTo>
                  <a:lnTo>
                    <a:pt x="4321" y="2480"/>
                  </a:lnTo>
                  <a:lnTo>
                    <a:pt x="4319" y="2474"/>
                  </a:lnTo>
                  <a:lnTo>
                    <a:pt x="4313" y="2466"/>
                  </a:lnTo>
                  <a:lnTo>
                    <a:pt x="4305" y="2459"/>
                  </a:lnTo>
                  <a:lnTo>
                    <a:pt x="4297" y="2453"/>
                  </a:lnTo>
                  <a:lnTo>
                    <a:pt x="4288" y="2449"/>
                  </a:lnTo>
                  <a:lnTo>
                    <a:pt x="4284" y="2447"/>
                  </a:lnTo>
                  <a:lnTo>
                    <a:pt x="4278" y="2449"/>
                  </a:lnTo>
                  <a:lnTo>
                    <a:pt x="4274" y="2449"/>
                  </a:lnTo>
                  <a:lnTo>
                    <a:pt x="4272" y="2453"/>
                  </a:lnTo>
                  <a:lnTo>
                    <a:pt x="4268" y="2459"/>
                  </a:lnTo>
                  <a:lnTo>
                    <a:pt x="4266" y="2464"/>
                  </a:lnTo>
                  <a:lnTo>
                    <a:pt x="4266" y="2464"/>
                  </a:lnTo>
                  <a:close/>
                  <a:moveTo>
                    <a:pt x="4266" y="2706"/>
                  </a:moveTo>
                  <a:lnTo>
                    <a:pt x="4266" y="2706"/>
                  </a:lnTo>
                  <a:lnTo>
                    <a:pt x="4268" y="2720"/>
                  </a:lnTo>
                  <a:lnTo>
                    <a:pt x="4274" y="2728"/>
                  </a:lnTo>
                  <a:lnTo>
                    <a:pt x="4276" y="2735"/>
                  </a:lnTo>
                  <a:lnTo>
                    <a:pt x="4276" y="2739"/>
                  </a:lnTo>
                  <a:lnTo>
                    <a:pt x="4274" y="2745"/>
                  </a:lnTo>
                  <a:lnTo>
                    <a:pt x="4274" y="2745"/>
                  </a:lnTo>
                  <a:lnTo>
                    <a:pt x="4270" y="2751"/>
                  </a:lnTo>
                  <a:lnTo>
                    <a:pt x="4266" y="2757"/>
                  </a:lnTo>
                  <a:lnTo>
                    <a:pt x="4259" y="2767"/>
                  </a:lnTo>
                  <a:lnTo>
                    <a:pt x="4257" y="2770"/>
                  </a:lnTo>
                  <a:lnTo>
                    <a:pt x="4257" y="2774"/>
                  </a:lnTo>
                  <a:lnTo>
                    <a:pt x="4259" y="2776"/>
                  </a:lnTo>
                  <a:lnTo>
                    <a:pt x="4266" y="2776"/>
                  </a:lnTo>
                  <a:lnTo>
                    <a:pt x="4266" y="2776"/>
                  </a:lnTo>
                  <a:lnTo>
                    <a:pt x="4309" y="2778"/>
                  </a:lnTo>
                  <a:lnTo>
                    <a:pt x="4327" y="2778"/>
                  </a:lnTo>
                  <a:lnTo>
                    <a:pt x="4332" y="2778"/>
                  </a:lnTo>
                  <a:lnTo>
                    <a:pt x="4336" y="2776"/>
                  </a:lnTo>
                  <a:lnTo>
                    <a:pt x="4336" y="2776"/>
                  </a:lnTo>
                  <a:lnTo>
                    <a:pt x="4336" y="2774"/>
                  </a:lnTo>
                  <a:lnTo>
                    <a:pt x="4332" y="2769"/>
                  </a:lnTo>
                  <a:lnTo>
                    <a:pt x="4319" y="2757"/>
                  </a:lnTo>
                  <a:lnTo>
                    <a:pt x="4305" y="2745"/>
                  </a:lnTo>
                  <a:lnTo>
                    <a:pt x="4297" y="2737"/>
                  </a:lnTo>
                  <a:lnTo>
                    <a:pt x="4297" y="2737"/>
                  </a:lnTo>
                  <a:lnTo>
                    <a:pt x="4292" y="2726"/>
                  </a:lnTo>
                  <a:lnTo>
                    <a:pt x="4280" y="2710"/>
                  </a:lnTo>
                  <a:lnTo>
                    <a:pt x="4274" y="2704"/>
                  </a:lnTo>
                  <a:lnTo>
                    <a:pt x="4270" y="2700"/>
                  </a:lnTo>
                  <a:lnTo>
                    <a:pt x="4268" y="2698"/>
                  </a:lnTo>
                  <a:lnTo>
                    <a:pt x="4266" y="2700"/>
                  </a:lnTo>
                  <a:lnTo>
                    <a:pt x="4266" y="2706"/>
                  </a:lnTo>
                  <a:lnTo>
                    <a:pt x="4266" y="2706"/>
                  </a:lnTo>
                  <a:close/>
                  <a:moveTo>
                    <a:pt x="3263" y="1201"/>
                  </a:moveTo>
                  <a:lnTo>
                    <a:pt x="3263" y="1201"/>
                  </a:lnTo>
                  <a:lnTo>
                    <a:pt x="3261" y="1205"/>
                  </a:lnTo>
                  <a:lnTo>
                    <a:pt x="3261" y="1225"/>
                  </a:lnTo>
                  <a:lnTo>
                    <a:pt x="3261" y="1225"/>
                  </a:lnTo>
                  <a:lnTo>
                    <a:pt x="3263" y="1201"/>
                  </a:lnTo>
                  <a:lnTo>
                    <a:pt x="3263" y="1201"/>
                  </a:lnTo>
                  <a:close/>
                  <a:moveTo>
                    <a:pt x="3255" y="1381"/>
                  </a:moveTo>
                  <a:lnTo>
                    <a:pt x="3255" y="1381"/>
                  </a:lnTo>
                  <a:lnTo>
                    <a:pt x="3257" y="1312"/>
                  </a:lnTo>
                  <a:lnTo>
                    <a:pt x="3261" y="1225"/>
                  </a:lnTo>
                  <a:lnTo>
                    <a:pt x="3261" y="1225"/>
                  </a:lnTo>
                  <a:lnTo>
                    <a:pt x="3251" y="1273"/>
                  </a:lnTo>
                  <a:lnTo>
                    <a:pt x="3238" y="1336"/>
                  </a:lnTo>
                  <a:lnTo>
                    <a:pt x="3222" y="1394"/>
                  </a:lnTo>
                  <a:lnTo>
                    <a:pt x="3214" y="1418"/>
                  </a:lnTo>
                  <a:lnTo>
                    <a:pt x="3208" y="1435"/>
                  </a:lnTo>
                  <a:lnTo>
                    <a:pt x="3208" y="1435"/>
                  </a:lnTo>
                  <a:lnTo>
                    <a:pt x="3201" y="1453"/>
                  </a:lnTo>
                  <a:lnTo>
                    <a:pt x="3193" y="1474"/>
                  </a:lnTo>
                  <a:lnTo>
                    <a:pt x="3181" y="1521"/>
                  </a:lnTo>
                  <a:lnTo>
                    <a:pt x="3171" y="1566"/>
                  </a:lnTo>
                  <a:lnTo>
                    <a:pt x="3169" y="1583"/>
                  </a:lnTo>
                  <a:lnTo>
                    <a:pt x="3169" y="1599"/>
                  </a:lnTo>
                  <a:lnTo>
                    <a:pt x="3169" y="1599"/>
                  </a:lnTo>
                  <a:lnTo>
                    <a:pt x="3175" y="1657"/>
                  </a:lnTo>
                  <a:lnTo>
                    <a:pt x="3179" y="1689"/>
                  </a:lnTo>
                  <a:lnTo>
                    <a:pt x="3185" y="1716"/>
                  </a:lnTo>
                  <a:lnTo>
                    <a:pt x="3185" y="1716"/>
                  </a:lnTo>
                  <a:lnTo>
                    <a:pt x="3195" y="1755"/>
                  </a:lnTo>
                  <a:lnTo>
                    <a:pt x="3212" y="1807"/>
                  </a:lnTo>
                  <a:lnTo>
                    <a:pt x="3232" y="1860"/>
                  </a:lnTo>
                  <a:lnTo>
                    <a:pt x="3239" y="1882"/>
                  </a:lnTo>
                  <a:lnTo>
                    <a:pt x="3247" y="1895"/>
                  </a:lnTo>
                  <a:lnTo>
                    <a:pt x="3247" y="1895"/>
                  </a:lnTo>
                  <a:lnTo>
                    <a:pt x="3261" y="1917"/>
                  </a:lnTo>
                  <a:lnTo>
                    <a:pt x="3273" y="1940"/>
                  </a:lnTo>
                  <a:lnTo>
                    <a:pt x="3282" y="1961"/>
                  </a:lnTo>
                  <a:lnTo>
                    <a:pt x="3286" y="1981"/>
                  </a:lnTo>
                  <a:lnTo>
                    <a:pt x="3286" y="1981"/>
                  </a:lnTo>
                  <a:lnTo>
                    <a:pt x="3288" y="1987"/>
                  </a:lnTo>
                  <a:lnTo>
                    <a:pt x="3292" y="1987"/>
                  </a:lnTo>
                  <a:lnTo>
                    <a:pt x="3296" y="1985"/>
                  </a:lnTo>
                  <a:lnTo>
                    <a:pt x="3302" y="1979"/>
                  </a:lnTo>
                  <a:lnTo>
                    <a:pt x="3306" y="1969"/>
                  </a:lnTo>
                  <a:lnTo>
                    <a:pt x="3308" y="1961"/>
                  </a:lnTo>
                  <a:lnTo>
                    <a:pt x="3309" y="1952"/>
                  </a:lnTo>
                  <a:lnTo>
                    <a:pt x="3309" y="1942"/>
                  </a:lnTo>
                  <a:lnTo>
                    <a:pt x="3309" y="1942"/>
                  </a:lnTo>
                  <a:lnTo>
                    <a:pt x="3302" y="1917"/>
                  </a:lnTo>
                  <a:lnTo>
                    <a:pt x="3288" y="1878"/>
                  </a:lnTo>
                  <a:lnTo>
                    <a:pt x="3282" y="1856"/>
                  </a:lnTo>
                  <a:lnTo>
                    <a:pt x="3276" y="1835"/>
                  </a:lnTo>
                  <a:lnTo>
                    <a:pt x="3273" y="1813"/>
                  </a:lnTo>
                  <a:lnTo>
                    <a:pt x="3271" y="1794"/>
                  </a:lnTo>
                  <a:lnTo>
                    <a:pt x="3271" y="1794"/>
                  </a:lnTo>
                  <a:lnTo>
                    <a:pt x="3269" y="1763"/>
                  </a:lnTo>
                  <a:lnTo>
                    <a:pt x="3265" y="1741"/>
                  </a:lnTo>
                  <a:lnTo>
                    <a:pt x="3265" y="1733"/>
                  </a:lnTo>
                  <a:lnTo>
                    <a:pt x="3265" y="1724"/>
                  </a:lnTo>
                  <a:lnTo>
                    <a:pt x="3267" y="1716"/>
                  </a:lnTo>
                  <a:lnTo>
                    <a:pt x="3271" y="1708"/>
                  </a:lnTo>
                  <a:lnTo>
                    <a:pt x="3271" y="1708"/>
                  </a:lnTo>
                  <a:lnTo>
                    <a:pt x="3278" y="1692"/>
                  </a:lnTo>
                  <a:lnTo>
                    <a:pt x="3282" y="1677"/>
                  </a:lnTo>
                  <a:lnTo>
                    <a:pt x="3284" y="1659"/>
                  </a:lnTo>
                  <a:lnTo>
                    <a:pt x="3286" y="1638"/>
                  </a:lnTo>
                  <a:lnTo>
                    <a:pt x="3286" y="1638"/>
                  </a:lnTo>
                  <a:lnTo>
                    <a:pt x="3288" y="1607"/>
                  </a:lnTo>
                  <a:lnTo>
                    <a:pt x="3286" y="1572"/>
                  </a:lnTo>
                  <a:lnTo>
                    <a:pt x="3286" y="1529"/>
                  </a:lnTo>
                  <a:lnTo>
                    <a:pt x="3286" y="1529"/>
                  </a:lnTo>
                  <a:lnTo>
                    <a:pt x="3263" y="1622"/>
                  </a:lnTo>
                  <a:lnTo>
                    <a:pt x="3263" y="1622"/>
                  </a:lnTo>
                  <a:lnTo>
                    <a:pt x="3255" y="1657"/>
                  </a:lnTo>
                  <a:lnTo>
                    <a:pt x="3253" y="1671"/>
                  </a:lnTo>
                  <a:lnTo>
                    <a:pt x="3249" y="1675"/>
                  </a:lnTo>
                  <a:lnTo>
                    <a:pt x="3247" y="1677"/>
                  </a:lnTo>
                  <a:lnTo>
                    <a:pt x="3247" y="1677"/>
                  </a:lnTo>
                  <a:lnTo>
                    <a:pt x="3245" y="1679"/>
                  </a:lnTo>
                  <a:lnTo>
                    <a:pt x="3241" y="1683"/>
                  </a:lnTo>
                  <a:lnTo>
                    <a:pt x="3239" y="1685"/>
                  </a:lnTo>
                  <a:lnTo>
                    <a:pt x="3236" y="1687"/>
                  </a:lnTo>
                  <a:lnTo>
                    <a:pt x="3234" y="1685"/>
                  </a:lnTo>
                  <a:lnTo>
                    <a:pt x="3232" y="1681"/>
                  </a:lnTo>
                  <a:lnTo>
                    <a:pt x="3228" y="1671"/>
                  </a:lnTo>
                  <a:lnTo>
                    <a:pt x="3224" y="1653"/>
                  </a:lnTo>
                  <a:lnTo>
                    <a:pt x="3224" y="1653"/>
                  </a:lnTo>
                  <a:lnTo>
                    <a:pt x="3220" y="1636"/>
                  </a:lnTo>
                  <a:lnTo>
                    <a:pt x="3216" y="1624"/>
                  </a:lnTo>
                  <a:lnTo>
                    <a:pt x="3210" y="1607"/>
                  </a:lnTo>
                  <a:lnTo>
                    <a:pt x="3208" y="1601"/>
                  </a:lnTo>
                  <a:lnTo>
                    <a:pt x="3210" y="1591"/>
                  </a:lnTo>
                  <a:lnTo>
                    <a:pt x="3216" y="1560"/>
                  </a:lnTo>
                  <a:lnTo>
                    <a:pt x="3216" y="1560"/>
                  </a:lnTo>
                  <a:lnTo>
                    <a:pt x="3226" y="1521"/>
                  </a:lnTo>
                  <a:lnTo>
                    <a:pt x="3232" y="1492"/>
                  </a:lnTo>
                  <a:lnTo>
                    <a:pt x="3239" y="1451"/>
                  </a:lnTo>
                  <a:lnTo>
                    <a:pt x="3239" y="1451"/>
                  </a:lnTo>
                  <a:lnTo>
                    <a:pt x="3249" y="1416"/>
                  </a:lnTo>
                  <a:lnTo>
                    <a:pt x="3253" y="1398"/>
                  </a:lnTo>
                  <a:lnTo>
                    <a:pt x="3255" y="1381"/>
                  </a:lnTo>
                  <a:lnTo>
                    <a:pt x="3255" y="1381"/>
                  </a:lnTo>
                  <a:close/>
                  <a:moveTo>
                    <a:pt x="2322" y="1895"/>
                  </a:moveTo>
                  <a:lnTo>
                    <a:pt x="2458" y="1909"/>
                  </a:lnTo>
                  <a:lnTo>
                    <a:pt x="2458" y="1909"/>
                  </a:lnTo>
                  <a:lnTo>
                    <a:pt x="2462" y="1899"/>
                  </a:lnTo>
                  <a:lnTo>
                    <a:pt x="2469" y="1887"/>
                  </a:lnTo>
                  <a:lnTo>
                    <a:pt x="2469" y="1887"/>
                  </a:lnTo>
                  <a:lnTo>
                    <a:pt x="2479" y="1876"/>
                  </a:lnTo>
                  <a:lnTo>
                    <a:pt x="2489" y="1862"/>
                  </a:lnTo>
                  <a:lnTo>
                    <a:pt x="2506" y="1831"/>
                  </a:lnTo>
                  <a:lnTo>
                    <a:pt x="2524" y="1794"/>
                  </a:lnTo>
                  <a:lnTo>
                    <a:pt x="2524" y="1794"/>
                  </a:lnTo>
                  <a:lnTo>
                    <a:pt x="2537" y="1729"/>
                  </a:lnTo>
                  <a:lnTo>
                    <a:pt x="2541" y="1706"/>
                  </a:lnTo>
                  <a:lnTo>
                    <a:pt x="2543" y="1689"/>
                  </a:lnTo>
                  <a:lnTo>
                    <a:pt x="2543" y="1677"/>
                  </a:lnTo>
                  <a:lnTo>
                    <a:pt x="2541" y="1675"/>
                  </a:lnTo>
                  <a:lnTo>
                    <a:pt x="2539" y="1677"/>
                  </a:lnTo>
                  <a:lnTo>
                    <a:pt x="2539" y="1677"/>
                  </a:lnTo>
                  <a:lnTo>
                    <a:pt x="2532" y="1683"/>
                  </a:lnTo>
                  <a:lnTo>
                    <a:pt x="2518" y="1692"/>
                  </a:lnTo>
                  <a:lnTo>
                    <a:pt x="2485" y="1712"/>
                  </a:lnTo>
                  <a:lnTo>
                    <a:pt x="2467" y="1724"/>
                  </a:lnTo>
                  <a:lnTo>
                    <a:pt x="2450" y="1735"/>
                  </a:lnTo>
                  <a:lnTo>
                    <a:pt x="2434" y="1749"/>
                  </a:lnTo>
                  <a:lnTo>
                    <a:pt x="2423" y="1763"/>
                  </a:lnTo>
                  <a:lnTo>
                    <a:pt x="2423" y="1763"/>
                  </a:lnTo>
                  <a:lnTo>
                    <a:pt x="2415" y="1776"/>
                  </a:lnTo>
                  <a:lnTo>
                    <a:pt x="2409" y="1792"/>
                  </a:lnTo>
                  <a:lnTo>
                    <a:pt x="2403" y="1807"/>
                  </a:lnTo>
                  <a:lnTo>
                    <a:pt x="2401" y="1823"/>
                  </a:lnTo>
                  <a:lnTo>
                    <a:pt x="2397" y="1848"/>
                  </a:lnTo>
                  <a:lnTo>
                    <a:pt x="2395" y="1858"/>
                  </a:lnTo>
                  <a:lnTo>
                    <a:pt x="2392" y="1864"/>
                  </a:lnTo>
                  <a:lnTo>
                    <a:pt x="2392" y="1864"/>
                  </a:lnTo>
                  <a:lnTo>
                    <a:pt x="2388" y="1868"/>
                  </a:lnTo>
                  <a:lnTo>
                    <a:pt x="2380" y="1870"/>
                  </a:lnTo>
                  <a:lnTo>
                    <a:pt x="2366" y="1870"/>
                  </a:lnTo>
                  <a:lnTo>
                    <a:pt x="2353" y="1868"/>
                  </a:lnTo>
                  <a:lnTo>
                    <a:pt x="2345" y="1864"/>
                  </a:lnTo>
                  <a:lnTo>
                    <a:pt x="2345" y="1864"/>
                  </a:lnTo>
                  <a:lnTo>
                    <a:pt x="2341" y="1862"/>
                  </a:lnTo>
                  <a:lnTo>
                    <a:pt x="2335" y="1864"/>
                  </a:lnTo>
                  <a:lnTo>
                    <a:pt x="2329" y="1866"/>
                  </a:lnTo>
                  <a:lnTo>
                    <a:pt x="2324" y="1868"/>
                  </a:lnTo>
                  <a:lnTo>
                    <a:pt x="2318" y="1874"/>
                  </a:lnTo>
                  <a:lnTo>
                    <a:pt x="2314" y="1880"/>
                  </a:lnTo>
                  <a:lnTo>
                    <a:pt x="2316" y="1885"/>
                  </a:lnTo>
                  <a:lnTo>
                    <a:pt x="2322" y="1895"/>
                  </a:lnTo>
                  <a:lnTo>
                    <a:pt x="2322" y="1895"/>
                  </a:lnTo>
                  <a:close/>
                  <a:moveTo>
                    <a:pt x="2314" y="484"/>
                  </a:moveTo>
                  <a:lnTo>
                    <a:pt x="2314" y="484"/>
                  </a:lnTo>
                  <a:lnTo>
                    <a:pt x="2304" y="503"/>
                  </a:lnTo>
                  <a:lnTo>
                    <a:pt x="2294" y="521"/>
                  </a:lnTo>
                  <a:lnTo>
                    <a:pt x="2281" y="554"/>
                  </a:lnTo>
                  <a:lnTo>
                    <a:pt x="2267" y="583"/>
                  </a:lnTo>
                  <a:lnTo>
                    <a:pt x="2261" y="597"/>
                  </a:lnTo>
                  <a:lnTo>
                    <a:pt x="2252" y="609"/>
                  </a:lnTo>
                  <a:lnTo>
                    <a:pt x="2252" y="609"/>
                  </a:lnTo>
                  <a:lnTo>
                    <a:pt x="2232" y="630"/>
                  </a:lnTo>
                  <a:lnTo>
                    <a:pt x="2215" y="648"/>
                  </a:lnTo>
                  <a:lnTo>
                    <a:pt x="2205" y="657"/>
                  </a:lnTo>
                  <a:lnTo>
                    <a:pt x="2199" y="665"/>
                  </a:lnTo>
                  <a:lnTo>
                    <a:pt x="2193" y="675"/>
                  </a:lnTo>
                  <a:lnTo>
                    <a:pt x="2189" y="686"/>
                  </a:lnTo>
                  <a:lnTo>
                    <a:pt x="2189" y="686"/>
                  </a:lnTo>
                  <a:lnTo>
                    <a:pt x="2178" y="739"/>
                  </a:lnTo>
                  <a:lnTo>
                    <a:pt x="2170" y="770"/>
                  </a:lnTo>
                  <a:lnTo>
                    <a:pt x="2166" y="803"/>
                  </a:lnTo>
                  <a:lnTo>
                    <a:pt x="2166" y="803"/>
                  </a:lnTo>
                  <a:lnTo>
                    <a:pt x="2164" y="813"/>
                  </a:lnTo>
                  <a:lnTo>
                    <a:pt x="2160" y="825"/>
                  </a:lnTo>
                  <a:lnTo>
                    <a:pt x="2149" y="850"/>
                  </a:lnTo>
                  <a:lnTo>
                    <a:pt x="2131" y="881"/>
                  </a:lnTo>
                  <a:lnTo>
                    <a:pt x="2113" y="911"/>
                  </a:lnTo>
                  <a:lnTo>
                    <a:pt x="2080" y="961"/>
                  </a:lnTo>
                  <a:lnTo>
                    <a:pt x="2065" y="983"/>
                  </a:lnTo>
                  <a:lnTo>
                    <a:pt x="2065" y="983"/>
                  </a:lnTo>
                  <a:lnTo>
                    <a:pt x="2061" y="989"/>
                  </a:lnTo>
                  <a:lnTo>
                    <a:pt x="2055" y="1000"/>
                  </a:lnTo>
                  <a:lnTo>
                    <a:pt x="2055" y="1008"/>
                  </a:lnTo>
                  <a:lnTo>
                    <a:pt x="2055" y="1012"/>
                  </a:lnTo>
                  <a:lnTo>
                    <a:pt x="2061" y="1014"/>
                  </a:lnTo>
                  <a:lnTo>
                    <a:pt x="2073" y="1014"/>
                  </a:lnTo>
                  <a:lnTo>
                    <a:pt x="2073" y="1014"/>
                  </a:lnTo>
                  <a:lnTo>
                    <a:pt x="2086" y="1010"/>
                  </a:lnTo>
                  <a:lnTo>
                    <a:pt x="2102" y="1002"/>
                  </a:lnTo>
                  <a:lnTo>
                    <a:pt x="2115" y="991"/>
                  </a:lnTo>
                  <a:lnTo>
                    <a:pt x="2131" y="979"/>
                  </a:lnTo>
                  <a:lnTo>
                    <a:pt x="2147" y="965"/>
                  </a:lnTo>
                  <a:lnTo>
                    <a:pt x="2160" y="948"/>
                  </a:lnTo>
                  <a:lnTo>
                    <a:pt x="2189" y="913"/>
                  </a:lnTo>
                  <a:lnTo>
                    <a:pt x="2189" y="913"/>
                  </a:lnTo>
                  <a:lnTo>
                    <a:pt x="2203" y="891"/>
                  </a:lnTo>
                  <a:lnTo>
                    <a:pt x="2219" y="864"/>
                  </a:lnTo>
                  <a:lnTo>
                    <a:pt x="2250" y="803"/>
                  </a:lnTo>
                  <a:lnTo>
                    <a:pt x="2275" y="745"/>
                  </a:lnTo>
                  <a:lnTo>
                    <a:pt x="2285" y="720"/>
                  </a:lnTo>
                  <a:lnTo>
                    <a:pt x="2290" y="702"/>
                  </a:lnTo>
                  <a:lnTo>
                    <a:pt x="2290" y="702"/>
                  </a:lnTo>
                  <a:lnTo>
                    <a:pt x="2300" y="673"/>
                  </a:lnTo>
                  <a:lnTo>
                    <a:pt x="2310" y="648"/>
                  </a:lnTo>
                  <a:lnTo>
                    <a:pt x="2320" y="620"/>
                  </a:lnTo>
                  <a:lnTo>
                    <a:pt x="2329" y="593"/>
                  </a:lnTo>
                  <a:lnTo>
                    <a:pt x="2329" y="593"/>
                  </a:lnTo>
                  <a:lnTo>
                    <a:pt x="2337" y="564"/>
                  </a:lnTo>
                  <a:lnTo>
                    <a:pt x="2343" y="531"/>
                  </a:lnTo>
                  <a:lnTo>
                    <a:pt x="2349" y="505"/>
                  </a:lnTo>
                  <a:lnTo>
                    <a:pt x="2353" y="492"/>
                  </a:lnTo>
                  <a:lnTo>
                    <a:pt x="2353" y="492"/>
                  </a:lnTo>
                  <a:lnTo>
                    <a:pt x="2355" y="488"/>
                  </a:lnTo>
                  <a:lnTo>
                    <a:pt x="2353" y="480"/>
                  </a:lnTo>
                  <a:lnTo>
                    <a:pt x="2351" y="472"/>
                  </a:lnTo>
                  <a:lnTo>
                    <a:pt x="2347" y="464"/>
                  </a:lnTo>
                  <a:lnTo>
                    <a:pt x="2341" y="460"/>
                  </a:lnTo>
                  <a:lnTo>
                    <a:pt x="2337" y="460"/>
                  </a:lnTo>
                  <a:lnTo>
                    <a:pt x="2333" y="462"/>
                  </a:lnTo>
                  <a:lnTo>
                    <a:pt x="2329" y="464"/>
                  </a:lnTo>
                  <a:lnTo>
                    <a:pt x="2325" y="468"/>
                  </a:lnTo>
                  <a:lnTo>
                    <a:pt x="2314" y="484"/>
                  </a:lnTo>
                  <a:lnTo>
                    <a:pt x="2314" y="484"/>
                  </a:lnTo>
                  <a:close/>
                  <a:moveTo>
                    <a:pt x="2119" y="1872"/>
                  </a:moveTo>
                  <a:lnTo>
                    <a:pt x="2195" y="1880"/>
                  </a:lnTo>
                  <a:lnTo>
                    <a:pt x="2195" y="1880"/>
                  </a:lnTo>
                  <a:lnTo>
                    <a:pt x="2187" y="1835"/>
                  </a:lnTo>
                  <a:lnTo>
                    <a:pt x="2185" y="1813"/>
                  </a:lnTo>
                  <a:lnTo>
                    <a:pt x="2182" y="1802"/>
                  </a:lnTo>
                  <a:lnTo>
                    <a:pt x="2182" y="1802"/>
                  </a:lnTo>
                  <a:lnTo>
                    <a:pt x="2168" y="1774"/>
                  </a:lnTo>
                  <a:lnTo>
                    <a:pt x="2162" y="1759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8" y="1745"/>
                  </a:lnTo>
                  <a:lnTo>
                    <a:pt x="2156" y="1745"/>
                  </a:lnTo>
                  <a:lnTo>
                    <a:pt x="2150" y="1745"/>
                  </a:lnTo>
                  <a:lnTo>
                    <a:pt x="2141" y="1751"/>
                  </a:lnTo>
                  <a:lnTo>
                    <a:pt x="2137" y="1751"/>
                  </a:lnTo>
                  <a:lnTo>
                    <a:pt x="2137" y="1751"/>
                  </a:lnTo>
                  <a:lnTo>
                    <a:pt x="2137" y="1745"/>
                  </a:lnTo>
                  <a:lnTo>
                    <a:pt x="2141" y="1731"/>
                  </a:lnTo>
                  <a:lnTo>
                    <a:pt x="2150" y="1708"/>
                  </a:lnTo>
                  <a:lnTo>
                    <a:pt x="2150" y="1708"/>
                  </a:lnTo>
                  <a:lnTo>
                    <a:pt x="2162" y="1681"/>
                  </a:lnTo>
                  <a:lnTo>
                    <a:pt x="2168" y="1655"/>
                  </a:lnTo>
                  <a:lnTo>
                    <a:pt x="2172" y="1632"/>
                  </a:lnTo>
                  <a:lnTo>
                    <a:pt x="2172" y="1612"/>
                  </a:lnTo>
                  <a:lnTo>
                    <a:pt x="2170" y="1597"/>
                  </a:lnTo>
                  <a:lnTo>
                    <a:pt x="2168" y="1585"/>
                  </a:lnTo>
                  <a:lnTo>
                    <a:pt x="2166" y="1575"/>
                  </a:lnTo>
                  <a:lnTo>
                    <a:pt x="2166" y="1575"/>
                  </a:lnTo>
                  <a:lnTo>
                    <a:pt x="2172" y="1562"/>
                  </a:lnTo>
                  <a:lnTo>
                    <a:pt x="2184" y="1533"/>
                  </a:lnTo>
                  <a:lnTo>
                    <a:pt x="2191" y="1519"/>
                  </a:lnTo>
                  <a:lnTo>
                    <a:pt x="2199" y="1507"/>
                  </a:lnTo>
                  <a:lnTo>
                    <a:pt x="2203" y="1503"/>
                  </a:lnTo>
                  <a:lnTo>
                    <a:pt x="2207" y="1501"/>
                  </a:lnTo>
                  <a:lnTo>
                    <a:pt x="2211" y="1503"/>
                  </a:lnTo>
                  <a:lnTo>
                    <a:pt x="2213" y="1505"/>
                  </a:lnTo>
                  <a:lnTo>
                    <a:pt x="2213" y="1505"/>
                  </a:lnTo>
                  <a:lnTo>
                    <a:pt x="2219" y="1513"/>
                  </a:lnTo>
                  <a:lnTo>
                    <a:pt x="2222" y="1517"/>
                  </a:lnTo>
                  <a:lnTo>
                    <a:pt x="2234" y="1527"/>
                  </a:lnTo>
                  <a:lnTo>
                    <a:pt x="2238" y="1533"/>
                  </a:lnTo>
                  <a:lnTo>
                    <a:pt x="2240" y="1538"/>
                  </a:lnTo>
                  <a:lnTo>
                    <a:pt x="2244" y="1548"/>
                  </a:lnTo>
                  <a:lnTo>
                    <a:pt x="2244" y="1560"/>
                  </a:lnTo>
                  <a:lnTo>
                    <a:pt x="2244" y="1560"/>
                  </a:lnTo>
                  <a:lnTo>
                    <a:pt x="2244" y="1628"/>
                  </a:lnTo>
                  <a:lnTo>
                    <a:pt x="2246" y="1665"/>
                  </a:lnTo>
                  <a:lnTo>
                    <a:pt x="2244" y="1692"/>
                  </a:lnTo>
                  <a:lnTo>
                    <a:pt x="2244" y="1692"/>
                  </a:lnTo>
                  <a:lnTo>
                    <a:pt x="2242" y="1728"/>
                  </a:lnTo>
                  <a:lnTo>
                    <a:pt x="2242" y="1776"/>
                  </a:lnTo>
                  <a:lnTo>
                    <a:pt x="2242" y="1817"/>
                  </a:lnTo>
                  <a:lnTo>
                    <a:pt x="2242" y="1829"/>
                  </a:lnTo>
                  <a:lnTo>
                    <a:pt x="2244" y="1833"/>
                  </a:lnTo>
                  <a:lnTo>
                    <a:pt x="2244" y="1833"/>
                  </a:lnTo>
                  <a:lnTo>
                    <a:pt x="2244" y="1833"/>
                  </a:lnTo>
                  <a:lnTo>
                    <a:pt x="2259" y="1811"/>
                  </a:lnTo>
                  <a:lnTo>
                    <a:pt x="2290" y="1765"/>
                  </a:lnTo>
                  <a:lnTo>
                    <a:pt x="2322" y="1714"/>
                  </a:lnTo>
                  <a:lnTo>
                    <a:pt x="2331" y="1692"/>
                  </a:lnTo>
                  <a:lnTo>
                    <a:pt x="2337" y="1677"/>
                  </a:lnTo>
                  <a:lnTo>
                    <a:pt x="2337" y="1677"/>
                  </a:lnTo>
                  <a:lnTo>
                    <a:pt x="2341" y="1646"/>
                  </a:lnTo>
                  <a:lnTo>
                    <a:pt x="2347" y="1609"/>
                  </a:lnTo>
                  <a:lnTo>
                    <a:pt x="2347" y="1591"/>
                  </a:lnTo>
                  <a:lnTo>
                    <a:pt x="2345" y="1573"/>
                  </a:lnTo>
                  <a:lnTo>
                    <a:pt x="2343" y="1560"/>
                  </a:lnTo>
                  <a:lnTo>
                    <a:pt x="2341" y="1556"/>
                  </a:lnTo>
                  <a:lnTo>
                    <a:pt x="2337" y="1552"/>
                  </a:lnTo>
                  <a:lnTo>
                    <a:pt x="2337" y="1552"/>
                  </a:lnTo>
                  <a:lnTo>
                    <a:pt x="2325" y="1538"/>
                  </a:lnTo>
                  <a:lnTo>
                    <a:pt x="2316" y="1527"/>
                  </a:lnTo>
                  <a:lnTo>
                    <a:pt x="2306" y="1513"/>
                  </a:lnTo>
                  <a:lnTo>
                    <a:pt x="2283" y="1474"/>
                  </a:lnTo>
                  <a:lnTo>
                    <a:pt x="2283" y="1474"/>
                  </a:lnTo>
                  <a:lnTo>
                    <a:pt x="2308" y="1375"/>
                  </a:lnTo>
                  <a:lnTo>
                    <a:pt x="2325" y="1297"/>
                  </a:lnTo>
                  <a:lnTo>
                    <a:pt x="2337" y="1240"/>
                  </a:lnTo>
                  <a:lnTo>
                    <a:pt x="2337" y="1240"/>
                  </a:lnTo>
                  <a:lnTo>
                    <a:pt x="2345" y="1201"/>
                  </a:lnTo>
                  <a:lnTo>
                    <a:pt x="2353" y="1160"/>
                  </a:lnTo>
                  <a:lnTo>
                    <a:pt x="2368" y="1100"/>
                  </a:lnTo>
                  <a:lnTo>
                    <a:pt x="2368" y="1100"/>
                  </a:lnTo>
                  <a:lnTo>
                    <a:pt x="2380" y="1069"/>
                  </a:lnTo>
                  <a:lnTo>
                    <a:pt x="2397" y="1024"/>
                  </a:lnTo>
                  <a:lnTo>
                    <a:pt x="2430" y="944"/>
                  </a:lnTo>
                  <a:lnTo>
                    <a:pt x="2430" y="944"/>
                  </a:lnTo>
                  <a:lnTo>
                    <a:pt x="2460" y="885"/>
                  </a:lnTo>
                  <a:lnTo>
                    <a:pt x="2477" y="850"/>
                  </a:lnTo>
                  <a:lnTo>
                    <a:pt x="2477" y="850"/>
                  </a:lnTo>
                  <a:lnTo>
                    <a:pt x="2450" y="973"/>
                  </a:lnTo>
                  <a:lnTo>
                    <a:pt x="2429" y="1067"/>
                  </a:lnTo>
                  <a:lnTo>
                    <a:pt x="2415" y="1131"/>
                  </a:lnTo>
                  <a:lnTo>
                    <a:pt x="2415" y="1131"/>
                  </a:lnTo>
                  <a:lnTo>
                    <a:pt x="2411" y="1162"/>
                  </a:lnTo>
                  <a:lnTo>
                    <a:pt x="2407" y="1189"/>
                  </a:lnTo>
                  <a:lnTo>
                    <a:pt x="2407" y="1215"/>
                  </a:lnTo>
                  <a:lnTo>
                    <a:pt x="2407" y="1240"/>
                  </a:lnTo>
                  <a:lnTo>
                    <a:pt x="2407" y="1240"/>
                  </a:lnTo>
                  <a:lnTo>
                    <a:pt x="2411" y="1283"/>
                  </a:lnTo>
                  <a:lnTo>
                    <a:pt x="2411" y="1303"/>
                  </a:lnTo>
                  <a:lnTo>
                    <a:pt x="2407" y="1334"/>
                  </a:lnTo>
                  <a:lnTo>
                    <a:pt x="2407" y="1334"/>
                  </a:lnTo>
                  <a:lnTo>
                    <a:pt x="2405" y="1349"/>
                  </a:lnTo>
                  <a:lnTo>
                    <a:pt x="2405" y="1363"/>
                  </a:lnTo>
                  <a:lnTo>
                    <a:pt x="2407" y="1377"/>
                  </a:lnTo>
                  <a:lnTo>
                    <a:pt x="2407" y="1382"/>
                  </a:lnTo>
                  <a:lnTo>
                    <a:pt x="2407" y="1386"/>
                  </a:lnTo>
                  <a:lnTo>
                    <a:pt x="2405" y="1390"/>
                  </a:lnTo>
                  <a:lnTo>
                    <a:pt x="2399" y="1396"/>
                  </a:lnTo>
                  <a:lnTo>
                    <a:pt x="2399" y="1396"/>
                  </a:lnTo>
                  <a:lnTo>
                    <a:pt x="2372" y="1419"/>
                  </a:lnTo>
                  <a:lnTo>
                    <a:pt x="2360" y="1431"/>
                  </a:lnTo>
                  <a:lnTo>
                    <a:pt x="2353" y="1443"/>
                  </a:lnTo>
                  <a:lnTo>
                    <a:pt x="2353" y="1443"/>
                  </a:lnTo>
                  <a:lnTo>
                    <a:pt x="2347" y="1457"/>
                  </a:lnTo>
                  <a:lnTo>
                    <a:pt x="2341" y="1472"/>
                  </a:lnTo>
                  <a:lnTo>
                    <a:pt x="2339" y="1482"/>
                  </a:lnTo>
                  <a:lnTo>
                    <a:pt x="2341" y="1484"/>
                  </a:lnTo>
                  <a:lnTo>
                    <a:pt x="2345" y="1482"/>
                  </a:lnTo>
                  <a:lnTo>
                    <a:pt x="2345" y="1482"/>
                  </a:lnTo>
                  <a:lnTo>
                    <a:pt x="2362" y="1470"/>
                  </a:lnTo>
                  <a:lnTo>
                    <a:pt x="2368" y="1466"/>
                  </a:lnTo>
                  <a:lnTo>
                    <a:pt x="2392" y="1451"/>
                  </a:lnTo>
                  <a:lnTo>
                    <a:pt x="2392" y="1451"/>
                  </a:lnTo>
                  <a:lnTo>
                    <a:pt x="2390" y="1511"/>
                  </a:lnTo>
                  <a:lnTo>
                    <a:pt x="2390" y="1554"/>
                  </a:lnTo>
                  <a:lnTo>
                    <a:pt x="2390" y="1568"/>
                  </a:lnTo>
                  <a:lnTo>
                    <a:pt x="2392" y="1575"/>
                  </a:lnTo>
                  <a:lnTo>
                    <a:pt x="2392" y="1575"/>
                  </a:lnTo>
                  <a:lnTo>
                    <a:pt x="2394" y="1575"/>
                  </a:lnTo>
                  <a:lnTo>
                    <a:pt x="2397" y="1575"/>
                  </a:lnTo>
                  <a:lnTo>
                    <a:pt x="2401" y="1572"/>
                  </a:lnTo>
                  <a:lnTo>
                    <a:pt x="2407" y="1566"/>
                  </a:lnTo>
                  <a:lnTo>
                    <a:pt x="2413" y="1558"/>
                  </a:lnTo>
                  <a:lnTo>
                    <a:pt x="2419" y="1546"/>
                  </a:lnTo>
                  <a:lnTo>
                    <a:pt x="2425" y="1531"/>
                  </a:lnTo>
                  <a:lnTo>
                    <a:pt x="2430" y="1513"/>
                  </a:lnTo>
                  <a:lnTo>
                    <a:pt x="2430" y="1513"/>
                  </a:lnTo>
                  <a:lnTo>
                    <a:pt x="2442" y="1478"/>
                  </a:lnTo>
                  <a:lnTo>
                    <a:pt x="2456" y="1445"/>
                  </a:lnTo>
                  <a:lnTo>
                    <a:pt x="2464" y="1416"/>
                  </a:lnTo>
                  <a:lnTo>
                    <a:pt x="2467" y="1398"/>
                  </a:lnTo>
                  <a:lnTo>
                    <a:pt x="2469" y="1381"/>
                  </a:lnTo>
                  <a:lnTo>
                    <a:pt x="2469" y="1381"/>
                  </a:lnTo>
                  <a:lnTo>
                    <a:pt x="2471" y="1312"/>
                  </a:lnTo>
                  <a:lnTo>
                    <a:pt x="2477" y="1275"/>
                  </a:lnTo>
                  <a:lnTo>
                    <a:pt x="2485" y="1232"/>
                  </a:lnTo>
                  <a:lnTo>
                    <a:pt x="2485" y="1232"/>
                  </a:lnTo>
                  <a:lnTo>
                    <a:pt x="2489" y="1211"/>
                  </a:lnTo>
                  <a:lnTo>
                    <a:pt x="2493" y="1195"/>
                  </a:lnTo>
                  <a:lnTo>
                    <a:pt x="2495" y="1168"/>
                  </a:lnTo>
                  <a:lnTo>
                    <a:pt x="2499" y="1156"/>
                  </a:lnTo>
                  <a:lnTo>
                    <a:pt x="2500" y="1143"/>
                  </a:lnTo>
                  <a:lnTo>
                    <a:pt x="2506" y="1127"/>
                  </a:lnTo>
                  <a:lnTo>
                    <a:pt x="2516" y="1108"/>
                  </a:lnTo>
                  <a:lnTo>
                    <a:pt x="2516" y="1108"/>
                  </a:lnTo>
                  <a:lnTo>
                    <a:pt x="2534" y="1074"/>
                  </a:lnTo>
                  <a:lnTo>
                    <a:pt x="2539" y="1065"/>
                  </a:lnTo>
                  <a:lnTo>
                    <a:pt x="2543" y="1055"/>
                  </a:lnTo>
                  <a:lnTo>
                    <a:pt x="2545" y="1043"/>
                  </a:lnTo>
                  <a:lnTo>
                    <a:pt x="2547" y="1030"/>
                  </a:lnTo>
                  <a:lnTo>
                    <a:pt x="2547" y="991"/>
                  </a:lnTo>
                  <a:lnTo>
                    <a:pt x="2547" y="991"/>
                  </a:lnTo>
                  <a:lnTo>
                    <a:pt x="2543" y="934"/>
                  </a:lnTo>
                  <a:lnTo>
                    <a:pt x="2539" y="874"/>
                  </a:lnTo>
                  <a:lnTo>
                    <a:pt x="2532" y="803"/>
                  </a:lnTo>
                  <a:lnTo>
                    <a:pt x="2532" y="803"/>
                  </a:lnTo>
                  <a:lnTo>
                    <a:pt x="2530" y="757"/>
                  </a:lnTo>
                  <a:lnTo>
                    <a:pt x="2530" y="722"/>
                  </a:lnTo>
                  <a:lnTo>
                    <a:pt x="2532" y="694"/>
                  </a:lnTo>
                  <a:lnTo>
                    <a:pt x="2532" y="694"/>
                  </a:lnTo>
                  <a:lnTo>
                    <a:pt x="2541" y="659"/>
                  </a:lnTo>
                  <a:lnTo>
                    <a:pt x="2557" y="609"/>
                  </a:lnTo>
                  <a:lnTo>
                    <a:pt x="2578" y="546"/>
                  </a:lnTo>
                  <a:lnTo>
                    <a:pt x="2563" y="507"/>
                  </a:lnTo>
                  <a:lnTo>
                    <a:pt x="2563" y="507"/>
                  </a:lnTo>
                  <a:lnTo>
                    <a:pt x="2545" y="550"/>
                  </a:lnTo>
                  <a:lnTo>
                    <a:pt x="2508" y="646"/>
                  </a:lnTo>
                  <a:lnTo>
                    <a:pt x="2485" y="696"/>
                  </a:lnTo>
                  <a:lnTo>
                    <a:pt x="2464" y="743"/>
                  </a:lnTo>
                  <a:lnTo>
                    <a:pt x="2444" y="778"/>
                  </a:lnTo>
                  <a:lnTo>
                    <a:pt x="2436" y="790"/>
                  </a:lnTo>
                  <a:lnTo>
                    <a:pt x="2430" y="796"/>
                  </a:lnTo>
                  <a:lnTo>
                    <a:pt x="2430" y="796"/>
                  </a:lnTo>
                  <a:lnTo>
                    <a:pt x="2421" y="802"/>
                  </a:lnTo>
                  <a:lnTo>
                    <a:pt x="2411" y="805"/>
                  </a:lnTo>
                  <a:lnTo>
                    <a:pt x="2395" y="811"/>
                  </a:lnTo>
                  <a:lnTo>
                    <a:pt x="2392" y="817"/>
                  </a:lnTo>
                  <a:lnTo>
                    <a:pt x="2388" y="823"/>
                  </a:lnTo>
                  <a:lnTo>
                    <a:pt x="2384" y="831"/>
                  </a:lnTo>
                  <a:lnTo>
                    <a:pt x="2384" y="842"/>
                  </a:lnTo>
                  <a:lnTo>
                    <a:pt x="2384" y="842"/>
                  </a:lnTo>
                  <a:lnTo>
                    <a:pt x="2384" y="854"/>
                  </a:lnTo>
                  <a:lnTo>
                    <a:pt x="2388" y="864"/>
                  </a:lnTo>
                  <a:lnTo>
                    <a:pt x="2392" y="878"/>
                  </a:lnTo>
                  <a:lnTo>
                    <a:pt x="2390" y="883"/>
                  </a:lnTo>
                  <a:lnTo>
                    <a:pt x="2388" y="893"/>
                  </a:lnTo>
                  <a:lnTo>
                    <a:pt x="2380" y="905"/>
                  </a:lnTo>
                  <a:lnTo>
                    <a:pt x="2368" y="920"/>
                  </a:lnTo>
                  <a:lnTo>
                    <a:pt x="2368" y="920"/>
                  </a:lnTo>
                  <a:lnTo>
                    <a:pt x="2343" y="950"/>
                  </a:lnTo>
                  <a:lnTo>
                    <a:pt x="2324" y="969"/>
                  </a:lnTo>
                  <a:lnTo>
                    <a:pt x="2316" y="979"/>
                  </a:lnTo>
                  <a:lnTo>
                    <a:pt x="2310" y="989"/>
                  </a:lnTo>
                  <a:lnTo>
                    <a:pt x="2304" y="1000"/>
                  </a:lnTo>
                  <a:lnTo>
                    <a:pt x="2298" y="1014"/>
                  </a:lnTo>
                  <a:lnTo>
                    <a:pt x="2298" y="1014"/>
                  </a:lnTo>
                  <a:lnTo>
                    <a:pt x="2271" y="1104"/>
                  </a:lnTo>
                  <a:lnTo>
                    <a:pt x="2257" y="1150"/>
                  </a:lnTo>
                  <a:lnTo>
                    <a:pt x="2254" y="1170"/>
                  </a:lnTo>
                  <a:lnTo>
                    <a:pt x="2252" y="1186"/>
                  </a:lnTo>
                  <a:lnTo>
                    <a:pt x="2252" y="1186"/>
                  </a:lnTo>
                  <a:lnTo>
                    <a:pt x="2250" y="1199"/>
                  </a:lnTo>
                  <a:lnTo>
                    <a:pt x="2250" y="1203"/>
                  </a:lnTo>
                  <a:lnTo>
                    <a:pt x="2244" y="1217"/>
                  </a:lnTo>
                  <a:lnTo>
                    <a:pt x="2236" y="1256"/>
                  </a:lnTo>
                  <a:lnTo>
                    <a:pt x="2236" y="1256"/>
                  </a:lnTo>
                  <a:lnTo>
                    <a:pt x="2215" y="1365"/>
                  </a:lnTo>
                  <a:lnTo>
                    <a:pt x="2205" y="1410"/>
                  </a:lnTo>
                  <a:lnTo>
                    <a:pt x="2197" y="1435"/>
                  </a:lnTo>
                  <a:lnTo>
                    <a:pt x="2197" y="1435"/>
                  </a:lnTo>
                  <a:lnTo>
                    <a:pt x="2182" y="1474"/>
                  </a:lnTo>
                  <a:lnTo>
                    <a:pt x="2182" y="1474"/>
                  </a:lnTo>
                  <a:lnTo>
                    <a:pt x="2176" y="1490"/>
                  </a:lnTo>
                  <a:lnTo>
                    <a:pt x="2170" y="1497"/>
                  </a:lnTo>
                  <a:lnTo>
                    <a:pt x="2158" y="1513"/>
                  </a:lnTo>
                  <a:lnTo>
                    <a:pt x="2158" y="1513"/>
                  </a:lnTo>
                  <a:lnTo>
                    <a:pt x="2113" y="1562"/>
                  </a:lnTo>
                  <a:lnTo>
                    <a:pt x="2073" y="1607"/>
                  </a:lnTo>
                  <a:lnTo>
                    <a:pt x="2073" y="1607"/>
                  </a:lnTo>
                  <a:lnTo>
                    <a:pt x="2071" y="1609"/>
                  </a:lnTo>
                  <a:lnTo>
                    <a:pt x="2069" y="1607"/>
                  </a:lnTo>
                  <a:lnTo>
                    <a:pt x="2063" y="1603"/>
                  </a:lnTo>
                  <a:lnTo>
                    <a:pt x="2061" y="1603"/>
                  </a:lnTo>
                  <a:lnTo>
                    <a:pt x="2055" y="1605"/>
                  </a:lnTo>
                  <a:lnTo>
                    <a:pt x="2049" y="1611"/>
                  </a:lnTo>
                  <a:lnTo>
                    <a:pt x="2042" y="1622"/>
                  </a:lnTo>
                  <a:lnTo>
                    <a:pt x="2042" y="1622"/>
                  </a:lnTo>
                  <a:lnTo>
                    <a:pt x="2032" y="1634"/>
                  </a:lnTo>
                  <a:lnTo>
                    <a:pt x="2024" y="1642"/>
                  </a:lnTo>
                  <a:lnTo>
                    <a:pt x="2010" y="1648"/>
                  </a:lnTo>
                  <a:lnTo>
                    <a:pt x="2007" y="1653"/>
                  </a:lnTo>
                  <a:lnTo>
                    <a:pt x="2007" y="1661"/>
                  </a:lnTo>
                  <a:lnTo>
                    <a:pt x="2010" y="1673"/>
                  </a:lnTo>
                  <a:lnTo>
                    <a:pt x="2018" y="1692"/>
                  </a:lnTo>
                  <a:lnTo>
                    <a:pt x="2018" y="1692"/>
                  </a:lnTo>
                  <a:lnTo>
                    <a:pt x="2038" y="1733"/>
                  </a:lnTo>
                  <a:lnTo>
                    <a:pt x="2057" y="1765"/>
                  </a:lnTo>
                  <a:lnTo>
                    <a:pt x="2073" y="1790"/>
                  </a:lnTo>
                  <a:lnTo>
                    <a:pt x="2088" y="1809"/>
                  </a:lnTo>
                  <a:lnTo>
                    <a:pt x="2088" y="1809"/>
                  </a:lnTo>
                  <a:lnTo>
                    <a:pt x="2094" y="1817"/>
                  </a:lnTo>
                  <a:lnTo>
                    <a:pt x="2100" y="1821"/>
                  </a:lnTo>
                  <a:lnTo>
                    <a:pt x="2106" y="1825"/>
                  </a:lnTo>
                  <a:lnTo>
                    <a:pt x="2110" y="1831"/>
                  </a:lnTo>
                  <a:lnTo>
                    <a:pt x="2112" y="1839"/>
                  </a:lnTo>
                  <a:lnTo>
                    <a:pt x="2119" y="1872"/>
                  </a:lnTo>
                  <a:lnTo>
                    <a:pt x="2119" y="1872"/>
                  </a:lnTo>
                  <a:close/>
                  <a:moveTo>
                    <a:pt x="1925" y="234"/>
                  </a:moveTo>
                  <a:lnTo>
                    <a:pt x="1925" y="234"/>
                  </a:lnTo>
                  <a:lnTo>
                    <a:pt x="1929" y="248"/>
                  </a:lnTo>
                  <a:lnTo>
                    <a:pt x="1933" y="262"/>
                  </a:lnTo>
                  <a:lnTo>
                    <a:pt x="1935" y="277"/>
                  </a:lnTo>
                  <a:lnTo>
                    <a:pt x="1935" y="299"/>
                  </a:lnTo>
                  <a:lnTo>
                    <a:pt x="1933" y="322"/>
                  </a:lnTo>
                  <a:lnTo>
                    <a:pt x="1927" y="347"/>
                  </a:lnTo>
                  <a:lnTo>
                    <a:pt x="1917" y="375"/>
                  </a:lnTo>
                  <a:lnTo>
                    <a:pt x="1917" y="375"/>
                  </a:lnTo>
                  <a:lnTo>
                    <a:pt x="1888" y="441"/>
                  </a:lnTo>
                  <a:lnTo>
                    <a:pt x="1878" y="460"/>
                  </a:lnTo>
                  <a:lnTo>
                    <a:pt x="1878" y="460"/>
                  </a:lnTo>
                  <a:lnTo>
                    <a:pt x="1870" y="492"/>
                  </a:lnTo>
                  <a:lnTo>
                    <a:pt x="1863" y="531"/>
                  </a:lnTo>
                  <a:lnTo>
                    <a:pt x="1863" y="531"/>
                  </a:lnTo>
                  <a:lnTo>
                    <a:pt x="1861" y="538"/>
                  </a:lnTo>
                  <a:lnTo>
                    <a:pt x="1861" y="542"/>
                  </a:lnTo>
                  <a:lnTo>
                    <a:pt x="1863" y="550"/>
                  </a:lnTo>
                  <a:lnTo>
                    <a:pt x="1863" y="554"/>
                  </a:lnTo>
                  <a:lnTo>
                    <a:pt x="1859" y="562"/>
                  </a:lnTo>
                  <a:lnTo>
                    <a:pt x="1847" y="585"/>
                  </a:lnTo>
                  <a:lnTo>
                    <a:pt x="1847" y="585"/>
                  </a:lnTo>
                  <a:lnTo>
                    <a:pt x="1835" y="603"/>
                  </a:lnTo>
                  <a:lnTo>
                    <a:pt x="1820" y="622"/>
                  </a:lnTo>
                  <a:lnTo>
                    <a:pt x="1789" y="657"/>
                  </a:lnTo>
                  <a:lnTo>
                    <a:pt x="1762" y="688"/>
                  </a:lnTo>
                  <a:lnTo>
                    <a:pt x="1754" y="698"/>
                  </a:lnTo>
                  <a:lnTo>
                    <a:pt x="1754" y="700"/>
                  </a:lnTo>
                  <a:lnTo>
                    <a:pt x="1754" y="702"/>
                  </a:lnTo>
                  <a:lnTo>
                    <a:pt x="1754" y="702"/>
                  </a:lnTo>
                  <a:lnTo>
                    <a:pt x="1760" y="702"/>
                  </a:lnTo>
                  <a:lnTo>
                    <a:pt x="1771" y="696"/>
                  </a:lnTo>
                  <a:lnTo>
                    <a:pt x="1804" y="677"/>
                  </a:lnTo>
                  <a:lnTo>
                    <a:pt x="1835" y="653"/>
                  </a:lnTo>
                  <a:lnTo>
                    <a:pt x="1847" y="642"/>
                  </a:lnTo>
                  <a:lnTo>
                    <a:pt x="1855" y="632"/>
                  </a:lnTo>
                  <a:lnTo>
                    <a:pt x="1855" y="632"/>
                  </a:lnTo>
                  <a:lnTo>
                    <a:pt x="1865" y="609"/>
                  </a:lnTo>
                  <a:lnTo>
                    <a:pt x="1876" y="579"/>
                  </a:lnTo>
                  <a:lnTo>
                    <a:pt x="1890" y="550"/>
                  </a:lnTo>
                  <a:lnTo>
                    <a:pt x="1896" y="538"/>
                  </a:lnTo>
                  <a:lnTo>
                    <a:pt x="1902" y="531"/>
                  </a:lnTo>
                  <a:lnTo>
                    <a:pt x="1902" y="531"/>
                  </a:lnTo>
                  <a:lnTo>
                    <a:pt x="1915" y="515"/>
                  </a:lnTo>
                  <a:lnTo>
                    <a:pt x="1929" y="495"/>
                  </a:lnTo>
                  <a:lnTo>
                    <a:pt x="1956" y="453"/>
                  </a:lnTo>
                  <a:lnTo>
                    <a:pt x="1956" y="453"/>
                  </a:lnTo>
                  <a:lnTo>
                    <a:pt x="1966" y="431"/>
                  </a:lnTo>
                  <a:lnTo>
                    <a:pt x="1973" y="410"/>
                  </a:lnTo>
                  <a:lnTo>
                    <a:pt x="1979" y="388"/>
                  </a:lnTo>
                  <a:lnTo>
                    <a:pt x="1979" y="367"/>
                  </a:lnTo>
                  <a:lnTo>
                    <a:pt x="1979" y="367"/>
                  </a:lnTo>
                  <a:lnTo>
                    <a:pt x="1972" y="258"/>
                  </a:lnTo>
                  <a:lnTo>
                    <a:pt x="1972" y="258"/>
                  </a:lnTo>
                  <a:lnTo>
                    <a:pt x="1948" y="244"/>
                  </a:lnTo>
                  <a:lnTo>
                    <a:pt x="1931" y="236"/>
                  </a:lnTo>
                  <a:lnTo>
                    <a:pt x="1927" y="234"/>
                  </a:lnTo>
                  <a:lnTo>
                    <a:pt x="1925" y="234"/>
                  </a:lnTo>
                  <a:lnTo>
                    <a:pt x="1925" y="234"/>
                  </a:lnTo>
                  <a:close/>
                  <a:moveTo>
                    <a:pt x="2003" y="437"/>
                  </a:moveTo>
                  <a:lnTo>
                    <a:pt x="2003" y="437"/>
                  </a:lnTo>
                  <a:lnTo>
                    <a:pt x="1995" y="464"/>
                  </a:lnTo>
                  <a:lnTo>
                    <a:pt x="1985" y="501"/>
                  </a:lnTo>
                  <a:lnTo>
                    <a:pt x="1964" y="562"/>
                  </a:lnTo>
                  <a:lnTo>
                    <a:pt x="1964" y="562"/>
                  </a:lnTo>
                  <a:lnTo>
                    <a:pt x="1956" y="579"/>
                  </a:lnTo>
                  <a:lnTo>
                    <a:pt x="1950" y="591"/>
                  </a:lnTo>
                  <a:lnTo>
                    <a:pt x="1942" y="605"/>
                  </a:lnTo>
                  <a:lnTo>
                    <a:pt x="1933" y="616"/>
                  </a:lnTo>
                  <a:lnTo>
                    <a:pt x="1933" y="616"/>
                  </a:lnTo>
                  <a:lnTo>
                    <a:pt x="1929" y="620"/>
                  </a:lnTo>
                  <a:lnTo>
                    <a:pt x="1929" y="618"/>
                  </a:lnTo>
                  <a:lnTo>
                    <a:pt x="1927" y="618"/>
                  </a:lnTo>
                  <a:lnTo>
                    <a:pt x="1911" y="634"/>
                  </a:lnTo>
                  <a:lnTo>
                    <a:pt x="1863" y="686"/>
                  </a:lnTo>
                  <a:lnTo>
                    <a:pt x="1863" y="686"/>
                  </a:lnTo>
                  <a:lnTo>
                    <a:pt x="1810" y="745"/>
                  </a:lnTo>
                  <a:lnTo>
                    <a:pt x="1783" y="772"/>
                  </a:lnTo>
                  <a:lnTo>
                    <a:pt x="1771" y="784"/>
                  </a:lnTo>
                  <a:lnTo>
                    <a:pt x="1762" y="796"/>
                  </a:lnTo>
                  <a:lnTo>
                    <a:pt x="1762" y="796"/>
                  </a:lnTo>
                  <a:lnTo>
                    <a:pt x="1730" y="839"/>
                  </a:lnTo>
                  <a:lnTo>
                    <a:pt x="1699" y="881"/>
                  </a:lnTo>
                  <a:lnTo>
                    <a:pt x="1699" y="881"/>
                  </a:lnTo>
                  <a:lnTo>
                    <a:pt x="1688" y="899"/>
                  </a:lnTo>
                  <a:lnTo>
                    <a:pt x="1668" y="936"/>
                  </a:lnTo>
                  <a:lnTo>
                    <a:pt x="1668" y="936"/>
                  </a:lnTo>
                  <a:lnTo>
                    <a:pt x="1651" y="965"/>
                  </a:lnTo>
                  <a:lnTo>
                    <a:pt x="1637" y="991"/>
                  </a:lnTo>
                  <a:lnTo>
                    <a:pt x="1621" y="1014"/>
                  </a:lnTo>
                  <a:lnTo>
                    <a:pt x="1606" y="1045"/>
                  </a:lnTo>
                  <a:lnTo>
                    <a:pt x="1606" y="1045"/>
                  </a:lnTo>
                  <a:lnTo>
                    <a:pt x="1602" y="1055"/>
                  </a:lnTo>
                  <a:lnTo>
                    <a:pt x="1600" y="1069"/>
                  </a:lnTo>
                  <a:lnTo>
                    <a:pt x="1596" y="1098"/>
                  </a:lnTo>
                  <a:lnTo>
                    <a:pt x="1596" y="1131"/>
                  </a:lnTo>
                  <a:lnTo>
                    <a:pt x="1598" y="1164"/>
                  </a:lnTo>
                  <a:lnTo>
                    <a:pt x="1602" y="1195"/>
                  </a:lnTo>
                  <a:lnTo>
                    <a:pt x="1608" y="1219"/>
                  </a:lnTo>
                  <a:lnTo>
                    <a:pt x="1612" y="1232"/>
                  </a:lnTo>
                  <a:lnTo>
                    <a:pt x="1612" y="1234"/>
                  </a:lnTo>
                  <a:lnTo>
                    <a:pt x="1614" y="1232"/>
                  </a:lnTo>
                  <a:lnTo>
                    <a:pt x="1614" y="1232"/>
                  </a:lnTo>
                  <a:lnTo>
                    <a:pt x="1620" y="1217"/>
                  </a:lnTo>
                  <a:lnTo>
                    <a:pt x="1635" y="1186"/>
                  </a:lnTo>
                  <a:lnTo>
                    <a:pt x="1676" y="1102"/>
                  </a:lnTo>
                  <a:lnTo>
                    <a:pt x="1719" y="1014"/>
                  </a:lnTo>
                  <a:lnTo>
                    <a:pt x="1746" y="959"/>
                  </a:lnTo>
                  <a:lnTo>
                    <a:pt x="1746" y="959"/>
                  </a:lnTo>
                  <a:lnTo>
                    <a:pt x="1771" y="901"/>
                  </a:lnTo>
                  <a:lnTo>
                    <a:pt x="1785" y="872"/>
                  </a:lnTo>
                  <a:lnTo>
                    <a:pt x="1800" y="842"/>
                  </a:lnTo>
                  <a:lnTo>
                    <a:pt x="1800" y="842"/>
                  </a:lnTo>
                  <a:lnTo>
                    <a:pt x="1835" y="792"/>
                  </a:lnTo>
                  <a:lnTo>
                    <a:pt x="1888" y="722"/>
                  </a:lnTo>
                  <a:lnTo>
                    <a:pt x="1913" y="690"/>
                  </a:lnTo>
                  <a:lnTo>
                    <a:pt x="1937" y="667"/>
                  </a:lnTo>
                  <a:lnTo>
                    <a:pt x="1944" y="659"/>
                  </a:lnTo>
                  <a:lnTo>
                    <a:pt x="1950" y="655"/>
                  </a:lnTo>
                  <a:lnTo>
                    <a:pt x="1954" y="655"/>
                  </a:lnTo>
                  <a:lnTo>
                    <a:pt x="1954" y="657"/>
                  </a:lnTo>
                  <a:lnTo>
                    <a:pt x="1956" y="663"/>
                  </a:lnTo>
                  <a:lnTo>
                    <a:pt x="1956" y="663"/>
                  </a:lnTo>
                  <a:lnTo>
                    <a:pt x="1956" y="694"/>
                  </a:lnTo>
                  <a:lnTo>
                    <a:pt x="1956" y="720"/>
                  </a:lnTo>
                  <a:lnTo>
                    <a:pt x="1954" y="731"/>
                  </a:lnTo>
                  <a:lnTo>
                    <a:pt x="1952" y="743"/>
                  </a:lnTo>
                  <a:lnTo>
                    <a:pt x="1946" y="755"/>
                  </a:lnTo>
                  <a:lnTo>
                    <a:pt x="1940" y="764"/>
                  </a:lnTo>
                  <a:lnTo>
                    <a:pt x="1940" y="764"/>
                  </a:lnTo>
                  <a:lnTo>
                    <a:pt x="1880" y="848"/>
                  </a:lnTo>
                  <a:lnTo>
                    <a:pt x="1853" y="891"/>
                  </a:lnTo>
                  <a:lnTo>
                    <a:pt x="1845" y="903"/>
                  </a:lnTo>
                  <a:lnTo>
                    <a:pt x="1845" y="905"/>
                  </a:lnTo>
                  <a:lnTo>
                    <a:pt x="1847" y="905"/>
                  </a:lnTo>
                  <a:lnTo>
                    <a:pt x="1847" y="905"/>
                  </a:lnTo>
                  <a:lnTo>
                    <a:pt x="1857" y="899"/>
                  </a:lnTo>
                  <a:lnTo>
                    <a:pt x="1872" y="885"/>
                  </a:lnTo>
                  <a:lnTo>
                    <a:pt x="1913" y="846"/>
                  </a:lnTo>
                  <a:lnTo>
                    <a:pt x="1933" y="825"/>
                  </a:lnTo>
                  <a:lnTo>
                    <a:pt x="1950" y="803"/>
                  </a:lnTo>
                  <a:lnTo>
                    <a:pt x="1964" y="786"/>
                  </a:lnTo>
                  <a:lnTo>
                    <a:pt x="1972" y="772"/>
                  </a:lnTo>
                  <a:lnTo>
                    <a:pt x="1972" y="772"/>
                  </a:lnTo>
                  <a:lnTo>
                    <a:pt x="1995" y="685"/>
                  </a:lnTo>
                  <a:lnTo>
                    <a:pt x="2008" y="636"/>
                  </a:lnTo>
                  <a:lnTo>
                    <a:pt x="2018" y="609"/>
                  </a:lnTo>
                  <a:lnTo>
                    <a:pt x="2018" y="609"/>
                  </a:lnTo>
                  <a:lnTo>
                    <a:pt x="2020" y="601"/>
                  </a:lnTo>
                  <a:lnTo>
                    <a:pt x="2022" y="587"/>
                  </a:lnTo>
                  <a:lnTo>
                    <a:pt x="2022" y="552"/>
                  </a:lnTo>
                  <a:lnTo>
                    <a:pt x="2018" y="507"/>
                  </a:lnTo>
                  <a:lnTo>
                    <a:pt x="2018" y="507"/>
                  </a:lnTo>
                  <a:lnTo>
                    <a:pt x="2012" y="460"/>
                  </a:lnTo>
                  <a:lnTo>
                    <a:pt x="2007" y="435"/>
                  </a:lnTo>
                  <a:lnTo>
                    <a:pt x="2005" y="431"/>
                  </a:lnTo>
                  <a:lnTo>
                    <a:pt x="2003" y="437"/>
                  </a:lnTo>
                  <a:lnTo>
                    <a:pt x="2003" y="437"/>
                  </a:lnTo>
                  <a:close/>
                  <a:moveTo>
                    <a:pt x="1684" y="242"/>
                  </a:moveTo>
                  <a:lnTo>
                    <a:pt x="1684" y="242"/>
                  </a:lnTo>
                  <a:lnTo>
                    <a:pt x="1676" y="291"/>
                  </a:lnTo>
                  <a:lnTo>
                    <a:pt x="1656" y="392"/>
                  </a:lnTo>
                  <a:lnTo>
                    <a:pt x="1645" y="449"/>
                  </a:lnTo>
                  <a:lnTo>
                    <a:pt x="1631" y="503"/>
                  </a:lnTo>
                  <a:lnTo>
                    <a:pt x="1618" y="546"/>
                  </a:lnTo>
                  <a:lnTo>
                    <a:pt x="1612" y="564"/>
                  </a:lnTo>
                  <a:lnTo>
                    <a:pt x="1606" y="577"/>
                  </a:lnTo>
                  <a:lnTo>
                    <a:pt x="1606" y="577"/>
                  </a:lnTo>
                  <a:lnTo>
                    <a:pt x="1592" y="601"/>
                  </a:lnTo>
                  <a:lnTo>
                    <a:pt x="1575" y="626"/>
                  </a:lnTo>
                  <a:lnTo>
                    <a:pt x="1534" y="679"/>
                  </a:lnTo>
                  <a:lnTo>
                    <a:pt x="1513" y="706"/>
                  </a:lnTo>
                  <a:lnTo>
                    <a:pt x="1495" y="729"/>
                  </a:lnTo>
                  <a:lnTo>
                    <a:pt x="1481" y="753"/>
                  </a:lnTo>
                  <a:lnTo>
                    <a:pt x="1474" y="772"/>
                  </a:lnTo>
                  <a:lnTo>
                    <a:pt x="1474" y="772"/>
                  </a:lnTo>
                  <a:lnTo>
                    <a:pt x="1470" y="796"/>
                  </a:lnTo>
                  <a:lnTo>
                    <a:pt x="1464" y="827"/>
                  </a:lnTo>
                  <a:lnTo>
                    <a:pt x="1456" y="899"/>
                  </a:lnTo>
                  <a:lnTo>
                    <a:pt x="1450" y="991"/>
                  </a:lnTo>
                  <a:lnTo>
                    <a:pt x="1450" y="991"/>
                  </a:lnTo>
                  <a:lnTo>
                    <a:pt x="1483" y="924"/>
                  </a:lnTo>
                  <a:lnTo>
                    <a:pt x="1511" y="874"/>
                  </a:lnTo>
                  <a:lnTo>
                    <a:pt x="1528" y="835"/>
                  </a:lnTo>
                  <a:lnTo>
                    <a:pt x="1528" y="835"/>
                  </a:lnTo>
                  <a:lnTo>
                    <a:pt x="1536" y="819"/>
                  </a:lnTo>
                  <a:lnTo>
                    <a:pt x="1551" y="796"/>
                  </a:lnTo>
                  <a:lnTo>
                    <a:pt x="1590" y="737"/>
                  </a:lnTo>
                  <a:lnTo>
                    <a:pt x="1631" y="675"/>
                  </a:lnTo>
                  <a:lnTo>
                    <a:pt x="1649" y="648"/>
                  </a:lnTo>
                  <a:lnTo>
                    <a:pt x="1660" y="624"/>
                  </a:lnTo>
                  <a:lnTo>
                    <a:pt x="1660" y="624"/>
                  </a:lnTo>
                  <a:lnTo>
                    <a:pt x="1678" y="589"/>
                  </a:lnTo>
                  <a:lnTo>
                    <a:pt x="1693" y="564"/>
                  </a:lnTo>
                  <a:lnTo>
                    <a:pt x="1697" y="552"/>
                  </a:lnTo>
                  <a:lnTo>
                    <a:pt x="1703" y="538"/>
                  </a:lnTo>
                  <a:lnTo>
                    <a:pt x="1705" y="525"/>
                  </a:lnTo>
                  <a:lnTo>
                    <a:pt x="1707" y="507"/>
                  </a:lnTo>
                  <a:lnTo>
                    <a:pt x="1707" y="507"/>
                  </a:lnTo>
                  <a:lnTo>
                    <a:pt x="1711" y="460"/>
                  </a:lnTo>
                  <a:lnTo>
                    <a:pt x="1717" y="402"/>
                  </a:lnTo>
                  <a:lnTo>
                    <a:pt x="1721" y="353"/>
                  </a:lnTo>
                  <a:lnTo>
                    <a:pt x="1723" y="328"/>
                  </a:lnTo>
                  <a:lnTo>
                    <a:pt x="1723" y="328"/>
                  </a:lnTo>
                  <a:lnTo>
                    <a:pt x="1703" y="279"/>
                  </a:lnTo>
                  <a:lnTo>
                    <a:pt x="1690" y="250"/>
                  </a:lnTo>
                  <a:lnTo>
                    <a:pt x="1686" y="242"/>
                  </a:lnTo>
                  <a:lnTo>
                    <a:pt x="1684" y="242"/>
                  </a:lnTo>
                  <a:lnTo>
                    <a:pt x="1684" y="242"/>
                  </a:lnTo>
                  <a:lnTo>
                    <a:pt x="1684" y="242"/>
                  </a:lnTo>
                  <a:close/>
                  <a:moveTo>
                    <a:pt x="1614" y="803"/>
                  </a:moveTo>
                  <a:lnTo>
                    <a:pt x="1614" y="803"/>
                  </a:lnTo>
                  <a:lnTo>
                    <a:pt x="1571" y="881"/>
                  </a:lnTo>
                  <a:lnTo>
                    <a:pt x="1520" y="967"/>
                  </a:lnTo>
                  <a:lnTo>
                    <a:pt x="1520" y="967"/>
                  </a:lnTo>
                  <a:lnTo>
                    <a:pt x="1516" y="977"/>
                  </a:lnTo>
                  <a:lnTo>
                    <a:pt x="1511" y="993"/>
                  </a:lnTo>
                  <a:lnTo>
                    <a:pt x="1499" y="1039"/>
                  </a:lnTo>
                  <a:lnTo>
                    <a:pt x="1481" y="1115"/>
                  </a:lnTo>
                  <a:lnTo>
                    <a:pt x="1481" y="1115"/>
                  </a:lnTo>
                  <a:lnTo>
                    <a:pt x="1476" y="1180"/>
                  </a:lnTo>
                  <a:lnTo>
                    <a:pt x="1468" y="1308"/>
                  </a:lnTo>
                  <a:lnTo>
                    <a:pt x="1460" y="1443"/>
                  </a:lnTo>
                  <a:lnTo>
                    <a:pt x="1458" y="1494"/>
                  </a:lnTo>
                  <a:lnTo>
                    <a:pt x="1458" y="1521"/>
                  </a:lnTo>
                  <a:lnTo>
                    <a:pt x="1458" y="1521"/>
                  </a:lnTo>
                  <a:lnTo>
                    <a:pt x="1464" y="1570"/>
                  </a:lnTo>
                  <a:lnTo>
                    <a:pt x="1472" y="1640"/>
                  </a:lnTo>
                  <a:lnTo>
                    <a:pt x="1489" y="1770"/>
                  </a:lnTo>
                  <a:lnTo>
                    <a:pt x="1489" y="1770"/>
                  </a:lnTo>
                  <a:lnTo>
                    <a:pt x="1493" y="1784"/>
                  </a:lnTo>
                  <a:lnTo>
                    <a:pt x="1495" y="1788"/>
                  </a:lnTo>
                  <a:lnTo>
                    <a:pt x="1497" y="1788"/>
                  </a:lnTo>
                  <a:lnTo>
                    <a:pt x="1499" y="1788"/>
                  </a:lnTo>
                  <a:lnTo>
                    <a:pt x="1503" y="1784"/>
                  </a:lnTo>
                  <a:lnTo>
                    <a:pt x="1509" y="1776"/>
                  </a:lnTo>
                  <a:lnTo>
                    <a:pt x="1513" y="1763"/>
                  </a:lnTo>
                  <a:lnTo>
                    <a:pt x="1516" y="1751"/>
                  </a:lnTo>
                  <a:lnTo>
                    <a:pt x="1520" y="1739"/>
                  </a:lnTo>
                  <a:lnTo>
                    <a:pt x="1520" y="1731"/>
                  </a:lnTo>
                  <a:lnTo>
                    <a:pt x="1520" y="1731"/>
                  </a:lnTo>
                  <a:lnTo>
                    <a:pt x="1516" y="1696"/>
                  </a:lnTo>
                  <a:lnTo>
                    <a:pt x="1513" y="1675"/>
                  </a:lnTo>
                  <a:lnTo>
                    <a:pt x="1513" y="1653"/>
                  </a:lnTo>
                  <a:lnTo>
                    <a:pt x="1513" y="1653"/>
                  </a:lnTo>
                  <a:lnTo>
                    <a:pt x="1511" y="1628"/>
                  </a:lnTo>
                  <a:lnTo>
                    <a:pt x="1503" y="1595"/>
                  </a:lnTo>
                  <a:lnTo>
                    <a:pt x="1495" y="1554"/>
                  </a:lnTo>
                  <a:lnTo>
                    <a:pt x="1489" y="1513"/>
                  </a:lnTo>
                  <a:lnTo>
                    <a:pt x="1489" y="1513"/>
                  </a:lnTo>
                  <a:lnTo>
                    <a:pt x="1489" y="1484"/>
                  </a:lnTo>
                  <a:lnTo>
                    <a:pt x="1489" y="1441"/>
                  </a:lnTo>
                  <a:lnTo>
                    <a:pt x="1495" y="1330"/>
                  </a:lnTo>
                  <a:lnTo>
                    <a:pt x="1505" y="1219"/>
                  </a:lnTo>
                  <a:lnTo>
                    <a:pt x="1509" y="1176"/>
                  </a:lnTo>
                  <a:lnTo>
                    <a:pt x="1513" y="1147"/>
                  </a:lnTo>
                  <a:lnTo>
                    <a:pt x="1513" y="1147"/>
                  </a:lnTo>
                  <a:lnTo>
                    <a:pt x="1520" y="1111"/>
                  </a:lnTo>
                  <a:lnTo>
                    <a:pt x="1528" y="1076"/>
                  </a:lnTo>
                  <a:lnTo>
                    <a:pt x="1534" y="1061"/>
                  </a:lnTo>
                  <a:lnTo>
                    <a:pt x="1542" y="1041"/>
                  </a:lnTo>
                  <a:lnTo>
                    <a:pt x="1553" y="1022"/>
                  </a:lnTo>
                  <a:lnTo>
                    <a:pt x="1567" y="998"/>
                  </a:lnTo>
                  <a:lnTo>
                    <a:pt x="1567" y="998"/>
                  </a:lnTo>
                  <a:lnTo>
                    <a:pt x="1575" y="985"/>
                  </a:lnTo>
                  <a:lnTo>
                    <a:pt x="1581" y="971"/>
                  </a:lnTo>
                  <a:lnTo>
                    <a:pt x="1592" y="940"/>
                  </a:lnTo>
                  <a:lnTo>
                    <a:pt x="1600" y="909"/>
                  </a:lnTo>
                  <a:lnTo>
                    <a:pt x="1606" y="878"/>
                  </a:lnTo>
                  <a:lnTo>
                    <a:pt x="1612" y="825"/>
                  </a:lnTo>
                  <a:lnTo>
                    <a:pt x="1614" y="803"/>
                  </a:lnTo>
                  <a:lnTo>
                    <a:pt x="1614" y="803"/>
                  </a:lnTo>
                  <a:close/>
                  <a:moveTo>
                    <a:pt x="1598" y="1349"/>
                  </a:moveTo>
                  <a:lnTo>
                    <a:pt x="1598" y="1349"/>
                  </a:lnTo>
                  <a:lnTo>
                    <a:pt x="1596" y="1359"/>
                  </a:lnTo>
                  <a:lnTo>
                    <a:pt x="1594" y="1369"/>
                  </a:lnTo>
                  <a:lnTo>
                    <a:pt x="1596" y="1394"/>
                  </a:lnTo>
                  <a:lnTo>
                    <a:pt x="1598" y="1427"/>
                  </a:lnTo>
                  <a:lnTo>
                    <a:pt x="1600" y="1449"/>
                  </a:lnTo>
                  <a:lnTo>
                    <a:pt x="1598" y="1474"/>
                  </a:lnTo>
                  <a:lnTo>
                    <a:pt x="1598" y="1474"/>
                  </a:lnTo>
                  <a:lnTo>
                    <a:pt x="1596" y="1499"/>
                  </a:lnTo>
                  <a:lnTo>
                    <a:pt x="1592" y="1527"/>
                  </a:lnTo>
                  <a:lnTo>
                    <a:pt x="1583" y="1573"/>
                  </a:lnTo>
                  <a:lnTo>
                    <a:pt x="1573" y="1616"/>
                  </a:lnTo>
                  <a:lnTo>
                    <a:pt x="1567" y="1646"/>
                  </a:lnTo>
                  <a:lnTo>
                    <a:pt x="1567" y="1646"/>
                  </a:lnTo>
                  <a:lnTo>
                    <a:pt x="1567" y="1653"/>
                  </a:lnTo>
                  <a:lnTo>
                    <a:pt x="1567" y="1661"/>
                  </a:lnTo>
                  <a:lnTo>
                    <a:pt x="1573" y="1683"/>
                  </a:lnTo>
                  <a:lnTo>
                    <a:pt x="1583" y="1708"/>
                  </a:lnTo>
                  <a:lnTo>
                    <a:pt x="1592" y="1735"/>
                  </a:lnTo>
                  <a:lnTo>
                    <a:pt x="1612" y="1782"/>
                  </a:lnTo>
                  <a:lnTo>
                    <a:pt x="1621" y="1802"/>
                  </a:lnTo>
                  <a:lnTo>
                    <a:pt x="1621" y="1802"/>
                  </a:lnTo>
                  <a:lnTo>
                    <a:pt x="1618" y="1737"/>
                  </a:lnTo>
                  <a:lnTo>
                    <a:pt x="1614" y="1685"/>
                  </a:lnTo>
                  <a:lnTo>
                    <a:pt x="1614" y="1646"/>
                  </a:lnTo>
                  <a:lnTo>
                    <a:pt x="1614" y="1646"/>
                  </a:lnTo>
                  <a:lnTo>
                    <a:pt x="1616" y="1630"/>
                  </a:lnTo>
                  <a:lnTo>
                    <a:pt x="1620" y="1612"/>
                  </a:lnTo>
                  <a:lnTo>
                    <a:pt x="1629" y="1572"/>
                  </a:lnTo>
                  <a:lnTo>
                    <a:pt x="1641" y="1536"/>
                  </a:lnTo>
                  <a:lnTo>
                    <a:pt x="1643" y="1523"/>
                  </a:lnTo>
                  <a:lnTo>
                    <a:pt x="1645" y="1513"/>
                  </a:lnTo>
                  <a:lnTo>
                    <a:pt x="1645" y="1513"/>
                  </a:lnTo>
                  <a:lnTo>
                    <a:pt x="1639" y="1476"/>
                  </a:lnTo>
                  <a:lnTo>
                    <a:pt x="1625" y="1416"/>
                  </a:lnTo>
                  <a:lnTo>
                    <a:pt x="1618" y="1386"/>
                  </a:lnTo>
                  <a:lnTo>
                    <a:pt x="1610" y="1363"/>
                  </a:lnTo>
                  <a:lnTo>
                    <a:pt x="1604" y="1349"/>
                  </a:lnTo>
                  <a:lnTo>
                    <a:pt x="1600" y="1347"/>
                  </a:lnTo>
                  <a:lnTo>
                    <a:pt x="1598" y="1349"/>
                  </a:lnTo>
                  <a:lnTo>
                    <a:pt x="1598" y="1349"/>
                  </a:lnTo>
                  <a:close/>
                  <a:moveTo>
                    <a:pt x="1528" y="593"/>
                  </a:moveTo>
                  <a:lnTo>
                    <a:pt x="1528" y="593"/>
                  </a:lnTo>
                  <a:lnTo>
                    <a:pt x="1528" y="595"/>
                  </a:lnTo>
                  <a:lnTo>
                    <a:pt x="1528" y="595"/>
                  </a:lnTo>
                  <a:lnTo>
                    <a:pt x="1528" y="593"/>
                  </a:lnTo>
                  <a:lnTo>
                    <a:pt x="1528" y="593"/>
                  </a:lnTo>
                  <a:close/>
                  <a:moveTo>
                    <a:pt x="1411" y="905"/>
                  </a:moveTo>
                  <a:lnTo>
                    <a:pt x="1411" y="905"/>
                  </a:lnTo>
                  <a:lnTo>
                    <a:pt x="1470" y="739"/>
                  </a:lnTo>
                  <a:lnTo>
                    <a:pt x="1505" y="646"/>
                  </a:lnTo>
                  <a:lnTo>
                    <a:pt x="1518" y="612"/>
                  </a:lnTo>
                  <a:lnTo>
                    <a:pt x="1528" y="595"/>
                  </a:lnTo>
                  <a:lnTo>
                    <a:pt x="1528" y="595"/>
                  </a:lnTo>
                  <a:lnTo>
                    <a:pt x="1388" y="780"/>
                  </a:lnTo>
                  <a:lnTo>
                    <a:pt x="1341" y="1022"/>
                  </a:lnTo>
                  <a:lnTo>
                    <a:pt x="1380" y="1303"/>
                  </a:lnTo>
                  <a:lnTo>
                    <a:pt x="1380" y="1303"/>
                  </a:lnTo>
                  <a:lnTo>
                    <a:pt x="1376" y="1478"/>
                  </a:lnTo>
                  <a:lnTo>
                    <a:pt x="1375" y="1603"/>
                  </a:lnTo>
                  <a:lnTo>
                    <a:pt x="1373" y="1661"/>
                  </a:lnTo>
                  <a:lnTo>
                    <a:pt x="1373" y="1661"/>
                  </a:lnTo>
                  <a:lnTo>
                    <a:pt x="1371" y="1655"/>
                  </a:lnTo>
                  <a:lnTo>
                    <a:pt x="1369" y="1632"/>
                  </a:lnTo>
                  <a:lnTo>
                    <a:pt x="1365" y="1558"/>
                  </a:lnTo>
                  <a:lnTo>
                    <a:pt x="1357" y="1451"/>
                  </a:lnTo>
                  <a:lnTo>
                    <a:pt x="1357" y="1271"/>
                  </a:lnTo>
                  <a:lnTo>
                    <a:pt x="1295" y="1037"/>
                  </a:lnTo>
                  <a:lnTo>
                    <a:pt x="1295" y="1037"/>
                  </a:lnTo>
                  <a:lnTo>
                    <a:pt x="1312" y="1154"/>
                  </a:lnTo>
                  <a:lnTo>
                    <a:pt x="1334" y="1295"/>
                  </a:lnTo>
                  <a:lnTo>
                    <a:pt x="1334" y="1295"/>
                  </a:lnTo>
                  <a:lnTo>
                    <a:pt x="1338" y="1340"/>
                  </a:lnTo>
                  <a:lnTo>
                    <a:pt x="1340" y="1416"/>
                  </a:lnTo>
                  <a:lnTo>
                    <a:pt x="1341" y="1536"/>
                  </a:lnTo>
                  <a:lnTo>
                    <a:pt x="1341" y="1536"/>
                  </a:lnTo>
                  <a:lnTo>
                    <a:pt x="1343" y="1611"/>
                  </a:lnTo>
                  <a:lnTo>
                    <a:pt x="1345" y="1651"/>
                  </a:lnTo>
                  <a:lnTo>
                    <a:pt x="1347" y="1669"/>
                  </a:lnTo>
                  <a:lnTo>
                    <a:pt x="1349" y="1685"/>
                  </a:lnTo>
                  <a:lnTo>
                    <a:pt x="1349" y="1685"/>
                  </a:lnTo>
                  <a:lnTo>
                    <a:pt x="1353" y="1708"/>
                  </a:lnTo>
                  <a:lnTo>
                    <a:pt x="1355" y="1728"/>
                  </a:lnTo>
                  <a:lnTo>
                    <a:pt x="1357" y="1770"/>
                  </a:lnTo>
                  <a:lnTo>
                    <a:pt x="1357" y="1770"/>
                  </a:lnTo>
                  <a:lnTo>
                    <a:pt x="1363" y="1825"/>
                  </a:lnTo>
                  <a:lnTo>
                    <a:pt x="1365" y="1858"/>
                  </a:lnTo>
                  <a:lnTo>
                    <a:pt x="1365" y="1895"/>
                  </a:lnTo>
                  <a:lnTo>
                    <a:pt x="1365" y="1895"/>
                  </a:lnTo>
                  <a:lnTo>
                    <a:pt x="1365" y="1913"/>
                  </a:lnTo>
                  <a:lnTo>
                    <a:pt x="1367" y="1930"/>
                  </a:lnTo>
                  <a:lnTo>
                    <a:pt x="1371" y="1942"/>
                  </a:lnTo>
                  <a:lnTo>
                    <a:pt x="1376" y="1954"/>
                  </a:lnTo>
                  <a:lnTo>
                    <a:pt x="1384" y="1969"/>
                  </a:lnTo>
                  <a:lnTo>
                    <a:pt x="1388" y="1973"/>
                  </a:lnTo>
                  <a:lnTo>
                    <a:pt x="1388" y="1973"/>
                  </a:lnTo>
                  <a:lnTo>
                    <a:pt x="1392" y="1895"/>
                  </a:lnTo>
                  <a:lnTo>
                    <a:pt x="1396" y="1802"/>
                  </a:lnTo>
                  <a:lnTo>
                    <a:pt x="1396" y="1802"/>
                  </a:lnTo>
                  <a:lnTo>
                    <a:pt x="1396" y="1792"/>
                  </a:lnTo>
                  <a:lnTo>
                    <a:pt x="1400" y="1778"/>
                  </a:lnTo>
                  <a:lnTo>
                    <a:pt x="1408" y="1749"/>
                  </a:lnTo>
                  <a:lnTo>
                    <a:pt x="1419" y="1708"/>
                  </a:lnTo>
                  <a:lnTo>
                    <a:pt x="1419" y="1708"/>
                  </a:lnTo>
                  <a:lnTo>
                    <a:pt x="1419" y="1659"/>
                  </a:lnTo>
                  <a:lnTo>
                    <a:pt x="1417" y="1562"/>
                  </a:lnTo>
                  <a:lnTo>
                    <a:pt x="1413" y="1460"/>
                  </a:lnTo>
                  <a:lnTo>
                    <a:pt x="1411" y="1404"/>
                  </a:lnTo>
                  <a:lnTo>
                    <a:pt x="1411" y="1404"/>
                  </a:lnTo>
                  <a:lnTo>
                    <a:pt x="1406" y="1330"/>
                  </a:lnTo>
                  <a:lnTo>
                    <a:pt x="1396" y="1248"/>
                  </a:lnTo>
                  <a:lnTo>
                    <a:pt x="1396" y="1248"/>
                  </a:lnTo>
                  <a:lnTo>
                    <a:pt x="1386" y="1170"/>
                  </a:lnTo>
                  <a:lnTo>
                    <a:pt x="1382" y="1129"/>
                  </a:lnTo>
                  <a:lnTo>
                    <a:pt x="1380" y="1100"/>
                  </a:lnTo>
                  <a:lnTo>
                    <a:pt x="1380" y="1100"/>
                  </a:lnTo>
                  <a:lnTo>
                    <a:pt x="1382" y="1065"/>
                  </a:lnTo>
                  <a:lnTo>
                    <a:pt x="1390" y="1012"/>
                  </a:lnTo>
                  <a:lnTo>
                    <a:pt x="1400" y="954"/>
                  </a:lnTo>
                  <a:lnTo>
                    <a:pt x="1406" y="928"/>
                  </a:lnTo>
                  <a:lnTo>
                    <a:pt x="1411" y="905"/>
                  </a:lnTo>
                  <a:lnTo>
                    <a:pt x="1411" y="905"/>
                  </a:lnTo>
                  <a:close/>
                  <a:moveTo>
                    <a:pt x="1023" y="273"/>
                  </a:moveTo>
                  <a:lnTo>
                    <a:pt x="1023" y="273"/>
                  </a:lnTo>
                  <a:lnTo>
                    <a:pt x="1017" y="283"/>
                  </a:lnTo>
                  <a:lnTo>
                    <a:pt x="1009" y="297"/>
                  </a:lnTo>
                  <a:lnTo>
                    <a:pt x="1005" y="302"/>
                  </a:lnTo>
                  <a:lnTo>
                    <a:pt x="1005" y="308"/>
                  </a:lnTo>
                  <a:lnTo>
                    <a:pt x="1005" y="314"/>
                  </a:lnTo>
                  <a:lnTo>
                    <a:pt x="1007" y="320"/>
                  </a:lnTo>
                  <a:lnTo>
                    <a:pt x="1007" y="320"/>
                  </a:lnTo>
                  <a:lnTo>
                    <a:pt x="1019" y="339"/>
                  </a:lnTo>
                  <a:lnTo>
                    <a:pt x="1034" y="373"/>
                  </a:lnTo>
                  <a:lnTo>
                    <a:pt x="1042" y="392"/>
                  </a:lnTo>
                  <a:lnTo>
                    <a:pt x="1050" y="414"/>
                  </a:lnTo>
                  <a:lnTo>
                    <a:pt x="1056" y="437"/>
                  </a:lnTo>
                  <a:lnTo>
                    <a:pt x="1061" y="460"/>
                  </a:lnTo>
                  <a:lnTo>
                    <a:pt x="1061" y="460"/>
                  </a:lnTo>
                  <a:lnTo>
                    <a:pt x="1069" y="515"/>
                  </a:lnTo>
                  <a:lnTo>
                    <a:pt x="1077" y="577"/>
                  </a:lnTo>
                  <a:lnTo>
                    <a:pt x="1083" y="648"/>
                  </a:lnTo>
                  <a:lnTo>
                    <a:pt x="1085" y="683"/>
                  </a:lnTo>
                  <a:lnTo>
                    <a:pt x="1085" y="718"/>
                  </a:lnTo>
                  <a:lnTo>
                    <a:pt x="1085" y="718"/>
                  </a:lnTo>
                  <a:lnTo>
                    <a:pt x="1081" y="829"/>
                  </a:lnTo>
                  <a:lnTo>
                    <a:pt x="1073" y="985"/>
                  </a:lnTo>
                  <a:lnTo>
                    <a:pt x="1063" y="1131"/>
                  </a:lnTo>
                  <a:lnTo>
                    <a:pt x="1058" y="1186"/>
                  </a:lnTo>
                  <a:lnTo>
                    <a:pt x="1054" y="1217"/>
                  </a:lnTo>
                  <a:lnTo>
                    <a:pt x="1054" y="1217"/>
                  </a:lnTo>
                  <a:lnTo>
                    <a:pt x="1046" y="1244"/>
                  </a:lnTo>
                  <a:lnTo>
                    <a:pt x="1040" y="1264"/>
                  </a:lnTo>
                  <a:lnTo>
                    <a:pt x="1038" y="1273"/>
                  </a:lnTo>
                  <a:lnTo>
                    <a:pt x="1036" y="1283"/>
                  </a:lnTo>
                  <a:lnTo>
                    <a:pt x="1038" y="1318"/>
                  </a:lnTo>
                  <a:lnTo>
                    <a:pt x="1038" y="1318"/>
                  </a:lnTo>
                  <a:lnTo>
                    <a:pt x="1044" y="1365"/>
                  </a:lnTo>
                  <a:lnTo>
                    <a:pt x="1052" y="1412"/>
                  </a:lnTo>
                  <a:lnTo>
                    <a:pt x="1059" y="1447"/>
                  </a:lnTo>
                  <a:lnTo>
                    <a:pt x="1065" y="1458"/>
                  </a:lnTo>
                  <a:lnTo>
                    <a:pt x="1069" y="1466"/>
                  </a:lnTo>
                  <a:lnTo>
                    <a:pt x="1069" y="1466"/>
                  </a:lnTo>
                  <a:lnTo>
                    <a:pt x="1081" y="1476"/>
                  </a:lnTo>
                  <a:lnTo>
                    <a:pt x="1094" y="1490"/>
                  </a:lnTo>
                  <a:lnTo>
                    <a:pt x="1100" y="1501"/>
                  </a:lnTo>
                  <a:lnTo>
                    <a:pt x="1108" y="1513"/>
                  </a:lnTo>
                  <a:lnTo>
                    <a:pt x="1112" y="1527"/>
                  </a:lnTo>
                  <a:lnTo>
                    <a:pt x="1116" y="1544"/>
                  </a:lnTo>
                  <a:lnTo>
                    <a:pt x="1116" y="1544"/>
                  </a:lnTo>
                  <a:lnTo>
                    <a:pt x="1126" y="1611"/>
                  </a:lnTo>
                  <a:lnTo>
                    <a:pt x="1131" y="1661"/>
                  </a:lnTo>
                  <a:lnTo>
                    <a:pt x="1131" y="1661"/>
                  </a:lnTo>
                  <a:lnTo>
                    <a:pt x="1131" y="1687"/>
                  </a:lnTo>
                  <a:lnTo>
                    <a:pt x="1128" y="1716"/>
                  </a:lnTo>
                  <a:lnTo>
                    <a:pt x="1124" y="1747"/>
                  </a:lnTo>
                  <a:lnTo>
                    <a:pt x="1124" y="1747"/>
                  </a:lnTo>
                  <a:lnTo>
                    <a:pt x="1110" y="1728"/>
                  </a:lnTo>
                  <a:lnTo>
                    <a:pt x="1100" y="1710"/>
                  </a:lnTo>
                  <a:lnTo>
                    <a:pt x="1094" y="1702"/>
                  </a:lnTo>
                  <a:lnTo>
                    <a:pt x="1093" y="1692"/>
                  </a:lnTo>
                  <a:lnTo>
                    <a:pt x="1093" y="1692"/>
                  </a:lnTo>
                  <a:lnTo>
                    <a:pt x="1087" y="1657"/>
                  </a:lnTo>
                  <a:lnTo>
                    <a:pt x="1081" y="1605"/>
                  </a:lnTo>
                  <a:lnTo>
                    <a:pt x="1075" y="1552"/>
                  </a:lnTo>
                  <a:lnTo>
                    <a:pt x="1069" y="1521"/>
                  </a:lnTo>
                  <a:lnTo>
                    <a:pt x="1069" y="1521"/>
                  </a:lnTo>
                  <a:lnTo>
                    <a:pt x="1056" y="1482"/>
                  </a:lnTo>
                  <a:lnTo>
                    <a:pt x="1028" y="1418"/>
                  </a:lnTo>
                  <a:lnTo>
                    <a:pt x="991" y="1326"/>
                  </a:lnTo>
                  <a:lnTo>
                    <a:pt x="991" y="1326"/>
                  </a:lnTo>
                  <a:lnTo>
                    <a:pt x="989" y="1361"/>
                  </a:lnTo>
                  <a:lnTo>
                    <a:pt x="989" y="1390"/>
                  </a:lnTo>
                  <a:lnTo>
                    <a:pt x="989" y="1402"/>
                  </a:lnTo>
                  <a:lnTo>
                    <a:pt x="991" y="1412"/>
                  </a:lnTo>
                  <a:lnTo>
                    <a:pt x="991" y="1412"/>
                  </a:lnTo>
                  <a:lnTo>
                    <a:pt x="1021" y="1511"/>
                  </a:lnTo>
                  <a:lnTo>
                    <a:pt x="1038" y="1575"/>
                  </a:lnTo>
                  <a:lnTo>
                    <a:pt x="1044" y="1599"/>
                  </a:lnTo>
                  <a:lnTo>
                    <a:pt x="1046" y="1614"/>
                  </a:lnTo>
                  <a:lnTo>
                    <a:pt x="1046" y="1614"/>
                  </a:lnTo>
                  <a:lnTo>
                    <a:pt x="1048" y="1646"/>
                  </a:lnTo>
                  <a:lnTo>
                    <a:pt x="1050" y="1690"/>
                  </a:lnTo>
                  <a:lnTo>
                    <a:pt x="1056" y="1737"/>
                  </a:lnTo>
                  <a:lnTo>
                    <a:pt x="1058" y="1757"/>
                  </a:lnTo>
                  <a:lnTo>
                    <a:pt x="1061" y="1770"/>
                  </a:lnTo>
                  <a:lnTo>
                    <a:pt x="1061" y="1770"/>
                  </a:lnTo>
                  <a:lnTo>
                    <a:pt x="1069" y="1788"/>
                  </a:lnTo>
                  <a:lnTo>
                    <a:pt x="1081" y="1805"/>
                  </a:lnTo>
                  <a:lnTo>
                    <a:pt x="1116" y="1848"/>
                  </a:lnTo>
                  <a:lnTo>
                    <a:pt x="1116" y="1848"/>
                  </a:lnTo>
                  <a:lnTo>
                    <a:pt x="1135" y="1874"/>
                  </a:lnTo>
                  <a:lnTo>
                    <a:pt x="1149" y="1891"/>
                  </a:lnTo>
                  <a:lnTo>
                    <a:pt x="1155" y="1911"/>
                  </a:lnTo>
                  <a:lnTo>
                    <a:pt x="1163" y="1934"/>
                  </a:lnTo>
                  <a:lnTo>
                    <a:pt x="1163" y="1934"/>
                  </a:lnTo>
                  <a:lnTo>
                    <a:pt x="1166" y="1950"/>
                  </a:lnTo>
                  <a:lnTo>
                    <a:pt x="1168" y="1969"/>
                  </a:lnTo>
                  <a:lnTo>
                    <a:pt x="1172" y="2008"/>
                  </a:lnTo>
                  <a:lnTo>
                    <a:pt x="1174" y="2041"/>
                  </a:lnTo>
                  <a:lnTo>
                    <a:pt x="1176" y="2053"/>
                  </a:lnTo>
                  <a:lnTo>
                    <a:pt x="1178" y="2059"/>
                  </a:lnTo>
                  <a:lnTo>
                    <a:pt x="1178" y="2059"/>
                  </a:lnTo>
                  <a:lnTo>
                    <a:pt x="1184" y="2069"/>
                  </a:lnTo>
                  <a:lnTo>
                    <a:pt x="1192" y="2080"/>
                  </a:lnTo>
                  <a:lnTo>
                    <a:pt x="1194" y="2082"/>
                  </a:lnTo>
                  <a:lnTo>
                    <a:pt x="1198" y="2082"/>
                  </a:lnTo>
                  <a:lnTo>
                    <a:pt x="1199" y="2076"/>
                  </a:lnTo>
                  <a:lnTo>
                    <a:pt x="1201" y="2067"/>
                  </a:lnTo>
                  <a:lnTo>
                    <a:pt x="1201" y="2067"/>
                  </a:lnTo>
                  <a:lnTo>
                    <a:pt x="1201" y="2047"/>
                  </a:lnTo>
                  <a:lnTo>
                    <a:pt x="1199" y="2020"/>
                  </a:lnTo>
                  <a:lnTo>
                    <a:pt x="1196" y="1948"/>
                  </a:lnTo>
                  <a:lnTo>
                    <a:pt x="1186" y="1833"/>
                  </a:lnTo>
                  <a:lnTo>
                    <a:pt x="1186" y="1833"/>
                  </a:lnTo>
                  <a:lnTo>
                    <a:pt x="1184" y="1813"/>
                  </a:lnTo>
                  <a:lnTo>
                    <a:pt x="1180" y="1798"/>
                  </a:lnTo>
                  <a:lnTo>
                    <a:pt x="1178" y="1786"/>
                  </a:lnTo>
                  <a:lnTo>
                    <a:pt x="1178" y="1770"/>
                  </a:lnTo>
                  <a:lnTo>
                    <a:pt x="1178" y="1770"/>
                  </a:lnTo>
                  <a:lnTo>
                    <a:pt x="1184" y="1722"/>
                  </a:lnTo>
                  <a:lnTo>
                    <a:pt x="1186" y="1690"/>
                  </a:lnTo>
                  <a:lnTo>
                    <a:pt x="1186" y="1661"/>
                  </a:lnTo>
                  <a:lnTo>
                    <a:pt x="1186" y="1661"/>
                  </a:lnTo>
                  <a:lnTo>
                    <a:pt x="1182" y="1568"/>
                  </a:lnTo>
                  <a:lnTo>
                    <a:pt x="1178" y="1474"/>
                  </a:lnTo>
                  <a:lnTo>
                    <a:pt x="1178" y="1474"/>
                  </a:lnTo>
                  <a:lnTo>
                    <a:pt x="1174" y="1455"/>
                  </a:lnTo>
                  <a:lnTo>
                    <a:pt x="1166" y="1425"/>
                  </a:lnTo>
                  <a:lnTo>
                    <a:pt x="1145" y="1355"/>
                  </a:lnTo>
                  <a:lnTo>
                    <a:pt x="1122" y="1279"/>
                  </a:lnTo>
                  <a:lnTo>
                    <a:pt x="1112" y="1248"/>
                  </a:lnTo>
                  <a:lnTo>
                    <a:pt x="1108" y="1225"/>
                  </a:lnTo>
                  <a:lnTo>
                    <a:pt x="1108" y="1225"/>
                  </a:lnTo>
                  <a:lnTo>
                    <a:pt x="1106" y="1193"/>
                  </a:lnTo>
                  <a:lnTo>
                    <a:pt x="1108" y="1145"/>
                  </a:lnTo>
                  <a:lnTo>
                    <a:pt x="1110" y="1020"/>
                  </a:lnTo>
                  <a:lnTo>
                    <a:pt x="1116" y="905"/>
                  </a:lnTo>
                  <a:lnTo>
                    <a:pt x="1116" y="850"/>
                  </a:lnTo>
                  <a:lnTo>
                    <a:pt x="1116" y="850"/>
                  </a:lnTo>
                  <a:lnTo>
                    <a:pt x="1116" y="817"/>
                  </a:lnTo>
                  <a:lnTo>
                    <a:pt x="1120" y="745"/>
                  </a:lnTo>
                  <a:lnTo>
                    <a:pt x="1122" y="659"/>
                  </a:lnTo>
                  <a:lnTo>
                    <a:pt x="1124" y="585"/>
                  </a:lnTo>
                  <a:lnTo>
                    <a:pt x="1124" y="585"/>
                  </a:lnTo>
                  <a:lnTo>
                    <a:pt x="1122" y="554"/>
                  </a:lnTo>
                  <a:lnTo>
                    <a:pt x="1118" y="525"/>
                  </a:lnTo>
                  <a:lnTo>
                    <a:pt x="1112" y="495"/>
                  </a:lnTo>
                  <a:lnTo>
                    <a:pt x="1106" y="468"/>
                  </a:lnTo>
                  <a:lnTo>
                    <a:pt x="1093" y="425"/>
                  </a:lnTo>
                  <a:lnTo>
                    <a:pt x="1085" y="406"/>
                  </a:lnTo>
                  <a:lnTo>
                    <a:pt x="1085" y="406"/>
                  </a:lnTo>
                  <a:lnTo>
                    <a:pt x="1073" y="380"/>
                  </a:lnTo>
                  <a:lnTo>
                    <a:pt x="1054" y="332"/>
                  </a:lnTo>
                  <a:lnTo>
                    <a:pt x="1034" y="287"/>
                  </a:lnTo>
                  <a:lnTo>
                    <a:pt x="1026" y="275"/>
                  </a:lnTo>
                  <a:lnTo>
                    <a:pt x="1024" y="273"/>
                  </a:lnTo>
                  <a:lnTo>
                    <a:pt x="1023" y="273"/>
                  </a:lnTo>
                  <a:lnTo>
                    <a:pt x="1023" y="273"/>
                  </a:lnTo>
                  <a:close/>
                  <a:moveTo>
                    <a:pt x="921" y="1279"/>
                  </a:moveTo>
                  <a:lnTo>
                    <a:pt x="921" y="1279"/>
                  </a:lnTo>
                  <a:lnTo>
                    <a:pt x="918" y="1291"/>
                  </a:lnTo>
                  <a:lnTo>
                    <a:pt x="914" y="1314"/>
                  </a:lnTo>
                  <a:lnTo>
                    <a:pt x="914" y="1314"/>
                  </a:lnTo>
                  <a:lnTo>
                    <a:pt x="921" y="1285"/>
                  </a:lnTo>
                  <a:lnTo>
                    <a:pt x="921" y="1279"/>
                  </a:lnTo>
                  <a:lnTo>
                    <a:pt x="921" y="1277"/>
                  </a:lnTo>
                  <a:lnTo>
                    <a:pt x="921" y="1279"/>
                  </a:lnTo>
                  <a:lnTo>
                    <a:pt x="921" y="1279"/>
                  </a:lnTo>
                  <a:close/>
                  <a:moveTo>
                    <a:pt x="906" y="1497"/>
                  </a:moveTo>
                  <a:lnTo>
                    <a:pt x="906" y="1497"/>
                  </a:lnTo>
                  <a:lnTo>
                    <a:pt x="904" y="1484"/>
                  </a:lnTo>
                  <a:lnTo>
                    <a:pt x="902" y="1464"/>
                  </a:lnTo>
                  <a:lnTo>
                    <a:pt x="904" y="1416"/>
                  </a:lnTo>
                  <a:lnTo>
                    <a:pt x="908" y="1361"/>
                  </a:lnTo>
                  <a:lnTo>
                    <a:pt x="914" y="1314"/>
                  </a:lnTo>
                  <a:lnTo>
                    <a:pt x="914" y="1314"/>
                  </a:lnTo>
                  <a:lnTo>
                    <a:pt x="892" y="1398"/>
                  </a:lnTo>
                  <a:lnTo>
                    <a:pt x="884" y="1433"/>
                  </a:lnTo>
                  <a:lnTo>
                    <a:pt x="882" y="1451"/>
                  </a:lnTo>
                  <a:lnTo>
                    <a:pt x="882" y="1451"/>
                  </a:lnTo>
                  <a:lnTo>
                    <a:pt x="892" y="1519"/>
                  </a:lnTo>
                  <a:lnTo>
                    <a:pt x="906" y="1607"/>
                  </a:lnTo>
                  <a:lnTo>
                    <a:pt x="906" y="1607"/>
                  </a:lnTo>
                  <a:lnTo>
                    <a:pt x="910" y="1632"/>
                  </a:lnTo>
                  <a:lnTo>
                    <a:pt x="918" y="1655"/>
                  </a:lnTo>
                  <a:lnTo>
                    <a:pt x="929" y="1685"/>
                  </a:lnTo>
                  <a:lnTo>
                    <a:pt x="945" y="1724"/>
                  </a:lnTo>
                  <a:lnTo>
                    <a:pt x="945" y="1724"/>
                  </a:lnTo>
                  <a:lnTo>
                    <a:pt x="953" y="1745"/>
                  </a:lnTo>
                  <a:lnTo>
                    <a:pt x="956" y="1761"/>
                  </a:lnTo>
                  <a:lnTo>
                    <a:pt x="956" y="1772"/>
                  </a:lnTo>
                  <a:lnTo>
                    <a:pt x="954" y="1780"/>
                  </a:lnTo>
                  <a:lnTo>
                    <a:pt x="953" y="1788"/>
                  </a:lnTo>
                  <a:lnTo>
                    <a:pt x="949" y="1792"/>
                  </a:lnTo>
                  <a:lnTo>
                    <a:pt x="947" y="1798"/>
                  </a:lnTo>
                  <a:lnTo>
                    <a:pt x="945" y="1802"/>
                  </a:lnTo>
                  <a:lnTo>
                    <a:pt x="945" y="1802"/>
                  </a:lnTo>
                  <a:lnTo>
                    <a:pt x="945" y="1805"/>
                  </a:lnTo>
                  <a:lnTo>
                    <a:pt x="943" y="1805"/>
                  </a:lnTo>
                  <a:lnTo>
                    <a:pt x="941" y="1800"/>
                  </a:lnTo>
                  <a:lnTo>
                    <a:pt x="935" y="1792"/>
                  </a:lnTo>
                  <a:lnTo>
                    <a:pt x="933" y="1788"/>
                  </a:lnTo>
                  <a:lnTo>
                    <a:pt x="929" y="1786"/>
                  </a:lnTo>
                  <a:lnTo>
                    <a:pt x="929" y="1786"/>
                  </a:lnTo>
                  <a:lnTo>
                    <a:pt x="925" y="1784"/>
                  </a:lnTo>
                  <a:lnTo>
                    <a:pt x="919" y="1778"/>
                  </a:lnTo>
                  <a:lnTo>
                    <a:pt x="906" y="1763"/>
                  </a:lnTo>
                  <a:lnTo>
                    <a:pt x="892" y="1741"/>
                  </a:lnTo>
                  <a:lnTo>
                    <a:pt x="882" y="1724"/>
                  </a:lnTo>
                  <a:lnTo>
                    <a:pt x="882" y="1724"/>
                  </a:lnTo>
                  <a:lnTo>
                    <a:pt x="881" y="1712"/>
                  </a:lnTo>
                  <a:lnTo>
                    <a:pt x="877" y="1696"/>
                  </a:lnTo>
                  <a:lnTo>
                    <a:pt x="875" y="1651"/>
                  </a:lnTo>
                  <a:lnTo>
                    <a:pt x="871" y="1605"/>
                  </a:lnTo>
                  <a:lnTo>
                    <a:pt x="867" y="1568"/>
                  </a:lnTo>
                  <a:lnTo>
                    <a:pt x="867" y="1568"/>
                  </a:lnTo>
                  <a:lnTo>
                    <a:pt x="861" y="1527"/>
                  </a:lnTo>
                  <a:lnTo>
                    <a:pt x="851" y="1470"/>
                  </a:lnTo>
                  <a:lnTo>
                    <a:pt x="840" y="1419"/>
                  </a:lnTo>
                  <a:lnTo>
                    <a:pt x="834" y="1400"/>
                  </a:lnTo>
                  <a:lnTo>
                    <a:pt x="828" y="1388"/>
                  </a:lnTo>
                  <a:lnTo>
                    <a:pt x="828" y="1388"/>
                  </a:lnTo>
                  <a:lnTo>
                    <a:pt x="826" y="1386"/>
                  </a:lnTo>
                  <a:lnTo>
                    <a:pt x="824" y="1388"/>
                  </a:lnTo>
                  <a:lnTo>
                    <a:pt x="822" y="1398"/>
                  </a:lnTo>
                  <a:lnTo>
                    <a:pt x="824" y="1437"/>
                  </a:lnTo>
                  <a:lnTo>
                    <a:pt x="828" y="1484"/>
                  </a:lnTo>
                  <a:lnTo>
                    <a:pt x="828" y="1513"/>
                  </a:lnTo>
                  <a:lnTo>
                    <a:pt x="828" y="1513"/>
                  </a:lnTo>
                  <a:lnTo>
                    <a:pt x="828" y="1546"/>
                  </a:lnTo>
                  <a:lnTo>
                    <a:pt x="830" y="1603"/>
                  </a:lnTo>
                  <a:lnTo>
                    <a:pt x="832" y="1665"/>
                  </a:lnTo>
                  <a:lnTo>
                    <a:pt x="836" y="1716"/>
                  </a:lnTo>
                  <a:lnTo>
                    <a:pt x="836" y="1716"/>
                  </a:lnTo>
                  <a:lnTo>
                    <a:pt x="838" y="1733"/>
                  </a:lnTo>
                  <a:lnTo>
                    <a:pt x="844" y="1749"/>
                  </a:lnTo>
                  <a:lnTo>
                    <a:pt x="849" y="1763"/>
                  </a:lnTo>
                  <a:lnTo>
                    <a:pt x="855" y="1774"/>
                  </a:lnTo>
                  <a:lnTo>
                    <a:pt x="869" y="1794"/>
                  </a:lnTo>
                  <a:lnTo>
                    <a:pt x="882" y="1809"/>
                  </a:lnTo>
                  <a:lnTo>
                    <a:pt x="882" y="1809"/>
                  </a:lnTo>
                  <a:lnTo>
                    <a:pt x="898" y="1827"/>
                  </a:lnTo>
                  <a:lnTo>
                    <a:pt x="918" y="1852"/>
                  </a:lnTo>
                  <a:lnTo>
                    <a:pt x="937" y="1882"/>
                  </a:lnTo>
                  <a:lnTo>
                    <a:pt x="953" y="1911"/>
                  </a:lnTo>
                  <a:lnTo>
                    <a:pt x="953" y="1911"/>
                  </a:lnTo>
                  <a:lnTo>
                    <a:pt x="974" y="1950"/>
                  </a:lnTo>
                  <a:lnTo>
                    <a:pt x="980" y="1963"/>
                  </a:lnTo>
                  <a:lnTo>
                    <a:pt x="984" y="1973"/>
                  </a:lnTo>
                  <a:lnTo>
                    <a:pt x="984" y="1973"/>
                  </a:lnTo>
                  <a:lnTo>
                    <a:pt x="986" y="1998"/>
                  </a:lnTo>
                  <a:lnTo>
                    <a:pt x="988" y="2039"/>
                  </a:lnTo>
                  <a:lnTo>
                    <a:pt x="991" y="2113"/>
                  </a:lnTo>
                  <a:lnTo>
                    <a:pt x="991" y="2113"/>
                  </a:lnTo>
                  <a:lnTo>
                    <a:pt x="991" y="2117"/>
                  </a:lnTo>
                  <a:lnTo>
                    <a:pt x="993" y="2121"/>
                  </a:lnTo>
                  <a:lnTo>
                    <a:pt x="1003" y="2129"/>
                  </a:lnTo>
                  <a:lnTo>
                    <a:pt x="1015" y="2137"/>
                  </a:lnTo>
                  <a:lnTo>
                    <a:pt x="1028" y="2147"/>
                  </a:lnTo>
                  <a:lnTo>
                    <a:pt x="1065" y="2170"/>
                  </a:lnTo>
                  <a:lnTo>
                    <a:pt x="1083" y="2184"/>
                  </a:lnTo>
                  <a:lnTo>
                    <a:pt x="1100" y="2199"/>
                  </a:lnTo>
                  <a:lnTo>
                    <a:pt x="1100" y="2199"/>
                  </a:lnTo>
                  <a:lnTo>
                    <a:pt x="1126" y="2229"/>
                  </a:lnTo>
                  <a:lnTo>
                    <a:pt x="1141" y="2248"/>
                  </a:lnTo>
                  <a:lnTo>
                    <a:pt x="1145" y="2258"/>
                  </a:lnTo>
                  <a:lnTo>
                    <a:pt x="1147" y="2262"/>
                  </a:lnTo>
                  <a:lnTo>
                    <a:pt x="1147" y="2262"/>
                  </a:lnTo>
                  <a:lnTo>
                    <a:pt x="1139" y="2207"/>
                  </a:lnTo>
                  <a:lnTo>
                    <a:pt x="1139" y="2207"/>
                  </a:lnTo>
                  <a:lnTo>
                    <a:pt x="1133" y="2180"/>
                  </a:lnTo>
                  <a:lnTo>
                    <a:pt x="1131" y="2160"/>
                  </a:lnTo>
                  <a:lnTo>
                    <a:pt x="1131" y="2160"/>
                  </a:lnTo>
                  <a:lnTo>
                    <a:pt x="1129" y="2129"/>
                  </a:lnTo>
                  <a:lnTo>
                    <a:pt x="1124" y="2090"/>
                  </a:lnTo>
                  <a:lnTo>
                    <a:pt x="1124" y="2090"/>
                  </a:lnTo>
                  <a:lnTo>
                    <a:pt x="1116" y="2047"/>
                  </a:lnTo>
                  <a:lnTo>
                    <a:pt x="1110" y="2020"/>
                  </a:lnTo>
                  <a:lnTo>
                    <a:pt x="1100" y="1981"/>
                  </a:lnTo>
                  <a:lnTo>
                    <a:pt x="1100" y="1981"/>
                  </a:lnTo>
                  <a:lnTo>
                    <a:pt x="1094" y="1961"/>
                  </a:lnTo>
                  <a:lnTo>
                    <a:pt x="1089" y="1948"/>
                  </a:lnTo>
                  <a:lnTo>
                    <a:pt x="1085" y="1942"/>
                  </a:lnTo>
                  <a:lnTo>
                    <a:pt x="1081" y="1938"/>
                  </a:lnTo>
                  <a:lnTo>
                    <a:pt x="1075" y="1936"/>
                  </a:lnTo>
                  <a:lnTo>
                    <a:pt x="1071" y="1932"/>
                  </a:lnTo>
                  <a:lnTo>
                    <a:pt x="1069" y="1926"/>
                  </a:lnTo>
                  <a:lnTo>
                    <a:pt x="1069" y="1926"/>
                  </a:lnTo>
                  <a:lnTo>
                    <a:pt x="1063" y="1911"/>
                  </a:lnTo>
                  <a:lnTo>
                    <a:pt x="1052" y="1899"/>
                  </a:lnTo>
                  <a:lnTo>
                    <a:pt x="1034" y="1880"/>
                  </a:lnTo>
                  <a:lnTo>
                    <a:pt x="1007" y="1848"/>
                  </a:lnTo>
                  <a:lnTo>
                    <a:pt x="1007" y="1848"/>
                  </a:lnTo>
                  <a:lnTo>
                    <a:pt x="993" y="1831"/>
                  </a:lnTo>
                  <a:lnTo>
                    <a:pt x="988" y="1819"/>
                  </a:lnTo>
                  <a:lnTo>
                    <a:pt x="986" y="1809"/>
                  </a:lnTo>
                  <a:lnTo>
                    <a:pt x="986" y="1802"/>
                  </a:lnTo>
                  <a:lnTo>
                    <a:pt x="991" y="1780"/>
                  </a:lnTo>
                  <a:lnTo>
                    <a:pt x="993" y="1763"/>
                  </a:lnTo>
                  <a:lnTo>
                    <a:pt x="991" y="1739"/>
                  </a:lnTo>
                  <a:lnTo>
                    <a:pt x="991" y="1739"/>
                  </a:lnTo>
                  <a:lnTo>
                    <a:pt x="986" y="1683"/>
                  </a:lnTo>
                  <a:lnTo>
                    <a:pt x="984" y="1669"/>
                  </a:lnTo>
                  <a:lnTo>
                    <a:pt x="976" y="1646"/>
                  </a:lnTo>
                  <a:lnTo>
                    <a:pt x="976" y="1646"/>
                  </a:lnTo>
                  <a:lnTo>
                    <a:pt x="970" y="1628"/>
                  </a:lnTo>
                  <a:lnTo>
                    <a:pt x="960" y="1609"/>
                  </a:lnTo>
                  <a:lnTo>
                    <a:pt x="939" y="1570"/>
                  </a:lnTo>
                  <a:lnTo>
                    <a:pt x="919" y="1531"/>
                  </a:lnTo>
                  <a:lnTo>
                    <a:pt x="912" y="1513"/>
                  </a:lnTo>
                  <a:lnTo>
                    <a:pt x="906" y="1497"/>
                  </a:lnTo>
                  <a:lnTo>
                    <a:pt x="906" y="1497"/>
                  </a:lnTo>
                  <a:close/>
                  <a:moveTo>
                    <a:pt x="1030" y="562"/>
                  </a:moveTo>
                  <a:lnTo>
                    <a:pt x="1030" y="562"/>
                  </a:lnTo>
                  <a:lnTo>
                    <a:pt x="1024" y="609"/>
                  </a:lnTo>
                  <a:lnTo>
                    <a:pt x="1015" y="681"/>
                  </a:lnTo>
                  <a:lnTo>
                    <a:pt x="999" y="796"/>
                  </a:lnTo>
                  <a:lnTo>
                    <a:pt x="999" y="796"/>
                  </a:lnTo>
                  <a:lnTo>
                    <a:pt x="997" y="835"/>
                  </a:lnTo>
                  <a:lnTo>
                    <a:pt x="999" y="895"/>
                  </a:lnTo>
                  <a:lnTo>
                    <a:pt x="999" y="991"/>
                  </a:lnTo>
                  <a:lnTo>
                    <a:pt x="999" y="991"/>
                  </a:lnTo>
                  <a:lnTo>
                    <a:pt x="1001" y="1006"/>
                  </a:lnTo>
                  <a:lnTo>
                    <a:pt x="991" y="1069"/>
                  </a:lnTo>
                  <a:lnTo>
                    <a:pt x="991" y="1069"/>
                  </a:lnTo>
                  <a:lnTo>
                    <a:pt x="982" y="1145"/>
                  </a:lnTo>
                  <a:lnTo>
                    <a:pt x="972" y="1228"/>
                  </a:lnTo>
                  <a:lnTo>
                    <a:pt x="968" y="1287"/>
                  </a:lnTo>
                  <a:lnTo>
                    <a:pt x="966" y="1299"/>
                  </a:lnTo>
                  <a:lnTo>
                    <a:pt x="968" y="1295"/>
                  </a:lnTo>
                  <a:lnTo>
                    <a:pt x="968" y="1295"/>
                  </a:lnTo>
                  <a:lnTo>
                    <a:pt x="976" y="1256"/>
                  </a:lnTo>
                  <a:lnTo>
                    <a:pt x="989" y="1205"/>
                  </a:lnTo>
                  <a:lnTo>
                    <a:pt x="1015" y="1108"/>
                  </a:lnTo>
                  <a:lnTo>
                    <a:pt x="1015" y="1108"/>
                  </a:lnTo>
                  <a:lnTo>
                    <a:pt x="1023" y="1072"/>
                  </a:lnTo>
                  <a:lnTo>
                    <a:pt x="1030" y="1039"/>
                  </a:lnTo>
                  <a:lnTo>
                    <a:pt x="1038" y="991"/>
                  </a:lnTo>
                  <a:lnTo>
                    <a:pt x="1038" y="991"/>
                  </a:lnTo>
                  <a:lnTo>
                    <a:pt x="1040" y="975"/>
                  </a:lnTo>
                  <a:lnTo>
                    <a:pt x="1040" y="946"/>
                  </a:lnTo>
                  <a:lnTo>
                    <a:pt x="1036" y="872"/>
                  </a:lnTo>
                  <a:lnTo>
                    <a:pt x="1030" y="772"/>
                  </a:lnTo>
                  <a:lnTo>
                    <a:pt x="1046" y="671"/>
                  </a:lnTo>
                  <a:lnTo>
                    <a:pt x="1046" y="671"/>
                  </a:lnTo>
                  <a:lnTo>
                    <a:pt x="1038" y="605"/>
                  </a:lnTo>
                  <a:lnTo>
                    <a:pt x="1034" y="564"/>
                  </a:lnTo>
                  <a:lnTo>
                    <a:pt x="1032" y="556"/>
                  </a:lnTo>
                  <a:lnTo>
                    <a:pt x="1030" y="558"/>
                  </a:lnTo>
                  <a:lnTo>
                    <a:pt x="1030" y="562"/>
                  </a:lnTo>
                  <a:lnTo>
                    <a:pt x="1030" y="562"/>
                  </a:lnTo>
                  <a:close/>
                  <a:moveTo>
                    <a:pt x="641" y="390"/>
                  </a:moveTo>
                  <a:lnTo>
                    <a:pt x="641" y="390"/>
                  </a:lnTo>
                  <a:lnTo>
                    <a:pt x="641" y="388"/>
                  </a:lnTo>
                  <a:lnTo>
                    <a:pt x="641" y="390"/>
                  </a:lnTo>
                  <a:lnTo>
                    <a:pt x="637" y="394"/>
                  </a:lnTo>
                  <a:lnTo>
                    <a:pt x="626" y="412"/>
                  </a:lnTo>
                  <a:lnTo>
                    <a:pt x="616" y="431"/>
                  </a:lnTo>
                  <a:lnTo>
                    <a:pt x="610" y="445"/>
                  </a:lnTo>
                  <a:lnTo>
                    <a:pt x="610" y="445"/>
                  </a:lnTo>
                  <a:lnTo>
                    <a:pt x="606" y="466"/>
                  </a:lnTo>
                  <a:lnTo>
                    <a:pt x="595" y="507"/>
                  </a:lnTo>
                  <a:lnTo>
                    <a:pt x="579" y="570"/>
                  </a:lnTo>
                  <a:lnTo>
                    <a:pt x="579" y="570"/>
                  </a:lnTo>
                  <a:lnTo>
                    <a:pt x="579" y="644"/>
                  </a:lnTo>
                  <a:lnTo>
                    <a:pt x="575" y="696"/>
                  </a:lnTo>
                  <a:lnTo>
                    <a:pt x="573" y="716"/>
                  </a:lnTo>
                  <a:lnTo>
                    <a:pt x="571" y="725"/>
                  </a:lnTo>
                  <a:lnTo>
                    <a:pt x="571" y="725"/>
                  </a:lnTo>
                  <a:lnTo>
                    <a:pt x="536" y="778"/>
                  </a:lnTo>
                  <a:lnTo>
                    <a:pt x="509" y="819"/>
                  </a:lnTo>
                  <a:lnTo>
                    <a:pt x="478" y="858"/>
                  </a:lnTo>
                  <a:lnTo>
                    <a:pt x="478" y="858"/>
                  </a:lnTo>
                  <a:lnTo>
                    <a:pt x="455" y="887"/>
                  </a:lnTo>
                  <a:lnTo>
                    <a:pt x="441" y="907"/>
                  </a:lnTo>
                  <a:lnTo>
                    <a:pt x="433" y="924"/>
                  </a:lnTo>
                  <a:lnTo>
                    <a:pt x="424" y="952"/>
                  </a:lnTo>
                  <a:lnTo>
                    <a:pt x="424" y="952"/>
                  </a:lnTo>
                  <a:lnTo>
                    <a:pt x="418" y="971"/>
                  </a:lnTo>
                  <a:lnTo>
                    <a:pt x="416" y="995"/>
                  </a:lnTo>
                  <a:lnTo>
                    <a:pt x="410" y="1047"/>
                  </a:lnTo>
                  <a:lnTo>
                    <a:pt x="408" y="1139"/>
                  </a:lnTo>
                  <a:lnTo>
                    <a:pt x="408" y="1139"/>
                  </a:lnTo>
                  <a:lnTo>
                    <a:pt x="406" y="1184"/>
                  </a:lnTo>
                  <a:lnTo>
                    <a:pt x="406" y="1248"/>
                  </a:lnTo>
                  <a:lnTo>
                    <a:pt x="406" y="1312"/>
                  </a:lnTo>
                  <a:lnTo>
                    <a:pt x="408" y="1357"/>
                  </a:lnTo>
                  <a:lnTo>
                    <a:pt x="408" y="1357"/>
                  </a:lnTo>
                  <a:lnTo>
                    <a:pt x="410" y="1390"/>
                  </a:lnTo>
                  <a:lnTo>
                    <a:pt x="410" y="1429"/>
                  </a:lnTo>
                  <a:lnTo>
                    <a:pt x="412" y="1462"/>
                  </a:lnTo>
                  <a:lnTo>
                    <a:pt x="414" y="1472"/>
                  </a:lnTo>
                  <a:lnTo>
                    <a:pt x="414" y="1474"/>
                  </a:lnTo>
                  <a:lnTo>
                    <a:pt x="416" y="1474"/>
                  </a:lnTo>
                  <a:lnTo>
                    <a:pt x="416" y="1474"/>
                  </a:lnTo>
                  <a:lnTo>
                    <a:pt x="427" y="1472"/>
                  </a:lnTo>
                  <a:lnTo>
                    <a:pt x="439" y="1466"/>
                  </a:lnTo>
                  <a:lnTo>
                    <a:pt x="439" y="1466"/>
                  </a:lnTo>
                  <a:lnTo>
                    <a:pt x="443" y="1464"/>
                  </a:lnTo>
                  <a:lnTo>
                    <a:pt x="445" y="1458"/>
                  </a:lnTo>
                  <a:lnTo>
                    <a:pt x="451" y="1449"/>
                  </a:lnTo>
                  <a:lnTo>
                    <a:pt x="455" y="1435"/>
                  </a:lnTo>
                  <a:lnTo>
                    <a:pt x="455" y="1334"/>
                  </a:lnTo>
                  <a:lnTo>
                    <a:pt x="455" y="1334"/>
                  </a:lnTo>
                  <a:lnTo>
                    <a:pt x="453" y="1316"/>
                  </a:lnTo>
                  <a:lnTo>
                    <a:pt x="451" y="1310"/>
                  </a:lnTo>
                  <a:lnTo>
                    <a:pt x="449" y="1310"/>
                  </a:lnTo>
                  <a:lnTo>
                    <a:pt x="447" y="1310"/>
                  </a:lnTo>
                  <a:lnTo>
                    <a:pt x="462" y="1178"/>
                  </a:lnTo>
                  <a:lnTo>
                    <a:pt x="462" y="1178"/>
                  </a:lnTo>
                  <a:lnTo>
                    <a:pt x="468" y="1135"/>
                  </a:lnTo>
                  <a:lnTo>
                    <a:pt x="478" y="1092"/>
                  </a:lnTo>
                  <a:lnTo>
                    <a:pt x="478" y="1092"/>
                  </a:lnTo>
                  <a:lnTo>
                    <a:pt x="486" y="1065"/>
                  </a:lnTo>
                  <a:lnTo>
                    <a:pt x="494" y="1045"/>
                  </a:lnTo>
                  <a:lnTo>
                    <a:pt x="517" y="998"/>
                  </a:lnTo>
                  <a:lnTo>
                    <a:pt x="517" y="998"/>
                  </a:lnTo>
                  <a:lnTo>
                    <a:pt x="523" y="983"/>
                  </a:lnTo>
                  <a:lnTo>
                    <a:pt x="527" y="969"/>
                  </a:lnTo>
                  <a:lnTo>
                    <a:pt x="527" y="957"/>
                  </a:lnTo>
                  <a:lnTo>
                    <a:pt x="527" y="946"/>
                  </a:lnTo>
                  <a:lnTo>
                    <a:pt x="525" y="926"/>
                  </a:lnTo>
                  <a:lnTo>
                    <a:pt x="523" y="915"/>
                  </a:lnTo>
                  <a:lnTo>
                    <a:pt x="525" y="905"/>
                  </a:lnTo>
                  <a:lnTo>
                    <a:pt x="525" y="905"/>
                  </a:lnTo>
                  <a:lnTo>
                    <a:pt x="532" y="876"/>
                  </a:lnTo>
                  <a:lnTo>
                    <a:pt x="546" y="837"/>
                  </a:lnTo>
                  <a:lnTo>
                    <a:pt x="562" y="800"/>
                  </a:lnTo>
                  <a:lnTo>
                    <a:pt x="571" y="784"/>
                  </a:lnTo>
                  <a:lnTo>
                    <a:pt x="579" y="772"/>
                  </a:lnTo>
                  <a:lnTo>
                    <a:pt x="579" y="772"/>
                  </a:lnTo>
                  <a:lnTo>
                    <a:pt x="587" y="763"/>
                  </a:lnTo>
                  <a:lnTo>
                    <a:pt x="593" y="751"/>
                  </a:lnTo>
                  <a:lnTo>
                    <a:pt x="604" y="727"/>
                  </a:lnTo>
                  <a:lnTo>
                    <a:pt x="618" y="700"/>
                  </a:lnTo>
                  <a:lnTo>
                    <a:pt x="634" y="671"/>
                  </a:lnTo>
                  <a:lnTo>
                    <a:pt x="634" y="671"/>
                  </a:lnTo>
                  <a:lnTo>
                    <a:pt x="641" y="657"/>
                  </a:lnTo>
                  <a:lnTo>
                    <a:pt x="645" y="649"/>
                  </a:lnTo>
                  <a:lnTo>
                    <a:pt x="645" y="644"/>
                  </a:lnTo>
                  <a:lnTo>
                    <a:pt x="645" y="638"/>
                  </a:lnTo>
                  <a:lnTo>
                    <a:pt x="641" y="616"/>
                  </a:lnTo>
                  <a:lnTo>
                    <a:pt x="641" y="597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3" y="507"/>
                  </a:lnTo>
                  <a:lnTo>
                    <a:pt x="643" y="451"/>
                  </a:lnTo>
                  <a:lnTo>
                    <a:pt x="641" y="410"/>
                  </a:lnTo>
                  <a:lnTo>
                    <a:pt x="641" y="390"/>
                  </a:lnTo>
                  <a:lnTo>
                    <a:pt x="641" y="390"/>
                  </a:lnTo>
                  <a:close/>
                  <a:moveTo>
                    <a:pt x="136" y="1162"/>
                  </a:moveTo>
                  <a:lnTo>
                    <a:pt x="136" y="1162"/>
                  </a:lnTo>
                  <a:lnTo>
                    <a:pt x="163" y="1182"/>
                  </a:lnTo>
                  <a:lnTo>
                    <a:pt x="192" y="1201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3" y="1209"/>
                  </a:lnTo>
                  <a:lnTo>
                    <a:pt x="217" y="1199"/>
                  </a:lnTo>
                  <a:lnTo>
                    <a:pt x="214" y="1193"/>
                  </a:lnTo>
                  <a:lnTo>
                    <a:pt x="214" y="1193"/>
                  </a:lnTo>
                  <a:lnTo>
                    <a:pt x="171" y="1150"/>
                  </a:lnTo>
                  <a:lnTo>
                    <a:pt x="105" y="1084"/>
                  </a:lnTo>
                  <a:lnTo>
                    <a:pt x="105" y="1084"/>
                  </a:lnTo>
                  <a:lnTo>
                    <a:pt x="81" y="1063"/>
                  </a:lnTo>
                  <a:lnTo>
                    <a:pt x="64" y="1047"/>
                  </a:lnTo>
                  <a:lnTo>
                    <a:pt x="48" y="1035"/>
                  </a:lnTo>
                  <a:lnTo>
                    <a:pt x="27" y="1022"/>
                  </a:lnTo>
                  <a:lnTo>
                    <a:pt x="27" y="1022"/>
                  </a:lnTo>
                  <a:lnTo>
                    <a:pt x="19" y="1018"/>
                  </a:lnTo>
                  <a:lnTo>
                    <a:pt x="13" y="1057"/>
                  </a:lnTo>
                  <a:lnTo>
                    <a:pt x="13" y="1057"/>
                  </a:lnTo>
                  <a:lnTo>
                    <a:pt x="33" y="1057"/>
                  </a:lnTo>
                  <a:lnTo>
                    <a:pt x="50" y="1061"/>
                  </a:lnTo>
                  <a:lnTo>
                    <a:pt x="50" y="1061"/>
                  </a:lnTo>
                  <a:lnTo>
                    <a:pt x="58" y="1065"/>
                  </a:lnTo>
                  <a:lnTo>
                    <a:pt x="66" y="1071"/>
                  </a:lnTo>
                  <a:lnTo>
                    <a:pt x="73" y="1078"/>
                  </a:lnTo>
                  <a:lnTo>
                    <a:pt x="79" y="1086"/>
                  </a:lnTo>
                  <a:lnTo>
                    <a:pt x="87" y="1102"/>
                  </a:lnTo>
                  <a:lnTo>
                    <a:pt x="89" y="1108"/>
                  </a:lnTo>
                  <a:lnTo>
                    <a:pt x="3" y="1108"/>
                  </a:lnTo>
                  <a:lnTo>
                    <a:pt x="0" y="1135"/>
                  </a:lnTo>
                  <a:lnTo>
                    <a:pt x="0" y="1135"/>
                  </a:lnTo>
                  <a:lnTo>
                    <a:pt x="81" y="1131"/>
                  </a:lnTo>
                  <a:lnTo>
                    <a:pt x="81" y="1131"/>
                  </a:lnTo>
                  <a:lnTo>
                    <a:pt x="93" y="1131"/>
                  </a:lnTo>
                  <a:lnTo>
                    <a:pt x="105" y="1135"/>
                  </a:lnTo>
                  <a:lnTo>
                    <a:pt x="116" y="1145"/>
                  </a:lnTo>
                  <a:lnTo>
                    <a:pt x="136" y="1162"/>
                  </a:lnTo>
                  <a:lnTo>
                    <a:pt x="136" y="1162"/>
                  </a:lnTo>
                  <a:close/>
                  <a:moveTo>
                    <a:pt x="229" y="1225"/>
                  </a:move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close/>
                  <a:moveTo>
                    <a:pt x="276" y="1638"/>
                  </a:moveTo>
                  <a:lnTo>
                    <a:pt x="276" y="1638"/>
                  </a:lnTo>
                  <a:lnTo>
                    <a:pt x="330" y="1786"/>
                  </a:lnTo>
                  <a:lnTo>
                    <a:pt x="330" y="1786"/>
                  </a:lnTo>
                  <a:lnTo>
                    <a:pt x="340" y="1811"/>
                  </a:lnTo>
                  <a:lnTo>
                    <a:pt x="350" y="1835"/>
                  </a:lnTo>
                  <a:lnTo>
                    <a:pt x="361" y="1860"/>
                  </a:lnTo>
                  <a:lnTo>
                    <a:pt x="377" y="1887"/>
                  </a:lnTo>
                  <a:lnTo>
                    <a:pt x="377" y="1887"/>
                  </a:lnTo>
                  <a:lnTo>
                    <a:pt x="418" y="1952"/>
                  </a:lnTo>
                  <a:lnTo>
                    <a:pt x="435" y="1983"/>
                  </a:lnTo>
                  <a:lnTo>
                    <a:pt x="443" y="1998"/>
                  </a:lnTo>
                  <a:lnTo>
                    <a:pt x="447" y="2012"/>
                  </a:lnTo>
                  <a:lnTo>
                    <a:pt x="447" y="2012"/>
                  </a:lnTo>
                  <a:lnTo>
                    <a:pt x="451" y="2026"/>
                  </a:lnTo>
                  <a:lnTo>
                    <a:pt x="457" y="2037"/>
                  </a:lnTo>
                  <a:lnTo>
                    <a:pt x="462" y="2047"/>
                  </a:lnTo>
                  <a:lnTo>
                    <a:pt x="466" y="2053"/>
                  </a:lnTo>
                  <a:lnTo>
                    <a:pt x="468" y="2055"/>
                  </a:lnTo>
                  <a:lnTo>
                    <a:pt x="470" y="2055"/>
                  </a:lnTo>
                  <a:lnTo>
                    <a:pt x="472" y="2049"/>
                  </a:lnTo>
                  <a:lnTo>
                    <a:pt x="468" y="2036"/>
                  </a:lnTo>
                  <a:lnTo>
                    <a:pt x="462" y="2012"/>
                  </a:lnTo>
                  <a:lnTo>
                    <a:pt x="462" y="2012"/>
                  </a:lnTo>
                  <a:lnTo>
                    <a:pt x="437" y="1932"/>
                  </a:lnTo>
                  <a:lnTo>
                    <a:pt x="424" y="1880"/>
                  </a:lnTo>
                  <a:lnTo>
                    <a:pt x="424" y="1880"/>
                  </a:lnTo>
                  <a:lnTo>
                    <a:pt x="416" y="1841"/>
                  </a:lnTo>
                  <a:lnTo>
                    <a:pt x="410" y="1829"/>
                  </a:lnTo>
                  <a:lnTo>
                    <a:pt x="400" y="1817"/>
                  </a:lnTo>
                  <a:lnTo>
                    <a:pt x="400" y="1817"/>
                  </a:lnTo>
                  <a:lnTo>
                    <a:pt x="375" y="1790"/>
                  </a:lnTo>
                  <a:lnTo>
                    <a:pt x="363" y="1778"/>
                  </a:lnTo>
                  <a:lnTo>
                    <a:pt x="354" y="1763"/>
                  </a:lnTo>
                  <a:lnTo>
                    <a:pt x="354" y="1763"/>
                  </a:lnTo>
                  <a:lnTo>
                    <a:pt x="276" y="1638"/>
                  </a:lnTo>
                  <a:lnTo>
                    <a:pt x="276" y="1638"/>
                  </a:lnTo>
                  <a:close/>
                  <a:moveTo>
                    <a:pt x="245" y="3229"/>
                  </a:moveTo>
                  <a:lnTo>
                    <a:pt x="245" y="3229"/>
                  </a:lnTo>
                  <a:lnTo>
                    <a:pt x="245" y="3234"/>
                  </a:lnTo>
                  <a:lnTo>
                    <a:pt x="249" y="3246"/>
                  </a:lnTo>
                  <a:lnTo>
                    <a:pt x="260" y="3279"/>
                  </a:lnTo>
                  <a:lnTo>
                    <a:pt x="272" y="3312"/>
                  </a:lnTo>
                  <a:lnTo>
                    <a:pt x="276" y="3324"/>
                  </a:lnTo>
                  <a:lnTo>
                    <a:pt x="276" y="3330"/>
                  </a:lnTo>
                  <a:lnTo>
                    <a:pt x="276" y="3330"/>
                  </a:lnTo>
                  <a:lnTo>
                    <a:pt x="276" y="3346"/>
                  </a:lnTo>
                  <a:lnTo>
                    <a:pt x="276" y="3373"/>
                  </a:lnTo>
                  <a:lnTo>
                    <a:pt x="280" y="3392"/>
                  </a:lnTo>
                  <a:lnTo>
                    <a:pt x="282" y="3396"/>
                  </a:lnTo>
                  <a:lnTo>
                    <a:pt x="284" y="3392"/>
                  </a:lnTo>
                  <a:lnTo>
                    <a:pt x="284" y="3392"/>
                  </a:lnTo>
                  <a:lnTo>
                    <a:pt x="285" y="3383"/>
                  </a:lnTo>
                  <a:lnTo>
                    <a:pt x="285" y="3371"/>
                  </a:lnTo>
                  <a:lnTo>
                    <a:pt x="285" y="3344"/>
                  </a:lnTo>
                  <a:lnTo>
                    <a:pt x="287" y="3318"/>
                  </a:lnTo>
                  <a:lnTo>
                    <a:pt x="289" y="3310"/>
                  </a:lnTo>
                  <a:lnTo>
                    <a:pt x="291" y="3307"/>
                  </a:lnTo>
                  <a:lnTo>
                    <a:pt x="291" y="3307"/>
                  </a:lnTo>
                  <a:lnTo>
                    <a:pt x="357" y="3283"/>
                  </a:lnTo>
                  <a:lnTo>
                    <a:pt x="396" y="3270"/>
                  </a:lnTo>
                  <a:lnTo>
                    <a:pt x="410" y="3264"/>
                  </a:lnTo>
                  <a:lnTo>
                    <a:pt x="416" y="3260"/>
                  </a:lnTo>
                  <a:lnTo>
                    <a:pt x="416" y="3260"/>
                  </a:lnTo>
                  <a:lnTo>
                    <a:pt x="422" y="3252"/>
                  </a:lnTo>
                  <a:lnTo>
                    <a:pt x="431" y="3242"/>
                  </a:lnTo>
                  <a:lnTo>
                    <a:pt x="441" y="3231"/>
                  </a:lnTo>
                  <a:lnTo>
                    <a:pt x="445" y="3225"/>
                  </a:lnTo>
                  <a:lnTo>
                    <a:pt x="447" y="3221"/>
                  </a:lnTo>
                  <a:lnTo>
                    <a:pt x="447" y="3221"/>
                  </a:lnTo>
                  <a:lnTo>
                    <a:pt x="451" y="3211"/>
                  </a:lnTo>
                  <a:lnTo>
                    <a:pt x="459" y="3199"/>
                  </a:lnTo>
                  <a:lnTo>
                    <a:pt x="468" y="3192"/>
                  </a:lnTo>
                  <a:lnTo>
                    <a:pt x="474" y="3190"/>
                  </a:lnTo>
                  <a:lnTo>
                    <a:pt x="478" y="3190"/>
                  </a:lnTo>
                  <a:lnTo>
                    <a:pt x="478" y="3190"/>
                  </a:lnTo>
                  <a:lnTo>
                    <a:pt x="503" y="3201"/>
                  </a:lnTo>
                  <a:lnTo>
                    <a:pt x="509" y="3203"/>
                  </a:lnTo>
                  <a:lnTo>
                    <a:pt x="511" y="3201"/>
                  </a:lnTo>
                  <a:lnTo>
                    <a:pt x="509" y="3197"/>
                  </a:lnTo>
                  <a:lnTo>
                    <a:pt x="501" y="3190"/>
                  </a:lnTo>
                  <a:lnTo>
                    <a:pt x="501" y="3190"/>
                  </a:lnTo>
                  <a:lnTo>
                    <a:pt x="466" y="3153"/>
                  </a:lnTo>
                  <a:lnTo>
                    <a:pt x="455" y="3143"/>
                  </a:lnTo>
                  <a:lnTo>
                    <a:pt x="451" y="3141"/>
                  </a:lnTo>
                  <a:lnTo>
                    <a:pt x="447" y="3143"/>
                  </a:lnTo>
                  <a:lnTo>
                    <a:pt x="447" y="3143"/>
                  </a:lnTo>
                  <a:lnTo>
                    <a:pt x="441" y="3153"/>
                  </a:lnTo>
                  <a:lnTo>
                    <a:pt x="437" y="3164"/>
                  </a:lnTo>
                  <a:lnTo>
                    <a:pt x="431" y="3182"/>
                  </a:lnTo>
                  <a:lnTo>
                    <a:pt x="431" y="3182"/>
                  </a:lnTo>
                  <a:lnTo>
                    <a:pt x="420" y="3199"/>
                  </a:lnTo>
                  <a:lnTo>
                    <a:pt x="410" y="3211"/>
                  </a:lnTo>
                  <a:lnTo>
                    <a:pt x="400" y="3221"/>
                  </a:lnTo>
                  <a:lnTo>
                    <a:pt x="400" y="3221"/>
                  </a:lnTo>
                  <a:lnTo>
                    <a:pt x="392" y="3229"/>
                  </a:lnTo>
                  <a:lnTo>
                    <a:pt x="389" y="3236"/>
                  </a:lnTo>
                  <a:lnTo>
                    <a:pt x="381" y="3244"/>
                  </a:lnTo>
                  <a:lnTo>
                    <a:pt x="369" y="3252"/>
                  </a:lnTo>
                  <a:lnTo>
                    <a:pt x="369" y="3252"/>
                  </a:lnTo>
                  <a:lnTo>
                    <a:pt x="346" y="3264"/>
                  </a:lnTo>
                  <a:lnTo>
                    <a:pt x="330" y="3268"/>
                  </a:lnTo>
                  <a:lnTo>
                    <a:pt x="330" y="3268"/>
                  </a:lnTo>
                  <a:lnTo>
                    <a:pt x="326" y="3270"/>
                  </a:lnTo>
                  <a:lnTo>
                    <a:pt x="322" y="3271"/>
                  </a:lnTo>
                  <a:lnTo>
                    <a:pt x="320" y="3273"/>
                  </a:lnTo>
                  <a:lnTo>
                    <a:pt x="315" y="3275"/>
                  </a:lnTo>
                  <a:lnTo>
                    <a:pt x="291" y="3275"/>
                  </a:lnTo>
                  <a:lnTo>
                    <a:pt x="291" y="3275"/>
                  </a:lnTo>
                  <a:lnTo>
                    <a:pt x="289" y="3275"/>
                  </a:lnTo>
                  <a:lnTo>
                    <a:pt x="284" y="3275"/>
                  </a:lnTo>
                  <a:lnTo>
                    <a:pt x="284" y="3275"/>
                  </a:lnTo>
                  <a:lnTo>
                    <a:pt x="282" y="3273"/>
                  </a:lnTo>
                  <a:lnTo>
                    <a:pt x="276" y="3268"/>
                  </a:lnTo>
                  <a:lnTo>
                    <a:pt x="264" y="3248"/>
                  </a:lnTo>
                  <a:lnTo>
                    <a:pt x="250" y="3232"/>
                  </a:lnTo>
                  <a:lnTo>
                    <a:pt x="247" y="3229"/>
                  </a:lnTo>
                  <a:lnTo>
                    <a:pt x="245" y="3229"/>
                  </a:lnTo>
                  <a:lnTo>
                    <a:pt x="245" y="3229"/>
                  </a:lnTo>
                  <a:lnTo>
                    <a:pt x="245" y="322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Freeform 26">
              <a:extLst>
                <a:ext uri="{FF2B5EF4-FFF2-40B4-BE49-F238E27FC236}">
                  <a16:creationId xmlns:a16="http://schemas.microsoft.com/office/drawing/2014/main" id="{00BC0557-9AB1-4F50-BA41-DD550A918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875" y="993775"/>
              <a:ext cx="104775" cy="85725"/>
            </a:xfrm>
            <a:custGeom>
              <a:avLst/>
              <a:gdLst>
                <a:gd name="T0" fmla="*/ 2 w 66"/>
                <a:gd name="T1" fmla="*/ 10 h 54"/>
                <a:gd name="T2" fmla="*/ 2 w 66"/>
                <a:gd name="T3" fmla="*/ 10 h 54"/>
                <a:gd name="T4" fmla="*/ 5 w 66"/>
                <a:gd name="T5" fmla="*/ 6 h 54"/>
                <a:gd name="T6" fmla="*/ 9 w 66"/>
                <a:gd name="T7" fmla="*/ 4 h 54"/>
                <a:gd name="T8" fmla="*/ 19 w 66"/>
                <a:gd name="T9" fmla="*/ 0 h 54"/>
                <a:gd name="T10" fmla="*/ 31 w 66"/>
                <a:gd name="T11" fmla="*/ 0 h 54"/>
                <a:gd name="T12" fmla="*/ 42 w 66"/>
                <a:gd name="T13" fmla="*/ 4 h 54"/>
                <a:gd name="T14" fmla="*/ 42 w 66"/>
                <a:gd name="T15" fmla="*/ 4 h 54"/>
                <a:gd name="T16" fmla="*/ 54 w 66"/>
                <a:gd name="T17" fmla="*/ 13 h 54"/>
                <a:gd name="T18" fmla="*/ 62 w 66"/>
                <a:gd name="T19" fmla="*/ 23 h 54"/>
                <a:gd name="T20" fmla="*/ 64 w 66"/>
                <a:gd name="T21" fmla="*/ 29 h 54"/>
                <a:gd name="T22" fmla="*/ 66 w 66"/>
                <a:gd name="T23" fmla="*/ 33 h 54"/>
                <a:gd name="T24" fmla="*/ 66 w 66"/>
                <a:gd name="T25" fmla="*/ 39 h 54"/>
                <a:gd name="T26" fmla="*/ 64 w 66"/>
                <a:gd name="T27" fmla="*/ 45 h 54"/>
                <a:gd name="T28" fmla="*/ 64 w 66"/>
                <a:gd name="T29" fmla="*/ 45 h 54"/>
                <a:gd name="T30" fmla="*/ 62 w 66"/>
                <a:gd name="T31" fmla="*/ 49 h 54"/>
                <a:gd name="T32" fmla="*/ 56 w 66"/>
                <a:gd name="T33" fmla="*/ 52 h 54"/>
                <a:gd name="T34" fmla="*/ 52 w 66"/>
                <a:gd name="T35" fmla="*/ 54 h 54"/>
                <a:gd name="T36" fmla="*/ 46 w 66"/>
                <a:gd name="T37" fmla="*/ 54 h 54"/>
                <a:gd name="T38" fmla="*/ 33 w 66"/>
                <a:gd name="T39" fmla="*/ 52 h 54"/>
                <a:gd name="T40" fmla="*/ 19 w 66"/>
                <a:gd name="T41" fmla="*/ 47 h 54"/>
                <a:gd name="T42" fmla="*/ 19 w 66"/>
                <a:gd name="T43" fmla="*/ 47 h 54"/>
                <a:gd name="T44" fmla="*/ 7 w 66"/>
                <a:gd name="T45" fmla="*/ 39 h 54"/>
                <a:gd name="T46" fmla="*/ 2 w 66"/>
                <a:gd name="T47" fmla="*/ 29 h 54"/>
                <a:gd name="T48" fmla="*/ 0 w 66"/>
                <a:gd name="T49" fmla="*/ 17 h 54"/>
                <a:gd name="T50" fmla="*/ 0 w 66"/>
                <a:gd name="T51" fmla="*/ 13 h 54"/>
                <a:gd name="T52" fmla="*/ 2 w 66"/>
                <a:gd name="T53" fmla="*/ 10 h 54"/>
                <a:gd name="T54" fmla="*/ 2 w 66"/>
                <a:gd name="T55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54">
                  <a:moveTo>
                    <a:pt x="2" y="10"/>
                  </a:moveTo>
                  <a:lnTo>
                    <a:pt x="2" y="10"/>
                  </a:lnTo>
                  <a:lnTo>
                    <a:pt x="5" y="6"/>
                  </a:lnTo>
                  <a:lnTo>
                    <a:pt x="9" y="4"/>
                  </a:lnTo>
                  <a:lnTo>
                    <a:pt x="19" y="0"/>
                  </a:lnTo>
                  <a:lnTo>
                    <a:pt x="31" y="0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54" y="13"/>
                  </a:lnTo>
                  <a:lnTo>
                    <a:pt x="62" y="23"/>
                  </a:lnTo>
                  <a:lnTo>
                    <a:pt x="64" y="29"/>
                  </a:lnTo>
                  <a:lnTo>
                    <a:pt x="66" y="33"/>
                  </a:lnTo>
                  <a:lnTo>
                    <a:pt x="66" y="39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2" y="49"/>
                  </a:lnTo>
                  <a:lnTo>
                    <a:pt x="56" y="52"/>
                  </a:lnTo>
                  <a:lnTo>
                    <a:pt x="52" y="54"/>
                  </a:lnTo>
                  <a:lnTo>
                    <a:pt x="46" y="54"/>
                  </a:lnTo>
                  <a:lnTo>
                    <a:pt x="33" y="52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7" y="39"/>
                  </a:lnTo>
                  <a:lnTo>
                    <a:pt x="2" y="29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Freeform 27">
              <a:extLst>
                <a:ext uri="{FF2B5EF4-FFF2-40B4-BE49-F238E27FC236}">
                  <a16:creationId xmlns:a16="http://schemas.microsoft.com/office/drawing/2014/main" id="{4185AC43-A9CB-43F3-BDB9-AA03ADC31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3350" y="1017588"/>
              <a:ext cx="104775" cy="87313"/>
            </a:xfrm>
            <a:custGeom>
              <a:avLst/>
              <a:gdLst>
                <a:gd name="T0" fmla="*/ 64 w 66"/>
                <a:gd name="T1" fmla="*/ 10 h 55"/>
                <a:gd name="T2" fmla="*/ 64 w 66"/>
                <a:gd name="T3" fmla="*/ 10 h 55"/>
                <a:gd name="T4" fmla="*/ 60 w 66"/>
                <a:gd name="T5" fmla="*/ 6 h 55"/>
                <a:gd name="T6" fmla="*/ 56 w 66"/>
                <a:gd name="T7" fmla="*/ 4 h 55"/>
                <a:gd name="T8" fmla="*/ 47 w 66"/>
                <a:gd name="T9" fmla="*/ 0 h 55"/>
                <a:gd name="T10" fmla="*/ 35 w 66"/>
                <a:gd name="T11" fmla="*/ 0 h 55"/>
                <a:gd name="T12" fmla="*/ 23 w 66"/>
                <a:gd name="T13" fmla="*/ 4 h 55"/>
                <a:gd name="T14" fmla="*/ 23 w 66"/>
                <a:gd name="T15" fmla="*/ 4 h 55"/>
                <a:gd name="T16" fmla="*/ 12 w 66"/>
                <a:gd name="T17" fmla="*/ 14 h 55"/>
                <a:gd name="T18" fmla="*/ 4 w 66"/>
                <a:gd name="T19" fmla="*/ 24 h 55"/>
                <a:gd name="T20" fmla="*/ 2 w 66"/>
                <a:gd name="T21" fmla="*/ 30 h 55"/>
                <a:gd name="T22" fmla="*/ 0 w 66"/>
                <a:gd name="T23" fmla="*/ 34 h 55"/>
                <a:gd name="T24" fmla="*/ 0 w 66"/>
                <a:gd name="T25" fmla="*/ 39 h 55"/>
                <a:gd name="T26" fmla="*/ 2 w 66"/>
                <a:gd name="T27" fmla="*/ 45 h 55"/>
                <a:gd name="T28" fmla="*/ 2 w 66"/>
                <a:gd name="T29" fmla="*/ 45 h 55"/>
                <a:gd name="T30" fmla="*/ 4 w 66"/>
                <a:gd name="T31" fmla="*/ 49 h 55"/>
                <a:gd name="T32" fmla="*/ 10 w 66"/>
                <a:gd name="T33" fmla="*/ 53 h 55"/>
                <a:gd name="T34" fmla="*/ 14 w 66"/>
                <a:gd name="T35" fmla="*/ 55 h 55"/>
                <a:gd name="T36" fmla="*/ 20 w 66"/>
                <a:gd name="T37" fmla="*/ 55 h 55"/>
                <a:gd name="T38" fmla="*/ 33 w 66"/>
                <a:gd name="T39" fmla="*/ 53 h 55"/>
                <a:gd name="T40" fmla="*/ 47 w 66"/>
                <a:gd name="T41" fmla="*/ 47 h 55"/>
                <a:gd name="T42" fmla="*/ 47 w 66"/>
                <a:gd name="T43" fmla="*/ 47 h 55"/>
                <a:gd name="T44" fmla="*/ 58 w 66"/>
                <a:gd name="T45" fmla="*/ 39 h 55"/>
                <a:gd name="T46" fmla="*/ 64 w 66"/>
                <a:gd name="T47" fmla="*/ 30 h 55"/>
                <a:gd name="T48" fmla="*/ 66 w 66"/>
                <a:gd name="T49" fmla="*/ 18 h 55"/>
                <a:gd name="T50" fmla="*/ 66 w 66"/>
                <a:gd name="T51" fmla="*/ 14 h 55"/>
                <a:gd name="T52" fmla="*/ 64 w 66"/>
                <a:gd name="T53" fmla="*/ 10 h 55"/>
                <a:gd name="T54" fmla="*/ 64 w 66"/>
                <a:gd name="T55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55">
                  <a:moveTo>
                    <a:pt x="64" y="10"/>
                  </a:moveTo>
                  <a:lnTo>
                    <a:pt x="64" y="10"/>
                  </a:lnTo>
                  <a:lnTo>
                    <a:pt x="60" y="6"/>
                  </a:lnTo>
                  <a:lnTo>
                    <a:pt x="56" y="4"/>
                  </a:lnTo>
                  <a:lnTo>
                    <a:pt x="47" y="0"/>
                  </a:lnTo>
                  <a:lnTo>
                    <a:pt x="35" y="0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12" y="14"/>
                  </a:lnTo>
                  <a:lnTo>
                    <a:pt x="4" y="24"/>
                  </a:lnTo>
                  <a:lnTo>
                    <a:pt x="2" y="30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4" y="49"/>
                  </a:lnTo>
                  <a:lnTo>
                    <a:pt x="10" y="53"/>
                  </a:lnTo>
                  <a:lnTo>
                    <a:pt x="14" y="55"/>
                  </a:lnTo>
                  <a:lnTo>
                    <a:pt x="20" y="55"/>
                  </a:lnTo>
                  <a:lnTo>
                    <a:pt x="33" y="53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58" y="39"/>
                  </a:lnTo>
                  <a:lnTo>
                    <a:pt x="64" y="30"/>
                  </a:lnTo>
                  <a:lnTo>
                    <a:pt x="66" y="18"/>
                  </a:lnTo>
                  <a:lnTo>
                    <a:pt x="66" y="14"/>
                  </a:lnTo>
                  <a:lnTo>
                    <a:pt x="64" y="10"/>
                  </a:lnTo>
                  <a:lnTo>
                    <a:pt x="64" y="1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Freeform 28">
              <a:extLst>
                <a:ext uri="{FF2B5EF4-FFF2-40B4-BE49-F238E27FC236}">
                  <a16:creationId xmlns:a16="http://schemas.microsoft.com/office/drawing/2014/main" id="{ECAAC007-9719-4196-8A19-9BE0C6A19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4213" y="1003300"/>
              <a:ext cx="49213" cy="61913"/>
            </a:xfrm>
            <a:custGeom>
              <a:avLst/>
              <a:gdLst>
                <a:gd name="T0" fmla="*/ 0 w 31"/>
                <a:gd name="T1" fmla="*/ 19 h 39"/>
                <a:gd name="T2" fmla="*/ 0 w 31"/>
                <a:gd name="T3" fmla="*/ 19 h 39"/>
                <a:gd name="T4" fmla="*/ 2 w 31"/>
                <a:gd name="T5" fmla="*/ 11 h 39"/>
                <a:gd name="T6" fmla="*/ 4 w 31"/>
                <a:gd name="T7" fmla="*/ 5 h 39"/>
                <a:gd name="T8" fmla="*/ 10 w 31"/>
                <a:gd name="T9" fmla="*/ 2 h 39"/>
                <a:gd name="T10" fmla="*/ 16 w 31"/>
                <a:gd name="T11" fmla="*/ 0 h 39"/>
                <a:gd name="T12" fmla="*/ 16 w 31"/>
                <a:gd name="T13" fmla="*/ 0 h 39"/>
                <a:gd name="T14" fmla="*/ 21 w 31"/>
                <a:gd name="T15" fmla="*/ 2 h 39"/>
                <a:gd name="T16" fmla="*/ 27 w 31"/>
                <a:gd name="T17" fmla="*/ 5 h 39"/>
                <a:gd name="T18" fmla="*/ 29 w 31"/>
                <a:gd name="T19" fmla="*/ 11 h 39"/>
                <a:gd name="T20" fmla="*/ 31 w 31"/>
                <a:gd name="T21" fmla="*/ 19 h 39"/>
                <a:gd name="T22" fmla="*/ 31 w 31"/>
                <a:gd name="T23" fmla="*/ 19 h 39"/>
                <a:gd name="T24" fmla="*/ 29 w 31"/>
                <a:gd name="T25" fmla="*/ 27 h 39"/>
                <a:gd name="T26" fmla="*/ 27 w 31"/>
                <a:gd name="T27" fmla="*/ 33 h 39"/>
                <a:gd name="T28" fmla="*/ 21 w 31"/>
                <a:gd name="T29" fmla="*/ 37 h 39"/>
                <a:gd name="T30" fmla="*/ 16 w 31"/>
                <a:gd name="T31" fmla="*/ 39 h 39"/>
                <a:gd name="T32" fmla="*/ 16 w 31"/>
                <a:gd name="T33" fmla="*/ 39 h 39"/>
                <a:gd name="T34" fmla="*/ 10 w 31"/>
                <a:gd name="T35" fmla="*/ 37 h 39"/>
                <a:gd name="T36" fmla="*/ 4 w 31"/>
                <a:gd name="T37" fmla="*/ 33 h 39"/>
                <a:gd name="T38" fmla="*/ 2 w 31"/>
                <a:gd name="T39" fmla="*/ 27 h 39"/>
                <a:gd name="T40" fmla="*/ 0 w 31"/>
                <a:gd name="T41" fmla="*/ 19 h 39"/>
                <a:gd name="T42" fmla="*/ 0 w 31"/>
                <a:gd name="T4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39">
                  <a:moveTo>
                    <a:pt x="0" y="19"/>
                  </a:moveTo>
                  <a:lnTo>
                    <a:pt x="0" y="19"/>
                  </a:lnTo>
                  <a:lnTo>
                    <a:pt x="2" y="11"/>
                  </a:lnTo>
                  <a:lnTo>
                    <a:pt x="4" y="5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2"/>
                  </a:lnTo>
                  <a:lnTo>
                    <a:pt x="27" y="5"/>
                  </a:lnTo>
                  <a:lnTo>
                    <a:pt x="29" y="11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29" y="27"/>
                  </a:lnTo>
                  <a:lnTo>
                    <a:pt x="27" y="33"/>
                  </a:lnTo>
                  <a:lnTo>
                    <a:pt x="21" y="37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0" y="37"/>
                  </a:lnTo>
                  <a:lnTo>
                    <a:pt x="4" y="33"/>
                  </a:lnTo>
                  <a:lnTo>
                    <a:pt x="2" y="27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CC00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Freeform 29">
              <a:extLst>
                <a:ext uri="{FF2B5EF4-FFF2-40B4-BE49-F238E27FC236}">
                  <a16:creationId xmlns:a16="http://schemas.microsoft.com/office/drawing/2014/main" id="{4D1C8462-65D0-4548-9960-BF09D4820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5575" y="1027113"/>
              <a:ext cx="49213" cy="61913"/>
            </a:xfrm>
            <a:custGeom>
              <a:avLst/>
              <a:gdLst>
                <a:gd name="T0" fmla="*/ 0 w 31"/>
                <a:gd name="T1" fmla="*/ 20 h 39"/>
                <a:gd name="T2" fmla="*/ 0 w 31"/>
                <a:gd name="T3" fmla="*/ 20 h 39"/>
                <a:gd name="T4" fmla="*/ 2 w 31"/>
                <a:gd name="T5" fmla="*/ 12 h 39"/>
                <a:gd name="T6" fmla="*/ 4 w 31"/>
                <a:gd name="T7" fmla="*/ 6 h 39"/>
                <a:gd name="T8" fmla="*/ 9 w 31"/>
                <a:gd name="T9" fmla="*/ 2 h 39"/>
                <a:gd name="T10" fmla="*/ 15 w 31"/>
                <a:gd name="T11" fmla="*/ 0 h 39"/>
                <a:gd name="T12" fmla="*/ 15 w 31"/>
                <a:gd name="T13" fmla="*/ 0 h 39"/>
                <a:gd name="T14" fmla="*/ 21 w 31"/>
                <a:gd name="T15" fmla="*/ 2 h 39"/>
                <a:gd name="T16" fmla="*/ 27 w 31"/>
                <a:gd name="T17" fmla="*/ 6 h 39"/>
                <a:gd name="T18" fmla="*/ 29 w 31"/>
                <a:gd name="T19" fmla="*/ 12 h 39"/>
                <a:gd name="T20" fmla="*/ 31 w 31"/>
                <a:gd name="T21" fmla="*/ 20 h 39"/>
                <a:gd name="T22" fmla="*/ 31 w 31"/>
                <a:gd name="T23" fmla="*/ 20 h 39"/>
                <a:gd name="T24" fmla="*/ 29 w 31"/>
                <a:gd name="T25" fmla="*/ 28 h 39"/>
                <a:gd name="T26" fmla="*/ 27 w 31"/>
                <a:gd name="T27" fmla="*/ 33 h 39"/>
                <a:gd name="T28" fmla="*/ 21 w 31"/>
                <a:gd name="T29" fmla="*/ 37 h 39"/>
                <a:gd name="T30" fmla="*/ 15 w 31"/>
                <a:gd name="T31" fmla="*/ 39 h 39"/>
                <a:gd name="T32" fmla="*/ 15 w 31"/>
                <a:gd name="T33" fmla="*/ 39 h 39"/>
                <a:gd name="T34" fmla="*/ 9 w 31"/>
                <a:gd name="T35" fmla="*/ 37 h 39"/>
                <a:gd name="T36" fmla="*/ 4 w 31"/>
                <a:gd name="T37" fmla="*/ 33 h 39"/>
                <a:gd name="T38" fmla="*/ 2 w 31"/>
                <a:gd name="T39" fmla="*/ 28 h 39"/>
                <a:gd name="T40" fmla="*/ 0 w 31"/>
                <a:gd name="T41" fmla="*/ 20 h 39"/>
                <a:gd name="T42" fmla="*/ 0 w 31"/>
                <a:gd name="T43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39">
                  <a:moveTo>
                    <a:pt x="0" y="20"/>
                  </a:moveTo>
                  <a:lnTo>
                    <a:pt x="0" y="20"/>
                  </a:lnTo>
                  <a:lnTo>
                    <a:pt x="2" y="12"/>
                  </a:lnTo>
                  <a:lnTo>
                    <a:pt x="4" y="6"/>
                  </a:lnTo>
                  <a:lnTo>
                    <a:pt x="9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7" y="6"/>
                  </a:lnTo>
                  <a:lnTo>
                    <a:pt x="29" y="12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9" y="28"/>
                  </a:lnTo>
                  <a:lnTo>
                    <a:pt x="27" y="33"/>
                  </a:lnTo>
                  <a:lnTo>
                    <a:pt x="21" y="37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9" y="37"/>
                  </a:lnTo>
                  <a:lnTo>
                    <a:pt x="4" y="33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0032B6F-54D5-4DE5-B70C-9BAA23900429}"/>
              </a:ext>
            </a:extLst>
          </p:cNvPr>
          <p:cNvGrpSpPr/>
          <p:nvPr/>
        </p:nvGrpSpPr>
        <p:grpSpPr>
          <a:xfrm>
            <a:off x="4137106" y="3961260"/>
            <a:ext cx="2377716" cy="2177380"/>
            <a:chOff x="1222375" y="12700"/>
            <a:chExt cx="7461251" cy="6832600"/>
          </a:xfrm>
        </p:grpSpPr>
        <p:sp>
          <p:nvSpPr>
            <p:cNvPr id="140" name="Freeform 5">
              <a:extLst>
                <a:ext uri="{FF2B5EF4-FFF2-40B4-BE49-F238E27FC236}">
                  <a16:creationId xmlns:a16="http://schemas.microsoft.com/office/drawing/2014/main" id="{A3F9D70F-74FD-4C3A-B4D6-03524C835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236538"/>
              <a:ext cx="2967038" cy="1754188"/>
            </a:xfrm>
            <a:custGeom>
              <a:avLst/>
              <a:gdLst>
                <a:gd name="T0" fmla="*/ 21 w 1869"/>
                <a:gd name="T1" fmla="*/ 19 h 1105"/>
                <a:gd name="T2" fmla="*/ 131 w 1869"/>
                <a:gd name="T3" fmla="*/ 120 h 1105"/>
                <a:gd name="T4" fmla="*/ 177 w 1869"/>
                <a:gd name="T5" fmla="*/ 170 h 1105"/>
                <a:gd name="T6" fmla="*/ 349 w 1869"/>
                <a:gd name="T7" fmla="*/ 365 h 1105"/>
                <a:gd name="T8" fmla="*/ 511 w 1869"/>
                <a:gd name="T9" fmla="*/ 553 h 1105"/>
                <a:gd name="T10" fmla="*/ 565 w 1869"/>
                <a:gd name="T11" fmla="*/ 626 h 1105"/>
                <a:gd name="T12" fmla="*/ 634 w 1869"/>
                <a:gd name="T13" fmla="*/ 701 h 1105"/>
                <a:gd name="T14" fmla="*/ 724 w 1869"/>
                <a:gd name="T15" fmla="*/ 783 h 1105"/>
                <a:gd name="T16" fmla="*/ 829 w 1869"/>
                <a:gd name="T17" fmla="*/ 856 h 1105"/>
                <a:gd name="T18" fmla="*/ 933 w 1869"/>
                <a:gd name="T19" fmla="*/ 912 h 1105"/>
                <a:gd name="T20" fmla="*/ 1033 w 1869"/>
                <a:gd name="T21" fmla="*/ 943 h 1105"/>
                <a:gd name="T22" fmla="*/ 1154 w 1869"/>
                <a:gd name="T23" fmla="*/ 957 h 1105"/>
                <a:gd name="T24" fmla="*/ 1274 w 1869"/>
                <a:gd name="T25" fmla="*/ 957 h 1105"/>
                <a:gd name="T26" fmla="*/ 1366 w 1869"/>
                <a:gd name="T27" fmla="*/ 943 h 1105"/>
                <a:gd name="T28" fmla="*/ 1465 w 1869"/>
                <a:gd name="T29" fmla="*/ 916 h 1105"/>
                <a:gd name="T30" fmla="*/ 1534 w 1869"/>
                <a:gd name="T31" fmla="*/ 889 h 1105"/>
                <a:gd name="T32" fmla="*/ 1625 w 1869"/>
                <a:gd name="T33" fmla="*/ 835 h 1105"/>
                <a:gd name="T34" fmla="*/ 1684 w 1869"/>
                <a:gd name="T35" fmla="*/ 771 h 1105"/>
                <a:gd name="T36" fmla="*/ 1717 w 1869"/>
                <a:gd name="T37" fmla="*/ 705 h 1105"/>
                <a:gd name="T38" fmla="*/ 1729 w 1869"/>
                <a:gd name="T39" fmla="*/ 645 h 1105"/>
                <a:gd name="T40" fmla="*/ 1723 w 1869"/>
                <a:gd name="T41" fmla="*/ 599 h 1105"/>
                <a:gd name="T42" fmla="*/ 1707 w 1869"/>
                <a:gd name="T43" fmla="*/ 566 h 1105"/>
                <a:gd name="T44" fmla="*/ 1661 w 1869"/>
                <a:gd name="T45" fmla="*/ 493 h 1105"/>
                <a:gd name="T46" fmla="*/ 1648 w 1869"/>
                <a:gd name="T47" fmla="*/ 450 h 1105"/>
                <a:gd name="T48" fmla="*/ 1663 w 1869"/>
                <a:gd name="T49" fmla="*/ 429 h 1105"/>
                <a:gd name="T50" fmla="*/ 1686 w 1869"/>
                <a:gd name="T51" fmla="*/ 423 h 1105"/>
                <a:gd name="T52" fmla="*/ 1731 w 1869"/>
                <a:gd name="T53" fmla="*/ 429 h 1105"/>
                <a:gd name="T54" fmla="*/ 1777 w 1869"/>
                <a:gd name="T55" fmla="*/ 450 h 1105"/>
                <a:gd name="T56" fmla="*/ 1819 w 1869"/>
                <a:gd name="T57" fmla="*/ 483 h 1105"/>
                <a:gd name="T58" fmla="*/ 1852 w 1869"/>
                <a:gd name="T59" fmla="*/ 520 h 1105"/>
                <a:gd name="T60" fmla="*/ 1865 w 1869"/>
                <a:gd name="T61" fmla="*/ 557 h 1105"/>
                <a:gd name="T62" fmla="*/ 1869 w 1869"/>
                <a:gd name="T63" fmla="*/ 614 h 1105"/>
                <a:gd name="T64" fmla="*/ 1858 w 1869"/>
                <a:gd name="T65" fmla="*/ 711 h 1105"/>
                <a:gd name="T66" fmla="*/ 1835 w 1869"/>
                <a:gd name="T67" fmla="*/ 775 h 1105"/>
                <a:gd name="T68" fmla="*/ 1792 w 1869"/>
                <a:gd name="T69" fmla="*/ 839 h 1105"/>
                <a:gd name="T70" fmla="*/ 1750 w 1869"/>
                <a:gd name="T71" fmla="*/ 877 h 1105"/>
                <a:gd name="T72" fmla="*/ 1665 w 1869"/>
                <a:gd name="T73" fmla="*/ 941 h 1105"/>
                <a:gd name="T74" fmla="*/ 1555 w 1869"/>
                <a:gd name="T75" fmla="*/ 1005 h 1105"/>
                <a:gd name="T76" fmla="*/ 1424 w 1869"/>
                <a:gd name="T77" fmla="*/ 1057 h 1105"/>
                <a:gd name="T78" fmla="*/ 1274 w 1869"/>
                <a:gd name="T79" fmla="*/ 1094 h 1105"/>
                <a:gd name="T80" fmla="*/ 1110 w 1869"/>
                <a:gd name="T81" fmla="*/ 1105 h 1105"/>
                <a:gd name="T82" fmla="*/ 996 w 1869"/>
                <a:gd name="T83" fmla="*/ 1094 h 1105"/>
                <a:gd name="T84" fmla="*/ 832 w 1869"/>
                <a:gd name="T85" fmla="*/ 1053 h 1105"/>
                <a:gd name="T86" fmla="*/ 680 w 1869"/>
                <a:gd name="T87" fmla="*/ 989 h 1105"/>
                <a:gd name="T88" fmla="*/ 549 w 1869"/>
                <a:gd name="T89" fmla="*/ 912 h 1105"/>
                <a:gd name="T90" fmla="*/ 449 w 1869"/>
                <a:gd name="T91" fmla="*/ 827 h 1105"/>
                <a:gd name="T92" fmla="*/ 401 w 1869"/>
                <a:gd name="T93" fmla="*/ 773 h 1105"/>
                <a:gd name="T94" fmla="*/ 216 w 1869"/>
                <a:gd name="T95" fmla="*/ 545 h 1105"/>
                <a:gd name="T96" fmla="*/ 108 w 1869"/>
                <a:gd name="T97" fmla="*/ 417 h 1105"/>
                <a:gd name="T98" fmla="*/ 54 w 1869"/>
                <a:gd name="T99" fmla="*/ 2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69" h="1105">
                  <a:moveTo>
                    <a:pt x="0" y="0"/>
                  </a:moveTo>
                  <a:lnTo>
                    <a:pt x="0" y="0"/>
                  </a:lnTo>
                  <a:lnTo>
                    <a:pt x="21" y="19"/>
                  </a:lnTo>
                  <a:lnTo>
                    <a:pt x="73" y="64"/>
                  </a:lnTo>
                  <a:lnTo>
                    <a:pt x="102" y="91"/>
                  </a:lnTo>
                  <a:lnTo>
                    <a:pt x="131" y="120"/>
                  </a:lnTo>
                  <a:lnTo>
                    <a:pt x="158" y="147"/>
                  </a:lnTo>
                  <a:lnTo>
                    <a:pt x="177" y="170"/>
                  </a:lnTo>
                  <a:lnTo>
                    <a:pt x="177" y="170"/>
                  </a:lnTo>
                  <a:lnTo>
                    <a:pt x="202" y="201"/>
                  </a:lnTo>
                  <a:lnTo>
                    <a:pt x="241" y="245"/>
                  </a:lnTo>
                  <a:lnTo>
                    <a:pt x="349" y="365"/>
                  </a:lnTo>
                  <a:lnTo>
                    <a:pt x="407" y="431"/>
                  </a:lnTo>
                  <a:lnTo>
                    <a:pt x="460" y="495"/>
                  </a:lnTo>
                  <a:lnTo>
                    <a:pt x="511" y="553"/>
                  </a:lnTo>
                  <a:lnTo>
                    <a:pt x="547" y="603"/>
                  </a:lnTo>
                  <a:lnTo>
                    <a:pt x="547" y="603"/>
                  </a:lnTo>
                  <a:lnTo>
                    <a:pt x="565" y="626"/>
                  </a:lnTo>
                  <a:lnTo>
                    <a:pt x="584" y="649"/>
                  </a:lnTo>
                  <a:lnTo>
                    <a:pt x="607" y="674"/>
                  </a:lnTo>
                  <a:lnTo>
                    <a:pt x="634" y="701"/>
                  </a:lnTo>
                  <a:lnTo>
                    <a:pt x="663" y="729"/>
                  </a:lnTo>
                  <a:lnTo>
                    <a:pt x="694" y="756"/>
                  </a:lnTo>
                  <a:lnTo>
                    <a:pt x="724" y="783"/>
                  </a:lnTo>
                  <a:lnTo>
                    <a:pt x="759" y="808"/>
                  </a:lnTo>
                  <a:lnTo>
                    <a:pt x="792" y="833"/>
                  </a:lnTo>
                  <a:lnTo>
                    <a:pt x="829" y="856"/>
                  </a:lnTo>
                  <a:lnTo>
                    <a:pt x="863" y="877"/>
                  </a:lnTo>
                  <a:lnTo>
                    <a:pt x="898" y="897"/>
                  </a:lnTo>
                  <a:lnTo>
                    <a:pt x="933" y="912"/>
                  </a:lnTo>
                  <a:lnTo>
                    <a:pt x="967" y="926"/>
                  </a:lnTo>
                  <a:lnTo>
                    <a:pt x="1000" y="937"/>
                  </a:lnTo>
                  <a:lnTo>
                    <a:pt x="1033" y="943"/>
                  </a:lnTo>
                  <a:lnTo>
                    <a:pt x="1033" y="943"/>
                  </a:lnTo>
                  <a:lnTo>
                    <a:pt x="1095" y="951"/>
                  </a:lnTo>
                  <a:lnTo>
                    <a:pt x="1154" y="957"/>
                  </a:lnTo>
                  <a:lnTo>
                    <a:pt x="1214" y="959"/>
                  </a:lnTo>
                  <a:lnTo>
                    <a:pt x="1243" y="959"/>
                  </a:lnTo>
                  <a:lnTo>
                    <a:pt x="1274" y="957"/>
                  </a:lnTo>
                  <a:lnTo>
                    <a:pt x="1303" y="955"/>
                  </a:lnTo>
                  <a:lnTo>
                    <a:pt x="1334" y="949"/>
                  </a:lnTo>
                  <a:lnTo>
                    <a:pt x="1366" y="943"/>
                  </a:lnTo>
                  <a:lnTo>
                    <a:pt x="1397" y="937"/>
                  </a:lnTo>
                  <a:lnTo>
                    <a:pt x="1430" y="928"/>
                  </a:lnTo>
                  <a:lnTo>
                    <a:pt x="1465" y="916"/>
                  </a:lnTo>
                  <a:lnTo>
                    <a:pt x="1499" y="904"/>
                  </a:lnTo>
                  <a:lnTo>
                    <a:pt x="1534" y="889"/>
                  </a:lnTo>
                  <a:lnTo>
                    <a:pt x="1534" y="889"/>
                  </a:lnTo>
                  <a:lnTo>
                    <a:pt x="1569" y="872"/>
                  </a:lnTo>
                  <a:lnTo>
                    <a:pt x="1598" y="854"/>
                  </a:lnTo>
                  <a:lnTo>
                    <a:pt x="1625" y="835"/>
                  </a:lnTo>
                  <a:lnTo>
                    <a:pt x="1648" y="814"/>
                  </a:lnTo>
                  <a:lnTo>
                    <a:pt x="1667" y="792"/>
                  </a:lnTo>
                  <a:lnTo>
                    <a:pt x="1684" y="771"/>
                  </a:lnTo>
                  <a:lnTo>
                    <a:pt x="1698" y="748"/>
                  </a:lnTo>
                  <a:lnTo>
                    <a:pt x="1709" y="727"/>
                  </a:lnTo>
                  <a:lnTo>
                    <a:pt x="1717" y="705"/>
                  </a:lnTo>
                  <a:lnTo>
                    <a:pt x="1723" y="684"/>
                  </a:lnTo>
                  <a:lnTo>
                    <a:pt x="1727" y="665"/>
                  </a:lnTo>
                  <a:lnTo>
                    <a:pt x="1729" y="645"/>
                  </a:lnTo>
                  <a:lnTo>
                    <a:pt x="1729" y="628"/>
                  </a:lnTo>
                  <a:lnTo>
                    <a:pt x="1727" y="613"/>
                  </a:lnTo>
                  <a:lnTo>
                    <a:pt x="1723" y="599"/>
                  </a:lnTo>
                  <a:lnTo>
                    <a:pt x="1719" y="587"/>
                  </a:lnTo>
                  <a:lnTo>
                    <a:pt x="1719" y="587"/>
                  </a:lnTo>
                  <a:lnTo>
                    <a:pt x="1707" y="566"/>
                  </a:lnTo>
                  <a:lnTo>
                    <a:pt x="1692" y="541"/>
                  </a:lnTo>
                  <a:lnTo>
                    <a:pt x="1675" y="518"/>
                  </a:lnTo>
                  <a:lnTo>
                    <a:pt x="1661" y="493"/>
                  </a:lnTo>
                  <a:lnTo>
                    <a:pt x="1652" y="471"/>
                  </a:lnTo>
                  <a:lnTo>
                    <a:pt x="1650" y="460"/>
                  </a:lnTo>
                  <a:lnTo>
                    <a:pt x="1648" y="450"/>
                  </a:lnTo>
                  <a:lnTo>
                    <a:pt x="1650" y="442"/>
                  </a:lnTo>
                  <a:lnTo>
                    <a:pt x="1655" y="435"/>
                  </a:lnTo>
                  <a:lnTo>
                    <a:pt x="1663" y="429"/>
                  </a:lnTo>
                  <a:lnTo>
                    <a:pt x="1673" y="425"/>
                  </a:lnTo>
                  <a:lnTo>
                    <a:pt x="1673" y="425"/>
                  </a:lnTo>
                  <a:lnTo>
                    <a:pt x="1686" y="423"/>
                  </a:lnTo>
                  <a:lnTo>
                    <a:pt x="1700" y="423"/>
                  </a:lnTo>
                  <a:lnTo>
                    <a:pt x="1715" y="425"/>
                  </a:lnTo>
                  <a:lnTo>
                    <a:pt x="1731" y="429"/>
                  </a:lnTo>
                  <a:lnTo>
                    <a:pt x="1746" y="435"/>
                  </a:lnTo>
                  <a:lnTo>
                    <a:pt x="1761" y="442"/>
                  </a:lnTo>
                  <a:lnTo>
                    <a:pt x="1777" y="450"/>
                  </a:lnTo>
                  <a:lnTo>
                    <a:pt x="1792" y="460"/>
                  </a:lnTo>
                  <a:lnTo>
                    <a:pt x="1806" y="471"/>
                  </a:lnTo>
                  <a:lnTo>
                    <a:pt x="1819" y="483"/>
                  </a:lnTo>
                  <a:lnTo>
                    <a:pt x="1833" y="495"/>
                  </a:lnTo>
                  <a:lnTo>
                    <a:pt x="1842" y="506"/>
                  </a:lnTo>
                  <a:lnTo>
                    <a:pt x="1852" y="520"/>
                  </a:lnTo>
                  <a:lnTo>
                    <a:pt x="1860" y="531"/>
                  </a:lnTo>
                  <a:lnTo>
                    <a:pt x="1864" y="545"/>
                  </a:lnTo>
                  <a:lnTo>
                    <a:pt x="1865" y="557"/>
                  </a:lnTo>
                  <a:lnTo>
                    <a:pt x="1865" y="557"/>
                  </a:lnTo>
                  <a:lnTo>
                    <a:pt x="1867" y="584"/>
                  </a:lnTo>
                  <a:lnTo>
                    <a:pt x="1869" y="614"/>
                  </a:lnTo>
                  <a:lnTo>
                    <a:pt x="1867" y="651"/>
                  </a:lnTo>
                  <a:lnTo>
                    <a:pt x="1864" y="692"/>
                  </a:lnTo>
                  <a:lnTo>
                    <a:pt x="1858" y="711"/>
                  </a:lnTo>
                  <a:lnTo>
                    <a:pt x="1852" y="732"/>
                  </a:lnTo>
                  <a:lnTo>
                    <a:pt x="1844" y="754"/>
                  </a:lnTo>
                  <a:lnTo>
                    <a:pt x="1835" y="775"/>
                  </a:lnTo>
                  <a:lnTo>
                    <a:pt x="1823" y="796"/>
                  </a:lnTo>
                  <a:lnTo>
                    <a:pt x="1810" y="817"/>
                  </a:lnTo>
                  <a:lnTo>
                    <a:pt x="1792" y="839"/>
                  </a:lnTo>
                  <a:lnTo>
                    <a:pt x="1773" y="858"/>
                  </a:lnTo>
                  <a:lnTo>
                    <a:pt x="1773" y="858"/>
                  </a:lnTo>
                  <a:lnTo>
                    <a:pt x="1750" y="877"/>
                  </a:lnTo>
                  <a:lnTo>
                    <a:pt x="1725" y="899"/>
                  </a:lnTo>
                  <a:lnTo>
                    <a:pt x="1696" y="920"/>
                  </a:lnTo>
                  <a:lnTo>
                    <a:pt x="1665" y="941"/>
                  </a:lnTo>
                  <a:lnTo>
                    <a:pt x="1630" y="962"/>
                  </a:lnTo>
                  <a:lnTo>
                    <a:pt x="1594" y="984"/>
                  </a:lnTo>
                  <a:lnTo>
                    <a:pt x="1555" y="1005"/>
                  </a:lnTo>
                  <a:lnTo>
                    <a:pt x="1515" y="1024"/>
                  </a:lnTo>
                  <a:lnTo>
                    <a:pt x="1470" y="1042"/>
                  </a:lnTo>
                  <a:lnTo>
                    <a:pt x="1424" y="1057"/>
                  </a:lnTo>
                  <a:lnTo>
                    <a:pt x="1376" y="1073"/>
                  </a:lnTo>
                  <a:lnTo>
                    <a:pt x="1326" y="1084"/>
                  </a:lnTo>
                  <a:lnTo>
                    <a:pt x="1274" y="1094"/>
                  </a:lnTo>
                  <a:lnTo>
                    <a:pt x="1222" y="1102"/>
                  </a:lnTo>
                  <a:lnTo>
                    <a:pt x="1166" y="1105"/>
                  </a:lnTo>
                  <a:lnTo>
                    <a:pt x="1110" y="1105"/>
                  </a:lnTo>
                  <a:lnTo>
                    <a:pt x="1110" y="1105"/>
                  </a:lnTo>
                  <a:lnTo>
                    <a:pt x="1052" y="1102"/>
                  </a:lnTo>
                  <a:lnTo>
                    <a:pt x="996" y="1094"/>
                  </a:lnTo>
                  <a:lnTo>
                    <a:pt x="940" y="1084"/>
                  </a:lnTo>
                  <a:lnTo>
                    <a:pt x="884" y="1071"/>
                  </a:lnTo>
                  <a:lnTo>
                    <a:pt x="832" y="1053"/>
                  </a:lnTo>
                  <a:lnTo>
                    <a:pt x="778" y="1034"/>
                  </a:lnTo>
                  <a:lnTo>
                    <a:pt x="728" y="1013"/>
                  </a:lnTo>
                  <a:lnTo>
                    <a:pt x="680" y="989"/>
                  </a:lnTo>
                  <a:lnTo>
                    <a:pt x="634" y="964"/>
                  </a:lnTo>
                  <a:lnTo>
                    <a:pt x="592" y="939"/>
                  </a:lnTo>
                  <a:lnTo>
                    <a:pt x="549" y="912"/>
                  </a:lnTo>
                  <a:lnTo>
                    <a:pt x="513" y="885"/>
                  </a:lnTo>
                  <a:lnTo>
                    <a:pt x="478" y="856"/>
                  </a:lnTo>
                  <a:lnTo>
                    <a:pt x="449" y="827"/>
                  </a:lnTo>
                  <a:lnTo>
                    <a:pt x="422" y="800"/>
                  </a:lnTo>
                  <a:lnTo>
                    <a:pt x="401" y="773"/>
                  </a:lnTo>
                  <a:lnTo>
                    <a:pt x="401" y="773"/>
                  </a:lnTo>
                  <a:lnTo>
                    <a:pt x="358" y="717"/>
                  </a:lnTo>
                  <a:lnTo>
                    <a:pt x="310" y="659"/>
                  </a:lnTo>
                  <a:lnTo>
                    <a:pt x="216" y="545"/>
                  </a:lnTo>
                  <a:lnTo>
                    <a:pt x="139" y="456"/>
                  </a:lnTo>
                  <a:lnTo>
                    <a:pt x="115" y="429"/>
                  </a:lnTo>
                  <a:lnTo>
                    <a:pt x="108" y="417"/>
                  </a:lnTo>
                  <a:lnTo>
                    <a:pt x="108" y="417"/>
                  </a:lnTo>
                  <a:lnTo>
                    <a:pt x="90" y="350"/>
                  </a:lnTo>
                  <a:lnTo>
                    <a:pt x="54" y="20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Freeform 6">
              <a:extLst>
                <a:ext uri="{FF2B5EF4-FFF2-40B4-BE49-F238E27FC236}">
                  <a16:creationId xmlns:a16="http://schemas.microsoft.com/office/drawing/2014/main" id="{3B1A0065-E201-4EC9-9E77-13A046FA7A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6625" y="696913"/>
              <a:ext cx="2663825" cy="1289050"/>
            </a:xfrm>
            <a:custGeom>
              <a:avLst/>
              <a:gdLst>
                <a:gd name="T0" fmla="*/ 165 w 1678"/>
                <a:gd name="T1" fmla="*/ 336 h 812"/>
                <a:gd name="T2" fmla="*/ 275 w 1678"/>
                <a:gd name="T3" fmla="*/ 209 h 812"/>
                <a:gd name="T4" fmla="*/ 243 w 1678"/>
                <a:gd name="T5" fmla="*/ 218 h 812"/>
                <a:gd name="T6" fmla="*/ 173 w 1678"/>
                <a:gd name="T7" fmla="*/ 282 h 812"/>
                <a:gd name="T8" fmla="*/ 106 w 1678"/>
                <a:gd name="T9" fmla="*/ 286 h 812"/>
                <a:gd name="T10" fmla="*/ 119 w 1678"/>
                <a:gd name="T11" fmla="*/ 243 h 812"/>
                <a:gd name="T12" fmla="*/ 202 w 1678"/>
                <a:gd name="T13" fmla="*/ 199 h 812"/>
                <a:gd name="T14" fmla="*/ 208 w 1678"/>
                <a:gd name="T15" fmla="*/ 139 h 812"/>
                <a:gd name="T16" fmla="*/ 158 w 1678"/>
                <a:gd name="T17" fmla="*/ 197 h 812"/>
                <a:gd name="T18" fmla="*/ 88 w 1678"/>
                <a:gd name="T19" fmla="*/ 197 h 812"/>
                <a:gd name="T20" fmla="*/ 127 w 1678"/>
                <a:gd name="T21" fmla="*/ 135 h 812"/>
                <a:gd name="T22" fmla="*/ 73 w 1678"/>
                <a:gd name="T23" fmla="*/ 96 h 812"/>
                <a:gd name="T24" fmla="*/ 34 w 1678"/>
                <a:gd name="T25" fmla="*/ 181 h 812"/>
                <a:gd name="T26" fmla="*/ 212 w 1678"/>
                <a:gd name="T27" fmla="*/ 483 h 812"/>
                <a:gd name="T28" fmla="*/ 349 w 1678"/>
                <a:gd name="T29" fmla="*/ 591 h 812"/>
                <a:gd name="T30" fmla="*/ 370 w 1678"/>
                <a:gd name="T31" fmla="*/ 520 h 812"/>
                <a:gd name="T32" fmla="*/ 428 w 1678"/>
                <a:gd name="T33" fmla="*/ 394 h 812"/>
                <a:gd name="T34" fmla="*/ 360 w 1678"/>
                <a:gd name="T35" fmla="*/ 469 h 812"/>
                <a:gd name="T36" fmla="*/ 320 w 1678"/>
                <a:gd name="T37" fmla="*/ 506 h 812"/>
                <a:gd name="T38" fmla="*/ 235 w 1678"/>
                <a:gd name="T39" fmla="*/ 444 h 812"/>
                <a:gd name="T40" fmla="*/ 285 w 1678"/>
                <a:gd name="T41" fmla="*/ 396 h 812"/>
                <a:gd name="T42" fmla="*/ 358 w 1678"/>
                <a:gd name="T43" fmla="*/ 313 h 812"/>
                <a:gd name="T44" fmla="*/ 308 w 1678"/>
                <a:gd name="T45" fmla="*/ 342 h 812"/>
                <a:gd name="T46" fmla="*/ 196 w 1678"/>
                <a:gd name="T47" fmla="*/ 462 h 812"/>
                <a:gd name="T48" fmla="*/ 599 w 1678"/>
                <a:gd name="T49" fmla="*/ 709 h 812"/>
                <a:gd name="T50" fmla="*/ 674 w 1678"/>
                <a:gd name="T51" fmla="*/ 607 h 812"/>
                <a:gd name="T52" fmla="*/ 593 w 1678"/>
                <a:gd name="T53" fmla="*/ 566 h 812"/>
                <a:gd name="T54" fmla="*/ 578 w 1678"/>
                <a:gd name="T55" fmla="*/ 524 h 812"/>
                <a:gd name="T56" fmla="*/ 512 w 1678"/>
                <a:gd name="T57" fmla="*/ 657 h 812"/>
                <a:gd name="T58" fmla="*/ 771 w 1678"/>
                <a:gd name="T59" fmla="*/ 798 h 812"/>
                <a:gd name="T60" fmla="*/ 875 w 1678"/>
                <a:gd name="T61" fmla="*/ 730 h 812"/>
                <a:gd name="T62" fmla="*/ 850 w 1678"/>
                <a:gd name="T63" fmla="*/ 676 h 812"/>
                <a:gd name="T64" fmla="*/ 796 w 1678"/>
                <a:gd name="T65" fmla="*/ 641 h 812"/>
                <a:gd name="T66" fmla="*/ 763 w 1678"/>
                <a:gd name="T67" fmla="*/ 699 h 812"/>
                <a:gd name="T68" fmla="*/ 1162 w 1678"/>
                <a:gd name="T69" fmla="*/ 779 h 812"/>
                <a:gd name="T70" fmla="*/ 1146 w 1678"/>
                <a:gd name="T71" fmla="*/ 659 h 812"/>
                <a:gd name="T72" fmla="*/ 1052 w 1678"/>
                <a:gd name="T73" fmla="*/ 730 h 812"/>
                <a:gd name="T74" fmla="*/ 1276 w 1678"/>
                <a:gd name="T75" fmla="*/ 754 h 812"/>
                <a:gd name="T76" fmla="*/ 1314 w 1678"/>
                <a:gd name="T77" fmla="*/ 645 h 812"/>
                <a:gd name="T78" fmla="*/ 1283 w 1678"/>
                <a:gd name="T79" fmla="*/ 653 h 812"/>
                <a:gd name="T80" fmla="*/ 1291 w 1678"/>
                <a:gd name="T81" fmla="*/ 699 h 812"/>
                <a:gd name="T82" fmla="*/ 1233 w 1678"/>
                <a:gd name="T83" fmla="*/ 769 h 812"/>
                <a:gd name="T84" fmla="*/ 1437 w 1678"/>
                <a:gd name="T85" fmla="*/ 630 h 812"/>
                <a:gd name="T86" fmla="*/ 1337 w 1678"/>
                <a:gd name="T87" fmla="*/ 603 h 812"/>
                <a:gd name="T88" fmla="*/ 1547 w 1678"/>
                <a:gd name="T89" fmla="*/ 601 h 812"/>
                <a:gd name="T90" fmla="*/ 1526 w 1678"/>
                <a:gd name="T91" fmla="*/ 497 h 812"/>
                <a:gd name="T92" fmla="*/ 1459 w 1678"/>
                <a:gd name="T93" fmla="*/ 524 h 812"/>
                <a:gd name="T94" fmla="*/ 1545 w 1678"/>
                <a:gd name="T95" fmla="*/ 599 h 812"/>
                <a:gd name="T96" fmla="*/ 1678 w 1678"/>
                <a:gd name="T97" fmla="*/ 367 h 812"/>
                <a:gd name="T98" fmla="*/ 1594 w 1678"/>
                <a:gd name="T99" fmla="*/ 398 h 812"/>
                <a:gd name="T100" fmla="*/ 1651 w 1678"/>
                <a:gd name="T101" fmla="*/ 410 h 812"/>
                <a:gd name="T102" fmla="*/ 1582 w 1678"/>
                <a:gd name="T103" fmla="*/ 156 h 812"/>
                <a:gd name="T104" fmla="*/ 1474 w 1678"/>
                <a:gd name="T105" fmla="*/ 139 h 812"/>
                <a:gd name="T106" fmla="*/ 1495 w 1678"/>
                <a:gd name="T107" fmla="*/ 241 h 812"/>
                <a:gd name="T108" fmla="*/ 1576 w 1678"/>
                <a:gd name="T109" fmla="*/ 251 h 812"/>
                <a:gd name="T110" fmla="*/ 493 w 1678"/>
                <a:gd name="T111" fmla="*/ 456 h 812"/>
                <a:gd name="T112" fmla="*/ 435 w 1678"/>
                <a:gd name="T113" fmla="*/ 529 h 812"/>
                <a:gd name="T114" fmla="*/ 418 w 1678"/>
                <a:gd name="T115" fmla="*/ 599 h 812"/>
                <a:gd name="T116" fmla="*/ 472 w 1678"/>
                <a:gd name="T117" fmla="*/ 543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78" h="812">
                  <a:moveTo>
                    <a:pt x="0" y="224"/>
                  </a:moveTo>
                  <a:lnTo>
                    <a:pt x="0" y="224"/>
                  </a:lnTo>
                  <a:lnTo>
                    <a:pt x="56" y="288"/>
                  </a:lnTo>
                  <a:lnTo>
                    <a:pt x="115" y="359"/>
                  </a:lnTo>
                  <a:lnTo>
                    <a:pt x="115" y="359"/>
                  </a:lnTo>
                  <a:lnTo>
                    <a:pt x="140" y="350"/>
                  </a:lnTo>
                  <a:lnTo>
                    <a:pt x="165" y="336"/>
                  </a:lnTo>
                  <a:lnTo>
                    <a:pt x="165" y="336"/>
                  </a:lnTo>
                  <a:lnTo>
                    <a:pt x="179" y="326"/>
                  </a:lnTo>
                  <a:lnTo>
                    <a:pt x="196" y="311"/>
                  </a:lnTo>
                  <a:lnTo>
                    <a:pt x="229" y="276"/>
                  </a:lnTo>
                  <a:lnTo>
                    <a:pt x="260" y="241"/>
                  </a:lnTo>
                  <a:lnTo>
                    <a:pt x="270" y="228"/>
                  </a:lnTo>
                  <a:lnTo>
                    <a:pt x="273" y="220"/>
                  </a:lnTo>
                  <a:lnTo>
                    <a:pt x="273" y="220"/>
                  </a:lnTo>
                  <a:lnTo>
                    <a:pt x="275" y="209"/>
                  </a:lnTo>
                  <a:lnTo>
                    <a:pt x="275" y="209"/>
                  </a:lnTo>
                  <a:lnTo>
                    <a:pt x="250" y="180"/>
                  </a:lnTo>
                  <a:lnTo>
                    <a:pt x="250" y="180"/>
                  </a:lnTo>
                  <a:lnTo>
                    <a:pt x="248" y="189"/>
                  </a:lnTo>
                  <a:lnTo>
                    <a:pt x="243" y="205"/>
                  </a:lnTo>
                  <a:lnTo>
                    <a:pt x="243" y="205"/>
                  </a:lnTo>
                  <a:lnTo>
                    <a:pt x="241" y="212"/>
                  </a:lnTo>
                  <a:lnTo>
                    <a:pt x="243" y="218"/>
                  </a:lnTo>
                  <a:lnTo>
                    <a:pt x="246" y="226"/>
                  </a:lnTo>
                  <a:lnTo>
                    <a:pt x="246" y="230"/>
                  </a:lnTo>
                  <a:lnTo>
                    <a:pt x="241" y="238"/>
                  </a:lnTo>
                  <a:lnTo>
                    <a:pt x="231" y="245"/>
                  </a:lnTo>
                  <a:lnTo>
                    <a:pt x="212" y="259"/>
                  </a:lnTo>
                  <a:lnTo>
                    <a:pt x="212" y="259"/>
                  </a:lnTo>
                  <a:lnTo>
                    <a:pt x="191" y="272"/>
                  </a:lnTo>
                  <a:lnTo>
                    <a:pt x="173" y="282"/>
                  </a:lnTo>
                  <a:lnTo>
                    <a:pt x="158" y="290"/>
                  </a:lnTo>
                  <a:lnTo>
                    <a:pt x="144" y="294"/>
                  </a:lnTo>
                  <a:lnTo>
                    <a:pt x="135" y="295"/>
                  </a:lnTo>
                  <a:lnTo>
                    <a:pt x="125" y="295"/>
                  </a:lnTo>
                  <a:lnTo>
                    <a:pt x="117" y="294"/>
                  </a:lnTo>
                  <a:lnTo>
                    <a:pt x="112" y="290"/>
                  </a:lnTo>
                  <a:lnTo>
                    <a:pt x="112" y="290"/>
                  </a:lnTo>
                  <a:lnTo>
                    <a:pt x="106" y="286"/>
                  </a:lnTo>
                  <a:lnTo>
                    <a:pt x="102" y="280"/>
                  </a:lnTo>
                  <a:lnTo>
                    <a:pt x="100" y="272"/>
                  </a:lnTo>
                  <a:lnTo>
                    <a:pt x="98" y="267"/>
                  </a:lnTo>
                  <a:lnTo>
                    <a:pt x="100" y="261"/>
                  </a:lnTo>
                  <a:lnTo>
                    <a:pt x="104" y="253"/>
                  </a:lnTo>
                  <a:lnTo>
                    <a:pt x="110" y="247"/>
                  </a:lnTo>
                  <a:lnTo>
                    <a:pt x="119" y="243"/>
                  </a:lnTo>
                  <a:lnTo>
                    <a:pt x="119" y="243"/>
                  </a:lnTo>
                  <a:lnTo>
                    <a:pt x="140" y="234"/>
                  </a:lnTo>
                  <a:lnTo>
                    <a:pt x="156" y="224"/>
                  </a:lnTo>
                  <a:lnTo>
                    <a:pt x="169" y="216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7" y="210"/>
                  </a:lnTo>
                  <a:lnTo>
                    <a:pt x="191" y="207"/>
                  </a:lnTo>
                  <a:lnTo>
                    <a:pt x="202" y="199"/>
                  </a:lnTo>
                  <a:lnTo>
                    <a:pt x="208" y="187"/>
                  </a:lnTo>
                  <a:lnTo>
                    <a:pt x="212" y="181"/>
                  </a:lnTo>
                  <a:lnTo>
                    <a:pt x="212" y="181"/>
                  </a:lnTo>
                  <a:lnTo>
                    <a:pt x="216" y="168"/>
                  </a:lnTo>
                  <a:lnTo>
                    <a:pt x="223" y="147"/>
                  </a:lnTo>
                  <a:lnTo>
                    <a:pt x="214" y="137"/>
                  </a:lnTo>
                  <a:lnTo>
                    <a:pt x="214" y="137"/>
                  </a:lnTo>
                  <a:lnTo>
                    <a:pt x="208" y="139"/>
                  </a:lnTo>
                  <a:lnTo>
                    <a:pt x="202" y="145"/>
                  </a:lnTo>
                  <a:lnTo>
                    <a:pt x="194" y="151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79" y="174"/>
                  </a:lnTo>
                  <a:lnTo>
                    <a:pt x="175" y="181"/>
                  </a:lnTo>
                  <a:lnTo>
                    <a:pt x="169" y="189"/>
                  </a:lnTo>
                  <a:lnTo>
                    <a:pt x="158" y="197"/>
                  </a:lnTo>
                  <a:lnTo>
                    <a:pt x="158" y="197"/>
                  </a:lnTo>
                  <a:lnTo>
                    <a:pt x="137" y="209"/>
                  </a:lnTo>
                  <a:lnTo>
                    <a:pt x="108" y="222"/>
                  </a:lnTo>
                  <a:lnTo>
                    <a:pt x="73" y="236"/>
                  </a:lnTo>
                  <a:lnTo>
                    <a:pt x="73" y="236"/>
                  </a:lnTo>
                  <a:lnTo>
                    <a:pt x="75" y="226"/>
                  </a:lnTo>
                  <a:lnTo>
                    <a:pt x="81" y="214"/>
                  </a:lnTo>
                  <a:lnTo>
                    <a:pt x="88" y="197"/>
                  </a:lnTo>
                  <a:lnTo>
                    <a:pt x="88" y="197"/>
                  </a:lnTo>
                  <a:lnTo>
                    <a:pt x="94" y="187"/>
                  </a:lnTo>
                  <a:lnTo>
                    <a:pt x="100" y="180"/>
                  </a:lnTo>
                  <a:lnTo>
                    <a:pt x="112" y="166"/>
                  </a:lnTo>
                  <a:lnTo>
                    <a:pt x="121" y="152"/>
                  </a:lnTo>
                  <a:lnTo>
                    <a:pt x="125" y="145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35" y="50"/>
                  </a:lnTo>
                  <a:lnTo>
                    <a:pt x="135" y="48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0" y="29"/>
                  </a:lnTo>
                  <a:lnTo>
                    <a:pt x="86" y="56"/>
                  </a:lnTo>
                  <a:lnTo>
                    <a:pt x="81" y="79"/>
                  </a:lnTo>
                  <a:lnTo>
                    <a:pt x="73" y="96"/>
                  </a:lnTo>
                  <a:lnTo>
                    <a:pt x="73" y="96"/>
                  </a:lnTo>
                  <a:lnTo>
                    <a:pt x="65" y="114"/>
                  </a:lnTo>
                  <a:lnTo>
                    <a:pt x="58" y="129"/>
                  </a:lnTo>
                  <a:lnTo>
                    <a:pt x="50" y="154"/>
                  </a:lnTo>
                  <a:lnTo>
                    <a:pt x="42" y="174"/>
                  </a:lnTo>
                  <a:lnTo>
                    <a:pt x="38" y="178"/>
                  </a:lnTo>
                  <a:lnTo>
                    <a:pt x="34" y="181"/>
                  </a:lnTo>
                  <a:lnTo>
                    <a:pt x="34" y="181"/>
                  </a:lnTo>
                  <a:lnTo>
                    <a:pt x="27" y="187"/>
                  </a:lnTo>
                  <a:lnTo>
                    <a:pt x="17" y="199"/>
                  </a:lnTo>
                  <a:lnTo>
                    <a:pt x="7" y="212"/>
                  </a:lnTo>
                  <a:lnTo>
                    <a:pt x="0" y="224"/>
                  </a:lnTo>
                  <a:lnTo>
                    <a:pt x="0" y="224"/>
                  </a:lnTo>
                  <a:close/>
                  <a:moveTo>
                    <a:pt x="196" y="462"/>
                  </a:moveTo>
                  <a:lnTo>
                    <a:pt x="196" y="462"/>
                  </a:lnTo>
                  <a:lnTo>
                    <a:pt x="212" y="483"/>
                  </a:lnTo>
                  <a:lnTo>
                    <a:pt x="212" y="483"/>
                  </a:lnTo>
                  <a:lnTo>
                    <a:pt x="235" y="512"/>
                  </a:lnTo>
                  <a:lnTo>
                    <a:pt x="264" y="543"/>
                  </a:lnTo>
                  <a:lnTo>
                    <a:pt x="298" y="574"/>
                  </a:lnTo>
                  <a:lnTo>
                    <a:pt x="337" y="605"/>
                  </a:lnTo>
                  <a:lnTo>
                    <a:pt x="337" y="605"/>
                  </a:lnTo>
                  <a:lnTo>
                    <a:pt x="343" y="599"/>
                  </a:lnTo>
                  <a:lnTo>
                    <a:pt x="349" y="591"/>
                  </a:lnTo>
                  <a:lnTo>
                    <a:pt x="354" y="582"/>
                  </a:lnTo>
                  <a:lnTo>
                    <a:pt x="358" y="568"/>
                  </a:lnTo>
                  <a:lnTo>
                    <a:pt x="358" y="568"/>
                  </a:lnTo>
                  <a:lnTo>
                    <a:pt x="360" y="558"/>
                  </a:lnTo>
                  <a:lnTo>
                    <a:pt x="362" y="551"/>
                  </a:lnTo>
                  <a:lnTo>
                    <a:pt x="362" y="535"/>
                  </a:lnTo>
                  <a:lnTo>
                    <a:pt x="366" y="527"/>
                  </a:lnTo>
                  <a:lnTo>
                    <a:pt x="370" y="520"/>
                  </a:lnTo>
                  <a:lnTo>
                    <a:pt x="377" y="510"/>
                  </a:lnTo>
                  <a:lnTo>
                    <a:pt x="389" y="498"/>
                  </a:lnTo>
                  <a:lnTo>
                    <a:pt x="389" y="498"/>
                  </a:lnTo>
                  <a:lnTo>
                    <a:pt x="426" y="464"/>
                  </a:lnTo>
                  <a:lnTo>
                    <a:pt x="460" y="427"/>
                  </a:lnTo>
                  <a:lnTo>
                    <a:pt x="460" y="427"/>
                  </a:lnTo>
                  <a:lnTo>
                    <a:pt x="428" y="394"/>
                  </a:lnTo>
                  <a:lnTo>
                    <a:pt x="428" y="394"/>
                  </a:lnTo>
                  <a:lnTo>
                    <a:pt x="420" y="406"/>
                  </a:lnTo>
                  <a:lnTo>
                    <a:pt x="420" y="406"/>
                  </a:lnTo>
                  <a:lnTo>
                    <a:pt x="401" y="433"/>
                  </a:lnTo>
                  <a:lnTo>
                    <a:pt x="393" y="442"/>
                  </a:lnTo>
                  <a:lnTo>
                    <a:pt x="381" y="452"/>
                  </a:lnTo>
                  <a:lnTo>
                    <a:pt x="381" y="452"/>
                  </a:lnTo>
                  <a:lnTo>
                    <a:pt x="370" y="462"/>
                  </a:lnTo>
                  <a:lnTo>
                    <a:pt x="360" y="469"/>
                  </a:lnTo>
                  <a:lnTo>
                    <a:pt x="350" y="483"/>
                  </a:lnTo>
                  <a:lnTo>
                    <a:pt x="350" y="483"/>
                  </a:lnTo>
                  <a:lnTo>
                    <a:pt x="347" y="489"/>
                  </a:lnTo>
                  <a:lnTo>
                    <a:pt x="341" y="497"/>
                  </a:lnTo>
                  <a:lnTo>
                    <a:pt x="331" y="504"/>
                  </a:lnTo>
                  <a:lnTo>
                    <a:pt x="325" y="506"/>
                  </a:lnTo>
                  <a:lnTo>
                    <a:pt x="320" y="506"/>
                  </a:lnTo>
                  <a:lnTo>
                    <a:pt x="320" y="506"/>
                  </a:lnTo>
                  <a:lnTo>
                    <a:pt x="306" y="506"/>
                  </a:lnTo>
                  <a:lnTo>
                    <a:pt x="293" y="502"/>
                  </a:lnTo>
                  <a:lnTo>
                    <a:pt x="273" y="498"/>
                  </a:lnTo>
                  <a:lnTo>
                    <a:pt x="273" y="498"/>
                  </a:lnTo>
                  <a:lnTo>
                    <a:pt x="266" y="489"/>
                  </a:lnTo>
                  <a:lnTo>
                    <a:pt x="252" y="471"/>
                  </a:lnTo>
                  <a:lnTo>
                    <a:pt x="235" y="444"/>
                  </a:lnTo>
                  <a:lnTo>
                    <a:pt x="235" y="444"/>
                  </a:lnTo>
                  <a:lnTo>
                    <a:pt x="233" y="440"/>
                  </a:lnTo>
                  <a:lnTo>
                    <a:pt x="231" y="431"/>
                  </a:lnTo>
                  <a:lnTo>
                    <a:pt x="229" y="427"/>
                  </a:lnTo>
                  <a:lnTo>
                    <a:pt x="231" y="421"/>
                  </a:lnTo>
                  <a:lnTo>
                    <a:pt x="235" y="417"/>
                  </a:lnTo>
                  <a:lnTo>
                    <a:pt x="243" y="413"/>
                  </a:lnTo>
                  <a:lnTo>
                    <a:pt x="243" y="413"/>
                  </a:lnTo>
                  <a:lnTo>
                    <a:pt x="285" y="396"/>
                  </a:lnTo>
                  <a:lnTo>
                    <a:pt x="308" y="386"/>
                  </a:lnTo>
                  <a:lnTo>
                    <a:pt x="327" y="375"/>
                  </a:lnTo>
                  <a:lnTo>
                    <a:pt x="327" y="375"/>
                  </a:lnTo>
                  <a:lnTo>
                    <a:pt x="349" y="359"/>
                  </a:lnTo>
                  <a:lnTo>
                    <a:pt x="376" y="338"/>
                  </a:lnTo>
                  <a:lnTo>
                    <a:pt x="376" y="338"/>
                  </a:lnTo>
                  <a:lnTo>
                    <a:pt x="358" y="313"/>
                  </a:lnTo>
                  <a:lnTo>
                    <a:pt x="358" y="313"/>
                  </a:lnTo>
                  <a:lnTo>
                    <a:pt x="329" y="274"/>
                  </a:lnTo>
                  <a:lnTo>
                    <a:pt x="329" y="274"/>
                  </a:lnTo>
                  <a:lnTo>
                    <a:pt x="312" y="313"/>
                  </a:lnTo>
                  <a:lnTo>
                    <a:pt x="312" y="313"/>
                  </a:lnTo>
                  <a:lnTo>
                    <a:pt x="308" y="321"/>
                  </a:lnTo>
                  <a:lnTo>
                    <a:pt x="308" y="328"/>
                  </a:lnTo>
                  <a:lnTo>
                    <a:pt x="310" y="336"/>
                  </a:lnTo>
                  <a:lnTo>
                    <a:pt x="308" y="342"/>
                  </a:lnTo>
                  <a:lnTo>
                    <a:pt x="304" y="346"/>
                  </a:lnTo>
                  <a:lnTo>
                    <a:pt x="297" y="352"/>
                  </a:lnTo>
                  <a:lnTo>
                    <a:pt x="281" y="359"/>
                  </a:lnTo>
                  <a:lnTo>
                    <a:pt x="281" y="359"/>
                  </a:lnTo>
                  <a:lnTo>
                    <a:pt x="246" y="375"/>
                  </a:lnTo>
                  <a:lnTo>
                    <a:pt x="221" y="382"/>
                  </a:lnTo>
                  <a:lnTo>
                    <a:pt x="196" y="390"/>
                  </a:lnTo>
                  <a:lnTo>
                    <a:pt x="196" y="462"/>
                  </a:lnTo>
                  <a:close/>
                  <a:moveTo>
                    <a:pt x="439" y="672"/>
                  </a:moveTo>
                  <a:lnTo>
                    <a:pt x="439" y="672"/>
                  </a:lnTo>
                  <a:lnTo>
                    <a:pt x="476" y="692"/>
                  </a:lnTo>
                  <a:lnTo>
                    <a:pt x="512" y="711"/>
                  </a:lnTo>
                  <a:lnTo>
                    <a:pt x="551" y="728"/>
                  </a:lnTo>
                  <a:lnTo>
                    <a:pt x="589" y="744"/>
                  </a:lnTo>
                  <a:lnTo>
                    <a:pt x="589" y="744"/>
                  </a:lnTo>
                  <a:lnTo>
                    <a:pt x="599" y="709"/>
                  </a:lnTo>
                  <a:lnTo>
                    <a:pt x="607" y="684"/>
                  </a:lnTo>
                  <a:lnTo>
                    <a:pt x="611" y="669"/>
                  </a:lnTo>
                  <a:lnTo>
                    <a:pt x="615" y="665"/>
                  </a:lnTo>
                  <a:lnTo>
                    <a:pt x="620" y="661"/>
                  </a:lnTo>
                  <a:lnTo>
                    <a:pt x="620" y="661"/>
                  </a:lnTo>
                  <a:lnTo>
                    <a:pt x="632" y="651"/>
                  </a:lnTo>
                  <a:lnTo>
                    <a:pt x="647" y="638"/>
                  </a:lnTo>
                  <a:lnTo>
                    <a:pt x="674" y="607"/>
                  </a:lnTo>
                  <a:lnTo>
                    <a:pt x="686" y="595"/>
                  </a:lnTo>
                  <a:lnTo>
                    <a:pt x="686" y="595"/>
                  </a:lnTo>
                  <a:lnTo>
                    <a:pt x="645" y="570"/>
                  </a:lnTo>
                  <a:lnTo>
                    <a:pt x="620" y="591"/>
                  </a:lnTo>
                  <a:lnTo>
                    <a:pt x="605" y="607"/>
                  </a:lnTo>
                  <a:lnTo>
                    <a:pt x="597" y="583"/>
                  </a:lnTo>
                  <a:lnTo>
                    <a:pt x="597" y="583"/>
                  </a:lnTo>
                  <a:lnTo>
                    <a:pt x="593" y="566"/>
                  </a:lnTo>
                  <a:lnTo>
                    <a:pt x="593" y="553"/>
                  </a:lnTo>
                  <a:lnTo>
                    <a:pt x="593" y="549"/>
                  </a:lnTo>
                  <a:lnTo>
                    <a:pt x="597" y="545"/>
                  </a:lnTo>
                  <a:lnTo>
                    <a:pt x="597" y="545"/>
                  </a:lnTo>
                  <a:lnTo>
                    <a:pt x="601" y="541"/>
                  </a:lnTo>
                  <a:lnTo>
                    <a:pt x="601" y="541"/>
                  </a:lnTo>
                  <a:lnTo>
                    <a:pt x="578" y="524"/>
                  </a:lnTo>
                  <a:lnTo>
                    <a:pt x="578" y="524"/>
                  </a:lnTo>
                  <a:lnTo>
                    <a:pt x="566" y="553"/>
                  </a:lnTo>
                  <a:lnTo>
                    <a:pt x="566" y="553"/>
                  </a:lnTo>
                  <a:lnTo>
                    <a:pt x="549" y="589"/>
                  </a:lnTo>
                  <a:lnTo>
                    <a:pt x="528" y="638"/>
                  </a:lnTo>
                  <a:lnTo>
                    <a:pt x="528" y="638"/>
                  </a:lnTo>
                  <a:lnTo>
                    <a:pt x="524" y="645"/>
                  </a:lnTo>
                  <a:lnTo>
                    <a:pt x="518" y="651"/>
                  </a:lnTo>
                  <a:lnTo>
                    <a:pt x="512" y="657"/>
                  </a:lnTo>
                  <a:lnTo>
                    <a:pt x="507" y="661"/>
                  </a:lnTo>
                  <a:lnTo>
                    <a:pt x="491" y="667"/>
                  </a:lnTo>
                  <a:lnTo>
                    <a:pt x="476" y="670"/>
                  </a:lnTo>
                  <a:lnTo>
                    <a:pt x="460" y="670"/>
                  </a:lnTo>
                  <a:lnTo>
                    <a:pt x="447" y="670"/>
                  </a:lnTo>
                  <a:lnTo>
                    <a:pt x="435" y="669"/>
                  </a:lnTo>
                  <a:lnTo>
                    <a:pt x="439" y="672"/>
                  </a:lnTo>
                  <a:close/>
                  <a:moveTo>
                    <a:pt x="771" y="798"/>
                  </a:moveTo>
                  <a:lnTo>
                    <a:pt x="771" y="798"/>
                  </a:lnTo>
                  <a:lnTo>
                    <a:pt x="811" y="806"/>
                  </a:lnTo>
                  <a:lnTo>
                    <a:pt x="852" y="812"/>
                  </a:lnTo>
                  <a:lnTo>
                    <a:pt x="852" y="812"/>
                  </a:lnTo>
                  <a:lnTo>
                    <a:pt x="861" y="769"/>
                  </a:lnTo>
                  <a:lnTo>
                    <a:pt x="867" y="748"/>
                  </a:lnTo>
                  <a:lnTo>
                    <a:pt x="875" y="730"/>
                  </a:lnTo>
                  <a:lnTo>
                    <a:pt x="875" y="730"/>
                  </a:lnTo>
                  <a:lnTo>
                    <a:pt x="890" y="698"/>
                  </a:lnTo>
                  <a:lnTo>
                    <a:pt x="906" y="661"/>
                  </a:lnTo>
                  <a:lnTo>
                    <a:pt x="906" y="661"/>
                  </a:lnTo>
                  <a:lnTo>
                    <a:pt x="863" y="655"/>
                  </a:lnTo>
                  <a:lnTo>
                    <a:pt x="863" y="655"/>
                  </a:lnTo>
                  <a:lnTo>
                    <a:pt x="859" y="665"/>
                  </a:lnTo>
                  <a:lnTo>
                    <a:pt x="855" y="672"/>
                  </a:lnTo>
                  <a:lnTo>
                    <a:pt x="850" y="676"/>
                  </a:lnTo>
                  <a:lnTo>
                    <a:pt x="844" y="676"/>
                  </a:lnTo>
                  <a:lnTo>
                    <a:pt x="844" y="676"/>
                  </a:lnTo>
                  <a:lnTo>
                    <a:pt x="838" y="672"/>
                  </a:lnTo>
                  <a:lnTo>
                    <a:pt x="832" y="667"/>
                  </a:lnTo>
                  <a:lnTo>
                    <a:pt x="827" y="659"/>
                  </a:lnTo>
                  <a:lnTo>
                    <a:pt x="823" y="649"/>
                  </a:lnTo>
                  <a:lnTo>
                    <a:pt x="823" y="649"/>
                  </a:lnTo>
                  <a:lnTo>
                    <a:pt x="796" y="641"/>
                  </a:lnTo>
                  <a:lnTo>
                    <a:pt x="767" y="632"/>
                  </a:lnTo>
                  <a:lnTo>
                    <a:pt x="767" y="632"/>
                  </a:lnTo>
                  <a:lnTo>
                    <a:pt x="769" y="665"/>
                  </a:lnTo>
                  <a:lnTo>
                    <a:pt x="769" y="676"/>
                  </a:lnTo>
                  <a:lnTo>
                    <a:pt x="767" y="684"/>
                  </a:lnTo>
                  <a:lnTo>
                    <a:pt x="767" y="684"/>
                  </a:lnTo>
                  <a:lnTo>
                    <a:pt x="765" y="690"/>
                  </a:lnTo>
                  <a:lnTo>
                    <a:pt x="763" y="699"/>
                  </a:lnTo>
                  <a:lnTo>
                    <a:pt x="765" y="728"/>
                  </a:lnTo>
                  <a:lnTo>
                    <a:pt x="771" y="798"/>
                  </a:lnTo>
                  <a:lnTo>
                    <a:pt x="771" y="798"/>
                  </a:lnTo>
                  <a:close/>
                  <a:moveTo>
                    <a:pt x="1094" y="804"/>
                  </a:moveTo>
                  <a:lnTo>
                    <a:pt x="1094" y="804"/>
                  </a:lnTo>
                  <a:lnTo>
                    <a:pt x="1158" y="790"/>
                  </a:lnTo>
                  <a:lnTo>
                    <a:pt x="1158" y="790"/>
                  </a:lnTo>
                  <a:lnTo>
                    <a:pt x="1162" y="779"/>
                  </a:lnTo>
                  <a:lnTo>
                    <a:pt x="1166" y="767"/>
                  </a:lnTo>
                  <a:lnTo>
                    <a:pt x="1168" y="752"/>
                  </a:lnTo>
                  <a:lnTo>
                    <a:pt x="1168" y="730"/>
                  </a:lnTo>
                  <a:lnTo>
                    <a:pt x="1168" y="730"/>
                  </a:lnTo>
                  <a:lnTo>
                    <a:pt x="1164" y="711"/>
                  </a:lnTo>
                  <a:lnTo>
                    <a:pt x="1160" y="694"/>
                  </a:lnTo>
                  <a:lnTo>
                    <a:pt x="1154" y="674"/>
                  </a:lnTo>
                  <a:lnTo>
                    <a:pt x="1146" y="659"/>
                  </a:lnTo>
                  <a:lnTo>
                    <a:pt x="1146" y="659"/>
                  </a:lnTo>
                  <a:lnTo>
                    <a:pt x="1114" y="665"/>
                  </a:lnTo>
                  <a:lnTo>
                    <a:pt x="1081" y="667"/>
                  </a:lnTo>
                  <a:lnTo>
                    <a:pt x="1050" y="669"/>
                  </a:lnTo>
                  <a:lnTo>
                    <a:pt x="1017" y="669"/>
                  </a:lnTo>
                  <a:lnTo>
                    <a:pt x="1017" y="669"/>
                  </a:lnTo>
                  <a:lnTo>
                    <a:pt x="1039" y="705"/>
                  </a:lnTo>
                  <a:lnTo>
                    <a:pt x="1052" y="730"/>
                  </a:lnTo>
                  <a:lnTo>
                    <a:pt x="1052" y="730"/>
                  </a:lnTo>
                  <a:lnTo>
                    <a:pt x="1060" y="746"/>
                  </a:lnTo>
                  <a:lnTo>
                    <a:pt x="1071" y="767"/>
                  </a:lnTo>
                  <a:lnTo>
                    <a:pt x="1094" y="804"/>
                  </a:lnTo>
                  <a:lnTo>
                    <a:pt x="1094" y="804"/>
                  </a:lnTo>
                  <a:close/>
                  <a:moveTo>
                    <a:pt x="1233" y="769"/>
                  </a:moveTo>
                  <a:lnTo>
                    <a:pt x="1233" y="769"/>
                  </a:lnTo>
                  <a:lnTo>
                    <a:pt x="1276" y="754"/>
                  </a:lnTo>
                  <a:lnTo>
                    <a:pt x="1316" y="738"/>
                  </a:lnTo>
                  <a:lnTo>
                    <a:pt x="1353" y="721"/>
                  </a:lnTo>
                  <a:lnTo>
                    <a:pt x="1389" y="703"/>
                  </a:lnTo>
                  <a:lnTo>
                    <a:pt x="1389" y="703"/>
                  </a:lnTo>
                  <a:lnTo>
                    <a:pt x="1387" y="698"/>
                  </a:lnTo>
                  <a:lnTo>
                    <a:pt x="1383" y="692"/>
                  </a:lnTo>
                  <a:lnTo>
                    <a:pt x="1383" y="692"/>
                  </a:lnTo>
                  <a:lnTo>
                    <a:pt x="1314" y="645"/>
                  </a:lnTo>
                  <a:lnTo>
                    <a:pt x="1287" y="622"/>
                  </a:lnTo>
                  <a:lnTo>
                    <a:pt x="1287" y="622"/>
                  </a:lnTo>
                  <a:lnTo>
                    <a:pt x="1256" y="634"/>
                  </a:lnTo>
                  <a:lnTo>
                    <a:pt x="1256" y="634"/>
                  </a:lnTo>
                  <a:lnTo>
                    <a:pt x="1276" y="645"/>
                  </a:lnTo>
                  <a:lnTo>
                    <a:pt x="1281" y="649"/>
                  </a:lnTo>
                  <a:lnTo>
                    <a:pt x="1283" y="653"/>
                  </a:lnTo>
                  <a:lnTo>
                    <a:pt x="1283" y="653"/>
                  </a:lnTo>
                  <a:lnTo>
                    <a:pt x="1285" y="657"/>
                  </a:lnTo>
                  <a:lnTo>
                    <a:pt x="1291" y="661"/>
                  </a:lnTo>
                  <a:lnTo>
                    <a:pt x="1303" y="672"/>
                  </a:lnTo>
                  <a:lnTo>
                    <a:pt x="1304" y="678"/>
                  </a:lnTo>
                  <a:lnTo>
                    <a:pt x="1304" y="684"/>
                  </a:lnTo>
                  <a:lnTo>
                    <a:pt x="1301" y="692"/>
                  </a:lnTo>
                  <a:lnTo>
                    <a:pt x="1291" y="699"/>
                  </a:lnTo>
                  <a:lnTo>
                    <a:pt x="1291" y="699"/>
                  </a:lnTo>
                  <a:lnTo>
                    <a:pt x="1270" y="713"/>
                  </a:lnTo>
                  <a:lnTo>
                    <a:pt x="1256" y="721"/>
                  </a:lnTo>
                  <a:lnTo>
                    <a:pt x="1245" y="730"/>
                  </a:lnTo>
                  <a:lnTo>
                    <a:pt x="1245" y="730"/>
                  </a:lnTo>
                  <a:lnTo>
                    <a:pt x="1241" y="736"/>
                  </a:lnTo>
                  <a:lnTo>
                    <a:pt x="1237" y="746"/>
                  </a:lnTo>
                  <a:lnTo>
                    <a:pt x="1235" y="757"/>
                  </a:lnTo>
                  <a:lnTo>
                    <a:pt x="1233" y="769"/>
                  </a:lnTo>
                  <a:lnTo>
                    <a:pt x="1233" y="769"/>
                  </a:lnTo>
                  <a:close/>
                  <a:moveTo>
                    <a:pt x="1422" y="686"/>
                  </a:moveTo>
                  <a:lnTo>
                    <a:pt x="1422" y="686"/>
                  </a:lnTo>
                  <a:lnTo>
                    <a:pt x="1470" y="655"/>
                  </a:lnTo>
                  <a:lnTo>
                    <a:pt x="1470" y="655"/>
                  </a:lnTo>
                  <a:lnTo>
                    <a:pt x="1453" y="640"/>
                  </a:lnTo>
                  <a:lnTo>
                    <a:pt x="1437" y="630"/>
                  </a:lnTo>
                  <a:lnTo>
                    <a:pt x="1437" y="630"/>
                  </a:lnTo>
                  <a:lnTo>
                    <a:pt x="1426" y="622"/>
                  </a:lnTo>
                  <a:lnTo>
                    <a:pt x="1412" y="611"/>
                  </a:lnTo>
                  <a:lnTo>
                    <a:pt x="1391" y="591"/>
                  </a:lnTo>
                  <a:lnTo>
                    <a:pt x="1391" y="591"/>
                  </a:lnTo>
                  <a:lnTo>
                    <a:pt x="1382" y="580"/>
                  </a:lnTo>
                  <a:lnTo>
                    <a:pt x="1382" y="580"/>
                  </a:lnTo>
                  <a:lnTo>
                    <a:pt x="1345" y="599"/>
                  </a:lnTo>
                  <a:lnTo>
                    <a:pt x="1337" y="603"/>
                  </a:lnTo>
                  <a:lnTo>
                    <a:pt x="1337" y="603"/>
                  </a:lnTo>
                  <a:lnTo>
                    <a:pt x="1383" y="653"/>
                  </a:lnTo>
                  <a:lnTo>
                    <a:pt x="1383" y="653"/>
                  </a:lnTo>
                  <a:lnTo>
                    <a:pt x="1403" y="670"/>
                  </a:lnTo>
                  <a:lnTo>
                    <a:pt x="1422" y="686"/>
                  </a:lnTo>
                  <a:lnTo>
                    <a:pt x="1422" y="686"/>
                  </a:lnTo>
                  <a:close/>
                  <a:moveTo>
                    <a:pt x="1547" y="601"/>
                  </a:moveTo>
                  <a:lnTo>
                    <a:pt x="1547" y="601"/>
                  </a:lnTo>
                  <a:lnTo>
                    <a:pt x="1584" y="568"/>
                  </a:lnTo>
                  <a:lnTo>
                    <a:pt x="1584" y="568"/>
                  </a:lnTo>
                  <a:lnTo>
                    <a:pt x="1607" y="545"/>
                  </a:lnTo>
                  <a:lnTo>
                    <a:pt x="1607" y="545"/>
                  </a:lnTo>
                  <a:lnTo>
                    <a:pt x="1567" y="526"/>
                  </a:lnTo>
                  <a:lnTo>
                    <a:pt x="1545" y="514"/>
                  </a:lnTo>
                  <a:lnTo>
                    <a:pt x="1545" y="514"/>
                  </a:lnTo>
                  <a:lnTo>
                    <a:pt x="1526" y="497"/>
                  </a:lnTo>
                  <a:lnTo>
                    <a:pt x="1511" y="487"/>
                  </a:lnTo>
                  <a:lnTo>
                    <a:pt x="1505" y="485"/>
                  </a:lnTo>
                  <a:lnTo>
                    <a:pt x="1499" y="483"/>
                  </a:lnTo>
                  <a:lnTo>
                    <a:pt x="1499" y="483"/>
                  </a:lnTo>
                  <a:lnTo>
                    <a:pt x="1493" y="483"/>
                  </a:lnTo>
                  <a:lnTo>
                    <a:pt x="1493" y="483"/>
                  </a:lnTo>
                  <a:lnTo>
                    <a:pt x="1478" y="504"/>
                  </a:lnTo>
                  <a:lnTo>
                    <a:pt x="1459" y="524"/>
                  </a:lnTo>
                  <a:lnTo>
                    <a:pt x="1459" y="524"/>
                  </a:lnTo>
                  <a:lnTo>
                    <a:pt x="1480" y="533"/>
                  </a:lnTo>
                  <a:lnTo>
                    <a:pt x="1489" y="537"/>
                  </a:lnTo>
                  <a:lnTo>
                    <a:pt x="1499" y="545"/>
                  </a:lnTo>
                  <a:lnTo>
                    <a:pt x="1499" y="545"/>
                  </a:lnTo>
                  <a:lnTo>
                    <a:pt x="1528" y="576"/>
                  </a:lnTo>
                  <a:lnTo>
                    <a:pt x="1540" y="589"/>
                  </a:lnTo>
                  <a:lnTo>
                    <a:pt x="1545" y="599"/>
                  </a:lnTo>
                  <a:lnTo>
                    <a:pt x="1545" y="599"/>
                  </a:lnTo>
                  <a:lnTo>
                    <a:pt x="1547" y="601"/>
                  </a:lnTo>
                  <a:lnTo>
                    <a:pt x="1547" y="601"/>
                  </a:lnTo>
                  <a:close/>
                  <a:moveTo>
                    <a:pt x="1655" y="464"/>
                  </a:moveTo>
                  <a:lnTo>
                    <a:pt x="1655" y="464"/>
                  </a:lnTo>
                  <a:lnTo>
                    <a:pt x="1667" y="431"/>
                  </a:lnTo>
                  <a:lnTo>
                    <a:pt x="1675" y="398"/>
                  </a:lnTo>
                  <a:lnTo>
                    <a:pt x="1678" y="367"/>
                  </a:lnTo>
                  <a:lnTo>
                    <a:pt x="1678" y="338"/>
                  </a:lnTo>
                  <a:lnTo>
                    <a:pt x="1678" y="338"/>
                  </a:lnTo>
                  <a:lnTo>
                    <a:pt x="1540" y="352"/>
                  </a:lnTo>
                  <a:lnTo>
                    <a:pt x="1540" y="352"/>
                  </a:lnTo>
                  <a:lnTo>
                    <a:pt x="1538" y="377"/>
                  </a:lnTo>
                  <a:lnTo>
                    <a:pt x="1532" y="404"/>
                  </a:lnTo>
                  <a:lnTo>
                    <a:pt x="1532" y="404"/>
                  </a:lnTo>
                  <a:lnTo>
                    <a:pt x="1594" y="398"/>
                  </a:lnTo>
                  <a:lnTo>
                    <a:pt x="1622" y="394"/>
                  </a:lnTo>
                  <a:lnTo>
                    <a:pt x="1632" y="392"/>
                  </a:lnTo>
                  <a:lnTo>
                    <a:pt x="1638" y="390"/>
                  </a:lnTo>
                  <a:lnTo>
                    <a:pt x="1638" y="390"/>
                  </a:lnTo>
                  <a:lnTo>
                    <a:pt x="1642" y="390"/>
                  </a:lnTo>
                  <a:lnTo>
                    <a:pt x="1646" y="394"/>
                  </a:lnTo>
                  <a:lnTo>
                    <a:pt x="1648" y="400"/>
                  </a:lnTo>
                  <a:lnTo>
                    <a:pt x="1651" y="410"/>
                  </a:lnTo>
                  <a:lnTo>
                    <a:pt x="1653" y="431"/>
                  </a:lnTo>
                  <a:lnTo>
                    <a:pt x="1653" y="452"/>
                  </a:lnTo>
                  <a:lnTo>
                    <a:pt x="1653" y="452"/>
                  </a:lnTo>
                  <a:lnTo>
                    <a:pt x="1653" y="458"/>
                  </a:lnTo>
                  <a:lnTo>
                    <a:pt x="1655" y="464"/>
                  </a:lnTo>
                  <a:lnTo>
                    <a:pt x="1655" y="464"/>
                  </a:lnTo>
                  <a:close/>
                  <a:moveTo>
                    <a:pt x="1582" y="156"/>
                  </a:moveTo>
                  <a:lnTo>
                    <a:pt x="1582" y="156"/>
                  </a:lnTo>
                  <a:lnTo>
                    <a:pt x="1557" y="145"/>
                  </a:lnTo>
                  <a:lnTo>
                    <a:pt x="1530" y="135"/>
                  </a:lnTo>
                  <a:lnTo>
                    <a:pt x="1518" y="133"/>
                  </a:lnTo>
                  <a:lnTo>
                    <a:pt x="1505" y="133"/>
                  </a:lnTo>
                  <a:lnTo>
                    <a:pt x="1493" y="133"/>
                  </a:lnTo>
                  <a:lnTo>
                    <a:pt x="1484" y="135"/>
                  </a:lnTo>
                  <a:lnTo>
                    <a:pt x="1484" y="135"/>
                  </a:lnTo>
                  <a:lnTo>
                    <a:pt x="1474" y="139"/>
                  </a:lnTo>
                  <a:lnTo>
                    <a:pt x="1466" y="145"/>
                  </a:lnTo>
                  <a:lnTo>
                    <a:pt x="1463" y="151"/>
                  </a:lnTo>
                  <a:lnTo>
                    <a:pt x="1461" y="158"/>
                  </a:lnTo>
                  <a:lnTo>
                    <a:pt x="1459" y="166"/>
                  </a:lnTo>
                  <a:lnTo>
                    <a:pt x="1461" y="176"/>
                  </a:lnTo>
                  <a:lnTo>
                    <a:pt x="1468" y="197"/>
                  </a:lnTo>
                  <a:lnTo>
                    <a:pt x="1480" y="218"/>
                  </a:lnTo>
                  <a:lnTo>
                    <a:pt x="1495" y="241"/>
                  </a:lnTo>
                  <a:lnTo>
                    <a:pt x="1522" y="284"/>
                  </a:lnTo>
                  <a:lnTo>
                    <a:pt x="1522" y="284"/>
                  </a:lnTo>
                  <a:lnTo>
                    <a:pt x="1540" y="280"/>
                  </a:lnTo>
                  <a:lnTo>
                    <a:pt x="1555" y="272"/>
                  </a:lnTo>
                  <a:lnTo>
                    <a:pt x="1569" y="263"/>
                  </a:lnTo>
                  <a:lnTo>
                    <a:pt x="1572" y="257"/>
                  </a:lnTo>
                  <a:lnTo>
                    <a:pt x="1576" y="251"/>
                  </a:lnTo>
                  <a:lnTo>
                    <a:pt x="1576" y="251"/>
                  </a:lnTo>
                  <a:lnTo>
                    <a:pt x="1582" y="230"/>
                  </a:lnTo>
                  <a:lnTo>
                    <a:pt x="1584" y="207"/>
                  </a:lnTo>
                  <a:lnTo>
                    <a:pt x="1584" y="181"/>
                  </a:lnTo>
                  <a:lnTo>
                    <a:pt x="1582" y="156"/>
                  </a:lnTo>
                  <a:lnTo>
                    <a:pt x="1582" y="156"/>
                  </a:lnTo>
                  <a:close/>
                  <a:moveTo>
                    <a:pt x="539" y="495"/>
                  </a:moveTo>
                  <a:lnTo>
                    <a:pt x="539" y="495"/>
                  </a:lnTo>
                  <a:lnTo>
                    <a:pt x="493" y="456"/>
                  </a:lnTo>
                  <a:lnTo>
                    <a:pt x="493" y="456"/>
                  </a:lnTo>
                  <a:lnTo>
                    <a:pt x="466" y="483"/>
                  </a:lnTo>
                  <a:lnTo>
                    <a:pt x="466" y="483"/>
                  </a:lnTo>
                  <a:lnTo>
                    <a:pt x="455" y="497"/>
                  </a:lnTo>
                  <a:lnTo>
                    <a:pt x="449" y="506"/>
                  </a:lnTo>
                  <a:lnTo>
                    <a:pt x="443" y="516"/>
                  </a:lnTo>
                  <a:lnTo>
                    <a:pt x="435" y="529"/>
                  </a:lnTo>
                  <a:lnTo>
                    <a:pt x="435" y="529"/>
                  </a:lnTo>
                  <a:lnTo>
                    <a:pt x="428" y="541"/>
                  </a:lnTo>
                  <a:lnTo>
                    <a:pt x="422" y="545"/>
                  </a:lnTo>
                  <a:lnTo>
                    <a:pt x="422" y="551"/>
                  </a:lnTo>
                  <a:lnTo>
                    <a:pt x="420" y="560"/>
                  </a:lnTo>
                  <a:lnTo>
                    <a:pt x="420" y="560"/>
                  </a:lnTo>
                  <a:lnTo>
                    <a:pt x="418" y="587"/>
                  </a:lnTo>
                  <a:lnTo>
                    <a:pt x="418" y="595"/>
                  </a:lnTo>
                  <a:lnTo>
                    <a:pt x="418" y="599"/>
                  </a:lnTo>
                  <a:lnTo>
                    <a:pt x="420" y="599"/>
                  </a:lnTo>
                  <a:lnTo>
                    <a:pt x="420" y="599"/>
                  </a:lnTo>
                  <a:lnTo>
                    <a:pt x="426" y="597"/>
                  </a:lnTo>
                  <a:lnTo>
                    <a:pt x="435" y="589"/>
                  </a:lnTo>
                  <a:lnTo>
                    <a:pt x="447" y="578"/>
                  </a:lnTo>
                  <a:lnTo>
                    <a:pt x="458" y="560"/>
                  </a:lnTo>
                  <a:lnTo>
                    <a:pt x="458" y="560"/>
                  </a:lnTo>
                  <a:lnTo>
                    <a:pt x="472" y="543"/>
                  </a:lnTo>
                  <a:lnTo>
                    <a:pt x="485" y="531"/>
                  </a:lnTo>
                  <a:lnTo>
                    <a:pt x="505" y="514"/>
                  </a:lnTo>
                  <a:lnTo>
                    <a:pt x="505" y="514"/>
                  </a:lnTo>
                  <a:lnTo>
                    <a:pt x="518" y="506"/>
                  </a:lnTo>
                  <a:lnTo>
                    <a:pt x="539" y="495"/>
                  </a:lnTo>
                  <a:lnTo>
                    <a:pt x="539" y="495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Freeform 7">
              <a:extLst>
                <a:ext uri="{FF2B5EF4-FFF2-40B4-BE49-F238E27FC236}">
                  <a16:creationId xmlns:a16="http://schemas.microsoft.com/office/drawing/2014/main" id="{E61F53A7-7149-4B1B-9D16-C211E02001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9438" y="12700"/>
              <a:ext cx="4081463" cy="6832600"/>
            </a:xfrm>
            <a:custGeom>
              <a:avLst/>
              <a:gdLst>
                <a:gd name="T0" fmla="*/ 164 w 2571"/>
                <a:gd name="T1" fmla="*/ 1426 h 4304"/>
                <a:gd name="T2" fmla="*/ 8 w 2571"/>
                <a:gd name="T3" fmla="*/ 1788 h 4304"/>
                <a:gd name="T4" fmla="*/ 33 w 2571"/>
                <a:gd name="T5" fmla="*/ 2058 h 4304"/>
                <a:gd name="T6" fmla="*/ 131 w 2571"/>
                <a:gd name="T7" fmla="*/ 2344 h 4304"/>
                <a:gd name="T8" fmla="*/ 389 w 2571"/>
                <a:gd name="T9" fmla="*/ 3293 h 4304"/>
                <a:gd name="T10" fmla="*/ 534 w 2571"/>
                <a:gd name="T11" fmla="*/ 3838 h 4304"/>
                <a:gd name="T12" fmla="*/ 397 w 2571"/>
                <a:gd name="T13" fmla="*/ 3978 h 4304"/>
                <a:gd name="T14" fmla="*/ 351 w 2571"/>
                <a:gd name="T15" fmla="*/ 4047 h 4304"/>
                <a:gd name="T16" fmla="*/ 370 w 2571"/>
                <a:gd name="T17" fmla="*/ 4200 h 4304"/>
                <a:gd name="T18" fmla="*/ 432 w 2571"/>
                <a:gd name="T19" fmla="*/ 4221 h 4304"/>
                <a:gd name="T20" fmla="*/ 491 w 2571"/>
                <a:gd name="T21" fmla="*/ 4211 h 4304"/>
                <a:gd name="T22" fmla="*/ 574 w 2571"/>
                <a:gd name="T23" fmla="*/ 4215 h 4304"/>
                <a:gd name="T24" fmla="*/ 595 w 2571"/>
                <a:gd name="T25" fmla="*/ 4250 h 4304"/>
                <a:gd name="T26" fmla="*/ 696 w 2571"/>
                <a:gd name="T27" fmla="*/ 4291 h 4304"/>
                <a:gd name="T28" fmla="*/ 803 w 2571"/>
                <a:gd name="T29" fmla="*/ 4300 h 4304"/>
                <a:gd name="T30" fmla="*/ 917 w 2571"/>
                <a:gd name="T31" fmla="*/ 4300 h 4304"/>
                <a:gd name="T32" fmla="*/ 1006 w 2571"/>
                <a:gd name="T33" fmla="*/ 4295 h 4304"/>
                <a:gd name="T34" fmla="*/ 1071 w 2571"/>
                <a:gd name="T35" fmla="*/ 4273 h 4304"/>
                <a:gd name="T36" fmla="*/ 1073 w 2571"/>
                <a:gd name="T37" fmla="*/ 4150 h 4304"/>
                <a:gd name="T38" fmla="*/ 1041 w 2571"/>
                <a:gd name="T39" fmla="*/ 3831 h 4304"/>
                <a:gd name="T40" fmla="*/ 1158 w 2571"/>
                <a:gd name="T41" fmla="*/ 3210 h 4304"/>
                <a:gd name="T42" fmla="*/ 1214 w 2571"/>
                <a:gd name="T43" fmla="*/ 2936 h 4304"/>
                <a:gd name="T44" fmla="*/ 1227 w 2571"/>
                <a:gd name="T45" fmla="*/ 2427 h 4304"/>
                <a:gd name="T46" fmla="*/ 1395 w 2571"/>
                <a:gd name="T47" fmla="*/ 1911 h 4304"/>
                <a:gd name="T48" fmla="*/ 1534 w 2571"/>
                <a:gd name="T49" fmla="*/ 1705 h 4304"/>
                <a:gd name="T50" fmla="*/ 1680 w 2571"/>
                <a:gd name="T51" fmla="*/ 1370 h 4304"/>
                <a:gd name="T52" fmla="*/ 1971 w 2571"/>
                <a:gd name="T53" fmla="*/ 2244 h 4304"/>
                <a:gd name="T54" fmla="*/ 2025 w 2571"/>
                <a:gd name="T55" fmla="*/ 2518 h 4304"/>
                <a:gd name="T56" fmla="*/ 1979 w 2571"/>
                <a:gd name="T57" fmla="*/ 2795 h 4304"/>
                <a:gd name="T58" fmla="*/ 1889 w 2571"/>
                <a:gd name="T59" fmla="*/ 2990 h 4304"/>
                <a:gd name="T60" fmla="*/ 1790 w 2571"/>
                <a:gd name="T61" fmla="*/ 3038 h 4304"/>
                <a:gd name="T62" fmla="*/ 1721 w 2571"/>
                <a:gd name="T63" fmla="*/ 3127 h 4304"/>
                <a:gd name="T64" fmla="*/ 1711 w 2571"/>
                <a:gd name="T65" fmla="*/ 3226 h 4304"/>
                <a:gd name="T66" fmla="*/ 1796 w 2571"/>
                <a:gd name="T67" fmla="*/ 3245 h 4304"/>
                <a:gd name="T68" fmla="*/ 1889 w 2571"/>
                <a:gd name="T69" fmla="*/ 3266 h 4304"/>
                <a:gd name="T70" fmla="*/ 1996 w 2571"/>
                <a:gd name="T71" fmla="*/ 3261 h 4304"/>
                <a:gd name="T72" fmla="*/ 2060 w 2571"/>
                <a:gd name="T73" fmla="*/ 3262 h 4304"/>
                <a:gd name="T74" fmla="*/ 2133 w 2571"/>
                <a:gd name="T75" fmla="*/ 3249 h 4304"/>
                <a:gd name="T76" fmla="*/ 2197 w 2571"/>
                <a:gd name="T77" fmla="*/ 3125 h 4304"/>
                <a:gd name="T78" fmla="*/ 2247 w 2571"/>
                <a:gd name="T79" fmla="*/ 2810 h 4304"/>
                <a:gd name="T80" fmla="*/ 2328 w 2571"/>
                <a:gd name="T81" fmla="*/ 2594 h 4304"/>
                <a:gd name="T82" fmla="*/ 2334 w 2571"/>
                <a:gd name="T83" fmla="*/ 2400 h 4304"/>
                <a:gd name="T84" fmla="*/ 2301 w 2571"/>
                <a:gd name="T85" fmla="*/ 2136 h 4304"/>
                <a:gd name="T86" fmla="*/ 2318 w 2571"/>
                <a:gd name="T87" fmla="*/ 1716 h 4304"/>
                <a:gd name="T88" fmla="*/ 2442 w 2571"/>
                <a:gd name="T89" fmla="*/ 1272 h 4304"/>
                <a:gd name="T90" fmla="*/ 2563 w 2571"/>
                <a:gd name="T91" fmla="*/ 535 h 4304"/>
                <a:gd name="T92" fmla="*/ 2551 w 2571"/>
                <a:gd name="T93" fmla="*/ 253 h 4304"/>
                <a:gd name="T94" fmla="*/ 2417 w 2571"/>
                <a:gd name="T95" fmla="*/ 100 h 4304"/>
                <a:gd name="T96" fmla="*/ 2232 w 2571"/>
                <a:gd name="T97" fmla="*/ 31 h 4304"/>
                <a:gd name="T98" fmla="*/ 1796 w 2571"/>
                <a:gd name="T99" fmla="*/ 17 h 4304"/>
                <a:gd name="T100" fmla="*/ 1642 w 2571"/>
                <a:gd name="T101" fmla="*/ 2 h 4304"/>
                <a:gd name="T102" fmla="*/ 1443 w 2571"/>
                <a:gd name="T103" fmla="*/ 89 h 4304"/>
                <a:gd name="T104" fmla="*/ 817 w 2571"/>
                <a:gd name="T105" fmla="*/ 551 h 4304"/>
                <a:gd name="T106" fmla="*/ 707 w 2571"/>
                <a:gd name="T107" fmla="*/ 605 h 4304"/>
                <a:gd name="T108" fmla="*/ 678 w 2571"/>
                <a:gd name="T109" fmla="*/ 2576 h 4304"/>
                <a:gd name="T110" fmla="*/ 763 w 2571"/>
                <a:gd name="T111" fmla="*/ 2752 h 4304"/>
                <a:gd name="T112" fmla="*/ 803 w 2571"/>
                <a:gd name="T113" fmla="*/ 3003 h 4304"/>
                <a:gd name="T114" fmla="*/ 782 w 2571"/>
                <a:gd name="T115" fmla="*/ 3299 h 4304"/>
                <a:gd name="T116" fmla="*/ 738 w 2571"/>
                <a:gd name="T117" fmla="*/ 3243 h 4304"/>
                <a:gd name="T118" fmla="*/ 678 w 2571"/>
                <a:gd name="T119" fmla="*/ 2576 h 4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71" h="4304">
                  <a:moveTo>
                    <a:pt x="601" y="612"/>
                  </a:moveTo>
                  <a:lnTo>
                    <a:pt x="601" y="612"/>
                  </a:lnTo>
                  <a:lnTo>
                    <a:pt x="514" y="769"/>
                  </a:lnTo>
                  <a:lnTo>
                    <a:pt x="426" y="931"/>
                  </a:lnTo>
                  <a:lnTo>
                    <a:pt x="322" y="1125"/>
                  </a:lnTo>
                  <a:lnTo>
                    <a:pt x="214" y="1330"/>
                  </a:lnTo>
                  <a:lnTo>
                    <a:pt x="164" y="1426"/>
                  </a:lnTo>
                  <a:lnTo>
                    <a:pt x="119" y="1521"/>
                  </a:lnTo>
                  <a:lnTo>
                    <a:pt x="79" y="1606"/>
                  </a:lnTo>
                  <a:lnTo>
                    <a:pt x="46" y="1679"/>
                  </a:lnTo>
                  <a:lnTo>
                    <a:pt x="21" y="1741"/>
                  </a:lnTo>
                  <a:lnTo>
                    <a:pt x="13" y="1766"/>
                  </a:lnTo>
                  <a:lnTo>
                    <a:pt x="8" y="1788"/>
                  </a:lnTo>
                  <a:lnTo>
                    <a:pt x="8" y="1788"/>
                  </a:lnTo>
                  <a:lnTo>
                    <a:pt x="2" y="1824"/>
                  </a:lnTo>
                  <a:lnTo>
                    <a:pt x="0" y="1863"/>
                  </a:lnTo>
                  <a:lnTo>
                    <a:pt x="0" y="1904"/>
                  </a:lnTo>
                  <a:lnTo>
                    <a:pt x="6" y="1942"/>
                  </a:lnTo>
                  <a:lnTo>
                    <a:pt x="11" y="1981"/>
                  </a:lnTo>
                  <a:lnTo>
                    <a:pt x="21" y="2020"/>
                  </a:lnTo>
                  <a:lnTo>
                    <a:pt x="33" y="2058"/>
                  </a:lnTo>
                  <a:lnTo>
                    <a:pt x="44" y="2097"/>
                  </a:lnTo>
                  <a:lnTo>
                    <a:pt x="69" y="2170"/>
                  </a:lnTo>
                  <a:lnTo>
                    <a:pt x="96" y="2236"/>
                  </a:lnTo>
                  <a:lnTo>
                    <a:pt x="117" y="2296"/>
                  </a:lnTo>
                  <a:lnTo>
                    <a:pt x="125" y="2321"/>
                  </a:lnTo>
                  <a:lnTo>
                    <a:pt x="131" y="2344"/>
                  </a:lnTo>
                  <a:lnTo>
                    <a:pt x="131" y="2344"/>
                  </a:lnTo>
                  <a:lnTo>
                    <a:pt x="146" y="2410"/>
                  </a:lnTo>
                  <a:lnTo>
                    <a:pt x="173" y="2516"/>
                  </a:lnTo>
                  <a:lnTo>
                    <a:pt x="208" y="2654"/>
                  </a:lnTo>
                  <a:lnTo>
                    <a:pt x="250" y="2808"/>
                  </a:lnTo>
                  <a:lnTo>
                    <a:pt x="295" y="2973"/>
                  </a:lnTo>
                  <a:lnTo>
                    <a:pt x="343" y="3139"/>
                  </a:lnTo>
                  <a:lnTo>
                    <a:pt x="389" y="3293"/>
                  </a:lnTo>
                  <a:lnTo>
                    <a:pt x="432" y="3427"/>
                  </a:lnTo>
                  <a:lnTo>
                    <a:pt x="432" y="3427"/>
                  </a:lnTo>
                  <a:lnTo>
                    <a:pt x="466" y="3541"/>
                  </a:lnTo>
                  <a:lnTo>
                    <a:pt x="493" y="3637"/>
                  </a:lnTo>
                  <a:lnTo>
                    <a:pt x="512" y="3721"/>
                  </a:lnTo>
                  <a:lnTo>
                    <a:pt x="526" y="3788"/>
                  </a:lnTo>
                  <a:lnTo>
                    <a:pt x="534" y="3838"/>
                  </a:lnTo>
                  <a:lnTo>
                    <a:pt x="538" y="3877"/>
                  </a:lnTo>
                  <a:lnTo>
                    <a:pt x="539" y="3906"/>
                  </a:lnTo>
                  <a:lnTo>
                    <a:pt x="539" y="3906"/>
                  </a:lnTo>
                  <a:lnTo>
                    <a:pt x="520" y="3914"/>
                  </a:lnTo>
                  <a:lnTo>
                    <a:pt x="476" y="3935"/>
                  </a:lnTo>
                  <a:lnTo>
                    <a:pt x="422" y="3962"/>
                  </a:lnTo>
                  <a:lnTo>
                    <a:pt x="397" y="3978"/>
                  </a:lnTo>
                  <a:lnTo>
                    <a:pt x="378" y="3991"/>
                  </a:lnTo>
                  <a:lnTo>
                    <a:pt x="378" y="3991"/>
                  </a:lnTo>
                  <a:lnTo>
                    <a:pt x="370" y="3999"/>
                  </a:lnTo>
                  <a:lnTo>
                    <a:pt x="364" y="4009"/>
                  </a:lnTo>
                  <a:lnTo>
                    <a:pt x="358" y="4020"/>
                  </a:lnTo>
                  <a:lnTo>
                    <a:pt x="354" y="4034"/>
                  </a:lnTo>
                  <a:lnTo>
                    <a:pt x="351" y="4047"/>
                  </a:lnTo>
                  <a:lnTo>
                    <a:pt x="349" y="4063"/>
                  </a:lnTo>
                  <a:lnTo>
                    <a:pt x="345" y="4096"/>
                  </a:lnTo>
                  <a:lnTo>
                    <a:pt x="347" y="4126"/>
                  </a:lnTo>
                  <a:lnTo>
                    <a:pt x="352" y="4155"/>
                  </a:lnTo>
                  <a:lnTo>
                    <a:pt x="360" y="4181"/>
                  </a:lnTo>
                  <a:lnTo>
                    <a:pt x="364" y="4192"/>
                  </a:lnTo>
                  <a:lnTo>
                    <a:pt x="370" y="4200"/>
                  </a:lnTo>
                  <a:lnTo>
                    <a:pt x="370" y="4200"/>
                  </a:lnTo>
                  <a:lnTo>
                    <a:pt x="376" y="4206"/>
                  </a:lnTo>
                  <a:lnTo>
                    <a:pt x="383" y="4211"/>
                  </a:lnTo>
                  <a:lnTo>
                    <a:pt x="391" y="4215"/>
                  </a:lnTo>
                  <a:lnTo>
                    <a:pt x="399" y="4219"/>
                  </a:lnTo>
                  <a:lnTo>
                    <a:pt x="414" y="4221"/>
                  </a:lnTo>
                  <a:lnTo>
                    <a:pt x="432" y="4221"/>
                  </a:lnTo>
                  <a:lnTo>
                    <a:pt x="447" y="4221"/>
                  </a:lnTo>
                  <a:lnTo>
                    <a:pt x="458" y="4219"/>
                  </a:lnTo>
                  <a:lnTo>
                    <a:pt x="470" y="4215"/>
                  </a:lnTo>
                  <a:lnTo>
                    <a:pt x="470" y="4215"/>
                  </a:lnTo>
                  <a:lnTo>
                    <a:pt x="472" y="4213"/>
                  </a:lnTo>
                  <a:lnTo>
                    <a:pt x="480" y="4211"/>
                  </a:lnTo>
                  <a:lnTo>
                    <a:pt x="491" y="4211"/>
                  </a:lnTo>
                  <a:lnTo>
                    <a:pt x="509" y="4215"/>
                  </a:lnTo>
                  <a:lnTo>
                    <a:pt x="509" y="4215"/>
                  </a:lnTo>
                  <a:lnTo>
                    <a:pt x="518" y="4217"/>
                  </a:lnTo>
                  <a:lnTo>
                    <a:pt x="530" y="4217"/>
                  </a:lnTo>
                  <a:lnTo>
                    <a:pt x="553" y="4213"/>
                  </a:lnTo>
                  <a:lnTo>
                    <a:pt x="564" y="4213"/>
                  </a:lnTo>
                  <a:lnTo>
                    <a:pt x="574" y="4215"/>
                  </a:lnTo>
                  <a:lnTo>
                    <a:pt x="578" y="4217"/>
                  </a:lnTo>
                  <a:lnTo>
                    <a:pt x="582" y="4221"/>
                  </a:lnTo>
                  <a:lnTo>
                    <a:pt x="584" y="4225"/>
                  </a:lnTo>
                  <a:lnTo>
                    <a:pt x="586" y="4231"/>
                  </a:lnTo>
                  <a:lnTo>
                    <a:pt x="586" y="4231"/>
                  </a:lnTo>
                  <a:lnTo>
                    <a:pt x="590" y="4242"/>
                  </a:lnTo>
                  <a:lnTo>
                    <a:pt x="595" y="4250"/>
                  </a:lnTo>
                  <a:lnTo>
                    <a:pt x="601" y="4256"/>
                  </a:lnTo>
                  <a:lnTo>
                    <a:pt x="609" y="4258"/>
                  </a:lnTo>
                  <a:lnTo>
                    <a:pt x="618" y="4262"/>
                  </a:lnTo>
                  <a:lnTo>
                    <a:pt x="624" y="4262"/>
                  </a:lnTo>
                  <a:lnTo>
                    <a:pt x="624" y="4262"/>
                  </a:lnTo>
                  <a:lnTo>
                    <a:pt x="661" y="4277"/>
                  </a:lnTo>
                  <a:lnTo>
                    <a:pt x="696" y="4291"/>
                  </a:lnTo>
                  <a:lnTo>
                    <a:pt x="713" y="4297"/>
                  </a:lnTo>
                  <a:lnTo>
                    <a:pt x="732" y="4300"/>
                  </a:lnTo>
                  <a:lnTo>
                    <a:pt x="732" y="4300"/>
                  </a:lnTo>
                  <a:lnTo>
                    <a:pt x="751" y="4302"/>
                  </a:lnTo>
                  <a:lnTo>
                    <a:pt x="769" y="4304"/>
                  </a:lnTo>
                  <a:lnTo>
                    <a:pt x="788" y="4302"/>
                  </a:lnTo>
                  <a:lnTo>
                    <a:pt x="803" y="4300"/>
                  </a:lnTo>
                  <a:lnTo>
                    <a:pt x="830" y="4295"/>
                  </a:lnTo>
                  <a:lnTo>
                    <a:pt x="840" y="4293"/>
                  </a:lnTo>
                  <a:lnTo>
                    <a:pt x="840" y="4293"/>
                  </a:lnTo>
                  <a:lnTo>
                    <a:pt x="859" y="4297"/>
                  </a:lnTo>
                  <a:lnTo>
                    <a:pt x="882" y="4298"/>
                  </a:lnTo>
                  <a:lnTo>
                    <a:pt x="917" y="4300"/>
                  </a:lnTo>
                  <a:lnTo>
                    <a:pt x="917" y="4300"/>
                  </a:lnTo>
                  <a:lnTo>
                    <a:pt x="936" y="4300"/>
                  </a:lnTo>
                  <a:lnTo>
                    <a:pt x="952" y="4300"/>
                  </a:lnTo>
                  <a:lnTo>
                    <a:pt x="977" y="4297"/>
                  </a:lnTo>
                  <a:lnTo>
                    <a:pt x="994" y="4293"/>
                  </a:lnTo>
                  <a:lnTo>
                    <a:pt x="1002" y="4293"/>
                  </a:lnTo>
                  <a:lnTo>
                    <a:pt x="1002" y="4293"/>
                  </a:lnTo>
                  <a:lnTo>
                    <a:pt x="1006" y="4295"/>
                  </a:lnTo>
                  <a:lnTo>
                    <a:pt x="1014" y="4295"/>
                  </a:lnTo>
                  <a:lnTo>
                    <a:pt x="1023" y="4295"/>
                  </a:lnTo>
                  <a:lnTo>
                    <a:pt x="1041" y="4293"/>
                  </a:lnTo>
                  <a:lnTo>
                    <a:pt x="1041" y="4293"/>
                  </a:lnTo>
                  <a:lnTo>
                    <a:pt x="1052" y="4289"/>
                  </a:lnTo>
                  <a:lnTo>
                    <a:pt x="1062" y="4283"/>
                  </a:lnTo>
                  <a:lnTo>
                    <a:pt x="1071" y="4273"/>
                  </a:lnTo>
                  <a:lnTo>
                    <a:pt x="1081" y="4262"/>
                  </a:lnTo>
                  <a:lnTo>
                    <a:pt x="1087" y="4248"/>
                  </a:lnTo>
                  <a:lnTo>
                    <a:pt x="1091" y="4233"/>
                  </a:lnTo>
                  <a:lnTo>
                    <a:pt x="1091" y="4217"/>
                  </a:lnTo>
                  <a:lnTo>
                    <a:pt x="1087" y="4200"/>
                  </a:lnTo>
                  <a:lnTo>
                    <a:pt x="1087" y="4200"/>
                  </a:lnTo>
                  <a:lnTo>
                    <a:pt x="1073" y="4150"/>
                  </a:lnTo>
                  <a:lnTo>
                    <a:pt x="1058" y="4080"/>
                  </a:lnTo>
                  <a:lnTo>
                    <a:pt x="1046" y="4009"/>
                  </a:lnTo>
                  <a:lnTo>
                    <a:pt x="1042" y="3978"/>
                  </a:lnTo>
                  <a:lnTo>
                    <a:pt x="1041" y="3952"/>
                  </a:lnTo>
                  <a:lnTo>
                    <a:pt x="1041" y="3952"/>
                  </a:lnTo>
                  <a:lnTo>
                    <a:pt x="1041" y="3898"/>
                  </a:lnTo>
                  <a:lnTo>
                    <a:pt x="1041" y="3831"/>
                  </a:lnTo>
                  <a:lnTo>
                    <a:pt x="1044" y="3761"/>
                  </a:lnTo>
                  <a:lnTo>
                    <a:pt x="1048" y="3705"/>
                  </a:lnTo>
                  <a:lnTo>
                    <a:pt x="1048" y="3705"/>
                  </a:lnTo>
                  <a:lnTo>
                    <a:pt x="1056" y="3666"/>
                  </a:lnTo>
                  <a:lnTo>
                    <a:pt x="1069" y="3599"/>
                  </a:lnTo>
                  <a:lnTo>
                    <a:pt x="1110" y="3409"/>
                  </a:lnTo>
                  <a:lnTo>
                    <a:pt x="1158" y="3210"/>
                  </a:lnTo>
                  <a:lnTo>
                    <a:pt x="1179" y="3125"/>
                  </a:lnTo>
                  <a:lnTo>
                    <a:pt x="1195" y="3063"/>
                  </a:lnTo>
                  <a:lnTo>
                    <a:pt x="1195" y="3063"/>
                  </a:lnTo>
                  <a:lnTo>
                    <a:pt x="1200" y="3036"/>
                  </a:lnTo>
                  <a:lnTo>
                    <a:pt x="1206" y="3007"/>
                  </a:lnTo>
                  <a:lnTo>
                    <a:pt x="1210" y="2973"/>
                  </a:lnTo>
                  <a:lnTo>
                    <a:pt x="1214" y="2936"/>
                  </a:lnTo>
                  <a:lnTo>
                    <a:pt x="1218" y="2857"/>
                  </a:lnTo>
                  <a:lnTo>
                    <a:pt x="1222" y="2771"/>
                  </a:lnTo>
                  <a:lnTo>
                    <a:pt x="1222" y="2609"/>
                  </a:lnTo>
                  <a:lnTo>
                    <a:pt x="1224" y="2540"/>
                  </a:lnTo>
                  <a:lnTo>
                    <a:pt x="1226" y="2483"/>
                  </a:lnTo>
                  <a:lnTo>
                    <a:pt x="1226" y="2483"/>
                  </a:lnTo>
                  <a:lnTo>
                    <a:pt x="1227" y="2427"/>
                  </a:lnTo>
                  <a:lnTo>
                    <a:pt x="1226" y="2360"/>
                  </a:lnTo>
                  <a:lnTo>
                    <a:pt x="1222" y="2213"/>
                  </a:lnTo>
                  <a:lnTo>
                    <a:pt x="1214" y="2087"/>
                  </a:lnTo>
                  <a:lnTo>
                    <a:pt x="1210" y="2035"/>
                  </a:lnTo>
                  <a:lnTo>
                    <a:pt x="1210" y="2035"/>
                  </a:lnTo>
                  <a:lnTo>
                    <a:pt x="1395" y="1911"/>
                  </a:lnTo>
                  <a:lnTo>
                    <a:pt x="1395" y="1911"/>
                  </a:lnTo>
                  <a:lnTo>
                    <a:pt x="1424" y="1888"/>
                  </a:lnTo>
                  <a:lnTo>
                    <a:pt x="1447" y="1867"/>
                  </a:lnTo>
                  <a:lnTo>
                    <a:pt x="1466" y="1842"/>
                  </a:lnTo>
                  <a:lnTo>
                    <a:pt x="1482" y="1813"/>
                  </a:lnTo>
                  <a:lnTo>
                    <a:pt x="1499" y="1782"/>
                  </a:lnTo>
                  <a:lnTo>
                    <a:pt x="1515" y="1747"/>
                  </a:lnTo>
                  <a:lnTo>
                    <a:pt x="1534" y="1705"/>
                  </a:lnTo>
                  <a:lnTo>
                    <a:pt x="1557" y="1656"/>
                  </a:lnTo>
                  <a:lnTo>
                    <a:pt x="1557" y="1656"/>
                  </a:lnTo>
                  <a:lnTo>
                    <a:pt x="1582" y="1604"/>
                  </a:lnTo>
                  <a:lnTo>
                    <a:pt x="1605" y="1552"/>
                  </a:lnTo>
                  <a:lnTo>
                    <a:pt x="1646" y="1461"/>
                  </a:lnTo>
                  <a:lnTo>
                    <a:pt x="1680" y="1370"/>
                  </a:lnTo>
                  <a:lnTo>
                    <a:pt x="1680" y="1370"/>
                  </a:lnTo>
                  <a:lnTo>
                    <a:pt x="1777" y="1560"/>
                  </a:lnTo>
                  <a:lnTo>
                    <a:pt x="1873" y="1749"/>
                  </a:lnTo>
                  <a:lnTo>
                    <a:pt x="1873" y="1749"/>
                  </a:lnTo>
                  <a:lnTo>
                    <a:pt x="1917" y="1967"/>
                  </a:lnTo>
                  <a:lnTo>
                    <a:pt x="1966" y="2221"/>
                  </a:lnTo>
                  <a:lnTo>
                    <a:pt x="1966" y="2221"/>
                  </a:lnTo>
                  <a:lnTo>
                    <a:pt x="1971" y="2244"/>
                  </a:lnTo>
                  <a:lnTo>
                    <a:pt x="1981" y="2277"/>
                  </a:lnTo>
                  <a:lnTo>
                    <a:pt x="1993" y="2321"/>
                  </a:lnTo>
                  <a:lnTo>
                    <a:pt x="2004" y="2371"/>
                  </a:lnTo>
                  <a:lnTo>
                    <a:pt x="2016" y="2427"/>
                  </a:lnTo>
                  <a:lnTo>
                    <a:pt x="2020" y="2456"/>
                  </a:lnTo>
                  <a:lnTo>
                    <a:pt x="2023" y="2487"/>
                  </a:lnTo>
                  <a:lnTo>
                    <a:pt x="2025" y="2518"/>
                  </a:lnTo>
                  <a:lnTo>
                    <a:pt x="2025" y="2551"/>
                  </a:lnTo>
                  <a:lnTo>
                    <a:pt x="2023" y="2582"/>
                  </a:lnTo>
                  <a:lnTo>
                    <a:pt x="2020" y="2615"/>
                  </a:lnTo>
                  <a:lnTo>
                    <a:pt x="2020" y="2615"/>
                  </a:lnTo>
                  <a:lnTo>
                    <a:pt x="2008" y="2679"/>
                  </a:lnTo>
                  <a:lnTo>
                    <a:pt x="1995" y="2739"/>
                  </a:lnTo>
                  <a:lnTo>
                    <a:pt x="1979" y="2795"/>
                  </a:lnTo>
                  <a:lnTo>
                    <a:pt x="1962" y="2845"/>
                  </a:lnTo>
                  <a:lnTo>
                    <a:pt x="1944" y="2889"/>
                  </a:lnTo>
                  <a:lnTo>
                    <a:pt x="1929" y="2926"/>
                  </a:lnTo>
                  <a:lnTo>
                    <a:pt x="1915" y="2953"/>
                  </a:lnTo>
                  <a:lnTo>
                    <a:pt x="1904" y="2971"/>
                  </a:lnTo>
                  <a:lnTo>
                    <a:pt x="1904" y="2971"/>
                  </a:lnTo>
                  <a:lnTo>
                    <a:pt x="1889" y="2990"/>
                  </a:lnTo>
                  <a:lnTo>
                    <a:pt x="1881" y="2996"/>
                  </a:lnTo>
                  <a:lnTo>
                    <a:pt x="1873" y="3002"/>
                  </a:lnTo>
                  <a:lnTo>
                    <a:pt x="1863" y="3009"/>
                  </a:lnTo>
                  <a:lnTo>
                    <a:pt x="1848" y="3015"/>
                  </a:lnTo>
                  <a:lnTo>
                    <a:pt x="1804" y="3032"/>
                  </a:lnTo>
                  <a:lnTo>
                    <a:pt x="1804" y="3032"/>
                  </a:lnTo>
                  <a:lnTo>
                    <a:pt x="1790" y="3038"/>
                  </a:lnTo>
                  <a:lnTo>
                    <a:pt x="1777" y="3048"/>
                  </a:lnTo>
                  <a:lnTo>
                    <a:pt x="1765" y="3058"/>
                  </a:lnTo>
                  <a:lnTo>
                    <a:pt x="1754" y="3069"/>
                  </a:lnTo>
                  <a:lnTo>
                    <a:pt x="1744" y="3083"/>
                  </a:lnTo>
                  <a:lnTo>
                    <a:pt x="1734" y="3098"/>
                  </a:lnTo>
                  <a:lnTo>
                    <a:pt x="1727" y="3112"/>
                  </a:lnTo>
                  <a:lnTo>
                    <a:pt x="1721" y="3127"/>
                  </a:lnTo>
                  <a:lnTo>
                    <a:pt x="1709" y="3158"/>
                  </a:lnTo>
                  <a:lnTo>
                    <a:pt x="1705" y="3185"/>
                  </a:lnTo>
                  <a:lnTo>
                    <a:pt x="1705" y="3199"/>
                  </a:lnTo>
                  <a:lnTo>
                    <a:pt x="1705" y="3208"/>
                  </a:lnTo>
                  <a:lnTo>
                    <a:pt x="1707" y="3218"/>
                  </a:lnTo>
                  <a:lnTo>
                    <a:pt x="1711" y="3226"/>
                  </a:lnTo>
                  <a:lnTo>
                    <a:pt x="1711" y="3226"/>
                  </a:lnTo>
                  <a:lnTo>
                    <a:pt x="1717" y="3232"/>
                  </a:lnTo>
                  <a:lnTo>
                    <a:pt x="1723" y="3235"/>
                  </a:lnTo>
                  <a:lnTo>
                    <a:pt x="1730" y="3239"/>
                  </a:lnTo>
                  <a:lnTo>
                    <a:pt x="1738" y="3243"/>
                  </a:lnTo>
                  <a:lnTo>
                    <a:pt x="1757" y="3245"/>
                  </a:lnTo>
                  <a:lnTo>
                    <a:pt x="1779" y="3245"/>
                  </a:lnTo>
                  <a:lnTo>
                    <a:pt x="1796" y="3245"/>
                  </a:lnTo>
                  <a:lnTo>
                    <a:pt x="1811" y="3243"/>
                  </a:lnTo>
                  <a:lnTo>
                    <a:pt x="1827" y="3241"/>
                  </a:lnTo>
                  <a:lnTo>
                    <a:pt x="1827" y="3241"/>
                  </a:lnTo>
                  <a:lnTo>
                    <a:pt x="1835" y="3245"/>
                  </a:lnTo>
                  <a:lnTo>
                    <a:pt x="1856" y="3257"/>
                  </a:lnTo>
                  <a:lnTo>
                    <a:pt x="1869" y="3262"/>
                  </a:lnTo>
                  <a:lnTo>
                    <a:pt x="1889" y="3266"/>
                  </a:lnTo>
                  <a:lnTo>
                    <a:pt x="1910" y="3270"/>
                  </a:lnTo>
                  <a:lnTo>
                    <a:pt x="1935" y="3272"/>
                  </a:lnTo>
                  <a:lnTo>
                    <a:pt x="1935" y="3272"/>
                  </a:lnTo>
                  <a:lnTo>
                    <a:pt x="1958" y="3270"/>
                  </a:lnTo>
                  <a:lnTo>
                    <a:pt x="1975" y="3268"/>
                  </a:lnTo>
                  <a:lnTo>
                    <a:pt x="1987" y="3264"/>
                  </a:lnTo>
                  <a:lnTo>
                    <a:pt x="1996" y="3261"/>
                  </a:lnTo>
                  <a:lnTo>
                    <a:pt x="2000" y="3257"/>
                  </a:lnTo>
                  <a:lnTo>
                    <a:pt x="2002" y="3253"/>
                  </a:lnTo>
                  <a:lnTo>
                    <a:pt x="2004" y="3249"/>
                  </a:lnTo>
                  <a:lnTo>
                    <a:pt x="2004" y="3249"/>
                  </a:lnTo>
                  <a:lnTo>
                    <a:pt x="2012" y="3251"/>
                  </a:lnTo>
                  <a:lnTo>
                    <a:pt x="2031" y="3257"/>
                  </a:lnTo>
                  <a:lnTo>
                    <a:pt x="2060" y="3262"/>
                  </a:lnTo>
                  <a:lnTo>
                    <a:pt x="2077" y="3264"/>
                  </a:lnTo>
                  <a:lnTo>
                    <a:pt x="2097" y="3264"/>
                  </a:lnTo>
                  <a:lnTo>
                    <a:pt x="2097" y="3264"/>
                  </a:lnTo>
                  <a:lnTo>
                    <a:pt x="2106" y="3262"/>
                  </a:lnTo>
                  <a:lnTo>
                    <a:pt x="2116" y="3261"/>
                  </a:lnTo>
                  <a:lnTo>
                    <a:pt x="2126" y="3255"/>
                  </a:lnTo>
                  <a:lnTo>
                    <a:pt x="2133" y="3249"/>
                  </a:lnTo>
                  <a:lnTo>
                    <a:pt x="2151" y="3232"/>
                  </a:lnTo>
                  <a:lnTo>
                    <a:pt x="2166" y="3212"/>
                  </a:lnTo>
                  <a:lnTo>
                    <a:pt x="2180" y="3189"/>
                  </a:lnTo>
                  <a:lnTo>
                    <a:pt x="2189" y="3166"/>
                  </a:lnTo>
                  <a:lnTo>
                    <a:pt x="2195" y="3145"/>
                  </a:lnTo>
                  <a:lnTo>
                    <a:pt x="2197" y="3125"/>
                  </a:lnTo>
                  <a:lnTo>
                    <a:pt x="2197" y="3125"/>
                  </a:lnTo>
                  <a:lnTo>
                    <a:pt x="2199" y="3065"/>
                  </a:lnTo>
                  <a:lnTo>
                    <a:pt x="2203" y="3021"/>
                  </a:lnTo>
                  <a:lnTo>
                    <a:pt x="2208" y="2973"/>
                  </a:lnTo>
                  <a:lnTo>
                    <a:pt x="2218" y="2918"/>
                  </a:lnTo>
                  <a:lnTo>
                    <a:pt x="2230" y="2862"/>
                  </a:lnTo>
                  <a:lnTo>
                    <a:pt x="2237" y="2837"/>
                  </a:lnTo>
                  <a:lnTo>
                    <a:pt x="2247" y="2810"/>
                  </a:lnTo>
                  <a:lnTo>
                    <a:pt x="2257" y="2785"/>
                  </a:lnTo>
                  <a:lnTo>
                    <a:pt x="2266" y="2762"/>
                  </a:lnTo>
                  <a:lnTo>
                    <a:pt x="2266" y="2762"/>
                  </a:lnTo>
                  <a:lnTo>
                    <a:pt x="2287" y="2717"/>
                  </a:lnTo>
                  <a:lnTo>
                    <a:pt x="2303" y="2673"/>
                  </a:lnTo>
                  <a:lnTo>
                    <a:pt x="2316" y="2632"/>
                  </a:lnTo>
                  <a:lnTo>
                    <a:pt x="2328" y="2594"/>
                  </a:lnTo>
                  <a:lnTo>
                    <a:pt x="2336" y="2557"/>
                  </a:lnTo>
                  <a:lnTo>
                    <a:pt x="2341" y="2524"/>
                  </a:lnTo>
                  <a:lnTo>
                    <a:pt x="2343" y="2495"/>
                  </a:lnTo>
                  <a:lnTo>
                    <a:pt x="2343" y="2468"/>
                  </a:lnTo>
                  <a:lnTo>
                    <a:pt x="2343" y="2468"/>
                  </a:lnTo>
                  <a:lnTo>
                    <a:pt x="2339" y="2429"/>
                  </a:lnTo>
                  <a:lnTo>
                    <a:pt x="2334" y="2400"/>
                  </a:lnTo>
                  <a:lnTo>
                    <a:pt x="2324" y="2373"/>
                  </a:lnTo>
                  <a:lnTo>
                    <a:pt x="2313" y="2337"/>
                  </a:lnTo>
                  <a:lnTo>
                    <a:pt x="2313" y="2337"/>
                  </a:lnTo>
                  <a:lnTo>
                    <a:pt x="2309" y="2321"/>
                  </a:lnTo>
                  <a:lnTo>
                    <a:pt x="2307" y="2296"/>
                  </a:lnTo>
                  <a:lnTo>
                    <a:pt x="2303" y="2226"/>
                  </a:lnTo>
                  <a:lnTo>
                    <a:pt x="2301" y="2136"/>
                  </a:lnTo>
                  <a:lnTo>
                    <a:pt x="2301" y="2037"/>
                  </a:lnTo>
                  <a:lnTo>
                    <a:pt x="2303" y="1938"/>
                  </a:lnTo>
                  <a:lnTo>
                    <a:pt x="2305" y="1850"/>
                  </a:lnTo>
                  <a:lnTo>
                    <a:pt x="2309" y="1780"/>
                  </a:lnTo>
                  <a:lnTo>
                    <a:pt x="2313" y="1741"/>
                  </a:lnTo>
                  <a:lnTo>
                    <a:pt x="2313" y="1741"/>
                  </a:lnTo>
                  <a:lnTo>
                    <a:pt x="2318" y="1716"/>
                  </a:lnTo>
                  <a:lnTo>
                    <a:pt x="2330" y="1679"/>
                  </a:lnTo>
                  <a:lnTo>
                    <a:pt x="2357" y="1590"/>
                  </a:lnTo>
                  <a:lnTo>
                    <a:pt x="2388" y="1494"/>
                  </a:lnTo>
                  <a:lnTo>
                    <a:pt x="2413" y="1409"/>
                  </a:lnTo>
                  <a:lnTo>
                    <a:pt x="2413" y="1409"/>
                  </a:lnTo>
                  <a:lnTo>
                    <a:pt x="2426" y="1355"/>
                  </a:lnTo>
                  <a:lnTo>
                    <a:pt x="2442" y="1272"/>
                  </a:lnTo>
                  <a:lnTo>
                    <a:pt x="2482" y="1059"/>
                  </a:lnTo>
                  <a:lnTo>
                    <a:pt x="2521" y="844"/>
                  </a:lnTo>
                  <a:lnTo>
                    <a:pt x="2544" y="705"/>
                  </a:lnTo>
                  <a:lnTo>
                    <a:pt x="2544" y="705"/>
                  </a:lnTo>
                  <a:lnTo>
                    <a:pt x="2550" y="659"/>
                  </a:lnTo>
                  <a:lnTo>
                    <a:pt x="2557" y="601"/>
                  </a:lnTo>
                  <a:lnTo>
                    <a:pt x="2563" y="535"/>
                  </a:lnTo>
                  <a:lnTo>
                    <a:pt x="2569" y="466"/>
                  </a:lnTo>
                  <a:lnTo>
                    <a:pt x="2571" y="396"/>
                  </a:lnTo>
                  <a:lnTo>
                    <a:pt x="2569" y="363"/>
                  </a:lnTo>
                  <a:lnTo>
                    <a:pt x="2567" y="330"/>
                  </a:lnTo>
                  <a:lnTo>
                    <a:pt x="2563" y="301"/>
                  </a:lnTo>
                  <a:lnTo>
                    <a:pt x="2559" y="276"/>
                  </a:lnTo>
                  <a:lnTo>
                    <a:pt x="2551" y="253"/>
                  </a:lnTo>
                  <a:lnTo>
                    <a:pt x="2544" y="234"/>
                  </a:lnTo>
                  <a:lnTo>
                    <a:pt x="2544" y="234"/>
                  </a:lnTo>
                  <a:lnTo>
                    <a:pt x="2523" y="201"/>
                  </a:lnTo>
                  <a:lnTo>
                    <a:pt x="2499" y="172"/>
                  </a:lnTo>
                  <a:lnTo>
                    <a:pt x="2474" y="145"/>
                  </a:lnTo>
                  <a:lnTo>
                    <a:pt x="2445" y="122"/>
                  </a:lnTo>
                  <a:lnTo>
                    <a:pt x="2417" y="100"/>
                  </a:lnTo>
                  <a:lnTo>
                    <a:pt x="2388" y="83"/>
                  </a:lnTo>
                  <a:lnTo>
                    <a:pt x="2357" y="67"/>
                  </a:lnTo>
                  <a:lnTo>
                    <a:pt x="2328" y="56"/>
                  </a:lnTo>
                  <a:lnTo>
                    <a:pt x="2328" y="56"/>
                  </a:lnTo>
                  <a:lnTo>
                    <a:pt x="2278" y="40"/>
                  </a:lnTo>
                  <a:lnTo>
                    <a:pt x="2255" y="35"/>
                  </a:lnTo>
                  <a:lnTo>
                    <a:pt x="2232" y="31"/>
                  </a:lnTo>
                  <a:lnTo>
                    <a:pt x="2208" y="27"/>
                  </a:lnTo>
                  <a:lnTo>
                    <a:pt x="2181" y="27"/>
                  </a:lnTo>
                  <a:lnTo>
                    <a:pt x="2112" y="25"/>
                  </a:lnTo>
                  <a:lnTo>
                    <a:pt x="2112" y="25"/>
                  </a:lnTo>
                  <a:lnTo>
                    <a:pt x="2018" y="23"/>
                  </a:lnTo>
                  <a:lnTo>
                    <a:pt x="1914" y="21"/>
                  </a:lnTo>
                  <a:lnTo>
                    <a:pt x="1796" y="17"/>
                  </a:lnTo>
                  <a:lnTo>
                    <a:pt x="1796" y="17"/>
                  </a:lnTo>
                  <a:lnTo>
                    <a:pt x="1783" y="13"/>
                  </a:lnTo>
                  <a:lnTo>
                    <a:pt x="1748" y="6"/>
                  </a:lnTo>
                  <a:lnTo>
                    <a:pt x="1725" y="4"/>
                  </a:lnTo>
                  <a:lnTo>
                    <a:pt x="1698" y="2"/>
                  </a:lnTo>
                  <a:lnTo>
                    <a:pt x="1671" y="0"/>
                  </a:lnTo>
                  <a:lnTo>
                    <a:pt x="1642" y="2"/>
                  </a:lnTo>
                  <a:lnTo>
                    <a:pt x="1642" y="2"/>
                  </a:lnTo>
                  <a:lnTo>
                    <a:pt x="1626" y="4"/>
                  </a:lnTo>
                  <a:lnTo>
                    <a:pt x="1611" y="7"/>
                  </a:lnTo>
                  <a:lnTo>
                    <a:pt x="1572" y="21"/>
                  </a:lnTo>
                  <a:lnTo>
                    <a:pt x="1532" y="38"/>
                  </a:lnTo>
                  <a:lnTo>
                    <a:pt x="1490" y="62"/>
                  </a:lnTo>
                  <a:lnTo>
                    <a:pt x="1443" y="89"/>
                  </a:lnTo>
                  <a:lnTo>
                    <a:pt x="1399" y="118"/>
                  </a:lnTo>
                  <a:lnTo>
                    <a:pt x="1353" y="149"/>
                  </a:lnTo>
                  <a:lnTo>
                    <a:pt x="1310" y="179"/>
                  </a:lnTo>
                  <a:lnTo>
                    <a:pt x="1310" y="179"/>
                  </a:lnTo>
                  <a:lnTo>
                    <a:pt x="1058" y="367"/>
                  </a:lnTo>
                  <a:lnTo>
                    <a:pt x="919" y="471"/>
                  </a:lnTo>
                  <a:lnTo>
                    <a:pt x="817" y="551"/>
                  </a:lnTo>
                  <a:lnTo>
                    <a:pt x="817" y="551"/>
                  </a:lnTo>
                  <a:lnTo>
                    <a:pt x="800" y="564"/>
                  </a:lnTo>
                  <a:lnTo>
                    <a:pt x="780" y="576"/>
                  </a:lnTo>
                  <a:lnTo>
                    <a:pt x="761" y="585"/>
                  </a:lnTo>
                  <a:lnTo>
                    <a:pt x="742" y="593"/>
                  </a:lnTo>
                  <a:lnTo>
                    <a:pt x="724" y="599"/>
                  </a:lnTo>
                  <a:lnTo>
                    <a:pt x="707" y="605"/>
                  </a:lnTo>
                  <a:lnTo>
                    <a:pt x="672" y="611"/>
                  </a:lnTo>
                  <a:lnTo>
                    <a:pt x="644" y="612"/>
                  </a:lnTo>
                  <a:lnTo>
                    <a:pt x="620" y="614"/>
                  </a:lnTo>
                  <a:lnTo>
                    <a:pt x="601" y="612"/>
                  </a:lnTo>
                  <a:lnTo>
                    <a:pt x="601" y="612"/>
                  </a:lnTo>
                  <a:close/>
                  <a:moveTo>
                    <a:pt x="678" y="2576"/>
                  </a:moveTo>
                  <a:lnTo>
                    <a:pt x="678" y="2576"/>
                  </a:lnTo>
                  <a:lnTo>
                    <a:pt x="692" y="2594"/>
                  </a:lnTo>
                  <a:lnTo>
                    <a:pt x="705" y="2613"/>
                  </a:lnTo>
                  <a:lnTo>
                    <a:pt x="721" y="2638"/>
                  </a:lnTo>
                  <a:lnTo>
                    <a:pt x="736" y="2671"/>
                  </a:lnTo>
                  <a:lnTo>
                    <a:pt x="751" y="2710"/>
                  </a:lnTo>
                  <a:lnTo>
                    <a:pt x="757" y="2731"/>
                  </a:lnTo>
                  <a:lnTo>
                    <a:pt x="763" y="2752"/>
                  </a:lnTo>
                  <a:lnTo>
                    <a:pt x="767" y="2775"/>
                  </a:lnTo>
                  <a:lnTo>
                    <a:pt x="771" y="2800"/>
                  </a:lnTo>
                  <a:lnTo>
                    <a:pt x="771" y="2800"/>
                  </a:lnTo>
                  <a:lnTo>
                    <a:pt x="776" y="2847"/>
                  </a:lnTo>
                  <a:lnTo>
                    <a:pt x="782" y="2889"/>
                  </a:lnTo>
                  <a:lnTo>
                    <a:pt x="798" y="2965"/>
                  </a:lnTo>
                  <a:lnTo>
                    <a:pt x="803" y="3003"/>
                  </a:lnTo>
                  <a:lnTo>
                    <a:pt x="807" y="3040"/>
                  </a:lnTo>
                  <a:lnTo>
                    <a:pt x="811" y="3081"/>
                  </a:lnTo>
                  <a:lnTo>
                    <a:pt x="809" y="3125"/>
                  </a:lnTo>
                  <a:lnTo>
                    <a:pt x="809" y="3125"/>
                  </a:lnTo>
                  <a:lnTo>
                    <a:pt x="803" y="3177"/>
                  </a:lnTo>
                  <a:lnTo>
                    <a:pt x="794" y="3237"/>
                  </a:lnTo>
                  <a:lnTo>
                    <a:pt x="782" y="3299"/>
                  </a:lnTo>
                  <a:lnTo>
                    <a:pt x="769" y="3361"/>
                  </a:lnTo>
                  <a:lnTo>
                    <a:pt x="744" y="3462"/>
                  </a:lnTo>
                  <a:lnTo>
                    <a:pt x="732" y="3504"/>
                  </a:lnTo>
                  <a:lnTo>
                    <a:pt x="732" y="3504"/>
                  </a:lnTo>
                  <a:lnTo>
                    <a:pt x="734" y="3460"/>
                  </a:lnTo>
                  <a:lnTo>
                    <a:pt x="736" y="3359"/>
                  </a:lnTo>
                  <a:lnTo>
                    <a:pt x="738" y="3243"/>
                  </a:lnTo>
                  <a:lnTo>
                    <a:pt x="736" y="3193"/>
                  </a:lnTo>
                  <a:lnTo>
                    <a:pt x="732" y="3156"/>
                  </a:lnTo>
                  <a:lnTo>
                    <a:pt x="732" y="3156"/>
                  </a:lnTo>
                  <a:lnTo>
                    <a:pt x="726" y="3110"/>
                  </a:lnTo>
                  <a:lnTo>
                    <a:pt x="719" y="3032"/>
                  </a:lnTo>
                  <a:lnTo>
                    <a:pt x="701" y="2837"/>
                  </a:lnTo>
                  <a:lnTo>
                    <a:pt x="678" y="2576"/>
                  </a:lnTo>
                  <a:lnTo>
                    <a:pt x="678" y="2576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Freeform 8">
              <a:extLst>
                <a:ext uri="{FF2B5EF4-FFF2-40B4-BE49-F238E27FC236}">
                  <a16:creationId xmlns:a16="http://schemas.microsoft.com/office/drawing/2014/main" id="{DA71DC17-3042-44D9-91E6-98AD6915E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125" y="2586038"/>
              <a:ext cx="811213" cy="2620963"/>
            </a:xfrm>
            <a:custGeom>
              <a:avLst/>
              <a:gdLst>
                <a:gd name="T0" fmla="*/ 168 w 511"/>
                <a:gd name="T1" fmla="*/ 128 h 1651"/>
                <a:gd name="T2" fmla="*/ 261 w 511"/>
                <a:gd name="T3" fmla="*/ 600 h 1651"/>
                <a:gd name="T4" fmla="*/ 288 w 511"/>
                <a:gd name="T5" fmla="*/ 700 h 1651"/>
                <a:gd name="T6" fmla="*/ 315 w 511"/>
                <a:gd name="T7" fmla="*/ 835 h 1651"/>
                <a:gd name="T8" fmla="*/ 320 w 511"/>
                <a:gd name="T9" fmla="*/ 930 h 1651"/>
                <a:gd name="T10" fmla="*/ 315 w 511"/>
                <a:gd name="T11" fmla="*/ 994 h 1651"/>
                <a:gd name="T12" fmla="*/ 274 w 511"/>
                <a:gd name="T13" fmla="*/ 1174 h 1651"/>
                <a:gd name="T14" fmla="*/ 224 w 511"/>
                <a:gd name="T15" fmla="*/ 1305 h 1651"/>
                <a:gd name="T16" fmla="*/ 199 w 511"/>
                <a:gd name="T17" fmla="*/ 1350 h 1651"/>
                <a:gd name="T18" fmla="*/ 168 w 511"/>
                <a:gd name="T19" fmla="*/ 1381 h 1651"/>
                <a:gd name="T20" fmla="*/ 99 w 511"/>
                <a:gd name="T21" fmla="*/ 1411 h 1651"/>
                <a:gd name="T22" fmla="*/ 72 w 511"/>
                <a:gd name="T23" fmla="*/ 1427 h 1651"/>
                <a:gd name="T24" fmla="*/ 39 w 511"/>
                <a:gd name="T25" fmla="*/ 1462 h 1651"/>
                <a:gd name="T26" fmla="*/ 16 w 511"/>
                <a:gd name="T27" fmla="*/ 1506 h 1651"/>
                <a:gd name="T28" fmla="*/ 0 w 511"/>
                <a:gd name="T29" fmla="*/ 1578 h 1651"/>
                <a:gd name="T30" fmla="*/ 6 w 511"/>
                <a:gd name="T31" fmla="*/ 1605 h 1651"/>
                <a:gd name="T32" fmla="*/ 18 w 511"/>
                <a:gd name="T33" fmla="*/ 1614 h 1651"/>
                <a:gd name="T34" fmla="*/ 52 w 511"/>
                <a:gd name="T35" fmla="*/ 1624 h 1651"/>
                <a:gd name="T36" fmla="*/ 106 w 511"/>
                <a:gd name="T37" fmla="*/ 1622 h 1651"/>
                <a:gd name="T38" fmla="*/ 130 w 511"/>
                <a:gd name="T39" fmla="*/ 1624 h 1651"/>
                <a:gd name="T40" fmla="*/ 184 w 511"/>
                <a:gd name="T41" fmla="*/ 1645 h 1651"/>
                <a:gd name="T42" fmla="*/ 230 w 511"/>
                <a:gd name="T43" fmla="*/ 1651 h 1651"/>
                <a:gd name="T44" fmla="*/ 282 w 511"/>
                <a:gd name="T45" fmla="*/ 1643 h 1651"/>
                <a:gd name="T46" fmla="*/ 297 w 511"/>
                <a:gd name="T47" fmla="*/ 1632 h 1651"/>
                <a:gd name="T48" fmla="*/ 307 w 511"/>
                <a:gd name="T49" fmla="*/ 1630 h 1651"/>
                <a:gd name="T50" fmla="*/ 372 w 511"/>
                <a:gd name="T51" fmla="*/ 1643 h 1651"/>
                <a:gd name="T52" fmla="*/ 401 w 511"/>
                <a:gd name="T53" fmla="*/ 1641 h 1651"/>
                <a:gd name="T54" fmla="*/ 428 w 511"/>
                <a:gd name="T55" fmla="*/ 1628 h 1651"/>
                <a:gd name="T56" fmla="*/ 475 w 511"/>
                <a:gd name="T57" fmla="*/ 1568 h 1651"/>
                <a:gd name="T58" fmla="*/ 492 w 511"/>
                <a:gd name="T59" fmla="*/ 1504 h 1651"/>
                <a:gd name="T60" fmla="*/ 496 w 511"/>
                <a:gd name="T61" fmla="*/ 1427 h 1651"/>
                <a:gd name="T62" fmla="*/ 511 w 511"/>
                <a:gd name="T63" fmla="*/ 1305 h 1651"/>
                <a:gd name="T64" fmla="*/ 453 w 511"/>
                <a:gd name="T65" fmla="*/ 1230 h 1651"/>
                <a:gd name="T66" fmla="*/ 444 w 511"/>
                <a:gd name="T67" fmla="*/ 1152 h 1651"/>
                <a:gd name="T68" fmla="*/ 453 w 511"/>
                <a:gd name="T69" fmla="*/ 1021 h 1651"/>
                <a:gd name="T70" fmla="*/ 461 w 511"/>
                <a:gd name="T71" fmla="*/ 824 h 1651"/>
                <a:gd name="T72" fmla="*/ 482 w 511"/>
                <a:gd name="T73" fmla="*/ 708 h 1651"/>
                <a:gd name="T74" fmla="*/ 484 w 511"/>
                <a:gd name="T75" fmla="*/ 594 h 1651"/>
                <a:gd name="T76" fmla="*/ 467 w 511"/>
                <a:gd name="T77" fmla="*/ 464 h 1651"/>
                <a:gd name="T78" fmla="*/ 461 w 511"/>
                <a:gd name="T79" fmla="*/ 344 h 1651"/>
                <a:gd name="T80" fmla="*/ 453 w 511"/>
                <a:gd name="T81" fmla="*/ 236 h 1651"/>
                <a:gd name="T82" fmla="*/ 430 w 511"/>
                <a:gd name="T83" fmla="*/ 155 h 1651"/>
                <a:gd name="T84" fmla="*/ 378 w 511"/>
                <a:gd name="T85" fmla="*/ 41 h 1651"/>
                <a:gd name="T86" fmla="*/ 349 w 511"/>
                <a:gd name="T87" fmla="*/ 8 h 1651"/>
                <a:gd name="T88" fmla="*/ 322 w 511"/>
                <a:gd name="T89" fmla="*/ 4 h 1651"/>
                <a:gd name="T90" fmla="*/ 168 w 511"/>
                <a:gd name="T91" fmla="*/ 105 h 1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1" h="1651">
                  <a:moveTo>
                    <a:pt x="162" y="118"/>
                  </a:moveTo>
                  <a:lnTo>
                    <a:pt x="168" y="128"/>
                  </a:lnTo>
                  <a:lnTo>
                    <a:pt x="168" y="128"/>
                  </a:lnTo>
                  <a:lnTo>
                    <a:pt x="212" y="346"/>
                  </a:lnTo>
                  <a:lnTo>
                    <a:pt x="261" y="600"/>
                  </a:lnTo>
                  <a:lnTo>
                    <a:pt x="261" y="600"/>
                  </a:lnTo>
                  <a:lnTo>
                    <a:pt x="266" y="623"/>
                  </a:lnTo>
                  <a:lnTo>
                    <a:pt x="276" y="656"/>
                  </a:lnTo>
                  <a:lnTo>
                    <a:pt x="288" y="700"/>
                  </a:lnTo>
                  <a:lnTo>
                    <a:pt x="299" y="750"/>
                  </a:lnTo>
                  <a:lnTo>
                    <a:pt x="311" y="806"/>
                  </a:lnTo>
                  <a:lnTo>
                    <a:pt x="315" y="835"/>
                  </a:lnTo>
                  <a:lnTo>
                    <a:pt x="318" y="866"/>
                  </a:lnTo>
                  <a:lnTo>
                    <a:pt x="320" y="897"/>
                  </a:lnTo>
                  <a:lnTo>
                    <a:pt x="320" y="930"/>
                  </a:lnTo>
                  <a:lnTo>
                    <a:pt x="318" y="961"/>
                  </a:lnTo>
                  <a:lnTo>
                    <a:pt x="315" y="994"/>
                  </a:lnTo>
                  <a:lnTo>
                    <a:pt x="315" y="994"/>
                  </a:lnTo>
                  <a:lnTo>
                    <a:pt x="303" y="1058"/>
                  </a:lnTo>
                  <a:lnTo>
                    <a:pt x="290" y="1118"/>
                  </a:lnTo>
                  <a:lnTo>
                    <a:pt x="274" y="1174"/>
                  </a:lnTo>
                  <a:lnTo>
                    <a:pt x="257" y="1224"/>
                  </a:lnTo>
                  <a:lnTo>
                    <a:pt x="239" y="1268"/>
                  </a:lnTo>
                  <a:lnTo>
                    <a:pt x="224" y="1305"/>
                  </a:lnTo>
                  <a:lnTo>
                    <a:pt x="210" y="1332"/>
                  </a:lnTo>
                  <a:lnTo>
                    <a:pt x="199" y="1350"/>
                  </a:lnTo>
                  <a:lnTo>
                    <a:pt x="199" y="1350"/>
                  </a:lnTo>
                  <a:lnTo>
                    <a:pt x="184" y="1369"/>
                  </a:lnTo>
                  <a:lnTo>
                    <a:pt x="176" y="1375"/>
                  </a:lnTo>
                  <a:lnTo>
                    <a:pt x="168" y="1381"/>
                  </a:lnTo>
                  <a:lnTo>
                    <a:pt x="158" y="1388"/>
                  </a:lnTo>
                  <a:lnTo>
                    <a:pt x="143" y="1394"/>
                  </a:lnTo>
                  <a:lnTo>
                    <a:pt x="99" y="1411"/>
                  </a:lnTo>
                  <a:lnTo>
                    <a:pt x="99" y="1411"/>
                  </a:lnTo>
                  <a:lnTo>
                    <a:pt x="85" y="1417"/>
                  </a:lnTo>
                  <a:lnTo>
                    <a:pt x="72" y="1427"/>
                  </a:lnTo>
                  <a:lnTo>
                    <a:pt x="60" y="1437"/>
                  </a:lnTo>
                  <a:lnTo>
                    <a:pt x="49" y="1448"/>
                  </a:lnTo>
                  <a:lnTo>
                    <a:pt x="39" y="1462"/>
                  </a:lnTo>
                  <a:lnTo>
                    <a:pt x="29" y="1477"/>
                  </a:lnTo>
                  <a:lnTo>
                    <a:pt x="22" y="1491"/>
                  </a:lnTo>
                  <a:lnTo>
                    <a:pt x="16" y="1506"/>
                  </a:lnTo>
                  <a:lnTo>
                    <a:pt x="4" y="1537"/>
                  </a:lnTo>
                  <a:lnTo>
                    <a:pt x="0" y="1564"/>
                  </a:lnTo>
                  <a:lnTo>
                    <a:pt x="0" y="1578"/>
                  </a:lnTo>
                  <a:lnTo>
                    <a:pt x="0" y="1587"/>
                  </a:lnTo>
                  <a:lnTo>
                    <a:pt x="2" y="1597"/>
                  </a:lnTo>
                  <a:lnTo>
                    <a:pt x="6" y="1605"/>
                  </a:lnTo>
                  <a:lnTo>
                    <a:pt x="6" y="1605"/>
                  </a:lnTo>
                  <a:lnTo>
                    <a:pt x="12" y="1611"/>
                  </a:lnTo>
                  <a:lnTo>
                    <a:pt x="18" y="1614"/>
                  </a:lnTo>
                  <a:lnTo>
                    <a:pt x="25" y="1618"/>
                  </a:lnTo>
                  <a:lnTo>
                    <a:pt x="33" y="1622"/>
                  </a:lnTo>
                  <a:lnTo>
                    <a:pt x="52" y="1624"/>
                  </a:lnTo>
                  <a:lnTo>
                    <a:pt x="74" y="1624"/>
                  </a:lnTo>
                  <a:lnTo>
                    <a:pt x="91" y="1624"/>
                  </a:lnTo>
                  <a:lnTo>
                    <a:pt x="106" y="1622"/>
                  </a:lnTo>
                  <a:lnTo>
                    <a:pt x="122" y="1620"/>
                  </a:lnTo>
                  <a:lnTo>
                    <a:pt x="122" y="1620"/>
                  </a:lnTo>
                  <a:lnTo>
                    <a:pt x="130" y="1624"/>
                  </a:lnTo>
                  <a:lnTo>
                    <a:pt x="151" y="1636"/>
                  </a:lnTo>
                  <a:lnTo>
                    <a:pt x="164" y="1641"/>
                  </a:lnTo>
                  <a:lnTo>
                    <a:pt x="184" y="1645"/>
                  </a:lnTo>
                  <a:lnTo>
                    <a:pt x="205" y="1649"/>
                  </a:lnTo>
                  <a:lnTo>
                    <a:pt x="230" y="1651"/>
                  </a:lnTo>
                  <a:lnTo>
                    <a:pt x="230" y="1651"/>
                  </a:lnTo>
                  <a:lnTo>
                    <a:pt x="253" y="1649"/>
                  </a:lnTo>
                  <a:lnTo>
                    <a:pt x="270" y="1647"/>
                  </a:lnTo>
                  <a:lnTo>
                    <a:pt x="282" y="1643"/>
                  </a:lnTo>
                  <a:lnTo>
                    <a:pt x="291" y="1640"/>
                  </a:lnTo>
                  <a:lnTo>
                    <a:pt x="295" y="1636"/>
                  </a:lnTo>
                  <a:lnTo>
                    <a:pt x="297" y="1632"/>
                  </a:lnTo>
                  <a:lnTo>
                    <a:pt x="299" y="1628"/>
                  </a:lnTo>
                  <a:lnTo>
                    <a:pt x="299" y="1628"/>
                  </a:lnTo>
                  <a:lnTo>
                    <a:pt x="307" y="1630"/>
                  </a:lnTo>
                  <a:lnTo>
                    <a:pt x="326" y="1636"/>
                  </a:lnTo>
                  <a:lnTo>
                    <a:pt x="355" y="1641"/>
                  </a:lnTo>
                  <a:lnTo>
                    <a:pt x="372" y="1643"/>
                  </a:lnTo>
                  <a:lnTo>
                    <a:pt x="392" y="1643"/>
                  </a:lnTo>
                  <a:lnTo>
                    <a:pt x="392" y="1643"/>
                  </a:lnTo>
                  <a:lnTo>
                    <a:pt x="401" y="1641"/>
                  </a:lnTo>
                  <a:lnTo>
                    <a:pt x="411" y="1640"/>
                  </a:lnTo>
                  <a:lnTo>
                    <a:pt x="421" y="1634"/>
                  </a:lnTo>
                  <a:lnTo>
                    <a:pt x="428" y="1628"/>
                  </a:lnTo>
                  <a:lnTo>
                    <a:pt x="446" y="1611"/>
                  </a:lnTo>
                  <a:lnTo>
                    <a:pt x="461" y="1591"/>
                  </a:lnTo>
                  <a:lnTo>
                    <a:pt x="475" y="1568"/>
                  </a:lnTo>
                  <a:lnTo>
                    <a:pt x="484" y="1545"/>
                  </a:lnTo>
                  <a:lnTo>
                    <a:pt x="490" y="1524"/>
                  </a:lnTo>
                  <a:lnTo>
                    <a:pt x="492" y="1504"/>
                  </a:lnTo>
                  <a:lnTo>
                    <a:pt x="492" y="1504"/>
                  </a:lnTo>
                  <a:lnTo>
                    <a:pt x="492" y="1473"/>
                  </a:lnTo>
                  <a:lnTo>
                    <a:pt x="496" y="1427"/>
                  </a:lnTo>
                  <a:lnTo>
                    <a:pt x="502" y="1369"/>
                  </a:lnTo>
                  <a:lnTo>
                    <a:pt x="511" y="1305"/>
                  </a:lnTo>
                  <a:lnTo>
                    <a:pt x="511" y="1305"/>
                  </a:lnTo>
                  <a:lnTo>
                    <a:pt x="475" y="1265"/>
                  </a:lnTo>
                  <a:lnTo>
                    <a:pt x="463" y="1247"/>
                  </a:lnTo>
                  <a:lnTo>
                    <a:pt x="453" y="1230"/>
                  </a:lnTo>
                  <a:lnTo>
                    <a:pt x="446" y="1210"/>
                  </a:lnTo>
                  <a:lnTo>
                    <a:pt x="444" y="1183"/>
                  </a:lnTo>
                  <a:lnTo>
                    <a:pt x="444" y="1152"/>
                  </a:lnTo>
                  <a:lnTo>
                    <a:pt x="446" y="1110"/>
                  </a:lnTo>
                  <a:lnTo>
                    <a:pt x="446" y="1110"/>
                  </a:lnTo>
                  <a:lnTo>
                    <a:pt x="453" y="1021"/>
                  </a:lnTo>
                  <a:lnTo>
                    <a:pt x="457" y="957"/>
                  </a:lnTo>
                  <a:lnTo>
                    <a:pt x="461" y="824"/>
                  </a:lnTo>
                  <a:lnTo>
                    <a:pt x="461" y="824"/>
                  </a:lnTo>
                  <a:lnTo>
                    <a:pt x="465" y="785"/>
                  </a:lnTo>
                  <a:lnTo>
                    <a:pt x="469" y="756"/>
                  </a:lnTo>
                  <a:lnTo>
                    <a:pt x="482" y="708"/>
                  </a:lnTo>
                  <a:lnTo>
                    <a:pt x="486" y="679"/>
                  </a:lnTo>
                  <a:lnTo>
                    <a:pt x="488" y="642"/>
                  </a:lnTo>
                  <a:lnTo>
                    <a:pt x="484" y="594"/>
                  </a:lnTo>
                  <a:lnTo>
                    <a:pt x="476" y="530"/>
                  </a:lnTo>
                  <a:lnTo>
                    <a:pt x="476" y="530"/>
                  </a:lnTo>
                  <a:lnTo>
                    <a:pt x="467" y="464"/>
                  </a:lnTo>
                  <a:lnTo>
                    <a:pt x="463" y="414"/>
                  </a:lnTo>
                  <a:lnTo>
                    <a:pt x="461" y="375"/>
                  </a:lnTo>
                  <a:lnTo>
                    <a:pt x="461" y="344"/>
                  </a:lnTo>
                  <a:lnTo>
                    <a:pt x="461" y="294"/>
                  </a:lnTo>
                  <a:lnTo>
                    <a:pt x="459" y="269"/>
                  </a:lnTo>
                  <a:lnTo>
                    <a:pt x="453" y="236"/>
                  </a:lnTo>
                  <a:lnTo>
                    <a:pt x="453" y="236"/>
                  </a:lnTo>
                  <a:lnTo>
                    <a:pt x="444" y="198"/>
                  </a:lnTo>
                  <a:lnTo>
                    <a:pt x="430" y="155"/>
                  </a:lnTo>
                  <a:lnTo>
                    <a:pt x="415" y="113"/>
                  </a:lnTo>
                  <a:lnTo>
                    <a:pt x="397" y="74"/>
                  </a:lnTo>
                  <a:lnTo>
                    <a:pt x="378" y="41"/>
                  </a:lnTo>
                  <a:lnTo>
                    <a:pt x="369" y="27"/>
                  </a:lnTo>
                  <a:lnTo>
                    <a:pt x="359" y="16"/>
                  </a:lnTo>
                  <a:lnTo>
                    <a:pt x="349" y="8"/>
                  </a:lnTo>
                  <a:lnTo>
                    <a:pt x="340" y="2"/>
                  </a:lnTo>
                  <a:lnTo>
                    <a:pt x="330" y="0"/>
                  </a:lnTo>
                  <a:lnTo>
                    <a:pt x="322" y="4"/>
                  </a:lnTo>
                  <a:lnTo>
                    <a:pt x="322" y="4"/>
                  </a:lnTo>
                  <a:lnTo>
                    <a:pt x="168" y="105"/>
                  </a:lnTo>
                  <a:lnTo>
                    <a:pt x="168" y="105"/>
                  </a:lnTo>
                  <a:lnTo>
                    <a:pt x="162" y="118"/>
                  </a:lnTo>
                  <a:lnTo>
                    <a:pt x="162" y="118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Freeform 9">
              <a:extLst>
                <a:ext uri="{FF2B5EF4-FFF2-40B4-BE49-F238E27FC236}">
                  <a16:creationId xmlns:a16="http://schemas.microsoft.com/office/drawing/2014/main" id="{C9262FDD-AE78-4BF2-A3D3-2C807533C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00" y="2212975"/>
              <a:ext cx="428625" cy="1625600"/>
            </a:xfrm>
            <a:custGeom>
              <a:avLst/>
              <a:gdLst>
                <a:gd name="T0" fmla="*/ 147 w 270"/>
                <a:gd name="T1" fmla="*/ 0 h 1024"/>
                <a:gd name="T2" fmla="*/ 164 w 270"/>
                <a:gd name="T3" fmla="*/ 34 h 1024"/>
                <a:gd name="T4" fmla="*/ 185 w 270"/>
                <a:gd name="T5" fmla="*/ 90 h 1024"/>
                <a:gd name="T6" fmla="*/ 199 w 270"/>
                <a:gd name="T7" fmla="*/ 170 h 1024"/>
                <a:gd name="T8" fmla="*/ 201 w 270"/>
                <a:gd name="T9" fmla="*/ 216 h 1024"/>
                <a:gd name="T10" fmla="*/ 199 w 270"/>
                <a:gd name="T11" fmla="*/ 315 h 1024"/>
                <a:gd name="T12" fmla="*/ 203 w 270"/>
                <a:gd name="T13" fmla="*/ 452 h 1024"/>
                <a:gd name="T14" fmla="*/ 210 w 270"/>
                <a:gd name="T15" fmla="*/ 523 h 1024"/>
                <a:gd name="T16" fmla="*/ 216 w 270"/>
                <a:gd name="T17" fmla="*/ 549 h 1024"/>
                <a:gd name="T18" fmla="*/ 232 w 270"/>
                <a:gd name="T19" fmla="*/ 589 h 1024"/>
                <a:gd name="T20" fmla="*/ 261 w 270"/>
                <a:gd name="T21" fmla="*/ 647 h 1024"/>
                <a:gd name="T22" fmla="*/ 270 w 270"/>
                <a:gd name="T23" fmla="*/ 694 h 1024"/>
                <a:gd name="T24" fmla="*/ 270 w 270"/>
                <a:gd name="T25" fmla="*/ 719 h 1024"/>
                <a:gd name="T26" fmla="*/ 263 w 270"/>
                <a:gd name="T27" fmla="*/ 779 h 1024"/>
                <a:gd name="T28" fmla="*/ 251 w 270"/>
                <a:gd name="T29" fmla="*/ 846 h 1024"/>
                <a:gd name="T30" fmla="*/ 232 w 270"/>
                <a:gd name="T31" fmla="*/ 908 h 1024"/>
                <a:gd name="T32" fmla="*/ 210 w 270"/>
                <a:gd name="T33" fmla="*/ 947 h 1024"/>
                <a:gd name="T34" fmla="*/ 201 w 270"/>
                <a:gd name="T35" fmla="*/ 958 h 1024"/>
                <a:gd name="T36" fmla="*/ 162 w 270"/>
                <a:gd name="T37" fmla="*/ 993 h 1024"/>
                <a:gd name="T38" fmla="*/ 126 w 270"/>
                <a:gd name="T39" fmla="*/ 1014 h 1024"/>
                <a:gd name="T40" fmla="*/ 93 w 270"/>
                <a:gd name="T41" fmla="*/ 1024 h 1024"/>
                <a:gd name="T42" fmla="*/ 70 w 270"/>
                <a:gd name="T43" fmla="*/ 1020 h 1024"/>
                <a:gd name="T44" fmla="*/ 66 w 270"/>
                <a:gd name="T45" fmla="*/ 1016 h 1024"/>
                <a:gd name="T46" fmla="*/ 49 w 270"/>
                <a:gd name="T47" fmla="*/ 987 h 1024"/>
                <a:gd name="T48" fmla="*/ 24 w 270"/>
                <a:gd name="T49" fmla="*/ 922 h 1024"/>
                <a:gd name="T50" fmla="*/ 4 w 270"/>
                <a:gd name="T51" fmla="*/ 831 h 1024"/>
                <a:gd name="T52" fmla="*/ 0 w 270"/>
                <a:gd name="T53" fmla="*/ 753 h 1024"/>
                <a:gd name="T54" fmla="*/ 0 w 270"/>
                <a:gd name="T55" fmla="*/ 726 h 1024"/>
                <a:gd name="T56" fmla="*/ 10 w 270"/>
                <a:gd name="T57" fmla="*/ 485 h 1024"/>
                <a:gd name="T58" fmla="*/ 20 w 270"/>
                <a:gd name="T59" fmla="*/ 332 h 1024"/>
                <a:gd name="T60" fmla="*/ 24 w 270"/>
                <a:gd name="T61" fmla="*/ 301 h 1024"/>
                <a:gd name="T62" fmla="*/ 49 w 270"/>
                <a:gd name="T63" fmla="*/ 226 h 1024"/>
                <a:gd name="T64" fmla="*/ 89 w 270"/>
                <a:gd name="T65" fmla="*/ 125 h 1024"/>
                <a:gd name="T66" fmla="*/ 147 w 270"/>
                <a:gd name="T67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0" h="1024">
                  <a:moveTo>
                    <a:pt x="147" y="0"/>
                  </a:moveTo>
                  <a:lnTo>
                    <a:pt x="147" y="0"/>
                  </a:lnTo>
                  <a:lnTo>
                    <a:pt x="157" y="15"/>
                  </a:lnTo>
                  <a:lnTo>
                    <a:pt x="164" y="34"/>
                  </a:lnTo>
                  <a:lnTo>
                    <a:pt x="176" y="58"/>
                  </a:lnTo>
                  <a:lnTo>
                    <a:pt x="185" y="90"/>
                  </a:lnTo>
                  <a:lnTo>
                    <a:pt x="193" y="127"/>
                  </a:lnTo>
                  <a:lnTo>
                    <a:pt x="199" y="170"/>
                  </a:lnTo>
                  <a:lnTo>
                    <a:pt x="201" y="193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199" y="315"/>
                  </a:lnTo>
                  <a:lnTo>
                    <a:pt x="201" y="409"/>
                  </a:lnTo>
                  <a:lnTo>
                    <a:pt x="203" y="452"/>
                  </a:lnTo>
                  <a:lnTo>
                    <a:pt x="207" y="491"/>
                  </a:lnTo>
                  <a:lnTo>
                    <a:pt x="210" y="523"/>
                  </a:lnTo>
                  <a:lnTo>
                    <a:pt x="216" y="549"/>
                  </a:lnTo>
                  <a:lnTo>
                    <a:pt x="216" y="549"/>
                  </a:lnTo>
                  <a:lnTo>
                    <a:pt x="224" y="570"/>
                  </a:lnTo>
                  <a:lnTo>
                    <a:pt x="232" y="589"/>
                  </a:lnTo>
                  <a:lnTo>
                    <a:pt x="253" y="628"/>
                  </a:lnTo>
                  <a:lnTo>
                    <a:pt x="261" y="647"/>
                  </a:lnTo>
                  <a:lnTo>
                    <a:pt x="266" y="668"/>
                  </a:lnTo>
                  <a:lnTo>
                    <a:pt x="270" y="694"/>
                  </a:lnTo>
                  <a:lnTo>
                    <a:pt x="270" y="705"/>
                  </a:lnTo>
                  <a:lnTo>
                    <a:pt x="270" y="719"/>
                  </a:lnTo>
                  <a:lnTo>
                    <a:pt x="270" y="719"/>
                  </a:lnTo>
                  <a:lnTo>
                    <a:pt x="263" y="779"/>
                  </a:lnTo>
                  <a:lnTo>
                    <a:pt x="259" y="813"/>
                  </a:lnTo>
                  <a:lnTo>
                    <a:pt x="251" y="846"/>
                  </a:lnTo>
                  <a:lnTo>
                    <a:pt x="243" y="877"/>
                  </a:lnTo>
                  <a:lnTo>
                    <a:pt x="232" y="908"/>
                  </a:lnTo>
                  <a:lnTo>
                    <a:pt x="218" y="935"/>
                  </a:lnTo>
                  <a:lnTo>
                    <a:pt x="210" y="947"/>
                  </a:lnTo>
                  <a:lnTo>
                    <a:pt x="201" y="958"/>
                  </a:lnTo>
                  <a:lnTo>
                    <a:pt x="201" y="958"/>
                  </a:lnTo>
                  <a:lnTo>
                    <a:pt x="182" y="978"/>
                  </a:lnTo>
                  <a:lnTo>
                    <a:pt x="162" y="993"/>
                  </a:lnTo>
                  <a:lnTo>
                    <a:pt x="143" y="1007"/>
                  </a:lnTo>
                  <a:lnTo>
                    <a:pt x="126" y="1014"/>
                  </a:lnTo>
                  <a:lnTo>
                    <a:pt x="108" y="1022"/>
                  </a:lnTo>
                  <a:lnTo>
                    <a:pt x="93" y="1024"/>
                  </a:lnTo>
                  <a:lnTo>
                    <a:pt x="79" y="1024"/>
                  </a:lnTo>
                  <a:lnTo>
                    <a:pt x="70" y="1020"/>
                  </a:lnTo>
                  <a:lnTo>
                    <a:pt x="70" y="1020"/>
                  </a:lnTo>
                  <a:lnTo>
                    <a:pt x="66" y="1016"/>
                  </a:lnTo>
                  <a:lnTo>
                    <a:pt x="60" y="1009"/>
                  </a:lnTo>
                  <a:lnTo>
                    <a:pt x="49" y="987"/>
                  </a:lnTo>
                  <a:lnTo>
                    <a:pt x="35" y="958"/>
                  </a:lnTo>
                  <a:lnTo>
                    <a:pt x="24" y="922"/>
                  </a:lnTo>
                  <a:lnTo>
                    <a:pt x="12" y="879"/>
                  </a:lnTo>
                  <a:lnTo>
                    <a:pt x="4" y="831"/>
                  </a:lnTo>
                  <a:lnTo>
                    <a:pt x="0" y="779"/>
                  </a:lnTo>
                  <a:lnTo>
                    <a:pt x="0" y="753"/>
                  </a:lnTo>
                  <a:lnTo>
                    <a:pt x="0" y="726"/>
                  </a:lnTo>
                  <a:lnTo>
                    <a:pt x="0" y="726"/>
                  </a:lnTo>
                  <a:lnTo>
                    <a:pt x="6" y="608"/>
                  </a:lnTo>
                  <a:lnTo>
                    <a:pt x="10" y="485"/>
                  </a:lnTo>
                  <a:lnTo>
                    <a:pt x="16" y="375"/>
                  </a:lnTo>
                  <a:lnTo>
                    <a:pt x="20" y="332"/>
                  </a:lnTo>
                  <a:lnTo>
                    <a:pt x="24" y="301"/>
                  </a:lnTo>
                  <a:lnTo>
                    <a:pt x="24" y="301"/>
                  </a:lnTo>
                  <a:lnTo>
                    <a:pt x="31" y="270"/>
                  </a:lnTo>
                  <a:lnTo>
                    <a:pt x="49" y="226"/>
                  </a:lnTo>
                  <a:lnTo>
                    <a:pt x="68" y="177"/>
                  </a:lnTo>
                  <a:lnTo>
                    <a:pt x="89" y="125"/>
                  </a:lnTo>
                  <a:lnTo>
                    <a:pt x="130" y="38"/>
                  </a:lnTo>
                  <a:lnTo>
                    <a:pt x="147" y="0"/>
                  </a:lnTo>
                  <a:lnTo>
                    <a:pt x="147" y="0"/>
                  </a:lnTo>
                  <a:close/>
                </a:path>
              </a:pathLst>
            </a:custGeom>
            <a:gradFill>
              <a:gsLst>
                <a:gs pos="5000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Freeform 10">
              <a:extLst>
                <a:ext uri="{FF2B5EF4-FFF2-40B4-BE49-F238E27FC236}">
                  <a16:creationId xmlns:a16="http://schemas.microsoft.com/office/drawing/2014/main" id="{5FAF57A1-CF2A-4F16-94D9-30D2C87765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38338" y="1939925"/>
              <a:ext cx="1643063" cy="4905375"/>
            </a:xfrm>
            <a:custGeom>
              <a:avLst/>
              <a:gdLst>
                <a:gd name="T0" fmla="*/ 44 w 1035"/>
                <a:gd name="T1" fmla="*/ 346 h 3090"/>
                <a:gd name="T2" fmla="*/ 15 w 1035"/>
                <a:gd name="T3" fmla="*/ 578 h 3090"/>
                <a:gd name="T4" fmla="*/ 59 w 1035"/>
                <a:gd name="T5" fmla="*/ 777 h 3090"/>
                <a:gd name="T6" fmla="*/ 129 w 1035"/>
                <a:gd name="T7" fmla="*/ 1154 h 3090"/>
                <a:gd name="T8" fmla="*/ 175 w 1035"/>
                <a:gd name="T9" fmla="*/ 1326 h 3090"/>
                <a:gd name="T10" fmla="*/ 229 w 1035"/>
                <a:gd name="T11" fmla="*/ 1501 h 3090"/>
                <a:gd name="T12" fmla="*/ 422 w 1035"/>
                <a:gd name="T13" fmla="*/ 1950 h 3090"/>
                <a:gd name="T14" fmla="*/ 518 w 1035"/>
                <a:gd name="T15" fmla="*/ 2255 h 3090"/>
                <a:gd name="T16" fmla="*/ 549 w 1035"/>
                <a:gd name="T17" fmla="*/ 2479 h 3090"/>
                <a:gd name="T18" fmla="*/ 545 w 1035"/>
                <a:gd name="T19" fmla="*/ 2584 h 3090"/>
                <a:gd name="T20" fmla="*/ 483 w 1035"/>
                <a:gd name="T21" fmla="*/ 2692 h 3090"/>
                <a:gd name="T22" fmla="*/ 341 w 1035"/>
                <a:gd name="T23" fmla="*/ 2764 h 3090"/>
                <a:gd name="T24" fmla="*/ 302 w 1035"/>
                <a:gd name="T25" fmla="*/ 2806 h 3090"/>
                <a:gd name="T26" fmla="*/ 291 w 1035"/>
                <a:gd name="T27" fmla="*/ 2912 h 3090"/>
                <a:gd name="T28" fmla="*/ 314 w 1035"/>
                <a:gd name="T29" fmla="*/ 2986 h 3090"/>
                <a:gd name="T30" fmla="*/ 358 w 1035"/>
                <a:gd name="T31" fmla="*/ 3007 h 3090"/>
                <a:gd name="T32" fmla="*/ 414 w 1035"/>
                <a:gd name="T33" fmla="*/ 3001 h 3090"/>
                <a:gd name="T34" fmla="*/ 453 w 1035"/>
                <a:gd name="T35" fmla="*/ 3001 h 3090"/>
                <a:gd name="T36" fmla="*/ 518 w 1035"/>
                <a:gd name="T37" fmla="*/ 3001 h 3090"/>
                <a:gd name="T38" fmla="*/ 530 w 1035"/>
                <a:gd name="T39" fmla="*/ 3017 h 3090"/>
                <a:gd name="T40" fmla="*/ 562 w 1035"/>
                <a:gd name="T41" fmla="*/ 3048 h 3090"/>
                <a:gd name="T42" fmla="*/ 657 w 1035"/>
                <a:gd name="T43" fmla="*/ 3083 h 3090"/>
                <a:gd name="T44" fmla="*/ 732 w 1035"/>
                <a:gd name="T45" fmla="*/ 3088 h 3090"/>
                <a:gd name="T46" fmla="*/ 803 w 1035"/>
                <a:gd name="T47" fmla="*/ 3083 h 3090"/>
                <a:gd name="T48" fmla="*/ 896 w 1035"/>
                <a:gd name="T49" fmla="*/ 3086 h 3090"/>
                <a:gd name="T50" fmla="*/ 950 w 1035"/>
                <a:gd name="T51" fmla="*/ 3081 h 3090"/>
                <a:gd name="T52" fmla="*/ 996 w 1035"/>
                <a:gd name="T53" fmla="*/ 3075 h 3090"/>
                <a:gd name="T54" fmla="*/ 1035 w 1035"/>
                <a:gd name="T55" fmla="*/ 3019 h 3090"/>
                <a:gd name="T56" fmla="*/ 1002 w 1035"/>
                <a:gd name="T57" fmla="*/ 2866 h 3090"/>
                <a:gd name="T58" fmla="*/ 985 w 1035"/>
                <a:gd name="T59" fmla="*/ 2686 h 3090"/>
                <a:gd name="T60" fmla="*/ 867 w 1035"/>
                <a:gd name="T61" fmla="*/ 2570 h 3090"/>
                <a:gd name="T62" fmla="*/ 836 w 1035"/>
                <a:gd name="T63" fmla="*/ 2536 h 3090"/>
                <a:gd name="T64" fmla="*/ 869 w 1035"/>
                <a:gd name="T65" fmla="*/ 2275 h 3090"/>
                <a:gd name="T66" fmla="*/ 936 w 1035"/>
                <a:gd name="T67" fmla="*/ 1637 h 3090"/>
                <a:gd name="T68" fmla="*/ 956 w 1035"/>
                <a:gd name="T69" fmla="*/ 1403 h 3090"/>
                <a:gd name="T70" fmla="*/ 952 w 1035"/>
                <a:gd name="T71" fmla="*/ 1246 h 3090"/>
                <a:gd name="T72" fmla="*/ 838 w 1035"/>
                <a:gd name="T73" fmla="*/ 1039 h 3090"/>
                <a:gd name="T74" fmla="*/ 794 w 1035"/>
                <a:gd name="T75" fmla="*/ 866 h 3090"/>
                <a:gd name="T76" fmla="*/ 823 w 1035"/>
                <a:gd name="T77" fmla="*/ 690 h 3090"/>
                <a:gd name="T78" fmla="*/ 832 w 1035"/>
                <a:gd name="T79" fmla="*/ 516 h 3090"/>
                <a:gd name="T80" fmla="*/ 749 w 1035"/>
                <a:gd name="T81" fmla="*/ 357 h 3090"/>
                <a:gd name="T82" fmla="*/ 543 w 1035"/>
                <a:gd name="T83" fmla="*/ 88 h 3090"/>
                <a:gd name="T84" fmla="*/ 491 w 1035"/>
                <a:gd name="T85" fmla="*/ 52 h 3090"/>
                <a:gd name="T86" fmla="*/ 217 w 1035"/>
                <a:gd name="T87" fmla="*/ 0 h 3090"/>
                <a:gd name="T88" fmla="*/ 649 w 1035"/>
                <a:gd name="T89" fmla="*/ 1399 h 3090"/>
                <a:gd name="T90" fmla="*/ 707 w 1035"/>
                <a:gd name="T91" fmla="*/ 1538 h 3090"/>
                <a:gd name="T92" fmla="*/ 726 w 1035"/>
                <a:gd name="T93" fmla="*/ 1675 h 3090"/>
                <a:gd name="T94" fmla="*/ 753 w 1035"/>
                <a:gd name="T95" fmla="*/ 1911 h 3090"/>
                <a:gd name="T96" fmla="*/ 713 w 1035"/>
                <a:gd name="T97" fmla="*/ 2147 h 3090"/>
                <a:gd name="T98" fmla="*/ 680 w 1035"/>
                <a:gd name="T99" fmla="*/ 2145 h 3090"/>
                <a:gd name="T100" fmla="*/ 670 w 1035"/>
                <a:gd name="T101" fmla="*/ 1896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35" h="3090">
                  <a:moveTo>
                    <a:pt x="217" y="0"/>
                  </a:moveTo>
                  <a:lnTo>
                    <a:pt x="217" y="0"/>
                  </a:lnTo>
                  <a:lnTo>
                    <a:pt x="156" y="121"/>
                  </a:lnTo>
                  <a:lnTo>
                    <a:pt x="96" y="237"/>
                  </a:lnTo>
                  <a:lnTo>
                    <a:pt x="44" y="346"/>
                  </a:lnTo>
                  <a:lnTo>
                    <a:pt x="0" y="442"/>
                  </a:lnTo>
                  <a:lnTo>
                    <a:pt x="0" y="442"/>
                  </a:lnTo>
                  <a:lnTo>
                    <a:pt x="4" y="492"/>
                  </a:lnTo>
                  <a:lnTo>
                    <a:pt x="9" y="539"/>
                  </a:lnTo>
                  <a:lnTo>
                    <a:pt x="15" y="578"/>
                  </a:lnTo>
                  <a:lnTo>
                    <a:pt x="21" y="605"/>
                  </a:lnTo>
                  <a:lnTo>
                    <a:pt x="21" y="605"/>
                  </a:lnTo>
                  <a:lnTo>
                    <a:pt x="31" y="637"/>
                  </a:lnTo>
                  <a:lnTo>
                    <a:pt x="40" y="678"/>
                  </a:lnTo>
                  <a:lnTo>
                    <a:pt x="59" y="777"/>
                  </a:lnTo>
                  <a:lnTo>
                    <a:pt x="90" y="945"/>
                  </a:lnTo>
                  <a:lnTo>
                    <a:pt x="90" y="945"/>
                  </a:lnTo>
                  <a:lnTo>
                    <a:pt x="110" y="1063"/>
                  </a:lnTo>
                  <a:lnTo>
                    <a:pt x="121" y="1125"/>
                  </a:lnTo>
                  <a:lnTo>
                    <a:pt x="129" y="1154"/>
                  </a:lnTo>
                  <a:lnTo>
                    <a:pt x="137" y="1177"/>
                  </a:lnTo>
                  <a:lnTo>
                    <a:pt x="137" y="1177"/>
                  </a:lnTo>
                  <a:lnTo>
                    <a:pt x="146" y="1204"/>
                  </a:lnTo>
                  <a:lnTo>
                    <a:pt x="154" y="1239"/>
                  </a:lnTo>
                  <a:lnTo>
                    <a:pt x="175" y="1326"/>
                  </a:lnTo>
                  <a:lnTo>
                    <a:pt x="187" y="1374"/>
                  </a:lnTo>
                  <a:lnTo>
                    <a:pt x="200" y="1420"/>
                  </a:lnTo>
                  <a:lnTo>
                    <a:pt x="214" y="1463"/>
                  </a:lnTo>
                  <a:lnTo>
                    <a:pt x="229" y="1501"/>
                  </a:lnTo>
                  <a:lnTo>
                    <a:pt x="229" y="1501"/>
                  </a:lnTo>
                  <a:lnTo>
                    <a:pt x="271" y="1592"/>
                  </a:lnTo>
                  <a:lnTo>
                    <a:pt x="323" y="1710"/>
                  </a:lnTo>
                  <a:lnTo>
                    <a:pt x="377" y="1836"/>
                  </a:lnTo>
                  <a:lnTo>
                    <a:pt x="402" y="1896"/>
                  </a:lnTo>
                  <a:lnTo>
                    <a:pt x="422" y="1950"/>
                  </a:lnTo>
                  <a:lnTo>
                    <a:pt x="422" y="1950"/>
                  </a:lnTo>
                  <a:lnTo>
                    <a:pt x="456" y="2052"/>
                  </a:lnTo>
                  <a:lnTo>
                    <a:pt x="487" y="2149"/>
                  </a:lnTo>
                  <a:lnTo>
                    <a:pt x="510" y="2226"/>
                  </a:lnTo>
                  <a:lnTo>
                    <a:pt x="518" y="2255"/>
                  </a:lnTo>
                  <a:lnTo>
                    <a:pt x="522" y="2275"/>
                  </a:lnTo>
                  <a:lnTo>
                    <a:pt x="522" y="2275"/>
                  </a:lnTo>
                  <a:lnTo>
                    <a:pt x="530" y="2335"/>
                  </a:lnTo>
                  <a:lnTo>
                    <a:pt x="543" y="2429"/>
                  </a:lnTo>
                  <a:lnTo>
                    <a:pt x="549" y="2479"/>
                  </a:lnTo>
                  <a:lnTo>
                    <a:pt x="551" y="2524"/>
                  </a:lnTo>
                  <a:lnTo>
                    <a:pt x="553" y="2545"/>
                  </a:lnTo>
                  <a:lnTo>
                    <a:pt x="551" y="2561"/>
                  </a:lnTo>
                  <a:lnTo>
                    <a:pt x="549" y="2574"/>
                  </a:lnTo>
                  <a:lnTo>
                    <a:pt x="545" y="2584"/>
                  </a:lnTo>
                  <a:lnTo>
                    <a:pt x="545" y="2584"/>
                  </a:lnTo>
                  <a:lnTo>
                    <a:pt x="512" y="2636"/>
                  </a:lnTo>
                  <a:lnTo>
                    <a:pt x="483" y="2680"/>
                  </a:lnTo>
                  <a:lnTo>
                    <a:pt x="483" y="2680"/>
                  </a:lnTo>
                  <a:lnTo>
                    <a:pt x="483" y="2692"/>
                  </a:lnTo>
                  <a:lnTo>
                    <a:pt x="483" y="2692"/>
                  </a:lnTo>
                  <a:lnTo>
                    <a:pt x="464" y="2700"/>
                  </a:lnTo>
                  <a:lnTo>
                    <a:pt x="420" y="2721"/>
                  </a:lnTo>
                  <a:lnTo>
                    <a:pt x="366" y="2748"/>
                  </a:lnTo>
                  <a:lnTo>
                    <a:pt x="341" y="2764"/>
                  </a:lnTo>
                  <a:lnTo>
                    <a:pt x="322" y="2777"/>
                  </a:lnTo>
                  <a:lnTo>
                    <a:pt x="322" y="2777"/>
                  </a:lnTo>
                  <a:lnTo>
                    <a:pt x="314" y="2785"/>
                  </a:lnTo>
                  <a:lnTo>
                    <a:pt x="308" y="2795"/>
                  </a:lnTo>
                  <a:lnTo>
                    <a:pt x="302" y="2806"/>
                  </a:lnTo>
                  <a:lnTo>
                    <a:pt x="298" y="2820"/>
                  </a:lnTo>
                  <a:lnTo>
                    <a:pt x="295" y="2833"/>
                  </a:lnTo>
                  <a:lnTo>
                    <a:pt x="293" y="2849"/>
                  </a:lnTo>
                  <a:lnTo>
                    <a:pt x="289" y="2882"/>
                  </a:lnTo>
                  <a:lnTo>
                    <a:pt x="291" y="2912"/>
                  </a:lnTo>
                  <a:lnTo>
                    <a:pt x="296" y="2941"/>
                  </a:lnTo>
                  <a:lnTo>
                    <a:pt x="304" y="2967"/>
                  </a:lnTo>
                  <a:lnTo>
                    <a:pt x="308" y="2978"/>
                  </a:lnTo>
                  <a:lnTo>
                    <a:pt x="314" y="2986"/>
                  </a:lnTo>
                  <a:lnTo>
                    <a:pt x="314" y="2986"/>
                  </a:lnTo>
                  <a:lnTo>
                    <a:pt x="320" y="2992"/>
                  </a:lnTo>
                  <a:lnTo>
                    <a:pt x="327" y="2997"/>
                  </a:lnTo>
                  <a:lnTo>
                    <a:pt x="335" y="3001"/>
                  </a:lnTo>
                  <a:lnTo>
                    <a:pt x="343" y="3005"/>
                  </a:lnTo>
                  <a:lnTo>
                    <a:pt x="358" y="3007"/>
                  </a:lnTo>
                  <a:lnTo>
                    <a:pt x="376" y="3007"/>
                  </a:lnTo>
                  <a:lnTo>
                    <a:pt x="391" y="3007"/>
                  </a:lnTo>
                  <a:lnTo>
                    <a:pt x="402" y="3005"/>
                  </a:lnTo>
                  <a:lnTo>
                    <a:pt x="414" y="3001"/>
                  </a:lnTo>
                  <a:lnTo>
                    <a:pt x="414" y="3001"/>
                  </a:lnTo>
                  <a:lnTo>
                    <a:pt x="416" y="2999"/>
                  </a:lnTo>
                  <a:lnTo>
                    <a:pt x="424" y="2997"/>
                  </a:lnTo>
                  <a:lnTo>
                    <a:pt x="435" y="2997"/>
                  </a:lnTo>
                  <a:lnTo>
                    <a:pt x="453" y="3001"/>
                  </a:lnTo>
                  <a:lnTo>
                    <a:pt x="453" y="3001"/>
                  </a:lnTo>
                  <a:lnTo>
                    <a:pt x="462" y="3003"/>
                  </a:lnTo>
                  <a:lnTo>
                    <a:pt x="474" y="3003"/>
                  </a:lnTo>
                  <a:lnTo>
                    <a:pt x="497" y="2999"/>
                  </a:lnTo>
                  <a:lnTo>
                    <a:pt x="508" y="2999"/>
                  </a:lnTo>
                  <a:lnTo>
                    <a:pt x="518" y="3001"/>
                  </a:lnTo>
                  <a:lnTo>
                    <a:pt x="522" y="3003"/>
                  </a:lnTo>
                  <a:lnTo>
                    <a:pt x="526" y="3007"/>
                  </a:lnTo>
                  <a:lnTo>
                    <a:pt x="528" y="3011"/>
                  </a:lnTo>
                  <a:lnTo>
                    <a:pt x="530" y="3017"/>
                  </a:lnTo>
                  <a:lnTo>
                    <a:pt x="530" y="3017"/>
                  </a:lnTo>
                  <a:lnTo>
                    <a:pt x="534" y="3028"/>
                  </a:lnTo>
                  <a:lnTo>
                    <a:pt x="539" y="3036"/>
                  </a:lnTo>
                  <a:lnTo>
                    <a:pt x="545" y="3042"/>
                  </a:lnTo>
                  <a:lnTo>
                    <a:pt x="553" y="3044"/>
                  </a:lnTo>
                  <a:lnTo>
                    <a:pt x="562" y="3048"/>
                  </a:lnTo>
                  <a:lnTo>
                    <a:pt x="568" y="3048"/>
                  </a:lnTo>
                  <a:lnTo>
                    <a:pt x="568" y="3048"/>
                  </a:lnTo>
                  <a:lnTo>
                    <a:pt x="605" y="3063"/>
                  </a:lnTo>
                  <a:lnTo>
                    <a:pt x="640" y="3077"/>
                  </a:lnTo>
                  <a:lnTo>
                    <a:pt x="657" y="3083"/>
                  </a:lnTo>
                  <a:lnTo>
                    <a:pt x="676" y="3086"/>
                  </a:lnTo>
                  <a:lnTo>
                    <a:pt x="676" y="3086"/>
                  </a:lnTo>
                  <a:lnTo>
                    <a:pt x="695" y="3088"/>
                  </a:lnTo>
                  <a:lnTo>
                    <a:pt x="713" y="3090"/>
                  </a:lnTo>
                  <a:lnTo>
                    <a:pt x="732" y="3088"/>
                  </a:lnTo>
                  <a:lnTo>
                    <a:pt x="747" y="3086"/>
                  </a:lnTo>
                  <a:lnTo>
                    <a:pt x="774" y="3081"/>
                  </a:lnTo>
                  <a:lnTo>
                    <a:pt x="784" y="3079"/>
                  </a:lnTo>
                  <a:lnTo>
                    <a:pt x="784" y="3079"/>
                  </a:lnTo>
                  <a:lnTo>
                    <a:pt x="803" y="3083"/>
                  </a:lnTo>
                  <a:lnTo>
                    <a:pt x="826" y="3084"/>
                  </a:lnTo>
                  <a:lnTo>
                    <a:pt x="861" y="3086"/>
                  </a:lnTo>
                  <a:lnTo>
                    <a:pt x="861" y="3086"/>
                  </a:lnTo>
                  <a:lnTo>
                    <a:pt x="880" y="3086"/>
                  </a:lnTo>
                  <a:lnTo>
                    <a:pt x="896" y="3086"/>
                  </a:lnTo>
                  <a:lnTo>
                    <a:pt x="921" y="3083"/>
                  </a:lnTo>
                  <a:lnTo>
                    <a:pt x="938" y="3079"/>
                  </a:lnTo>
                  <a:lnTo>
                    <a:pt x="946" y="3079"/>
                  </a:lnTo>
                  <a:lnTo>
                    <a:pt x="946" y="3079"/>
                  </a:lnTo>
                  <a:lnTo>
                    <a:pt x="950" y="3081"/>
                  </a:lnTo>
                  <a:lnTo>
                    <a:pt x="958" y="3081"/>
                  </a:lnTo>
                  <a:lnTo>
                    <a:pt x="967" y="3081"/>
                  </a:lnTo>
                  <a:lnTo>
                    <a:pt x="985" y="3079"/>
                  </a:lnTo>
                  <a:lnTo>
                    <a:pt x="985" y="3079"/>
                  </a:lnTo>
                  <a:lnTo>
                    <a:pt x="996" y="3075"/>
                  </a:lnTo>
                  <a:lnTo>
                    <a:pt x="1006" y="3069"/>
                  </a:lnTo>
                  <a:lnTo>
                    <a:pt x="1015" y="3059"/>
                  </a:lnTo>
                  <a:lnTo>
                    <a:pt x="1025" y="3048"/>
                  </a:lnTo>
                  <a:lnTo>
                    <a:pt x="1031" y="3034"/>
                  </a:lnTo>
                  <a:lnTo>
                    <a:pt x="1035" y="3019"/>
                  </a:lnTo>
                  <a:lnTo>
                    <a:pt x="1035" y="3003"/>
                  </a:lnTo>
                  <a:lnTo>
                    <a:pt x="1031" y="2986"/>
                  </a:lnTo>
                  <a:lnTo>
                    <a:pt x="1031" y="2986"/>
                  </a:lnTo>
                  <a:lnTo>
                    <a:pt x="1017" y="2936"/>
                  </a:lnTo>
                  <a:lnTo>
                    <a:pt x="1002" y="2866"/>
                  </a:lnTo>
                  <a:lnTo>
                    <a:pt x="990" y="2795"/>
                  </a:lnTo>
                  <a:lnTo>
                    <a:pt x="986" y="2764"/>
                  </a:lnTo>
                  <a:lnTo>
                    <a:pt x="985" y="2738"/>
                  </a:lnTo>
                  <a:lnTo>
                    <a:pt x="985" y="2738"/>
                  </a:lnTo>
                  <a:lnTo>
                    <a:pt x="985" y="2686"/>
                  </a:lnTo>
                  <a:lnTo>
                    <a:pt x="985" y="2623"/>
                  </a:lnTo>
                  <a:lnTo>
                    <a:pt x="985" y="2623"/>
                  </a:lnTo>
                  <a:lnTo>
                    <a:pt x="932" y="2603"/>
                  </a:lnTo>
                  <a:lnTo>
                    <a:pt x="886" y="2582"/>
                  </a:lnTo>
                  <a:lnTo>
                    <a:pt x="867" y="2570"/>
                  </a:lnTo>
                  <a:lnTo>
                    <a:pt x="853" y="2561"/>
                  </a:lnTo>
                  <a:lnTo>
                    <a:pt x="842" y="2553"/>
                  </a:lnTo>
                  <a:lnTo>
                    <a:pt x="838" y="2545"/>
                  </a:lnTo>
                  <a:lnTo>
                    <a:pt x="838" y="2545"/>
                  </a:lnTo>
                  <a:lnTo>
                    <a:pt x="836" y="2536"/>
                  </a:lnTo>
                  <a:lnTo>
                    <a:pt x="836" y="2520"/>
                  </a:lnTo>
                  <a:lnTo>
                    <a:pt x="840" y="2470"/>
                  </a:lnTo>
                  <a:lnTo>
                    <a:pt x="850" y="2391"/>
                  </a:lnTo>
                  <a:lnTo>
                    <a:pt x="869" y="2275"/>
                  </a:lnTo>
                  <a:lnTo>
                    <a:pt x="869" y="2275"/>
                  </a:lnTo>
                  <a:lnTo>
                    <a:pt x="880" y="2193"/>
                  </a:lnTo>
                  <a:lnTo>
                    <a:pt x="894" y="2089"/>
                  </a:lnTo>
                  <a:lnTo>
                    <a:pt x="905" y="1973"/>
                  </a:lnTo>
                  <a:lnTo>
                    <a:pt x="917" y="1853"/>
                  </a:lnTo>
                  <a:lnTo>
                    <a:pt x="936" y="1637"/>
                  </a:lnTo>
                  <a:lnTo>
                    <a:pt x="946" y="1509"/>
                  </a:lnTo>
                  <a:lnTo>
                    <a:pt x="946" y="1509"/>
                  </a:lnTo>
                  <a:lnTo>
                    <a:pt x="948" y="1478"/>
                  </a:lnTo>
                  <a:lnTo>
                    <a:pt x="952" y="1442"/>
                  </a:lnTo>
                  <a:lnTo>
                    <a:pt x="956" y="1403"/>
                  </a:lnTo>
                  <a:lnTo>
                    <a:pt x="959" y="1362"/>
                  </a:lnTo>
                  <a:lnTo>
                    <a:pt x="959" y="1322"/>
                  </a:lnTo>
                  <a:lnTo>
                    <a:pt x="958" y="1283"/>
                  </a:lnTo>
                  <a:lnTo>
                    <a:pt x="956" y="1264"/>
                  </a:lnTo>
                  <a:lnTo>
                    <a:pt x="952" y="1246"/>
                  </a:lnTo>
                  <a:lnTo>
                    <a:pt x="946" y="1231"/>
                  </a:lnTo>
                  <a:lnTo>
                    <a:pt x="938" y="1215"/>
                  </a:lnTo>
                  <a:lnTo>
                    <a:pt x="938" y="1215"/>
                  </a:lnTo>
                  <a:lnTo>
                    <a:pt x="894" y="1136"/>
                  </a:lnTo>
                  <a:lnTo>
                    <a:pt x="838" y="1039"/>
                  </a:lnTo>
                  <a:lnTo>
                    <a:pt x="769" y="922"/>
                  </a:lnTo>
                  <a:lnTo>
                    <a:pt x="769" y="922"/>
                  </a:lnTo>
                  <a:lnTo>
                    <a:pt x="776" y="908"/>
                  </a:lnTo>
                  <a:lnTo>
                    <a:pt x="784" y="891"/>
                  </a:lnTo>
                  <a:lnTo>
                    <a:pt x="794" y="866"/>
                  </a:lnTo>
                  <a:lnTo>
                    <a:pt x="803" y="835"/>
                  </a:lnTo>
                  <a:lnTo>
                    <a:pt x="813" y="794"/>
                  </a:lnTo>
                  <a:lnTo>
                    <a:pt x="819" y="746"/>
                  </a:lnTo>
                  <a:lnTo>
                    <a:pt x="823" y="690"/>
                  </a:lnTo>
                  <a:lnTo>
                    <a:pt x="823" y="690"/>
                  </a:lnTo>
                  <a:lnTo>
                    <a:pt x="825" y="637"/>
                  </a:lnTo>
                  <a:lnTo>
                    <a:pt x="828" y="599"/>
                  </a:lnTo>
                  <a:lnTo>
                    <a:pt x="836" y="552"/>
                  </a:lnTo>
                  <a:lnTo>
                    <a:pt x="834" y="535"/>
                  </a:lnTo>
                  <a:lnTo>
                    <a:pt x="832" y="516"/>
                  </a:lnTo>
                  <a:lnTo>
                    <a:pt x="823" y="491"/>
                  </a:lnTo>
                  <a:lnTo>
                    <a:pt x="807" y="458"/>
                  </a:lnTo>
                  <a:lnTo>
                    <a:pt x="807" y="458"/>
                  </a:lnTo>
                  <a:lnTo>
                    <a:pt x="782" y="413"/>
                  </a:lnTo>
                  <a:lnTo>
                    <a:pt x="749" y="357"/>
                  </a:lnTo>
                  <a:lnTo>
                    <a:pt x="709" y="299"/>
                  </a:lnTo>
                  <a:lnTo>
                    <a:pt x="667" y="237"/>
                  </a:lnTo>
                  <a:lnTo>
                    <a:pt x="622" y="179"/>
                  </a:lnTo>
                  <a:lnTo>
                    <a:pt x="580" y="129"/>
                  </a:lnTo>
                  <a:lnTo>
                    <a:pt x="543" y="88"/>
                  </a:lnTo>
                  <a:lnTo>
                    <a:pt x="528" y="73"/>
                  </a:lnTo>
                  <a:lnTo>
                    <a:pt x="514" y="63"/>
                  </a:lnTo>
                  <a:lnTo>
                    <a:pt x="514" y="63"/>
                  </a:lnTo>
                  <a:lnTo>
                    <a:pt x="505" y="58"/>
                  </a:lnTo>
                  <a:lnTo>
                    <a:pt x="491" y="52"/>
                  </a:lnTo>
                  <a:lnTo>
                    <a:pt x="460" y="42"/>
                  </a:lnTo>
                  <a:lnTo>
                    <a:pt x="422" y="32"/>
                  </a:lnTo>
                  <a:lnTo>
                    <a:pt x="379" y="23"/>
                  </a:lnTo>
                  <a:lnTo>
                    <a:pt x="293" y="9"/>
                  </a:lnTo>
                  <a:lnTo>
                    <a:pt x="217" y="0"/>
                  </a:lnTo>
                  <a:lnTo>
                    <a:pt x="217" y="0"/>
                  </a:lnTo>
                  <a:close/>
                  <a:moveTo>
                    <a:pt x="622" y="1362"/>
                  </a:moveTo>
                  <a:lnTo>
                    <a:pt x="622" y="1362"/>
                  </a:lnTo>
                  <a:lnTo>
                    <a:pt x="636" y="1380"/>
                  </a:lnTo>
                  <a:lnTo>
                    <a:pt x="649" y="1399"/>
                  </a:lnTo>
                  <a:lnTo>
                    <a:pt x="665" y="1424"/>
                  </a:lnTo>
                  <a:lnTo>
                    <a:pt x="680" y="1457"/>
                  </a:lnTo>
                  <a:lnTo>
                    <a:pt x="695" y="1496"/>
                  </a:lnTo>
                  <a:lnTo>
                    <a:pt x="701" y="1517"/>
                  </a:lnTo>
                  <a:lnTo>
                    <a:pt x="707" y="1538"/>
                  </a:lnTo>
                  <a:lnTo>
                    <a:pt x="711" y="1561"/>
                  </a:lnTo>
                  <a:lnTo>
                    <a:pt x="715" y="1586"/>
                  </a:lnTo>
                  <a:lnTo>
                    <a:pt x="715" y="1586"/>
                  </a:lnTo>
                  <a:lnTo>
                    <a:pt x="720" y="1633"/>
                  </a:lnTo>
                  <a:lnTo>
                    <a:pt x="726" y="1675"/>
                  </a:lnTo>
                  <a:lnTo>
                    <a:pt x="742" y="1751"/>
                  </a:lnTo>
                  <a:lnTo>
                    <a:pt x="747" y="1789"/>
                  </a:lnTo>
                  <a:lnTo>
                    <a:pt x="751" y="1826"/>
                  </a:lnTo>
                  <a:lnTo>
                    <a:pt x="755" y="1867"/>
                  </a:lnTo>
                  <a:lnTo>
                    <a:pt x="753" y="1911"/>
                  </a:lnTo>
                  <a:lnTo>
                    <a:pt x="753" y="1911"/>
                  </a:lnTo>
                  <a:lnTo>
                    <a:pt x="747" y="1963"/>
                  </a:lnTo>
                  <a:lnTo>
                    <a:pt x="738" y="2023"/>
                  </a:lnTo>
                  <a:lnTo>
                    <a:pt x="726" y="2085"/>
                  </a:lnTo>
                  <a:lnTo>
                    <a:pt x="713" y="2147"/>
                  </a:lnTo>
                  <a:lnTo>
                    <a:pt x="688" y="2248"/>
                  </a:lnTo>
                  <a:lnTo>
                    <a:pt x="676" y="2290"/>
                  </a:lnTo>
                  <a:lnTo>
                    <a:pt x="676" y="2290"/>
                  </a:lnTo>
                  <a:lnTo>
                    <a:pt x="678" y="2246"/>
                  </a:lnTo>
                  <a:lnTo>
                    <a:pt x="680" y="2145"/>
                  </a:lnTo>
                  <a:lnTo>
                    <a:pt x="682" y="2029"/>
                  </a:lnTo>
                  <a:lnTo>
                    <a:pt x="680" y="1979"/>
                  </a:lnTo>
                  <a:lnTo>
                    <a:pt x="676" y="1942"/>
                  </a:lnTo>
                  <a:lnTo>
                    <a:pt x="676" y="1942"/>
                  </a:lnTo>
                  <a:lnTo>
                    <a:pt x="670" y="1896"/>
                  </a:lnTo>
                  <a:lnTo>
                    <a:pt x="663" y="1818"/>
                  </a:lnTo>
                  <a:lnTo>
                    <a:pt x="645" y="1623"/>
                  </a:lnTo>
                  <a:lnTo>
                    <a:pt x="622" y="1362"/>
                  </a:lnTo>
                  <a:lnTo>
                    <a:pt x="622" y="1362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" name="Freeform 11">
              <a:extLst>
                <a:ext uri="{FF2B5EF4-FFF2-40B4-BE49-F238E27FC236}">
                  <a16:creationId xmlns:a16="http://schemas.microsoft.com/office/drawing/2014/main" id="{99675702-BB95-455F-87CE-2697264C4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0313" y="1911350"/>
              <a:ext cx="1052513" cy="1676400"/>
            </a:xfrm>
            <a:custGeom>
              <a:avLst/>
              <a:gdLst>
                <a:gd name="T0" fmla="*/ 470 w 663"/>
                <a:gd name="T1" fmla="*/ 20 h 1056"/>
                <a:gd name="T2" fmla="*/ 445 w 663"/>
                <a:gd name="T3" fmla="*/ 87 h 1056"/>
                <a:gd name="T4" fmla="*/ 395 w 663"/>
                <a:gd name="T5" fmla="*/ 244 h 1056"/>
                <a:gd name="T6" fmla="*/ 370 w 663"/>
                <a:gd name="T7" fmla="*/ 313 h 1056"/>
                <a:gd name="T8" fmla="*/ 355 w 663"/>
                <a:gd name="T9" fmla="*/ 346 h 1056"/>
                <a:gd name="T10" fmla="*/ 314 w 663"/>
                <a:gd name="T11" fmla="*/ 422 h 1056"/>
                <a:gd name="T12" fmla="*/ 266 w 663"/>
                <a:gd name="T13" fmla="*/ 499 h 1056"/>
                <a:gd name="T14" fmla="*/ 216 w 663"/>
                <a:gd name="T15" fmla="*/ 567 h 1056"/>
                <a:gd name="T16" fmla="*/ 193 w 663"/>
                <a:gd name="T17" fmla="*/ 592 h 1056"/>
                <a:gd name="T18" fmla="*/ 141 w 663"/>
                <a:gd name="T19" fmla="*/ 632 h 1056"/>
                <a:gd name="T20" fmla="*/ 85 w 663"/>
                <a:gd name="T21" fmla="*/ 669 h 1056"/>
                <a:gd name="T22" fmla="*/ 16 w 663"/>
                <a:gd name="T23" fmla="*/ 708 h 1056"/>
                <a:gd name="T24" fmla="*/ 14 w 663"/>
                <a:gd name="T25" fmla="*/ 715 h 1056"/>
                <a:gd name="T26" fmla="*/ 6 w 663"/>
                <a:gd name="T27" fmla="*/ 771 h 1056"/>
                <a:gd name="T28" fmla="*/ 31 w 663"/>
                <a:gd name="T29" fmla="*/ 1056 h 1056"/>
                <a:gd name="T30" fmla="*/ 100 w 663"/>
                <a:gd name="T31" fmla="*/ 1032 h 1056"/>
                <a:gd name="T32" fmla="*/ 147 w 663"/>
                <a:gd name="T33" fmla="*/ 986 h 1056"/>
                <a:gd name="T34" fmla="*/ 231 w 663"/>
                <a:gd name="T35" fmla="*/ 963 h 1056"/>
                <a:gd name="T36" fmla="*/ 278 w 663"/>
                <a:gd name="T37" fmla="*/ 924 h 1056"/>
                <a:gd name="T38" fmla="*/ 355 w 663"/>
                <a:gd name="T39" fmla="*/ 901 h 1056"/>
                <a:gd name="T40" fmla="*/ 432 w 663"/>
                <a:gd name="T41" fmla="*/ 831 h 1056"/>
                <a:gd name="T42" fmla="*/ 455 w 663"/>
                <a:gd name="T43" fmla="*/ 754 h 1056"/>
                <a:gd name="T44" fmla="*/ 509 w 663"/>
                <a:gd name="T45" fmla="*/ 638 h 1056"/>
                <a:gd name="T46" fmla="*/ 555 w 663"/>
                <a:gd name="T47" fmla="*/ 561 h 1056"/>
                <a:gd name="T48" fmla="*/ 663 w 663"/>
                <a:gd name="T49" fmla="*/ 538 h 1056"/>
                <a:gd name="T50" fmla="*/ 663 w 663"/>
                <a:gd name="T51" fmla="*/ 514 h 1056"/>
                <a:gd name="T52" fmla="*/ 661 w 663"/>
                <a:gd name="T53" fmla="*/ 416 h 1056"/>
                <a:gd name="T54" fmla="*/ 653 w 663"/>
                <a:gd name="T55" fmla="*/ 337 h 1056"/>
                <a:gd name="T56" fmla="*/ 648 w 663"/>
                <a:gd name="T57" fmla="*/ 298 h 1056"/>
                <a:gd name="T58" fmla="*/ 644 w 663"/>
                <a:gd name="T59" fmla="*/ 267 h 1056"/>
                <a:gd name="T60" fmla="*/ 646 w 663"/>
                <a:gd name="T61" fmla="*/ 242 h 1056"/>
                <a:gd name="T62" fmla="*/ 653 w 663"/>
                <a:gd name="T63" fmla="*/ 211 h 1056"/>
                <a:gd name="T64" fmla="*/ 653 w 663"/>
                <a:gd name="T65" fmla="*/ 199 h 1056"/>
                <a:gd name="T66" fmla="*/ 648 w 663"/>
                <a:gd name="T67" fmla="*/ 190 h 1056"/>
                <a:gd name="T68" fmla="*/ 634 w 663"/>
                <a:gd name="T69" fmla="*/ 180 h 1056"/>
                <a:gd name="T70" fmla="*/ 609 w 663"/>
                <a:gd name="T71" fmla="*/ 166 h 1056"/>
                <a:gd name="T72" fmla="*/ 580 w 663"/>
                <a:gd name="T73" fmla="*/ 145 h 1056"/>
                <a:gd name="T74" fmla="*/ 557 w 663"/>
                <a:gd name="T75" fmla="*/ 116 h 1056"/>
                <a:gd name="T76" fmla="*/ 538 w 663"/>
                <a:gd name="T77" fmla="*/ 83 h 1056"/>
                <a:gd name="T78" fmla="*/ 507 w 663"/>
                <a:gd name="T79" fmla="*/ 21 h 1056"/>
                <a:gd name="T80" fmla="*/ 495 w 663"/>
                <a:gd name="T81" fmla="*/ 4 h 1056"/>
                <a:gd name="T82" fmla="*/ 486 w 663"/>
                <a:gd name="T83" fmla="*/ 0 h 1056"/>
                <a:gd name="T84" fmla="*/ 476 w 663"/>
                <a:gd name="T85" fmla="*/ 8 h 1056"/>
                <a:gd name="T86" fmla="*/ 470 w 663"/>
                <a:gd name="T87" fmla="*/ 2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63" h="1056">
                  <a:moveTo>
                    <a:pt x="470" y="20"/>
                  </a:moveTo>
                  <a:lnTo>
                    <a:pt x="470" y="20"/>
                  </a:lnTo>
                  <a:lnTo>
                    <a:pt x="457" y="50"/>
                  </a:lnTo>
                  <a:lnTo>
                    <a:pt x="445" y="87"/>
                  </a:lnTo>
                  <a:lnTo>
                    <a:pt x="420" y="164"/>
                  </a:lnTo>
                  <a:lnTo>
                    <a:pt x="395" y="244"/>
                  </a:lnTo>
                  <a:lnTo>
                    <a:pt x="384" y="280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55" y="346"/>
                  </a:lnTo>
                  <a:lnTo>
                    <a:pt x="337" y="383"/>
                  </a:lnTo>
                  <a:lnTo>
                    <a:pt x="314" y="422"/>
                  </a:lnTo>
                  <a:lnTo>
                    <a:pt x="291" y="460"/>
                  </a:lnTo>
                  <a:lnTo>
                    <a:pt x="266" y="499"/>
                  </a:lnTo>
                  <a:lnTo>
                    <a:pt x="241" y="536"/>
                  </a:lnTo>
                  <a:lnTo>
                    <a:pt x="216" y="567"/>
                  </a:lnTo>
                  <a:lnTo>
                    <a:pt x="193" y="592"/>
                  </a:lnTo>
                  <a:lnTo>
                    <a:pt x="193" y="592"/>
                  </a:lnTo>
                  <a:lnTo>
                    <a:pt x="168" y="613"/>
                  </a:lnTo>
                  <a:lnTo>
                    <a:pt x="141" y="632"/>
                  </a:lnTo>
                  <a:lnTo>
                    <a:pt x="112" y="652"/>
                  </a:lnTo>
                  <a:lnTo>
                    <a:pt x="85" y="669"/>
                  </a:lnTo>
                  <a:lnTo>
                    <a:pt x="39" y="694"/>
                  </a:lnTo>
                  <a:lnTo>
                    <a:pt x="16" y="708"/>
                  </a:lnTo>
                  <a:lnTo>
                    <a:pt x="16" y="708"/>
                  </a:lnTo>
                  <a:lnTo>
                    <a:pt x="14" y="715"/>
                  </a:lnTo>
                  <a:lnTo>
                    <a:pt x="10" y="731"/>
                  </a:lnTo>
                  <a:lnTo>
                    <a:pt x="6" y="771"/>
                  </a:lnTo>
                  <a:lnTo>
                    <a:pt x="0" y="831"/>
                  </a:lnTo>
                  <a:lnTo>
                    <a:pt x="31" y="1056"/>
                  </a:lnTo>
                  <a:lnTo>
                    <a:pt x="69" y="1009"/>
                  </a:lnTo>
                  <a:lnTo>
                    <a:pt x="100" y="1032"/>
                  </a:lnTo>
                  <a:lnTo>
                    <a:pt x="123" y="955"/>
                  </a:lnTo>
                  <a:lnTo>
                    <a:pt x="147" y="986"/>
                  </a:lnTo>
                  <a:lnTo>
                    <a:pt x="170" y="947"/>
                  </a:lnTo>
                  <a:lnTo>
                    <a:pt x="231" y="963"/>
                  </a:lnTo>
                  <a:lnTo>
                    <a:pt x="239" y="909"/>
                  </a:lnTo>
                  <a:lnTo>
                    <a:pt x="278" y="924"/>
                  </a:lnTo>
                  <a:lnTo>
                    <a:pt x="301" y="847"/>
                  </a:lnTo>
                  <a:lnTo>
                    <a:pt x="355" y="901"/>
                  </a:lnTo>
                  <a:lnTo>
                    <a:pt x="386" y="793"/>
                  </a:lnTo>
                  <a:lnTo>
                    <a:pt x="432" y="831"/>
                  </a:lnTo>
                  <a:lnTo>
                    <a:pt x="424" y="723"/>
                  </a:lnTo>
                  <a:lnTo>
                    <a:pt x="455" y="754"/>
                  </a:lnTo>
                  <a:lnTo>
                    <a:pt x="470" y="599"/>
                  </a:lnTo>
                  <a:lnTo>
                    <a:pt x="509" y="638"/>
                  </a:lnTo>
                  <a:lnTo>
                    <a:pt x="517" y="522"/>
                  </a:lnTo>
                  <a:lnTo>
                    <a:pt x="555" y="561"/>
                  </a:lnTo>
                  <a:lnTo>
                    <a:pt x="571" y="499"/>
                  </a:lnTo>
                  <a:lnTo>
                    <a:pt x="663" y="538"/>
                  </a:lnTo>
                  <a:lnTo>
                    <a:pt x="663" y="538"/>
                  </a:lnTo>
                  <a:lnTo>
                    <a:pt x="663" y="514"/>
                  </a:lnTo>
                  <a:lnTo>
                    <a:pt x="663" y="454"/>
                  </a:lnTo>
                  <a:lnTo>
                    <a:pt x="661" y="416"/>
                  </a:lnTo>
                  <a:lnTo>
                    <a:pt x="657" y="375"/>
                  </a:lnTo>
                  <a:lnTo>
                    <a:pt x="653" y="337"/>
                  </a:lnTo>
                  <a:lnTo>
                    <a:pt x="648" y="298"/>
                  </a:lnTo>
                  <a:lnTo>
                    <a:pt x="648" y="298"/>
                  </a:lnTo>
                  <a:lnTo>
                    <a:pt x="646" y="280"/>
                  </a:lnTo>
                  <a:lnTo>
                    <a:pt x="644" y="267"/>
                  </a:lnTo>
                  <a:lnTo>
                    <a:pt x="644" y="253"/>
                  </a:lnTo>
                  <a:lnTo>
                    <a:pt x="646" y="242"/>
                  </a:lnTo>
                  <a:lnTo>
                    <a:pt x="650" y="224"/>
                  </a:lnTo>
                  <a:lnTo>
                    <a:pt x="653" y="211"/>
                  </a:lnTo>
                  <a:lnTo>
                    <a:pt x="653" y="205"/>
                  </a:lnTo>
                  <a:lnTo>
                    <a:pt x="653" y="199"/>
                  </a:lnTo>
                  <a:lnTo>
                    <a:pt x="652" y="195"/>
                  </a:lnTo>
                  <a:lnTo>
                    <a:pt x="648" y="190"/>
                  </a:lnTo>
                  <a:lnTo>
                    <a:pt x="642" y="184"/>
                  </a:lnTo>
                  <a:lnTo>
                    <a:pt x="634" y="180"/>
                  </a:lnTo>
                  <a:lnTo>
                    <a:pt x="609" y="166"/>
                  </a:lnTo>
                  <a:lnTo>
                    <a:pt x="609" y="166"/>
                  </a:lnTo>
                  <a:lnTo>
                    <a:pt x="594" y="157"/>
                  </a:lnTo>
                  <a:lnTo>
                    <a:pt x="580" y="145"/>
                  </a:lnTo>
                  <a:lnTo>
                    <a:pt x="569" y="132"/>
                  </a:lnTo>
                  <a:lnTo>
                    <a:pt x="557" y="116"/>
                  </a:lnTo>
                  <a:lnTo>
                    <a:pt x="546" y="99"/>
                  </a:lnTo>
                  <a:lnTo>
                    <a:pt x="538" y="83"/>
                  </a:lnTo>
                  <a:lnTo>
                    <a:pt x="520" y="49"/>
                  </a:lnTo>
                  <a:lnTo>
                    <a:pt x="507" y="21"/>
                  </a:lnTo>
                  <a:lnTo>
                    <a:pt x="501" y="12"/>
                  </a:lnTo>
                  <a:lnTo>
                    <a:pt x="495" y="4"/>
                  </a:lnTo>
                  <a:lnTo>
                    <a:pt x="490" y="0"/>
                  </a:lnTo>
                  <a:lnTo>
                    <a:pt x="486" y="0"/>
                  </a:lnTo>
                  <a:lnTo>
                    <a:pt x="482" y="2"/>
                  </a:lnTo>
                  <a:lnTo>
                    <a:pt x="476" y="8"/>
                  </a:lnTo>
                  <a:lnTo>
                    <a:pt x="470" y="20"/>
                  </a:lnTo>
                  <a:lnTo>
                    <a:pt x="470" y="2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" name="Freeform 12">
              <a:extLst>
                <a:ext uri="{FF2B5EF4-FFF2-40B4-BE49-F238E27FC236}">
                  <a16:creationId xmlns:a16="http://schemas.microsoft.com/office/drawing/2014/main" id="{0B1983F5-B480-4314-B46E-E88D89B400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9763" y="12700"/>
              <a:ext cx="3932238" cy="5194300"/>
            </a:xfrm>
            <a:custGeom>
              <a:avLst/>
              <a:gdLst>
                <a:gd name="T0" fmla="*/ 303 w 2477"/>
                <a:gd name="T1" fmla="*/ 2627 h 3272"/>
                <a:gd name="T2" fmla="*/ 401 w 2477"/>
                <a:gd name="T3" fmla="*/ 2499 h 3272"/>
                <a:gd name="T4" fmla="*/ 195 w 2477"/>
                <a:gd name="T5" fmla="*/ 1929 h 3272"/>
                <a:gd name="T6" fmla="*/ 72 w 2477"/>
                <a:gd name="T7" fmla="*/ 1652 h 3272"/>
                <a:gd name="T8" fmla="*/ 336 w 2477"/>
                <a:gd name="T9" fmla="*/ 1915 h 3272"/>
                <a:gd name="T10" fmla="*/ 417 w 2477"/>
                <a:gd name="T11" fmla="*/ 2101 h 3272"/>
                <a:gd name="T12" fmla="*/ 602 w 2477"/>
                <a:gd name="T13" fmla="*/ 1757 h 3272"/>
                <a:gd name="T14" fmla="*/ 814 w 2477"/>
                <a:gd name="T15" fmla="*/ 1824 h 3272"/>
                <a:gd name="T16" fmla="*/ 586 w 2477"/>
                <a:gd name="T17" fmla="*/ 2375 h 3272"/>
                <a:gd name="T18" fmla="*/ 871 w 2477"/>
                <a:gd name="T19" fmla="*/ 2499 h 3272"/>
                <a:gd name="T20" fmla="*/ 843 w 2477"/>
                <a:gd name="T21" fmla="*/ 2623 h 3272"/>
                <a:gd name="T22" fmla="*/ 501 w 2477"/>
                <a:gd name="T23" fmla="*/ 3071 h 3272"/>
                <a:gd name="T24" fmla="*/ 1049 w 2477"/>
                <a:gd name="T25" fmla="*/ 1471 h 3272"/>
                <a:gd name="T26" fmla="*/ 856 w 2477"/>
                <a:gd name="T27" fmla="*/ 945 h 3272"/>
                <a:gd name="T28" fmla="*/ 2122 w 2477"/>
                <a:gd name="T29" fmla="*/ 2613 h 3272"/>
                <a:gd name="T30" fmla="*/ 2190 w 2477"/>
                <a:gd name="T31" fmla="*/ 2339 h 3272"/>
                <a:gd name="T32" fmla="*/ 2113 w 2477"/>
                <a:gd name="T33" fmla="*/ 2321 h 3272"/>
                <a:gd name="T34" fmla="*/ 2205 w 2477"/>
                <a:gd name="T35" fmla="*/ 2453 h 3272"/>
                <a:gd name="T36" fmla="*/ 2244 w 2477"/>
                <a:gd name="T37" fmla="*/ 1784 h 3272"/>
                <a:gd name="T38" fmla="*/ 2267 w 2477"/>
                <a:gd name="T39" fmla="*/ 1855 h 3272"/>
                <a:gd name="T40" fmla="*/ 1322 w 2477"/>
                <a:gd name="T41" fmla="*/ 1212 h 3272"/>
                <a:gd name="T42" fmla="*/ 1403 w 2477"/>
                <a:gd name="T43" fmla="*/ 1734 h 3272"/>
                <a:gd name="T44" fmla="*/ 810 w 2477"/>
                <a:gd name="T45" fmla="*/ 628 h 3272"/>
                <a:gd name="T46" fmla="*/ 1193 w 2477"/>
                <a:gd name="T47" fmla="*/ 1268 h 3272"/>
                <a:gd name="T48" fmla="*/ 1141 w 2477"/>
                <a:gd name="T49" fmla="*/ 1200 h 3272"/>
                <a:gd name="T50" fmla="*/ 949 w 2477"/>
                <a:gd name="T51" fmla="*/ 916 h 3272"/>
                <a:gd name="T52" fmla="*/ 1099 w 2477"/>
                <a:gd name="T53" fmla="*/ 473 h 3272"/>
                <a:gd name="T54" fmla="*/ 1427 w 2477"/>
                <a:gd name="T55" fmla="*/ 937 h 3272"/>
                <a:gd name="T56" fmla="*/ 1473 w 2477"/>
                <a:gd name="T57" fmla="*/ 933 h 3272"/>
                <a:gd name="T58" fmla="*/ 1135 w 2477"/>
                <a:gd name="T59" fmla="*/ 643 h 3272"/>
                <a:gd name="T60" fmla="*/ 1201 w 2477"/>
                <a:gd name="T61" fmla="*/ 643 h 3272"/>
                <a:gd name="T62" fmla="*/ 1721 w 2477"/>
                <a:gd name="T63" fmla="*/ 1231 h 3272"/>
                <a:gd name="T64" fmla="*/ 1290 w 2477"/>
                <a:gd name="T65" fmla="*/ 315 h 3272"/>
                <a:gd name="T66" fmla="*/ 1247 w 2477"/>
                <a:gd name="T67" fmla="*/ 236 h 3272"/>
                <a:gd name="T68" fmla="*/ 1843 w 2477"/>
                <a:gd name="T69" fmla="*/ 582 h 3272"/>
                <a:gd name="T70" fmla="*/ 1754 w 2477"/>
                <a:gd name="T71" fmla="*/ 572 h 3272"/>
                <a:gd name="T72" fmla="*/ 1820 w 2477"/>
                <a:gd name="T73" fmla="*/ 1246 h 3272"/>
                <a:gd name="T74" fmla="*/ 1637 w 2477"/>
                <a:gd name="T75" fmla="*/ 118 h 3272"/>
                <a:gd name="T76" fmla="*/ 1966 w 2477"/>
                <a:gd name="T77" fmla="*/ 721 h 3272"/>
                <a:gd name="T78" fmla="*/ 1619 w 2477"/>
                <a:gd name="T79" fmla="*/ 71 h 3272"/>
                <a:gd name="T80" fmla="*/ 1134 w 2477"/>
                <a:gd name="T81" fmla="*/ 373 h 3272"/>
                <a:gd name="T82" fmla="*/ 910 w 2477"/>
                <a:gd name="T83" fmla="*/ 512 h 3272"/>
                <a:gd name="T84" fmla="*/ 2034 w 2477"/>
                <a:gd name="T85" fmla="*/ 334 h 3272"/>
                <a:gd name="T86" fmla="*/ 1829 w 2477"/>
                <a:gd name="T87" fmla="*/ 1600 h 3272"/>
                <a:gd name="T88" fmla="*/ 2032 w 2477"/>
                <a:gd name="T89" fmla="*/ 730 h 3272"/>
                <a:gd name="T90" fmla="*/ 1928 w 2477"/>
                <a:gd name="T91" fmla="*/ 40 h 3272"/>
                <a:gd name="T92" fmla="*/ 2161 w 2477"/>
                <a:gd name="T93" fmla="*/ 775 h 3272"/>
                <a:gd name="T94" fmla="*/ 2151 w 2477"/>
                <a:gd name="T95" fmla="*/ 495 h 3272"/>
                <a:gd name="T96" fmla="*/ 2159 w 2477"/>
                <a:gd name="T97" fmla="*/ 197 h 3272"/>
                <a:gd name="T98" fmla="*/ 2182 w 2477"/>
                <a:gd name="T99" fmla="*/ 149 h 3272"/>
                <a:gd name="T100" fmla="*/ 2323 w 2477"/>
                <a:gd name="T101" fmla="*/ 311 h 3272"/>
                <a:gd name="T102" fmla="*/ 2336 w 2477"/>
                <a:gd name="T103" fmla="*/ 821 h 3272"/>
                <a:gd name="T104" fmla="*/ 2328 w 2477"/>
                <a:gd name="T105" fmla="*/ 266 h 3272"/>
                <a:gd name="T106" fmla="*/ 2475 w 2477"/>
                <a:gd name="T107" fmla="*/ 618 h 3272"/>
                <a:gd name="T108" fmla="*/ 2282 w 2477"/>
                <a:gd name="T109" fmla="*/ 667 h 3272"/>
                <a:gd name="T110" fmla="*/ 2043 w 2477"/>
                <a:gd name="T111" fmla="*/ 1440 h 3272"/>
                <a:gd name="T112" fmla="*/ 2190 w 2477"/>
                <a:gd name="T113" fmla="*/ 1625 h 3272"/>
                <a:gd name="T114" fmla="*/ 1943 w 2477"/>
                <a:gd name="T115" fmla="*/ 1869 h 3272"/>
                <a:gd name="T116" fmla="*/ 2292 w 2477"/>
                <a:gd name="T117" fmla="*/ 904 h 3272"/>
                <a:gd name="T118" fmla="*/ 1951 w 2477"/>
                <a:gd name="T119" fmla="*/ 2105 h 3272"/>
                <a:gd name="T120" fmla="*/ 2278 w 2477"/>
                <a:gd name="T121" fmla="*/ 1480 h 3272"/>
                <a:gd name="T122" fmla="*/ 1265 w 2477"/>
                <a:gd name="T123" fmla="*/ 1726 h 3272"/>
                <a:gd name="T124" fmla="*/ 1687 w 2477"/>
                <a:gd name="T125" fmla="*/ 1378 h 3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77" h="3272">
                  <a:moveTo>
                    <a:pt x="170" y="2545"/>
                  </a:moveTo>
                  <a:lnTo>
                    <a:pt x="170" y="2545"/>
                  </a:lnTo>
                  <a:lnTo>
                    <a:pt x="191" y="2584"/>
                  </a:lnTo>
                  <a:lnTo>
                    <a:pt x="207" y="2613"/>
                  </a:lnTo>
                  <a:lnTo>
                    <a:pt x="216" y="2630"/>
                  </a:lnTo>
                  <a:lnTo>
                    <a:pt x="216" y="2630"/>
                  </a:lnTo>
                  <a:lnTo>
                    <a:pt x="224" y="2638"/>
                  </a:lnTo>
                  <a:lnTo>
                    <a:pt x="239" y="2648"/>
                  </a:lnTo>
                  <a:lnTo>
                    <a:pt x="264" y="2659"/>
                  </a:lnTo>
                  <a:lnTo>
                    <a:pt x="309" y="2677"/>
                  </a:lnTo>
                  <a:lnTo>
                    <a:pt x="309" y="2677"/>
                  </a:lnTo>
                  <a:lnTo>
                    <a:pt x="363" y="2694"/>
                  </a:lnTo>
                  <a:lnTo>
                    <a:pt x="411" y="2710"/>
                  </a:lnTo>
                  <a:lnTo>
                    <a:pt x="451" y="2725"/>
                  </a:lnTo>
                  <a:lnTo>
                    <a:pt x="467" y="2731"/>
                  </a:lnTo>
                  <a:lnTo>
                    <a:pt x="478" y="2739"/>
                  </a:lnTo>
                  <a:lnTo>
                    <a:pt x="478" y="2739"/>
                  </a:lnTo>
                  <a:lnTo>
                    <a:pt x="488" y="2744"/>
                  </a:lnTo>
                  <a:lnTo>
                    <a:pt x="500" y="2748"/>
                  </a:lnTo>
                  <a:lnTo>
                    <a:pt x="523" y="2754"/>
                  </a:lnTo>
                  <a:lnTo>
                    <a:pt x="548" y="2760"/>
                  </a:lnTo>
                  <a:lnTo>
                    <a:pt x="559" y="2764"/>
                  </a:lnTo>
                  <a:lnTo>
                    <a:pt x="571" y="2770"/>
                  </a:lnTo>
                  <a:lnTo>
                    <a:pt x="571" y="2770"/>
                  </a:lnTo>
                  <a:lnTo>
                    <a:pt x="580" y="2775"/>
                  </a:lnTo>
                  <a:lnTo>
                    <a:pt x="594" y="2779"/>
                  </a:lnTo>
                  <a:lnTo>
                    <a:pt x="619" y="2783"/>
                  </a:lnTo>
                  <a:lnTo>
                    <a:pt x="642" y="2785"/>
                  </a:lnTo>
                  <a:lnTo>
                    <a:pt x="658" y="2785"/>
                  </a:lnTo>
                  <a:lnTo>
                    <a:pt x="656" y="2760"/>
                  </a:lnTo>
                  <a:lnTo>
                    <a:pt x="648" y="2731"/>
                  </a:lnTo>
                  <a:lnTo>
                    <a:pt x="648" y="2731"/>
                  </a:lnTo>
                  <a:lnTo>
                    <a:pt x="604" y="2729"/>
                  </a:lnTo>
                  <a:lnTo>
                    <a:pt x="573" y="2727"/>
                  </a:lnTo>
                  <a:lnTo>
                    <a:pt x="561" y="2725"/>
                  </a:lnTo>
                  <a:lnTo>
                    <a:pt x="555" y="2723"/>
                  </a:lnTo>
                  <a:lnTo>
                    <a:pt x="555" y="2723"/>
                  </a:lnTo>
                  <a:lnTo>
                    <a:pt x="540" y="2704"/>
                  </a:lnTo>
                  <a:lnTo>
                    <a:pt x="528" y="2694"/>
                  </a:lnTo>
                  <a:lnTo>
                    <a:pt x="517" y="2685"/>
                  </a:lnTo>
                  <a:lnTo>
                    <a:pt x="517" y="2685"/>
                  </a:lnTo>
                  <a:lnTo>
                    <a:pt x="505" y="2677"/>
                  </a:lnTo>
                  <a:lnTo>
                    <a:pt x="494" y="2671"/>
                  </a:lnTo>
                  <a:lnTo>
                    <a:pt x="478" y="2665"/>
                  </a:lnTo>
                  <a:lnTo>
                    <a:pt x="455" y="2661"/>
                  </a:lnTo>
                  <a:lnTo>
                    <a:pt x="455" y="2661"/>
                  </a:lnTo>
                  <a:lnTo>
                    <a:pt x="420" y="2656"/>
                  </a:lnTo>
                  <a:lnTo>
                    <a:pt x="378" y="2646"/>
                  </a:lnTo>
                  <a:lnTo>
                    <a:pt x="378" y="2646"/>
                  </a:lnTo>
                  <a:lnTo>
                    <a:pt x="322" y="2632"/>
                  </a:lnTo>
                  <a:lnTo>
                    <a:pt x="303" y="2627"/>
                  </a:lnTo>
                  <a:lnTo>
                    <a:pt x="293" y="2623"/>
                  </a:lnTo>
                  <a:lnTo>
                    <a:pt x="293" y="2623"/>
                  </a:lnTo>
                  <a:lnTo>
                    <a:pt x="284" y="2619"/>
                  </a:lnTo>
                  <a:lnTo>
                    <a:pt x="266" y="2613"/>
                  </a:lnTo>
                  <a:lnTo>
                    <a:pt x="247" y="2607"/>
                  </a:lnTo>
                  <a:lnTo>
                    <a:pt x="232" y="2599"/>
                  </a:lnTo>
                  <a:lnTo>
                    <a:pt x="232" y="2599"/>
                  </a:lnTo>
                  <a:lnTo>
                    <a:pt x="214" y="2586"/>
                  </a:lnTo>
                  <a:lnTo>
                    <a:pt x="195" y="2569"/>
                  </a:lnTo>
                  <a:lnTo>
                    <a:pt x="170" y="2545"/>
                  </a:lnTo>
                  <a:lnTo>
                    <a:pt x="170" y="2545"/>
                  </a:lnTo>
                  <a:close/>
                  <a:moveTo>
                    <a:pt x="0" y="1788"/>
                  </a:moveTo>
                  <a:lnTo>
                    <a:pt x="0" y="1788"/>
                  </a:lnTo>
                  <a:lnTo>
                    <a:pt x="12" y="1828"/>
                  </a:lnTo>
                  <a:lnTo>
                    <a:pt x="47" y="1935"/>
                  </a:lnTo>
                  <a:lnTo>
                    <a:pt x="47" y="1935"/>
                  </a:lnTo>
                  <a:lnTo>
                    <a:pt x="89" y="2058"/>
                  </a:lnTo>
                  <a:lnTo>
                    <a:pt x="102" y="2105"/>
                  </a:lnTo>
                  <a:lnTo>
                    <a:pt x="106" y="2122"/>
                  </a:lnTo>
                  <a:lnTo>
                    <a:pt x="108" y="2136"/>
                  </a:lnTo>
                  <a:lnTo>
                    <a:pt x="108" y="2136"/>
                  </a:lnTo>
                  <a:lnTo>
                    <a:pt x="112" y="2161"/>
                  </a:lnTo>
                  <a:lnTo>
                    <a:pt x="118" y="2192"/>
                  </a:lnTo>
                  <a:lnTo>
                    <a:pt x="131" y="2259"/>
                  </a:lnTo>
                  <a:lnTo>
                    <a:pt x="131" y="2259"/>
                  </a:lnTo>
                  <a:lnTo>
                    <a:pt x="133" y="2275"/>
                  </a:lnTo>
                  <a:lnTo>
                    <a:pt x="133" y="2284"/>
                  </a:lnTo>
                  <a:lnTo>
                    <a:pt x="131" y="2302"/>
                  </a:lnTo>
                  <a:lnTo>
                    <a:pt x="133" y="2308"/>
                  </a:lnTo>
                  <a:lnTo>
                    <a:pt x="137" y="2317"/>
                  </a:lnTo>
                  <a:lnTo>
                    <a:pt x="147" y="2329"/>
                  </a:lnTo>
                  <a:lnTo>
                    <a:pt x="162" y="2344"/>
                  </a:lnTo>
                  <a:lnTo>
                    <a:pt x="162" y="2344"/>
                  </a:lnTo>
                  <a:lnTo>
                    <a:pt x="183" y="2362"/>
                  </a:lnTo>
                  <a:lnTo>
                    <a:pt x="205" y="2377"/>
                  </a:lnTo>
                  <a:lnTo>
                    <a:pt x="226" y="2391"/>
                  </a:lnTo>
                  <a:lnTo>
                    <a:pt x="249" y="2402"/>
                  </a:lnTo>
                  <a:lnTo>
                    <a:pt x="291" y="2426"/>
                  </a:lnTo>
                  <a:lnTo>
                    <a:pt x="309" y="2435"/>
                  </a:lnTo>
                  <a:lnTo>
                    <a:pt x="324" y="2445"/>
                  </a:lnTo>
                  <a:lnTo>
                    <a:pt x="324" y="2445"/>
                  </a:lnTo>
                  <a:lnTo>
                    <a:pt x="338" y="2456"/>
                  </a:lnTo>
                  <a:lnTo>
                    <a:pt x="353" y="2470"/>
                  </a:lnTo>
                  <a:lnTo>
                    <a:pt x="378" y="2499"/>
                  </a:lnTo>
                  <a:lnTo>
                    <a:pt x="388" y="2509"/>
                  </a:lnTo>
                  <a:lnTo>
                    <a:pt x="397" y="2514"/>
                  </a:lnTo>
                  <a:lnTo>
                    <a:pt x="399" y="2512"/>
                  </a:lnTo>
                  <a:lnTo>
                    <a:pt x="401" y="2511"/>
                  </a:lnTo>
                  <a:lnTo>
                    <a:pt x="401" y="2507"/>
                  </a:lnTo>
                  <a:lnTo>
                    <a:pt x="401" y="2499"/>
                  </a:lnTo>
                  <a:lnTo>
                    <a:pt x="401" y="2499"/>
                  </a:lnTo>
                  <a:lnTo>
                    <a:pt x="397" y="2480"/>
                  </a:lnTo>
                  <a:lnTo>
                    <a:pt x="394" y="2460"/>
                  </a:lnTo>
                  <a:lnTo>
                    <a:pt x="386" y="2439"/>
                  </a:lnTo>
                  <a:lnTo>
                    <a:pt x="378" y="2418"/>
                  </a:lnTo>
                  <a:lnTo>
                    <a:pt x="370" y="2400"/>
                  </a:lnTo>
                  <a:lnTo>
                    <a:pt x="363" y="2385"/>
                  </a:lnTo>
                  <a:lnTo>
                    <a:pt x="355" y="2373"/>
                  </a:lnTo>
                  <a:lnTo>
                    <a:pt x="347" y="2368"/>
                  </a:lnTo>
                  <a:lnTo>
                    <a:pt x="347" y="2368"/>
                  </a:lnTo>
                  <a:lnTo>
                    <a:pt x="340" y="2366"/>
                  </a:lnTo>
                  <a:lnTo>
                    <a:pt x="328" y="2364"/>
                  </a:lnTo>
                  <a:lnTo>
                    <a:pt x="303" y="2360"/>
                  </a:lnTo>
                  <a:lnTo>
                    <a:pt x="286" y="2356"/>
                  </a:lnTo>
                  <a:lnTo>
                    <a:pt x="268" y="2350"/>
                  </a:lnTo>
                  <a:lnTo>
                    <a:pt x="251" y="2340"/>
                  </a:lnTo>
                  <a:lnTo>
                    <a:pt x="232" y="2329"/>
                  </a:lnTo>
                  <a:lnTo>
                    <a:pt x="232" y="2329"/>
                  </a:lnTo>
                  <a:lnTo>
                    <a:pt x="214" y="2313"/>
                  </a:lnTo>
                  <a:lnTo>
                    <a:pt x="201" y="2300"/>
                  </a:lnTo>
                  <a:lnTo>
                    <a:pt x="189" y="2284"/>
                  </a:lnTo>
                  <a:lnTo>
                    <a:pt x="180" y="2271"/>
                  </a:lnTo>
                  <a:lnTo>
                    <a:pt x="174" y="2255"/>
                  </a:lnTo>
                  <a:lnTo>
                    <a:pt x="170" y="2240"/>
                  </a:lnTo>
                  <a:lnTo>
                    <a:pt x="162" y="2213"/>
                  </a:lnTo>
                  <a:lnTo>
                    <a:pt x="162" y="2213"/>
                  </a:lnTo>
                  <a:lnTo>
                    <a:pt x="147" y="2161"/>
                  </a:lnTo>
                  <a:lnTo>
                    <a:pt x="122" y="2083"/>
                  </a:lnTo>
                  <a:lnTo>
                    <a:pt x="85" y="1981"/>
                  </a:lnTo>
                  <a:lnTo>
                    <a:pt x="85" y="1981"/>
                  </a:lnTo>
                  <a:lnTo>
                    <a:pt x="43" y="1880"/>
                  </a:lnTo>
                  <a:lnTo>
                    <a:pt x="0" y="1788"/>
                  </a:lnTo>
                  <a:lnTo>
                    <a:pt x="0" y="1788"/>
                  </a:lnTo>
                  <a:close/>
                  <a:moveTo>
                    <a:pt x="70" y="1656"/>
                  </a:moveTo>
                  <a:lnTo>
                    <a:pt x="70" y="1656"/>
                  </a:lnTo>
                  <a:lnTo>
                    <a:pt x="70" y="1674"/>
                  </a:lnTo>
                  <a:lnTo>
                    <a:pt x="74" y="1697"/>
                  </a:lnTo>
                  <a:lnTo>
                    <a:pt x="77" y="1712"/>
                  </a:lnTo>
                  <a:lnTo>
                    <a:pt x="83" y="1728"/>
                  </a:lnTo>
                  <a:lnTo>
                    <a:pt x="91" y="1741"/>
                  </a:lnTo>
                  <a:lnTo>
                    <a:pt x="101" y="1757"/>
                  </a:lnTo>
                  <a:lnTo>
                    <a:pt x="101" y="1757"/>
                  </a:lnTo>
                  <a:lnTo>
                    <a:pt x="128" y="1792"/>
                  </a:lnTo>
                  <a:lnTo>
                    <a:pt x="137" y="1807"/>
                  </a:lnTo>
                  <a:lnTo>
                    <a:pt x="155" y="1834"/>
                  </a:lnTo>
                  <a:lnTo>
                    <a:pt x="155" y="1834"/>
                  </a:lnTo>
                  <a:lnTo>
                    <a:pt x="170" y="1863"/>
                  </a:lnTo>
                  <a:lnTo>
                    <a:pt x="178" y="1882"/>
                  </a:lnTo>
                  <a:lnTo>
                    <a:pt x="180" y="1898"/>
                  </a:lnTo>
                  <a:lnTo>
                    <a:pt x="185" y="1911"/>
                  </a:lnTo>
                  <a:lnTo>
                    <a:pt x="185" y="1911"/>
                  </a:lnTo>
                  <a:lnTo>
                    <a:pt x="195" y="1929"/>
                  </a:lnTo>
                  <a:lnTo>
                    <a:pt x="208" y="1946"/>
                  </a:lnTo>
                  <a:lnTo>
                    <a:pt x="218" y="1967"/>
                  </a:lnTo>
                  <a:lnTo>
                    <a:pt x="222" y="1977"/>
                  </a:lnTo>
                  <a:lnTo>
                    <a:pt x="224" y="1989"/>
                  </a:lnTo>
                  <a:lnTo>
                    <a:pt x="224" y="1989"/>
                  </a:lnTo>
                  <a:lnTo>
                    <a:pt x="226" y="2010"/>
                  </a:lnTo>
                  <a:lnTo>
                    <a:pt x="230" y="2025"/>
                  </a:lnTo>
                  <a:lnTo>
                    <a:pt x="237" y="2041"/>
                  </a:lnTo>
                  <a:lnTo>
                    <a:pt x="247" y="2058"/>
                  </a:lnTo>
                  <a:lnTo>
                    <a:pt x="247" y="2058"/>
                  </a:lnTo>
                  <a:lnTo>
                    <a:pt x="255" y="2068"/>
                  </a:lnTo>
                  <a:lnTo>
                    <a:pt x="262" y="2078"/>
                  </a:lnTo>
                  <a:lnTo>
                    <a:pt x="282" y="2097"/>
                  </a:lnTo>
                  <a:lnTo>
                    <a:pt x="301" y="2112"/>
                  </a:lnTo>
                  <a:lnTo>
                    <a:pt x="309" y="2118"/>
                  </a:lnTo>
                  <a:lnTo>
                    <a:pt x="316" y="2120"/>
                  </a:lnTo>
                  <a:lnTo>
                    <a:pt x="316" y="2120"/>
                  </a:lnTo>
                  <a:lnTo>
                    <a:pt x="332" y="2122"/>
                  </a:lnTo>
                  <a:lnTo>
                    <a:pt x="341" y="2122"/>
                  </a:lnTo>
                  <a:lnTo>
                    <a:pt x="351" y="2120"/>
                  </a:lnTo>
                  <a:lnTo>
                    <a:pt x="355" y="2118"/>
                  </a:lnTo>
                  <a:lnTo>
                    <a:pt x="357" y="2114"/>
                  </a:lnTo>
                  <a:lnTo>
                    <a:pt x="357" y="2112"/>
                  </a:lnTo>
                  <a:lnTo>
                    <a:pt x="351" y="2103"/>
                  </a:lnTo>
                  <a:lnTo>
                    <a:pt x="340" y="2089"/>
                  </a:lnTo>
                  <a:lnTo>
                    <a:pt x="340" y="2089"/>
                  </a:lnTo>
                  <a:lnTo>
                    <a:pt x="309" y="2060"/>
                  </a:lnTo>
                  <a:lnTo>
                    <a:pt x="282" y="2033"/>
                  </a:lnTo>
                  <a:lnTo>
                    <a:pt x="261" y="2010"/>
                  </a:lnTo>
                  <a:lnTo>
                    <a:pt x="253" y="1998"/>
                  </a:lnTo>
                  <a:lnTo>
                    <a:pt x="247" y="1989"/>
                  </a:lnTo>
                  <a:lnTo>
                    <a:pt x="247" y="1989"/>
                  </a:lnTo>
                  <a:lnTo>
                    <a:pt x="230" y="1952"/>
                  </a:lnTo>
                  <a:lnTo>
                    <a:pt x="222" y="1933"/>
                  </a:lnTo>
                  <a:lnTo>
                    <a:pt x="216" y="1911"/>
                  </a:lnTo>
                  <a:lnTo>
                    <a:pt x="216" y="1911"/>
                  </a:lnTo>
                  <a:lnTo>
                    <a:pt x="210" y="1871"/>
                  </a:lnTo>
                  <a:lnTo>
                    <a:pt x="207" y="1851"/>
                  </a:lnTo>
                  <a:lnTo>
                    <a:pt x="201" y="1834"/>
                  </a:lnTo>
                  <a:lnTo>
                    <a:pt x="201" y="1834"/>
                  </a:lnTo>
                  <a:lnTo>
                    <a:pt x="191" y="1811"/>
                  </a:lnTo>
                  <a:lnTo>
                    <a:pt x="178" y="1788"/>
                  </a:lnTo>
                  <a:lnTo>
                    <a:pt x="178" y="1788"/>
                  </a:lnTo>
                  <a:lnTo>
                    <a:pt x="141" y="1730"/>
                  </a:lnTo>
                  <a:lnTo>
                    <a:pt x="120" y="1701"/>
                  </a:lnTo>
                  <a:lnTo>
                    <a:pt x="108" y="1687"/>
                  </a:lnTo>
                  <a:lnTo>
                    <a:pt x="108" y="1687"/>
                  </a:lnTo>
                  <a:lnTo>
                    <a:pt x="99" y="1677"/>
                  </a:lnTo>
                  <a:lnTo>
                    <a:pt x="87" y="1664"/>
                  </a:lnTo>
                  <a:lnTo>
                    <a:pt x="76" y="1654"/>
                  </a:lnTo>
                  <a:lnTo>
                    <a:pt x="72" y="1652"/>
                  </a:lnTo>
                  <a:lnTo>
                    <a:pt x="70" y="1656"/>
                  </a:lnTo>
                  <a:lnTo>
                    <a:pt x="70" y="1656"/>
                  </a:lnTo>
                  <a:close/>
                  <a:moveTo>
                    <a:pt x="255" y="1842"/>
                  </a:moveTo>
                  <a:lnTo>
                    <a:pt x="255" y="1842"/>
                  </a:lnTo>
                  <a:lnTo>
                    <a:pt x="255" y="1844"/>
                  </a:lnTo>
                  <a:lnTo>
                    <a:pt x="253" y="1844"/>
                  </a:lnTo>
                  <a:lnTo>
                    <a:pt x="251" y="1844"/>
                  </a:lnTo>
                  <a:lnTo>
                    <a:pt x="251" y="1844"/>
                  </a:lnTo>
                  <a:lnTo>
                    <a:pt x="249" y="1848"/>
                  </a:lnTo>
                  <a:lnTo>
                    <a:pt x="251" y="1853"/>
                  </a:lnTo>
                  <a:lnTo>
                    <a:pt x="262" y="1880"/>
                  </a:lnTo>
                  <a:lnTo>
                    <a:pt x="262" y="1880"/>
                  </a:lnTo>
                  <a:lnTo>
                    <a:pt x="282" y="1915"/>
                  </a:lnTo>
                  <a:lnTo>
                    <a:pt x="299" y="1944"/>
                  </a:lnTo>
                  <a:lnTo>
                    <a:pt x="324" y="1981"/>
                  </a:lnTo>
                  <a:lnTo>
                    <a:pt x="324" y="1981"/>
                  </a:lnTo>
                  <a:lnTo>
                    <a:pt x="326" y="1987"/>
                  </a:lnTo>
                  <a:lnTo>
                    <a:pt x="326" y="1993"/>
                  </a:lnTo>
                  <a:lnTo>
                    <a:pt x="324" y="2002"/>
                  </a:lnTo>
                  <a:lnTo>
                    <a:pt x="324" y="2004"/>
                  </a:lnTo>
                  <a:lnTo>
                    <a:pt x="326" y="2002"/>
                  </a:lnTo>
                  <a:lnTo>
                    <a:pt x="340" y="1989"/>
                  </a:lnTo>
                  <a:lnTo>
                    <a:pt x="340" y="1989"/>
                  </a:lnTo>
                  <a:lnTo>
                    <a:pt x="374" y="1952"/>
                  </a:lnTo>
                  <a:lnTo>
                    <a:pt x="409" y="1919"/>
                  </a:lnTo>
                  <a:lnTo>
                    <a:pt x="409" y="1919"/>
                  </a:lnTo>
                  <a:lnTo>
                    <a:pt x="436" y="1892"/>
                  </a:lnTo>
                  <a:lnTo>
                    <a:pt x="455" y="1873"/>
                  </a:lnTo>
                  <a:lnTo>
                    <a:pt x="455" y="1873"/>
                  </a:lnTo>
                  <a:lnTo>
                    <a:pt x="461" y="1865"/>
                  </a:lnTo>
                  <a:lnTo>
                    <a:pt x="467" y="1857"/>
                  </a:lnTo>
                  <a:lnTo>
                    <a:pt x="473" y="1840"/>
                  </a:lnTo>
                  <a:lnTo>
                    <a:pt x="476" y="1824"/>
                  </a:lnTo>
                  <a:lnTo>
                    <a:pt x="478" y="1819"/>
                  </a:lnTo>
                  <a:lnTo>
                    <a:pt x="478" y="1819"/>
                  </a:lnTo>
                  <a:lnTo>
                    <a:pt x="476" y="1822"/>
                  </a:lnTo>
                  <a:lnTo>
                    <a:pt x="474" y="1828"/>
                  </a:lnTo>
                  <a:lnTo>
                    <a:pt x="469" y="1836"/>
                  </a:lnTo>
                  <a:lnTo>
                    <a:pt x="461" y="1842"/>
                  </a:lnTo>
                  <a:lnTo>
                    <a:pt x="449" y="1850"/>
                  </a:lnTo>
                  <a:lnTo>
                    <a:pt x="436" y="1857"/>
                  </a:lnTo>
                  <a:lnTo>
                    <a:pt x="417" y="1865"/>
                  </a:lnTo>
                  <a:lnTo>
                    <a:pt x="417" y="1865"/>
                  </a:lnTo>
                  <a:lnTo>
                    <a:pt x="359" y="1884"/>
                  </a:lnTo>
                  <a:lnTo>
                    <a:pt x="345" y="1890"/>
                  </a:lnTo>
                  <a:lnTo>
                    <a:pt x="341" y="1894"/>
                  </a:lnTo>
                  <a:lnTo>
                    <a:pt x="340" y="1896"/>
                  </a:lnTo>
                  <a:lnTo>
                    <a:pt x="340" y="1896"/>
                  </a:lnTo>
                  <a:lnTo>
                    <a:pt x="340" y="1904"/>
                  </a:lnTo>
                  <a:lnTo>
                    <a:pt x="338" y="1911"/>
                  </a:lnTo>
                  <a:lnTo>
                    <a:pt x="336" y="1915"/>
                  </a:lnTo>
                  <a:lnTo>
                    <a:pt x="334" y="1917"/>
                  </a:lnTo>
                  <a:lnTo>
                    <a:pt x="330" y="1915"/>
                  </a:lnTo>
                  <a:lnTo>
                    <a:pt x="324" y="1911"/>
                  </a:lnTo>
                  <a:lnTo>
                    <a:pt x="324" y="1911"/>
                  </a:lnTo>
                  <a:lnTo>
                    <a:pt x="305" y="1892"/>
                  </a:lnTo>
                  <a:lnTo>
                    <a:pt x="284" y="1867"/>
                  </a:lnTo>
                  <a:lnTo>
                    <a:pt x="262" y="1848"/>
                  </a:lnTo>
                  <a:lnTo>
                    <a:pt x="257" y="1842"/>
                  </a:lnTo>
                  <a:lnTo>
                    <a:pt x="255" y="1842"/>
                  </a:lnTo>
                  <a:lnTo>
                    <a:pt x="255" y="1842"/>
                  </a:lnTo>
                  <a:lnTo>
                    <a:pt x="255" y="1842"/>
                  </a:lnTo>
                  <a:close/>
                  <a:moveTo>
                    <a:pt x="625" y="1579"/>
                  </a:moveTo>
                  <a:lnTo>
                    <a:pt x="625" y="1579"/>
                  </a:lnTo>
                  <a:lnTo>
                    <a:pt x="619" y="1577"/>
                  </a:lnTo>
                  <a:lnTo>
                    <a:pt x="613" y="1577"/>
                  </a:lnTo>
                  <a:lnTo>
                    <a:pt x="607" y="1577"/>
                  </a:lnTo>
                  <a:lnTo>
                    <a:pt x="598" y="1581"/>
                  </a:lnTo>
                  <a:lnTo>
                    <a:pt x="588" y="1589"/>
                  </a:lnTo>
                  <a:lnTo>
                    <a:pt x="580" y="1600"/>
                  </a:lnTo>
                  <a:lnTo>
                    <a:pt x="571" y="1618"/>
                  </a:lnTo>
                  <a:lnTo>
                    <a:pt x="571" y="1618"/>
                  </a:lnTo>
                  <a:lnTo>
                    <a:pt x="553" y="1656"/>
                  </a:lnTo>
                  <a:lnTo>
                    <a:pt x="536" y="1687"/>
                  </a:lnTo>
                  <a:lnTo>
                    <a:pt x="523" y="1712"/>
                  </a:lnTo>
                  <a:lnTo>
                    <a:pt x="519" y="1724"/>
                  </a:lnTo>
                  <a:lnTo>
                    <a:pt x="517" y="1734"/>
                  </a:lnTo>
                  <a:lnTo>
                    <a:pt x="517" y="1734"/>
                  </a:lnTo>
                  <a:lnTo>
                    <a:pt x="517" y="1751"/>
                  </a:lnTo>
                  <a:lnTo>
                    <a:pt x="517" y="1766"/>
                  </a:lnTo>
                  <a:lnTo>
                    <a:pt x="525" y="1819"/>
                  </a:lnTo>
                  <a:lnTo>
                    <a:pt x="525" y="1819"/>
                  </a:lnTo>
                  <a:lnTo>
                    <a:pt x="532" y="1867"/>
                  </a:lnTo>
                  <a:lnTo>
                    <a:pt x="532" y="1877"/>
                  </a:lnTo>
                  <a:lnTo>
                    <a:pt x="532" y="1888"/>
                  </a:lnTo>
                  <a:lnTo>
                    <a:pt x="532" y="1888"/>
                  </a:lnTo>
                  <a:lnTo>
                    <a:pt x="530" y="1896"/>
                  </a:lnTo>
                  <a:lnTo>
                    <a:pt x="526" y="1904"/>
                  </a:lnTo>
                  <a:lnTo>
                    <a:pt x="515" y="1921"/>
                  </a:lnTo>
                  <a:lnTo>
                    <a:pt x="500" y="1942"/>
                  </a:lnTo>
                  <a:lnTo>
                    <a:pt x="486" y="1965"/>
                  </a:lnTo>
                  <a:lnTo>
                    <a:pt x="486" y="1965"/>
                  </a:lnTo>
                  <a:lnTo>
                    <a:pt x="474" y="1985"/>
                  </a:lnTo>
                  <a:lnTo>
                    <a:pt x="465" y="1998"/>
                  </a:lnTo>
                  <a:lnTo>
                    <a:pt x="455" y="2010"/>
                  </a:lnTo>
                  <a:lnTo>
                    <a:pt x="451" y="2018"/>
                  </a:lnTo>
                  <a:lnTo>
                    <a:pt x="447" y="2027"/>
                  </a:lnTo>
                  <a:lnTo>
                    <a:pt x="447" y="2027"/>
                  </a:lnTo>
                  <a:lnTo>
                    <a:pt x="438" y="2051"/>
                  </a:lnTo>
                  <a:lnTo>
                    <a:pt x="428" y="2074"/>
                  </a:lnTo>
                  <a:lnTo>
                    <a:pt x="419" y="2093"/>
                  </a:lnTo>
                  <a:lnTo>
                    <a:pt x="417" y="2101"/>
                  </a:lnTo>
                  <a:lnTo>
                    <a:pt x="417" y="2105"/>
                  </a:lnTo>
                  <a:lnTo>
                    <a:pt x="417" y="2105"/>
                  </a:lnTo>
                  <a:lnTo>
                    <a:pt x="419" y="2105"/>
                  </a:lnTo>
                  <a:lnTo>
                    <a:pt x="420" y="2105"/>
                  </a:lnTo>
                  <a:lnTo>
                    <a:pt x="430" y="2099"/>
                  </a:lnTo>
                  <a:lnTo>
                    <a:pt x="459" y="2080"/>
                  </a:lnTo>
                  <a:lnTo>
                    <a:pt x="476" y="2064"/>
                  </a:lnTo>
                  <a:lnTo>
                    <a:pt x="494" y="2049"/>
                  </a:lnTo>
                  <a:lnTo>
                    <a:pt x="507" y="2033"/>
                  </a:lnTo>
                  <a:lnTo>
                    <a:pt x="517" y="2020"/>
                  </a:lnTo>
                  <a:lnTo>
                    <a:pt x="517" y="2020"/>
                  </a:lnTo>
                  <a:lnTo>
                    <a:pt x="528" y="1994"/>
                  </a:lnTo>
                  <a:lnTo>
                    <a:pt x="538" y="1969"/>
                  </a:lnTo>
                  <a:lnTo>
                    <a:pt x="548" y="1944"/>
                  </a:lnTo>
                  <a:lnTo>
                    <a:pt x="555" y="1933"/>
                  </a:lnTo>
                  <a:lnTo>
                    <a:pt x="563" y="1919"/>
                  </a:lnTo>
                  <a:lnTo>
                    <a:pt x="563" y="1919"/>
                  </a:lnTo>
                  <a:lnTo>
                    <a:pt x="594" y="1877"/>
                  </a:lnTo>
                  <a:lnTo>
                    <a:pt x="609" y="1859"/>
                  </a:lnTo>
                  <a:lnTo>
                    <a:pt x="625" y="1834"/>
                  </a:lnTo>
                  <a:lnTo>
                    <a:pt x="625" y="1834"/>
                  </a:lnTo>
                  <a:lnTo>
                    <a:pt x="640" y="1809"/>
                  </a:lnTo>
                  <a:lnTo>
                    <a:pt x="654" y="1790"/>
                  </a:lnTo>
                  <a:lnTo>
                    <a:pt x="659" y="1780"/>
                  </a:lnTo>
                  <a:lnTo>
                    <a:pt x="663" y="1768"/>
                  </a:lnTo>
                  <a:lnTo>
                    <a:pt x="667" y="1757"/>
                  </a:lnTo>
                  <a:lnTo>
                    <a:pt x="671" y="1741"/>
                  </a:lnTo>
                  <a:lnTo>
                    <a:pt x="671" y="1741"/>
                  </a:lnTo>
                  <a:lnTo>
                    <a:pt x="673" y="1724"/>
                  </a:lnTo>
                  <a:lnTo>
                    <a:pt x="675" y="1705"/>
                  </a:lnTo>
                  <a:lnTo>
                    <a:pt x="675" y="1666"/>
                  </a:lnTo>
                  <a:lnTo>
                    <a:pt x="671" y="1625"/>
                  </a:lnTo>
                  <a:lnTo>
                    <a:pt x="648" y="1594"/>
                  </a:lnTo>
                  <a:lnTo>
                    <a:pt x="648" y="1594"/>
                  </a:lnTo>
                  <a:lnTo>
                    <a:pt x="636" y="1639"/>
                  </a:lnTo>
                  <a:lnTo>
                    <a:pt x="627" y="1677"/>
                  </a:lnTo>
                  <a:lnTo>
                    <a:pt x="625" y="1695"/>
                  </a:lnTo>
                  <a:lnTo>
                    <a:pt x="625" y="1710"/>
                  </a:lnTo>
                  <a:lnTo>
                    <a:pt x="625" y="1710"/>
                  </a:lnTo>
                  <a:lnTo>
                    <a:pt x="627" y="1732"/>
                  </a:lnTo>
                  <a:lnTo>
                    <a:pt x="629" y="1747"/>
                  </a:lnTo>
                  <a:lnTo>
                    <a:pt x="629" y="1759"/>
                  </a:lnTo>
                  <a:lnTo>
                    <a:pt x="625" y="1772"/>
                  </a:lnTo>
                  <a:lnTo>
                    <a:pt x="625" y="1772"/>
                  </a:lnTo>
                  <a:lnTo>
                    <a:pt x="621" y="1778"/>
                  </a:lnTo>
                  <a:lnTo>
                    <a:pt x="617" y="1784"/>
                  </a:lnTo>
                  <a:lnTo>
                    <a:pt x="613" y="1786"/>
                  </a:lnTo>
                  <a:lnTo>
                    <a:pt x="611" y="1784"/>
                  </a:lnTo>
                  <a:lnTo>
                    <a:pt x="607" y="1782"/>
                  </a:lnTo>
                  <a:lnTo>
                    <a:pt x="606" y="1776"/>
                  </a:lnTo>
                  <a:lnTo>
                    <a:pt x="602" y="1757"/>
                  </a:lnTo>
                  <a:lnTo>
                    <a:pt x="602" y="1757"/>
                  </a:lnTo>
                  <a:lnTo>
                    <a:pt x="600" y="1724"/>
                  </a:lnTo>
                  <a:lnTo>
                    <a:pt x="602" y="1683"/>
                  </a:lnTo>
                  <a:lnTo>
                    <a:pt x="602" y="1633"/>
                  </a:lnTo>
                  <a:lnTo>
                    <a:pt x="625" y="1579"/>
                  </a:lnTo>
                  <a:close/>
                  <a:moveTo>
                    <a:pt x="879" y="1270"/>
                  </a:moveTo>
                  <a:lnTo>
                    <a:pt x="871" y="1316"/>
                  </a:lnTo>
                  <a:lnTo>
                    <a:pt x="871" y="1316"/>
                  </a:lnTo>
                  <a:lnTo>
                    <a:pt x="841" y="1610"/>
                  </a:lnTo>
                  <a:lnTo>
                    <a:pt x="841" y="1610"/>
                  </a:lnTo>
                  <a:lnTo>
                    <a:pt x="837" y="1629"/>
                  </a:lnTo>
                  <a:lnTo>
                    <a:pt x="833" y="1650"/>
                  </a:lnTo>
                  <a:lnTo>
                    <a:pt x="819" y="1691"/>
                  </a:lnTo>
                  <a:lnTo>
                    <a:pt x="806" y="1724"/>
                  </a:lnTo>
                  <a:lnTo>
                    <a:pt x="794" y="1749"/>
                  </a:lnTo>
                  <a:lnTo>
                    <a:pt x="794" y="1749"/>
                  </a:lnTo>
                  <a:lnTo>
                    <a:pt x="785" y="1780"/>
                  </a:lnTo>
                  <a:lnTo>
                    <a:pt x="773" y="1828"/>
                  </a:lnTo>
                  <a:lnTo>
                    <a:pt x="748" y="1927"/>
                  </a:lnTo>
                  <a:lnTo>
                    <a:pt x="748" y="1927"/>
                  </a:lnTo>
                  <a:lnTo>
                    <a:pt x="740" y="1946"/>
                  </a:lnTo>
                  <a:lnTo>
                    <a:pt x="731" y="1965"/>
                  </a:lnTo>
                  <a:lnTo>
                    <a:pt x="717" y="1987"/>
                  </a:lnTo>
                  <a:lnTo>
                    <a:pt x="702" y="2008"/>
                  </a:lnTo>
                  <a:lnTo>
                    <a:pt x="669" y="2049"/>
                  </a:lnTo>
                  <a:lnTo>
                    <a:pt x="640" y="2081"/>
                  </a:lnTo>
                  <a:lnTo>
                    <a:pt x="640" y="2081"/>
                  </a:lnTo>
                  <a:lnTo>
                    <a:pt x="631" y="2095"/>
                  </a:lnTo>
                  <a:lnTo>
                    <a:pt x="627" y="2105"/>
                  </a:lnTo>
                  <a:lnTo>
                    <a:pt x="625" y="2116"/>
                  </a:lnTo>
                  <a:lnTo>
                    <a:pt x="629" y="2128"/>
                  </a:lnTo>
                  <a:lnTo>
                    <a:pt x="636" y="2151"/>
                  </a:lnTo>
                  <a:lnTo>
                    <a:pt x="638" y="2165"/>
                  </a:lnTo>
                  <a:lnTo>
                    <a:pt x="640" y="2182"/>
                  </a:lnTo>
                  <a:lnTo>
                    <a:pt x="640" y="2182"/>
                  </a:lnTo>
                  <a:lnTo>
                    <a:pt x="642" y="2195"/>
                  </a:lnTo>
                  <a:lnTo>
                    <a:pt x="644" y="2197"/>
                  </a:lnTo>
                  <a:lnTo>
                    <a:pt x="646" y="2197"/>
                  </a:lnTo>
                  <a:lnTo>
                    <a:pt x="652" y="2192"/>
                  </a:lnTo>
                  <a:lnTo>
                    <a:pt x="659" y="2180"/>
                  </a:lnTo>
                  <a:lnTo>
                    <a:pt x="679" y="2143"/>
                  </a:lnTo>
                  <a:lnTo>
                    <a:pt x="702" y="2105"/>
                  </a:lnTo>
                  <a:lnTo>
                    <a:pt x="702" y="2105"/>
                  </a:lnTo>
                  <a:lnTo>
                    <a:pt x="721" y="2070"/>
                  </a:lnTo>
                  <a:lnTo>
                    <a:pt x="738" y="2035"/>
                  </a:lnTo>
                  <a:lnTo>
                    <a:pt x="756" y="1991"/>
                  </a:lnTo>
                  <a:lnTo>
                    <a:pt x="779" y="1927"/>
                  </a:lnTo>
                  <a:lnTo>
                    <a:pt x="779" y="1927"/>
                  </a:lnTo>
                  <a:lnTo>
                    <a:pt x="800" y="1871"/>
                  </a:lnTo>
                  <a:lnTo>
                    <a:pt x="808" y="1844"/>
                  </a:lnTo>
                  <a:lnTo>
                    <a:pt x="814" y="1824"/>
                  </a:lnTo>
                  <a:lnTo>
                    <a:pt x="825" y="1795"/>
                  </a:lnTo>
                  <a:lnTo>
                    <a:pt x="825" y="1795"/>
                  </a:lnTo>
                  <a:lnTo>
                    <a:pt x="833" y="1774"/>
                  </a:lnTo>
                  <a:lnTo>
                    <a:pt x="839" y="1751"/>
                  </a:lnTo>
                  <a:lnTo>
                    <a:pt x="846" y="1703"/>
                  </a:lnTo>
                  <a:lnTo>
                    <a:pt x="854" y="1650"/>
                  </a:lnTo>
                  <a:lnTo>
                    <a:pt x="858" y="1621"/>
                  </a:lnTo>
                  <a:lnTo>
                    <a:pt x="864" y="1594"/>
                  </a:lnTo>
                  <a:lnTo>
                    <a:pt x="864" y="1594"/>
                  </a:lnTo>
                  <a:lnTo>
                    <a:pt x="870" y="1569"/>
                  </a:lnTo>
                  <a:lnTo>
                    <a:pt x="873" y="1546"/>
                  </a:lnTo>
                  <a:lnTo>
                    <a:pt x="877" y="1507"/>
                  </a:lnTo>
                  <a:lnTo>
                    <a:pt x="881" y="1471"/>
                  </a:lnTo>
                  <a:lnTo>
                    <a:pt x="887" y="1424"/>
                  </a:lnTo>
                  <a:lnTo>
                    <a:pt x="887" y="1424"/>
                  </a:lnTo>
                  <a:lnTo>
                    <a:pt x="891" y="1397"/>
                  </a:lnTo>
                  <a:lnTo>
                    <a:pt x="891" y="1372"/>
                  </a:lnTo>
                  <a:lnTo>
                    <a:pt x="889" y="1347"/>
                  </a:lnTo>
                  <a:lnTo>
                    <a:pt x="887" y="1326"/>
                  </a:lnTo>
                  <a:lnTo>
                    <a:pt x="881" y="1291"/>
                  </a:lnTo>
                  <a:lnTo>
                    <a:pt x="879" y="1277"/>
                  </a:lnTo>
                  <a:lnTo>
                    <a:pt x="879" y="1270"/>
                  </a:lnTo>
                  <a:lnTo>
                    <a:pt x="879" y="1270"/>
                  </a:lnTo>
                  <a:close/>
                  <a:moveTo>
                    <a:pt x="925" y="1780"/>
                  </a:moveTo>
                  <a:lnTo>
                    <a:pt x="925" y="1780"/>
                  </a:lnTo>
                  <a:lnTo>
                    <a:pt x="900" y="1832"/>
                  </a:lnTo>
                  <a:lnTo>
                    <a:pt x="883" y="1871"/>
                  </a:lnTo>
                  <a:lnTo>
                    <a:pt x="871" y="1896"/>
                  </a:lnTo>
                  <a:lnTo>
                    <a:pt x="871" y="1896"/>
                  </a:lnTo>
                  <a:lnTo>
                    <a:pt x="868" y="1907"/>
                  </a:lnTo>
                  <a:lnTo>
                    <a:pt x="858" y="1925"/>
                  </a:lnTo>
                  <a:lnTo>
                    <a:pt x="829" y="1969"/>
                  </a:lnTo>
                  <a:lnTo>
                    <a:pt x="787" y="2043"/>
                  </a:lnTo>
                  <a:lnTo>
                    <a:pt x="787" y="2043"/>
                  </a:lnTo>
                  <a:lnTo>
                    <a:pt x="748" y="2116"/>
                  </a:lnTo>
                  <a:lnTo>
                    <a:pt x="719" y="2168"/>
                  </a:lnTo>
                  <a:lnTo>
                    <a:pt x="694" y="2213"/>
                  </a:lnTo>
                  <a:lnTo>
                    <a:pt x="694" y="2213"/>
                  </a:lnTo>
                  <a:lnTo>
                    <a:pt x="681" y="2240"/>
                  </a:lnTo>
                  <a:lnTo>
                    <a:pt x="677" y="2248"/>
                  </a:lnTo>
                  <a:lnTo>
                    <a:pt x="675" y="2252"/>
                  </a:lnTo>
                  <a:lnTo>
                    <a:pt x="677" y="2259"/>
                  </a:lnTo>
                  <a:lnTo>
                    <a:pt x="679" y="2267"/>
                  </a:lnTo>
                  <a:lnTo>
                    <a:pt x="679" y="2267"/>
                  </a:lnTo>
                  <a:lnTo>
                    <a:pt x="675" y="2300"/>
                  </a:lnTo>
                  <a:lnTo>
                    <a:pt x="671" y="2329"/>
                  </a:lnTo>
                  <a:lnTo>
                    <a:pt x="671" y="2329"/>
                  </a:lnTo>
                  <a:lnTo>
                    <a:pt x="667" y="2335"/>
                  </a:lnTo>
                  <a:lnTo>
                    <a:pt x="658" y="2340"/>
                  </a:lnTo>
                  <a:lnTo>
                    <a:pt x="629" y="2356"/>
                  </a:lnTo>
                  <a:lnTo>
                    <a:pt x="586" y="2375"/>
                  </a:lnTo>
                  <a:lnTo>
                    <a:pt x="586" y="2398"/>
                  </a:lnTo>
                  <a:lnTo>
                    <a:pt x="586" y="2398"/>
                  </a:lnTo>
                  <a:lnTo>
                    <a:pt x="588" y="2402"/>
                  </a:lnTo>
                  <a:lnTo>
                    <a:pt x="598" y="2408"/>
                  </a:lnTo>
                  <a:lnTo>
                    <a:pt x="602" y="2410"/>
                  </a:lnTo>
                  <a:lnTo>
                    <a:pt x="609" y="2412"/>
                  </a:lnTo>
                  <a:lnTo>
                    <a:pt x="617" y="2410"/>
                  </a:lnTo>
                  <a:lnTo>
                    <a:pt x="625" y="2406"/>
                  </a:lnTo>
                  <a:lnTo>
                    <a:pt x="625" y="2406"/>
                  </a:lnTo>
                  <a:lnTo>
                    <a:pt x="683" y="2369"/>
                  </a:lnTo>
                  <a:lnTo>
                    <a:pt x="713" y="2348"/>
                  </a:lnTo>
                  <a:lnTo>
                    <a:pt x="725" y="2339"/>
                  </a:lnTo>
                  <a:lnTo>
                    <a:pt x="733" y="2329"/>
                  </a:lnTo>
                  <a:lnTo>
                    <a:pt x="733" y="2329"/>
                  </a:lnTo>
                  <a:lnTo>
                    <a:pt x="737" y="2319"/>
                  </a:lnTo>
                  <a:lnTo>
                    <a:pt x="740" y="2306"/>
                  </a:lnTo>
                  <a:lnTo>
                    <a:pt x="746" y="2273"/>
                  </a:lnTo>
                  <a:lnTo>
                    <a:pt x="750" y="2238"/>
                  </a:lnTo>
                  <a:lnTo>
                    <a:pt x="756" y="2205"/>
                  </a:lnTo>
                  <a:lnTo>
                    <a:pt x="756" y="2205"/>
                  </a:lnTo>
                  <a:lnTo>
                    <a:pt x="762" y="2180"/>
                  </a:lnTo>
                  <a:lnTo>
                    <a:pt x="767" y="2157"/>
                  </a:lnTo>
                  <a:lnTo>
                    <a:pt x="777" y="2132"/>
                  </a:lnTo>
                  <a:lnTo>
                    <a:pt x="794" y="2097"/>
                  </a:lnTo>
                  <a:lnTo>
                    <a:pt x="794" y="2097"/>
                  </a:lnTo>
                  <a:lnTo>
                    <a:pt x="819" y="2054"/>
                  </a:lnTo>
                  <a:lnTo>
                    <a:pt x="846" y="2012"/>
                  </a:lnTo>
                  <a:lnTo>
                    <a:pt x="902" y="1927"/>
                  </a:lnTo>
                  <a:lnTo>
                    <a:pt x="902" y="1927"/>
                  </a:lnTo>
                  <a:lnTo>
                    <a:pt x="908" y="1915"/>
                  </a:lnTo>
                  <a:lnTo>
                    <a:pt x="914" y="1904"/>
                  </a:lnTo>
                  <a:lnTo>
                    <a:pt x="922" y="1880"/>
                  </a:lnTo>
                  <a:lnTo>
                    <a:pt x="925" y="1855"/>
                  </a:lnTo>
                  <a:lnTo>
                    <a:pt x="927" y="1832"/>
                  </a:lnTo>
                  <a:lnTo>
                    <a:pt x="927" y="1811"/>
                  </a:lnTo>
                  <a:lnTo>
                    <a:pt x="927" y="1795"/>
                  </a:lnTo>
                  <a:lnTo>
                    <a:pt x="925" y="1780"/>
                  </a:lnTo>
                  <a:lnTo>
                    <a:pt x="925" y="1780"/>
                  </a:lnTo>
                  <a:close/>
                  <a:moveTo>
                    <a:pt x="1041" y="1996"/>
                  </a:moveTo>
                  <a:lnTo>
                    <a:pt x="972" y="2120"/>
                  </a:lnTo>
                  <a:lnTo>
                    <a:pt x="972" y="2120"/>
                  </a:lnTo>
                  <a:lnTo>
                    <a:pt x="964" y="2174"/>
                  </a:lnTo>
                  <a:lnTo>
                    <a:pt x="956" y="2236"/>
                  </a:lnTo>
                  <a:lnTo>
                    <a:pt x="956" y="2236"/>
                  </a:lnTo>
                  <a:lnTo>
                    <a:pt x="947" y="2308"/>
                  </a:lnTo>
                  <a:lnTo>
                    <a:pt x="933" y="2391"/>
                  </a:lnTo>
                  <a:lnTo>
                    <a:pt x="933" y="2391"/>
                  </a:lnTo>
                  <a:lnTo>
                    <a:pt x="929" y="2402"/>
                  </a:lnTo>
                  <a:lnTo>
                    <a:pt x="923" y="2416"/>
                  </a:lnTo>
                  <a:lnTo>
                    <a:pt x="906" y="2447"/>
                  </a:lnTo>
                  <a:lnTo>
                    <a:pt x="871" y="2499"/>
                  </a:lnTo>
                  <a:lnTo>
                    <a:pt x="871" y="2499"/>
                  </a:lnTo>
                  <a:lnTo>
                    <a:pt x="858" y="2518"/>
                  </a:lnTo>
                  <a:lnTo>
                    <a:pt x="841" y="2540"/>
                  </a:lnTo>
                  <a:lnTo>
                    <a:pt x="831" y="2549"/>
                  </a:lnTo>
                  <a:lnTo>
                    <a:pt x="821" y="2559"/>
                  </a:lnTo>
                  <a:lnTo>
                    <a:pt x="812" y="2565"/>
                  </a:lnTo>
                  <a:lnTo>
                    <a:pt x="802" y="2569"/>
                  </a:lnTo>
                  <a:lnTo>
                    <a:pt x="802" y="2569"/>
                  </a:lnTo>
                  <a:lnTo>
                    <a:pt x="794" y="2570"/>
                  </a:lnTo>
                  <a:lnTo>
                    <a:pt x="789" y="2574"/>
                  </a:lnTo>
                  <a:lnTo>
                    <a:pt x="783" y="2580"/>
                  </a:lnTo>
                  <a:lnTo>
                    <a:pt x="773" y="2590"/>
                  </a:lnTo>
                  <a:lnTo>
                    <a:pt x="765" y="2594"/>
                  </a:lnTo>
                  <a:lnTo>
                    <a:pt x="756" y="2599"/>
                  </a:lnTo>
                  <a:lnTo>
                    <a:pt x="756" y="2599"/>
                  </a:lnTo>
                  <a:lnTo>
                    <a:pt x="746" y="2605"/>
                  </a:lnTo>
                  <a:lnTo>
                    <a:pt x="742" y="2611"/>
                  </a:lnTo>
                  <a:lnTo>
                    <a:pt x="742" y="2619"/>
                  </a:lnTo>
                  <a:lnTo>
                    <a:pt x="744" y="2625"/>
                  </a:lnTo>
                  <a:lnTo>
                    <a:pt x="752" y="2638"/>
                  </a:lnTo>
                  <a:lnTo>
                    <a:pt x="754" y="2646"/>
                  </a:lnTo>
                  <a:lnTo>
                    <a:pt x="756" y="2654"/>
                  </a:lnTo>
                  <a:lnTo>
                    <a:pt x="756" y="2654"/>
                  </a:lnTo>
                  <a:lnTo>
                    <a:pt x="754" y="2661"/>
                  </a:lnTo>
                  <a:lnTo>
                    <a:pt x="752" y="2667"/>
                  </a:lnTo>
                  <a:lnTo>
                    <a:pt x="744" y="2677"/>
                  </a:lnTo>
                  <a:lnTo>
                    <a:pt x="737" y="2686"/>
                  </a:lnTo>
                  <a:lnTo>
                    <a:pt x="735" y="2692"/>
                  </a:lnTo>
                  <a:lnTo>
                    <a:pt x="733" y="2700"/>
                  </a:lnTo>
                  <a:lnTo>
                    <a:pt x="733" y="2700"/>
                  </a:lnTo>
                  <a:lnTo>
                    <a:pt x="733" y="2708"/>
                  </a:lnTo>
                  <a:lnTo>
                    <a:pt x="735" y="2715"/>
                  </a:lnTo>
                  <a:lnTo>
                    <a:pt x="742" y="2729"/>
                  </a:lnTo>
                  <a:lnTo>
                    <a:pt x="752" y="2741"/>
                  </a:lnTo>
                  <a:lnTo>
                    <a:pt x="764" y="2754"/>
                  </a:lnTo>
                  <a:lnTo>
                    <a:pt x="764" y="2754"/>
                  </a:lnTo>
                  <a:lnTo>
                    <a:pt x="767" y="2760"/>
                  </a:lnTo>
                  <a:lnTo>
                    <a:pt x="771" y="2760"/>
                  </a:lnTo>
                  <a:lnTo>
                    <a:pt x="773" y="2760"/>
                  </a:lnTo>
                  <a:lnTo>
                    <a:pt x="775" y="2754"/>
                  </a:lnTo>
                  <a:lnTo>
                    <a:pt x="779" y="2741"/>
                  </a:lnTo>
                  <a:lnTo>
                    <a:pt x="783" y="2733"/>
                  </a:lnTo>
                  <a:lnTo>
                    <a:pt x="787" y="2723"/>
                  </a:lnTo>
                  <a:lnTo>
                    <a:pt x="787" y="2723"/>
                  </a:lnTo>
                  <a:lnTo>
                    <a:pt x="802" y="2696"/>
                  </a:lnTo>
                  <a:lnTo>
                    <a:pt x="817" y="2677"/>
                  </a:lnTo>
                  <a:lnTo>
                    <a:pt x="817" y="2677"/>
                  </a:lnTo>
                  <a:lnTo>
                    <a:pt x="823" y="2669"/>
                  </a:lnTo>
                  <a:lnTo>
                    <a:pt x="827" y="2661"/>
                  </a:lnTo>
                  <a:lnTo>
                    <a:pt x="835" y="2644"/>
                  </a:lnTo>
                  <a:lnTo>
                    <a:pt x="843" y="2623"/>
                  </a:lnTo>
                  <a:lnTo>
                    <a:pt x="856" y="2599"/>
                  </a:lnTo>
                  <a:lnTo>
                    <a:pt x="856" y="2599"/>
                  </a:lnTo>
                  <a:lnTo>
                    <a:pt x="879" y="2563"/>
                  </a:lnTo>
                  <a:lnTo>
                    <a:pt x="902" y="2530"/>
                  </a:lnTo>
                  <a:lnTo>
                    <a:pt x="902" y="2530"/>
                  </a:lnTo>
                  <a:lnTo>
                    <a:pt x="914" y="2511"/>
                  </a:lnTo>
                  <a:lnTo>
                    <a:pt x="923" y="2491"/>
                  </a:lnTo>
                  <a:lnTo>
                    <a:pt x="929" y="2470"/>
                  </a:lnTo>
                  <a:lnTo>
                    <a:pt x="941" y="2445"/>
                  </a:lnTo>
                  <a:lnTo>
                    <a:pt x="941" y="2445"/>
                  </a:lnTo>
                  <a:lnTo>
                    <a:pt x="952" y="2416"/>
                  </a:lnTo>
                  <a:lnTo>
                    <a:pt x="962" y="2389"/>
                  </a:lnTo>
                  <a:lnTo>
                    <a:pt x="970" y="2368"/>
                  </a:lnTo>
                  <a:lnTo>
                    <a:pt x="972" y="2352"/>
                  </a:lnTo>
                  <a:lnTo>
                    <a:pt x="972" y="2352"/>
                  </a:lnTo>
                  <a:lnTo>
                    <a:pt x="974" y="2329"/>
                  </a:lnTo>
                  <a:lnTo>
                    <a:pt x="979" y="2292"/>
                  </a:lnTo>
                  <a:lnTo>
                    <a:pt x="987" y="2221"/>
                  </a:lnTo>
                  <a:lnTo>
                    <a:pt x="987" y="2221"/>
                  </a:lnTo>
                  <a:lnTo>
                    <a:pt x="991" y="2203"/>
                  </a:lnTo>
                  <a:lnTo>
                    <a:pt x="997" y="2174"/>
                  </a:lnTo>
                  <a:lnTo>
                    <a:pt x="1014" y="2097"/>
                  </a:lnTo>
                  <a:lnTo>
                    <a:pt x="1041" y="1996"/>
                  </a:lnTo>
                  <a:lnTo>
                    <a:pt x="1041" y="1996"/>
                  </a:lnTo>
                  <a:close/>
                  <a:moveTo>
                    <a:pt x="378" y="3032"/>
                  </a:moveTo>
                  <a:lnTo>
                    <a:pt x="378" y="3032"/>
                  </a:lnTo>
                  <a:lnTo>
                    <a:pt x="434" y="3075"/>
                  </a:lnTo>
                  <a:lnTo>
                    <a:pt x="501" y="3125"/>
                  </a:lnTo>
                  <a:lnTo>
                    <a:pt x="501" y="3125"/>
                  </a:lnTo>
                  <a:lnTo>
                    <a:pt x="515" y="3131"/>
                  </a:lnTo>
                  <a:lnTo>
                    <a:pt x="532" y="3135"/>
                  </a:lnTo>
                  <a:lnTo>
                    <a:pt x="552" y="3139"/>
                  </a:lnTo>
                  <a:lnTo>
                    <a:pt x="571" y="3141"/>
                  </a:lnTo>
                  <a:lnTo>
                    <a:pt x="571" y="3141"/>
                  </a:lnTo>
                  <a:lnTo>
                    <a:pt x="598" y="3139"/>
                  </a:lnTo>
                  <a:lnTo>
                    <a:pt x="634" y="3137"/>
                  </a:lnTo>
                  <a:lnTo>
                    <a:pt x="679" y="3133"/>
                  </a:lnTo>
                  <a:lnTo>
                    <a:pt x="679" y="3048"/>
                  </a:lnTo>
                  <a:lnTo>
                    <a:pt x="679" y="3048"/>
                  </a:lnTo>
                  <a:lnTo>
                    <a:pt x="675" y="3052"/>
                  </a:lnTo>
                  <a:lnTo>
                    <a:pt x="665" y="3059"/>
                  </a:lnTo>
                  <a:lnTo>
                    <a:pt x="656" y="3063"/>
                  </a:lnTo>
                  <a:lnTo>
                    <a:pt x="644" y="3067"/>
                  </a:lnTo>
                  <a:lnTo>
                    <a:pt x="629" y="3069"/>
                  </a:lnTo>
                  <a:lnTo>
                    <a:pt x="609" y="3071"/>
                  </a:lnTo>
                  <a:lnTo>
                    <a:pt x="609" y="3071"/>
                  </a:lnTo>
                  <a:lnTo>
                    <a:pt x="559" y="3071"/>
                  </a:lnTo>
                  <a:lnTo>
                    <a:pt x="544" y="3069"/>
                  </a:lnTo>
                  <a:lnTo>
                    <a:pt x="525" y="3071"/>
                  </a:lnTo>
                  <a:lnTo>
                    <a:pt x="525" y="3071"/>
                  </a:lnTo>
                  <a:lnTo>
                    <a:pt x="501" y="3071"/>
                  </a:lnTo>
                  <a:lnTo>
                    <a:pt x="484" y="3069"/>
                  </a:lnTo>
                  <a:lnTo>
                    <a:pt x="471" y="3065"/>
                  </a:lnTo>
                  <a:lnTo>
                    <a:pt x="463" y="3063"/>
                  </a:lnTo>
                  <a:lnTo>
                    <a:pt x="463" y="3063"/>
                  </a:lnTo>
                  <a:lnTo>
                    <a:pt x="378" y="3032"/>
                  </a:lnTo>
                  <a:lnTo>
                    <a:pt x="378" y="3032"/>
                  </a:lnTo>
                  <a:close/>
                  <a:moveTo>
                    <a:pt x="501" y="3272"/>
                  </a:moveTo>
                  <a:lnTo>
                    <a:pt x="555" y="3272"/>
                  </a:lnTo>
                  <a:lnTo>
                    <a:pt x="555" y="3272"/>
                  </a:lnTo>
                  <a:lnTo>
                    <a:pt x="571" y="3270"/>
                  </a:lnTo>
                  <a:lnTo>
                    <a:pt x="588" y="3262"/>
                  </a:lnTo>
                  <a:lnTo>
                    <a:pt x="611" y="3255"/>
                  </a:lnTo>
                  <a:lnTo>
                    <a:pt x="632" y="3249"/>
                  </a:lnTo>
                  <a:lnTo>
                    <a:pt x="632" y="3249"/>
                  </a:lnTo>
                  <a:lnTo>
                    <a:pt x="652" y="3245"/>
                  </a:lnTo>
                  <a:lnTo>
                    <a:pt x="671" y="3237"/>
                  </a:lnTo>
                  <a:lnTo>
                    <a:pt x="698" y="3228"/>
                  </a:lnTo>
                  <a:lnTo>
                    <a:pt x="698" y="3228"/>
                  </a:lnTo>
                  <a:lnTo>
                    <a:pt x="698" y="3203"/>
                  </a:lnTo>
                  <a:lnTo>
                    <a:pt x="694" y="3179"/>
                  </a:lnTo>
                  <a:lnTo>
                    <a:pt x="694" y="3179"/>
                  </a:lnTo>
                  <a:lnTo>
                    <a:pt x="602" y="3195"/>
                  </a:lnTo>
                  <a:lnTo>
                    <a:pt x="602" y="3195"/>
                  </a:lnTo>
                  <a:lnTo>
                    <a:pt x="586" y="3199"/>
                  </a:lnTo>
                  <a:lnTo>
                    <a:pt x="577" y="3203"/>
                  </a:lnTo>
                  <a:lnTo>
                    <a:pt x="563" y="3210"/>
                  </a:lnTo>
                  <a:lnTo>
                    <a:pt x="563" y="3210"/>
                  </a:lnTo>
                  <a:lnTo>
                    <a:pt x="555" y="3216"/>
                  </a:lnTo>
                  <a:lnTo>
                    <a:pt x="548" y="3224"/>
                  </a:lnTo>
                  <a:lnTo>
                    <a:pt x="526" y="3243"/>
                  </a:lnTo>
                  <a:lnTo>
                    <a:pt x="501" y="3272"/>
                  </a:lnTo>
                  <a:lnTo>
                    <a:pt x="501" y="3272"/>
                  </a:lnTo>
                  <a:close/>
                  <a:moveTo>
                    <a:pt x="856" y="945"/>
                  </a:moveTo>
                  <a:lnTo>
                    <a:pt x="856" y="945"/>
                  </a:lnTo>
                  <a:lnTo>
                    <a:pt x="893" y="1042"/>
                  </a:lnTo>
                  <a:lnTo>
                    <a:pt x="918" y="1115"/>
                  </a:lnTo>
                  <a:lnTo>
                    <a:pt x="933" y="1161"/>
                  </a:lnTo>
                  <a:lnTo>
                    <a:pt x="933" y="1161"/>
                  </a:lnTo>
                  <a:lnTo>
                    <a:pt x="937" y="1171"/>
                  </a:lnTo>
                  <a:lnTo>
                    <a:pt x="941" y="1181"/>
                  </a:lnTo>
                  <a:lnTo>
                    <a:pt x="947" y="1188"/>
                  </a:lnTo>
                  <a:lnTo>
                    <a:pt x="954" y="1194"/>
                  </a:lnTo>
                  <a:lnTo>
                    <a:pt x="966" y="1208"/>
                  </a:lnTo>
                  <a:lnTo>
                    <a:pt x="979" y="1223"/>
                  </a:lnTo>
                  <a:lnTo>
                    <a:pt x="979" y="1223"/>
                  </a:lnTo>
                  <a:lnTo>
                    <a:pt x="987" y="1239"/>
                  </a:lnTo>
                  <a:lnTo>
                    <a:pt x="995" y="1264"/>
                  </a:lnTo>
                  <a:lnTo>
                    <a:pt x="1014" y="1333"/>
                  </a:lnTo>
                  <a:lnTo>
                    <a:pt x="1035" y="1411"/>
                  </a:lnTo>
                  <a:lnTo>
                    <a:pt x="1049" y="1471"/>
                  </a:lnTo>
                  <a:lnTo>
                    <a:pt x="1049" y="1471"/>
                  </a:lnTo>
                  <a:lnTo>
                    <a:pt x="1053" y="1504"/>
                  </a:lnTo>
                  <a:lnTo>
                    <a:pt x="1056" y="1552"/>
                  </a:lnTo>
                  <a:lnTo>
                    <a:pt x="1062" y="1676"/>
                  </a:lnTo>
                  <a:lnTo>
                    <a:pt x="1064" y="1793"/>
                  </a:lnTo>
                  <a:lnTo>
                    <a:pt x="1064" y="1865"/>
                  </a:lnTo>
                  <a:lnTo>
                    <a:pt x="1064" y="1865"/>
                  </a:lnTo>
                  <a:lnTo>
                    <a:pt x="1060" y="2027"/>
                  </a:lnTo>
                  <a:lnTo>
                    <a:pt x="1058" y="2122"/>
                  </a:lnTo>
                  <a:lnTo>
                    <a:pt x="1056" y="2166"/>
                  </a:lnTo>
                  <a:lnTo>
                    <a:pt x="1056" y="2166"/>
                  </a:lnTo>
                  <a:lnTo>
                    <a:pt x="1041" y="2292"/>
                  </a:lnTo>
                  <a:lnTo>
                    <a:pt x="1026" y="2414"/>
                  </a:lnTo>
                  <a:lnTo>
                    <a:pt x="1026" y="2414"/>
                  </a:lnTo>
                  <a:lnTo>
                    <a:pt x="1051" y="2310"/>
                  </a:lnTo>
                  <a:lnTo>
                    <a:pt x="1080" y="2182"/>
                  </a:lnTo>
                  <a:lnTo>
                    <a:pt x="1080" y="2182"/>
                  </a:lnTo>
                  <a:lnTo>
                    <a:pt x="1089" y="2126"/>
                  </a:lnTo>
                  <a:lnTo>
                    <a:pt x="1103" y="2035"/>
                  </a:lnTo>
                  <a:lnTo>
                    <a:pt x="1103" y="2035"/>
                  </a:lnTo>
                  <a:lnTo>
                    <a:pt x="1107" y="1994"/>
                  </a:lnTo>
                  <a:lnTo>
                    <a:pt x="1107" y="1973"/>
                  </a:lnTo>
                  <a:lnTo>
                    <a:pt x="1103" y="1958"/>
                  </a:lnTo>
                  <a:lnTo>
                    <a:pt x="1103" y="1944"/>
                  </a:lnTo>
                  <a:lnTo>
                    <a:pt x="1103" y="1927"/>
                  </a:lnTo>
                  <a:lnTo>
                    <a:pt x="1103" y="1927"/>
                  </a:lnTo>
                  <a:lnTo>
                    <a:pt x="1103" y="1882"/>
                  </a:lnTo>
                  <a:lnTo>
                    <a:pt x="1101" y="1840"/>
                  </a:lnTo>
                  <a:lnTo>
                    <a:pt x="1101" y="1797"/>
                  </a:lnTo>
                  <a:lnTo>
                    <a:pt x="1103" y="1764"/>
                  </a:lnTo>
                  <a:lnTo>
                    <a:pt x="1103" y="1764"/>
                  </a:lnTo>
                  <a:lnTo>
                    <a:pt x="1105" y="1743"/>
                  </a:lnTo>
                  <a:lnTo>
                    <a:pt x="1103" y="1712"/>
                  </a:lnTo>
                  <a:lnTo>
                    <a:pt x="1099" y="1631"/>
                  </a:lnTo>
                  <a:lnTo>
                    <a:pt x="1089" y="1548"/>
                  </a:lnTo>
                  <a:lnTo>
                    <a:pt x="1085" y="1513"/>
                  </a:lnTo>
                  <a:lnTo>
                    <a:pt x="1080" y="1486"/>
                  </a:lnTo>
                  <a:lnTo>
                    <a:pt x="1080" y="1486"/>
                  </a:lnTo>
                  <a:lnTo>
                    <a:pt x="1074" y="1453"/>
                  </a:lnTo>
                  <a:lnTo>
                    <a:pt x="1070" y="1434"/>
                  </a:lnTo>
                  <a:lnTo>
                    <a:pt x="1066" y="1420"/>
                  </a:lnTo>
                  <a:lnTo>
                    <a:pt x="1056" y="1401"/>
                  </a:lnTo>
                  <a:lnTo>
                    <a:pt x="1056" y="1401"/>
                  </a:lnTo>
                  <a:lnTo>
                    <a:pt x="1049" y="1382"/>
                  </a:lnTo>
                  <a:lnTo>
                    <a:pt x="1039" y="1351"/>
                  </a:lnTo>
                  <a:lnTo>
                    <a:pt x="1020" y="1270"/>
                  </a:lnTo>
                  <a:lnTo>
                    <a:pt x="997" y="1188"/>
                  </a:lnTo>
                  <a:lnTo>
                    <a:pt x="987" y="1158"/>
                  </a:lnTo>
                  <a:lnTo>
                    <a:pt x="979" y="1138"/>
                  </a:lnTo>
                  <a:lnTo>
                    <a:pt x="979" y="1138"/>
                  </a:lnTo>
                  <a:lnTo>
                    <a:pt x="856" y="945"/>
                  </a:lnTo>
                  <a:lnTo>
                    <a:pt x="856" y="945"/>
                  </a:lnTo>
                  <a:close/>
                  <a:moveTo>
                    <a:pt x="1157" y="2321"/>
                  </a:moveTo>
                  <a:lnTo>
                    <a:pt x="1157" y="2321"/>
                  </a:lnTo>
                  <a:lnTo>
                    <a:pt x="1118" y="2391"/>
                  </a:lnTo>
                  <a:lnTo>
                    <a:pt x="1118" y="2391"/>
                  </a:lnTo>
                  <a:lnTo>
                    <a:pt x="1114" y="2395"/>
                  </a:lnTo>
                  <a:lnTo>
                    <a:pt x="1110" y="2397"/>
                  </a:lnTo>
                  <a:lnTo>
                    <a:pt x="1103" y="2395"/>
                  </a:lnTo>
                  <a:lnTo>
                    <a:pt x="1101" y="2397"/>
                  </a:lnTo>
                  <a:lnTo>
                    <a:pt x="1099" y="2400"/>
                  </a:lnTo>
                  <a:lnTo>
                    <a:pt x="1101" y="2408"/>
                  </a:lnTo>
                  <a:lnTo>
                    <a:pt x="1103" y="2422"/>
                  </a:lnTo>
                  <a:lnTo>
                    <a:pt x="1103" y="2422"/>
                  </a:lnTo>
                  <a:lnTo>
                    <a:pt x="1112" y="2458"/>
                  </a:lnTo>
                  <a:lnTo>
                    <a:pt x="1122" y="2495"/>
                  </a:lnTo>
                  <a:lnTo>
                    <a:pt x="1130" y="2530"/>
                  </a:lnTo>
                  <a:lnTo>
                    <a:pt x="1134" y="2547"/>
                  </a:lnTo>
                  <a:lnTo>
                    <a:pt x="1134" y="2561"/>
                  </a:lnTo>
                  <a:lnTo>
                    <a:pt x="1134" y="2715"/>
                  </a:lnTo>
                  <a:lnTo>
                    <a:pt x="1134" y="2715"/>
                  </a:lnTo>
                  <a:lnTo>
                    <a:pt x="1137" y="2704"/>
                  </a:lnTo>
                  <a:lnTo>
                    <a:pt x="1149" y="2669"/>
                  </a:lnTo>
                  <a:lnTo>
                    <a:pt x="1164" y="2607"/>
                  </a:lnTo>
                  <a:lnTo>
                    <a:pt x="1164" y="2607"/>
                  </a:lnTo>
                  <a:lnTo>
                    <a:pt x="1164" y="2582"/>
                  </a:lnTo>
                  <a:lnTo>
                    <a:pt x="1161" y="2540"/>
                  </a:lnTo>
                  <a:lnTo>
                    <a:pt x="1155" y="2497"/>
                  </a:lnTo>
                  <a:lnTo>
                    <a:pt x="1153" y="2480"/>
                  </a:lnTo>
                  <a:lnTo>
                    <a:pt x="1149" y="2468"/>
                  </a:lnTo>
                  <a:lnTo>
                    <a:pt x="1149" y="2468"/>
                  </a:lnTo>
                  <a:lnTo>
                    <a:pt x="1145" y="2456"/>
                  </a:lnTo>
                  <a:lnTo>
                    <a:pt x="1141" y="2451"/>
                  </a:lnTo>
                  <a:lnTo>
                    <a:pt x="1141" y="2447"/>
                  </a:lnTo>
                  <a:lnTo>
                    <a:pt x="1141" y="2437"/>
                  </a:lnTo>
                  <a:lnTo>
                    <a:pt x="1141" y="2437"/>
                  </a:lnTo>
                  <a:lnTo>
                    <a:pt x="1145" y="2422"/>
                  </a:lnTo>
                  <a:lnTo>
                    <a:pt x="1149" y="2404"/>
                  </a:lnTo>
                  <a:lnTo>
                    <a:pt x="1157" y="2383"/>
                  </a:lnTo>
                  <a:lnTo>
                    <a:pt x="1157" y="2321"/>
                  </a:lnTo>
                  <a:close/>
                  <a:moveTo>
                    <a:pt x="1985" y="2588"/>
                  </a:moveTo>
                  <a:lnTo>
                    <a:pt x="1985" y="2588"/>
                  </a:lnTo>
                  <a:lnTo>
                    <a:pt x="2005" y="2609"/>
                  </a:lnTo>
                  <a:lnTo>
                    <a:pt x="2014" y="2619"/>
                  </a:lnTo>
                  <a:lnTo>
                    <a:pt x="2020" y="2623"/>
                  </a:lnTo>
                  <a:lnTo>
                    <a:pt x="2020" y="2623"/>
                  </a:lnTo>
                  <a:lnTo>
                    <a:pt x="2030" y="2625"/>
                  </a:lnTo>
                  <a:lnTo>
                    <a:pt x="2043" y="2625"/>
                  </a:lnTo>
                  <a:lnTo>
                    <a:pt x="2059" y="2625"/>
                  </a:lnTo>
                  <a:lnTo>
                    <a:pt x="2074" y="2623"/>
                  </a:lnTo>
                  <a:lnTo>
                    <a:pt x="2074" y="2623"/>
                  </a:lnTo>
                  <a:lnTo>
                    <a:pt x="2093" y="2619"/>
                  </a:lnTo>
                  <a:lnTo>
                    <a:pt x="2122" y="2613"/>
                  </a:lnTo>
                  <a:lnTo>
                    <a:pt x="2153" y="2609"/>
                  </a:lnTo>
                  <a:lnTo>
                    <a:pt x="2182" y="2607"/>
                  </a:lnTo>
                  <a:lnTo>
                    <a:pt x="2182" y="2607"/>
                  </a:lnTo>
                  <a:lnTo>
                    <a:pt x="2194" y="2605"/>
                  </a:lnTo>
                  <a:lnTo>
                    <a:pt x="2201" y="2601"/>
                  </a:lnTo>
                  <a:lnTo>
                    <a:pt x="2209" y="2598"/>
                  </a:lnTo>
                  <a:lnTo>
                    <a:pt x="2213" y="2592"/>
                  </a:lnTo>
                  <a:lnTo>
                    <a:pt x="2219" y="2580"/>
                  </a:lnTo>
                  <a:lnTo>
                    <a:pt x="2221" y="2576"/>
                  </a:lnTo>
                  <a:lnTo>
                    <a:pt x="2221" y="2576"/>
                  </a:lnTo>
                  <a:lnTo>
                    <a:pt x="2188" y="2576"/>
                  </a:lnTo>
                  <a:lnTo>
                    <a:pt x="2165" y="2574"/>
                  </a:lnTo>
                  <a:lnTo>
                    <a:pt x="2151" y="2576"/>
                  </a:lnTo>
                  <a:lnTo>
                    <a:pt x="2151" y="2576"/>
                  </a:lnTo>
                  <a:lnTo>
                    <a:pt x="2134" y="2578"/>
                  </a:lnTo>
                  <a:lnTo>
                    <a:pt x="2097" y="2578"/>
                  </a:lnTo>
                  <a:lnTo>
                    <a:pt x="2061" y="2576"/>
                  </a:lnTo>
                  <a:lnTo>
                    <a:pt x="2045" y="2572"/>
                  </a:lnTo>
                  <a:lnTo>
                    <a:pt x="2036" y="2569"/>
                  </a:lnTo>
                  <a:lnTo>
                    <a:pt x="2036" y="2569"/>
                  </a:lnTo>
                  <a:lnTo>
                    <a:pt x="2030" y="2563"/>
                  </a:lnTo>
                  <a:lnTo>
                    <a:pt x="2022" y="2557"/>
                  </a:lnTo>
                  <a:lnTo>
                    <a:pt x="2012" y="2540"/>
                  </a:lnTo>
                  <a:lnTo>
                    <a:pt x="1997" y="2514"/>
                  </a:lnTo>
                  <a:lnTo>
                    <a:pt x="1997" y="2514"/>
                  </a:lnTo>
                  <a:lnTo>
                    <a:pt x="1993" y="2512"/>
                  </a:lnTo>
                  <a:lnTo>
                    <a:pt x="1987" y="2511"/>
                  </a:lnTo>
                  <a:lnTo>
                    <a:pt x="1987" y="2511"/>
                  </a:lnTo>
                  <a:lnTo>
                    <a:pt x="1987" y="2549"/>
                  </a:lnTo>
                  <a:lnTo>
                    <a:pt x="1985" y="2588"/>
                  </a:lnTo>
                  <a:lnTo>
                    <a:pt x="1985" y="2588"/>
                  </a:lnTo>
                  <a:close/>
                  <a:moveTo>
                    <a:pt x="1970" y="2385"/>
                  </a:moveTo>
                  <a:lnTo>
                    <a:pt x="1970" y="2385"/>
                  </a:lnTo>
                  <a:lnTo>
                    <a:pt x="2005" y="2393"/>
                  </a:lnTo>
                  <a:lnTo>
                    <a:pt x="2036" y="2398"/>
                  </a:lnTo>
                  <a:lnTo>
                    <a:pt x="2036" y="2398"/>
                  </a:lnTo>
                  <a:lnTo>
                    <a:pt x="2061" y="2402"/>
                  </a:lnTo>
                  <a:lnTo>
                    <a:pt x="2084" y="2404"/>
                  </a:lnTo>
                  <a:lnTo>
                    <a:pt x="2107" y="2402"/>
                  </a:lnTo>
                  <a:lnTo>
                    <a:pt x="2136" y="2398"/>
                  </a:lnTo>
                  <a:lnTo>
                    <a:pt x="2136" y="2398"/>
                  </a:lnTo>
                  <a:lnTo>
                    <a:pt x="2149" y="2395"/>
                  </a:lnTo>
                  <a:lnTo>
                    <a:pt x="2157" y="2393"/>
                  </a:lnTo>
                  <a:lnTo>
                    <a:pt x="2161" y="2389"/>
                  </a:lnTo>
                  <a:lnTo>
                    <a:pt x="2163" y="2383"/>
                  </a:lnTo>
                  <a:lnTo>
                    <a:pt x="2163" y="2369"/>
                  </a:lnTo>
                  <a:lnTo>
                    <a:pt x="2167" y="2362"/>
                  </a:lnTo>
                  <a:lnTo>
                    <a:pt x="2174" y="2352"/>
                  </a:lnTo>
                  <a:lnTo>
                    <a:pt x="2174" y="2352"/>
                  </a:lnTo>
                  <a:lnTo>
                    <a:pt x="2184" y="2344"/>
                  </a:lnTo>
                  <a:lnTo>
                    <a:pt x="2190" y="2339"/>
                  </a:lnTo>
                  <a:lnTo>
                    <a:pt x="2203" y="2333"/>
                  </a:lnTo>
                  <a:lnTo>
                    <a:pt x="2209" y="2331"/>
                  </a:lnTo>
                  <a:lnTo>
                    <a:pt x="2215" y="2327"/>
                  </a:lnTo>
                  <a:lnTo>
                    <a:pt x="2221" y="2321"/>
                  </a:lnTo>
                  <a:lnTo>
                    <a:pt x="2228" y="2313"/>
                  </a:lnTo>
                  <a:lnTo>
                    <a:pt x="2228" y="2313"/>
                  </a:lnTo>
                  <a:lnTo>
                    <a:pt x="2238" y="2298"/>
                  </a:lnTo>
                  <a:lnTo>
                    <a:pt x="2242" y="2290"/>
                  </a:lnTo>
                  <a:lnTo>
                    <a:pt x="2244" y="2281"/>
                  </a:lnTo>
                  <a:lnTo>
                    <a:pt x="2251" y="2259"/>
                  </a:lnTo>
                  <a:lnTo>
                    <a:pt x="2251" y="2259"/>
                  </a:lnTo>
                  <a:lnTo>
                    <a:pt x="2255" y="2246"/>
                  </a:lnTo>
                  <a:lnTo>
                    <a:pt x="2255" y="2236"/>
                  </a:lnTo>
                  <a:lnTo>
                    <a:pt x="2253" y="2230"/>
                  </a:lnTo>
                  <a:lnTo>
                    <a:pt x="2249" y="2224"/>
                  </a:lnTo>
                  <a:lnTo>
                    <a:pt x="2242" y="2215"/>
                  </a:lnTo>
                  <a:lnTo>
                    <a:pt x="2238" y="2211"/>
                  </a:lnTo>
                  <a:lnTo>
                    <a:pt x="2236" y="2205"/>
                  </a:lnTo>
                  <a:lnTo>
                    <a:pt x="2236" y="2205"/>
                  </a:lnTo>
                  <a:lnTo>
                    <a:pt x="2236" y="2186"/>
                  </a:lnTo>
                  <a:lnTo>
                    <a:pt x="2236" y="2161"/>
                  </a:lnTo>
                  <a:lnTo>
                    <a:pt x="2234" y="2141"/>
                  </a:lnTo>
                  <a:lnTo>
                    <a:pt x="2232" y="2136"/>
                  </a:lnTo>
                  <a:lnTo>
                    <a:pt x="2230" y="2136"/>
                  </a:lnTo>
                  <a:lnTo>
                    <a:pt x="2228" y="2136"/>
                  </a:lnTo>
                  <a:lnTo>
                    <a:pt x="2228" y="2136"/>
                  </a:lnTo>
                  <a:lnTo>
                    <a:pt x="2224" y="2139"/>
                  </a:lnTo>
                  <a:lnTo>
                    <a:pt x="2221" y="2145"/>
                  </a:lnTo>
                  <a:lnTo>
                    <a:pt x="2215" y="2157"/>
                  </a:lnTo>
                  <a:lnTo>
                    <a:pt x="2207" y="2174"/>
                  </a:lnTo>
                  <a:lnTo>
                    <a:pt x="2197" y="2190"/>
                  </a:lnTo>
                  <a:lnTo>
                    <a:pt x="2197" y="2190"/>
                  </a:lnTo>
                  <a:lnTo>
                    <a:pt x="2194" y="2199"/>
                  </a:lnTo>
                  <a:lnTo>
                    <a:pt x="2192" y="2209"/>
                  </a:lnTo>
                  <a:lnTo>
                    <a:pt x="2194" y="2221"/>
                  </a:lnTo>
                  <a:lnTo>
                    <a:pt x="2195" y="2230"/>
                  </a:lnTo>
                  <a:lnTo>
                    <a:pt x="2201" y="2252"/>
                  </a:lnTo>
                  <a:lnTo>
                    <a:pt x="2205" y="2267"/>
                  </a:lnTo>
                  <a:lnTo>
                    <a:pt x="2205" y="2267"/>
                  </a:lnTo>
                  <a:lnTo>
                    <a:pt x="2205" y="2271"/>
                  </a:lnTo>
                  <a:lnTo>
                    <a:pt x="2201" y="2275"/>
                  </a:lnTo>
                  <a:lnTo>
                    <a:pt x="2195" y="2282"/>
                  </a:lnTo>
                  <a:lnTo>
                    <a:pt x="2184" y="2288"/>
                  </a:lnTo>
                  <a:lnTo>
                    <a:pt x="2174" y="2298"/>
                  </a:lnTo>
                  <a:lnTo>
                    <a:pt x="2174" y="2298"/>
                  </a:lnTo>
                  <a:lnTo>
                    <a:pt x="2169" y="2302"/>
                  </a:lnTo>
                  <a:lnTo>
                    <a:pt x="2163" y="2306"/>
                  </a:lnTo>
                  <a:lnTo>
                    <a:pt x="2149" y="2310"/>
                  </a:lnTo>
                  <a:lnTo>
                    <a:pt x="2134" y="2313"/>
                  </a:lnTo>
                  <a:lnTo>
                    <a:pt x="2124" y="2317"/>
                  </a:lnTo>
                  <a:lnTo>
                    <a:pt x="2113" y="2321"/>
                  </a:lnTo>
                  <a:lnTo>
                    <a:pt x="2113" y="2321"/>
                  </a:lnTo>
                  <a:lnTo>
                    <a:pt x="2103" y="2325"/>
                  </a:lnTo>
                  <a:lnTo>
                    <a:pt x="2095" y="2327"/>
                  </a:lnTo>
                  <a:lnTo>
                    <a:pt x="2088" y="2327"/>
                  </a:lnTo>
                  <a:lnTo>
                    <a:pt x="2082" y="2325"/>
                  </a:lnTo>
                  <a:lnTo>
                    <a:pt x="2070" y="2319"/>
                  </a:lnTo>
                  <a:lnTo>
                    <a:pt x="2063" y="2315"/>
                  </a:lnTo>
                  <a:lnTo>
                    <a:pt x="2051" y="2313"/>
                  </a:lnTo>
                  <a:lnTo>
                    <a:pt x="2051" y="2313"/>
                  </a:lnTo>
                  <a:lnTo>
                    <a:pt x="2009" y="2308"/>
                  </a:lnTo>
                  <a:lnTo>
                    <a:pt x="1989" y="2306"/>
                  </a:lnTo>
                  <a:lnTo>
                    <a:pt x="1989" y="2306"/>
                  </a:lnTo>
                  <a:lnTo>
                    <a:pt x="1987" y="2294"/>
                  </a:lnTo>
                  <a:lnTo>
                    <a:pt x="1985" y="2286"/>
                  </a:lnTo>
                  <a:lnTo>
                    <a:pt x="1987" y="2284"/>
                  </a:lnTo>
                  <a:lnTo>
                    <a:pt x="1989" y="2282"/>
                  </a:lnTo>
                  <a:lnTo>
                    <a:pt x="1989" y="2282"/>
                  </a:lnTo>
                  <a:lnTo>
                    <a:pt x="1997" y="2279"/>
                  </a:lnTo>
                  <a:lnTo>
                    <a:pt x="2010" y="2271"/>
                  </a:lnTo>
                  <a:lnTo>
                    <a:pt x="2026" y="2263"/>
                  </a:lnTo>
                  <a:lnTo>
                    <a:pt x="2034" y="2261"/>
                  </a:lnTo>
                  <a:lnTo>
                    <a:pt x="2043" y="2259"/>
                  </a:lnTo>
                  <a:lnTo>
                    <a:pt x="2043" y="2259"/>
                  </a:lnTo>
                  <a:lnTo>
                    <a:pt x="2113" y="2252"/>
                  </a:lnTo>
                  <a:lnTo>
                    <a:pt x="2113" y="2252"/>
                  </a:lnTo>
                  <a:lnTo>
                    <a:pt x="2109" y="2248"/>
                  </a:lnTo>
                  <a:lnTo>
                    <a:pt x="2101" y="2236"/>
                  </a:lnTo>
                  <a:lnTo>
                    <a:pt x="2089" y="2226"/>
                  </a:lnTo>
                  <a:lnTo>
                    <a:pt x="2082" y="2223"/>
                  </a:lnTo>
                  <a:lnTo>
                    <a:pt x="2074" y="2221"/>
                  </a:lnTo>
                  <a:lnTo>
                    <a:pt x="2074" y="2221"/>
                  </a:lnTo>
                  <a:lnTo>
                    <a:pt x="2064" y="2221"/>
                  </a:lnTo>
                  <a:lnTo>
                    <a:pt x="2051" y="2223"/>
                  </a:lnTo>
                  <a:lnTo>
                    <a:pt x="2014" y="2228"/>
                  </a:lnTo>
                  <a:lnTo>
                    <a:pt x="1933" y="2246"/>
                  </a:lnTo>
                  <a:lnTo>
                    <a:pt x="1933" y="2246"/>
                  </a:lnTo>
                  <a:lnTo>
                    <a:pt x="1951" y="2306"/>
                  </a:lnTo>
                  <a:lnTo>
                    <a:pt x="1960" y="2344"/>
                  </a:lnTo>
                  <a:lnTo>
                    <a:pt x="1970" y="2385"/>
                  </a:lnTo>
                  <a:lnTo>
                    <a:pt x="1970" y="2385"/>
                  </a:lnTo>
                  <a:close/>
                  <a:moveTo>
                    <a:pt x="2113" y="2530"/>
                  </a:moveTo>
                  <a:lnTo>
                    <a:pt x="2151" y="2530"/>
                  </a:lnTo>
                  <a:lnTo>
                    <a:pt x="2151" y="2530"/>
                  </a:lnTo>
                  <a:lnTo>
                    <a:pt x="2213" y="2491"/>
                  </a:lnTo>
                  <a:lnTo>
                    <a:pt x="2213" y="2491"/>
                  </a:lnTo>
                  <a:lnTo>
                    <a:pt x="2219" y="2487"/>
                  </a:lnTo>
                  <a:lnTo>
                    <a:pt x="2221" y="2483"/>
                  </a:lnTo>
                  <a:lnTo>
                    <a:pt x="2222" y="2480"/>
                  </a:lnTo>
                  <a:lnTo>
                    <a:pt x="2221" y="2476"/>
                  </a:lnTo>
                  <a:lnTo>
                    <a:pt x="2217" y="2466"/>
                  </a:lnTo>
                  <a:lnTo>
                    <a:pt x="2205" y="2453"/>
                  </a:lnTo>
                  <a:lnTo>
                    <a:pt x="2205" y="2453"/>
                  </a:lnTo>
                  <a:lnTo>
                    <a:pt x="2201" y="2451"/>
                  </a:lnTo>
                  <a:lnTo>
                    <a:pt x="2195" y="2451"/>
                  </a:lnTo>
                  <a:lnTo>
                    <a:pt x="2190" y="2453"/>
                  </a:lnTo>
                  <a:lnTo>
                    <a:pt x="2184" y="2456"/>
                  </a:lnTo>
                  <a:lnTo>
                    <a:pt x="2169" y="2468"/>
                  </a:lnTo>
                  <a:lnTo>
                    <a:pt x="2153" y="2483"/>
                  </a:lnTo>
                  <a:lnTo>
                    <a:pt x="2124" y="2514"/>
                  </a:lnTo>
                  <a:lnTo>
                    <a:pt x="2113" y="2530"/>
                  </a:lnTo>
                  <a:lnTo>
                    <a:pt x="2113" y="2530"/>
                  </a:lnTo>
                  <a:close/>
                  <a:moveTo>
                    <a:pt x="2228" y="2414"/>
                  </a:moveTo>
                  <a:lnTo>
                    <a:pt x="2228" y="2414"/>
                  </a:lnTo>
                  <a:lnTo>
                    <a:pt x="2238" y="2431"/>
                  </a:lnTo>
                  <a:lnTo>
                    <a:pt x="2248" y="2447"/>
                  </a:lnTo>
                  <a:lnTo>
                    <a:pt x="2253" y="2454"/>
                  </a:lnTo>
                  <a:lnTo>
                    <a:pt x="2259" y="2460"/>
                  </a:lnTo>
                  <a:lnTo>
                    <a:pt x="2259" y="2460"/>
                  </a:lnTo>
                  <a:lnTo>
                    <a:pt x="2269" y="2468"/>
                  </a:lnTo>
                  <a:lnTo>
                    <a:pt x="2273" y="2472"/>
                  </a:lnTo>
                  <a:lnTo>
                    <a:pt x="2280" y="2474"/>
                  </a:lnTo>
                  <a:lnTo>
                    <a:pt x="2298" y="2476"/>
                  </a:lnTo>
                  <a:lnTo>
                    <a:pt x="2298" y="2476"/>
                  </a:lnTo>
                  <a:lnTo>
                    <a:pt x="2305" y="2476"/>
                  </a:lnTo>
                  <a:lnTo>
                    <a:pt x="2305" y="2476"/>
                  </a:lnTo>
                  <a:lnTo>
                    <a:pt x="2305" y="2468"/>
                  </a:lnTo>
                  <a:lnTo>
                    <a:pt x="2305" y="2468"/>
                  </a:lnTo>
                  <a:lnTo>
                    <a:pt x="2303" y="2445"/>
                  </a:lnTo>
                  <a:lnTo>
                    <a:pt x="2275" y="2445"/>
                  </a:lnTo>
                  <a:lnTo>
                    <a:pt x="2228" y="2414"/>
                  </a:lnTo>
                  <a:close/>
                  <a:moveTo>
                    <a:pt x="2228" y="2538"/>
                  </a:moveTo>
                  <a:lnTo>
                    <a:pt x="2228" y="2538"/>
                  </a:lnTo>
                  <a:lnTo>
                    <a:pt x="2238" y="2543"/>
                  </a:lnTo>
                  <a:lnTo>
                    <a:pt x="2253" y="2557"/>
                  </a:lnTo>
                  <a:lnTo>
                    <a:pt x="2271" y="2572"/>
                  </a:lnTo>
                  <a:lnTo>
                    <a:pt x="2292" y="2590"/>
                  </a:lnTo>
                  <a:lnTo>
                    <a:pt x="2292" y="2590"/>
                  </a:lnTo>
                  <a:lnTo>
                    <a:pt x="2300" y="2541"/>
                  </a:lnTo>
                  <a:lnTo>
                    <a:pt x="2300" y="2541"/>
                  </a:lnTo>
                  <a:lnTo>
                    <a:pt x="2228" y="2538"/>
                  </a:lnTo>
                  <a:lnTo>
                    <a:pt x="2228" y="2538"/>
                  </a:lnTo>
                  <a:close/>
                  <a:moveTo>
                    <a:pt x="2273" y="1757"/>
                  </a:moveTo>
                  <a:lnTo>
                    <a:pt x="2273" y="1757"/>
                  </a:lnTo>
                  <a:lnTo>
                    <a:pt x="2265" y="1755"/>
                  </a:lnTo>
                  <a:lnTo>
                    <a:pt x="2255" y="1755"/>
                  </a:lnTo>
                  <a:lnTo>
                    <a:pt x="2249" y="1755"/>
                  </a:lnTo>
                  <a:lnTo>
                    <a:pt x="2246" y="1757"/>
                  </a:lnTo>
                  <a:lnTo>
                    <a:pt x="2244" y="1761"/>
                  </a:lnTo>
                  <a:lnTo>
                    <a:pt x="2244" y="1764"/>
                  </a:lnTo>
                  <a:lnTo>
                    <a:pt x="2244" y="1764"/>
                  </a:lnTo>
                  <a:lnTo>
                    <a:pt x="2246" y="1774"/>
                  </a:lnTo>
                  <a:lnTo>
                    <a:pt x="2244" y="1784"/>
                  </a:lnTo>
                  <a:lnTo>
                    <a:pt x="2242" y="1797"/>
                  </a:lnTo>
                  <a:lnTo>
                    <a:pt x="2236" y="1819"/>
                  </a:lnTo>
                  <a:lnTo>
                    <a:pt x="2236" y="1819"/>
                  </a:lnTo>
                  <a:lnTo>
                    <a:pt x="2232" y="1838"/>
                  </a:lnTo>
                  <a:lnTo>
                    <a:pt x="2232" y="1846"/>
                  </a:lnTo>
                  <a:lnTo>
                    <a:pt x="2230" y="1851"/>
                  </a:lnTo>
                  <a:lnTo>
                    <a:pt x="2221" y="1865"/>
                  </a:lnTo>
                  <a:lnTo>
                    <a:pt x="2221" y="1865"/>
                  </a:lnTo>
                  <a:lnTo>
                    <a:pt x="2182" y="1911"/>
                  </a:lnTo>
                  <a:lnTo>
                    <a:pt x="2182" y="1911"/>
                  </a:lnTo>
                  <a:lnTo>
                    <a:pt x="2169" y="1927"/>
                  </a:lnTo>
                  <a:lnTo>
                    <a:pt x="2161" y="1935"/>
                  </a:lnTo>
                  <a:lnTo>
                    <a:pt x="2151" y="1944"/>
                  </a:lnTo>
                  <a:lnTo>
                    <a:pt x="2143" y="1958"/>
                  </a:lnTo>
                  <a:lnTo>
                    <a:pt x="2143" y="1958"/>
                  </a:lnTo>
                  <a:lnTo>
                    <a:pt x="2136" y="1971"/>
                  </a:lnTo>
                  <a:lnTo>
                    <a:pt x="2128" y="1979"/>
                  </a:lnTo>
                  <a:lnTo>
                    <a:pt x="2113" y="1996"/>
                  </a:lnTo>
                  <a:lnTo>
                    <a:pt x="2113" y="1996"/>
                  </a:lnTo>
                  <a:lnTo>
                    <a:pt x="2107" y="2006"/>
                  </a:lnTo>
                  <a:lnTo>
                    <a:pt x="2105" y="2010"/>
                  </a:lnTo>
                  <a:lnTo>
                    <a:pt x="2093" y="2018"/>
                  </a:lnTo>
                  <a:lnTo>
                    <a:pt x="2066" y="2035"/>
                  </a:lnTo>
                  <a:lnTo>
                    <a:pt x="2066" y="2035"/>
                  </a:lnTo>
                  <a:lnTo>
                    <a:pt x="2047" y="2047"/>
                  </a:lnTo>
                  <a:lnTo>
                    <a:pt x="2032" y="2058"/>
                  </a:lnTo>
                  <a:lnTo>
                    <a:pt x="2009" y="2078"/>
                  </a:lnTo>
                  <a:lnTo>
                    <a:pt x="1993" y="2091"/>
                  </a:lnTo>
                  <a:lnTo>
                    <a:pt x="1989" y="2097"/>
                  </a:lnTo>
                  <a:lnTo>
                    <a:pt x="1989" y="2097"/>
                  </a:lnTo>
                  <a:lnTo>
                    <a:pt x="2020" y="2095"/>
                  </a:lnTo>
                  <a:lnTo>
                    <a:pt x="2049" y="2089"/>
                  </a:lnTo>
                  <a:lnTo>
                    <a:pt x="2063" y="2085"/>
                  </a:lnTo>
                  <a:lnTo>
                    <a:pt x="2074" y="2081"/>
                  </a:lnTo>
                  <a:lnTo>
                    <a:pt x="2074" y="2081"/>
                  </a:lnTo>
                  <a:lnTo>
                    <a:pt x="2132" y="2056"/>
                  </a:lnTo>
                  <a:lnTo>
                    <a:pt x="2159" y="2041"/>
                  </a:lnTo>
                  <a:lnTo>
                    <a:pt x="2169" y="2035"/>
                  </a:lnTo>
                  <a:lnTo>
                    <a:pt x="2174" y="2027"/>
                  </a:lnTo>
                  <a:lnTo>
                    <a:pt x="2174" y="2027"/>
                  </a:lnTo>
                  <a:lnTo>
                    <a:pt x="2195" y="1983"/>
                  </a:lnTo>
                  <a:lnTo>
                    <a:pt x="2209" y="1958"/>
                  </a:lnTo>
                  <a:lnTo>
                    <a:pt x="2221" y="1942"/>
                  </a:lnTo>
                  <a:lnTo>
                    <a:pt x="2221" y="1942"/>
                  </a:lnTo>
                  <a:lnTo>
                    <a:pt x="2230" y="1933"/>
                  </a:lnTo>
                  <a:lnTo>
                    <a:pt x="2238" y="1923"/>
                  </a:lnTo>
                  <a:lnTo>
                    <a:pt x="2244" y="1911"/>
                  </a:lnTo>
                  <a:lnTo>
                    <a:pt x="2251" y="1896"/>
                  </a:lnTo>
                  <a:lnTo>
                    <a:pt x="2251" y="1896"/>
                  </a:lnTo>
                  <a:lnTo>
                    <a:pt x="2267" y="1855"/>
                  </a:lnTo>
                  <a:lnTo>
                    <a:pt x="2267" y="1855"/>
                  </a:lnTo>
                  <a:lnTo>
                    <a:pt x="2269" y="1797"/>
                  </a:lnTo>
                  <a:lnTo>
                    <a:pt x="2273" y="1757"/>
                  </a:lnTo>
                  <a:lnTo>
                    <a:pt x="2273" y="1757"/>
                  </a:lnTo>
                  <a:close/>
                  <a:moveTo>
                    <a:pt x="1450" y="1803"/>
                  </a:moveTo>
                  <a:lnTo>
                    <a:pt x="1450" y="1805"/>
                  </a:lnTo>
                  <a:lnTo>
                    <a:pt x="1450" y="1803"/>
                  </a:lnTo>
                  <a:lnTo>
                    <a:pt x="1450" y="1803"/>
                  </a:lnTo>
                  <a:close/>
                  <a:moveTo>
                    <a:pt x="910" y="636"/>
                  </a:moveTo>
                  <a:lnTo>
                    <a:pt x="910" y="636"/>
                  </a:lnTo>
                  <a:lnTo>
                    <a:pt x="895" y="634"/>
                  </a:lnTo>
                  <a:lnTo>
                    <a:pt x="868" y="632"/>
                  </a:lnTo>
                  <a:lnTo>
                    <a:pt x="816" y="628"/>
                  </a:lnTo>
                  <a:lnTo>
                    <a:pt x="816" y="628"/>
                  </a:lnTo>
                  <a:lnTo>
                    <a:pt x="871" y="640"/>
                  </a:lnTo>
                  <a:lnTo>
                    <a:pt x="900" y="645"/>
                  </a:lnTo>
                  <a:lnTo>
                    <a:pt x="912" y="649"/>
                  </a:lnTo>
                  <a:lnTo>
                    <a:pt x="918" y="651"/>
                  </a:lnTo>
                  <a:lnTo>
                    <a:pt x="918" y="651"/>
                  </a:lnTo>
                  <a:lnTo>
                    <a:pt x="962" y="678"/>
                  </a:lnTo>
                  <a:lnTo>
                    <a:pt x="999" y="699"/>
                  </a:lnTo>
                  <a:lnTo>
                    <a:pt x="1033" y="721"/>
                  </a:lnTo>
                  <a:lnTo>
                    <a:pt x="1033" y="721"/>
                  </a:lnTo>
                  <a:lnTo>
                    <a:pt x="1062" y="740"/>
                  </a:lnTo>
                  <a:lnTo>
                    <a:pt x="1074" y="750"/>
                  </a:lnTo>
                  <a:lnTo>
                    <a:pt x="1085" y="759"/>
                  </a:lnTo>
                  <a:lnTo>
                    <a:pt x="1093" y="771"/>
                  </a:lnTo>
                  <a:lnTo>
                    <a:pt x="1103" y="783"/>
                  </a:lnTo>
                  <a:lnTo>
                    <a:pt x="1110" y="796"/>
                  </a:lnTo>
                  <a:lnTo>
                    <a:pt x="1118" y="813"/>
                  </a:lnTo>
                  <a:lnTo>
                    <a:pt x="1118" y="813"/>
                  </a:lnTo>
                  <a:lnTo>
                    <a:pt x="1135" y="850"/>
                  </a:lnTo>
                  <a:lnTo>
                    <a:pt x="1157" y="887"/>
                  </a:lnTo>
                  <a:lnTo>
                    <a:pt x="1178" y="926"/>
                  </a:lnTo>
                  <a:lnTo>
                    <a:pt x="1195" y="960"/>
                  </a:lnTo>
                  <a:lnTo>
                    <a:pt x="1195" y="960"/>
                  </a:lnTo>
                  <a:lnTo>
                    <a:pt x="1218" y="1011"/>
                  </a:lnTo>
                  <a:lnTo>
                    <a:pt x="1234" y="1038"/>
                  </a:lnTo>
                  <a:lnTo>
                    <a:pt x="1234" y="1038"/>
                  </a:lnTo>
                  <a:lnTo>
                    <a:pt x="1240" y="1051"/>
                  </a:lnTo>
                  <a:lnTo>
                    <a:pt x="1243" y="1063"/>
                  </a:lnTo>
                  <a:lnTo>
                    <a:pt x="1251" y="1082"/>
                  </a:lnTo>
                  <a:lnTo>
                    <a:pt x="1265" y="1107"/>
                  </a:lnTo>
                  <a:lnTo>
                    <a:pt x="1265" y="1107"/>
                  </a:lnTo>
                  <a:lnTo>
                    <a:pt x="1278" y="1130"/>
                  </a:lnTo>
                  <a:lnTo>
                    <a:pt x="1284" y="1146"/>
                  </a:lnTo>
                  <a:lnTo>
                    <a:pt x="1292" y="1161"/>
                  </a:lnTo>
                  <a:lnTo>
                    <a:pt x="1303" y="1185"/>
                  </a:lnTo>
                  <a:lnTo>
                    <a:pt x="1303" y="1185"/>
                  </a:lnTo>
                  <a:lnTo>
                    <a:pt x="1311" y="1196"/>
                  </a:lnTo>
                  <a:lnTo>
                    <a:pt x="1315" y="1204"/>
                  </a:lnTo>
                  <a:lnTo>
                    <a:pt x="1322" y="1212"/>
                  </a:lnTo>
                  <a:lnTo>
                    <a:pt x="1324" y="1217"/>
                  </a:lnTo>
                  <a:lnTo>
                    <a:pt x="1326" y="1223"/>
                  </a:lnTo>
                  <a:lnTo>
                    <a:pt x="1326" y="1246"/>
                  </a:lnTo>
                  <a:lnTo>
                    <a:pt x="1326" y="1246"/>
                  </a:lnTo>
                  <a:lnTo>
                    <a:pt x="1326" y="1312"/>
                  </a:lnTo>
                  <a:lnTo>
                    <a:pt x="1324" y="1337"/>
                  </a:lnTo>
                  <a:lnTo>
                    <a:pt x="1326" y="1355"/>
                  </a:lnTo>
                  <a:lnTo>
                    <a:pt x="1326" y="1355"/>
                  </a:lnTo>
                  <a:lnTo>
                    <a:pt x="1332" y="1382"/>
                  </a:lnTo>
                  <a:lnTo>
                    <a:pt x="1336" y="1399"/>
                  </a:lnTo>
                  <a:lnTo>
                    <a:pt x="1342" y="1417"/>
                  </a:lnTo>
                  <a:lnTo>
                    <a:pt x="1342" y="1417"/>
                  </a:lnTo>
                  <a:lnTo>
                    <a:pt x="1346" y="1424"/>
                  </a:lnTo>
                  <a:lnTo>
                    <a:pt x="1349" y="1432"/>
                  </a:lnTo>
                  <a:lnTo>
                    <a:pt x="1357" y="1444"/>
                  </a:lnTo>
                  <a:lnTo>
                    <a:pt x="1361" y="1451"/>
                  </a:lnTo>
                  <a:lnTo>
                    <a:pt x="1363" y="1459"/>
                  </a:lnTo>
                  <a:lnTo>
                    <a:pt x="1365" y="1471"/>
                  </a:lnTo>
                  <a:lnTo>
                    <a:pt x="1365" y="1486"/>
                  </a:lnTo>
                  <a:lnTo>
                    <a:pt x="1365" y="1486"/>
                  </a:lnTo>
                  <a:lnTo>
                    <a:pt x="1365" y="1513"/>
                  </a:lnTo>
                  <a:lnTo>
                    <a:pt x="1365" y="1531"/>
                  </a:lnTo>
                  <a:lnTo>
                    <a:pt x="1365" y="1548"/>
                  </a:lnTo>
                  <a:lnTo>
                    <a:pt x="1365" y="1571"/>
                  </a:lnTo>
                  <a:lnTo>
                    <a:pt x="1365" y="1571"/>
                  </a:lnTo>
                  <a:lnTo>
                    <a:pt x="1365" y="1583"/>
                  </a:lnTo>
                  <a:lnTo>
                    <a:pt x="1365" y="1592"/>
                  </a:lnTo>
                  <a:lnTo>
                    <a:pt x="1369" y="1606"/>
                  </a:lnTo>
                  <a:lnTo>
                    <a:pt x="1371" y="1614"/>
                  </a:lnTo>
                  <a:lnTo>
                    <a:pt x="1371" y="1621"/>
                  </a:lnTo>
                  <a:lnTo>
                    <a:pt x="1369" y="1633"/>
                  </a:lnTo>
                  <a:lnTo>
                    <a:pt x="1365" y="1648"/>
                  </a:lnTo>
                  <a:lnTo>
                    <a:pt x="1365" y="1648"/>
                  </a:lnTo>
                  <a:lnTo>
                    <a:pt x="1357" y="1679"/>
                  </a:lnTo>
                  <a:lnTo>
                    <a:pt x="1355" y="1703"/>
                  </a:lnTo>
                  <a:lnTo>
                    <a:pt x="1353" y="1720"/>
                  </a:lnTo>
                  <a:lnTo>
                    <a:pt x="1349" y="1734"/>
                  </a:lnTo>
                  <a:lnTo>
                    <a:pt x="1349" y="1734"/>
                  </a:lnTo>
                  <a:lnTo>
                    <a:pt x="1347" y="1743"/>
                  </a:lnTo>
                  <a:lnTo>
                    <a:pt x="1344" y="1757"/>
                  </a:lnTo>
                  <a:lnTo>
                    <a:pt x="1340" y="1790"/>
                  </a:lnTo>
                  <a:lnTo>
                    <a:pt x="1334" y="1834"/>
                  </a:lnTo>
                  <a:lnTo>
                    <a:pt x="1334" y="1834"/>
                  </a:lnTo>
                  <a:lnTo>
                    <a:pt x="1342" y="1830"/>
                  </a:lnTo>
                  <a:lnTo>
                    <a:pt x="1349" y="1824"/>
                  </a:lnTo>
                  <a:lnTo>
                    <a:pt x="1359" y="1817"/>
                  </a:lnTo>
                  <a:lnTo>
                    <a:pt x="1371" y="1803"/>
                  </a:lnTo>
                  <a:lnTo>
                    <a:pt x="1382" y="1786"/>
                  </a:lnTo>
                  <a:lnTo>
                    <a:pt x="1394" y="1763"/>
                  </a:lnTo>
                  <a:lnTo>
                    <a:pt x="1403" y="1734"/>
                  </a:lnTo>
                  <a:lnTo>
                    <a:pt x="1403" y="1734"/>
                  </a:lnTo>
                  <a:lnTo>
                    <a:pt x="1411" y="1701"/>
                  </a:lnTo>
                  <a:lnTo>
                    <a:pt x="1417" y="1670"/>
                  </a:lnTo>
                  <a:lnTo>
                    <a:pt x="1423" y="1639"/>
                  </a:lnTo>
                  <a:lnTo>
                    <a:pt x="1425" y="1612"/>
                  </a:lnTo>
                  <a:lnTo>
                    <a:pt x="1427" y="1565"/>
                  </a:lnTo>
                  <a:lnTo>
                    <a:pt x="1427" y="1533"/>
                  </a:lnTo>
                  <a:lnTo>
                    <a:pt x="1427" y="1533"/>
                  </a:lnTo>
                  <a:lnTo>
                    <a:pt x="1425" y="1492"/>
                  </a:lnTo>
                  <a:lnTo>
                    <a:pt x="1419" y="1430"/>
                  </a:lnTo>
                  <a:lnTo>
                    <a:pt x="1415" y="1374"/>
                  </a:lnTo>
                  <a:lnTo>
                    <a:pt x="1411" y="1347"/>
                  </a:lnTo>
                  <a:lnTo>
                    <a:pt x="1411" y="1347"/>
                  </a:lnTo>
                  <a:lnTo>
                    <a:pt x="1398" y="1289"/>
                  </a:lnTo>
                  <a:lnTo>
                    <a:pt x="1388" y="1250"/>
                  </a:lnTo>
                  <a:lnTo>
                    <a:pt x="1384" y="1237"/>
                  </a:lnTo>
                  <a:lnTo>
                    <a:pt x="1380" y="1231"/>
                  </a:lnTo>
                  <a:lnTo>
                    <a:pt x="1380" y="1231"/>
                  </a:lnTo>
                  <a:lnTo>
                    <a:pt x="1376" y="1225"/>
                  </a:lnTo>
                  <a:lnTo>
                    <a:pt x="1371" y="1216"/>
                  </a:lnTo>
                  <a:lnTo>
                    <a:pt x="1359" y="1185"/>
                  </a:lnTo>
                  <a:lnTo>
                    <a:pt x="1342" y="1148"/>
                  </a:lnTo>
                  <a:lnTo>
                    <a:pt x="1326" y="1115"/>
                  </a:lnTo>
                  <a:lnTo>
                    <a:pt x="1326" y="1115"/>
                  </a:lnTo>
                  <a:lnTo>
                    <a:pt x="1303" y="1078"/>
                  </a:lnTo>
                  <a:lnTo>
                    <a:pt x="1274" y="1030"/>
                  </a:lnTo>
                  <a:lnTo>
                    <a:pt x="1247" y="986"/>
                  </a:lnTo>
                  <a:lnTo>
                    <a:pt x="1238" y="966"/>
                  </a:lnTo>
                  <a:lnTo>
                    <a:pt x="1234" y="953"/>
                  </a:lnTo>
                  <a:lnTo>
                    <a:pt x="1234" y="953"/>
                  </a:lnTo>
                  <a:lnTo>
                    <a:pt x="1230" y="937"/>
                  </a:lnTo>
                  <a:lnTo>
                    <a:pt x="1222" y="916"/>
                  </a:lnTo>
                  <a:lnTo>
                    <a:pt x="1201" y="862"/>
                  </a:lnTo>
                  <a:lnTo>
                    <a:pt x="1188" y="835"/>
                  </a:lnTo>
                  <a:lnTo>
                    <a:pt x="1174" y="808"/>
                  </a:lnTo>
                  <a:lnTo>
                    <a:pt x="1161" y="784"/>
                  </a:lnTo>
                  <a:lnTo>
                    <a:pt x="1149" y="767"/>
                  </a:lnTo>
                  <a:lnTo>
                    <a:pt x="1149" y="767"/>
                  </a:lnTo>
                  <a:lnTo>
                    <a:pt x="1135" y="754"/>
                  </a:lnTo>
                  <a:lnTo>
                    <a:pt x="1122" y="740"/>
                  </a:lnTo>
                  <a:lnTo>
                    <a:pt x="1091" y="713"/>
                  </a:lnTo>
                  <a:lnTo>
                    <a:pt x="1074" y="701"/>
                  </a:lnTo>
                  <a:lnTo>
                    <a:pt x="1058" y="692"/>
                  </a:lnTo>
                  <a:lnTo>
                    <a:pt x="1045" y="686"/>
                  </a:lnTo>
                  <a:lnTo>
                    <a:pt x="1033" y="682"/>
                  </a:lnTo>
                  <a:lnTo>
                    <a:pt x="1033" y="682"/>
                  </a:lnTo>
                  <a:lnTo>
                    <a:pt x="1020" y="678"/>
                  </a:lnTo>
                  <a:lnTo>
                    <a:pt x="1003" y="672"/>
                  </a:lnTo>
                  <a:lnTo>
                    <a:pt x="964" y="657"/>
                  </a:lnTo>
                  <a:lnTo>
                    <a:pt x="910" y="636"/>
                  </a:lnTo>
                  <a:lnTo>
                    <a:pt x="910" y="636"/>
                  </a:lnTo>
                  <a:close/>
                  <a:moveTo>
                    <a:pt x="810" y="628"/>
                  </a:moveTo>
                  <a:lnTo>
                    <a:pt x="810" y="628"/>
                  </a:lnTo>
                  <a:lnTo>
                    <a:pt x="816" y="628"/>
                  </a:lnTo>
                  <a:lnTo>
                    <a:pt x="810" y="628"/>
                  </a:lnTo>
                  <a:close/>
                  <a:moveTo>
                    <a:pt x="1149" y="1834"/>
                  </a:moveTo>
                  <a:lnTo>
                    <a:pt x="1149" y="1834"/>
                  </a:lnTo>
                  <a:lnTo>
                    <a:pt x="1153" y="1826"/>
                  </a:lnTo>
                  <a:lnTo>
                    <a:pt x="1161" y="1811"/>
                  </a:lnTo>
                  <a:lnTo>
                    <a:pt x="1170" y="1790"/>
                  </a:lnTo>
                  <a:lnTo>
                    <a:pt x="1182" y="1759"/>
                  </a:lnTo>
                  <a:lnTo>
                    <a:pt x="1195" y="1718"/>
                  </a:lnTo>
                  <a:lnTo>
                    <a:pt x="1205" y="1666"/>
                  </a:lnTo>
                  <a:lnTo>
                    <a:pt x="1211" y="1635"/>
                  </a:lnTo>
                  <a:lnTo>
                    <a:pt x="1215" y="1602"/>
                  </a:lnTo>
                  <a:lnTo>
                    <a:pt x="1216" y="1565"/>
                  </a:lnTo>
                  <a:lnTo>
                    <a:pt x="1218" y="1525"/>
                  </a:lnTo>
                  <a:lnTo>
                    <a:pt x="1218" y="1525"/>
                  </a:lnTo>
                  <a:lnTo>
                    <a:pt x="1220" y="1451"/>
                  </a:lnTo>
                  <a:lnTo>
                    <a:pt x="1224" y="1395"/>
                  </a:lnTo>
                  <a:lnTo>
                    <a:pt x="1228" y="1322"/>
                  </a:lnTo>
                  <a:lnTo>
                    <a:pt x="1228" y="1293"/>
                  </a:lnTo>
                  <a:lnTo>
                    <a:pt x="1228" y="1268"/>
                  </a:lnTo>
                  <a:lnTo>
                    <a:pt x="1224" y="1237"/>
                  </a:lnTo>
                  <a:lnTo>
                    <a:pt x="1218" y="1200"/>
                  </a:lnTo>
                  <a:lnTo>
                    <a:pt x="1218" y="1200"/>
                  </a:lnTo>
                  <a:lnTo>
                    <a:pt x="1205" y="1127"/>
                  </a:lnTo>
                  <a:lnTo>
                    <a:pt x="1195" y="1072"/>
                  </a:lnTo>
                  <a:lnTo>
                    <a:pt x="1188" y="1049"/>
                  </a:lnTo>
                  <a:lnTo>
                    <a:pt x="1182" y="1030"/>
                  </a:lnTo>
                  <a:lnTo>
                    <a:pt x="1174" y="1011"/>
                  </a:lnTo>
                  <a:lnTo>
                    <a:pt x="1164" y="991"/>
                  </a:lnTo>
                  <a:lnTo>
                    <a:pt x="1164" y="991"/>
                  </a:lnTo>
                  <a:lnTo>
                    <a:pt x="1087" y="860"/>
                  </a:lnTo>
                  <a:lnTo>
                    <a:pt x="1033" y="767"/>
                  </a:lnTo>
                  <a:lnTo>
                    <a:pt x="1033" y="767"/>
                  </a:lnTo>
                  <a:lnTo>
                    <a:pt x="1062" y="827"/>
                  </a:lnTo>
                  <a:lnTo>
                    <a:pt x="1083" y="875"/>
                  </a:lnTo>
                  <a:lnTo>
                    <a:pt x="1091" y="893"/>
                  </a:lnTo>
                  <a:lnTo>
                    <a:pt x="1095" y="906"/>
                  </a:lnTo>
                  <a:lnTo>
                    <a:pt x="1095" y="906"/>
                  </a:lnTo>
                  <a:lnTo>
                    <a:pt x="1122" y="1018"/>
                  </a:lnTo>
                  <a:lnTo>
                    <a:pt x="1137" y="1086"/>
                  </a:lnTo>
                  <a:lnTo>
                    <a:pt x="1145" y="1111"/>
                  </a:lnTo>
                  <a:lnTo>
                    <a:pt x="1149" y="1123"/>
                  </a:lnTo>
                  <a:lnTo>
                    <a:pt x="1149" y="1123"/>
                  </a:lnTo>
                  <a:lnTo>
                    <a:pt x="1164" y="1146"/>
                  </a:lnTo>
                  <a:lnTo>
                    <a:pt x="1174" y="1159"/>
                  </a:lnTo>
                  <a:lnTo>
                    <a:pt x="1178" y="1167"/>
                  </a:lnTo>
                  <a:lnTo>
                    <a:pt x="1180" y="1177"/>
                  </a:lnTo>
                  <a:lnTo>
                    <a:pt x="1180" y="1177"/>
                  </a:lnTo>
                  <a:lnTo>
                    <a:pt x="1189" y="1235"/>
                  </a:lnTo>
                  <a:lnTo>
                    <a:pt x="1193" y="1268"/>
                  </a:lnTo>
                  <a:lnTo>
                    <a:pt x="1195" y="1293"/>
                  </a:lnTo>
                  <a:lnTo>
                    <a:pt x="1195" y="1293"/>
                  </a:lnTo>
                  <a:lnTo>
                    <a:pt x="1193" y="1353"/>
                  </a:lnTo>
                  <a:lnTo>
                    <a:pt x="1191" y="1389"/>
                  </a:lnTo>
                  <a:lnTo>
                    <a:pt x="1193" y="1405"/>
                  </a:lnTo>
                  <a:lnTo>
                    <a:pt x="1195" y="1417"/>
                  </a:lnTo>
                  <a:lnTo>
                    <a:pt x="1195" y="1417"/>
                  </a:lnTo>
                  <a:lnTo>
                    <a:pt x="1197" y="1428"/>
                  </a:lnTo>
                  <a:lnTo>
                    <a:pt x="1199" y="1442"/>
                  </a:lnTo>
                  <a:lnTo>
                    <a:pt x="1197" y="1476"/>
                  </a:lnTo>
                  <a:lnTo>
                    <a:pt x="1193" y="1511"/>
                  </a:lnTo>
                  <a:lnTo>
                    <a:pt x="1188" y="1548"/>
                  </a:lnTo>
                  <a:lnTo>
                    <a:pt x="1188" y="1548"/>
                  </a:lnTo>
                  <a:lnTo>
                    <a:pt x="1178" y="1618"/>
                  </a:lnTo>
                  <a:lnTo>
                    <a:pt x="1174" y="1648"/>
                  </a:lnTo>
                  <a:lnTo>
                    <a:pt x="1172" y="1672"/>
                  </a:lnTo>
                  <a:lnTo>
                    <a:pt x="1172" y="1672"/>
                  </a:lnTo>
                  <a:lnTo>
                    <a:pt x="1168" y="1710"/>
                  </a:lnTo>
                  <a:lnTo>
                    <a:pt x="1161" y="1766"/>
                  </a:lnTo>
                  <a:lnTo>
                    <a:pt x="1149" y="1834"/>
                  </a:lnTo>
                  <a:lnTo>
                    <a:pt x="1149" y="1834"/>
                  </a:lnTo>
                  <a:close/>
                  <a:moveTo>
                    <a:pt x="1118" y="1447"/>
                  </a:moveTo>
                  <a:lnTo>
                    <a:pt x="1118" y="1447"/>
                  </a:lnTo>
                  <a:lnTo>
                    <a:pt x="1101" y="1345"/>
                  </a:lnTo>
                  <a:lnTo>
                    <a:pt x="1087" y="1260"/>
                  </a:lnTo>
                  <a:lnTo>
                    <a:pt x="1080" y="1192"/>
                  </a:lnTo>
                  <a:lnTo>
                    <a:pt x="1080" y="1192"/>
                  </a:lnTo>
                  <a:lnTo>
                    <a:pt x="1072" y="1088"/>
                  </a:lnTo>
                  <a:lnTo>
                    <a:pt x="1066" y="1038"/>
                  </a:lnTo>
                  <a:lnTo>
                    <a:pt x="1062" y="1013"/>
                  </a:lnTo>
                  <a:lnTo>
                    <a:pt x="1056" y="991"/>
                  </a:lnTo>
                  <a:lnTo>
                    <a:pt x="1056" y="991"/>
                  </a:lnTo>
                  <a:lnTo>
                    <a:pt x="1047" y="968"/>
                  </a:lnTo>
                  <a:lnTo>
                    <a:pt x="1033" y="941"/>
                  </a:lnTo>
                  <a:lnTo>
                    <a:pt x="1016" y="912"/>
                  </a:lnTo>
                  <a:lnTo>
                    <a:pt x="1001" y="885"/>
                  </a:lnTo>
                  <a:lnTo>
                    <a:pt x="970" y="841"/>
                  </a:lnTo>
                  <a:lnTo>
                    <a:pt x="956" y="821"/>
                  </a:lnTo>
                  <a:lnTo>
                    <a:pt x="956" y="821"/>
                  </a:lnTo>
                  <a:lnTo>
                    <a:pt x="991" y="906"/>
                  </a:lnTo>
                  <a:lnTo>
                    <a:pt x="1016" y="968"/>
                  </a:lnTo>
                  <a:lnTo>
                    <a:pt x="1024" y="993"/>
                  </a:lnTo>
                  <a:lnTo>
                    <a:pt x="1026" y="1007"/>
                  </a:lnTo>
                  <a:lnTo>
                    <a:pt x="1026" y="1007"/>
                  </a:lnTo>
                  <a:lnTo>
                    <a:pt x="1026" y="1020"/>
                  </a:lnTo>
                  <a:lnTo>
                    <a:pt x="1029" y="1045"/>
                  </a:lnTo>
                  <a:lnTo>
                    <a:pt x="1041" y="1111"/>
                  </a:lnTo>
                  <a:lnTo>
                    <a:pt x="1056" y="1200"/>
                  </a:lnTo>
                  <a:lnTo>
                    <a:pt x="1118" y="1447"/>
                  </a:lnTo>
                  <a:close/>
                  <a:moveTo>
                    <a:pt x="1141" y="1200"/>
                  </a:moveTo>
                  <a:lnTo>
                    <a:pt x="1141" y="1200"/>
                  </a:lnTo>
                  <a:lnTo>
                    <a:pt x="1139" y="1204"/>
                  </a:lnTo>
                  <a:lnTo>
                    <a:pt x="1137" y="1216"/>
                  </a:lnTo>
                  <a:lnTo>
                    <a:pt x="1135" y="1254"/>
                  </a:lnTo>
                  <a:lnTo>
                    <a:pt x="1134" y="1308"/>
                  </a:lnTo>
                  <a:lnTo>
                    <a:pt x="1134" y="1447"/>
                  </a:lnTo>
                  <a:lnTo>
                    <a:pt x="1134" y="1556"/>
                  </a:lnTo>
                  <a:lnTo>
                    <a:pt x="1141" y="1618"/>
                  </a:lnTo>
                  <a:lnTo>
                    <a:pt x="1141" y="1618"/>
                  </a:lnTo>
                  <a:lnTo>
                    <a:pt x="1145" y="1596"/>
                  </a:lnTo>
                  <a:lnTo>
                    <a:pt x="1157" y="1540"/>
                  </a:lnTo>
                  <a:lnTo>
                    <a:pt x="1157" y="1540"/>
                  </a:lnTo>
                  <a:lnTo>
                    <a:pt x="1162" y="1505"/>
                  </a:lnTo>
                  <a:lnTo>
                    <a:pt x="1164" y="1473"/>
                  </a:lnTo>
                  <a:lnTo>
                    <a:pt x="1166" y="1446"/>
                  </a:lnTo>
                  <a:lnTo>
                    <a:pt x="1164" y="1424"/>
                  </a:lnTo>
                  <a:lnTo>
                    <a:pt x="1164" y="1424"/>
                  </a:lnTo>
                  <a:lnTo>
                    <a:pt x="1159" y="1364"/>
                  </a:lnTo>
                  <a:lnTo>
                    <a:pt x="1157" y="1328"/>
                  </a:lnTo>
                  <a:lnTo>
                    <a:pt x="1157" y="1293"/>
                  </a:lnTo>
                  <a:lnTo>
                    <a:pt x="1157" y="1293"/>
                  </a:lnTo>
                  <a:lnTo>
                    <a:pt x="1157" y="1277"/>
                  </a:lnTo>
                  <a:lnTo>
                    <a:pt x="1157" y="1262"/>
                  </a:lnTo>
                  <a:lnTo>
                    <a:pt x="1153" y="1231"/>
                  </a:lnTo>
                  <a:lnTo>
                    <a:pt x="1147" y="1210"/>
                  </a:lnTo>
                  <a:lnTo>
                    <a:pt x="1143" y="1204"/>
                  </a:lnTo>
                  <a:lnTo>
                    <a:pt x="1141" y="1200"/>
                  </a:lnTo>
                  <a:lnTo>
                    <a:pt x="1141" y="1200"/>
                  </a:lnTo>
                  <a:close/>
                  <a:moveTo>
                    <a:pt x="825" y="728"/>
                  </a:moveTo>
                  <a:lnTo>
                    <a:pt x="825" y="728"/>
                  </a:lnTo>
                  <a:lnTo>
                    <a:pt x="871" y="829"/>
                  </a:lnTo>
                  <a:lnTo>
                    <a:pt x="871" y="829"/>
                  </a:lnTo>
                  <a:lnTo>
                    <a:pt x="887" y="881"/>
                  </a:lnTo>
                  <a:lnTo>
                    <a:pt x="893" y="899"/>
                  </a:lnTo>
                  <a:lnTo>
                    <a:pt x="898" y="916"/>
                  </a:lnTo>
                  <a:lnTo>
                    <a:pt x="908" y="931"/>
                  </a:lnTo>
                  <a:lnTo>
                    <a:pt x="918" y="945"/>
                  </a:lnTo>
                  <a:lnTo>
                    <a:pt x="918" y="945"/>
                  </a:lnTo>
                  <a:lnTo>
                    <a:pt x="929" y="958"/>
                  </a:lnTo>
                  <a:lnTo>
                    <a:pt x="941" y="978"/>
                  </a:lnTo>
                  <a:lnTo>
                    <a:pt x="964" y="1016"/>
                  </a:lnTo>
                  <a:lnTo>
                    <a:pt x="979" y="1051"/>
                  </a:lnTo>
                  <a:lnTo>
                    <a:pt x="985" y="1059"/>
                  </a:lnTo>
                  <a:lnTo>
                    <a:pt x="987" y="1061"/>
                  </a:lnTo>
                  <a:lnTo>
                    <a:pt x="987" y="1061"/>
                  </a:lnTo>
                  <a:lnTo>
                    <a:pt x="987" y="1016"/>
                  </a:lnTo>
                  <a:lnTo>
                    <a:pt x="983" y="987"/>
                  </a:lnTo>
                  <a:lnTo>
                    <a:pt x="981" y="976"/>
                  </a:lnTo>
                  <a:lnTo>
                    <a:pt x="979" y="968"/>
                  </a:lnTo>
                  <a:lnTo>
                    <a:pt x="979" y="968"/>
                  </a:lnTo>
                  <a:lnTo>
                    <a:pt x="960" y="935"/>
                  </a:lnTo>
                  <a:lnTo>
                    <a:pt x="949" y="916"/>
                  </a:lnTo>
                  <a:lnTo>
                    <a:pt x="941" y="899"/>
                  </a:lnTo>
                  <a:lnTo>
                    <a:pt x="941" y="899"/>
                  </a:lnTo>
                  <a:lnTo>
                    <a:pt x="933" y="877"/>
                  </a:lnTo>
                  <a:lnTo>
                    <a:pt x="927" y="848"/>
                  </a:lnTo>
                  <a:lnTo>
                    <a:pt x="918" y="813"/>
                  </a:lnTo>
                  <a:lnTo>
                    <a:pt x="825" y="728"/>
                  </a:lnTo>
                  <a:close/>
                  <a:moveTo>
                    <a:pt x="810" y="667"/>
                  </a:moveTo>
                  <a:lnTo>
                    <a:pt x="810" y="705"/>
                  </a:lnTo>
                  <a:lnTo>
                    <a:pt x="810" y="705"/>
                  </a:lnTo>
                  <a:lnTo>
                    <a:pt x="852" y="717"/>
                  </a:lnTo>
                  <a:lnTo>
                    <a:pt x="885" y="726"/>
                  </a:lnTo>
                  <a:lnTo>
                    <a:pt x="910" y="736"/>
                  </a:lnTo>
                  <a:lnTo>
                    <a:pt x="987" y="775"/>
                  </a:lnTo>
                  <a:lnTo>
                    <a:pt x="987" y="775"/>
                  </a:lnTo>
                  <a:lnTo>
                    <a:pt x="987" y="765"/>
                  </a:lnTo>
                  <a:lnTo>
                    <a:pt x="985" y="757"/>
                  </a:lnTo>
                  <a:lnTo>
                    <a:pt x="987" y="752"/>
                  </a:lnTo>
                  <a:lnTo>
                    <a:pt x="987" y="752"/>
                  </a:lnTo>
                  <a:lnTo>
                    <a:pt x="985" y="748"/>
                  </a:lnTo>
                  <a:lnTo>
                    <a:pt x="976" y="744"/>
                  </a:lnTo>
                  <a:lnTo>
                    <a:pt x="945" y="730"/>
                  </a:lnTo>
                  <a:lnTo>
                    <a:pt x="879" y="705"/>
                  </a:lnTo>
                  <a:lnTo>
                    <a:pt x="879" y="705"/>
                  </a:lnTo>
                  <a:lnTo>
                    <a:pt x="856" y="696"/>
                  </a:lnTo>
                  <a:lnTo>
                    <a:pt x="833" y="682"/>
                  </a:lnTo>
                  <a:lnTo>
                    <a:pt x="810" y="667"/>
                  </a:lnTo>
                  <a:lnTo>
                    <a:pt x="810" y="667"/>
                  </a:lnTo>
                  <a:close/>
                  <a:moveTo>
                    <a:pt x="1164" y="442"/>
                  </a:moveTo>
                  <a:lnTo>
                    <a:pt x="1164" y="442"/>
                  </a:lnTo>
                  <a:lnTo>
                    <a:pt x="1109" y="440"/>
                  </a:lnTo>
                  <a:lnTo>
                    <a:pt x="1055" y="437"/>
                  </a:lnTo>
                  <a:lnTo>
                    <a:pt x="1055" y="437"/>
                  </a:lnTo>
                  <a:lnTo>
                    <a:pt x="1078" y="440"/>
                  </a:lnTo>
                  <a:lnTo>
                    <a:pt x="1105" y="448"/>
                  </a:lnTo>
                  <a:lnTo>
                    <a:pt x="1132" y="458"/>
                  </a:lnTo>
                  <a:lnTo>
                    <a:pt x="1145" y="466"/>
                  </a:lnTo>
                  <a:lnTo>
                    <a:pt x="1157" y="473"/>
                  </a:lnTo>
                  <a:lnTo>
                    <a:pt x="1157" y="473"/>
                  </a:lnTo>
                  <a:lnTo>
                    <a:pt x="1178" y="487"/>
                  </a:lnTo>
                  <a:lnTo>
                    <a:pt x="1201" y="502"/>
                  </a:lnTo>
                  <a:lnTo>
                    <a:pt x="1215" y="510"/>
                  </a:lnTo>
                  <a:lnTo>
                    <a:pt x="1211" y="510"/>
                  </a:lnTo>
                  <a:lnTo>
                    <a:pt x="1201" y="506"/>
                  </a:lnTo>
                  <a:lnTo>
                    <a:pt x="1201" y="506"/>
                  </a:lnTo>
                  <a:lnTo>
                    <a:pt x="1189" y="504"/>
                  </a:lnTo>
                  <a:lnTo>
                    <a:pt x="1188" y="504"/>
                  </a:lnTo>
                  <a:lnTo>
                    <a:pt x="1197" y="512"/>
                  </a:lnTo>
                  <a:lnTo>
                    <a:pt x="1226" y="527"/>
                  </a:lnTo>
                  <a:lnTo>
                    <a:pt x="1226" y="527"/>
                  </a:lnTo>
                  <a:lnTo>
                    <a:pt x="1151" y="496"/>
                  </a:lnTo>
                  <a:lnTo>
                    <a:pt x="1099" y="473"/>
                  </a:lnTo>
                  <a:lnTo>
                    <a:pt x="1080" y="467"/>
                  </a:lnTo>
                  <a:lnTo>
                    <a:pt x="1072" y="466"/>
                  </a:lnTo>
                  <a:lnTo>
                    <a:pt x="1072" y="466"/>
                  </a:lnTo>
                  <a:lnTo>
                    <a:pt x="1045" y="464"/>
                  </a:lnTo>
                  <a:lnTo>
                    <a:pt x="995" y="456"/>
                  </a:lnTo>
                  <a:lnTo>
                    <a:pt x="972" y="454"/>
                  </a:lnTo>
                  <a:lnTo>
                    <a:pt x="956" y="456"/>
                  </a:lnTo>
                  <a:lnTo>
                    <a:pt x="952" y="456"/>
                  </a:lnTo>
                  <a:lnTo>
                    <a:pt x="952" y="458"/>
                  </a:lnTo>
                  <a:lnTo>
                    <a:pt x="956" y="462"/>
                  </a:lnTo>
                  <a:lnTo>
                    <a:pt x="964" y="466"/>
                  </a:lnTo>
                  <a:lnTo>
                    <a:pt x="964" y="466"/>
                  </a:lnTo>
                  <a:lnTo>
                    <a:pt x="983" y="473"/>
                  </a:lnTo>
                  <a:lnTo>
                    <a:pt x="1003" y="481"/>
                  </a:lnTo>
                  <a:lnTo>
                    <a:pt x="1037" y="491"/>
                  </a:lnTo>
                  <a:lnTo>
                    <a:pt x="1068" y="502"/>
                  </a:lnTo>
                  <a:lnTo>
                    <a:pt x="1085" y="510"/>
                  </a:lnTo>
                  <a:lnTo>
                    <a:pt x="1103" y="520"/>
                  </a:lnTo>
                  <a:lnTo>
                    <a:pt x="1103" y="520"/>
                  </a:lnTo>
                  <a:lnTo>
                    <a:pt x="1118" y="527"/>
                  </a:lnTo>
                  <a:lnTo>
                    <a:pt x="1130" y="533"/>
                  </a:lnTo>
                  <a:lnTo>
                    <a:pt x="1147" y="539"/>
                  </a:lnTo>
                  <a:lnTo>
                    <a:pt x="1155" y="541"/>
                  </a:lnTo>
                  <a:lnTo>
                    <a:pt x="1162" y="545"/>
                  </a:lnTo>
                  <a:lnTo>
                    <a:pt x="1174" y="553"/>
                  </a:lnTo>
                  <a:lnTo>
                    <a:pt x="1188" y="566"/>
                  </a:lnTo>
                  <a:lnTo>
                    <a:pt x="1188" y="566"/>
                  </a:lnTo>
                  <a:lnTo>
                    <a:pt x="1203" y="580"/>
                  </a:lnTo>
                  <a:lnTo>
                    <a:pt x="1215" y="589"/>
                  </a:lnTo>
                  <a:lnTo>
                    <a:pt x="1236" y="599"/>
                  </a:lnTo>
                  <a:lnTo>
                    <a:pt x="1241" y="605"/>
                  </a:lnTo>
                  <a:lnTo>
                    <a:pt x="1247" y="611"/>
                  </a:lnTo>
                  <a:lnTo>
                    <a:pt x="1253" y="618"/>
                  </a:lnTo>
                  <a:lnTo>
                    <a:pt x="1257" y="628"/>
                  </a:lnTo>
                  <a:lnTo>
                    <a:pt x="1257" y="628"/>
                  </a:lnTo>
                  <a:lnTo>
                    <a:pt x="1263" y="640"/>
                  </a:lnTo>
                  <a:lnTo>
                    <a:pt x="1270" y="651"/>
                  </a:lnTo>
                  <a:lnTo>
                    <a:pt x="1290" y="670"/>
                  </a:lnTo>
                  <a:lnTo>
                    <a:pt x="1299" y="680"/>
                  </a:lnTo>
                  <a:lnTo>
                    <a:pt x="1311" y="692"/>
                  </a:lnTo>
                  <a:lnTo>
                    <a:pt x="1319" y="705"/>
                  </a:lnTo>
                  <a:lnTo>
                    <a:pt x="1326" y="721"/>
                  </a:lnTo>
                  <a:lnTo>
                    <a:pt x="1326" y="721"/>
                  </a:lnTo>
                  <a:lnTo>
                    <a:pt x="1351" y="798"/>
                  </a:lnTo>
                  <a:lnTo>
                    <a:pt x="1373" y="860"/>
                  </a:lnTo>
                  <a:lnTo>
                    <a:pt x="1373" y="860"/>
                  </a:lnTo>
                  <a:lnTo>
                    <a:pt x="1376" y="870"/>
                  </a:lnTo>
                  <a:lnTo>
                    <a:pt x="1382" y="879"/>
                  </a:lnTo>
                  <a:lnTo>
                    <a:pt x="1398" y="899"/>
                  </a:lnTo>
                  <a:lnTo>
                    <a:pt x="1413" y="918"/>
                  </a:lnTo>
                  <a:lnTo>
                    <a:pt x="1427" y="937"/>
                  </a:lnTo>
                  <a:lnTo>
                    <a:pt x="1427" y="937"/>
                  </a:lnTo>
                  <a:lnTo>
                    <a:pt x="1438" y="958"/>
                  </a:lnTo>
                  <a:lnTo>
                    <a:pt x="1450" y="984"/>
                  </a:lnTo>
                  <a:lnTo>
                    <a:pt x="1473" y="1030"/>
                  </a:lnTo>
                  <a:lnTo>
                    <a:pt x="1473" y="1030"/>
                  </a:lnTo>
                  <a:lnTo>
                    <a:pt x="1484" y="1059"/>
                  </a:lnTo>
                  <a:lnTo>
                    <a:pt x="1498" y="1100"/>
                  </a:lnTo>
                  <a:lnTo>
                    <a:pt x="1511" y="1144"/>
                  </a:lnTo>
                  <a:lnTo>
                    <a:pt x="1519" y="1177"/>
                  </a:lnTo>
                  <a:lnTo>
                    <a:pt x="1519" y="1177"/>
                  </a:lnTo>
                  <a:lnTo>
                    <a:pt x="1523" y="1200"/>
                  </a:lnTo>
                  <a:lnTo>
                    <a:pt x="1525" y="1223"/>
                  </a:lnTo>
                  <a:lnTo>
                    <a:pt x="1527" y="1262"/>
                  </a:lnTo>
                  <a:lnTo>
                    <a:pt x="1527" y="1262"/>
                  </a:lnTo>
                  <a:lnTo>
                    <a:pt x="1536" y="1355"/>
                  </a:lnTo>
                  <a:lnTo>
                    <a:pt x="1544" y="1409"/>
                  </a:lnTo>
                  <a:lnTo>
                    <a:pt x="1550" y="1440"/>
                  </a:lnTo>
                  <a:lnTo>
                    <a:pt x="1550" y="1440"/>
                  </a:lnTo>
                  <a:lnTo>
                    <a:pt x="1554" y="1463"/>
                  </a:lnTo>
                  <a:lnTo>
                    <a:pt x="1559" y="1504"/>
                  </a:lnTo>
                  <a:lnTo>
                    <a:pt x="1565" y="1556"/>
                  </a:lnTo>
                  <a:lnTo>
                    <a:pt x="1565" y="1556"/>
                  </a:lnTo>
                  <a:lnTo>
                    <a:pt x="1565" y="1498"/>
                  </a:lnTo>
                  <a:lnTo>
                    <a:pt x="1567" y="1453"/>
                  </a:lnTo>
                  <a:lnTo>
                    <a:pt x="1565" y="1424"/>
                  </a:lnTo>
                  <a:lnTo>
                    <a:pt x="1565" y="1424"/>
                  </a:lnTo>
                  <a:lnTo>
                    <a:pt x="1565" y="1401"/>
                  </a:lnTo>
                  <a:lnTo>
                    <a:pt x="1565" y="1364"/>
                  </a:lnTo>
                  <a:lnTo>
                    <a:pt x="1569" y="1328"/>
                  </a:lnTo>
                  <a:lnTo>
                    <a:pt x="1573" y="1293"/>
                  </a:lnTo>
                  <a:lnTo>
                    <a:pt x="1573" y="1293"/>
                  </a:lnTo>
                  <a:lnTo>
                    <a:pt x="1588" y="1217"/>
                  </a:lnTo>
                  <a:lnTo>
                    <a:pt x="1594" y="1179"/>
                  </a:lnTo>
                  <a:lnTo>
                    <a:pt x="1596" y="1154"/>
                  </a:lnTo>
                  <a:lnTo>
                    <a:pt x="1596" y="1154"/>
                  </a:lnTo>
                  <a:lnTo>
                    <a:pt x="1594" y="1130"/>
                  </a:lnTo>
                  <a:lnTo>
                    <a:pt x="1586" y="1103"/>
                  </a:lnTo>
                  <a:lnTo>
                    <a:pt x="1577" y="1074"/>
                  </a:lnTo>
                  <a:lnTo>
                    <a:pt x="1571" y="1063"/>
                  </a:lnTo>
                  <a:lnTo>
                    <a:pt x="1565" y="1053"/>
                  </a:lnTo>
                  <a:lnTo>
                    <a:pt x="1565" y="1053"/>
                  </a:lnTo>
                  <a:lnTo>
                    <a:pt x="1550" y="1032"/>
                  </a:lnTo>
                  <a:lnTo>
                    <a:pt x="1529" y="1007"/>
                  </a:lnTo>
                  <a:lnTo>
                    <a:pt x="1507" y="982"/>
                  </a:lnTo>
                  <a:lnTo>
                    <a:pt x="1500" y="970"/>
                  </a:lnTo>
                  <a:lnTo>
                    <a:pt x="1496" y="960"/>
                  </a:lnTo>
                  <a:lnTo>
                    <a:pt x="1496" y="960"/>
                  </a:lnTo>
                  <a:lnTo>
                    <a:pt x="1492" y="953"/>
                  </a:lnTo>
                  <a:lnTo>
                    <a:pt x="1488" y="949"/>
                  </a:lnTo>
                  <a:lnTo>
                    <a:pt x="1477" y="939"/>
                  </a:lnTo>
                  <a:lnTo>
                    <a:pt x="1473" y="933"/>
                  </a:lnTo>
                  <a:lnTo>
                    <a:pt x="1467" y="922"/>
                  </a:lnTo>
                  <a:lnTo>
                    <a:pt x="1461" y="906"/>
                  </a:lnTo>
                  <a:lnTo>
                    <a:pt x="1457" y="883"/>
                  </a:lnTo>
                  <a:lnTo>
                    <a:pt x="1457" y="883"/>
                  </a:lnTo>
                  <a:lnTo>
                    <a:pt x="1452" y="854"/>
                  </a:lnTo>
                  <a:lnTo>
                    <a:pt x="1440" y="823"/>
                  </a:lnTo>
                  <a:lnTo>
                    <a:pt x="1427" y="792"/>
                  </a:lnTo>
                  <a:lnTo>
                    <a:pt x="1413" y="761"/>
                  </a:lnTo>
                  <a:lnTo>
                    <a:pt x="1386" y="709"/>
                  </a:lnTo>
                  <a:lnTo>
                    <a:pt x="1376" y="692"/>
                  </a:lnTo>
                  <a:lnTo>
                    <a:pt x="1373" y="682"/>
                  </a:lnTo>
                  <a:lnTo>
                    <a:pt x="1373" y="682"/>
                  </a:lnTo>
                  <a:lnTo>
                    <a:pt x="1367" y="663"/>
                  </a:lnTo>
                  <a:lnTo>
                    <a:pt x="1359" y="634"/>
                  </a:lnTo>
                  <a:lnTo>
                    <a:pt x="1347" y="609"/>
                  </a:lnTo>
                  <a:lnTo>
                    <a:pt x="1344" y="601"/>
                  </a:lnTo>
                  <a:lnTo>
                    <a:pt x="1342" y="597"/>
                  </a:lnTo>
                  <a:lnTo>
                    <a:pt x="1342" y="597"/>
                  </a:lnTo>
                  <a:lnTo>
                    <a:pt x="1330" y="587"/>
                  </a:lnTo>
                  <a:lnTo>
                    <a:pt x="1311" y="564"/>
                  </a:lnTo>
                  <a:lnTo>
                    <a:pt x="1288" y="539"/>
                  </a:lnTo>
                  <a:lnTo>
                    <a:pt x="1272" y="520"/>
                  </a:lnTo>
                  <a:lnTo>
                    <a:pt x="1272" y="520"/>
                  </a:lnTo>
                  <a:lnTo>
                    <a:pt x="1268" y="514"/>
                  </a:lnTo>
                  <a:lnTo>
                    <a:pt x="1268" y="510"/>
                  </a:lnTo>
                  <a:lnTo>
                    <a:pt x="1268" y="502"/>
                  </a:lnTo>
                  <a:lnTo>
                    <a:pt x="1268" y="498"/>
                  </a:lnTo>
                  <a:lnTo>
                    <a:pt x="1265" y="495"/>
                  </a:lnTo>
                  <a:lnTo>
                    <a:pt x="1259" y="489"/>
                  </a:lnTo>
                  <a:lnTo>
                    <a:pt x="1249" y="481"/>
                  </a:lnTo>
                  <a:lnTo>
                    <a:pt x="1249" y="481"/>
                  </a:lnTo>
                  <a:lnTo>
                    <a:pt x="1230" y="466"/>
                  </a:lnTo>
                  <a:lnTo>
                    <a:pt x="1215" y="452"/>
                  </a:lnTo>
                  <a:lnTo>
                    <a:pt x="1207" y="448"/>
                  </a:lnTo>
                  <a:lnTo>
                    <a:pt x="1195" y="444"/>
                  </a:lnTo>
                  <a:lnTo>
                    <a:pt x="1182" y="442"/>
                  </a:lnTo>
                  <a:lnTo>
                    <a:pt x="1164" y="442"/>
                  </a:lnTo>
                  <a:lnTo>
                    <a:pt x="1164" y="442"/>
                  </a:lnTo>
                  <a:close/>
                  <a:moveTo>
                    <a:pt x="1018" y="435"/>
                  </a:moveTo>
                  <a:lnTo>
                    <a:pt x="1018" y="435"/>
                  </a:lnTo>
                  <a:lnTo>
                    <a:pt x="1055" y="437"/>
                  </a:lnTo>
                  <a:lnTo>
                    <a:pt x="1055" y="437"/>
                  </a:lnTo>
                  <a:lnTo>
                    <a:pt x="1028" y="435"/>
                  </a:lnTo>
                  <a:lnTo>
                    <a:pt x="1018" y="435"/>
                  </a:lnTo>
                  <a:lnTo>
                    <a:pt x="1018" y="435"/>
                  </a:lnTo>
                  <a:close/>
                  <a:moveTo>
                    <a:pt x="1003" y="574"/>
                  </a:moveTo>
                  <a:lnTo>
                    <a:pt x="1003" y="574"/>
                  </a:lnTo>
                  <a:lnTo>
                    <a:pt x="1029" y="585"/>
                  </a:lnTo>
                  <a:lnTo>
                    <a:pt x="1082" y="611"/>
                  </a:lnTo>
                  <a:lnTo>
                    <a:pt x="1109" y="628"/>
                  </a:lnTo>
                  <a:lnTo>
                    <a:pt x="1135" y="643"/>
                  </a:lnTo>
                  <a:lnTo>
                    <a:pt x="1159" y="659"/>
                  </a:lnTo>
                  <a:lnTo>
                    <a:pt x="1166" y="667"/>
                  </a:lnTo>
                  <a:lnTo>
                    <a:pt x="1172" y="674"/>
                  </a:lnTo>
                  <a:lnTo>
                    <a:pt x="1172" y="674"/>
                  </a:lnTo>
                  <a:lnTo>
                    <a:pt x="1180" y="684"/>
                  </a:lnTo>
                  <a:lnTo>
                    <a:pt x="1186" y="686"/>
                  </a:lnTo>
                  <a:lnTo>
                    <a:pt x="1191" y="686"/>
                  </a:lnTo>
                  <a:lnTo>
                    <a:pt x="1195" y="684"/>
                  </a:lnTo>
                  <a:lnTo>
                    <a:pt x="1199" y="684"/>
                  </a:lnTo>
                  <a:lnTo>
                    <a:pt x="1205" y="690"/>
                  </a:lnTo>
                  <a:lnTo>
                    <a:pt x="1211" y="703"/>
                  </a:lnTo>
                  <a:lnTo>
                    <a:pt x="1218" y="728"/>
                  </a:lnTo>
                  <a:lnTo>
                    <a:pt x="1218" y="728"/>
                  </a:lnTo>
                  <a:lnTo>
                    <a:pt x="1228" y="757"/>
                  </a:lnTo>
                  <a:lnTo>
                    <a:pt x="1240" y="784"/>
                  </a:lnTo>
                  <a:lnTo>
                    <a:pt x="1251" y="806"/>
                  </a:lnTo>
                  <a:lnTo>
                    <a:pt x="1261" y="827"/>
                  </a:lnTo>
                  <a:lnTo>
                    <a:pt x="1278" y="856"/>
                  </a:lnTo>
                  <a:lnTo>
                    <a:pt x="1284" y="868"/>
                  </a:lnTo>
                  <a:lnTo>
                    <a:pt x="1288" y="875"/>
                  </a:lnTo>
                  <a:lnTo>
                    <a:pt x="1288" y="875"/>
                  </a:lnTo>
                  <a:lnTo>
                    <a:pt x="1317" y="958"/>
                  </a:lnTo>
                  <a:lnTo>
                    <a:pt x="1332" y="1009"/>
                  </a:lnTo>
                  <a:lnTo>
                    <a:pt x="1342" y="1038"/>
                  </a:lnTo>
                  <a:lnTo>
                    <a:pt x="1342" y="1038"/>
                  </a:lnTo>
                  <a:lnTo>
                    <a:pt x="1346" y="1047"/>
                  </a:lnTo>
                  <a:lnTo>
                    <a:pt x="1357" y="1065"/>
                  </a:lnTo>
                  <a:lnTo>
                    <a:pt x="1388" y="1113"/>
                  </a:lnTo>
                  <a:lnTo>
                    <a:pt x="1434" y="1185"/>
                  </a:lnTo>
                  <a:lnTo>
                    <a:pt x="1434" y="1185"/>
                  </a:lnTo>
                  <a:lnTo>
                    <a:pt x="1419" y="1130"/>
                  </a:lnTo>
                  <a:lnTo>
                    <a:pt x="1405" y="1088"/>
                  </a:lnTo>
                  <a:lnTo>
                    <a:pt x="1396" y="1061"/>
                  </a:lnTo>
                  <a:lnTo>
                    <a:pt x="1396" y="1061"/>
                  </a:lnTo>
                  <a:lnTo>
                    <a:pt x="1384" y="1026"/>
                  </a:lnTo>
                  <a:lnTo>
                    <a:pt x="1374" y="1001"/>
                  </a:lnTo>
                  <a:lnTo>
                    <a:pt x="1365" y="976"/>
                  </a:lnTo>
                  <a:lnTo>
                    <a:pt x="1365" y="976"/>
                  </a:lnTo>
                  <a:lnTo>
                    <a:pt x="1353" y="945"/>
                  </a:lnTo>
                  <a:lnTo>
                    <a:pt x="1346" y="908"/>
                  </a:lnTo>
                  <a:lnTo>
                    <a:pt x="1336" y="873"/>
                  </a:lnTo>
                  <a:lnTo>
                    <a:pt x="1326" y="844"/>
                  </a:lnTo>
                  <a:lnTo>
                    <a:pt x="1326" y="844"/>
                  </a:lnTo>
                  <a:lnTo>
                    <a:pt x="1299" y="783"/>
                  </a:lnTo>
                  <a:lnTo>
                    <a:pt x="1272" y="721"/>
                  </a:lnTo>
                  <a:lnTo>
                    <a:pt x="1272" y="721"/>
                  </a:lnTo>
                  <a:lnTo>
                    <a:pt x="1261" y="699"/>
                  </a:lnTo>
                  <a:lnTo>
                    <a:pt x="1247" y="682"/>
                  </a:lnTo>
                  <a:lnTo>
                    <a:pt x="1234" y="667"/>
                  </a:lnTo>
                  <a:lnTo>
                    <a:pt x="1234" y="667"/>
                  </a:lnTo>
                  <a:lnTo>
                    <a:pt x="1201" y="643"/>
                  </a:lnTo>
                  <a:lnTo>
                    <a:pt x="1174" y="628"/>
                  </a:lnTo>
                  <a:lnTo>
                    <a:pt x="1164" y="622"/>
                  </a:lnTo>
                  <a:lnTo>
                    <a:pt x="1157" y="620"/>
                  </a:lnTo>
                  <a:lnTo>
                    <a:pt x="1157" y="620"/>
                  </a:lnTo>
                  <a:lnTo>
                    <a:pt x="1145" y="618"/>
                  </a:lnTo>
                  <a:lnTo>
                    <a:pt x="1126" y="612"/>
                  </a:lnTo>
                  <a:lnTo>
                    <a:pt x="1072" y="597"/>
                  </a:lnTo>
                  <a:lnTo>
                    <a:pt x="1003" y="574"/>
                  </a:lnTo>
                  <a:lnTo>
                    <a:pt x="1003" y="574"/>
                  </a:lnTo>
                  <a:close/>
                  <a:moveTo>
                    <a:pt x="1303" y="381"/>
                  </a:moveTo>
                  <a:lnTo>
                    <a:pt x="1303" y="381"/>
                  </a:lnTo>
                  <a:lnTo>
                    <a:pt x="1336" y="408"/>
                  </a:lnTo>
                  <a:lnTo>
                    <a:pt x="1411" y="471"/>
                  </a:lnTo>
                  <a:lnTo>
                    <a:pt x="1452" y="508"/>
                  </a:lnTo>
                  <a:lnTo>
                    <a:pt x="1488" y="543"/>
                  </a:lnTo>
                  <a:lnTo>
                    <a:pt x="1517" y="574"/>
                  </a:lnTo>
                  <a:lnTo>
                    <a:pt x="1529" y="587"/>
                  </a:lnTo>
                  <a:lnTo>
                    <a:pt x="1534" y="597"/>
                  </a:lnTo>
                  <a:lnTo>
                    <a:pt x="1534" y="597"/>
                  </a:lnTo>
                  <a:lnTo>
                    <a:pt x="1554" y="640"/>
                  </a:lnTo>
                  <a:lnTo>
                    <a:pt x="1575" y="688"/>
                  </a:lnTo>
                  <a:lnTo>
                    <a:pt x="1592" y="738"/>
                  </a:lnTo>
                  <a:lnTo>
                    <a:pt x="1600" y="757"/>
                  </a:lnTo>
                  <a:lnTo>
                    <a:pt x="1604" y="775"/>
                  </a:lnTo>
                  <a:lnTo>
                    <a:pt x="1604" y="775"/>
                  </a:lnTo>
                  <a:lnTo>
                    <a:pt x="1608" y="802"/>
                  </a:lnTo>
                  <a:lnTo>
                    <a:pt x="1610" y="825"/>
                  </a:lnTo>
                  <a:lnTo>
                    <a:pt x="1615" y="848"/>
                  </a:lnTo>
                  <a:lnTo>
                    <a:pt x="1621" y="862"/>
                  </a:lnTo>
                  <a:lnTo>
                    <a:pt x="1627" y="875"/>
                  </a:lnTo>
                  <a:lnTo>
                    <a:pt x="1627" y="875"/>
                  </a:lnTo>
                  <a:lnTo>
                    <a:pt x="1639" y="895"/>
                  </a:lnTo>
                  <a:lnTo>
                    <a:pt x="1648" y="904"/>
                  </a:lnTo>
                  <a:lnTo>
                    <a:pt x="1654" y="920"/>
                  </a:lnTo>
                  <a:lnTo>
                    <a:pt x="1665" y="953"/>
                  </a:lnTo>
                  <a:lnTo>
                    <a:pt x="1665" y="953"/>
                  </a:lnTo>
                  <a:lnTo>
                    <a:pt x="1675" y="993"/>
                  </a:lnTo>
                  <a:lnTo>
                    <a:pt x="1681" y="1024"/>
                  </a:lnTo>
                  <a:lnTo>
                    <a:pt x="1689" y="1076"/>
                  </a:lnTo>
                  <a:lnTo>
                    <a:pt x="1689" y="1076"/>
                  </a:lnTo>
                  <a:lnTo>
                    <a:pt x="1698" y="1154"/>
                  </a:lnTo>
                  <a:lnTo>
                    <a:pt x="1702" y="1190"/>
                  </a:lnTo>
                  <a:lnTo>
                    <a:pt x="1704" y="1208"/>
                  </a:lnTo>
                  <a:lnTo>
                    <a:pt x="1704" y="1208"/>
                  </a:lnTo>
                  <a:lnTo>
                    <a:pt x="1702" y="1229"/>
                  </a:lnTo>
                  <a:lnTo>
                    <a:pt x="1696" y="1272"/>
                  </a:lnTo>
                  <a:lnTo>
                    <a:pt x="1689" y="1331"/>
                  </a:lnTo>
                  <a:lnTo>
                    <a:pt x="1689" y="1331"/>
                  </a:lnTo>
                  <a:lnTo>
                    <a:pt x="1696" y="1312"/>
                  </a:lnTo>
                  <a:lnTo>
                    <a:pt x="1712" y="1262"/>
                  </a:lnTo>
                  <a:lnTo>
                    <a:pt x="1721" y="1231"/>
                  </a:lnTo>
                  <a:lnTo>
                    <a:pt x="1729" y="1196"/>
                  </a:lnTo>
                  <a:lnTo>
                    <a:pt x="1733" y="1163"/>
                  </a:lnTo>
                  <a:lnTo>
                    <a:pt x="1735" y="1130"/>
                  </a:lnTo>
                  <a:lnTo>
                    <a:pt x="1735" y="1130"/>
                  </a:lnTo>
                  <a:lnTo>
                    <a:pt x="1733" y="1078"/>
                  </a:lnTo>
                  <a:lnTo>
                    <a:pt x="1729" y="1036"/>
                  </a:lnTo>
                  <a:lnTo>
                    <a:pt x="1723" y="995"/>
                  </a:lnTo>
                  <a:lnTo>
                    <a:pt x="1719" y="945"/>
                  </a:lnTo>
                  <a:lnTo>
                    <a:pt x="1719" y="945"/>
                  </a:lnTo>
                  <a:lnTo>
                    <a:pt x="1718" y="899"/>
                  </a:lnTo>
                  <a:lnTo>
                    <a:pt x="1718" y="871"/>
                  </a:lnTo>
                  <a:lnTo>
                    <a:pt x="1716" y="860"/>
                  </a:lnTo>
                  <a:lnTo>
                    <a:pt x="1712" y="848"/>
                  </a:lnTo>
                  <a:lnTo>
                    <a:pt x="1706" y="837"/>
                  </a:lnTo>
                  <a:lnTo>
                    <a:pt x="1696" y="821"/>
                  </a:lnTo>
                  <a:lnTo>
                    <a:pt x="1696" y="821"/>
                  </a:lnTo>
                  <a:lnTo>
                    <a:pt x="1675" y="786"/>
                  </a:lnTo>
                  <a:lnTo>
                    <a:pt x="1658" y="752"/>
                  </a:lnTo>
                  <a:lnTo>
                    <a:pt x="1658" y="752"/>
                  </a:lnTo>
                  <a:lnTo>
                    <a:pt x="1644" y="725"/>
                  </a:lnTo>
                  <a:lnTo>
                    <a:pt x="1635" y="707"/>
                  </a:lnTo>
                  <a:lnTo>
                    <a:pt x="1625" y="694"/>
                  </a:lnTo>
                  <a:lnTo>
                    <a:pt x="1612" y="674"/>
                  </a:lnTo>
                  <a:lnTo>
                    <a:pt x="1612" y="674"/>
                  </a:lnTo>
                  <a:lnTo>
                    <a:pt x="1590" y="640"/>
                  </a:lnTo>
                  <a:lnTo>
                    <a:pt x="1563" y="595"/>
                  </a:lnTo>
                  <a:lnTo>
                    <a:pt x="1536" y="553"/>
                  </a:lnTo>
                  <a:lnTo>
                    <a:pt x="1527" y="537"/>
                  </a:lnTo>
                  <a:lnTo>
                    <a:pt x="1519" y="527"/>
                  </a:lnTo>
                  <a:lnTo>
                    <a:pt x="1519" y="527"/>
                  </a:lnTo>
                  <a:lnTo>
                    <a:pt x="1482" y="495"/>
                  </a:lnTo>
                  <a:lnTo>
                    <a:pt x="1461" y="477"/>
                  </a:lnTo>
                  <a:lnTo>
                    <a:pt x="1450" y="466"/>
                  </a:lnTo>
                  <a:lnTo>
                    <a:pt x="1450" y="466"/>
                  </a:lnTo>
                  <a:lnTo>
                    <a:pt x="1442" y="460"/>
                  </a:lnTo>
                  <a:lnTo>
                    <a:pt x="1423" y="448"/>
                  </a:lnTo>
                  <a:lnTo>
                    <a:pt x="1374" y="419"/>
                  </a:lnTo>
                  <a:lnTo>
                    <a:pt x="1303" y="381"/>
                  </a:lnTo>
                  <a:lnTo>
                    <a:pt x="1303" y="381"/>
                  </a:lnTo>
                  <a:close/>
                  <a:moveTo>
                    <a:pt x="1178" y="249"/>
                  </a:moveTo>
                  <a:lnTo>
                    <a:pt x="1178" y="249"/>
                  </a:lnTo>
                  <a:lnTo>
                    <a:pt x="1189" y="276"/>
                  </a:lnTo>
                  <a:lnTo>
                    <a:pt x="1201" y="297"/>
                  </a:lnTo>
                  <a:lnTo>
                    <a:pt x="1209" y="307"/>
                  </a:lnTo>
                  <a:lnTo>
                    <a:pt x="1215" y="313"/>
                  </a:lnTo>
                  <a:lnTo>
                    <a:pt x="1220" y="317"/>
                  </a:lnTo>
                  <a:lnTo>
                    <a:pt x="1226" y="319"/>
                  </a:lnTo>
                  <a:lnTo>
                    <a:pt x="1226" y="319"/>
                  </a:lnTo>
                  <a:lnTo>
                    <a:pt x="1249" y="317"/>
                  </a:lnTo>
                  <a:lnTo>
                    <a:pt x="1274" y="315"/>
                  </a:lnTo>
                  <a:lnTo>
                    <a:pt x="1290" y="315"/>
                  </a:lnTo>
                  <a:lnTo>
                    <a:pt x="1305" y="317"/>
                  </a:lnTo>
                  <a:lnTo>
                    <a:pt x="1319" y="321"/>
                  </a:lnTo>
                  <a:lnTo>
                    <a:pt x="1334" y="326"/>
                  </a:lnTo>
                  <a:lnTo>
                    <a:pt x="1334" y="326"/>
                  </a:lnTo>
                  <a:lnTo>
                    <a:pt x="1347" y="330"/>
                  </a:lnTo>
                  <a:lnTo>
                    <a:pt x="1361" y="332"/>
                  </a:lnTo>
                  <a:lnTo>
                    <a:pt x="1388" y="332"/>
                  </a:lnTo>
                  <a:lnTo>
                    <a:pt x="1401" y="334"/>
                  </a:lnTo>
                  <a:lnTo>
                    <a:pt x="1415" y="340"/>
                  </a:lnTo>
                  <a:lnTo>
                    <a:pt x="1428" y="350"/>
                  </a:lnTo>
                  <a:lnTo>
                    <a:pt x="1442" y="365"/>
                  </a:lnTo>
                  <a:lnTo>
                    <a:pt x="1442" y="365"/>
                  </a:lnTo>
                  <a:lnTo>
                    <a:pt x="1459" y="386"/>
                  </a:lnTo>
                  <a:lnTo>
                    <a:pt x="1479" y="408"/>
                  </a:lnTo>
                  <a:lnTo>
                    <a:pt x="1521" y="454"/>
                  </a:lnTo>
                  <a:lnTo>
                    <a:pt x="1558" y="493"/>
                  </a:lnTo>
                  <a:lnTo>
                    <a:pt x="1581" y="512"/>
                  </a:lnTo>
                  <a:lnTo>
                    <a:pt x="1581" y="512"/>
                  </a:lnTo>
                  <a:lnTo>
                    <a:pt x="1585" y="514"/>
                  </a:lnTo>
                  <a:lnTo>
                    <a:pt x="1586" y="510"/>
                  </a:lnTo>
                  <a:lnTo>
                    <a:pt x="1586" y="504"/>
                  </a:lnTo>
                  <a:lnTo>
                    <a:pt x="1585" y="495"/>
                  </a:lnTo>
                  <a:lnTo>
                    <a:pt x="1573" y="471"/>
                  </a:lnTo>
                  <a:lnTo>
                    <a:pt x="1565" y="460"/>
                  </a:lnTo>
                  <a:lnTo>
                    <a:pt x="1558" y="450"/>
                  </a:lnTo>
                  <a:lnTo>
                    <a:pt x="1558" y="450"/>
                  </a:lnTo>
                  <a:lnTo>
                    <a:pt x="1506" y="392"/>
                  </a:lnTo>
                  <a:lnTo>
                    <a:pt x="1480" y="361"/>
                  </a:lnTo>
                  <a:lnTo>
                    <a:pt x="1465" y="342"/>
                  </a:lnTo>
                  <a:lnTo>
                    <a:pt x="1465" y="342"/>
                  </a:lnTo>
                  <a:lnTo>
                    <a:pt x="1459" y="326"/>
                  </a:lnTo>
                  <a:lnTo>
                    <a:pt x="1455" y="317"/>
                  </a:lnTo>
                  <a:lnTo>
                    <a:pt x="1450" y="309"/>
                  </a:lnTo>
                  <a:lnTo>
                    <a:pt x="1444" y="299"/>
                  </a:lnTo>
                  <a:lnTo>
                    <a:pt x="1434" y="294"/>
                  </a:lnTo>
                  <a:lnTo>
                    <a:pt x="1425" y="288"/>
                  </a:lnTo>
                  <a:lnTo>
                    <a:pt x="1411" y="288"/>
                  </a:lnTo>
                  <a:lnTo>
                    <a:pt x="1411" y="288"/>
                  </a:lnTo>
                  <a:lnTo>
                    <a:pt x="1384" y="288"/>
                  </a:lnTo>
                  <a:lnTo>
                    <a:pt x="1363" y="284"/>
                  </a:lnTo>
                  <a:lnTo>
                    <a:pt x="1344" y="282"/>
                  </a:lnTo>
                  <a:lnTo>
                    <a:pt x="1326" y="280"/>
                  </a:lnTo>
                  <a:lnTo>
                    <a:pt x="1326" y="280"/>
                  </a:lnTo>
                  <a:lnTo>
                    <a:pt x="1307" y="278"/>
                  </a:lnTo>
                  <a:lnTo>
                    <a:pt x="1284" y="274"/>
                  </a:lnTo>
                  <a:lnTo>
                    <a:pt x="1267" y="266"/>
                  </a:lnTo>
                  <a:lnTo>
                    <a:pt x="1259" y="261"/>
                  </a:lnTo>
                  <a:lnTo>
                    <a:pt x="1257" y="257"/>
                  </a:lnTo>
                  <a:lnTo>
                    <a:pt x="1257" y="257"/>
                  </a:lnTo>
                  <a:lnTo>
                    <a:pt x="1253" y="247"/>
                  </a:lnTo>
                  <a:lnTo>
                    <a:pt x="1247" y="236"/>
                  </a:lnTo>
                  <a:lnTo>
                    <a:pt x="1234" y="208"/>
                  </a:lnTo>
                  <a:lnTo>
                    <a:pt x="1178" y="249"/>
                  </a:lnTo>
                  <a:close/>
                  <a:moveTo>
                    <a:pt x="1315" y="149"/>
                  </a:moveTo>
                  <a:lnTo>
                    <a:pt x="1315" y="149"/>
                  </a:lnTo>
                  <a:lnTo>
                    <a:pt x="1322" y="162"/>
                  </a:lnTo>
                  <a:lnTo>
                    <a:pt x="1326" y="172"/>
                  </a:lnTo>
                  <a:lnTo>
                    <a:pt x="1326" y="172"/>
                  </a:lnTo>
                  <a:lnTo>
                    <a:pt x="1326" y="178"/>
                  </a:lnTo>
                  <a:lnTo>
                    <a:pt x="1324" y="187"/>
                  </a:lnTo>
                  <a:lnTo>
                    <a:pt x="1319" y="208"/>
                  </a:lnTo>
                  <a:lnTo>
                    <a:pt x="1319" y="218"/>
                  </a:lnTo>
                  <a:lnTo>
                    <a:pt x="1321" y="226"/>
                  </a:lnTo>
                  <a:lnTo>
                    <a:pt x="1324" y="230"/>
                  </a:lnTo>
                  <a:lnTo>
                    <a:pt x="1328" y="232"/>
                  </a:lnTo>
                  <a:lnTo>
                    <a:pt x="1334" y="234"/>
                  </a:lnTo>
                  <a:lnTo>
                    <a:pt x="1342" y="234"/>
                  </a:lnTo>
                  <a:lnTo>
                    <a:pt x="1342" y="234"/>
                  </a:lnTo>
                  <a:lnTo>
                    <a:pt x="1355" y="232"/>
                  </a:lnTo>
                  <a:lnTo>
                    <a:pt x="1367" y="230"/>
                  </a:lnTo>
                  <a:lnTo>
                    <a:pt x="1384" y="224"/>
                  </a:lnTo>
                  <a:lnTo>
                    <a:pt x="1394" y="224"/>
                  </a:lnTo>
                  <a:lnTo>
                    <a:pt x="1407" y="224"/>
                  </a:lnTo>
                  <a:lnTo>
                    <a:pt x="1425" y="230"/>
                  </a:lnTo>
                  <a:lnTo>
                    <a:pt x="1450" y="241"/>
                  </a:lnTo>
                  <a:lnTo>
                    <a:pt x="1450" y="241"/>
                  </a:lnTo>
                  <a:lnTo>
                    <a:pt x="1498" y="263"/>
                  </a:lnTo>
                  <a:lnTo>
                    <a:pt x="1529" y="276"/>
                  </a:lnTo>
                  <a:lnTo>
                    <a:pt x="1552" y="286"/>
                  </a:lnTo>
                  <a:lnTo>
                    <a:pt x="1573" y="295"/>
                  </a:lnTo>
                  <a:lnTo>
                    <a:pt x="1573" y="295"/>
                  </a:lnTo>
                  <a:lnTo>
                    <a:pt x="1623" y="321"/>
                  </a:lnTo>
                  <a:lnTo>
                    <a:pt x="1650" y="336"/>
                  </a:lnTo>
                  <a:lnTo>
                    <a:pt x="1665" y="346"/>
                  </a:lnTo>
                  <a:lnTo>
                    <a:pt x="1681" y="357"/>
                  </a:lnTo>
                  <a:lnTo>
                    <a:pt x="1681" y="357"/>
                  </a:lnTo>
                  <a:lnTo>
                    <a:pt x="1696" y="367"/>
                  </a:lnTo>
                  <a:lnTo>
                    <a:pt x="1710" y="375"/>
                  </a:lnTo>
                  <a:lnTo>
                    <a:pt x="1735" y="382"/>
                  </a:lnTo>
                  <a:lnTo>
                    <a:pt x="1748" y="386"/>
                  </a:lnTo>
                  <a:lnTo>
                    <a:pt x="1760" y="394"/>
                  </a:lnTo>
                  <a:lnTo>
                    <a:pt x="1770" y="404"/>
                  </a:lnTo>
                  <a:lnTo>
                    <a:pt x="1781" y="419"/>
                  </a:lnTo>
                  <a:lnTo>
                    <a:pt x="1781" y="419"/>
                  </a:lnTo>
                  <a:lnTo>
                    <a:pt x="1791" y="440"/>
                  </a:lnTo>
                  <a:lnTo>
                    <a:pt x="1802" y="467"/>
                  </a:lnTo>
                  <a:lnTo>
                    <a:pt x="1822" y="524"/>
                  </a:lnTo>
                  <a:lnTo>
                    <a:pt x="1835" y="570"/>
                  </a:lnTo>
                  <a:lnTo>
                    <a:pt x="1839" y="582"/>
                  </a:lnTo>
                  <a:lnTo>
                    <a:pt x="1841" y="583"/>
                  </a:lnTo>
                  <a:lnTo>
                    <a:pt x="1843" y="582"/>
                  </a:lnTo>
                  <a:lnTo>
                    <a:pt x="1843" y="582"/>
                  </a:lnTo>
                  <a:lnTo>
                    <a:pt x="1845" y="572"/>
                  </a:lnTo>
                  <a:lnTo>
                    <a:pt x="1845" y="554"/>
                  </a:lnTo>
                  <a:lnTo>
                    <a:pt x="1839" y="506"/>
                  </a:lnTo>
                  <a:lnTo>
                    <a:pt x="1835" y="479"/>
                  </a:lnTo>
                  <a:lnTo>
                    <a:pt x="1827" y="452"/>
                  </a:lnTo>
                  <a:lnTo>
                    <a:pt x="1822" y="427"/>
                  </a:lnTo>
                  <a:lnTo>
                    <a:pt x="1812" y="404"/>
                  </a:lnTo>
                  <a:lnTo>
                    <a:pt x="1812" y="404"/>
                  </a:lnTo>
                  <a:lnTo>
                    <a:pt x="1795" y="363"/>
                  </a:lnTo>
                  <a:lnTo>
                    <a:pt x="1787" y="344"/>
                  </a:lnTo>
                  <a:lnTo>
                    <a:pt x="1777" y="326"/>
                  </a:lnTo>
                  <a:lnTo>
                    <a:pt x="1766" y="311"/>
                  </a:lnTo>
                  <a:lnTo>
                    <a:pt x="1752" y="297"/>
                  </a:lnTo>
                  <a:lnTo>
                    <a:pt x="1745" y="292"/>
                  </a:lnTo>
                  <a:lnTo>
                    <a:pt x="1735" y="288"/>
                  </a:lnTo>
                  <a:lnTo>
                    <a:pt x="1723" y="284"/>
                  </a:lnTo>
                  <a:lnTo>
                    <a:pt x="1712" y="280"/>
                  </a:lnTo>
                  <a:lnTo>
                    <a:pt x="1712" y="280"/>
                  </a:lnTo>
                  <a:lnTo>
                    <a:pt x="1687" y="274"/>
                  </a:lnTo>
                  <a:lnTo>
                    <a:pt x="1665" y="266"/>
                  </a:lnTo>
                  <a:lnTo>
                    <a:pt x="1644" y="259"/>
                  </a:lnTo>
                  <a:lnTo>
                    <a:pt x="1625" y="249"/>
                  </a:lnTo>
                  <a:lnTo>
                    <a:pt x="1592" y="232"/>
                  </a:lnTo>
                  <a:lnTo>
                    <a:pt x="1565" y="218"/>
                  </a:lnTo>
                  <a:lnTo>
                    <a:pt x="1565" y="218"/>
                  </a:lnTo>
                  <a:lnTo>
                    <a:pt x="1521" y="203"/>
                  </a:lnTo>
                  <a:lnTo>
                    <a:pt x="1496" y="195"/>
                  </a:lnTo>
                  <a:lnTo>
                    <a:pt x="1496" y="195"/>
                  </a:lnTo>
                  <a:lnTo>
                    <a:pt x="1452" y="187"/>
                  </a:lnTo>
                  <a:lnTo>
                    <a:pt x="1411" y="179"/>
                  </a:lnTo>
                  <a:lnTo>
                    <a:pt x="1396" y="133"/>
                  </a:lnTo>
                  <a:lnTo>
                    <a:pt x="1365" y="114"/>
                  </a:lnTo>
                  <a:lnTo>
                    <a:pt x="1365" y="114"/>
                  </a:lnTo>
                  <a:lnTo>
                    <a:pt x="1315" y="149"/>
                  </a:lnTo>
                  <a:lnTo>
                    <a:pt x="1315" y="149"/>
                  </a:lnTo>
                  <a:close/>
                  <a:moveTo>
                    <a:pt x="1565" y="373"/>
                  </a:moveTo>
                  <a:lnTo>
                    <a:pt x="1565" y="373"/>
                  </a:lnTo>
                  <a:lnTo>
                    <a:pt x="1573" y="384"/>
                  </a:lnTo>
                  <a:lnTo>
                    <a:pt x="1592" y="415"/>
                  </a:lnTo>
                  <a:lnTo>
                    <a:pt x="1606" y="433"/>
                  </a:lnTo>
                  <a:lnTo>
                    <a:pt x="1621" y="450"/>
                  </a:lnTo>
                  <a:lnTo>
                    <a:pt x="1639" y="467"/>
                  </a:lnTo>
                  <a:lnTo>
                    <a:pt x="1658" y="481"/>
                  </a:lnTo>
                  <a:lnTo>
                    <a:pt x="1658" y="481"/>
                  </a:lnTo>
                  <a:lnTo>
                    <a:pt x="1677" y="493"/>
                  </a:lnTo>
                  <a:lnTo>
                    <a:pt x="1694" y="506"/>
                  </a:lnTo>
                  <a:lnTo>
                    <a:pt x="1710" y="520"/>
                  </a:lnTo>
                  <a:lnTo>
                    <a:pt x="1725" y="533"/>
                  </a:lnTo>
                  <a:lnTo>
                    <a:pt x="1737" y="547"/>
                  </a:lnTo>
                  <a:lnTo>
                    <a:pt x="1746" y="560"/>
                  </a:lnTo>
                  <a:lnTo>
                    <a:pt x="1754" y="572"/>
                  </a:lnTo>
                  <a:lnTo>
                    <a:pt x="1758" y="582"/>
                  </a:lnTo>
                  <a:lnTo>
                    <a:pt x="1758" y="582"/>
                  </a:lnTo>
                  <a:lnTo>
                    <a:pt x="1760" y="597"/>
                  </a:lnTo>
                  <a:lnTo>
                    <a:pt x="1764" y="614"/>
                  </a:lnTo>
                  <a:lnTo>
                    <a:pt x="1766" y="636"/>
                  </a:lnTo>
                  <a:lnTo>
                    <a:pt x="1773" y="667"/>
                  </a:lnTo>
                  <a:lnTo>
                    <a:pt x="1773" y="667"/>
                  </a:lnTo>
                  <a:lnTo>
                    <a:pt x="1785" y="709"/>
                  </a:lnTo>
                  <a:lnTo>
                    <a:pt x="1787" y="728"/>
                  </a:lnTo>
                  <a:lnTo>
                    <a:pt x="1789" y="759"/>
                  </a:lnTo>
                  <a:lnTo>
                    <a:pt x="1789" y="759"/>
                  </a:lnTo>
                  <a:lnTo>
                    <a:pt x="1797" y="984"/>
                  </a:lnTo>
                  <a:lnTo>
                    <a:pt x="1797" y="984"/>
                  </a:lnTo>
                  <a:lnTo>
                    <a:pt x="1802" y="829"/>
                  </a:lnTo>
                  <a:lnTo>
                    <a:pt x="1806" y="711"/>
                  </a:lnTo>
                  <a:lnTo>
                    <a:pt x="1806" y="661"/>
                  </a:lnTo>
                  <a:lnTo>
                    <a:pt x="1804" y="628"/>
                  </a:lnTo>
                  <a:lnTo>
                    <a:pt x="1804" y="628"/>
                  </a:lnTo>
                  <a:lnTo>
                    <a:pt x="1802" y="607"/>
                  </a:lnTo>
                  <a:lnTo>
                    <a:pt x="1802" y="589"/>
                  </a:lnTo>
                  <a:lnTo>
                    <a:pt x="1802" y="566"/>
                  </a:lnTo>
                  <a:lnTo>
                    <a:pt x="1800" y="556"/>
                  </a:lnTo>
                  <a:lnTo>
                    <a:pt x="1795" y="549"/>
                  </a:lnTo>
                  <a:lnTo>
                    <a:pt x="1787" y="539"/>
                  </a:lnTo>
                  <a:lnTo>
                    <a:pt x="1773" y="527"/>
                  </a:lnTo>
                  <a:lnTo>
                    <a:pt x="1773" y="527"/>
                  </a:lnTo>
                  <a:lnTo>
                    <a:pt x="1743" y="500"/>
                  </a:lnTo>
                  <a:lnTo>
                    <a:pt x="1712" y="473"/>
                  </a:lnTo>
                  <a:lnTo>
                    <a:pt x="1681" y="442"/>
                  </a:lnTo>
                  <a:lnTo>
                    <a:pt x="1565" y="373"/>
                  </a:lnTo>
                  <a:close/>
                  <a:moveTo>
                    <a:pt x="1858" y="674"/>
                  </a:moveTo>
                  <a:lnTo>
                    <a:pt x="1858" y="674"/>
                  </a:lnTo>
                  <a:lnTo>
                    <a:pt x="1858" y="698"/>
                  </a:lnTo>
                  <a:lnTo>
                    <a:pt x="1854" y="730"/>
                  </a:lnTo>
                  <a:lnTo>
                    <a:pt x="1851" y="765"/>
                  </a:lnTo>
                  <a:lnTo>
                    <a:pt x="1851" y="783"/>
                  </a:lnTo>
                  <a:lnTo>
                    <a:pt x="1851" y="798"/>
                  </a:lnTo>
                  <a:lnTo>
                    <a:pt x="1851" y="798"/>
                  </a:lnTo>
                  <a:lnTo>
                    <a:pt x="1851" y="831"/>
                  </a:lnTo>
                  <a:lnTo>
                    <a:pt x="1851" y="870"/>
                  </a:lnTo>
                  <a:lnTo>
                    <a:pt x="1851" y="910"/>
                  </a:lnTo>
                  <a:lnTo>
                    <a:pt x="1851" y="953"/>
                  </a:lnTo>
                  <a:lnTo>
                    <a:pt x="1851" y="953"/>
                  </a:lnTo>
                  <a:lnTo>
                    <a:pt x="1851" y="976"/>
                  </a:lnTo>
                  <a:lnTo>
                    <a:pt x="1847" y="1003"/>
                  </a:lnTo>
                  <a:lnTo>
                    <a:pt x="1835" y="1057"/>
                  </a:lnTo>
                  <a:lnTo>
                    <a:pt x="1825" y="1109"/>
                  </a:lnTo>
                  <a:lnTo>
                    <a:pt x="1822" y="1130"/>
                  </a:lnTo>
                  <a:lnTo>
                    <a:pt x="1820" y="1146"/>
                  </a:lnTo>
                  <a:lnTo>
                    <a:pt x="1820" y="1246"/>
                  </a:lnTo>
                  <a:lnTo>
                    <a:pt x="1820" y="1246"/>
                  </a:lnTo>
                  <a:lnTo>
                    <a:pt x="1820" y="1277"/>
                  </a:lnTo>
                  <a:lnTo>
                    <a:pt x="1824" y="1302"/>
                  </a:lnTo>
                  <a:lnTo>
                    <a:pt x="1827" y="1339"/>
                  </a:lnTo>
                  <a:lnTo>
                    <a:pt x="1827" y="1339"/>
                  </a:lnTo>
                  <a:lnTo>
                    <a:pt x="1831" y="1351"/>
                  </a:lnTo>
                  <a:lnTo>
                    <a:pt x="1835" y="1360"/>
                  </a:lnTo>
                  <a:lnTo>
                    <a:pt x="1837" y="1362"/>
                  </a:lnTo>
                  <a:lnTo>
                    <a:pt x="1839" y="1360"/>
                  </a:lnTo>
                  <a:lnTo>
                    <a:pt x="1841" y="1353"/>
                  </a:lnTo>
                  <a:lnTo>
                    <a:pt x="1843" y="1339"/>
                  </a:lnTo>
                  <a:lnTo>
                    <a:pt x="1843" y="1339"/>
                  </a:lnTo>
                  <a:lnTo>
                    <a:pt x="1847" y="1293"/>
                  </a:lnTo>
                  <a:lnTo>
                    <a:pt x="1852" y="1231"/>
                  </a:lnTo>
                  <a:lnTo>
                    <a:pt x="1866" y="1130"/>
                  </a:lnTo>
                  <a:lnTo>
                    <a:pt x="1866" y="1130"/>
                  </a:lnTo>
                  <a:lnTo>
                    <a:pt x="1874" y="1101"/>
                  </a:lnTo>
                  <a:lnTo>
                    <a:pt x="1883" y="1065"/>
                  </a:lnTo>
                  <a:lnTo>
                    <a:pt x="1893" y="1028"/>
                  </a:lnTo>
                  <a:lnTo>
                    <a:pt x="1895" y="1013"/>
                  </a:lnTo>
                  <a:lnTo>
                    <a:pt x="1897" y="999"/>
                  </a:lnTo>
                  <a:lnTo>
                    <a:pt x="1897" y="999"/>
                  </a:lnTo>
                  <a:lnTo>
                    <a:pt x="1895" y="924"/>
                  </a:lnTo>
                  <a:lnTo>
                    <a:pt x="1893" y="877"/>
                  </a:lnTo>
                  <a:lnTo>
                    <a:pt x="1889" y="837"/>
                  </a:lnTo>
                  <a:lnTo>
                    <a:pt x="1889" y="837"/>
                  </a:lnTo>
                  <a:lnTo>
                    <a:pt x="1881" y="788"/>
                  </a:lnTo>
                  <a:lnTo>
                    <a:pt x="1872" y="730"/>
                  </a:lnTo>
                  <a:lnTo>
                    <a:pt x="1862" y="684"/>
                  </a:lnTo>
                  <a:lnTo>
                    <a:pt x="1858" y="674"/>
                  </a:lnTo>
                  <a:lnTo>
                    <a:pt x="1858" y="672"/>
                  </a:lnTo>
                  <a:lnTo>
                    <a:pt x="1858" y="674"/>
                  </a:lnTo>
                  <a:lnTo>
                    <a:pt x="1858" y="674"/>
                  </a:lnTo>
                  <a:close/>
                  <a:moveTo>
                    <a:pt x="1484" y="44"/>
                  </a:moveTo>
                  <a:lnTo>
                    <a:pt x="1484" y="44"/>
                  </a:lnTo>
                  <a:lnTo>
                    <a:pt x="1486" y="50"/>
                  </a:lnTo>
                  <a:lnTo>
                    <a:pt x="1488" y="56"/>
                  </a:lnTo>
                  <a:lnTo>
                    <a:pt x="1488" y="56"/>
                  </a:lnTo>
                  <a:lnTo>
                    <a:pt x="1490" y="83"/>
                  </a:lnTo>
                  <a:lnTo>
                    <a:pt x="1490" y="94"/>
                  </a:lnTo>
                  <a:lnTo>
                    <a:pt x="1492" y="104"/>
                  </a:lnTo>
                  <a:lnTo>
                    <a:pt x="1496" y="114"/>
                  </a:lnTo>
                  <a:lnTo>
                    <a:pt x="1502" y="120"/>
                  </a:lnTo>
                  <a:lnTo>
                    <a:pt x="1511" y="123"/>
                  </a:lnTo>
                  <a:lnTo>
                    <a:pt x="1527" y="125"/>
                  </a:lnTo>
                  <a:lnTo>
                    <a:pt x="1527" y="125"/>
                  </a:lnTo>
                  <a:lnTo>
                    <a:pt x="1544" y="123"/>
                  </a:lnTo>
                  <a:lnTo>
                    <a:pt x="1561" y="122"/>
                  </a:lnTo>
                  <a:lnTo>
                    <a:pt x="1594" y="116"/>
                  </a:lnTo>
                  <a:lnTo>
                    <a:pt x="1608" y="114"/>
                  </a:lnTo>
                  <a:lnTo>
                    <a:pt x="1623" y="114"/>
                  </a:lnTo>
                  <a:lnTo>
                    <a:pt x="1637" y="118"/>
                  </a:lnTo>
                  <a:lnTo>
                    <a:pt x="1650" y="125"/>
                  </a:lnTo>
                  <a:lnTo>
                    <a:pt x="1650" y="125"/>
                  </a:lnTo>
                  <a:lnTo>
                    <a:pt x="1662" y="133"/>
                  </a:lnTo>
                  <a:lnTo>
                    <a:pt x="1673" y="141"/>
                  </a:lnTo>
                  <a:lnTo>
                    <a:pt x="1692" y="150"/>
                  </a:lnTo>
                  <a:lnTo>
                    <a:pt x="1714" y="164"/>
                  </a:lnTo>
                  <a:lnTo>
                    <a:pt x="1727" y="174"/>
                  </a:lnTo>
                  <a:lnTo>
                    <a:pt x="1743" y="187"/>
                  </a:lnTo>
                  <a:lnTo>
                    <a:pt x="1743" y="187"/>
                  </a:lnTo>
                  <a:lnTo>
                    <a:pt x="1771" y="212"/>
                  </a:lnTo>
                  <a:lnTo>
                    <a:pt x="1783" y="224"/>
                  </a:lnTo>
                  <a:lnTo>
                    <a:pt x="1793" y="234"/>
                  </a:lnTo>
                  <a:lnTo>
                    <a:pt x="1800" y="245"/>
                  </a:lnTo>
                  <a:lnTo>
                    <a:pt x="1808" y="261"/>
                  </a:lnTo>
                  <a:lnTo>
                    <a:pt x="1814" y="280"/>
                  </a:lnTo>
                  <a:lnTo>
                    <a:pt x="1820" y="303"/>
                  </a:lnTo>
                  <a:lnTo>
                    <a:pt x="1820" y="303"/>
                  </a:lnTo>
                  <a:lnTo>
                    <a:pt x="1824" y="317"/>
                  </a:lnTo>
                  <a:lnTo>
                    <a:pt x="1827" y="328"/>
                  </a:lnTo>
                  <a:lnTo>
                    <a:pt x="1839" y="352"/>
                  </a:lnTo>
                  <a:lnTo>
                    <a:pt x="1852" y="371"/>
                  </a:lnTo>
                  <a:lnTo>
                    <a:pt x="1868" y="388"/>
                  </a:lnTo>
                  <a:lnTo>
                    <a:pt x="1895" y="419"/>
                  </a:lnTo>
                  <a:lnTo>
                    <a:pt x="1906" y="435"/>
                  </a:lnTo>
                  <a:lnTo>
                    <a:pt x="1910" y="442"/>
                  </a:lnTo>
                  <a:lnTo>
                    <a:pt x="1912" y="450"/>
                  </a:lnTo>
                  <a:lnTo>
                    <a:pt x="1912" y="450"/>
                  </a:lnTo>
                  <a:lnTo>
                    <a:pt x="1914" y="471"/>
                  </a:lnTo>
                  <a:lnTo>
                    <a:pt x="1914" y="504"/>
                  </a:lnTo>
                  <a:lnTo>
                    <a:pt x="1908" y="585"/>
                  </a:lnTo>
                  <a:lnTo>
                    <a:pt x="1903" y="669"/>
                  </a:lnTo>
                  <a:lnTo>
                    <a:pt x="1903" y="699"/>
                  </a:lnTo>
                  <a:lnTo>
                    <a:pt x="1903" y="711"/>
                  </a:lnTo>
                  <a:lnTo>
                    <a:pt x="1904" y="721"/>
                  </a:lnTo>
                  <a:lnTo>
                    <a:pt x="1904" y="721"/>
                  </a:lnTo>
                  <a:lnTo>
                    <a:pt x="1928" y="827"/>
                  </a:lnTo>
                  <a:lnTo>
                    <a:pt x="1951" y="929"/>
                  </a:lnTo>
                  <a:lnTo>
                    <a:pt x="1951" y="929"/>
                  </a:lnTo>
                  <a:lnTo>
                    <a:pt x="1957" y="957"/>
                  </a:lnTo>
                  <a:lnTo>
                    <a:pt x="1960" y="984"/>
                  </a:lnTo>
                  <a:lnTo>
                    <a:pt x="1962" y="991"/>
                  </a:lnTo>
                  <a:lnTo>
                    <a:pt x="1962" y="993"/>
                  </a:lnTo>
                  <a:lnTo>
                    <a:pt x="1964" y="993"/>
                  </a:lnTo>
                  <a:lnTo>
                    <a:pt x="1964" y="986"/>
                  </a:lnTo>
                  <a:lnTo>
                    <a:pt x="1966" y="968"/>
                  </a:lnTo>
                  <a:lnTo>
                    <a:pt x="1966" y="968"/>
                  </a:lnTo>
                  <a:lnTo>
                    <a:pt x="1966" y="910"/>
                  </a:lnTo>
                  <a:lnTo>
                    <a:pt x="1964" y="841"/>
                  </a:lnTo>
                  <a:lnTo>
                    <a:pt x="1962" y="773"/>
                  </a:lnTo>
                  <a:lnTo>
                    <a:pt x="1964" y="744"/>
                  </a:lnTo>
                  <a:lnTo>
                    <a:pt x="1966" y="721"/>
                  </a:lnTo>
                  <a:lnTo>
                    <a:pt x="1966" y="721"/>
                  </a:lnTo>
                  <a:lnTo>
                    <a:pt x="1974" y="680"/>
                  </a:lnTo>
                  <a:lnTo>
                    <a:pt x="1982" y="638"/>
                  </a:lnTo>
                  <a:lnTo>
                    <a:pt x="1983" y="614"/>
                  </a:lnTo>
                  <a:lnTo>
                    <a:pt x="1985" y="591"/>
                  </a:lnTo>
                  <a:lnTo>
                    <a:pt x="1985" y="568"/>
                  </a:lnTo>
                  <a:lnTo>
                    <a:pt x="1982" y="543"/>
                  </a:lnTo>
                  <a:lnTo>
                    <a:pt x="1982" y="543"/>
                  </a:lnTo>
                  <a:lnTo>
                    <a:pt x="1974" y="496"/>
                  </a:lnTo>
                  <a:lnTo>
                    <a:pt x="1970" y="460"/>
                  </a:lnTo>
                  <a:lnTo>
                    <a:pt x="1968" y="442"/>
                  </a:lnTo>
                  <a:lnTo>
                    <a:pt x="1964" y="427"/>
                  </a:lnTo>
                  <a:lnTo>
                    <a:pt x="1958" y="411"/>
                  </a:lnTo>
                  <a:lnTo>
                    <a:pt x="1951" y="396"/>
                  </a:lnTo>
                  <a:lnTo>
                    <a:pt x="1951" y="396"/>
                  </a:lnTo>
                  <a:lnTo>
                    <a:pt x="1933" y="363"/>
                  </a:lnTo>
                  <a:lnTo>
                    <a:pt x="1920" y="330"/>
                  </a:lnTo>
                  <a:lnTo>
                    <a:pt x="1904" y="299"/>
                  </a:lnTo>
                  <a:lnTo>
                    <a:pt x="1889" y="272"/>
                  </a:lnTo>
                  <a:lnTo>
                    <a:pt x="1889" y="272"/>
                  </a:lnTo>
                  <a:lnTo>
                    <a:pt x="1851" y="210"/>
                  </a:lnTo>
                  <a:lnTo>
                    <a:pt x="1851" y="210"/>
                  </a:lnTo>
                  <a:lnTo>
                    <a:pt x="1862" y="212"/>
                  </a:lnTo>
                  <a:lnTo>
                    <a:pt x="1874" y="216"/>
                  </a:lnTo>
                  <a:lnTo>
                    <a:pt x="1885" y="216"/>
                  </a:lnTo>
                  <a:lnTo>
                    <a:pt x="1893" y="214"/>
                  </a:lnTo>
                  <a:lnTo>
                    <a:pt x="1895" y="212"/>
                  </a:lnTo>
                  <a:lnTo>
                    <a:pt x="1895" y="210"/>
                  </a:lnTo>
                  <a:lnTo>
                    <a:pt x="1893" y="207"/>
                  </a:lnTo>
                  <a:lnTo>
                    <a:pt x="1889" y="201"/>
                  </a:lnTo>
                  <a:lnTo>
                    <a:pt x="1874" y="187"/>
                  </a:lnTo>
                  <a:lnTo>
                    <a:pt x="1874" y="187"/>
                  </a:lnTo>
                  <a:lnTo>
                    <a:pt x="1854" y="172"/>
                  </a:lnTo>
                  <a:lnTo>
                    <a:pt x="1841" y="158"/>
                  </a:lnTo>
                  <a:lnTo>
                    <a:pt x="1822" y="139"/>
                  </a:lnTo>
                  <a:lnTo>
                    <a:pt x="1812" y="131"/>
                  </a:lnTo>
                  <a:lnTo>
                    <a:pt x="1798" y="123"/>
                  </a:lnTo>
                  <a:lnTo>
                    <a:pt x="1781" y="118"/>
                  </a:lnTo>
                  <a:lnTo>
                    <a:pt x="1758" y="110"/>
                  </a:lnTo>
                  <a:lnTo>
                    <a:pt x="1758" y="110"/>
                  </a:lnTo>
                  <a:lnTo>
                    <a:pt x="1687" y="91"/>
                  </a:lnTo>
                  <a:lnTo>
                    <a:pt x="1673" y="87"/>
                  </a:lnTo>
                  <a:lnTo>
                    <a:pt x="1665" y="87"/>
                  </a:lnTo>
                  <a:lnTo>
                    <a:pt x="1665" y="87"/>
                  </a:lnTo>
                  <a:lnTo>
                    <a:pt x="1652" y="85"/>
                  </a:lnTo>
                  <a:lnTo>
                    <a:pt x="1631" y="83"/>
                  </a:lnTo>
                  <a:lnTo>
                    <a:pt x="1621" y="81"/>
                  </a:lnTo>
                  <a:lnTo>
                    <a:pt x="1615" y="77"/>
                  </a:lnTo>
                  <a:lnTo>
                    <a:pt x="1613" y="77"/>
                  </a:lnTo>
                  <a:lnTo>
                    <a:pt x="1613" y="75"/>
                  </a:lnTo>
                  <a:lnTo>
                    <a:pt x="1619" y="71"/>
                  </a:lnTo>
                  <a:lnTo>
                    <a:pt x="1619" y="71"/>
                  </a:lnTo>
                  <a:lnTo>
                    <a:pt x="1660" y="56"/>
                  </a:lnTo>
                  <a:lnTo>
                    <a:pt x="1679" y="50"/>
                  </a:lnTo>
                  <a:lnTo>
                    <a:pt x="1696" y="48"/>
                  </a:lnTo>
                  <a:lnTo>
                    <a:pt x="1696" y="48"/>
                  </a:lnTo>
                  <a:lnTo>
                    <a:pt x="1700" y="48"/>
                  </a:lnTo>
                  <a:lnTo>
                    <a:pt x="1704" y="44"/>
                  </a:lnTo>
                  <a:lnTo>
                    <a:pt x="1712" y="36"/>
                  </a:lnTo>
                  <a:lnTo>
                    <a:pt x="1721" y="25"/>
                  </a:lnTo>
                  <a:lnTo>
                    <a:pt x="1731" y="9"/>
                  </a:lnTo>
                  <a:lnTo>
                    <a:pt x="1731" y="9"/>
                  </a:lnTo>
                  <a:lnTo>
                    <a:pt x="1694" y="4"/>
                  </a:lnTo>
                  <a:lnTo>
                    <a:pt x="1671" y="2"/>
                  </a:lnTo>
                  <a:lnTo>
                    <a:pt x="1648" y="0"/>
                  </a:lnTo>
                  <a:lnTo>
                    <a:pt x="1650" y="2"/>
                  </a:lnTo>
                  <a:lnTo>
                    <a:pt x="1650" y="2"/>
                  </a:lnTo>
                  <a:lnTo>
                    <a:pt x="1671" y="15"/>
                  </a:lnTo>
                  <a:lnTo>
                    <a:pt x="1673" y="19"/>
                  </a:lnTo>
                  <a:lnTo>
                    <a:pt x="1673" y="25"/>
                  </a:lnTo>
                  <a:lnTo>
                    <a:pt x="1673" y="25"/>
                  </a:lnTo>
                  <a:lnTo>
                    <a:pt x="1671" y="27"/>
                  </a:lnTo>
                  <a:lnTo>
                    <a:pt x="1667" y="29"/>
                  </a:lnTo>
                  <a:lnTo>
                    <a:pt x="1658" y="33"/>
                  </a:lnTo>
                  <a:lnTo>
                    <a:pt x="1625" y="38"/>
                  </a:lnTo>
                  <a:lnTo>
                    <a:pt x="1590" y="44"/>
                  </a:lnTo>
                  <a:lnTo>
                    <a:pt x="1579" y="46"/>
                  </a:lnTo>
                  <a:lnTo>
                    <a:pt x="1573" y="48"/>
                  </a:lnTo>
                  <a:lnTo>
                    <a:pt x="1573" y="48"/>
                  </a:lnTo>
                  <a:lnTo>
                    <a:pt x="1565" y="54"/>
                  </a:lnTo>
                  <a:lnTo>
                    <a:pt x="1561" y="58"/>
                  </a:lnTo>
                  <a:lnTo>
                    <a:pt x="1558" y="64"/>
                  </a:lnTo>
                  <a:lnTo>
                    <a:pt x="1558" y="64"/>
                  </a:lnTo>
                  <a:lnTo>
                    <a:pt x="1556" y="71"/>
                  </a:lnTo>
                  <a:lnTo>
                    <a:pt x="1554" y="75"/>
                  </a:lnTo>
                  <a:lnTo>
                    <a:pt x="1552" y="77"/>
                  </a:lnTo>
                  <a:lnTo>
                    <a:pt x="1550" y="77"/>
                  </a:lnTo>
                  <a:lnTo>
                    <a:pt x="1542" y="71"/>
                  </a:lnTo>
                  <a:lnTo>
                    <a:pt x="1542" y="71"/>
                  </a:lnTo>
                  <a:lnTo>
                    <a:pt x="1536" y="65"/>
                  </a:lnTo>
                  <a:lnTo>
                    <a:pt x="1529" y="54"/>
                  </a:lnTo>
                  <a:lnTo>
                    <a:pt x="1515" y="29"/>
                  </a:lnTo>
                  <a:lnTo>
                    <a:pt x="1515" y="29"/>
                  </a:lnTo>
                  <a:lnTo>
                    <a:pt x="1484" y="44"/>
                  </a:lnTo>
                  <a:lnTo>
                    <a:pt x="1484" y="44"/>
                  </a:lnTo>
                  <a:close/>
                  <a:moveTo>
                    <a:pt x="995" y="386"/>
                  </a:moveTo>
                  <a:lnTo>
                    <a:pt x="995" y="386"/>
                  </a:lnTo>
                  <a:lnTo>
                    <a:pt x="1047" y="382"/>
                  </a:lnTo>
                  <a:lnTo>
                    <a:pt x="1080" y="381"/>
                  </a:lnTo>
                  <a:lnTo>
                    <a:pt x="1080" y="381"/>
                  </a:lnTo>
                  <a:lnTo>
                    <a:pt x="1134" y="373"/>
                  </a:lnTo>
                  <a:lnTo>
                    <a:pt x="1134" y="373"/>
                  </a:lnTo>
                  <a:lnTo>
                    <a:pt x="1128" y="367"/>
                  </a:lnTo>
                  <a:lnTo>
                    <a:pt x="1110" y="350"/>
                  </a:lnTo>
                  <a:lnTo>
                    <a:pt x="1110" y="350"/>
                  </a:lnTo>
                  <a:lnTo>
                    <a:pt x="1095" y="340"/>
                  </a:lnTo>
                  <a:lnTo>
                    <a:pt x="1074" y="328"/>
                  </a:lnTo>
                  <a:lnTo>
                    <a:pt x="995" y="386"/>
                  </a:lnTo>
                  <a:close/>
                  <a:moveTo>
                    <a:pt x="810" y="551"/>
                  </a:moveTo>
                  <a:lnTo>
                    <a:pt x="825" y="582"/>
                  </a:lnTo>
                  <a:lnTo>
                    <a:pt x="825" y="582"/>
                  </a:lnTo>
                  <a:lnTo>
                    <a:pt x="829" y="583"/>
                  </a:lnTo>
                  <a:lnTo>
                    <a:pt x="839" y="587"/>
                  </a:lnTo>
                  <a:lnTo>
                    <a:pt x="858" y="591"/>
                  </a:lnTo>
                  <a:lnTo>
                    <a:pt x="871" y="591"/>
                  </a:lnTo>
                  <a:lnTo>
                    <a:pt x="887" y="589"/>
                  </a:lnTo>
                  <a:lnTo>
                    <a:pt x="887" y="589"/>
                  </a:lnTo>
                  <a:lnTo>
                    <a:pt x="916" y="583"/>
                  </a:lnTo>
                  <a:lnTo>
                    <a:pt x="933" y="578"/>
                  </a:lnTo>
                  <a:lnTo>
                    <a:pt x="939" y="574"/>
                  </a:lnTo>
                  <a:lnTo>
                    <a:pt x="941" y="572"/>
                  </a:lnTo>
                  <a:lnTo>
                    <a:pt x="943" y="568"/>
                  </a:lnTo>
                  <a:lnTo>
                    <a:pt x="941" y="566"/>
                  </a:lnTo>
                  <a:lnTo>
                    <a:pt x="941" y="566"/>
                  </a:lnTo>
                  <a:lnTo>
                    <a:pt x="937" y="564"/>
                  </a:lnTo>
                  <a:lnTo>
                    <a:pt x="931" y="564"/>
                  </a:lnTo>
                  <a:lnTo>
                    <a:pt x="920" y="562"/>
                  </a:lnTo>
                  <a:lnTo>
                    <a:pt x="902" y="558"/>
                  </a:lnTo>
                  <a:lnTo>
                    <a:pt x="902" y="558"/>
                  </a:lnTo>
                  <a:lnTo>
                    <a:pt x="891" y="554"/>
                  </a:lnTo>
                  <a:lnTo>
                    <a:pt x="875" y="553"/>
                  </a:lnTo>
                  <a:lnTo>
                    <a:pt x="844" y="549"/>
                  </a:lnTo>
                  <a:lnTo>
                    <a:pt x="819" y="549"/>
                  </a:lnTo>
                  <a:lnTo>
                    <a:pt x="812" y="549"/>
                  </a:lnTo>
                  <a:lnTo>
                    <a:pt x="810" y="551"/>
                  </a:lnTo>
                  <a:lnTo>
                    <a:pt x="810" y="551"/>
                  </a:lnTo>
                  <a:close/>
                  <a:moveTo>
                    <a:pt x="949" y="481"/>
                  </a:moveTo>
                  <a:lnTo>
                    <a:pt x="949" y="481"/>
                  </a:lnTo>
                  <a:lnTo>
                    <a:pt x="941" y="479"/>
                  </a:lnTo>
                  <a:lnTo>
                    <a:pt x="920" y="479"/>
                  </a:lnTo>
                  <a:lnTo>
                    <a:pt x="908" y="479"/>
                  </a:lnTo>
                  <a:lnTo>
                    <a:pt x="898" y="481"/>
                  </a:lnTo>
                  <a:lnTo>
                    <a:pt x="887" y="485"/>
                  </a:lnTo>
                  <a:lnTo>
                    <a:pt x="879" y="489"/>
                  </a:lnTo>
                  <a:lnTo>
                    <a:pt x="879" y="489"/>
                  </a:lnTo>
                  <a:lnTo>
                    <a:pt x="875" y="495"/>
                  </a:lnTo>
                  <a:lnTo>
                    <a:pt x="873" y="500"/>
                  </a:lnTo>
                  <a:lnTo>
                    <a:pt x="877" y="504"/>
                  </a:lnTo>
                  <a:lnTo>
                    <a:pt x="883" y="508"/>
                  </a:lnTo>
                  <a:lnTo>
                    <a:pt x="889" y="512"/>
                  </a:lnTo>
                  <a:lnTo>
                    <a:pt x="897" y="514"/>
                  </a:lnTo>
                  <a:lnTo>
                    <a:pt x="904" y="514"/>
                  </a:lnTo>
                  <a:lnTo>
                    <a:pt x="910" y="512"/>
                  </a:lnTo>
                  <a:lnTo>
                    <a:pt x="910" y="512"/>
                  </a:lnTo>
                  <a:lnTo>
                    <a:pt x="923" y="504"/>
                  </a:lnTo>
                  <a:lnTo>
                    <a:pt x="935" y="493"/>
                  </a:lnTo>
                  <a:lnTo>
                    <a:pt x="949" y="481"/>
                  </a:lnTo>
                  <a:lnTo>
                    <a:pt x="949" y="481"/>
                  </a:lnTo>
                  <a:close/>
                  <a:moveTo>
                    <a:pt x="1802" y="19"/>
                  </a:moveTo>
                  <a:lnTo>
                    <a:pt x="1802" y="19"/>
                  </a:lnTo>
                  <a:lnTo>
                    <a:pt x="1800" y="33"/>
                  </a:lnTo>
                  <a:lnTo>
                    <a:pt x="1802" y="42"/>
                  </a:lnTo>
                  <a:lnTo>
                    <a:pt x="1804" y="50"/>
                  </a:lnTo>
                  <a:lnTo>
                    <a:pt x="1806" y="60"/>
                  </a:lnTo>
                  <a:lnTo>
                    <a:pt x="1812" y="69"/>
                  </a:lnTo>
                  <a:lnTo>
                    <a:pt x="1818" y="79"/>
                  </a:lnTo>
                  <a:lnTo>
                    <a:pt x="1827" y="87"/>
                  </a:lnTo>
                  <a:lnTo>
                    <a:pt x="1827" y="87"/>
                  </a:lnTo>
                  <a:lnTo>
                    <a:pt x="1839" y="94"/>
                  </a:lnTo>
                  <a:lnTo>
                    <a:pt x="1849" y="100"/>
                  </a:lnTo>
                  <a:lnTo>
                    <a:pt x="1862" y="104"/>
                  </a:lnTo>
                  <a:lnTo>
                    <a:pt x="1868" y="106"/>
                  </a:lnTo>
                  <a:lnTo>
                    <a:pt x="1876" y="112"/>
                  </a:lnTo>
                  <a:lnTo>
                    <a:pt x="1885" y="120"/>
                  </a:lnTo>
                  <a:lnTo>
                    <a:pt x="1897" y="133"/>
                  </a:lnTo>
                  <a:lnTo>
                    <a:pt x="1897" y="133"/>
                  </a:lnTo>
                  <a:lnTo>
                    <a:pt x="1926" y="166"/>
                  </a:lnTo>
                  <a:lnTo>
                    <a:pt x="1951" y="197"/>
                  </a:lnTo>
                  <a:lnTo>
                    <a:pt x="1962" y="210"/>
                  </a:lnTo>
                  <a:lnTo>
                    <a:pt x="1970" y="224"/>
                  </a:lnTo>
                  <a:lnTo>
                    <a:pt x="1978" y="237"/>
                  </a:lnTo>
                  <a:lnTo>
                    <a:pt x="1982" y="249"/>
                  </a:lnTo>
                  <a:lnTo>
                    <a:pt x="1982" y="249"/>
                  </a:lnTo>
                  <a:lnTo>
                    <a:pt x="1985" y="266"/>
                  </a:lnTo>
                  <a:lnTo>
                    <a:pt x="1987" y="280"/>
                  </a:lnTo>
                  <a:lnTo>
                    <a:pt x="1991" y="299"/>
                  </a:lnTo>
                  <a:lnTo>
                    <a:pt x="2005" y="334"/>
                  </a:lnTo>
                  <a:lnTo>
                    <a:pt x="2005" y="334"/>
                  </a:lnTo>
                  <a:lnTo>
                    <a:pt x="2028" y="392"/>
                  </a:lnTo>
                  <a:lnTo>
                    <a:pt x="2036" y="415"/>
                  </a:lnTo>
                  <a:lnTo>
                    <a:pt x="2043" y="450"/>
                  </a:lnTo>
                  <a:lnTo>
                    <a:pt x="2043" y="450"/>
                  </a:lnTo>
                  <a:lnTo>
                    <a:pt x="2064" y="547"/>
                  </a:lnTo>
                  <a:lnTo>
                    <a:pt x="2072" y="580"/>
                  </a:lnTo>
                  <a:lnTo>
                    <a:pt x="2074" y="585"/>
                  </a:lnTo>
                  <a:lnTo>
                    <a:pt x="2074" y="582"/>
                  </a:lnTo>
                  <a:lnTo>
                    <a:pt x="2074" y="582"/>
                  </a:lnTo>
                  <a:lnTo>
                    <a:pt x="2068" y="543"/>
                  </a:lnTo>
                  <a:lnTo>
                    <a:pt x="2055" y="475"/>
                  </a:lnTo>
                  <a:lnTo>
                    <a:pt x="2041" y="410"/>
                  </a:lnTo>
                  <a:lnTo>
                    <a:pt x="2036" y="365"/>
                  </a:lnTo>
                  <a:lnTo>
                    <a:pt x="2036" y="365"/>
                  </a:lnTo>
                  <a:lnTo>
                    <a:pt x="2034" y="346"/>
                  </a:lnTo>
                  <a:lnTo>
                    <a:pt x="2034" y="334"/>
                  </a:lnTo>
                  <a:lnTo>
                    <a:pt x="2028" y="321"/>
                  </a:lnTo>
                  <a:lnTo>
                    <a:pt x="2020" y="303"/>
                  </a:lnTo>
                  <a:lnTo>
                    <a:pt x="2020" y="303"/>
                  </a:lnTo>
                  <a:lnTo>
                    <a:pt x="2014" y="290"/>
                  </a:lnTo>
                  <a:lnTo>
                    <a:pt x="2009" y="274"/>
                  </a:lnTo>
                  <a:lnTo>
                    <a:pt x="1999" y="237"/>
                  </a:lnTo>
                  <a:lnTo>
                    <a:pt x="1989" y="207"/>
                  </a:lnTo>
                  <a:lnTo>
                    <a:pt x="1985" y="195"/>
                  </a:lnTo>
                  <a:lnTo>
                    <a:pt x="1982" y="187"/>
                  </a:lnTo>
                  <a:lnTo>
                    <a:pt x="1982" y="187"/>
                  </a:lnTo>
                  <a:lnTo>
                    <a:pt x="1957" y="164"/>
                  </a:lnTo>
                  <a:lnTo>
                    <a:pt x="1910" y="122"/>
                  </a:lnTo>
                  <a:lnTo>
                    <a:pt x="1843" y="64"/>
                  </a:lnTo>
                  <a:lnTo>
                    <a:pt x="1837" y="19"/>
                  </a:lnTo>
                  <a:lnTo>
                    <a:pt x="1802" y="19"/>
                  </a:lnTo>
                  <a:close/>
                  <a:moveTo>
                    <a:pt x="2020" y="628"/>
                  </a:moveTo>
                  <a:lnTo>
                    <a:pt x="2020" y="628"/>
                  </a:lnTo>
                  <a:lnTo>
                    <a:pt x="2018" y="645"/>
                  </a:lnTo>
                  <a:lnTo>
                    <a:pt x="2014" y="690"/>
                  </a:lnTo>
                  <a:lnTo>
                    <a:pt x="2010" y="754"/>
                  </a:lnTo>
                  <a:lnTo>
                    <a:pt x="2010" y="786"/>
                  </a:lnTo>
                  <a:lnTo>
                    <a:pt x="2012" y="821"/>
                  </a:lnTo>
                  <a:lnTo>
                    <a:pt x="2012" y="821"/>
                  </a:lnTo>
                  <a:lnTo>
                    <a:pt x="2016" y="852"/>
                  </a:lnTo>
                  <a:lnTo>
                    <a:pt x="2020" y="879"/>
                  </a:lnTo>
                  <a:lnTo>
                    <a:pt x="2026" y="922"/>
                  </a:lnTo>
                  <a:lnTo>
                    <a:pt x="2030" y="939"/>
                  </a:lnTo>
                  <a:lnTo>
                    <a:pt x="2032" y="958"/>
                  </a:lnTo>
                  <a:lnTo>
                    <a:pt x="2030" y="978"/>
                  </a:lnTo>
                  <a:lnTo>
                    <a:pt x="2028" y="999"/>
                  </a:lnTo>
                  <a:lnTo>
                    <a:pt x="2028" y="999"/>
                  </a:lnTo>
                  <a:lnTo>
                    <a:pt x="2020" y="1051"/>
                  </a:lnTo>
                  <a:lnTo>
                    <a:pt x="2014" y="1109"/>
                  </a:lnTo>
                  <a:lnTo>
                    <a:pt x="2007" y="1161"/>
                  </a:lnTo>
                  <a:lnTo>
                    <a:pt x="2001" y="1183"/>
                  </a:lnTo>
                  <a:lnTo>
                    <a:pt x="1997" y="1200"/>
                  </a:lnTo>
                  <a:lnTo>
                    <a:pt x="1997" y="1200"/>
                  </a:lnTo>
                  <a:lnTo>
                    <a:pt x="1991" y="1223"/>
                  </a:lnTo>
                  <a:lnTo>
                    <a:pt x="1982" y="1260"/>
                  </a:lnTo>
                  <a:lnTo>
                    <a:pt x="1960" y="1359"/>
                  </a:lnTo>
                  <a:lnTo>
                    <a:pt x="1937" y="1455"/>
                  </a:lnTo>
                  <a:lnTo>
                    <a:pt x="1928" y="1490"/>
                  </a:lnTo>
                  <a:lnTo>
                    <a:pt x="1924" y="1502"/>
                  </a:lnTo>
                  <a:lnTo>
                    <a:pt x="1920" y="1509"/>
                  </a:lnTo>
                  <a:lnTo>
                    <a:pt x="1920" y="1509"/>
                  </a:lnTo>
                  <a:lnTo>
                    <a:pt x="1903" y="1531"/>
                  </a:lnTo>
                  <a:lnTo>
                    <a:pt x="1883" y="1554"/>
                  </a:lnTo>
                  <a:lnTo>
                    <a:pt x="1864" y="1573"/>
                  </a:lnTo>
                  <a:lnTo>
                    <a:pt x="1851" y="1587"/>
                  </a:lnTo>
                  <a:lnTo>
                    <a:pt x="1851" y="1587"/>
                  </a:lnTo>
                  <a:lnTo>
                    <a:pt x="1829" y="1600"/>
                  </a:lnTo>
                  <a:lnTo>
                    <a:pt x="1824" y="1608"/>
                  </a:lnTo>
                  <a:lnTo>
                    <a:pt x="1820" y="1614"/>
                  </a:lnTo>
                  <a:lnTo>
                    <a:pt x="1820" y="1618"/>
                  </a:lnTo>
                  <a:lnTo>
                    <a:pt x="1820" y="1618"/>
                  </a:lnTo>
                  <a:lnTo>
                    <a:pt x="1818" y="1627"/>
                  </a:lnTo>
                  <a:lnTo>
                    <a:pt x="1818" y="1639"/>
                  </a:lnTo>
                  <a:lnTo>
                    <a:pt x="1816" y="1645"/>
                  </a:lnTo>
                  <a:lnTo>
                    <a:pt x="1818" y="1648"/>
                  </a:lnTo>
                  <a:lnTo>
                    <a:pt x="1820" y="1648"/>
                  </a:lnTo>
                  <a:lnTo>
                    <a:pt x="1820" y="1648"/>
                  </a:lnTo>
                  <a:lnTo>
                    <a:pt x="1822" y="1648"/>
                  </a:lnTo>
                  <a:lnTo>
                    <a:pt x="1825" y="1647"/>
                  </a:lnTo>
                  <a:lnTo>
                    <a:pt x="1833" y="1637"/>
                  </a:lnTo>
                  <a:lnTo>
                    <a:pt x="1851" y="1625"/>
                  </a:lnTo>
                  <a:lnTo>
                    <a:pt x="1864" y="1618"/>
                  </a:lnTo>
                  <a:lnTo>
                    <a:pt x="1881" y="1610"/>
                  </a:lnTo>
                  <a:lnTo>
                    <a:pt x="1881" y="1610"/>
                  </a:lnTo>
                  <a:lnTo>
                    <a:pt x="1901" y="1602"/>
                  </a:lnTo>
                  <a:lnTo>
                    <a:pt x="1918" y="1592"/>
                  </a:lnTo>
                  <a:lnTo>
                    <a:pt x="1931" y="1583"/>
                  </a:lnTo>
                  <a:lnTo>
                    <a:pt x="1945" y="1571"/>
                  </a:lnTo>
                  <a:lnTo>
                    <a:pt x="1957" y="1556"/>
                  </a:lnTo>
                  <a:lnTo>
                    <a:pt x="1966" y="1536"/>
                  </a:lnTo>
                  <a:lnTo>
                    <a:pt x="1974" y="1515"/>
                  </a:lnTo>
                  <a:lnTo>
                    <a:pt x="1982" y="1486"/>
                  </a:lnTo>
                  <a:lnTo>
                    <a:pt x="1982" y="1486"/>
                  </a:lnTo>
                  <a:lnTo>
                    <a:pt x="2009" y="1364"/>
                  </a:lnTo>
                  <a:lnTo>
                    <a:pt x="2028" y="1277"/>
                  </a:lnTo>
                  <a:lnTo>
                    <a:pt x="2028" y="1277"/>
                  </a:lnTo>
                  <a:lnTo>
                    <a:pt x="2032" y="1260"/>
                  </a:lnTo>
                  <a:lnTo>
                    <a:pt x="2034" y="1235"/>
                  </a:lnTo>
                  <a:lnTo>
                    <a:pt x="2036" y="1179"/>
                  </a:lnTo>
                  <a:lnTo>
                    <a:pt x="2039" y="1125"/>
                  </a:lnTo>
                  <a:lnTo>
                    <a:pt x="2041" y="1105"/>
                  </a:lnTo>
                  <a:lnTo>
                    <a:pt x="2043" y="1092"/>
                  </a:lnTo>
                  <a:lnTo>
                    <a:pt x="2043" y="1092"/>
                  </a:lnTo>
                  <a:lnTo>
                    <a:pt x="2045" y="1082"/>
                  </a:lnTo>
                  <a:lnTo>
                    <a:pt x="2047" y="1069"/>
                  </a:lnTo>
                  <a:lnTo>
                    <a:pt x="2049" y="1036"/>
                  </a:lnTo>
                  <a:lnTo>
                    <a:pt x="2049" y="1003"/>
                  </a:lnTo>
                  <a:lnTo>
                    <a:pt x="2051" y="976"/>
                  </a:lnTo>
                  <a:lnTo>
                    <a:pt x="2051" y="976"/>
                  </a:lnTo>
                  <a:lnTo>
                    <a:pt x="2053" y="945"/>
                  </a:lnTo>
                  <a:lnTo>
                    <a:pt x="2055" y="904"/>
                  </a:lnTo>
                  <a:lnTo>
                    <a:pt x="2055" y="868"/>
                  </a:lnTo>
                  <a:lnTo>
                    <a:pt x="2055" y="854"/>
                  </a:lnTo>
                  <a:lnTo>
                    <a:pt x="2051" y="844"/>
                  </a:lnTo>
                  <a:lnTo>
                    <a:pt x="2051" y="844"/>
                  </a:lnTo>
                  <a:lnTo>
                    <a:pt x="2047" y="831"/>
                  </a:lnTo>
                  <a:lnTo>
                    <a:pt x="2041" y="804"/>
                  </a:lnTo>
                  <a:lnTo>
                    <a:pt x="2032" y="730"/>
                  </a:lnTo>
                  <a:lnTo>
                    <a:pt x="2020" y="628"/>
                  </a:lnTo>
                  <a:lnTo>
                    <a:pt x="2020" y="628"/>
                  </a:lnTo>
                  <a:close/>
                  <a:moveTo>
                    <a:pt x="1928" y="40"/>
                  </a:moveTo>
                  <a:lnTo>
                    <a:pt x="1928" y="40"/>
                  </a:lnTo>
                  <a:lnTo>
                    <a:pt x="1904" y="44"/>
                  </a:lnTo>
                  <a:lnTo>
                    <a:pt x="1887" y="50"/>
                  </a:lnTo>
                  <a:lnTo>
                    <a:pt x="1883" y="54"/>
                  </a:lnTo>
                  <a:lnTo>
                    <a:pt x="1881" y="56"/>
                  </a:lnTo>
                  <a:lnTo>
                    <a:pt x="1881" y="56"/>
                  </a:lnTo>
                  <a:lnTo>
                    <a:pt x="1883" y="58"/>
                  </a:lnTo>
                  <a:lnTo>
                    <a:pt x="1889" y="62"/>
                  </a:lnTo>
                  <a:lnTo>
                    <a:pt x="1904" y="67"/>
                  </a:lnTo>
                  <a:lnTo>
                    <a:pt x="1914" y="71"/>
                  </a:lnTo>
                  <a:lnTo>
                    <a:pt x="1924" y="77"/>
                  </a:lnTo>
                  <a:lnTo>
                    <a:pt x="1933" y="85"/>
                  </a:lnTo>
                  <a:lnTo>
                    <a:pt x="1943" y="94"/>
                  </a:lnTo>
                  <a:lnTo>
                    <a:pt x="1943" y="94"/>
                  </a:lnTo>
                  <a:lnTo>
                    <a:pt x="1987" y="147"/>
                  </a:lnTo>
                  <a:lnTo>
                    <a:pt x="2009" y="172"/>
                  </a:lnTo>
                  <a:lnTo>
                    <a:pt x="2016" y="185"/>
                  </a:lnTo>
                  <a:lnTo>
                    <a:pt x="2020" y="195"/>
                  </a:lnTo>
                  <a:lnTo>
                    <a:pt x="2020" y="195"/>
                  </a:lnTo>
                  <a:lnTo>
                    <a:pt x="2024" y="216"/>
                  </a:lnTo>
                  <a:lnTo>
                    <a:pt x="2030" y="239"/>
                  </a:lnTo>
                  <a:lnTo>
                    <a:pt x="2034" y="261"/>
                  </a:lnTo>
                  <a:lnTo>
                    <a:pt x="2037" y="272"/>
                  </a:lnTo>
                  <a:lnTo>
                    <a:pt x="2043" y="280"/>
                  </a:lnTo>
                  <a:lnTo>
                    <a:pt x="2043" y="280"/>
                  </a:lnTo>
                  <a:lnTo>
                    <a:pt x="2047" y="290"/>
                  </a:lnTo>
                  <a:lnTo>
                    <a:pt x="2051" y="299"/>
                  </a:lnTo>
                  <a:lnTo>
                    <a:pt x="2055" y="317"/>
                  </a:lnTo>
                  <a:lnTo>
                    <a:pt x="2055" y="324"/>
                  </a:lnTo>
                  <a:lnTo>
                    <a:pt x="2059" y="311"/>
                  </a:lnTo>
                  <a:lnTo>
                    <a:pt x="2059" y="311"/>
                  </a:lnTo>
                  <a:lnTo>
                    <a:pt x="2061" y="297"/>
                  </a:lnTo>
                  <a:lnTo>
                    <a:pt x="2063" y="282"/>
                  </a:lnTo>
                  <a:lnTo>
                    <a:pt x="2063" y="251"/>
                  </a:lnTo>
                  <a:lnTo>
                    <a:pt x="2061" y="226"/>
                  </a:lnTo>
                  <a:lnTo>
                    <a:pt x="2059" y="210"/>
                  </a:lnTo>
                  <a:lnTo>
                    <a:pt x="2059" y="210"/>
                  </a:lnTo>
                  <a:lnTo>
                    <a:pt x="2057" y="205"/>
                  </a:lnTo>
                  <a:lnTo>
                    <a:pt x="2053" y="199"/>
                  </a:lnTo>
                  <a:lnTo>
                    <a:pt x="2043" y="187"/>
                  </a:lnTo>
                  <a:lnTo>
                    <a:pt x="2032" y="176"/>
                  </a:lnTo>
                  <a:lnTo>
                    <a:pt x="2030" y="170"/>
                  </a:lnTo>
                  <a:lnTo>
                    <a:pt x="2028" y="164"/>
                  </a:lnTo>
                  <a:lnTo>
                    <a:pt x="2028" y="164"/>
                  </a:lnTo>
                  <a:lnTo>
                    <a:pt x="2024" y="154"/>
                  </a:lnTo>
                  <a:lnTo>
                    <a:pt x="2012" y="139"/>
                  </a:lnTo>
                  <a:lnTo>
                    <a:pt x="1978" y="96"/>
                  </a:lnTo>
                  <a:lnTo>
                    <a:pt x="1928" y="40"/>
                  </a:lnTo>
                  <a:lnTo>
                    <a:pt x="1928" y="40"/>
                  </a:lnTo>
                  <a:close/>
                  <a:moveTo>
                    <a:pt x="2082" y="288"/>
                  </a:moveTo>
                  <a:lnTo>
                    <a:pt x="2082" y="288"/>
                  </a:lnTo>
                  <a:lnTo>
                    <a:pt x="2086" y="301"/>
                  </a:lnTo>
                  <a:lnTo>
                    <a:pt x="2093" y="321"/>
                  </a:lnTo>
                  <a:lnTo>
                    <a:pt x="2101" y="340"/>
                  </a:lnTo>
                  <a:lnTo>
                    <a:pt x="2105" y="350"/>
                  </a:lnTo>
                  <a:lnTo>
                    <a:pt x="2105" y="357"/>
                  </a:lnTo>
                  <a:lnTo>
                    <a:pt x="2105" y="450"/>
                  </a:lnTo>
                  <a:lnTo>
                    <a:pt x="2105" y="450"/>
                  </a:lnTo>
                  <a:lnTo>
                    <a:pt x="2103" y="483"/>
                  </a:lnTo>
                  <a:lnTo>
                    <a:pt x="2101" y="520"/>
                  </a:lnTo>
                  <a:lnTo>
                    <a:pt x="2097" y="574"/>
                  </a:lnTo>
                  <a:lnTo>
                    <a:pt x="2097" y="574"/>
                  </a:lnTo>
                  <a:lnTo>
                    <a:pt x="2097" y="595"/>
                  </a:lnTo>
                  <a:lnTo>
                    <a:pt x="2097" y="636"/>
                  </a:lnTo>
                  <a:lnTo>
                    <a:pt x="2097" y="636"/>
                  </a:lnTo>
                  <a:lnTo>
                    <a:pt x="2099" y="651"/>
                  </a:lnTo>
                  <a:lnTo>
                    <a:pt x="2101" y="665"/>
                  </a:lnTo>
                  <a:lnTo>
                    <a:pt x="2107" y="688"/>
                  </a:lnTo>
                  <a:lnTo>
                    <a:pt x="2111" y="711"/>
                  </a:lnTo>
                  <a:lnTo>
                    <a:pt x="2113" y="723"/>
                  </a:lnTo>
                  <a:lnTo>
                    <a:pt x="2113" y="736"/>
                  </a:lnTo>
                  <a:lnTo>
                    <a:pt x="2113" y="736"/>
                  </a:lnTo>
                  <a:lnTo>
                    <a:pt x="2113" y="763"/>
                  </a:lnTo>
                  <a:lnTo>
                    <a:pt x="2116" y="784"/>
                  </a:lnTo>
                  <a:lnTo>
                    <a:pt x="2120" y="806"/>
                  </a:lnTo>
                  <a:lnTo>
                    <a:pt x="2120" y="806"/>
                  </a:lnTo>
                  <a:lnTo>
                    <a:pt x="2122" y="728"/>
                  </a:lnTo>
                  <a:lnTo>
                    <a:pt x="2122" y="669"/>
                  </a:lnTo>
                  <a:lnTo>
                    <a:pt x="2122" y="645"/>
                  </a:lnTo>
                  <a:lnTo>
                    <a:pt x="2120" y="628"/>
                  </a:lnTo>
                  <a:lnTo>
                    <a:pt x="2120" y="628"/>
                  </a:lnTo>
                  <a:lnTo>
                    <a:pt x="2118" y="605"/>
                  </a:lnTo>
                  <a:lnTo>
                    <a:pt x="2118" y="582"/>
                  </a:lnTo>
                  <a:lnTo>
                    <a:pt x="2120" y="558"/>
                  </a:lnTo>
                  <a:lnTo>
                    <a:pt x="2120" y="558"/>
                  </a:lnTo>
                  <a:lnTo>
                    <a:pt x="2122" y="551"/>
                  </a:lnTo>
                  <a:lnTo>
                    <a:pt x="2126" y="545"/>
                  </a:lnTo>
                  <a:lnTo>
                    <a:pt x="2130" y="539"/>
                  </a:lnTo>
                  <a:lnTo>
                    <a:pt x="2134" y="537"/>
                  </a:lnTo>
                  <a:lnTo>
                    <a:pt x="2136" y="537"/>
                  </a:lnTo>
                  <a:lnTo>
                    <a:pt x="2138" y="539"/>
                  </a:lnTo>
                  <a:lnTo>
                    <a:pt x="2142" y="549"/>
                  </a:lnTo>
                  <a:lnTo>
                    <a:pt x="2143" y="566"/>
                  </a:lnTo>
                  <a:lnTo>
                    <a:pt x="2143" y="566"/>
                  </a:lnTo>
                  <a:lnTo>
                    <a:pt x="2153" y="676"/>
                  </a:lnTo>
                  <a:lnTo>
                    <a:pt x="2159" y="759"/>
                  </a:lnTo>
                  <a:lnTo>
                    <a:pt x="2159" y="759"/>
                  </a:lnTo>
                  <a:lnTo>
                    <a:pt x="2159" y="767"/>
                  </a:lnTo>
                  <a:lnTo>
                    <a:pt x="2161" y="775"/>
                  </a:lnTo>
                  <a:lnTo>
                    <a:pt x="2167" y="788"/>
                  </a:lnTo>
                  <a:lnTo>
                    <a:pt x="2169" y="796"/>
                  </a:lnTo>
                  <a:lnTo>
                    <a:pt x="2170" y="806"/>
                  </a:lnTo>
                  <a:lnTo>
                    <a:pt x="2169" y="817"/>
                  </a:lnTo>
                  <a:lnTo>
                    <a:pt x="2167" y="829"/>
                  </a:lnTo>
                  <a:lnTo>
                    <a:pt x="2167" y="829"/>
                  </a:lnTo>
                  <a:lnTo>
                    <a:pt x="2161" y="854"/>
                  </a:lnTo>
                  <a:lnTo>
                    <a:pt x="2159" y="875"/>
                  </a:lnTo>
                  <a:lnTo>
                    <a:pt x="2155" y="900"/>
                  </a:lnTo>
                  <a:lnTo>
                    <a:pt x="2151" y="929"/>
                  </a:lnTo>
                  <a:lnTo>
                    <a:pt x="2151" y="929"/>
                  </a:lnTo>
                  <a:lnTo>
                    <a:pt x="2145" y="957"/>
                  </a:lnTo>
                  <a:lnTo>
                    <a:pt x="2142" y="974"/>
                  </a:lnTo>
                  <a:lnTo>
                    <a:pt x="2138" y="987"/>
                  </a:lnTo>
                  <a:lnTo>
                    <a:pt x="2136" y="1007"/>
                  </a:lnTo>
                  <a:lnTo>
                    <a:pt x="2136" y="1007"/>
                  </a:lnTo>
                  <a:lnTo>
                    <a:pt x="2134" y="1032"/>
                  </a:lnTo>
                  <a:lnTo>
                    <a:pt x="2128" y="1057"/>
                  </a:lnTo>
                  <a:lnTo>
                    <a:pt x="2122" y="1086"/>
                  </a:lnTo>
                  <a:lnTo>
                    <a:pt x="2120" y="1101"/>
                  </a:lnTo>
                  <a:lnTo>
                    <a:pt x="2120" y="1115"/>
                  </a:lnTo>
                  <a:lnTo>
                    <a:pt x="2120" y="1115"/>
                  </a:lnTo>
                  <a:lnTo>
                    <a:pt x="2118" y="1150"/>
                  </a:lnTo>
                  <a:lnTo>
                    <a:pt x="2116" y="1187"/>
                  </a:lnTo>
                  <a:lnTo>
                    <a:pt x="2113" y="1231"/>
                  </a:lnTo>
                  <a:lnTo>
                    <a:pt x="2113" y="1231"/>
                  </a:lnTo>
                  <a:lnTo>
                    <a:pt x="2159" y="1053"/>
                  </a:lnTo>
                  <a:lnTo>
                    <a:pt x="2159" y="1053"/>
                  </a:lnTo>
                  <a:lnTo>
                    <a:pt x="2170" y="1016"/>
                  </a:lnTo>
                  <a:lnTo>
                    <a:pt x="2184" y="980"/>
                  </a:lnTo>
                  <a:lnTo>
                    <a:pt x="2188" y="958"/>
                  </a:lnTo>
                  <a:lnTo>
                    <a:pt x="2194" y="935"/>
                  </a:lnTo>
                  <a:lnTo>
                    <a:pt x="2195" y="910"/>
                  </a:lnTo>
                  <a:lnTo>
                    <a:pt x="2197" y="883"/>
                  </a:lnTo>
                  <a:lnTo>
                    <a:pt x="2197" y="883"/>
                  </a:lnTo>
                  <a:lnTo>
                    <a:pt x="2197" y="833"/>
                  </a:lnTo>
                  <a:lnTo>
                    <a:pt x="2194" y="792"/>
                  </a:lnTo>
                  <a:lnTo>
                    <a:pt x="2190" y="736"/>
                  </a:lnTo>
                  <a:lnTo>
                    <a:pt x="2190" y="736"/>
                  </a:lnTo>
                  <a:lnTo>
                    <a:pt x="2186" y="705"/>
                  </a:lnTo>
                  <a:lnTo>
                    <a:pt x="2178" y="667"/>
                  </a:lnTo>
                  <a:lnTo>
                    <a:pt x="2170" y="628"/>
                  </a:lnTo>
                  <a:lnTo>
                    <a:pt x="2167" y="611"/>
                  </a:lnTo>
                  <a:lnTo>
                    <a:pt x="2167" y="597"/>
                  </a:lnTo>
                  <a:lnTo>
                    <a:pt x="2167" y="597"/>
                  </a:lnTo>
                  <a:lnTo>
                    <a:pt x="2167" y="570"/>
                  </a:lnTo>
                  <a:lnTo>
                    <a:pt x="2163" y="545"/>
                  </a:lnTo>
                  <a:lnTo>
                    <a:pt x="2161" y="524"/>
                  </a:lnTo>
                  <a:lnTo>
                    <a:pt x="2159" y="512"/>
                  </a:lnTo>
                  <a:lnTo>
                    <a:pt x="2159" y="512"/>
                  </a:lnTo>
                  <a:lnTo>
                    <a:pt x="2151" y="495"/>
                  </a:lnTo>
                  <a:lnTo>
                    <a:pt x="2145" y="481"/>
                  </a:lnTo>
                  <a:lnTo>
                    <a:pt x="2136" y="466"/>
                  </a:lnTo>
                  <a:lnTo>
                    <a:pt x="2136" y="466"/>
                  </a:lnTo>
                  <a:lnTo>
                    <a:pt x="2132" y="454"/>
                  </a:lnTo>
                  <a:lnTo>
                    <a:pt x="2130" y="437"/>
                  </a:lnTo>
                  <a:lnTo>
                    <a:pt x="2126" y="392"/>
                  </a:lnTo>
                  <a:lnTo>
                    <a:pt x="2128" y="326"/>
                  </a:lnTo>
                  <a:lnTo>
                    <a:pt x="2128" y="326"/>
                  </a:lnTo>
                  <a:lnTo>
                    <a:pt x="2126" y="321"/>
                  </a:lnTo>
                  <a:lnTo>
                    <a:pt x="2120" y="313"/>
                  </a:lnTo>
                  <a:lnTo>
                    <a:pt x="2105" y="295"/>
                  </a:lnTo>
                  <a:lnTo>
                    <a:pt x="2095" y="290"/>
                  </a:lnTo>
                  <a:lnTo>
                    <a:pt x="2088" y="286"/>
                  </a:lnTo>
                  <a:lnTo>
                    <a:pt x="2084" y="284"/>
                  </a:lnTo>
                  <a:lnTo>
                    <a:pt x="2082" y="286"/>
                  </a:lnTo>
                  <a:lnTo>
                    <a:pt x="2082" y="288"/>
                  </a:lnTo>
                  <a:lnTo>
                    <a:pt x="2082" y="288"/>
                  </a:lnTo>
                  <a:close/>
                  <a:moveTo>
                    <a:pt x="2089" y="179"/>
                  </a:moveTo>
                  <a:lnTo>
                    <a:pt x="2089" y="179"/>
                  </a:lnTo>
                  <a:lnTo>
                    <a:pt x="2111" y="216"/>
                  </a:lnTo>
                  <a:lnTo>
                    <a:pt x="2126" y="245"/>
                  </a:lnTo>
                  <a:lnTo>
                    <a:pt x="2136" y="265"/>
                  </a:lnTo>
                  <a:lnTo>
                    <a:pt x="2136" y="265"/>
                  </a:lnTo>
                  <a:lnTo>
                    <a:pt x="2142" y="292"/>
                  </a:lnTo>
                  <a:lnTo>
                    <a:pt x="2149" y="336"/>
                  </a:lnTo>
                  <a:lnTo>
                    <a:pt x="2159" y="396"/>
                  </a:lnTo>
                  <a:lnTo>
                    <a:pt x="2159" y="396"/>
                  </a:lnTo>
                  <a:lnTo>
                    <a:pt x="2163" y="340"/>
                  </a:lnTo>
                  <a:lnTo>
                    <a:pt x="2167" y="272"/>
                  </a:lnTo>
                  <a:lnTo>
                    <a:pt x="2167" y="272"/>
                  </a:lnTo>
                  <a:lnTo>
                    <a:pt x="2163" y="263"/>
                  </a:lnTo>
                  <a:lnTo>
                    <a:pt x="2155" y="251"/>
                  </a:lnTo>
                  <a:lnTo>
                    <a:pt x="2128" y="220"/>
                  </a:lnTo>
                  <a:lnTo>
                    <a:pt x="2101" y="191"/>
                  </a:lnTo>
                  <a:lnTo>
                    <a:pt x="2089" y="179"/>
                  </a:lnTo>
                  <a:lnTo>
                    <a:pt x="2089" y="179"/>
                  </a:lnTo>
                  <a:close/>
                  <a:moveTo>
                    <a:pt x="1985" y="23"/>
                  </a:moveTo>
                  <a:lnTo>
                    <a:pt x="1985" y="23"/>
                  </a:lnTo>
                  <a:lnTo>
                    <a:pt x="1999" y="46"/>
                  </a:lnTo>
                  <a:lnTo>
                    <a:pt x="2005" y="56"/>
                  </a:lnTo>
                  <a:lnTo>
                    <a:pt x="2012" y="64"/>
                  </a:lnTo>
                  <a:lnTo>
                    <a:pt x="2012" y="64"/>
                  </a:lnTo>
                  <a:lnTo>
                    <a:pt x="2032" y="79"/>
                  </a:lnTo>
                  <a:lnTo>
                    <a:pt x="2057" y="96"/>
                  </a:lnTo>
                  <a:lnTo>
                    <a:pt x="2080" y="116"/>
                  </a:lnTo>
                  <a:lnTo>
                    <a:pt x="2089" y="123"/>
                  </a:lnTo>
                  <a:lnTo>
                    <a:pt x="2097" y="133"/>
                  </a:lnTo>
                  <a:lnTo>
                    <a:pt x="2097" y="133"/>
                  </a:lnTo>
                  <a:lnTo>
                    <a:pt x="2115" y="152"/>
                  </a:lnTo>
                  <a:lnTo>
                    <a:pt x="2138" y="176"/>
                  </a:lnTo>
                  <a:lnTo>
                    <a:pt x="2159" y="197"/>
                  </a:lnTo>
                  <a:lnTo>
                    <a:pt x="2169" y="208"/>
                  </a:lnTo>
                  <a:lnTo>
                    <a:pt x="2174" y="218"/>
                  </a:lnTo>
                  <a:lnTo>
                    <a:pt x="2174" y="218"/>
                  </a:lnTo>
                  <a:lnTo>
                    <a:pt x="2184" y="234"/>
                  </a:lnTo>
                  <a:lnTo>
                    <a:pt x="2192" y="249"/>
                  </a:lnTo>
                  <a:lnTo>
                    <a:pt x="2195" y="259"/>
                  </a:lnTo>
                  <a:lnTo>
                    <a:pt x="2197" y="272"/>
                  </a:lnTo>
                  <a:lnTo>
                    <a:pt x="2197" y="290"/>
                  </a:lnTo>
                  <a:lnTo>
                    <a:pt x="2197" y="311"/>
                  </a:lnTo>
                  <a:lnTo>
                    <a:pt x="2197" y="311"/>
                  </a:lnTo>
                  <a:lnTo>
                    <a:pt x="2195" y="353"/>
                  </a:lnTo>
                  <a:lnTo>
                    <a:pt x="2197" y="382"/>
                  </a:lnTo>
                  <a:lnTo>
                    <a:pt x="2197" y="411"/>
                  </a:lnTo>
                  <a:lnTo>
                    <a:pt x="2197" y="411"/>
                  </a:lnTo>
                  <a:lnTo>
                    <a:pt x="2197" y="419"/>
                  </a:lnTo>
                  <a:lnTo>
                    <a:pt x="2199" y="425"/>
                  </a:lnTo>
                  <a:lnTo>
                    <a:pt x="2213" y="458"/>
                  </a:lnTo>
                  <a:lnTo>
                    <a:pt x="2213" y="458"/>
                  </a:lnTo>
                  <a:lnTo>
                    <a:pt x="2221" y="481"/>
                  </a:lnTo>
                  <a:lnTo>
                    <a:pt x="2226" y="500"/>
                  </a:lnTo>
                  <a:lnTo>
                    <a:pt x="2228" y="522"/>
                  </a:lnTo>
                  <a:lnTo>
                    <a:pt x="2228" y="551"/>
                  </a:lnTo>
                  <a:lnTo>
                    <a:pt x="2228" y="551"/>
                  </a:lnTo>
                  <a:lnTo>
                    <a:pt x="2224" y="582"/>
                  </a:lnTo>
                  <a:lnTo>
                    <a:pt x="2222" y="611"/>
                  </a:lnTo>
                  <a:lnTo>
                    <a:pt x="2219" y="628"/>
                  </a:lnTo>
                  <a:lnTo>
                    <a:pt x="2219" y="634"/>
                  </a:lnTo>
                  <a:lnTo>
                    <a:pt x="2221" y="636"/>
                  </a:lnTo>
                  <a:lnTo>
                    <a:pt x="2221" y="636"/>
                  </a:lnTo>
                  <a:lnTo>
                    <a:pt x="2222" y="630"/>
                  </a:lnTo>
                  <a:lnTo>
                    <a:pt x="2224" y="618"/>
                  </a:lnTo>
                  <a:lnTo>
                    <a:pt x="2232" y="576"/>
                  </a:lnTo>
                  <a:lnTo>
                    <a:pt x="2238" y="529"/>
                  </a:lnTo>
                  <a:lnTo>
                    <a:pt x="2244" y="496"/>
                  </a:lnTo>
                  <a:lnTo>
                    <a:pt x="2244" y="496"/>
                  </a:lnTo>
                  <a:lnTo>
                    <a:pt x="2249" y="477"/>
                  </a:lnTo>
                  <a:lnTo>
                    <a:pt x="2257" y="454"/>
                  </a:lnTo>
                  <a:lnTo>
                    <a:pt x="2259" y="427"/>
                  </a:lnTo>
                  <a:lnTo>
                    <a:pt x="2261" y="413"/>
                  </a:lnTo>
                  <a:lnTo>
                    <a:pt x="2259" y="396"/>
                  </a:lnTo>
                  <a:lnTo>
                    <a:pt x="2259" y="396"/>
                  </a:lnTo>
                  <a:lnTo>
                    <a:pt x="2255" y="361"/>
                  </a:lnTo>
                  <a:lnTo>
                    <a:pt x="2249" y="328"/>
                  </a:lnTo>
                  <a:lnTo>
                    <a:pt x="2244" y="299"/>
                  </a:lnTo>
                  <a:lnTo>
                    <a:pt x="2236" y="272"/>
                  </a:lnTo>
                  <a:lnTo>
                    <a:pt x="2236" y="272"/>
                  </a:lnTo>
                  <a:lnTo>
                    <a:pt x="2226" y="243"/>
                  </a:lnTo>
                  <a:lnTo>
                    <a:pt x="2211" y="207"/>
                  </a:lnTo>
                  <a:lnTo>
                    <a:pt x="2195" y="174"/>
                  </a:lnTo>
                  <a:lnTo>
                    <a:pt x="2182" y="149"/>
                  </a:lnTo>
                  <a:lnTo>
                    <a:pt x="2182" y="149"/>
                  </a:lnTo>
                  <a:lnTo>
                    <a:pt x="2169" y="127"/>
                  </a:lnTo>
                  <a:lnTo>
                    <a:pt x="2149" y="108"/>
                  </a:lnTo>
                  <a:lnTo>
                    <a:pt x="2140" y="98"/>
                  </a:lnTo>
                  <a:lnTo>
                    <a:pt x="2128" y="89"/>
                  </a:lnTo>
                  <a:lnTo>
                    <a:pt x="2116" y="83"/>
                  </a:lnTo>
                  <a:lnTo>
                    <a:pt x="2105" y="79"/>
                  </a:lnTo>
                  <a:lnTo>
                    <a:pt x="2105" y="79"/>
                  </a:lnTo>
                  <a:lnTo>
                    <a:pt x="2084" y="73"/>
                  </a:lnTo>
                  <a:lnTo>
                    <a:pt x="2068" y="67"/>
                  </a:lnTo>
                  <a:lnTo>
                    <a:pt x="2059" y="62"/>
                  </a:lnTo>
                  <a:lnTo>
                    <a:pt x="2051" y="56"/>
                  </a:lnTo>
                  <a:lnTo>
                    <a:pt x="2051" y="56"/>
                  </a:lnTo>
                  <a:lnTo>
                    <a:pt x="2043" y="44"/>
                  </a:lnTo>
                  <a:lnTo>
                    <a:pt x="2032" y="25"/>
                  </a:lnTo>
                  <a:lnTo>
                    <a:pt x="2032" y="25"/>
                  </a:lnTo>
                  <a:lnTo>
                    <a:pt x="1985" y="23"/>
                  </a:lnTo>
                  <a:lnTo>
                    <a:pt x="1985" y="23"/>
                  </a:lnTo>
                  <a:close/>
                  <a:moveTo>
                    <a:pt x="2305" y="1084"/>
                  </a:moveTo>
                  <a:lnTo>
                    <a:pt x="2305" y="1084"/>
                  </a:lnTo>
                  <a:lnTo>
                    <a:pt x="2303" y="1096"/>
                  </a:lnTo>
                  <a:lnTo>
                    <a:pt x="2300" y="1111"/>
                  </a:lnTo>
                  <a:lnTo>
                    <a:pt x="2284" y="1150"/>
                  </a:lnTo>
                  <a:lnTo>
                    <a:pt x="2269" y="1192"/>
                  </a:lnTo>
                  <a:lnTo>
                    <a:pt x="2257" y="1221"/>
                  </a:lnTo>
                  <a:lnTo>
                    <a:pt x="2257" y="1221"/>
                  </a:lnTo>
                  <a:lnTo>
                    <a:pt x="2278" y="1190"/>
                  </a:lnTo>
                  <a:lnTo>
                    <a:pt x="2292" y="1169"/>
                  </a:lnTo>
                  <a:lnTo>
                    <a:pt x="2307" y="1146"/>
                  </a:lnTo>
                  <a:lnTo>
                    <a:pt x="2321" y="1119"/>
                  </a:lnTo>
                  <a:lnTo>
                    <a:pt x="2334" y="1090"/>
                  </a:lnTo>
                  <a:lnTo>
                    <a:pt x="2346" y="1059"/>
                  </a:lnTo>
                  <a:lnTo>
                    <a:pt x="2352" y="1030"/>
                  </a:lnTo>
                  <a:lnTo>
                    <a:pt x="2352" y="1030"/>
                  </a:lnTo>
                  <a:lnTo>
                    <a:pt x="2359" y="958"/>
                  </a:lnTo>
                  <a:lnTo>
                    <a:pt x="2365" y="889"/>
                  </a:lnTo>
                  <a:lnTo>
                    <a:pt x="2369" y="829"/>
                  </a:lnTo>
                  <a:lnTo>
                    <a:pt x="2375" y="783"/>
                  </a:lnTo>
                  <a:lnTo>
                    <a:pt x="2375" y="783"/>
                  </a:lnTo>
                  <a:lnTo>
                    <a:pt x="2377" y="759"/>
                  </a:lnTo>
                  <a:lnTo>
                    <a:pt x="2379" y="726"/>
                  </a:lnTo>
                  <a:lnTo>
                    <a:pt x="2379" y="649"/>
                  </a:lnTo>
                  <a:lnTo>
                    <a:pt x="2377" y="570"/>
                  </a:lnTo>
                  <a:lnTo>
                    <a:pt x="2375" y="512"/>
                  </a:lnTo>
                  <a:lnTo>
                    <a:pt x="2375" y="512"/>
                  </a:lnTo>
                  <a:lnTo>
                    <a:pt x="2373" y="493"/>
                  </a:lnTo>
                  <a:lnTo>
                    <a:pt x="2371" y="473"/>
                  </a:lnTo>
                  <a:lnTo>
                    <a:pt x="2363" y="437"/>
                  </a:lnTo>
                  <a:lnTo>
                    <a:pt x="2344" y="373"/>
                  </a:lnTo>
                  <a:lnTo>
                    <a:pt x="2344" y="373"/>
                  </a:lnTo>
                  <a:lnTo>
                    <a:pt x="2334" y="344"/>
                  </a:lnTo>
                  <a:lnTo>
                    <a:pt x="2323" y="311"/>
                  </a:lnTo>
                  <a:lnTo>
                    <a:pt x="2311" y="282"/>
                  </a:lnTo>
                  <a:lnTo>
                    <a:pt x="2307" y="268"/>
                  </a:lnTo>
                  <a:lnTo>
                    <a:pt x="2305" y="257"/>
                  </a:lnTo>
                  <a:lnTo>
                    <a:pt x="2305" y="257"/>
                  </a:lnTo>
                  <a:lnTo>
                    <a:pt x="2303" y="245"/>
                  </a:lnTo>
                  <a:lnTo>
                    <a:pt x="2300" y="230"/>
                  </a:lnTo>
                  <a:lnTo>
                    <a:pt x="2288" y="195"/>
                  </a:lnTo>
                  <a:lnTo>
                    <a:pt x="2267" y="141"/>
                  </a:lnTo>
                  <a:lnTo>
                    <a:pt x="2267" y="141"/>
                  </a:lnTo>
                  <a:lnTo>
                    <a:pt x="2261" y="131"/>
                  </a:lnTo>
                  <a:lnTo>
                    <a:pt x="2249" y="120"/>
                  </a:lnTo>
                  <a:lnTo>
                    <a:pt x="2222" y="93"/>
                  </a:lnTo>
                  <a:lnTo>
                    <a:pt x="2182" y="56"/>
                  </a:lnTo>
                  <a:lnTo>
                    <a:pt x="2134" y="25"/>
                  </a:lnTo>
                  <a:lnTo>
                    <a:pt x="2134" y="25"/>
                  </a:lnTo>
                  <a:lnTo>
                    <a:pt x="2113" y="25"/>
                  </a:lnTo>
                  <a:lnTo>
                    <a:pt x="2113" y="25"/>
                  </a:lnTo>
                  <a:lnTo>
                    <a:pt x="2140" y="60"/>
                  </a:lnTo>
                  <a:lnTo>
                    <a:pt x="2153" y="75"/>
                  </a:lnTo>
                  <a:lnTo>
                    <a:pt x="2167" y="87"/>
                  </a:lnTo>
                  <a:lnTo>
                    <a:pt x="2167" y="87"/>
                  </a:lnTo>
                  <a:lnTo>
                    <a:pt x="2186" y="102"/>
                  </a:lnTo>
                  <a:lnTo>
                    <a:pt x="2205" y="120"/>
                  </a:lnTo>
                  <a:lnTo>
                    <a:pt x="2222" y="139"/>
                  </a:lnTo>
                  <a:lnTo>
                    <a:pt x="2236" y="156"/>
                  </a:lnTo>
                  <a:lnTo>
                    <a:pt x="2236" y="156"/>
                  </a:lnTo>
                  <a:lnTo>
                    <a:pt x="2248" y="174"/>
                  </a:lnTo>
                  <a:lnTo>
                    <a:pt x="2261" y="197"/>
                  </a:lnTo>
                  <a:lnTo>
                    <a:pt x="2273" y="222"/>
                  </a:lnTo>
                  <a:lnTo>
                    <a:pt x="2282" y="249"/>
                  </a:lnTo>
                  <a:lnTo>
                    <a:pt x="2282" y="249"/>
                  </a:lnTo>
                  <a:lnTo>
                    <a:pt x="2294" y="290"/>
                  </a:lnTo>
                  <a:lnTo>
                    <a:pt x="2305" y="319"/>
                  </a:lnTo>
                  <a:lnTo>
                    <a:pt x="2305" y="319"/>
                  </a:lnTo>
                  <a:lnTo>
                    <a:pt x="2313" y="344"/>
                  </a:lnTo>
                  <a:lnTo>
                    <a:pt x="2321" y="377"/>
                  </a:lnTo>
                  <a:lnTo>
                    <a:pt x="2327" y="417"/>
                  </a:lnTo>
                  <a:lnTo>
                    <a:pt x="2328" y="438"/>
                  </a:lnTo>
                  <a:lnTo>
                    <a:pt x="2328" y="458"/>
                  </a:lnTo>
                  <a:lnTo>
                    <a:pt x="2328" y="458"/>
                  </a:lnTo>
                  <a:lnTo>
                    <a:pt x="2327" y="512"/>
                  </a:lnTo>
                  <a:lnTo>
                    <a:pt x="2327" y="537"/>
                  </a:lnTo>
                  <a:lnTo>
                    <a:pt x="2328" y="574"/>
                  </a:lnTo>
                  <a:lnTo>
                    <a:pt x="2328" y="574"/>
                  </a:lnTo>
                  <a:lnTo>
                    <a:pt x="2334" y="655"/>
                  </a:lnTo>
                  <a:lnTo>
                    <a:pt x="2336" y="721"/>
                  </a:lnTo>
                  <a:lnTo>
                    <a:pt x="2336" y="721"/>
                  </a:lnTo>
                  <a:lnTo>
                    <a:pt x="2336" y="744"/>
                  </a:lnTo>
                  <a:lnTo>
                    <a:pt x="2338" y="761"/>
                  </a:lnTo>
                  <a:lnTo>
                    <a:pt x="2338" y="784"/>
                  </a:lnTo>
                  <a:lnTo>
                    <a:pt x="2336" y="821"/>
                  </a:lnTo>
                  <a:lnTo>
                    <a:pt x="2336" y="821"/>
                  </a:lnTo>
                  <a:lnTo>
                    <a:pt x="2330" y="885"/>
                  </a:lnTo>
                  <a:lnTo>
                    <a:pt x="2319" y="966"/>
                  </a:lnTo>
                  <a:lnTo>
                    <a:pt x="2305" y="1084"/>
                  </a:lnTo>
                  <a:lnTo>
                    <a:pt x="2305" y="1084"/>
                  </a:lnTo>
                  <a:close/>
                  <a:moveTo>
                    <a:pt x="2251" y="1231"/>
                  </a:moveTo>
                  <a:lnTo>
                    <a:pt x="2251" y="1231"/>
                  </a:lnTo>
                  <a:lnTo>
                    <a:pt x="2257" y="1221"/>
                  </a:lnTo>
                  <a:lnTo>
                    <a:pt x="2257" y="1221"/>
                  </a:lnTo>
                  <a:lnTo>
                    <a:pt x="2251" y="1231"/>
                  </a:lnTo>
                  <a:lnTo>
                    <a:pt x="2251" y="1231"/>
                  </a:lnTo>
                  <a:close/>
                  <a:moveTo>
                    <a:pt x="2284" y="54"/>
                  </a:moveTo>
                  <a:lnTo>
                    <a:pt x="2284" y="54"/>
                  </a:lnTo>
                  <a:lnTo>
                    <a:pt x="2323" y="102"/>
                  </a:lnTo>
                  <a:lnTo>
                    <a:pt x="2352" y="141"/>
                  </a:lnTo>
                  <a:lnTo>
                    <a:pt x="2352" y="141"/>
                  </a:lnTo>
                  <a:lnTo>
                    <a:pt x="2361" y="154"/>
                  </a:lnTo>
                  <a:lnTo>
                    <a:pt x="2375" y="170"/>
                  </a:lnTo>
                  <a:lnTo>
                    <a:pt x="2406" y="201"/>
                  </a:lnTo>
                  <a:lnTo>
                    <a:pt x="2452" y="249"/>
                  </a:lnTo>
                  <a:lnTo>
                    <a:pt x="2452" y="249"/>
                  </a:lnTo>
                  <a:lnTo>
                    <a:pt x="2456" y="251"/>
                  </a:lnTo>
                  <a:lnTo>
                    <a:pt x="2460" y="249"/>
                  </a:lnTo>
                  <a:lnTo>
                    <a:pt x="2461" y="243"/>
                  </a:lnTo>
                  <a:lnTo>
                    <a:pt x="2463" y="236"/>
                  </a:lnTo>
                  <a:lnTo>
                    <a:pt x="2461" y="224"/>
                  </a:lnTo>
                  <a:lnTo>
                    <a:pt x="2458" y="214"/>
                  </a:lnTo>
                  <a:lnTo>
                    <a:pt x="2452" y="205"/>
                  </a:lnTo>
                  <a:lnTo>
                    <a:pt x="2444" y="195"/>
                  </a:lnTo>
                  <a:lnTo>
                    <a:pt x="2444" y="195"/>
                  </a:lnTo>
                  <a:lnTo>
                    <a:pt x="2433" y="185"/>
                  </a:lnTo>
                  <a:lnTo>
                    <a:pt x="2421" y="172"/>
                  </a:lnTo>
                  <a:lnTo>
                    <a:pt x="2394" y="141"/>
                  </a:lnTo>
                  <a:lnTo>
                    <a:pt x="2371" y="116"/>
                  </a:lnTo>
                  <a:lnTo>
                    <a:pt x="2359" y="102"/>
                  </a:lnTo>
                  <a:lnTo>
                    <a:pt x="2359" y="102"/>
                  </a:lnTo>
                  <a:lnTo>
                    <a:pt x="2354" y="96"/>
                  </a:lnTo>
                  <a:lnTo>
                    <a:pt x="2346" y="81"/>
                  </a:lnTo>
                  <a:lnTo>
                    <a:pt x="2346" y="81"/>
                  </a:lnTo>
                  <a:lnTo>
                    <a:pt x="2317" y="67"/>
                  </a:lnTo>
                  <a:lnTo>
                    <a:pt x="2290" y="56"/>
                  </a:lnTo>
                  <a:lnTo>
                    <a:pt x="2284" y="54"/>
                  </a:lnTo>
                  <a:close/>
                  <a:moveTo>
                    <a:pt x="2290" y="149"/>
                  </a:moveTo>
                  <a:lnTo>
                    <a:pt x="2290" y="149"/>
                  </a:lnTo>
                  <a:lnTo>
                    <a:pt x="2284" y="143"/>
                  </a:lnTo>
                  <a:lnTo>
                    <a:pt x="2280" y="143"/>
                  </a:lnTo>
                  <a:lnTo>
                    <a:pt x="2278" y="147"/>
                  </a:lnTo>
                  <a:lnTo>
                    <a:pt x="2280" y="152"/>
                  </a:lnTo>
                  <a:lnTo>
                    <a:pt x="2288" y="176"/>
                  </a:lnTo>
                  <a:lnTo>
                    <a:pt x="2300" y="205"/>
                  </a:lnTo>
                  <a:lnTo>
                    <a:pt x="2328" y="266"/>
                  </a:lnTo>
                  <a:lnTo>
                    <a:pt x="2344" y="295"/>
                  </a:lnTo>
                  <a:lnTo>
                    <a:pt x="2382" y="411"/>
                  </a:lnTo>
                  <a:lnTo>
                    <a:pt x="2382" y="411"/>
                  </a:lnTo>
                  <a:lnTo>
                    <a:pt x="2379" y="398"/>
                  </a:lnTo>
                  <a:lnTo>
                    <a:pt x="2377" y="384"/>
                  </a:lnTo>
                  <a:lnTo>
                    <a:pt x="2375" y="353"/>
                  </a:lnTo>
                  <a:lnTo>
                    <a:pt x="2375" y="319"/>
                  </a:lnTo>
                  <a:lnTo>
                    <a:pt x="2375" y="319"/>
                  </a:lnTo>
                  <a:lnTo>
                    <a:pt x="2467" y="458"/>
                  </a:lnTo>
                  <a:lnTo>
                    <a:pt x="2467" y="458"/>
                  </a:lnTo>
                  <a:lnTo>
                    <a:pt x="2469" y="462"/>
                  </a:lnTo>
                  <a:lnTo>
                    <a:pt x="2467" y="454"/>
                  </a:lnTo>
                  <a:lnTo>
                    <a:pt x="2463" y="437"/>
                  </a:lnTo>
                  <a:lnTo>
                    <a:pt x="2460" y="411"/>
                  </a:lnTo>
                  <a:lnTo>
                    <a:pt x="2460" y="411"/>
                  </a:lnTo>
                  <a:lnTo>
                    <a:pt x="2458" y="398"/>
                  </a:lnTo>
                  <a:lnTo>
                    <a:pt x="2454" y="386"/>
                  </a:lnTo>
                  <a:lnTo>
                    <a:pt x="2448" y="375"/>
                  </a:lnTo>
                  <a:lnTo>
                    <a:pt x="2440" y="363"/>
                  </a:lnTo>
                  <a:lnTo>
                    <a:pt x="2417" y="334"/>
                  </a:lnTo>
                  <a:lnTo>
                    <a:pt x="2390" y="295"/>
                  </a:lnTo>
                  <a:lnTo>
                    <a:pt x="2390" y="295"/>
                  </a:lnTo>
                  <a:lnTo>
                    <a:pt x="2363" y="253"/>
                  </a:lnTo>
                  <a:lnTo>
                    <a:pt x="2342" y="216"/>
                  </a:lnTo>
                  <a:lnTo>
                    <a:pt x="2319" y="181"/>
                  </a:lnTo>
                  <a:lnTo>
                    <a:pt x="2305" y="164"/>
                  </a:lnTo>
                  <a:lnTo>
                    <a:pt x="2290" y="149"/>
                  </a:lnTo>
                  <a:lnTo>
                    <a:pt x="2290" y="149"/>
                  </a:lnTo>
                  <a:close/>
                  <a:moveTo>
                    <a:pt x="2406" y="442"/>
                  </a:moveTo>
                  <a:lnTo>
                    <a:pt x="2406" y="442"/>
                  </a:lnTo>
                  <a:lnTo>
                    <a:pt x="2413" y="566"/>
                  </a:lnTo>
                  <a:lnTo>
                    <a:pt x="2413" y="566"/>
                  </a:lnTo>
                  <a:lnTo>
                    <a:pt x="2417" y="595"/>
                  </a:lnTo>
                  <a:lnTo>
                    <a:pt x="2419" y="611"/>
                  </a:lnTo>
                  <a:lnTo>
                    <a:pt x="2421" y="636"/>
                  </a:lnTo>
                  <a:lnTo>
                    <a:pt x="2421" y="636"/>
                  </a:lnTo>
                  <a:lnTo>
                    <a:pt x="2423" y="674"/>
                  </a:lnTo>
                  <a:lnTo>
                    <a:pt x="2429" y="721"/>
                  </a:lnTo>
                  <a:lnTo>
                    <a:pt x="2429" y="721"/>
                  </a:lnTo>
                  <a:lnTo>
                    <a:pt x="2444" y="810"/>
                  </a:lnTo>
                  <a:lnTo>
                    <a:pt x="2460" y="891"/>
                  </a:lnTo>
                  <a:lnTo>
                    <a:pt x="2460" y="891"/>
                  </a:lnTo>
                  <a:lnTo>
                    <a:pt x="2461" y="897"/>
                  </a:lnTo>
                  <a:lnTo>
                    <a:pt x="2461" y="897"/>
                  </a:lnTo>
                  <a:lnTo>
                    <a:pt x="2465" y="887"/>
                  </a:lnTo>
                  <a:lnTo>
                    <a:pt x="2469" y="837"/>
                  </a:lnTo>
                  <a:lnTo>
                    <a:pt x="2475" y="705"/>
                  </a:lnTo>
                  <a:lnTo>
                    <a:pt x="2475" y="705"/>
                  </a:lnTo>
                  <a:lnTo>
                    <a:pt x="2477" y="667"/>
                  </a:lnTo>
                  <a:lnTo>
                    <a:pt x="2477" y="641"/>
                  </a:lnTo>
                  <a:lnTo>
                    <a:pt x="2475" y="618"/>
                  </a:lnTo>
                  <a:lnTo>
                    <a:pt x="2467" y="589"/>
                  </a:lnTo>
                  <a:lnTo>
                    <a:pt x="2467" y="589"/>
                  </a:lnTo>
                  <a:lnTo>
                    <a:pt x="2450" y="531"/>
                  </a:lnTo>
                  <a:lnTo>
                    <a:pt x="2442" y="514"/>
                  </a:lnTo>
                  <a:lnTo>
                    <a:pt x="2436" y="504"/>
                  </a:lnTo>
                  <a:lnTo>
                    <a:pt x="2436" y="504"/>
                  </a:lnTo>
                  <a:lnTo>
                    <a:pt x="2429" y="491"/>
                  </a:lnTo>
                  <a:lnTo>
                    <a:pt x="2419" y="469"/>
                  </a:lnTo>
                  <a:lnTo>
                    <a:pt x="2406" y="442"/>
                  </a:lnTo>
                  <a:lnTo>
                    <a:pt x="2406" y="442"/>
                  </a:lnTo>
                  <a:close/>
                  <a:moveTo>
                    <a:pt x="2406" y="759"/>
                  </a:moveTo>
                  <a:lnTo>
                    <a:pt x="2406" y="759"/>
                  </a:lnTo>
                  <a:lnTo>
                    <a:pt x="2406" y="827"/>
                  </a:lnTo>
                  <a:lnTo>
                    <a:pt x="2404" y="879"/>
                  </a:lnTo>
                  <a:lnTo>
                    <a:pt x="2406" y="914"/>
                  </a:lnTo>
                  <a:lnTo>
                    <a:pt x="2406" y="914"/>
                  </a:lnTo>
                  <a:lnTo>
                    <a:pt x="2406" y="924"/>
                  </a:lnTo>
                  <a:lnTo>
                    <a:pt x="2404" y="935"/>
                  </a:lnTo>
                  <a:lnTo>
                    <a:pt x="2398" y="960"/>
                  </a:lnTo>
                  <a:lnTo>
                    <a:pt x="2388" y="987"/>
                  </a:lnTo>
                  <a:lnTo>
                    <a:pt x="2382" y="1014"/>
                  </a:lnTo>
                  <a:lnTo>
                    <a:pt x="2382" y="1014"/>
                  </a:lnTo>
                  <a:lnTo>
                    <a:pt x="2373" y="1082"/>
                  </a:lnTo>
                  <a:lnTo>
                    <a:pt x="2367" y="1117"/>
                  </a:lnTo>
                  <a:lnTo>
                    <a:pt x="2367" y="1138"/>
                  </a:lnTo>
                  <a:lnTo>
                    <a:pt x="2367" y="1138"/>
                  </a:lnTo>
                  <a:lnTo>
                    <a:pt x="2382" y="1223"/>
                  </a:lnTo>
                  <a:lnTo>
                    <a:pt x="2382" y="1223"/>
                  </a:lnTo>
                  <a:lnTo>
                    <a:pt x="2390" y="1206"/>
                  </a:lnTo>
                  <a:lnTo>
                    <a:pt x="2396" y="1194"/>
                  </a:lnTo>
                  <a:lnTo>
                    <a:pt x="2398" y="1185"/>
                  </a:lnTo>
                  <a:lnTo>
                    <a:pt x="2398" y="1092"/>
                  </a:lnTo>
                  <a:lnTo>
                    <a:pt x="2398" y="1092"/>
                  </a:lnTo>
                  <a:lnTo>
                    <a:pt x="2398" y="1084"/>
                  </a:lnTo>
                  <a:lnTo>
                    <a:pt x="2400" y="1076"/>
                  </a:lnTo>
                  <a:lnTo>
                    <a:pt x="2407" y="1057"/>
                  </a:lnTo>
                  <a:lnTo>
                    <a:pt x="2413" y="1032"/>
                  </a:lnTo>
                  <a:lnTo>
                    <a:pt x="2417" y="1013"/>
                  </a:lnTo>
                  <a:lnTo>
                    <a:pt x="2421" y="991"/>
                  </a:lnTo>
                  <a:lnTo>
                    <a:pt x="2421" y="991"/>
                  </a:lnTo>
                  <a:lnTo>
                    <a:pt x="2425" y="949"/>
                  </a:lnTo>
                  <a:lnTo>
                    <a:pt x="2427" y="916"/>
                  </a:lnTo>
                  <a:lnTo>
                    <a:pt x="2425" y="885"/>
                  </a:lnTo>
                  <a:lnTo>
                    <a:pt x="2421" y="852"/>
                  </a:lnTo>
                  <a:lnTo>
                    <a:pt x="2406" y="759"/>
                  </a:lnTo>
                  <a:close/>
                  <a:moveTo>
                    <a:pt x="2275" y="520"/>
                  </a:moveTo>
                  <a:lnTo>
                    <a:pt x="2275" y="520"/>
                  </a:lnTo>
                  <a:lnTo>
                    <a:pt x="2278" y="558"/>
                  </a:lnTo>
                  <a:lnTo>
                    <a:pt x="2280" y="603"/>
                  </a:lnTo>
                  <a:lnTo>
                    <a:pt x="2282" y="667"/>
                  </a:lnTo>
                  <a:lnTo>
                    <a:pt x="2282" y="667"/>
                  </a:lnTo>
                  <a:lnTo>
                    <a:pt x="2282" y="732"/>
                  </a:lnTo>
                  <a:lnTo>
                    <a:pt x="2278" y="786"/>
                  </a:lnTo>
                  <a:lnTo>
                    <a:pt x="2275" y="835"/>
                  </a:lnTo>
                  <a:lnTo>
                    <a:pt x="2267" y="875"/>
                  </a:lnTo>
                  <a:lnTo>
                    <a:pt x="2267" y="875"/>
                  </a:lnTo>
                  <a:lnTo>
                    <a:pt x="2259" y="912"/>
                  </a:lnTo>
                  <a:lnTo>
                    <a:pt x="2249" y="949"/>
                  </a:lnTo>
                  <a:lnTo>
                    <a:pt x="2238" y="986"/>
                  </a:lnTo>
                  <a:lnTo>
                    <a:pt x="2221" y="1022"/>
                  </a:lnTo>
                  <a:lnTo>
                    <a:pt x="2221" y="1022"/>
                  </a:lnTo>
                  <a:lnTo>
                    <a:pt x="2203" y="1061"/>
                  </a:lnTo>
                  <a:lnTo>
                    <a:pt x="2190" y="1096"/>
                  </a:lnTo>
                  <a:lnTo>
                    <a:pt x="2180" y="1125"/>
                  </a:lnTo>
                  <a:lnTo>
                    <a:pt x="2174" y="1146"/>
                  </a:lnTo>
                  <a:lnTo>
                    <a:pt x="2174" y="1146"/>
                  </a:lnTo>
                  <a:lnTo>
                    <a:pt x="2165" y="1177"/>
                  </a:lnTo>
                  <a:lnTo>
                    <a:pt x="2161" y="1192"/>
                  </a:lnTo>
                  <a:lnTo>
                    <a:pt x="2159" y="1208"/>
                  </a:lnTo>
                  <a:lnTo>
                    <a:pt x="2159" y="1208"/>
                  </a:lnTo>
                  <a:lnTo>
                    <a:pt x="2151" y="1262"/>
                  </a:lnTo>
                  <a:lnTo>
                    <a:pt x="2151" y="1262"/>
                  </a:lnTo>
                  <a:lnTo>
                    <a:pt x="2132" y="1339"/>
                  </a:lnTo>
                  <a:lnTo>
                    <a:pt x="2118" y="1388"/>
                  </a:lnTo>
                  <a:lnTo>
                    <a:pt x="2113" y="1417"/>
                  </a:lnTo>
                  <a:lnTo>
                    <a:pt x="2113" y="1417"/>
                  </a:lnTo>
                  <a:lnTo>
                    <a:pt x="2111" y="1424"/>
                  </a:lnTo>
                  <a:lnTo>
                    <a:pt x="2109" y="1438"/>
                  </a:lnTo>
                  <a:lnTo>
                    <a:pt x="2097" y="1469"/>
                  </a:lnTo>
                  <a:lnTo>
                    <a:pt x="2082" y="1509"/>
                  </a:lnTo>
                  <a:lnTo>
                    <a:pt x="2082" y="1509"/>
                  </a:lnTo>
                  <a:lnTo>
                    <a:pt x="2078" y="1513"/>
                  </a:lnTo>
                  <a:lnTo>
                    <a:pt x="2070" y="1521"/>
                  </a:lnTo>
                  <a:lnTo>
                    <a:pt x="2066" y="1525"/>
                  </a:lnTo>
                  <a:lnTo>
                    <a:pt x="2063" y="1523"/>
                  </a:lnTo>
                  <a:lnTo>
                    <a:pt x="2061" y="1519"/>
                  </a:lnTo>
                  <a:lnTo>
                    <a:pt x="2059" y="1509"/>
                  </a:lnTo>
                  <a:lnTo>
                    <a:pt x="2059" y="1509"/>
                  </a:lnTo>
                  <a:lnTo>
                    <a:pt x="2061" y="1490"/>
                  </a:lnTo>
                  <a:lnTo>
                    <a:pt x="2066" y="1463"/>
                  </a:lnTo>
                  <a:lnTo>
                    <a:pt x="2084" y="1393"/>
                  </a:lnTo>
                  <a:lnTo>
                    <a:pt x="2099" y="1328"/>
                  </a:lnTo>
                  <a:lnTo>
                    <a:pt x="2105" y="1308"/>
                  </a:lnTo>
                  <a:lnTo>
                    <a:pt x="2105" y="1301"/>
                  </a:lnTo>
                  <a:lnTo>
                    <a:pt x="2105" y="1301"/>
                  </a:lnTo>
                  <a:lnTo>
                    <a:pt x="2103" y="1304"/>
                  </a:lnTo>
                  <a:lnTo>
                    <a:pt x="2097" y="1312"/>
                  </a:lnTo>
                  <a:lnTo>
                    <a:pt x="2088" y="1335"/>
                  </a:lnTo>
                  <a:lnTo>
                    <a:pt x="2074" y="1370"/>
                  </a:lnTo>
                  <a:lnTo>
                    <a:pt x="2074" y="1370"/>
                  </a:lnTo>
                  <a:lnTo>
                    <a:pt x="2061" y="1399"/>
                  </a:lnTo>
                  <a:lnTo>
                    <a:pt x="2043" y="1440"/>
                  </a:lnTo>
                  <a:lnTo>
                    <a:pt x="2043" y="1440"/>
                  </a:lnTo>
                  <a:lnTo>
                    <a:pt x="2039" y="1451"/>
                  </a:lnTo>
                  <a:lnTo>
                    <a:pt x="2037" y="1465"/>
                  </a:lnTo>
                  <a:lnTo>
                    <a:pt x="2036" y="1486"/>
                  </a:lnTo>
                  <a:lnTo>
                    <a:pt x="2036" y="1486"/>
                  </a:lnTo>
                  <a:lnTo>
                    <a:pt x="2036" y="1490"/>
                  </a:lnTo>
                  <a:lnTo>
                    <a:pt x="2036" y="1492"/>
                  </a:lnTo>
                  <a:lnTo>
                    <a:pt x="2039" y="1496"/>
                  </a:lnTo>
                  <a:lnTo>
                    <a:pt x="2039" y="1498"/>
                  </a:lnTo>
                  <a:lnTo>
                    <a:pt x="2039" y="1504"/>
                  </a:lnTo>
                  <a:lnTo>
                    <a:pt x="2036" y="1517"/>
                  </a:lnTo>
                  <a:lnTo>
                    <a:pt x="2036" y="1517"/>
                  </a:lnTo>
                  <a:lnTo>
                    <a:pt x="2018" y="1556"/>
                  </a:lnTo>
                  <a:lnTo>
                    <a:pt x="2009" y="1577"/>
                  </a:lnTo>
                  <a:lnTo>
                    <a:pt x="1997" y="1594"/>
                  </a:lnTo>
                  <a:lnTo>
                    <a:pt x="1997" y="1594"/>
                  </a:lnTo>
                  <a:lnTo>
                    <a:pt x="1974" y="1629"/>
                  </a:lnTo>
                  <a:lnTo>
                    <a:pt x="1962" y="1645"/>
                  </a:lnTo>
                  <a:lnTo>
                    <a:pt x="1951" y="1656"/>
                  </a:lnTo>
                  <a:lnTo>
                    <a:pt x="1951" y="1656"/>
                  </a:lnTo>
                  <a:lnTo>
                    <a:pt x="1924" y="1681"/>
                  </a:lnTo>
                  <a:lnTo>
                    <a:pt x="1897" y="1710"/>
                  </a:lnTo>
                  <a:lnTo>
                    <a:pt x="1897" y="1710"/>
                  </a:lnTo>
                  <a:lnTo>
                    <a:pt x="1881" y="1728"/>
                  </a:lnTo>
                  <a:lnTo>
                    <a:pt x="1866" y="1747"/>
                  </a:lnTo>
                  <a:lnTo>
                    <a:pt x="1851" y="1766"/>
                  </a:lnTo>
                  <a:lnTo>
                    <a:pt x="1843" y="1780"/>
                  </a:lnTo>
                  <a:lnTo>
                    <a:pt x="1843" y="1780"/>
                  </a:lnTo>
                  <a:lnTo>
                    <a:pt x="1841" y="1782"/>
                  </a:lnTo>
                  <a:lnTo>
                    <a:pt x="1868" y="1919"/>
                  </a:lnTo>
                  <a:lnTo>
                    <a:pt x="1868" y="1919"/>
                  </a:lnTo>
                  <a:lnTo>
                    <a:pt x="1885" y="1915"/>
                  </a:lnTo>
                  <a:lnTo>
                    <a:pt x="1903" y="1911"/>
                  </a:lnTo>
                  <a:lnTo>
                    <a:pt x="1922" y="1906"/>
                  </a:lnTo>
                  <a:lnTo>
                    <a:pt x="1939" y="1898"/>
                  </a:lnTo>
                  <a:lnTo>
                    <a:pt x="1976" y="1880"/>
                  </a:lnTo>
                  <a:lnTo>
                    <a:pt x="2012" y="1857"/>
                  </a:lnTo>
                  <a:lnTo>
                    <a:pt x="2012" y="1857"/>
                  </a:lnTo>
                  <a:lnTo>
                    <a:pt x="2063" y="1822"/>
                  </a:lnTo>
                  <a:lnTo>
                    <a:pt x="2076" y="1815"/>
                  </a:lnTo>
                  <a:lnTo>
                    <a:pt x="2089" y="1803"/>
                  </a:lnTo>
                  <a:lnTo>
                    <a:pt x="2089" y="1803"/>
                  </a:lnTo>
                  <a:lnTo>
                    <a:pt x="2109" y="1784"/>
                  </a:lnTo>
                  <a:lnTo>
                    <a:pt x="2132" y="1759"/>
                  </a:lnTo>
                  <a:lnTo>
                    <a:pt x="2159" y="1726"/>
                  </a:lnTo>
                  <a:lnTo>
                    <a:pt x="2159" y="1726"/>
                  </a:lnTo>
                  <a:lnTo>
                    <a:pt x="2174" y="1681"/>
                  </a:lnTo>
                  <a:lnTo>
                    <a:pt x="2186" y="1647"/>
                  </a:lnTo>
                  <a:lnTo>
                    <a:pt x="2188" y="1635"/>
                  </a:lnTo>
                  <a:lnTo>
                    <a:pt x="2190" y="1625"/>
                  </a:lnTo>
                  <a:lnTo>
                    <a:pt x="2190" y="1625"/>
                  </a:lnTo>
                  <a:lnTo>
                    <a:pt x="2194" y="1594"/>
                  </a:lnTo>
                  <a:lnTo>
                    <a:pt x="2203" y="1544"/>
                  </a:lnTo>
                  <a:lnTo>
                    <a:pt x="2213" y="1492"/>
                  </a:lnTo>
                  <a:lnTo>
                    <a:pt x="2221" y="1463"/>
                  </a:lnTo>
                  <a:lnTo>
                    <a:pt x="2221" y="1463"/>
                  </a:lnTo>
                  <a:lnTo>
                    <a:pt x="2246" y="1411"/>
                  </a:lnTo>
                  <a:lnTo>
                    <a:pt x="2267" y="1370"/>
                  </a:lnTo>
                  <a:lnTo>
                    <a:pt x="2267" y="1370"/>
                  </a:lnTo>
                  <a:lnTo>
                    <a:pt x="2267" y="1359"/>
                  </a:lnTo>
                  <a:lnTo>
                    <a:pt x="2265" y="1335"/>
                  </a:lnTo>
                  <a:lnTo>
                    <a:pt x="2263" y="1326"/>
                  </a:lnTo>
                  <a:lnTo>
                    <a:pt x="2261" y="1320"/>
                  </a:lnTo>
                  <a:lnTo>
                    <a:pt x="2259" y="1318"/>
                  </a:lnTo>
                  <a:lnTo>
                    <a:pt x="2257" y="1318"/>
                  </a:lnTo>
                  <a:lnTo>
                    <a:pt x="2253" y="1320"/>
                  </a:lnTo>
                  <a:lnTo>
                    <a:pt x="2251" y="1324"/>
                  </a:lnTo>
                  <a:lnTo>
                    <a:pt x="2251" y="1324"/>
                  </a:lnTo>
                  <a:lnTo>
                    <a:pt x="2244" y="1339"/>
                  </a:lnTo>
                  <a:lnTo>
                    <a:pt x="2236" y="1364"/>
                  </a:lnTo>
                  <a:lnTo>
                    <a:pt x="2213" y="1428"/>
                  </a:lnTo>
                  <a:lnTo>
                    <a:pt x="2192" y="1496"/>
                  </a:lnTo>
                  <a:lnTo>
                    <a:pt x="2174" y="1540"/>
                  </a:lnTo>
                  <a:lnTo>
                    <a:pt x="2174" y="1540"/>
                  </a:lnTo>
                  <a:lnTo>
                    <a:pt x="2169" y="1558"/>
                  </a:lnTo>
                  <a:lnTo>
                    <a:pt x="2163" y="1579"/>
                  </a:lnTo>
                  <a:lnTo>
                    <a:pt x="2153" y="1629"/>
                  </a:lnTo>
                  <a:lnTo>
                    <a:pt x="2143" y="1674"/>
                  </a:lnTo>
                  <a:lnTo>
                    <a:pt x="2140" y="1689"/>
                  </a:lnTo>
                  <a:lnTo>
                    <a:pt x="2136" y="1695"/>
                  </a:lnTo>
                  <a:lnTo>
                    <a:pt x="2136" y="1695"/>
                  </a:lnTo>
                  <a:lnTo>
                    <a:pt x="2095" y="1732"/>
                  </a:lnTo>
                  <a:lnTo>
                    <a:pt x="2059" y="1764"/>
                  </a:lnTo>
                  <a:lnTo>
                    <a:pt x="2105" y="1618"/>
                  </a:lnTo>
                  <a:lnTo>
                    <a:pt x="2105" y="1618"/>
                  </a:lnTo>
                  <a:lnTo>
                    <a:pt x="2095" y="1627"/>
                  </a:lnTo>
                  <a:lnTo>
                    <a:pt x="2074" y="1652"/>
                  </a:lnTo>
                  <a:lnTo>
                    <a:pt x="2051" y="1683"/>
                  </a:lnTo>
                  <a:lnTo>
                    <a:pt x="2041" y="1697"/>
                  </a:lnTo>
                  <a:lnTo>
                    <a:pt x="2036" y="1710"/>
                  </a:lnTo>
                  <a:lnTo>
                    <a:pt x="2036" y="1710"/>
                  </a:lnTo>
                  <a:lnTo>
                    <a:pt x="2028" y="1730"/>
                  </a:lnTo>
                  <a:lnTo>
                    <a:pt x="2022" y="1741"/>
                  </a:lnTo>
                  <a:lnTo>
                    <a:pt x="2014" y="1757"/>
                  </a:lnTo>
                  <a:lnTo>
                    <a:pt x="2005" y="1780"/>
                  </a:lnTo>
                  <a:lnTo>
                    <a:pt x="2005" y="1780"/>
                  </a:lnTo>
                  <a:lnTo>
                    <a:pt x="1995" y="1805"/>
                  </a:lnTo>
                  <a:lnTo>
                    <a:pt x="1983" y="1824"/>
                  </a:lnTo>
                  <a:lnTo>
                    <a:pt x="1958" y="1857"/>
                  </a:lnTo>
                  <a:lnTo>
                    <a:pt x="1958" y="1857"/>
                  </a:lnTo>
                  <a:lnTo>
                    <a:pt x="1953" y="1863"/>
                  </a:lnTo>
                  <a:lnTo>
                    <a:pt x="1943" y="1869"/>
                  </a:lnTo>
                  <a:lnTo>
                    <a:pt x="1931" y="1873"/>
                  </a:lnTo>
                  <a:lnTo>
                    <a:pt x="1918" y="1877"/>
                  </a:lnTo>
                  <a:lnTo>
                    <a:pt x="1891" y="1880"/>
                  </a:lnTo>
                  <a:lnTo>
                    <a:pt x="1864" y="1882"/>
                  </a:lnTo>
                  <a:lnTo>
                    <a:pt x="1864" y="1882"/>
                  </a:lnTo>
                  <a:lnTo>
                    <a:pt x="1895" y="1797"/>
                  </a:lnTo>
                  <a:lnTo>
                    <a:pt x="1910" y="1763"/>
                  </a:lnTo>
                  <a:lnTo>
                    <a:pt x="1920" y="1741"/>
                  </a:lnTo>
                  <a:lnTo>
                    <a:pt x="1920" y="1741"/>
                  </a:lnTo>
                  <a:lnTo>
                    <a:pt x="1931" y="1722"/>
                  </a:lnTo>
                  <a:lnTo>
                    <a:pt x="1943" y="1703"/>
                  </a:lnTo>
                  <a:lnTo>
                    <a:pt x="1951" y="1695"/>
                  </a:lnTo>
                  <a:lnTo>
                    <a:pt x="1958" y="1687"/>
                  </a:lnTo>
                  <a:lnTo>
                    <a:pt x="1970" y="1681"/>
                  </a:lnTo>
                  <a:lnTo>
                    <a:pt x="1982" y="1679"/>
                  </a:lnTo>
                  <a:lnTo>
                    <a:pt x="1982" y="1679"/>
                  </a:lnTo>
                  <a:lnTo>
                    <a:pt x="1989" y="1677"/>
                  </a:lnTo>
                  <a:lnTo>
                    <a:pt x="1997" y="1674"/>
                  </a:lnTo>
                  <a:lnTo>
                    <a:pt x="2018" y="1660"/>
                  </a:lnTo>
                  <a:lnTo>
                    <a:pt x="2041" y="1639"/>
                  </a:lnTo>
                  <a:lnTo>
                    <a:pt x="2064" y="1614"/>
                  </a:lnTo>
                  <a:lnTo>
                    <a:pt x="2088" y="1587"/>
                  </a:lnTo>
                  <a:lnTo>
                    <a:pt x="2109" y="1558"/>
                  </a:lnTo>
                  <a:lnTo>
                    <a:pt x="2124" y="1533"/>
                  </a:lnTo>
                  <a:lnTo>
                    <a:pt x="2136" y="1509"/>
                  </a:lnTo>
                  <a:lnTo>
                    <a:pt x="2136" y="1509"/>
                  </a:lnTo>
                  <a:lnTo>
                    <a:pt x="2151" y="1467"/>
                  </a:lnTo>
                  <a:lnTo>
                    <a:pt x="2167" y="1420"/>
                  </a:lnTo>
                  <a:lnTo>
                    <a:pt x="2172" y="1399"/>
                  </a:lnTo>
                  <a:lnTo>
                    <a:pt x="2178" y="1378"/>
                  </a:lnTo>
                  <a:lnTo>
                    <a:pt x="2180" y="1359"/>
                  </a:lnTo>
                  <a:lnTo>
                    <a:pt x="2182" y="1339"/>
                  </a:lnTo>
                  <a:lnTo>
                    <a:pt x="2182" y="1339"/>
                  </a:lnTo>
                  <a:lnTo>
                    <a:pt x="2182" y="1324"/>
                  </a:lnTo>
                  <a:lnTo>
                    <a:pt x="2180" y="1312"/>
                  </a:lnTo>
                  <a:lnTo>
                    <a:pt x="2176" y="1295"/>
                  </a:lnTo>
                  <a:lnTo>
                    <a:pt x="2174" y="1287"/>
                  </a:lnTo>
                  <a:lnTo>
                    <a:pt x="2176" y="1277"/>
                  </a:lnTo>
                  <a:lnTo>
                    <a:pt x="2178" y="1264"/>
                  </a:lnTo>
                  <a:lnTo>
                    <a:pt x="2182" y="1246"/>
                  </a:lnTo>
                  <a:lnTo>
                    <a:pt x="2182" y="1246"/>
                  </a:lnTo>
                  <a:lnTo>
                    <a:pt x="2197" y="1200"/>
                  </a:lnTo>
                  <a:lnTo>
                    <a:pt x="2217" y="1146"/>
                  </a:lnTo>
                  <a:lnTo>
                    <a:pt x="2251" y="1061"/>
                  </a:lnTo>
                  <a:lnTo>
                    <a:pt x="2251" y="1061"/>
                  </a:lnTo>
                  <a:lnTo>
                    <a:pt x="2263" y="1026"/>
                  </a:lnTo>
                  <a:lnTo>
                    <a:pt x="2275" y="978"/>
                  </a:lnTo>
                  <a:lnTo>
                    <a:pt x="2284" y="937"/>
                  </a:lnTo>
                  <a:lnTo>
                    <a:pt x="2290" y="914"/>
                  </a:lnTo>
                  <a:lnTo>
                    <a:pt x="2290" y="914"/>
                  </a:lnTo>
                  <a:lnTo>
                    <a:pt x="2292" y="904"/>
                  </a:lnTo>
                  <a:lnTo>
                    <a:pt x="2296" y="883"/>
                  </a:lnTo>
                  <a:lnTo>
                    <a:pt x="2303" y="825"/>
                  </a:lnTo>
                  <a:lnTo>
                    <a:pt x="2313" y="736"/>
                  </a:lnTo>
                  <a:lnTo>
                    <a:pt x="2313" y="736"/>
                  </a:lnTo>
                  <a:lnTo>
                    <a:pt x="2305" y="597"/>
                  </a:lnTo>
                  <a:lnTo>
                    <a:pt x="2275" y="520"/>
                  </a:lnTo>
                  <a:close/>
                  <a:moveTo>
                    <a:pt x="2344" y="1208"/>
                  </a:moveTo>
                  <a:lnTo>
                    <a:pt x="2344" y="1208"/>
                  </a:lnTo>
                  <a:lnTo>
                    <a:pt x="2338" y="1252"/>
                  </a:lnTo>
                  <a:lnTo>
                    <a:pt x="2332" y="1287"/>
                  </a:lnTo>
                  <a:lnTo>
                    <a:pt x="2328" y="1308"/>
                  </a:lnTo>
                  <a:lnTo>
                    <a:pt x="2328" y="1308"/>
                  </a:lnTo>
                  <a:lnTo>
                    <a:pt x="2323" y="1326"/>
                  </a:lnTo>
                  <a:lnTo>
                    <a:pt x="2317" y="1335"/>
                  </a:lnTo>
                  <a:lnTo>
                    <a:pt x="2305" y="1347"/>
                  </a:lnTo>
                  <a:lnTo>
                    <a:pt x="2305" y="1347"/>
                  </a:lnTo>
                  <a:lnTo>
                    <a:pt x="2296" y="1359"/>
                  </a:lnTo>
                  <a:lnTo>
                    <a:pt x="2286" y="1376"/>
                  </a:lnTo>
                  <a:lnTo>
                    <a:pt x="2275" y="1399"/>
                  </a:lnTo>
                  <a:lnTo>
                    <a:pt x="2263" y="1426"/>
                  </a:lnTo>
                  <a:lnTo>
                    <a:pt x="2242" y="1480"/>
                  </a:lnTo>
                  <a:lnTo>
                    <a:pt x="2234" y="1505"/>
                  </a:lnTo>
                  <a:lnTo>
                    <a:pt x="2228" y="1525"/>
                  </a:lnTo>
                  <a:lnTo>
                    <a:pt x="2228" y="1525"/>
                  </a:lnTo>
                  <a:lnTo>
                    <a:pt x="2182" y="1710"/>
                  </a:lnTo>
                  <a:lnTo>
                    <a:pt x="2182" y="1710"/>
                  </a:lnTo>
                  <a:lnTo>
                    <a:pt x="2145" y="1780"/>
                  </a:lnTo>
                  <a:lnTo>
                    <a:pt x="2116" y="1830"/>
                  </a:lnTo>
                  <a:lnTo>
                    <a:pt x="2105" y="1848"/>
                  </a:lnTo>
                  <a:lnTo>
                    <a:pt x="2097" y="1857"/>
                  </a:lnTo>
                  <a:lnTo>
                    <a:pt x="2097" y="1857"/>
                  </a:lnTo>
                  <a:lnTo>
                    <a:pt x="2088" y="1865"/>
                  </a:lnTo>
                  <a:lnTo>
                    <a:pt x="2078" y="1875"/>
                  </a:lnTo>
                  <a:lnTo>
                    <a:pt x="2066" y="1886"/>
                  </a:lnTo>
                  <a:lnTo>
                    <a:pt x="2051" y="1896"/>
                  </a:lnTo>
                  <a:lnTo>
                    <a:pt x="2051" y="1896"/>
                  </a:lnTo>
                  <a:lnTo>
                    <a:pt x="2037" y="1904"/>
                  </a:lnTo>
                  <a:lnTo>
                    <a:pt x="2034" y="1907"/>
                  </a:lnTo>
                  <a:lnTo>
                    <a:pt x="2030" y="1911"/>
                  </a:lnTo>
                  <a:lnTo>
                    <a:pt x="2020" y="1919"/>
                  </a:lnTo>
                  <a:lnTo>
                    <a:pt x="2020" y="1919"/>
                  </a:lnTo>
                  <a:lnTo>
                    <a:pt x="2010" y="1929"/>
                  </a:lnTo>
                  <a:lnTo>
                    <a:pt x="1995" y="1946"/>
                  </a:lnTo>
                  <a:lnTo>
                    <a:pt x="1957" y="1994"/>
                  </a:lnTo>
                  <a:lnTo>
                    <a:pt x="1904" y="2058"/>
                  </a:lnTo>
                  <a:lnTo>
                    <a:pt x="1897" y="2066"/>
                  </a:lnTo>
                  <a:lnTo>
                    <a:pt x="1906" y="2112"/>
                  </a:lnTo>
                  <a:lnTo>
                    <a:pt x="1906" y="2112"/>
                  </a:lnTo>
                  <a:lnTo>
                    <a:pt x="1933" y="2107"/>
                  </a:lnTo>
                  <a:lnTo>
                    <a:pt x="1951" y="2105"/>
                  </a:lnTo>
                  <a:lnTo>
                    <a:pt x="1951" y="2105"/>
                  </a:lnTo>
                  <a:lnTo>
                    <a:pt x="1957" y="2103"/>
                  </a:lnTo>
                  <a:lnTo>
                    <a:pt x="1964" y="2097"/>
                  </a:lnTo>
                  <a:lnTo>
                    <a:pt x="1982" y="2078"/>
                  </a:lnTo>
                  <a:lnTo>
                    <a:pt x="2020" y="2027"/>
                  </a:lnTo>
                  <a:lnTo>
                    <a:pt x="2020" y="2027"/>
                  </a:lnTo>
                  <a:lnTo>
                    <a:pt x="2034" y="2008"/>
                  </a:lnTo>
                  <a:lnTo>
                    <a:pt x="2039" y="1994"/>
                  </a:lnTo>
                  <a:lnTo>
                    <a:pt x="2045" y="1979"/>
                  </a:lnTo>
                  <a:lnTo>
                    <a:pt x="2059" y="1958"/>
                  </a:lnTo>
                  <a:lnTo>
                    <a:pt x="2059" y="1958"/>
                  </a:lnTo>
                  <a:lnTo>
                    <a:pt x="2068" y="1944"/>
                  </a:lnTo>
                  <a:lnTo>
                    <a:pt x="2080" y="1933"/>
                  </a:lnTo>
                  <a:lnTo>
                    <a:pt x="2103" y="1909"/>
                  </a:lnTo>
                  <a:lnTo>
                    <a:pt x="2130" y="1890"/>
                  </a:lnTo>
                  <a:lnTo>
                    <a:pt x="2159" y="1873"/>
                  </a:lnTo>
                  <a:lnTo>
                    <a:pt x="2159" y="1873"/>
                  </a:lnTo>
                  <a:lnTo>
                    <a:pt x="2170" y="1863"/>
                  </a:lnTo>
                  <a:lnTo>
                    <a:pt x="2178" y="1855"/>
                  </a:lnTo>
                  <a:lnTo>
                    <a:pt x="2184" y="1846"/>
                  </a:lnTo>
                  <a:lnTo>
                    <a:pt x="2186" y="1838"/>
                  </a:lnTo>
                  <a:lnTo>
                    <a:pt x="2184" y="1830"/>
                  </a:lnTo>
                  <a:lnTo>
                    <a:pt x="2184" y="1822"/>
                  </a:lnTo>
                  <a:lnTo>
                    <a:pt x="2182" y="1811"/>
                  </a:lnTo>
                  <a:lnTo>
                    <a:pt x="2182" y="1811"/>
                  </a:lnTo>
                  <a:lnTo>
                    <a:pt x="2180" y="1807"/>
                  </a:lnTo>
                  <a:lnTo>
                    <a:pt x="2178" y="1805"/>
                  </a:lnTo>
                  <a:lnTo>
                    <a:pt x="2170" y="1801"/>
                  </a:lnTo>
                  <a:lnTo>
                    <a:pt x="2163" y="1803"/>
                  </a:lnTo>
                  <a:lnTo>
                    <a:pt x="2159" y="1803"/>
                  </a:lnTo>
                  <a:lnTo>
                    <a:pt x="2159" y="1803"/>
                  </a:lnTo>
                  <a:lnTo>
                    <a:pt x="2165" y="1797"/>
                  </a:lnTo>
                  <a:lnTo>
                    <a:pt x="2169" y="1792"/>
                  </a:lnTo>
                  <a:lnTo>
                    <a:pt x="2174" y="1780"/>
                  </a:lnTo>
                  <a:lnTo>
                    <a:pt x="2174" y="1780"/>
                  </a:lnTo>
                  <a:lnTo>
                    <a:pt x="2186" y="1757"/>
                  </a:lnTo>
                  <a:lnTo>
                    <a:pt x="2197" y="1734"/>
                  </a:lnTo>
                  <a:lnTo>
                    <a:pt x="2197" y="1734"/>
                  </a:lnTo>
                  <a:lnTo>
                    <a:pt x="2215" y="1699"/>
                  </a:lnTo>
                  <a:lnTo>
                    <a:pt x="2222" y="1679"/>
                  </a:lnTo>
                  <a:lnTo>
                    <a:pt x="2228" y="1664"/>
                  </a:lnTo>
                  <a:lnTo>
                    <a:pt x="2228" y="1664"/>
                  </a:lnTo>
                  <a:lnTo>
                    <a:pt x="2232" y="1650"/>
                  </a:lnTo>
                  <a:lnTo>
                    <a:pt x="2234" y="1633"/>
                  </a:lnTo>
                  <a:lnTo>
                    <a:pt x="2240" y="1608"/>
                  </a:lnTo>
                  <a:lnTo>
                    <a:pt x="2251" y="1563"/>
                  </a:lnTo>
                  <a:lnTo>
                    <a:pt x="2251" y="1563"/>
                  </a:lnTo>
                  <a:lnTo>
                    <a:pt x="2265" y="1519"/>
                  </a:lnTo>
                  <a:lnTo>
                    <a:pt x="2267" y="1509"/>
                  </a:lnTo>
                  <a:lnTo>
                    <a:pt x="2267" y="1509"/>
                  </a:lnTo>
                  <a:lnTo>
                    <a:pt x="2271" y="1498"/>
                  </a:lnTo>
                  <a:lnTo>
                    <a:pt x="2278" y="1480"/>
                  </a:lnTo>
                  <a:lnTo>
                    <a:pt x="2298" y="1446"/>
                  </a:lnTo>
                  <a:lnTo>
                    <a:pt x="2317" y="1411"/>
                  </a:lnTo>
                  <a:lnTo>
                    <a:pt x="2328" y="1386"/>
                  </a:lnTo>
                  <a:lnTo>
                    <a:pt x="2328" y="1386"/>
                  </a:lnTo>
                  <a:lnTo>
                    <a:pt x="2332" y="1378"/>
                  </a:lnTo>
                  <a:lnTo>
                    <a:pt x="2334" y="1374"/>
                  </a:lnTo>
                  <a:lnTo>
                    <a:pt x="2338" y="1370"/>
                  </a:lnTo>
                  <a:lnTo>
                    <a:pt x="2342" y="1368"/>
                  </a:lnTo>
                  <a:lnTo>
                    <a:pt x="2350" y="1366"/>
                  </a:lnTo>
                  <a:lnTo>
                    <a:pt x="2359" y="1362"/>
                  </a:lnTo>
                  <a:lnTo>
                    <a:pt x="2359" y="1362"/>
                  </a:lnTo>
                  <a:lnTo>
                    <a:pt x="2363" y="1359"/>
                  </a:lnTo>
                  <a:lnTo>
                    <a:pt x="2367" y="1353"/>
                  </a:lnTo>
                  <a:lnTo>
                    <a:pt x="2367" y="1349"/>
                  </a:lnTo>
                  <a:lnTo>
                    <a:pt x="2369" y="1343"/>
                  </a:lnTo>
                  <a:lnTo>
                    <a:pt x="2367" y="1328"/>
                  </a:lnTo>
                  <a:lnTo>
                    <a:pt x="2367" y="1308"/>
                  </a:lnTo>
                  <a:lnTo>
                    <a:pt x="2367" y="1308"/>
                  </a:lnTo>
                  <a:lnTo>
                    <a:pt x="2369" y="1295"/>
                  </a:lnTo>
                  <a:lnTo>
                    <a:pt x="2367" y="1287"/>
                  </a:lnTo>
                  <a:lnTo>
                    <a:pt x="2365" y="1283"/>
                  </a:lnTo>
                  <a:lnTo>
                    <a:pt x="2359" y="1270"/>
                  </a:lnTo>
                  <a:lnTo>
                    <a:pt x="2359" y="1270"/>
                  </a:lnTo>
                  <a:lnTo>
                    <a:pt x="2354" y="1248"/>
                  </a:lnTo>
                  <a:lnTo>
                    <a:pt x="2348" y="1229"/>
                  </a:lnTo>
                  <a:lnTo>
                    <a:pt x="2344" y="1208"/>
                  </a:lnTo>
                  <a:lnTo>
                    <a:pt x="2344" y="1208"/>
                  </a:lnTo>
                  <a:close/>
                  <a:moveTo>
                    <a:pt x="1172" y="2035"/>
                  </a:moveTo>
                  <a:lnTo>
                    <a:pt x="1172" y="2035"/>
                  </a:lnTo>
                  <a:lnTo>
                    <a:pt x="1257" y="1979"/>
                  </a:lnTo>
                  <a:lnTo>
                    <a:pt x="1257" y="1979"/>
                  </a:lnTo>
                  <a:lnTo>
                    <a:pt x="1259" y="1964"/>
                  </a:lnTo>
                  <a:lnTo>
                    <a:pt x="1265" y="1944"/>
                  </a:lnTo>
                  <a:lnTo>
                    <a:pt x="1276" y="1900"/>
                  </a:lnTo>
                  <a:lnTo>
                    <a:pt x="1286" y="1863"/>
                  </a:lnTo>
                  <a:lnTo>
                    <a:pt x="1288" y="1857"/>
                  </a:lnTo>
                  <a:lnTo>
                    <a:pt x="1288" y="1857"/>
                  </a:lnTo>
                  <a:lnTo>
                    <a:pt x="1280" y="1875"/>
                  </a:lnTo>
                  <a:lnTo>
                    <a:pt x="1268" y="1894"/>
                  </a:lnTo>
                  <a:lnTo>
                    <a:pt x="1241" y="1935"/>
                  </a:lnTo>
                  <a:lnTo>
                    <a:pt x="1241" y="1935"/>
                  </a:lnTo>
                  <a:lnTo>
                    <a:pt x="1220" y="1967"/>
                  </a:lnTo>
                  <a:lnTo>
                    <a:pt x="1211" y="1981"/>
                  </a:lnTo>
                  <a:lnTo>
                    <a:pt x="1211" y="1981"/>
                  </a:lnTo>
                  <a:lnTo>
                    <a:pt x="1218" y="1942"/>
                  </a:lnTo>
                  <a:lnTo>
                    <a:pt x="1226" y="1909"/>
                  </a:lnTo>
                  <a:lnTo>
                    <a:pt x="1234" y="1880"/>
                  </a:lnTo>
                  <a:lnTo>
                    <a:pt x="1234" y="1880"/>
                  </a:lnTo>
                  <a:lnTo>
                    <a:pt x="1241" y="1850"/>
                  </a:lnTo>
                  <a:lnTo>
                    <a:pt x="1249" y="1809"/>
                  </a:lnTo>
                  <a:lnTo>
                    <a:pt x="1265" y="1726"/>
                  </a:lnTo>
                  <a:lnTo>
                    <a:pt x="1265" y="1726"/>
                  </a:lnTo>
                  <a:lnTo>
                    <a:pt x="1267" y="1708"/>
                  </a:lnTo>
                  <a:lnTo>
                    <a:pt x="1265" y="1687"/>
                  </a:lnTo>
                  <a:lnTo>
                    <a:pt x="1263" y="1668"/>
                  </a:lnTo>
                  <a:lnTo>
                    <a:pt x="1259" y="1648"/>
                  </a:lnTo>
                  <a:lnTo>
                    <a:pt x="1253" y="1633"/>
                  </a:lnTo>
                  <a:lnTo>
                    <a:pt x="1249" y="1621"/>
                  </a:lnTo>
                  <a:lnTo>
                    <a:pt x="1243" y="1616"/>
                  </a:lnTo>
                  <a:lnTo>
                    <a:pt x="1243" y="1616"/>
                  </a:lnTo>
                  <a:lnTo>
                    <a:pt x="1241" y="1618"/>
                  </a:lnTo>
                  <a:lnTo>
                    <a:pt x="1241" y="1618"/>
                  </a:lnTo>
                  <a:lnTo>
                    <a:pt x="1240" y="1635"/>
                  </a:lnTo>
                  <a:lnTo>
                    <a:pt x="1238" y="1660"/>
                  </a:lnTo>
                  <a:lnTo>
                    <a:pt x="1238" y="1689"/>
                  </a:lnTo>
                  <a:lnTo>
                    <a:pt x="1234" y="1718"/>
                  </a:lnTo>
                  <a:lnTo>
                    <a:pt x="1234" y="1718"/>
                  </a:lnTo>
                  <a:lnTo>
                    <a:pt x="1232" y="1730"/>
                  </a:lnTo>
                  <a:lnTo>
                    <a:pt x="1234" y="1739"/>
                  </a:lnTo>
                  <a:lnTo>
                    <a:pt x="1238" y="1757"/>
                  </a:lnTo>
                  <a:lnTo>
                    <a:pt x="1238" y="1766"/>
                  </a:lnTo>
                  <a:lnTo>
                    <a:pt x="1236" y="1782"/>
                  </a:lnTo>
                  <a:lnTo>
                    <a:pt x="1230" y="1801"/>
                  </a:lnTo>
                  <a:lnTo>
                    <a:pt x="1218" y="1826"/>
                  </a:lnTo>
                  <a:lnTo>
                    <a:pt x="1218" y="1826"/>
                  </a:lnTo>
                  <a:lnTo>
                    <a:pt x="1197" y="1867"/>
                  </a:lnTo>
                  <a:lnTo>
                    <a:pt x="1188" y="1884"/>
                  </a:lnTo>
                  <a:lnTo>
                    <a:pt x="1184" y="1892"/>
                  </a:lnTo>
                  <a:lnTo>
                    <a:pt x="1182" y="1898"/>
                  </a:lnTo>
                  <a:lnTo>
                    <a:pt x="1180" y="1927"/>
                  </a:lnTo>
                  <a:lnTo>
                    <a:pt x="1180" y="1927"/>
                  </a:lnTo>
                  <a:lnTo>
                    <a:pt x="1176" y="1958"/>
                  </a:lnTo>
                  <a:lnTo>
                    <a:pt x="1174" y="1975"/>
                  </a:lnTo>
                  <a:lnTo>
                    <a:pt x="1172" y="1987"/>
                  </a:lnTo>
                  <a:lnTo>
                    <a:pt x="1172" y="2004"/>
                  </a:lnTo>
                  <a:lnTo>
                    <a:pt x="1172" y="2004"/>
                  </a:lnTo>
                  <a:lnTo>
                    <a:pt x="1170" y="2058"/>
                  </a:lnTo>
                  <a:lnTo>
                    <a:pt x="1170" y="2085"/>
                  </a:lnTo>
                  <a:lnTo>
                    <a:pt x="1172" y="2105"/>
                  </a:lnTo>
                  <a:lnTo>
                    <a:pt x="1172" y="2105"/>
                  </a:lnTo>
                  <a:lnTo>
                    <a:pt x="1178" y="2122"/>
                  </a:lnTo>
                  <a:lnTo>
                    <a:pt x="1178" y="2122"/>
                  </a:lnTo>
                  <a:lnTo>
                    <a:pt x="1172" y="2035"/>
                  </a:lnTo>
                  <a:lnTo>
                    <a:pt x="1172" y="2035"/>
                  </a:lnTo>
                  <a:close/>
                  <a:moveTo>
                    <a:pt x="1658" y="1403"/>
                  </a:moveTo>
                  <a:lnTo>
                    <a:pt x="1696" y="1478"/>
                  </a:lnTo>
                  <a:lnTo>
                    <a:pt x="1696" y="1478"/>
                  </a:lnTo>
                  <a:lnTo>
                    <a:pt x="1698" y="1457"/>
                  </a:lnTo>
                  <a:lnTo>
                    <a:pt x="1696" y="1434"/>
                  </a:lnTo>
                  <a:lnTo>
                    <a:pt x="1696" y="1409"/>
                  </a:lnTo>
                  <a:lnTo>
                    <a:pt x="1696" y="1409"/>
                  </a:lnTo>
                  <a:lnTo>
                    <a:pt x="1687" y="1378"/>
                  </a:lnTo>
                  <a:lnTo>
                    <a:pt x="1679" y="1359"/>
                  </a:lnTo>
                  <a:lnTo>
                    <a:pt x="1675" y="1355"/>
                  </a:lnTo>
                  <a:lnTo>
                    <a:pt x="1675" y="1353"/>
                  </a:lnTo>
                  <a:lnTo>
                    <a:pt x="1673" y="1355"/>
                  </a:lnTo>
                  <a:lnTo>
                    <a:pt x="1673" y="1355"/>
                  </a:lnTo>
                  <a:lnTo>
                    <a:pt x="1667" y="1374"/>
                  </a:lnTo>
                  <a:lnTo>
                    <a:pt x="1658" y="1403"/>
                  </a:lnTo>
                  <a:lnTo>
                    <a:pt x="1658" y="140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" name="Freeform 13">
              <a:extLst>
                <a:ext uri="{FF2B5EF4-FFF2-40B4-BE49-F238E27FC236}">
                  <a16:creationId xmlns:a16="http://schemas.microsoft.com/office/drawing/2014/main" id="{355D1417-DDED-472A-A4CF-218B4BCEA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078038"/>
              <a:ext cx="1016000" cy="968375"/>
            </a:xfrm>
            <a:custGeom>
              <a:avLst/>
              <a:gdLst>
                <a:gd name="T0" fmla="*/ 31 w 640"/>
                <a:gd name="T1" fmla="*/ 85 h 610"/>
                <a:gd name="T2" fmla="*/ 0 w 640"/>
                <a:gd name="T3" fmla="*/ 162 h 610"/>
                <a:gd name="T4" fmla="*/ 77 w 640"/>
                <a:gd name="T5" fmla="*/ 286 h 610"/>
                <a:gd name="T6" fmla="*/ 103 w 640"/>
                <a:gd name="T7" fmla="*/ 328 h 610"/>
                <a:gd name="T8" fmla="*/ 108 w 640"/>
                <a:gd name="T9" fmla="*/ 347 h 610"/>
                <a:gd name="T10" fmla="*/ 135 w 640"/>
                <a:gd name="T11" fmla="*/ 433 h 610"/>
                <a:gd name="T12" fmla="*/ 139 w 640"/>
                <a:gd name="T13" fmla="*/ 456 h 610"/>
                <a:gd name="T14" fmla="*/ 143 w 640"/>
                <a:gd name="T15" fmla="*/ 475 h 610"/>
                <a:gd name="T16" fmla="*/ 168 w 640"/>
                <a:gd name="T17" fmla="*/ 518 h 610"/>
                <a:gd name="T18" fmla="*/ 185 w 640"/>
                <a:gd name="T19" fmla="*/ 541 h 610"/>
                <a:gd name="T20" fmla="*/ 197 w 640"/>
                <a:gd name="T21" fmla="*/ 550 h 610"/>
                <a:gd name="T22" fmla="*/ 230 w 640"/>
                <a:gd name="T23" fmla="*/ 562 h 610"/>
                <a:gd name="T24" fmla="*/ 282 w 640"/>
                <a:gd name="T25" fmla="*/ 570 h 610"/>
                <a:gd name="T26" fmla="*/ 309 w 640"/>
                <a:gd name="T27" fmla="*/ 579 h 610"/>
                <a:gd name="T28" fmla="*/ 326 w 640"/>
                <a:gd name="T29" fmla="*/ 593 h 610"/>
                <a:gd name="T30" fmla="*/ 355 w 640"/>
                <a:gd name="T31" fmla="*/ 608 h 610"/>
                <a:gd name="T32" fmla="*/ 370 w 640"/>
                <a:gd name="T33" fmla="*/ 610 h 610"/>
                <a:gd name="T34" fmla="*/ 394 w 640"/>
                <a:gd name="T35" fmla="*/ 606 h 610"/>
                <a:gd name="T36" fmla="*/ 455 w 640"/>
                <a:gd name="T37" fmla="*/ 587 h 610"/>
                <a:gd name="T38" fmla="*/ 455 w 640"/>
                <a:gd name="T39" fmla="*/ 583 h 610"/>
                <a:gd name="T40" fmla="*/ 463 w 640"/>
                <a:gd name="T41" fmla="*/ 572 h 610"/>
                <a:gd name="T42" fmla="*/ 471 w 640"/>
                <a:gd name="T43" fmla="*/ 572 h 610"/>
                <a:gd name="T44" fmla="*/ 490 w 640"/>
                <a:gd name="T45" fmla="*/ 581 h 610"/>
                <a:gd name="T46" fmla="*/ 500 w 640"/>
                <a:gd name="T47" fmla="*/ 581 h 610"/>
                <a:gd name="T48" fmla="*/ 501 w 640"/>
                <a:gd name="T49" fmla="*/ 579 h 610"/>
                <a:gd name="T50" fmla="*/ 517 w 640"/>
                <a:gd name="T51" fmla="*/ 541 h 610"/>
                <a:gd name="T52" fmla="*/ 527 w 640"/>
                <a:gd name="T53" fmla="*/ 545 h 610"/>
                <a:gd name="T54" fmla="*/ 538 w 640"/>
                <a:gd name="T55" fmla="*/ 543 h 610"/>
                <a:gd name="T56" fmla="*/ 540 w 640"/>
                <a:gd name="T57" fmla="*/ 541 h 610"/>
                <a:gd name="T58" fmla="*/ 546 w 640"/>
                <a:gd name="T59" fmla="*/ 508 h 610"/>
                <a:gd name="T60" fmla="*/ 554 w 640"/>
                <a:gd name="T61" fmla="*/ 487 h 610"/>
                <a:gd name="T62" fmla="*/ 555 w 640"/>
                <a:gd name="T63" fmla="*/ 487 h 610"/>
                <a:gd name="T64" fmla="*/ 557 w 640"/>
                <a:gd name="T65" fmla="*/ 487 h 610"/>
                <a:gd name="T66" fmla="*/ 565 w 640"/>
                <a:gd name="T67" fmla="*/ 479 h 610"/>
                <a:gd name="T68" fmla="*/ 596 w 640"/>
                <a:gd name="T69" fmla="*/ 431 h 610"/>
                <a:gd name="T70" fmla="*/ 602 w 640"/>
                <a:gd name="T71" fmla="*/ 417 h 610"/>
                <a:gd name="T72" fmla="*/ 613 w 640"/>
                <a:gd name="T73" fmla="*/ 378 h 610"/>
                <a:gd name="T74" fmla="*/ 617 w 640"/>
                <a:gd name="T75" fmla="*/ 371 h 610"/>
                <a:gd name="T76" fmla="*/ 629 w 640"/>
                <a:gd name="T77" fmla="*/ 349 h 610"/>
                <a:gd name="T78" fmla="*/ 640 w 640"/>
                <a:gd name="T79" fmla="*/ 317 h 610"/>
                <a:gd name="T80" fmla="*/ 640 w 640"/>
                <a:gd name="T81" fmla="*/ 301 h 610"/>
                <a:gd name="T82" fmla="*/ 623 w 640"/>
                <a:gd name="T83" fmla="*/ 197 h 610"/>
                <a:gd name="T84" fmla="*/ 602 w 640"/>
                <a:gd name="T85" fmla="*/ 92 h 610"/>
                <a:gd name="T86" fmla="*/ 407 w 640"/>
                <a:gd name="T87" fmla="*/ 13 h 610"/>
                <a:gd name="T88" fmla="*/ 370 w 640"/>
                <a:gd name="T89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0" h="610">
                  <a:moveTo>
                    <a:pt x="370" y="0"/>
                  </a:moveTo>
                  <a:lnTo>
                    <a:pt x="31" y="85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77" y="286"/>
                  </a:lnTo>
                  <a:lnTo>
                    <a:pt x="77" y="286"/>
                  </a:lnTo>
                  <a:lnTo>
                    <a:pt x="97" y="315"/>
                  </a:lnTo>
                  <a:lnTo>
                    <a:pt x="103" y="328"/>
                  </a:lnTo>
                  <a:lnTo>
                    <a:pt x="108" y="347"/>
                  </a:lnTo>
                  <a:lnTo>
                    <a:pt x="108" y="347"/>
                  </a:lnTo>
                  <a:lnTo>
                    <a:pt x="128" y="404"/>
                  </a:lnTo>
                  <a:lnTo>
                    <a:pt x="135" y="433"/>
                  </a:lnTo>
                  <a:lnTo>
                    <a:pt x="139" y="456"/>
                  </a:lnTo>
                  <a:lnTo>
                    <a:pt x="139" y="456"/>
                  </a:lnTo>
                  <a:lnTo>
                    <a:pt x="141" y="465"/>
                  </a:lnTo>
                  <a:lnTo>
                    <a:pt x="143" y="475"/>
                  </a:lnTo>
                  <a:lnTo>
                    <a:pt x="155" y="494"/>
                  </a:lnTo>
                  <a:lnTo>
                    <a:pt x="168" y="518"/>
                  </a:lnTo>
                  <a:lnTo>
                    <a:pt x="185" y="541"/>
                  </a:lnTo>
                  <a:lnTo>
                    <a:pt x="185" y="541"/>
                  </a:lnTo>
                  <a:lnTo>
                    <a:pt x="191" y="547"/>
                  </a:lnTo>
                  <a:lnTo>
                    <a:pt x="197" y="550"/>
                  </a:lnTo>
                  <a:lnTo>
                    <a:pt x="212" y="556"/>
                  </a:lnTo>
                  <a:lnTo>
                    <a:pt x="230" y="562"/>
                  </a:lnTo>
                  <a:lnTo>
                    <a:pt x="247" y="564"/>
                  </a:lnTo>
                  <a:lnTo>
                    <a:pt x="282" y="570"/>
                  </a:lnTo>
                  <a:lnTo>
                    <a:pt x="297" y="574"/>
                  </a:lnTo>
                  <a:lnTo>
                    <a:pt x="309" y="579"/>
                  </a:lnTo>
                  <a:lnTo>
                    <a:pt x="309" y="579"/>
                  </a:lnTo>
                  <a:lnTo>
                    <a:pt x="326" y="593"/>
                  </a:lnTo>
                  <a:lnTo>
                    <a:pt x="342" y="603"/>
                  </a:lnTo>
                  <a:lnTo>
                    <a:pt x="355" y="608"/>
                  </a:lnTo>
                  <a:lnTo>
                    <a:pt x="370" y="610"/>
                  </a:lnTo>
                  <a:lnTo>
                    <a:pt x="370" y="610"/>
                  </a:lnTo>
                  <a:lnTo>
                    <a:pt x="380" y="608"/>
                  </a:lnTo>
                  <a:lnTo>
                    <a:pt x="394" y="606"/>
                  </a:lnTo>
                  <a:lnTo>
                    <a:pt x="421" y="599"/>
                  </a:lnTo>
                  <a:lnTo>
                    <a:pt x="455" y="587"/>
                  </a:lnTo>
                  <a:lnTo>
                    <a:pt x="455" y="587"/>
                  </a:lnTo>
                  <a:lnTo>
                    <a:pt x="455" y="583"/>
                  </a:lnTo>
                  <a:lnTo>
                    <a:pt x="459" y="577"/>
                  </a:lnTo>
                  <a:lnTo>
                    <a:pt x="463" y="572"/>
                  </a:lnTo>
                  <a:lnTo>
                    <a:pt x="467" y="570"/>
                  </a:lnTo>
                  <a:lnTo>
                    <a:pt x="471" y="572"/>
                  </a:lnTo>
                  <a:lnTo>
                    <a:pt x="471" y="572"/>
                  </a:lnTo>
                  <a:lnTo>
                    <a:pt x="490" y="581"/>
                  </a:lnTo>
                  <a:lnTo>
                    <a:pt x="498" y="581"/>
                  </a:lnTo>
                  <a:lnTo>
                    <a:pt x="500" y="581"/>
                  </a:lnTo>
                  <a:lnTo>
                    <a:pt x="501" y="579"/>
                  </a:lnTo>
                  <a:lnTo>
                    <a:pt x="501" y="579"/>
                  </a:lnTo>
                  <a:lnTo>
                    <a:pt x="509" y="556"/>
                  </a:lnTo>
                  <a:lnTo>
                    <a:pt x="517" y="541"/>
                  </a:lnTo>
                  <a:lnTo>
                    <a:pt x="517" y="541"/>
                  </a:lnTo>
                  <a:lnTo>
                    <a:pt x="527" y="545"/>
                  </a:lnTo>
                  <a:lnTo>
                    <a:pt x="534" y="545"/>
                  </a:lnTo>
                  <a:lnTo>
                    <a:pt x="538" y="543"/>
                  </a:lnTo>
                  <a:lnTo>
                    <a:pt x="540" y="541"/>
                  </a:lnTo>
                  <a:lnTo>
                    <a:pt x="540" y="541"/>
                  </a:lnTo>
                  <a:lnTo>
                    <a:pt x="544" y="527"/>
                  </a:lnTo>
                  <a:lnTo>
                    <a:pt x="546" y="508"/>
                  </a:lnTo>
                  <a:lnTo>
                    <a:pt x="550" y="491"/>
                  </a:lnTo>
                  <a:lnTo>
                    <a:pt x="554" y="487"/>
                  </a:lnTo>
                  <a:lnTo>
                    <a:pt x="554" y="487"/>
                  </a:lnTo>
                  <a:lnTo>
                    <a:pt x="555" y="487"/>
                  </a:lnTo>
                  <a:lnTo>
                    <a:pt x="555" y="487"/>
                  </a:lnTo>
                  <a:lnTo>
                    <a:pt x="557" y="487"/>
                  </a:lnTo>
                  <a:lnTo>
                    <a:pt x="559" y="487"/>
                  </a:lnTo>
                  <a:lnTo>
                    <a:pt x="565" y="479"/>
                  </a:lnTo>
                  <a:lnTo>
                    <a:pt x="582" y="458"/>
                  </a:lnTo>
                  <a:lnTo>
                    <a:pt x="596" y="431"/>
                  </a:lnTo>
                  <a:lnTo>
                    <a:pt x="602" y="417"/>
                  </a:lnTo>
                  <a:lnTo>
                    <a:pt x="602" y="417"/>
                  </a:lnTo>
                  <a:lnTo>
                    <a:pt x="607" y="392"/>
                  </a:lnTo>
                  <a:lnTo>
                    <a:pt x="613" y="378"/>
                  </a:lnTo>
                  <a:lnTo>
                    <a:pt x="617" y="371"/>
                  </a:lnTo>
                  <a:lnTo>
                    <a:pt x="617" y="371"/>
                  </a:lnTo>
                  <a:lnTo>
                    <a:pt x="621" y="365"/>
                  </a:lnTo>
                  <a:lnTo>
                    <a:pt x="629" y="349"/>
                  </a:lnTo>
                  <a:lnTo>
                    <a:pt x="636" y="332"/>
                  </a:lnTo>
                  <a:lnTo>
                    <a:pt x="640" y="317"/>
                  </a:lnTo>
                  <a:lnTo>
                    <a:pt x="640" y="317"/>
                  </a:lnTo>
                  <a:lnTo>
                    <a:pt x="640" y="301"/>
                  </a:lnTo>
                  <a:lnTo>
                    <a:pt x="636" y="274"/>
                  </a:lnTo>
                  <a:lnTo>
                    <a:pt x="623" y="197"/>
                  </a:lnTo>
                  <a:lnTo>
                    <a:pt x="602" y="92"/>
                  </a:lnTo>
                  <a:lnTo>
                    <a:pt x="602" y="92"/>
                  </a:lnTo>
                  <a:lnTo>
                    <a:pt x="486" y="44"/>
                  </a:lnTo>
                  <a:lnTo>
                    <a:pt x="407" y="13"/>
                  </a:lnTo>
                  <a:lnTo>
                    <a:pt x="380" y="1"/>
                  </a:lnTo>
                  <a:lnTo>
                    <a:pt x="370" y="0"/>
                  </a:lnTo>
                  <a:lnTo>
                    <a:pt x="370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14">
              <a:extLst>
                <a:ext uri="{FF2B5EF4-FFF2-40B4-BE49-F238E27FC236}">
                  <a16:creationId xmlns:a16="http://schemas.microsoft.com/office/drawing/2014/main" id="{1A9A2DDA-22D1-403C-942A-324CDD8B2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75" y="384175"/>
              <a:ext cx="2155825" cy="2116138"/>
            </a:xfrm>
            <a:custGeom>
              <a:avLst/>
              <a:gdLst>
                <a:gd name="T0" fmla="*/ 761 w 1358"/>
                <a:gd name="T1" fmla="*/ 127 h 1333"/>
                <a:gd name="T2" fmla="*/ 618 w 1358"/>
                <a:gd name="T3" fmla="*/ 131 h 1333"/>
                <a:gd name="T4" fmla="*/ 281 w 1358"/>
                <a:gd name="T5" fmla="*/ 139 h 1333"/>
                <a:gd name="T6" fmla="*/ 187 w 1358"/>
                <a:gd name="T7" fmla="*/ 85 h 1333"/>
                <a:gd name="T8" fmla="*/ 59 w 1358"/>
                <a:gd name="T9" fmla="*/ 123 h 1333"/>
                <a:gd name="T10" fmla="*/ 19 w 1358"/>
                <a:gd name="T11" fmla="*/ 201 h 1333"/>
                <a:gd name="T12" fmla="*/ 21 w 1358"/>
                <a:gd name="T13" fmla="*/ 336 h 1333"/>
                <a:gd name="T14" fmla="*/ 94 w 1358"/>
                <a:gd name="T15" fmla="*/ 386 h 1333"/>
                <a:gd name="T16" fmla="*/ 117 w 1358"/>
                <a:gd name="T17" fmla="*/ 417 h 1333"/>
                <a:gd name="T18" fmla="*/ 96 w 1358"/>
                <a:gd name="T19" fmla="*/ 583 h 1333"/>
                <a:gd name="T20" fmla="*/ 44 w 1358"/>
                <a:gd name="T21" fmla="*/ 744 h 1333"/>
                <a:gd name="T22" fmla="*/ 9 w 1358"/>
                <a:gd name="T23" fmla="*/ 889 h 1333"/>
                <a:gd name="T24" fmla="*/ 0 w 1358"/>
                <a:gd name="T25" fmla="*/ 985 h 1333"/>
                <a:gd name="T26" fmla="*/ 77 w 1358"/>
                <a:gd name="T27" fmla="*/ 1186 h 1333"/>
                <a:gd name="T28" fmla="*/ 92 w 1358"/>
                <a:gd name="T29" fmla="*/ 1235 h 1333"/>
                <a:gd name="T30" fmla="*/ 110 w 1358"/>
                <a:gd name="T31" fmla="*/ 1233 h 1333"/>
                <a:gd name="T32" fmla="*/ 185 w 1358"/>
                <a:gd name="T33" fmla="*/ 1248 h 1333"/>
                <a:gd name="T34" fmla="*/ 256 w 1358"/>
                <a:gd name="T35" fmla="*/ 1275 h 1333"/>
                <a:gd name="T36" fmla="*/ 277 w 1358"/>
                <a:gd name="T37" fmla="*/ 1304 h 1333"/>
                <a:gd name="T38" fmla="*/ 349 w 1358"/>
                <a:gd name="T39" fmla="*/ 1322 h 1333"/>
                <a:gd name="T40" fmla="*/ 379 w 1358"/>
                <a:gd name="T41" fmla="*/ 1329 h 1333"/>
                <a:gd name="T42" fmla="*/ 426 w 1358"/>
                <a:gd name="T43" fmla="*/ 1283 h 1333"/>
                <a:gd name="T44" fmla="*/ 510 w 1358"/>
                <a:gd name="T45" fmla="*/ 1183 h 1333"/>
                <a:gd name="T46" fmla="*/ 559 w 1358"/>
                <a:gd name="T47" fmla="*/ 1177 h 1333"/>
                <a:gd name="T48" fmla="*/ 609 w 1358"/>
                <a:gd name="T49" fmla="*/ 1163 h 1333"/>
                <a:gd name="T50" fmla="*/ 703 w 1358"/>
                <a:gd name="T51" fmla="*/ 1090 h 1333"/>
                <a:gd name="T52" fmla="*/ 763 w 1358"/>
                <a:gd name="T53" fmla="*/ 1146 h 1333"/>
                <a:gd name="T54" fmla="*/ 865 w 1358"/>
                <a:gd name="T55" fmla="*/ 1159 h 1333"/>
                <a:gd name="T56" fmla="*/ 925 w 1358"/>
                <a:gd name="T57" fmla="*/ 1192 h 1333"/>
                <a:gd name="T58" fmla="*/ 934 w 1358"/>
                <a:gd name="T59" fmla="*/ 1229 h 1333"/>
                <a:gd name="T60" fmla="*/ 965 w 1358"/>
                <a:gd name="T61" fmla="*/ 1260 h 1333"/>
                <a:gd name="T62" fmla="*/ 1031 w 1358"/>
                <a:gd name="T63" fmla="*/ 1285 h 1333"/>
                <a:gd name="T64" fmla="*/ 1081 w 1358"/>
                <a:gd name="T65" fmla="*/ 1304 h 1333"/>
                <a:gd name="T66" fmla="*/ 1123 w 1358"/>
                <a:gd name="T67" fmla="*/ 1289 h 1333"/>
                <a:gd name="T68" fmla="*/ 1173 w 1358"/>
                <a:gd name="T69" fmla="*/ 1233 h 1333"/>
                <a:gd name="T70" fmla="*/ 1204 w 1358"/>
                <a:gd name="T71" fmla="*/ 1221 h 1333"/>
                <a:gd name="T72" fmla="*/ 1216 w 1358"/>
                <a:gd name="T73" fmla="*/ 1184 h 1333"/>
                <a:gd name="T74" fmla="*/ 1264 w 1358"/>
                <a:gd name="T75" fmla="*/ 1181 h 1333"/>
                <a:gd name="T76" fmla="*/ 1279 w 1358"/>
                <a:gd name="T77" fmla="*/ 1138 h 1333"/>
                <a:gd name="T78" fmla="*/ 1303 w 1358"/>
                <a:gd name="T79" fmla="*/ 1126 h 1333"/>
                <a:gd name="T80" fmla="*/ 1320 w 1358"/>
                <a:gd name="T81" fmla="*/ 1059 h 1333"/>
                <a:gd name="T82" fmla="*/ 1351 w 1358"/>
                <a:gd name="T83" fmla="*/ 1012 h 1333"/>
                <a:gd name="T84" fmla="*/ 1351 w 1358"/>
                <a:gd name="T85" fmla="*/ 937 h 1333"/>
                <a:gd name="T86" fmla="*/ 1335 w 1358"/>
                <a:gd name="T87" fmla="*/ 858 h 1333"/>
                <a:gd name="T88" fmla="*/ 1356 w 1358"/>
                <a:gd name="T89" fmla="*/ 850 h 1333"/>
                <a:gd name="T90" fmla="*/ 1297 w 1358"/>
                <a:gd name="T91" fmla="*/ 719 h 1333"/>
                <a:gd name="T92" fmla="*/ 1289 w 1358"/>
                <a:gd name="T93" fmla="*/ 665 h 1333"/>
                <a:gd name="T94" fmla="*/ 1270 w 1358"/>
                <a:gd name="T95" fmla="*/ 568 h 1333"/>
                <a:gd name="T96" fmla="*/ 1197 w 1358"/>
                <a:gd name="T97" fmla="*/ 471 h 1333"/>
                <a:gd name="T98" fmla="*/ 1143 w 1358"/>
                <a:gd name="T99" fmla="*/ 288 h 1333"/>
                <a:gd name="T100" fmla="*/ 1195 w 1358"/>
                <a:gd name="T101" fmla="*/ 206 h 1333"/>
                <a:gd name="T102" fmla="*/ 1198 w 1358"/>
                <a:gd name="T103" fmla="*/ 61 h 1333"/>
                <a:gd name="T104" fmla="*/ 1166 w 1358"/>
                <a:gd name="T105" fmla="*/ 15 h 1333"/>
                <a:gd name="T106" fmla="*/ 1033 w 1358"/>
                <a:gd name="T107" fmla="*/ 7 h 1333"/>
                <a:gd name="T108" fmla="*/ 944 w 1358"/>
                <a:gd name="T109" fmla="*/ 75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58" h="1333">
                  <a:moveTo>
                    <a:pt x="888" y="154"/>
                  </a:moveTo>
                  <a:lnTo>
                    <a:pt x="888" y="154"/>
                  </a:lnTo>
                  <a:lnTo>
                    <a:pt x="865" y="147"/>
                  </a:lnTo>
                  <a:lnTo>
                    <a:pt x="838" y="141"/>
                  </a:lnTo>
                  <a:lnTo>
                    <a:pt x="803" y="133"/>
                  </a:lnTo>
                  <a:lnTo>
                    <a:pt x="761" y="127"/>
                  </a:lnTo>
                  <a:lnTo>
                    <a:pt x="717" y="123"/>
                  </a:lnTo>
                  <a:lnTo>
                    <a:pt x="692" y="123"/>
                  </a:lnTo>
                  <a:lnTo>
                    <a:pt x="668" y="125"/>
                  </a:lnTo>
                  <a:lnTo>
                    <a:pt x="643" y="127"/>
                  </a:lnTo>
                  <a:lnTo>
                    <a:pt x="618" y="131"/>
                  </a:lnTo>
                  <a:lnTo>
                    <a:pt x="618" y="131"/>
                  </a:lnTo>
                  <a:lnTo>
                    <a:pt x="520" y="152"/>
                  </a:lnTo>
                  <a:lnTo>
                    <a:pt x="431" y="172"/>
                  </a:lnTo>
                  <a:lnTo>
                    <a:pt x="341" y="193"/>
                  </a:lnTo>
                  <a:lnTo>
                    <a:pt x="341" y="193"/>
                  </a:lnTo>
                  <a:lnTo>
                    <a:pt x="323" y="176"/>
                  </a:lnTo>
                  <a:lnTo>
                    <a:pt x="281" y="139"/>
                  </a:lnTo>
                  <a:lnTo>
                    <a:pt x="254" y="119"/>
                  </a:lnTo>
                  <a:lnTo>
                    <a:pt x="229" y="102"/>
                  </a:lnTo>
                  <a:lnTo>
                    <a:pt x="206" y="89"/>
                  </a:lnTo>
                  <a:lnTo>
                    <a:pt x="196" y="87"/>
                  </a:lnTo>
                  <a:lnTo>
                    <a:pt x="187" y="85"/>
                  </a:lnTo>
                  <a:lnTo>
                    <a:pt x="187" y="85"/>
                  </a:lnTo>
                  <a:lnTo>
                    <a:pt x="169" y="87"/>
                  </a:lnTo>
                  <a:lnTo>
                    <a:pt x="148" y="89"/>
                  </a:lnTo>
                  <a:lnTo>
                    <a:pt x="125" y="94"/>
                  </a:lnTo>
                  <a:lnTo>
                    <a:pt x="102" y="102"/>
                  </a:lnTo>
                  <a:lnTo>
                    <a:pt x="81" y="112"/>
                  </a:lnTo>
                  <a:lnTo>
                    <a:pt x="59" y="123"/>
                  </a:lnTo>
                  <a:lnTo>
                    <a:pt x="44" y="139"/>
                  </a:lnTo>
                  <a:lnTo>
                    <a:pt x="38" y="147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25" y="176"/>
                  </a:lnTo>
                  <a:lnTo>
                    <a:pt x="19" y="201"/>
                  </a:lnTo>
                  <a:lnTo>
                    <a:pt x="15" y="228"/>
                  </a:lnTo>
                  <a:lnTo>
                    <a:pt x="13" y="259"/>
                  </a:lnTo>
                  <a:lnTo>
                    <a:pt x="13" y="286"/>
                  </a:lnTo>
                  <a:lnTo>
                    <a:pt x="15" y="309"/>
                  </a:lnTo>
                  <a:lnTo>
                    <a:pt x="19" y="328"/>
                  </a:lnTo>
                  <a:lnTo>
                    <a:pt x="21" y="336"/>
                  </a:lnTo>
                  <a:lnTo>
                    <a:pt x="25" y="340"/>
                  </a:lnTo>
                  <a:lnTo>
                    <a:pt x="25" y="340"/>
                  </a:lnTo>
                  <a:lnTo>
                    <a:pt x="34" y="348"/>
                  </a:lnTo>
                  <a:lnTo>
                    <a:pt x="48" y="355"/>
                  </a:lnTo>
                  <a:lnTo>
                    <a:pt x="79" y="375"/>
                  </a:lnTo>
                  <a:lnTo>
                    <a:pt x="94" y="386"/>
                  </a:lnTo>
                  <a:lnTo>
                    <a:pt x="106" y="394"/>
                  </a:lnTo>
                  <a:lnTo>
                    <a:pt x="115" y="404"/>
                  </a:lnTo>
                  <a:lnTo>
                    <a:pt x="117" y="406"/>
                  </a:lnTo>
                  <a:lnTo>
                    <a:pt x="117" y="409"/>
                  </a:lnTo>
                  <a:lnTo>
                    <a:pt x="117" y="409"/>
                  </a:lnTo>
                  <a:lnTo>
                    <a:pt x="117" y="417"/>
                  </a:lnTo>
                  <a:lnTo>
                    <a:pt x="119" y="425"/>
                  </a:lnTo>
                  <a:lnTo>
                    <a:pt x="125" y="446"/>
                  </a:lnTo>
                  <a:lnTo>
                    <a:pt x="133" y="471"/>
                  </a:lnTo>
                  <a:lnTo>
                    <a:pt x="133" y="471"/>
                  </a:lnTo>
                  <a:lnTo>
                    <a:pt x="113" y="531"/>
                  </a:lnTo>
                  <a:lnTo>
                    <a:pt x="96" y="583"/>
                  </a:lnTo>
                  <a:lnTo>
                    <a:pt x="79" y="626"/>
                  </a:lnTo>
                  <a:lnTo>
                    <a:pt x="79" y="626"/>
                  </a:lnTo>
                  <a:lnTo>
                    <a:pt x="71" y="643"/>
                  </a:lnTo>
                  <a:lnTo>
                    <a:pt x="65" y="663"/>
                  </a:lnTo>
                  <a:lnTo>
                    <a:pt x="54" y="703"/>
                  </a:lnTo>
                  <a:lnTo>
                    <a:pt x="44" y="744"/>
                  </a:lnTo>
                  <a:lnTo>
                    <a:pt x="32" y="780"/>
                  </a:lnTo>
                  <a:lnTo>
                    <a:pt x="32" y="780"/>
                  </a:lnTo>
                  <a:lnTo>
                    <a:pt x="23" y="811"/>
                  </a:lnTo>
                  <a:lnTo>
                    <a:pt x="15" y="837"/>
                  </a:lnTo>
                  <a:lnTo>
                    <a:pt x="11" y="862"/>
                  </a:lnTo>
                  <a:lnTo>
                    <a:pt x="9" y="889"/>
                  </a:lnTo>
                  <a:lnTo>
                    <a:pt x="9" y="889"/>
                  </a:lnTo>
                  <a:lnTo>
                    <a:pt x="7" y="904"/>
                  </a:lnTo>
                  <a:lnTo>
                    <a:pt x="5" y="922"/>
                  </a:lnTo>
                  <a:lnTo>
                    <a:pt x="2" y="941"/>
                  </a:lnTo>
                  <a:lnTo>
                    <a:pt x="0" y="960"/>
                  </a:lnTo>
                  <a:lnTo>
                    <a:pt x="0" y="985"/>
                  </a:lnTo>
                  <a:lnTo>
                    <a:pt x="4" y="1011"/>
                  </a:lnTo>
                  <a:lnTo>
                    <a:pt x="11" y="1041"/>
                  </a:lnTo>
                  <a:lnTo>
                    <a:pt x="25" y="1074"/>
                  </a:lnTo>
                  <a:lnTo>
                    <a:pt x="25" y="1074"/>
                  </a:lnTo>
                  <a:lnTo>
                    <a:pt x="69" y="1167"/>
                  </a:lnTo>
                  <a:lnTo>
                    <a:pt x="77" y="1186"/>
                  </a:lnTo>
                  <a:lnTo>
                    <a:pt x="79" y="1198"/>
                  </a:lnTo>
                  <a:lnTo>
                    <a:pt x="79" y="1198"/>
                  </a:lnTo>
                  <a:lnTo>
                    <a:pt x="81" y="1210"/>
                  </a:lnTo>
                  <a:lnTo>
                    <a:pt x="85" y="1221"/>
                  </a:lnTo>
                  <a:lnTo>
                    <a:pt x="88" y="1231"/>
                  </a:lnTo>
                  <a:lnTo>
                    <a:pt x="92" y="1235"/>
                  </a:lnTo>
                  <a:lnTo>
                    <a:pt x="94" y="1237"/>
                  </a:lnTo>
                  <a:lnTo>
                    <a:pt x="94" y="1237"/>
                  </a:lnTo>
                  <a:lnTo>
                    <a:pt x="96" y="1237"/>
                  </a:lnTo>
                  <a:lnTo>
                    <a:pt x="100" y="1237"/>
                  </a:lnTo>
                  <a:lnTo>
                    <a:pt x="104" y="1233"/>
                  </a:lnTo>
                  <a:lnTo>
                    <a:pt x="110" y="1233"/>
                  </a:lnTo>
                  <a:lnTo>
                    <a:pt x="113" y="1235"/>
                  </a:lnTo>
                  <a:lnTo>
                    <a:pt x="117" y="1237"/>
                  </a:lnTo>
                  <a:lnTo>
                    <a:pt x="117" y="1237"/>
                  </a:lnTo>
                  <a:lnTo>
                    <a:pt x="127" y="1241"/>
                  </a:lnTo>
                  <a:lnTo>
                    <a:pt x="142" y="1242"/>
                  </a:lnTo>
                  <a:lnTo>
                    <a:pt x="185" y="1248"/>
                  </a:lnTo>
                  <a:lnTo>
                    <a:pt x="241" y="1252"/>
                  </a:lnTo>
                  <a:lnTo>
                    <a:pt x="241" y="1252"/>
                  </a:lnTo>
                  <a:lnTo>
                    <a:pt x="241" y="1252"/>
                  </a:lnTo>
                  <a:lnTo>
                    <a:pt x="243" y="1256"/>
                  </a:lnTo>
                  <a:lnTo>
                    <a:pt x="246" y="1264"/>
                  </a:lnTo>
                  <a:lnTo>
                    <a:pt x="256" y="1275"/>
                  </a:lnTo>
                  <a:lnTo>
                    <a:pt x="256" y="1275"/>
                  </a:lnTo>
                  <a:lnTo>
                    <a:pt x="262" y="1283"/>
                  </a:lnTo>
                  <a:lnTo>
                    <a:pt x="266" y="1289"/>
                  </a:lnTo>
                  <a:lnTo>
                    <a:pt x="270" y="1299"/>
                  </a:lnTo>
                  <a:lnTo>
                    <a:pt x="273" y="1302"/>
                  </a:lnTo>
                  <a:lnTo>
                    <a:pt x="277" y="1304"/>
                  </a:lnTo>
                  <a:lnTo>
                    <a:pt x="285" y="1306"/>
                  </a:lnTo>
                  <a:lnTo>
                    <a:pt x="295" y="1306"/>
                  </a:lnTo>
                  <a:lnTo>
                    <a:pt x="295" y="1306"/>
                  </a:lnTo>
                  <a:lnTo>
                    <a:pt x="312" y="1308"/>
                  </a:lnTo>
                  <a:lnTo>
                    <a:pt x="325" y="1310"/>
                  </a:lnTo>
                  <a:lnTo>
                    <a:pt x="349" y="1322"/>
                  </a:lnTo>
                  <a:lnTo>
                    <a:pt x="349" y="1322"/>
                  </a:lnTo>
                  <a:lnTo>
                    <a:pt x="362" y="1328"/>
                  </a:lnTo>
                  <a:lnTo>
                    <a:pt x="368" y="1331"/>
                  </a:lnTo>
                  <a:lnTo>
                    <a:pt x="372" y="1333"/>
                  </a:lnTo>
                  <a:lnTo>
                    <a:pt x="379" y="1329"/>
                  </a:lnTo>
                  <a:lnTo>
                    <a:pt x="379" y="1329"/>
                  </a:lnTo>
                  <a:lnTo>
                    <a:pt x="385" y="1326"/>
                  </a:lnTo>
                  <a:lnTo>
                    <a:pt x="389" y="1320"/>
                  </a:lnTo>
                  <a:lnTo>
                    <a:pt x="401" y="1306"/>
                  </a:lnTo>
                  <a:lnTo>
                    <a:pt x="412" y="1293"/>
                  </a:lnTo>
                  <a:lnTo>
                    <a:pt x="420" y="1287"/>
                  </a:lnTo>
                  <a:lnTo>
                    <a:pt x="426" y="1283"/>
                  </a:lnTo>
                  <a:lnTo>
                    <a:pt x="426" y="1283"/>
                  </a:lnTo>
                  <a:lnTo>
                    <a:pt x="433" y="1279"/>
                  </a:lnTo>
                  <a:lnTo>
                    <a:pt x="439" y="1273"/>
                  </a:lnTo>
                  <a:lnTo>
                    <a:pt x="451" y="1260"/>
                  </a:lnTo>
                  <a:lnTo>
                    <a:pt x="464" y="1244"/>
                  </a:lnTo>
                  <a:lnTo>
                    <a:pt x="510" y="1183"/>
                  </a:lnTo>
                  <a:lnTo>
                    <a:pt x="510" y="1183"/>
                  </a:lnTo>
                  <a:lnTo>
                    <a:pt x="530" y="1179"/>
                  </a:lnTo>
                  <a:lnTo>
                    <a:pt x="557" y="1175"/>
                  </a:lnTo>
                  <a:lnTo>
                    <a:pt x="557" y="1175"/>
                  </a:lnTo>
                  <a:lnTo>
                    <a:pt x="559" y="1175"/>
                  </a:lnTo>
                  <a:lnTo>
                    <a:pt x="559" y="1177"/>
                  </a:lnTo>
                  <a:lnTo>
                    <a:pt x="555" y="1181"/>
                  </a:lnTo>
                  <a:lnTo>
                    <a:pt x="555" y="1183"/>
                  </a:lnTo>
                  <a:lnTo>
                    <a:pt x="559" y="1181"/>
                  </a:lnTo>
                  <a:lnTo>
                    <a:pt x="580" y="1175"/>
                  </a:lnTo>
                  <a:lnTo>
                    <a:pt x="580" y="1175"/>
                  </a:lnTo>
                  <a:lnTo>
                    <a:pt x="609" y="1163"/>
                  </a:lnTo>
                  <a:lnTo>
                    <a:pt x="630" y="1154"/>
                  </a:lnTo>
                  <a:lnTo>
                    <a:pt x="657" y="1136"/>
                  </a:lnTo>
                  <a:lnTo>
                    <a:pt x="657" y="1136"/>
                  </a:lnTo>
                  <a:lnTo>
                    <a:pt x="672" y="1125"/>
                  </a:lnTo>
                  <a:lnTo>
                    <a:pt x="686" y="1109"/>
                  </a:lnTo>
                  <a:lnTo>
                    <a:pt x="703" y="1090"/>
                  </a:lnTo>
                  <a:lnTo>
                    <a:pt x="703" y="1090"/>
                  </a:lnTo>
                  <a:lnTo>
                    <a:pt x="709" y="1097"/>
                  </a:lnTo>
                  <a:lnTo>
                    <a:pt x="724" y="1115"/>
                  </a:lnTo>
                  <a:lnTo>
                    <a:pt x="736" y="1126"/>
                  </a:lnTo>
                  <a:lnTo>
                    <a:pt x="749" y="1136"/>
                  </a:lnTo>
                  <a:lnTo>
                    <a:pt x="763" y="1146"/>
                  </a:lnTo>
                  <a:lnTo>
                    <a:pt x="780" y="1152"/>
                  </a:lnTo>
                  <a:lnTo>
                    <a:pt x="780" y="1152"/>
                  </a:lnTo>
                  <a:lnTo>
                    <a:pt x="798" y="1155"/>
                  </a:lnTo>
                  <a:lnTo>
                    <a:pt x="813" y="1157"/>
                  </a:lnTo>
                  <a:lnTo>
                    <a:pt x="840" y="1159"/>
                  </a:lnTo>
                  <a:lnTo>
                    <a:pt x="865" y="1159"/>
                  </a:lnTo>
                  <a:lnTo>
                    <a:pt x="877" y="1163"/>
                  </a:lnTo>
                  <a:lnTo>
                    <a:pt x="888" y="1167"/>
                  </a:lnTo>
                  <a:lnTo>
                    <a:pt x="888" y="1167"/>
                  </a:lnTo>
                  <a:lnTo>
                    <a:pt x="906" y="1177"/>
                  </a:lnTo>
                  <a:lnTo>
                    <a:pt x="919" y="1184"/>
                  </a:lnTo>
                  <a:lnTo>
                    <a:pt x="925" y="1192"/>
                  </a:lnTo>
                  <a:lnTo>
                    <a:pt x="927" y="1198"/>
                  </a:lnTo>
                  <a:lnTo>
                    <a:pt x="927" y="1198"/>
                  </a:lnTo>
                  <a:lnTo>
                    <a:pt x="927" y="1213"/>
                  </a:lnTo>
                  <a:lnTo>
                    <a:pt x="929" y="1221"/>
                  </a:lnTo>
                  <a:lnTo>
                    <a:pt x="934" y="1229"/>
                  </a:lnTo>
                  <a:lnTo>
                    <a:pt x="934" y="1229"/>
                  </a:lnTo>
                  <a:lnTo>
                    <a:pt x="936" y="1233"/>
                  </a:lnTo>
                  <a:lnTo>
                    <a:pt x="936" y="1235"/>
                  </a:lnTo>
                  <a:lnTo>
                    <a:pt x="936" y="1239"/>
                  </a:lnTo>
                  <a:lnTo>
                    <a:pt x="938" y="1242"/>
                  </a:lnTo>
                  <a:lnTo>
                    <a:pt x="942" y="1246"/>
                  </a:lnTo>
                  <a:lnTo>
                    <a:pt x="965" y="1260"/>
                  </a:lnTo>
                  <a:lnTo>
                    <a:pt x="965" y="1260"/>
                  </a:lnTo>
                  <a:lnTo>
                    <a:pt x="981" y="1268"/>
                  </a:lnTo>
                  <a:lnTo>
                    <a:pt x="994" y="1271"/>
                  </a:lnTo>
                  <a:lnTo>
                    <a:pt x="1012" y="1277"/>
                  </a:lnTo>
                  <a:lnTo>
                    <a:pt x="1025" y="1281"/>
                  </a:lnTo>
                  <a:lnTo>
                    <a:pt x="1031" y="1285"/>
                  </a:lnTo>
                  <a:lnTo>
                    <a:pt x="1035" y="1291"/>
                  </a:lnTo>
                  <a:lnTo>
                    <a:pt x="1035" y="1291"/>
                  </a:lnTo>
                  <a:lnTo>
                    <a:pt x="1042" y="1297"/>
                  </a:lnTo>
                  <a:lnTo>
                    <a:pt x="1054" y="1300"/>
                  </a:lnTo>
                  <a:lnTo>
                    <a:pt x="1067" y="1304"/>
                  </a:lnTo>
                  <a:lnTo>
                    <a:pt x="1081" y="1304"/>
                  </a:lnTo>
                  <a:lnTo>
                    <a:pt x="1094" y="1306"/>
                  </a:lnTo>
                  <a:lnTo>
                    <a:pt x="1108" y="1304"/>
                  </a:lnTo>
                  <a:lnTo>
                    <a:pt x="1116" y="1302"/>
                  </a:lnTo>
                  <a:lnTo>
                    <a:pt x="1119" y="1299"/>
                  </a:lnTo>
                  <a:lnTo>
                    <a:pt x="1119" y="1299"/>
                  </a:lnTo>
                  <a:lnTo>
                    <a:pt x="1123" y="1289"/>
                  </a:lnTo>
                  <a:lnTo>
                    <a:pt x="1127" y="1279"/>
                  </a:lnTo>
                  <a:lnTo>
                    <a:pt x="1135" y="1268"/>
                  </a:lnTo>
                  <a:lnTo>
                    <a:pt x="1158" y="1260"/>
                  </a:lnTo>
                  <a:lnTo>
                    <a:pt x="1158" y="1260"/>
                  </a:lnTo>
                  <a:lnTo>
                    <a:pt x="1168" y="1244"/>
                  </a:lnTo>
                  <a:lnTo>
                    <a:pt x="1173" y="1233"/>
                  </a:lnTo>
                  <a:lnTo>
                    <a:pt x="1177" y="1229"/>
                  </a:lnTo>
                  <a:lnTo>
                    <a:pt x="1181" y="1229"/>
                  </a:lnTo>
                  <a:lnTo>
                    <a:pt x="1181" y="1229"/>
                  </a:lnTo>
                  <a:lnTo>
                    <a:pt x="1185" y="1229"/>
                  </a:lnTo>
                  <a:lnTo>
                    <a:pt x="1191" y="1227"/>
                  </a:lnTo>
                  <a:lnTo>
                    <a:pt x="1204" y="1221"/>
                  </a:lnTo>
                  <a:lnTo>
                    <a:pt x="1220" y="1213"/>
                  </a:lnTo>
                  <a:lnTo>
                    <a:pt x="1220" y="1213"/>
                  </a:lnTo>
                  <a:lnTo>
                    <a:pt x="1218" y="1208"/>
                  </a:lnTo>
                  <a:lnTo>
                    <a:pt x="1216" y="1196"/>
                  </a:lnTo>
                  <a:lnTo>
                    <a:pt x="1214" y="1190"/>
                  </a:lnTo>
                  <a:lnTo>
                    <a:pt x="1216" y="1184"/>
                  </a:lnTo>
                  <a:lnTo>
                    <a:pt x="1220" y="1183"/>
                  </a:lnTo>
                  <a:lnTo>
                    <a:pt x="1227" y="1183"/>
                  </a:lnTo>
                  <a:lnTo>
                    <a:pt x="1227" y="1183"/>
                  </a:lnTo>
                  <a:lnTo>
                    <a:pt x="1243" y="1184"/>
                  </a:lnTo>
                  <a:lnTo>
                    <a:pt x="1256" y="1184"/>
                  </a:lnTo>
                  <a:lnTo>
                    <a:pt x="1264" y="1181"/>
                  </a:lnTo>
                  <a:lnTo>
                    <a:pt x="1266" y="1177"/>
                  </a:lnTo>
                  <a:lnTo>
                    <a:pt x="1266" y="1175"/>
                  </a:lnTo>
                  <a:lnTo>
                    <a:pt x="1266" y="1175"/>
                  </a:lnTo>
                  <a:lnTo>
                    <a:pt x="1268" y="1163"/>
                  </a:lnTo>
                  <a:lnTo>
                    <a:pt x="1276" y="1146"/>
                  </a:lnTo>
                  <a:lnTo>
                    <a:pt x="1279" y="1138"/>
                  </a:lnTo>
                  <a:lnTo>
                    <a:pt x="1285" y="1132"/>
                  </a:lnTo>
                  <a:lnTo>
                    <a:pt x="1291" y="1128"/>
                  </a:lnTo>
                  <a:lnTo>
                    <a:pt x="1297" y="1128"/>
                  </a:lnTo>
                  <a:lnTo>
                    <a:pt x="1297" y="1128"/>
                  </a:lnTo>
                  <a:lnTo>
                    <a:pt x="1299" y="1128"/>
                  </a:lnTo>
                  <a:lnTo>
                    <a:pt x="1303" y="1126"/>
                  </a:lnTo>
                  <a:lnTo>
                    <a:pt x="1306" y="1121"/>
                  </a:lnTo>
                  <a:lnTo>
                    <a:pt x="1310" y="1109"/>
                  </a:lnTo>
                  <a:lnTo>
                    <a:pt x="1314" y="1096"/>
                  </a:lnTo>
                  <a:lnTo>
                    <a:pt x="1318" y="1070"/>
                  </a:lnTo>
                  <a:lnTo>
                    <a:pt x="1320" y="1059"/>
                  </a:lnTo>
                  <a:lnTo>
                    <a:pt x="1320" y="1059"/>
                  </a:lnTo>
                  <a:lnTo>
                    <a:pt x="1324" y="1055"/>
                  </a:lnTo>
                  <a:lnTo>
                    <a:pt x="1335" y="1043"/>
                  </a:lnTo>
                  <a:lnTo>
                    <a:pt x="1345" y="1030"/>
                  </a:lnTo>
                  <a:lnTo>
                    <a:pt x="1349" y="1020"/>
                  </a:lnTo>
                  <a:lnTo>
                    <a:pt x="1351" y="1012"/>
                  </a:lnTo>
                  <a:lnTo>
                    <a:pt x="1351" y="1012"/>
                  </a:lnTo>
                  <a:lnTo>
                    <a:pt x="1351" y="993"/>
                  </a:lnTo>
                  <a:lnTo>
                    <a:pt x="1351" y="972"/>
                  </a:lnTo>
                  <a:lnTo>
                    <a:pt x="1351" y="953"/>
                  </a:lnTo>
                  <a:lnTo>
                    <a:pt x="1351" y="943"/>
                  </a:lnTo>
                  <a:lnTo>
                    <a:pt x="1351" y="943"/>
                  </a:lnTo>
                  <a:lnTo>
                    <a:pt x="1351" y="937"/>
                  </a:lnTo>
                  <a:lnTo>
                    <a:pt x="1349" y="927"/>
                  </a:lnTo>
                  <a:lnTo>
                    <a:pt x="1341" y="896"/>
                  </a:lnTo>
                  <a:lnTo>
                    <a:pt x="1335" y="867"/>
                  </a:lnTo>
                  <a:lnTo>
                    <a:pt x="1333" y="860"/>
                  </a:lnTo>
                  <a:lnTo>
                    <a:pt x="1333" y="858"/>
                  </a:lnTo>
                  <a:lnTo>
                    <a:pt x="1335" y="858"/>
                  </a:lnTo>
                  <a:lnTo>
                    <a:pt x="1335" y="858"/>
                  </a:lnTo>
                  <a:lnTo>
                    <a:pt x="1343" y="862"/>
                  </a:lnTo>
                  <a:lnTo>
                    <a:pt x="1355" y="862"/>
                  </a:lnTo>
                  <a:lnTo>
                    <a:pt x="1356" y="860"/>
                  </a:lnTo>
                  <a:lnTo>
                    <a:pt x="1358" y="856"/>
                  </a:lnTo>
                  <a:lnTo>
                    <a:pt x="1356" y="850"/>
                  </a:lnTo>
                  <a:lnTo>
                    <a:pt x="1351" y="842"/>
                  </a:lnTo>
                  <a:lnTo>
                    <a:pt x="1351" y="842"/>
                  </a:lnTo>
                  <a:lnTo>
                    <a:pt x="1333" y="821"/>
                  </a:lnTo>
                  <a:lnTo>
                    <a:pt x="1316" y="794"/>
                  </a:lnTo>
                  <a:lnTo>
                    <a:pt x="1297" y="765"/>
                  </a:lnTo>
                  <a:lnTo>
                    <a:pt x="1297" y="719"/>
                  </a:lnTo>
                  <a:lnTo>
                    <a:pt x="1274" y="688"/>
                  </a:lnTo>
                  <a:lnTo>
                    <a:pt x="1274" y="688"/>
                  </a:lnTo>
                  <a:lnTo>
                    <a:pt x="1277" y="686"/>
                  </a:lnTo>
                  <a:lnTo>
                    <a:pt x="1285" y="678"/>
                  </a:lnTo>
                  <a:lnTo>
                    <a:pt x="1287" y="672"/>
                  </a:lnTo>
                  <a:lnTo>
                    <a:pt x="1289" y="665"/>
                  </a:lnTo>
                  <a:lnTo>
                    <a:pt x="1291" y="653"/>
                  </a:lnTo>
                  <a:lnTo>
                    <a:pt x="1289" y="641"/>
                  </a:lnTo>
                  <a:lnTo>
                    <a:pt x="1289" y="641"/>
                  </a:lnTo>
                  <a:lnTo>
                    <a:pt x="1279" y="591"/>
                  </a:lnTo>
                  <a:lnTo>
                    <a:pt x="1274" y="574"/>
                  </a:lnTo>
                  <a:lnTo>
                    <a:pt x="1270" y="568"/>
                  </a:lnTo>
                  <a:lnTo>
                    <a:pt x="1266" y="564"/>
                  </a:lnTo>
                  <a:lnTo>
                    <a:pt x="1266" y="564"/>
                  </a:lnTo>
                  <a:lnTo>
                    <a:pt x="1260" y="558"/>
                  </a:lnTo>
                  <a:lnTo>
                    <a:pt x="1250" y="547"/>
                  </a:lnTo>
                  <a:lnTo>
                    <a:pt x="1225" y="514"/>
                  </a:lnTo>
                  <a:lnTo>
                    <a:pt x="1197" y="471"/>
                  </a:lnTo>
                  <a:lnTo>
                    <a:pt x="1158" y="417"/>
                  </a:lnTo>
                  <a:lnTo>
                    <a:pt x="1150" y="348"/>
                  </a:lnTo>
                  <a:lnTo>
                    <a:pt x="1119" y="301"/>
                  </a:lnTo>
                  <a:lnTo>
                    <a:pt x="1119" y="301"/>
                  </a:lnTo>
                  <a:lnTo>
                    <a:pt x="1131" y="295"/>
                  </a:lnTo>
                  <a:lnTo>
                    <a:pt x="1143" y="288"/>
                  </a:lnTo>
                  <a:lnTo>
                    <a:pt x="1156" y="276"/>
                  </a:lnTo>
                  <a:lnTo>
                    <a:pt x="1170" y="262"/>
                  </a:lnTo>
                  <a:lnTo>
                    <a:pt x="1181" y="243"/>
                  </a:lnTo>
                  <a:lnTo>
                    <a:pt x="1187" y="233"/>
                  </a:lnTo>
                  <a:lnTo>
                    <a:pt x="1191" y="220"/>
                  </a:lnTo>
                  <a:lnTo>
                    <a:pt x="1195" y="206"/>
                  </a:lnTo>
                  <a:lnTo>
                    <a:pt x="1197" y="193"/>
                  </a:lnTo>
                  <a:lnTo>
                    <a:pt x="1197" y="193"/>
                  </a:lnTo>
                  <a:lnTo>
                    <a:pt x="1202" y="135"/>
                  </a:lnTo>
                  <a:lnTo>
                    <a:pt x="1202" y="108"/>
                  </a:lnTo>
                  <a:lnTo>
                    <a:pt x="1202" y="83"/>
                  </a:lnTo>
                  <a:lnTo>
                    <a:pt x="1198" y="61"/>
                  </a:lnTo>
                  <a:lnTo>
                    <a:pt x="1191" y="42"/>
                  </a:lnTo>
                  <a:lnTo>
                    <a:pt x="1187" y="34"/>
                  </a:lnTo>
                  <a:lnTo>
                    <a:pt x="1181" y="27"/>
                  </a:lnTo>
                  <a:lnTo>
                    <a:pt x="1173" y="21"/>
                  </a:lnTo>
                  <a:lnTo>
                    <a:pt x="1166" y="15"/>
                  </a:lnTo>
                  <a:lnTo>
                    <a:pt x="1166" y="15"/>
                  </a:lnTo>
                  <a:lnTo>
                    <a:pt x="1146" y="7"/>
                  </a:lnTo>
                  <a:lnTo>
                    <a:pt x="1125" y="2"/>
                  </a:lnTo>
                  <a:lnTo>
                    <a:pt x="1102" y="0"/>
                  </a:lnTo>
                  <a:lnTo>
                    <a:pt x="1079" y="0"/>
                  </a:lnTo>
                  <a:lnTo>
                    <a:pt x="1056" y="2"/>
                  </a:lnTo>
                  <a:lnTo>
                    <a:pt x="1033" y="7"/>
                  </a:lnTo>
                  <a:lnTo>
                    <a:pt x="1013" y="13"/>
                  </a:lnTo>
                  <a:lnTo>
                    <a:pt x="996" y="23"/>
                  </a:lnTo>
                  <a:lnTo>
                    <a:pt x="996" y="23"/>
                  </a:lnTo>
                  <a:lnTo>
                    <a:pt x="979" y="36"/>
                  </a:lnTo>
                  <a:lnTo>
                    <a:pt x="961" y="54"/>
                  </a:lnTo>
                  <a:lnTo>
                    <a:pt x="944" y="75"/>
                  </a:lnTo>
                  <a:lnTo>
                    <a:pt x="927" y="98"/>
                  </a:lnTo>
                  <a:lnTo>
                    <a:pt x="900" y="137"/>
                  </a:lnTo>
                  <a:lnTo>
                    <a:pt x="888" y="154"/>
                  </a:lnTo>
                  <a:lnTo>
                    <a:pt x="888" y="15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15">
              <a:extLst>
                <a:ext uri="{FF2B5EF4-FFF2-40B4-BE49-F238E27FC236}">
                  <a16:creationId xmlns:a16="http://schemas.microsoft.com/office/drawing/2014/main" id="{5BB5A130-E51B-4262-BE94-810F614CC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0" y="479425"/>
              <a:ext cx="330200" cy="333375"/>
            </a:xfrm>
            <a:custGeom>
              <a:avLst/>
              <a:gdLst>
                <a:gd name="T0" fmla="*/ 131 w 208"/>
                <a:gd name="T1" fmla="*/ 1 h 210"/>
                <a:gd name="T2" fmla="*/ 129 w 208"/>
                <a:gd name="T3" fmla="*/ 0 h 210"/>
                <a:gd name="T4" fmla="*/ 116 w 208"/>
                <a:gd name="T5" fmla="*/ 9 h 210"/>
                <a:gd name="T6" fmla="*/ 91 w 208"/>
                <a:gd name="T7" fmla="*/ 27 h 210"/>
                <a:gd name="T8" fmla="*/ 70 w 208"/>
                <a:gd name="T9" fmla="*/ 40 h 210"/>
                <a:gd name="T10" fmla="*/ 31 w 208"/>
                <a:gd name="T11" fmla="*/ 56 h 210"/>
                <a:gd name="T12" fmla="*/ 21 w 208"/>
                <a:gd name="T13" fmla="*/ 59 h 210"/>
                <a:gd name="T14" fmla="*/ 12 w 208"/>
                <a:gd name="T15" fmla="*/ 69 h 210"/>
                <a:gd name="T16" fmla="*/ 8 w 208"/>
                <a:gd name="T17" fmla="*/ 79 h 210"/>
                <a:gd name="T18" fmla="*/ 0 w 208"/>
                <a:gd name="T19" fmla="*/ 102 h 210"/>
                <a:gd name="T20" fmla="*/ 0 w 208"/>
                <a:gd name="T21" fmla="*/ 106 h 210"/>
                <a:gd name="T22" fmla="*/ 12 w 208"/>
                <a:gd name="T23" fmla="*/ 112 h 210"/>
                <a:gd name="T24" fmla="*/ 23 w 208"/>
                <a:gd name="T25" fmla="*/ 117 h 210"/>
                <a:gd name="T26" fmla="*/ 33 w 208"/>
                <a:gd name="T27" fmla="*/ 121 h 210"/>
                <a:gd name="T28" fmla="*/ 43 w 208"/>
                <a:gd name="T29" fmla="*/ 119 h 210"/>
                <a:gd name="T30" fmla="*/ 46 w 208"/>
                <a:gd name="T31" fmla="*/ 125 h 210"/>
                <a:gd name="T32" fmla="*/ 54 w 208"/>
                <a:gd name="T33" fmla="*/ 135 h 210"/>
                <a:gd name="T34" fmla="*/ 62 w 208"/>
                <a:gd name="T35" fmla="*/ 141 h 210"/>
                <a:gd name="T36" fmla="*/ 66 w 208"/>
                <a:gd name="T37" fmla="*/ 144 h 210"/>
                <a:gd name="T38" fmla="*/ 79 w 208"/>
                <a:gd name="T39" fmla="*/ 152 h 210"/>
                <a:gd name="T40" fmla="*/ 85 w 208"/>
                <a:gd name="T41" fmla="*/ 156 h 210"/>
                <a:gd name="T42" fmla="*/ 104 w 208"/>
                <a:gd name="T43" fmla="*/ 164 h 210"/>
                <a:gd name="T44" fmla="*/ 120 w 208"/>
                <a:gd name="T45" fmla="*/ 173 h 210"/>
                <a:gd name="T46" fmla="*/ 123 w 208"/>
                <a:gd name="T47" fmla="*/ 179 h 210"/>
                <a:gd name="T48" fmla="*/ 129 w 208"/>
                <a:gd name="T49" fmla="*/ 195 h 210"/>
                <a:gd name="T50" fmla="*/ 139 w 208"/>
                <a:gd name="T51" fmla="*/ 202 h 210"/>
                <a:gd name="T52" fmla="*/ 193 w 208"/>
                <a:gd name="T53" fmla="*/ 179 h 210"/>
                <a:gd name="T54" fmla="*/ 208 w 208"/>
                <a:gd name="T55" fmla="*/ 148 h 210"/>
                <a:gd name="T56" fmla="*/ 208 w 208"/>
                <a:gd name="T57" fmla="*/ 102 h 210"/>
                <a:gd name="T58" fmla="*/ 185 w 208"/>
                <a:gd name="T59" fmla="*/ 71 h 210"/>
                <a:gd name="T60" fmla="*/ 174 w 208"/>
                <a:gd name="T61" fmla="*/ 75 h 210"/>
                <a:gd name="T62" fmla="*/ 164 w 208"/>
                <a:gd name="T63" fmla="*/ 75 h 210"/>
                <a:gd name="T64" fmla="*/ 162 w 208"/>
                <a:gd name="T65" fmla="*/ 71 h 210"/>
                <a:gd name="T66" fmla="*/ 166 w 208"/>
                <a:gd name="T67" fmla="*/ 44 h 210"/>
                <a:gd name="T68" fmla="*/ 170 w 208"/>
                <a:gd name="T69" fmla="*/ 25 h 210"/>
                <a:gd name="T70" fmla="*/ 160 w 208"/>
                <a:gd name="T71" fmla="*/ 27 h 210"/>
                <a:gd name="T72" fmla="*/ 154 w 208"/>
                <a:gd name="T73" fmla="*/ 25 h 210"/>
                <a:gd name="T74" fmla="*/ 139 w 208"/>
                <a:gd name="T75" fmla="*/ 13 h 210"/>
                <a:gd name="T76" fmla="*/ 131 w 208"/>
                <a:gd name="T77" fmla="*/ 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8" h="210">
                  <a:moveTo>
                    <a:pt x="131" y="1"/>
                  </a:moveTo>
                  <a:lnTo>
                    <a:pt x="131" y="1"/>
                  </a:lnTo>
                  <a:lnTo>
                    <a:pt x="131" y="1"/>
                  </a:lnTo>
                  <a:lnTo>
                    <a:pt x="129" y="0"/>
                  </a:lnTo>
                  <a:lnTo>
                    <a:pt x="125" y="3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91" y="27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52" y="48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21" y="59"/>
                  </a:lnTo>
                  <a:lnTo>
                    <a:pt x="17" y="63"/>
                  </a:lnTo>
                  <a:lnTo>
                    <a:pt x="12" y="69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2" y="94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6"/>
                  </a:lnTo>
                  <a:lnTo>
                    <a:pt x="4" y="110"/>
                  </a:lnTo>
                  <a:lnTo>
                    <a:pt x="12" y="112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9" y="119"/>
                  </a:lnTo>
                  <a:lnTo>
                    <a:pt x="33" y="121"/>
                  </a:lnTo>
                  <a:lnTo>
                    <a:pt x="39" y="119"/>
                  </a:lnTo>
                  <a:lnTo>
                    <a:pt x="43" y="119"/>
                  </a:lnTo>
                  <a:lnTo>
                    <a:pt x="46" y="125"/>
                  </a:lnTo>
                  <a:lnTo>
                    <a:pt x="46" y="125"/>
                  </a:lnTo>
                  <a:lnTo>
                    <a:pt x="50" y="133"/>
                  </a:lnTo>
                  <a:lnTo>
                    <a:pt x="54" y="135"/>
                  </a:lnTo>
                  <a:lnTo>
                    <a:pt x="58" y="137"/>
                  </a:lnTo>
                  <a:lnTo>
                    <a:pt x="62" y="141"/>
                  </a:lnTo>
                  <a:lnTo>
                    <a:pt x="62" y="141"/>
                  </a:lnTo>
                  <a:lnTo>
                    <a:pt x="66" y="144"/>
                  </a:lnTo>
                  <a:lnTo>
                    <a:pt x="73" y="148"/>
                  </a:lnTo>
                  <a:lnTo>
                    <a:pt x="79" y="152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93" y="160"/>
                  </a:lnTo>
                  <a:lnTo>
                    <a:pt x="104" y="164"/>
                  </a:lnTo>
                  <a:lnTo>
                    <a:pt x="114" y="170"/>
                  </a:lnTo>
                  <a:lnTo>
                    <a:pt x="120" y="173"/>
                  </a:lnTo>
                  <a:lnTo>
                    <a:pt x="123" y="179"/>
                  </a:lnTo>
                  <a:lnTo>
                    <a:pt x="123" y="179"/>
                  </a:lnTo>
                  <a:lnTo>
                    <a:pt x="127" y="189"/>
                  </a:lnTo>
                  <a:lnTo>
                    <a:pt x="129" y="195"/>
                  </a:lnTo>
                  <a:lnTo>
                    <a:pt x="131" y="199"/>
                  </a:lnTo>
                  <a:lnTo>
                    <a:pt x="139" y="202"/>
                  </a:lnTo>
                  <a:lnTo>
                    <a:pt x="162" y="210"/>
                  </a:lnTo>
                  <a:lnTo>
                    <a:pt x="193" y="179"/>
                  </a:lnTo>
                  <a:lnTo>
                    <a:pt x="185" y="164"/>
                  </a:lnTo>
                  <a:lnTo>
                    <a:pt x="208" y="148"/>
                  </a:lnTo>
                  <a:lnTo>
                    <a:pt x="193" y="133"/>
                  </a:lnTo>
                  <a:lnTo>
                    <a:pt x="208" y="102"/>
                  </a:lnTo>
                  <a:lnTo>
                    <a:pt x="170" y="102"/>
                  </a:lnTo>
                  <a:lnTo>
                    <a:pt x="185" y="71"/>
                  </a:lnTo>
                  <a:lnTo>
                    <a:pt x="185" y="71"/>
                  </a:lnTo>
                  <a:lnTo>
                    <a:pt x="174" y="75"/>
                  </a:lnTo>
                  <a:lnTo>
                    <a:pt x="166" y="75"/>
                  </a:lnTo>
                  <a:lnTo>
                    <a:pt x="164" y="75"/>
                  </a:lnTo>
                  <a:lnTo>
                    <a:pt x="162" y="71"/>
                  </a:lnTo>
                  <a:lnTo>
                    <a:pt x="162" y="71"/>
                  </a:lnTo>
                  <a:lnTo>
                    <a:pt x="162" y="59"/>
                  </a:lnTo>
                  <a:lnTo>
                    <a:pt x="166" y="44"/>
                  </a:lnTo>
                  <a:lnTo>
                    <a:pt x="170" y="25"/>
                  </a:lnTo>
                  <a:lnTo>
                    <a:pt x="170" y="25"/>
                  </a:lnTo>
                  <a:lnTo>
                    <a:pt x="166" y="25"/>
                  </a:lnTo>
                  <a:lnTo>
                    <a:pt x="160" y="27"/>
                  </a:lnTo>
                  <a:lnTo>
                    <a:pt x="154" y="25"/>
                  </a:lnTo>
                  <a:lnTo>
                    <a:pt x="154" y="25"/>
                  </a:lnTo>
                  <a:lnTo>
                    <a:pt x="147" y="21"/>
                  </a:lnTo>
                  <a:lnTo>
                    <a:pt x="139" y="13"/>
                  </a:lnTo>
                  <a:lnTo>
                    <a:pt x="131" y="1"/>
                  </a:lnTo>
                  <a:lnTo>
                    <a:pt x="131" y="1"/>
                  </a:lnTo>
                  <a:close/>
                </a:path>
              </a:pathLst>
            </a:custGeom>
            <a:solidFill>
              <a:srgbClr val="CCCCCC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16">
              <a:extLst>
                <a:ext uri="{FF2B5EF4-FFF2-40B4-BE49-F238E27FC236}">
                  <a16:creationId xmlns:a16="http://schemas.microsoft.com/office/drawing/2014/main" id="{9E5F0821-0D5F-4E65-88CF-CC96E2B9D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275" y="614363"/>
              <a:ext cx="393700" cy="376238"/>
            </a:xfrm>
            <a:custGeom>
              <a:avLst/>
              <a:gdLst>
                <a:gd name="T0" fmla="*/ 138 w 248"/>
                <a:gd name="T1" fmla="*/ 2 h 237"/>
                <a:gd name="T2" fmla="*/ 208 w 248"/>
                <a:gd name="T3" fmla="*/ 34 h 237"/>
                <a:gd name="T4" fmla="*/ 223 w 248"/>
                <a:gd name="T5" fmla="*/ 48 h 237"/>
                <a:gd name="T6" fmla="*/ 233 w 248"/>
                <a:gd name="T7" fmla="*/ 61 h 237"/>
                <a:gd name="T8" fmla="*/ 244 w 248"/>
                <a:gd name="T9" fmla="*/ 87 h 237"/>
                <a:gd name="T10" fmla="*/ 246 w 248"/>
                <a:gd name="T11" fmla="*/ 94 h 237"/>
                <a:gd name="T12" fmla="*/ 248 w 248"/>
                <a:gd name="T13" fmla="*/ 125 h 237"/>
                <a:gd name="T14" fmla="*/ 246 w 248"/>
                <a:gd name="T15" fmla="*/ 133 h 237"/>
                <a:gd name="T16" fmla="*/ 239 w 248"/>
                <a:gd name="T17" fmla="*/ 137 h 237"/>
                <a:gd name="T18" fmla="*/ 192 w 248"/>
                <a:gd name="T19" fmla="*/ 156 h 237"/>
                <a:gd name="T20" fmla="*/ 181 w 248"/>
                <a:gd name="T21" fmla="*/ 160 h 237"/>
                <a:gd name="T22" fmla="*/ 167 w 248"/>
                <a:gd name="T23" fmla="*/ 162 h 237"/>
                <a:gd name="T24" fmla="*/ 161 w 248"/>
                <a:gd name="T25" fmla="*/ 172 h 237"/>
                <a:gd name="T26" fmla="*/ 138 w 248"/>
                <a:gd name="T27" fmla="*/ 203 h 237"/>
                <a:gd name="T28" fmla="*/ 136 w 248"/>
                <a:gd name="T29" fmla="*/ 208 h 237"/>
                <a:gd name="T30" fmla="*/ 138 w 248"/>
                <a:gd name="T31" fmla="*/ 228 h 237"/>
                <a:gd name="T32" fmla="*/ 136 w 248"/>
                <a:gd name="T33" fmla="*/ 235 h 237"/>
                <a:gd name="T34" fmla="*/ 123 w 248"/>
                <a:gd name="T35" fmla="*/ 233 h 237"/>
                <a:gd name="T36" fmla="*/ 102 w 248"/>
                <a:gd name="T37" fmla="*/ 224 h 237"/>
                <a:gd name="T38" fmla="*/ 67 w 248"/>
                <a:gd name="T39" fmla="*/ 203 h 237"/>
                <a:gd name="T40" fmla="*/ 54 w 248"/>
                <a:gd name="T41" fmla="*/ 195 h 237"/>
                <a:gd name="T42" fmla="*/ 27 w 248"/>
                <a:gd name="T43" fmla="*/ 183 h 237"/>
                <a:gd name="T44" fmla="*/ 11 w 248"/>
                <a:gd name="T45" fmla="*/ 170 h 237"/>
                <a:gd name="T46" fmla="*/ 7 w 248"/>
                <a:gd name="T47" fmla="*/ 164 h 237"/>
                <a:gd name="T48" fmla="*/ 2 w 248"/>
                <a:gd name="T49" fmla="*/ 139 h 237"/>
                <a:gd name="T50" fmla="*/ 0 w 248"/>
                <a:gd name="T51" fmla="*/ 125 h 237"/>
                <a:gd name="T52" fmla="*/ 17 w 248"/>
                <a:gd name="T53" fmla="*/ 121 h 237"/>
                <a:gd name="T54" fmla="*/ 23 w 248"/>
                <a:gd name="T55" fmla="*/ 117 h 237"/>
                <a:gd name="T56" fmla="*/ 29 w 248"/>
                <a:gd name="T57" fmla="*/ 100 h 237"/>
                <a:gd name="T58" fmla="*/ 54 w 248"/>
                <a:gd name="T59" fmla="*/ 87 h 237"/>
                <a:gd name="T60" fmla="*/ 92 w 248"/>
                <a:gd name="T61" fmla="*/ 48 h 237"/>
                <a:gd name="T62" fmla="*/ 131 w 248"/>
                <a:gd name="T63" fmla="*/ 25 h 237"/>
                <a:gd name="T64" fmla="*/ 129 w 248"/>
                <a:gd name="T65" fmla="*/ 19 h 237"/>
                <a:gd name="T66" fmla="*/ 125 w 248"/>
                <a:gd name="T67" fmla="*/ 3 h 237"/>
                <a:gd name="T68" fmla="*/ 131 w 248"/>
                <a:gd name="T69" fmla="*/ 0 h 237"/>
                <a:gd name="T70" fmla="*/ 138 w 248"/>
                <a:gd name="T71" fmla="*/ 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8" h="237">
                  <a:moveTo>
                    <a:pt x="138" y="2"/>
                  </a:moveTo>
                  <a:lnTo>
                    <a:pt x="138" y="2"/>
                  </a:lnTo>
                  <a:lnTo>
                    <a:pt x="185" y="21"/>
                  </a:lnTo>
                  <a:lnTo>
                    <a:pt x="208" y="34"/>
                  </a:lnTo>
                  <a:lnTo>
                    <a:pt x="217" y="42"/>
                  </a:lnTo>
                  <a:lnTo>
                    <a:pt x="223" y="48"/>
                  </a:lnTo>
                  <a:lnTo>
                    <a:pt x="223" y="48"/>
                  </a:lnTo>
                  <a:lnTo>
                    <a:pt x="233" y="61"/>
                  </a:lnTo>
                  <a:lnTo>
                    <a:pt x="241" y="75"/>
                  </a:lnTo>
                  <a:lnTo>
                    <a:pt x="244" y="87"/>
                  </a:lnTo>
                  <a:lnTo>
                    <a:pt x="246" y="94"/>
                  </a:lnTo>
                  <a:lnTo>
                    <a:pt x="246" y="94"/>
                  </a:lnTo>
                  <a:lnTo>
                    <a:pt x="248" y="114"/>
                  </a:lnTo>
                  <a:lnTo>
                    <a:pt x="248" y="125"/>
                  </a:lnTo>
                  <a:lnTo>
                    <a:pt x="248" y="131"/>
                  </a:lnTo>
                  <a:lnTo>
                    <a:pt x="246" y="133"/>
                  </a:lnTo>
                  <a:lnTo>
                    <a:pt x="246" y="133"/>
                  </a:lnTo>
                  <a:lnTo>
                    <a:pt x="239" y="137"/>
                  </a:lnTo>
                  <a:lnTo>
                    <a:pt x="225" y="145"/>
                  </a:lnTo>
                  <a:lnTo>
                    <a:pt x="192" y="156"/>
                  </a:lnTo>
                  <a:lnTo>
                    <a:pt x="192" y="156"/>
                  </a:lnTo>
                  <a:lnTo>
                    <a:pt x="181" y="160"/>
                  </a:lnTo>
                  <a:lnTo>
                    <a:pt x="173" y="160"/>
                  </a:lnTo>
                  <a:lnTo>
                    <a:pt x="167" y="162"/>
                  </a:lnTo>
                  <a:lnTo>
                    <a:pt x="161" y="172"/>
                  </a:lnTo>
                  <a:lnTo>
                    <a:pt x="161" y="172"/>
                  </a:lnTo>
                  <a:lnTo>
                    <a:pt x="150" y="189"/>
                  </a:lnTo>
                  <a:lnTo>
                    <a:pt x="138" y="203"/>
                  </a:lnTo>
                  <a:lnTo>
                    <a:pt x="138" y="203"/>
                  </a:lnTo>
                  <a:lnTo>
                    <a:pt x="136" y="208"/>
                  </a:lnTo>
                  <a:lnTo>
                    <a:pt x="136" y="214"/>
                  </a:lnTo>
                  <a:lnTo>
                    <a:pt x="138" y="228"/>
                  </a:lnTo>
                  <a:lnTo>
                    <a:pt x="138" y="233"/>
                  </a:lnTo>
                  <a:lnTo>
                    <a:pt x="136" y="235"/>
                  </a:lnTo>
                  <a:lnTo>
                    <a:pt x="131" y="237"/>
                  </a:lnTo>
                  <a:lnTo>
                    <a:pt x="123" y="233"/>
                  </a:lnTo>
                  <a:lnTo>
                    <a:pt x="123" y="233"/>
                  </a:lnTo>
                  <a:lnTo>
                    <a:pt x="102" y="224"/>
                  </a:lnTo>
                  <a:lnTo>
                    <a:pt x="84" y="212"/>
                  </a:lnTo>
                  <a:lnTo>
                    <a:pt x="67" y="203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40" y="189"/>
                  </a:lnTo>
                  <a:lnTo>
                    <a:pt x="27" y="183"/>
                  </a:lnTo>
                  <a:lnTo>
                    <a:pt x="15" y="175"/>
                  </a:lnTo>
                  <a:lnTo>
                    <a:pt x="11" y="170"/>
                  </a:lnTo>
                  <a:lnTo>
                    <a:pt x="7" y="164"/>
                  </a:lnTo>
                  <a:lnTo>
                    <a:pt x="7" y="164"/>
                  </a:lnTo>
                  <a:lnTo>
                    <a:pt x="3" y="150"/>
                  </a:lnTo>
                  <a:lnTo>
                    <a:pt x="2" y="139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9" y="123"/>
                  </a:lnTo>
                  <a:lnTo>
                    <a:pt x="17" y="121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7" y="110"/>
                  </a:lnTo>
                  <a:lnTo>
                    <a:pt x="29" y="100"/>
                  </a:lnTo>
                  <a:lnTo>
                    <a:pt x="30" y="87"/>
                  </a:lnTo>
                  <a:lnTo>
                    <a:pt x="54" y="87"/>
                  </a:lnTo>
                  <a:lnTo>
                    <a:pt x="61" y="48"/>
                  </a:lnTo>
                  <a:lnTo>
                    <a:pt x="92" y="48"/>
                  </a:lnTo>
                  <a:lnTo>
                    <a:pt x="100" y="25"/>
                  </a:lnTo>
                  <a:lnTo>
                    <a:pt x="131" y="25"/>
                  </a:lnTo>
                  <a:lnTo>
                    <a:pt x="131" y="25"/>
                  </a:lnTo>
                  <a:lnTo>
                    <a:pt x="129" y="19"/>
                  </a:lnTo>
                  <a:lnTo>
                    <a:pt x="127" y="9"/>
                  </a:lnTo>
                  <a:lnTo>
                    <a:pt x="125" y="3"/>
                  </a:lnTo>
                  <a:lnTo>
                    <a:pt x="127" y="2"/>
                  </a:lnTo>
                  <a:lnTo>
                    <a:pt x="131" y="0"/>
                  </a:lnTo>
                  <a:lnTo>
                    <a:pt x="138" y="2"/>
                  </a:lnTo>
                  <a:lnTo>
                    <a:pt x="138" y="2"/>
                  </a:lnTo>
                  <a:close/>
                </a:path>
              </a:pathLst>
            </a:custGeom>
            <a:solidFill>
              <a:srgbClr val="CCCCCC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17">
              <a:extLst>
                <a:ext uri="{FF2B5EF4-FFF2-40B4-BE49-F238E27FC236}">
                  <a16:creationId xmlns:a16="http://schemas.microsoft.com/office/drawing/2014/main" id="{8C091A61-1A3C-429F-98BE-C04463DB1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063" y="2151063"/>
              <a:ext cx="696913" cy="736600"/>
            </a:xfrm>
            <a:custGeom>
              <a:avLst/>
              <a:gdLst>
                <a:gd name="T0" fmla="*/ 123 w 439"/>
                <a:gd name="T1" fmla="*/ 0 h 464"/>
                <a:gd name="T2" fmla="*/ 139 w 439"/>
                <a:gd name="T3" fmla="*/ 23 h 464"/>
                <a:gd name="T4" fmla="*/ 0 w 439"/>
                <a:gd name="T5" fmla="*/ 216 h 464"/>
                <a:gd name="T6" fmla="*/ 142 w 439"/>
                <a:gd name="T7" fmla="*/ 75 h 464"/>
                <a:gd name="T8" fmla="*/ 167 w 439"/>
                <a:gd name="T9" fmla="*/ 54 h 464"/>
                <a:gd name="T10" fmla="*/ 169 w 439"/>
                <a:gd name="T11" fmla="*/ 54 h 464"/>
                <a:gd name="T12" fmla="*/ 162 w 439"/>
                <a:gd name="T13" fmla="*/ 70 h 464"/>
                <a:gd name="T14" fmla="*/ 125 w 439"/>
                <a:gd name="T15" fmla="*/ 118 h 464"/>
                <a:gd name="T16" fmla="*/ 115 w 439"/>
                <a:gd name="T17" fmla="*/ 124 h 464"/>
                <a:gd name="T18" fmla="*/ 115 w 439"/>
                <a:gd name="T19" fmla="*/ 124 h 464"/>
                <a:gd name="T20" fmla="*/ 129 w 439"/>
                <a:gd name="T21" fmla="*/ 114 h 464"/>
                <a:gd name="T22" fmla="*/ 200 w 439"/>
                <a:gd name="T23" fmla="*/ 85 h 464"/>
                <a:gd name="T24" fmla="*/ 127 w 439"/>
                <a:gd name="T25" fmla="*/ 157 h 464"/>
                <a:gd name="T26" fmla="*/ 60 w 439"/>
                <a:gd name="T27" fmla="*/ 220 h 464"/>
                <a:gd name="T28" fmla="*/ 54 w 439"/>
                <a:gd name="T29" fmla="*/ 224 h 464"/>
                <a:gd name="T30" fmla="*/ 90 w 439"/>
                <a:gd name="T31" fmla="*/ 197 h 464"/>
                <a:gd name="T32" fmla="*/ 243 w 439"/>
                <a:gd name="T33" fmla="*/ 91 h 464"/>
                <a:gd name="T34" fmla="*/ 277 w 439"/>
                <a:gd name="T35" fmla="*/ 70 h 464"/>
                <a:gd name="T36" fmla="*/ 248 w 439"/>
                <a:gd name="T37" fmla="*/ 133 h 464"/>
                <a:gd name="T38" fmla="*/ 92 w 439"/>
                <a:gd name="T39" fmla="*/ 464 h 464"/>
                <a:gd name="T40" fmla="*/ 200 w 439"/>
                <a:gd name="T41" fmla="*/ 348 h 464"/>
                <a:gd name="T42" fmla="*/ 275 w 439"/>
                <a:gd name="T43" fmla="*/ 236 h 464"/>
                <a:gd name="T44" fmla="*/ 343 w 439"/>
                <a:gd name="T45" fmla="*/ 133 h 464"/>
                <a:gd name="T46" fmla="*/ 347 w 439"/>
                <a:gd name="T47" fmla="*/ 124 h 464"/>
                <a:gd name="T48" fmla="*/ 333 w 439"/>
                <a:gd name="T49" fmla="*/ 164 h 464"/>
                <a:gd name="T50" fmla="*/ 285 w 439"/>
                <a:gd name="T51" fmla="*/ 356 h 464"/>
                <a:gd name="T52" fmla="*/ 291 w 439"/>
                <a:gd name="T53" fmla="*/ 338 h 464"/>
                <a:gd name="T54" fmla="*/ 343 w 439"/>
                <a:gd name="T55" fmla="*/ 234 h 464"/>
                <a:gd name="T56" fmla="*/ 389 w 439"/>
                <a:gd name="T57" fmla="*/ 141 h 464"/>
                <a:gd name="T58" fmla="*/ 393 w 439"/>
                <a:gd name="T59" fmla="*/ 131 h 464"/>
                <a:gd name="T60" fmla="*/ 391 w 439"/>
                <a:gd name="T61" fmla="*/ 162 h 464"/>
                <a:gd name="T62" fmla="*/ 385 w 439"/>
                <a:gd name="T63" fmla="*/ 317 h 464"/>
                <a:gd name="T64" fmla="*/ 393 w 439"/>
                <a:gd name="T65" fmla="*/ 272 h 464"/>
                <a:gd name="T66" fmla="*/ 439 w 439"/>
                <a:gd name="T67" fmla="*/ 7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9" h="464">
                  <a:moveTo>
                    <a:pt x="123" y="0"/>
                  </a:moveTo>
                  <a:lnTo>
                    <a:pt x="123" y="0"/>
                  </a:lnTo>
                  <a:lnTo>
                    <a:pt x="46" y="85"/>
                  </a:lnTo>
                  <a:lnTo>
                    <a:pt x="139" y="23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85" y="131"/>
                  </a:lnTo>
                  <a:lnTo>
                    <a:pt x="142" y="75"/>
                  </a:lnTo>
                  <a:lnTo>
                    <a:pt x="162" y="58"/>
                  </a:lnTo>
                  <a:lnTo>
                    <a:pt x="167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7" y="60"/>
                  </a:lnTo>
                  <a:lnTo>
                    <a:pt x="162" y="70"/>
                  </a:lnTo>
                  <a:lnTo>
                    <a:pt x="142" y="95"/>
                  </a:lnTo>
                  <a:lnTo>
                    <a:pt x="125" y="118"/>
                  </a:lnTo>
                  <a:lnTo>
                    <a:pt x="117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9" y="120"/>
                  </a:lnTo>
                  <a:lnTo>
                    <a:pt x="129" y="114"/>
                  </a:lnTo>
                  <a:lnTo>
                    <a:pt x="158" y="100"/>
                  </a:lnTo>
                  <a:lnTo>
                    <a:pt x="200" y="85"/>
                  </a:lnTo>
                  <a:lnTo>
                    <a:pt x="200" y="85"/>
                  </a:lnTo>
                  <a:lnTo>
                    <a:pt x="127" y="157"/>
                  </a:lnTo>
                  <a:lnTo>
                    <a:pt x="75" y="205"/>
                  </a:lnTo>
                  <a:lnTo>
                    <a:pt x="60" y="220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63" y="216"/>
                  </a:lnTo>
                  <a:lnTo>
                    <a:pt x="90" y="197"/>
                  </a:lnTo>
                  <a:lnTo>
                    <a:pt x="166" y="143"/>
                  </a:lnTo>
                  <a:lnTo>
                    <a:pt x="243" y="91"/>
                  </a:lnTo>
                  <a:lnTo>
                    <a:pt x="268" y="75"/>
                  </a:lnTo>
                  <a:lnTo>
                    <a:pt x="277" y="70"/>
                  </a:lnTo>
                  <a:lnTo>
                    <a:pt x="277" y="70"/>
                  </a:lnTo>
                  <a:lnTo>
                    <a:pt x="248" y="133"/>
                  </a:lnTo>
                  <a:lnTo>
                    <a:pt x="185" y="269"/>
                  </a:lnTo>
                  <a:lnTo>
                    <a:pt x="92" y="464"/>
                  </a:lnTo>
                  <a:lnTo>
                    <a:pt x="270" y="147"/>
                  </a:lnTo>
                  <a:lnTo>
                    <a:pt x="200" y="348"/>
                  </a:lnTo>
                  <a:lnTo>
                    <a:pt x="200" y="348"/>
                  </a:lnTo>
                  <a:lnTo>
                    <a:pt x="275" y="236"/>
                  </a:lnTo>
                  <a:lnTo>
                    <a:pt x="325" y="158"/>
                  </a:lnTo>
                  <a:lnTo>
                    <a:pt x="343" y="133"/>
                  </a:lnTo>
                  <a:lnTo>
                    <a:pt x="347" y="124"/>
                  </a:lnTo>
                  <a:lnTo>
                    <a:pt x="347" y="124"/>
                  </a:lnTo>
                  <a:lnTo>
                    <a:pt x="343" y="135"/>
                  </a:lnTo>
                  <a:lnTo>
                    <a:pt x="333" y="164"/>
                  </a:lnTo>
                  <a:lnTo>
                    <a:pt x="312" y="251"/>
                  </a:lnTo>
                  <a:lnTo>
                    <a:pt x="285" y="356"/>
                  </a:lnTo>
                  <a:lnTo>
                    <a:pt x="285" y="356"/>
                  </a:lnTo>
                  <a:lnTo>
                    <a:pt x="291" y="338"/>
                  </a:lnTo>
                  <a:lnTo>
                    <a:pt x="304" y="309"/>
                  </a:lnTo>
                  <a:lnTo>
                    <a:pt x="343" y="234"/>
                  </a:lnTo>
                  <a:lnTo>
                    <a:pt x="379" y="162"/>
                  </a:lnTo>
                  <a:lnTo>
                    <a:pt x="389" y="141"/>
                  </a:lnTo>
                  <a:lnTo>
                    <a:pt x="393" y="131"/>
                  </a:lnTo>
                  <a:lnTo>
                    <a:pt x="393" y="131"/>
                  </a:lnTo>
                  <a:lnTo>
                    <a:pt x="391" y="139"/>
                  </a:lnTo>
                  <a:lnTo>
                    <a:pt x="391" y="162"/>
                  </a:lnTo>
                  <a:lnTo>
                    <a:pt x="387" y="230"/>
                  </a:lnTo>
                  <a:lnTo>
                    <a:pt x="385" y="317"/>
                  </a:lnTo>
                  <a:lnTo>
                    <a:pt x="385" y="317"/>
                  </a:lnTo>
                  <a:lnTo>
                    <a:pt x="393" y="272"/>
                  </a:lnTo>
                  <a:lnTo>
                    <a:pt x="412" y="191"/>
                  </a:lnTo>
                  <a:lnTo>
                    <a:pt x="439" y="7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18">
              <a:extLst>
                <a:ext uri="{FF2B5EF4-FFF2-40B4-BE49-F238E27FC236}">
                  <a16:creationId xmlns:a16="http://schemas.microsoft.com/office/drawing/2014/main" id="{6D0E772D-F89E-4110-8718-781E42E1E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063" y="2151063"/>
              <a:ext cx="696913" cy="736600"/>
            </a:xfrm>
            <a:custGeom>
              <a:avLst/>
              <a:gdLst>
                <a:gd name="T0" fmla="*/ 123 w 439"/>
                <a:gd name="T1" fmla="*/ 0 h 464"/>
                <a:gd name="T2" fmla="*/ 139 w 439"/>
                <a:gd name="T3" fmla="*/ 23 h 464"/>
                <a:gd name="T4" fmla="*/ 0 w 439"/>
                <a:gd name="T5" fmla="*/ 216 h 464"/>
                <a:gd name="T6" fmla="*/ 142 w 439"/>
                <a:gd name="T7" fmla="*/ 75 h 464"/>
                <a:gd name="T8" fmla="*/ 167 w 439"/>
                <a:gd name="T9" fmla="*/ 54 h 464"/>
                <a:gd name="T10" fmla="*/ 169 w 439"/>
                <a:gd name="T11" fmla="*/ 54 h 464"/>
                <a:gd name="T12" fmla="*/ 162 w 439"/>
                <a:gd name="T13" fmla="*/ 70 h 464"/>
                <a:gd name="T14" fmla="*/ 125 w 439"/>
                <a:gd name="T15" fmla="*/ 118 h 464"/>
                <a:gd name="T16" fmla="*/ 115 w 439"/>
                <a:gd name="T17" fmla="*/ 124 h 464"/>
                <a:gd name="T18" fmla="*/ 115 w 439"/>
                <a:gd name="T19" fmla="*/ 124 h 464"/>
                <a:gd name="T20" fmla="*/ 129 w 439"/>
                <a:gd name="T21" fmla="*/ 114 h 464"/>
                <a:gd name="T22" fmla="*/ 200 w 439"/>
                <a:gd name="T23" fmla="*/ 85 h 464"/>
                <a:gd name="T24" fmla="*/ 127 w 439"/>
                <a:gd name="T25" fmla="*/ 157 h 464"/>
                <a:gd name="T26" fmla="*/ 60 w 439"/>
                <a:gd name="T27" fmla="*/ 220 h 464"/>
                <a:gd name="T28" fmla="*/ 54 w 439"/>
                <a:gd name="T29" fmla="*/ 224 h 464"/>
                <a:gd name="T30" fmla="*/ 90 w 439"/>
                <a:gd name="T31" fmla="*/ 197 h 464"/>
                <a:gd name="T32" fmla="*/ 243 w 439"/>
                <a:gd name="T33" fmla="*/ 91 h 464"/>
                <a:gd name="T34" fmla="*/ 277 w 439"/>
                <a:gd name="T35" fmla="*/ 70 h 464"/>
                <a:gd name="T36" fmla="*/ 248 w 439"/>
                <a:gd name="T37" fmla="*/ 133 h 464"/>
                <a:gd name="T38" fmla="*/ 92 w 439"/>
                <a:gd name="T39" fmla="*/ 464 h 464"/>
                <a:gd name="T40" fmla="*/ 200 w 439"/>
                <a:gd name="T41" fmla="*/ 348 h 464"/>
                <a:gd name="T42" fmla="*/ 275 w 439"/>
                <a:gd name="T43" fmla="*/ 236 h 464"/>
                <a:gd name="T44" fmla="*/ 343 w 439"/>
                <a:gd name="T45" fmla="*/ 133 h 464"/>
                <a:gd name="T46" fmla="*/ 347 w 439"/>
                <a:gd name="T47" fmla="*/ 124 h 464"/>
                <a:gd name="T48" fmla="*/ 333 w 439"/>
                <a:gd name="T49" fmla="*/ 164 h 464"/>
                <a:gd name="T50" fmla="*/ 285 w 439"/>
                <a:gd name="T51" fmla="*/ 356 h 464"/>
                <a:gd name="T52" fmla="*/ 291 w 439"/>
                <a:gd name="T53" fmla="*/ 338 h 464"/>
                <a:gd name="T54" fmla="*/ 343 w 439"/>
                <a:gd name="T55" fmla="*/ 234 h 464"/>
                <a:gd name="T56" fmla="*/ 389 w 439"/>
                <a:gd name="T57" fmla="*/ 141 h 464"/>
                <a:gd name="T58" fmla="*/ 393 w 439"/>
                <a:gd name="T59" fmla="*/ 131 h 464"/>
                <a:gd name="T60" fmla="*/ 391 w 439"/>
                <a:gd name="T61" fmla="*/ 162 h 464"/>
                <a:gd name="T62" fmla="*/ 385 w 439"/>
                <a:gd name="T63" fmla="*/ 317 h 464"/>
                <a:gd name="T64" fmla="*/ 393 w 439"/>
                <a:gd name="T65" fmla="*/ 272 h 464"/>
                <a:gd name="T66" fmla="*/ 439 w 439"/>
                <a:gd name="T67" fmla="*/ 7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9" h="464">
                  <a:moveTo>
                    <a:pt x="123" y="0"/>
                  </a:moveTo>
                  <a:lnTo>
                    <a:pt x="123" y="0"/>
                  </a:lnTo>
                  <a:lnTo>
                    <a:pt x="46" y="85"/>
                  </a:lnTo>
                  <a:lnTo>
                    <a:pt x="139" y="23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85" y="131"/>
                  </a:lnTo>
                  <a:lnTo>
                    <a:pt x="142" y="75"/>
                  </a:lnTo>
                  <a:lnTo>
                    <a:pt x="162" y="58"/>
                  </a:lnTo>
                  <a:lnTo>
                    <a:pt x="167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7" y="60"/>
                  </a:lnTo>
                  <a:lnTo>
                    <a:pt x="162" y="70"/>
                  </a:lnTo>
                  <a:lnTo>
                    <a:pt x="142" y="95"/>
                  </a:lnTo>
                  <a:lnTo>
                    <a:pt x="125" y="118"/>
                  </a:lnTo>
                  <a:lnTo>
                    <a:pt x="117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9" y="120"/>
                  </a:lnTo>
                  <a:lnTo>
                    <a:pt x="129" y="114"/>
                  </a:lnTo>
                  <a:lnTo>
                    <a:pt x="158" y="100"/>
                  </a:lnTo>
                  <a:lnTo>
                    <a:pt x="200" y="85"/>
                  </a:lnTo>
                  <a:lnTo>
                    <a:pt x="200" y="85"/>
                  </a:lnTo>
                  <a:lnTo>
                    <a:pt x="127" y="157"/>
                  </a:lnTo>
                  <a:lnTo>
                    <a:pt x="75" y="205"/>
                  </a:lnTo>
                  <a:lnTo>
                    <a:pt x="60" y="220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63" y="216"/>
                  </a:lnTo>
                  <a:lnTo>
                    <a:pt x="90" y="197"/>
                  </a:lnTo>
                  <a:lnTo>
                    <a:pt x="166" y="143"/>
                  </a:lnTo>
                  <a:lnTo>
                    <a:pt x="243" y="91"/>
                  </a:lnTo>
                  <a:lnTo>
                    <a:pt x="268" y="75"/>
                  </a:lnTo>
                  <a:lnTo>
                    <a:pt x="277" y="70"/>
                  </a:lnTo>
                  <a:lnTo>
                    <a:pt x="277" y="70"/>
                  </a:lnTo>
                  <a:lnTo>
                    <a:pt x="248" y="133"/>
                  </a:lnTo>
                  <a:lnTo>
                    <a:pt x="185" y="269"/>
                  </a:lnTo>
                  <a:lnTo>
                    <a:pt x="92" y="464"/>
                  </a:lnTo>
                  <a:lnTo>
                    <a:pt x="270" y="147"/>
                  </a:lnTo>
                  <a:lnTo>
                    <a:pt x="200" y="348"/>
                  </a:lnTo>
                  <a:lnTo>
                    <a:pt x="200" y="348"/>
                  </a:lnTo>
                  <a:lnTo>
                    <a:pt x="275" y="236"/>
                  </a:lnTo>
                  <a:lnTo>
                    <a:pt x="325" y="158"/>
                  </a:lnTo>
                  <a:lnTo>
                    <a:pt x="343" y="133"/>
                  </a:lnTo>
                  <a:lnTo>
                    <a:pt x="347" y="124"/>
                  </a:lnTo>
                  <a:lnTo>
                    <a:pt x="347" y="124"/>
                  </a:lnTo>
                  <a:lnTo>
                    <a:pt x="343" y="135"/>
                  </a:lnTo>
                  <a:lnTo>
                    <a:pt x="333" y="164"/>
                  </a:lnTo>
                  <a:lnTo>
                    <a:pt x="312" y="251"/>
                  </a:lnTo>
                  <a:lnTo>
                    <a:pt x="285" y="356"/>
                  </a:lnTo>
                  <a:lnTo>
                    <a:pt x="285" y="356"/>
                  </a:lnTo>
                  <a:lnTo>
                    <a:pt x="291" y="338"/>
                  </a:lnTo>
                  <a:lnTo>
                    <a:pt x="304" y="309"/>
                  </a:lnTo>
                  <a:lnTo>
                    <a:pt x="343" y="234"/>
                  </a:lnTo>
                  <a:lnTo>
                    <a:pt x="379" y="162"/>
                  </a:lnTo>
                  <a:lnTo>
                    <a:pt x="389" y="141"/>
                  </a:lnTo>
                  <a:lnTo>
                    <a:pt x="393" y="131"/>
                  </a:lnTo>
                  <a:lnTo>
                    <a:pt x="393" y="131"/>
                  </a:lnTo>
                  <a:lnTo>
                    <a:pt x="391" y="139"/>
                  </a:lnTo>
                  <a:lnTo>
                    <a:pt x="391" y="162"/>
                  </a:lnTo>
                  <a:lnTo>
                    <a:pt x="387" y="230"/>
                  </a:lnTo>
                  <a:lnTo>
                    <a:pt x="385" y="317"/>
                  </a:lnTo>
                  <a:lnTo>
                    <a:pt x="385" y="317"/>
                  </a:lnTo>
                  <a:lnTo>
                    <a:pt x="393" y="272"/>
                  </a:lnTo>
                  <a:lnTo>
                    <a:pt x="412" y="191"/>
                  </a:lnTo>
                  <a:lnTo>
                    <a:pt x="439" y="77"/>
                  </a:lnTo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19">
              <a:extLst>
                <a:ext uri="{FF2B5EF4-FFF2-40B4-BE49-F238E27FC236}">
                  <a16:creationId xmlns:a16="http://schemas.microsoft.com/office/drawing/2014/main" id="{33006D10-3066-44B0-8D9C-4F0B08788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713" y="2101850"/>
              <a:ext cx="712788" cy="515938"/>
            </a:xfrm>
            <a:custGeom>
              <a:avLst/>
              <a:gdLst>
                <a:gd name="T0" fmla="*/ 177 w 449"/>
                <a:gd name="T1" fmla="*/ 0 h 325"/>
                <a:gd name="T2" fmla="*/ 177 w 449"/>
                <a:gd name="T3" fmla="*/ 0 h 325"/>
                <a:gd name="T4" fmla="*/ 320 w 449"/>
                <a:gd name="T5" fmla="*/ 104 h 325"/>
                <a:gd name="T6" fmla="*/ 414 w 449"/>
                <a:gd name="T7" fmla="*/ 174 h 325"/>
                <a:gd name="T8" fmla="*/ 441 w 449"/>
                <a:gd name="T9" fmla="*/ 195 h 325"/>
                <a:gd name="T10" fmla="*/ 447 w 449"/>
                <a:gd name="T11" fmla="*/ 201 h 325"/>
                <a:gd name="T12" fmla="*/ 449 w 449"/>
                <a:gd name="T13" fmla="*/ 201 h 325"/>
                <a:gd name="T14" fmla="*/ 447 w 449"/>
                <a:gd name="T15" fmla="*/ 201 h 325"/>
                <a:gd name="T16" fmla="*/ 447 w 449"/>
                <a:gd name="T17" fmla="*/ 201 h 325"/>
                <a:gd name="T18" fmla="*/ 304 w 449"/>
                <a:gd name="T19" fmla="*/ 112 h 325"/>
                <a:gd name="T20" fmla="*/ 177 w 449"/>
                <a:gd name="T21" fmla="*/ 31 h 325"/>
                <a:gd name="T22" fmla="*/ 231 w 449"/>
                <a:gd name="T23" fmla="*/ 101 h 325"/>
                <a:gd name="T24" fmla="*/ 169 w 449"/>
                <a:gd name="T25" fmla="*/ 85 h 325"/>
                <a:gd name="T26" fmla="*/ 401 w 449"/>
                <a:gd name="T27" fmla="*/ 317 h 325"/>
                <a:gd name="T28" fmla="*/ 401 w 449"/>
                <a:gd name="T29" fmla="*/ 317 h 325"/>
                <a:gd name="T30" fmla="*/ 254 w 449"/>
                <a:gd name="T31" fmla="*/ 203 h 325"/>
                <a:gd name="T32" fmla="*/ 152 w 449"/>
                <a:gd name="T33" fmla="*/ 126 h 325"/>
                <a:gd name="T34" fmla="*/ 108 w 449"/>
                <a:gd name="T35" fmla="*/ 93 h 325"/>
                <a:gd name="T36" fmla="*/ 108 w 449"/>
                <a:gd name="T37" fmla="*/ 93 h 325"/>
                <a:gd name="T38" fmla="*/ 194 w 449"/>
                <a:gd name="T39" fmla="*/ 211 h 325"/>
                <a:gd name="T40" fmla="*/ 248 w 449"/>
                <a:gd name="T41" fmla="*/ 286 h 325"/>
                <a:gd name="T42" fmla="*/ 262 w 449"/>
                <a:gd name="T43" fmla="*/ 307 h 325"/>
                <a:gd name="T44" fmla="*/ 264 w 449"/>
                <a:gd name="T45" fmla="*/ 311 h 325"/>
                <a:gd name="T46" fmla="*/ 262 w 449"/>
                <a:gd name="T47" fmla="*/ 309 h 325"/>
                <a:gd name="T48" fmla="*/ 262 w 449"/>
                <a:gd name="T49" fmla="*/ 309 h 325"/>
                <a:gd name="T50" fmla="*/ 229 w 449"/>
                <a:gd name="T51" fmla="*/ 274 h 325"/>
                <a:gd name="T52" fmla="*/ 179 w 449"/>
                <a:gd name="T53" fmla="*/ 222 h 325"/>
                <a:gd name="T54" fmla="*/ 115 w 449"/>
                <a:gd name="T55" fmla="*/ 155 h 325"/>
                <a:gd name="T56" fmla="*/ 115 w 449"/>
                <a:gd name="T57" fmla="*/ 155 h 325"/>
                <a:gd name="T58" fmla="*/ 164 w 449"/>
                <a:gd name="T59" fmla="*/ 230 h 325"/>
                <a:gd name="T60" fmla="*/ 208 w 449"/>
                <a:gd name="T61" fmla="*/ 302 h 325"/>
                <a:gd name="T62" fmla="*/ 208 w 449"/>
                <a:gd name="T63" fmla="*/ 302 h 325"/>
                <a:gd name="T64" fmla="*/ 190 w 449"/>
                <a:gd name="T65" fmla="*/ 282 h 325"/>
                <a:gd name="T66" fmla="*/ 156 w 449"/>
                <a:gd name="T67" fmla="*/ 244 h 325"/>
                <a:gd name="T68" fmla="*/ 108 w 449"/>
                <a:gd name="T69" fmla="*/ 193 h 325"/>
                <a:gd name="T70" fmla="*/ 169 w 449"/>
                <a:gd name="T71" fmla="*/ 309 h 325"/>
                <a:gd name="T72" fmla="*/ 61 w 449"/>
                <a:gd name="T73" fmla="*/ 162 h 325"/>
                <a:gd name="T74" fmla="*/ 115 w 449"/>
                <a:gd name="T75" fmla="*/ 325 h 325"/>
                <a:gd name="T76" fmla="*/ 0 w 449"/>
                <a:gd name="T77" fmla="*/ 139 h 325"/>
                <a:gd name="T78" fmla="*/ 177 w 449"/>
                <a:gd name="T7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49" h="325">
                  <a:moveTo>
                    <a:pt x="177" y="0"/>
                  </a:moveTo>
                  <a:lnTo>
                    <a:pt x="177" y="0"/>
                  </a:lnTo>
                  <a:lnTo>
                    <a:pt x="320" y="104"/>
                  </a:lnTo>
                  <a:lnTo>
                    <a:pt x="414" y="174"/>
                  </a:lnTo>
                  <a:lnTo>
                    <a:pt x="441" y="195"/>
                  </a:lnTo>
                  <a:lnTo>
                    <a:pt x="447" y="201"/>
                  </a:lnTo>
                  <a:lnTo>
                    <a:pt x="449" y="201"/>
                  </a:lnTo>
                  <a:lnTo>
                    <a:pt x="447" y="201"/>
                  </a:lnTo>
                  <a:lnTo>
                    <a:pt x="447" y="201"/>
                  </a:lnTo>
                  <a:lnTo>
                    <a:pt x="304" y="112"/>
                  </a:lnTo>
                  <a:lnTo>
                    <a:pt x="177" y="31"/>
                  </a:lnTo>
                  <a:lnTo>
                    <a:pt x="231" y="101"/>
                  </a:lnTo>
                  <a:lnTo>
                    <a:pt x="169" y="85"/>
                  </a:lnTo>
                  <a:lnTo>
                    <a:pt x="401" y="317"/>
                  </a:lnTo>
                  <a:lnTo>
                    <a:pt x="401" y="317"/>
                  </a:lnTo>
                  <a:lnTo>
                    <a:pt x="254" y="203"/>
                  </a:lnTo>
                  <a:lnTo>
                    <a:pt x="152" y="126"/>
                  </a:lnTo>
                  <a:lnTo>
                    <a:pt x="108" y="93"/>
                  </a:lnTo>
                  <a:lnTo>
                    <a:pt x="108" y="93"/>
                  </a:lnTo>
                  <a:lnTo>
                    <a:pt x="194" y="211"/>
                  </a:lnTo>
                  <a:lnTo>
                    <a:pt x="248" y="286"/>
                  </a:lnTo>
                  <a:lnTo>
                    <a:pt x="262" y="307"/>
                  </a:lnTo>
                  <a:lnTo>
                    <a:pt x="264" y="311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29" y="274"/>
                  </a:lnTo>
                  <a:lnTo>
                    <a:pt x="179" y="222"/>
                  </a:lnTo>
                  <a:lnTo>
                    <a:pt x="115" y="155"/>
                  </a:lnTo>
                  <a:lnTo>
                    <a:pt x="115" y="155"/>
                  </a:lnTo>
                  <a:lnTo>
                    <a:pt x="164" y="230"/>
                  </a:lnTo>
                  <a:lnTo>
                    <a:pt x="208" y="302"/>
                  </a:lnTo>
                  <a:lnTo>
                    <a:pt x="208" y="302"/>
                  </a:lnTo>
                  <a:lnTo>
                    <a:pt x="190" y="282"/>
                  </a:lnTo>
                  <a:lnTo>
                    <a:pt x="156" y="244"/>
                  </a:lnTo>
                  <a:lnTo>
                    <a:pt x="108" y="193"/>
                  </a:lnTo>
                  <a:lnTo>
                    <a:pt x="169" y="309"/>
                  </a:lnTo>
                  <a:lnTo>
                    <a:pt x="61" y="162"/>
                  </a:lnTo>
                  <a:lnTo>
                    <a:pt x="115" y="325"/>
                  </a:lnTo>
                  <a:lnTo>
                    <a:pt x="0" y="139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20">
              <a:extLst>
                <a:ext uri="{FF2B5EF4-FFF2-40B4-BE49-F238E27FC236}">
                  <a16:creationId xmlns:a16="http://schemas.microsoft.com/office/drawing/2014/main" id="{69AFDDD5-DBEE-49D2-BED7-49F35E6EE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713" y="2101850"/>
              <a:ext cx="712788" cy="515938"/>
            </a:xfrm>
            <a:custGeom>
              <a:avLst/>
              <a:gdLst>
                <a:gd name="T0" fmla="*/ 177 w 449"/>
                <a:gd name="T1" fmla="*/ 0 h 325"/>
                <a:gd name="T2" fmla="*/ 177 w 449"/>
                <a:gd name="T3" fmla="*/ 0 h 325"/>
                <a:gd name="T4" fmla="*/ 320 w 449"/>
                <a:gd name="T5" fmla="*/ 104 h 325"/>
                <a:gd name="T6" fmla="*/ 414 w 449"/>
                <a:gd name="T7" fmla="*/ 174 h 325"/>
                <a:gd name="T8" fmla="*/ 441 w 449"/>
                <a:gd name="T9" fmla="*/ 195 h 325"/>
                <a:gd name="T10" fmla="*/ 447 w 449"/>
                <a:gd name="T11" fmla="*/ 201 h 325"/>
                <a:gd name="T12" fmla="*/ 449 w 449"/>
                <a:gd name="T13" fmla="*/ 201 h 325"/>
                <a:gd name="T14" fmla="*/ 447 w 449"/>
                <a:gd name="T15" fmla="*/ 201 h 325"/>
                <a:gd name="T16" fmla="*/ 447 w 449"/>
                <a:gd name="T17" fmla="*/ 201 h 325"/>
                <a:gd name="T18" fmla="*/ 304 w 449"/>
                <a:gd name="T19" fmla="*/ 112 h 325"/>
                <a:gd name="T20" fmla="*/ 177 w 449"/>
                <a:gd name="T21" fmla="*/ 31 h 325"/>
                <a:gd name="T22" fmla="*/ 231 w 449"/>
                <a:gd name="T23" fmla="*/ 101 h 325"/>
                <a:gd name="T24" fmla="*/ 169 w 449"/>
                <a:gd name="T25" fmla="*/ 85 h 325"/>
                <a:gd name="T26" fmla="*/ 401 w 449"/>
                <a:gd name="T27" fmla="*/ 317 h 325"/>
                <a:gd name="T28" fmla="*/ 401 w 449"/>
                <a:gd name="T29" fmla="*/ 317 h 325"/>
                <a:gd name="T30" fmla="*/ 254 w 449"/>
                <a:gd name="T31" fmla="*/ 203 h 325"/>
                <a:gd name="T32" fmla="*/ 152 w 449"/>
                <a:gd name="T33" fmla="*/ 126 h 325"/>
                <a:gd name="T34" fmla="*/ 108 w 449"/>
                <a:gd name="T35" fmla="*/ 93 h 325"/>
                <a:gd name="T36" fmla="*/ 108 w 449"/>
                <a:gd name="T37" fmla="*/ 93 h 325"/>
                <a:gd name="T38" fmla="*/ 194 w 449"/>
                <a:gd name="T39" fmla="*/ 211 h 325"/>
                <a:gd name="T40" fmla="*/ 248 w 449"/>
                <a:gd name="T41" fmla="*/ 286 h 325"/>
                <a:gd name="T42" fmla="*/ 262 w 449"/>
                <a:gd name="T43" fmla="*/ 307 h 325"/>
                <a:gd name="T44" fmla="*/ 264 w 449"/>
                <a:gd name="T45" fmla="*/ 311 h 325"/>
                <a:gd name="T46" fmla="*/ 262 w 449"/>
                <a:gd name="T47" fmla="*/ 309 h 325"/>
                <a:gd name="T48" fmla="*/ 262 w 449"/>
                <a:gd name="T49" fmla="*/ 309 h 325"/>
                <a:gd name="T50" fmla="*/ 229 w 449"/>
                <a:gd name="T51" fmla="*/ 274 h 325"/>
                <a:gd name="T52" fmla="*/ 179 w 449"/>
                <a:gd name="T53" fmla="*/ 222 h 325"/>
                <a:gd name="T54" fmla="*/ 115 w 449"/>
                <a:gd name="T55" fmla="*/ 155 h 325"/>
                <a:gd name="T56" fmla="*/ 115 w 449"/>
                <a:gd name="T57" fmla="*/ 155 h 325"/>
                <a:gd name="T58" fmla="*/ 164 w 449"/>
                <a:gd name="T59" fmla="*/ 230 h 325"/>
                <a:gd name="T60" fmla="*/ 208 w 449"/>
                <a:gd name="T61" fmla="*/ 302 h 325"/>
                <a:gd name="T62" fmla="*/ 208 w 449"/>
                <a:gd name="T63" fmla="*/ 302 h 325"/>
                <a:gd name="T64" fmla="*/ 190 w 449"/>
                <a:gd name="T65" fmla="*/ 282 h 325"/>
                <a:gd name="T66" fmla="*/ 156 w 449"/>
                <a:gd name="T67" fmla="*/ 244 h 325"/>
                <a:gd name="T68" fmla="*/ 108 w 449"/>
                <a:gd name="T69" fmla="*/ 193 h 325"/>
                <a:gd name="T70" fmla="*/ 169 w 449"/>
                <a:gd name="T71" fmla="*/ 309 h 325"/>
                <a:gd name="T72" fmla="*/ 61 w 449"/>
                <a:gd name="T73" fmla="*/ 162 h 325"/>
                <a:gd name="T74" fmla="*/ 115 w 449"/>
                <a:gd name="T75" fmla="*/ 325 h 325"/>
                <a:gd name="T76" fmla="*/ 0 w 449"/>
                <a:gd name="T77" fmla="*/ 139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49" h="325">
                  <a:moveTo>
                    <a:pt x="177" y="0"/>
                  </a:moveTo>
                  <a:lnTo>
                    <a:pt x="177" y="0"/>
                  </a:lnTo>
                  <a:lnTo>
                    <a:pt x="320" y="104"/>
                  </a:lnTo>
                  <a:lnTo>
                    <a:pt x="414" y="174"/>
                  </a:lnTo>
                  <a:lnTo>
                    <a:pt x="441" y="195"/>
                  </a:lnTo>
                  <a:lnTo>
                    <a:pt x="447" y="201"/>
                  </a:lnTo>
                  <a:lnTo>
                    <a:pt x="449" y="201"/>
                  </a:lnTo>
                  <a:lnTo>
                    <a:pt x="447" y="201"/>
                  </a:lnTo>
                  <a:lnTo>
                    <a:pt x="447" y="201"/>
                  </a:lnTo>
                  <a:lnTo>
                    <a:pt x="304" y="112"/>
                  </a:lnTo>
                  <a:lnTo>
                    <a:pt x="177" y="31"/>
                  </a:lnTo>
                  <a:lnTo>
                    <a:pt x="231" y="101"/>
                  </a:lnTo>
                  <a:lnTo>
                    <a:pt x="169" y="85"/>
                  </a:lnTo>
                  <a:lnTo>
                    <a:pt x="401" y="317"/>
                  </a:lnTo>
                  <a:lnTo>
                    <a:pt x="401" y="317"/>
                  </a:lnTo>
                  <a:lnTo>
                    <a:pt x="254" y="203"/>
                  </a:lnTo>
                  <a:lnTo>
                    <a:pt x="152" y="126"/>
                  </a:lnTo>
                  <a:lnTo>
                    <a:pt x="108" y="93"/>
                  </a:lnTo>
                  <a:lnTo>
                    <a:pt x="108" y="93"/>
                  </a:lnTo>
                  <a:lnTo>
                    <a:pt x="194" y="211"/>
                  </a:lnTo>
                  <a:lnTo>
                    <a:pt x="248" y="286"/>
                  </a:lnTo>
                  <a:lnTo>
                    <a:pt x="262" y="307"/>
                  </a:lnTo>
                  <a:lnTo>
                    <a:pt x="264" y="311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29" y="274"/>
                  </a:lnTo>
                  <a:lnTo>
                    <a:pt x="179" y="222"/>
                  </a:lnTo>
                  <a:lnTo>
                    <a:pt x="115" y="155"/>
                  </a:lnTo>
                  <a:lnTo>
                    <a:pt x="115" y="155"/>
                  </a:lnTo>
                  <a:lnTo>
                    <a:pt x="164" y="230"/>
                  </a:lnTo>
                  <a:lnTo>
                    <a:pt x="208" y="302"/>
                  </a:lnTo>
                  <a:lnTo>
                    <a:pt x="208" y="302"/>
                  </a:lnTo>
                  <a:lnTo>
                    <a:pt x="190" y="282"/>
                  </a:lnTo>
                  <a:lnTo>
                    <a:pt x="156" y="244"/>
                  </a:lnTo>
                  <a:lnTo>
                    <a:pt x="108" y="193"/>
                  </a:lnTo>
                  <a:lnTo>
                    <a:pt x="169" y="309"/>
                  </a:lnTo>
                  <a:lnTo>
                    <a:pt x="61" y="162"/>
                  </a:lnTo>
                  <a:lnTo>
                    <a:pt x="115" y="325"/>
                  </a:lnTo>
                  <a:lnTo>
                    <a:pt x="0" y="139"/>
                  </a:lnTo>
                </a:path>
              </a:pathLst>
            </a:custGeom>
            <a:noFill/>
            <a:ln w="1270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21">
              <a:extLst>
                <a:ext uri="{FF2B5EF4-FFF2-40B4-BE49-F238E27FC236}">
                  <a16:creationId xmlns:a16="http://schemas.microsoft.com/office/drawing/2014/main" id="{C8114A85-DE71-49E3-BD1E-DDE9DE5DE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4375" y="2114550"/>
              <a:ext cx="798513" cy="604838"/>
            </a:xfrm>
            <a:custGeom>
              <a:avLst/>
              <a:gdLst>
                <a:gd name="T0" fmla="*/ 30 w 503"/>
                <a:gd name="T1" fmla="*/ 69 h 381"/>
                <a:gd name="T2" fmla="*/ 15 w 503"/>
                <a:gd name="T3" fmla="*/ 75 h 381"/>
                <a:gd name="T4" fmla="*/ 2 w 503"/>
                <a:gd name="T5" fmla="*/ 87 h 381"/>
                <a:gd name="T6" fmla="*/ 0 w 503"/>
                <a:gd name="T7" fmla="*/ 93 h 381"/>
                <a:gd name="T8" fmla="*/ 2 w 503"/>
                <a:gd name="T9" fmla="*/ 114 h 381"/>
                <a:gd name="T10" fmla="*/ 13 w 503"/>
                <a:gd name="T11" fmla="*/ 178 h 381"/>
                <a:gd name="T12" fmla="*/ 15 w 503"/>
                <a:gd name="T13" fmla="*/ 201 h 381"/>
                <a:gd name="T14" fmla="*/ 13 w 503"/>
                <a:gd name="T15" fmla="*/ 241 h 381"/>
                <a:gd name="T16" fmla="*/ 15 w 503"/>
                <a:gd name="T17" fmla="*/ 278 h 381"/>
                <a:gd name="T18" fmla="*/ 23 w 503"/>
                <a:gd name="T19" fmla="*/ 303 h 381"/>
                <a:gd name="T20" fmla="*/ 30 w 503"/>
                <a:gd name="T21" fmla="*/ 324 h 381"/>
                <a:gd name="T22" fmla="*/ 34 w 503"/>
                <a:gd name="T23" fmla="*/ 332 h 381"/>
                <a:gd name="T24" fmla="*/ 50 w 503"/>
                <a:gd name="T25" fmla="*/ 355 h 381"/>
                <a:gd name="T26" fmla="*/ 54 w 503"/>
                <a:gd name="T27" fmla="*/ 363 h 381"/>
                <a:gd name="T28" fmla="*/ 48 w 503"/>
                <a:gd name="T29" fmla="*/ 375 h 381"/>
                <a:gd name="T30" fmla="*/ 48 w 503"/>
                <a:gd name="T31" fmla="*/ 381 h 381"/>
                <a:gd name="T32" fmla="*/ 61 w 503"/>
                <a:gd name="T33" fmla="*/ 379 h 381"/>
                <a:gd name="T34" fmla="*/ 88 w 503"/>
                <a:gd name="T35" fmla="*/ 369 h 381"/>
                <a:gd name="T36" fmla="*/ 169 w 503"/>
                <a:gd name="T37" fmla="*/ 332 h 381"/>
                <a:gd name="T38" fmla="*/ 185 w 503"/>
                <a:gd name="T39" fmla="*/ 326 h 381"/>
                <a:gd name="T40" fmla="*/ 239 w 503"/>
                <a:gd name="T41" fmla="*/ 311 h 381"/>
                <a:gd name="T42" fmla="*/ 262 w 503"/>
                <a:gd name="T43" fmla="*/ 309 h 381"/>
                <a:gd name="T44" fmla="*/ 277 w 503"/>
                <a:gd name="T45" fmla="*/ 313 h 381"/>
                <a:gd name="T46" fmla="*/ 296 w 503"/>
                <a:gd name="T47" fmla="*/ 321 h 381"/>
                <a:gd name="T48" fmla="*/ 308 w 503"/>
                <a:gd name="T49" fmla="*/ 324 h 381"/>
                <a:gd name="T50" fmla="*/ 364 w 503"/>
                <a:gd name="T51" fmla="*/ 332 h 381"/>
                <a:gd name="T52" fmla="*/ 454 w 503"/>
                <a:gd name="T53" fmla="*/ 332 h 381"/>
                <a:gd name="T54" fmla="*/ 458 w 503"/>
                <a:gd name="T55" fmla="*/ 332 h 381"/>
                <a:gd name="T56" fmla="*/ 476 w 503"/>
                <a:gd name="T57" fmla="*/ 321 h 381"/>
                <a:gd name="T58" fmla="*/ 493 w 503"/>
                <a:gd name="T59" fmla="*/ 301 h 381"/>
                <a:gd name="T60" fmla="*/ 497 w 503"/>
                <a:gd name="T61" fmla="*/ 294 h 381"/>
                <a:gd name="T62" fmla="*/ 503 w 503"/>
                <a:gd name="T63" fmla="*/ 278 h 381"/>
                <a:gd name="T64" fmla="*/ 501 w 503"/>
                <a:gd name="T65" fmla="*/ 263 h 381"/>
                <a:gd name="T66" fmla="*/ 483 w 503"/>
                <a:gd name="T67" fmla="*/ 203 h 381"/>
                <a:gd name="T68" fmla="*/ 470 w 503"/>
                <a:gd name="T69" fmla="*/ 154 h 381"/>
                <a:gd name="T70" fmla="*/ 466 w 503"/>
                <a:gd name="T71" fmla="*/ 127 h 381"/>
                <a:gd name="T72" fmla="*/ 462 w 503"/>
                <a:gd name="T73" fmla="*/ 100 h 381"/>
                <a:gd name="T74" fmla="*/ 462 w 503"/>
                <a:gd name="T75" fmla="*/ 93 h 381"/>
                <a:gd name="T76" fmla="*/ 454 w 503"/>
                <a:gd name="T77" fmla="*/ 69 h 381"/>
                <a:gd name="T78" fmla="*/ 414 w 503"/>
                <a:gd name="T79" fmla="*/ 56 h 381"/>
                <a:gd name="T80" fmla="*/ 362 w 503"/>
                <a:gd name="T81" fmla="*/ 38 h 381"/>
                <a:gd name="T82" fmla="*/ 223 w 503"/>
                <a:gd name="T83" fmla="*/ 0 h 381"/>
                <a:gd name="T84" fmla="*/ 123 w 503"/>
                <a:gd name="T85" fmla="*/ 46 h 381"/>
                <a:gd name="T86" fmla="*/ 102 w 503"/>
                <a:gd name="T87" fmla="*/ 54 h 381"/>
                <a:gd name="T88" fmla="*/ 30 w 503"/>
                <a:gd name="T89" fmla="*/ 69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03" h="381">
                  <a:moveTo>
                    <a:pt x="30" y="69"/>
                  </a:moveTo>
                  <a:lnTo>
                    <a:pt x="30" y="69"/>
                  </a:lnTo>
                  <a:lnTo>
                    <a:pt x="27" y="71"/>
                  </a:lnTo>
                  <a:lnTo>
                    <a:pt x="15" y="75"/>
                  </a:lnTo>
                  <a:lnTo>
                    <a:pt x="5" y="83"/>
                  </a:lnTo>
                  <a:lnTo>
                    <a:pt x="2" y="87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0"/>
                  </a:lnTo>
                  <a:lnTo>
                    <a:pt x="2" y="114"/>
                  </a:lnTo>
                  <a:lnTo>
                    <a:pt x="7" y="145"/>
                  </a:lnTo>
                  <a:lnTo>
                    <a:pt x="13" y="178"/>
                  </a:lnTo>
                  <a:lnTo>
                    <a:pt x="15" y="191"/>
                  </a:lnTo>
                  <a:lnTo>
                    <a:pt x="15" y="201"/>
                  </a:lnTo>
                  <a:lnTo>
                    <a:pt x="15" y="201"/>
                  </a:lnTo>
                  <a:lnTo>
                    <a:pt x="13" y="241"/>
                  </a:lnTo>
                  <a:lnTo>
                    <a:pt x="15" y="278"/>
                  </a:lnTo>
                  <a:lnTo>
                    <a:pt x="15" y="278"/>
                  </a:lnTo>
                  <a:lnTo>
                    <a:pt x="19" y="290"/>
                  </a:lnTo>
                  <a:lnTo>
                    <a:pt x="23" y="303"/>
                  </a:lnTo>
                  <a:lnTo>
                    <a:pt x="29" y="317"/>
                  </a:lnTo>
                  <a:lnTo>
                    <a:pt x="30" y="324"/>
                  </a:lnTo>
                  <a:lnTo>
                    <a:pt x="30" y="324"/>
                  </a:lnTo>
                  <a:lnTo>
                    <a:pt x="34" y="332"/>
                  </a:lnTo>
                  <a:lnTo>
                    <a:pt x="42" y="344"/>
                  </a:lnTo>
                  <a:lnTo>
                    <a:pt x="50" y="355"/>
                  </a:lnTo>
                  <a:lnTo>
                    <a:pt x="54" y="363"/>
                  </a:lnTo>
                  <a:lnTo>
                    <a:pt x="54" y="363"/>
                  </a:lnTo>
                  <a:lnTo>
                    <a:pt x="52" y="369"/>
                  </a:lnTo>
                  <a:lnTo>
                    <a:pt x="48" y="375"/>
                  </a:lnTo>
                  <a:lnTo>
                    <a:pt x="48" y="379"/>
                  </a:lnTo>
                  <a:lnTo>
                    <a:pt x="48" y="381"/>
                  </a:lnTo>
                  <a:lnTo>
                    <a:pt x="54" y="381"/>
                  </a:lnTo>
                  <a:lnTo>
                    <a:pt x="61" y="379"/>
                  </a:lnTo>
                  <a:lnTo>
                    <a:pt x="61" y="379"/>
                  </a:lnTo>
                  <a:lnTo>
                    <a:pt x="88" y="369"/>
                  </a:lnTo>
                  <a:lnTo>
                    <a:pt x="121" y="355"/>
                  </a:lnTo>
                  <a:lnTo>
                    <a:pt x="169" y="332"/>
                  </a:lnTo>
                  <a:lnTo>
                    <a:pt x="169" y="332"/>
                  </a:lnTo>
                  <a:lnTo>
                    <a:pt x="185" y="326"/>
                  </a:lnTo>
                  <a:lnTo>
                    <a:pt x="212" y="317"/>
                  </a:lnTo>
                  <a:lnTo>
                    <a:pt x="239" y="311"/>
                  </a:lnTo>
                  <a:lnTo>
                    <a:pt x="252" y="309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77" y="313"/>
                  </a:lnTo>
                  <a:lnTo>
                    <a:pt x="287" y="317"/>
                  </a:lnTo>
                  <a:lnTo>
                    <a:pt x="296" y="321"/>
                  </a:lnTo>
                  <a:lnTo>
                    <a:pt x="308" y="324"/>
                  </a:lnTo>
                  <a:lnTo>
                    <a:pt x="308" y="324"/>
                  </a:lnTo>
                  <a:lnTo>
                    <a:pt x="343" y="328"/>
                  </a:lnTo>
                  <a:lnTo>
                    <a:pt x="364" y="332"/>
                  </a:lnTo>
                  <a:lnTo>
                    <a:pt x="385" y="332"/>
                  </a:lnTo>
                  <a:lnTo>
                    <a:pt x="454" y="332"/>
                  </a:lnTo>
                  <a:lnTo>
                    <a:pt x="454" y="332"/>
                  </a:lnTo>
                  <a:lnTo>
                    <a:pt x="458" y="332"/>
                  </a:lnTo>
                  <a:lnTo>
                    <a:pt x="464" y="328"/>
                  </a:lnTo>
                  <a:lnTo>
                    <a:pt x="476" y="321"/>
                  </a:lnTo>
                  <a:lnTo>
                    <a:pt x="485" y="311"/>
                  </a:lnTo>
                  <a:lnTo>
                    <a:pt x="493" y="301"/>
                  </a:lnTo>
                  <a:lnTo>
                    <a:pt x="493" y="301"/>
                  </a:lnTo>
                  <a:lnTo>
                    <a:pt x="497" y="294"/>
                  </a:lnTo>
                  <a:lnTo>
                    <a:pt x="501" y="288"/>
                  </a:lnTo>
                  <a:lnTo>
                    <a:pt x="503" y="278"/>
                  </a:lnTo>
                  <a:lnTo>
                    <a:pt x="501" y="263"/>
                  </a:lnTo>
                  <a:lnTo>
                    <a:pt x="501" y="263"/>
                  </a:lnTo>
                  <a:lnTo>
                    <a:pt x="495" y="236"/>
                  </a:lnTo>
                  <a:lnTo>
                    <a:pt x="483" y="203"/>
                  </a:lnTo>
                  <a:lnTo>
                    <a:pt x="474" y="172"/>
                  </a:lnTo>
                  <a:lnTo>
                    <a:pt x="470" y="154"/>
                  </a:lnTo>
                  <a:lnTo>
                    <a:pt x="470" y="154"/>
                  </a:lnTo>
                  <a:lnTo>
                    <a:pt x="466" y="127"/>
                  </a:lnTo>
                  <a:lnTo>
                    <a:pt x="462" y="110"/>
                  </a:lnTo>
                  <a:lnTo>
                    <a:pt x="462" y="100"/>
                  </a:lnTo>
                  <a:lnTo>
                    <a:pt x="462" y="100"/>
                  </a:lnTo>
                  <a:lnTo>
                    <a:pt x="462" y="93"/>
                  </a:lnTo>
                  <a:lnTo>
                    <a:pt x="458" y="81"/>
                  </a:lnTo>
                  <a:lnTo>
                    <a:pt x="454" y="69"/>
                  </a:lnTo>
                  <a:lnTo>
                    <a:pt x="454" y="69"/>
                  </a:lnTo>
                  <a:lnTo>
                    <a:pt x="414" y="56"/>
                  </a:lnTo>
                  <a:lnTo>
                    <a:pt x="383" y="46"/>
                  </a:lnTo>
                  <a:lnTo>
                    <a:pt x="362" y="38"/>
                  </a:lnTo>
                  <a:lnTo>
                    <a:pt x="285" y="0"/>
                  </a:lnTo>
                  <a:lnTo>
                    <a:pt x="223" y="0"/>
                  </a:lnTo>
                  <a:lnTo>
                    <a:pt x="223" y="0"/>
                  </a:lnTo>
                  <a:lnTo>
                    <a:pt x="123" y="46"/>
                  </a:lnTo>
                  <a:lnTo>
                    <a:pt x="123" y="46"/>
                  </a:lnTo>
                  <a:lnTo>
                    <a:pt x="102" y="54"/>
                  </a:lnTo>
                  <a:lnTo>
                    <a:pt x="71" y="60"/>
                  </a:lnTo>
                  <a:lnTo>
                    <a:pt x="30" y="69"/>
                  </a:lnTo>
                  <a:lnTo>
                    <a:pt x="30" y="6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22">
              <a:extLst>
                <a:ext uri="{FF2B5EF4-FFF2-40B4-BE49-F238E27FC236}">
                  <a16:creationId xmlns:a16="http://schemas.microsoft.com/office/drawing/2014/main" id="{431159EC-F46E-435F-BEB5-08F8E43C39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262188"/>
              <a:ext cx="422275" cy="309563"/>
            </a:xfrm>
            <a:custGeom>
              <a:avLst/>
              <a:gdLst>
                <a:gd name="T0" fmla="*/ 201 w 266"/>
                <a:gd name="T1" fmla="*/ 0 h 195"/>
                <a:gd name="T2" fmla="*/ 201 w 266"/>
                <a:gd name="T3" fmla="*/ 0 h 195"/>
                <a:gd name="T4" fmla="*/ 164 w 266"/>
                <a:gd name="T5" fmla="*/ 0 h 195"/>
                <a:gd name="T6" fmla="*/ 133 w 266"/>
                <a:gd name="T7" fmla="*/ 3 h 195"/>
                <a:gd name="T8" fmla="*/ 69 w 266"/>
                <a:gd name="T9" fmla="*/ 15 h 195"/>
                <a:gd name="T10" fmla="*/ 69 w 266"/>
                <a:gd name="T11" fmla="*/ 15 h 195"/>
                <a:gd name="T12" fmla="*/ 41 w 266"/>
                <a:gd name="T13" fmla="*/ 19 h 195"/>
                <a:gd name="T14" fmla="*/ 17 w 266"/>
                <a:gd name="T15" fmla="*/ 21 h 195"/>
                <a:gd name="T16" fmla="*/ 10 w 266"/>
                <a:gd name="T17" fmla="*/ 23 h 195"/>
                <a:gd name="T18" fmla="*/ 4 w 266"/>
                <a:gd name="T19" fmla="*/ 27 h 195"/>
                <a:gd name="T20" fmla="*/ 2 w 266"/>
                <a:gd name="T21" fmla="*/ 30 h 195"/>
                <a:gd name="T22" fmla="*/ 0 w 266"/>
                <a:gd name="T23" fmla="*/ 38 h 195"/>
                <a:gd name="T24" fmla="*/ 0 w 266"/>
                <a:gd name="T25" fmla="*/ 38 h 195"/>
                <a:gd name="T26" fmla="*/ 2 w 266"/>
                <a:gd name="T27" fmla="*/ 59 h 195"/>
                <a:gd name="T28" fmla="*/ 8 w 266"/>
                <a:gd name="T29" fmla="*/ 87 h 195"/>
                <a:gd name="T30" fmla="*/ 12 w 266"/>
                <a:gd name="T31" fmla="*/ 116 h 195"/>
                <a:gd name="T32" fmla="*/ 16 w 266"/>
                <a:gd name="T33" fmla="*/ 139 h 195"/>
                <a:gd name="T34" fmla="*/ 16 w 266"/>
                <a:gd name="T35" fmla="*/ 139 h 195"/>
                <a:gd name="T36" fmla="*/ 17 w 266"/>
                <a:gd name="T37" fmla="*/ 158 h 195"/>
                <a:gd name="T38" fmla="*/ 21 w 266"/>
                <a:gd name="T39" fmla="*/ 168 h 195"/>
                <a:gd name="T40" fmla="*/ 27 w 266"/>
                <a:gd name="T41" fmla="*/ 175 h 195"/>
                <a:gd name="T42" fmla="*/ 35 w 266"/>
                <a:gd name="T43" fmla="*/ 183 h 195"/>
                <a:gd name="T44" fmla="*/ 46 w 266"/>
                <a:gd name="T45" fmla="*/ 187 h 195"/>
                <a:gd name="T46" fmla="*/ 64 w 266"/>
                <a:gd name="T47" fmla="*/ 191 h 195"/>
                <a:gd name="T48" fmla="*/ 85 w 266"/>
                <a:gd name="T49" fmla="*/ 193 h 195"/>
                <a:gd name="T50" fmla="*/ 85 w 266"/>
                <a:gd name="T51" fmla="*/ 193 h 195"/>
                <a:gd name="T52" fmla="*/ 199 w 266"/>
                <a:gd name="T53" fmla="*/ 195 h 195"/>
                <a:gd name="T54" fmla="*/ 224 w 266"/>
                <a:gd name="T55" fmla="*/ 195 h 195"/>
                <a:gd name="T56" fmla="*/ 243 w 266"/>
                <a:gd name="T57" fmla="*/ 193 h 195"/>
                <a:gd name="T58" fmla="*/ 256 w 266"/>
                <a:gd name="T59" fmla="*/ 189 h 195"/>
                <a:gd name="T60" fmla="*/ 260 w 266"/>
                <a:gd name="T61" fmla="*/ 187 h 195"/>
                <a:gd name="T62" fmla="*/ 262 w 266"/>
                <a:gd name="T63" fmla="*/ 185 h 195"/>
                <a:gd name="T64" fmla="*/ 262 w 266"/>
                <a:gd name="T65" fmla="*/ 185 h 195"/>
                <a:gd name="T66" fmla="*/ 266 w 266"/>
                <a:gd name="T67" fmla="*/ 104 h 195"/>
                <a:gd name="T68" fmla="*/ 266 w 266"/>
                <a:gd name="T69" fmla="*/ 52 h 195"/>
                <a:gd name="T70" fmla="*/ 264 w 266"/>
                <a:gd name="T71" fmla="*/ 34 h 195"/>
                <a:gd name="T72" fmla="*/ 262 w 266"/>
                <a:gd name="T73" fmla="*/ 23 h 195"/>
                <a:gd name="T74" fmla="*/ 262 w 266"/>
                <a:gd name="T75" fmla="*/ 23 h 195"/>
                <a:gd name="T76" fmla="*/ 256 w 266"/>
                <a:gd name="T77" fmla="*/ 13 h 195"/>
                <a:gd name="T78" fmla="*/ 253 w 266"/>
                <a:gd name="T79" fmla="*/ 9 h 195"/>
                <a:gd name="T80" fmla="*/ 249 w 266"/>
                <a:gd name="T81" fmla="*/ 5 h 195"/>
                <a:gd name="T82" fmla="*/ 241 w 266"/>
                <a:gd name="T83" fmla="*/ 3 h 195"/>
                <a:gd name="T84" fmla="*/ 231 w 266"/>
                <a:gd name="T85" fmla="*/ 1 h 195"/>
                <a:gd name="T86" fmla="*/ 201 w 266"/>
                <a:gd name="T87" fmla="*/ 0 h 195"/>
                <a:gd name="T88" fmla="*/ 201 w 266"/>
                <a:gd name="T8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6" h="195">
                  <a:moveTo>
                    <a:pt x="201" y="0"/>
                  </a:moveTo>
                  <a:lnTo>
                    <a:pt x="201" y="0"/>
                  </a:lnTo>
                  <a:lnTo>
                    <a:pt x="164" y="0"/>
                  </a:lnTo>
                  <a:lnTo>
                    <a:pt x="133" y="3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41" y="19"/>
                  </a:lnTo>
                  <a:lnTo>
                    <a:pt x="17" y="21"/>
                  </a:lnTo>
                  <a:lnTo>
                    <a:pt x="10" y="23"/>
                  </a:lnTo>
                  <a:lnTo>
                    <a:pt x="4" y="27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59"/>
                  </a:lnTo>
                  <a:lnTo>
                    <a:pt x="8" y="87"/>
                  </a:lnTo>
                  <a:lnTo>
                    <a:pt x="12" y="116"/>
                  </a:lnTo>
                  <a:lnTo>
                    <a:pt x="16" y="139"/>
                  </a:lnTo>
                  <a:lnTo>
                    <a:pt x="16" y="139"/>
                  </a:lnTo>
                  <a:lnTo>
                    <a:pt x="17" y="158"/>
                  </a:lnTo>
                  <a:lnTo>
                    <a:pt x="21" y="168"/>
                  </a:lnTo>
                  <a:lnTo>
                    <a:pt x="27" y="175"/>
                  </a:lnTo>
                  <a:lnTo>
                    <a:pt x="35" y="183"/>
                  </a:lnTo>
                  <a:lnTo>
                    <a:pt x="46" y="187"/>
                  </a:lnTo>
                  <a:lnTo>
                    <a:pt x="64" y="191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199" y="195"/>
                  </a:lnTo>
                  <a:lnTo>
                    <a:pt x="224" y="195"/>
                  </a:lnTo>
                  <a:lnTo>
                    <a:pt x="243" y="193"/>
                  </a:lnTo>
                  <a:lnTo>
                    <a:pt x="256" y="189"/>
                  </a:lnTo>
                  <a:lnTo>
                    <a:pt x="260" y="187"/>
                  </a:lnTo>
                  <a:lnTo>
                    <a:pt x="262" y="185"/>
                  </a:lnTo>
                  <a:lnTo>
                    <a:pt x="262" y="185"/>
                  </a:lnTo>
                  <a:lnTo>
                    <a:pt x="266" y="104"/>
                  </a:lnTo>
                  <a:lnTo>
                    <a:pt x="266" y="52"/>
                  </a:lnTo>
                  <a:lnTo>
                    <a:pt x="264" y="34"/>
                  </a:lnTo>
                  <a:lnTo>
                    <a:pt x="262" y="23"/>
                  </a:lnTo>
                  <a:lnTo>
                    <a:pt x="262" y="23"/>
                  </a:lnTo>
                  <a:lnTo>
                    <a:pt x="256" y="13"/>
                  </a:lnTo>
                  <a:lnTo>
                    <a:pt x="253" y="9"/>
                  </a:lnTo>
                  <a:lnTo>
                    <a:pt x="249" y="5"/>
                  </a:lnTo>
                  <a:lnTo>
                    <a:pt x="241" y="3"/>
                  </a:lnTo>
                  <a:lnTo>
                    <a:pt x="231" y="1"/>
                  </a:lnTo>
                  <a:lnTo>
                    <a:pt x="201" y="0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FF9999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23">
              <a:extLst>
                <a:ext uri="{FF2B5EF4-FFF2-40B4-BE49-F238E27FC236}">
                  <a16:creationId xmlns:a16="http://schemas.microsoft.com/office/drawing/2014/main" id="{21AA30A4-AB1B-44DE-AB10-E3E024E5C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298700"/>
              <a:ext cx="465138" cy="293688"/>
            </a:xfrm>
            <a:custGeom>
              <a:avLst/>
              <a:gdLst>
                <a:gd name="T0" fmla="*/ 0 w 293"/>
                <a:gd name="T1" fmla="*/ 170 h 185"/>
                <a:gd name="T2" fmla="*/ 16 w 293"/>
                <a:gd name="T3" fmla="*/ 179 h 185"/>
                <a:gd name="T4" fmla="*/ 39 w 293"/>
                <a:gd name="T5" fmla="*/ 185 h 185"/>
                <a:gd name="T6" fmla="*/ 46 w 293"/>
                <a:gd name="T7" fmla="*/ 185 h 185"/>
                <a:gd name="T8" fmla="*/ 91 w 293"/>
                <a:gd name="T9" fmla="*/ 174 h 185"/>
                <a:gd name="T10" fmla="*/ 147 w 293"/>
                <a:gd name="T11" fmla="*/ 162 h 185"/>
                <a:gd name="T12" fmla="*/ 162 w 293"/>
                <a:gd name="T13" fmla="*/ 162 h 185"/>
                <a:gd name="T14" fmla="*/ 222 w 293"/>
                <a:gd name="T15" fmla="*/ 174 h 185"/>
                <a:gd name="T16" fmla="*/ 256 w 293"/>
                <a:gd name="T17" fmla="*/ 179 h 185"/>
                <a:gd name="T18" fmla="*/ 270 w 293"/>
                <a:gd name="T19" fmla="*/ 176 h 185"/>
                <a:gd name="T20" fmla="*/ 278 w 293"/>
                <a:gd name="T21" fmla="*/ 170 h 185"/>
                <a:gd name="T22" fmla="*/ 283 w 293"/>
                <a:gd name="T23" fmla="*/ 154 h 185"/>
                <a:gd name="T24" fmla="*/ 289 w 293"/>
                <a:gd name="T25" fmla="*/ 102 h 185"/>
                <a:gd name="T26" fmla="*/ 293 w 293"/>
                <a:gd name="T27" fmla="*/ 42 h 185"/>
                <a:gd name="T28" fmla="*/ 289 w 293"/>
                <a:gd name="T29" fmla="*/ 4 h 185"/>
                <a:gd name="T30" fmla="*/ 285 w 293"/>
                <a:gd name="T31" fmla="*/ 0 h 185"/>
                <a:gd name="T32" fmla="*/ 283 w 293"/>
                <a:gd name="T33" fmla="*/ 4 h 185"/>
                <a:gd name="T34" fmla="*/ 276 w 293"/>
                <a:gd name="T35" fmla="*/ 23 h 185"/>
                <a:gd name="T36" fmla="*/ 262 w 293"/>
                <a:gd name="T37" fmla="*/ 87 h 185"/>
                <a:gd name="T38" fmla="*/ 253 w 293"/>
                <a:gd name="T39" fmla="*/ 114 h 185"/>
                <a:gd name="T40" fmla="*/ 243 w 293"/>
                <a:gd name="T41" fmla="*/ 122 h 185"/>
                <a:gd name="T42" fmla="*/ 239 w 293"/>
                <a:gd name="T43" fmla="*/ 123 h 185"/>
                <a:gd name="T44" fmla="*/ 218 w 293"/>
                <a:gd name="T45" fmla="*/ 120 h 185"/>
                <a:gd name="T46" fmla="*/ 185 w 293"/>
                <a:gd name="T47" fmla="*/ 123 h 185"/>
                <a:gd name="T48" fmla="*/ 164 w 293"/>
                <a:gd name="T49" fmla="*/ 129 h 185"/>
                <a:gd name="T50" fmla="*/ 143 w 293"/>
                <a:gd name="T51" fmla="*/ 137 h 185"/>
                <a:gd name="T52" fmla="*/ 123 w 293"/>
                <a:gd name="T53" fmla="*/ 139 h 185"/>
                <a:gd name="T54" fmla="*/ 71 w 293"/>
                <a:gd name="T55" fmla="*/ 137 h 185"/>
                <a:gd name="T56" fmla="*/ 54 w 293"/>
                <a:gd name="T57" fmla="*/ 133 h 185"/>
                <a:gd name="T58" fmla="*/ 46 w 293"/>
                <a:gd name="T59" fmla="*/ 123 h 185"/>
                <a:gd name="T60" fmla="*/ 44 w 293"/>
                <a:gd name="T61" fmla="*/ 102 h 185"/>
                <a:gd name="T62" fmla="*/ 39 w 293"/>
                <a:gd name="T63" fmla="*/ 52 h 185"/>
                <a:gd name="T64" fmla="*/ 29 w 293"/>
                <a:gd name="T65" fmla="*/ 27 h 185"/>
                <a:gd name="T66" fmla="*/ 23 w 293"/>
                <a:gd name="T67" fmla="*/ 23 h 185"/>
                <a:gd name="T68" fmla="*/ 19 w 293"/>
                <a:gd name="T69" fmla="*/ 25 h 185"/>
                <a:gd name="T70" fmla="*/ 12 w 293"/>
                <a:gd name="T71" fmla="*/ 44 h 185"/>
                <a:gd name="T72" fmla="*/ 6 w 293"/>
                <a:gd name="T73" fmla="*/ 94 h 185"/>
                <a:gd name="T74" fmla="*/ 0 w 293"/>
                <a:gd name="T75" fmla="*/ 17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3" h="185">
                  <a:moveTo>
                    <a:pt x="0" y="170"/>
                  </a:moveTo>
                  <a:lnTo>
                    <a:pt x="0" y="170"/>
                  </a:lnTo>
                  <a:lnTo>
                    <a:pt x="4" y="174"/>
                  </a:lnTo>
                  <a:lnTo>
                    <a:pt x="16" y="179"/>
                  </a:lnTo>
                  <a:lnTo>
                    <a:pt x="29" y="185"/>
                  </a:lnTo>
                  <a:lnTo>
                    <a:pt x="39" y="185"/>
                  </a:lnTo>
                  <a:lnTo>
                    <a:pt x="46" y="185"/>
                  </a:lnTo>
                  <a:lnTo>
                    <a:pt x="46" y="185"/>
                  </a:lnTo>
                  <a:lnTo>
                    <a:pt x="68" y="181"/>
                  </a:lnTo>
                  <a:lnTo>
                    <a:pt x="91" y="174"/>
                  </a:lnTo>
                  <a:lnTo>
                    <a:pt x="120" y="166"/>
                  </a:lnTo>
                  <a:lnTo>
                    <a:pt x="147" y="162"/>
                  </a:lnTo>
                  <a:lnTo>
                    <a:pt x="147" y="162"/>
                  </a:lnTo>
                  <a:lnTo>
                    <a:pt x="162" y="162"/>
                  </a:lnTo>
                  <a:lnTo>
                    <a:pt x="181" y="166"/>
                  </a:lnTo>
                  <a:lnTo>
                    <a:pt x="222" y="174"/>
                  </a:lnTo>
                  <a:lnTo>
                    <a:pt x="239" y="178"/>
                  </a:lnTo>
                  <a:lnTo>
                    <a:pt x="256" y="179"/>
                  </a:lnTo>
                  <a:lnTo>
                    <a:pt x="264" y="178"/>
                  </a:lnTo>
                  <a:lnTo>
                    <a:pt x="270" y="176"/>
                  </a:lnTo>
                  <a:lnTo>
                    <a:pt x="274" y="174"/>
                  </a:lnTo>
                  <a:lnTo>
                    <a:pt x="278" y="170"/>
                  </a:lnTo>
                  <a:lnTo>
                    <a:pt x="278" y="170"/>
                  </a:lnTo>
                  <a:lnTo>
                    <a:pt x="283" y="154"/>
                  </a:lnTo>
                  <a:lnTo>
                    <a:pt x="287" y="131"/>
                  </a:lnTo>
                  <a:lnTo>
                    <a:pt x="289" y="102"/>
                  </a:lnTo>
                  <a:lnTo>
                    <a:pt x="293" y="71"/>
                  </a:lnTo>
                  <a:lnTo>
                    <a:pt x="293" y="42"/>
                  </a:lnTo>
                  <a:lnTo>
                    <a:pt x="293" y="19"/>
                  </a:lnTo>
                  <a:lnTo>
                    <a:pt x="289" y="4"/>
                  </a:lnTo>
                  <a:lnTo>
                    <a:pt x="287" y="0"/>
                  </a:lnTo>
                  <a:lnTo>
                    <a:pt x="285" y="0"/>
                  </a:lnTo>
                  <a:lnTo>
                    <a:pt x="285" y="0"/>
                  </a:lnTo>
                  <a:lnTo>
                    <a:pt x="283" y="4"/>
                  </a:lnTo>
                  <a:lnTo>
                    <a:pt x="280" y="7"/>
                  </a:lnTo>
                  <a:lnTo>
                    <a:pt x="276" y="23"/>
                  </a:lnTo>
                  <a:lnTo>
                    <a:pt x="266" y="65"/>
                  </a:lnTo>
                  <a:lnTo>
                    <a:pt x="262" y="87"/>
                  </a:lnTo>
                  <a:lnTo>
                    <a:pt x="256" y="106"/>
                  </a:lnTo>
                  <a:lnTo>
                    <a:pt x="253" y="114"/>
                  </a:lnTo>
                  <a:lnTo>
                    <a:pt x="249" y="118"/>
                  </a:lnTo>
                  <a:lnTo>
                    <a:pt x="243" y="122"/>
                  </a:lnTo>
                  <a:lnTo>
                    <a:pt x="239" y="123"/>
                  </a:lnTo>
                  <a:lnTo>
                    <a:pt x="239" y="123"/>
                  </a:lnTo>
                  <a:lnTo>
                    <a:pt x="226" y="122"/>
                  </a:lnTo>
                  <a:lnTo>
                    <a:pt x="218" y="120"/>
                  </a:lnTo>
                  <a:lnTo>
                    <a:pt x="206" y="120"/>
                  </a:lnTo>
                  <a:lnTo>
                    <a:pt x="185" y="123"/>
                  </a:lnTo>
                  <a:lnTo>
                    <a:pt x="185" y="123"/>
                  </a:lnTo>
                  <a:lnTo>
                    <a:pt x="164" y="129"/>
                  </a:lnTo>
                  <a:lnTo>
                    <a:pt x="152" y="135"/>
                  </a:lnTo>
                  <a:lnTo>
                    <a:pt x="143" y="137"/>
                  </a:lnTo>
                  <a:lnTo>
                    <a:pt x="123" y="139"/>
                  </a:lnTo>
                  <a:lnTo>
                    <a:pt x="123" y="139"/>
                  </a:lnTo>
                  <a:lnTo>
                    <a:pt x="96" y="139"/>
                  </a:lnTo>
                  <a:lnTo>
                    <a:pt x="71" y="137"/>
                  </a:lnTo>
                  <a:lnTo>
                    <a:pt x="62" y="135"/>
                  </a:lnTo>
                  <a:lnTo>
                    <a:pt x="54" y="133"/>
                  </a:lnTo>
                  <a:lnTo>
                    <a:pt x="48" y="129"/>
                  </a:lnTo>
                  <a:lnTo>
                    <a:pt x="46" y="123"/>
                  </a:lnTo>
                  <a:lnTo>
                    <a:pt x="46" y="123"/>
                  </a:lnTo>
                  <a:lnTo>
                    <a:pt x="44" y="102"/>
                  </a:lnTo>
                  <a:lnTo>
                    <a:pt x="41" y="69"/>
                  </a:lnTo>
                  <a:lnTo>
                    <a:pt x="39" y="52"/>
                  </a:lnTo>
                  <a:lnTo>
                    <a:pt x="35" y="38"/>
                  </a:lnTo>
                  <a:lnTo>
                    <a:pt x="29" y="27"/>
                  </a:lnTo>
                  <a:lnTo>
                    <a:pt x="27" y="25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9" y="25"/>
                  </a:lnTo>
                  <a:lnTo>
                    <a:pt x="17" y="29"/>
                  </a:lnTo>
                  <a:lnTo>
                    <a:pt x="12" y="44"/>
                  </a:lnTo>
                  <a:lnTo>
                    <a:pt x="8" y="67"/>
                  </a:lnTo>
                  <a:lnTo>
                    <a:pt x="6" y="94"/>
                  </a:lnTo>
                  <a:lnTo>
                    <a:pt x="2" y="147"/>
                  </a:lnTo>
                  <a:lnTo>
                    <a:pt x="0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24">
              <a:extLst>
                <a:ext uri="{FF2B5EF4-FFF2-40B4-BE49-F238E27FC236}">
                  <a16:creationId xmlns:a16="http://schemas.microsoft.com/office/drawing/2014/main" id="{6C1E2A28-CCAA-4D9D-B0A7-408D46088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3200" y="579438"/>
              <a:ext cx="1557338" cy="1427163"/>
            </a:xfrm>
            <a:custGeom>
              <a:avLst/>
              <a:gdLst>
                <a:gd name="T0" fmla="*/ 645 w 981"/>
                <a:gd name="T1" fmla="*/ 10 h 899"/>
                <a:gd name="T2" fmla="*/ 485 w 981"/>
                <a:gd name="T3" fmla="*/ 4 h 899"/>
                <a:gd name="T4" fmla="*/ 183 w 981"/>
                <a:gd name="T5" fmla="*/ 70 h 899"/>
                <a:gd name="T6" fmla="*/ 167 w 981"/>
                <a:gd name="T7" fmla="*/ 62 h 899"/>
                <a:gd name="T8" fmla="*/ 139 w 981"/>
                <a:gd name="T9" fmla="*/ 116 h 899"/>
                <a:gd name="T10" fmla="*/ 144 w 981"/>
                <a:gd name="T11" fmla="*/ 153 h 899"/>
                <a:gd name="T12" fmla="*/ 137 w 981"/>
                <a:gd name="T13" fmla="*/ 178 h 899"/>
                <a:gd name="T14" fmla="*/ 67 w 981"/>
                <a:gd name="T15" fmla="*/ 217 h 899"/>
                <a:gd name="T16" fmla="*/ 44 w 981"/>
                <a:gd name="T17" fmla="*/ 263 h 899"/>
                <a:gd name="T18" fmla="*/ 0 w 981"/>
                <a:gd name="T19" fmla="*/ 362 h 899"/>
                <a:gd name="T20" fmla="*/ 13 w 981"/>
                <a:gd name="T21" fmla="*/ 379 h 899"/>
                <a:gd name="T22" fmla="*/ 83 w 981"/>
                <a:gd name="T23" fmla="*/ 371 h 899"/>
                <a:gd name="T24" fmla="*/ 137 w 981"/>
                <a:gd name="T25" fmla="*/ 317 h 899"/>
                <a:gd name="T26" fmla="*/ 179 w 981"/>
                <a:gd name="T27" fmla="*/ 271 h 899"/>
                <a:gd name="T28" fmla="*/ 221 w 981"/>
                <a:gd name="T29" fmla="*/ 196 h 899"/>
                <a:gd name="T30" fmla="*/ 196 w 981"/>
                <a:gd name="T31" fmla="*/ 132 h 899"/>
                <a:gd name="T32" fmla="*/ 376 w 981"/>
                <a:gd name="T33" fmla="*/ 85 h 899"/>
                <a:gd name="T34" fmla="*/ 387 w 981"/>
                <a:gd name="T35" fmla="*/ 93 h 899"/>
                <a:gd name="T36" fmla="*/ 366 w 981"/>
                <a:gd name="T37" fmla="*/ 128 h 899"/>
                <a:gd name="T38" fmla="*/ 325 w 981"/>
                <a:gd name="T39" fmla="*/ 176 h 899"/>
                <a:gd name="T40" fmla="*/ 360 w 981"/>
                <a:gd name="T41" fmla="*/ 196 h 899"/>
                <a:gd name="T42" fmla="*/ 391 w 981"/>
                <a:gd name="T43" fmla="*/ 209 h 899"/>
                <a:gd name="T44" fmla="*/ 383 w 981"/>
                <a:gd name="T45" fmla="*/ 271 h 899"/>
                <a:gd name="T46" fmla="*/ 364 w 981"/>
                <a:gd name="T47" fmla="*/ 350 h 899"/>
                <a:gd name="T48" fmla="*/ 385 w 981"/>
                <a:gd name="T49" fmla="*/ 441 h 899"/>
                <a:gd name="T50" fmla="*/ 391 w 981"/>
                <a:gd name="T51" fmla="*/ 522 h 899"/>
                <a:gd name="T52" fmla="*/ 376 w 981"/>
                <a:gd name="T53" fmla="*/ 536 h 899"/>
                <a:gd name="T54" fmla="*/ 352 w 981"/>
                <a:gd name="T55" fmla="*/ 580 h 899"/>
                <a:gd name="T56" fmla="*/ 320 w 981"/>
                <a:gd name="T57" fmla="*/ 692 h 899"/>
                <a:gd name="T58" fmla="*/ 279 w 981"/>
                <a:gd name="T59" fmla="*/ 760 h 899"/>
                <a:gd name="T60" fmla="*/ 262 w 981"/>
                <a:gd name="T61" fmla="*/ 775 h 899"/>
                <a:gd name="T62" fmla="*/ 260 w 981"/>
                <a:gd name="T63" fmla="*/ 837 h 899"/>
                <a:gd name="T64" fmla="*/ 275 w 981"/>
                <a:gd name="T65" fmla="*/ 874 h 899"/>
                <a:gd name="T66" fmla="*/ 337 w 981"/>
                <a:gd name="T67" fmla="*/ 882 h 899"/>
                <a:gd name="T68" fmla="*/ 360 w 981"/>
                <a:gd name="T69" fmla="*/ 899 h 899"/>
                <a:gd name="T70" fmla="*/ 370 w 981"/>
                <a:gd name="T71" fmla="*/ 857 h 899"/>
                <a:gd name="T72" fmla="*/ 420 w 981"/>
                <a:gd name="T73" fmla="*/ 772 h 899"/>
                <a:gd name="T74" fmla="*/ 553 w 981"/>
                <a:gd name="T75" fmla="*/ 835 h 899"/>
                <a:gd name="T76" fmla="*/ 618 w 981"/>
                <a:gd name="T77" fmla="*/ 801 h 899"/>
                <a:gd name="T78" fmla="*/ 705 w 981"/>
                <a:gd name="T79" fmla="*/ 750 h 899"/>
                <a:gd name="T80" fmla="*/ 744 w 981"/>
                <a:gd name="T81" fmla="*/ 822 h 899"/>
                <a:gd name="T82" fmla="*/ 763 w 981"/>
                <a:gd name="T83" fmla="*/ 791 h 899"/>
                <a:gd name="T84" fmla="*/ 803 w 981"/>
                <a:gd name="T85" fmla="*/ 785 h 899"/>
                <a:gd name="T86" fmla="*/ 722 w 981"/>
                <a:gd name="T87" fmla="*/ 580 h 899"/>
                <a:gd name="T88" fmla="*/ 634 w 981"/>
                <a:gd name="T89" fmla="*/ 466 h 899"/>
                <a:gd name="T90" fmla="*/ 634 w 981"/>
                <a:gd name="T91" fmla="*/ 408 h 899"/>
                <a:gd name="T92" fmla="*/ 609 w 981"/>
                <a:gd name="T93" fmla="*/ 331 h 899"/>
                <a:gd name="T94" fmla="*/ 582 w 981"/>
                <a:gd name="T95" fmla="*/ 244 h 899"/>
                <a:gd name="T96" fmla="*/ 607 w 981"/>
                <a:gd name="T97" fmla="*/ 194 h 899"/>
                <a:gd name="T98" fmla="*/ 568 w 981"/>
                <a:gd name="T99" fmla="*/ 155 h 899"/>
                <a:gd name="T100" fmla="*/ 534 w 981"/>
                <a:gd name="T101" fmla="*/ 114 h 899"/>
                <a:gd name="T102" fmla="*/ 570 w 981"/>
                <a:gd name="T103" fmla="*/ 89 h 899"/>
                <a:gd name="T104" fmla="*/ 663 w 981"/>
                <a:gd name="T105" fmla="*/ 64 h 899"/>
                <a:gd name="T106" fmla="*/ 684 w 981"/>
                <a:gd name="T107" fmla="*/ 83 h 899"/>
                <a:gd name="T108" fmla="*/ 717 w 981"/>
                <a:gd name="T109" fmla="*/ 136 h 899"/>
                <a:gd name="T110" fmla="*/ 759 w 981"/>
                <a:gd name="T111" fmla="*/ 153 h 899"/>
                <a:gd name="T112" fmla="*/ 778 w 981"/>
                <a:gd name="T113" fmla="*/ 186 h 899"/>
                <a:gd name="T114" fmla="*/ 800 w 981"/>
                <a:gd name="T115" fmla="*/ 209 h 899"/>
                <a:gd name="T116" fmla="*/ 892 w 981"/>
                <a:gd name="T117" fmla="*/ 240 h 899"/>
                <a:gd name="T118" fmla="*/ 965 w 981"/>
                <a:gd name="T119" fmla="*/ 302 h 899"/>
                <a:gd name="T120" fmla="*/ 973 w 981"/>
                <a:gd name="T121" fmla="*/ 263 h 899"/>
                <a:gd name="T122" fmla="*/ 907 w 981"/>
                <a:gd name="T123" fmla="*/ 132 h 899"/>
                <a:gd name="T124" fmla="*/ 836 w 981"/>
                <a:gd name="T125" fmla="*/ 72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81" h="899">
                  <a:moveTo>
                    <a:pt x="730" y="31"/>
                  </a:moveTo>
                  <a:lnTo>
                    <a:pt x="730" y="31"/>
                  </a:lnTo>
                  <a:lnTo>
                    <a:pt x="707" y="24"/>
                  </a:lnTo>
                  <a:lnTo>
                    <a:pt x="680" y="18"/>
                  </a:lnTo>
                  <a:lnTo>
                    <a:pt x="645" y="10"/>
                  </a:lnTo>
                  <a:lnTo>
                    <a:pt x="603" y="4"/>
                  </a:lnTo>
                  <a:lnTo>
                    <a:pt x="559" y="0"/>
                  </a:lnTo>
                  <a:lnTo>
                    <a:pt x="534" y="0"/>
                  </a:lnTo>
                  <a:lnTo>
                    <a:pt x="510" y="2"/>
                  </a:lnTo>
                  <a:lnTo>
                    <a:pt x="485" y="4"/>
                  </a:lnTo>
                  <a:lnTo>
                    <a:pt x="460" y="8"/>
                  </a:lnTo>
                  <a:lnTo>
                    <a:pt x="460" y="8"/>
                  </a:lnTo>
                  <a:lnTo>
                    <a:pt x="362" y="29"/>
                  </a:lnTo>
                  <a:lnTo>
                    <a:pt x="273" y="49"/>
                  </a:lnTo>
                  <a:lnTo>
                    <a:pt x="183" y="70"/>
                  </a:lnTo>
                  <a:lnTo>
                    <a:pt x="183" y="70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62"/>
                  </a:lnTo>
                  <a:lnTo>
                    <a:pt x="167" y="62"/>
                  </a:lnTo>
                  <a:lnTo>
                    <a:pt x="167" y="70"/>
                  </a:lnTo>
                  <a:lnTo>
                    <a:pt x="165" y="78"/>
                  </a:lnTo>
                  <a:lnTo>
                    <a:pt x="154" y="93"/>
                  </a:lnTo>
                  <a:lnTo>
                    <a:pt x="142" y="109"/>
                  </a:lnTo>
                  <a:lnTo>
                    <a:pt x="139" y="116"/>
                  </a:lnTo>
                  <a:lnTo>
                    <a:pt x="137" y="124"/>
                  </a:lnTo>
                  <a:lnTo>
                    <a:pt x="137" y="124"/>
                  </a:lnTo>
                  <a:lnTo>
                    <a:pt x="137" y="132"/>
                  </a:lnTo>
                  <a:lnTo>
                    <a:pt x="140" y="139"/>
                  </a:lnTo>
                  <a:lnTo>
                    <a:pt x="144" y="153"/>
                  </a:lnTo>
                  <a:lnTo>
                    <a:pt x="146" y="161"/>
                  </a:lnTo>
                  <a:lnTo>
                    <a:pt x="146" y="168"/>
                  </a:lnTo>
                  <a:lnTo>
                    <a:pt x="142" y="174"/>
                  </a:lnTo>
                  <a:lnTo>
                    <a:pt x="137" y="178"/>
                  </a:lnTo>
                  <a:lnTo>
                    <a:pt x="137" y="178"/>
                  </a:lnTo>
                  <a:lnTo>
                    <a:pt x="96" y="196"/>
                  </a:lnTo>
                  <a:lnTo>
                    <a:pt x="77" y="205"/>
                  </a:lnTo>
                  <a:lnTo>
                    <a:pt x="71" y="211"/>
                  </a:lnTo>
                  <a:lnTo>
                    <a:pt x="67" y="217"/>
                  </a:lnTo>
                  <a:lnTo>
                    <a:pt x="67" y="217"/>
                  </a:lnTo>
                  <a:lnTo>
                    <a:pt x="63" y="226"/>
                  </a:lnTo>
                  <a:lnTo>
                    <a:pt x="59" y="234"/>
                  </a:lnTo>
                  <a:lnTo>
                    <a:pt x="52" y="244"/>
                  </a:lnTo>
                  <a:lnTo>
                    <a:pt x="44" y="263"/>
                  </a:lnTo>
                  <a:lnTo>
                    <a:pt x="44" y="263"/>
                  </a:lnTo>
                  <a:lnTo>
                    <a:pt x="36" y="286"/>
                  </a:lnTo>
                  <a:lnTo>
                    <a:pt x="21" y="317"/>
                  </a:lnTo>
                  <a:lnTo>
                    <a:pt x="21" y="317"/>
                  </a:lnTo>
                  <a:lnTo>
                    <a:pt x="7" y="344"/>
                  </a:lnTo>
                  <a:lnTo>
                    <a:pt x="0" y="362"/>
                  </a:lnTo>
                  <a:lnTo>
                    <a:pt x="0" y="369"/>
                  </a:lnTo>
                  <a:lnTo>
                    <a:pt x="2" y="373"/>
                  </a:lnTo>
                  <a:lnTo>
                    <a:pt x="6" y="377"/>
                  </a:lnTo>
                  <a:lnTo>
                    <a:pt x="13" y="379"/>
                  </a:lnTo>
                  <a:lnTo>
                    <a:pt x="13" y="379"/>
                  </a:lnTo>
                  <a:lnTo>
                    <a:pt x="33" y="381"/>
                  </a:lnTo>
                  <a:lnTo>
                    <a:pt x="54" y="381"/>
                  </a:lnTo>
                  <a:lnTo>
                    <a:pt x="63" y="379"/>
                  </a:lnTo>
                  <a:lnTo>
                    <a:pt x="75" y="375"/>
                  </a:lnTo>
                  <a:lnTo>
                    <a:pt x="83" y="371"/>
                  </a:lnTo>
                  <a:lnTo>
                    <a:pt x="90" y="364"/>
                  </a:lnTo>
                  <a:lnTo>
                    <a:pt x="90" y="364"/>
                  </a:lnTo>
                  <a:lnTo>
                    <a:pt x="98" y="354"/>
                  </a:lnTo>
                  <a:lnTo>
                    <a:pt x="110" y="342"/>
                  </a:lnTo>
                  <a:lnTo>
                    <a:pt x="137" y="317"/>
                  </a:lnTo>
                  <a:lnTo>
                    <a:pt x="162" y="296"/>
                  </a:lnTo>
                  <a:lnTo>
                    <a:pt x="171" y="286"/>
                  </a:lnTo>
                  <a:lnTo>
                    <a:pt x="175" y="279"/>
                  </a:lnTo>
                  <a:lnTo>
                    <a:pt x="175" y="279"/>
                  </a:lnTo>
                  <a:lnTo>
                    <a:pt x="179" y="271"/>
                  </a:lnTo>
                  <a:lnTo>
                    <a:pt x="185" y="261"/>
                  </a:lnTo>
                  <a:lnTo>
                    <a:pt x="204" y="234"/>
                  </a:lnTo>
                  <a:lnTo>
                    <a:pt x="212" y="221"/>
                  </a:lnTo>
                  <a:lnTo>
                    <a:pt x="218" y="207"/>
                  </a:lnTo>
                  <a:lnTo>
                    <a:pt x="221" y="196"/>
                  </a:lnTo>
                  <a:lnTo>
                    <a:pt x="221" y="190"/>
                  </a:lnTo>
                  <a:lnTo>
                    <a:pt x="221" y="186"/>
                  </a:lnTo>
                  <a:lnTo>
                    <a:pt x="221" y="186"/>
                  </a:lnTo>
                  <a:lnTo>
                    <a:pt x="212" y="163"/>
                  </a:lnTo>
                  <a:lnTo>
                    <a:pt x="196" y="132"/>
                  </a:lnTo>
                  <a:lnTo>
                    <a:pt x="175" y="93"/>
                  </a:lnTo>
                  <a:lnTo>
                    <a:pt x="175" y="93"/>
                  </a:lnTo>
                  <a:lnTo>
                    <a:pt x="218" y="89"/>
                  </a:lnTo>
                  <a:lnTo>
                    <a:pt x="275" y="85"/>
                  </a:lnTo>
                  <a:lnTo>
                    <a:pt x="376" y="85"/>
                  </a:lnTo>
                  <a:lnTo>
                    <a:pt x="376" y="85"/>
                  </a:lnTo>
                  <a:lnTo>
                    <a:pt x="379" y="85"/>
                  </a:lnTo>
                  <a:lnTo>
                    <a:pt x="383" y="87"/>
                  </a:lnTo>
                  <a:lnTo>
                    <a:pt x="385" y="89"/>
                  </a:lnTo>
                  <a:lnTo>
                    <a:pt x="387" y="93"/>
                  </a:lnTo>
                  <a:lnTo>
                    <a:pt x="387" y="99"/>
                  </a:lnTo>
                  <a:lnTo>
                    <a:pt x="383" y="107"/>
                  </a:lnTo>
                  <a:lnTo>
                    <a:pt x="376" y="116"/>
                  </a:lnTo>
                  <a:lnTo>
                    <a:pt x="376" y="116"/>
                  </a:lnTo>
                  <a:lnTo>
                    <a:pt x="366" y="128"/>
                  </a:lnTo>
                  <a:lnTo>
                    <a:pt x="354" y="138"/>
                  </a:lnTo>
                  <a:lnTo>
                    <a:pt x="335" y="157"/>
                  </a:lnTo>
                  <a:lnTo>
                    <a:pt x="327" y="165"/>
                  </a:lnTo>
                  <a:lnTo>
                    <a:pt x="325" y="172"/>
                  </a:lnTo>
                  <a:lnTo>
                    <a:pt x="325" y="176"/>
                  </a:lnTo>
                  <a:lnTo>
                    <a:pt x="327" y="178"/>
                  </a:lnTo>
                  <a:lnTo>
                    <a:pt x="337" y="186"/>
                  </a:lnTo>
                  <a:lnTo>
                    <a:pt x="337" y="186"/>
                  </a:lnTo>
                  <a:lnTo>
                    <a:pt x="349" y="192"/>
                  </a:lnTo>
                  <a:lnTo>
                    <a:pt x="360" y="196"/>
                  </a:lnTo>
                  <a:lnTo>
                    <a:pt x="377" y="199"/>
                  </a:lnTo>
                  <a:lnTo>
                    <a:pt x="389" y="203"/>
                  </a:lnTo>
                  <a:lnTo>
                    <a:pt x="391" y="205"/>
                  </a:lnTo>
                  <a:lnTo>
                    <a:pt x="391" y="209"/>
                  </a:lnTo>
                  <a:lnTo>
                    <a:pt x="391" y="209"/>
                  </a:lnTo>
                  <a:lnTo>
                    <a:pt x="391" y="221"/>
                  </a:lnTo>
                  <a:lnTo>
                    <a:pt x="391" y="236"/>
                  </a:lnTo>
                  <a:lnTo>
                    <a:pt x="389" y="254"/>
                  </a:lnTo>
                  <a:lnTo>
                    <a:pt x="387" y="261"/>
                  </a:lnTo>
                  <a:lnTo>
                    <a:pt x="383" y="271"/>
                  </a:lnTo>
                  <a:lnTo>
                    <a:pt x="383" y="271"/>
                  </a:lnTo>
                  <a:lnTo>
                    <a:pt x="376" y="292"/>
                  </a:lnTo>
                  <a:lnTo>
                    <a:pt x="368" y="317"/>
                  </a:lnTo>
                  <a:lnTo>
                    <a:pt x="364" y="333"/>
                  </a:lnTo>
                  <a:lnTo>
                    <a:pt x="364" y="350"/>
                  </a:lnTo>
                  <a:lnTo>
                    <a:pt x="364" y="368"/>
                  </a:lnTo>
                  <a:lnTo>
                    <a:pt x="368" y="387"/>
                  </a:lnTo>
                  <a:lnTo>
                    <a:pt x="368" y="387"/>
                  </a:lnTo>
                  <a:lnTo>
                    <a:pt x="377" y="420"/>
                  </a:lnTo>
                  <a:lnTo>
                    <a:pt x="385" y="441"/>
                  </a:lnTo>
                  <a:lnTo>
                    <a:pt x="389" y="460"/>
                  </a:lnTo>
                  <a:lnTo>
                    <a:pt x="391" y="480"/>
                  </a:lnTo>
                  <a:lnTo>
                    <a:pt x="391" y="480"/>
                  </a:lnTo>
                  <a:lnTo>
                    <a:pt x="393" y="516"/>
                  </a:lnTo>
                  <a:lnTo>
                    <a:pt x="391" y="522"/>
                  </a:lnTo>
                  <a:lnTo>
                    <a:pt x="389" y="528"/>
                  </a:lnTo>
                  <a:lnTo>
                    <a:pt x="387" y="532"/>
                  </a:lnTo>
                  <a:lnTo>
                    <a:pt x="383" y="534"/>
                  </a:lnTo>
                  <a:lnTo>
                    <a:pt x="383" y="534"/>
                  </a:lnTo>
                  <a:lnTo>
                    <a:pt x="376" y="536"/>
                  </a:lnTo>
                  <a:lnTo>
                    <a:pt x="370" y="540"/>
                  </a:lnTo>
                  <a:lnTo>
                    <a:pt x="366" y="543"/>
                  </a:lnTo>
                  <a:lnTo>
                    <a:pt x="360" y="557"/>
                  </a:lnTo>
                  <a:lnTo>
                    <a:pt x="360" y="557"/>
                  </a:lnTo>
                  <a:lnTo>
                    <a:pt x="352" y="580"/>
                  </a:lnTo>
                  <a:lnTo>
                    <a:pt x="345" y="607"/>
                  </a:lnTo>
                  <a:lnTo>
                    <a:pt x="329" y="665"/>
                  </a:lnTo>
                  <a:lnTo>
                    <a:pt x="329" y="665"/>
                  </a:lnTo>
                  <a:lnTo>
                    <a:pt x="325" y="677"/>
                  </a:lnTo>
                  <a:lnTo>
                    <a:pt x="320" y="692"/>
                  </a:lnTo>
                  <a:lnTo>
                    <a:pt x="306" y="719"/>
                  </a:lnTo>
                  <a:lnTo>
                    <a:pt x="293" y="744"/>
                  </a:lnTo>
                  <a:lnTo>
                    <a:pt x="283" y="758"/>
                  </a:lnTo>
                  <a:lnTo>
                    <a:pt x="283" y="758"/>
                  </a:lnTo>
                  <a:lnTo>
                    <a:pt x="279" y="760"/>
                  </a:lnTo>
                  <a:lnTo>
                    <a:pt x="275" y="760"/>
                  </a:lnTo>
                  <a:lnTo>
                    <a:pt x="271" y="762"/>
                  </a:lnTo>
                  <a:lnTo>
                    <a:pt x="268" y="764"/>
                  </a:lnTo>
                  <a:lnTo>
                    <a:pt x="264" y="768"/>
                  </a:lnTo>
                  <a:lnTo>
                    <a:pt x="262" y="775"/>
                  </a:lnTo>
                  <a:lnTo>
                    <a:pt x="260" y="787"/>
                  </a:lnTo>
                  <a:lnTo>
                    <a:pt x="260" y="804"/>
                  </a:lnTo>
                  <a:lnTo>
                    <a:pt x="260" y="804"/>
                  </a:lnTo>
                  <a:lnTo>
                    <a:pt x="260" y="824"/>
                  </a:lnTo>
                  <a:lnTo>
                    <a:pt x="260" y="837"/>
                  </a:lnTo>
                  <a:lnTo>
                    <a:pt x="258" y="859"/>
                  </a:lnTo>
                  <a:lnTo>
                    <a:pt x="258" y="866"/>
                  </a:lnTo>
                  <a:lnTo>
                    <a:pt x="262" y="870"/>
                  </a:lnTo>
                  <a:lnTo>
                    <a:pt x="266" y="874"/>
                  </a:lnTo>
                  <a:lnTo>
                    <a:pt x="275" y="874"/>
                  </a:lnTo>
                  <a:lnTo>
                    <a:pt x="275" y="874"/>
                  </a:lnTo>
                  <a:lnTo>
                    <a:pt x="314" y="872"/>
                  </a:lnTo>
                  <a:lnTo>
                    <a:pt x="327" y="876"/>
                  </a:lnTo>
                  <a:lnTo>
                    <a:pt x="333" y="878"/>
                  </a:lnTo>
                  <a:lnTo>
                    <a:pt x="337" y="882"/>
                  </a:lnTo>
                  <a:lnTo>
                    <a:pt x="337" y="882"/>
                  </a:lnTo>
                  <a:lnTo>
                    <a:pt x="347" y="891"/>
                  </a:lnTo>
                  <a:lnTo>
                    <a:pt x="351" y="897"/>
                  </a:lnTo>
                  <a:lnTo>
                    <a:pt x="356" y="899"/>
                  </a:lnTo>
                  <a:lnTo>
                    <a:pt x="360" y="899"/>
                  </a:lnTo>
                  <a:lnTo>
                    <a:pt x="364" y="895"/>
                  </a:lnTo>
                  <a:lnTo>
                    <a:pt x="366" y="888"/>
                  </a:lnTo>
                  <a:lnTo>
                    <a:pt x="368" y="874"/>
                  </a:lnTo>
                  <a:lnTo>
                    <a:pt x="368" y="874"/>
                  </a:lnTo>
                  <a:lnTo>
                    <a:pt x="370" y="857"/>
                  </a:lnTo>
                  <a:lnTo>
                    <a:pt x="374" y="837"/>
                  </a:lnTo>
                  <a:lnTo>
                    <a:pt x="383" y="799"/>
                  </a:lnTo>
                  <a:lnTo>
                    <a:pt x="399" y="758"/>
                  </a:lnTo>
                  <a:lnTo>
                    <a:pt x="399" y="758"/>
                  </a:lnTo>
                  <a:lnTo>
                    <a:pt x="420" y="772"/>
                  </a:lnTo>
                  <a:lnTo>
                    <a:pt x="468" y="799"/>
                  </a:lnTo>
                  <a:lnTo>
                    <a:pt x="495" y="814"/>
                  </a:lnTo>
                  <a:lnTo>
                    <a:pt x="522" y="826"/>
                  </a:lnTo>
                  <a:lnTo>
                    <a:pt x="543" y="833"/>
                  </a:lnTo>
                  <a:lnTo>
                    <a:pt x="553" y="835"/>
                  </a:lnTo>
                  <a:lnTo>
                    <a:pt x="561" y="835"/>
                  </a:lnTo>
                  <a:lnTo>
                    <a:pt x="561" y="835"/>
                  </a:lnTo>
                  <a:lnTo>
                    <a:pt x="576" y="830"/>
                  </a:lnTo>
                  <a:lnTo>
                    <a:pt x="597" y="816"/>
                  </a:lnTo>
                  <a:lnTo>
                    <a:pt x="618" y="801"/>
                  </a:lnTo>
                  <a:lnTo>
                    <a:pt x="642" y="781"/>
                  </a:lnTo>
                  <a:lnTo>
                    <a:pt x="682" y="750"/>
                  </a:lnTo>
                  <a:lnTo>
                    <a:pt x="699" y="735"/>
                  </a:lnTo>
                  <a:lnTo>
                    <a:pt x="699" y="735"/>
                  </a:lnTo>
                  <a:lnTo>
                    <a:pt x="705" y="750"/>
                  </a:lnTo>
                  <a:lnTo>
                    <a:pt x="717" y="783"/>
                  </a:lnTo>
                  <a:lnTo>
                    <a:pt x="724" y="801"/>
                  </a:lnTo>
                  <a:lnTo>
                    <a:pt x="732" y="812"/>
                  </a:lnTo>
                  <a:lnTo>
                    <a:pt x="740" y="820"/>
                  </a:lnTo>
                  <a:lnTo>
                    <a:pt x="744" y="822"/>
                  </a:lnTo>
                  <a:lnTo>
                    <a:pt x="746" y="820"/>
                  </a:lnTo>
                  <a:lnTo>
                    <a:pt x="746" y="820"/>
                  </a:lnTo>
                  <a:lnTo>
                    <a:pt x="753" y="808"/>
                  </a:lnTo>
                  <a:lnTo>
                    <a:pt x="759" y="799"/>
                  </a:lnTo>
                  <a:lnTo>
                    <a:pt x="763" y="791"/>
                  </a:lnTo>
                  <a:lnTo>
                    <a:pt x="767" y="789"/>
                  </a:lnTo>
                  <a:lnTo>
                    <a:pt x="769" y="789"/>
                  </a:lnTo>
                  <a:lnTo>
                    <a:pt x="769" y="789"/>
                  </a:lnTo>
                  <a:lnTo>
                    <a:pt x="792" y="787"/>
                  </a:lnTo>
                  <a:lnTo>
                    <a:pt x="803" y="785"/>
                  </a:lnTo>
                  <a:lnTo>
                    <a:pt x="807" y="783"/>
                  </a:lnTo>
                  <a:lnTo>
                    <a:pt x="807" y="781"/>
                  </a:lnTo>
                  <a:lnTo>
                    <a:pt x="807" y="781"/>
                  </a:lnTo>
                  <a:lnTo>
                    <a:pt x="722" y="580"/>
                  </a:lnTo>
                  <a:lnTo>
                    <a:pt x="722" y="580"/>
                  </a:lnTo>
                  <a:lnTo>
                    <a:pt x="695" y="547"/>
                  </a:lnTo>
                  <a:lnTo>
                    <a:pt x="661" y="503"/>
                  </a:lnTo>
                  <a:lnTo>
                    <a:pt x="661" y="503"/>
                  </a:lnTo>
                  <a:lnTo>
                    <a:pt x="643" y="480"/>
                  </a:lnTo>
                  <a:lnTo>
                    <a:pt x="634" y="466"/>
                  </a:lnTo>
                  <a:lnTo>
                    <a:pt x="630" y="456"/>
                  </a:lnTo>
                  <a:lnTo>
                    <a:pt x="630" y="456"/>
                  </a:lnTo>
                  <a:lnTo>
                    <a:pt x="630" y="443"/>
                  </a:lnTo>
                  <a:lnTo>
                    <a:pt x="632" y="426"/>
                  </a:lnTo>
                  <a:lnTo>
                    <a:pt x="634" y="408"/>
                  </a:lnTo>
                  <a:lnTo>
                    <a:pt x="632" y="400"/>
                  </a:lnTo>
                  <a:lnTo>
                    <a:pt x="630" y="395"/>
                  </a:lnTo>
                  <a:lnTo>
                    <a:pt x="630" y="395"/>
                  </a:lnTo>
                  <a:lnTo>
                    <a:pt x="620" y="371"/>
                  </a:lnTo>
                  <a:lnTo>
                    <a:pt x="609" y="331"/>
                  </a:lnTo>
                  <a:lnTo>
                    <a:pt x="591" y="279"/>
                  </a:lnTo>
                  <a:lnTo>
                    <a:pt x="591" y="279"/>
                  </a:lnTo>
                  <a:lnTo>
                    <a:pt x="586" y="263"/>
                  </a:lnTo>
                  <a:lnTo>
                    <a:pt x="582" y="250"/>
                  </a:lnTo>
                  <a:lnTo>
                    <a:pt x="582" y="244"/>
                  </a:lnTo>
                  <a:lnTo>
                    <a:pt x="584" y="240"/>
                  </a:lnTo>
                  <a:lnTo>
                    <a:pt x="584" y="240"/>
                  </a:lnTo>
                  <a:lnTo>
                    <a:pt x="597" y="217"/>
                  </a:lnTo>
                  <a:lnTo>
                    <a:pt x="607" y="194"/>
                  </a:lnTo>
                  <a:lnTo>
                    <a:pt x="607" y="194"/>
                  </a:lnTo>
                  <a:lnTo>
                    <a:pt x="607" y="190"/>
                  </a:lnTo>
                  <a:lnTo>
                    <a:pt x="605" y="186"/>
                  </a:lnTo>
                  <a:lnTo>
                    <a:pt x="593" y="174"/>
                  </a:lnTo>
                  <a:lnTo>
                    <a:pt x="582" y="165"/>
                  </a:lnTo>
                  <a:lnTo>
                    <a:pt x="568" y="155"/>
                  </a:lnTo>
                  <a:lnTo>
                    <a:pt x="568" y="155"/>
                  </a:lnTo>
                  <a:lnTo>
                    <a:pt x="543" y="136"/>
                  </a:lnTo>
                  <a:lnTo>
                    <a:pt x="530" y="124"/>
                  </a:lnTo>
                  <a:lnTo>
                    <a:pt x="530" y="124"/>
                  </a:lnTo>
                  <a:lnTo>
                    <a:pt x="534" y="114"/>
                  </a:lnTo>
                  <a:lnTo>
                    <a:pt x="537" y="101"/>
                  </a:lnTo>
                  <a:lnTo>
                    <a:pt x="537" y="101"/>
                  </a:lnTo>
                  <a:lnTo>
                    <a:pt x="541" y="99"/>
                  </a:lnTo>
                  <a:lnTo>
                    <a:pt x="547" y="95"/>
                  </a:lnTo>
                  <a:lnTo>
                    <a:pt x="570" y="89"/>
                  </a:lnTo>
                  <a:lnTo>
                    <a:pt x="622" y="78"/>
                  </a:lnTo>
                  <a:lnTo>
                    <a:pt x="622" y="78"/>
                  </a:lnTo>
                  <a:lnTo>
                    <a:pt x="642" y="72"/>
                  </a:lnTo>
                  <a:lnTo>
                    <a:pt x="657" y="66"/>
                  </a:lnTo>
                  <a:lnTo>
                    <a:pt x="663" y="64"/>
                  </a:lnTo>
                  <a:lnTo>
                    <a:pt x="669" y="64"/>
                  </a:lnTo>
                  <a:lnTo>
                    <a:pt x="672" y="66"/>
                  </a:lnTo>
                  <a:lnTo>
                    <a:pt x="676" y="70"/>
                  </a:lnTo>
                  <a:lnTo>
                    <a:pt x="676" y="70"/>
                  </a:lnTo>
                  <a:lnTo>
                    <a:pt x="684" y="83"/>
                  </a:lnTo>
                  <a:lnTo>
                    <a:pt x="695" y="101"/>
                  </a:lnTo>
                  <a:lnTo>
                    <a:pt x="707" y="118"/>
                  </a:lnTo>
                  <a:lnTo>
                    <a:pt x="715" y="132"/>
                  </a:lnTo>
                  <a:lnTo>
                    <a:pt x="715" y="132"/>
                  </a:lnTo>
                  <a:lnTo>
                    <a:pt x="717" y="136"/>
                  </a:lnTo>
                  <a:lnTo>
                    <a:pt x="722" y="138"/>
                  </a:lnTo>
                  <a:lnTo>
                    <a:pt x="736" y="141"/>
                  </a:lnTo>
                  <a:lnTo>
                    <a:pt x="744" y="143"/>
                  </a:lnTo>
                  <a:lnTo>
                    <a:pt x="751" y="147"/>
                  </a:lnTo>
                  <a:lnTo>
                    <a:pt x="759" y="153"/>
                  </a:lnTo>
                  <a:lnTo>
                    <a:pt x="769" y="163"/>
                  </a:lnTo>
                  <a:lnTo>
                    <a:pt x="769" y="163"/>
                  </a:lnTo>
                  <a:lnTo>
                    <a:pt x="775" y="172"/>
                  </a:lnTo>
                  <a:lnTo>
                    <a:pt x="778" y="180"/>
                  </a:lnTo>
                  <a:lnTo>
                    <a:pt x="778" y="186"/>
                  </a:lnTo>
                  <a:lnTo>
                    <a:pt x="778" y="192"/>
                  </a:lnTo>
                  <a:lnTo>
                    <a:pt x="778" y="196"/>
                  </a:lnTo>
                  <a:lnTo>
                    <a:pt x="780" y="199"/>
                  </a:lnTo>
                  <a:lnTo>
                    <a:pt x="788" y="203"/>
                  </a:lnTo>
                  <a:lnTo>
                    <a:pt x="800" y="209"/>
                  </a:lnTo>
                  <a:lnTo>
                    <a:pt x="800" y="209"/>
                  </a:lnTo>
                  <a:lnTo>
                    <a:pt x="830" y="219"/>
                  </a:lnTo>
                  <a:lnTo>
                    <a:pt x="863" y="228"/>
                  </a:lnTo>
                  <a:lnTo>
                    <a:pt x="879" y="234"/>
                  </a:lnTo>
                  <a:lnTo>
                    <a:pt x="892" y="240"/>
                  </a:lnTo>
                  <a:lnTo>
                    <a:pt x="904" y="246"/>
                  </a:lnTo>
                  <a:lnTo>
                    <a:pt x="915" y="255"/>
                  </a:lnTo>
                  <a:lnTo>
                    <a:pt x="915" y="255"/>
                  </a:lnTo>
                  <a:lnTo>
                    <a:pt x="952" y="292"/>
                  </a:lnTo>
                  <a:lnTo>
                    <a:pt x="965" y="302"/>
                  </a:lnTo>
                  <a:lnTo>
                    <a:pt x="969" y="304"/>
                  </a:lnTo>
                  <a:lnTo>
                    <a:pt x="969" y="302"/>
                  </a:lnTo>
                  <a:lnTo>
                    <a:pt x="969" y="302"/>
                  </a:lnTo>
                  <a:lnTo>
                    <a:pt x="969" y="288"/>
                  </a:lnTo>
                  <a:lnTo>
                    <a:pt x="973" y="263"/>
                  </a:lnTo>
                  <a:lnTo>
                    <a:pt x="981" y="207"/>
                  </a:lnTo>
                  <a:lnTo>
                    <a:pt x="961" y="178"/>
                  </a:lnTo>
                  <a:lnTo>
                    <a:pt x="961" y="178"/>
                  </a:lnTo>
                  <a:lnTo>
                    <a:pt x="969" y="174"/>
                  </a:lnTo>
                  <a:lnTo>
                    <a:pt x="907" y="132"/>
                  </a:lnTo>
                  <a:lnTo>
                    <a:pt x="907" y="132"/>
                  </a:lnTo>
                  <a:lnTo>
                    <a:pt x="881" y="109"/>
                  </a:lnTo>
                  <a:lnTo>
                    <a:pt x="846" y="78"/>
                  </a:lnTo>
                  <a:lnTo>
                    <a:pt x="846" y="78"/>
                  </a:lnTo>
                  <a:lnTo>
                    <a:pt x="836" y="72"/>
                  </a:lnTo>
                  <a:lnTo>
                    <a:pt x="823" y="66"/>
                  </a:lnTo>
                  <a:lnTo>
                    <a:pt x="807" y="62"/>
                  </a:lnTo>
                  <a:lnTo>
                    <a:pt x="732" y="27"/>
                  </a:lnTo>
                  <a:lnTo>
                    <a:pt x="730" y="31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25">
              <a:extLst>
                <a:ext uri="{FF2B5EF4-FFF2-40B4-BE49-F238E27FC236}">
                  <a16:creationId xmlns:a16="http://schemas.microsoft.com/office/drawing/2014/main" id="{6AD2F069-A594-456E-B52A-F992456EB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913" y="1743075"/>
              <a:ext cx="482600" cy="273050"/>
            </a:xfrm>
            <a:custGeom>
              <a:avLst/>
              <a:gdLst>
                <a:gd name="T0" fmla="*/ 23 w 304"/>
                <a:gd name="T1" fmla="*/ 2 h 172"/>
                <a:gd name="T2" fmla="*/ 4 w 304"/>
                <a:gd name="T3" fmla="*/ 31 h 172"/>
                <a:gd name="T4" fmla="*/ 0 w 304"/>
                <a:gd name="T5" fmla="*/ 40 h 172"/>
                <a:gd name="T6" fmla="*/ 0 w 304"/>
                <a:gd name="T7" fmla="*/ 56 h 172"/>
                <a:gd name="T8" fmla="*/ 0 w 304"/>
                <a:gd name="T9" fmla="*/ 71 h 172"/>
                <a:gd name="T10" fmla="*/ 0 w 304"/>
                <a:gd name="T11" fmla="*/ 79 h 172"/>
                <a:gd name="T12" fmla="*/ 15 w 304"/>
                <a:gd name="T13" fmla="*/ 98 h 172"/>
                <a:gd name="T14" fmla="*/ 31 w 304"/>
                <a:gd name="T15" fmla="*/ 110 h 172"/>
                <a:gd name="T16" fmla="*/ 91 w 304"/>
                <a:gd name="T17" fmla="*/ 139 h 172"/>
                <a:gd name="T18" fmla="*/ 127 w 304"/>
                <a:gd name="T19" fmla="*/ 160 h 172"/>
                <a:gd name="T20" fmla="*/ 131 w 304"/>
                <a:gd name="T21" fmla="*/ 164 h 172"/>
                <a:gd name="T22" fmla="*/ 143 w 304"/>
                <a:gd name="T23" fmla="*/ 170 h 172"/>
                <a:gd name="T24" fmla="*/ 175 w 304"/>
                <a:gd name="T25" fmla="*/ 172 h 172"/>
                <a:gd name="T26" fmla="*/ 195 w 304"/>
                <a:gd name="T27" fmla="*/ 168 h 172"/>
                <a:gd name="T28" fmla="*/ 200 w 304"/>
                <a:gd name="T29" fmla="*/ 164 h 172"/>
                <a:gd name="T30" fmla="*/ 222 w 304"/>
                <a:gd name="T31" fmla="*/ 141 h 172"/>
                <a:gd name="T32" fmla="*/ 254 w 304"/>
                <a:gd name="T33" fmla="*/ 118 h 172"/>
                <a:gd name="T34" fmla="*/ 281 w 304"/>
                <a:gd name="T35" fmla="*/ 97 h 172"/>
                <a:gd name="T36" fmla="*/ 289 w 304"/>
                <a:gd name="T37" fmla="*/ 87 h 172"/>
                <a:gd name="T38" fmla="*/ 293 w 304"/>
                <a:gd name="T39" fmla="*/ 71 h 172"/>
                <a:gd name="T40" fmla="*/ 295 w 304"/>
                <a:gd name="T41" fmla="*/ 64 h 172"/>
                <a:gd name="T42" fmla="*/ 301 w 304"/>
                <a:gd name="T43" fmla="*/ 46 h 172"/>
                <a:gd name="T44" fmla="*/ 304 w 304"/>
                <a:gd name="T45" fmla="*/ 37 h 172"/>
                <a:gd name="T46" fmla="*/ 301 w 304"/>
                <a:gd name="T47" fmla="*/ 25 h 172"/>
                <a:gd name="T48" fmla="*/ 295 w 304"/>
                <a:gd name="T49" fmla="*/ 19 h 172"/>
                <a:gd name="T50" fmla="*/ 281 w 304"/>
                <a:gd name="T51" fmla="*/ 8 h 172"/>
                <a:gd name="T52" fmla="*/ 258 w 304"/>
                <a:gd name="T53" fmla="*/ 0 h 172"/>
                <a:gd name="T54" fmla="*/ 247 w 304"/>
                <a:gd name="T55" fmla="*/ 2 h 172"/>
                <a:gd name="T56" fmla="*/ 229 w 304"/>
                <a:gd name="T57" fmla="*/ 13 h 172"/>
                <a:gd name="T58" fmla="*/ 200 w 304"/>
                <a:gd name="T59" fmla="*/ 25 h 172"/>
                <a:gd name="T60" fmla="*/ 193 w 304"/>
                <a:gd name="T61" fmla="*/ 27 h 172"/>
                <a:gd name="T62" fmla="*/ 177 w 304"/>
                <a:gd name="T63" fmla="*/ 35 h 172"/>
                <a:gd name="T64" fmla="*/ 166 w 304"/>
                <a:gd name="T65" fmla="*/ 37 h 172"/>
                <a:gd name="T66" fmla="*/ 146 w 304"/>
                <a:gd name="T67" fmla="*/ 33 h 172"/>
                <a:gd name="T68" fmla="*/ 73 w 304"/>
                <a:gd name="T69" fmla="*/ 13 h 172"/>
                <a:gd name="T70" fmla="*/ 23 w 304"/>
                <a:gd name="T71" fmla="*/ 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4" h="172">
                  <a:moveTo>
                    <a:pt x="23" y="2"/>
                  </a:moveTo>
                  <a:lnTo>
                    <a:pt x="23" y="2"/>
                  </a:lnTo>
                  <a:lnTo>
                    <a:pt x="12" y="17"/>
                  </a:lnTo>
                  <a:lnTo>
                    <a:pt x="4" y="31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9"/>
                  </a:lnTo>
                  <a:lnTo>
                    <a:pt x="6" y="89"/>
                  </a:lnTo>
                  <a:lnTo>
                    <a:pt x="15" y="98"/>
                  </a:lnTo>
                  <a:lnTo>
                    <a:pt x="31" y="110"/>
                  </a:lnTo>
                  <a:lnTo>
                    <a:pt x="31" y="110"/>
                  </a:lnTo>
                  <a:lnTo>
                    <a:pt x="58" y="124"/>
                  </a:lnTo>
                  <a:lnTo>
                    <a:pt x="91" y="139"/>
                  </a:lnTo>
                  <a:lnTo>
                    <a:pt x="118" y="155"/>
                  </a:lnTo>
                  <a:lnTo>
                    <a:pt x="127" y="160"/>
                  </a:lnTo>
                  <a:lnTo>
                    <a:pt x="131" y="164"/>
                  </a:lnTo>
                  <a:lnTo>
                    <a:pt x="131" y="164"/>
                  </a:lnTo>
                  <a:lnTo>
                    <a:pt x="135" y="166"/>
                  </a:lnTo>
                  <a:lnTo>
                    <a:pt x="143" y="170"/>
                  </a:lnTo>
                  <a:lnTo>
                    <a:pt x="164" y="172"/>
                  </a:lnTo>
                  <a:lnTo>
                    <a:pt x="175" y="172"/>
                  </a:lnTo>
                  <a:lnTo>
                    <a:pt x="187" y="170"/>
                  </a:lnTo>
                  <a:lnTo>
                    <a:pt x="195" y="168"/>
                  </a:lnTo>
                  <a:lnTo>
                    <a:pt x="200" y="164"/>
                  </a:lnTo>
                  <a:lnTo>
                    <a:pt x="200" y="164"/>
                  </a:lnTo>
                  <a:lnTo>
                    <a:pt x="210" y="155"/>
                  </a:lnTo>
                  <a:lnTo>
                    <a:pt x="222" y="141"/>
                  </a:lnTo>
                  <a:lnTo>
                    <a:pt x="254" y="118"/>
                  </a:lnTo>
                  <a:lnTo>
                    <a:pt x="254" y="118"/>
                  </a:lnTo>
                  <a:lnTo>
                    <a:pt x="268" y="108"/>
                  </a:lnTo>
                  <a:lnTo>
                    <a:pt x="281" y="97"/>
                  </a:lnTo>
                  <a:lnTo>
                    <a:pt x="285" y="93"/>
                  </a:lnTo>
                  <a:lnTo>
                    <a:pt x="289" y="87"/>
                  </a:lnTo>
                  <a:lnTo>
                    <a:pt x="291" y="79"/>
                  </a:lnTo>
                  <a:lnTo>
                    <a:pt x="293" y="71"/>
                  </a:lnTo>
                  <a:lnTo>
                    <a:pt x="293" y="71"/>
                  </a:lnTo>
                  <a:lnTo>
                    <a:pt x="295" y="64"/>
                  </a:lnTo>
                  <a:lnTo>
                    <a:pt x="297" y="56"/>
                  </a:lnTo>
                  <a:lnTo>
                    <a:pt x="301" y="46"/>
                  </a:lnTo>
                  <a:lnTo>
                    <a:pt x="303" y="42"/>
                  </a:lnTo>
                  <a:lnTo>
                    <a:pt x="304" y="37"/>
                  </a:lnTo>
                  <a:lnTo>
                    <a:pt x="303" y="31"/>
                  </a:lnTo>
                  <a:lnTo>
                    <a:pt x="301" y="25"/>
                  </a:lnTo>
                  <a:lnTo>
                    <a:pt x="301" y="25"/>
                  </a:lnTo>
                  <a:lnTo>
                    <a:pt x="295" y="19"/>
                  </a:lnTo>
                  <a:lnTo>
                    <a:pt x="289" y="13"/>
                  </a:lnTo>
                  <a:lnTo>
                    <a:pt x="281" y="8"/>
                  </a:lnTo>
                  <a:lnTo>
                    <a:pt x="274" y="4"/>
                  </a:lnTo>
                  <a:lnTo>
                    <a:pt x="258" y="0"/>
                  </a:lnTo>
                  <a:lnTo>
                    <a:pt x="252" y="0"/>
                  </a:lnTo>
                  <a:lnTo>
                    <a:pt x="247" y="2"/>
                  </a:lnTo>
                  <a:lnTo>
                    <a:pt x="247" y="2"/>
                  </a:lnTo>
                  <a:lnTo>
                    <a:pt x="229" y="13"/>
                  </a:lnTo>
                  <a:lnTo>
                    <a:pt x="218" y="19"/>
                  </a:lnTo>
                  <a:lnTo>
                    <a:pt x="200" y="25"/>
                  </a:lnTo>
                  <a:lnTo>
                    <a:pt x="200" y="25"/>
                  </a:lnTo>
                  <a:lnTo>
                    <a:pt x="193" y="27"/>
                  </a:lnTo>
                  <a:lnTo>
                    <a:pt x="185" y="31"/>
                  </a:lnTo>
                  <a:lnTo>
                    <a:pt x="177" y="35"/>
                  </a:lnTo>
                  <a:lnTo>
                    <a:pt x="172" y="37"/>
                  </a:lnTo>
                  <a:lnTo>
                    <a:pt x="166" y="37"/>
                  </a:lnTo>
                  <a:lnTo>
                    <a:pt x="158" y="35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73" y="13"/>
                  </a:lnTo>
                  <a:lnTo>
                    <a:pt x="23" y="2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rgbClr val="FF6699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26">
              <a:extLst>
                <a:ext uri="{FF2B5EF4-FFF2-40B4-BE49-F238E27FC236}">
                  <a16:creationId xmlns:a16="http://schemas.microsoft.com/office/drawing/2014/main" id="{B459D3BA-E383-416A-81E0-DC4C32548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725" y="1831975"/>
              <a:ext cx="150813" cy="122238"/>
            </a:xfrm>
            <a:custGeom>
              <a:avLst/>
              <a:gdLst>
                <a:gd name="T0" fmla="*/ 0 w 95"/>
                <a:gd name="T1" fmla="*/ 0 h 77"/>
                <a:gd name="T2" fmla="*/ 0 w 95"/>
                <a:gd name="T3" fmla="*/ 0 h 77"/>
                <a:gd name="T4" fmla="*/ 8 w 95"/>
                <a:gd name="T5" fmla="*/ 15 h 77"/>
                <a:gd name="T6" fmla="*/ 16 w 95"/>
                <a:gd name="T7" fmla="*/ 27 h 77"/>
                <a:gd name="T8" fmla="*/ 24 w 95"/>
                <a:gd name="T9" fmla="*/ 39 h 77"/>
                <a:gd name="T10" fmla="*/ 24 w 95"/>
                <a:gd name="T11" fmla="*/ 39 h 77"/>
                <a:gd name="T12" fmla="*/ 39 w 95"/>
                <a:gd name="T13" fmla="*/ 50 h 77"/>
                <a:gd name="T14" fmla="*/ 62 w 95"/>
                <a:gd name="T15" fmla="*/ 62 h 77"/>
                <a:gd name="T16" fmla="*/ 93 w 95"/>
                <a:gd name="T17" fmla="*/ 77 h 77"/>
                <a:gd name="T18" fmla="*/ 93 w 95"/>
                <a:gd name="T19" fmla="*/ 77 h 77"/>
                <a:gd name="T20" fmla="*/ 95 w 95"/>
                <a:gd name="T21" fmla="*/ 64 h 77"/>
                <a:gd name="T22" fmla="*/ 95 w 95"/>
                <a:gd name="T23" fmla="*/ 54 h 77"/>
                <a:gd name="T24" fmla="*/ 95 w 95"/>
                <a:gd name="T25" fmla="*/ 50 h 77"/>
                <a:gd name="T26" fmla="*/ 93 w 95"/>
                <a:gd name="T27" fmla="*/ 46 h 77"/>
                <a:gd name="T28" fmla="*/ 93 w 95"/>
                <a:gd name="T29" fmla="*/ 46 h 77"/>
                <a:gd name="T30" fmla="*/ 87 w 95"/>
                <a:gd name="T31" fmla="*/ 41 h 77"/>
                <a:gd name="T32" fmla="*/ 79 w 95"/>
                <a:gd name="T33" fmla="*/ 35 h 77"/>
                <a:gd name="T34" fmla="*/ 68 w 95"/>
                <a:gd name="T35" fmla="*/ 29 h 77"/>
                <a:gd name="T36" fmla="*/ 54 w 95"/>
                <a:gd name="T37" fmla="*/ 23 h 77"/>
                <a:gd name="T38" fmla="*/ 54 w 95"/>
                <a:gd name="T39" fmla="*/ 23 h 77"/>
                <a:gd name="T40" fmla="*/ 20 w 95"/>
                <a:gd name="T41" fmla="*/ 10 h 77"/>
                <a:gd name="T42" fmla="*/ 0 w 95"/>
                <a:gd name="T43" fmla="*/ 0 h 77"/>
                <a:gd name="T44" fmla="*/ 0 w 95"/>
                <a:gd name="T4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77">
                  <a:moveTo>
                    <a:pt x="0" y="0"/>
                  </a:moveTo>
                  <a:lnTo>
                    <a:pt x="0" y="0"/>
                  </a:lnTo>
                  <a:lnTo>
                    <a:pt x="8" y="15"/>
                  </a:lnTo>
                  <a:lnTo>
                    <a:pt x="16" y="27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39" y="50"/>
                  </a:lnTo>
                  <a:lnTo>
                    <a:pt x="62" y="62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95" y="64"/>
                  </a:lnTo>
                  <a:lnTo>
                    <a:pt x="95" y="54"/>
                  </a:lnTo>
                  <a:lnTo>
                    <a:pt x="95" y="50"/>
                  </a:lnTo>
                  <a:lnTo>
                    <a:pt x="93" y="46"/>
                  </a:lnTo>
                  <a:lnTo>
                    <a:pt x="93" y="46"/>
                  </a:lnTo>
                  <a:lnTo>
                    <a:pt x="87" y="41"/>
                  </a:lnTo>
                  <a:lnTo>
                    <a:pt x="79" y="35"/>
                  </a:lnTo>
                  <a:lnTo>
                    <a:pt x="68" y="29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2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27">
              <a:extLst>
                <a:ext uri="{FF2B5EF4-FFF2-40B4-BE49-F238E27FC236}">
                  <a16:creationId xmlns:a16="http://schemas.microsoft.com/office/drawing/2014/main" id="{398EA4C8-62DB-425D-98E1-E3F8BD55D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125" y="1819275"/>
              <a:ext cx="138113" cy="147638"/>
            </a:xfrm>
            <a:custGeom>
              <a:avLst/>
              <a:gdLst>
                <a:gd name="T0" fmla="*/ 87 w 87"/>
                <a:gd name="T1" fmla="*/ 0 h 93"/>
                <a:gd name="T2" fmla="*/ 87 w 87"/>
                <a:gd name="T3" fmla="*/ 0 h 93"/>
                <a:gd name="T4" fmla="*/ 85 w 87"/>
                <a:gd name="T5" fmla="*/ 14 h 93"/>
                <a:gd name="T6" fmla="*/ 81 w 87"/>
                <a:gd name="T7" fmla="*/ 23 h 93"/>
                <a:gd name="T8" fmla="*/ 79 w 87"/>
                <a:gd name="T9" fmla="*/ 31 h 93"/>
                <a:gd name="T10" fmla="*/ 79 w 87"/>
                <a:gd name="T11" fmla="*/ 31 h 93"/>
                <a:gd name="T12" fmla="*/ 65 w 87"/>
                <a:gd name="T13" fmla="*/ 47 h 93"/>
                <a:gd name="T14" fmla="*/ 48 w 87"/>
                <a:gd name="T15" fmla="*/ 62 h 93"/>
                <a:gd name="T16" fmla="*/ 48 w 87"/>
                <a:gd name="T17" fmla="*/ 62 h 93"/>
                <a:gd name="T18" fmla="*/ 23 w 87"/>
                <a:gd name="T19" fmla="*/ 81 h 93"/>
                <a:gd name="T20" fmla="*/ 9 w 87"/>
                <a:gd name="T21" fmla="*/ 91 h 93"/>
                <a:gd name="T22" fmla="*/ 4 w 87"/>
                <a:gd name="T23" fmla="*/ 93 h 93"/>
                <a:gd name="T24" fmla="*/ 2 w 87"/>
                <a:gd name="T25" fmla="*/ 93 h 93"/>
                <a:gd name="T26" fmla="*/ 2 w 87"/>
                <a:gd name="T27" fmla="*/ 93 h 93"/>
                <a:gd name="T28" fmla="*/ 0 w 87"/>
                <a:gd name="T29" fmla="*/ 87 h 93"/>
                <a:gd name="T30" fmla="*/ 2 w 87"/>
                <a:gd name="T31" fmla="*/ 78 h 93"/>
                <a:gd name="T32" fmla="*/ 2 w 87"/>
                <a:gd name="T33" fmla="*/ 62 h 93"/>
                <a:gd name="T34" fmla="*/ 2 w 87"/>
                <a:gd name="T35" fmla="*/ 62 h 93"/>
                <a:gd name="T36" fmla="*/ 19 w 87"/>
                <a:gd name="T37" fmla="*/ 49 h 93"/>
                <a:gd name="T38" fmla="*/ 40 w 87"/>
                <a:gd name="T39" fmla="*/ 31 h 93"/>
                <a:gd name="T40" fmla="*/ 40 w 87"/>
                <a:gd name="T41" fmla="*/ 31 h 93"/>
                <a:gd name="T42" fmla="*/ 46 w 87"/>
                <a:gd name="T43" fmla="*/ 29 h 93"/>
                <a:gd name="T44" fmla="*/ 52 w 87"/>
                <a:gd name="T45" fmla="*/ 27 h 93"/>
                <a:gd name="T46" fmla="*/ 56 w 87"/>
                <a:gd name="T47" fmla="*/ 27 h 93"/>
                <a:gd name="T48" fmla="*/ 63 w 87"/>
                <a:gd name="T49" fmla="*/ 23 h 93"/>
                <a:gd name="T50" fmla="*/ 63 w 87"/>
                <a:gd name="T51" fmla="*/ 23 h 93"/>
                <a:gd name="T52" fmla="*/ 71 w 87"/>
                <a:gd name="T53" fmla="*/ 18 h 93"/>
                <a:gd name="T54" fmla="*/ 79 w 87"/>
                <a:gd name="T55" fmla="*/ 10 h 93"/>
                <a:gd name="T56" fmla="*/ 87 w 87"/>
                <a:gd name="T57" fmla="*/ 0 h 93"/>
                <a:gd name="T58" fmla="*/ 87 w 87"/>
                <a:gd name="T5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" h="93">
                  <a:moveTo>
                    <a:pt x="87" y="0"/>
                  </a:moveTo>
                  <a:lnTo>
                    <a:pt x="87" y="0"/>
                  </a:lnTo>
                  <a:lnTo>
                    <a:pt x="85" y="14"/>
                  </a:lnTo>
                  <a:lnTo>
                    <a:pt x="81" y="23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65" y="47"/>
                  </a:lnTo>
                  <a:lnTo>
                    <a:pt x="48" y="62"/>
                  </a:lnTo>
                  <a:lnTo>
                    <a:pt x="48" y="62"/>
                  </a:lnTo>
                  <a:lnTo>
                    <a:pt x="23" y="81"/>
                  </a:lnTo>
                  <a:lnTo>
                    <a:pt x="9" y="91"/>
                  </a:lnTo>
                  <a:lnTo>
                    <a:pt x="4" y="93"/>
                  </a:lnTo>
                  <a:lnTo>
                    <a:pt x="2" y="93"/>
                  </a:lnTo>
                  <a:lnTo>
                    <a:pt x="2" y="93"/>
                  </a:lnTo>
                  <a:lnTo>
                    <a:pt x="0" y="87"/>
                  </a:lnTo>
                  <a:lnTo>
                    <a:pt x="2" y="78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19" y="49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6" y="29"/>
                  </a:lnTo>
                  <a:lnTo>
                    <a:pt x="52" y="27"/>
                  </a:lnTo>
                  <a:lnTo>
                    <a:pt x="56" y="27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71" y="18"/>
                  </a:lnTo>
                  <a:lnTo>
                    <a:pt x="79" y="10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28">
              <a:extLst>
                <a:ext uri="{FF2B5EF4-FFF2-40B4-BE49-F238E27FC236}">
                  <a16:creationId xmlns:a16="http://schemas.microsoft.com/office/drawing/2014/main" id="{33C0A626-697A-460D-92AA-E883AF48FB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1600" y="592138"/>
              <a:ext cx="1920875" cy="1644650"/>
            </a:xfrm>
            <a:custGeom>
              <a:avLst/>
              <a:gdLst>
                <a:gd name="T0" fmla="*/ 638 w 1210"/>
                <a:gd name="T1" fmla="*/ 885 h 1036"/>
                <a:gd name="T2" fmla="*/ 393 w 1210"/>
                <a:gd name="T3" fmla="*/ 139 h 1036"/>
                <a:gd name="T4" fmla="*/ 413 w 1210"/>
                <a:gd name="T5" fmla="*/ 155 h 1036"/>
                <a:gd name="T6" fmla="*/ 521 w 1210"/>
                <a:gd name="T7" fmla="*/ 193 h 1036"/>
                <a:gd name="T8" fmla="*/ 742 w 1210"/>
                <a:gd name="T9" fmla="*/ 174 h 1036"/>
                <a:gd name="T10" fmla="*/ 632 w 1210"/>
                <a:gd name="T11" fmla="*/ 108 h 1036"/>
                <a:gd name="T12" fmla="*/ 509 w 1210"/>
                <a:gd name="T13" fmla="*/ 8 h 1036"/>
                <a:gd name="T14" fmla="*/ 794 w 1210"/>
                <a:gd name="T15" fmla="*/ 85 h 1036"/>
                <a:gd name="T16" fmla="*/ 1010 w 1210"/>
                <a:gd name="T17" fmla="*/ 294 h 1036"/>
                <a:gd name="T18" fmla="*/ 293 w 1210"/>
                <a:gd name="T19" fmla="*/ 139 h 1036"/>
                <a:gd name="T20" fmla="*/ 139 w 1210"/>
                <a:gd name="T21" fmla="*/ 286 h 1036"/>
                <a:gd name="T22" fmla="*/ 255 w 1210"/>
                <a:gd name="T23" fmla="*/ 178 h 1036"/>
                <a:gd name="T24" fmla="*/ 424 w 1210"/>
                <a:gd name="T25" fmla="*/ 209 h 1036"/>
                <a:gd name="T26" fmla="*/ 1010 w 1210"/>
                <a:gd name="T27" fmla="*/ 433 h 1036"/>
                <a:gd name="T28" fmla="*/ 1060 w 1210"/>
                <a:gd name="T29" fmla="*/ 773 h 1036"/>
                <a:gd name="T30" fmla="*/ 865 w 1210"/>
                <a:gd name="T31" fmla="*/ 238 h 1036"/>
                <a:gd name="T32" fmla="*/ 889 w 1210"/>
                <a:gd name="T33" fmla="*/ 437 h 1036"/>
                <a:gd name="T34" fmla="*/ 912 w 1210"/>
                <a:gd name="T35" fmla="*/ 423 h 1036"/>
                <a:gd name="T36" fmla="*/ 910 w 1210"/>
                <a:gd name="T37" fmla="*/ 721 h 1036"/>
                <a:gd name="T38" fmla="*/ 914 w 1210"/>
                <a:gd name="T39" fmla="*/ 885 h 1036"/>
                <a:gd name="T40" fmla="*/ 1033 w 1210"/>
                <a:gd name="T41" fmla="*/ 851 h 1036"/>
                <a:gd name="T42" fmla="*/ 948 w 1210"/>
                <a:gd name="T43" fmla="*/ 402 h 1036"/>
                <a:gd name="T44" fmla="*/ 879 w 1210"/>
                <a:gd name="T45" fmla="*/ 224 h 1036"/>
                <a:gd name="T46" fmla="*/ 825 w 1210"/>
                <a:gd name="T47" fmla="*/ 302 h 1036"/>
                <a:gd name="T48" fmla="*/ 285 w 1210"/>
                <a:gd name="T49" fmla="*/ 418 h 1036"/>
                <a:gd name="T50" fmla="*/ 208 w 1210"/>
                <a:gd name="T51" fmla="*/ 433 h 1036"/>
                <a:gd name="T52" fmla="*/ 139 w 1210"/>
                <a:gd name="T53" fmla="*/ 561 h 1036"/>
                <a:gd name="T54" fmla="*/ 293 w 1210"/>
                <a:gd name="T55" fmla="*/ 928 h 1036"/>
                <a:gd name="T56" fmla="*/ 278 w 1210"/>
                <a:gd name="T57" fmla="*/ 773 h 1036"/>
                <a:gd name="T58" fmla="*/ 199 w 1210"/>
                <a:gd name="T59" fmla="*/ 516 h 1036"/>
                <a:gd name="T60" fmla="*/ 270 w 1210"/>
                <a:gd name="T61" fmla="*/ 541 h 1036"/>
                <a:gd name="T62" fmla="*/ 212 w 1210"/>
                <a:gd name="T63" fmla="*/ 553 h 1036"/>
                <a:gd name="T64" fmla="*/ 231 w 1210"/>
                <a:gd name="T65" fmla="*/ 574 h 1036"/>
                <a:gd name="T66" fmla="*/ 307 w 1210"/>
                <a:gd name="T67" fmla="*/ 682 h 1036"/>
                <a:gd name="T68" fmla="*/ 871 w 1210"/>
                <a:gd name="T69" fmla="*/ 549 h 1036"/>
                <a:gd name="T70" fmla="*/ 925 w 1210"/>
                <a:gd name="T71" fmla="*/ 564 h 1036"/>
                <a:gd name="T72" fmla="*/ 918 w 1210"/>
                <a:gd name="T73" fmla="*/ 619 h 1036"/>
                <a:gd name="T74" fmla="*/ 519 w 1210"/>
                <a:gd name="T75" fmla="*/ 253 h 1036"/>
                <a:gd name="T76" fmla="*/ 521 w 1210"/>
                <a:gd name="T77" fmla="*/ 336 h 1036"/>
                <a:gd name="T78" fmla="*/ 565 w 1210"/>
                <a:gd name="T79" fmla="*/ 261 h 1036"/>
                <a:gd name="T80" fmla="*/ 663 w 1210"/>
                <a:gd name="T81" fmla="*/ 356 h 1036"/>
                <a:gd name="T82" fmla="*/ 547 w 1210"/>
                <a:gd name="T83" fmla="*/ 217 h 1036"/>
                <a:gd name="T84" fmla="*/ 1104 w 1210"/>
                <a:gd name="T85" fmla="*/ 825 h 1036"/>
                <a:gd name="T86" fmla="*/ 1205 w 1210"/>
                <a:gd name="T87" fmla="*/ 891 h 1036"/>
                <a:gd name="T88" fmla="*/ 1089 w 1210"/>
                <a:gd name="T89" fmla="*/ 934 h 1036"/>
                <a:gd name="T90" fmla="*/ 902 w 1210"/>
                <a:gd name="T91" fmla="*/ 835 h 1036"/>
                <a:gd name="T92" fmla="*/ 744 w 1210"/>
                <a:gd name="T93" fmla="*/ 878 h 1036"/>
                <a:gd name="T94" fmla="*/ 817 w 1210"/>
                <a:gd name="T95" fmla="*/ 912 h 1036"/>
                <a:gd name="T96" fmla="*/ 864 w 1210"/>
                <a:gd name="T97" fmla="*/ 889 h 1036"/>
                <a:gd name="T98" fmla="*/ 902 w 1210"/>
                <a:gd name="T99" fmla="*/ 955 h 1036"/>
                <a:gd name="T100" fmla="*/ 1049 w 1210"/>
                <a:gd name="T101" fmla="*/ 966 h 1036"/>
                <a:gd name="T102" fmla="*/ 486 w 1210"/>
                <a:gd name="T103" fmla="*/ 943 h 1036"/>
                <a:gd name="T104" fmla="*/ 353 w 1210"/>
                <a:gd name="T105" fmla="*/ 1001 h 1036"/>
                <a:gd name="T106" fmla="*/ 871 w 1210"/>
                <a:gd name="T107" fmla="*/ 1005 h 1036"/>
                <a:gd name="T108" fmla="*/ 77 w 1210"/>
                <a:gd name="T109" fmla="*/ 441 h 1036"/>
                <a:gd name="T110" fmla="*/ 100 w 1210"/>
                <a:gd name="T111" fmla="*/ 905 h 1036"/>
                <a:gd name="T112" fmla="*/ 120 w 1210"/>
                <a:gd name="T113" fmla="*/ 835 h 1036"/>
                <a:gd name="T114" fmla="*/ 23 w 1210"/>
                <a:gd name="T115" fmla="*/ 820 h 1036"/>
                <a:gd name="T116" fmla="*/ 60 w 1210"/>
                <a:gd name="T117" fmla="*/ 957 h 1036"/>
                <a:gd name="T118" fmla="*/ 197 w 1210"/>
                <a:gd name="T119" fmla="*/ 959 h 1036"/>
                <a:gd name="T120" fmla="*/ 278 w 1210"/>
                <a:gd name="T121" fmla="*/ 990 h 1036"/>
                <a:gd name="T122" fmla="*/ 177 w 1210"/>
                <a:gd name="T123" fmla="*/ 1023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10" h="1036">
                  <a:moveTo>
                    <a:pt x="571" y="874"/>
                  </a:moveTo>
                  <a:lnTo>
                    <a:pt x="571" y="874"/>
                  </a:lnTo>
                  <a:lnTo>
                    <a:pt x="573" y="876"/>
                  </a:lnTo>
                  <a:lnTo>
                    <a:pt x="578" y="881"/>
                  </a:lnTo>
                  <a:lnTo>
                    <a:pt x="578" y="881"/>
                  </a:lnTo>
                  <a:lnTo>
                    <a:pt x="571" y="874"/>
                  </a:lnTo>
                  <a:lnTo>
                    <a:pt x="571" y="874"/>
                  </a:lnTo>
                  <a:close/>
                  <a:moveTo>
                    <a:pt x="617" y="889"/>
                  </a:moveTo>
                  <a:lnTo>
                    <a:pt x="617" y="889"/>
                  </a:lnTo>
                  <a:lnTo>
                    <a:pt x="603" y="889"/>
                  </a:lnTo>
                  <a:lnTo>
                    <a:pt x="592" y="887"/>
                  </a:lnTo>
                  <a:lnTo>
                    <a:pt x="584" y="885"/>
                  </a:lnTo>
                  <a:lnTo>
                    <a:pt x="578" y="881"/>
                  </a:lnTo>
                  <a:lnTo>
                    <a:pt x="578" y="881"/>
                  </a:lnTo>
                  <a:lnTo>
                    <a:pt x="594" y="899"/>
                  </a:lnTo>
                  <a:lnTo>
                    <a:pt x="600" y="910"/>
                  </a:lnTo>
                  <a:lnTo>
                    <a:pt x="601" y="920"/>
                  </a:lnTo>
                  <a:lnTo>
                    <a:pt x="601" y="920"/>
                  </a:lnTo>
                  <a:lnTo>
                    <a:pt x="603" y="934"/>
                  </a:lnTo>
                  <a:lnTo>
                    <a:pt x="605" y="945"/>
                  </a:lnTo>
                  <a:lnTo>
                    <a:pt x="609" y="959"/>
                  </a:lnTo>
                  <a:lnTo>
                    <a:pt x="609" y="959"/>
                  </a:lnTo>
                  <a:lnTo>
                    <a:pt x="632" y="912"/>
                  </a:lnTo>
                  <a:lnTo>
                    <a:pt x="632" y="912"/>
                  </a:lnTo>
                  <a:lnTo>
                    <a:pt x="642" y="899"/>
                  </a:lnTo>
                  <a:lnTo>
                    <a:pt x="652" y="885"/>
                  </a:lnTo>
                  <a:lnTo>
                    <a:pt x="663" y="874"/>
                  </a:lnTo>
                  <a:lnTo>
                    <a:pt x="663" y="874"/>
                  </a:lnTo>
                  <a:lnTo>
                    <a:pt x="652" y="880"/>
                  </a:lnTo>
                  <a:lnTo>
                    <a:pt x="638" y="885"/>
                  </a:lnTo>
                  <a:lnTo>
                    <a:pt x="617" y="889"/>
                  </a:lnTo>
                  <a:lnTo>
                    <a:pt x="617" y="889"/>
                  </a:lnTo>
                  <a:close/>
                  <a:moveTo>
                    <a:pt x="509" y="8"/>
                  </a:moveTo>
                  <a:lnTo>
                    <a:pt x="509" y="8"/>
                  </a:lnTo>
                  <a:lnTo>
                    <a:pt x="509" y="10"/>
                  </a:lnTo>
                  <a:lnTo>
                    <a:pt x="509" y="14"/>
                  </a:lnTo>
                  <a:lnTo>
                    <a:pt x="511" y="25"/>
                  </a:lnTo>
                  <a:lnTo>
                    <a:pt x="513" y="39"/>
                  </a:lnTo>
                  <a:lnTo>
                    <a:pt x="511" y="45"/>
                  </a:lnTo>
                  <a:lnTo>
                    <a:pt x="509" y="46"/>
                  </a:lnTo>
                  <a:lnTo>
                    <a:pt x="509" y="46"/>
                  </a:lnTo>
                  <a:lnTo>
                    <a:pt x="501" y="50"/>
                  </a:lnTo>
                  <a:lnTo>
                    <a:pt x="495" y="56"/>
                  </a:lnTo>
                  <a:lnTo>
                    <a:pt x="490" y="60"/>
                  </a:lnTo>
                  <a:lnTo>
                    <a:pt x="486" y="62"/>
                  </a:lnTo>
                  <a:lnTo>
                    <a:pt x="486" y="62"/>
                  </a:lnTo>
                  <a:lnTo>
                    <a:pt x="474" y="66"/>
                  </a:lnTo>
                  <a:lnTo>
                    <a:pt x="453" y="77"/>
                  </a:lnTo>
                  <a:lnTo>
                    <a:pt x="401" y="101"/>
                  </a:lnTo>
                  <a:lnTo>
                    <a:pt x="401" y="101"/>
                  </a:lnTo>
                  <a:lnTo>
                    <a:pt x="380" y="112"/>
                  </a:lnTo>
                  <a:lnTo>
                    <a:pt x="359" y="126"/>
                  </a:lnTo>
                  <a:lnTo>
                    <a:pt x="332" y="147"/>
                  </a:lnTo>
                  <a:lnTo>
                    <a:pt x="332" y="147"/>
                  </a:lnTo>
                  <a:lnTo>
                    <a:pt x="326" y="151"/>
                  </a:lnTo>
                  <a:lnTo>
                    <a:pt x="324" y="153"/>
                  </a:lnTo>
                  <a:lnTo>
                    <a:pt x="326" y="155"/>
                  </a:lnTo>
                  <a:lnTo>
                    <a:pt x="332" y="155"/>
                  </a:lnTo>
                  <a:lnTo>
                    <a:pt x="343" y="153"/>
                  </a:lnTo>
                  <a:lnTo>
                    <a:pt x="393" y="139"/>
                  </a:lnTo>
                  <a:lnTo>
                    <a:pt x="393" y="139"/>
                  </a:lnTo>
                  <a:lnTo>
                    <a:pt x="426" y="130"/>
                  </a:lnTo>
                  <a:lnTo>
                    <a:pt x="451" y="120"/>
                  </a:lnTo>
                  <a:lnTo>
                    <a:pt x="488" y="104"/>
                  </a:lnTo>
                  <a:lnTo>
                    <a:pt x="499" y="99"/>
                  </a:lnTo>
                  <a:lnTo>
                    <a:pt x="507" y="97"/>
                  </a:lnTo>
                  <a:lnTo>
                    <a:pt x="513" y="97"/>
                  </a:lnTo>
                  <a:lnTo>
                    <a:pt x="517" y="101"/>
                  </a:lnTo>
                  <a:lnTo>
                    <a:pt x="517" y="101"/>
                  </a:lnTo>
                  <a:lnTo>
                    <a:pt x="522" y="112"/>
                  </a:lnTo>
                  <a:lnTo>
                    <a:pt x="526" y="124"/>
                  </a:lnTo>
                  <a:lnTo>
                    <a:pt x="526" y="133"/>
                  </a:lnTo>
                  <a:lnTo>
                    <a:pt x="526" y="137"/>
                  </a:lnTo>
                  <a:lnTo>
                    <a:pt x="524" y="139"/>
                  </a:lnTo>
                  <a:lnTo>
                    <a:pt x="524" y="139"/>
                  </a:lnTo>
                  <a:lnTo>
                    <a:pt x="522" y="141"/>
                  </a:lnTo>
                  <a:lnTo>
                    <a:pt x="521" y="145"/>
                  </a:lnTo>
                  <a:lnTo>
                    <a:pt x="515" y="151"/>
                  </a:lnTo>
                  <a:lnTo>
                    <a:pt x="501" y="155"/>
                  </a:lnTo>
                  <a:lnTo>
                    <a:pt x="501" y="155"/>
                  </a:lnTo>
                  <a:lnTo>
                    <a:pt x="470" y="162"/>
                  </a:lnTo>
                  <a:lnTo>
                    <a:pt x="459" y="164"/>
                  </a:lnTo>
                  <a:lnTo>
                    <a:pt x="447" y="162"/>
                  </a:lnTo>
                  <a:lnTo>
                    <a:pt x="447" y="162"/>
                  </a:lnTo>
                  <a:lnTo>
                    <a:pt x="436" y="159"/>
                  </a:lnTo>
                  <a:lnTo>
                    <a:pt x="430" y="155"/>
                  </a:lnTo>
                  <a:lnTo>
                    <a:pt x="424" y="153"/>
                  </a:lnTo>
                  <a:lnTo>
                    <a:pt x="416" y="155"/>
                  </a:lnTo>
                  <a:lnTo>
                    <a:pt x="416" y="155"/>
                  </a:lnTo>
                  <a:lnTo>
                    <a:pt x="413" y="155"/>
                  </a:lnTo>
                  <a:lnTo>
                    <a:pt x="415" y="155"/>
                  </a:lnTo>
                  <a:lnTo>
                    <a:pt x="415" y="155"/>
                  </a:lnTo>
                  <a:lnTo>
                    <a:pt x="401" y="162"/>
                  </a:lnTo>
                  <a:lnTo>
                    <a:pt x="401" y="162"/>
                  </a:lnTo>
                  <a:lnTo>
                    <a:pt x="382" y="176"/>
                  </a:lnTo>
                  <a:lnTo>
                    <a:pt x="364" y="191"/>
                  </a:lnTo>
                  <a:lnTo>
                    <a:pt x="353" y="203"/>
                  </a:lnTo>
                  <a:lnTo>
                    <a:pt x="347" y="209"/>
                  </a:lnTo>
                  <a:lnTo>
                    <a:pt x="347" y="209"/>
                  </a:lnTo>
                  <a:lnTo>
                    <a:pt x="347" y="213"/>
                  </a:lnTo>
                  <a:lnTo>
                    <a:pt x="349" y="215"/>
                  </a:lnTo>
                  <a:lnTo>
                    <a:pt x="351" y="217"/>
                  </a:lnTo>
                  <a:lnTo>
                    <a:pt x="355" y="218"/>
                  </a:lnTo>
                  <a:lnTo>
                    <a:pt x="361" y="217"/>
                  </a:lnTo>
                  <a:lnTo>
                    <a:pt x="368" y="215"/>
                  </a:lnTo>
                  <a:lnTo>
                    <a:pt x="378" y="209"/>
                  </a:lnTo>
                  <a:lnTo>
                    <a:pt x="378" y="209"/>
                  </a:lnTo>
                  <a:lnTo>
                    <a:pt x="405" y="195"/>
                  </a:lnTo>
                  <a:lnTo>
                    <a:pt x="436" y="186"/>
                  </a:lnTo>
                  <a:lnTo>
                    <a:pt x="465" y="178"/>
                  </a:lnTo>
                  <a:lnTo>
                    <a:pt x="476" y="178"/>
                  </a:lnTo>
                  <a:lnTo>
                    <a:pt x="486" y="178"/>
                  </a:lnTo>
                  <a:lnTo>
                    <a:pt x="486" y="178"/>
                  </a:lnTo>
                  <a:lnTo>
                    <a:pt x="499" y="180"/>
                  </a:lnTo>
                  <a:lnTo>
                    <a:pt x="509" y="178"/>
                  </a:lnTo>
                  <a:lnTo>
                    <a:pt x="515" y="180"/>
                  </a:lnTo>
                  <a:lnTo>
                    <a:pt x="517" y="182"/>
                  </a:lnTo>
                  <a:lnTo>
                    <a:pt x="517" y="186"/>
                  </a:lnTo>
                  <a:lnTo>
                    <a:pt x="517" y="186"/>
                  </a:lnTo>
                  <a:lnTo>
                    <a:pt x="521" y="193"/>
                  </a:lnTo>
                  <a:lnTo>
                    <a:pt x="524" y="197"/>
                  </a:lnTo>
                  <a:lnTo>
                    <a:pt x="528" y="199"/>
                  </a:lnTo>
                  <a:lnTo>
                    <a:pt x="530" y="199"/>
                  </a:lnTo>
                  <a:lnTo>
                    <a:pt x="532" y="197"/>
                  </a:lnTo>
                  <a:lnTo>
                    <a:pt x="532" y="193"/>
                  </a:lnTo>
                  <a:lnTo>
                    <a:pt x="532" y="193"/>
                  </a:lnTo>
                  <a:lnTo>
                    <a:pt x="534" y="182"/>
                  </a:lnTo>
                  <a:lnTo>
                    <a:pt x="538" y="164"/>
                  </a:lnTo>
                  <a:lnTo>
                    <a:pt x="544" y="153"/>
                  </a:lnTo>
                  <a:lnTo>
                    <a:pt x="546" y="149"/>
                  </a:lnTo>
                  <a:lnTo>
                    <a:pt x="547" y="147"/>
                  </a:lnTo>
                  <a:lnTo>
                    <a:pt x="547" y="147"/>
                  </a:lnTo>
                  <a:lnTo>
                    <a:pt x="553" y="153"/>
                  </a:lnTo>
                  <a:lnTo>
                    <a:pt x="561" y="164"/>
                  </a:lnTo>
                  <a:lnTo>
                    <a:pt x="567" y="170"/>
                  </a:lnTo>
                  <a:lnTo>
                    <a:pt x="573" y="174"/>
                  </a:lnTo>
                  <a:lnTo>
                    <a:pt x="580" y="178"/>
                  </a:lnTo>
                  <a:lnTo>
                    <a:pt x="586" y="178"/>
                  </a:lnTo>
                  <a:lnTo>
                    <a:pt x="586" y="178"/>
                  </a:lnTo>
                  <a:lnTo>
                    <a:pt x="621" y="166"/>
                  </a:lnTo>
                  <a:lnTo>
                    <a:pt x="642" y="162"/>
                  </a:lnTo>
                  <a:lnTo>
                    <a:pt x="652" y="162"/>
                  </a:lnTo>
                  <a:lnTo>
                    <a:pt x="663" y="162"/>
                  </a:lnTo>
                  <a:lnTo>
                    <a:pt x="663" y="162"/>
                  </a:lnTo>
                  <a:lnTo>
                    <a:pt x="688" y="168"/>
                  </a:lnTo>
                  <a:lnTo>
                    <a:pt x="717" y="174"/>
                  </a:lnTo>
                  <a:lnTo>
                    <a:pt x="729" y="176"/>
                  </a:lnTo>
                  <a:lnTo>
                    <a:pt x="738" y="176"/>
                  </a:lnTo>
                  <a:lnTo>
                    <a:pt x="740" y="176"/>
                  </a:lnTo>
                  <a:lnTo>
                    <a:pt x="742" y="174"/>
                  </a:lnTo>
                  <a:lnTo>
                    <a:pt x="742" y="172"/>
                  </a:lnTo>
                  <a:lnTo>
                    <a:pt x="740" y="170"/>
                  </a:lnTo>
                  <a:lnTo>
                    <a:pt x="740" y="170"/>
                  </a:lnTo>
                  <a:lnTo>
                    <a:pt x="729" y="159"/>
                  </a:lnTo>
                  <a:lnTo>
                    <a:pt x="717" y="147"/>
                  </a:lnTo>
                  <a:lnTo>
                    <a:pt x="709" y="143"/>
                  </a:lnTo>
                  <a:lnTo>
                    <a:pt x="702" y="141"/>
                  </a:lnTo>
                  <a:lnTo>
                    <a:pt x="694" y="139"/>
                  </a:lnTo>
                  <a:lnTo>
                    <a:pt x="686" y="139"/>
                  </a:lnTo>
                  <a:lnTo>
                    <a:pt x="686" y="139"/>
                  </a:lnTo>
                  <a:lnTo>
                    <a:pt x="669" y="141"/>
                  </a:lnTo>
                  <a:lnTo>
                    <a:pt x="652" y="143"/>
                  </a:lnTo>
                  <a:lnTo>
                    <a:pt x="636" y="145"/>
                  </a:lnTo>
                  <a:lnTo>
                    <a:pt x="617" y="147"/>
                  </a:lnTo>
                  <a:lnTo>
                    <a:pt x="617" y="147"/>
                  </a:lnTo>
                  <a:lnTo>
                    <a:pt x="603" y="149"/>
                  </a:lnTo>
                  <a:lnTo>
                    <a:pt x="596" y="151"/>
                  </a:lnTo>
                  <a:lnTo>
                    <a:pt x="592" y="151"/>
                  </a:lnTo>
                  <a:lnTo>
                    <a:pt x="586" y="147"/>
                  </a:lnTo>
                  <a:lnTo>
                    <a:pt x="586" y="147"/>
                  </a:lnTo>
                  <a:lnTo>
                    <a:pt x="565" y="130"/>
                  </a:lnTo>
                  <a:lnTo>
                    <a:pt x="555" y="122"/>
                  </a:lnTo>
                  <a:lnTo>
                    <a:pt x="553" y="118"/>
                  </a:lnTo>
                  <a:lnTo>
                    <a:pt x="555" y="116"/>
                  </a:lnTo>
                  <a:lnTo>
                    <a:pt x="555" y="116"/>
                  </a:lnTo>
                  <a:lnTo>
                    <a:pt x="569" y="112"/>
                  </a:lnTo>
                  <a:lnTo>
                    <a:pt x="592" y="110"/>
                  </a:lnTo>
                  <a:lnTo>
                    <a:pt x="617" y="108"/>
                  </a:lnTo>
                  <a:lnTo>
                    <a:pt x="632" y="108"/>
                  </a:lnTo>
                  <a:lnTo>
                    <a:pt x="632" y="108"/>
                  </a:lnTo>
                  <a:lnTo>
                    <a:pt x="682" y="120"/>
                  </a:lnTo>
                  <a:lnTo>
                    <a:pt x="725" y="131"/>
                  </a:lnTo>
                  <a:lnTo>
                    <a:pt x="725" y="131"/>
                  </a:lnTo>
                  <a:lnTo>
                    <a:pt x="725" y="128"/>
                  </a:lnTo>
                  <a:lnTo>
                    <a:pt x="721" y="118"/>
                  </a:lnTo>
                  <a:lnTo>
                    <a:pt x="713" y="108"/>
                  </a:lnTo>
                  <a:lnTo>
                    <a:pt x="709" y="104"/>
                  </a:lnTo>
                  <a:lnTo>
                    <a:pt x="702" y="101"/>
                  </a:lnTo>
                  <a:lnTo>
                    <a:pt x="702" y="101"/>
                  </a:lnTo>
                  <a:lnTo>
                    <a:pt x="667" y="87"/>
                  </a:lnTo>
                  <a:lnTo>
                    <a:pt x="648" y="81"/>
                  </a:lnTo>
                  <a:lnTo>
                    <a:pt x="625" y="77"/>
                  </a:lnTo>
                  <a:lnTo>
                    <a:pt x="625" y="77"/>
                  </a:lnTo>
                  <a:lnTo>
                    <a:pt x="578" y="73"/>
                  </a:lnTo>
                  <a:lnTo>
                    <a:pt x="563" y="72"/>
                  </a:lnTo>
                  <a:lnTo>
                    <a:pt x="555" y="70"/>
                  </a:lnTo>
                  <a:lnTo>
                    <a:pt x="555" y="70"/>
                  </a:lnTo>
                  <a:lnTo>
                    <a:pt x="553" y="68"/>
                  </a:lnTo>
                  <a:lnTo>
                    <a:pt x="549" y="68"/>
                  </a:lnTo>
                  <a:lnTo>
                    <a:pt x="547" y="66"/>
                  </a:lnTo>
                  <a:lnTo>
                    <a:pt x="547" y="62"/>
                  </a:lnTo>
                  <a:lnTo>
                    <a:pt x="547" y="62"/>
                  </a:lnTo>
                  <a:lnTo>
                    <a:pt x="549" y="48"/>
                  </a:lnTo>
                  <a:lnTo>
                    <a:pt x="547" y="27"/>
                  </a:lnTo>
                  <a:lnTo>
                    <a:pt x="547" y="0"/>
                  </a:lnTo>
                  <a:lnTo>
                    <a:pt x="547" y="0"/>
                  </a:lnTo>
                  <a:lnTo>
                    <a:pt x="530" y="4"/>
                  </a:lnTo>
                  <a:lnTo>
                    <a:pt x="517" y="8"/>
                  </a:lnTo>
                  <a:lnTo>
                    <a:pt x="509" y="8"/>
                  </a:lnTo>
                  <a:lnTo>
                    <a:pt x="509" y="8"/>
                  </a:lnTo>
                  <a:close/>
                  <a:moveTo>
                    <a:pt x="586" y="31"/>
                  </a:moveTo>
                  <a:lnTo>
                    <a:pt x="586" y="31"/>
                  </a:lnTo>
                  <a:lnTo>
                    <a:pt x="596" y="39"/>
                  </a:lnTo>
                  <a:lnTo>
                    <a:pt x="607" y="45"/>
                  </a:lnTo>
                  <a:lnTo>
                    <a:pt x="611" y="46"/>
                  </a:lnTo>
                  <a:lnTo>
                    <a:pt x="617" y="46"/>
                  </a:lnTo>
                  <a:lnTo>
                    <a:pt x="617" y="46"/>
                  </a:lnTo>
                  <a:lnTo>
                    <a:pt x="640" y="48"/>
                  </a:lnTo>
                  <a:lnTo>
                    <a:pt x="680" y="52"/>
                  </a:lnTo>
                  <a:lnTo>
                    <a:pt x="740" y="62"/>
                  </a:lnTo>
                  <a:lnTo>
                    <a:pt x="740" y="62"/>
                  </a:lnTo>
                  <a:lnTo>
                    <a:pt x="744" y="62"/>
                  </a:lnTo>
                  <a:lnTo>
                    <a:pt x="746" y="60"/>
                  </a:lnTo>
                  <a:lnTo>
                    <a:pt x="746" y="54"/>
                  </a:lnTo>
                  <a:lnTo>
                    <a:pt x="740" y="46"/>
                  </a:lnTo>
                  <a:lnTo>
                    <a:pt x="740" y="46"/>
                  </a:lnTo>
                  <a:lnTo>
                    <a:pt x="736" y="43"/>
                  </a:lnTo>
                  <a:lnTo>
                    <a:pt x="733" y="39"/>
                  </a:lnTo>
                  <a:lnTo>
                    <a:pt x="719" y="35"/>
                  </a:lnTo>
                  <a:lnTo>
                    <a:pt x="686" y="31"/>
                  </a:lnTo>
                  <a:lnTo>
                    <a:pt x="686" y="31"/>
                  </a:lnTo>
                  <a:lnTo>
                    <a:pt x="659" y="29"/>
                  </a:lnTo>
                  <a:lnTo>
                    <a:pt x="627" y="29"/>
                  </a:lnTo>
                  <a:lnTo>
                    <a:pt x="586" y="31"/>
                  </a:lnTo>
                  <a:lnTo>
                    <a:pt x="586" y="31"/>
                  </a:lnTo>
                  <a:close/>
                  <a:moveTo>
                    <a:pt x="864" y="85"/>
                  </a:moveTo>
                  <a:lnTo>
                    <a:pt x="864" y="85"/>
                  </a:lnTo>
                  <a:lnTo>
                    <a:pt x="833" y="85"/>
                  </a:lnTo>
                  <a:lnTo>
                    <a:pt x="794" y="85"/>
                  </a:lnTo>
                  <a:lnTo>
                    <a:pt x="794" y="85"/>
                  </a:lnTo>
                  <a:lnTo>
                    <a:pt x="750" y="83"/>
                  </a:lnTo>
                  <a:lnTo>
                    <a:pt x="742" y="83"/>
                  </a:lnTo>
                  <a:lnTo>
                    <a:pt x="740" y="85"/>
                  </a:lnTo>
                  <a:lnTo>
                    <a:pt x="744" y="87"/>
                  </a:lnTo>
                  <a:lnTo>
                    <a:pt x="756" y="93"/>
                  </a:lnTo>
                  <a:lnTo>
                    <a:pt x="756" y="93"/>
                  </a:lnTo>
                  <a:lnTo>
                    <a:pt x="771" y="97"/>
                  </a:lnTo>
                  <a:lnTo>
                    <a:pt x="786" y="101"/>
                  </a:lnTo>
                  <a:lnTo>
                    <a:pt x="813" y="101"/>
                  </a:lnTo>
                  <a:lnTo>
                    <a:pt x="823" y="99"/>
                  </a:lnTo>
                  <a:lnTo>
                    <a:pt x="831" y="101"/>
                  </a:lnTo>
                  <a:lnTo>
                    <a:pt x="837" y="102"/>
                  </a:lnTo>
                  <a:lnTo>
                    <a:pt x="840" y="108"/>
                  </a:lnTo>
                  <a:lnTo>
                    <a:pt x="840" y="108"/>
                  </a:lnTo>
                  <a:lnTo>
                    <a:pt x="848" y="131"/>
                  </a:lnTo>
                  <a:lnTo>
                    <a:pt x="848" y="131"/>
                  </a:lnTo>
                  <a:lnTo>
                    <a:pt x="854" y="151"/>
                  </a:lnTo>
                  <a:lnTo>
                    <a:pt x="858" y="157"/>
                  </a:lnTo>
                  <a:lnTo>
                    <a:pt x="864" y="162"/>
                  </a:lnTo>
                  <a:lnTo>
                    <a:pt x="864" y="162"/>
                  </a:lnTo>
                  <a:lnTo>
                    <a:pt x="910" y="211"/>
                  </a:lnTo>
                  <a:lnTo>
                    <a:pt x="939" y="240"/>
                  </a:lnTo>
                  <a:lnTo>
                    <a:pt x="956" y="255"/>
                  </a:lnTo>
                  <a:lnTo>
                    <a:pt x="956" y="255"/>
                  </a:lnTo>
                  <a:lnTo>
                    <a:pt x="970" y="265"/>
                  </a:lnTo>
                  <a:lnTo>
                    <a:pt x="987" y="282"/>
                  </a:lnTo>
                  <a:lnTo>
                    <a:pt x="1004" y="296"/>
                  </a:lnTo>
                  <a:lnTo>
                    <a:pt x="1008" y="298"/>
                  </a:lnTo>
                  <a:lnTo>
                    <a:pt x="1010" y="296"/>
                  </a:lnTo>
                  <a:lnTo>
                    <a:pt x="1010" y="294"/>
                  </a:lnTo>
                  <a:lnTo>
                    <a:pt x="1010" y="294"/>
                  </a:lnTo>
                  <a:lnTo>
                    <a:pt x="1006" y="276"/>
                  </a:lnTo>
                  <a:lnTo>
                    <a:pt x="1000" y="255"/>
                  </a:lnTo>
                  <a:lnTo>
                    <a:pt x="991" y="234"/>
                  </a:lnTo>
                  <a:lnTo>
                    <a:pt x="985" y="224"/>
                  </a:lnTo>
                  <a:lnTo>
                    <a:pt x="979" y="217"/>
                  </a:lnTo>
                  <a:lnTo>
                    <a:pt x="979" y="217"/>
                  </a:lnTo>
                  <a:lnTo>
                    <a:pt x="971" y="207"/>
                  </a:lnTo>
                  <a:lnTo>
                    <a:pt x="966" y="199"/>
                  </a:lnTo>
                  <a:lnTo>
                    <a:pt x="958" y="193"/>
                  </a:lnTo>
                  <a:lnTo>
                    <a:pt x="941" y="186"/>
                  </a:lnTo>
                  <a:lnTo>
                    <a:pt x="941" y="186"/>
                  </a:lnTo>
                  <a:lnTo>
                    <a:pt x="908" y="172"/>
                  </a:lnTo>
                  <a:lnTo>
                    <a:pt x="900" y="168"/>
                  </a:lnTo>
                  <a:lnTo>
                    <a:pt x="894" y="162"/>
                  </a:lnTo>
                  <a:lnTo>
                    <a:pt x="894" y="162"/>
                  </a:lnTo>
                  <a:lnTo>
                    <a:pt x="885" y="149"/>
                  </a:lnTo>
                  <a:lnTo>
                    <a:pt x="879" y="139"/>
                  </a:lnTo>
                  <a:lnTo>
                    <a:pt x="879" y="139"/>
                  </a:lnTo>
                  <a:lnTo>
                    <a:pt x="877" y="137"/>
                  </a:lnTo>
                  <a:lnTo>
                    <a:pt x="877" y="135"/>
                  </a:lnTo>
                  <a:lnTo>
                    <a:pt x="879" y="124"/>
                  </a:lnTo>
                  <a:lnTo>
                    <a:pt x="879" y="124"/>
                  </a:lnTo>
                  <a:lnTo>
                    <a:pt x="879" y="112"/>
                  </a:lnTo>
                  <a:lnTo>
                    <a:pt x="877" y="101"/>
                  </a:lnTo>
                  <a:lnTo>
                    <a:pt x="871" y="89"/>
                  </a:lnTo>
                  <a:lnTo>
                    <a:pt x="867" y="87"/>
                  </a:lnTo>
                  <a:lnTo>
                    <a:pt x="864" y="85"/>
                  </a:lnTo>
                  <a:lnTo>
                    <a:pt x="864" y="85"/>
                  </a:lnTo>
                  <a:close/>
                  <a:moveTo>
                    <a:pt x="293" y="139"/>
                  </a:moveTo>
                  <a:lnTo>
                    <a:pt x="293" y="139"/>
                  </a:lnTo>
                  <a:lnTo>
                    <a:pt x="268" y="157"/>
                  </a:lnTo>
                  <a:lnTo>
                    <a:pt x="251" y="164"/>
                  </a:lnTo>
                  <a:lnTo>
                    <a:pt x="239" y="170"/>
                  </a:lnTo>
                  <a:lnTo>
                    <a:pt x="239" y="170"/>
                  </a:lnTo>
                  <a:lnTo>
                    <a:pt x="228" y="172"/>
                  </a:lnTo>
                  <a:lnTo>
                    <a:pt x="224" y="174"/>
                  </a:lnTo>
                  <a:lnTo>
                    <a:pt x="216" y="178"/>
                  </a:lnTo>
                  <a:lnTo>
                    <a:pt x="216" y="178"/>
                  </a:lnTo>
                  <a:lnTo>
                    <a:pt x="208" y="184"/>
                  </a:lnTo>
                  <a:lnTo>
                    <a:pt x="204" y="188"/>
                  </a:lnTo>
                  <a:lnTo>
                    <a:pt x="203" y="193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9"/>
                  </a:lnTo>
                  <a:lnTo>
                    <a:pt x="204" y="213"/>
                  </a:lnTo>
                  <a:lnTo>
                    <a:pt x="204" y="217"/>
                  </a:lnTo>
                  <a:lnTo>
                    <a:pt x="201" y="224"/>
                  </a:lnTo>
                  <a:lnTo>
                    <a:pt x="201" y="224"/>
                  </a:lnTo>
                  <a:lnTo>
                    <a:pt x="199" y="228"/>
                  </a:lnTo>
                  <a:lnTo>
                    <a:pt x="199" y="232"/>
                  </a:lnTo>
                  <a:lnTo>
                    <a:pt x="199" y="238"/>
                  </a:lnTo>
                  <a:lnTo>
                    <a:pt x="199" y="242"/>
                  </a:lnTo>
                  <a:lnTo>
                    <a:pt x="197" y="246"/>
                  </a:lnTo>
                  <a:lnTo>
                    <a:pt x="193" y="249"/>
                  </a:lnTo>
                  <a:lnTo>
                    <a:pt x="185" y="255"/>
                  </a:lnTo>
                  <a:lnTo>
                    <a:pt x="185" y="255"/>
                  </a:lnTo>
                  <a:lnTo>
                    <a:pt x="158" y="273"/>
                  </a:lnTo>
                  <a:lnTo>
                    <a:pt x="139" y="286"/>
                  </a:lnTo>
                  <a:lnTo>
                    <a:pt x="139" y="286"/>
                  </a:lnTo>
                  <a:lnTo>
                    <a:pt x="122" y="302"/>
                  </a:lnTo>
                  <a:lnTo>
                    <a:pt x="114" y="307"/>
                  </a:lnTo>
                  <a:lnTo>
                    <a:pt x="108" y="309"/>
                  </a:lnTo>
                  <a:lnTo>
                    <a:pt x="108" y="309"/>
                  </a:lnTo>
                  <a:lnTo>
                    <a:pt x="100" y="311"/>
                  </a:lnTo>
                  <a:lnTo>
                    <a:pt x="100" y="313"/>
                  </a:lnTo>
                  <a:lnTo>
                    <a:pt x="100" y="317"/>
                  </a:lnTo>
                  <a:lnTo>
                    <a:pt x="100" y="317"/>
                  </a:lnTo>
                  <a:lnTo>
                    <a:pt x="100" y="323"/>
                  </a:lnTo>
                  <a:lnTo>
                    <a:pt x="102" y="327"/>
                  </a:lnTo>
                  <a:lnTo>
                    <a:pt x="104" y="329"/>
                  </a:lnTo>
                  <a:lnTo>
                    <a:pt x="106" y="329"/>
                  </a:lnTo>
                  <a:lnTo>
                    <a:pt x="116" y="325"/>
                  </a:lnTo>
                  <a:lnTo>
                    <a:pt x="116" y="325"/>
                  </a:lnTo>
                  <a:lnTo>
                    <a:pt x="135" y="313"/>
                  </a:lnTo>
                  <a:lnTo>
                    <a:pt x="160" y="298"/>
                  </a:lnTo>
                  <a:lnTo>
                    <a:pt x="183" y="280"/>
                  </a:lnTo>
                  <a:lnTo>
                    <a:pt x="193" y="271"/>
                  </a:lnTo>
                  <a:lnTo>
                    <a:pt x="201" y="263"/>
                  </a:lnTo>
                  <a:lnTo>
                    <a:pt x="201" y="263"/>
                  </a:lnTo>
                  <a:lnTo>
                    <a:pt x="206" y="251"/>
                  </a:lnTo>
                  <a:lnTo>
                    <a:pt x="208" y="242"/>
                  </a:lnTo>
                  <a:lnTo>
                    <a:pt x="212" y="232"/>
                  </a:lnTo>
                  <a:lnTo>
                    <a:pt x="224" y="217"/>
                  </a:lnTo>
                  <a:lnTo>
                    <a:pt x="224" y="217"/>
                  </a:lnTo>
                  <a:lnTo>
                    <a:pt x="237" y="199"/>
                  </a:lnTo>
                  <a:lnTo>
                    <a:pt x="245" y="188"/>
                  </a:lnTo>
                  <a:lnTo>
                    <a:pt x="249" y="182"/>
                  </a:lnTo>
                  <a:lnTo>
                    <a:pt x="255" y="178"/>
                  </a:lnTo>
                  <a:lnTo>
                    <a:pt x="255" y="178"/>
                  </a:lnTo>
                  <a:lnTo>
                    <a:pt x="264" y="168"/>
                  </a:lnTo>
                  <a:lnTo>
                    <a:pt x="280" y="155"/>
                  </a:lnTo>
                  <a:lnTo>
                    <a:pt x="293" y="139"/>
                  </a:lnTo>
                  <a:lnTo>
                    <a:pt x="293" y="139"/>
                  </a:lnTo>
                  <a:close/>
                  <a:moveTo>
                    <a:pt x="424" y="209"/>
                  </a:moveTo>
                  <a:lnTo>
                    <a:pt x="424" y="209"/>
                  </a:lnTo>
                  <a:lnTo>
                    <a:pt x="422" y="207"/>
                  </a:lnTo>
                  <a:lnTo>
                    <a:pt x="420" y="205"/>
                  </a:lnTo>
                  <a:lnTo>
                    <a:pt x="413" y="207"/>
                  </a:lnTo>
                  <a:lnTo>
                    <a:pt x="405" y="211"/>
                  </a:lnTo>
                  <a:lnTo>
                    <a:pt x="395" y="217"/>
                  </a:lnTo>
                  <a:lnTo>
                    <a:pt x="380" y="234"/>
                  </a:lnTo>
                  <a:lnTo>
                    <a:pt x="370" y="247"/>
                  </a:lnTo>
                  <a:lnTo>
                    <a:pt x="370" y="247"/>
                  </a:lnTo>
                  <a:lnTo>
                    <a:pt x="362" y="265"/>
                  </a:lnTo>
                  <a:lnTo>
                    <a:pt x="362" y="269"/>
                  </a:lnTo>
                  <a:lnTo>
                    <a:pt x="362" y="271"/>
                  </a:lnTo>
                  <a:lnTo>
                    <a:pt x="362" y="271"/>
                  </a:lnTo>
                  <a:lnTo>
                    <a:pt x="386" y="263"/>
                  </a:lnTo>
                  <a:lnTo>
                    <a:pt x="405" y="253"/>
                  </a:lnTo>
                  <a:lnTo>
                    <a:pt x="415" y="247"/>
                  </a:lnTo>
                  <a:lnTo>
                    <a:pt x="424" y="240"/>
                  </a:lnTo>
                  <a:lnTo>
                    <a:pt x="424" y="240"/>
                  </a:lnTo>
                  <a:lnTo>
                    <a:pt x="436" y="228"/>
                  </a:lnTo>
                  <a:lnTo>
                    <a:pt x="438" y="224"/>
                  </a:lnTo>
                  <a:lnTo>
                    <a:pt x="438" y="222"/>
                  </a:lnTo>
                  <a:lnTo>
                    <a:pt x="432" y="217"/>
                  </a:lnTo>
                  <a:lnTo>
                    <a:pt x="428" y="215"/>
                  </a:lnTo>
                  <a:lnTo>
                    <a:pt x="424" y="209"/>
                  </a:lnTo>
                  <a:lnTo>
                    <a:pt x="424" y="209"/>
                  </a:lnTo>
                  <a:close/>
                  <a:moveTo>
                    <a:pt x="694" y="193"/>
                  </a:moveTo>
                  <a:lnTo>
                    <a:pt x="694" y="224"/>
                  </a:lnTo>
                  <a:lnTo>
                    <a:pt x="694" y="224"/>
                  </a:lnTo>
                  <a:lnTo>
                    <a:pt x="702" y="230"/>
                  </a:lnTo>
                  <a:lnTo>
                    <a:pt x="719" y="242"/>
                  </a:lnTo>
                  <a:lnTo>
                    <a:pt x="729" y="246"/>
                  </a:lnTo>
                  <a:lnTo>
                    <a:pt x="736" y="249"/>
                  </a:lnTo>
                  <a:lnTo>
                    <a:pt x="744" y="249"/>
                  </a:lnTo>
                  <a:lnTo>
                    <a:pt x="746" y="249"/>
                  </a:lnTo>
                  <a:lnTo>
                    <a:pt x="748" y="247"/>
                  </a:lnTo>
                  <a:lnTo>
                    <a:pt x="748" y="247"/>
                  </a:lnTo>
                  <a:lnTo>
                    <a:pt x="756" y="232"/>
                  </a:lnTo>
                  <a:lnTo>
                    <a:pt x="758" y="228"/>
                  </a:lnTo>
                  <a:lnTo>
                    <a:pt x="756" y="224"/>
                  </a:lnTo>
                  <a:lnTo>
                    <a:pt x="756" y="224"/>
                  </a:lnTo>
                  <a:lnTo>
                    <a:pt x="723" y="207"/>
                  </a:lnTo>
                  <a:lnTo>
                    <a:pt x="694" y="193"/>
                  </a:lnTo>
                  <a:lnTo>
                    <a:pt x="694" y="193"/>
                  </a:lnTo>
                  <a:close/>
                  <a:moveTo>
                    <a:pt x="1041" y="325"/>
                  </a:moveTo>
                  <a:lnTo>
                    <a:pt x="1041" y="325"/>
                  </a:lnTo>
                  <a:lnTo>
                    <a:pt x="1035" y="323"/>
                  </a:lnTo>
                  <a:lnTo>
                    <a:pt x="1025" y="321"/>
                  </a:lnTo>
                  <a:lnTo>
                    <a:pt x="1020" y="321"/>
                  </a:lnTo>
                  <a:lnTo>
                    <a:pt x="1016" y="323"/>
                  </a:lnTo>
                  <a:lnTo>
                    <a:pt x="1012" y="327"/>
                  </a:lnTo>
                  <a:lnTo>
                    <a:pt x="1010" y="333"/>
                  </a:lnTo>
                  <a:lnTo>
                    <a:pt x="1010" y="333"/>
                  </a:lnTo>
                  <a:lnTo>
                    <a:pt x="1010" y="381"/>
                  </a:lnTo>
                  <a:lnTo>
                    <a:pt x="1010" y="433"/>
                  </a:lnTo>
                  <a:lnTo>
                    <a:pt x="1010" y="433"/>
                  </a:lnTo>
                  <a:lnTo>
                    <a:pt x="1012" y="468"/>
                  </a:lnTo>
                  <a:lnTo>
                    <a:pt x="1014" y="487"/>
                  </a:lnTo>
                  <a:lnTo>
                    <a:pt x="1018" y="503"/>
                  </a:lnTo>
                  <a:lnTo>
                    <a:pt x="1018" y="503"/>
                  </a:lnTo>
                  <a:lnTo>
                    <a:pt x="1022" y="516"/>
                  </a:lnTo>
                  <a:lnTo>
                    <a:pt x="1025" y="532"/>
                  </a:lnTo>
                  <a:lnTo>
                    <a:pt x="1029" y="545"/>
                  </a:lnTo>
                  <a:lnTo>
                    <a:pt x="1033" y="557"/>
                  </a:lnTo>
                  <a:lnTo>
                    <a:pt x="1033" y="557"/>
                  </a:lnTo>
                  <a:lnTo>
                    <a:pt x="1039" y="570"/>
                  </a:lnTo>
                  <a:lnTo>
                    <a:pt x="1045" y="588"/>
                  </a:lnTo>
                  <a:lnTo>
                    <a:pt x="1047" y="605"/>
                  </a:lnTo>
                  <a:lnTo>
                    <a:pt x="1049" y="619"/>
                  </a:lnTo>
                  <a:lnTo>
                    <a:pt x="1049" y="649"/>
                  </a:lnTo>
                  <a:lnTo>
                    <a:pt x="1049" y="649"/>
                  </a:lnTo>
                  <a:lnTo>
                    <a:pt x="1051" y="682"/>
                  </a:lnTo>
                  <a:lnTo>
                    <a:pt x="1054" y="711"/>
                  </a:lnTo>
                  <a:lnTo>
                    <a:pt x="1058" y="733"/>
                  </a:lnTo>
                  <a:lnTo>
                    <a:pt x="1058" y="738"/>
                  </a:lnTo>
                  <a:lnTo>
                    <a:pt x="1056" y="742"/>
                  </a:lnTo>
                  <a:lnTo>
                    <a:pt x="1056" y="742"/>
                  </a:lnTo>
                  <a:lnTo>
                    <a:pt x="1054" y="744"/>
                  </a:lnTo>
                  <a:lnTo>
                    <a:pt x="1051" y="750"/>
                  </a:lnTo>
                  <a:lnTo>
                    <a:pt x="1047" y="764"/>
                  </a:lnTo>
                  <a:lnTo>
                    <a:pt x="1045" y="777"/>
                  </a:lnTo>
                  <a:lnTo>
                    <a:pt x="1047" y="781"/>
                  </a:lnTo>
                  <a:lnTo>
                    <a:pt x="1049" y="781"/>
                  </a:lnTo>
                  <a:lnTo>
                    <a:pt x="1049" y="781"/>
                  </a:lnTo>
                  <a:lnTo>
                    <a:pt x="1054" y="779"/>
                  </a:lnTo>
                  <a:lnTo>
                    <a:pt x="1060" y="773"/>
                  </a:lnTo>
                  <a:lnTo>
                    <a:pt x="1066" y="762"/>
                  </a:lnTo>
                  <a:lnTo>
                    <a:pt x="1072" y="742"/>
                  </a:lnTo>
                  <a:lnTo>
                    <a:pt x="1072" y="742"/>
                  </a:lnTo>
                  <a:lnTo>
                    <a:pt x="1077" y="715"/>
                  </a:lnTo>
                  <a:lnTo>
                    <a:pt x="1081" y="684"/>
                  </a:lnTo>
                  <a:lnTo>
                    <a:pt x="1083" y="659"/>
                  </a:lnTo>
                  <a:lnTo>
                    <a:pt x="1081" y="648"/>
                  </a:lnTo>
                  <a:lnTo>
                    <a:pt x="1079" y="642"/>
                  </a:lnTo>
                  <a:lnTo>
                    <a:pt x="1079" y="642"/>
                  </a:lnTo>
                  <a:lnTo>
                    <a:pt x="1077" y="634"/>
                  </a:lnTo>
                  <a:lnTo>
                    <a:pt x="1074" y="624"/>
                  </a:lnTo>
                  <a:lnTo>
                    <a:pt x="1070" y="597"/>
                  </a:lnTo>
                  <a:lnTo>
                    <a:pt x="1066" y="564"/>
                  </a:lnTo>
                  <a:lnTo>
                    <a:pt x="1064" y="534"/>
                  </a:lnTo>
                  <a:lnTo>
                    <a:pt x="1064" y="534"/>
                  </a:lnTo>
                  <a:lnTo>
                    <a:pt x="1062" y="505"/>
                  </a:lnTo>
                  <a:lnTo>
                    <a:pt x="1058" y="474"/>
                  </a:lnTo>
                  <a:lnTo>
                    <a:pt x="1056" y="445"/>
                  </a:lnTo>
                  <a:lnTo>
                    <a:pt x="1056" y="418"/>
                  </a:lnTo>
                  <a:lnTo>
                    <a:pt x="1056" y="418"/>
                  </a:lnTo>
                  <a:lnTo>
                    <a:pt x="1056" y="404"/>
                  </a:lnTo>
                  <a:lnTo>
                    <a:pt x="1054" y="390"/>
                  </a:lnTo>
                  <a:lnTo>
                    <a:pt x="1051" y="360"/>
                  </a:lnTo>
                  <a:lnTo>
                    <a:pt x="1041" y="325"/>
                  </a:lnTo>
                  <a:lnTo>
                    <a:pt x="1041" y="325"/>
                  </a:lnTo>
                  <a:close/>
                  <a:moveTo>
                    <a:pt x="879" y="224"/>
                  </a:moveTo>
                  <a:lnTo>
                    <a:pt x="879" y="224"/>
                  </a:lnTo>
                  <a:lnTo>
                    <a:pt x="873" y="228"/>
                  </a:lnTo>
                  <a:lnTo>
                    <a:pt x="869" y="232"/>
                  </a:lnTo>
                  <a:lnTo>
                    <a:pt x="865" y="238"/>
                  </a:lnTo>
                  <a:lnTo>
                    <a:pt x="864" y="244"/>
                  </a:lnTo>
                  <a:lnTo>
                    <a:pt x="864" y="247"/>
                  </a:lnTo>
                  <a:lnTo>
                    <a:pt x="864" y="253"/>
                  </a:lnTo>
                  <a:lnTo>
                    <a:pt x="867" y="259"/>
                  </a:lnTo>
                  <a:lnTo>
                    <a:pt x="871" y="263"/>
                  </a:lnTo>
                  <a:lnTo>
                    <a:pt x="871" y="263"/>
                  </a:lnTo>
                  <a:lnTo>
                    <a:pt x="889" y="280"/>
                  </a:lnTo>
                  <a:lnTo>
                    <a:pt x="894" y="288"/>
                  </a:lnTo>
                  <a:lnTo>
                    <a:pt x="894" y="292"/>
                  </a:lnTo>
                  <a:lnTo>
                    <a:pt x="894" y="294"/>
                  </a:lnTo>
                  <a:lnTo>
                    <a:pt x="894" y="294"/>
                  </a:lnTo>
                  <a:lnTo>
                    <a:pt x="892" y="296"/>
                  </a:lnTo>
                  <a:lnTo>
                    <a:pt x="887" y="300"/>
                  </a:lnTo>
                  <a:lnTo>
                    <a:pt x="877" y="305"/>
                  </a:lnTo>
                  <a:lnTo>
                    <a:pt x="871" y="311"/>
                  </a:lnTo>
                  <a:lnTo>
                    <a:pt x="867" y="315"/>
                  </a:lnTo>
                  <a:lnTo>
                    <a:pt x="867" y="319"/>
                  </a:lnTo>
                  <a:lnTo>
                    <a:pt x="871" y="325"/>
                  </a:lnTo>
                  <a:lnTo>
                    <a:pt x="871" y="325"/>
                  </a:lnTo>
                  <a:lnTo>
                    <a:pt x="883" y="336"/>
                  </a:lnTo>
                  <a:lnTo>
                    <a:pt x="892" y="348"/>
                  </a:lnTo>
                  <a:lnTo>
                    <a:pt x="898" y="360"/>
                  </a:lnTo>
                  <a:lnTo>
                    <a:pt x="902" y="371"/>
                  </a:lnTo>
                  <a:lnTo>
                    <a:pt x="902" y="371"/>
                  </a:lnTo>
                  <a:lnTo>
                    <a:pt x="904" y="381"/>
                  </a:lnTo>
                  <a:lnTo>
                    <a:pt x="906" y="387"/>
                  </a:lnTo>
                  <a:lnTo>
                    <a:pt x="906" y="396"/>
                  </a:lnTo>
                  <a:lnTo>
                    <a:pt x="902" y="410"/>
                  </a:lnTo>
                  <a:lnTo>
                    <a:pt x="902" y="410"/>
                  </a:lnTo>
                  <a:lnTo>
                    <a:pt x="889" y="437"/>
                  </a:lnTo>
                  <a:lnTo>
                    <a:pt x="883" y="447"/>
                  </a:lnTo>
                  <a:lnTo>
                    <a:pt x="879" y="456"/>
                  </a:lnTo>
                  <a:lnTo>
                    <a:pt x="879" y="456"/>
                  </a:lnTo>
                  <a:lnTo>
                    <a:pt x="879" y="464"/>
                  </a:lnTo>
                  <a:lnTo>
                    <a:pt x="879" y="470"/>
                  </a:lnTo>
                  <a:lnTo>
                    <a:pt x="877" y="477"/>
                  </a:lnTo>
                  <a:lnTo>
                    <a:pt x="871" y="487"/>
                  </a:lnTo>
                  <a:lnTo>
                    <a:pt x="871" y="487"/>
                  </a:lnTo>
                  <a:lnTo>
                    <a:pt x="854" y="508"/>
                  </a:lnTo>
                  <a:lnTo>
                    <a:pt x="848" y="514"/>
                  </a:lnTo>
                  <a:lnTo>
                    <a:pt x="840" y="518"/>
                  </a:lnTo>
                  <a:lnTo>
                    <a:pt x="840" y="518"/>
                  </a:lnTo>
                  <a:lnTo>
                    <a:pt x="833" y="522"/>
                  </a:lnTo>
                  <a:lnTo>
                    <a:pt x="823" y="526"/>
                  </a:lnTo>
                  <a:lnTo>
                    <a:pt x="817" y="532"/>
                  </a:lnTo>
                  <a:lnTo>
                    <a:pt x="817" y="534"/>
                  </a:lnTo>
                  <a:lnTo>
                    <a:pt x="817" y="534"/>
                  </a:lnTo>
                  <a:lnTo>
                    <a:pt x="817" y="534"/>
                  </a:lnTo>
                  <a:lnTo>
                    <a:pt x="823" y="534"/>
                  </a:lnTo>
                  <a:lnTo>
                    <a:pt x="833" y="534"/>
                  </a:lnTo>
                  <a:lnTo>
                    <a:pt x="833" y="534"/>
                  </a:lnTo>
                  <a:lnTo>
                    <a:pt x="842" y="528"/>
                  </a:lnTo>
                  <a:lnTo>
                    <a:pt x="856" y="518"/>
                  </a:lnTo>
                  <a:lnTo>
                    <a:pt x="869" y="505"/>
                  </a:lnTo>
                  <a:lnTo>
                    <a:pt x="879" y="495"/>
                  </a:lnTo>
                  <a:lnTo>
                    <a:pt x="879" y="495"/>
                  </a:lnTo>
                  <a:lnTo>
                    <a:pt x="896" y="462"/>
                  </a:lnTo>
                  <a:lnTo>
                    <a:pt x="910" y="433"/>
                  </a:lnTo>
                  <a:lnTo>
                    <a:pt x="910" y="433"/>
                  </a:lnTo>
                  <a:lnTo>
                    <a:pt x="912" y="423"/>
                  </a:lnTo>
                  <a:lnTo>
                    <a:pt x="912" y="418"/>
                  </a:lnTo>
                  <a:lnTo>
                    <a:pt x="916" y="418"/>
                  </a:lnTo>
                  <a:lnTo>
                    <a:pt x="918" y="418"/>
                  </a:lnTo>
                  <a:lnTo>
                    <a:pt x="918" y="418"/>
                  </a:lnTo>
                  <a:lnTo>
                    <a:pt x="927" y="421"/>
                  </a:lnTo>
                  <a:lnTo>
                    <a:pt x="939" y="431"/>
                  </a:lnTo>
                  <a:lnTo>
                    <a:pt x="950" y="441"/>
                  </a:lnTo>
                  <a:lnTo>
                    <a:pt x="956" y="448"/>
                  </a:lnTo>
                  <a:lnTo>
                    <a:pt x="956" y="448"/>
                  </a:lnTo>
                  <a:lnTo>
                    <a:pt x="962" y="476"/>
                  </a:lnTo>
                  <a:lnTo>
                    <a:pt x="970" y="528"/>
                  </a:lnTo>
                  <a:lnTo>
                    <a:pt x="977" y="586"/>
                  </a:lnTo>
                  <a:lnTo>
                    <a:pt x="979" y="609"/>
                  </a:lnTo>
                  <a:lnTo>
                    <a:pt x="979" y="626"/>
                  </a:lnTo>
                  <a:lnTo>
                    <a:pt x="979" y="626"/>
                  </a:lnTo>
                  <a:lnTo>
                    <a:pt x="979" y="649"/>
                  </a:lnTo>
                  <a:lnTo>
                    <a:pt x="979" y="669"/>
                  </a:lnTo>
                  <a:lnTo>
                    <a:pt x="977" y="682"/>
                  </a:lnTo>
                  <a:lnTo>
                    <a:pt x="975" y="686"/>
                  </a:lnTo>
                  <a:lnTo>
                    <a:pt x="971" y="688"/>
                  </a:lnTo>
                  <a:lnTo>
                    <a:pt x="971" y="688"/>
                  </a:lnTo>
                  <a:lnTo>
                    <a:pt x="958" y="688"/>
                  </a:lnTo>
                  <a:lnTo>
                    <a:pt x="939" y="688"/>
                  </a:lnTo>
                  <a:lnTo>
                    <a:pt x="919" y="690"/>
                  </a:lnTo>
                  <a:lnTo>
                    <a:pt x="914" y="692"/>
                  </a:lnTo>
                  <a:lnTo>
                    <a:pt x="910" y="696"/>
                  </a:lnTo>
                  <a:lnTo>
                    <a:pt x="910" y="696"/>
                  </a:lnTo>
                  <a:lnTo>
                    <a:pt x="908" y="704"/>
                  </a:lnTo>
                  <a:lnTo>
                    <a:pt x="910" y="713"/>
                  </a:lnTo>
                  <a:lnTo>
                    <a:pt x="910" y="721"/>
                  </a:lnTo>
                  <a:lnTo>
                    <a:pt x="910" y="727"/>
                  </a:lnTo>
                  <a:lnTo>
                    <a:pt x="910" y="727"/>
                  </a:lnTo>
                  <a:lnTo>
                    <a:pt x="904" y="733"/>
                  </a:lnTo>
                  <a:lnTo>
                    <a:pt x="894" y="740"/>
                  </a:lnTo>
                  <a:lnTo>
                    <a:pt x="892" y="744"/>
                  </a:lnTo>
                  <a:lnTo>
                    <a:pt x="894" y="748"/>
                  </a:lnTo>
                  <a:lnTo>
                    <a:pt x="900" y="750"/>
                  </a:lnTo>
                  <a:lnTo>
                    <a:pt x="910" y="750"/>
                  </a:lnTo>
                  <a:lnTo>
                    <a:pt x="910" y="750"/>
                  </a:lnTo>
                  <a:lnTo>
                    <a:pt x="933" y="748"/>
                  </a:lnTo>
                  <a:lnTo>
                    <a:pt x="948" y="742"/>
                  </a:lnTo>
                  <a:lnTo>
                    <a:pt x="958" y="740"/>
                  </a:lnTo>
                  <a:lnTo>
                    <a:pt x="962" y="740"/>
                  </a:lnTo>
                  <a:lnTo>
                    <a:pt x="964" y="742"/>
                  </a:lnTo>
                  <a:lnTo>
                    <a:pt x="964" y="742"/>
                  </a:lnTo>
                  <a:lnTo>
                    <a:pt x="968" y="752"/>
                  </a:lnTo>
                  <a:lnTo>
                    <a:pt x="970" y="767"/>
                  </a:lnTo>
                  <a:lnTo>
                    <a:pt x="971" y="789"/>
                  </a:lnTo>
                  <a:lnTo>
                    <a:pt x="971" y="789"/>
                  </a:lnTo>
                  <a:lnTo>
                    <a:pt x="968" y="794"/>
                  </a:lnTo>
                  <a:lnTo>
                    <a:pt x="960" y="802"/>
                  </a:lnTo>
                  <a:lnTo>
                    <a:pt x="948" y="812"/>
                  </a:lnTo>
                  <a:lnTo>
                    <a:pt x="948" y="812"/>
                  </a:lnTo>
                  <a:lnTo>
                    <a:pt x="941" y="818"/>
                  </a:lnTo>
                  <a:lnTo>
                    <a:pt x="933" y="827"/>
                  </a:lnTo>
                  <a:lnTo>
                    <a:pt x="921" y="849"/>
                  </a:lnTo>
                  <a:lnTo>
                    <a:pt x="914" y="866"/>
                  </a:lnTo>
                  <a:lnTo>
                    <a:pt x="910" y="874"/>
                  </a:lnTo>
                  <a:lnTo>
                    <a:pt x="910" y="874"/>
                  </a:lnTo>
                  <a:lnTo>
                    <a:pt x="914" y="885"/>
                  </a:lnTo>
                  <a:lnTo>
                    <a:pt x="916" y="895"/>
                  </a:lnTo>
                  <a:lnTo>
                    <a:pt x="916" y="897"/>
                  </a:lnTo>
                  <a:lnTo>
                    <a:pt x="918" y="897"/>
                  </a:lnTo>
                  <a:lnTo>
                    <a:pt x="918" y="897"/>
                  </a:lnTo>
                  <a:lnTo>
                    <a:pt x="946" y="849"/>
                  </a:lnTo>
                  <a:lnTo>
                    <a:pt x="968" y="820"/>
                  </a:lnTo>
                  <a:lnTo>
                    <a:pt x="975" y="812"/>
                  </a:lnTo>
                  <a:lnTo>
                    <a:pt x="977" y="810"/>
                  </a:lnTo>
                  <a:lnTo>
                    <a:pt x="979" y="812"/>
                  </a:lnTo>
                  <a:lnTo>
                    <a:pt x="979" y="812"/>
                  </a:lnTo>
                  <a:lnTo>
                    <a:pt x="985" y="823"/>
                  </a:lnTo>
                  <a:lnTo>
                    <a:pt x="989" y="839"/>
                  </a:lnTo>
                  <a:lnTo>
                    <a:pt x="995" y="866"/>
                  </a:lnTo>
                  <a:lnTo>
                    <a:pt x="995" y="866"/>
                  </a:lnTo>
                  <a:lnTo>
                    <a:pt x="997" y="872"/>
                  </a:lnTo>
                  <a:lnTo>
                    <a:pt x="998" y="878"/>
                  </a:lnTo>
                  <a:lnTo>
                    <a:pt x="1002" y="883"/>
                  </a:lnTo>
                  <a:lnTo>
                    <a:pt x="1010" y="889"/>
                  </a:lnTo>
                  <a:lnTo>
                    <a:pt x="1010" y="889"/>
                  </a:lnTo>
                  <a:lnTo>
                    <a:pt x="1037" y="910"/>
                  </a:lnTo>
                  <a:lnTo>
                    <a:pt x="1049" y="920"/>
                  </a:lnTo>
                  <a:lnTo>
                    <a:pt x="1054" y="920"/>
                  </a:lnTo>
                  <a:lnTo>
                    <a:pt x="1056" y="920"/>
                  </a:lnTo>
                  <a:lnTo>
                    <a:pt x="1056" y="920"/>
                  </a:lnTo>
                  <a:lnTo>
                    <a:pt x="1056" y="916"/>
                  </a:lnTo>
                  <a:lnTo>
                    <a:pt x="1056" y="909"/>
                  </a:lnTo>
                  <a:lnTo>
                    <a:pt x="1051" y="887"/>
                  </a:lnTo>
                  <a:lnTo>
                    <a:pt x="1041" y="866"/>
                  </a:lnTo>
                  <a:lnTo>
                    <a:pt x="1033" y="851"/>
                  </a:lnTo>
                  <a:lnTo>
                    <a:pt x="1033" y="851"/>
                  </a:lnTo>
                  <a:lnTo>
                    <a:pt x="1027" y="839"/>
                  </a:lnTo>
                  <a:lnTo>
                    <a:pt x="1022" y="827"/>
                  </a:lnTo>
                  <a:lnTo>
                    <a:pt x="1016" y="816"/>
                  </a:lnTo>
                  <a:lnTo>
                    <a:pt x="1010" y="804"/>
                  </a:lnTo>
                  <a:lnTo>
                    <a:pt x="1010" y="804"/>
                  </a:lnTo>
                  <a:lnTo>
                    <a:pt x="1002" y="794"/>
                  </a:lnTo>
                  <a:lnTo>
                    <a:pt x="997" y="785"/>
                  </a:lnTo>
                  <a:lnTo>
                    <a:pt x="995" y="779"/>
                  </a:lnTo>
                  <a:lnTo>
                    <a:pt x="993" y="773"/>
                  </a:lnTo>
                  <a:lnTo>
                    <a:pt x="993" y="765"/>
                  </a:lnTo>
                  <a:lnTo>
                    <a:pt x="995" y="758"/>
                  </a:lnTo>
                  <a:lnTo>
                    <a:pt x="995" y="758"/>
                  </a:lnTo>
                  <a:lnTo>
                    <a:pt x="1000" y="731"/>
                  </a:lnTo>
                  <a:lnTo>
                    <a:pt x="1006" y="694"/>
                  </a:lnTo>
                  <a:lnTo>
                    <a:pt x="1012" y="659"/>
                  </a:lnTo>
                  <a:lnTo>
                    <a:pt x="1012" y="644"/>
                  </a:lnTo>
                  <a:lnTo>
                    <a:pt x="1010" y="634"/>
                  </a:lnTo>
                  <a:lnTo>
                    <a:pt x="1010" y="634"/>
                  </a:lnTo>
                  <a:lnTo>
                    <a:pt x="1008" y="622"/>
                  </a:lnTo>
                  <a:lnTo>
                    <a:pt x="1006" y="605"/>
                  </a:lnTo>
                  <a:lnTo>
                    <a:pt x="1004" y="559"/>
                  </a:lnTo>
                  <a:lnTo>
                    <a:pt x="1000" y="512"/>
                  </a:lnTo>
                  <a:lnTo>
                    <a:pt x="998" y="493"/>
                  </a:lnTo>
                  <a:lnTo>
                    <a:pt x="995" y="479"/>
                  </a:lnTo>
                  <a:lnTo>
                    <a:pt x="995" y="479"/>
                  </a:lnTo>
                  <a:lnTo>
                    <a:pt x="981" y="448"/>
                  </a:lnTo>
                  <a:lnTo>
                    <a:pt x="971" y="433"/>
                  </a:lnTo>
                  <a:lnTo>
                    <a:pt x="971" y="433"/>
                  </a:lnTo>
                  <a:lnTo>
                    <a:pt x="958" y="414"/>
                  </a:lnTo>
                  <a:lnTo>
                    <a:pt x="948" y="402"/>
                  </a:lnTo>
                  <a:lnTo>
                    <a:pt x="941" y="394"/>
                  </a:lnTo>
                  <a:lnTo>
                    <a:pt x="941" y="394"/>
                  </a:lnTo>
                  <a:lnTo>
                    <a:pt x="937" y="390"/>
                  </a:lnTo>
                  <a:lnTo>
                    <a:pt x="935" y="385"/>
                  </a:lnTo>
                  <a:lnTo>
                    <a:pt x="929" y="371"/>
                  </a:lnTo>
                  <a:lnTo>
                    <a:pt x="925" y="358"/>
                  </a:lnTo>
                  <a:lnTo>
                    <a:pt x="925" y="348"/>
                  </a:lnTo>
                  <a:lnTo>
                    <a:pt x="925" y="348"/>
                  </a:lnTo>
                  <a:lnTo>
                    <a:pt x="925" y="346"/>
                  </a:lnTo>
                  <a:lnTo>
                    <a:pt x="923" y="344"/>
                  </a:lnTo>
                  <a:lnTo>
                    <a:pt x="918" y="338"/>
                  </a:lnTo>
                  <a:lnTo>
                    <a:pt x="916" y="334"/>
                  </a:lnTo>
                  <a:lnTo>
                    <a:pt x="914" y="331"/>
                  </a:lnTo>
                  <a:lnTo>
                    <a:pt x="914" y="329"/>
                  </a:lnTo>
                  <a:lnTo>
                    <a:pt x="918" y="325"/>
                  </a:lnTo>
                  <a:lnTo>
                    <a:pt x="918" y="325"/>
                  </a:lnTo>
                  <a:lnTo>
                    <a:pt x="925" y="317"/>
                  </a:lnTo>
                  <a:lnTo>
                    <a:pt x="931" y="311"/>
                  </a:lnTo>
                  <a:lnTo>
                    <a:pt x="933" y="305"/>
                  </a:lnTo>
                  <a:lnTo>
                    <a:pt x="933" y="302"/>
                  </a:lnTo>
                  <a:lnTo>
                    <a:pt x="933" y="302"/>
                  </a:lnTo>
                  <a:lnTo>
                    <a:pt x="925" y="255"/>
                  </a:lnTo>
                  <a:lnTo>
                    <a:pt x="925" y="255"/>
                  </a:lnTo>
                  <a:lnTo>
                    <a:pt x="921" y="249"/>
                  </a:lnTo>
                  <a:lnTo>
                    <a:pt x="908" y="236"/>
                  </a:lnTo>
                  <a:lnTo>
                    <a:pt x="902" y="230"/>
                  </a:lnTo>
                  <a:lnTo>
                    <a:pt x="894" y="226"/>
                  </a:lnTo>
                  <a:lnTo>
                    <a:pt x="887" y="222"/>
                  </a:lnTo>
                  <a:lnTo>
                    <a:pt x="879" y="224"/>
                  </a:lnTo>
                  <a:lnTo>
                    <a:pt x="879" y="224"/>
                  </a:lnTo>
                  <a:close/>
                  <a:moveTo>
                    <a:pt x="810" y="309"/>
                  </a:moveTo>
                  <a:lnTo>
                    <a:pt x="810" y="309"/>
                  </a:lnTo>
                  <a:lnTo>
                    <a:pt x="798" y="333"/>
                  </a:lnTo>
                  <a:lnTo>
                    <a:pt x="790" y="352"/>
                  </a:lnTo>
                  <a:lnTo>
                    <a:pt x="790" y="352"/>
                  </a:lnTo>
                  <a:lnTo>
                    <a:pt x="794" y="350"/>
                  </a:lnTo>
                  <a:lnTo>
                    <a:pt x="798" y="350"/>
                  </a:lnTo>
                  <a:lnTo>
                    <a:pt x="802" y="352"/>
                  </a:lnTo>
                  <a:lnTo>
                    <a:pt x="810" y="356"/>
                  </a:lnTo>
                  <a:lnTo>
                    <a:pt x="810" y="356"/>
                  </a:lnTo>
                  <a:lnTo>
                    <a:pt x="821" y="367"/>
                  </a:lnTo>
                  <a:lnTo>
                    <a:pt x="827" y="375"/>
                  </a:lnTo>
                  <a:lnTo>
                    <a:pt x="831" y="379"/>
                  </a:lnTo>
                  <a:lnTo>
                    <a:pt x="840" y="379"/>
                  </a:lnTo>
                  <a:lnTo>
                    <a:pt x="840" y="379"/>
                  </a:lnTo>
                  <a:lnTo>
                    <a:pt x="854" y="377"/>
                  </a:lnTo>
                  <a:lnTo>
                    <a:pt x="864" y="373"/>
                  </a:lnTo>
                  <a:lnTo>
                    <a:pt x="869" y="369"/>
                  </a:lnTo>
                  <a:lnTo>
                    <a:pt x="871" y="367"/>
                  </a:lnTo>
                  <a:lnTo>
                    <a:pt x="871" y="363"/>
                  </a:lnTo>
                  <a:lnTo>
                    <a:pt x="871" y="363"/>
                  </a:lnTo>
                  <a:lnTo>
                    <a:pt x="869" y="360"/>
                  </a:lnTo>
                  <a:lnTo>
                    <a:pt x="865" y="354"/>
                  </a:lnTo>
                  <a:lnTo>
                    <a:pt x="856" y="342"/>
                  </a:lnTo>
                  <a:lnTo>
                    <a:pt x="846" y="333"/>
                  </a:lnTo>
                  <a:lnTo>
                    <a:pt x="840" y="325"/>
                  </a:lnTo>
                  <a:lnTo>
                    <a:pt x="840" y="325"/>
                  </a:lnTo>
                  <a:lnTo>
                    <a:pt x="837" y="317"/>
                  </a:lnTo>
                  <a:lnTo>
                    <a:pt x="829" y="305"/>
                  </a:lnTo>
                  <a:lnTo>
                    <a:pt x="825" y="302"/>
                  </a:lnTo>
                  <a:lnTo>
                    <a:pt x="819" y="302"/>
                  </a:lnTo>
                  <a:lnTo>
                    <a:pt x="815" y="304"/>
                  </a:lnTo>
                  <a:lnTo>
                    <a:pt x="810" y="309"/>
                  </a:lnTo>
                  <a:lnTo>
                    <a:pt x="810" y="309"/>
                  </a:lnTo>
                  <a:close/>
                  <a:moveTo>
                    <a:pt x="786" y="363"/>
                  </a:moveTo>
                  <a:lnTo>
                    <a:pt x="786" y="363"/>
                  </a:lnTo>
                  <a:lnTo>
                    <a:pt x="790" y="352"/>
                  </a:lnTo>
                  <a:lnTo>
                    <a:pt x="790" y="352"/>
                  </a:lnTo>
                  <a:lnTo>
                    <a:pt x="786" y="360"/>
                  </a:lnTo>
                  <a:lnTo>
                    <a:pt x="786" y="363"/>
                  </a:lnTo>
                  <a:lnTo>
                    <a:pt x="786" y="363"/>
                  </a:lnTo>
                  <a:close/>
                  <a:moveTo>
                    <a:pt x="332" y="348"/>
                  </a:moveTo>
                  <a:lnTo>
                    <a:pt x="332" y="348"/>
                  </a:lnTo>
                  <a:lnTo>
                    <a:pt x="312" y="354"/>
                  </a:lnTo>
                  <a:lnTo>
                    <a:pt x="299" y="360"/>
                  </a:lnTo>
                  <a:lnTo>
                    <a:pt x="293" y="363"/>
                  </a:lnTo>
                  <a:lnTo>
                    <a:pt x="293" y="363"/>
                  </a:lnTo>
                  <a:lnTo>
                    <a:pt x="291" y="365"/>
                  </a:lnTo>
                  <a:lnTo>
                    <a:pt x="287" y="365"/>
                  </a:lnTo>
                  <a:lnTo>
                    <a:pt x="283" y="367"/>
                  </a:lnTo>
                  <a:lnTo>
                    <a:pt x="278" y="379"/>
                  </a:lnTo>
                  <a:lnTo>
                    <a:pt x="278" y="379"/>
                  </a:lnTo>
                  <a:lnTo>
                    <a:pt x="272" y="394"/>
                  </a:lnTo>
                  <a:lnTo>
                    <a:pt x="270" y="408"/>
                  </a:lnTo>
                  <a:lnTo>
                    <a:pt x="270" y="412"/>
                  </a:lnTo>
                  <a:lnTo>
                    <a:pt x="272" y="416"/>
                  </a:lnTo>
                  <a:lnTo>
                    <a:pt x="274" y="418"/>
                  </a:lnTo>
                  <a:lnTo>
                    <a:pt x="278" y="418"/>
                  </a:lnTo>
                  <a:lnTo>
                    <a:pt x="278" y="418"/>
                  </a:lnTo>
                  <a:lnTo>
                    <a:pt x="285" y="418"/>
                  </a:lnTo>
                  <a:lnTo>
                    <a:pt x="291" y="419"/>
                  </a:lnTo>
                  <a:lnTo>
                    <a:pt x="293" y="418"/>
                  </a:lnTo>
                  <a:lnTo>
                    <a:pt x="297" y="418"/>
                  </a:lnTo>
                  <a:lnTo>
                    <a:pt x="301" y="410"/>
                  </a:lnTo>
                  <a:lnTo>
                    <a:pt x="301" y="410"/>
                  </a:lnTo>
                  <a:lnTo>
                    <a:pt x="309" y="389"/>
                  </a:lnTo>
                  <a:lnTo>
                    <a:pt x="312" y="381"/>
                  </a:lnTo>
                  <a:lnTo>
                    <a:pt x="314" y="379"/>
                  </a:lnTo>
                  <a:lnTo>
                    <a:pt x="316" y="379"/>
                  </a:lnTo>
                  <a:lnTo>
                    <a:pt x="316" y="379"/>
                  </a:lnTo>
                  <a:lnTo>
                    <a:pt x="347" y="387"/>
                  </a:lnTo>
                  <a:lnTo>
                    <a:pt x="332" y="348"/>
                  </a:lnTo>
                  <a:close/>
                  <a:moveTo>
                    <a:pt x="247" y="302"/>
                  </a:moveTo>
                  <a:lnTo>
                    <a:pt x="247" y="302"/>
                  </a:lnTo>
                  <a:lnTo>
                    <a:pt x="235" y="311"/>
                  </a:lnTo>
                  <a:lnTo>
                    <a:pt x="222" y="327"/>
                  </a:lnTo>
                  <a:lnTo>
                    <a:pt x="208" y="342"/>
                  </a:lnTo>
                  <a:lnTo>
                    <a:pt x="201" y="356"/>
                  </a:lnTo>
                  <a:lnTo>
                    <a:pt x="201" y="356"/>
                  </a:lnTo>
                  <a:lnTo>
                    <a:pt x="197" y="369"/>
                  </a:lnTo>
                  <a:lnTo>
                    <a:pt x="197" y="383"/>
                  </a:lnTo>
                  <a:lnTo>
                    <a:pt x="197" y="398"/>
                  </a:lnTo>
                  <a:lnTo>
                    <a:pt x="201" y="410"/>
                  </a:lnTo>
                  <a:lnTo>
                    <a:pt x="201" y="410"/>
                  </a:lnTo>
                  <a:lnTo>
                    <a:pt x="204" y="416"/>
                  </a:lnTo>
                  <a:lnTo>
                    <a:pt x="206" y="418"/>
                  </a:lnTo>
                  <a:lnTo>
                    <a:pt x="208" y="418"/>
                  </a:lnTo>
                  <a:lnTo>
                    <a:pt x="208" y="425"/>
                  </a:lnTo>
                  <a:lnTo>
                    <a:pt x="208" y="425"/>
                  </a:lnTo>
                  <a:lnTo>
                    <a:pt x="208" y="433"/>
                  </a:lnTo>
                  <a:lnTo>
                    <a:pt x="210" y="437"/>
                  </a:lnTo>
                  <a:lnTo>
                    <a:pt x="210" y="439"/>
                  </a:lnTo>
                  <a:lnTo>
                    <a:pt x="208" y="441"/>
                  </a:lnTo>
                  <a:lnTo>
                    <a:pt x="208" y="441"/>
                  </a:lnTo>
                  <a:lnTo>
                    <a:pt x="204" y="445"/>
                  </a:lnTo>
                  <a:lnTo>
                    <a:pt x="203" y="452"/>
                  </a:lnTo>
                  <a:lnTo>
                    <a:pt x="201" y="464"/>
                  </a:lnTo>
                  <a:lnTo>
                    <a:pt x="201" y="464"/>
                  </a:lnTo>
                  <a:lnTo>
                    <a:pt x="201" y="468"/>
                  </a:lnTo>
                  <a:lnTo>
                    <a:pt x="203" y="468"/>
                  </a:lnTo>
                  <a:lnTo>
                    <a:pt x="203" y="472"/>
                  </a:lnTo>
                  <a:lnTo>
                    <a:pt x="201" y="479"/>
                  </a:lnTo>
                  <a:lnTo>
                    <a:pt x="201" y="479"/>
                  </a:lnTo>
                  <a:lnTo>
                    <a:pt x="193" y="497"/>
                  </a:lnTo>
                  <a:lnTo>
                    <a:pt x="189" y="503"/>
                  </a:lnTo>
                  <a:lnTo>
                    <a:pt x="185" y="503"/>
                  </a:lnTo>
                  <a:lnTo>
                    <a:pt x="185" y="503"/>
                  </a:lnTo>
                  <a:lnTo>
                    <a:pt x="183" y="501"/>
                  </a:lnTo>
                  <a:lnTo>
                    <a:pt x="179" y="495"/>
                  </a:lnTo>
                  <a:lnTo>
                    <a:pt x="176" y="477"/>
                  </a:lnTo>
                  <a:lnTo>
                    <a:pt x="168" y="464"/>
                  </a:lnTo>
                  <a:lnTo>
                    <a:pt x="166" y="462"/>
                  </a:lnTo>
                  <a:lnTo>
                    <a:pt x="162" y="464"/>
                  </a:lnTo>
                  <a:lnTo>
                    <a:pt x="162" y="464"/>
                  </a:lnTo>
                  <a:lnTo>
                    <a:pt x="154" y="476"/>
                  </a:lnTo>
                  <a:lnTo>
                    <a:pt x="149" y="489"/>
                  </a:lnTo>
                  <a:lnTo>
                    <a:pt x="143" y="510"/>
                  </a:lnTo>
                  <a:lnTo>
                    <a:pt x="139" y="541"/>
                  </a:lnTo>
                  <a:lnTo>
                    <a:pt x="139" y="541"/>
                  </a:lnTo>
                  <a:lnTo>
                    <a:pt x="139" y="561"/>
                  </a:lnTo>
                  <a:lnTo>
                    <a:pt x="139" y="584"/>
                  </a:lnTo>
                  <a:lnTo>
                    <a:pt x="145" y="634"/>
                  </a:lnTo>
                  <a:lnTo>
                    <a:pt x="154" y="711"/>
                  </a:lnTo>
                  <a:lnTo>
                    <a:pt x="154" y="711"/>
                  </a:lnTo>
                  <a:lnTo>
                    <a:pt x="156" y="733"/>
                  </a:lnTo>
                  <a:lnTo>
                    <a:pt x="158" y="756"/>
                  </a:lnTo>
                  <a:lnTo>
                    <a:pt x="160" y="779"/>
                  </a:lnTo>
                  <a:lnTo>
                    <a:pt x="162" y="796"/>
                  </a:lnTo>
                  <a:lnTo>
                    <a:pt x="162" y="796"/>
                  </a:lnTo>
                  <a:lnTo>
                    <a:pt x="164" y="808"/>
                  </a:lnTo>
                  <a:lnTo>
                    <a:pt x="166" y="818"/>
                  </a:lnTo>
                  <a:lnTo>
                    <a:pt x="168" y="825"/>
                  </a:lnTo>
                  <a:lnTo>
                    <a:pt x="177" y="835"/>
                  </a:lnTo>
                  <a:lnTo>
                    <a:pt x="177" y="835"/>
                  </a:lnTo>
                  <a:lnTo>
                    <a:pt x="199" y="852"/>
                  </a:lnTo>
                  <a:lnTo>
                    <a:pt x="210" y="864"/>
                  </a:lnTo>
                  <a:lnTo>
                    <a:pt x="224" y="881"/>
                  </a:lnTo>
                  <a:lnTo>
                    <a:pt x="224" y="881"/>
                  </a:lnTo>
                  <a:lnTo>
                    <a:pt x="237" y="903"/>
                  </a:lnTo>
                  <a:lnTo>
                    <a:pt x="247" y="918"/>
                  </a:lnTo>
                  <a:lnTo>
                    <a:pt x="251" y="926"/>
                  </a:lnTo>
                  <a:lnTo>
                    <a:pt x="256" y="930"/>
                  </a:lnTo>
                  <a:lnTo>
                    <a:pt x="262" y="934"/>
                  </a:lnTo>
                  <a:lnTo>
                    <a:pt x="270" y="936"/>
                  </a:lnTo>
                  <a:lnTo>
                    <a:pt x="270" y="936"/>
                  </a:lnTo>
                  <a:lnTo>
                    <a:pt x="283" y="936"/>
                  </a:lnTo>
                  <a:lnTo>
                    <a:pt x="291" y="934"/>
                  </a:lnTo>
                  <a:lnTo>
                    <a:pt x="293" y="932"/>
                  </a:lnTo>
                  <a:lnTo>
                    <a:pt x="293" y="928"/>
                  </a:lnTo>
                  <a:lnTo>
                    <a:pt x="293" y="928"/>
                  </a:lnTo>
                  <a:lnTo>
                    <a:pt x="287" y="922"/>
                  </a:lnTo>
                  <a:lnTo>
                    <a:pt x="278" y="910"/>
                  </a:lnTo>
                  <a:lnTo>
                    <a:pt x="255" y="889"/>
                  </a:lnTo>
                  <a:lnTo>
                    <a:pt x="255" y="889"/>
                  </a:lnTo>
                  <a:lnTo>
                    <a:pt x="251" y="885"/>
                  </a:lnTo>
                  <a:lnTo>
                    <a:pt x="247" y="883"/>
                  </a:lnTo>
                  <a:lnTo>
                    <a:pt x="237" y="878"/>
                  </a:lnTo>
                  <a:lnTo>
                    <a:pt x="231" y="874"/>
                  </a:lnTo>
                  <a:lnTo>
                    <a:pt x="226" y="870"/>
                  </a:lnTo>
                  <a:lnTo>
                    <a:pt x="222" y="862"/>
                  </a:lnTo>
                  <a:lnTo>
                    <a:pt x="216" y="851"/>
                  </a:lnTo>
                  <a:lnTo>
                    <a:pt x="216" y="851"/>
                  </a:lnTo>
                  <a:lnTo>
                    <a:pt x="212" y="839"/>
                  </a:lnTo>
                  <a:lnTo>
                    <a:pt x="210" y="827"/>
                  </a:lnTo>
                  <a:lnTo>
                    <a:pt x="210" y="816"/>
                  </a:lnTo>
                  <a:lnTo>
                    <a:pt x="210" y="808"/>
                  </a:lnTo>
                  <a:lnTo>
                    <a:pt x="214" y="794"/>
                  </a:lnTo>
                  <a:lnTo>
                    <a:pt x="216" y="789"/>
                  </a:lnTo>
                  <a:lnTo>
                    <a:pt x="216" y="789"/>
                  </a:lnTo>
                  <a:lnTo>
                    <a:pt x="237" y="789"/>
                  </a:lnTo>
                  <a:lnTo>
                    <a:pt x="253" y="791"/>
                  </a:lnTo>
                  <a:lnTo>
                    <a:pt x="262" y="789"/>
                  </a:lnTo>
                  <a:lnTo>
                    <a:pt x="262" y="789"/>
                  </a:lnTo>
                  <a:lnTo>
                    <a:pt x="270" y="787"/>
                  </a:lnTo>
                  <a:lnTo>
                    <a:pt x="276" y="785"/>
                  </a:lnTo>
                  <a:lnTo>
                    <a:pt x="280" y="783"/>
                  </a:lnTo>
                  <a:lnTo>
                    <a:pt x="280" y="781"/>
                  </a:lnTo>
                  <a:lnTo>
                    <a:pt x="280" y="777"/>
                  </a:lnTo>
                  <a:lnTo>
                    <a:pt x="278" y="773"/>
                  </a:lnTo>
                  <a:lnTo>
                    <a:pt x="278" y="773"/>
                  </a:lnTo>
                  <a:lnTo>
                    <a:pt x="272" y="764"/>
                  </a:lnTo>
                  <a:lnTo>
                    <a:pt x="266" y="752"/>
                  </a:lnTo>
                  <a:lnTo>
                    <a:pt x="260" y="744"/>
                  </a:lnTo>
                  <a:lnTo>
                    <a:pt x="258" y="742"/>
                  </a:lnTo>
                  <a:lnTo>
                    <a:pt x="255" y="742"/>
                  </a:lnTo>
                  <a:lnTo>
                    <a:pt x="255" y="742"/>
                  </a:lnTo>
                  <a:lnTo>
                    <a:pt x="247" y="746"/>
                  </a:lnTo>
                  <a:lnTo>
                    <a:pt x="239" y="752"/>
                  </a:lnTo>
                  <a:lnTo>
                    <a:pt x="233" y="754"/>
                  </a:lnTo>
                  <a:lnTo>
                    <a:pt x="228" y="756"/>
                  </a:lnTo>
                  <a:lnTo>
                    <a:pt x="222" y="754"/>
                  </a:lnTo>
                  <a:lnTo>
                    <a:pt x="216" y="750"/>
                  </a:lnTo>
                  <a:lnTo>
                    <a:pt x="216" y="750"/>
                  </a:lnTo>
                  <a:lnTo>
                    <a:pt x="210" y="746"/>
                  </a:lnTo>
                  <a:lnTo>
                    <a:pt x="204" y="744"/>
                  </a:lnTo>
                  <a:lnTo>
                    <a:pt x="197" y="744"/>
                  </a:lnTo>
                  <a:lnTo>
                    <a:pt x="195" y="742"/>
                  </a:lnTo>
                  <a:lnTo>
                    <a:pt x="191" y="738"/>
                  </a:lnTo>
                  <a:lnTo>
                    <a:pt x="189" y="731"/>
                  </a:lnTo>
                  <a:lnTo>
                    <a:pt x="185" y="719"/>
                  </a:lnTo>
                  <a:lnTo>
                    <a:pt x="185" y="719"/>
                  </a:lnTo>
                  <a:lnTo>
                    <a:pt x="181" y="700"/>
                  </a:lnTo>
                  <a:lnTo>
                    <a:pt x="177" y="675"/>
                  </a:lnTo>
                  <a:lnTo>
                    <a:pt x="172" y="615"/>
                  </a:lnTo>
                  <a:lnTo>
                    <a:pt x="170" y="559"/>
                  </a:lnTo>
                  <a:lnTo>
                    <a:pt x="170" y="541"/>
                  </a:lnTo>
                  <a:lnTo>
                    <a:pt x="170" y="534"/>
                  </a:lnTo>
                  <a:lnTo>
                    <a:pt x="170" y="534"/>
                  </a:lnTo>
                  <a:lnTo>
                    <a:pt x="179" y="526"/>
                  </a:lnTo>
                  <a:lnTo>
                    <a:pt x="199" y="516"/>
                  </a:lnTo>
                  <a:lnTo>
                    <a:pt x="224" y="503"/>
                  </a:lnTo>
                  <a:lnTo>
                    <a:pt x="231" y="503"/>
                  </a:lnTo>
                  <a:lnTo>
                    <a:pt x="231" y="503"/>
                  </a:lnTo>
                  <a:lnTo>
                    <a:pt x="235" y="481"/>
                  </a:lnTo>
                  <a:lnTo>
                    <a:pt x="239" y="456"/>
                  </a:lnTo>
                  <a:lnTo>
                    <a:pt x="239" y="456"/>
                  </a:lnTo>
                  <a:lnTo>
                    <a:pt x="245" y="429"/>
                  </a:lnTo>
                  <a:lnTo>
                    <a:pt x="247" y="412"/>
                  </a:lnTo>
                  <a:lnTo>
                    <a:pt x="247" y="402"/>
                  </a:lnTo>
                  <a:lnTo>
                    <a:pt x="247" y="402"/>
                  </a:lnTo>
                  <a:lnTo>
                    <a:pt x="245" y="377"/>
                  </a:lnTo>
                  <a:lnTo>
                    <a:pt x="245" y="363"/>
                  </a:lnTo>
                  <a:lnTo>
                    <a:pt x="247" y="356"/>
                  </a:lnTo>
                  <a:lnTo>
                    <a:pt x="247" y="356"/>
                  </a:lnTo>
                  <a:lnTo>
                    <a:pt x="249" y="344"/>
                  </a:lnTo>
                  <a:lnTo>
                    <a:pt x="253" y="325"/>
                  </a:lnTo>
                  <a:lnTo>
                    <a:pt x="253" y="305"/>
                  </a:lnTo>
                  <a:lnTo>
                    <a:pt x="251" y="302"/>
                  </a:lnTo>
                  <a:lnTo>
                    <a:pt x="249" y="302"/>
                  </a:lnTo>
                  <a:lnTo>
                    <a:pt x="247" y="302"/>
                  </a:lnTo>
                  <a:lnTo>
                    <a:pt x="247" y="302"/>
                  </a:lnTo>
                  <a:close/>
                  <a:moveTo>
                    <a:pt x="262" y="495"/>
                  </a:moveTo>
                  <a:lnTo>
                    <a:pt x="262" y="495"/>
                  </a:lnTo>
                  <a:lnTo>
                    <a:pt x="258" y="508"/>
                  </a:lnTo>
                  <a:lnTo>
                    <a:pt x="258" y="524"/>
                  </a:lnTo>
                  <a:lnTo>
                    <a:pt x="260" y="530"/>
                  </a:lnTo>
                  <a:lnTo>
                    <a:pt x="262" y="535"/>
                  </a:lnTo>
                  <a:lnTo>
                    <a:pt x="266" y="539"/>
                  </a:lnTo>
                  <a:lnTo>
                    <a:pt x="270" y="541"/>
                  </a:lnTo>
                  <a:lnTo>
                    <a:pt x="270" y="541"/>
                  </a:lnTo>
                  <a:lnTo>
                    <a:pt x="280" y="545"/>
                  </a:lnTo>
                  <a:lnTo>
                    <a:pt x="287" y="551"/>
                  </a:lnTo>
                  <a:lnTo>
                    <a:pt x="297" y="559"/>
                  </a:lnTo>
                  <a:lnTo>
                    <a:pt x="309" y="564"/>
                  </a:lnTo>
                  <a:lnTo>
                    <a:pt x="309" y="564"/>
                  </a:lnTo>
                  <a:lnTo>
                    <a:pt x="324" y="568"/>
                  </a:lnTo>
                  <a:lnTo>
                    <a:pt x="343" y="572"/>
                  </a:lnTo>
                  <a:lnTo>
                    <a:pt x="359" y="572"/>
                  </a:lnTo>
                  <a:lnTo>
                    <a:pt x="362" y="572"/>
                  </a:lnTo>
                  <a:lnTo>
                    <a:pt x="362" y="572"/>
                  </a:lnTo>
                  <a:lnTo>
                    <a:pt x="362" y="572"/>
                  </a:lnTo>
                  <a:lnTo>
                    <a:pt x="341" y="557"/>
                  </a:lnTo>
                  <a:lnTo>
                    <a:pt x="328" y="547"/>
                  </a:lnTo>
                  <a:lnTo>
                    <a:pt x="316" y="541"/>
                  </a:lnTo>
                  <a:lnTo>
                    <a:pt x="316" y="541"/>
                  </a:lnTo>
                  <a:lnTo>
                    <a:pt x="310" y="537"/>
                  </a:lnTo>
                  <a:lnTo>
                    <a:pt x="305" y="530"/>
                  </a:lnTo>
                  <a:lnTo>
                    <a:pt x="287" y="510"/>
                  </a:lnTo>
                  <a:lnTo>
                    <a:pt x="280" y="501"/>
                  </a:lnTo>
                  <a:lnTo>
                    <a:pt x="272" y="495"/>
                  </a:lnTo>
                  <a:lnTo>
                    <a:pt x="266" y="491"/>
                  </a:lnTo>
                  <a:lnTo>
                    <a:pt x="264" y="493"/>
                  </a:lnTo>
                  <a:lnTo>
                    <a:pt x="262" y="495"/>
                  </a:lnTo>
                  <a:lnTo>
                    <a:pt x="262" y="495"/>
                  </a:lnTo>
                  <a:close/>
                  <a:moveTo>
                    <a:pt x="224" y="541"/>
                  </a:moveTo>
                  <a:lnTo>
                    <a:pt x="224" y="541"/>
                  </a:lnTo>
                  <a:lnTo>
                    <a:pt x="220" y="539"/>
                  </a:lnTo>
                  <a:lnTo>
                    <a:pt x="216" y="541"/>
                  </a:lnTo>
                  <a:lnTo>
                    <a:pt x="214" y="545"/>
                  </a:lnTo>
                  <a:lnTo>
                    <a:pt x="212" y="553"/>
                  </a:lnTo>
                  <a:lnTo>
                    <a:pt x="210" y="568"/>
                  </a:lnTo>
                  <a:lnTo>
                    <a:pt x="208" y="580"/>
                  </a:lnTo>
                  <a:lnTo>
                    <a:pt x="208" y="580"/>
                  </a:lnTo>
                  <a:lnTo>
                    <a:pt x="208" y="584"/>
                  </a:lnTo>
                  <a:lnTo>
                    <a:pt x="212" y="588"/>
                  </a:lnTo>
                  <a:lnTo>
                    <a:pt x="222" y="599"/>
                  </a:lnTo>
                  <a:lnTo>
                    <a:pt x="235" y="611"/>
                  </a:lnTo>
                  <a:lnTo>
                    <a:pt x="247" y="619"/>
                  </a:lnTo>
                  <a:lnTo>
                    <a:pt x="247" y="619"/>
                  </a:lnTo>
                  <a:lnTo>
                    <a:pt x="255" y="621"/>
                  </a:lnTo>
                  <a:lnTo>
                    <a:pt x="262" y="621"/>
                  </a:lnTo>
                  <a:lnTo>
                    <a:pt x="270" y="621"/>
                  </a:lnTo>
                  <a:lnTo>
                    <a:pt x="285" y="619"/>
                  </a:lnTo>
                  <a:lnTo>
                    <a:pt x="285" y="619"/>
                  </a:lnTo>
                  <a:lnTo>
                    <a:pt x="293" y="617"/>
                  </a:lnTo>
                  <a:lnTo>
                    <a:pt x="301" y="615"/>
                  </a:lnTo>
                  <a:lnTo>
                    <a:pt x="307" y="613"/>
                  </a:lnTo>
                  <a:lnTo>
                    <a:pt x="310" y="609"/>
                  </a:lnTo>
                  <a:lnTo>
                    <a:pt x="314" y="601"/>
                  </a:lnTo>
                  <a:lnTo>
                    <a:pt x="316" y="595"/>
                  </a:lnTo>
                  <a:lnTo>
                    <a:pt x="316" y="595"/>
                  </a:lnTo>
                  <a:lnTo>
                    <a:pt x="314" y="593"/>
                  </a:lnTo>
                  <a:lnTo>
                    <a:pt x="312" y="592"/>
                  </a:lnTo>
                  <a:lnTo>
                    <a:pt x="299" y="592"/>
                  </a:lnTo>
                  <a:lnTo>
                    <a:pt x="280" y="592"/>
                  </a:lnTo>
                  <a:lnTo>
                    <a:pt x="255" y="588"/>
                  </a:lnTo>
                  <a:lnTo>
                    <a:pt x="255" y="588"/>
                  </a:lnTo>
                  <a:lnTo>
                    <a:pt x="243" y="584"/>
                  </a:lnTo>
                  <a:lnTo>
                    <a:pt x="235" y="580"/>
                  </a:lnTo>
                  <a:lnTo>
                    <a:pt x="231" y="574"/>
                  </a:lnTo>
                  <a:lnTo>
                    <a:pt x="229" y="566"/>
                  </a:lnTo>
                  <a:lnTo>
                    <a:pt x="229" y="553"/>
                  </a:lnTo>
                  <a:lnTo>
                    <a:pt x="228" y="547"/>
                  </a:lnTo>
                  <a:lnTo>
                    <a:pt x="224" y="541"/>
                  </a:lnTo>
                  <a:lnTo>
                    <a:pt x="224" y="541"/>
                  </a:lnTo>
                  <a:close/>
                  <a:moveTo>
                    <a:pt x="278" y="642"/>
                  </a:moveTo>
                  <a:lnTo>
                    <a:pt x="278" y="642"/>
                  </a:lnTo>
                  <a:lnTo>
                    <a:pt x="272" y="646"/>
                  </a:lnTo>
                  <a:lnTo>
                    <a:pt x="264" y="651"/>
                  </a:lnTo>
                  <a:lnTo>
                    <a:pt x="260" y="655"/>
                  </a:lnTo>
                  <a:lnTo>
                    <a:pt x="258" y="659"/>
                  </a:lnTo>
                  <a:lnTo>
                    <a:pt x="258" y="661"/>
                  </a:lnTo>
                  <a:lnTo>
                    <a:pt x="262" y="665"/>
                  </a:lnTo>
                  <a:lnTo>
                    <a:pt x="262" y="665"/>
                  </a:lnTo>
                  <a:lnTo>
                    <a:pt x="266" y="667"/>
                  </a:lnTo>
                  <a:lnTo>
                    <a:pt x="268" y="671"/>
                  </a:lnTo>
                  <a:lnTo>
                    <a:pt x="270" y="677"/>
                  </a:lnTo>
                  <a:lnTo>
                    <a:pt x="272" y="682"/>
                  </a:lnTo>
                  <a:lnTo>
                    <a:pt x="274" y="684"/>
                  </a:lnTo>
                  <a:lnTo>
                    <a:pt x="278" y="688"/>
                  </a:lnTo>
                  <a:lnTo>
                    <a:pt x="278" y="688"/>
                  </a:lnTo>
                  <a:lnTo>
                    <a:pt x="282" y="692"/>
                  </a:lnTo>
                  <a:lnTo>
                    <a:pt x="285" y="696"/>
                  </a:lnTo>
                  <a:lnTo>
                    <a:pt x="289" y="704"/>
                  </a:lnTo>
                  <a:lnTo>
                    <a:pt x="291" y="706"/>
                  </a:lnTo>
                  <a:lnTo>
                    <a:pt x="295" y="706"/>
                  </a:lnTo>
                  <a:lnTo>
                    <a:pt x="297" y="702"/>
                  </a:lnTo>
                  <a:lnTo>
                    <a:pt x="301" y="696"/>
                  </a:lnTo>
                  <a:lnTo>
                    <a:pt x="301" y="696"/>
                  </a:lnTo>
                  <a:lnTo>
                    <a:pt x="307" y="682"/>
                  </a:lnTo>
                  <a:lnTo>
                    <a:pt x="309" y="673"/>
                  </a:lnTo>
                  <a:lnTo>
                    <a:pt x="310" y="667"/>
                  </a:lnTo>
                  <a:lnTo>
                    <a:pt x="309" y="665"/>
                  </a:lnTo>
                  <a:lnTo>
                    <a:pt x="309" y="665"/>
                  </a:lnTo>
                  <a:lnTo>
                    <a:pt x="293" y="651"/>
                  </a:lnTo>
                  <a:lnTo>
                    <a:pt x="283" y="644"/>
                  </a:lnTo>
                  <a:lnTo>
                    <a:pt x="278" y="642"/>
                  </a:lnTo>
                  <a:lnTo>
                    <a:pt x="278" y="642"/>
                  </a:lnTo>
                  <a:close/>
                  <a:moveTo>
                    <a:pt x="941" y="479"/>
                  </a:moveTo>
                  <a:lnTo>
                    <a:pt x="941" y="479"/>
                  </a:lnTo>
                  <a:lnTo>
                    <a:pt x="935" y="481"/>
                  </a:lnTo>
                  <a:lnTo>
                    <a:pt x="931" y="481"/>
                  </a:lnTo>
                  <a:lnTo>
                    <a:pt x="929" y="485"/>
                  </a:lnTo>
                  <a:lnTo>
                    <a:pt x="925" y="495"/>
                  </a:lnTo>
                  <a:lnTo>
                    <a:pt x="925" y="495"/>
                  </a:lnTo>
                  <a:lnTo>
                    <a:pt x="921" y="510"/>
                  </a:lnTo>
                  <a:lnTo>
                    <a:pt x="919" y="524"/>
                  </a:lnTo>
                  <a:lnTo>
                    <a:pt x="916" y="535"/>
                  </a:lnTo>
                  <a:lnTo>
                    <a:pt x="914" y="539"/>
                  </a:lnTo>
                  <a:lnTo>
                    <a:pt x="910" y="541"/>
                  </a:lnTo>
                  <a:lnTo>
                    <a:pt x="910" y="541"/>
                  </a:lnTo>
                  <a:lnTo>
                    <a:pt x="908" y="543"/>
                  </a:lnTo>
                  <a:lnTo>
                    <a:pt x="908" y="543"/>
                  </a:lnTo>
                  <a:lnTo>
                    <a:pt x="908" y="545"/>
                  </a:lnTo>
                  <a:lnTo>
                    <a:pt x="908" y="547"/>
                  </a:lnTo>
                  <a:lnTo>
                    <a:pt x="906" y="547"/>
                  </a:lnTo>
                  <a:lnTo>
                    <a:pt x="894" y="549"/>
                  </a:lnTo>
                  <a:lnTo>
                    <a:pt x="894" y="549"/>
                  </a:lnTo>
                  <a:lnTo>
                    <a:pt x="879" y="549"/>
                  </a:lnTo>
                  <a:lnTo>
                    <a:pt x="871" y="549"/>
                  </a:lnTo>
                  <a:lnTo>
                    <a:pt x="867" y="549"/>
                  </a:lnTo>
                  <a:lnTo>
                    <a:pt x="864" y="549"/>
                  </a:lnTo>
                  <a:lnTo>
                    <a:pt x="864" y="549"/>
                  </a:lnTo>
                  <a:lnTo>
                    <a:pt x="840" y="564"/>
                  </a:lnTo>
                  <a:lnTo>
                    <a:pt x="840" y="564"/>
                  </a:lnTo>
                  <a:lnTo>
                    <a:pt x="835" y="568"/>
                  </a:lnTo>
                  <a:lnTo>
                    <a:pt x="827" y="572"/>
                  </a:lnTo>
                  <a:lnTo>
                    <a:pt x="825" y="574"/>
                  </a:lnTo>
                  <a:lnTo>
                    <a:pt x="823" y="578"/>
                  </a:lnTo>
                  <a:lnTo>
                    <a:pt x="823" y="582"/>
                  </a:lnTo>
                  <a:lnTo>
                    <a:pt x="825" y="588"/>
                  </a:lnTo>
                  <a:lnTo>
                    <a:pt x="825" y="588"/>
                  </a:lnTo>
                  <a:lnTo>
                    <a:pt x="831" y="597"/>
                  </a:lnTo>
                  <a:lnTo>
                    <a:pt x="837" y="605"/>
                  </a:lnTo>
                  <a:lnTo>
                    <a:pt x="844" y="609"/>
                  </a:lnTo>
                  <a:lnTo>
                    <a:pt x="848" y="611"/>
                  </a:lnTo>
                  <a:lnTo>
                    <a:pt x="848" y="611"/>
                  </a:lnTo>
                  <a:lnTo>
                    <a:pt x="850" y="609"/>
                  </a:lnTo>
                  <a:lnTo>
                    <a:pt x="850" y="607"/>
                  </a:lnTo>
                  <a:lnTo>
                    <a:pt x="854" y="597"/>
                  </a:lnTo>
                  <a:lnTo>
                    <a:pt x="856" y="580"/>
                  </a:lnTo>
                  <a:lnTo>
                    <a:pt x="856" y="580"/>
                  </a:lnTo>
                  <a:lnTo>
                    <a:pt x="856" y="578"/>
                  </a:lnTo>
                  <a:lnTo>
                    <a:pt x="858" y="576"/>
                  </a:lnTo>
                  <a:lnTo>
                    <a:pt x="864" y="574"/>
                  </a:lnTo>
                  <a:lnTo>
                    <a:pt x="887" y="572"/>
                  </a:lnTo>
                  <a:lnTo>
                    <a:pt x="887" y="572"/>
                  </a:lnTo>
                  <a:lnTo>
                    <a:pt x="910" y="568"/>
                  </a:lnTo>
                  <a:lnTo>
                    <a:pt x="925" y="564"/>
                  </a:lnTo>
                  <a:lnTo>
                    <a:pt x="925" y="564"/>
                  </a:lnTo>
                  <a:lnTo>
                    <a:pt x="931" y="563"/>
                  </a:lnTo>
                  <a:lnTo>
                    <a:pt x="935" y="563"/>
                  </a:lnTo>
                  <a:lnTo>
                    <a:pt x="937" y="559"/>
                  </a:lnTo>
                  <a:lnTo>
                    <a:pt x="941" y="549"/>
                  </a:lnTo>
                  <a:lnTo>
                    <a:pt x="941" y="549"/>
                  </a:lnTo>
                  <a:lnTo>
                    <a:pt x="945" y="530"/>
                  </a:lnTo>
                  <a:lnTo>
                    <a:pt x="946" y="505"/>
                  </a:lnTo>
                  <a:lnTo>
                    <a:pt x="945" y="485"/>
                  </a:lnTo>
                  <a:lnTo>
                    <a:pt x="943" y="479"/>
                  </a:lnTo>
                  <a:lnTo>
                    <a:pt x="943" y="479"/>
                  </a:lnTo>
                  <a:lnTo>
                    <a:pt x="941" y="479"/>
                  </a:lnTo>
                  <a:lnTo>
                    <a:pt x="941" y="479"/>
                  </a:lnTo>
                  <a:close/>
                  <a:moveTo>
                    <a:pt x="879" y="619"/>
                  </a:moveTo>
                  <a:lnTo>
                    <a:pt x="879" y="619"/>
                  </a:lnTo>
                  <a:lnTo>
                    <a:pt x="881" y="628"/>
                  </a:lnTo>
                  <a:lnTo>
                    <a:pt x="887" y="642"/>
                  </a:lnTo>
                  <a:lnTo>
                    <a:pt x="894" y="657"/>
                  </a:lnTo>
                  <a:lnTo>
                    <a:pt x="894" y="657"/>
                  </a:lnTo>
                  <a:lnTo>
                    <a:pt x="898" y="655"/>
                  </a:lnTo>
                  <a:lnTo>
                    <a:pt x="906" y="655"/>
                  </a:lnTo>
                  <a:lnTo>
                    <a:pt x="912" y="653"/>
                  </a:lnTo>
                  <a:lnTo>
                    <a:pt x="914" y="649"/>
                  </a:lnTo>
                  <a:lnTo>
                    <a:pt x="918" y="648"/>
                  </a:lnTo>
                  <a:lnTo>
                    <a:pt x="918" y="642"/>
                  </a:lnTo>
                  <a:lnTo>
                    <a:pt x="918" y="642"/>
                  </a:lnTo>
                  <a:lnTo>
                    <a:pt x="918" y="632"/>
                  </a:lnTo>
                  <a:lnTo>
                    <a:pt x="919" y="624"/>
                  </a:lnTo>
                  <a:lnTo>
                    <a:pt x="919" y="621"/>
                  </a:lnTo>
                  <a:lnTo>
                    <a:pt x="918" y="619"/>
                  </a:lnTo>
                  <a:lnTo>
                    <a:pt x="918" y="619"/>
                  </a:lnTo>
                  <a:lnTo>
                    <a:pt x="910" y="617"/>
                  </a:lnTo>
                  <a:lnTo>
                    <a:pt x="896" y="615"/>
                  </a:lnTo>
                  <a:lnTo>
                    <a:pt x="885" y="615"/>
                  </a:lnTo>
                  <a:lnTo>
                    <a:pt x="881" y="617"/>
                  </a:lnTo>
                  <a:lnTo>
                    <a:pt x="879" y="619"/>
                  </a:lnTo>
                  <a:lnTo>
                    <a:pt x="879" y="619"/>
                  </a:lnTo>
                  <a:close/>
                  <a:moveTo>
                    <a:pt x="547" y="217"/>
                  </a:moveTo>
                  <a:lnTo>
                    <a:pt x="547" y="217"/>
                  </a:lnTo>
                  <a:lnTo>
                    <a:pt x="540" y="224"/>
                  </a:lnTo>
                  <a:lnTo>
                    <a:pt x="532" y="228"/>
                  </a:lnTo>
                  <a:lnTo>
                    <a:pt x="526" y="230"/>
                  </a:lnTo>
                  <a:lnTo>
                    <a:pt x="517" y="232"/>
                  </a:lnTo>
                  <a:lnTo>
                    <a:pt x="517" y="232"/>
                  </a:lnTo>
                  <a:lnTo>
                    <a:pt x="507" y="232"/>
                  </a:lnTo>
                  <a:lnTo>
                    <a:pt x="499" y="232"/>
                  </a:lnTo>
                  <a:lnTo>
                    <a:pt x="494" y="234"/>
                  </a:lnTo>
                  <a:lnTo>
                    <a:pt x="486" y="240"/>
                  </a:lnTo>
                  <a:lnTo>
                    <a:pt x="486" y="240"/>
                  </a:lnTo>
                  <a:lnTo>
                    <a:pt x="463" y="271"/>
                  </a:lnTo>
                  <a:lnTo>
                    <a:pt x="451" y="286"/>
                  </a:lnTo>
                  <a:lnTo>
                    <a:pt x="447" y="294"/>
                  </a:lnTo>
                  <a:lnTo>
                    <a:pt x="447" y="294"/>
                  </a:lnTo>
                  <a:lnTo>
                    <a:pt x="449" y="294"/>
                  </a:lnTo>
                  <a:lnTo>
                    <a:pt x="455" y="290"/>
                  </a:lnTo>
                  <a:lnTo>
                    <a:pt x="474" y="276"/>
                  </a:lnTo>
                  <a:lnTo>
                    <a:pt x="495" y="261"/>
                  </a:lnTo>
                  <a:lnTo>
                    <a:pt x="503" y="257"/>
                  </a:lnTo>
                  <a:lnTo>
                    <a:pt x="509" y="255"/>
                  </a:lnTo>
                  <a:lnTo>
                    <a:pt x="509" y="255"/>
                  </a:lnTo>
                  <a:lnTo>
                    <a:pt x="519" y="253"/>
                  </a:lnTo>
                  <a:lnTo>
                    <a:pt x="528" y="249"/>
                  </a:lnTo>
                  <a:lnTo>
                    <a:pt x="532" y="249"/>
                  </a:lnTo>
                  <a:lnTo>
                    <a:pt x="536" y="249"/>
                  </a:lnTo>
                  <a:lnTo>
                    <a:pt x="538" y="251"/>
                  </a:lnTo>
                  <a:lnTo>
                    <a:pt x="540" y="255"/>
                  </a:lnTo>
                  <a:lnTo>
                    <a:pt x="540" y="255"/>
                  </a:lnTo>
                  <a:lnTo>
                    <a:pt x="544" y="265"/>
                  </a:lnTo>
                  <a:lnTo>
                    <a:pt x="549" y="271"/>
                  </a:lnTo>
                  <a:lnTo>
                    <a:pt x="551" y="276"/>
                  </a:lnTo>
                  <a:lnTo>
                    <a:pt x="549" y="278"/>
                  </a:lnTo>
                  <a:lnTo>
                    <a:pt x="547" y="278"/>
                  </a:lnTo>
                  <a:lnTo>
                    <a:pt x="547" y="278"/>
                  </a:lnTo>
                  <a:lnTo>
                    <a:pt x="522" y="282"/>
                  </a:lnTo>
                  <a:lnTo>
                    <a:pt x="509" y="286"/>
                  </a:lnTo>
                  <a:lnTo>
                    <a:pt x="505" y="290"/>
                  </a:lnTo>
                  <a:lnTo>
                    <a:pt x="501" y="294"/>
                  </a:lnTo>
                  <a:lnTo>
                    <a:pt x="501" y="294"/>
                  </a:lnTo>
                  <a:lnTo>
                    <a:pt x="497" y="300"/>
                  </a:lnTo>
                  <a:lnTo>
                    <a:pt x="495" y="304"/>
                  </a:lnTo>
                  <a:lnTo>
                    <a:pt x="494" y="311"/>
                  </a:lnTo>
                  <a:lnTo>
                    <a:pt x="494" y="325"/>
                  </a:lnTo>
                  <a:lnTo>
                    <a:pt x="494" y="325"/>
                  </a:lnTo>
                  <a:lnTo>
                    <a:pt x="494" y="358"/>
                  </a:lnTo>
                  <a:lnTo>
                    <a:pt x="495" y="365"/>
                  </a:lnTo>
                  <a:lnTo>
                    <a:pt x="497" y="365"/>
                  </a:lnTo>
                  <a:lnTo>
                    <a:pt x="501" y="363"/>
                  </a:lnTo>
                  <a:lnTo>
                    <a:pt x="501" y="363"/>
                  </a:lnTo>
                  <a:lnTo>
                    <a:pt x="509" y="356"/>
                  </a:lnTo>
                  <a:lnTo>
                    <a:pt x="515" y="346"/>
                  </a:lnTo>
                  <a:lnTo>
                    <a:pt x="521" y="336"/>
                  </a:lnTo>
                  <a:lnTo>
                    <a:pt x="524" y="325"/>
                  </a:lnTo>
                  <a:lnTo>
                    <a:pt x="524" y="325"/>
                  </a:lnTo>
                  <a:lnTo>
                    <a:pt x="528" y="313"/>
                  </a:lnTo>
                  <a:lnTo>
                    <a:pt x="536" y="304"/>
                  </a:lnTo>
                  <a:lnTo>
                    <a:pt x="538" y="300"/>
                  </a:lnTo>
                  <a:lnTo>
                    <a:pt x="542" y="298"/>
                  </a:lnTo>
                  <a:lnTo>
                    <a:pt x="546" y="298"/>
                  </a:lnTo>
                  <a:lnTo>
                    <a:pt x="547" y="302"/>
                  </a:lnTo>
                  <a:lnTo>
                    <a:pt x="547" y="302"/>
                  </a:lnTo>
                  <a:lnTo>
                    <a:pt x="549" y="307"/>
                  </a:lnTo>
                  <a:lnTo>
                    <a:pt x="551" y="317"/>
                  </a:lnTo>
                  <a:lnTo>
                    <a:pt x="553" y="342"/>
                  </a:lnTo>
                  <a:lnTo>
                    <a:pt x="553" y="363"/>
                  </a:lnTo>
                  <a:lnTo>
                    <a:pt x="555" y="371"/>
                  </a:lnTo>
                  <a:lnTo>
                    <a:pt x="555" y="371"/>
                  </a:lnTo>
                  <a:lnTo>
                    <a:pt x="559" y="367"/>
                  </a:lnTo>
                  <a:lnTo>
                    <a:pt x="563" y="361"/>
                  </a:lnTo>
                  <a:lnTo>
                    <a:pt x="569" y="354"/>
                  </a:lnTo>
                  <a:lnTo>
                    <a:pt x="571" y="340"/>
                  </a:lnTo>
                  <a:lnTo>
                    <a:pt x="571" y="340"/>
                  </a:lnTo>
                  <a:lnTo>
                    <a:pt x="574" y="311"/>
                  </a:lnTo>
                  <a:lnTo>
                    <a:pt x="576" y="300"/>
                  </a:lnTo>
                  <a:lnTo>
                    <a:pt x="578" y="294"/>
                  </a:lnTo>
                  <a:lnTo>
                    <a:pt x="578" y="294"/>
                  </a:lnTo>
                  <a:lnTo>
                    <a:pt x="578" y="292"/>
                  </a:lnTo>
                  <a:lnTo>
                    <a:pt x="576" y="288"/>
                  </a:lnTo>
                  <a:lnTo>
                    <a:pt x="571" y="278"/>
                  </a:lnTo>
                  <a:lnTo>
                    <a:pt x="571" y="278"/>
                  </a:lnTo>
                  <a:lnTo>
                    <a:pt x="569" y="271"/>
                  </a:lnTo>
                  <a:lnTo>
                    <a:pt x="565" y="261"/>
                  </a:lnTo>
                  <a:lnTo>
                    <a:pt x="563" y="247"/>
                  </a:lnTo>
                  <a:lnTo>
                    <a:pt x="563" y="247"/>
                  </a:lnTo>
                  <a:lnTo>
                    <a:pt x="576" y="247"/>
                  </a:lnTo>
                  <a:lnTo>
                    <a:pt x="586" y="249"/>
                  </a:lnTo>
                  <a:lnTo>
                    <a:pt x="590" y="251"/>
                  </a:lnTo>
                  <a:lnTo>
                    <a:pt x="594" y="255"/>
                  </a:lnTo>
                  <a:lnTo>
                    <a:pt x="594" y="255"/>
                  </a:lnTo>
                  <a:lnTo>
                    <a:pt x="596" y="259"/>
                  </a:lnTo>
                  <a:lnTo>
                    <a:pt x="596" y="261"/>
                  </a:lnTo>
                  <a:lnTo>
                    <a:pt x="596" y="269"/>
                  </a:lnTo>
                  <a:lnTo>
                    <a:pt x="596" y="276"/>
                  </a:lnTo>
                  <a:lnTo>
                    <a:pt x="598" y="280"/>
                  </a:lnTo>
                  <a:lnTo>
                    <a:pt x="601" y="286"/>
                  </a:lnTo>
                  <a:lnTo>
                    <a:pt x="601" y="286"/>
                  </a:lnTo>
                  <a:lnTo>
                    <a:pt x="623" y="307"/>
                  </a:lnTo>
                  <a:lnTo>
                    <a:pt x="630" y="317"/>
                  </a:lnTo>
                  <a:lnTo>
                    <a:pt x="632" y="321"/>
                  </a:lnTo>
                  <a:lnTo>
                    <a:pt x="632" y="325"/>
                  </a:lnTo>
                  <a:lnTo>
                    <a:pt x="632" y="325"/>
                  </a:lnTo>
                  <a:lnTo>
                    <a:pt x="632" y="333"/>
                  </a:lnTo>
                  <a:lnTo>
                    <a:pt x="636" y="342"/>
                  </a:lnTo>
                  <a:lnTo>
                    <a:pt x="642" y="350"/>
                  </a:lnTo>
                  <a:lnTo>
                    <a:pt x="648" y="356"/>
                  </a:lnTo>
                  <a:lnTo>
                    <a:pt x="648" y="356"/>
                  </a:lnTo>
                  <a:lnTo>
                    <a:pt x="661" y="363"/>
                  </a:lnTo>
                  <a:lnTo>
                    <a:pt x="663" y="365"/>
                  </a:lnTo>
                  <a:lnTo>
                    <a:pt x="663" y="363"/>
                  </a:lnTo>
                  <a:lnTo>
                    <a:pt x="665" y="361"/>
                  </a:lnTo>
                  <a:lnTo>
                    <a:pt x="663" y="356"/>
                  </a:lnTo>
                  <a:lnTo>
                    <a:pt x="663" y="356"/>
                  </a:lnTo>
                  <a:lnTo>
                    <a:pt x="657" y="338"/>
                  </a:lnTo>
                  <a:lnTo>
                    <a:pt x="648" y="321"/>
                  </a:lnTo>
                  <a:lnTo>
                    <a:pt x="632" y="294"/>
                  </a:lnTo>
                  <a:lnTo>
                    <a:pt x="632" y="294"/>
                  </a:lnTo>
                  <a:lnTo>
                    <a:pt x="628" y="286"/>
                  </a:lnTo>
                  <a:lnTo>
                    <a:pt x="627" y="275"/>
                  </a:lnTo>
                  <a:lnTo>
                    <a:pt x="625" y="263"/>
                  </a:lnTo>
                  <a:lnTo>
                    <a:pt x="625" y="263"/>
                  </a:lnTo>
                  <a:lnTo>
                    <a:pt x="632" y="265"/>
                  </a:lnTo>
                  <a:lnTo>
                    <a:pt x="638" y="267"/>
                  </a:lnTo>
                  <a:lnTo>
                    <a:pt x="640" y="265"/>
                  </a:lnTo>
                  <a:lnTo>
                    <a:pt x="640" y="263"/>
                  </a:lnTo>
                  <a:lnTo>
                    <a:pt x="640" y="263"/>
                  </a:lnTo>
                  <a:lnTo>
                    <a:pt x="640" y="247"/>
                  </a:lnTo>
                  <a:lnTo>
                    <a:pt x="638" y="242"/>
                  </a:lnTo>
                  <a:lnTo>
                    <a:pt x="636" y="240"/>
                  </a:lnTo>
                  <a:lnTo>
                    <a:pt x="632" y="240"/>
                  </a:lnTo>
                  <a:lnTo>
                    <a:pt x="632" y="240"/>
                  </a:lnTo>
                  <a:lnTo>
                    <a:pt x="619" y="238"/>
                  </a:lnTo>
                  <a:lnTo>
                    <a:pt x="601" y="232"/>
                  </a:lnTo>
                  <a:lnTo>
                    <a:pt x="601" y="232"/>
                  </a:lnTo>
                  <a:lnTo>
                    <a:pt x="588" y="226"/>
                  </a:lnTo>
                  <a:lnTo>
                    <a:pt x="576" y="222"/>
                  </a:lnTo>
                  <a:lnTo>
                    <a:pt x="567" y="220"/>
                  </a:lnTo>
                  <a:lnTo>
                    <a:pt x="563" y="217"/>
                  </a:lnTo>
                  <a:lnTo>
                    <a:pt x="563" y="217"/>
                  </a:lnTo>
                  <a:lnTo>
                    <a:pt x="563" y="213"/>
                  </a:lnTo>
                  <a:lnTo>
                    <a:pt x="561" y="211"/>
                  </a:lnTo>
                  <a:lnTo>
                    <a:pt x="555" y="211"/>
                  </a:lnTo>
                  <a:lnTo>
                    <a:pt x="547" y="217"/>
                  </a:lnTo>
                  <a:lnTo>
                    <a:pt x="547" y="217"/>
                  </a:lnTo>
                  <a:close/>
                  <a:moveTo>
                    <a:pt x="1156" y="742"/>
                  </a:moveTo>
                  <a:lnTo>
                    <a:pt x="1156" y="742"/>
                  </a:lnTo>
                  <a:lnTo>
                    <a:pt x="1147" y="742"/>
                  </a:lnTo>
                  <a:lnTo>
                    <a:pt x="1139" y="740"/>
                  </a:lnTo>
                  <a:lnTo>
                    <a:pt x="1137" y="742"/>
                  </a:lnTo>
                  <a:lnTo>
                    <a:pt x="1135" y="742"/>
                  </a:lnTo>
                  <a:lnTo>
                    <a:pt x="1133" y="746"/>
                  </a:lnTo>
                  <a:lnTo>
                    <a:pt x="1133" y="750"/>
                  </a:lnTo>
                  <a:lnTo>
                    <a:pt x="1133" y="750"/>
                  </a:lnTo>
                  <a:lnTo>
                    <a:pt x="1135" y="762"/>
                  </a:lnTo>
                  <a:lnTo>
                    <a:pt x="1137" y="769"/>
                  </a:lnTo>
                  <a:lnTo>
                    <a:pt x="1141" y="781"/>
                  </a:lnTo>
                  <a:lnTo>
                    <a:pt x="1141" y="781"/>
                  </a:lnTo>
                  <a:lnTo>
                    <a:pt x="1141" y="781"/>
                  </a:lnTo>
                  <a:lnTo>
                    <a:pt x="1137" y="783"/>
                  </a:lnTo>
                  <a:lnTo>
                    <a:pt x="1131" y="783"/>
                  </a:lnTo>
                  <a:lnTo>
                    <a:pt x="1128" y="783"/>
                  </a:lnTo>
                  <a:lnTo>
                    <a:pt x="1126" y="787"/>
                  </a:lnTo>
                  <a:lnTo>
                    <a:pt x="1124" y="791"/>
                  </a:lnTo>
                  <a:lnTo>
                    <a:pt x="1126" y="796"/>
                  </a:lnTo>
                  <a:lnTo>
                    <a:pt x="1126" y="796"/>
                  </a:lnTo>
                  <a:lnTo>
                    <a:pt x="1135" y="825"/>
                  </a:lnTo>
                  <a:lnTo>
                    <a:pt x="1137" y="833"/>
                  </a:lnTo>
                  <a:lnTo>
                    <a:pt x="1135" y="835"/>
                  </a:lnTo>
                  <a:lnTo>
                    <a:pt x="1133" y="835"/>
                  </a:lnTo>
                  <a:lnTo>
                    <a:pt x="1133" y="835"/>
                  </a:lnTo>
                  <a:lnTo>
                    <a:pt x="1116" y="827"/>
                  </a:lnTo>
                  <a:lnTo>
                    <a:pt x="1108" y="825"/>
                  </a:lnTo>
                  <a:lnTo>
                    <a:pt x="1104" y="825"/>
                  </a:lnTo>
                  <a:lnTo>
                    <a:pt x="1103" y="827"/>
                  </a:lnTo>
                  <a:lnTo>
                    <a:pt x="1103" y="827"/>
                  </a:lnTo>
                  <a:lnTo>
                    <a:pt x="1101" y="833"/>
                  </a:lnTo>
                  <a:lnTo>
                    <a:pt x="1101" y="839"/>
                  </a:lnTo>
                  <a:lnTo>
                    <a:pt x="1106" y="847"/>
                  </a:lnTo>
                  <a:lnTo>
                    <a:pt x="1118" y="858"/>
                  </a:lnTo>
                  <a:lnTo>
                    <a:pt x="1118" y="858"/>
                  </a:lnTo>
                  <a:lnTo>
                    <a:pt x="1131" y="872"/>
                  </a:lnTo>
                  <a:lnTo>
                    <a:pt x="1141" y="883"/>
                  </a:lnTo>
                  <a:lnTo>
                    <a:pt x="1149" y="897"/>
                  </a:lnTo>
                  <a:lnTo>
                    <a:pt x="1156" y="912"/>
                  </a:lnTo>
                  <a:lnTo>
                    <a:pt x="1156" y="912"/>
                  </a:lnTo>
                  <a:lnTo>
                    <a:pt x="1160" y="918"/>
                  </a:lnTo>
                  <a:lnTo>
                    <a:pt x="1162" y="918"/>
                  </a:lnTo>
                  <a:lnTo>
                    <a:pt x="1166" y="914"/>
                  </a:lnTo>
                  <a:lnTo>
                    <a:pt x="1168" y="909"/>
                  </a:lnTo>
                  <a:lnTo>
                    <a:pt x="1168" y="895"/>
                  </a:lnTo>
                  <a:lnTo>
                    <a:pt x="1166" y="887"/>
                  </a:lnTo>
                  <a:lnTo>
                    <a:pt x="1164" y="881"/>
                  </a:lnTo>
                  <a:lnTo>
                    <a:pt x="1164" y="881"/>
                  </a:lnTo>
                  <a:lnTo>
                    <a:pt x="1155" y="868"/>
                  </a:lnTo>
                  <a:lnTo>
                    <a:pt x="1147" y="852"/>
                  </a:lnTo>
                  <a:lnTo>
                    <a:pt x="1143" y="841"/>
                  </a:lnTo>
                  <a:lnTo>
                    <a:pt x="1143" y="839"/>
                  </a:lnTo>
                  <a:lnTo>
                    <a:pt x="1143" y="839"/>
                  </a:lnTo>
                  <a:lnTo>
                    <a:pt x="1149" y="843"/>
                  </a:lnTo>
                  <a:lnTo>
                    <a:pt x="1149" y="843"/>
                  </a:lnTo>
                  <a:lnTo>
                    <a:pt x="1189" y="880"/>
                  </a:lnTo>
                  <a:lnTo>
                    <a:pt x="1197" y="887"/>
                  </a:lnTo>
                  <a:lnTo>
                    <a:pt x="1205" y="891"/>
                  </a:lnTo>
                  <a:lnTo>
                    <a:pt x="1205" y="891"/>
                  </a:lnTo>
                  <a:lnTo>
                    <a:pt x="1207" y="889"/>
                  </a:lnTo>
                  <a:lnTo>
                    <a:pt x="1203" y="881"/>
                  </a:lnTo>
                  <a:lnTo>
                    <a:pt x="1203" y="881"/>
                  </a:lnTo>
                  <a:lnTo>
                    <a:pt x="1191" y="860"/>
                  </a:lnTo>
                  <a:lnTo>
                    <a:pt x="1180" y="845"/>
                  </a:lnTo>
                  <a:lnTo>
                    <a:pt x="1164" y="820"/>
                  </a:lnTo>
                  <a:lnTo>
                    <a:pt x="1164" y="820"/>
                  </a:lnTo>
                  <a:lnTo>
                    <a:pt x="1153" y="800"/>
                  </a:lnTo>
                  <a:lnTo>
                    <a:pt x="1153" y="796"/>
                  </a:lnTo>
                  <a:lnTo>
                    <a:pt x="1153" y="794"/>
                  </a:lnTo>
                  <a:lnTo>
                    <a:pt x="1156" y="794"/>
                  </a:lnTo>
                  <a:lnTo>
                    <a:pt x="1164" y="796"/>
                  </a:lnTo>
                  <a:lnTo>
                    <a:pt x="1164" y="796"/>
                  </a:lnTo>
                  <a:lnTo>
                    <a:pt x="1197" y="808"/>
                  </a:lnTo>
                  <a:lnTo>
                    <a:pt x="1210" y="812"/>
                  </a:lnTo>
                  <a:lnTo>
                    <a:pt x="1210" y="812"/>
                  </a:lnTo>
                  <a:lnTo>
                    <a:pt x="1189" y="777"/>
                  </a:lnTo>
                  <a:lnTo>
                    <a:pt x="1170" y="752"/>
                  </a:lnTo>
                  <a:lnTo>
                    <a:pt x="1162" y="744"/>
                  </a:lnTo>
                  <a:lnTo>
                    <a:pt x="1158" y="742"/>
                  </a:lnTo>
                  <a:lnTo>
                    <a:pt x="1156" y="742"/>
                  </a:lnTo>
                  <a:lnTo>
                    <a:pt x="1156" y="742"/>
                  </a:lnTo>
                  <a:close/>
                  <a:moveTo>
                    <a:pt x="1079" y="874"/>
                  </a:moveTo>
                  <a:lnTo>
                    <a:pt x="1079" y="874"/>
                  </a:lnTo>
                  <a:lnTo>
                    <a:pt x="1079" y="883"/>
                  </a:lnTo>
                  <a:lnTo>
                    <a:pt x="1083" y="901"/>
                  </a:lnTo>
                  <a:lnTo>
                    <a:pt x="1087" y="928"/>
                  </a:lnTo>
                  <a:lnTo>
                    <a:pt x="1087" y="928"/>
                  </a:lnTo>
                  <a:lnTo>
                    <a:pt x="1089" y="934"/>
                  </a:lnTo>
                  <a:lnTo>
                    <a:pt x="1093" y="943"/>
                  </a:lnTo>
                  <a:lnTo>
                    <a:pt x="1103" y="959"/>
                  </a:lnTo>
                  <a:lnTo>
                    <a:pt x="1103" y="959"/>
                  </a:lnTo>
                  <a:lnTo>
                    <a:pt x="1114" y="972"/>
                  </a:lnTo>
                  <a:lnTo>
                    <a:pt x="1126" y="982"/>
                  </a:lnTo>
                  <a:lnTo>
                    <a:pt x="1126" y="982"/>
                  </a:lnTo>
                  <a:lnTo>
                    <a:pt x="1128" y="982"/>
                  </a:lnTo>
                  <a:lnTo>
                    <a:pt x="1128" y="978"/>
                  </a:lnTo>
                  <a:lnTo>
                    <a:pt x="1130" y="965"/>
                  </a:lnTo>
                  <a:lnTo>
                    <a:pt x="1128" y="949"/>
                  </a:lnTo>
                  <a:lnTo>
                    <a:pt x="1126" y="936"/>
                  </a:lnTo>
                  <a:lnTo>
                    <a:pt x="1126" y="936"/>
                  </a:lnTo>
                  <a:lnTo>
                    <a:pt x="1122" y="926"/>
                  </a:lnTo>
                  <a:lnTo>
                    <a:pt x="1116" y="916"/>
                  </a:lnTo>
                  <a:lnTo>
                    <a:pt x="1112" y="910"/>
                  </a:lnTo>
                  <a:lnTo>
                    <a:pt x="1110" y="905"/>
                  </a:lnTo>
                  <a:lnTo>
                    <a:pt x="1110" y="905"/>
                  </a:lnTo>
                  <a:lnTo>
                    <a:pt x="1106" y="897"/>
                  </a:lnTo>
                  <a:lnTo>
                    <a:pt x="1095" y="885"/>
                  </a:lnTo>
                  <a:lnTo>
                    <a:pt x="1085" y="876"/>
                  </a:lnTo>
                  <a:lnTo>
                    <a:pt x="1081" y="874"/>
                  </a:lnTo>
                  <a:lnTo>
                    <a:pt x="1079" y="874"/>
                  </a:lnTo>
                  <a:lnTo>
                    <a:pt x="1079" y="874"/>
                  </a:lnTo>
                  <a:close/>
                  <a:moveTo>
                    <a:pt x="856" y="820"/>
                  </a:moveTo>
                  <a:lnTo>
                    <a:pt x="856" y="820"/>
                  </a:lnTo>
                  <a:lnTo>
                    <a:pt x="862" y="822"/>
                  </a:lnTo>
                  <a:lnTo>
                    <a:pt x="862" y="822"/>
                  </a:lnTo>
                  <a:lnTo>
                    <a:pt x="856" y="820"/>
                  </a:lnTo>
                  <a:lnTo>
                    <a:pt x="856" y="820"/>
                  </a:lnTo>
                  <a:close/>
                  <a:moveTo>
                    <a:pt x="902" y="835"/>
                  </a:moveTo>
                  <a:lnTo>
                    <a:pt x="902" y="835"/>
                  </a:lnTo>
                  <a:lnTo>
                    <a:pt x="900" y="833"/>
                  </a:lnTo>
                  <a:lnTo>
                    <a:pt x="896" y="831"/>
                  </a:lnTo>
                  <a:lnTo>
                    <a:pt x="885" y="827"/>
                  </a:lnTo>
                  <a:lnTo>
                    <a:pt x="862" y="822"/>
                  </a:lnTo>
                  <a:lnTo>
                    <a:pt x="862" y="822"/>
                  </a:lnTo>
                  <a:lnTo>
                    <a:pt x="873" y="827"/>
                  </a:lnTo>
                  <a:lnTo>
                    <a:pt x="881" y="835"/>
                  </a:lnTo>
                  <a:lnTo>
                    <a:pt x="883" y="839"/>
                  </a:lnTo>
                  <a:lnTo>
                    <a:pt x="881" y="841"/>
                  </a:lnTo>
                  <a:lnTo>
                    <a:pt x="875" y="843"/>
                  </a:lnTo>
                  <a:lnTo>
                    <a:pt x="864" y="843"/>
                  </a:lnTo>
                  <a:lnTo>
                    <a:pt x="864" y="843"/>
                  </a:lnTo>
                  <a:lnTo>
                    <a:pt x="840" y="841"/>
                  </a:lnTo>
                  <a:lnTo>
                    <a:pt x="833" y="843"/>
                  </a:lnTo>
                  <a:lnTo>
                    <a:pt x="825" y="843"/>
                  </a:lnTo>
                  <a:lnTo>
                    <a:pt x="810" y="843"/>
                  </a:lnTo>
                  <a:lnTo>
                    <a:pt x="810" y="843"/>
                  </a:lnTo>
                  <a:lnTo>
                    <a:pt x="786" y="841"/>
                  </a:lnTo>
                  <a:lnTo>
                    <a:pt x="769" y="837"/>
                  </a:lnTo>
                  <a:lnTo>
                    <a:pt x="761" y="837"/>
                  </a:lnTo>
                  <a:lnTo>
                    <a:pt x="756" y="837"/>
                  </a:lnTo>
                  <a:lnTo>
                    <a:pt x="752" y="839"/>
                  </a:lnTo>
                  <a:lnTo>
                    <a:pt x="748" y="843"/>
                  </a:lnTo>
                  <a:lnTo>
                    <a:pt x="748" y="843"/>
                  </a:lnTo>
                  <a:lnTo>
                    <a:pt x="740" y="856"/>
                  </a:lnTo>
                  <a:lnTo>
                    <a:pt x="734" y="868"/>
                  </a:lnTo>
                  <a:lnTo>
                    <a:pt x="733" y="874"/>
                  </a:lnTo>
                  <a:lnTo>
                    <a:pt x="736" y="878"/>
                  </a:lnTo>
                  <a:lnTo>
                    <a:pt x="744" y="878"/>
                  </a:lnTo>
                  <a:lnTo>
                    <a:pt x="756" y="874"/>
                  </a:lnTo>
                  <a:lnTo>
                    <a:pt x="756" y="874"/>
                  </a:lnTo>
                  <a:lnTo>
                    <a:pt x="796" y="860"/>
                  </a:lnTo>
                  <a:lnTo>
                    <a:pt x="810" y="858"/>
                  </a:lnTo>
                  <a:lnTo>
                    <a:pt x="825" y="858"/>
                  </a:lnTo>
                  <a:lnTo>
                    <a:pt x="825" y="858"/>
                  </a:lnTo>
                  <a:lnTo>
                    <a:pt x="858" y="858"/>
                  </a:lnTo>
                  <a:lnTo>
                    <a:pt x="871" y="858"/>
                  </a:lnTo>
                  <a:lnTo>
                    <a:pt x="871" y="858"/>
                  </a:lnTo>
                  <a:lnTo>
                    <a:pt x="873" y="860"/>
                  </a:lnTo>
                  <a:lnTo>
                    <a:pt x="881" y="862"/>
                  </a:lnTo>
                  <a:lnTo>
                    <a:pt x="889" y="862"/>
                  </a:lnTo>
                  <a:lnTo>
                    <a:pt x="892" y="860"/>
                  </a:lnTo>
                  <a:lnTo>
                    <a:pt x="894" y="858"/>
                  </a:lnTo>
                  <a:lnTo>
                    <a:pt x="894" y="858"/>
                  </a:lnTo>
                  <a:lnTo>
                    <a:pt x="896" y="852"/>
                  </a:lnTo>
                  <a:lnTo>
                    <a:pt x="900" y="847"/>
                  </a:lnTo>
                  <a:lnTo>
                    <a:pt x="902" y="841"/>
                  </a:lnTo>
                  <a:lnTo>
                    <a:pt x="902" y="835"/>
                  </a:lnTo>
                  <a:lnTo>
                    <a:pt x="902" y="835"/>
                  </a:lnTo>
                  <a:close/>
                  <a:moveTo>
                    <a:pt x="864" y="889"/>
                  </a:moveTo>
                  <a:lnTo>
                    <a:pt x="864" y="889"/>
                  </a:lnTo>
                  <a:lnTo>
                    <a:pt x="856" y="895"/>
                  </a:lnTo>
                  <a:lnTo>
                    <a:pt x="852" y="899"/>
                  </a:lnTo>
                  <a:lnTo>
                    <a:pt x="846" y="907"/>
                  </a:lnTo>
                  <a:lnTo>
                    <a:pt x="842" y="909"/>
                  </a:lnTo>
                  <a:lnTo>
                    <a:pt x="839" y="910"/>
                  </a:lnTo>
                  <a:lnTo>
                    <a:pt x="829" y="912"/>
                  </a:lnTo>
                  <a:lnTo>
                    <a:pt x="817" y="912"/>
                  </a:lnTo>
                  <a:lnTo>
                    <a:pt x="817" y="912"/>
                  </a:lnTo>
                  <a:lnTo>
                    <a:pt x="761" y="910"/>
                  </a:lnTo>
                  <a:lnTo>
                    <a:pt x="742" y="910"/>
                  </a:lnTo>
                  <a:lnTo>
                    <a:pt x="736" y="910"/>
                  </a:lnTo>
                  <a:lnTo>
                    <a:pt x="733" y="912"/>
                  </a:lnTo>
                  <a:lnTo>
                    <a:pt x="733" y="912"/>
                  </a:lnTo>
                  <a:lnTo>
                    <a:pt x="725" y="918"/>
                  </a:lnTo>
                  <a:lnTo>
                    <a:pt x="715" y="928"/>
                  </a:lnTo>
                  <a:lnTo>
                    <a:pt x="713" y="932"/>
                  </a:lnTo>
                  <a:lnTo>
                    <a:pt x="713" y="934"/>
                  </a:lnTo>
                  <a:lnTo>
                    <a:pt x="717" y="936"/>
                  </a:lnTo>
                  <a:lnTo>
                    <a:pt x="725" y="936"/>
                  </a:lnTo>
                  <a:lnTo>
                    <a:pt x="725" y="936"/>
                  </a:lnTo>
                  <a:lnTo>
                    <a:pt x="767" y="930"/>
                  </a:lnTo>
                  <a:lnTo>
                    <a:pt x="786" y="928"/>
                  </a:lnTo>
                  <a:lnTo>
                    <a:pt x="802" y="928"/>
                  </a:lnTo>
                  <a:lnTo>
                    <a:pt x="802" y="928"/>
                  </a:lnTo>
                  <a:lnTo>
                    <a:pt x="829" y="930"/>
                  </a:lnTo>
                  <a:lnTo>
                    <a:pt x="839" y="930"/>
                  </a:lnTo>
                  <a:lnTo>
                    <a:pt x="848" y="928"/>
                  </a:lnTo>
                  <a:lnTo>
                    <a:pt x="848" y="928"/>
                  </a:lnTo>
                  <a:lnTo>
                    <a:pt x="864" y="918"/>
                  </a:lnTo>
                  <a:lnTo>
                    <a:pt x="871" y="912"/>
                  </a:lnTo>
                  <a:lnTo>
                    <a:pt x="871" y="912"/>
                  </a:lnTo>
                  <a:lnTo>
                    <a:pt x="875" y="907"/>
                  </a:lnTo>
                  <a:lnTo>
                    <a:pt x="877" y="895"/>
                  </a:lnTo>
                  <a:lnTo>
                    <a:pt x="877" y="889"/>
                  </a:lnTo>
                  <a:lnTo>
                    <a:pt x="875" y="887"/>
                  </a:lnTo>
                  <a:lnTo>
                    <a:pt x="871" y="885"/>
                  </a:lnTo>
                  <a:lnTo>
                    <a:pt x="864" y="889"/>
                  </a:lnTo>
                  <a:lnTo>
                    <a:pt x="864" y="889"/>
                  </a:lnTo>
                  <a:close/>
                  <a:moveTo>
                    <a:pt x="995" y="928"/>
                  </a:moveTo>
                  <a:lnTo>
                    <a:pt x="995" y="928"/>
                  </a:lnTo>
                  <a:lnTo>
                    <a:pt x="995" y="937"/>
                  </a:lnTo>
                  <a:lnTo>
                    <a:pt x="995" y="951"/>
                  </a:lnTo>
                  <a:lnTo>
                    <a:pt x="995" y="951"/>
                  </a:lnTo>
                  <a:lnTo>
                    <a:pt x="993" y="957"/>
                  </a:lnTo>
                  <a:lnTo>
                    <a:pt x="989" y="961"/>
                  </a:lnTo>
                  <a:lnTo>
                    <a:pt x="985" y="963"/>
                  </a:lnTo>
                  <a:lnTo>
                    <a:pt x="981" y="963"/>
                  </a:lnTo>
                  <a:lnTo>
                    <a:pt x="977" y="961"/>
                  </a:lnTo>
                  <a:lnTo>
                    <a:pt x="971" y="959"/>
                  </a:lnTo>
                  <a:lnTo>
                    <a:pt x="971" y="959"/>
                  </a:lnTo>
                  <a:lnTo>
                    <a:pt x="948" y="943"/>
                  </a:lnTo>
                  <a:lnTo>
                    <a:pt x="948" y="943"/>
                  </a:lnTo>
                  <a:lnTo>
                    <a:pt x="948" y="939"/>
                  </a:lnTo>
                  <a:lnTo>
                    <a:pt x="946" y="930"/>
                  </a:lnTo>
                  <a:lnTo>
                    <a:pt x="945" y="926"/>
                  </a:lnTo>
                  <a:lnTo>
                    <a:pt x="943" y="922"/>
                  </a:lnTo>
                  <a:lnTo>
                    <a:pt x="939" y="920"/>
                  </a:lnTo>
                  <a:lnTo>
                    <a:pt x="933" y="920"/>
                  </a:lnTo>
                  <a:lnTo>
                    <a:pt x="933" y="920"/>
                  </a:lnTo>
                  <a:lnTo>
                    <a:pt x="921" y="924"/>
                  </a:lnTo>
                  <a:lnTo>
                    <a:pt x="908" y="930"/>
                  </a:lnTo>
                  <a:lnTo>
                    <a:pt x="898" y="936"/>
                  </a:lnTo>
                  <a:lnTo>
                    <a:pt x="896" y="939"/>
                  </a:lnTo>
                  <a:lnTo>
                    <a:pt x="894" y="943"/>
                  </a:lnTo>
                  <a:lnTo>
                    <a:pt x="894" y="943"/>
                  </a:lnTo>
                  <a:lnTo>
                    <a:pt x="894" y="947"/>
                  </a:lnTo>
                  <a:lnTo>
                    <a:pt x="896" y="949"/>
                  </a:lnTo>
                  <a:lnTo>
                    <a:pt x="902" y="955"/>
                  </a:lnTo>
                  <a:lnTo>
                    <a:pt x="914" y="957"/>
                  </a:lnTo>
                  <a:lnTo>
                    <a:pt x="925" y="959"/>
                  </a:lnTo>
                  <a:lnTo>
                    <a:pt x="925" y="959"/>
                  </a:lnTo>
                  <a:lnTo>
                    <a:pt x="931" y="959"/>
                  </a:lnTo>
                  <a:lnTo>
                    <a:pt x="933" y="957"/>
                  </a:lnTo>
                  <a:lnTo>
                    <a:pt x="939" y="953"/>
                  </a:lnTo>
                  <a:lnTo>
                    <a:pt x="941" y="953"/>
                  </a:lnTo>
                  <a:lnTo>
                    <a:pt x="943" y="955"/>
                  </a:lnTo>
                  <a:lnTo>
                    <a:pt x="956" y="966"/>
                  </a:lnTo>
                  <a:lnTo>
                    <a:pt x="956" y="966"/>
                  </a:lnTo>
                  <a:lnTo>
                    <a:pt x="987" y="995"/>
                  </a:lnTo>
                  <a:lnTo>
                    <a:pt x="998" y="1007"/>
                  </a:lnTo>
                  <a:lnTo>
                    <a:pt x="1010" y="1013"/>
                  </a:lnTo>
                  <a:lnTo>
                    <a:pt x="1010" y="1013"/>
                  </a:lnTo>
                  <a:lnTo>
                    <a:pt x="1020" y="1017"/>
                  </a:lnTo>
                  <a:lnTo>
                    <a:pt x="1024" y="1021"/>
                  </a:lnTo>
                  <a:lnTo>
                    <a:pt x="1025" y="1019"/>
                  </a:lnTo>
                  <a:lnTo>
                    <a:pt x="1027" y="1017"/>
                  </a:lnTo>
                  <a:lnTo>
                    <a:pt x="1025" y="1005"/>
                  </a:lnTo>
                  <a:lnTo>
                    <a:pt x="1025" y="1005"/>
                  </a:lnTo>
                  <a:lnTo>
                    <a:pt x="1022" y="992"/>
                  </a:lnTo>
                  <a:lnTo>
                    <a:pt x="1020" y="982"/>
                  </a:lnTo>
                  <a:lnTo>
                    <a:pt x="1018" y="978"/>
                  </a:lnTo>
                  <a:lnTo>
                    <a:pt x="1020" y="976"/>
                  </a:lnTo>
                  <a:lnTo>
                    <a:pt x="1025" y="974"/>
                  </a:lnTo>
                  <a:lnTo>
                    <a:pt x="1025" y="974"/>
                  </a:lnTo>
                  <a:lnTo>
                    <a:pt x="1045" y="972"/>
                  </a:lnTo>
                  <a:lnTo>
                    <a:pt x="1051" y="970"/>
                  </a:lnTo>
                  <a:lnTo>
                    <a:pt x="1051" y="968"/>
                  </a:lnTo>
                  <a:lnTo>
                    <a:pt x="1049" y="966"/>
                  </a:lnTo>
                  <a:lnTo>
                    <a:pt x="1049" y="966"/>
                  </a:lnTo>
                  <a:lnTo>
                    <a:pt x="1037" y="957"/>
                  </a:lnTo>
                  <a:lnTo>
                    <a:pt x="1020" y="943"/>
                  </a:lnTo>
                  <a:lnTo>
                    <a:pt x="995" y="928"/>
                  </a:lnTo>
                  <a:lnTo>
                    <a:pt x="995" y="928"/>
                  </a:lnTo>
                  <a:close/>
                  <a:moveTo>
                    <a:pt x="455" y="920"/>
                  </a:moveTo>
                  <a:lnTo>
                    <a:pt x="455" y="920"/>
                  </a:lnTo>
                  <a:lnTo>
                    <a:pt x="438" y="922"/>
                  </a:lnTo>
                  <a:lnTo>
                    <a:pt x="413" y="924"/>
                  </a:lnTo>
                  <a:lnTo>
                    <a:pt x="386" y="926"/>
                  </a:lnTo>
                  <a:lnTo>
                    <a:pt x="370" y="928"/>
                  </a:lnTo>
                  <a:lnTo>
                    <a:pt x="370" y="928"/>
                  </a:lnTo>
                  <a:lnTo>
                    <a:pt x="361" y="928"/>
                  </a:lnTo>
                  <a:lnTo>
                    <a:pt x="349" y="928"/>
                  </a:lnTo>
                  <a:lnTo>
                    <a:pt x="345" y="928"/>
                  </a:lnTo>
                  <a:lnTo>
                    <a:pt x="343" y="930"/>
                  </a:lnTo>
                  <a:lnTo>
                    <a:pt x="343" y="932"/>
                  </a:lnTo>
                  <a:lnTo>
                    <a:pt x="347" y="936"/>
                  </a:lnTo>
                  <a:lnTo>
                    <a:pt x="347" y="936"/>
                  </a:lnTo>
                  <a:lnTo>
                    <a:pt x="351" y="939"/>
                  </a:lnTo>
                  <a:lnTo>
                    <a:pt x="353" y="943"/>
                  </a:lnTo>
                  <a:lnTo>
                    <a:pt x="353" y="947"/>
                  </a:lnTo>
                  <a:lnTo>
                    <a:pt x="355" y="949"/>
                  </a:lnTo>
                  <a:lnTo>
                    <a:pt x="361" y="949"/>
                  </a:lnTo>
                  <a:lnTo>
                    <a:pt x="386" y="951"/>
                  </a:lnTo>
                  <a:lnTo>
                    <a:pt x="386" y="951"/>
                  </a:lnTo>
                  <a:lnTo>
                    <a:pt x="422" y="951"/>
                  </a:lnTo>
                  <a:lnTo>
                    <a:pt x="455" y="947"/>
                  </a:lnTo>
                  <a:lnTo>
                    <a:pt x="486" y="943"/>
                  </a:lnTo>
                  <a:lnTo>
                    <a:pt x="486" y="943"/>
                  </a:lnTo>
                  <a:lnTo>
                    <a:pt x="484" y="939"/>
                  </a:lnTo>
                  <a:lnTo>
                    <a:pt x="476" y="930"/>
                  </a:lnTo>
                  <a:lnTo>
                    <a:pt x="467" y="922"/>
                  </a:lnTo>
                  <a:lnTo>
                    <a:pt x="461" y="920"/>
                  </a:lnTo>
                  <a:lnTo>
                    <a:pt x="455" y="920"/>
                  </a:lnTo>
                  <a:lnTo>
                    <a:pt x="455" y="920"/>
                  </a:lnTo>
                  <a:close/>
                  <a:moveTo>
                    <a:pt x="455" y="974"/>
                  </a:moveTo>
                  <a:lnTo>
                    <a:pt x="455" y="974"/>
                  </a:lnTo>
                  <a:lnTo>
                    <a:pt x="422" y="970"/>
                  </a:lnTo>
                  <a:lnTo>
                    <a:pt x="403" y="970"/>
                  </a:lnTo>
                  <a:lnTo>
                    <a:pt x="397" y="972"/>
                  </a:lnTo>
                  <a:lnTo>
                    <a:pt x="393" y="974"/>
                  </a:lnTo>
                  <a:lnTo>
                    <a:pt x="393" y="974"/>
                  </a:lnTo>
                  <a:lnTo>
                    <a:pt x="391" y="980"/>
                  </a:lnTo>
                  <a:lnTo>
                    <a:pt x="389" y="984"/>
                  </a:lnTo>
                  <a:lnTo>
                    <a:pt x="386" y="988"/>
                  </a:lnTo>
                  <a:lnTo>
                    <a:pt x="378" y="990"/>
                  </a:lnTo>
                  <a:lnTo>
                    <a:pt x="378" y="990"/>
                  </a:lnTo>
                  <a:lnTo>
                    <a:pt x="372" y="990"/>
                  </a:lnTo>
                  <a:lnTo>
                    <a:pt x="364" y="988"/>
                  </a:lnTo>
                  <a:lnTo>
                    <a:pt x="353" y="984"/>
                  </a:lnTo>
                  <a:lnTo>
                    <a:pt x="339" y="974"/>
                  </a:lnTo>
                  <a:lnTo>
                    <a:pt x="339" y="974"/>
                  </a:lnTo>
                  <a:lnTo>
                    <a:pt x="337" y="974"/>
                  </a:lnTo>
                  <a:lnTo>
                    <a:pt x="337" y="976"/>
                  </a:lnTo>
                  <a:lnTo>
                    <a:pt x="339" y="984"/>
                  </a:lnTo>
                  <a:lnTo>
                    <a:pt x="341" y="992"/>
                  </a:lnTo>
                  <a:lnTo>
                    <a:pt x="347" y="997"/>
                  </a:lnTo>
                  <a:lnTo>
                    <a:pt x="347" y="997"/>
                  </a:lnTo>
                  <a:lnTo>
                    <a:pt x="353" y="1001"/>
                  </a:lnTo>
                  <a:lnTo>
                    <a:pt x="359" y="1003"/>
                  </a:lnTo>
                  <a:lnTo>
                    <a:pt x="378" y="1005"/>
                  </a:lnTo>
                  <a:lnTo>
                    <a:pt x="378" y="1005"/>
                  </a:lnTo>
                  <a:lnTo>
                    <a:pt x="407" y="1007"/>
                  </a:lnTo>
                  <a:lnTo>
                    <a:pt x="420" y="1007"/>
                  </a:lnTo>
                  <a:lnTo>
                    <a:pt x="432" y="1005"/>
                  </a:lnTo>
                  <a:lnTo>
                    <a:pt x="432" y="1005"/>
                  </a:lnTo>
                  <a:lnTo>
                    <a:pt x="443" y="997"/>
                  </a:lnTo>
                  <a:lnTo>
                    <a:pt x="453" y="988"/>
                  </a:lnTo>
                  <a:lnTo>
                    <a:pt x="457" y="982"/>
                  </a:lnTo>
                  <a:lnTo>
                    <a:pt x="459" y="978"/>
                  </a:lnTo>
                  <a:lnTo>
                    <a:pt x="459" y="976"/>
                  </a:lnTo>
                  <a:lnTo>
                    <a:pt x="455" y="974"/>
                  </a:lnTo>
                  <a:lnTo>
                    <a:pt x="455" y="974"/>
                  </a:lnTo>
                  <a:close/>
                  <a:moveTo>
                    <a:pt x="763" y="959"/>
                  </a:moveTo>
                  <a:lnTo>
                    <a:pt x="763" y="959"/>
                  </a:lnTo>
                  <a:lnTo>
                    <a:pt x="759" y="959"/>
                  </a:lnTo>
                  <a:lnTo>
                    <a:pt x="759" y="961"/>
                  </a:lnTo>
                  <a:lnTo>
                    <a:pt x="771" y="966"/>
                  </a:lnTo>
                  <a:lnTo>
                    <a:pt x="794" y="974"/>
                  </a:lnTo>
                  <a:lnTo>
                    <a:pt x="794" y="974"/>
                  </a:lnTo>
                  <a:lnTo>
                    <a:pt x="808" y="974"/>
                  </a:lnTo>
                  <a:lnTo>
                    <a:pt x="821" y="976"/>
                  </a:lnTo>
                  <a:lnTo>
                    <a:pt x="827" y="978"/>
                  </a:lnTo>
                  <a:lnTo>
                    <a:pt x="833" y="982"/>
                  </a:lnTo>
                  <a:lnTo>
                    <a:pt x="833" y="982"/>
                  </a:lnTo>
                  <a:lnTo>
                    <a:pt x="852" y="995"/>
                  </a:lnTo>
                  <a:lnTo>
                    <a:pt x="860" y="1001"/>
                  </a:lnTo>
                  <a:lnTo>
                    <a:pt x="871" y="1005"/>
                  </a:lnTo>
                  <a:lnTo>
                    <a:pt x="871" y="1005"/>
                  </a:lnTo>
                  <a:lnTo>
                    <a:pt x="881" y="1007"/>
                  </a:lnTo>
                  <a:lnTo>
                    <a:pt x="881" y="1007"/>
                  </a:lnTo>
                  <a:lnTo>
                    <a:pt x="881" y="1007"/>
                  </a:lnTo>
                  <a:lnTo>
                    <a:pt x="881" y="1003"/>
                  </a:lnTo>
                  <a:lnTo>
                    <a:pt x="879" y="997"/>
                  </a:lnTo>
                  <a:lnTo>
                    <a:pt x="879" y="997"/>
                  </a:lnTo>
                  <a:lnTo>
                    <a:pt x="877" y="994"/>
                  </a:lnTo>
                  <a:lnTo>
                    <a:pt x="875" y="988"/>
                  </a:lnTo>
                  <a:lnTo>
                    <a:pt x="865" y="976"/>
                  </a:lnTo>
                  <a:lnTo>
                    <a:pt x="856" y="965"/>
                  </a:lnTo>
                  <a:lnTo>
                    <a:pt x="848" y="959"/>
                  </a:lnTo>
                  <a:lnTo>
                    <a:pt x="848" y="959"/>
                  </a:lnTo>
                  <a:lnTo>
                    <a:pt x="835" y="959"/>
                  </a:lnTo>
                  <a:lnTo>
                    <a:pt x="812" y="959"/>
                  </a:lnTo>
                  <a:lnTo>
                    <a:pt x="785" y="959"/>
                  </a:lnTo>
                  <a:lnTo>
                    <a:pt x="763" y="959"/>
                  </a:lnTo>
                  <a:lnTo>
                    <a:pt x="763" y="959"/>
                  </a:lnTo>
                  <a:close/>
                  <a:moveTo>
                    <a:pt x="123" y="394"/>
                  </a:moveTo>
                  <a:lnTo>
                    <a:pt x="123" y="394"/>
                  </a:lnTo>
                  <a:lnTo>
                    <a:pt x="83" y="398"/>
                  </a:lnTo>
                  <a:lnTo>
                    <a:pt x="68" y="402"/>
                  </a:lnTo>
                  <a:lnTo>
                    <a:pt x="64" y="406"/>
                  </a:lnTo>
                  <a:lnTo>
                    <a:pt x="62" y="410"/>
                  </a:lnTo>
                  <a:lnTo>
                    <a:pt x="62" y="410"/>
                  </a:lnTo>
                  <a:lnTo>
                    <a:pt x="62" y="414"/>
                  </a:lnTo>
                  <a:lnTo>
                    <a:pt x="64" y="418"/>
                  </a:lnTo>
                  <a:lnTo>
                    <a:pt x="70" y="425"/>
                  </a:lnTo>
                  <a:lnTo>
                    <a:pt x="75" y="431"/>
                  </a:lnTo>
                  <a:lnTo>
                    <a:pt x="77" y="435"/>
                  </a:lnTo>
                  <a:lnTo>
                    <a:pt x="77" y="441"/>
                  </a:lnTo>
                  <a:lnTo>
                    <a:pt x="77" y="518"/>
                  </a:lnTo>
                  <a:lnTo>
                    <a:pt x="77" y="518"/>
                  </a:lnTo>
                  <a:lnTo>
                    <a:pt x="79" y="557"/>
                  </a:lnTo>
                  <a:lnTo>
                    <a:pt x="75" y="578"/>
                  </a:lnTo>
                  <a:lnTo>
                    <a:pt x="70" y="611"/>
                  </a:lnTo>
                  <a:lnTo>
                    <a:pt x="70" y="611"/>
                  </a:lnTo>
                  <a:lnTo>
                    <a:pt x="66" y="630"/>
                  </a:lnTo>
                  <a:lnTo>
                    <a:pt x="64" y="646"/>
                  </a:lnTo>
                  <a:lnTo>
                    <a:pt x="62" y="673"/>
                  </a:lnTo>
                  <a:lnTo>
                    <a:pt x="62" y="692"/>
                  </a:lnTo>
                  <a:lnTo>
                    <a:pt x="62" y="704"/>
                  </a:lnTo>
                  <a:lnTo>
                    <a:pt x="62" y="704"/>
                  </a:lnTo>
                  <a:lnTo>
                    <a:pt x="54" y="723"/>
                  </a:lnTo>
                  <a:lnTo>
                    <a:pt x="50" y="736"/>
                  </a:lnTo>
                  <a:lnTo>
                    <a:pt x="52" y="742"/>
                  </a:lnTo>
                  <a:lnTo>
                    <a:pt x="54" y="750"/>
                  </a:lnTo>
                  <a:lnTo>
                    <a:pt x="54" y="750"/>
                  </a:lnTo>
                  <a:lnTo>
                    <a:pt x="68" y="775"/>
                  </a:lnTo>
                  <a:lnTo>
                    <a:pt x="77" y="796"/>
                  </a:lnTo>
                  <a:lnTo>
                    <a:pt x="77" y="796"/>
                  </a:lnTo>
                  <a:lnTo>
                    <a:pt x="81" y="802"/>
                  </a:lnTo>
                  <a:lnTo>
                    <a:pt x="85" y="806"/>
                  </a:lnTo>
                  <a:lnTo>
                    <a:pt x="89" y="812"/>
                  </a:lnTo>
                  <a:lnTo>
                    <a:pt x="93" y="827"/>
                  </a:lnTo>
                  <a:lnTo>
                    <a:pt x="93" y="827"/>
                  </a:lnTo>
                  <a:lnTo>
                    <a:pt x="97" y="847"/>
                  </a:lnTo>
                  <a:lnTo>
                    <a:pt x="98" y="866"/>
                  </a:lnTo>
                  <a:lnTo>
                    <a:pt x="100" y="889"/>
                  </a:lnTo>
                  <a:lnTo>
                    <a:pt x="100" y="889"/>
                  </a:lnTo>
                  <a:lnTo>
                    <a:pt x="100" y="905"/>
                  </a:lnTo>
                  <a:lnTo>
                    <a:pt x="102" y="914"/>
                  </a:lnTo>
                  <a:lnTo>
                    <a:pt x="100" y="928"/>
                  </a:lnTo>
                  <a:lnTo>
                    <a:pt x="100" y="928"/>
                  </a:lnTo>
                  <a:lnTo>
                    <a:pt x="98" y="943"/>
                  </a:lnTo>
                  <a:lnTo>
                    <a:pt x="100" y="955"/>
                  </a:lnTo>
                  <a:lnTo>
                    <a:pt x="100" y="959"/>
                  </a:lnTo>
                  <a:lnTo>
                    <a:pt x="102" y="961"/>
                  </a:lnTo>
                  <a:lnTo>
                    <a:pt x="104" y="961"/>
                  </a:lnTo>
                  <a:lnTo>
                    <a:pt x="108" y="959"/>
                  </a:lnTo>
                  <a:lnTo>
                    <a:pt x="108" y="959"/>
                  </a:lnTo>
                  <a:lnTo>
                    <a:pt x="114" y="951"/>
                  </a:lnTo>
                  <a:lnTo>
                    <a:pt x="120" y="943"/>
                  </a:lnTo>
                  <a:lnTo>
                    <a:pt x="125" y="937"/>
                  </a:lnTo>
                  <a:lnTo>
                    <a:pt x="127" y="936"/>
                  </a:lnTo>
                  <a:lnTo>
                    <a:pt x="131" y="936"/>
                  </a:lnTo>
                  <a:lnTo>
                    <a:pt x="131" y="936"/>
                  </a:lnTo>
                  <a:lnTo>
                    <a:pt x="143" y="937"/>
                  </a:lnTo>
                  <a:lnTo>
                    <a:pt x="158" y="939"/>
                  </a:lnTo>
                  <a:lnTo>
                    <a:pt x="166" y="939"/>
                  </a:lnTo>
                  <a:lnTo>
                    <a:pt x="172" y="937"/>
                  </a:lnTo>
                  <a:lnTo>
                    <a:pt x="176" y="934"/>
                  </a:lnTo>
                  <a:lnTo>
                    <a:pt x="177" y="928"/>
                  </a:lnTo>
                  <a:lnTo>
                    <a:pt x="177" y="928"/>
                  </a:lnTo>
                  <a:lnTo>
                    <a:pt x="176" y="920"/>
                  </a:lnTo>
                  <a:lnTo>
                    <a:pt x="172" y="914"/>
                  </a:lnTo>
                  <a:lnTo>
                    <a:pt x="162" y="905"/>
                  </a:lnTo>
                  <a:lnTo>
                    <a:pt x="147" y="881"/>
                  </a:lnTo>
                  <a:lnTo>
                    <a:pt x="147" y="881"/>
                  </a:lnTo>
                  <a:lnTo>
                    <a:pt x="129" y="854"/>
                  </a:lnTo>
                  <a:lnTo>
                    <a:pt x="120" y="835"/>
                  </a:lnTo>
                  <a:lnTo>
                    <a:pt x="116" y="822"/>
                  </a:lnTo>
                  <a:lnTo>
                    <a:pt x="116" y="812"/>
                  </a:lnTo>
                  <a:lnTo>
                    <a:pt x="116" y="812"/>
                  </a:lnTo>
                  <a:lnTo>
                    <a:pt x="116" y="806"/>
                  </a:lnTo>
                  <a:lnTo>
                    <a:pt x="114" y="798"/>
                  </a:lnTo>
                  <a:lnTo>
                    <a:pt x="106" y="783"/>
                  </a:lnTo>
                  <a:lnTo>
                    <a:pt x="93" y="758"/>
                  </a:lnTo>
                  <a:lnTo>
                    <a:pt x="93" y="758"/>
                  </a:lnTo>
                  <a:lnTo>
                    <a:pt x="87" y="752"/>
                  </a:lnTo>
                  <a:lnTo>
                    <a:pt x="79" y="744"/>
                  </a:lnTo>
                  <a:lnTo>
                    <a:pt x="75" y="738"/>
                  </a:lnTo>
                  <a:lnTo>
                    <a:pt x="75" y="733"/>
                  </a:lnTo>
                  <a:lnTo>
                    <a:pt x="77" y="727"/>
                  </a:lnTo>
                  <a:lnTo>
                    <a:pt x="85" y="719"/>
                  </a:lnTo>
                  <a:lnTo>
                    <a:pt x="85" y="719"/>
                  </a:lnTo>
                  <a:lnTo>
                    <a:pt x="100" y="706"/>
                  </a:lnTo>
                  <a:lnTo>
                    <a:pt x="110" y="694"/>
                  </a:lnTo>
                  <a:lnTo>
                    <a:pt x="114" y="686"/>
                  </a:lnTo>
                  <a:lnTo>
                    <a:pt x="116" y="680"/>
                  </a:lnTo>
                  <a:lnTo>
                    <a:pt x="116" y="425"/>
                  </a:lnTo>
                  <a:lnTo>
                    <a:pt x="116" y="425"/>
                  </a:lnTo>
                  <a:lnTo>
                    <a:pt x="120" y="419"/>
                  </a:lnTo>
                  <a:lnTo>
                    <a:pt x="129" y="408"/>
                  </a:lnTo>
                  <a:lnTo>
                    <a:pt x="133" y="402"/>
                  </a:lnTo>
                  <a:lnTo>
                    <a:pt x="133" y="398"/>
                  </a:lnTo>
                  <a:lnTo>
                    <a:pt x="133" y="396"/>
                  </a:lnTo>
                  <a:lnTo>
                    <a:pt x="131" y="394"/>
                  </a:lnTo>
                  <a:lnTo>
                    <a:pt x="123" y="394"/>
                  </a:lnTo>
                  <a:lnTo>
                    <a:pt x="123" y="394"/>
                  </a:lnTo>
                  <a:close/>
                  <a:moveTo>
                    <a:pt x="23" y="820"/>
                  </a:moveTo>
                  <a:lnTo>
                    <a:pt x="23" y="820"/>
                  </a:lnTo>
                  <a:lnTo>
                    <a:pt x="17" y="831"/>
                  </a:lnTo>
                  <a:lnTo>
                    <a:pt x="10" y="843"/>
                  </a:lnTo>
                  <a:lnTo>
                    <a:pt x="4" y="856"/>
                  </a:lnTo>
                  <a:lnTo>
                    <a:pt x="0" y="860"/>
                  </a:lnTo>
                  <a:lnTo>
                    <a:pt x="0" y="866"/>
                  </a:lnTo>
                  <a:lnTo>
                    <a:pt x="0" y="866"/>
                  </a:lnTo>
                  <a:lnTo>
                    <a:pt x="2" y="872"/>
                  </a:lnTo>
                  <a:lnTo>
                    <a:pt x="4" y="874"/>
                  </a:lnTo>
                  <a:lnTo>
                    <a:pt x="10" y="874"/>
                  </a:lnTo>
                  <a:lnTo>
                    <a:pt x="12" y="878"/>
                  </a:lnTo>
                  <a:lnTo>
                    <a:pt x="16" y="881"/>
                  </a:lnTo>
                  <a:lnTo>
                    <a:pt x="16" y="881"/>
                  </a:lnTo>
                  <a:lnTo>
                    <a:pt x="19" y="887"/>
                  </a:lnTo>
                  <a:lnTo>
                    <a:pt x="25" y="891"/>
                  </a:lnTo>
                  <a:lnTo>
                    <a:pt x="37" y="901"/>
                  </a:lnTo>
                  <a:lnTo>
                    <a:pt x="43" y="905"/>
                  </a:lnTo>
                  <a:lnTo>
                    <a:pt x="44" y="910"/>
                  </a:lnTo>
                  <a:lnTo>
                    <a:pt x="46" y="914"/>
                  </a:lnTo>
                  <a:lnTo>
                    <a:pt x="46" y="920"/>
                  </a:lnTo>
                  <a:lnTo>
                    <a:pt x="46" y="920"/>
                  </a:lnTo>
                  <a:lnTo>
                    <a:pt x="44" y="926"/>
                  </a:lnTo>
                  <a:lnTo>
                    <a:pt x="41" y="928"/>
                  </a:lnTo>
                  <a:lnTo>
                    <a:pt x="35" y="932"/>
                  </a:lnTo>
                  <a:lnTo>
                    <a:pt x="33" y="934"/>
                  </a:lnTo>
                  <a:lnTo>
                    <a:pt x="33" y="936"/>
                  </a:lnTo>
                  <a:lnTo>
                    <a:pt x="39" y="943"/>
                  </a:lnTo>
                  <a:lnTo>
                    <a:pt x="39" y="943"/>
                  </a:lnTo>
                  <a:lnTo>
                    <a:pt x="50" y="951"/>
                  </a:lnTo>
                  <a:lnTo>
                    <a:pt x="60" y="957"/>
                  </a:lnTo>
                  <a:lnTo>
                    <a:pt x="77" y="966"/>
                  </a:lnTo>
                  <a:lnTo>
                    <a:pt x="77" y="966"/>
                  </a:lnTo>
                  <a:lnTo>
                    <a:pt x="87" y="970"/>
                  </a:lnTo>
                  <a:lnTo>
                    <a:pt x="91" y="970"/>
                  </a:lnTo>
                  <a:lnTo>
                    <a:pt x="97" y="970"/>
                  </a:lnTo>
                  <a:lnTo>
                    <a:pt x="98" y="966"/>
                  </a:lnTo>
                  <a:lnTo>
                    <a:pt x="100" y="963"/>
                  </a:lnTo>
                  <a:lnTo>
                    <a:pt x="98" y="955"/>
                  </a:lnTo>
                  <a:lnTo>
                    <a:pt x="93" y="943"/>
                  </a:lnTo>
                  <a:lnTo>
                    <a:pt x="93" y="943"/>
                  </a:lnTo>
                  <a:lnTo>
                    <a:pt x="77" y="922"/>
                  </a:lnTo>
                  <a:lnTo>
                    <a:pt x="64" y="909"/>
                  </a:lnTo>
                  <a:lnTo>
                    <a:pt x="54" y="899"/>
                  </a:lnTo>
                  <a:lnTo>
                    <a:pt x="46" y="889"/>
                  </a:lnTo>
                  <a:lnTo>
                    <a:pt x="46" y="889"/>
                  </a:lnTo>
                  <a:lnTo>
                    <a:pt x="41" y="880"/>
                  </a:lnTo>
                  <a:lnTo>
                    <a:pt x="37" y="874"/>
                  </a:lnTo>
                  <a:lnTo>
                    <a:pt x="33" y="870"/>
                  </a:lnTo>
                  <a:lnTo>
                    <a:pt x="31" y="866"/>
                  </a:lnTo>
                  <a:lnTo>
                    <a:pt x="31" y="866"/>
                  </a:lnTo>
                  <a:lnTo>
                    <a:pt x="27" y="835"/>
                  </a:lnTo>
                  <a:lnTo>
                    <a:pt x="25" y="820"/>
                  </a:lnTo>
                  <a:lnTo>
                    <a:pt x="25" y="818"/>
                  </a:lnTo>
                  <a:lnTo>
                    <a:pt x="23" y="820"/>
                  </a:lnTo>
                  <a:lnTo>
                    <a:pt x="23" y="820"/>
                  </a:lnTo>
                  <a:close/>
                  <a:moveTo>
                    <a:pt x="220" y="941"/>
                  </a:moveTo>
                  <a:lnTo>
                    <a:pt x="220" y="941"/>
                  </a:lnTo>
                  <a:lnTo>
                    <a:pt x="210" y="947"/>
                  </a:lnTo>
                  <a:lnTo>
                    <a:pt x="201" y="953"/>
                  </a:lnTo>
                  <a:lnTo>
                    <a:pt x="197" y="959"/>
                  </a:lnTo>
                  <a:lnTo>
                    <a:pt x="193" y="965"/>
                  </a:lnTo>
                  <a:lnTo>
                    <a:pt x="193" y="970"/>
                  </a:lnTo>
                  <a:lnTo>
                    <a:pt x="193" y="974"/>
                  </a:lnTo>
                  <a:lnTo>
                    <a:pt x="197" y="978"/>
                  </a:lnTo>
                  <a:lnTo>
                    <a:pt x="201" y="982"/>
                  </a:lnTo>
                  <a:lnTo>
                    <a:pt x="201" y="982"/>
                  </a:lnTo>
                  <a:lnTo>
                    <a:pt x="204" y="984"/>
                  </a:lnTo>
                  <a:lnTo>
                    <a:pt x="208" y="986"/>
                  </a:lnTo>
                  <a:lnTo>
                    <a:pt x="214" y="984"/>
                  </a:lnTo>
                  <a:lnTo>
                    <a:pt x="216" y="984"/>
                  </a:lnTo>
                  <a:lnTo>
                    <a:pt x="218" y="986"/>
                  </a:lnTo>
                  <a:lnTo>
                    <a:pt x="224" y="997"/>
                  </a:lnTo>
                  <a:lnTo>
                    <a:pt x="224" y="997"/>
                  </a:lnTo>
                  <a:lnTo>
                    <a:pt x="231" y="1013"/>
                  </a:lnTo>
                  <a:lnTo>
                    <a:pt x="237" y="1026"/>
                  </a:lnTo>
                  <a:lnTo>
                    <a:pt x="241" y="1030"/>
                  </a:lnTo>
                  <a:lnTo>
                    <a:pt x="245" y="1034"/>
                  </a:lnTo>
                  <a:lnTo>
                    <a:pt x="251" y="1036"/>
                  </a:lnTo>
                  <a:lnTo>
                    <a:pt x="255" y="1036"/>
                  </a:lnTo>
                  <a:lnTo>
                    <a:pt x="255" y="1036"/>
                  </a:lnTo>
                  <a:lnTo>
                    <a:pt x="262" y="1034"/>
                  </a:lnTo>
                  <a:lnTo>
                    <a:pt x="270" y="1028"/>
                  </a:lnTo>
                  <a:lnTo>
                    <a:pt x="274" y="1023"/>
                  </a:lnTo>
                  <a:lnTo>
                    <a:pt x="278" y="1013"/>
                  </a:lnTo>
                  <a:lnTo>
                    <a:pt x="278" y="1013"/>
                  </a:lnTo>
                  <a:lnTo>
                    <a:pt x="282" y="1005"/>
                  </a:lnTo>
                  <a:lnTo>
                    <a:pt x="285" y="997"/>
                  </a:lnTo>
                  <a:lnTo>
                    <a:pt x="287" y="995"/>
                  </a:lnTo>
                  <a:lnTo>
                    <a:pt x="285" y="994"/>
                  </a:lnTo>
                  <a:lnTo>
                    <a:pt x="278" y="990"/>
                  </a:lnTo>
                  <a:lnTo>
                    <a:pt x="278" y="990"/>
                  </a:lnTo>
                  <a:lnTo>
                    <a:pt x="266" y="988"/>
                  </a:lnTo>
                  <a:lnTo>
                    <a:pt x="260" y="988"/>
                  </a:lnTo>
                  <a:lnTo>
                    <a:pt x="256" y="988"/>
                  </a:lnTo>
                  <a:lnTo>
                    <a:pt x="255" y="982"/>
                  </a:lnTo>
                  <a:lnTo>
                    <a:pt x="255" y="982"/>
                  </a:lnTo>
                  <a:lnTo>
                    <a:pt x="251" y="974"/>
                  </a:lnTo>
                  <a:lnTo>
                    <a:pt x="247" y="970"/>
                  </a:lnTo>
                  <a:lnTo>
                    <a:pt x="243" y="965"/>
                  </a:lnTo>
                  <a:lnTo>
                    <a:pt x="239" y="959"/>
                  </a:lnTo>
                  <a:lnTo>
                    <a:pt x="239" y="959"/>
                  </a:lnTo>
                  <a:lnTo>
                    <a:pt x="235" y="951"/>
                  </a:lnTo>
                  <a:lnTo>
                    <a:pt x="231" y="945"/>
                  </a:lnTo>
                  <a:lnTo>
                    <a:pt x="226" y="941"/>
                  </a:lnTo>
                  <a:lnTo>
                    <a:pt x="220" y="941"/>
                  </a:lnTo>
                  <a:lnTo>
                    <a:pt x="220" y="941"/>
                  </a:lnTo>
                  <a:close/>
                  <a:moveTo>
                    <a:pt x="170" y="982"/>
                  </a:moveTo>
                  <a:lnTo>
                    <a:pt x="170" y="982"/>
                  </a:lnTo>
                  <a:lnTo>
                    <a:pt x="158" y="992"/>
                  </a:lnTo>
                  <a:lnTo>
                    <a:pt x="147" y="1005"/>
                  </a:lnTo>
                  <a:lnTo>
                    <a:pt x="147" y="1005"/>
                  </a:lnTo>
                  <a:lnTo>
                    <a:pt x="145" y="1009"/>
                  </a:lnTo>
                  <a:lnTo>
                    <a:pt x="145" y="1013"/>
                  </a:lnTo>
                  <a:lnTo>
                    <a:pt x="149" y="1017"/>
                  </a:lnTo>
                  <a:lnTo>
                    <a:pt x="154" y="1021"/>
                  </a:lnTo>
                  <a:lnTo>
                    <a:pt x="154" y="1021"/>
                  </a:lnTo>
                  <a:lnTo>
                    <a:pt x="162" y="1023"/>
                  </a:lnTo>
                  <a:lnTo>
                    <a:pt x="170" y="1024"/>
                  </a:lnTo>
                  <a:lnTo>
                    <a:pt x="176" y="1023"/>
                  </a:lnTo>
                  <a:lnTo>
                    <a:pt x="177" y="1023"/>
                  </a:lnTo>
                  <a:lnTo>
                    <a:pt x="177" y="1021"/>
                  </a:lnTo>
                  <a:lnTo>
                    <a:pt x="177" y="1021"/>
                  </a:lnTo>
                  <a:lnTo>
                    <a:pt x="176" y="1013"/>
                  </a:lnTo>
                  <a:lnTo>
                    <a:pt x="174" y="997"/>
                  </a:lnTo>
                  <a:lnTo>
                    <a:pt x="172" y="986"/>
                  </a:lnTo>
                  <a:lnTo>
                    <a:pt x="172" y="982"/>
                  </a:lnTo>
                  <a:lnTo>
                    <a:pt x="170" y="982"/>
                  </a:lnTo>
                  <a:lnTo>
                    <a:pt x="170" y="982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29">
              <a:extLst>
                <a:ext uri="{FF2B5EF4-FFF2-40B4-BE49-F238E27FC236}">
                  <a16:creationId xmlns:a16="http://schemas.microsoft.com/office/drawing/2014/main" id="{5D383A2F-F1ED-4A63-AE2B-36D432ADB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750" y="1285875"/>
              <a:ext cx="250825" cy="239713"/>
            </a:xfrm>
            <a:custGeom>
              <a:avLst/>
              <a:gdLst>
                <a:gd name="T0" fmla="*/ 140 w 158"/>
                <a:gd name="T1" fmla="*/ 151 h 151"/>
                <a:gd name="T2" fmla="*/ 150 w 158"/>
                <a:gd name="T3" fmla="*/ 106 h 151"/>
                <a:gd name="T4" fmla="*/ 156 w 158"/>
                <a:gd name="T5" fmla="*/ 97 h 151"/>
                <a:gd name="T6" fmla="*/ 158 w 158"/>
                <a:gd name="T7" fmla="*/ 97 h 151"/>
                <a:gd name="T8" fmla="*/ 152 w 158"/>
                <a:gd name="T9" fmla="*/ 91 h 151"/>
                <a:gd name="T10" fmla="*/ 140 w 158"/>
                <a:gd name="T11" fmla="*/ 81 h 151"/>
                <a:gd name="T12" fmla="*/ 129 w 158"/>
                <a:gd name="T13" fmla="*/ 62 h 151"/>
                <a:gd name="T14" fmla="*/ 117 w 158"/>
                <a:gd name="T15" fmla="*/ 35 h 151"/>
                <a:gd name="T16" fmla="*/ 115 w 158"/>
                <a:gd name="T17" fmla="*/ 29 h 151"/>
                <a:gd name="T18" fmla="*/ 115 w 158"/>
                <a:gd name="T19" fmla="*/ 13 h 151"/>
                <a:gd name="T20" fmla="*/ 108 w 158"/>
                <a:gd name="T21" fmla="*/ 8 h 151"/>
                <a:gd name="T22" fmla="*/ 86 w 158"/>
                <a:gd name="T23" fmla="*/ 4 h 151"/>
                <a:gd name="T24" fmla="*/ 34 w 158"/>
                <a:gd name="T25" fmla="*/ 0 h 151"/>
                <a:gd name="T26" fmla="*/ 13 w 158"/>
                <a:gd name="T27" fmla="*/ 2 h 151"/>
                <a:gd name="T28" fmla="*/ 9 w 158"/>
                <a:gd name="T29" fmla="*/ 4 h 151"/>
                <a:gd name="T30" fmla="*/ 2 w 158"/>
                <a:gd name="T31" fmla="*/ 13 h 151"/>
                <a:gd name="T32" fmla="*/ 2 w 158"/>
                <a:gd name="T33" fmla="*/ 27 h 151"/>
                <a:gd name="T34" fmla="*/ 9 w 158"/>
                <a:gd name="T35" fmla="*/ 39 h 151"/>
                <a:gd name="T36" fmla="*/ 31 w 158"/>
                <a:gd name="T37" fmla="*/ 66 h 151"/>
                <a:gd name="T38" fmla="*/ 40 w 158"/>
                <a:gd name="T39" fmla="*/ 73 h 151"/>
                <a:gd name="T40" fmla="*/ 56 w 158"/>
                <a:gd name="T41" fmla="*/ 77 h 151"/>
                <a:gd name="T42" fmla="*/ 79 w 158"/>
                <a:gd name="T43" fmla="*/ 81 h 151"/>
                <a:gd name="T44" fmla="*/ 92 w 158"/>
                <a:gd name="T45" fmla="*/ 85 h 151"/>
                <a:gd name="T46" fmla="*/ 106 w 158"/>
                <a:gd name="T47" fmla="*/ 87 h 151"/>
                <a:gd name="T48" fmla="*/ 110 w 158"/>
                <a:gd name="T49" fmla="*/ 89 h 151"/>
                <a:gd name="T50" fmla="*/ 121 w 158"/>
                <a:gd name="T51" fmla="*/ 98 h 151"/>
                <a:gd name="T52" fmla="*/ 127 w 158"/>
                <a:gd name="T53" fmla="*/ 104 h 151"/>
                <a:gd name="T54" fmla="*/ 125 w 158"/>
                <a:gd name="T55" fmla="*/ 104 h 151"/>
                <a:gd name="T56" fmla="*/ 117 w 158"/>
                <a:gd name="T57" fmla="*/ 112 h 151"/>
                <a:gd name="T58" fmla="*/ 115 w 158"/>
                <a:gd name="T59" fmla="*/ 118 h 151"/>
                <a:gd name="T60" fmla="*/ 117 w 158"/>
                <a:gd name="T61" fmla="*/ 135 h 151"/>
                <a:gd name="T62" fmla="*/ 119 w 158"/>
                <a:gd name="T63" fmla="*/ 137 h 151"/>
                <a:gd name="T64" fmla="*/ 129 w 158"/>
                <a:gd name="T65" fmla="*/ 145 h 151"/>
                <a:gd name="T66" fmla="*/ 140 w 158"/>
                <a:gd name="T6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1">
                  <a:moveTo>
                    <a:pt x="140" y="151"/>
                  </a:moveTo>
                  <a:lnTo>
                    <a:pt x="140" y="151"/>
                  </a:lnTo>
                  <a:lnTo>
                    <a:pt x="146" y="124"/>
                  </a:lnTo>
                  <a:lnTo>
                    <a:pt x="150" y="106"/>
                  </a:lnTo>
                  <a:lnTo>
                    <a:pt x="154" y="98"/>
                  </a:lnTo>
                  <a:lnTo>
                    <a:pt x="156" y="97"/>
                  </a:lnTo>
                  <a:lnTo>
                    <a:pt x="156" y="97"/>
                  </a:lnTo>
                  <a:lnTo>
                    <a:pt x="158" y="97"/>
                  </a:lnTo>
                  <a:lnTo>
                    <a:pt x="158" y="95"/>
                  </a:lnTo>
                  <a:lnTo>
                    <a:pt x="152" y="91"/>
                  </a:lnTo>
                  <a:lnTo>
                    <a:pt x="146" y="85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129" y="62"/>
                  </a:lnTo>
                  <a:lnTo>
                    <a:pt x="123" y="48"/>
                  </a:lnTo>
                  <a:lnTo>
                    <a:pt x="117" y="35"/>
                  </a:lnTo>
                  <a:lnTo>
                    <a:pt x="117" y="35"/>
                  </a:lnTo>
                  <a:lnTo>
                    <a:pt x="115" y="29"/>
                  </a:lnTo>
                  <a:lnTo>
                    <a:pt x="115" y="23"/>
                  </a:lnTo>
                  <a:lnTo>
                    <a:pt x="115" y="13"/>
                  </a:lnTo>
                  <a:lnTo>
                    <a:pt x="112" y="10"/>
                  </a:lnTo>
                  <a:lnTo>
                    <a:pt x="108" y="8"/>
                  </a:lnTo>
                  <a:lnTo>
                    <a:pt x="100" y="6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34" y="0"/>
                  </a:lnTo>
                  <a:lnTo>
                    <a:pt x="19" y="2"/>
                  </a:lnTo>
                  <a:lnTo>
                    <a:pt x="13" y="2"/>
                  </a:lnTo>
                  <a:lnTo>
                    <a:pt x="9" y="4"/>
                  </a:lnTo>
                  <a:lnTo>
                    <a:pt x="9" y="4"/>
                  </a:lnTo>
                  <a:lnTo>
                    <a:pt x="6" y="8"/>
                  </a:lnTo>
                  <a:lnTo>
                    <a:pt x="2" y="13"/>
                  </a:lnTo>
                  <a:lnTo>
                    <a:pt x="0" y="19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9" y="39"/>
                  </a:lnTo>
                  <a:lnTo>
                    <a:pt x="19" y="52"/>
                  </a:lnTo>
                  <a:lnTo>
                    <a:pt x="31" y="66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48" y="75"/>
                  </a:lnTo>
                  <a:lnTo>
                    <a:pt x="56" y="77"/>
                  </a:lnTo>
                  <a:lnTo>
                    <a:pt x="65" y="77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92" y="85"/>
                  </a:lnTo>
                  <a:lnTo>
                    <a:pt x="102" y="85"/>
                  </a:lnTo>
                  <a:lnTo>
                    <a:pt x="106" y="87"/>
                  </a:lnTo>
                  <a:lnTo>
                    <a:pt x="110" y="89"/>
                  </a:lnTo>
                  <a:lnTo>
                    <a:pt x="110" y="89"/>
                  </a:lnTo>
                  <a:lnTo>
                    <a:pt x="115" y="95"/>
                  </a:lnTo>
                  <a:lnTo>
                    <a:pt x="121" y="98"/>
                  </a:lnTo>
                  <a:lnTo>
                    <a:pt x="125" y="102"/>
                  </a:lnTo>
                  <a:lnTo>
                    <a:pt x="127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19" y="106"/>
                  </a:lnTo>
                  <a:lnTo>
                    <a:pt x="117" y="112"/>
                  </a:lnTo>
                  <a:lnTo>
                    <a:pt x="117" y="112"/>
                  </a:lnTo>
                  <a:lnTo>
                    <a:pt x="115" y="118"/>
                  </a:lnTo>
                  <a:lnTo>
                    <a:pt x="115" y="124"/>
                  </a:lnTo>
                  <a:lnTo>
                    <a:pt x="117" y="135"/>
                  </a:lnTo>
                  <a:lnTo>
                    <a:pt x="117" y="135"/>
                  </a:lnTo>
                  <a:lnTo>
                    <a:pt x="119" y="137"/>
                  </a:lnTo>
                  <a:lnTo>
                    <a:pt x="121" y="141"/>
                  </a:lnTo>
                  <a:lnTo>
                    <a:pt x="129" y="145"/>
                  </a:lnTo>
                  <a:lnTo>
                    <a:pt x="140" y="151"/>
                  </a:lnTo>
                  <a:lnTo>
                    <a:pt x="140" y="15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30">
              <a:extLst>
                <a:ext uri="{FF2B5EF4-FFF2-40B4-BE49-F238E27FC236}">
                  <a16:creationId xmlns:a16="http://schemas.microsoft.com/office/drawing/2014/main" id="{D34FB6CA-48AC-43C8-9C3D-8116BCD21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230313"/>
              <a:ext cx="220663" cy="220663"/>
            </a:xfrm>
            <a:custGeom>
              <a:avLst/>
              <a:gdLst>
                <a:gd name="T0" fmla="*/ 38 w 139"/>
                <a:gd name="T1" fmla="*/ 139 h 139"/>
                <a:gd name="T2" fmla="*/ 0 w 139"/>
                <a:gd name="T3" fmla="*/ 93 h 139"/>
                <a:gd name="T4" fmla="*/ 23 w 139"/>
                <a:gd name="T5" fmla="*/ 77 h 139"/>
                <a:gd name="T6" fmla="*/ 23 w 139"/>
                <a:gd name="T7" fmla="*/ 77 h 139"/>
                <a:gd name="T8" fmla="*/ 21 w 139"/>
                <a:gd name="T9" fmla="*/ 68 h 139"/>
                <a:gd name="T10" fmla="*/ 21 w 139"/>
                <a:gd name="T11" fmla="*/ 48 h 139"/>
                <a:gd name="T12" fmla="*/ 21 w 139"/>
                <a:gd name="T13" fmla="*/ 37 h 139"/>
                <a:gd name="T14" fmla="*/ 23 w 139"/>
                <a:gd name="T15" fmla="*/ 27 h 139"/>
                <a:gd name="T16" fmla="*/ 25 w 139"/>
                <a:gd name="T17" fmla="*/ 19 h 139"/>
                <a:gd name="T18" fmla="*/ 29 w 139"/>
                <a:gd name="T19" fmla="*/ 17 h 139"/>
                <a:gd name="T20" fmla="*/ 31 w 139"/>
                <a:gd name="T21" fmla="*/ 16 h 139"/>
                <a:gd name="T22" fmla="*/ 31 w 139"/>
                <a:gd name="T23" fmla="*/ 16 h 139"/>
                <a:gd name="T24" fmla="*/ 60 w 139"/>
                <a:gd name="T25" fmla="*/ 8 h 139"/>
                <a:gd name="T26" fmla="*/ 75 w 139"/>
                <a:gd name="T27" fmla="*/ 2 h 139"/>
                <a:gd name="T28" fmla="*/ 92 w 139"/>
                <a:gd name="T29" fmla="*/ 0 h 139"/>
                <a:gd name="T30" fmla="*/ 92 w 139"/>
                <a:gd name="T31" fmla="*/ 0 h 139"/>
                <a:gd name="T32" fmla="*/ 110 w 139"/>
                <a:gd name="T33" fmla="*/ 0 h 139"/>
                <a:gd name="T34" fmla="*/ 125 w 139"/>
                <a:gd name="T35" fmla="*/ 2 h 139"/>
                <a:gd name="T36" fmla="*/ 135 w 139"/>
                <a:gd name="T37" fmla="*/ 4 h 139"/>
                <a:gd name="T38" fmla="*/ 139 w 139"/>
                <a:gd name="T39" fmla="*/ 6 h 139"/>
                <a:gd name="T40" fmla="*/ 139 w 139"/>
                <a:gd name="T41" fmla="*/ 8 h 139"/>
                <a:gd name="T42" fmla="*/ 139 w 139"/>
                <a:gd name="T43" fmla="*/ 8 h 139"/>
                <a:gd name="T44" fmla="*/ 133 w 139"/>
                <a:gd name="T45" fmla="*/ 25 h 139"/>
                <a:gd name="T46" fmla="*/ 127 w 139"/>
                <a:gd name="T47" fmla="*/ 37 h 139"/>
                <a:gd name="T48" fmla="*/ 123 w 139"/>
                <a:gd name="T49" fmla="*/ 46 h 139"/>
                <a:gd name="T50" fmla="*/ 123 w 139"/>
                <a:gd name="T51" fmla="*/ 46 h 139"/>
                <a:gd name="T52" fmla="*/ 119 w 139"/>
                <a:gd name="T53" fmla="*/ 54 h 139"/>
                <a:gd name="T54" fmla="*/ 119 w 139"/>
                <a:gd name="T55" fmla="*/ 60 h 139"/>
                <a:gd name="T56" fmla="*/ 115 w 139"/>
                <a:gd name="T57" fmla="*/ 66 h 139"/>
                <a:gd name="T58" fmla="*/ 108 w 139"/>
                <a:gd name="T59" fmla="*/ 70 h 139"/>
                <a:gd name="T60" fmla="*/ 108 w 139"/>
                <a:gd name="T61" fmla="*/ 70 h 139"/>
                <a:gd name="T62" fmla="*/ 100 w 139"/>
                <a:gd name="T63" fmla="*/ 74 h 139"/>
                <a:gd name="T64" fmla="*/ 98 w 139"/>
                <a:gd name="T65" fmla="*/ 79 h 139"/>
                <a:gd name="T66" fmla="*/ 94 w 139"/>
                <a:gd name="T67" fmla="*/ 83 h 139"/>
                <a:gd name="T68" fmla="*/ 85 w 139"/>
                <a:gd name="T69" fmla="*/ 85 h 139"/>
                <a:gd name="T70" fmla="*/ 85 w 139"/>
                <a:gd name="T71" fmla="*/ 85 h 139"/>
                <a:gd name="T72" fmla="*/ 60 w 139"/>
                <a:gd name="T73" fmla="*/ 89 h 139"/>
                <a:gd name="T74" fmla="*/ 46 w 139"/>
                <a:gd name="T75" fmla="*/ 93 h 139"/>
                <a:gd name="T76" fmla="*/ 46 w 139"/>
                <a:gd name="T77" fmla="*/ 93 h 139"/>
                <a:gd name="T78" fmla="*/ 44 w 139"/>
                <a:gd name="T79" fmla="*/ 95 h 139"/>
                <a:gd name="T80" fmla="*/ 44 w 139"/>
                <a:gd name="T81" fmla="*/ 101 h 139"/>
                <a:gd name="T82" fmla="*/ 40 w 139"/>
                <a:gd name="T83" fmla="*/ 116 h 139"/>
                <a:gd name="T84" fmla="*/ 38 w 139"/>
                <a:gd name="T85" fmla="*/ 139 h 139"/>
                <a:gd name="T86" fmla="*/ 38 w 139"/>
                <a:gd name="T8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9" h="139">
                  <a:moveTo>
                    <a:pt x="38" y="139"/>
                  </a:moveTo>
                  <a:lnTo>
                    <a:pt x="0" y="93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1" y="68"/>
                  </a:lnTo>
                  <a:lnTo>
                    <a:pt x="21" y="48"/>
                  </a:lnTo>
                  <a:lnTo>
                    <a:pt x="21" y="37"/>
                  </a:lnTo>
                  <a:lnTo>
                    <a:pt x="23" y="27"/>
                  </a:lnTo>
                  <a:lnTo>
                    <a:pt x="25" y="19"/>
                  </a:lnTo>
                  <a:lnTo>
                    <a:pt x="29" y="17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60" y="8"/>
                  </a:lnTo>
                  <a:lnTo>
                    <a:pt x="75" y="2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0" y="0"/>
                  </a:lnTo>
                  <a:lnTo>
                    <a:pt x="125" y="2"/>
                  </a:lnTo>
                  <a:lnTo>
                    <a:pt x="135" y="4"/>
                  </a:lnTo>
                  <a:lnTo>
                    <a:pt x="139" y="6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3" y="25"/>
                  </a:lnTo>
                  <a:lnTo>
                    <a:pt x="127" y="37"/>
                  </a:lnTo>
                  <a:lnTo>
                    <a:pt x="123" y="46"/>
                  </a:lnTo>
                  <a:lnTo>
                    <a:pt x="123" y="46"/>
                  </a:lnTo>
                  <a:lnTo>
                    <a:pt x="119" y="54"/>
                  </a:lnTo>
                  <a:lnTo>
                    <a:pt x="119" y="60"/>
                  </a:lnTo>
                  <a:lnTo>
                    <a:pt x="115" y="66"/>
                  </a:lnTo>
                  <a:lnTo>
                    <a:pt x="108" y="70"/>
                  </a:lnTo>
                  <a:lnTo>
                    <a:pt x="108" y="70"/>
                  </a:lnTo>
                  <a:lnTo>
                    <a:pt x="100" y="74"/>
                  </a:lnTo>
                  <a:lnTo>
                    <a:pt x="98" y="79"/>
                  </a:lnTo>
                  <a:lnTo>
                    <a:pt x="94" y="83"/>
                  </a:lnTo>
                  <a:lnTo>
                    <a:pt x="85" y="85"/>
                  </a:lnTo>
                  <a:lnTo>
                    <a:pt x="85" y="85"/>
                  </a:lnTo>
                  <a:lnTo>
                    <a:pt x="60" y="89"/>
                  </a:lnTo>
                  <a:lnTo>
                    <a:pt x="46" y="93"/>
                  </a:lnTo>
                  <a:lnTo>
                    <a:pt x="46" y="93"/>
                  </a:lnTo>
                  <a:lnTo>
                    <a:pt x="44" y="95"/>
                  </a:lnTo>
                  <a:lnTo>
                    <a:pt x="44" y="101"/>
                  </a:lnTo>
                  <a:lnTo>
                    <a:pt x="40" y="116"/>
                  </a:lnTo>
                  <a:lnTo>
                    <a:pt x="38" y="139"/>
                  </a:lnTo>
                  <a:lnTo>
                    <a:pt x="38" y="13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31">
              <a:extLst>
                <a:ext uri="{FF2B5EF4-FFF2-40B4-BE49-F238E27FC236}">
                  <a16:creationId xmlns:a16="http://schemas.microsoft.com/office/drawing/2014/main" id="{F699211F-A6C6-4FA9-BC44-38FA018B4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138" y="1328738"/>
              <a:ext cx="122238" cy="66675"/>
            </a:xfrm>
            <a:custGeom>
              <a:avLst/>
              <a:gdLst>
                <a:gd name="T0" fmla="*/ 0 w 77"/>
                <a:gd name="T1" fmla="*/ 8 h 42"/>
                <a:gd name="T2" fmla="*/ 0 w 77"/>
                <a:gd name="T3" fmla="*/ 8 h 42"/>
                <a:gd name="T4" fmla="*/ 13 w 77"/>
                <a:gd name="T5" fmla="*/ 21 h 42"/>
                <a:gd name="T6" fmla="*/ 26 w 77"/>
                <a:gd name="T7" fmla="*/ 33 h 42"/>
                <a:gd name="T8" fmla="*/ 32 w 77"/>
                <a:gd name="T9" fmla="*/ 37 h 42"/>
                <a:gd name="T10" fmla="*/ 38 w 77"/>
                <a:gd name="T11" fmla="*/ 39 h 42"/>
                <a:gd name="T12" fmla="*/ 38 w 77"/>
                <a:gd name="T13" fmla="*/ 39 h 42"/>
                <a:gd name="T14" fmla="*/ 52 w 77"/>
                <a:gd name="T15" fmla="*/ 41 h 42"/>
                <a:gd name="T16" fmla="*/ 65 w 77"/>
                <a:gd name="T17" fmla="*/ 42 h 42"/>
                <a:gd name="T18" fmla="*/ 75 w 77"/>
                <a:gd name="T19" fmla="*/ 41 h 42"/>
                <a:gd name="T20" fmla="*/ 77 w 77"/>
                <a:gd name="T21" fmla="*/ 41 h 42"/>
                <a:gd name="T22" fmla="*/ 77 w 77"/>
                <a:gd name="T23" fmla="*/ 39 h 42"/>
                <a:gd name="T24" fmla="*/ 77 w 77"/>
                <a:gd name="T25" fmla="*/ 39 h 42"/>
                <a:gd name="T26" fmla="*/ 67 w 77"/>
                <a:gd name="T27" fmla="*/ 19 h 42"/>
                <a:gd name="T28" fmla="*/ 63 w 77"/>
                <a:gd name="T29" fmla="*/ 13 h 42"/>
                <a:gd name="T30" fmla="*/ 59 w 77"/>
                <a:gd name="T31" fmla="*/ 8 h 42"/>
                <a:gd name="T32" fmla="*/ 53 w 77"/>
                <a:gd name="T33" fmla="*/ 2 h 42"/>
                <a:gd name="T34" fmla="*/ 46 w 77"/>
                <a:gd name="T35" fmla="*/ 0 h 42"/>
                <a:gd name="T36" fmla="*/ 46 w 77"/>
                <a:gd name="T37" fmla="*/ 0 h 42"/>
                <a:gd name="T38" fmla="*/ 38 w 77"/>
                <a:gd name="T39" fmla="*/ 0 h 42"/>
                <a:gd name="T40" fmla="*/ 30 w 77"/>
                <a:gd name="T41" fmla="*/ 0 h 42"/>
                <a:gd name="T42" fmla="*/ 15 w 77"/>
                <a:gd name="T43" fmla="*/ 2 h 42"/>
                <a:gd name="T44" fmla="*/ 0 w 77"/>
                <a:gd name="T45" fmla="*/ 8 h 42"/>
                <a:gd name="T46" fmla="*/ 0 w 77"/>
                <a:gd name="T47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42">
                  <a:moveTo>
                    <a:pt x="0" y="8"/>
                  </a:moveTo>
                  <a:lnTo>
                    <a:pt x="0" y="8"/>
                  </a:lnTo>
                  <a:lnTo>
                    <a:pt x="13" y="21"/>
                  </a:lnTo>
                  <a:lnTo>
                    <a:pt x="26" y="33"/>
                  </a:lnTo>
                  <a:lnTo>
                    <a:pt x="32" y="37"/>
                  </a:lnTo>
                  <a:lnTo>
                    <a:pt x="38" y="39"/>
                  </a:lnTo>
                  <a:lnTo>
                    <a:pt x="38" y="39"/>
                  </a:lnTo>
                  <a:lnTo>
                    <a:pt x="52" y="41"/>
                  </a:lnTo>
                  <a:lnTo>
                    <a:pt x="65" y="42"/>
                  </a:lnTo>
                  <a:lnTo>
                    <a:pt x="75" y="41"/>
                  </a:lnTo>
                  <a:lnTo>
                    <a:pt x="77" y="41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67" y="19"/>
                  </a:lnTo>
                  <a:lnTo>
                    <a:pt x="63" y="13"/>
                  </a:lnTo>
                  <a:lnTo>
                    <a:pt x="59" y="8"/>
                  </a:lnTo>
                  <a:lnTo>
                    <a:pt x="53" y="2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15" y="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32">
              <a:extLst>
                <a:ext uri="{FF2B5EF4-FFF2-40B4-BE49-F238E27FC236}">
                  <a16:creationId xmlns:a16="http://schemas.microsoft.com/office/drawing/2014/main" id="{582C6B73-BF56-49F7-AEC7-D88488CDE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5563" y="1279525"/>
              <a:ext cx="85725" cy="73025"/>
            </a:xfrm>
            <a:custGeom>
              <a:avLst/>
              <a:gdLst>
                <a:gd name="T0" fmla="*/ 0 w 54"/>
                <a:gd name="T1" fmla="*/ 46 h 46"/>
                <a:gd name="T2" fmla="*/ 0 w 54"/>
                <a:gd name="T3" fmla="*/ 46 h 46"/>
                <a:gd name="T4" fmla="*/ 14 w 54"/>
                <a:gd name="T5" fmla="*/ 43 h 46"/>
                <a:gd name="T6" fmla="*/ 27 w 54"/>
                <a:gd name="T7" fmla="*/ 39 h 46"/>
                <a:gd name="T8" fmla="*/ 39 w 54"/>
                <a:gd name="T9" fmla="*/ 31 h 46"/>
                <a:gd name="T10" fmla="*/ 39 w 54"/>
                <a:gd name="T11" fmla="*/ 31 h 46"/>
                <a:gd name="T12" fmla="*/ 42 w 54"/>
                <a:gd name="T13" fmla="*/ 27 h 46"/>
                <a:gd name="T14" fmla="*/ 46 w 54"/>
                <a:gd name="T15" fmla="*/ 21 h 46"/>
                <a:gd name="T16" fmla="*/ 52 w 54"/>
                <a:gd name="T17" fmla="*/ 12 h 46"/>
                <a:gd name="T18" fmla="*/ 54 w 54"/>
                <a:gd name="T19" fmla="*/ 0 h 46"/>
                <a:gd name="T20" fmla="*/ 54 w 54"/>
                <a:gd name="T21" fmla="*/ 0 h 46"/>
                <a:gd name="T22" fmla="*/ 39 w 54"/>
                <a:gd name="T23" fmla="*/ 0 h 46"/>
                <a:gd name="T24" fmla="*/ 25 w 54"/>
                <a:gd name="T25" fmla="*/ 2 h 46"/>
                <a:gd name="T26" fmla="*/ 19 w 54"/>
                <a:gd name="T27" fmla="*/ 4 h 46"/>
                <a:gd name="T28" fmla="*/ 15 w 54"/>
                <a:gd name="T29" fmla="*/ 8 h 46"/>
                <a:gd name="T30" fmla="*/ 15 w 54"/>
                <a:gd name="T31" fmla="*/ 8 h 46"/>
                <a:gd name="T32" fmla="*/ 10 w 54"/>
                <a:gd name="T33" fmla="*/ 19 h 46"/>
                <a:gd name="T34" fmla="*/ 4 w 54"/>
                <a:gd name="T35" fmla="*/ 31 h 46"/>
                <a:gd name="T36" fmla="*/ 0 w 54"/>
                <a:gd name="T37" fmla="*/ 46 h 46"/>
                <a:gd name="T38" fmla="*/ 0 w 54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" h="46">
                  <a:moveTo>
                    <a:pt x="0" y="46"/>
                  </a:moveTo>
                  <a:lnTo>
                    <a:pt x="0" y="46"/>
                  </a:lnTo>
                  <a:lnTo>
                    <a:pt x="14" y="43"/>
                  </a:lnTo>
                  <a:lnTo>
                    <a:pt x="27" y="39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42" y="27"/>
                  </a:lnTo>
                  <a:lnTo>
                    <a:pt x="46" y="21"/>
                  </a:lnTo>
                  <a:lnTo>
                    <a:pt x="52" y="1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9" y="0"/>
                  </a:lnTo>
                  <a:lnTo>
                    <a:pt x="25" y="2"/>
                  </a:lnTo>
                  <a:lnTo>
                    <a:pt x="19" y="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0" y="19"/>
                  </a:lnTo>
                  <a:lnTo>
                    <a:pt x="4" y="31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Freeform 33">
              <a:extLst>
                <a:ext uri="{FF2B5EF4-FFF2-40B4-BE49-F238E27FC236}">
                  <a16:creationId xmlns:a16="http://schemas.microsoft.com/office/drawing/2014/main" id="{5E2C5673-E59A-494D-B312-8AD39CB2F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75" y="1279525"/>
              <a:ext cx="25400" cy="49213"/>
            </a:xfrm>
            <a:custGeom>
              <a:avLst/>
              <a:gdLst>
                <a:gd name="T0" fmla="*/ 16 w 16"/>
                <a:gd name="T1" fmla="*/ 0 h 31"/>
                <a:gd name="T2" fmla="*/ 16 w 16"/>
                <a:gd name="T3" fmla="*/ 0 h 31"/>
                <a:gd name="T4" fmla="*/ 6 w 16"/>
                <a:gd name="T5" fmla="*/ 4 h 31"/>
                <a:gd name="T6" fmla="*/ 0 w 16"/>
                <a:gd name="T7" fmla="*/ 8 h 31"/>
                <a:gd name="T8" fmla="*/ 0 w 16"/>
                <a:gd name="T9" fmla="*/ 8 h 31"/>
                <a:gd name="T10" fmla="*/ 0 w 16"/>
                <a:gd name="T11" fmla="*/ 17 h 31"/>
                <a:gd name="T12" fmla="*/ 2 w 16"/>
                <a:gd name="T13" fmla="*/ 23 h 31"/>
                <a:gd name="T14" fmla="*/ 4 w 16"/>
                <a:gd name="T15" fmla="*/ 29 h 31"/>
                <a:gd name="T16" fmla="*/ 8 w 16"/>
                <a:gd name="T17" fmla="*/ 31 h 31"/>
                <a:gd name="T18" fmla="*/ 8 w 16"/>
                <a:gd name="T19" fmla="*/ 31 h 31"/>
                <a:gd name="T20" fmla="*/ 12 w 16"/>
                <a:gd name="T21" fmla="*/ 29 h 31"/>
                <a:gd name="T22" fmla="*/ 14 w 16"/>
                <a:gd name="T23" fmla="*/ 23 h 31"/>
                <a:gd name="T24" fmla="*/ 16 w 16"/>
                <a:gd name="T25" fmla="*/ 17 h 31"/>
                <a:gd name="T26" fmla="*/ 16 w 16"/>
                <a:gd name="T27" fmla="*/ 8 h 31"/>
                <a:gd name="T28" fmla="*/ 16 w 16"/>
                <a:gd name="T29" fmla="*/ 8 h 31"/>
                <a:gd name="T30" fmla="*/ 16 w 16"/>
                <a:gd name="T31" fmla="*/ 0 h 31"/>
                <a:gd name="T32" fmla="*/ 16 w 16"/>
                <a:gd name="T3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31">
                  <a:moveTo>
                    <a:pt x="16" y="0"/>
                  </a:moveTo>
                  <a:lnTo>
                    <a:pt x="16" y="0"/>
                  </a:lnTo>
                  <a:lnTo>
                    <a:pt x="6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7"/>
                  </a:lnTo>
                  <a:lnTo>
                    <a:pt x="2" y="2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12" y="29"/>
                  </a:lnTo>
                  <a:lnTo>
                    <a:pt x="14" y="23"/>
                  </a:lnTo>
                  <a:lnTo>
                    <a:pt x="16" y="17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66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34">
              <a:extLst>
                <a:ext uri="{FF2B5EF4-FFF2-40B4-BE49-F238E27FC236}">
                  <a16:creationId xmlns:a16="http://schemas.microsoft.com/office/drawing/2014/main" id="{CDB7F5C0-4819-44AA-8807-584450D8D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163" y="1328738"/>
              <a:ext cx="23813" cy="49213"/>
            </a:xfrm>
            <a:custGeom>
              <a:avLst/>
              <a:gdLst>
                <a:gd name="T0" fmla="*/ 15 w 15"/>
                <a:gd name="T1" fmla="*/ 10 h 31"/>
                <a:gd name="T2" fmla="*/ 15 w 15"/>
                <a:gd name="T3" fmla="*/ 10 h 31"/>
                <a:gd name="T4" fmla="*/ 9 w 15"/>
                <a:gd name="T5" fmla="*/ 4 h 31"/>
                <a:gd name="T6" fmla="*/ 0 w 15"/>
                <a:gd name="T7" fmla="*/ 0 h 31"/>
                <a:gd name="T8" fmla="*/ 0 w 15"/>
                <a:gd name="T9" fmla="*/ 0 h 31"/>
                <a:gd name="T10" fmla="*/ 0 w 15"/>
                <a:gd name="T11" fmla="*/ 8 h 31"/>
                <a:gd name="T12" fmla="*/ 0 w 15"/>
                <a:gd name="T13" fmla="*/ 8 h 31"/>
                <a:gd name="T14" fmla="*/ 0 w 15"/>
                <a:gd name="T15" fmla="*/ 17 h 31"/>
                <a:gd name="T16" fmla="*/ 2 w 15"/>
                <a:gd name="T17" fmla="*/ 23 h 31"/>
                <a:gd name="T18" fmla="*/ 4 w 15"/>
                <a:gd name="T19" fmla="*/ 29 h 31"/>
                <a:gd name="T20" fmla="*/ 7 w 15"/>
                <a:gd name="T21" fmla="*/ 31 h 31"/>
                <a:gd name="T22" fmla="*/ 7 w 15"/>
                <a:gd name="T23" fmla="*/ 31 h 31"/>
                <a:gd name="T24" fmla="*/ 9 w 15"/>
                <a:gd name="T25" fmla="*/ 29 h 31"/>
                <a:gd name="T26" fmla="*/ 13 w 15"/>
                <a:gd name="T27" fmla="*/ 25 h 31"/>
                <a:gd name="T28" fmla="*/ 15 w 15"/>
                <a:gd name="T29" fmla="*/ 17 h 31"/>
                <a:gd name="T30" fmla="*/ 15 w 15"/>
                <a:gd name="T31" fmla="*/ 10 h 31"/>
                <a:gd name="T32" fmla="*/ 15 w 15"/>
                <a:gd name="T33" fmla="*/ 1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31">
                  <a:moveTo>
                    <a:pt x="15" y="10"/>
                  </a:moveTo>
                  <a:lnTo>
                    <a:pt x="15" y="10"/>
                  </a:lnTo>
                  <a:lnTo>
                    <a:pt x="9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7"/>
                  </a:lnTo>
                  <a:lnTo>
                    <a:pt x="2" y="23"/>
                  </a:lnTo>
                  <a:lnTo>
                    <a:pt x="4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9" y="29"/>
                  </a:lnTo>
                  <a:lnTo>
                    <a:pt x="13" y="25"/>
                  </a:lnTo>
                  <a:lnTo>
                    <a:pt x="15" y="17"/>
                  </a:lnTo>
                  <a:lnTo>
                    <a:pt x="15" y="10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0066FF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364497BA-F158-445E-8A4C-402D238CF953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トラのイラスト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8491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AFEE07DE-7217-4808-B8A3-DA31874FE9E8}"/>
              </a:ext>
            </a:extLst>
          </p:cNvPr>
          <p:cNvGrpSpPr/>
          <p:nvPr/>
        </p:nvGrpSpPr>
        <p:grpSpPr>
          <a:xfrm>
            <a:off x="420323" y="1193480"/>
            <a:ext cx="3159792" cy="1652032"/>
            <a:chOff x="15875" y="847725"/>
            <a:chExt cx="9874251" cy="5162550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3E4D524E-99FB-482F-920A-C25EB0E93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8" y="847725"/>
              <a:ext cx="9863138" cy="5162550"/>
            </a:xfrm>
            <a:custGeom>
              <a:avLst/>
              <a:gdLst>
                <a:gd name="T0" fmla="*/ 5274 w 6213"/>
                <a:gd name="T1" fmla="*/ 164 h 3252"/>
                <a:gd name="T2" fmla="*/ 4730 w 6213"/>
                <a:gd name="T3" fmla="*/ 51 h 3252"/>
                <a:gd name="T4" fmla="*/ 4229 w 6213"/>
                <a:gd name="T5" fmla="*/ 2 h 3252"/>
                <a:gd name="T6" fmla="*/ 3585 w 6213"/>
                <a:gd name="T7" fmla="*/ 80 h 3252"/>
                <a:gd name="T8" fmla="*/ 2026 w 6213"/>
                <a:gd name="T9" fmla="*/ 100 h 3252"/>
                <a:gd name="T10" fmla="*/ 1219 w 6213"/>
                <a:gd name="T11" fmla="*/ 387 h 3252"/>
                <a:gd name="T12" fmla="*/ 893 w 6213"/>
                <a:gd name="T13" fmla="*/ 851 h 3252"/>
                <a:gd name="T14" fmla="*/ 497 w 6213"/>
                <a:gd name="T15" fmla="*/ 1828 h 3252"/>
                <a:gd name="T16" fmla="*/ 238 w 6213"/>
                <a:gd name="T17" fmla="*/ 2205 h 3252"/>
                <a:gd name="T18" fmla="*/ 0 w 6213"/>
                <a:gd name="T19" fmla="*/ 2941 h 3252"/>
                <a:gd name="T20" fmla="*/ 109 w 6213"/>
                <a:gd name="T21" fmla="*/ 3127 h 3252"/>
                <a:gd name="T22" fmla="*/ 300 w 6213"/>
                <a:gd name="T23" fmla="*/ 3137 h 3252"/>
                <a:gd name="T24" fmla="*/ 453 w 6213"/>
                <a:gd name="T25" fmla="*/ 3074 h 3252"/>
                <a:gd name="T26" fmla="*/ 377 w 6213"/>
                <a:gd name="T27" fmla="*/ 2904 h 3252"/>
                <a:gd name="T28" fmla="*/ 527 w 6213"/>
                <a:gd name="T29" fmla="*/ 2372 h 3252"/>
                <a:gd name="T30" fmla="*/ 1352 w 6213"/>
                <a:gd name="T31" fmla="*/ 1684 h 3252"/>
                <a:gd name="T32" fmla="*/ 1834 w 6213"/>
                <a:gd name="T33" fmla="*/ 1931 h 3252"/>
                <a:gd name="T34" fmla="*/ 1943 w 6213"/>
                <a:gd name="T35" fmla="*/ 2463 h 3252"/>
                <a:gd name="T36" fmla="*/ 2233 w 6213"/>
                <a:gd name="T37" fmla="*/ 2877 h 3252"/>
                <a:gd name="T38" fmla="*/ 2567 w 6213"/>
                <a:gd name="T39" fmla="*/ 3081 h 3252"/>
                <a:gd name="T40" fmla="*/ 2739 w 6213"/>
                <a:gd name="T41" fmla="*/ 3118 h 3252"/>
                <a:gd name="T42" fmla="*/ 2820 w 6213"/>
                <a:gd name="T43" fmla="*/ 3125 h 3252"/>
                <a:gd name="T44" fmla="*/ 2946 w 6213"/>
                <a:gd name="T45" fmla="*/ 2985 h 3252"/>
                <a:gd name="T46" fmla="*/ 2732 w 6213"/>
                <a:gd name="T47" fmla="*/ 2901 h 3252"/>
                <a:gd name="T48" fmla="*/ 2368 w 6213"/>
                <a:gd name="T49" fmla="*/ 2590 h 3252"/>
                <a:gd name="T50" fmla="*/ 2378 w 6213"/>
                <a:gd name="T51" fmla="*/ 1992 h 3252"/>
                <a:gd name="T52" fmla="*/ 2631 w 6213"/>
                <a:gd name="T53" fmla="*/ 1713 h 3252"/>
                <a:gd name="T54" fmla="*/ 2690 w 6213"/>
                <a:gd name="T55" fmla="*/ 1713 h 3252"/>
                <a:gd name="T56" fmla="*/ 2901 w 6213"/>
                <a:gd name="T57" fmla="*/ 1711 h 3252"/>
                <a:gd name="T58" fmla="*/ 3305 w 6213"/>
                <a:gd name="T59" fmla="*/ 1846 h 3252"/>
                <a:gd name="T60" fmla="*/ 3420 w 6213"/>
                <a:gd name="T61" fmla="*/ 1813 h 3252"/>
                <a:gd name="T62" fmla="*/ 3508 w 6213"/>
                <a:gd name="T63" fmla="*/ 1853 h 3252"/>
                <a:gd name="T64" fmla="*/ 3622 w 6213"/>
                <a:gd name="T65" fmla="*/ 2691 h 3252"/>
                <a:gd name="T66" fmla="*/ 3752 w 6213"/>
                <a:gd name="T67" fmla="*/ 3186 h 3252"/>
                <a:gd name="T68" fmla="*/ 3966 w 6213"/>
                <a:gd name="T69" fmla="*/ 3242 h 3252"/>
                <a:gd name="T70" fmla="*/ 4175 w 6213"/>
                <a:gd name="T71" fmla="*/ 3198 h 3252"/>
                <a:gd name="T72" fmla="*/ 4249 w 6213"/>
                <a:gd name="T73" fmla="*/ 3086 h 3252"/>
                <a:gd name="T74" fmla="*/ 4023 w 6213"/>
                <a:gd name="T75" fmla="*/ 2924 h 3252"/>
                <a:gd name="T76" fmla="*/ 3995 w 6213"/>
                <a:gd name="T77" fmla="*/ 2602 h 3252"/>
                <a:gd name="T78" fmla="*/ 4551 w 6213"/>
                <a:gd name="T79" fmla="*/ 2125 h 3252"/>
                <a:gd name="T80" fmla="*/ 5309 w 6213"/>
                <a:gd name="T81" fmla="*/ 2740 h 3252"/>
                <a:gd name="T82" fmla="*/ 5421 w 6213"/>
                <a:gd name="T83" fmla="*/ 2929 h 3252"/>
                <a:gd name="T84" fmla="*/ 5470 w 6213"/>
                <a:gd name="T85" fmla="*/ 3024 h 3252"/>
                <a:gd name="T86" fmla="*/ 5818 w 6213"/>
                <a:gd name="T87" fmla="*/ 3162 h 3252"/>
                <a:gd name="T88" fmla="*/ 5915 w 6213"/>
                <a:gd name="T89" fmla="*/ 2968 h 3252"/>
                <a:gd name="T90" fmla="*/ 5807 w 6213"/>
                <a:gd name="T91" fmla="*/ 2770 h 3252"/>
                <a:gd name="T92" fmla="*/ 5690 w 6213"/>
                <a:gd name="T93" fmla="*/ 2583 h 3252"/>
                <a:gd name="T94" fmla="*/ 5205 w 6213"/>
                <a:gd name="T95" fmla="*/ 1987 h 3252"/>
                <a:gd name="T96" fmla="*/ 5004 w 6213"/>
                <a:gd name="T97" fmla="*/ 1623 h 3252"/>
                <a:gd name="T98" fmla="*/ 5080 w 6213"/>
                <a:gd name="T99" fmla="*/ 1311 h 3252"/>
                <a:gd name="T100" fmla="*/ 5402 w 6213"/>
                <a:gd name="T101" fmla="*/ 1367 h 3252"/>
                <a:gd name="T102" fmla="*/ 5456 w 6213"/>
                <a:gd name="T103" fmla="*/ 1448 h 3252"/>
                <a:gd name="T104" fmla="*/ 5589 w 6213"/>
                <a:gd name="T105" fmla="*/ 1659 h 3252"/>
                <a:gd name="T106" fmla="*/ 5817 w 6213"/>
                <a:gd name="T107" fmla="*/ 1625 h 3252"/>
                <a:gd name="T108" fmla="*/ 6095 w 6213"/>
                <a:gd name="T109" fmla="*/ 1363 h 3252"/>
                <a:gd name="T110" fmla="*/ 6213 w 6213"/>
                <a:gd name="T111" fmla="*/ 1228 h 3252"/>
                <a:gd name="T112" fmla="*/ 6070 w 6213"/>
                <a:gd name="T113" fmla="*/ 877 h 3252"/>
                <a:gd name="T114" fmla="*/ 5915 w 6213"/>
                <a:gd name="T115" fmla="*/ 488 h 3252"/>
                <a:gd name="T116" fmla="*/ 5856 w 6213"/>
                <a:gd name="T117" fmla="*/ 225 h 3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13" h="3252">
                  <a:moveTo>
                    <a:pt x="5598" y="299"/>
                  </a:moveTo>
                  <a:lnTo>
                    <a:pt x="5598" y="299"/>
                  </a:lnTo>
                  <a:lnTo>
                    <a:pt x="5574" y="296"/>
                  </a:lnTo>
                  <a:lnTo>
                    <a:pt x="5549" y="291"/>
                  </a:lnTo>
                  <a:lnTo>
                    <a:pt x="5517" y="286"/>
                  </a:lnTo>
                  <a:lnTo>
                    <a:pt x="5481" y="275"/>
                  </a:lnTo>
                  <a:lnTo>
                    <a:pt x="5446" y="264"/>
                  </a:lnTo>
                  <a:lnTo>
                    <a:pt x="5429" y="257"/>
                  </a:lnTo>
                  <a:lnTo>
                    <a:pt x="5412" y="250"/>
                  </a:lnTo>
                  <a:lnTo>
                    <a:pt x="5395" y="242"/>
                  </a:lnTo>
                  <a:lnTo>
                    <a:pt x="5382" y="232"/>
                  </a:lnTo>
                  <a:lnTo>
                    <a:pt x="5382" y="232"/>
                  </a:lnTo>
                  <a:lnTo>
                    <a:pt x="5352" y="211"/>
                  </a:lnTo>
                  <a:lnTo>
                    <a:pt x="5316" y="188"/>
                  </a:lnTo>
                  <a:lnTo>
                    <a:pt x="5274" y="164"/>
                  </a:lnTo>
                  <a:lnTo>
                    <a:pt x="5227" y="139"/>
                  </a:lnTo>
                  <a:lnTo>
                    <a:pt x="5173" y="117"/>
                  </a:lnTo>
                  <a:lnTo>
                    <a:pt x="5144" y="105"/>
                  </a:lnTo>
                  <a:lnTo>
                    <a:pt x="5116" y="95"/>
                  </a:lnTo>
                  <a:lnTo>
                    <a:pt x="5084" y="86"/>
                  </a:lnTo>
                  <a:lnTo>
                    <a:pt x="5052" y="76"/>
                  </a:lnTo>
                  <a:lnTo>
                    <a:pt x="5018" y="69"/>
                  </a:lnTo>
                  <a:lnTo>
                    <a:pt x="4984" y="63"/>
                  </a:lnTo>
                  <a:lnTo>
                    <a:pt x="4984" y="63"/>
                  </a:lnTo>
                  <a:lnTo>
                    <a:pt x="4922" y="53"/>
                  </a:lnTo>
                  <a:lnTo>
                    <a:pt x="4869" y="47"/>
                  </a:lnTo>
                  <a:lnTo>
                    <a:pt x="4827" y="46"/>
                  </a:lnTo>
                  <a:lnTo>
                    <a:pt x="4792" y="46"/>
                  </a:lnTo>
                  <a:lnTo>
                    <a:pt x="4760" y="49"/>
                  </a:lnTo>
                  <a:lnTo>
                    <a:pt x="4730" y="51"/>
                  </a:lnTo>
                  <a:lnTo>
                    <a:pt x="4698" y="54"/>
                  </a:lnTo>
                  <a:lnTo>
                    <a:pt x="4660" y="56"/>
                  </a:lnTo>
                  <a:lnTo>
                    <a:pt x="4660" y="56"/>
                  </a:lnTo>
                  <a:lnTo>
                    <a:pt x="4640" y="56"/>
                  </a:lnTo>
                  <a:lnTo>
                    <a:pt x="4618" y="54"/>
                  </a:lnTo>
                  <a:lnTo>
                    <a:pt x="4569" y="47"/>
                  </a:lnTo>
                  <a:lnTo>
                    <a:pt x="4517" y="37"/>
                  </a:lnTo>
                  <a:lnTo>
                    <a:pt x="4462" y="25"/>
                  </a:lnTo>
                  <a:lnTo>
                    <a:pt x="4404" y="15"/>
                  </a:lnTo>
                  <a:lnTo>
                    <a:pt x="4345" y="5"/>
                  </a:lnTo>
                  <a:lnTo>
                    <a:pt x="4315" y="4"/>
                  </a:lnTo>
                  <a:lnTo>
                    <a:pt x="4286" y="2"/>
                  </a:lnTo>
                  <a:lnTo>
                    <a:pt x="4258" y="0"/>
                  </a:lnTo>
                  <a:lnTo>
                    <a:pt x="4229" y="2"/>
                  </a:lnTo>
                  <a:lnTo>
                    <a:pt x="4229" y="2"/>
                  </a:lnTo>
                  <a:lnTo>
                    <a:pt x="4178" y="7"/>
                  </a:lnTo>
                  <a:lnTo>
                    <a:pt x="4135" y="15"/>
                  </a:lnTo>
                  <a:lnTo>
                    <a:pt x="4097" y="25"/>
                  </a:lnTo>
                  <a:lnTo>
                    <a:pt x="4064" y="36"/>
                  </a:lnTo>
                  <a:lnTo>
                    <a:pt x="4028" y="47"/>
                  </a:lnTo>
                  <a:lnTo>
                    <a:pt x="3991" y="59"/>
                  </a:lnTo>
                  <a:lnTo>
                    <a:pt x="3946" y="71"/>
                  </a:lnTo>
                  <a:lnTo>
                    <a:pt x="3892" y="83"/>
                  </a:lnTo>
                  <a:lnTo>
                    <a:pt x="3892" y="83"/>
                  </a:lnTo>
                  <a:lnTo>
                    <a:pt x="3858" y="88"/>
                  </a:lnTo>
                  <a:lnTo>
                    <a:pt x="3816" y="90"/>
                  </a:lnTo>
                  <a:lnTo>
                    <a:pt x="3767" y="90"/>
                  </a:lnTo>
                  <a:lnTo>
                    <a:pt x="3711" y="88"/>
                  </a:lnTo>
                  <a:lnTo>
                    <a:pt x="3651" y="85"/>
                  </a:lnTo>
                  <a:lnTo>
                    <a:pt x="3585" y="80"/>
                  </a:lnTo>
                  <a:lnTo>
                    <a:pt x="3445" y="68"/>
                  </a:lnTo>
                  <a:lnTo>
                    <a:pt x="3147" y="39"/>
                  </a:lnTo>
                  <a:lnTo>
                    <a:pt x="3000" y="25"/>
                  </a:lnTo>
                  <a:lnTo>
                    <a:pt x="2867" y="15"/>
                  </a:lnTo>
                  <a:lnTo>
                    <a:pt x="2867" y="15"/>
                  </a:lnTo>
                  <a:lnTo>
                    <a:pt x="2801" y="14"/>
                  </a:lnTo>
                  <a:lnTo>
                    <a:pt x="2729" y="14"/>
                  </a:lnTo>
                  <a:lnTo>
                    <a:pt x="2653" y="15"/>
                  </a:lnTo>
                  <a:lnTo>
                    <a:pt x="2570" y="20"/>
                  </a:lnTo>
                  <a:lnTo>
                    <a:pt x="2486" y="29"/>
                  </a:lnTo>
                  <a:lnTo>
                    <a:pt x="2397" y="39"/>
                  </a:lnTo>
                  <a:lnTo>
                    <a:pt x="2307" y="51"/>
                  </a:lnTo>
                  <a:lnTo>
                    <a:pt x="2215" y="64"/>
                  </a:lnTo>
                  <a:lnTo>
                    <a:pt x="2120" y="81"/>
                  </a:lnTo>
                  <a:lnTo>
                    <a:pt x="2026" y="100"/>
                  </a:lnTo>
                  <a:lnTo>
                    <a:pt x="1932" y="122"/>
                  </a:lnTo>
                  <a:lnTo>
                    <a:pt x="1837" y="144"/>
                  </a:lnTo>
                  <a:lnTo>
                    <a:pt x="1746" y="167"/>
                  </a:lnTo>
                  <a:lnTo>
                    <a:pt x="1655" y="194"/>
                  </a:lnTo>
                  <a:lnTo>
                    <a:pt x="1569" y="221"/>
                  </a:lnTo>
                  <a:lnTo>
                    <a:pt x="1485" y="252"/>
                  </a:lnTo>
                  <a:lnTo>
                    <a:pt x="1485" y="252"/>
                  </a:lnTo>
                  <a:lnTo>
                    <a:pt x="1444" y="267"/>
                  </a:lnTo>
                  <a:lnTo>
                    <a:pt x="1407" y="284"/>
                  </a:lnTo>
                  <a:lnTo>
                    <a:pt x="1372" y="299"/>
                  </a:lnTo>
                  <a:lnTo>
                    <a:pt x="1337" y="316"/>
                  </a:lnTo>
                  <a:lnTo>
                    <a:pt x="1304" y="333"/>
                  </a:lnTo>
                  <a:lnTo>
                    <a:pt x="1274" y="351"/>
                  </a:lnTo>
                  <a:lnTo>
                    <a:pt x="1245" y="368"/>
                  </a:lnTo>
                  <a:lnTo>
                    <a:pt x="1219" y="387"/>
                  </a:lnTo>
                  <a:lnTo>
                    <a:pt x="1193" y="404"/>
                  </a:lnTo>
                  <a:lnTo>
                    <a:pt x="1170" y="422"/>
                  </a:lnTo>
                  <a:lnTo>
                    <a:pt x="1146" y="441"/>
                  </a:lnTo>
                  <a:lnTo>
                    <a:pt x="1126" y="460"/>
                  </a:lnTo>
                  <a:lnTo>
                    <a:pt x="1087" y="497"/>
                  </a:lnTo>
                  <a:lnTo>
                    <a:pt x="1055" y="536"/>
                  </a:lnTo>
                  <a:lnTo>
                    <a:pt x="1025" y="571"/>
                  </a:lnTo>
                  <a:lnTo>
                    <a:pt x="1001" y="608"/>
                  </a:lnTo>
                  <a:lnTo>
                    <a:pt x="979" y="644"/>
                  </a:lnTo>
                  <a:lnTo>
                    <a:pt x="962" y="679"/>
                  </a:lnTo>
                  <a:lnTo>
                    <a:pt x="947" y="711"/>
                  </a:lnTo>
                  <a:lnTo>
                    <a:pt x="934" y="743"/>
                  </a:lnTo>
                  <a:lnTo>
                    <a:pt x="912" y="799"/>
                  </a:lnTo>
                  <a:lnTo>
                    <a:pt x="912" y="799"/>
                  </a:lnTo>
                  <a:lnTo>
                    <a:pt x="893" y="851"/>
                  </a:lnTo>
                  <a:lnTo>
                    <a:pt x="878" y="907"/>
                  </a:lnTo>
                  <a:lnTo>
                    <a:pt x="866" y="960"/>
                  </a:lnTo>
                  <a:lnTo>
                    <a:pt x="854" y="1009"/>
                  </a:lnTo>
                  <a:lnTo>
                    <a:pt x="843" y="1086"/>
                  </a:lnTo>
                  <a:lnTo>
                    <a:pt x="838" y="1117"/>
                  </a:lnTo>
                  <a:lnTo>
                    <a:pt x="838" y="1117"/>
                  </a:lnTo>
                  <a:lnTo>
                    <a:pt x="817" y="1162"/>
                  </a:lnTo>
                  <a:lnTo>
                    <a:pt x="763" y="1275"/>
                  </a:lnTo>
                  <a:lnTo>
                    <a:pt x="696" y="1417"/>
                  </a:lnTo>
                  <a:lnTo>
                    <a:pt x="661" y="1487"/>
                  </a:lnTo>
                  <a:lnTo>
                    <a:pt x="629" y="1549"/>
                  </a:lnTo>
                  <a:lnTo>
                    <a:pt x="629" y="1549"/>
                  </a:lnTo>
                  <a:lnTo>
                    <a:pt x="597" y="1612"/>
                  </a:lnTo>
                  <a:lnTo>
                    <a:pt x="563" y="1681"/>
                  </a:lnTo>
                  <a:lnTo>
                    <a:pt x="497" y="1828"/>
                  </a:lnTo>
                  <a:lnTo>
                    <a:pt x="465" y="1897"/>
                  </a:lnTo>
                  <a:lnTo>
                    <a:pt x="436" y="1960"/>
                  </a:lnTo>
                  <a:lnTo>
                    <a:pt x="409" y="2012"/>
                  </a:lnTo>
                  <a:lnTo>
                    <a:pt x="398" y="2032"/>
                  </a:lnTo>
                  <a:lnTo>
                    <a:pt x="386" y="2049"/>
                  </a:lnTo>
                  <a:lnTo>
                    <a:pt x="386" y="2049"/>
                  </a:lnTo>
                  <a:lnTo>
                    <a:pt x="366" y="2074"/>
                  </a:lnTo>
                  <a:lnTo>
                    <a:pt x="345" y="2096"/>
                  </a:lnTo>
                  <a:lnTo>
                    <a:pt x="327" y="2113"/>
                  </a:lnTo>
                  <a:lnTo>
                    <a:pt x="308" y="2129"/>
                  </a:lnTo>
                  <a:lnTo>
                    <a:pt x="290" y="2145"/>
                  </a:lnTo>
                  <a:lnTo>
                    <a:pt x="273" y="2162"/>
                  </a:lnTo>
                  <a:lnTo>
                    <a:pt x="254" y="2181"/>
                  </a:lnTo>
                  <a:lnTo>
                    <a:pt x="238" y="2205"/>
                  </a:lnTo>
                  <a:lnTo>
                    <a:pt x="238" y="2205"/>
                  </a:lnTo>
                  <a:lnTo>
                    <a:pt x="227" y="2221"/>
                  </a:lnTo>
                  <a:lnTo>
                    <a:pt x="217" y="2243"/>
                  </a:lnTo>
                  <a:lnTo>
                    <a:pt x="192" y="2304"/>
                  </a:lnTo>
                  <a:lnTo>
                    <a:pt x="165" y="2379"/>
                  </a:lnTo>
                  <a:lnTo>
                    <a:pt x="138" y="2461"/>
                  </a:lnTo>
                  <a:lnTo>
                    <a:pt x="82" y="2629"/>
                  </a:lnTo>
                  <a:lnTo>
                    <a:pt x="61" y="2699"/>
                  </a:lnTo>
                  <a:lnTo>
                    <a:pt x="42" y="2752"/>
                  </a:lnTo>
                  <a:lnTo>
                    <a:pt x="42" y="2752"/>
                  </a:lnTo>
                  <a:lnTo>
                    <a:pt x="29" y="2792"/>
                  </a:lnTo>
                  <a:lnTo>
                    <a:pt x="17" y="2833"/>
                  </a:lnTo>
                  <a:lnTo>
                    <a:pt x="7" y="2870"/>
                  </a:lnTo>
                  <a:lnTo>
                    <a:pt x="2" y="2907"/>
                  </a:lnTo>
                  <a:lnTo>
                    <a:pt x="0" y="2924"/>
                  </a:lnTo>
                  <a:lnTo>
                    <a:pt x="0" y="2941"/>
                  </a:lnTo>
                  <a:lnTo>
                    <a:pt x="2" y="2958"/>
                  </a:lnTo>
                  <a:lnTo>
                    <a:pt x="5" y="2977"/>
                  </a:lnTo>
                  <a:lnTo>
                    <a:pt x="8" y="2993"/>
                  </a:lnTo>
                  <a:lnTo>
                    <a:pt x="13" y="3009"/>
                  </a:lnTo>
                  <a:lnTo>
                    <a:pt x="20" y="3026"/>
                  </a:lnTo>
                  <a:lnTo>
                    <a:pt x="29" y="3042"/>
                  </a:lnTo>
                  <a:lnTo>
                    <a:pt x="29" y="3042"/>
                  </a:lnTo>
                  <a:lnTo>
                    <a:pt x="39" y="3058"/>
                  </a:lnTo>
                  <a:lnTo>
                    <a:pt x="47" y="3073"/>
                  </a:lnTo>
                  <a:lnTo>
                    <a:pt x="57" y="3085"/>
                  </a:lnTo>
                  <a:lnTo>
                    <a:pt x="67" y="3096"/>
                  </a:lnTo>
                  <a:lnTo>
                    <a:pt x="77" y="3105"/>
                  </a:lnTo>
                  <a:lnTo>
                    <a:pt x="88" y="3113"/>
                  </a:lnTo>
                  <a:lnTo>
                    <a:pt x="98" y="3122"/>
                  </a:lnTo>
                  <a:lnTo>
                    <a:pt x="109" y="3127"/>
                  </a:lnTo>
                  <a:lnTo>
                    <a:pt x="128" y="3135"/>
                  </a:lnTo>
                  <a:lnTo>
                    <a:pt x="148" y="3139"/>
                  </a:lnTo>
                  <a:lnTo>
                    <a:pt x="167" y="3140"/>
                  </a:lnTo>
                  <a:lnTo>
                    <a:pt x="184" y="3137"/>
                  </a:lnTo>
                  <a:lnTo>
                    <a:pt x="184" y="3137"/>
                  </a:lnTo>
                  <a:lnTo>
                    <a:pt x="209" y="3129"/>
                  </a:lnTo>
                  <a:lnTo>
                    <a:pt x="222" y="3122"/>
                  </a:lnTo>
                  <a:lnTo>
                    <a:pt x="229" y="3118"/>
                  </a:lnTo>
                  <a:lnTo>
                    <a:pt x="231" y="3117"/>
                  </a:lnTo>
                  <a:lnTo>
                    <a:pt x="231" y="3117"/>
                  </a:lnTo>
                  <a:lnTo>
                    <a:pt x="238" y="3120"/>
                  </a:lnTo>
                  <a:lnTo>
                    <a:pt x="254" y="3127"/>
                  </a:lnTo>
                  <a:lnTo>
                    <a:pt x="268" y="3132"/>
                  </a:lnTo>
                  <a:lnTo>
                    <a:pt x="283" y="3135"/>
                  </a:lnTo>
                  <a:lnTo>
                    <a:pt x="300" y="3137"/>
                  </a:lnTo>
                  <a:lnTo>
                    <a:pt x="318" y="3137"/>
                  </a:lnTo>
                  <a:lnTo>
                    <a:pt x="318" y="3137"/>
                  </a:lnTo>
                  <a:lnTo>
                    <a:pt x="337" y="3135"/>
                  </a:lnTo>
                  <a:lnTo>
                    <a:pt x="352" y="3130"/>
                  </a:lnTo>
                  <a:lnTo>
                    <a:pt x="364" y="3123"/>
                  </a:lnTo>
                  <a:lnTo>
                    <a:pt x="376" y="3117"/>
                  </a:lnTo>
                  <a:lnTo>
                    <a:pt x="382" y="3108"/>
                  </a:lnTo>
                  <a:lnTo>
                    <a:pt x="388" y="3103"/>
                  </a:lnTo>
                  <a:lnTo>
                    <a:pt x="393" y="3096"/>
                  </a:lnTo>
                  <a:lnTo>
                    <a:pt x="393" y="3096"/>
                  </a:lnTo>
                  <a:lnTo>
                    <a:pt x="408" y="3095"/>
                  </a:lnTo>
                  <a:lnTo>
                    <a:pt x="421" y="3091"/>
                  </a:lnTo>
                  <a:lnTo>
                    <a:pt x="438" y="3085"/>
                  </a:lnTo>
                  <a:lnTo>
                    <a:pt x="447" y="3080"/>
                  </a:lnTo>
                  <a:lnTo>
                    <a:pt x="453" y="3074"/>
                  </a:lnTo>
                  <a:lnTo>
                    <a:pt x="460" y="3068"/>
                  </a:lnTo>
                  <a:lnTo>
                    <a:pt x="467" y="3059"/>
                  </a:lnTo>
                  <a:lnTo>
                    <a:pt x="472" y="3049"/>
                  </a:lnTo>
                  <a:lnTo>
                    <a:pt x="474" y="3037"/>
                  </a:lnTo>
                  <a:lnTo>
                    <a:pt x="475" y="3024"/>
                  </a:lnTo>
                  <a:lnTo>
                    <a:pt x="474" y="3009"/>
                  </a:lnTo>
                  <a:lnTo>
                    <a:pt x="474" y="3009"/>
                  </a:lnTo>
                  <a:lnTo>
                    <a:pt x="472" y="3000"/>
                  </a:lnTo>
                  <a:lnTo>
                    <a:pt x="468" y="2993"/>
                  </a:lnTo>
                  <a:lnTo>
                    <a:pt x="460" y="2977"/>
                  </a:lnTo>
                  <a:lnTo>
                    <a:pt x="448" y="2961"/>
                  </a:lnTo>
                  <a:lnTo>
                    <a:pt x="433" y="2946"/>
                  </a:lnTo>
                  <a:lnTo>
                    <a:pt x="416" y="2931"/>
                  </a:lnTo>
                  <a:lnTo>
                    <a:pt x="398" y="2917"/>
                  </a:lnTo>
                  <a:lnTo>
                    <a:pt x="377" y="2904"/>
                  </a:lnTo>
                  <a:lnTo>
                    <a:pt x="357" y="2892"/>
                  </a:lnTo>
                  <a:lnTo>
                    <a:pt x="318" y="2870"/>
                  </a:lnTo>
                  <a:lnTo>
                    <a:pt x="285" y="2853"/>
                  </a:lnTo>
                  <a:lnTo>
                    <a:pt x="251" y="2840"/>
                  </a:lnTo>
                  <a:lnTo>
                    <a:pt x="251" y="2840"/>
                  </a:lnTo>
                  <a:lnTo>
                    <a:pt x="285" y="2770"/>
                  </a:lnTo>
                  <a:lnTo>
                    <a:pt x="322" y="2699"/>
                  </a:lnTo>
                  <a:lnTo>
                    <a:pt x="367" y="2618"/>
                  </a:lnTo>
                  <a:lnTo>
                    <a:pt x="415" y="2534"/>
                  </a:lnTo>
                  <a:lnTo>
                    <a:pt x="438" y="2493"/>
                  </a:lnTo>
                  <a:lnTo>
                    <a:pt x="460" y="2456"/>
                  </a:lnTo>
                  <a:lnTo>
                    <a:pt x="482" y="2424"/>
                  </a:lnTo>
                  <a:lnTo>
                    <a:pt x="502" y="2399"/>
                  </a:lnTo>
                  <a:lnTo>
                    <a:pt x="519" y="2379"/>
                  </a:lnTo>
                  <a:lnTo>
                    <a:pt x="527" y="2372"/>
                  </a:lnTo>
                  <a:lnTo>
                    <a:pt x="534" y="2367"/>
                  </a:lnTo>
                  <a:lnTo>
                    <a:pt x="534" y="2367"/>
                  </a:lnTo>
                  <a:lnTo>
                    <a:pt x="553" y="2355"/>
                  </a:lnTo>
                  <a:lnTo>
                    <a:pt x="581" y="2331"/>
                  </a:lnTo>
                  <a:lnTo>
                    <a:pt x="662" y="2262"/>
                  </a:lnTo>
                  <a:lnTo>
                    <a:pt x="767" y="2171"/>
                  </a:lnTo>
                  <a:lnTo>
                    <a:pt x="885" y="2066"/>
                  </a:lnTo>
                  <a:lnTo>
                    <a:pt x="1004" y="1960"/>
                  </a:lnTo>
                  <a:lnTo>
                    <a:pt x="1114" y="1865"/>
                  </a:lnTo>
                  <a:lnTo>
                    <a:pt x="1203" y="1789"/>
                  </a:lnTo>
                  <a:lnTo>
                    <a:pt x="1237" y="1762"/>
                  </a:lnTo>
                  <a:lnTo>
                    <a:pt x="1262" y="1745"/>
                  </a:lnTo>
                  <a:lnTo>
                    <a:pt x="1262" y="1745"/>
                  </a:lnTo>
                  <a:lnTo>
                    <a:pt x="1304" y="1718"/>
                  </a:lnTo>
                  <a:lnTo>
                    <a:pt x="1352" y="1684"/>
                  </a:lnTo>
                  <a:lnTo>
                    <a:pt x="1446" y="1615"/>
                  </a:lnTo>
                  <a:lnTo>
                    <a:pt x="1522" y="1559"/>
                  </a:lnTo>
                  <a:lnTo>
                    <a:pt x="1547" y="1542"/>
                  </a:lnTo>
                  <a:lnTo>
                    <a:pt x="1559" y="1536"/>
                  </a:lnTo>
                  <a:lnTo>
                    <a:pt x="1559" y="1536"/>
                  </a:lnTo>
                  <a:lnTo>
                    <a:pt x="1564" y="1539"/>
                  </a:lnTo>
                  <a:lnTo>
                    <a:pt x="1572" y="1549"/>
                  </a:lnTo>
                  <a:lnTo>
                    <a:pt x="1603" y="1586"/>
                  </a:lnTo>
                  <a:lnTo>
                    <a:pt x="1645" y="1640"/>
                  </a:lnTo>
                  <a:lnTo>
                    <a:pt x="1696" y="1708"/>
                  </a:lnTo>
                  <a:lnTo>
                    <a:pt x="1746" y="1782"/>
                  </a:lnTo>
                  <a:lnTo>
                    <a:pt x="1770" y="1821"/>
                  </a:lnTo>
                  <a:lnTo>
                    <a:pt x="1793" y="1858"/>
                  </a:lnTo>
                  <a:lnTo>
                    <a:pt x="1815" y="1895"/>
                  </a:lnTo>
                  <a:lnTo>
                    <a:pt x="1834" y="1931"/>
                  </a:lnTo>
                  <a:lnTo>
                    <a:pt x="1851" y="1965"/>
                  </a:lnTo>
                  <a:lnTo>
                    <a:pt x="1862" y="1995"/>
                  </a:lnTo>
                  <a:lnTo>
                    <a:pt x="1862" y="1995"/>
                  </a:lnTo>
                  <a:lnTo>
                    <a:pt x="1901" y="2105"/>
                  </a:lnTo>
                  <a:lnTo>
                    <a:pt x="1920" y="2157"/>
                  </a:lnTo>
                  <a:lnTo>
                    <a:pt x="1935" y="2208"/>
                  </a:lnTo>
                  <a:lnTo>
                    <a:pt x="1945" y="2259"/>
                  </a:lnTo>
                  <a:lnTo>
                    <a:pt x="1950" y="2284"/>
                  </a:lnTo>
                  <a:lnTo>
                    <a:pt x="1952" y="2309"/>
                  </a:lnTo>
                  <a:lnTo>
                    <a:pt x="1953" y="2335"/>
                  </a:lnTo>
                  <a:lnTo>
                    <a:pt x="1955" y="2362"/>
                  </a:lnTo>
                  <a:lnTo>
                    <a:pt x="1953" y="2387"/>
                  </a:lnTo>
                  <a:lnTo>
                    <a:pt x="1950" y="2414"/>
                  </a:lnTo>
                  <a:lnTo>
                    <a:pt x="1950" y="2414"/>
                  </a:lnTo>
                  <a:lnTo>
                    <a:pt x="1943" y="2463"/>
                  </a:lnTo>
                  <a:lnTo>
                    <a:pt x="1938" y="2505"/>
                  </a:lnTo>
                  <a:lnTo>
                    <a:pt x="1935" y="2542"/>
                  </a:lnTo>
                  <a:lnTo>
                    <a:pt x="1937" y="2573"/>
                  </a:lnTo>
                  <a:lnTo>
                    <a:pt x="1937" y="2586"/>
                  </a:lnTo>
                  <a:lnTo>
                    <a:pt x="1940" y="2600"/>
                  </a:lnTo>
                  <a:lnTo>
                    <a:pt x="1943" y="2612"/>
                  </a:lnTo>
                  <a:lnTo>
                    <a:pt x="1948" y="2625"/>
                  </a:lnTo>
                  <a:lnTo>
                    <a:pt x="1955" y="2635"/>
                  </a:lnTo>
                  <a:lnTo>
                    <a:pt x="1964" y="2647"/>
                  </a:lnTo>
                  <a:lnTo>
                    <a:pt x="1972" y="2659"/>
                  </a:lnTo>
                  <a:lnTo>
                    <a:pt x="1984" y="2671"/>
                  </a:lnTo>
                  <a:lnTo>
                    <a:pt x="1984" y="2671"/>
                  </a:lnTo>
                  <a:lnTo>
                    <a:pt x="2021" y="2705"/>
                  </a:lnTo>
                  <a:lnTo>
                    <a:pt x="2082" y="2754"/>
                  </a:lnTo>
                  <a:lnTo>
                    <a:pt x="2233" y="2877"/>
                  </a:lnTo>
                  <a:lnTo>
                    <a:pt x="2436" y="3036"/>
                  </a:lnTo>
                  <a:lnTo>
                    <a:pt x="2436" y="3036"/>
                  </a:lnTo>
                  <a:lnTo>
                    <a:pt x="2441" y="3044"/>
                  </a:lnTo>
                  <a:lnTo>
                    <a:pt x="2447" y="3051"/>
                  </a:lnTo>
                  <a:lnTo>
                    <a:pt x="2456" y="3061"/>
                  </a:lnTo>
                  <a:lnTo>
                    <a:pt x="2466" y="3071"/>
                  </a:lnTo>
                  <a:lnTo>
                    <a:pt x="2479" y="3080"/>
                  </a:lnTo>
                  <a:lnTo>
                    <a:pt x="2493" y="3086"/>
                  </a:lnTo>
                  <a:lnTo>
                    <a:pt x="2510" y="3090"/>
                  </a:lnTo>
                  <a:lnTo>
                    <a:pt x="2510" y="3090"/>
                  </a:lnTo>
                  <a:lnTo>
                    <a:pt x="2525" y="3090"/>
                  </a:lnTo>
                  <a:lnTo>
                    <a:pt x="2538" y="3090"/>
                  </a:lnTo>
                  <a:lnTo>
                    <a:pt x="2550" y="3086"/>
                  </a:lnTo>
                  <a:lnTo>
                    <a:pt x="2559" y="3083"/>
                  </a:lnTo>
                  <a:lnTo>
                    <a:pt x="2567" y="3081"/>
                  </a:lnTo>
                  <a:lnTo>
                    <a:pt x="2575" y="3080"/>
                  </a:lnTo>
                  <a:lnTo>
                    <a:pt x="2582" y="3080"/>
                  </a:lnTo>
                  <a:lnTo>
                    <a:pt x="2591" y="3083"/>
                  </a:lnTo>
                  <a:lnTo>
                    <a:pt x="2591" y="3083"/>
                  </a:lnTo>
                  <a:lnTo>
                    <a:pt x="2607" y="3095"/>
                  </a:lnTo>
                  <a:lnTo>
                    <a:pt x="2626" y="3105"/>
                  </a:lnTo>
                  <a:lnTo>
                    <a:pt x="2638" y="3112"/>
                  </a:lnTo>
                  <a:lnTo>
                    <a:pt x="2650" y="3117"/>
                  </a:lnTo>
                  <a:lnTo>
                    <a:pt x="2663" y="3120"/>
                  </a:lnTo>
                  <a:lnTo>
                    <a:pt x="2678" y="3123"/>
                  </a:lnTo>
                  <a:lnTo>
                    <a:pt x="2678" y="3123"/>
                  </a:lnTo>
                  <a:lnTo>
                    <a:pt x="2695" y="3125"/>
                  </a:lnTo>
                  <a:lnTo>
                    <a:pt x="2710" y="3123"/>
                  </a:lnTo>
                  <a:lnTo>
                    <a:pt x="2725" y="3122"/>
                  </a:lnTo>
                  <a:lnTo>
                    <a:pt x="2739" y="3118"/>
                  </a:lnTo>
                  <a:lnTo>
                    <a:pt x="2759" y="3113"/>
                  </a:lnTo>
                  <a:lnTo>
                    <a:pt x="2766" y="3110"/>
                  </a:lnTo>
                  <a:lnTo>
                    <a:pt x="2766" y="3110"/>
                  </a:lnTo>
                  <a:lnTo>
                    <a:pt x="2766" y="3112"/>
                  </a:lnTo>
                  <a:lnTo>
                    <a:pt x="2769" y="3117"/>
                  </a:lnTo>
                  <a:lnTo>
                    <a:pt x="2773" y="3120"/>
                  </a:lnTo>
                  <a:lnTo>
                    <a:pt x="2776" y="3122"/>
                  </a:lnTo>
                  <a:lnTo>
                    <a:pt x="2781" y="3123"/>
                  </a:lnTo>
                  <a:lnTo>
                    <a:pt x="2786" y="3123"/>
                  </a:lnTo>
                  <a:lnTo>
                    <a:pt x="2786" y="3123"/>
                  </a:lnTo>
                  <a:lnTo>
                    <a:pt x="2806" y="3123"/>
                  </a:lnTo>
                  <a:lnTo>
                    <a:pt x="2813" y="3123"/>
                  </a:lnTo>
                  <a:lnTo>
                    <a:pt x="2813" y="3123"/>
                  </a:lnTo>
                  <a:lnTo>
                    <a:pt x="2815" y="3125"/>
                  </a:lnTo>
                  <a:lnTo>
                    <a:pt x="2820" y="3125"/>
                  </a:lnTo>
                  <a:lnTo>
                    <a:pt x="2835" y="3123"/>
                  </a:lnTo>
                  <a:lnTo>
                    <a:pt x="2860" y="3117"/>
                  </a:lnTo>
                  <a:lnTo>
                    <a:pt x="2860" y="3117"/>
                  </a:lnTo>
                  <a:lnTo>
                    <a:pt x="2892" y="3107"/>
                  </a:lnTo>
                  <a:lnTo>
                    <a:pt x="2906" y="3103"/>
                  </a:lnTo>
                  <a:lnTo>
                    <a:pt x="2919" y="3098"/>
                  </a:lnTo>
                  <a:lnTo>
                    <a:pt x="2929" y="3093"/>
                  </a:lnTo>
                  <a:lnTo>
                    <a:pt x="2938" y="3085"/>
                  </a:lnTo>
                  <a:lnTo>
                    <a:pt x="2945" y="3076"/>
                  </a:lnTo>
                  <a:lnTo>
                    <a:pt x="2948" y="3063"/>
                  </a:lnTo>
                  <a:lnTo>
                    <a:pt x="2948" y="3063"/>
                  </a:lnTo>
                  <a:lnTo>
                    <a:pt x="2951" y="3032"/>
                  </a:lnTo>
                  <a:lnTo>
                    <a:pt x="2951" y="3015"/>
                  </a:lnTo>
                  <a:lnTo>
                    <a:pt x="2951" y="3000"/>
                  </a:lnTo>
                  <a:lnTo>
                    <a:pt x="2946" y="2985"/>
                  </a:lnTo>
                  <a:lnTo>
                    <a:pt x="2939" y="2968"/>
                  </a:lnTo>
                  <a:lnTo>
                    <a:pt x="2936" y="2961"/>
                  </a:lnTo>
                  <a:lnTo>
                    <a:pt x="2929" y="2955"/>
                  </a:lnTo>
                  <a:lnTo>
                    <a:pt x="2923" y="2948"/>
                  </a:lnTo>
                  <a:lnTo>
                    <a:pt x="2914" y="2941"/>
                  </a:lnTo>
                  <a:lnTo>
                    <a:pt x="2914" y="2941"/>
                  </a:lnTo>
                  <a:lnTo>
                    <a:pt x="2896" y="2929"/>
                  </a:lnTo>
                  <a:lnTo>
                    <a:pt x="2877" y="2919"/>
                  </a:lnTo>
                  <a:lnTo>
                    <a:pt x="2855" y="2911"/>
                  </a:lnTo>
                  <a:lnTo>
                    <a:pt x="2833" y="2904"/>
                  </a:lnTo>
                  <a:lnTo>
                    <a:pt x="2811" y="2901"/>
                  </a:lnTo>
                  <a:lnTo>
                    <a:pt x="2786" y="2897"/>
                  </a:lnTo>
                  <a:lnTo>
                    <a:pt x="2759" y="2897"/>
                  </a:lnTo>
                  <a:lnTo>
                    <a:pt x="2732" y="2901"/>
                  </a:lnTo>
                  <a:lnTo>
                    <a:pt x="2732" y="2901"/>
                  </a:lnTo>
                  <a:lnTo>
                    <a:pt x="2656" y="2911"/>
                  </a:lnTo>
                  <a:lnTo>
                    <a:pt x="2638" y="2914"/>
                  </a:lnTo>
                  <a:lnTo>
                    <a:pt x="2638" y="2914"/>
                  </a:lnTo>
                  <a:lnTo>
                    <a:pt x="2552" y="2828"/>
                  </a:lnTo>
                  <a:lnTo>
                    <a:pt x="2484" y="2759"/>
                  </a:lnTo>
                  <a:lnTo>
                    <a:pt x="2456" y="2728"/>
                  </a:lnTo>
                  <a:lnTo>
                    <a:pt x="2436" y="2705"/>
                  </a:lnTo>
                  <a:lnTo>
                    <a:pt x="2436" y="2705"/>
                  </a:lnTo>
                  <a:lnTo>
                    <a:pt x="2409" y="2669"/>
                  </a:lnTo>
                  <a:lnTo>
                    <a:pt x="2390" y="2640"/>
                  </a:lnTo>
                  <a:lnTo>
                    <a:pt x="2382" y="2627"/>
                  </a:lnTo>
                  <a:lnTo>
                    <a:pt x="2377" y="2613"/>
                  </a:lnTo>
                  <a:lnTo>
                    <a:pt x="2371" y="2602"/>
                  </a:lnTo>
                  <a:lnTo>
                    <a:pt x="2368" y="2590"/>
                  </a:lnTo>
                  <a:lnTo>
                    <a:pt x="2368" y="2590"/>
                  </a:lnTo>
                  <a:lnTo>
                    <a:pt x="2361" y="2542"/>
                  </a:lnTo>
                  <a:lnTo>
                    <a:pt x="2358" y="2505"/>
                  </a:lnTo>
                  <a:lnTo>
                    <a:pt x="2355" y="2463"/>
                  </a:lnTo>
                  <a:lnTo>
                    <a:pt x="2353" y="2416"/>
                  </a:lnTo>
                  <a:lnTo>
                    <a:pt x="2353" y="2370"/>
                  </a:lnTo>
                  <a:lnTo>
                    <a:pt x="2356" y="2326"/>
                  </a:lnTo>
                  <a:lnTo>
                    <a:pt x="2358" y="2304"/>
                  </a:lnTo>
                  <a:lnTo>
                    <a:pt x="2361" y="2286"/>
                  </a:lnTo>
                  <a:lnTo>
                    <a:pt x="2361" y="2286"/>
                  </a:lnTo>
                  <a:lnTo>
                    <a:pt x="2368" y="2247"/>
                  </a:lnTo>
                  <a:lnTo>
                    <a:pt x="2371" y="2203"/>
                  </a:lnTo>
                  <a:lnTo>
                    <a:pt x="2373" y="2159"/>
                  </a:lnTo>
                  <a:lnTo>
                    <a:pt x="2375" y="2113"/>
                  </a:lnTo>
                  <a:lnTo>
                    <a:pt x="2375" y="2027"/>
                  </a:lnTo>
                  <a:lnTo>
                    <a:pt x="2378" y="1992"/>
                  </a:lnTo>
                  <a:lnTo>
                    <a:pt x="2382" y="1961"/>
                  </a:lnTo>
                  <a:lnTo>
                    <a:pt x="2382" y="1961"/>
                  </a:lnTo>
                  <a:lnTo>
                    <a:pt x="2387" y="1926"/>
                  </a:lnTo>
                  <a:lnTo>
                    <a:pt x="2390" y="1873"/>
                  </a:lnTo>
                  <a:lnTo>
                    <a:pt x="2393" y="1750"/>
                  </a:lnTo>
                  <a:lnTo>
                    <a:pt x="2395" y="1639"/>
                  </a:lnTo>
                  <a:lnTo>
                    <a:pt x="2395" y="1590"/>
                  </a:lnTo>
                  <a:lnTo>
                    <a:pt x="2489" y="1718"/>
                  </a:lnTo>
                  <a:lnTo>
                    <a:pt x="2510" y="1678"/>
                  </a:lnTo>
                  <a:lnTo>
                    <a:pt x="2530" y="1711"/>
                  </a:lnTo>
                  <a:lnTo>
                    <a:pt x="2570" y="1671"/>
                  </a:lnTo>
                  <a:lnTo>
                    <a:pt x="2591" y="1718"/>
                  </a:lnTo>
                  <a:lnTo>
                    <a:pt x="2618" y="1684"/>
                  </a:lnTo>
                  <a:lnTo>
                    <a:pt x="2618" y="1684"/>
                  </a:lnTo>
                  <a:lnTo>
                    <a:pt x="2631" y="1713"/>
                  </a:lnTo>
                  <a:lnTo>
                    <a:pt x="2639" y="1733"/>
                  </a:lnTo>
                  <a:lnTo>
                    <a:pt x="2643" y="1738"/>
                  </a:lnTo>
                  <a:lnTo>
                    <a:pt x="2645" y="1738"/>
                  </a:lnTo>
                  <a:lnTo>
                    <a:pt x="2645" y="1738"/>
                  </a:lnTo>
                  <a:lnTo>
                    <a:pt x="2645" y="1738"/>
                  </a:lnTo>
                  <a:lnTo>
                    <a:pt x="2648" y="1730"/>
                  </a:lnTo>
                  <a:lnTo>
                    <a:pt x="2655" y="1715"/>
                  </a:lnTo>
                  <a:lnTo>
                    <a:pt x="2665" y="1698"/>
                  </a:lnTo>
                  <a:lnTo>
                    <a:pt x="2665" y="1698"/>
                  </a:lnTo>
                  <a:lnTo>
                    <a:pt x="2675" y="1710"/>
                  </a:lnTo>
                  <a:lnTo>
                    <a:pt x="2682" y="1716"/>
                  </a:lnTo>
                  <a:lnTo>
                    <a:pt x="2683" y="1718"/>
                  </a:lnTo>
                  <a:lnTo>
                    <a:pt x="2685" y="1718"/>
                  </a:lnTo>
                  <a:lnTo>
                    <a:pt x="2685" y="1718"/>
                  </a:lnTo>
                  <a:lnTo>
                    <a:pt x="2690" y="1713"/>
                  </a:lnTo>
                  <a:lnTo>
                    <a:pt x="2698" y="1703"/>
                  </a:lnTo>
                  <a:lnTo>
                    <a:pt x="2707" y="1696"/>
                  </a:lnTo>
                  <a:lnTo>
                    <a:pt x="2710" y="1696"/>
                  </a:lnTo>
                  <a:lnTo>
                    <a:pt x="2712" y="1698"/>
                  </a:lnTo>
                  <a:lnTo>
                    <a:pt x="2725" y="1732"/>
                  </a:lnTo>
                  <a:lnTo>
                    <a:pt x="2746" y="1698"/>
                  </a:lnTo>
                  <a:lnTo>
                    <a:pt x="2786" y="1765"/>
                  </a:lnTo>
                  <a:lnTo>
                    <a:pt x="2786" y="1765"/>
                  </a:lnTo>
                  <a:lnTo>
                    <a:pt x="2813" y="1684"/>
                  </a:lnTo>
                  <a:lnTo>
                    <a:pt x="2813" y="1684"/>
                  </a:lnTo>
                  <a:lnTo>
                    <a:pt x="2815" y="1688"/>
                  </a:lnTo>
                  <a:lnTo>
                    <a:pt x="2818" y="1696"/>
                  </a:lnTo>
                  <a:lnTo>
                    <a:pt x="2830" y="1720"/>
                  </a:lnTo>
                  <a:lnTo>
                    <a:pt x="2847" y="1752"/>
                  </a:lnTo>
                  <a:lnTo>
                    <a:pt x="2901" y="1711"/>
                  </a:lnTo>
                  <a:lnTo>
                    <a:pt x="2921" y="1772"/>
                  </a:lnTo>
                  <a:lnTo>
                    <a:pt x="2948" y="1732"/>
                  </a:lnTo>
                  <a:lnTo>
                    <a:pt x="2975" y="1792"/>
                  </a:lnTo>
                  <a:lnTo>
                    <a:pt x="3002" y="1765"/>
                  </a:lnTo>
                  <a:lnTo>
                    <a:pt x="3015" y="1826"/>
                  </a:lnTo>
                  <a:lnTo>
                    <a:pt x="3049" y="1765"/>
                  </a:lnTo>
                  <a:lnTo>
                    <a:pt x="3076" y="1840"/>
                  </a:lnTo>
                  <a:lnTo>
                    <a:pt x="3110" y="1779"/>
                  </a:lnTo>
                  <a:lnTo>
                    <a:pt x="3143" y="1846"/>
                  </a:lnTo>
                  <a:lnTo>
                    <a:pt x="3170" y="1779"/>
                  </a:lnTo>
                  <a:lnTo>
                    <a:pt x="3184" y="1833"/>
                  </a:lnTo>
                  <a:lnTo>
                    <a:pt x="3218" y="1799"/>
                  </a:lnTo>
                  <a:lnTo>
                    <a:pt x="3258" y="1840"/>
                  </a:lnTo>
                  <a:lnTo>
                    <a:pt x="3272" y="1799"/>
                  </a:lnTo>
                  <a:lnTo>
                    <a:pt x="3305" y="1846"/>
                  </a:lnTo>
                  <a:lnTo>
                    <a:pt x="3305" y="1846"/>
                  </a:lnTo>
                  <a:lnTo>
                    <a:pt x="3324" y="1819"/>
                  </a:lnTo>
                  <a:lnTo>
                    <a:pt x="3339" y="1799"/>
                  </a:lnTo>
                  <a:lnTo>
                    <a:pt x="3339" y="1799"/>
                  </a:lnTo>
                  <a:lnTo>
                    <a:pt x="3339" y="1803"/>
                  </a:lnTo>
                  <a:lnTo>
                    <a:pt x="3339" y="1806"/>
                  </a:lnTo>
                  <a:lnTo>
                    <a:pt x="3341" y="1814"/>
                  </a:lnTo>
                  <a:lnTo>
                    <a:pt x="3346" y="1826"/>
                  </a:lnTo>
                  <a:lnTo>
                    <a:pt x="3379" y="1799"/>
                  </a:lnTo>
                  <a:lnTo>
                    <a:pt x="3379" y="1846"/>
                  </a:lnTo>
                  <a:lnTo>
                    <a:pt x="3379" y="1846"/>
                  </a:lnTo>
                  <a:lnTo>
                    <a:pt x="3400" y="1828"/>
                  </a:lnTo>
                  <a:lnTo>
                    <a:pt x="3413" y="1816"/>
                  </a:lnTo>
                  <a:lnTo>
                    <a:pt x="3418" y="1813"/>
                  </a:lnTo>
                  <a:lnTo>
                    <a:pt x="3420" y="1813"/>
                  </a:lnTo>
                  <a:lnTo>
                    <a:pt x="3420" y="1813"/>
                  </a:lnTo>
                  <a:lnTo>
                    <a:pt x="3420" y="1823"/>
                  </a:lnTo>
                  <a:lnTo>
                    <a:pt x="3418" y="1841"/>
                  </a:lnTo>
                  <a:lnTo>
                    <a:pt x="3418" y="1852"/>
                  </a:lnTo>
                  <a:lnTo>
                    <a:pt x="3418" y="1858"/>
                  </a:lnTo>
                  <a:lnTo>
                    <a:pt x="3420" y="1860"/>
                  </a:lnTo>
                  <a:lnTo>
                    <a:pt x="3422" y="1862"/>
                  </a:lnTo>
                  <a:lnTo>
                    <a:pt x="3423" y="1862"/>
                  </a:lnTo>
                  <a:lnTo>
                    <a:pt x="3427" y="1860"/>
                  </a:lnTo>
                  <a:lnTo>
                    <a:pt x="3427" y="1860"/>
                  </a:lnTo>
                  <a:lnTo>
                    <a:pt x="3447" y="1845"/>
                  </a:lnTo>
                  <a:lnTo>
                    <a:pt x="3454" y="1840"/>
                  </a:lnTo>
                  <a:lnTo>
                    <a:pt x="3481" y="1867"/>
                  </a:lnTo>
                  <a:lnTo>
                    <a:pt x="3508" y="1819"/>
                  </a:lnTo>
                  <a:lnTo>
                    <a:pt x="3508" y="1853"/>
                  </a:lnTo>
                  <a:lnTo>
                    <a:pt x="3535" y="1826"/>
                  </a:lnTo>
                  <a:lnTo>
                    <a:pt x="3555" y="1887"/>
                  </a:lnTo>
                  <a:lnTo>
                    <a:pt x="3555" y="1887"/>
                  </a:lnTo>
                  <a:lnTo>
                    <a:pt x="3573" y="2034"/>
                  </a:lnTo>
                  <a:lnTo>
                    <a:pt x="3595" y="2232"/>
                  </a:lnTo>
                  <a:lnTo>
                    <a:pt x="3595" y="2232"/>
                  </a:lnTo>
                  <a:lnTo>
                    <a:pt x="3597" y="2260"/>
                  </a:lnTo>
                  <a:lnTo>
                    <a:pt x="3599" y="2294"/>
                  </a:lnTo>
                  <a:lnTo>
                    <a:pt x="3599" y="2375"/>
                  </a:lnTo>
                  <a:lnTo>
                    <a:pt x="3600" y="2461"/>
                  </a:lnTo>
                  <a:lnTo>
                    <a:pt x="3602" y="2542"/>
                  </a:lnTo>
                  <a:lnTo>
                    <a:pt x="3602" y="2542"/>
                  </a:lnTo>
                  <a:lnTo>
                    <a:pt x="3605" y="2585"/>
                  </a:lnTo>
                  <a:lnTo>
                    <a:pt x="3612" y="2635"/>
                  </a:lnTo>
                  <a:lnTo>
                    <a:pt x="3622" y="2691"/>
                  </a:lnTo>
                  <a:lnTo>
                    <a:pt x="3632" y="2750"/>
                  </a:lnTo>
                  <a:lnTo>
                    <a:pt x="3656" y="2862"/>
                  </a:lnTo>
                  <a:lnTo>
                    <a:pt x="3676" y="2948"/>
                  </a:lnTo>
                  <a:lnTo>
                    <a:pt x="3676" y="2948"/>
                  </a:lnTo>
                  <a:lnTo>
                    <a:pt x="3683" y="2980"/>
                  </a:lnTo>
                  <a:lnTo>
                    <a:pt x="3686" y="3007"/>
                  </a:lnTo>
                  <a:lnTo>
                    <a:pt x="3691" y="3058"/>
                  </a:lnTo>
                  <a:lnTo>
                    <a:pt x="3693" y="3080"/>
                  </a:lnTo>
                  <a:lnTo>
                    <a:pt x="3696" y="3100"/>
                  </a:lnTo>
                  <a:lnTo>
                    <a:pt x="3701" y="3118"/>
                  </a:lnTo>
                  <a:lnTo>
                    <a:pt x="3710" y="3137"/>
                  </a:lnTo>
                  <a:lnTo>
                    <a:pt x="3710" y="3137"/>
                  </a:lnTo>
                  <a:lnTo>
                    <a:pt x="3722" y="3154"/>
                  </a:lnTo>
                  <a:lnTo>
                    <a:pt x="3737" y="3171"/>
                  </a:lnTo>
                  <a:lnTo>
                    <a:pt x="3752" y="3186"/>
                  </a:lnTo>
                  <a:lnTo>
                    <a:pt x="3767" y="3198"/>
                  </a:lnTo>
                  <a:lnTo>
                    <a:pt x="3794" y="3218"/>
                  </a:lnTo>
                  <a:lnTo>
                    <a:pt x="3804" y="3225"/>
                  </a:lnTo>
                  <a:lnTo>
                    <a:pt x="3804" y="3225"/>
                  </a:lnTo>
                  <a:lnTo>
                    <a:pt x="3811" y="3230"/>
                  </a:lnTo>
                  <a:lnTo>
                    <a:pt x="3818" y="3235"/>
                  </a:lnTo>
                  <a:lnTo>
                    <a:pt x="3829" y="3240"/>
                  </a:lnTo>
                  <a:lnTo>
                    <a:pt x="3843" y="3245"/>
                  </a:lnTo>
                  <a:lnTo>
                    <a:pt x="3860" y="3248"/>
                  </a:lnTo>
                  <a:lnTo>
                    <a:pt x="3882" y="3252"/>
                  </a:lnTo>
                  <a:lnTo>
                    <a:pt x="3905" y="3252"/>
                  </a:lnTo>
                  <a:lnTo>
                    <a:pt x="3905" y="3252"/>
                  </a:lnTo>
                  <a:lnTo>
                    <a:pt x="3929" y="3250"/>
                  </a:lnTo>
                  <a:lnTo>
                    <a:pt x="3949" y="3247"/>
                  </a:lnTo>
                  <a:lnTo>
                    <a:pt x="3966" y="3242"/>
                  </a:lnTo>
                  <a:lnTo>
                    <a:pt x="3978" y="3237"/>
                  </a:lnTo>
                  <a:lnTo>
                    <a:pt x="3995" y="3228"/>
                  </a:lnTo>
                  <a:lnTo>
                    <a:pt x="4000" y="3225"/>
                  </a:lnTo>
                  <a:lnTo>
                    <a:pt x="4000" y="3225"/>
                  </a:lnTo>
                  <a:lnTo>
                    <a:pt x="4006" y="3225"/>
                  </a:lnTo>
                  <a:lnTo>
                    <a:pt x="4025" y="3227"/>
                  </a:lnTo>
                  <a:lnTo>
                    <a:pt x="4057" y="3225"/>
                  </a:lnTo>
                  <a:lnTo>
                    <a:pt x="4077" y="3221"/>
                  </a:lnTo>
                  <a:lnTo>
                    <a:pt x="4101" y="3218"/>
                  </a:lnTo>
                  <a:lnTo>
                    <a:pt x="4101" y="3218"/>
                  </a:lnTo>
                  <a:lnTo>
                    <a:pt x="4140" y="3210"/>
                  </a:lnTo>
                  <a:lnTo>
                    <a:pt x="4163" y="3203"/>
                  </a:lnTo>
                  <a:lnTo>
                    <a:pt x="4173" y="3199"/>
                  </a:lnTo>
                  <a:lnTo>
                    <a:pt x="4175" y="3198"/>
                  </a:lnTo>
                  <a:lnTo>
                    <a:pt x="4175" y="3198"/>
                  </a:lnTo>
                  <a:lnTo>
                    <a:pt x="4187" y="3199"/>
                  </a:lnTo>
                  <a:lnTo>
                    <a:pt x="4197" y="3199"/>
                  </a:lnTo>
                  <a:lnTo>
                    <a:pt x="4210" y="3196"/>
                  </a:lnTo>
                  <a:lnTo>
                    <a:pt x="4219" y="3193"/>
                  </a:lnTo>
                  <a:lnTo>
                    <a:pt x="4226" y="3189"/>
                  </a:lnTo>
                  <a:lnTo>
                    <a:pt x="4232" y="3184"/>
                  </a:lnTo>
                  <a:lnTo>
                    <a:pt x="4239" y="3178"/>
                  </a:lnTo>
                  <a:lnTo>
                    <a:pt x="4244" y="3169"/>
                  </a:lnTo>
                  <a:lnTo>
                    <a:pt x="4249" y="3157"/>
                  </a:lnTo>
                  <a:lnTo>
                    <a:pt x="4253" y="3145"/>
                  </a:lnTo>
                  <a:lnTo>
                    <a:pt x="4256" y="3130"/>
                  </a:lnTo>
                  <a:lnTo>
                    <a:pt x="4256" y="3130"/>
                  </a:lnTo>
                  <a:lnTo>
                    <a:pt x="4256" y="3115"/>
                  </a:lnTo>
                  <a:lnTo>
                    <a:pt x="4254" y="3100"/>
                  </a:lnTo>
                  <a:lnTo>
                    <a:pt x="4249" y="3086"/>
                  </a:lnTo>
                  <a:lnTo>
                    <a:pt x="4242" y="3073"/>
                  </a:lnTo>
                  <a:lnTo>
                    <a:pt x="4232" y="3059"/>
                  </a:lnTo>
                  <a:lnTo>
                    <a:pt x="4222" y="3047"/>
                  </a:lnTo>
                  <a:lnTo>
                    <a:pt x="4209" y="3037"/>
                  </a:lnTo>
                  <a:lnTo>
                    <a:pt x="4195" y="3027"/>
                  </a:lnTo>
                  <a:lnTo>
                    <a:pt x="4168" y="3009"/>
                  </a:lnTo>
                  <a:lnTo>
                    <a:pt x="4140" y="2995"/>
                  </a:lnTo>
                  <a:lnTo>
                    <a:pt x="4094" y="2975"/>
                  </a:lnTo>
                  <a:lnTo>
                    <a:pt x="4094" y="2975"/>
                  </a:lnTo>
                  <a:lnTo>
                    <a:pt x="4050" y="2958"/>
                  </a:lnTo>
                  <a:lnTo>
                    <a:pt x="4040" y="2955"/>
                  </a:lnTo>
                  <a:lnTo>
                    <a:pt x="4040" y="2955"/>
                  </a:lnTo>
                  <a:lnTo>
                    <a:pt x="4038" y="2953"/>
                  </a:lnTo>
                  <a:lnTo>
                    <a:pt x="4032" y="2943"/>
                  </a:lnTo>
                  <a:lnTo>
                    <a:pt x="4023" y="2924"/>
                  </a:lnTo>
                  <a:lnTo>
                    <a:pt x="4013" y="2894"/>
                  </a:lnTo>
                  <a:lnTo>
                    <a:pt x="4013" y="2894"/>
                  </a:lnTo>
                  <a:lnTo>
                    <a:pt x="4008" y="2875"/>
                  </a:lnTo>
                  <a:lnTo>
                    <a:pt x="4001" y="2860"/>
                  </a:lnTo>
                  <a:lnTo>
                    <a:pt x="3990" y="2831"/>
                  </a:lnTo>
                  <a:lnTo>
                    <a:pt x="3978" y="2808"/>
                  </a:lnTo>
                  <a:lnTo>
                    <a:pt x="3974" y="2796"/>
                  </a:lnTo>
                  <a:lnTo>
                    <a:pt x="3973" y="2786"/>
                  </a:lnTo>
                  <a:lnTo>
                    <a:pt x="3973" y="2786"/>
                  </a:lnTo>
                  <a:lnTo>
                    <a:pt x="3971" y="2769"/>
                  </a:lnTo>
                  <a:lnTo>
                    <a:pt x="3971" y="2755"/>
                  </a:lnTo>
                  <a:lnTo>
                    <a:pt x="3973" y="2732"/>
                  </a:lnTo>
                  <a:lnTo>
                    <a:pt x="3973" y="2732"/>
                  </a:lnTo>
                  <a:lnTo>
                    <a:pt x="3979" y="2689"/>
                  </a:lnTo>
                  <a:lnTo>
                    <a:pt x="3995" y="2602"/>
                  </a:lnTo>
                  <a:lnTo>
                    <a:pt x="4017" y="2493"/>
                  </a:lnTo>
                  <a:lnTo>
                    <a:pt x="4040" y="2387"/>
                  </a:lnTo>
                  <a:lnTo>
                    <a:pt x="4040" y="2387"/>
                  </a:lnTo>
                  <a:lnTo>
                    <a:pt x="4054" y="2324"/>
                  </a:lnTo>
                  <a:lnTo>
                    <a:pt x="4071" y="2240"/>
                  </a:lnTo>
                  <a:lnTo>
                    <a:pt x="4106" y="2044"/>
                  </a:lnTo>
                  <a:lnTo>
                    <a:pt x="4148" y="1799"/>
                  </a:lnTo>
                  <a:lnTo>
                    <a:pt x="4175" y="1792"/>
                  </a:lnTo>
                  <a:lnTo>
                    <a:pt x="4175" y="1792"/>
                  </a:lnTo>
                  <a:lnTo>
                    <a:pt x="4303" y="1907"/>
                  </a:lnTo>
                  <a:lnTo>
                    <a:pt x="4399" y="1995"/>
                  </a:lnTo>
                  <a:lnTo>
                    <a:pt x="4465" y="2056"/>
                  </a:lnTo>
                  <a:lnTo>
                    <a:pt x="4465" y="2056"/>
                  </a:lnTo>
                  <a:lnTo>
                    <a:pt x="4497" y="2083"/>
                  </a:lnTo>
                  <a:lnTo>
                    <a:pt x="4551" y="2125"/>
                  </a:lnTo>
                  <a:lnTo>
                    <a:pt x="4699" y="2237"/>
                  </a:lnTo>
                  <a:lnTo>
                    <a:pt x="4856" y="2352"/>
                  </a:lnTo>
                  <a:lnTo>
                    <a:pt x="4920" y="2401"/>
                  </a:lnTo>
                  <a:lnTo>
                    <a:pt x="4964" y="2434"/>
                  </a:lnTo>
                  <a:lnTo>
                    <a:pt x="4964" y="2434"/>
                  </a:lnTo>
                  <a:lnTo>
                    <a:pt x="5025" y="2483"/>
                  </a:lnTo>
                  <a:lnTo>
                    <a:pt x="5077" y="2531"/>
                  </a:lnTo>
                  <a:lnTo>
                    <a:pt x="5126" y="2576"/>
                  </a:lnTo>
                  <a:lnTo>
                    <a:pt x="5173" y="2623"/>
                  </a:lnTo>
                  <a:lnTo>
                    <a:pt x="5173" y="2623"/>
                  </a:lnTo>
                  <a:lnTo>
                    <a:pt x="5196" y="2645"/>
                  </a:lnTo>
                  <a:lnTo>
                    <a:pt x="5220" y="2667"/>
                  </a:lnTo>
                  <a:lnTo>
                    <a:pt x="5262" y="2701"/>
                  </a:lnTo>
                  <a:lnTo>
                    <a:pt x="5296" y="2728"/>
                  </a:lnTo>
                  <a:lnTo>
                    <a:pt x="5309" y="2740"/>
                  </a:lnTo>
                  <a:lnTo>
                    <a:pt x="5321" y="2752"/>
                  </a:lnTo>
                  <a:lnTo>
                    <a:pt x="5321" y="2752"/>
                  </a:lnTo>
                  <a:lnTo>
                    <a:pt x="5325" y="2757"/>
                  </a:lnTo>
                  <a:lnTo>
                    <a:pt x="5328" y="2762"/>
                  </a:lnTo>
                  <a:lnTo>
                    <a:pt x="5330" y="2772"/>
                  </a:lnTo>
                  <a:lnTo>
                    <a:pt x="5331" y="2796"/>
                  </a:lnTo>
                  <a:lnTo>
                    <a:pt x="5333" y="2811"/>
                  </a:lnTo>
                  <a:lnTo>
                    <a:pt x="5340" y="2830"/>
                  </a:lnTo>
                  <a:lnTo>
                    <a:pt x="5347" y="2841"/>
                  </a:lnTo>
                  <a:lnTo>
                    <a:pt x="5353" y="2853"/>
                  </a:lnTo>
                  <a:lnTo>
                    <a:pt x="5363" y="2865"/>
                  </a:lnTo>
                  <a:lnTo>
                    <a:pt x="5375" y="2880"/>
                  </a:lnTo>
                  <a:lnTo>
                    <a:pt x="5375" y="2880"/>
                  </a:lnTo>
                  <a:lnTo>
                    <a:pt x="5400" y="2907"/>
                  </a:lnTo>
                  <a:lnTo>
                    <a:pt x="5421" y="2929"/>
                  </a:lnTo>
                  <a:lnTo>
                    <a:pt x="5453" y="2960"/>
                  </a:lnTo>
                  <a:lnTo>
                    <a:pt x="5471" y="2975"/>
                  </a:lnTo>
                  <a:lnTo>
                    <a:pt x="5475" y="2980"/>
                  </a:lnTo>
                  <a:lnTo>
                    <a:pt x="5476" y="2982"/>
                  </a:lnTo>
                  <a:lnTo>
                    <a:pt x="5476" y="2982"/>
                  </a:lnTo>
                  <a:lnTo>
                    <a:pt x="5473" y="2983"/>
                  </a:lnTo>
                  <a:lnTo>
                    <a:pt x="5468" y="2987"/>
                  </a:lnTo>
                  <a:lnTo>
                    <a:pt x="5463" y="2990"/>
                  </a:lnTo>
                  <a:lnTo>
                    <a:pt x="5459" y="2992"/>
                  </a:lnTo>
                  <a:lnTo>
                    <a:pt x="5458" y="2995"/>
                  </a:lnTo>
                  <a:lnTo>
                    <a:pt x="5458" y="2998"/>
                  </a:lnTo>
                  <a:lnTo>
                    <a:pt x="5458" y="3004"/>
                  </a:lnTo>
                  <a:lnTo>
                    <a:pt x="5459" y="3010"/>
                  </a:lnTo>
                  <a:lnTo>
                    <a:pt x="5464" y="3017"/>
                  </a:lnTo>
                  <a:lnTo>
                    <a:pt x="5470" y="3024"/>
                  </a:lnTo>
                  <a:lnTo>
                    <a:pt x="5478" y="3034"/>
                  </a:lnTo>
                  <a:lnTo>
                    <a:pt x="5503" y="3056"/>
                  </a:lnTo>
                  <a:lnTo>
                    <a:pt x="5503" y="3056"/>
                  </a:lnTo>
                  <a:lnTo>
                    <a:pt x="5552" y="3096"/>
                  </a:lnTo>
                  <a:lnTo>
                    <a:pt x="5571" y="3112"/>
                  </a:lnTo>
                  <a:lnTo>
                    <a:pt x="5589" y="3123"/>
                  </a:lnTo>
                  <a:lnTo>
                    <a:pt x="5608" y="3134"/>
                  </a:lnTo>
                  <a:lnTo>
                    <a:pt x="5631" y="3142"/>
                  </a:lnTo>
                  <a:lnTo>
                    <a:pt x="5662" y="3149"/>
                  </a:lnTo>
                  <a:lnTo>
                    <a:pt x="5699" y="3157"/>
                  </a:lnTo>
                  <a:lnTo>
                    <a:pt x="5699" y="3157"/>
                  </a:lnTo>
                  <a:lnTo>
                    <a:pt x="5738" y="3164"/>
                  </a:lnTo>
                  <a:lnTo>
                    <a:pt x="5770" y="3167"/>
                  </a:lnTo>
                  <a:lnTo>
                    <a:pt x="5797" y="3167"/>
                  </a:lnTo>
                  <a:lnTo>
                    <a:pt x="5818" y="3162"/>
                  </a:lnTo>
                  <a:lnTo>
                    <a:pt x="5839" y="3156"/>
                  </a:lnTo>
                  <a:lnTo>
                    <a:pt x="5856" y="3145"/>
                  </a:lnTo>
                  <a:lnTo>
                    <a:pt x="5871" y="3134"/>
                  </a:lnTo>
                  <a:lnTo>
                    <a:pt x="5888" y="3117"/>
                  </a:lnTo>
                  <a:lnTo>
                    <a:pt x="5888" y="3117"/>
                  </a:lnTo>
                  <a:lnTo>
                    <a:pt x="5896" y="3107"/>
                  </a:lnTo>
                  <a:lnTo>
                    <a:pt x="5903" y="3096"/>
                  </a:lnTo>
                  <a:lnTo>
                    <a:pt x="5908" y="3085"/>
                  </a:lnTo>
                  <a:lnTo>
                    <a:pt x="5911" y="3073"/>
                  </a:lnTo>
                  <a:lnTo>
                    <a:pt x="5916" y="3049"/>
                  </a:lnTo>
                  <a:lnTo>
                    <a:pt x="5920" y="3024"/>
                  </a:lnTo>
                  <a:lnTo>
                    <a:pt x="5920" y="3002"/>
                  </a:lnTo>
                  <a:lnTo>
                    <a:pt x="5918" y="2985"/>
                  </a:lnTo>
                  <a:lnTo>
                    <a:pt x="5916" y="2973"/>
                  </a:lnTo>
                  <a:lnTo>
                    <a:pt x="5915" y="2968"/>
                  </a:lnTo>
                  <a:lnTo>
                    <a:pt x="5915" y="2968"/>
                  </a:lnTo>
                  <a:lnTo>
                    <a:pt x="5915" y="2966"/>
                  </a:lnTo>
                  <a:lnTo>
                    <a:pt x="5915" y="2960"/>
                  </a:lnTo>
                  <a:lnTo>
                    <a:pt x="5916" y="2949"/>
                  </a:lnTo>
                  <a:lnTo>
                    <a:pt x="5916" y="2934"/>
                  </a:lnTo>
                  <a:lnTo>
                    <a:pt x="5913" y="2917"/>
                  </a:lnTo>
                  <a:lnTo>
                    <a:pt x="5908" y="2895"/>
                  </a:lnTo>
                  <a:lnTo>
                    <a:pt x="5896" y="2872"/>
                  </a:lnTo>
                  <a:lnTo>
                    <a:pt x="5889" y="2860"/>
                  </a:lnTo>
                  <a:lnTo>
                    <a:pt x="5881" y="2846"/>
                  </a:lnTo>
                  <a:lnTo>
                    <a:pt x="5881" y="2846"/>
                  </a:lnTo>
                  <a:lnTo>
                    <a:pt x="5871" y="2833"/>
                  </a:lnTo>
                  <a:lnTo>
                    <a:pt x="5859" y="2819"/>
                  </a:lnTo>
                  <a:lnTo>
                    <a:pt x="5834" y="2794"/>
                  </a:lnTo>
                  <a:lnTo>
                    <a:pt x="5807" y="2770"/>
                  </a:lnTo>
                  <a:lnTo>
                    <a:pt x="5781" y="2750"/>
                  </a:lnTo>
                  <a:lnTo>
                    <a:pt x="5738" y="2718"/>
                  </a:lnTo>
                  <a:lnTo>
                    <a:pt x="5724" y="2708"/>
                  </a:lnTo>
                  <a:lnTo>
                    <a:pt x="5719" y="2705"/>
                  </a:lnTo>
                  <a:lnTo>
                    <a:pt x="5719" y="2705"/>
                  </a:lnTo>
                  <a:lnTo>
                    <a:pt x="5721" y="2698"/>
                  </a:lnTo>
                  <a:lnTo>
                    <a:pt x="5722" y="2693"/>
                  </a:lnTo>
                  <a:lnTo>
                    <a:pt x="5724" y="2684"/>
                  </a:lnTo>
                  <a:lnTo>
                    <a:pt x="5724" y="2676"/>
                  </a:lnTo>
                  <a:lnTo>
                    <a:pt x="5724" y="2662"/>
                  </a:lnTo>
                  <a:lnTo>
                    <a:pt x="5719" y="2647"/>
                  </a:lnTo>
                  <a:lnTo>
                    <a:pt x="5712" y="2630"/>
                  </a:lnTo>
                  <a:lnTo>
                    <a:pt x="5712" y="2630"/>
                  </a:lnTo>
                  <a:lnTo>
                    <a:pt x="5697" y="2596"/>
                  </a:lnTo>
                  <a:lnTo>
                    <a:pt x="5690" y="2583"/>
                  </a:lnTo>
                  <a:lnTo>
                    <a:pt x="5684" y="2571"/>
                  </a:lnTo>
                  <a:lnTo>
                    <a:pt x="5675" y="2559"/>
                  </a:lnTo>
                  <a:lnTo>
                    <a:pt x="5663" y="2547"/>
                  </a:lnTo>
                  <a:lnTo>
                    <a:pt x="5650" y="2536"/>
                  </a:lnTo>
                  <a:lnTo>
                    <a:pt x="5631" y="2522"/>
                  </a:lnTo>
                  <a:lnTo>
                    <a:pt x="5631" y="2522"/>
                  </a:lnTo>
                  <a:lnTo>
                    <a:pt x="5561" y="2478"/>
                  </a:lnTo>
                  <a:lnTo>
                    <a:pt x="5530" y="2461"/>
                  </a:lnTo>
                  <a:lnTo>
                    <a:pt x="5530" y="2461"/>
                  </a:lnTo>
                  <a:lnTo>
                    <a:pt x="5495" y="2407"/>
                  </a:lnTo>
                  <a:lnTo>
                    <a:pt x="5409" y="2279"/>
                  </a:lnTo>
                  <a:lnTo>
                    <a:pt x="5409" y="2279"/>
                  </a:lnTo>
                  <a:lnTo>
                    <a:pt x="5340" y="2178"/>
                  </a:lnTo>
                  <a:lnTo>
                    <a:pt x="5250" y="2049"/>
                  </a:lnTo>
                  <a:lnTo>
                    <a:pt x="5205" y="1987"/>
                  </a:lnTo>
                  <a:lnTo>
                    <a:pt x="5164" y="1931"/>
                  </a:lnTo>
                  <a:lnTo>
                    <a:pt x="5131" y="1887"/>
                  </a:lnTo>
                  <a:lnTo>
                    <a:pt x="5117" y="1872"/>
                  </a:lnTo>
                  <a:lnTo>
                    <a:pt x="5105" y="1860"/>
                  </a:lnTo>
                  <a:lnTo>
                    <a:pt x="5105" y="1860"/>
                  </a:lnTo>
                  <a:lnTo>
                    <a:pt x="5095" y="1850"/>
                  </a:lnTo>
                  <a:lnTo>
                    <a:pt x="5087" y="1840"/>
                  </a:lnTo>
                  <a:lnTo>
                    <a:pt x="5068" y="1813"/>
                  </a:lnTo>
                  <a:lnTo>
                    <a:pt x="5053" y="1782"/>
                  </a:lnTo>
                  <a:lnTo>
                    <a:pt x="5038" y="1748"/>
                  </a:lnTo>
                  <a:lnTo>
                    <a:pt x="5025" y="1713"/>
                  </a:lnTo>
                  <a:lnTo>
                    <a:pt x="5014" y="1681"/>
                  </a:lnTo>
                  <a:lnTo>
                    <a:pt x="5008" y="1650"/>
                  </a:lnTo>
                  <a:lnTo>
                    <a:pt x="5004" y="1623"/>
                  </a:lnTo>
                  <a:lnTo>
                    <a:pt x="5004" y="1623"/>
                  </a:lnTo>
                  <a:lnTo>
                    <a:pt x="5004" y="1610"/>
                  </a:lnTo>
                  <a:lnTo>
                    <a:pt x="5004" y="1591"/>
                  </a:lnTo>
                  <a:lnTo>
                    <a:pt x="5009" y="1546"/>
                  </a:lnTo>
                  <a:lnTo>
                    <a:pt x="5018" y="1492"/>
                  </a:lnTo>
                  <a:lnTo>
                    <a:pt x="5026" y="1434"/>
                  </a:lnTo>
                  <a:lnTo>
                    <a:pt x="5043" y="1335"/>
                  </a:lnTo>
                  <a:lnTo>
                    <a:pt x="5052" y="1292"/>
                  </a:lnTo>
                  <a:lnTo>
                    <a:pt x="5052" y="1292"/>
                  </a:lnTo>
                  <a:lnTo>
                    <a:pt x="5070" y="1299"/>
                  </a:lnTo>
                  <a:lnTo>
                    <a:pt x="5082" y="1303"/>
                  </a:lnTo>
                  <a:lnTo>
                    <a:pt x="5085" y="1304"/>
                  </a:lnTo>
                  <a:lnTo>
                    <a:pt x="5085" y="1306"/>
                  </a:lnTo>
                  <a:lnTo>
                    <a:pt x="5085" y="1306"/>
                  </a:lnTo>
                  <a:lnTo>
                    <a:pt x="5084" y="1308"/>
                  </a:lnTo>
                  <a:lnTo>
                    <a:pt x="5080" y="1311"/>
                  </a:lnTo>
                  <a:lnTo>
                    <a:pt x="5077" y="1319"/>
                  </a:lnTo>
                  <a:lnTo>
                    <a:pt x="5072" y="1333"/>
                  </a:lnTo>
                  <a:lnTo>
                    <a:pt x="5105" y="1326"/>
                  </a:lnTo>
                  <a:lnTo>
                    <a:pt x="5078" y="1380"/>
                  </a:lnTo>
                  <a:lnTo>
                    <a:pt x="5119" y="1367"/>
                  </a:lnTo>
                  <a:lnTo>
                    <a:pt x="5092" y="1400"/>
                  </a:lnTo>
                  <a:lnTo>
                    <a:pt x="5166" y="1373"/>
                  </a:lnTo>
                  <a:lnTo>
                    <a:pt x="5159" y="1414"/>
                  </a:lnTo>
                  <a:lnTo>
                    <a:pt x="5227" y="1380"/>
                  </a:lnTo>
                  <a:lnTo>
                    <a:pt x="5220" y="1421"/>
                  </a:lnTo>
                  <a:lnTo>
                    <a:pt x="5288" y="1346"/>
                  </a:lnTo>
                  <a:lnTo>
                    <a:pt x="5274" y="1387"/>
                  </a:lnTo>
                  <a:lnTo>
                    <a:pt x="5355" y="1319"/>
                  </a:lnTo>
                  <a:lnTo>
                    <a:pt x="5341" y="1387"/>
                  </a:lnTo>
                  <a:lnTo>
                    <a:pt x="5402" y="1367"/>
                  </a:lnTo>
                  <a:lnTo>
                    <a:pt x="5395" y="1407"/>
                  </a:lnTo>
                  <a:lnTo>
                    <a:pt x="5422" y="1394"/>
                  </a:lnTo>
                  <a:lnTo>
                    <a:pt x="5422" y="1434"/>
                  </a:lnTo>
                  <a:lnTo>
                    <a:pt x="5422" y="1434"/>
                  </a:lnTo>
                  <a:lnTo>
                    <a:pt x="5444" y="1426"/>
                  </a:lnTo>
                  <a:lnTo>
                    <a:pt x="5458" y="1419"/>
                  </a:lnTo>
                  <a:lnTo>
                    <a:pt x="5463" y="1416"/>
                  </a:lnTo>
                  <a:lnTo>
                    <a:pt x="5463" y="1414"/>
                  </a:lnTo>
                  <a:lnTo>
                    <a:pt x="5463" y="1414"/>
                  </a:lnTo>
                  <a:lnTo>
                    <a:pt x="5461" y="1414"/>
                  </a:lnTo>
                  <a:lnTo>
                    <a:pt x="5459" y="1417"/>
                  </a:lnTo>
                  <a:lnTo>
                    <a:pt x="5458" y="1431"/>
                  </a:lnTo>
                  <a:lnTo>
                    <a:pt x="5456" y="1443"/>
                  </a:lnTo>
                  <a:lnTo>
                    <a:pt x="5456" y="1446"/>
                  </a:lnTo>
                  <a:lnTo>
                    <a:pt x="5456" y="1448"/>
                  </a:lnTo>
                  <a:lnTo>
                    <a:pt x="5456" y="1448"/>
                  </a:lnTo>
                  <a:lnTo>
                    <a:pt x="5497" y="1434"/>
                  </a:lnTo>
                  <a:lnTo>
                    <a:pt x="5497" y="1434"/>
                  </a:lnTo>
                  <a:lnTo>
                    <a:pt x="5502" y="1461"/>
                  </a:lnTo>
                  <a:lnTo>
                    <a:pt x="5512" y="1522"/>
                  </a:lnTo>
                  <a:lnTo>
                    <a:pt x="5518" y="1556"/>
                  </a:lnTo>
                  <a:lnTo>
                    <a:pt x="5527" y="1588"/>
                  </a:lnTo>
                  <a:lnTo>
                    <a:pt x="5535" y="1613"/>
                  </a:lnTo>
                  <a:lnTo>
                    <a:pt x="5540" y="1623"/>
                  </a:lnTo>
                  <a:lnTo>
                    <a:pt x="5544" y="1630"/>
                  </a:lnTo>
                  <a:lnTo>
                    <a:pt x="5544" y="1630"/>
                  </a:lnTo>
                  <a:lnTo>
                    <a:pt x="5549" y="1635"/>
                  </a:lnTo>
                  <a:lnTo>
                    <a:pt x="5554" y="1640"/>
                  </a:lnTo>
                  <a:lnTo>
                    <a:pt x="5569" y="1650"/>
                  </a:lnTo>
                  <a:lnTo>
                    <a:pt x="5589" y="1659"/>
                  </a:lnTo>
                  <a:lnTo>
                    <a:pt x="5611" y="1666"/>
                  </a:lnTo>
                  <a:lnTo>
                    <a:pt x="5635" y="1672"/>
                  </a:lnTo>
                  <a:lnTo>
                    <a:pt x="5660" y="1676"/>
                  </a:lnTo>
                  <a:lnTo>
                    <a:pt x="5687" y="1678"/>
                  </a:lnTo>
                  <a:lnTo>
                    <a:pt x="5712" y="1678"/>
                  </a:lnTo>
                  <a:lnTo>
                    <a:pt x="5712" y="1678"/>
                  </a:lnTo>
                  <a:lnTo>
                    <a:pt x="5753" y="1676"/>
                  </a:lnTo>
                  <a:lnTo>
                    <a:pt x="5766" y="1674"/>
                  </a:lnTo>
                  <a:lnTo>
                    <a:pt x="5776" y="1672"/>
                  </a:lnTo>
                  <a:lnTo>
                    <a:pt x="5785" y="1669"/>
                  </a:lnTo>
                  <a:lnTo>
                    <a:pt x="5791" y="1664"/>
                  </a:lnTo>
                  <a:lnTo>
                    <a:pt x="5798" y="1656"/>
                  </a:lnTo>
                  <a:lnTo>
                    <a:pt x="5807" y="1644"/>
                  </a:lnTo>
                  <a:lnTo>
                    <a:pt x="5807" y="1644"/>
                  </a:lnTo>
                  <a:lnTo>
                    <a:pt x="5817" y="1625"/>
                  </a:lnTo>
                  <a:lnTo>
                    <a:pt x="5827" y="1598"/>
                  </a:lnTo>
                  <a:lnTo>
                    <a:pt x="5837" y="1566"/>
                  </a:lnTo>
                  <a:lnTo>
                    <a:pt x="5845" y="1532"/>
                  </a:lnTo>
                  <a:lnTo>
                    <a:pt x="5861" y="1473"/>
                  </a:lnTo>
                  <a:lnTo>
                    <a:pt x="5867" y="1448"/>
                  </a:lnTo>
                  <a:lnTo>
                    <a:pt x="5867" y="1448"/>
                  </a:lnTo>
                  <a:lnTo>
                    <a:pt x="5898" y="1451"/>
                  </a:lnTo>
                  <a:lnTo>
                    <a:pt x="5948" y="1455"/>
                  </a:lnTo>
                  <a:lnTo>
                    <a:pt x="5948" y="1455"/>
                  </a:lnTo>
                  <a:lnTo>
                    <a:pt x="5955" y="1453"/>
                  </a:lnTo>
                  <a:lnTo>
                    <a:pt x="5963" y="1451"/>
                  </a:lnTo>
                  <a:lnTo>
                    <a:pt x="5987" y="1438"/>
                  </a:lnTo>
                  <a:lnTo>
                    <a:pt x="6014" y="1421"/>
                  </a:lnTo>
                  <a:lnTo>
                    <a:pt x="6043" y="1400"/>
                  </a:lnTo>
                  <a:lnTo>
                    <a:pt x="6095" y="1363"/>
                  </a:lnTo>
                  <a:lnTo>
                    <a:pt x="6117" y="1346"/>
                  </a:lnTo>
                  <a:lnTo>
                    <a:pt x="6117" y="1346"/>
                  </a:lnTo>
                  <a:lnTo>
                    <a:pt x="6130" y="1343"/>
                  </a:lnTo>
                  <a:lnTo>
                    <a:pt x="6144" y="1340"/>
                  </a:lnTo>
                  <a:lnTo>
                    <a:pt x="6159" y="1331"/>
                  </a:lnTo>
                  <a:lnTo>
                    <a:pt x="6176" y="1321"/>
                  </a:lnTo>
                  <a:lnTo>
                    <a:pt x="6183" y="1313"/>
                  </a:lnTo>
                  <a:lnTo>
                    <a:pt x="6191" y="1306"/>
                  </a:lnTo>
                  <a:lnTo>
                    <a:pt x="6198" y="1296"/>
                  </a:lnTo>
                  <a:lnTo>
                    <a:pt x="6203" y="1284"/>
                  </a:lnTo>
                  <a:lnTo>
                    <a:pt x="6208" y="1272"/>
                  </a:lnTo>
                  <a:lnTo>
                    <a:pt x="6211" y="1259"/>
                  </a:lnTo>
                  <a:lnTo>
                    <a:pt x="6211" y="1259"/>
                  </a:lnTo>
                  <a:lnTo>
                    <a:pt x="6213" y="1243"/>
                  </a:lnTo>
                  <a:lnTo>
                    <a:pt x="6213" y="1228"/>
                  </a:lnTo>
                  <a:lnTo>
                    <a:pt x="6211" y="1215"/>
                  </a:lnTo>
                  <a:lnTo>
                    <a:pt x="6208" y="1199"/>
                  </a:lnTo>
                  <a:lnTo>
                    <a:pt x="6204" y="1184"/>
                  </a:lnTo>
                  <a:lnTo>
                    <a:pt x="6199" y="1169"/>
                  </a:lnTo>
                  <a:lnTo>
                    <a:pt x="6186" y="1140"/>
                  </a:lnTo>
                  <a:lnTo>
                    <a:pt x="6171" y="1112"/>
                  </a:lnTo>
                  <a:lnTo>
                    <a:pt x="6156" y="1086"/>
                  </a:lnTo>
                  <a:lnTo>
                    <a:pt x="6130" y="1042"/>
                  </a:lnTo>
                  <a:lnTo>
                    <a:pt x="6130" y="1042"/>
                  </a:lnTo>
                  <a:lnTo>
                    <a:pt x="6120" y="1020"/>
                  </a:lnTo>
                  <a:lnTo>
                    <a:pt x="6108" y="995"/>
                  </a:lnTo>
                  <a:lnTo>
                    <a:pt x="6098" y="966"/>
                  </a:lnTo>
                  <a:lnTo>
                    <a:pt x="6086" y="934"/>
                  </a:lnTo>
                  <a:lnTo>
                    <a:pt x="6078" y="906"/>
                  </a:lnTo>
                  <a:lnTo>
                    <a:pt x="6070" y="877"/>
                  </a:lnTo>
                  <a:lnTo>
                    <a:pt x="6065" y="851"/>
                  </a:lnTo>
                  <a:lnTo>
                    <a:pt x="6063" y="833"/>
                  </a:lnTo>
                  <a:lnTo>
                    <a:pt x="6063" y="833"/>
                  </a:lnTo>
                  <a:lnTo>
                    <a:pt x="6059" y="801"/>
                  </a:lnTo>
                  <a:lnTo>
                    <a:pt x="6056" y="772"/>
                  </a:lnTo>
                  <a:lnTo>
                    <a:pt x="6049" y="732"/>
                  </a:lnTo>
                  <a:lnTo>
                    <a:pt x="6049" y="732"/>
                  </a:lnTo>
                  <a:lnTo>
                    <a:pt x="6043" y="720"/>
                  </a:lnTo>
                  <a:lnTo>
                    <a:pt x="6029" y="694"/>
                  </a:lnTo>
                  <a:lnTo>
                    <a:pt x="5985" y="623"/>
                  </a:lnTo>
                  <a:lnTo>
                    <a:pt x="5960" y="585"/>
                  </a:lnTo>
                  <a:lnTo>
                    <a:pt x="5938" y="546"/>
                  </a:lnTo>
                  <a:lnTo>
                    <a:pt x="5923" y="512"/>
                  </a:lnTo>
                  <a:lnTo>
                    <a:pt x="5918" y="498"/>
                  </a:lnTo>
                  <a:lnTo>
                    <a:pt x="5915" y="488"/>
                  </a:lnTo>
                  <a:lnTo>
                    <a:pt x="5915" y="488"/>
                  </a:lnTo>
                  <a:lnTo>
                    <a:pt x="5909" y="455"/>
                  </a:lnTo>
                  <a:lnTo>
                    <a:pt x="5903" y="431"/>
                  </a:lnTo>
                  <a:lnTo>
                    <a:pt x="5896" y="412"/>
                  </a:lnTo>
                  <a:lnTo>
                    <a:pt x="5893" y="406"/>
                  </a:lnTo>
                  <a:lnTo>
                    <a:pt x="5888" y="400"/>
                  </a:lnTo>
                  <a:lnTo>
                    <a:pt x="5888" y="400"/>
                  </a:lnTo>
                  <a:lnTo>
                    <a:pt x="5881" y="395"/>
                  </a:lnTo>
                  <a:lnTo>
                    <a:pt x="5874" y="390"/>
                  </a:lnTo>
                  <a:lnTo>
                    <a:pt x="5856" y="382"/>
                  </a:lnTo>
                  <a:lnTo>
                    <a:pt x="5834" y="373"/>
                  </a:lnTo>
                  <a:lnTo>
                    <a:pt x="5834" y="373"/>
                  </a:lnTo>
                  <a:lnTo>
                    <a:pt x="5840" y="340"/>
                  </a:lnTo>
                  <a:lnTo>
                    <a:pt x="5852" y="265"/>
                  </a:lnTo>
                  <a:lnTo>
                    <a:pt x="5856" y="225"/>
                  </a:lnTo>
                  <a:lnTo>
                    <a:pt x="5859" y="191"/>
                  </a:lnTo>
                  <a:lnTo>
                    <a:pt x="5859" y="178"/>
                  </a:lnTo>
                  <a:lnTo>
                    <a:pt x="5859" y="166"/>
                  </a:lnTo>
                  <a:lnTo>
                    <a:pt x="5857" y="159"/>
                  </a:lnTo>
                  <a:lnTo>
                    <a:pt x="5856" y="157"/>
                  </a:lnTo>
                  <a:lnTo>
                    <a:pt x="5854" y="157"/>
                  </a:lnTo>
                  <a:lnTo>
                    <a:pt x="5854" y="157"/>
                  </a:lnTo>
                  <a:lnTo>
                    <a:pt x="5847" y="159"/>
                  </a:lnTo>
                  <a:lnTo>
                    <a:pt x="5837" y="164"/>
                  </a:lnTo>
                  <a:lnTo>
                    <a:pt x="5805" y="179"/>
                  </a:lnTo>
                  <a:lnTo>
                    <a:pt x="5719" y="228"/>
                  </a:lnTo>
                  <a:lnTo>
                    <a:pt x="5598" y="299"/>
                  </a:lnTo>
                  <a:lnTo>
                    <a:pt x="5598" y="299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0357BE9A-E394-4CF3-A2B4-D84E17EF3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900" y="3081338"/>
              <a:ext cx="2209800" cy="2727325"/>
            </a:xfrm>
            <a:custGeom>
              <a:avLst/>
              <a:gdLst>
                <a:gd name="T0" fmla="*/ 5 w 1392"/>
                <a:gd name="T1" fmla="*/ 132 h 1718"/>
                <a:gd name="T2" fmla="*/ 86 w 1392"/>
                <a:gd name="T3" fmla="*/ 233 h 1718"/>
                <a:gd name="T4" fmla="*/ 211 w 1392"/>
                <a:gd name="T5" fmla="*/ 414 h 1718"/>
                <a:gd name="T6" fmla="*/ 275 w 1392"/>
                <a:gd name="T7" fmla="*/ 524 h 1718"/>
                <a:gd name="T8" fmla="*/ 303 w 1392"/>
                <a:gd name="T9" fmla="*/ 588 h 1718"/>
                <a:gd name="T10" fmla="*/ 376 w 1392"/>
                <a:gd name="T11" fmla="*/ 801 h 1718"/>
                <a:gd name="T12" fmla="*/ 393 w 1392"/>
                <a:gd name="T13" fmla="*/ 902 h 1718"/>
                <a:gd name="T14" fmla="*/ 394 w 1392"/>
                <a:gd name="T15" fmla="*/ 980 h 1718"/>
                <a:gd name="T16" fmla="*/ 384 w 1392"/>
                <a:gd name="T17" fmla="*/ 1056 h 1718"/>
                <a:gd name="T18" fmla="*/ 378 w 1392"/>
                <a:gd name="T19" fmla="*/ 1166 h 1718"/>
                <a:gd name="T20" fmla="*/ 384 w 1392"/>
                <a:gd name="T21" fmla="*/ 1205 h 1718"/>
                <a:gd name="T22" fmla="*/ 405 w 1392"/>
                <a:gd name="T23" fmla="*/ 1240 h 1718"/>
                <a:gd name="T24" fmla="*/ 425 w 1392"/>
                <a:gd name="T25" fmla="*/ 1264 h 1718"/>
                <a:gd name="T26" fmla="*/ 674 w 1392"/>
                <a:gd name="T27" fmla="*/ 1470 h 1718"/>
                <a:gd name="T28" fmla="*/ 882 w 1392"/>
                <a:gd name="T29" fmla="*/ 1637 h 1718"/>
                <a:gd name="T30" fmla="*/ 907 w 1392"/>
                <a:gd name="T31" fmla="*/ 1664 h 1718"/>
                <a:gd name="T32" fmla="*/ 951 w 1392"/>
                <a:gd name="T33" fmla="*/ 1683 h 1718"/>
                <a:gd name="T34" fmla="*/ 979 w 1392"/>
                <a:gd name="T35" fmla="*/ 1683 h 1718"/>
                <a:gd name="T36" fmla="*/ 1008 w 1392"/>
                <a:gd name="T37" fmla="*/ 1674 h 1718"/>
                <a:gd name="T38" fmla="*/ 1032 w 1392"/>
                <a:gd name="T39" fmla="*/ 1676 h 1718"/>
                <a:gd name="T40" fmla="*/ 1067 w 1392"/>
                <a:gd name="T41" fmla="*/ 1698 h 1718"/>
                <a:gd name="T42" fmla="*/ 1104 w 1392"/>
                <a:gd name="T43" fmla="*/ 1713 h 1718"/>
                <a:gd name="T44" fmla="*/ 1136 w 1392"/>
                <a:gd name="T45" fmla="*/ 1718 h 1718"/>
                <a:gd name="T46" fmla="*/ 1180 w 1392"/>
                <a:gd name="T47" fmla="*/ 1711 h 1718"/>
                <a:gd name="T48" fmla="*/ 1207 w 1392"/>
                <a:gd name="T49" fmla="*/ 1703 h 1718"/>
                <a:gd name="T50" fmla="*/ 1214 w 1392"/>
                <a:gd name="T51" fmla="*/ 1713 h 1718"/>
                <a:gd name="T52" fmla="*/ 1227 w 1392"/>
                <a:gd name="T53" fmla="*/ 1716 h 1718"/>
                <a:gd name="T54" fmla="*/ 1254 w 1392"/>
                <a:gd name="T55" fmla="*/ 1716 h 1718"/>
                <a:gd name="T56" fmla="*/ 1261 w 1392"/>
                <a:gd name="T57" fmla="*/ 1718 h 1718"/>
                <a:gd name="T58" fmla="*/ 1301 w 1392"/>
                <a:gd name="T59" fmla="*/ 1710 h 1718"/>
                <a:gd name="T60" fmla="*/ 1360 w 1392"/>
                <a:gd name="T61" fmla="*/ 1691 h 1718"/>
                <a:gd name="T62" fmla="*/ 1386 w 1392"/>
                <a:gd name="T63" fmla="*/ 1669 h 1718"/>
                <a:gd name="T64" fmla="*/ 1392 w 1392"/>
                <a:gd name="T65" fmla="*/ 1625 h 1718"/>
                <a:gd name="T66" fmla="*/ 1387 w 1392"/>
                <a:gd name="T67" fmla="*/ 1578 h 1718"/>
                <a:gd name="T68" fmla="*/ 1370 w 1392"/>
                <a:gd name="T69" fmla="*/ 1548 h 1718"/>
                <a:gd name="T70" fmla="*/ 1355 w 1392"/>
                <a:gd name="T71" fmla="*/ 1534 h 1718"/>
                <a:gd name="T72" fmla="*/ 1296 w 1392"/>
                <a:gd name="T73" fmla="*/ 1504 h 1718"/>
                <a:gd name="T74" fmla="*/ 1227 w 1392"/>
                <a:gd name="T75" fmla="*/ 1490 h 1718"/>
                <a:gd name="T76" fmla="*/ 1173 w 1392"/>
                <a:gd name="T77" fmla="*/ 1494 h 1718"/>
                <a:gd name="T78" fmla="*/ 1079 w 1392"/>
                <a:gd name="T79" fmla="*/ 1507 h 1718"/>
                <a:gd name="T80" fmla="*/ 897 w 1392"/>
                <a:gd name="T81" fmla="*/ 1321 h 1718"/>
                <a:gd name="T82" fmla="*/ 850 w 1392"/>
                <a:gd name="T83" fmla="*/ 1262 h 1718"/>
                <a:gd name="T84" fmla="*/ 818 w 1392"/>
                <a:gd name="T85" fmla="*/ 1206 h 1718"/>
                <a:gd name="T86" fmla="*/ 809 w 1392"/>
                <a:gd name="T87" fmla="*/ 1183 h 1718"/>
                <a:gd name="T88" fmla="*/ 796 w 1392"/>
                <a:gd name="T89" fmla="*/ 1056 h 1718"/>
                <a:gd name="T90" fmla="*/ 797 w 1392"/>
                <a:gd name="T91" fmla="*/ 919 h 1718"/>
                <a:gd name="T92" fmla="*/ 802 w 1392"/>
                <a:gd name="T93" fmla="*/ 879 h 1718"/>
                <a:gd name="T94" fmla="*/ 814 w 1392"/>
                <a:gd name="T95" fmla="*/ 752 h 1718"/>
                <a:gd name="T96" fmla="*/ 819 w 1392"/>
                <a:gd name="T97" fmla="*/ 585 h 1718"/>
                <a:gd name="T98" fmla="*/ 828 w 1392"/>
                <a:gd name="T99" fmla="*/ 519 h 1718"/>
                <a:gd name="T100" fmla="*/ 836 w 1392"/>
                <a:gd name="T101" fmla="*/ 232 h 1718"/>
                <a:gd name="T102" fmla="*/ 674 w 1392"/>
                <a:gd name="T103" fmla="*/ 41 h 1718"/>
                <a:gd name="T104" fmla="*/ 94 w 1392"/>
                <a:gd name="T105" fmla="*/ 149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92" h="1718">
                  <a:moveTo>
                    <a:pt x="0" y="129"/>
                  </a:moveTo>
                  <a:lnTo>
                    <a:pt x="0" y="129"/>
                  </a:lnTo>
                  <a:lnTo>
                    <a:pt x="5" y="132"/>
                  </a:lnTo>
                  <a:lnTo>
                    <a:pt x="13" y="142"/>
                  </a:lnTo>
                  <a:lnTo>
                    <a:pt x="44" y="179"/>
                  </a:lnTo>
                  <a:lnTo>
                    <a:pt x="86" y="233"/>
                  </a:lnTo>
                  <a:lnTo>
                    <a:pt x="137" y="301"/>
                  </a:lnTo>
                  <a:lnTo>
                    <a:pt x="187" y="375"/>
                  </a:lnTo>
                  <a:lnTo>
                    <a:pt x="211" y="414"/>
                  </a:lnTo>
                  <a:lnTo>
                    <a:pt x="234" y="451"/>
                  </a:lnTo>
                  <a:lnTo>
                    <a:pt x="256" y="488"/>
                  </a:lnTo>
                  <a:lnTo>
                    <a:pt x="275" y="524"/>
                  </a:lnTo>
                  <a:lnTo>
                    <a:pt x="292" y="558"/>
                  </a:lnTo>
                  <a:lnTo>
                    <a:pt x="303" y="588"/>
                  </a:lnTo>
                  <a:lnTo>
                    <a:pt x="303" y="588"/>
                  </a:lnTo>
                  <a:lnTo>
                    <a:pt x="342" y="698"/>
                  </a:lnTo>
                  <a:lnTo>
                    <a:pt x="361" y="750"/>
                  </a:lnTo>
                  <a:lnTo>
                    <a:pt x="376" y="801"/>
                  </a:lnTo>
                  <a:lnTo>
                    <a:pt x="386" y="852"/>
                  </a:lnTo>
                  <a:lnTo>
                    <a:pt x="391" y="877"/>
                  </a:lnTo>
                  <a:lnTo>
                    <a:pt x="393" y="902"/>
                  </a:lnTo>
                  <a:lnTo>
                    <a:pt x="394" y="928"/>
                  </a:lnTo>
                  <a:lnTo>
                    <a:pt x="396" y="955"/>
                  </a:lnTo>
                  <a:lnTo>
                    <a:pt x="394" y="980"/>
                  </a:lnTo>
                  <a:lnTo>
                    <a:pt x="391" y="1007"/>
                  </a:lnTo>
                  <a:lnTo>
                    <a:pt x="391" y="1007"/>
                  </a:lnTo>
                  <a:lnTo>
                    <a:pt x="384" y="1056"/>
                  </a:lnTo>
                  <a:lnTo>
                    <a:pt x="379" y="1098"/>
                  </a:lnTo>
                  <a:lnTo>
                    <a:pt x="376" y="1135"/>
                  </a:lnTo>
                  <a:lnTo>
                    <a:pt x="378" y="1166"/>
                  </a:lnTo>
                  <a:lnTo>
                    <a:pt x="378" y="1179"/>
                  </a:lnTo>
                  <a:lnTo>
                    <a:pt x="381" y="1193"/>
                  </a:lnTo>
                  <a:lnTo>
                    <a:pt x="384" y="1205"/>
                  </a:lnTo>
                  <a:lnTo>
                    <a:pt x="389" y="1218"/>
                  </a:lnTo>
                  <a:lnTo>
                    <a:pt x="396" y="1228"/>
                  </a:lnTo>
                  <a:lnTo>
                    <a:pt x="405" y="1240"/>
                  </a:lnTo>
                  <a:lnTo>
                    <a:pt x="413" y="1252"/>
                  </a:lnTo>
                  <a:lnTo>
                    <a:pt x="425" y="1264"/>
                  </a:lnTo>
                  <a:lnTo>
                    <a:pt x="425" y="1264"/>
                  </a:lnTo>
                  <a:lnTo>
                    <a:pt x="462" y="1298"/>
                  </a:lnTo>
                  <a:lnTo>
                    <a:pt x="523" y="1347"/>
                  </a:lnTo>
                  <a:lnTo>
                    <a:pt x="674" y="1470"/>
                  </a:lnTo>
                  <a:lnTo>
                    <a:pt x="877" y="1629"/>
                  </a:lnTo>
                  <a:lnTo>
                    <a:pt x="877" y="1629"/>
                  </a:lnTo>
                  <a:lnTo>
                    <a:pt x="882" y="1637"/>
                  </a:lnTo>
                  <a:lnTo>
                    <a:pt x="888" y="1644"/>
                  </a:lnTo>
                  <a:lnTo>
                    <a:pt x="897" y="1654"/>
                  </a:lnTo>
                  <a:lnTo>
                    <a:pt x="907" y="1664"/>
                  </a:lnTo>
                  <a:lnTo>
                    <a:pt x="920" y="1673"/>
                  </a:lnTo>
                  <a:lnTo>
                    <a:pt x="934" y="1679"/>
                  </a:lnTo>
                  <a:lnTo>
                    <a:pt x="951" y="1683"/>
                  </a:lnTo>
                  <a:lnTo>
                    <a:pt x="951" y="1683"/>
                  </a:lnTo>
                  <a:lnTo>
                    <a:pt x="966" y="1683"/>
                  </a:lnTo>
                  <a:lnTo>
                    <a:pt x="979" y="1683"/>
                  </a:lnTo>
                  <a:lnTo>
                    <a:pt x="991" y="1679"/>
                  </a:lnTo>
                  <a:lnTo>
                    <a:pt x="1000" y="1676"/>
                  </a:lnTo>
                  <a:lnTo>
                    <a:pt x="1008" y="1674"/>
                  </a:lnTo>
                  <a:lnTo>
                    <a:pt x="1016" y="1673"/>
                  </a:lnTo>
                  <a:lnTo>
                    <a:pt x="1023" y="1673"/>
                  </a:lnTo>
                  <a:lnTo>
                    <a:pt x="1032" y="1676"/>
                  </a:lnTo>
                  <a:lnTo>
                    <a:pt x="1032" y="1676"/>
                  </a:lnTo>
                  <a:lnTo>
                    <a:pt x="1048" y="1688"/>
                  </a:lnTo>
                  <a:lnTo>
                    <a:pt x="1067" y="1698"/>
                  </a:lnTo>
                  <a:lnTo>
                    <a:pt x="1079" y="1705"/>
                  </a:lnTo>
                  <a:lnTo>
                    <a:pt x="1091" y="1710"/>
                  </a:lnTo>
                  <a:lnTo>
                    <a:pt x="1104" y="1713"/>
                  </a:lnTo>
                  <a:lnTo>
                    <a:pt x="1119" y="1716"/>
                  </a:lnTo>
                  <a:lnTo>
                    <a:pt x="1119" y="1716"/>
                  </a:lnTo>
                  <a:lnTo>
                    <a:pt x="1136" y="1718"/>
                  </a:lnTo>
                  <a:lnTo>
                    <a:pt x="1151" y="1716"/>
                  </a:lnTo>
                  <a:lnTo>
                    <a:pt x="1166" y="1715"/>
                  </a:lnTo>
                  <a:lnTo>
                    <a:pt x="1180" y="1711"/>
                  </a:lnTo>
                  <a:lnTo>
                    <a:pt x="1200" y="1706"/>
                  </a:lnTo>
                  <a:lnTo>
                    <a:pt x="1207" y="1703"/>
                  </a:lnTo>
                  <a:lnTo>
                    <a:pt x="1207" y="1703"/>
                  </a:lnTo>
                  <a:lnTo>
                    <a:pt x="1207" y="1705"/>
                  </a:lnTo>
                  <a:lnTo>
                    <a:pt x="1210" y="1710"/>
                  </a:lnTo>
                  <a:lnTo>
                    <a:pt x="1214" y="1713"/>
                  </a:lnTo>
                  <a:lnTo>
                    <a:pt x="1217" y="1715"/>
                  </a:lnTo>
                  <a:lnTo>
                    <a:pt x="1222" y="1716"/>
                  </a:lnTo>
                  <a:lnTo>
                    <a:pt x="1227" y="1716"/>
                  </a:lnTo>
                  <a:lnTo>
                    <a:pt x="1227" y="1716"/>
                  </a:lnTo>
                  <a:lnTo>
                    <a:pt x="1247" y="1716"/>
                  </a:lnTo>
                  <a:lnTo>
                    <a:pt x="1254" y="1716"/>
                  </a:lnTo>
                  <a:lnTo>
                    <a:pt x="1254" y="1716"/>
                  </a:lnTo>
                  <a:lnTo>
                    <a:pt x="1256" y="1718"/>
                  </a:lnTo>
                  <a:lnTo>
                    <a:pt x="1261" y="1718"/>
                  </a:lnTo>
                  <a:lnTo>
                    <a:pt x="1276" y="1716"/>
                  </a:lnTo>
                  <a:lnTo>
                    <a:pt x="1301" y="1710"/>
                  </a:lnTo>
                  <a:lnTo>
                    <a:pt x="1301" y="1710"/>
                  </a:lnTo>
                  <a:lnTo>
                    <a:pt x="1333" y="1700"/>
                  </a:lnTo>
                  <a:lnTo>
                    <a:pt x="1347" y="1696"/>
                  </a:lnTo>
                  <a:lnTo>
                    <a:pt x="1360" y="1691"/>
                  </a:lnTo>
                  <a:lnTo>
                    <a:pt x="1370" y="1686"/>
                  </a:lnTo>
                  <a:lnTo>
                    <a:pt x="1379" y="1678"/>
                  </a:lnTo>
                  <a:lnTo>
                    <a:pt x="1386" y="1669"/>
                  </a:lnTo>
                  <a:lnTo>
                    <a:pt x="1389" y="1656"/>
                  </a:lnTo>
                  <a:lnTo>
                    <a:pt x="1389" y="1656"/>
                  </a:lnTo>
                  <a:lnTo>
                    <a:pt x="1392" y="1625"/>
                  </a:lnTo>
                  <a:lnTo>
                    <a:pt x="1392" y="1608"/>
                  </a:lnTo>
                  <a:lnTo>
                    <a:pt x="1392" y="1593"/>
                  </a:lnTo>
                  <a:lnTo>
                    <a:pt x="1387" y="1578"/>
                  </a:lnTo>
                  <a:lnTo>
                    <a:pt x="1380" y="1561"/>
                  </a:lnTo>
                  <a:lnTo>
                    <a:pt x="1377" y="1554"/>
                  </a:lnTo>
                  <a:lnTo>
                    <a:pt x="1370" y="1548"/>
                  </a:lnTo>
                  <a:lnTo>
                    <a:pt x="1364" y="1541"/>
                  </a:lnTo>
                  <a:lnTo>
                    <a:pt x="1355" y="1534"/>
                  </a:lnTo>
                  <a:lnTo>
                    <a:pt x="1355" y="1534"/>
                  </a:lnTo>
                  <a:lnTo>
                    <a:pt x="1337" y="1522"/>
                  </a:lnTo>
                  <a:lnTo>
                    <a:pt x="1318" y="1512"/>
                  </a:lnTo>
                  <a:lnTo>
                    <a:pt x="1296" y="1504"/>
                  </a:lnTo>
                  <a:lnTo>
                    <a:pt x="1274" y="1497"/>
                  </a:lnTo>
                  <a:lnTo>
                    <a:pt x="1252" y="1494"/>
                  </a:lnTo>
                  <a:lnTo>
                    <a:pt x="1227" y="1490"/>
                  </a:lnTo>
                  <a:lnTo>
                    <a:pt x="1200" y="1490"/>
                  </a:lnTo>
                  <a:lnTo>
                    <a:pt x="1173" y="1494"/>
                  </a:lnTo>
                  <a:lnTo>
                    <a:pt x="1173" y="1494"/>
                  </a:lnTo>
                  <a:lnTo>
                    <a:pt x="1097" y="1504"/>
                  </a:lnTo>
                  <a:lnTo>
                    <a:pt x="1079" y="1507"/>
                  </a:lnTo>
                  <a:lnTo>
                    <a:pt x="1079" y="1507"/>
                  </a:lnTo>
                  <a:lnTo>
                    <a:pt x="993" y="1421"/>
                  </a:lnTo>
                  <a:lnTo>
                    <a:pt x="925" y="1352"/>
                  </a:lnTo>
                  <a:lnTo>
                    <a:pt x="897" y="1321"/>
                  </a:lnTo>
                  <a:lnTo>
                    <a:pt x="877" y="1298"/>
                  </a:lnTo>
                  <a:lnTo>
                    <a:pt x="877" y="1298"/>
                  </a:lnTo>
                  <a:lnTo>
                    <a:pt x="850" y="1262"/>
                  </a:lnTo>
                  <a:lnTo>
                    <a:pt x="831" y="1233"/>
                  </a:lnTo>
                  <a:lnTo>
                    <a:pt x="823" y="1220"/>
                  </a:lnTo>
                  <a:lnTo>
                    <a:pt x="818" y="1206"/>
                  </a:lnTo>
                  <a:lnTo>
                    <a:pt x="812" y="1195"/>
                  </a:lnTo>
                  <a:lnTo>
                    <a:pt x="809" y="1183"/>
                  </a:lnTo>
                  <a:lnTo>
                    <a:pt x="809" y="1183"/>
                  </a:lnTo>
                  <a:lnTo>
                    <a:pt x="802" y="1135"/>
                  </a:lnTo>
                  <a:lnTo>
                    <a:pt x="799" y="1098"/>
                  </a:lnTo>
                  <a:lnTo>
                    <a:pt x="796" y="1056"/>
                  </a:lnTo>
                  <a:lnTo>
                    <a:pt x="794" y="1009"/>
                  </a:lnTo>
                  <a:lnTo>
                    <a:pt x="794" y="963"/>
                  </a:lnTo>
                  <a:lnTo>
                    <a:pt x="797" y="919"/>
                  </a:lnTo>
                  <a:lnTo>
                    <a:pt x="799" y="897"/>
                  </a:lnTo>
                  <a:lnTo>
                    <a:pt x="802" y="879"/>
                  </a:lnTo>
                  <a:lnTo>
                    <a:pt x="802" y="879"/>
                  </a:lnTo>
                  <a:lnTo>
                    <a:pt x="809" y="840"/>
                  </a:lnTo>
                  <a:lnTo>
                    <a:pt x="812" y="796"/>
                  </a:lnTo>
                  <a:lnTo>
                    <a:pt x="814" y="752"/>
                  </a:lnTo>
                  <a:lnTo>
                    <a:pt x="816" y="706"/>
                  </a:lnTo>
                  <a:lnTo>
                    <a:pt x="816" y="620"/>
                  </a:lnTo>
                  <a:lnTo>
                    <a:pt x="819" y="585"/>
                  </a:lnTo>
                  <a:lnTo>
                    <a:pt x="823" y="554"/>
                  </a:lnTo>
                  <a:lnTo>
                    <a:pt x="823" y="554"/>
                  </a:lnTo>
                  <a:lnTo>
                    <a:pt x="828" y="519"/>
                  </a:lnTo>
                  <a:lnTo>
                    <a:pt x="831" y="466"/>
                  </a:lnTo>
                  <a:lnTo>
                    <a:pt x="834" y="343"/>
                  </a:lnTo>
                  <a:lnTo>
                    <a:pt x="836" y="232"/>
                  </a:lnTo>
                  <a:lnTo>
                    <a:pt x="836" y="183"/>
                  </a:lnTo>
                  <a:lnTo>
                    <a:pt x="1011" y="95"/>
                  </a:lnTo>
                  <a:lnTo>
                    <a:pt x="674" y="41"/>
                  </a:lnTo>
                  <a:lnTo>
                    <a:pt x="438" y="0"/>
                  </a:lnTo>
                  <a:lnTo>
                    <a:pt x="290" y="95"/>
                  </a:lnTo>
                  <a:lnTo>
                    <a:pt x="94" y="149"/>
                  </a:lnTo>
                  <a:lnTo>
                    <a:pt x="81" y="102"/>
                  </a:lnTo>
                  <a:lnTo>
                    <a:pt x="0" y="129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58A89A6F-A059-4A58-AA8D-7ED17F8B6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900" y="2609850"/>
              <a:ext cx="3178175" cy="1201738"/>
            </a:xfrm>
            <a:custGeom>
              <a:avLst/>
              <a:gdLst>
                <a:gd name="T0" fmla="*/ 1254 w 2002"/>
                <a:gd name="T1" fmla="*/ 574 h 757"/>
                <a:gd name="T2" fmla="*/ 1254 w 2002"/>
                <a:gd name="T3" fmla="*/ 574 h 757"/>
                <a:gd name="T4" fmla="*/ 1342 w 2002"/>
                <a:gd name="T5" fmla="*/ 601 h 757"/>
                <a:gd name="T6" fmla="*/ 1443 w 2002"/>
                <a:gd name="T7" fmla="*/ 655 h 757"/>
                <a:gd name="T8" fmla="*/ 1551 w 2002"/>
                <a:gd name="T9" fmla="*/ 669 h 757"/>
                <a:gd name="T10" fmla="*/ 1659 w 2002"/>
                <a:gd name="T11" fmla="*/ 689 h 757"/>
                <a:gd name="T12" fmla="*/ 1746 w 2002"/>
                <a:gd name="T13" fmla="*/ 736 h 757"/>
                <a:gd name="T14" fmla="*/ 1780 w 2002"/>
                <a:gd name="T15" fmla="*/ 693 h 757"/>
                <a:gd name="T16" fmla="*/ 1820 w 2002"/>
                <a:gd name="T17" fmla="*/ 689 h 757"/>
                <a:gd name="T18" fmla="*/ 1854 w 2002"/>
                <a:gd name="T19" fmla="*/ 706 h 757"/>
                <a:gd name="T20" fmla="*/ 1861 w 2002"/>
                <a:gd name="T21" fmla="*/ 713 h 757"/>
                <a:gd name="T22" fmla="*/ 1861 w 2002"/>
                <a:gd name="T23" fmla="*/ 750 h 757"/>
                <a:gd name="T24" fmla="*/ 1868 w 2002"/>
                <a:gd name="T25" fmla="*/ 750 h 757"/>
                <a:gd name="T26" fmla="*/ 1949 w 2002"/>
                <a:gd name="T27" fmla="*/ 709 h 757"/>
                <a:gd name="T28" fmla="*/ 1989 w 2002"/>
                <a:gd name="T29" fmla="*/ 716 h 757"/>
                <a:gd name="T30" fmla="*/ 1967 w 2002"/>
                <a:gd name="T31" fmla="*/ 586 h 757"/>
                <a:gd name="T32" fmla="*/ 1964 w 2002"/>
                <a:gd name="T33" fmla="*/ 505 h 757"/>
                <a:gd name="T34" fmla="*/ 2002 w 2002"/>
                <a:gd name="T35" fmla="*/ 250 h 757"/>
                <a:gd name="T36" fmla="*/ 1969 w 2002"/>
                <a:gd name="T37" fmla="*/ 263 h 757"/>
                <a:gd name="T38" fmla="*/ 1861 w 2002"/>
                <a:gd name="T39" fmla="*/ 250 h 757"/>
                <a:gd name="T40" fmla="*/ 1665 w 2002"/>
                <a:gd name="T41" fmla="*/ 54 h 757"/>
                <a:gd name="T42" fmla="*/ 1630 w 2002"/>
                <a:gd name="T43" fmla="*/ 68 h 757"/>
                <a:gd name="T44" fmla="*/ 1557 w 2002"/>
                <a:gd name="T45" fmla="*/ 68 h 757"/>
                <a:gd name="T46" fmla="*/ 1524 w 2002"/>
                <a:gd name="T47" fmla="*/ 79 h 757"/>
                <a:gd name="T48" fmla="*/ 1348 w 2002"/>
                <a:gd name="T49" fmla="*/ 47 h 757"/>
                <a:gd name="T50" fmla="*/ 1207 w 2002"/>
                <a:gd name="T51" fmla="*/ 74 h 757"/>
                <a:gd name="T52" fmla="*/ 1153 w 2002"/>
                <a:gd name="T53" fmla="*/ 13 h 757"/>
                <a:gd name="T54" fmla="*/ 1106 w 2002"/>
                <a:gd name="T55" fmla="*/ 40 h 757"/>
                <a:gd name="T56" fmla="*/ 668 w 2002"/>
                <a:gd name="T57" fmla="*/ 40 h 757"/>
                <a:gd name="T58" fmla="*/ 647 w 2002"/>
                <a:gd name="T59" fmla="*/ 68 h 757"/>
                <a:gd name="T60" fmla="*/ 620 w 2002"/>
                <a:gd name="T61" fmla="*/ 46 h 757"/>
                <a:gd name="T62" fmla="*/ 592 w 2002"/>
                <a:gd name="T63" fmla="*/ 20 h 757"/>
                <a:gd name="T64" fmla="*/ 553 w 2002"/>
                <a:gd name="T65" fmla="*/ 101 h 757"/>
                <a:gd name="T66" fmla="*/ 445 w 2002"/>
                <a:gd name="T67" fmla="*/ 157 h 757"/>
                <a:gd name="T68" fmla="*/ 432 w 2002"/>
                <a:gd name="T69" fmla="*/ 142 h 757"/>
                <a:gd name="T70" fmla="*/ 229 w 2002"/>
                <a:gd name="T71" fmla="*/ 250 h 757"/>
                <a:gd name="T72" fmla="*/ 74 w 2002"/>
                <a:gd name="T73" fmla="*/ 365 h 757"/>
                <a:gd name="T74" fmla="*/ 148 w 2002"/>
                <a:gd name="T75" fmla="*/ 466 h 757"/>
                <a:gd name="T76" fmla="*/ 452 w 2002"/>
                <a:gd name="T77" fmla="*/ 426 h 757"/>
                <a:gd name="T78" fmla="*/ 587 w 2002"/>
                <a:gd name="T79" fmla="*/ 432 h 757"/>
                <a:gd name="T80" fmla="*/ 769 w 2002"/>
                <a:gd name="T81" fmla="*/ 459 h 757"/>
                <a:gd name="T82" fmla="*/ 930 w 2002"/>
                <a:gd name="T83" fmla="*/ 608 h 757"/>
                <a:gd name="T84" fmla="*/ 1032 w 2002"/>
                <a:gd name="T85" fmla="*/ 608 h 757"/>
                <a:gd name="T86" fmla="*/ 1080 w 2002"/>
                <a:gd name="T87" fmla="*/ 623 h 757"/>
                <a:gd name="T88" fmla="*/ 1086 w 2002"/>
                <a:gd name="T89" fmla="*/ 628 h 757"/>
                <a:gd name="T90" fmla="*/ 1106 w 2002"/>
                <a:gd name="T91" fmla="*/ 588 h 757"/>
                <a:gd name="T92" fmla="*/ 1126 w 2002"/>
                <a:gd name="T93" fmla="*/ 608 h 757"/>
                <a:gd name="T94" fmla="*/ 1148 w 2002"/>
                <a:gd name="T95" fmla="*/ 586 h 757"/>
                <a:gd name="T96" fmla="*/ 1187 w 2002"/>
                <a:gd name="T97" fmla="*/ 588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02" h="757">
                  <a:moveTo>
                    <a:pt x="1227" y="655"/>
                  </a:moveTo>
                  <a:lnTo>
                    <a:pt x="1227" y="655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9" y="588"/>
                  </a:lnTo>
                  <a:lnTo>
                    <a:pt x="1271" y="611"/>
                  </a:lnTo>
                  <a:lnTo>
                    <a:pt x="1288" y="642"/>
                  </a:lnTo>
                  <a:lnTo>
                    <a:pt x="1342" y="601"/>
                  </a:lnTo>
                  <a:lnTo>
                    <a:pt x="1362" y="662"/>
                  </a:lnTo>
                  <a:lnTo>
                    <a:pt x="1389" y="622"/>
                  </a:lnTo>
                  <a:lnTo>
                    <a:pt x="1416" y="682"/>
                  </a:lnTo>
                  <a:lnTo>
                    <a:pt x="1443" y="655"/>
                  </a:lnTo>
                  <a:lnTo>
                    <a:pt x="1456" y="716"/>
                  </a:lnTo>
                  <a:lnTo>
                    <a:pt x="1490" y="655"/>
                  </a:lnTo>
                  <a:lnTo>
                    <a:pt x="1517" y="730"/>
                  </a:lnTo>
                  <a:lnTo>
                    <a:pt x="1551" y="669"/>
                  </a:lnTo>
                  <a:lnTo>
                    <a:pt x="1584" y="736"/>
                  </a:lnTo>
                  <a:lnTo>
                    <a:pt x="1611" y="669"/>
                  </a:lnTo>
                  <a:lnTo>
                    <a:pt x="1625" y="723"/>
                  </a:lnTo>
                  <a:lnTo>
                    <a:pt x="1659" y="689"/>
                  </a:lnTo>
                  <a:lnTo>
                    <a:pt x="1699" y="730"/>
                  </a:lnTo>
                  <a:lnTo>
                    <a:pt x="1713" y="689"/>
                  </a:lnTo>
                  <a:lnTo>
                    <a:pt x="1746" y="736"/>
                  </a:lnTo>
                  <a:lnTo>
                    <a:pt x="1746" y="736"/>
                  </a:lnTo>
                  <a:lnTo>
                    <a:pt x="1765" y="709"/>
                  </a:lnTo>
                  <a:lnTo>
                    <a:pt x="1780" y="689"/>
                  </a:lnTo>
                  <a:lnTo>
                    <a:pt x="1780" y="689"/>
                  </a:lnTo>
                  <a:lnTo>
                    <a:pt x="1780" y="693"/>
                  </a:lnTo>
                  <a:lnTo>
                    <a:pt x="1780" y="696"/>
                  </a:lnTo>
                  <a:lnTo>
                    <a:pt x="1782" y="704"/>
                  </a:lnTo>
                  <a:lnTo>
                    <a:pt x="1787" y="716"/>
                  </a:lnTo>
                  <a:lnTo>
                    <a:pt x="1820" y="689"/>
                  </a:lnTo>
                  <a:lnTo>
                    <a:pt x="1820" y="736"/>
                  </a:lnTo>
                  <a:lnTo>
                    <a:pt x="1820" y="736"/>
                  </a:lnTo>
                  <a:lnTo>
                    <a:pt x="1841" y="718"/>
                  </a:lnTo>
                  <a:lnTo>
                    <a:pt x="1854" y="706"/>
                  </a:lnTo>
                  <a:lnTo>
                    <a:pt x="1859" y="703"/>
                  </a:lnTo>
                  <a:lnTo>
                    <a:pt x="1861" y="703"/>
                  </a:lnTo>
                  <a:lnTo>
                    <a:pt x="1861" y="703"/>
                  </a:lnTo>
                  <a:lnTo>
                    <a:pt x="1861" y="713"/>
                  </a:lnTo>
                  <a:lnTo>
                    <a:pt x="1859" y="731"/>
                  </a:lnTo>
                  <a:lnTo>
                    <a:pt x="1859" y="742"/>
                  </a:lnTo>
                  <a:lnTo>
                    <a:pt x="1859" y="748"/>
                  </a:lnTo>
                  <a:lnTo>
                    <a:pt x="1861" y="750"/>
                  </a:lnTo>
                  <a:lnTo>
                    <a:pt x="1863" y="752"/>
                  </a:lnTo>
                  <a:lnTo>
                    <a:pt x="1864" y="752"/>
                  </a:lnTo>
                  <a:lnTo>
                    <a:pt x="1868" y="750"/>
                  </a:lnTo>
                  <a:lnTo>
                    <a:pt x="1868" y="750"/>
                  </a:lnTo>
                  <a:lnTo>
                    <a:pt x="1888" y="735"/>
                  </a:lnTo>
                  <a:lnTo>
                    <a:pt x="1895" y="730"/>
                  </a:lnTo>
                  <a:lnTo>
                    <a:pt x="1922" y="757"/>
                  </a:lnTo>
                  <a:lnTo>
                    <a:pt x="1949" y="709"/>
                  </a:lnTo>
                  <a:lnTo>
                    <a:pt x="1949" y="743"/>
                  </a:lnTo>
                  <a:lnTo>
                    <a:pt x="1976" y="716"/>
                  </a:lnTo>
                  <a:lnTo>
                    <a:pt x="1981" y="730"/>
                  </a:lnTo>
                  <a:lnTo>
                    <a:pt x="1989" y="716"/>
                  </a:lnTo>
                  <a:lnTo>
                    <a:pt x="1989" y="716"/>
                  </a:lnTo>
                  <a:lnTo>
                    <a:pt x="1986" y="696"/>
                  </a:lnTo>
                  <a:lnTo>
                    <a:pt x="1976" y="647"/>
                  </a:lnTo>
                  <a:lnTo>
                    <a:pt x="1967" y="586"/>
                  </a:lnTo>
                  <a:lnTo>
                    <a:pt x="1964" y="557"/>
                  </a:lnTo>
                  <a:lnTo>
                    <a:pt x="1962" y="534"/>
                  </a:lnTo>
                  <a:lnTo>
                    <a:pt x="1962" y="534"/>
                  </a:lnTo>
                  <a:lnTo>
                    <a:pt x="1964" y="505"/>
                  </a:lnTo>
                  <a:lnTo>
                    <a:pt x="1969" y="466"/>
                  </a:lnTo>
                  <a:lnTo>
                    <a:pt x="1982" y="373"/>
                  </a:lnTo>
                  <a:lnTo>
                    <a:pt x="2002" y="250"/>
                  </a:lnTo>
                  <a:lnTo>
                    <a:pt x="2002" y="250"/>
                  </a:lnTo>
                  <a:lnTo>
                    <a:pt x="2002" y="250"/>
                  </a:lnTo>
                  <a:lnTo>
                    <a:pt x="1999" y="250"/>
                  </a:lnTo>
                  <a:lnTo>
                    <a:pt x="1992" y="252"/>
                  </a:lnTo>
                  <a:lnTo>
                    <a:pt x="1969" y="263"/>
                  </a:lnTo>
                  <a:lnTo>
                    <a:pt x="1935" y="284"/>
                  </a:lnTo>
                  <a:lnTo>
                    <a:pt x="1888" y="223"/>
                  </a:lnTo>
                  <a:lnTo>
                    <a:pt x="1861" y="250"/>
                  </a:lnTo>
                  <a:lnTo>
                    <a:pt x="1861" y="250"/>
                  </a:lnTo>
                  <a:lnTo>
                    <a:pt x="1765" y="154"/>
                  </a:lnTo>
                  <a:lnTo>
                    <a:pt x="1697" y="88"/>
                  </a:lnTo>
                  <a:lnTo>
                    <a:pt x="1665" y="54"/>
                  </a:lnTo>
                  <a:lnTo>
                    <a:pt x="1665" y="54"/>
                  </a:lnTo>
                  <a:lnTo>
                    <a:pt x="1664" y="54"/>
                  </a:lnTo>
                  <a:lnTo>
                    <a:pt x="1662" y="54"/>
                  </a:lnTo>
                  <a:lnTo>
                    <a:pt x="1654" y="56"/>
                  </a:lnTo>
                  <a:lnTo>
                    <a:pt x="1630" y="68"/>
                  </a:lnTo>
                  <a:lnTo>
                    <a:pt x="1598" y="88"/>
                  </a:lnTo>
                  <a:lnTo>
                    <a:pt x="1598" y="88"/>
                  </a:lnTo>
                  <a:lnTo>
                    <a:pt x="1581" y="79"/>
                  </a:lnTo>
                  <a:lnTo>
                    <a:pt x="1557" y="68"/>
                  </a:lnTo>
                  <a:lnTo>
                    <a:pt x="1557" y="68"/>
                  </a:lnTo>
                  <a:lnTo>
                    <a:pt x="1552" y="68"/>
                  </a:lnTo>
                  <a:lnTo>
                    <a:pt x="1544" y="71"/>
                  </a:lnTo>
                  <a:lnTo>
                    <a:pt x="1524" y="79"/>
                  </a:lnTo>
                  <a:lnTo>
                    <a:pt x="1497" y="95"/>
                  </a:lnTo>
                  <a:lnTo>
                    <a:pt x="1463" y="54"/>
                  </a:lnTo>
                  <a:lnTo>
                    <a:pt x="1436" y="88"/>
                  </a:lnTo>
                  <a:lnTo>
                    <a:pt x="1348" y="47"/>
                  </a:lnTo>
                  <a:lnTo>
                    <a:pt x="1335" y="74"/>
                  </a:lnTo>
                  <a:lnTo>
                    <a:pt x="1261" y="13"/>
                  </a:lnTo>
                  <a:lnTo>
                    <a:pt x="1207" y="74"/>
                  </a:lnTo>
                  <a:lnTo>
                    <a:pt x="1207" y="74"/>
                  </a:lnTo>
                  <a:lnTo>
                    <a:pt x="1183" y="46"/>
                  </a:lnTo>
                  <a:lnTo>
                    <a:pt x="1165" y="24"/>
                  </a:lnTo>
                  <a:lnTo>
                    <a:pt x="1153" y="13"/>
                  </a:lnTo>
                  <a:lnTo>
                    <a:pt x="1153" y="13"/>
                  </a:lnTo>
                  <a:lnTo>
                    <a:pt x="1150" y="13"/>
                  </a:lnTo>
                  <a:lnTo>
                    <a:pt x="1143" y="17"/>
                  </a:lnTo>
                  <a:lnTo>
                    <a:pt x="1128" y="25"/>
                  </a:lnTo>
                  <a:lnTo>
                    <a:pt x="1106" y="40"/>
                  </a:lnTo>
                  <a:lnTo>
                    <a:pt x="863" y="0"/>
                  </a:lnTo>
                  <a:lnTo>
                    <a:pt x="836" y="34"/>
                  </a:lnTo>
                  <a:lnTo>
                    <a:pt x="668" y="40"/>
                  </a:lnTo>
                  <a:lnTo>
                    <a:pt x="668" y="40"/>
                  </a:lnTo>
                  <a:lnTo>
                    <a:pt x="661" y="54"/>
                  </a:lnTo>
                  <a:lnTo>
                    <a:pt x="654" y="62"/>
                  </a:lnTo>
                  <a:lnTo>
                    <a:pt x="651" y="66"/>
                  </a:lnTo>
                  <a:lnTo>
                    <a:pt x="647" y="68"/>
                  </a:lnTo>
                  <a:lnTo>
                    <a:pt x="647" y="68"/>
                  </a:lnTo>
                  <a:lnTo>
                    <a:pt x="644" y="66"/>
                  </a:lnTo>
                  <a:lnTo>
                    <a:pt x="637" y="61"/>
                  </a:lnTo>
                  <a:lnTo>
                    <a:pt x="620" y="46"/>
                  </a:lnTo>
                  <a:lnTo>
                    <a:pt x="603" y="29"/>
                  </a:lnTo>
                  <a:lnTo>
                    <a:pt x="593" y="20"/>
                  </a:lnTo>
                  <a:lnTo>
                    <a:pt x="593" y="20"/>
                  </a:lnTo>
                  <a:lnTo>
                    <a:pt x="592" y="20"/>
                  </a:lnTo>
                  <a:lnTo>
                    <a:pt x="590" y="22"/>
                  </a:lnTo>
                  <a:lnTo>
                    <a:pt x="585" y="32"/>
                  </a:lnTo>
                  <a:lnTo>
                    <a:pt x="571" y="59"/>
                  </a:lnTo>
                  <a:lnTo>
                    <a:pt x="553" y="101"/>
                  </a:lnTo>
                  <a:lnTo>
                    <a:pt x="526" y="74"/>
                  </a:lnTo>
                  <a:lnTo>
                    <a:pt x="452" y="176"/>
                  </a:lnTo>
                  <a:lnTo>
                    <a:pt x="452" y="176"/>
                  </a:lnTo>
                  <a:lnTo>
                    <a:pt x="445" y="157"/>
                  </a:lnTo>
                  <a:lnTo>
                    <a:pt x="438" y="145"/>
                  </a:lnTo>
                  <a:lnTo>
                    <a:pt x="435" y="142"/>
                  </a:lnTo>
                  <a:lnTo>
                    <a:pt x="432" y="142"/>
                  </a:lnTo>
                  <a:lnTo>
                    <a:pt x="432" y="142"/>
                  </a:lnTo>
                  <a:lnTo>
                    <a:pt x="408" y="164"/>
                  </a:lnTo>
                  <a:lnTo>
                    <a:pt x="366" y="208"/>
                  </a:lnTo>
                  <a:lnTo>
                    <a:pt x="303" y="270"/>
                  </a:lnTo>
                  <a:lnTo>
                    <a:pt x="229" y="250"/>
                  </a:lnTo>
                  <a:lnTo>
                    <a:pt x="202" y="331"/>
                  </a:lnTo>
                  <a:lnTo>
                    <a:pt x="169" y="318"/>
                  </a:lnTo>
                  <a:lnTo>
                    <a:pt x="108" y="432"/>
                  </a:lnTo>
                  <a:lnTo>
                    <a:pt x="74" y="365"/>
                  </a:lnTo>
                  <a:lnTo>
                    <a:pt x="0" y="426"/>
                  </a:lnTo>
                  <a:lnTo>
                    <a:pt x="67" y="426"/>
                  </a:lnTo>
                  <a:lnTo>
                    <a:pt x="88" y="480"/>
                  </a:lnTo>
                  <a:lnTo>
                    <a:pt x="148" y="466"/>
                  </a:lnTo>
                  <a:lnTo>
                    <a:pt x="148" y="540"/>
                  </a:lnTo>
                  <a:lnTo>
                    <a:pt x="371" y="392"/>
                  </a:lnTo>
                  <a:lnTo>
                    <a:pt x="344" y="568"/>
                  </a:lnTo>
                  <a:lnTo>
                    <a:pt x="452" y="426"/>
                  </a:lnTo>
                  <a:lnTo>
                    <a:pt x="438" y="574"/>
                  </a:lnTo>
                  <a:lnTo>
                    <a:pt x="519" y="405"/>
                  </a:lnTo>
                  <a:lnTo>
                    <a:pt x="560" y="507"/>
                  </a:lnTo>
                  <a:lnTo>
                    <a:pt x="587" y="432"/>
                  </a:lnTo>
                  <a:lnTo>
                    <a:pt x="627" y="588"/>
                  </a:lnTo>
                  <a:lnTo>
                    <a:pt x="661" y="453"/>
                  </a:lnTo>
                  <a:lnTo>
                    <a:pt x="735" y="635"/>
                  </a:lnTo>
                  <a:lnTo>
                    <a:pt x="769" y="459"/>
                  </a:lnTo>
                  <a:lnTo>
                    <a:pt x="789" y="527"/>
                  </a:lnTo>
                  <a:lnTo>
                    <a:pt x="836" y="486"/>
                  </a:lnTo>
                  <a:lnTo>
                    <a:pt x="836" y="480"/>
                  </a:lnTo>
                  <a:lnTo>
                    <a:pt x="930" y="608"/>
                  </a:lnTo>
                  <a:lnTo>
                    <a:pt x="951" y="568"/>
                  </a:lnTo>
                  <a:lnTo>
                    <a:pt x="971" y="601"/>
                  </a:lnTo>
                  <a:lnTo>
                    <a:pt x="1011" y="561"/>
                  </a:lnTo>
                  <a:lnTo>
                    <a:pt x="1032" y="608"/>
                  </a:lnTo>
                  <a:lnTo>
                    <a:pt x="1059" y="574"/>
                  </a:lnTo>
                  <a:lnTo>
                    <a:pt x="1059" y="574"/>
                  </a:lnTo>
                  <a:lnTo>
                    <a:pt x="1072" y="603"/>
                  </a:lnTo>
                  <a:lnTo>
                    <a:pt x="1080" y="623"/>
                  </a:lnTo>
                  <a:lnTo>
                    <a:pt x="1084" y="628"/>
                  </a:lnTo>
                  <a:lnTo>
                    <a:pt x="1086" y="628"/>
                  </a:lnTo>
                  <a:lnTo>
                    <a:pt x="1086" y="628"/>
                  </a:lnTo>
                  <a:lnTo>
                    <a:pt x="1086" y="628"/>
                  </a:lnTo>
                  <a:lnTo>
                    <a:pt x="1089" y="620"/>
                  </a:lnTo>
                  <a:lnTo>
                    <a:pt x="1096" y="605"/>
                  </a:lnTo>
                  <a:lnTo>
                    <a:pt x="1106" y="588"/>
                  </a:lnTo>
                  <a:lnTo>
                    <a:pt x="1106" y="588"/>
                  </a:lnTo>
                  <a:lnTo>
                    <a:pt x="1116" y="600"/>
                  </a:lnTo>
                  <a:lnTo>
                    <a:pt x="1123" y="606"/>
                  </a:lnTo>
                  <a:lnTo>
                    <a:pt x="1124" y="608"/>
                  </a:lnTo>
                  <a:lnTo>
                    <a:pt x="1126" y="608"/>
                  </a:lnTo>
                  <a:lnTo>
                    <a:pt x="1126" y="608"/>
                  </a:lnTo>
                  <a:lnTo>
                    <a:pt x="1131" y="603"/>
                  </a:lnTo>
                  <a:lnTo>
                    <a:pt x="1139" y="593"/>
                  </a:lnTo>
                  <a:lnTo>
                    <a:pt x="1148" y="586"/>
                  </a:lnTo>
                  <a:lnTo>
                    <a:pt x="1151" y="586"/>
                  </a:lnTo>
                  <a:lnTo>
                    <a:pt x="1153" y="588"/>
                  </a:lnTo>
                  <a:lnTo>
                    <a:pt x="1166" y="622"/>
                  </a:lnTo>
                  <a:lnTo>
                    <a:pt x="1187" y="588"/>
                  </a:lnTo>
                  <a:lnTo>
                    <a:pt x="1227" y="65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615F587A-6925-49FA-9DFB-8B741E10E1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7025" y="2609850"/>
              <a:ext cx="2747963" cy="3265488"/>
            </a:xfrm>
            <a:custGeom>
              <a:avLst/>
              <a:gdLst>
                <a:gd name="T0" fmla="*/ 141 w 1731"/>
                <a:gd name="T1" fmla="*/ 823 h 2057"/>
                <a:gd name="T2" fmla="*/ 276 w 1731"/>
                <a:gd name="T3" fmla="*/ 946 h 2057"/>
                <a:gd name="T4" fmla="*/ 510 w 1731"/>
                <a:gd name="T5" fmla="*/ 1127 h 2057"/>
                <a:gd name="T6" fmla="*/ 775 w 1731"/>
                <a:gd name="T7" fmla="*/ 1324 h 2057"/>
                <a:gd name="T8" fmla="*/ 888 w 1731"/>
                <a:gd name="T9" fmla="*/ 1421 h 2057"/>
                <a:gd name="T10" fmla="*/ 984 w 1731"/>
                <a:gd name="T11" fmla="*/ 1513 h 2057"/>
                <a:gd name="T12" fmla="*/ 1073 w 1731"/>
                <a:gd name="T13" fmla="*/ 1591 h 2057"/>
                <a:gd name="T14" fmla="*/ 1132 w 1731"/>
                <a:gd name="T15" fmla="*/ 1642 h 2057"/>
                <a:gd name="T16" fmla="*/ 1139 w 1731"/>
                <a:gd name="T17" fmla="*/ 1652 h 2057"/>
                <a:gd name="T18" fmla="*/ 1144 w 1731"/>
                <a:gd name="T19" fmla="*/ 1701 h 2057"/>
                <a:gd name="T20" fmla="*/ 1164 w 1731"/>
                <a:gd name="T21" fmla="*/ 1743 h 2057"/>
                <a:gd name="T22" fmla="*/ 1186 w 1731"/>
                <a:gd name="T23" fmla="*/ 1770 h 2057"/>
                <a:gd name="T24" fmla="*/ 1264 w 1731"/>
                <a:gd name="T25" fmla="*/ 1850 h 2057"/>
                <a:gd name="T26" fmla="*/ 1287 w 1731"/>
                <a:gd name="T27" fmla="*/ 1872 h 2057"/>
                <a:gd name="T28" fmla="*/ 1279 w 1731"/>
                <a:gd name="T29" fmla="*/ 1877 h 2057"/>
                <a:gd name="T30" fmla="*/ 1269 w 1731"/>
                <a:gd name="T31" fmla="*/ 1885 h 2057"/>
                <a:gd name="T32" fmla="*/ 1270 w 1731"/>
                <a:gd name="T33" fmla="*/ 1900 h 2057"/>
                <a:gd name="T34" fmla="*/ 1289 w 1731"/>
                <a:gd name="T35" fmla="*/ 1924 h 2057"/>
                <a:gd name="T36" fmla="*/ 1363 w 1731"/>
                <a:gd name="T37" fmla="*/ 1986 h 2057"/>
                <a:gd name="T38" fmla="*/ 1419 w 1731"/>
                <a:gd name="T39" fmla="*/ 2024 h 2057"/>
                <a:gd name="T40" fmla="*/ 1510 w 1731"/>
                <a:gd name="T41" fmla="*/ 2047 h 2057"/>
                <a:gd name="T42" fmla="*/ 1581 w 1731"/>
                <a:gd name="T43" fmla="*/ 2057 h 2057"/>
                <a:gd name="T44" fmla="*/ 1650 w 1731"/>
                <a:gd name="T45" fmla="*/ 2046 h 2057"/>
                <a:gd name="T46" fmla="*/ 1699 w 1731"/>
                <a:gd name="T47" fmla="*/ 2007 h 2057"/>
                <a:gd name="T48" fmla="*/ 1714 w 1731"/>
                <a:gd name="T49" fmla="*/ 1986 h 2057"/>
                <a:gd name="T50" fmla="*/ 1727 w 1731"/>
                <a:gd name="T51" fmla="*/ 1939 h 2057"/>
                <a:gd name="T52" fmla="*/ 1729 w 1731"/>
                <a:gd name="T53" fmla="*/ 1875 h 2057"/>
                <a:gd name="T54" fmla="*/ 1726 w 1731"/>
                <a:gd name="T55" fmla="*/ 1858 h 2057"/>
                <a:gd name="T56" fmla="*/ 1727 w 1731"/>
                <a:gd name="T57" fmla="*/ 1839 h 2057"/>
                <a:gd name="T58" fmla="*/ 1719 w 1731"/>
                <a:gd name="T59" fmla="*/ 1785 h 2057"/>
                <a:gd name="T60" fmla="*/ 1692 w 1731"/>
                <a:gd name="T61" fmla="*/ 1736 h 2057"/>
                <a:gd name="T62" fmla="*/ 1670 w 1731"/>
                <a:gd name="T63" fmla="*/ 1709 h 2057"/>
                <a:gd name="T64" fmla="*/ 1592 w 1731"/>
                <a:gd name="T65" fmla="*/ 1640 h 2057"/>
                <a:gd name="T66" fmla="*/ 1530 w 1731"/>
                <a:gd name="T67" fmla="*/ 1595 h 2057"/>
                <a:gd name="T68" fmla="*/ 1533 w 1731"/>
                <a:gd name="T69" fmla="*/ 1583 h 2057"/>
                <a:gd name="T70" fmla="*/ 1535 w 1731"/>
                <a:gd name="T71" fmla="*/ 1552 h 2057"/>
                <a:gd name="T72" fmla="*/ 1523 w 1731"/>
                <a:gd name="T73" fmla="*/ 1520 h 2057"/>
                <a:gd name="T74" fmla="*/ 1495 w 1731"/>
                <a:gd name="T75" fmla="*/ 1461 h 2057"/>
                <a:gd name="T76" fmla="*/ 1461 w 1731"/>
                <a:gd name="T77" fmla="*/ 1426 h 2057"/>
                <a:gd name="T78" fmla="*/ 1372 w 1731"/>
                <a:gd name="T79" fmla="*/ 1368 h 2057"/>
                <a:gd name="T80" fmla="*/ 1306 w 1731"/>
                <a:gd name="T81" fmla="*/ 1297 h 2057"/>
                <a:gd name="T82" fmla="*/ 1151 w 1731"/>
                <a:gd name="T83" fmla="*/ 1068 h 2057"/>
                <a:gd name="T84" fmla="*/ 975 w 1731"/>
                <a:gd name="T85" fmla="*/ 821 h 2057"/>
                <a:gd name="T86" fmla="*/ 916 w 1731"/>
                <a:gd name="T87" fmla="*/ 750 h 2057"/>
                <a:gd name="T88" fmla="*/ 898 w 1731"/>
                <a:gd name="T89" fmla="*/ 730 h 2057"/>
                <a:gd name="T90" fmla="*/ 849 w 1731"/>
                <a:gd name="T91" fmla="*/ 638 h 2057"/>
                <a:gd name="T92" fmla="*/ 819 w 1731"/>
                <a:gd name="T93" fmla="*/ 540 h 2057"/>
                <a:gd name="T94" fmla="*/ 815 w 1731"/>
                <a:gd name="T95" fmla="*/ 500 h 2057"/>
                <a:gd name="T96" fmla="*/ 829 w 1731"/>
                <a:gd name="T97" fmla="*/ 382 h 2057"/>
                <a:gd name="T98" fmla="*/ 863 w 1731"/>
                <a:gd name="T99" fmla="*/ 182 h 2057"/>
                <a:gd name="T100" fmla="*/ 815 w 1731"/>
                <a:gd name="T101" fmla="*/ 0 h 2057"/>
                <a:gd name="T102" fmla="*/ 691 w 1731"/>
                <a:gd name="T103" fmla="*/ 137 h 2057"/>
                <a:gd name="T104" fmla="*/ 562 w 1731"/>
                <a:gd name="T105" fmla="*/ 159 h 2057"/>
                <a:gd name="T106" fmla="*/ 483 w 1731"/>
                <a:gd name="T107" fmla="*/ 187 h 2057"/>
                <a:gd name="T108" fmla="*/ 404 w 1731"/>
                <a:gd name="T109" fmla="*/ 230 h 2057"/>
                <a:gd name="T110" fmla="*/ 348 w 1731"/>
                <a:gd name="T111" fmla="*/ 275 h 2057"/>
                <a:gd name="T112" fmla="*/ 217 w 1731"/>
                <a:gd name="T113" fmla="*/ 409 h 2057"/>
                <a:gd name="T114" fmla="*/ 43 w 1731"/>
                <a:gd name="T115" fmla="*/ 613 h 2057"/>
                <a:gd name="T116" fmla="*/ 0 w 1731"/>
                <a:gd name="T117" fmla="*/ 694 h 2057"/>
                <a:gd name="T118" fmla="*/ 889 w 1731"/>
                <a:gd name="T119" fmla="*/ 27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31" h="2057">
                  <a:moveTo>
                    <a:pt x="0" y="694"/>
                  </a:moveTo>
                  <a:lnTo>
                    <a:pt x="0" y="694"/>
                  </a:lnTo>
                  <a:lnTo>
                    <a:pt x="141" y="823"/>
                  </a:lnTo>
                  <a:lnTo>
                    <a:pt x="222" y="897"/>
                  </a:lnTo>
                  <a:lnTo>
                    <a:pt x="276" y="946"/>
                  </a:lnTo>
                  <a:lnTo>
                    <a:pt x="276" y="946"/>
                  </a:lnTo>
                  <a:lnTo>
                    <a:pt x="308" y="973"/>
                  </a:lnTo>
                  <a:lnTo>
                    <a:pt x="362" y="1015"/>
                  </a:lnTo>
                  <a:lnTo>
                    <a:pt x="510" y="1127"/>
                  </a:lnTo>
                  <a:lnTo>
                    <a:pt x="667" y="1242"/>
                  </a:lnTo>
                  <a:lnTo>
                    <a:pt x="731" y="1291"/>
                  </a:lnTo>
                  <a:lnTo>
                    <a:pt x="775" y="1324"/>
                  </a:lnTo>
                  <a:lnTo>
                    <a:pt x="775" y="1324"/>
                  </a:lnTo>
                  <a:lnTo>
                    <a:pt x="836" y="1373"/>
                  </a:lnTo>
                  <a:lnTo>
                    <a:pt x="888" y="1421"/>
                  </a:lnTo>
                  <a:lnTo>
                    <a:pt x="937" y="1466"/>
                  </a:lnTo>
                  <a:lnTo>
                    <a:pt x="984" y="1513"/>
                  </a:lnTo>
                  <a:lnTo>
                    <a:pt x="984" y="1513"/>
                  </a:lnTo>
                  <a:lnTo>
                    <a:pt x="1007" y="1535"/>
                  </a:lnTo>
                  <a:lnTo>
                    <a:pt x="1031" y="1557"/>
                  </a:lnTo>
                  <a:lnTo>
                    <a:pt x="1073" y="1591"/>
                  </a:lnTo>
                  <a:lnTo>
                    <a:pt x="1107" y="1618"/>
                  </a:lnTo>
                  <a:lnTo>
                    <a:pt x="1120" y="1630"/>
                  </a:lnTo>
                  <a:lnTo>
                    <a:pt x="1132" y="1642"/>
                  </a:lnTo>
                  <a:lnTo>
                    <a:pt x="1132" y="1642"/>
                  </a:lnTo>
                  <a:lnTo>
                    <a:pt x="1136" y="1647"/>
                  </a:lnTo>
                  <a:lnTo>
                    <a:pt x="1139" y="1652"/>
                  </a:lnTo>
                  <a:lnTo>
                    <a:pt x="1141" y="1662"/>
                  </a:lnTo>
                  <a:lnTo>
                    <a:pt x="1142" y="1686"/>
                  </a:lnTo>
                  <a:lnTo>
                    <a:pt x="1144" y="1701"/>
                  </a:lnTo>
                  <a:lnTo>
                    <a:pt x="1151" y="1720"/>
                  </a:lnTo>
                  <a:lnTo>
                    <a:pt x="1158" y="1731"/>
                  </a:lnTo>
                  <a:lnTo>
                    <a:pt x="1164" y="1743"/>
                  </a:lnTo>
                  <a:lnTo>
                    <a:pt x="1174" y="1755"/>
                  </a:lnTo>
                  <a:lnTo>
                    <a:pt x="1186" y="1770"/>
                  </a:lnTo>
                  <a:lnTo>
                    <a:pt x="1186" y="1770"/>
                  </a:lnTo>
                  <a:lnTo>
                    <a:pt x="1211" y="1797"/>
                  </a:lnTo>
                  <a:lnTo>
                    <a:pt x="1232" y="1819"/>
                  </a:lnTo>
                  <a:lnTo>
                    <a:pt x="1264" y="1850"/>
                  </a:lnTo>
                  <a:lnTo>
                    <a:pt x="1282" y="1865"/>
                  </a:lnTo>
                  <a:lnTo>
                    <a:pt x="1286" y="1870"/>
                  </a:lnTo>
                  <a:lnTo>
                    <a:pt x="1287" y="1872"/>
                  </a:lnTo>
                  <a:lnTo>
                    <a:pt x="1287" y="1872"/>
                  </a:lnTo>
                  <a:lnTo>
                    <a:pt x="1284" y="1873"/>
                  </a:lnTo>
                  <a:lnTo>
                    <a:pt x="1279" y="1877"/>
                  </a:lnTo>
                  <a:lnTo>
                    <a:pt x="1274" y="1880"/>
                  </a:lnTo>
                  <a:lnTo>
                    <a:pt x="1270" y="1882"/>
                  </a:lnTo>
                  <a:lnTo>
                    <a:pt x="1269" y="1885"/>
                  </a:lnTo>
                  <a:lnTo>
                    <a:pt x="1269" y="1888"/>
                  </a:lnTo>
                  <a:lnTo>
                    <a:pt x="1269" y="1894"/>
                  </a:lnTo>
                  <a:lnTo>
                    <a:pt x="1270" y="1900"/>
                  </a:lnTo>
                  <a:lnTo>
                    <a:pt x="1275" y="1907"/>
                  </a:lnTo>
                  <a:lnTo>
                    <a:pt x="1281" y="1914"/>
                  </a:lnTo>
                  <a:lnTo>
                    <a:pt x="1289" y="1924"/>
                  </a:lnTo>
                  <a:lnTo>
                    <a:pt x="1314" y="1946"/>
                  </a:lnTo>
                  <a:lnTo>
                    <a:pt x="1314" y="1946"/>
                  </a:lnTo>
                  <a:lnTo>
                    <a:pt x="1363" y="1986"/>
                  </a:lnTo>
                  <a:lnTo>
                    <a:pt x="1382" y="2002"/>
                  </a:lnTo>
                  <a:lnTo>
                    <a:pt x="1400" y="2013"/>
                  </a:lnTo>
                  <a:lnTo>
                    <a:pt x="1419" y="2024"/>
                  </a:lnTo>
                  <a:lnTo>
                    <a:pt x="1442" y="2032"/>
                  </a:lnTo>
                  <a:lnTo>
                    <a:pt x="1473" y="2039"/>
                  </a:lnTo>
                  <a:lnTo>
                    <a:pt x="1510" y="2047"/>
                  </a:lnTo>
                  <a:lnTo>
                    <a:pt x="1510" y="2047"/>
                  </a:lnTo>
                  <a:lnTo>
                    <a:pt x="1549" y="2054"/>
                  </a:lnTo>
                  <a:lnTo>
                    <a:pt x="1581" y="2057"/>
                  </a:lnTo>
                  <a:lnTo>
                    <a:pt x="1608" y="2057"/>
                  </a:lnTo>
                  <a:lnTo>
                    <a:pt x="1629" y="2052"/>
                  </a:lnTo>
                  <a:lnTo>
                    <a:pt x="1650" y="2046"/>
                  </a:lnTo>
                  <a:lnTo>
                    <a:pt x="1667" y="2035"/>
                  </a:lnTo>
                  <a:lnTo>
                    <a:pt x="1682" y="2024"/>
                  </a:lnTo>
                  <a:lnTo>
                    <a:pt x="1699" y="2007"/>
                  </a:lnTo>
                  <a:lnTo>
                    <a:pt x="1699" y="2007"/>
                  </a:lnTo>
                  <a:lnTo>
                    <a:pt x="1707" y="1997"/>
                  </a:lnTo>
                  <a:lnTo>
                    <a:pt x="1714" y="1986"/>
                  </a:lnTo>
                  <a:lnTo>
                    <a:pt x="1719" y="1975"/>
                  </a:lnTo>
                  <a:lnTo>
                    <a:pt x="1722" y="1963"/>
                  </a:lnTo>
                  <a:lnTo>
                    <a:pt x="1727" y="1939"/>
                  </a:lnTo>
                  <a:lnTo>
                    <a:pt x="1731" y="1914"/>
                  </a:lnTo>
                  <a:lnTo>
                    <a:pt x="1731" y="1892"/>
                  </a:lnTo>
                  <a:lnTo>
                    <a:pt x="1729" y="1875"/>
                  </a:lnTo>
                  <a:lnTo>
                    <a:pt x="1727" y="1863"/>
                  </a:lnTo>
                  <a:lnTo>
                    <a:pt x="1726" y="1858"/>
                  </a:lnTo>
                  <a:lnTo>
                    <a:pt x="1726" y="1858"/>
                  </a:lnTo>
                  <a:lnTo>
                    <a:pt x="1726" y="1856"/>
                  </a:lnTo>
                  <a:lnTo>
                    <a:pt x="1726" y="1850"/>
                  </a:lnTo>
                  <a:lnTo>
                    <a:pt x="1727" y="1839"/>
                  </a:lnTo>
                  <a:lnTo>
                    <a:pt x="1727" y="1824"/>
                  </a:lnTo>
                  <a:lnTo>
                    <a:pt x="1724" y="1807"/>
                  </a:lnTo>
                  <a:lnTo>
                    <a:pt x="1719" y="1785"/>
                  </a:lnTo>
                  <a:lnTo>
                    <a:pt x="1707" y="1762"/>
                  </a:lnTo>
                  <a:lnTo>
                    <a:pt x="1700" y="1750"/>
                  </a:lnTo>
                  <a:lnTo>
                    <a:pt x="1692" y="1736"/>
                  </a:lnTo>
                  <a:lnTo>
                    <a:pt x="1692" y="1736"/>
                  </a:lnTo>
                  <a:lnTo>
                    <a:pt x="1682" y="1723"/>
                  </a:lnTo>
                  <a:lnTo>
                    <a:pt x="1670" y="1709"/>
                  </a:lnTo>
                  <a:lnTo>
                    <a:pt x="1645" y="1684"/>
                  </a:lnTo>
                  <a:lnTo>
                    <a:pt x="1618" y="1660"/>
                  </a:lnTo>
                  <a:lnTo>
                    <a:pt x="1592" y="1640"/>
                  </a:lnTo>
                  <a:lnTo>
                    <a:pt x="1549" y="1608"/>
                  </a:lnTo>
                  <a:lnTo>
                    <a:pt x="1535" y="1598"/>
                  </a:lnTo>
                  <a:lnTo>
                    <a:pt x="1530" y="1595"/>
                  </a:lnTo>
                  <a:lnTo>
                    <a:pt x="1530" y="1595"/>
                  </a:lnTo>
                  <a:lnTo>
                    <a:pt x="1532" y="1588"/>
                  </a:lnTo>
                  <a:lnTo>
                    <a:pt x="1533" y="1583"/>
                  </a:lnTo>
                  <a:lnTo>
                    <a:pt x="1535" y="1574"/>
                  </a:lnTo>
                  <a:lnTo>
                    <a:pt x="1535" y="1566"/>
                  </a:lnTo>
                  <a:lnTo>
                    <a:pt x="1535" y="1552"/>
                  </a:lnTo>
                  <a:lnTo>
                    <a:pt x="1530" y="1537"/>
                  </a:lnTo>
                  <a:lnTo>
                    <a:pt x="1523" y="1520"/>
                  </a:lnTo>
                  <a:lnTo>
                    <a:pt x="1523" y="1520"/>
                  </a:lnTo>
                  <a:lnTo>
                    <a:pt x="1508" y="1486"/>
                  </a:lnTo>
                  <a:lnTo>
                    <a:pt x="1501" y="1473"/>
                  </a:lnTo>
                  <a:lnTo>
                    <a:pt x="1495" y="1461"/>
                  </a:lnTo>
                  <a:lnTo>
                    <a:pt x="1486" y="1449"/>
                  </a:lnTo>
                  <a:lnTo>
                    <a:pt x="1474" y="1437"/>
                  </a:lnTo>
                  <a:lnTo>
                    <a:pt x="1461" y="1426"/>
                  </a:lnTo>
                  <a:lnTo>
                    <a:pt x="1442" y="1412"/>
                  </a:lnTo>
                  <a:lnTo>
                    <a:pt x="1442" y="1412"/>
                  </a:lnTo>
                  <a:lnTo>
                    <a:pt x="1372" y="1368"/>
                  </a:lnTo>
                  <a:lnTo>
                    <a:pt x="1341" y="1351"/>
                  </a:lnTo>
                  <a:lnTo>
                    <a:pt x="1341" y="1351"/>
                  </a:lnTo>
                  <a:lnTo>
                    <a:pt x="1306" y="1297"/>
                  </a:lnTo>
                  <a:lnTo>
                    <a:pt x="1220" y="1169"/>
                  </a:lnTo>
                  <a:lnTo>
                    <a:pt x="1220" y="1169"/>
                  </a:lnTo>
                  <a:lnTo>
                    <a:pt x="1151" y="1068"/>
                  </a:lnTo>
                  <a:lnTo>
                    <a:pt x="1061" y="939"/>
                  </a:lnTo>
                  <a:lnTo>
                    <a:pt x="1016" y="877"/>
                  </a:lnTo>
                  <a:lnTo>
                    <a:pt x="975" y="821"/>
                  </a:lnTo>
                  <a:lnTo>
                    <a:pt x="942" y="777"/>
                  </a:lnTo>
                  <a:lnTo>
                    <a:pt x="928" y="762"/>
                  </a:lnTo>
                  <a:lnTo>
                    <a:pt x="916" y="750"/>
                  </a:lnTo>
                  <a:lnTo>
                    <a:pt x="916" y="750"/>
                  </a:lnTo>
                  <a:lnTo>
                    <a:pt x="906" y="740"/>
                  </a:lnTo>
                  <a:lnTo>
                    <a:pt x="898" y="730"/>
                  </a:lnTo>
                  <a:lnTo>
                    <a:pt x="879" y="703"/>
                  </a:lnTo>
                  <a:lnTo>
                    <a:pt x="864" y="672"/>
                  </a:lnTo>
                  <a:lnTo>
                    <a:pt x="849" y="638"/>
                  </a:lnTo>
                  <a:lnTo>
                    <a:pt x="836" y="603"/>
                  </a:lnTo>
                  <a:lnTo>
                    <a:pt x="825" y="571"/>
                  </a:lnTo>
                  <a:lnTo>
                    <a:pt x="819" y="540"/>
                  </a:lnTo>
                  <a:lnTo>
                    <a:pt x="815" y="513"/>
                  </a:lnTo>
                  <a:lnTo>
                    <a:pt x="815" y="513"/>
                  </a:lnTo>
                  <a:lnTo>
                    <a:pt x="815" y="500"/>
                  </a:lnTo>
                  <a:lnTo>
                    <a:pt x="815" y="481"/>
                  </a:lnTo>
                  <a:lnTo>
                    <a:pt x="820" y="436"/>
                  </a:lnTo>
                  <a:lnTo>
                    <a:pt x="829" y="382"/>
                  </a:lnTo>
                  <a:lnTo>
                    <a:pt x="837" y="324"/>
                  </a:lnTo>
                  <a:lnTo>
                    <a:pt x="854" y="225"/>
                  </a:lnTo>
                  <a:lnTo>
                    <a:pt x="863" y="182"/>
                  </a:lnTo>
                  <a:lnTo>
                    <a:pt x="863" y="182"/>
                  </a:lnTo>
                  <a:lnTo>
                    <a:pt x="874" y="186"/>
                  </a:lnTo>
                  <a:lnTo>
                    <a:pt x="815" y="0"/>
                  </a:lnTo>
                  <a:lnTo>
                    <a:pt x="721" y="135"/>
                  </a:lnTo>
                  <a:lnTo>
                    <a:pt x="721" y="135"/>
                  </a:lnTo>
                  <a:lnTo>
                    <a:pt x="691" y="137"/>
                  </a:lnTo>
                  <a:lnTo>
                    <a:pt x="655" y="140"/>
                  </a:lnTo>
                  <a:lnTo>
                    <a:pt x="613" y="147"/>
                  </a:lnTo>
                  <a:lnTo>
                    <a:pt x="562" y="159"/>
                  </a:lnTo>
                  <a:lnTo>
                    <a:pt x="536" y="167"/>
                  </a:lnTo>
                  <a:lnTo>
                    <a:pt x="510" y="176"/>
                  </a:lnTo>
                  <a:lnTo>
                    <a:pt x="483" y="187"/>
                  </a:lnTo>
                  <a:lnTo>
                    <a:pt x="456" y="199"/>
                  </a:lnTo>
                  <a:lnTo>
                    <a:pt x="429" y="213"/>
                  </a:lnTo>
                  <a:lnTo>
                    <a:pt x="404" y="230"/>
                  </a:lnTo>
                  <a:lnTo>
                    <a:pt x="404" y="230"/>
                  </a:lnTo>
                  <a:lnTo>
                    <a:pt x="377" y="250"/>
                  </a:lnTo>
                  <a:lnTo>
                    <a:pt x="348" y="275"/>
                  </a:lnTo>
                  <a:lnTo>
                    <a:pt x="318" y="304"/>
                  </a:lnTo>
                  <a:lnTo>
                    <a:pt x="284" y="338"/>
                  </a:lnTo>
                  <a:lnTo>
                    <a:pt x="217" y="409"/>
                  </a:lnTo>
                  <a:lnTo>
                    <a:pt x="151" y="485"/>
                  </a:lnTo>
                  <a:lnTo>
                    <a:pt x="92" y="554"/>
                  </a:lnTo>
                  <a:lnTo>
                    <a:pt x="43" y="613"/>
                  </a:lnTo>
                  <a:lnTo>
                    <a:pt x="0" y="669"/>
                  </a:lnTo>
                  <a:lnTo>
                    <a:pt x="0" y="669"/>
                  </a:lnTo>
                  <a:lnTo>
                    <a:pt x="0" y="694"/>
                  </a:lnTo>
                  <a:lnTo>
                    <a:pt x="0" y="694"/>
                  </a:lnTo>
                  <a:close/>
                  <a:moveTo>
                    <a:pt x="891" y="267"/>
                  </a:moveTo>
                  <a:lnTo>
                    <a:pt x="889" y="270"/>
                  </a:lnTo>
                  <a:lnTo>
                    <a:pt x="893" y="269"/>
                  </a:lnTo>
                  <a:lnTo>
                    <a:pt x="891" y="267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5A3E8F4D-5B23-45E2-A51A-079CFDD08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0" y="1371600"/>
              <a:ext cx="598488" cy="690563"/>
            </a:xfrm>
            <a:custGeom>
              <a:avLst/>
              <a:gdLst>
                <a:gd name="T0" fmla="*/ 0 w 377"/>
                <a:gd name="T1" fmla="*/ 341 h 435"/>
                <a:gd name="T2" fmla="*/ 10 w 377"/>
                <a:gd name="T3" fmla="*/ 290 h 435"/>
                <a:gd name="T4" fmla="*/ 27 w 377"/>
                <a:gd name="T5" fmla="*/ 226 h 435"/>
                <a:gd name="T6" fmla="*/ 55 w 377"/>
                <a:gd name="T7" fmla="*/ 157 h 435"/>
                <a:gd name="T8" fmla="*/ 74 w 377"/>
                <a:gd name="T9" fmla="*/ 125 h 435"/>
                <a:gd name="T10" fmla="*/ 86 w 377"/>
                <a:gd name="T11" fmla="*/ 108 h 435"/>
                <a:gd name="T12" fmla="*/ 113 w 377"/>
                <a:gd name="T13" fmla="*/ 76 h 435"/>
                <a:gd name="T14" fmla="*/ 140 w 377"/>
                <a:gd name="T15" fmla="*/ 50 h 435"/>
                <a:gd name="T16" fmla="*/ 167 w 377"/>
                <a:gd name="T17" fmla="*/ 30 h 435"/>
                <a:gd name="T18" fmla="*/ 192 w 377"/>
                <a:gd name="T19" fmla="*/ 15 h 435"/>
                <a:gd name="T20" fmla="*/ 219 w 377"/>
                <a:gd name="T21" fmla="*/ 5 h 435"/>
                <a:gd name="T22" fmla="*/ 243 w 377"/>
                <a:gd name="T23" fmla="*/ 1 h 435"/>
                <a:gd name="T24" fmla="*/ 266 w 377"/>
                <a:gd name="T25" fmla="*/ 1 h 435"/>
                <a:gd name="T26" fmla="*/ 276 w 377"/>
                <a:gd name="T27" fmla="*/ 3 h 435"/>
                <a:gd name="T28" fmla="*/ 296 w 377"/>
                <a:gd name="T29" fmla="*/ 15 h 435"/>
                <a:gd name="T30" fmla="*/ 317 w 377"/>
                <a:gd name="T31" fmla="*/ 38 h 435"/>
                <a:gd name="T32" fmla="*/ 334 w 377"/>
                <a:gd name="T33" fmla="*/ 69 h 435"/>
                <a:gd name="T34" fmla="*/ 361 w 377"/>
                <a:gd name="T35" fmla="*/ 136 h 435"/>
                <a:gd name="T36" fmla="*/ 377 w 377"/>
                <a:gd name="T37" fmla="*/ 192 h 435"/>
                <a:gd name="T38" fmla="*/ 366 w 377"/>
                <a:gd name="T39" fmla="*/ 165 h 435"/>
                <a:gd name="T40" fmla="*/ 337 w 377"/>
                <a:gd name="T41" fmla="*/ 108 h 435"/>
                <a:gd name="T42" fmla="*/ 300 w 377"/>
                <a:gd name="T43" fmla="*/ 50 h 435"/>
                <a:gd name="T44" fmla="*/ 283 w 377"/>
                <a:gd name="T45" fmla="*/ 30 h 435"/>
                <a:gd name="T46" fmla="*/ 270 w 377"/>
                <a:gd name="T47" fmla="*/ 23 h 435"/>
                <a:gd name="T48" fmla="*/ 263 w 377"/>
                <a:gd name="T49" fmla="*/ 23 h 435"/>
                <a:gd name="T50" fmla="*/ 239 w 377"/>
                <a:gd name="T51" fmla="*/ 35 h 435"/>
                <a:gd name="T52" fmla="*/ 204 w 377"/>
                <a:gd name="T53" fmla="*/ 65 h 435"/>
                <a:gd name="T54" fmla="*/ 172 w 377"/>
                <a:gd name="T55" fmla="*/ 103 h 435"/>
                <a:gd name="T56" fmla="*/ 148 w 377"/>
                <a:gd name="T57" fmla="*/ 138 h 435"/>
                <a:gd name="T58" fmla="*/ 141 w 377"/>
                <a:gd name="T59" fmla="*/ 155 h 435"/>
                <a:gd name="T60" fmla="*/ 131 w 377"/>
                <a:gd name="T61" fmla="*/ 189 h 435"/>
                <a:gd name="T62" fmla="*/ 128 w 377"/>
                <a:gd name="T63" fmla="*/ 229 h 435"/>
                <a:gd name="T64" fmla="*/ 128 w 377"/>
                <a:gd name="T65" fmla="*/ 239 h 435"/>
                <a:gd name="T66" fmla="*/ 118 w 377"/>
                <a:gd name="T67" fmla="*/ 288 h 435"/>
                <a:gd name="T68" fmla="*/ 114 w 377"/>
                <a:gd name="T69" fmla="*/ 314 h 435"/>
                <a:gd name="T70" fmla="*/ 118 w 377"/>
                <a:gd name="T71" fmla="*/ 346 h 435"/>
                <a:gd name="T72" fmla="*/ 141 w 377"/>
                <a:gd name="T73" fmla="*/ 435 h 435"/>
                <a:gd name="T74" fmla="*/ 133 w 377"/>
                <a:gd name="T75" fmla="*/ 432 h 435"/>
                <a:gd name="T76" fmla="*/ 106 w 377"/>
                <a:gd name="T77" fmla="*/ 413 h 435"/>
                <a:gd name="T78" fmla="*/ 91 w 377"/>
                <a:gd name="T79" fmla="*/ 396 h 435"/>
                <a:gd name="T80" fmla="*/ 87 w 377"/>
                <a:gd name="T81" fmla="*/ 388 h 435"/>
                <a:gd name="T82" fmla="*/ 81 w 377"/>
                <a:gd name="T83" fmla="*/ 371 h 435"/>
                <a:gd name="T84" fmla="*/ 69 w 377"/>
                <a:gd name="T85" fmla="*/ 359 h 435"/>
                <a:gd name="T86" fmla="*/ 54 w 377"/>
                <a:gd name="T87" fmla="*/ 348 h 435"/>
                <a:gd name="T88" fmla="*/ 34 w 377"/>
                <a:gd name="T89" fmla="*/ 327 h 435"/>
                <a:gd name="T90" fmla="*/ 17 w 377"/>
                <a:gd name="T91" fmla="*/ 336 h 435"/>
                <a:gd name="T92" fmla="*/ 2 w 377"/>
                <a:gd name="T93" fmla="*/ 342 h 435"/>
                <a:gd name="T94" fmla="*/ 0 w 377"/>
                <a:gd name="T95" fmla="*/ 34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7" h="435">
                  <a:moveTo>
                    <a:pt x="0" y="341"/>
                  </a:moveTo>
                  <a:lnTo>
                    <a:pt x="0" y="341"/>
                  </a:lnTo>
                  <a:lnTo>
                    <a:pt x="5" y="315"/>
                  </a:lnTo>
                  <a:lnTo>
                    <a:pt x="10" y="290"/>
                  </a:lnTo>
                  <a:lnTo>
                    <a:pt x="18" y="260"/>
                  </a:lnTo>
                  <a:lnTo>
                    <a:pt x="27" y="226"/>
                  </a:lnTo>
                  <a:lnTo>
                    <a:pt x="40" y="190"/>
                  </a:lnTo>
                  <a:lnTo>
                    <a:pt x="55" y="157"/>
                  </a:lnTo>
                  <a:lnTo>
                    <a:pt x="64" y="140"/>
                  </a:lnTo>
                  <a:lnTo>
                    <a:pt x="74" y="125"/>
                  </a:lnTo>
                  <a:lnTo>
                    <a:pt x="74" y="125"/>
                  </a:lnTo>
                  <a:lnTo>
                    <a:pt x="86" y="108"/>
                  </a:lnTo>
                  <a:lnTo>
                    <a:pt x="99" y="91"/>
                  </a:lnTo>
                  <a:lnTo>
                    <a:pt x="113" y="76"/>
                  </a:lnTo>
                  <a:lnTo>
                    <a:pt x="126" y="62"/>
                  </a:lnTo>
                  <a:lnTo>
                    <a:pt x="140" y="50"/>
                  </a:lnTo>
                  <a:lnTo>
                    <a:pt x="153" y="38"/>
                  </a:lnTo>
                  <a:lnTo>
                    <a:pt x="167" y="30"/>
                  </a:lnTo>
                  <a:lnTo>
                    <a:pt x="180" y="21"/>
                  </a:lnTo>
                  <a:lnTo>
                    <a:pt x="192" y="15"/>
                  </a:lnTo>
                  <a:lnTo>
                    <a:pt x="205" y="10"/>
                  </a:lnTo>
                  <a:lnTo>
                    <a:pt x="219" y="5"/>
                  </a:lnTo>
                  <a:lnTo>
                    <a:pt x="231" y="1"/>
                  </a:lnTo>
                  <a:lnTo>
                    <a:pt x="243" y="1"/>
                  </a:lnTo>
                  <a:lnTo>
                    <a:pt x="254" y="0"/>
                  </a:lnTo>
                  <a:lnTo>
                    <a:pt x="266" y="1"/>
                  </a:lnTo>
                  <a:lnTo>
                    <a:pt x="276" y="3"/>
                  </a:lnTo>
                  <a:lnTo>
                    <a:pt x="276" y="3"/>
                  </a:lnTo>
                  <a:lnTo>
                    <a:pt x="286" y="8"/>
                  </a:lnTo>
                  <a:lnTo>
                    <a:pt x="296" y="15"/>
                  </a:lnTo>
                  <a:lnTo>
                    <a:pt x="307" y="27"/>
                  </a:lnTo>
                  <a:lnTo>
                    <a:pt x="317" y="38"/>
                  </a:lnTo>
                  <a:lnTo>
                    <a:pt x="325" y="54"/>
                  </a:lnTo>
                  <a:lnTo>
                    <a:pt x="334" y="69"/>
                  </a:lnTo>
                  <a:lnTo>
                    <a:pt x="349" y="103"/>
                  </a:lnTo>
                  <a:lnTo>
                    <a:pt x="361" y="136"/>
                  </a:lnTo>
                  <a:lnTo>
                    <a:pt x="369" y="165"/>
                  </a:lnTo>
                  <a:lnTo>
                    <a:pt x="377" y="192"/>
                  </a:lnTo>
                  <a:lnTo>
                    <a:pt x="377" y="192"/>
                  </a:lnTo>
                  <a:lnTo>
                    <a:pt x="366" y="165"/>
                  </a:lnTo>
                  <a:lnTo>
                    <a:pt x="352" y="138"/>
                  </a:lnTo>
                  <a:lnTo>
                    <a:pt x="337" y="108"/>
                  </a:lnTo>
                  <a:lnTo>
                    <a:pt x="318" y="77"/>
                  </a:lnTo>
                  <a:lnTo>
                    <a:pt x="300" y="50"/>
                  </a:lnTo>
                  <a:lnTo>
                    <a:pt x="291" y="38"/>
                  </a:lnTo>
                  <a:lnTo>
                    <a:pt x="283" y="30"/>
                  </a:lnTo>
                  <a:lnTo>
                    <a:pt x="276" y="25"/>
                  </a:lnTo>
                  <a:lnTo>
                    <a:pt x="270" y="23"/>
                  </a:lnTo>
                  <a:lnTo>
                    <a:pt x="270" y="23"/>
                  </a:lnTo>
                  <a:lnTo>
                    <a:pt x="263" y="23"/>
                  </a:lnTo>
                  <a:lnTo>
                    <a:pt x="256" y="27"/>
                  </a:lnTo>
                  <a:lnTo>
                    <a:pt x="239" y="35"/>
                  </a:lnTo>
                  <a:lnTo>
                    <a:pt x="222" y="49"/>
                  </a:lnTo>
                  <a:lnTo>
                    <a:pt x="204" y="65"/>
                  </a:lnTo>
                  <a:lnTo>
                    <a:pt x="187" y="82"/>
                  </a:lnTo>
                  <a:lnTo>
                    <a:pt x="172" y="103"/>
                  </a:lnTo>
                  <a:lnTo>
                    <a:pt x="158" y="121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1" y="155"/>
                  </a:lnTo>
                  <a:lnTo>
                    <a:pt x="136" y="172"/>
                  </a:lnTo>
                  <a:lnTo>
                    <a:pt x="131" y="189"/>
                  </a:lnTo>
                  <a:lnTo>
                    <a:pt x="130" y="204"/>
                  </a:lnTo>
                  <a:lnTo>
                    <a:pt x="128" y="229"/>
                  </a:lnTo>
                  <a:lnTo>
                    <a:pt x="128" y="239"/>
                  </a:lnTo>
                  <a:lnTo>
                    <a:pt x="128" y="239"/>
                  </a:lnTo>
                  <a:lnTo>
                    <a:pt x="121" y="265"/>
                  </a:lnTo>
                  <a:lnTo>
                    <a:pt x="118" y="288"/>
                  </a:lnTo>
                  <a:lnTo>
                    <a:pt x="114" y="314"/>
                  </a:lnTo>
                  <a:lnTo>
                    <a:pt x="114" y="314"/>
                  </a:lnTo>
                  <a:lnTo>
                    <a:pt x="114" y="329"/>
                  </a:lnTo>
                  <a:lnTo>
                    <a:pt x="118" y="346"/>
                  </a:lnTo>
                  <a:lnTo>
                    <a:pt x="128" y="386"/>
                  </a:lnTo>
                  <a:lnTo>
                    <a:pt x="141" y="435"/>
                  </a:lnTo>
                  <a:lnTo>
                    <a:pt x="141" y="435"/>
                  </a:lnTo>
                  <a:lnTo>
                    <a:pt x="133" y="432"/>
                  </a:lnTo>
                  <a:lnTo>
                    <a:pt x="116" y="420"/>
                  </a:lnTo>
                  <a:lnTo>
                    <a:pt x="106" y="413"/>
                  </a:lnTo>
                  <a:lnTo>
                    <a:pt x="98" y="405"/>
                  </a:lnTo>
                  <a:lnTo>
                    <a:pt x="91" y="396"/>
                  </a:lnTo>
                  <a:lnTo>
                    <a:pt x="87" y="388"/>
                  </a:lnTo>
                  <a:lnTo>
                    <a:pt x="87" y="388"/>
                  </a:lnTo>
                  <a:lnTo>
                    <a:pt x="86" y="380"/>
                  </a:lnTo>
                  <a:lnTo>
                    <a:pt x="81" y="371"/>
                  </a:lnTo>
                  <a:lnTo>
                    <a:pt x="76" y="364"/>
                  </a:lnTo>
                  <a:lnTo>
                    <a:pt x="69" y="359"/>
                  </a:lnTo>
                  <a:lnTo>
                    <a:pt x="59" y="351"/>
                  </a:lnTo>
                  <a:lnTo>
                    <a:pt x="54" y="348"/>
                  </a:lnTo>
                  <a:lnTo>
                    <a:pt x="54" y="361"/>
                  </a:lnTo>
                  <a:lnTo>
                    <a:pt x="34" y="327"/>
                  </a:lnTo>
                  <a:lnTo>
                    <a:pt x="34" y="327"/>
                  </a:lnTo>
                  <a:lnTo>
                    <a:pt x="17" y="336"/>
                  </a:lnTo>
                  <a:lnTo>
                    <a:pt x="5" y="341"/>
                  </a:lnTo>
                  <a:lnTo>
                    <a:pt x="2" y="342"/>
                  </a:lnTo>
                  <a:lnTo>
                    <a:pt x="0" y="341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73E705EB-AD2C-4A67-8A0A-7471956D5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0" y="1095375"/>
              <a:ext cx="568325" cy="280988"/>
            </a:xfrm>
            <a:custGeom>
              <a:avLst/>
              <a:gdLst>
                <a:gd name="T0" fmla="*/ 95 w 358"/>
                <a:gd name="T1" fmla="*/ 143 h 177"/>
                <a:gd name="T2" fmla="*/ 95 w 358"/>
                <a:gd name="T3" fmla="*/ 143 h 177"/>
                <a:gd name="T4" fmla="*/ 154 w 358"/>
                <a:gd name="T5" fmla="*/ 103 h 177"/>
                <a:gd name="T6" fmla="*/ 236 w 358"/>
                <a:gd name="T7" fmla="*/ 49 h 177"/>
                <a:gd name="T8" fmla="*/ 236 w 358"/>
                <a:gd name="T9" fmla="*/ 49 h 177"/>
                <a:gd name="T10" fmla="*/ 251 w 358"/>
                <a:gd name="T11" fmla="*/ 40 h 177"/>
                <a:gd name="T12" fmla="*/ 268 w 358"/>
                <a:gd name="T13" fmla="*/ 32 h 177"/>
                <a:gd name="T14" fmla="*/ 309 w 358"/>
                <a:gd name="T15" fmla="*/ 15 h 177"/>
                <a:gd name="T16" fmla="*/ 342 w 358"/>
                <a:gd name="T17" fmla="*/ 3 h 177"/>
                <a:gd name="T18" fmla="*/ 354 w 358"/>
                <a:gd name="T19" fmla="*/ 0 h 177"/>
                <a:gd name="T20" fmla="*/ 356 w 358"/>
                <a:gd name="T21" fmla="*/ 0 h 177"/>
                <a:gd name="T22" fmla="*/ 358 w 358"/>
                <a:gd name="T23" fmla="*/ 1 h 177"/>
                <a:gd name="T24" fmla="*/ 358 w 358"/>
                <a:gd name="T25" fmla="*/ 1 h 177"/>
                <a:gd name="T26" fmla="*/ 351 w 358"/>
                <a:gd name="T27" fmla="*/ 20 h 177"/>
                <a:gd name="T28" fmla="*/ 337 w 358"/>
                <a:gd name="T29" fmla="*/ 57 h 177"/>
                <a:gd name="T30" fmla="*/ 317 w 358"/>
                <a:gd name="T31" fmla="*/ 98 h 177"/>
                <a:gd name="T32" fmla="*/ 307 w 358"/>
                <a:gd name="T33" fmla="*/ 114 h 177"/>
                <a:gd name="T34" fmla="*/ 297 w 358"/>
                <a:gd name="T35" fmla="*/ 130 h 177"/>
                <a:gd name="T36" fmla="*/ 297 w 358"/>
                <a:gd name="T37" fmla="*/ 130 h 177"/>
                <a:gd name="T38" fmla="*/ 270 w 358"/>
                <a:gd name="T39" fmla="*/ 162 h 177"/>
                <a:gd name="T40" fmla="*/ 263 w 358"/>
                <a:gd name="T41" fmla="*/ 170 h 177"/>
                <a:gd name="T42" fmla="*/ 263 w 358"/>
                <a:gd name="T43" fmla="*/ 170 h 177"/>
                <a:gd name="T44" fmla="*/ 258 w 358"/>
                <a:gd name="T45" fmla="*/ 167 h 177"/>
                <a:gd name="T46" fmla="*/ 245 w 358"/>
                <a:gd name="T47" fmla="*/ 160 h 177"/>
                <a:gd name="T48" fmla="*/ 235 w 358"/>
                <a:gd name="T49" fmla="*/ 157 h 177"/>
                <a:gd name="T50" fmla="*/ 223 w 358"/>
                <a:gd name="T51" fmla="*/ 153 h 177"/>
                <a:gd name="T52" fmla="*/ 209 w 358"/>
                <a:gd name="T53" fmla="*/ 152 h 177"/>
                <a:gd name="T54" fmla="*/ 196 w 358"/>
                <a:gd name="T55" fmla="*/ 150 h 177"/>
                <a:gd name="T56" fmla="*/ 196 w 358"/>
                <a:gd name="T57" fmla="*/ 150 h 177"/>
                <a:gd name="T58" fmla="*/ 165 w 358"/>
                <a:gd name="T59" fmla="*/ 152 h 177"/>
                <a:gd name="T60" fmla="*/ 137 w 358"/>
                <a:gd name="T61" fmla="*/ 155 h 177"/>
                <a:gd name="T62" fmla="*/ 117 w 358"/>
                <a:gd name="T63" fmla="*/ 158 h 177"/>
                <a:gd name="T64" fmla="*/ 110 w 358"/>
                <a:gd name="T65" fmla="*/ 162 h 177"/>
                <a:gd name="T66" fmla="*/ 108 w 358"/>
                <a:gd name="T67" fmla="*/ 163 h 177"/>
                <a:gd name="T68" fmla="*/ 108 w 358"/>
                <a:gd name="T69" fmla="*/ 163 h 177"/>
                <a:gd name="T70" fmla="*/ 106 w 358"/>
                <a:gd name="T71" fmla="*/ 165 h 177"/>
                <a:gd name="T72" fmla="*/ 105 w 358"/>
                <a:gd name="T73" fmla="*/ 168 h 177"/>
                <a:gd name="T74" fmla="*/ 98 w 358"/>
                <a:gd name="T75" fmla="*/ 172 h 177"/>
                <a:gd name="T76" fmla="*/ 88 w 358"/>
                <a:gd name="T77" fmla="*/ 177 h 177"/>
                <a:gd name="T78" fmla="*/ 41 w 358"/>
                <a:gd name="T79" fmla="*/ 177 h 177"/>
                <a:gd name="T80" fmla="*/ 41 w 358"/>
                <a:gd name="T81" fmla="*/ 177 h 177"/>
                <a:gd name="T82" fmla="*/ 20 w 358"/>
                <a:gd name="T83" fmla="*/ 172 h 177"/>
                <a:gd name="T84" fmla="*/ 7 w 358"/>
                <a:gd name="T85" fmla="*/ 167 h 177"/>
                <a:gd name="T86" fmla="*/ 2 w 358"/>
                <a:gd name="T87" fmla="*/ 165 h 177"/>
                <a:gd name="T88" fmla="*/ 0 w 358"/>
                <a:gd name="T89" fmla="*/ 163 h 177"/>
                <a:gd name="T90" fmla="*/ 0 w 358"/>
                <a:gd name="T91" fmla="*/ 163 h 177"/>
                <a:gd name="T92" fmla="*/ 7 w 358"/>
                <a:gd name="T93" fmla="*/ 158 h 177"/>
                <a:gd name="T94" fmla="*/ 20 w 358"/>
                <a:gd name="T95" fmla="*/ 148 h 177"/>
                <a:gd name="T96" fmla="*/ 41 w 358"/>
                <a:gd name="T97" fmla="*/ 136 h 177"/>
                <a:gd name="T98" fmla="*/ 95 w 358"/>
                <a:gd name="T99" fmla="*/ 14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8" h="177">
                  <a:moveTo>
                    <a:pt x="95" y="143"/>
                  </a:moveTo>
                  <a:lnTo>
                    <a:pt x="95" y="143"/>
                  </a:lnTo>
                  <a:lnTo>
                    <a:pt x="154" y="103"/>
                  </a:lnTo>
                  <a:lnTo>
                    <a:pt x="236" y="49"/>
                  </a:lnTo>
                  <a:lnTo>
                    <a:pt x="236" y="49"/>
                  </a:lnTo>
                  <a:lnTo>
                    <a:pt x="251" y="40"/>
                  </a:lnTo>
                  <a:lnTo>
                    <a:pt x="268" y="32"/>
                  </a:lnTo>
                  <a:lnTo>
                    <a:pt x="309" y="15"/>
                  </a:lnTo>
                  <a:lnTo>
                    <a:pt x="342" y="3"/>
                  </a:lnTo>
                  <a:lnTo>
                    <a:pt x="354" y="0"/>
                  </a:lnTo>
                  <a:lnTo>
                    <a:pt x="356" y="0"/>
                  </a:lnTo>
                  <a:lnTo>
                    <a:pt x="358" y="1"/>
                  </a:lnTo>
                  <a:lnTo>
                    <a:pt x="358" y="1"/>
                  </a:lnTo>
                  <a:lnTo>
                    <a:pt x="351" y="20"/>
                  </a:lnTo>
                  <a:lnTo>
                    <a:pt x="337" y="57"/>
                  </a:lnTo>
                  <a:lnTo>
                    <a:pt x="317" y="98"/>
                  </a:lnTo>
                  <a:lnTo>
                    <a:pt x="307" y="114"/>
                  </a:lnTo>
                  <a:lnTo>
                    <a:pt x="297" y="130"/>
                  </a:lnTo>
                  <a:lnTo>
                    <a:pt x="297" y="130"/>
                  </a:lnTo>
                  <a:lnTo>
                    <a:pt x="270" y="162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58" y="167"/>
                  </a:lnTo>
                  <a:lnTo>
                    <a:pt x="245" y="160"/>
                  </a:lnTo>
                  <a:lnTo>
                    <a:pt x="235" y="157"/>
                  </a:lnTo>
                  <a:lnTo>
                    <a:pt x="223" y="153"/>
                  </a:lnTo>
                  <a:lnTo>
                    <a:pt x="209" y="152"/>
                  </a:lnTo>
                  <a:lnTo>
                    <a:pt x="196" y="150"/>
                  </a:lnTo>
                  <a:lnTo>
                    <a:pt x="196" y="150"/>
                  </a:lnTo>
                  <a:lnTo>
                    <a:pt x="165" y="152"/>
                  </a:lnTo>
                  <a:lnTo>
                    <a:pt x="137" y="155"/>
                  </a:lnTo>
                  <a:lnTo>
                    <a:pt x="117" y="158"/>
                  </a:lnTo>
                  <a:lnTo>
                    <a:pt x="110" y="162"/>
                  </a:lnTo>
                  <a:lnTo>
                    <a:pt x="108" y="163"/>
                  </a:lnTo>
                  <a:lnTo>
                    <a:pt x="108" y="163"/>
                  </a:lnTo>
                  <a:lnTo>
                    <a:pt x="106" y="165"/>
                  </a:lnTo>
                  <a:lnTo>
                    <a:pt x="105" y="168"/>
                  </a:lnTo>
                  <a:lnTo>
                    <a:pt x="98" y="172"/>
                  </a:lnTo>
                  <a:lnTo>
                    <a:pt x="88" y="177"/>
                  </a:lnTo>
                  <a:lnTo>
                    <a:pt x="41" y="177"/>
                  </a:lnTo>
                  <a:lnTo>
                    <a:pt x="41" y="177"/>
                  </a:lnTo>
                  <a:lnTo>
                    <a:pt x="20" y="172"/>
                  </a:lnTo>
                  <a:lnTo>
                    <a:pt x="7" y="167"/>
                  </a:lnTo>
                  <a:lnTo>
                    <a:pt x="2" y="165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7" y="158"/>
                  </a:lnTo>
                  <a:lnTo>
                    <a:pt x="20" y="148"/>
                  </a:lnTo>
                  <a:lnTo>
                    <a:pt x="41" y="136"/>
                  </a:lnTo>
                  <a:lnTo>
                    <a:pt x="95" y="14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82D1EC8D-04BC-4F32-B4A2-79EC45F82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75" y="3441700"/>
              <a:ext cx="738188" cy="685800"/>
            </a:xfrm>
            <a:custGeom>
              <a:avLst/>
              <a:gdLst>
                <a:gd name="T0" fmla="*/ 465 w 465"/>
                <a:gd name="T1" fmla="*/ 321 h 432"/>
                <a:gd name="T2" fmla="*/ 391 w 465"/>
                <a:gd name="T3" fmla="*/ 321 h 432"/>
                <a:gd name="T4" fmla="*/ 325 w 465"/>
                <a:gd name="T5" fmla="*/ 314 h 432"/>
                <a:gd name="T6" fmla="*/ 280 w 465"/>
                <a:gd name="T7" fmla="*/ 305 h 432"/>
                <a:gd name="T8" fmla="*/ 266 w 465"/>
                <a:gd name="T9" fmla="*/ 300 h 432"/>
                <a:gd name="T10" fmla="*/ 223 w 465"/>
                <a:gd name="T11" fmla="*/ 278 h 432"/>
                <a:gd name="T12" fmla="*/ 179 w 465"/>
                <a:gd name="T13" fmla="*/ 246 h 432"/>
                <a:gd name="T14" fmla="*/ 152 w 465"/>
                <a:gd name="T15" fmla="*/ 218 h 432"/>
                <a:gd name="T16" fmla="*/ 140 w 465"/>
                <a:gd name="T17" fmla="*/ 196 h 432"/>
                <a:gd name="T18" fmla="*/ 133 w 465"/>
                <a:gd name="T19" fmla="*/ 174 h 432"/>
                <a:gd name="T20" fmla="*/ 132 w 465"/>
                <a:gd name="T21" fmla="*/ 163 h 432"/>
                <a:gd name="T22" fmla="*/ 140 w 465"/>
                <a:gd name="T23" fmla="*/ 99 h 432"/>
                <a:gd name="T24" fmla="*/ 143 w 465"/>
                <a:gd name="T25" fmla="*/ 67 h 432"/>
                <a:gd name="T26" fmla="*/ 143 w 465"/>
                <a:gd name="T27" fmla="*/ 57 h 432"/>
                <a:gd name="T28" fmla="*/ 135 w 465"/>
                <a:gd name="T29" fmla="*/ 33 h 432"/>
                <a:gd name="T30" fmla="*/ 118 w 465"/>
                <a:gd name="T31" fmla="*/ 13 h 432"/>
                <a:gd name="T32" fmla="*/ 89 w 465"/>
                <a:gd name="T33" fmla="*/ 1 h 432"/>
                <a:gd name="T34" fmla="*/ 74 w 465"/>
                <a:gd name="T35" fmla="*/ 0 h 432"/>
                <a:gd name="T36" fmla="*/ 56 w 465"/>
                <a:gd name="T37" fmla="*/ 3 h 432"/>
                <a:gd name="T38" fmla="*/ 47 w 465"/>
                <a:gd name="T39" fmla="*/ 6 h 432"/>
                <a:gd name="T40" fmla="*/ 32 w 465"/>
                <a:gd name="T41" fmla="*/ 20 h 432"/>
                <a:gd name="T42" fmla="*/ 20 w 465"/>
                <a:gd name="T43" fmla="*/ 38 h 432"/>
                <a:gd name="T44" fmla="*/ 9 w 465"/>
                <a:gd name="T45" fmla="*/ 72 h 432"/>
                <a:gd name="T46" fmla="*/ 2 w 465"/>
                <a:gd name="T47" fmla="*/ 121 h 432"/>
                <a:gd name="T48" fmla="*/ 2 w 465"/>
                <a:gd name="T49" fmla="*/ 165 h 432"/>
                <a:gd name="T50" fmla="*/ 5 w 465"/>
                <a:gd name="T51" fmla="*/ 184 h 432"/>
                <a:gd name="T52" fmla="*/ 20 w 465"/>
                <a:gd name="T53" fmla="*/ 223 h 432"/>
                <a:gd name="T54" fmla="*/ 47 w 465"/>
                <a:gd name="T55" fmla="*/ 265 h 432"/>
                <a:gd name="T56" fmla="*/ 83 w 465"/>
                <a:gd name="T57" fmla="*/ 307 h 432"/>
                <a:gd name="T58" fmla="*/ 103 w 465"/>
                <a:gd name="T59" fmla="*/ 327 h 432"/>
                <a:gd name="T60" fmla="*/ 150 w 465"/>
                <a:gd name="T61" fmla="*/ 364 h 432"/>
                <a:gd name="T62" fmla="*/ 207 w 465"/>
                <a:gd name="T63" fmla="*/ 393 h 432"/>
                <a:gd name="T64" fmla="*/ 266 w 465"/>
                <a:gd name="T65" fmla="*/ 415 h 432"/>
                <a:gd name="T66" fmla="*/ 325 w 465"/>
                <a:gd name="T67" fmla="*/ 429 h 432"/>
                <a:gd name="T68" fmla="*/ 352 w 465"/>
                <a:gd name="T69" fmla="*/ 432 h 432"/>
                <a:gd name="T70" fmla="*/ 391 w 465"/>
                <a:gd name="T71" fmla="*/ 429 h 432"/>
                <a:gd name="T72" fmla="*/ 416 w 465"/>
                <a:gd name="T73" fmla="*/ 422 h 432"/>
                <a:gd name="T74" fmla="*/ 428 w 465"/>
                <a:gd name="T75" fmla="*/ 415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5" h="432">
                  <a:moveTo>
                    <a:pt x="465" y="321"/>
                  </a:moveTo>
                  <a:lnTo>
                    <a:pt x="465" y="321"/>
                  </a:lnTo>
                  <a:lnTo>
                    <a:pt x="443" y="321"/>
                  </a:lnTo>
                  <a:lnTo>
                    <a:pt x="391" y="321"/>
                  </a:lnTo>
                  <a:lnTo>
                    <a:pt x="357" y="317"/>
                  </a:lnTo>
                  <a:lnTo>
                    <a:pt x="325" y="314"/>
                  </a:lnTo>
                  <a:lnTo>
                    <a:pt x="293" y="309"/>
                  </a:lnTo>
                  <a:lnTo>
                    <a:pt x="280" y="305"/>
                  </a:lnTo>
                  <a:lnTo>
                    <a:pt x="266" y="300"/>
                  </a:lnTo>
                  <a:lnTo>
                    <a:pt x="266" y="300"/>
                  </a:lnTo>
                  <a:lnTo>
                    <a:pt x="246" y="292"/>
                  </a:lnTo>
                  <a:lnTo>
                    <a:pt x="223" y="278"/>
                  </a:lnTo>
                  <a:lnTo>
                    <a:pt x="201" y="263"/>
                  </a:lnTo>
                  <a:lnTo>
                    <a:pt x="179" y="246"/>
                  </a:lnTo>
                  <a:lnTo>
                    <a:pt x="160" y="228"/>
                  </a:lnTo>
                  <a:lnTo>
                    <a:pt x="152" y="218"/>
                  </a:lnTo>
                  <a:lnTo>
                    <a:pt x="145" y="206"/>
                  </a:lnTo>
                  <a:lnTo>
                    <a:pt x="140" y="196"/>
                  </a:lnTo>
                  <a:lnTo>
                    <a:pt x="135" y="185"/>
                  </a:lnTo>
                  <a:lnTo>
                    <a:pt x="133" y="174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5" y="126"/>
                  </a:lnTo>
                  <a:lnTo>
                    <a:pt x="140" y="99"/>
                  </a:lnTo>
                  <a:lnTo>
                    <a:pt x="143" y="77"/>
                  </a:lnTo>
                  <a:lnTo>
                    <a:pt x="143" y="6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45"/>
                  </a:lnTo>
                  <a:lnTo>
                    <a:pt x="135" y="33"/>
                  </a:lnTo>
                  <a:lnTo>
                    <a:pt x="128" y="23"/>
                  </a:lnTo>
                  <a:lnTo>
                    <a:pt x="118" y="13"/>
                  </a:lnTo>
                  <a:lnTo>
                    <a:pt x="105" y="5"/>
                  </a:lnTo>
                  <a:lnTo>
                    <a:pt x="89" y="1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47" y="6"/>
                  </a:lnTo>
                  <a:lnTo>
                    <a:pt x="39" y="13"/>
                  </a:lnTo>
                  <a:lnTo>
                    <a:pt x="32" y="20"/>
                  </a:lnTo>
                  <a:lnTo>
                    <a:pt x="25" y="28"/>
                  </a:lnTo>
                  <a:lnTo>
                    <a:pt x="20" y="38"/>
                  </a:lnTo>
                  <a:lnTo>
                    <a:pt x="15" y="49"/>
                  </a:lnTo>
                  <a:lnTo>
                    <a:pt x="9" y="72"/>
                  </a:lnTo>
                  <a:lnTo>
                    <a:pt x="3" y="96"/>
                  </a:lnTo>
                  <a:lnTo>
                    <a:pt x="2" y="121"/>
                  </a:lnTo>
                  <a:lnTo>
                    <a:pt x="0" y="145"/>
                  </a:lnTo>
                  <a:lnTo>
                    <a:pt x="2" y="165"/>
                  </a:lnTo>
                  <a:lnTo>
                    <a:pt x="2" y="165"/>
                  </a:lnTo>
                  <a:lnTo>
                    <a:pt x="5" y="184"/>
                  </a:lnTo>
                  <a:lnTo>
                    <a:pt x="12" y="202"/>
                  </a:lnTo>
                  <a:lnTo>
                    <a:pt x="20" y="223"/>
                  </a:lnTo>
                  <a:lnTo>
                    <a:pt x="34" y="243"/>
                  </a:lnTo>
                  <a:lnTo>
                    <a:pt x="47" y="265"/>
                  </a:lnTo>
                  <a:lnTo>
                    <a:pt x="64" y="285"/>
                  </a:lnTo>
                  <a:lnTo>
                    <a:pt x="83" y="307"/>
                  </a:lnTo>
                  <a:lnTo>
                    <a:pt x="103" y="327"/>
                  </a:lnTo>
                  <a:lnTo>
                    <a:pt x="103" y="327"/>
                  </a:lnTo>
                  <a:lnTo>
                    <a:pt x="125" y="346"/>
                  </a:lnTo>
                  <a:lnTo>
                    <a:pt x="150" y="364"/>
                  </a:lnTo>
                  <a:lnTo>
                    <a:pt x="177" y="380"/>
                  </a:lnTo>
                  <a:lnTo>
                    <a:pt x="207" y="393"/>
                  </a:lnTo>
                  <a:lnTo>
                    <a:pt x="236" y="407"/>
                  </a:lnTo>
                  <a:lnTo>
                    <a:pt x="266" y="415"/>
                  </a:lnTo>
                  <a:lnTo>
                    <a:pt x="297" y="424"/>
                  </a:lnTo>
                  <a:lnTo>
                    <a:pt x="325" y="429"/>
                  </a:lnTo>
                  <a:lnTo>
                    <a:pt x="325" y="429"/>
                  </a:lnTo>
                  <a:lnTo>
                    <a:pt x="352" y="432"/>
                  </a:lnTo>
                  <a:lnTo>
                    <a:pt x="374" y="432"/>
                  </a:lnTo>
                  <a:lnTo>
                    <a:pt x="391" y="429"/>
                  </a:lnTo>
                  <a:lnTo>
                    <a:pt x="406" y="427"/>
                  </a:lnTo>
                  <a:lnTo>
                    <a:pt x="416" y="422"/>
                  </a:lnTo>
                  <a:lnTo>
                    <a:pt x="423" y="419"/>
                  </a:lnTo>
                  <a:lnTo>
                    <a:pt x="428" y="415"/>
                  </a:lnTo>
                  <a:lnTo>
                    <a:pt x="465" y="321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111950C4-AF74-4096-BDC4-10B1587271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75" y="3441700"/>
              <a:ext cx="617538" cy="685800"/>
            </a:xfrm>
            <a:custGeom>
              <a:avLst/>
              <a:gdLst>
                <a:gd name="T0" fmla="*/ 389 w 389"/>
                <a:gd name="T1" fmla="*/ 319 h 432"/>
                <a:gd name="T2" fmla="*/ 329 w 389"/>
                <a:gd name="T3" fmla="*/ 314 h 432"/>
                <a:gd name="T4" fmla="*/ 325 w 389"/>
                <a:gd name="T5" fmla="*/ 353 h 432"/>
                <a:gd name="T6" fmla="*/ 325 w 389"/>
                <a:gd name="T7" fmla="*/ 381 h 432"/>
                <a:gd name="T8" fmla="*/ 332 w 389"/>
                <a:gd name="T9" fmla="*/ 403 h 432"/>
                <a:gd name="T10" fmla="*/ 347 w 389"/>
                <a:gd name="T11" fmla="*/ 430 h 432"/>
                <a:gd name="T12" fmla="*/ 378 w 389"/>
                <a:gd name="T13" fmla="*/ 430 h 432"/>
                <a:gd name="T14" fmla="*/ 268 w 389"/>
                <a:gd name="T15" fmla="*/ 300 h 432"/>
                <a:gd name="T16" fmla="*/ 266 w 389"/>
                <a:gd name="T17" fmla="*/ 300 h 432"/>
                <a:gd name="T18" fmla="*/ 228 w 389"/>
                <a:gd name="T19" fmla="*/ 282 h 432"/>
                <a:gd name="T20" fmla="*/ 187 w 389"/>
                <a:gd name="T21" fmla="*/ 253 h 432"/>
                <a:gd name="T22" fmla="*/ 184 w 389"/>
                <a:gd name="T23" fmla="*/ 253 h 432"/>
                <a:gd name="T24" fmla="*/ 164 w 389"/>
                <a:gd name="T25" fmla="*/ 307 h 432"/>
                <a:gd name="T26" fmla="*/ 154 w 389"/>
                <a:gd name="T27" fmla="*/ 321 h 432"/>
                <a:gd name="T28" fmla="*/ 143 w 389"/>
                <a:gd name="T29" fmla="*/ 334 h 432"/>
                <a:gd name="T30" fmla="*/ 135 w 389"/>
                <a:gd name="T31" fmla="*/ 353 h 432"/>
                <a:gd name="T32" fmla="*/ 150 w 389"/>
                <a:gd name="T33" fmla="*/ 364 h 432"/>
                <a:gd name="T34" fmla="*/ 206 w 389"/>
                <a:gd name="T35" fmla="*/ 393 h 432"/>
                <a:gd name="T36" fmla="*/ 212 w 389"/>
                <a:gd name="T37" fmla="*/ 385 h 432"/>
                <a:gd name="T38" fmla="*/ 238 w 389"/>
                <a:gd name="T39" fmla="*/ 351 h 432"/>
                <a:gd name="T40" fmla="*/ 268 w 389"/>
                <a:gd name="T41" fmla="*/ 300 h 432"/>
                <a:gd name="T42" fmla="*/ 154 w 389"/>
                <a:gd name="T43" fmla="*/ 219 h 432"/>
                <a:gd name="T44" fmla="*/ 143 w 389"/>
                <a:gd name="T45" fmla="*/ 206 h 432"/>
                <a:gd name="T46" fmla="*/ 133 w 389"/>
                <a:gd name="T47" fmla="*/ 177 h 432"/>
                <a:gd name="T48" fmla="*/ 132 w 389"/>
                <a:gd name="T49" fmla="*/ 163 h 432"/>
                <a:gd name="T50" fmla="*/ 140 w 389"/>
                <a:gd name="T51" fmla="*/ 99 h 432"/>
                <a:gd name="T52" fmla="*/ 143 w 389"/>
                <a:gd name="T53" fmla="*/ 67 h 432"/>
                <a:gd name="T54" fmla="*/ 143 w 389"/>
                <a:gd name="T55" fmla="*/ 57 h 432"/>
                <a:gd name="T56" fmla="*/ 135 w 389"/>
                <a:gd name="T57" fmla="*/ 33 h 432"/>
                <a:gd name="T58" fmla="*/ 118 w 389"/>
                <a:gd name="T59" fmla="*/ 13 h 432"/>
                <a:gd name="T60" fmla="*/ 89 w 389"/>
                <a:gd name="T61" fmla="*/ 1 h 432"/>
                <a:gd name="T62" fmla="*/ 74 w 389"/>
                <a:gd name="T63" fmla="*/ 0 h 432"/>
                <a:gd name="T64" fmla="*/ 56 w 389"/>
                <a:gd name="T65" fmla="*/ 3 h 432"/>
                <a:gd name="T66" fmla="*/ 47 w 389"/>
                <a:gd name="T67" fmla="*/ 6 h 432"/>
                <a:gd name="T68" fmla="*/ 32 w 389"/>
                <a:gd name="T69" fmla="*/ 20 h 432"/>
                <a:gd name="T70" fmla="*/ 20 w 389"/>
                <a:gd name="T71" fmla="*/ 38 h 432"/>
                <a:gd name="T72" fmla="*/ 9 w 389"/>
                <a:gd name="T73" fmla="*/ 72 h 432"/>
                <a:gd name="T74" fmla="*/ 2 w 389"/>
                <a:gd name="T75" fmla="*/ 121 h 432"/>
                <a:gd name="T76" fmla="*/ 2 w 389"/>
                <a:gd name="T77" fmla="*/ 165 h 432"/>
                <a:gd name="T78" fmla="*/ 3 w 389"/>
                <a:gd name="T79" fmla="*/ 177 h 432"/>
                <a:gd name="T80" fmla="*/ 12 w 389"/>
                <a:gd name="T81" fmla="*/ 202 h 432"/>
                <a:gd name="T82" fmla="*/ 32 w 389"/>
                <a:gd name="T83" fmla="*/ 243 h 432"/>
                <a:gd name="T84" fmla="*/ 52 w 389"/>
                <a:gd name="T85" fmla="*/ 272 h 432"/>
                <a:gd name="T86" fmla="*/ 95 w 389"/>
                <a:gd name="T87" fmla="*/ 263 h 432"/>
                <a:gd name="T88" fmla="*/ 103 w 389"/>
                <a:gd name="T89" fmla="*/ 260 h 432"/>
                <a:gd name="T90" fmla="*/ 140 w 389"/>
                <a:gd name="T91" fmla="*/ 233 h 432"/>
                <a:gd name="T92" fmla="*/ 154 w 389"/>
                <a:gd name="T93" fmla="*/ 219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9" h="432">
                  <a:moveTo>
                    <a:pt x="389" y="319"/>
                  </a:moveTo>
                  <a:lnTo>
                    <a:pt x="389" y="319"/>
                  </a:lnTo>
                  <a:lnTo>
                    <a:pt x="359" y="317"/>
                  </a:lnTo>
                  <a:lnTo>
                    <a:pt x="329" y="314"/>
                  </a:lnTo>
                  <a:lnTo>
                    <a:pt x="329" y="314"/>
                  </a:lnTo>
                  <a:lnTo>
                    <a:pt x="325" y="353"/>
                  </a:lnTo>
                  <a:lnTo>
                    <a:pt x="325" y="381"/>
                  </a:lnTo>
                  <a:lnTo>
                    <a:pt x="325" y="381"/>
                  </a:lnTo>
                  <a:lnTo>
                    <a:pt x="327" y="391"/>
                  </a:lnTo>
                  <a:lnTo>
                    <a:pt x="332" y="403"/>
                  </a:lnTo>
                  <a:lnTo>
                    <a:pt x="347" y="430"/>
                  </a:lnTo>
                  <a:lnTo>
                    <a:pt x="347" y="430"/>
                  </a:lnTo>
                  <a:lnTo>
                    <a:pt x="363" y="432"/>
                  </a:lnTo>
                  <a:lnTo>
                    <a:pt x="378" y="430"/>
                  </a:lnTo>
                  <a:lnTo>
                    <a:pt x="389" y="319"/>
                  </a:lnTo>
                  <a:close/>
                  <a:moveTo>
                    <a:pt x="268" y="300"/>
                  </a:moveTo>
                  <a:lnTo>
                    <a:pt x="266" y="300"/>
                  </a:lnTo>
                  <a:lnTo>
                    <a:pt x="266" y="300"/>
                  </a:lnTo>
                  <a:lnTo>
                    <a:pt x="248" y="292"/>
                  </a:lnTo>
                  <a:lnTo>
                    <a:pt x="228" y="282"/>
                  </a:lnTo>
                  <a:lnTo>
                    <a:pt x="207" y="268"/>
                  </a:lnTo>
                  <a:lnTo>
                    <a:pt x="187" y="253"/>
                  </a:lnTo>
                  <a:lnTo>
                    <a:pt x="184" y="253"/>
                  </a:lnTo>
                  <a:lnTo>
                    <a:pt x="184" y="253"/>
                  </a:lnTo>
                  <a:lnTo>
                    <a:pt x="164" y="307"/>
                  </a:lnTo>
                  <a:lnTo>
                    <a:pt x="164" y="307"/>
                  </a:lnTo>
                  <a:lnTo>
                    <a:pt x="160" y="315"/>
                  </a:lnTo>
                  <a:lnTo>
                    <a:pt x="154" y="321"/>
                  </a:lnTo>
                  <a:lnTo>
                    <a:pt x="148" y="327"/>
                  </a:lnTo>
                  <a:lnTo>
                    <a:pt x="143" y="334"/>
                  </a:lnTo>
                  <a:lnTo>
                    <a:pt x="143" y="334"/>
                  </a:lnTo>
                  <a:lnTo>
                    <a:pt x="135" y="353"/>
                  </a:lnTo>
                  <a:lnTo>
                    <a:pt x="135" y="353"/>
                  </a:lnTo>
                  <a:lnTo>
                    <a:pt x="150" y="364"/>
                  </a:lnTo>
                  <a:lnTo>
                    <a:pt x="169" y="375"/>
                  </a:lnTo>
                  <a:lnTo>
                    <a:pt x="206" y="393"/>
                  </a:lnTo>
                  <a:lnTo>
                    <a:pt x="206" y="393"/>
                  </a:lnTo>
                  <a:lnTo>
                    <a:pt x="212" y="385"/>
                  </a:lnTo>
                  <a:lnTo>
                    <a:pt x="221" y="375"/>
                  </a:lnTo>
                  <a:lnTo>
                    <a:pt x="238" y="351"/>
                  </a:lnTo>
                  <a:lnTo>
                    <a:pt x="255" y="326"/>
                  </a:lnTo>
                  <a:lnTo>
                    <a:pt x="268" y="300"/>
                  </a:lnTo>
                  <a:lnTo>
                    <a:pt x="268" y="300"/>
                  </a:lnTo>
                  <a:close/>
                  <a:moveTo>
                    <a:pt x="154" y="219"/>
                  </a:moveTo>
                  <a:lnTo>
                    <a:pt x="154" y="219"/>
                  </a:lnTo>
                  <a:lnTo>
                    <a:pt x="143" y="206"/>
                  </a:lnTo>
                  <a:lnTo>
                    <a:pt x="137" y="190"/>
                  </a:lnTo>
                  <a:lnTo>
                    <a:pt x="133" y="177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5" y="126"/>
                  </a:lnTo>
                  <a:lnTo>
                    <a:pt x="140" y="99"/>
                  </a:lnTo>
                  <a:lnTo>
                    <a:pt x="143" y="77"/>
                  </a:lnTo>
                  <a:lnTo>
                    <a:pt x="143" y="6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45"/>
                  </a:lnTo>
                  <a:lnTo>
                    <a:pt x="135" y="33"/>
                  </a:lnTo>
                  <a:lnTo>
                    <a:pt x="128" y="23"/>
                  </a:lnTo>
                  <a:lnTo>
                    <a:pt x="118" y="13"/>
                  </a:lnTo>
                  <a:lnTo>
                    <a:pt x="105" y="5"/>
                  </a:lnTo>
                  <a:lnTo>
                    <a:pt x="89" y="1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47" y="6"/>
                  </a:lnTo>
                  <a:lnTo>
                    <a:pt x="39" y="13"/>
                  </a:lnTo>
                  <a:lnTo>
                    <a:pt x="32" y="20"/>
                  </a:lnTo>
                  <a:lnTo>
                    <a:pt x="25" y="28"/>
                  </a:lnTo>
                  <a:lnTo>
                    <a:pt x="20" y="38"/>
                  </a:lnTo>
                  <a:lnTo>
                    <a:pt x="15" y="49"/>
                  </a:lnTo>
                  <a:lnTo>
                    <a:pt x="9" y="72"/>
                  </a:lnTo>
                  <a:lnTo>
                    <a:pt x="3" y="96"/>
                  </a:lnTo>
                  <a:lnTo>
                    <a:pt x="2" y="121"/>
                  </a:lnTo>
                  <a:lnTo>
                    <a:pt x="0" y="145"/>
                  </a:lnTo>
                  <a:lnTo>
                    <a:pt x="2" y="165"/>
                  </a:lnTo>
                  <a:lnTo>
                    <a:pt x="2" y="165"/>
                  </a:lnTo>
                  <a:lnTo>
                    <a:pt x="3" y="177"/>
                  </a:lnTo>
                  <a:lnTo>
                    <a:pt x="7" y="189"/>
                  </a:lnTo>
                  <a:lnTo>
                    <a:pt x="12" y="202"/>
                  </a:lnTo>
                  <a:lnTo>
                    <a:pt x="17" y="216"/>
                  </a:lnTo>
                  <a:lnTo>
                    <a:pt x="32" y="243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83" y="266"/>
                  </a:lnTo>
                  <a:lnTo>
                    <a:pt x="95" y="263"/>
                  </a:lnTo>
                  <a:lnTo>
                    <a:pt x="103" y="260"/>
                  </a:lnTo>
                  <a:lnTo>
                    <a:pt x="103" y="260"/>
                  </a:lnTo>
                  <a:lnTo>
                    <a:pt x="125" y="243"/>
                  </a:lnTo>
                  <a:lnTo>
                    <a:pt x="140" y="233"/>
                  </a:lnTo>
                  <a:lnTo>
                    <a:pt x="154" y="219"/>
                  </a:lnTo>
                  <a:lnTo>
                    <a:pt x="154" y="21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A388458F-4E5A-4D9A-A11C-78D4A15CB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8788" y="1789113"/>
              <a:ext cx="1658938" cy="1722438"/>
            </a:xfrm>
            <a:custGeom>
              <a:avLst/>
              <a:gdLst>
                <a:gd name="T0" fmla="*/ 940 w 1045"/>
                <a:gd name="T1" fmla="*/ 829 h 1085"/>
                <a:gd name="T2" fmla="*/ 1035 w 1045"/>
                <a:gd name="T3" fmla="*/ 748 h 1085"/>
                <a:gd name="T4" fmla="*/ 1018 w 1045"/>
                <a:gd name="T5" fmla="*/ 728 h 1085"/>
                <a:gd name="T6" fmla="*/ 977 w 1045"/>
                <a:gd name="T7" fmla="*/ 676 h 1085"/>
                <a:gd name="T8" fmla="*/ 962 w 1045"/>
                <a:gd name="T9" fmla="*/ 759 h 1085"/>
                <a:gd name="T10" fmla="*/ 930 w 1045"/>
                <a:gd name="T11" fmla="*/ 760 h 1085"/>
                <a:gd name="T12" fmla="*/ 870 w 1045"/>
                <a:gd name="T13" fmla="*/ 740 h 1085"/>
                <a:gd name="T14" fmla="*/ 917 w 1045"/>
                <a:gd name="T15" fmla="*/ 699 h 1085"/>
                <a:gd name="T16" fmla="*/ 915 w 1045"/>
                <a:gd name="T17" fmla="*/ 688 h 1085"/>
                <a:gd name="T18" fmla="*/ 827 w 1045"/>
                <a:gd name="T19" fmla="*/ 703 h 1085"/>
                <a:gd name="T20" fmla="*/ 765 w 1045"/>
                <a:gd name="T21" fmla="*/ 706 h 1085"/>
                <a:gd name="T22" fmla="*/ 765 w 1045"/>
                <a:gd name="T23" fmla="*/ 671 h 1085"/>
                <a:gd name="T24" fmla="*/ 789 w 1045"/>
                <a:gd name="T25" fmla="*/ 645 h 1085"/>
                <a:gd name="T26" fmla="*/ 836 w 1045"/>
                <a:gd name="T27" fmla="*/ 573 h 1085"/>
                <a:gd name="T28" fmla="*/ 836 w 1045"/>
                <a:gd name="T29" fmla="*/ 524 h 1085"/>
                <a:gd name="T30" fmla="*/ 829 w 1045"/>
                <a:gd name="T31" fmla="*/ 449 h 1085"/>
                <a:gd name="T32" fmla="*/ 836 w 1045"/>
                <a:gd name="T33" fmla="*/ 402 h 1085"/>
                <a:gd name="T34" fmla="*/ 859 w 1045"/>
                <a:gd name="T35" fmla="*/ 378 h 1085"/>
                <a:gd name="T36" fmla="*/ 880 w 1045"/>
                <a:gd name="T37" fmla="*/ 345 h 1085"/>
                <a:gd name="T38" fmla="*/ 883 w 1045"/>
                <a:gd name="T39" fmla="*/ 294 h 1085"/>
                <a:gd name="T40" fmla="*/ 900 w 1045"/>
                <a:gd name="T41" fmla="*/ 274 h 1085"/>
                <a:gd name="T42" fmla="*/ 896 w 1045"/>
                <a:gd name="T43" fmla="*/ 233 h 1085"/>
                <a:gd name="T44" fmla="*/ 883 w 1045"/>
                <a:gd name="T45" fmla="*/ 181 h 1085"/>
                <a:gd name="T46" fmla="*/ 839 w 1045"/>
                <a:gd name="T47" fmla="*/ 157 h 1085"/>
                <a:gd name="T48" fmla="*/ 777 w 1045"/>
                <a:gd name="T49" fmla="*/ 88 h 1085"/>
                <a:gd name="T50" fmla="*/ 760 w 1045"/>
                <a:gd name="T51" fmla="*/ 39 h 1085"/>
                <a:gd name="T52" fmla="*/ 694 w 1045"/>
                <a:gd name="T53" fmla="*/ 10 h 1085"/>
                <a:gd name="T54" fmla="*/ 672 w 1045"/>
                <a:gd name="T55" fmla="*/ 19 h 1085"/>
                <a:gd name="T56" fmla="*/ 667 w 1045"/>
                <a:gd name="T57" fmla="*/ 127 h 1085"/>
                <a:gd name="T58" fmla="*/ 681 w 1045"/>
                <a:gd name="T59" fmla="*/ 247 h 1085"/>
                <a:gd name="T60" fmla="*/ 714 w 1045"/>
                <a:gd name="T61" fmla="*/ 309 h 1085"/>
                <a:gd name="T62" fmla="*/ 741 w 1045"/>
                <a:gd name="T63" fmla="*/ 375 h 1085"/>
                <a:gd name="T64" fmla="*/ 782 w 1045"/>
                <a:gd name="T65" fmla="*/ 389 h 1085"/>
                <a:gd name="T66" fmla="*/ 809 w 1045"/>
                <a:gd name="T67" fmla="*/ 465 h 1085"/>
                <a:gd name="T68" fmla="*/ 782 w 1045"/>
                <a:gd name="T69" fmla="*/ 517 h 1085"/>
                <a:gd name="T70" fmla="*/ 775 w 1045"/>
                <a:gd name="T71" fmla="*/ 463 h 1085"/>
                <a:gd name="T72" fmla="*/ 757 w 1045"/>
                <a:gd name="T73" fmla="*/ 444 h 1085"/>
                <a:gd name="T74" fmla="*/ 667 w 1045"/>
                <a:gd name="T75" fmla="*/ 422 h 1085"/>
                <a:gd name="T76" fmla="*/ 654 w 1045"/>
                <a:gd name="T77" fmla="*/ 355 h 1085"/>
                <a:gd name="T78" fmla="*/ 610 w 1045"/>
                <a:gd name="T79" fmla="*/ 350 h 1085"/>
                <a:gd name="T80" fmla="*/ 539 w 1045"/>
                <a:gd name="T81" fmla="*/ 331 h 1085"/>
                <a:gd name="T82" fmla="*/ 512 w 1045"/>
                <a:gd name="T83" fmla="*/ 304 h 1085"/>
                <a:gd name="T84" fmla="*/ 448 w 1045"/>
                <a:gd name="T85" fmla="*/ 323 h 1085"/>
                <a:gd name="T86" fmla="*/ 406 w 1045"/>
                <a:gd name="T87" fmla="*/ 311 h 1085"/>
                <a:gd name="T88" fmla="*/ 349 w 1045"/>
                <a:gd name="T89" fmla="*/ 343 h 1085"/>
                <a:gd name="T90" fmla="*/ 175 w 1045"/>
                <a:gd name="T91" fmla="*/ 483 h 1085"/>
                <a:gd name="T92" fmla="*/ 67 w 1045"/>
                <a:gd name="T93" fmla="*/ 612 h 1085"/>
                <a:gd name="T94" fmla="*/ 8 w 1045"/>
                <a:gd name="T95" fmla="*/ 710 h 1085"/>
                <a:gd name="T96" fmla="*/ 12 w 1045"/>
                <a:gd name="T97" fmla="*/ 715 h 1085"/>
                <a:gd name="T98" fmla="*/ 47 w 1045"/>
                <a:gd name="T99" fmla="*/ 774 h 1085"/>
                <a:gd name="T100" fmla="*/ 216 w 1045"/>
                <a:gd name="T101" fmla="*/ 753 h 1085"/>
                <a:gd name="T102" fmla="*/ 350 w 1045"/>
                <a:gd name="T103" fmla="*/ 801 h 1085"/>
                <a:gd name="T104" fmla="*/ 387 w 1045"/>
                <a:gd name="T105" fmla="*/ 824 h 1085"/>
                <a:gd name="T106" fmla="*/ 387 w 1045"/>
                <a:gd name="T107" fmla="*/ 824 h 1085"/>
                <a:gd name="T108" fmla="*/ 425 w 1045"/>
                <a:gd name="T109" fmla="*/ 841 h 1085"/>
                <a:gd name="T110" fmla="*/ 463 w 1045"/>
                <a:gd name="T111" fmla="*/ 1020 h 1085"/>
                <a:gd name="T112" fmla="*/ 497 w 1045"/>
                <a:gd name="T113" fmla="*/ 1057 h 1085"/>
                <a:gd name="T114" fmla="*/ 640 w 1045"/>
                <a:gd name="T115" fmla="*/ 1085 h 1085"/>
                <a:gd name="T116" fmla="*/ 719 w 1045"/>
                <a:gd name="T117" fmla="*/ 1071 h 1085"/>
                <a:gd name="T118" fmla="*/ 765 w 1045"/>
                <a:gd name="T119" fmla="*/ 973 h 1085"/>
                <a:gd name="T120" fmla="*/ 876 w 1045"/>
                <a:gd name="T121" fmla="*/ 862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5" h="1085">
                  <a:moveTo>
                    <a:pt x="876" y="862"/>
                  </a:moveTo>
                  <a:lnTo>
                    <a:pt x="876" y="862"/>
                  </a:lnTo>
                  <a:lnTo>
                    <a:pt x="883" y="860"/>
                  </a:lnTo>
                  <a:lnTo>
                    <a:pt x="891" y="858"/>
                  </a:lnTo>
                  <a:lnTo>
                    <a:pt x="913" y="846"/>
                  </a:lnTo>
                  <a:lnTo>
                    <a:pt x="940" y="829"/>
                  </a:lnTo>
                  <a:lnTo>
                    <a:pt x="969" y="811"/>
                  </a:lnTo>
                  <a:lnTo>
                    <a:pt x="1020" y="774"/>
                  </a:lnTo>
                  <a:lnTo>
                    <a:pt x="1045" y="753"/>
                  </a:lnTo>
                  <a:lnTo>
                    <a:pt x="1045" y="753"/>
                  </a:lnTo>
                  <a:lnTo>
                    <a:pt x="1040" y="750"/>
                  </a:lnTo>
                  <a:lnTo>
                    <a:pt x="1035" y="748"/>
                  </a:lnTo>
                  <a:lnTo>
                    <a:pt x="1031" y="748"/>
                  </a:lnTo>
                  <a:lnTo>
                    <a:pt x="1031" y="747"/>
                  </a:lnTo>
                  <a:lnTo>
                    <a:pt x="1031" y="747"/>
                  </a:lnTo>
                  <a:lnTo>
                    <a:pt x="1031" y="745"/>
                  </a:lnTo>
                  <a:lnTo>
                    <a:pt x="1028" y="740"/>
                  </a:lnTo>
                  <a:lnTo>
                    <a:pt x="1018" y="728"/>
                  </a:lnTo>
                  <a:lnTo>
                    <a:pt x="1004" y="711"/>
                  </a:lnTo>
                  <a:lnTo>
                    <a:pt x="991" y="693"/>
                  </a:lnTo>
                  <a:lnTo>
                    <a:pt x="991" y="693"/>
                  </a:lnTo>
                  <a:lnTo>
                    <a:pt x="979" y="674"/>
                  </a:lnTo>
                  <a:lnTo>
                    <a:pt x="979" y="674"/>
                  </a:lnTo>
                  <a:lnTo>
                    <a:pt x="977" y="676"/>
                  </a:lnTo>
                  <a:lnTo>
                    <a:pt x="977" y="679"/>
                  </a:lnTo>
                  <a:lnTo>
                    <a:pt x="977" y="679"/>
                  </a:lnTo>
                  <a:lnTo>
                    <a:pt x="971" y="711"/>
                  </a:lnTo>
                  <a:lnTo>
                    <a:pt x="964" y="753"/>
                  </a:lnTo>
                  <a:lnTo>
                    <a:pt x="964" y="753"/>
                  </a:lnTo>
                  <a:lnTo>
                    <a:pt x="962" y="759"/>
                  </a:lnTo>
                  <a:lnTo>
                    <a:pt x="959" y="762"/>
                  </a:lnTo>
                  <a:lnTo>
                    <a:pt x="955" y="764"/>
                  </a:lnTo>
                  <a:lnTo>
                    <a:pt x="950" y="764"/>
                  </a:lnTo>
                  <a:lnTo>
                    <a:pt x="940" y="762"/>
                  </a:lnTo>
                  <a:lnTo>
                    <a:pt x="930" y="760"/>
                  </a:lnTo>
                  <a:lnTo>
                    <a:pt x="930" y="760"/>
                  </a:lnTo>
                  <a:lnTo>
                    <a:pt x="917" y="759"/>
                  </a:lnTo>
                  <a:lnTo>
                    <a:pt x="898" y="755"/>
                  </a:lnTo>
                  <a:lnTo>
                    <a:pt x="881" y="748"/>
                  </a:lnTo>
                  <a:lnTo>
                    <a:pt x="875" y="745"/>
                  </a:lnTo>
                  <a:lnTo>
                    <a:pt x="870" y="740"/>
                  </a:lnTo>
                  <a:lnTo>
                    <a:pt x="870" y="740"/>
                  </a:lnTo>
                  <a:lnTo>
                    <a:pt x="868" y="735"/>
                  </a:lnTo>
                  <a:lnTo>
                    <a:pt x="870" y="730"/>
                  </a:lnTo>
                  <a:lnTo>
                    <a:pt x="873" y="725"/>
                  </a:lnTo>
                  <a:lnTo>
                    <a:pt x="880" y="720"/>
                  </a:lnTo>
                  <a:lnTo>
                    <a:pt x="896" y="710"/>
                  </a:lnTo>
                  <a:lnTo>
                    <a:pt x="917" y="699"/>
                  </a:lnTo>
                  <a:lnTo>
                    <a:pt x="917" y="699"/>
                  </a:lnTo>
                  <a:lnTo>
                    <a:pt x="923" y="694"/>
                  </a:lnTo>
                  <a:lnTo>
                    <a:pt x="925" y="693"/>
                  </a:lnTo>
                  <a:lnTo>
                    <a:pt x="925" y="691"/>
                  </a:lnTo>
                  <a:lnTo>
                    <a:pt x="922" y="689"/>
                  </a:lnTo>
                  <a:lnTo>
                    <a:pt x="915" y="688"/>
                  </a:lnTo>
                  <a:lnTo>
                    <a:pt x="893" y="686"/>
                  </a:lnTo>
                  <a:lnTo>
                    <a:pt x="870" y="686"/>
                  </a:lnTo>
                  <a:lnTo>
                    <a:pt x="870" y="686"/>
                  </a:lnTo>
                  <a:lnTo>
                    <a:pt x="858" y="688"/>
                  </a:lnTo>
                  <a:lnTo>
                    <a:pt x="848" y="691"/>
                  </a:lnTo>
                  <a:lnTo>
                    <a:pt x="827" y="703"/>
                  </a:lnTo>
                  <a:lnTo>
                    <a:pt x="817" y="708"/>
                  </a:lnTo>
                  <a:lnTo>
                    <a:pt x="809" y="713"/>
                  </a:lnTo>
                  <a:lnTo>
                    <a:pt x="799" y="715"/>
                  </a:lnTo>
                  <a:lnTo>
                    <a:pt x="789" y="713"/>
                  </a:lnTo>
                  <a:lnTo>
                    <a:pt x="789" y="713"/>
                  </a:lnTo>
                  <a:lnTo>
                    <a:pt x="765" y="706"/>
                  </a:lnTo>
                  <a:lnTo>
                    <a:pt x="760" y="704"/>
                  </a:lnTo>
                  <a:lnTo>
                    <a:pt x="755" y="699"/>
                  </a:lnTo>
                  <a:lnTo>
                    <a:pt x="755" y="699"/>
                  </a:lnTo>
                  <a:lnTo>
                    <a:pt x="753" y="694"/>
                  </a:lnTo>
                  <a:lnTo>
                    <a:pt x="757" y="688"/>
                  </a:lnTo>
                  <a:lnTo>
                    <a:pt x="765" y="671"/>
                  </a:lnTo>
                  <a:lnTo>
                    <a:pt x="775" y="657"/>
                  </a:lnTo>
                  <a:lnTo>
                    <a:pt x="780" y="652"/>
                  </a:lnTo>
                  <a:lnTo>
                    <a:pt x="782" y="652"/>
                  </a:lnTo>
                  <a:lnTo>
                    <a:pt x="782" y="652"/>
                  </a:lnTo>
                  <a:lnTo>
                    <a:pt x="785" y="650"/>
                  </a:lnTo>
                  <a:lnTo>
                    <a:pt x="789" y="645"/>
                  </a:lnTo>
                  <a:lnTo>
                    <a:pt x="804" y="627"/>
                  </a:lnTo>
                  <a:lnTo>
                    <a:pt x="829" y="591"/>
                  </a:lnTo>
                  <a:lnTo>
                    <a:pt x="829" y="591"/>
                  </a:lnTo>
                  <a:lnTo>
                    <a:pt x="832" y="586"/>
                  </a:lnTo>
                  <a:lnTo>
                    <a:pt x="834" y="581"/>
                  </a:lnTo>
                  <a:lnTo>
                    <a:pt x="836" y="573"/>
                  </a:lnTo>
                  <a:lnTo>
                    <a:pt x="834" y="564"/>
                  </a:lnTo>
                  <a:lnTo>
                    <a:pt x="836" y="557"/>
                  </a:lnTo>
                  <a:lnTo>
                    <a:pt x="836" y="557"/>
                  </a:lnTo>
                  <a:lnTo>
                    <a:pt x="837" y="552"/>
                  </a:lnTo>
                  <a:lnTo>
                    <a:pt x="837" y="546"/>
                  </a:lnTo>
                  <a:lnTo>
                    <a:pt x="836" y="524"/>
                  </a:lnTo>
                  <a:lnTo>
                    <a:pt x="836" y="498"/>
                  </a:lnTo>
                  <a:lnTo>
                    <a:pt x="836" y="476"/>
                  </a:lnTo>
                  <a:lnTo>
                    <a:pt x="836" y="476"/>
                  </a:lnTo>
                  <a:lnTo>
                    <a:pt x="836" y="463"/>
                  </a:lnTo>
                  <a:lnTo>
                    <a:pt x="834" y="456"/>
                  </a:lnTo>
                  <a:lnTo>
                    <a:pt x="829" y="449"/>
                  </a:lnTo>
                  <a:lnTo>
                    <a:pt x="829" y="449"/>
                  </a:lnTo>
                  <a:lnTo>
                    <a:pt x="827" y="441"/>
                  </a:lnTo>
                  <a:lnTo>
                    <a:pt x="829" y="427"/>
                  </a:lnTo>
                  <a:lnTo>
                    <a:pt x="832" y="414"/>
                  </a:lnTo>
                  <a:lnTo>
                    <a:pt x="836" y="402"/>
                  </a:lnTo>
                  <a:lnTo>
                    <a:pt x="836" y="402"/>
                  </a:lnTo>
                  <a:lnTo>
                    <a:pt x="839" y="394"/>
                  </a:lnTo>
                  <a:lnTo>
                    <a:pt x="839" y="394"/>
                  </a:lnTo>
                  <a:lnTo>
                    <a:pt x="843" y="389"/>
                  </a:lnTo>
                  <a:lnTo>
                    <a:pt x="843" y="389"/>
                  </a:lnTo>
                  <a:lnTo>
                    <a:pt x="849" y="383"/>
                  </a:lnTo>
                  <a:lnTo>
                    <a:pt x="859" y="378"/>
                  </a:lnTo>
                  <a:lnTo>
                    <a:pt x="870" y="372"/>
                  </a:lnTo>
                  <a:lnTo>
                    <a:pt x="873" y="367"/>
                  </a:lnTo>
                  <a:lnTo>
                    <a:pt x="876" y="362"/>
                  </a:lnTo>
                  <a:lnTo>
                    <a:pt x="876" y="362"/>
                  </a:lnTo>
                  <a:lnTo>
                    <a:pt x="880" y="353"/>
                  </a:lnTo>
                  <a:lnTo>
                    <a:pt x="880" y="345"/>
                  </a:lnTo>
                  <a:lnTo>
                    <a:pt x="881" y="336"/>
                  </a:lnTo>
                  <a:lnTo>
                    <a:pt x="883" y="321"/>
                  </a:lnTo>
                  <a:lnTo>
                    <a:pt x="883" y="321"/>
                  </a:lnTo>
                  <a:lnTo>
                    <a:pt x="885" y="307"/>
                  </a:lnTo>
                  <a:lnTo>
                    <a:pt x="883" y="299"/>
                  </a:lnTo>
                  <a:lnTo>
                    <a:pt x="883" y="294"/>
                  </a:lnTo>
                  <a:lnTo>
                    <a:pt x="883" y="287"/>
                  </a:lnTo>
                  <a:lnTo>
                    <a:pt x="883" y="287"/>
                  </a:lnTo>
                  <a:lnTo>
                    <a:pt x="885" y="282"/>
                  </a:lnTo>
                  <a:lnTo>
                    <a:pt x="888" y="279"/>
                  </a:lnTo>
                  <a:lnTo>
                    <a:pt x="895" y="275"/>
                  </a:lnTo>
                  <a:lnTo>
                    <a:pt x="900" y="274"/>
                  </a:lnTo>
                  <a:lnTo>
                    <a:pt x="903" y="274"/>
                  </a:lnTo>
                  <a:lnTo>
                    <a:pt x="903" y="274"/>
                  </a:lnTo>
                  <a:lnTo>
                    <a:pt x="903" y="272"/>
                  </a:lnTo>
                  <a:lnTo>
                    <a:pt x="903" y="264"/>
                  </a:lnTo>
                  <a:lnTo>
                    <a:pt x="902" y="252"/>
                  </a:lnTo>
                  <a:lnTo>
                    <a:pt x="896" y="233"/>
                  </a:lnTo>
                  <a:lnTo>
                    <a:pt x="896" y="233"/>
                  </a:lnTo>
                  <a:lnTo>
                    <a:pt x="885" y="204"/>
                  </a:lnTo>
                  <a:lnTo>
                    <a:pt x="883" y="194"/>
                  </a:lnTo>
                  <a:lnTo>
                    <a:pt x="883" y="186"/>
                  </a:lnTo>
                  <a:lnTo>
                    <a:pt x="883" y="186"/>
                  </a:lnTo>
                  <a:lnTo>
                    <a:pt x="883" y="181"/>
                  </a:lnTo>
                  <a:lnTo>
                    <a:pt x="880" y="177"/>
                  </a:lnTo>
                  <a:lnTo>
                    <a:pt x="875" y="174"/>
                  </a:lnTo>
                  <a:lnTo>
                    <a:pt x="870" y="172"/>
                  </a:lnTo>
                  <a:lnTo>
                    <a:pt x="849" y="166"/>
                  </a:lnTo>
                  <a:lnTo>
                    <a:pt x="849" y="166"/>
                  </a:lnTo>
                  <a:lnTo>
                    <a:pt x="839" y="157"/>
                  </a:lnTo>
                  <a:lnTo>
                    <a:pt x="822" y="142"/>
                  </a:lnTo>
                  <a:lnTo>
                    <a:pt x="789" y="112"/>
                  </a:lnTo>
                  <a:lnTo>
                    <a:pt x="789" y="112"/>
                  </a:lnTo>
                  <a:lnTo>
                    <a:pt x="784" y="105"/>
                  </a:lnTo>
                  <a:lnTo>
                    <a:pt x="778" y="96"/>
                  </a:lnTo>
                  <a:lnTo>
                    <a:pt x="777" y="88"/>
                  </a:lnTo>
                  <a:lnTo>
                    <a:pt x="773" y="78"/>
                  </a:lnTo>
                  <a:lnTo>
                    <a:pt x="772" y="57"/>
                  </a:lnTo>
                  <a:lnTo>
                    <a:pt x="768" y="44"/>
                  </a:lnTo>
                  <a:lnTo>
                    <a:pt x="768" y="44"/>
                  </a:lnTo>
                  <a:lnTo>
                    <a:pt x="765" y="41"/>
                  </a:lnTo>
                  <a:lnTo>
                    <a:pt x="760" y="39"/>
                  </a:lnTo>
                  <a:lnTo>
                    <a:pt x="743" y="36"/>
                  </a:lnTo>
                  <a:lnTo>
                    <a:pt x="731" y="32"/>
                  </a:lnTo>
                  <a:lnTo>
                    <a:pt x="719" y="29"/>
                  </a:lnTo>
                  <a:lnTo>
                    <a:pt x="708" y="20"/>
                  </a:lnTo>
                  <a:lnTo>
                    <a:pt x="694" y="10"/>
                  </a:lnTo>
                  <a:lnTo>
                    <a:pt x="694" y="10"/>
                  </a:lnTo>
                  <a:lnTo>
                    <a:pt x="684" y="2"/>
                  </a:lnTo>
                  <a:lnTo>
                    <a:pt x="679" y="0"/>
                  </a:lnTo>
                  <a:lnTo>
                    <a:pt x="677" y="2"/>
                  </a:lnTo>
                  <a:lnTo>
                    <a:pt x="676" y="3"/>
                  </a:lnTo>
                  <a:lnTo>
                    <a:pt x="674" y="7"/>
                  </a:lnTo>
                  <a:lnTo>
                    <a:pt x="672" y="19"/>
                  </a:lnTo>
                  <a:lnTo>
                    <a:pt x="674" y="52"/>
                  </a:lnTo>
                  <a:lnTo>
                    <a:pt x="676" y="73"/>
                  </a:lnTo>
                  <a:lnTo>
                    <a:pt x="674" y="91"/>
                  </a:lnTo>
                  <a:lnTo>
                    <a:pt x="674" y="91"/>
                  </a:lnTo>
                  <a:lnTo>
                    <a:pt x="671" y="110"/>
                  </a:lnTo>
                  <a:lnTo>
                    <a:pt x="667" y="127"/>
                  </a:lnTo>
                  <a:lnTo>
                    <a:pt x="659" y="157"/>
                  </a:lnTo>
                  <a:lnTo>
                    <a:pt x="650" y="177"/>
                  </a:lnTo>
                  <a:lnTo>
                    <a:pt x="647" y="186"/>
                  </a:lnTo>
                  <a:lnTo>
                    <a:pt x="647" y="186"/>
                  </a:lnTo>
                  <a:lnTo>
                    <a:pt x="662" y="213"/>
                  </a:lnTo>
                  <a:lnTo>
                    <a:pt x="681" y="247"/>
                  </a:lnTo>
                  <a:lnTo>
                    <a:pt x="681" y="247"/>
                  </a:lnTo>
                  <a:lnTo>
                    <a:pt x="689" y="262"/>
                  </a:lnTo>
                  <a:lnTo>
                    <a:pt x="701" y="280"/>
                  </a:lnTo>
                  <a:lnTo>
                    <a:pt x="701" y="280"/>
                  </a:lnTo>
                  <a:lnTo>
                    <a:pt x="708" y="292"/>
                  </a:lnTo>
                  <a:lnTo>
                    <a:pt x="714" y="309"/>
                  </a:lnTo>
                  <a:lnTo>
                    <a:pt x="721" y="328"/>
                  </a:lnTo>
                  <a:lnTo>
                    <a:pt x="721" y="328"/>
                  </a:lnTo>
                  <a:lnTo>
                    <a:pt x="728" y="348"/>
                  </a:lnTo>
                  <a:lnTo>
                    <a:pt x="735" y="363"/>
                  </a:lnTo>
                  <a:lnTo>
                    <a:pt x="741" y="375"/>
                  </a:lnTo>
                  <a:lnTo>
                    <a:pt x="741" y="375"/>
                  </a:lnTo>
                  <a:lnTo>
                    <a:pt x="745" y="378"/>
                  </a:lnTo>
                  <a:lnTo>
                    <a:pt x="752" y="380"/>
                  </a:lnTo>
                  <a:lnTo>
                    <a:pt x="763" y="383"/>
                  </a:lnTo>
                  <a:lnTo>
                    <a:pt x="775" y="387"/>
                  </a:lnTo>
                  <a:lnTo>
                    <a:pt x="782" y="389"/>
                  </a:lnTo>
                  <a:lnTo>
                    <a:pt x="782" y="389"/>
                  </a:lnTo>
                  <a:lnTo>
                    <a:pt x="792" y="400"/>
                  </a:lnTo>
                  <a:lnTo>
                    <a:pt x="799" y="411"/>
                  </a:lnTo>
                  <a:lnTo>
                    <a:pt x="800" y="417"/>
                  </a:lnTo>
                  <a:lnTo>
                    <a:pt x="802" y="422"/>
                  </a:lnTo>
                  <a:lnTo>
                    <a:pt x="802" y="422"/>
                  </a:lnTo>
                  <a:lnTo>
                    <a:pt x="809" y="465"/>
                  </a:lnTo>
                  <a:lnTo>
                    <a:pt x="816" y="497"/>
                  </a:lnTo>
                  <a:lnTo>
                    <a:pt x="816" y="497"/>
                  </a:lnTo>
                  <a:lnTo>
                    <a:pt x="802" y="507"/>
                  </a:lnTo>
                  <a:lnTo>
                    <a:pt x="790" y="514"/>
                  </a:lnTo>
                  <a:lnTo>
                    <a:pt x="782" y="517"/>
                  </a:lnTo>
                  <a:lnTo>
                    <a:pt x="782" y="517"/>
                  </a:lnTo>
                  <a:lnTo>
                    <a:pt x="778" y="515"/>
                  </a:lnTo>
                  <a:lnTo>
                    <a:pt x="778" y="512"/>
                  </a:lnTo>
                  <a:lnTo>
                    <a:pt x="777" y="497"/>
                  </a:lnTo>
                  <a:lnTo>
                    <a:pt x="777" y="480"/>
                  </a:lnTo>
                  <a:lnTo>
                    <a:pt x="775" y="463"/>
                  </a:lnTo>
                  <a:lnTo>
                    <a:pt x="775" y="463"/>
                  </a:lnTo>
                  <a:lnTo>
                    <a:pt x="773" y="456"/>
                  </a:lnTo>
                  <a:lnTo>
                    <a:pt x="772" y="453"/>
                  </a:lnTo>
                  <a:lnTo>
                    <a:pt x="768" y="449"/>
                  </a:lnTo>
                  <a:lnTo>
                    <a:pt x="765" y="448"/>
                  </a:lnTo>
                  <a:lnTo>
                    <a:pt x="758" y="446"/>
                  </a:lnTo>
                  <a:lnTo>
                    <a:pt x="757" y="444"/>
                  </a:lnTo>
                  <a:lnTo>
                    <a:pt x="755" y="443"/>
                  </a:lnTo>
                  <a:lnTo>
                    <a:pt x="755" y="443"/>
                  </a:lnTo>
                  <a:lnTo>
                    <a:pt x="750" y="439"/>
                  </a:lnTo>
                  <a:lnTo>
                    <a:pt x="741" y="438"/>
                  </a:lnTo>
                  <a:lnTo>
                    <a:pt x="714" y="431"/>
                  </a:lnTo>
                  <a:lnTo>
                    <a:pt x="667" y="422"/>
                  </a:lnTo>
                  <a:lnTo>
                    <a:pt x="667" y="422"/>
                  </a:lnTo>
                  <a:lnTo>
                    <a:pt x="664" y="419"/>
                  </a:lnTo>
                  <a:lnTo>
                    <a:pt x="660" y="412"/>
                  </a:lnTo>
                  <a:lnTo>
                    <a:pt x="657" y="392"/>
                  </a:lnTo>
                  <a:lnTo>
                    <a:pt x="655" y="370"/>
                  </a:lnTo>
                  <a:lnTo>
                    <a:pt x="654" y="355"/>
                  </a:lnTo>
                  <a:lnTo>
                    <a:pt x="654" y="355"/>
                  </a:lnTo>
                  <a:lnTo>
                    <a:pt x="652" y="353"/>
                  </a:lnTo>
                  <a:lnTo>
                    <a:pt x="649" y="351"/>
                  </a:lnTo>
                  <a:lnTo>
                    <a:pt x="639" y="350"/>
                  </a:lnTo>
                  <a:lnTo>
                    <a:pt x="625" y="348"/>
                  </a:lnTo>
                  <a:lnTo>
                    <a:pt x="610" y="350"/>
                  </a:lnTo>
                  <a:lnTo>
                    <a:pt x="559" y="355"/>
                  </a:lnTo>
                  <a:lnTo>
                    <a:pt x="559" y="355"/>
                  </a:lnTo>
                  <a:lnTo>
                    <a:pt x="556" y="355"/>
                  </a:lnTo>
                  <a:lnTo>
                    <a:pt x="551" y="351"/>
                  </a:lnTo>
                  <a:lnTo>
                    <a:pt x="546" y="343"/>
                  </a:lnTo>
                  <a:lnTo>
                    <a:pt x="539" y="331"/>
                  </a:lnTo>
                  <a:lnTo>
                    <a:pt x="532" y="314"/>
                  </a:lnTo>
                  <a:lnTo>
                    <a:pt x="532" y="314"/>
                  </a:lnTo>
                  <a:lnTo>
                    <a:pt x="531" y="311"/>
                  </a:lnTo>
                  <a:lnTo>
                    <a:pt x="527" y="307"/>
                  </a:lnTo>
                  <a:lnTo>
                    <a:pt x="521" y="304"/>
                  </a:lnTo>
                  <a:lnTo>
                    <a:pt x="512" y="304"/>
                  </a:lnTo>
                  <a:lnTo>
                    <a:pt x="504" y="307"/>
                  </a:lnTo>
                  <a:lnTo>
                    <a:pt x="482" y="314"/>
                  </a:lnTo>
                  <a:lnTo>
                    <a:pt x="470" y="318"/>
                  </a:lnTo>
                  <a:lnTo>
                    <a:pt x="458" y="321"/>
                  </a:lnTo>
                  <a:lnTo>
                    <a:pt x="458" y="321"/>
                  </a:lnTo>
                  <a:lnTo>
                    <a:pt x="448" y="323"/>
                  </a:lnTo>
                  <a:lnTo>
                    <a:pt x="438" y="323"/>
                  </a:lnTo>
                  <a:lnTo>
                    <a:pt x="428" y="321"/>
                  </a:lnTo>
                  <a:lnTo>
                    <a:pt x="421" y="319"/>
                  </a:lnTo>
                  <a:lnTo>
                    <a:pt x="414" y="318"/>
                  </a:lnTo>
                  <a:lnTo>
                    <a:pt x="409" y="314"/>
                  </a:lnTo>
                  <a:lnTo>
                    <a:pt x="406" y="311"/>
                  </a:lnTo>
                  <a:lnTo>
                    <a:pt x="404" y="307"/>
                  </a:lnTo>
                  <a:lnTo>
                    <a:pt x="404" y="307"/>
                  </a:lnTo>
                  <a:lnTo>
                    <a:pt x="403" y="307"/>
                  </a:lnTo>
                  <a:lnTo>
                    <a:pt x="399" y="307"/>
                  </a:lnTo>
                  <a:lnTo>
                    <a:pt x="386" y="316"/>
                  </a:lnTo>
                  <a:lnTo>
                    <a:pt x="349" y="343"/>
                  </a:lnTo>
                  <a:lnTo>
                    <a:pt x="307" y="377"/>
                  </a:lnTo>
                  <a:lnTo>
                    <a:pt x="276" y="402"/>
                  </a:lnTo>
                  <a:lnTo>
                    <a:pt x="276" y="402"/>
                  </a:lnTo>
                  <a:lnTo>
                    <a:pt x="216" y="449"/>
                  </a:lnTo>
                  <a:lnTo>
                    <a:pt x="187" y="473"/>
                  </a:lnTo>
                  <a:lnTo>
                    <a:pt x="175" y="483"/>
                  </a:lnTo>
                  <a:lnTo>
                    <a:pt x="175" y="483"/>
                  </a:lnTo>
                  <a:lnTo>
                    <a:pt x="167" y="497"/>
                  </a:lnTo>
                  <a:lnTo>
                    <a:pt x="141" y="530"/>
                  </a:lnTo>
                  <a:lnTo>
                    <a:pt x="106" y="573"/>
                  </a:lnTo>
                  <a:lnTo>
                    <a:pt x="86" y="593"/>
                  </a:lnTo>
                  <a:lnTo>
                    <a:pt x="67" y="612"/>
                  </a:lnTo>
                  <a:lnTo>
                    <a:pt x="67" y="612"/>
                  </a:lnTo>
                  <a:lnTo>
                    <a:pt x="57" y="622"/>
                  </a:lnTo>
                  <a:lnTo>
                    <a:pt x="47" y="634"/>
                  </a:lnTo>
                  <a:lnTo>
                    <a:pt x="32" y="657"/>
                  </a:lnTo>
                  <a:lnTo>
                    <a:pt x="18" y="684"/>
                  </a:lnTo>
                  <a:lnTo>
                    <a:pt x="8" y="710"/>
                  </a:lnTo>
                  <a:lnTo>
                    <a:pt x="8" y="710"/>
                  </a:lnTo>
                  <a:lnTo>
                    <a:pt x="13" y="711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2" y="715"/>
                  </a:lnTo>
                  <a:lnTo>
                    <a:pt x="8" y="718"/>
                  </a:lnTo>
                  <a:lnTo>
                    <a:pt x="5" y="726"/>
                  </a:lnTo>
                  <a:lnTo>
                    <a:pt x="0" y="740"/>
                  </a:lnTo>
                  <a:lnTo>
                    <a:pt x="33" y="733"/>
                  </a:lnTo>
                  <a:lnTo>
                    <a:pt x="6" y="787"/>
                  </a:lnTo>
                  <a:lnTo>
                    <a:pt x="47" y="774"/>
                  </a:lnTo>
                  <a:lnTo>
                    <a:pt x="20" y="807"/>
                  </a:lnTo>
                  <a:lnTo>
                    <a:pt x="94" y="780"/>
                  </a:lnTo>
                  <a:lnTo>
                    <a:pt x="87" y="821"/>
                  </a:lnTo>
                  <a:lnTo>
                    <a:pt x="155" y="787"/>
                  </a:lnTo>
                  <a:lnTo>
                    <a:pt x="148" y="828"/>
                  </a:lnTo>
                  <a:lnTo>
                    <a:pt x="216" y="753"/>
                  </a:lnTo>
                  <a:lnTo>
                    <a:pt x="202" y="794"/>
                  </a:lnTo>
                  <a:lnTo>
                    <a:pt x="283" y="726"/>
                  </a:lnTo>
                  <a:lnTo>
                    <a:pt x="269" y="794"/>
                  </a:lnTo>
                  <a:lnTo>
                    <a:pt x="330" y="774"/>
                  </a:lnTo>
                  <a:lnTo>
                    <a:pt x="323" y="814"/>
                  </a:lnTo>
                  <a:lnTo>
                    <a:pt x="350" y="801"/>
                  </a:lnTo>
                  <a:lnTo>
                    <a:pt x="350" y="841"/>
                  </a:lnTo>
                  <a:lnTo>
                    <a:pt x="350" y="841"/>
                  </a:lnTo>
                  <a:lnTo>
                    <a:pt x="366" y="835"/>
                  </a:lnTo>
                  <a:lnTo>
                    <a:pt x="379" y="829"/>
                  </a:lnTo>
                  <a:lnTo>
                    <a:pt x="387" y="824"/>
                  </a:lnTo>
                  <a:lnTo>
                    <a:pt x="387" y="824"/>
                  </a:lnTo>
                  <a:lnTo>
                    <a:pt x="389" y="821"/>
                  </a:lnTo>
                  <a:lnTo>
                    <a:pt x="391" y="821"/>
                  </a:lnTo>
                  <a:lnTo>
                    <a:pt x="391" y="821"/>
                  </a:lnTo>
                  <a:lnTo>
                    <a:pt x="391" y="823"/>
                  </a:lnTo>
                  <a:lnTo>
                    <a:pt x="387" y="824"/>
                  </a:lnTo>
                  <a:lnTo>
                    <a:pt x="387" y="824"/>
                  </a:lnTo>
                  <a:lnTo>
                    <a:pt x="384" y="843"/>
                  </a:lnTo>
                  <a:lnTo>
                    <a:pt x="382" y="851"/>
                  </a:lnTo>
                  <a:lnTo>
                    <a:pt x="384" y="855"/>
                  </a:lnTo>
                  <a:lnTo>
                    <a:pt x="384" y="855"/>
                  </a:lnTo>
                  <a:lnTo>
                    <a:pt x="384" y="855"/>
                  </a:lnTo>
                  <a:lnTo>
                    <a:pt x="425" y="841"/>
                  </a:lnTo>
                  <a:lnTo>
                    <a:pt x="425" y="841"/>
                  </a:lnTo>
                  <a:lnTo>
                    <a:pt x="430" y="868"/>
                  </a:lnTo>
                  <a:lnTo>
                    <a:pt x="440" y="929"/>
                  </a:lnTo>
                  <a:lnTo>
                    <a:pt x="446" y="963"/>
                  </a:lnTo>
                  <a:lnTo>
                    <a:pt x="455" y="995"/>
                  </a:lnTo>
                  <a:lnTo>
                    <a:pt x="463" y="1020"/>
                  </a:lnTo>
                  <a:lnTo>
                    <a:pt x="468" y="1030"/>
                  </a:lnTo>
                  <a:lnTo>
                    <a:pt x="472" y="1037"/>
                  </a:lnTo>
                  <a:lnTo>
                    <a:pt x="472" y="1037"/>
                  </a:lnTo>
                  <a:lnTo>
                    <a:pt x="477" y="1042"/>
                  </a:lnTo>
                  <a:lnTo>
                    <a:pt x="482" y="1047"/>
                  </a:lnTo>
                  <a:lnTo>
                    <a:pt x="497" y="1057"/>
                  </a:lnTo>
                  <a:lnTo>
                    <a:pt x="517" y="1066"/>
                  </a:lnTo>
                  <a:lnTo>
                    <a:pt x="539" y="1073"/>
                  </a:lnTo>
                  <a:lnTo>
                    <a:pt x="563" y="1079"/>
                  </a:lnTo>
                  <a:lnTo>
                    <a:pt x="588" y="1083"/>
                  </a:lnTo>
                  <a:lnTo>
                    <a:pt x="615" y="1085"/>
                  </a:lnTo>
                  <a:lnTo>
                    <a:pt x="640" y="1085"/>
                  </a:lnTo>
                  <a:lnTo>
                    <a:pt x="640" y="1085"/>
                  </a:lnTo>
                  <a:lnTo>
                    <a:pt x="681" y="1083"/>
                  </a:lnTo>
                  <a:lnTo>
                    <a:pt x="694" y="1081"/>
                  </a:lnTo>
                  <a:lnTo>
                    <a:pt x="704" y="1079"/>
                  </a:lnTo>
                  <a:lnTo>
                    <a:pt x="713" y="1076"/>
                  </a:lnTo>
                  <a:lnTo>
                    <a:pt x="719" y="1071"/>
                  </a:lnTo>
                  <a:lnTo>
                    <a:pt x="726" y="1063"/>
                  </a:lnTo>
                  <a:lnTo>
                    <a:pt x="735" y="1051"/>
                  </a:lnTo>
                  <a:lnTo>
                    <a:pt x="735" y="1051"/>
                  </a:lnTo>
                  <a:lnTo>
                    <a:pt x="745" y="1032"/>
                  </a:lnTo>
                  <a:lnTo>
                    <a:pt x="755" y="1005"/>
                  </a:lnTo>
                  <a:lnTo>
                    <a:pt x="765" y="973"/>
                  </a:lnTo>
                  <a:lnTo>
                    <a:pt x="773" y="939"/>
                  </a:lnTo>
                  <a:lnTo>
                    <a:pt x="789" y="880"/>
                  </a:lnTo>
                  <a:lnTo>
                    <a:pt x="795" y="855"/>
                  </a:lnTo>
                  <a:lnTo>
                    <a:pt x="795" y="855"/>
                  </a:lnTo>
                  <a:lnTo>
                    <a:pt x="826" y="858"/>
                  </a:lnTo>
                  <a:lnTo>
                    <a:pt x="876" y="862"/>
                  </a:lnTo>
                  <a:lnTo>
                    <a:pt x="876" y="862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3A95B1A1-1531-43D1-874A-10CD4EC15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2000" y="2835275"/>
              <a:ext cx="128588" cy="128588"/>
            </a:xfrm>
            <a:custGeom>
              <a:avLst/>
              <a:gdLst>
                <a:gd name="T0" fmla="*/ 7 w 81"/>
                <a:gd name="T1" fmla="*/ 0 h 81"/>
                <a:gd name="T2" fmla="*/ 7 w 81"/>
                <a:gd name="T3" fmla="*/ 0 h 81"/>
                <a:gd name="T4" fmla="*/ 2 w 81"/>
                <a:gd name="T5" fmla="*/ 29 h 81"/>
                <a:gd name="T6" fmla="*/ 0 w 81"/>
                <a:gd name="T7" fmla="*/ 49 h 81"/>
                <a:gd name="T8" fmla="*/ 0 w 81"/>
                <a:gd name="T9" fmla="*/ 57 h 81"/>
                <a:gd name="T10" fmla="*/ 0 w 81"/>
                <a:gd name="T11" fmla="*/ 61 h 81"/>
                <a:gd name="T12" fmla="*/ 0 w 81"/>
                <a:gd name="T13" fmla="*/ 61 h 81"/>
                <a:gd name="T14" fmla="*/ 7 w 81"/>
                <a:gd name="T15" fmla="*/ 66 h 81"/>
                <a:gd name="T16" fmla="*/ 18 w 81"/>
                <a:gd name="T17" fmla="*/ 72 h 81"/>
                <a:gd name="T18" fmla="*/ 30 w 81"/>
                <a:gd name="T19" fmla="*/ 78 h 81"/>
                <a:gd name="T20" fmla="*/ 40 w 81"/>
                <a:gd name="T21" fmla="*/ 81 h 81"/>
                <a:gd name="T22" fmla="*/ 40 w 81"/>
                <a:gd name="T23" fmla="*/ 81 h 81"/>
                <a:gd name="T24" fmla="*/ 45 w 81"/>
                <a:gd name="T25" fmla="*/ 79 h 81"/>
                <a:gd name="T26" fmla="*/ 52 w 81"/>
                <a:gd name="T27" fmla="*/ 76 h 81"/>
                <a:gd name="T28" fmla="*/ 67 w 81"/>
                <a:gd name="T29" fmla="*/ 64 h 81"/>
                <a:gd name="T30" fmla="*/ 74 w 81"/>
                <a:gd name="T31" fmla="*/ 57 h 81"/>
                <a:gd name="T32" fmla="*/ 79 w 81"/>
                <a:gd name="T33" fmla="*/ 51 h 81"/>
                <a:gd name="T34" fmla="*/ 81 w 81"/>
                <a:gd name="T35" fmla="*/ 44 h 81"/>
                <a:gd name="T36" fmla="*/ 81 w 81"/>
                <a:gd name="T37" fmla="*/ 42 h 81"/>
                <a:gd name="T38" fmla="*/ 81 w 81"/>
                <a:gd name="T39" fmla="*/ 40 h 81"/>
                <a:gd name="T40" fmla="*/ 81 w 81"/>
                <a:gd name="T41" fmla="*/ 40 h 81"/>
                <a:gd name="T42" fmla="*/ 76 w 81"/>
                <a:gd name="T43" fmla="*/ 35 h 81"/>
                <a:gd name="T44" fmla="*/ 69 w 81"/>
                <a:gd name="T45" fmla="*/ 34 h 81"/>
                <a:gd name="T46" fmla="*/ 54 w 81"/>
                <a:gd name="T47" fmla="*/ 27 h 81"/>
                <a:gd name="T48" fmla="*/ 54 w 81"/>
                <a:gd name="T49" fmla="*/ 27 h 81"/>
                <a:gd name="T50" fmla="*/ 37 w 81"/>
                <a:gd name="T51" fmla="*/ 20 h 81"/>
                <a:gd name="T52" fmla="*/ 30 w 81"/>
                <a:gd name="T53" fmla="*/ 17 h 81"/>
                <a:gd name="T54" fmla="*/ 27 w 81"/>
                <a:gd name="T55" fmla="*/ 13 h 81"/>
                <a:gd name="T56" fmla="*/ 27 w 81"/>
                <a:gd name="T57" fmla="*/ 13 h 81"/>
                <a:gd name="T58" fmla="*/ 23 w 81"/>
                <a:gd name="T59" fmla="*/ 10 h 81"/>
                <a:gd name="T60" fmla="*/ 17 w 81"/>
                <a:gd name="T61" fmla="*/ 5 h 81"/>
                <a:gd name="T62" fmla="*/ 7 w 81"/>
                <a:gd name="T63" fmla="*/ 0 h 81"/>
                <a:gd name="T64" fmla="*/ 7 w 81"/>
                <a:gd name="T6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1" h="81">
                  <a:moveTo>
                    <a:pt x="7" y="0"/>
                  </a:moveTo>
                  <a:lnTo>
                    <a:pt x="7" y="0"/>
                  </a:lnTo>
                  <a:lnTo>
                    <a:pt x="2" y="29"/>
                  </a:lnTo>
                  <a:lnTo>
                    <a:pt x="0" y="49"/>
                  </a:lnTo>
                  <a:lnTo>
                    <a:pt x="0" y="57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7" y="66"/>
                  </a:lnTo>
                  <a:lnTo>
                    <a:pt x="18" y="72"/>
                  </a:lnTo>
                  <a:lnTo>
                    <a:pt x="30" y="78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5" y="79"/>
                  </a:lnTo>
                  <a:lnTo>
                    <a:pt x="52" y="76"/>
                  </a:lnTo>
                  <a:lnTo>
                    <a:pt x="67" y="64"/>
                  </a:lnTo>
                  <a:lnTo>
                    <a:pt x="74" y="57"/>
                  </a:lnTo>
                  <a:lnTo>
                    <a:pt x="79" y="51"/>
                  </a:lnTo>
                  <a:lnTo>
                    <a:pt x="81" y="44"/>
                  </a:lnTo>
                  <a:lnTo>
                    <a:pt x="81" y="42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76" y="35"/>
                  </a:lnTo>
                  <a:lnTo>
                    <a:pt x="69" y="34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37" y="20"/>
                  </a:lnTo>
                  <a:lnTo>
                    <a:pt x="30" y="17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3" y="10"/>
                  </a:lnTo>
                  <a:lnTo>
                    <a:pt x="17" y="5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CAF4E496-81A8-47E4-BA1C-A8E859567A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088" y="2909888"/>
              <a:ext cx="512763" cy="525463"/>
            </a:xfrm>
            <a:custGeom>
              <a:avLst/>
              <a:gdLst>
                <a:gd name="T0" fmla="*/ 269 w 323"/>
                <a:gd name="T1" fmla="*/ 0 h 331"/>
                <a:gd name="T2" fmla="*/ 259 w 323"/>
                <a:gd name="T3" fmla="*/ 19 h 331"/>
                <a:gd name="T4" fmla="*/ 247 w 323"/>
                <a:gd name="T5" fmla="*/ 34 h 331"/>
                <a:gd name="T6" fmla="*/ 229 w 323"/>
                <a:gd name="T7" fmla="*/ 47 h 331"/>
                <a:gd name="T8" fmla="*/ 224 w 323"/>
                <a:gd name="T9" fmla="*/ 49 h 331"/>
                <a:gd name="T10" fmla="*/ 202 w 323"/>
                <a:gd name="T11" fmla="*/ 51 h 331"/>
                <a:gd name="T12" fmla="*/ 172 w 323"/>
                <a:gd name="T13" fmla="*/ 46 h 331"/>
                <a:gd name="T14" fmla="*/ 135 w 323"/>
                <a:gd name="T15" fmla="*/ 34 h 331"/>
                <a:gd name="T16" fmla="*/ 136 w 323"/>
                <a:gd name="T17" fmla="*/ 31 h 331"/>
                <a:gd name="T18" fmla="*/ 135 w 323"/>
                <a:gd name="T19" fmla="*/ 24 h 331"/>
                <a:gd name="T20" fmla="*/ 124 w 323"/>
                <a:gd name="T21" fmla="*/ 24 h 331"/>
                <a:gd name="T22" fmla="*/ 101 w 323"/>
                <a:gd name="T23" fmla="*/ 34 h 331"/>
                <a:gd name="T24" fmla="*/ 71 w 323"/>
                <a:gd name="T25" fmla="*/ 51 h 331"/>
                <a:gd name="T26" fmla="*/ 33 w 323"/>
                <a:gd name="T27" fmla="*/ 69 h 331"/>
                <a:gd name="T28" fmla="*/ 18 w 323"/>
                <a:gd name="T29" fmla="*/ 81 h 331"/>
                <a:gd name="T30" fmla="*/ 13 w 323"/>
                <a:gd name="T31" fmla="*/ 88 h 331"/>
                <a:gd name="T32" fmla="*/ 8 w 323"/>
                <a:gd name="T33" fmla="*/ 96 h 331"/>
                <a:gd name="T34" fmla="*/ 1 w 323"/>
                <a:gd name="T35" fmla="*/ 101 h 331"/>
                <a:gd name="T36" fmla="*/ 0 w 323"/>
                <a:gd name="T37" fmla="*/ 115 h 331"/>
                <a:gd name="T38" fmla="*/ 1 w 323"/>
                <a:gd name="T39" fmla="*/ 135 h 331"/>
                <a:gd name="T40" fmla="*/ 12 w 323"/>
                <a:gd name="T41" fmla="*/ 186 h 331"/>
                <a:gd name="T42" fmla="*/ 13 w 323"/>
                <a:gd name="T43" fmla="*/ 203 h 331"/>
                <a:gd name="T44" fmla="*/ 15 w 323"/>
                <a:gd name="T45" fmla="*/ 265 h 331"/>
                <a:gd name="T46" fmla="*/ 20 w 323"/>
                <a:gd name="T47" fmla="*/ 284 h 331"/>
                <a:gd name="T48" fmla="*/ 27 w 323"/>
                <a:gd name="T49" fmla="*/ 297 h 331"/>
                <a:gd name="T50" fmla="*/ 37 w 323"/>
                <a:gd name="T51" fmla="*/ 313 h 331"/>
                <a:gd name="T52" fmla="*/ 47 w 323"/>
                <a:gd name="T53" fmla="*/ 318 h 331"/>
                <a:gd name="T54" fmla="*/ 54 w 323"/>
                <a:gd name="T55" fmla="*/ 318 h 331"/>
                <a:gd name="T56" fmla="*/ 65 w 323"/>
                <a:gd name="T57" fmla="*/ 314 h 331"/>
                <a:gd name="T58" fmla="*/ 76 w 323"/>
                <a:gd name="T59" fmla="*/ 308 h 331"/>
                <a:gd name="T60" fmla="*/ 82 w 323"/>
                <a:gd name="T61" fmla="*/ 308 h 331"/>
                <a:gd name="T62" fmla="*/ 87 w 323"/>
                <a:gd name="T63" fmla="*/ 311 h 331"/>
                <a:gd name="T64" fmla="*/ 104 w 323"/>
                <a:gd name="T65" fmla="*/ 323 h 331"/>
                <a:gd name="T66" fmla="*/ 128 w 323"/>
                <a:gd name="T67" fmla="*/ 324 h 331"/>
                <a:gd name="T68" fmla="*/ 141 w 323"/>
                <a:gd name="T69" fmla="*/ 323 h 331"/>
                <a:gd name="T70" fmla="*/ 156 w 323"/>
                <a:gd name="T71" fmla="*/ 321 h 331"/>
                <a:gd name="T72" fmla="*/ 162 w 323"/>
                <a:gd name="T73" fmla="*/ 324 h 331"/>
                <a:gd name="T74" fmla="*/ 170 w 323"/>
                <a:gd name="T75" fmla="*/ 330 h 331"/>
                <a:gd name="T76" fmla="*/ 175 w 323"/>
                <a:gd name="T77" fmla="*/ 331 h 331"/>
                <a:gd name="T78" fmla="*/ 182 w 323"/>
                <a:gd name="T79" fmla="*/ 328 h 331"/>
                <a:gd name="T80" fmla="*/ 195 w 323"/>
                <a:gd name="T81" fmla="*/ 324 h 331"/>
                <a:gd name="T82" fmla="*/ 207 w 323"/>
                <a:gd name="T83" fmla="*/ 324 h 331"/>
                <a:gd name="T84" fmla="*/ 209 w 323"/>
                <a:gd name="T85" fmla="*/ 324 h 331"/>
                <a:gd name="T86" fmla="*/ 215 w 323"/>
                <a:gd name="T87" fmla="*/ 323 h 331"/>
                <a:gd name="T88" fmla="*/ 231 w 323"/>
                <a:gd name="T89" fmla="*/ 318 h 331"/>
                <a:gd name="T90" fmla="*/ 239 w 323"/>
                <a:gd name="T91" fmla="*/ 309 h 331"/>
                <a:gd name="T92" fmla="*/ 242 w 323"/>
                <a:gd name="T93" fmla="*/ 304 h 331"/>
                <a:gd name="T94" fmla="*/ 268 w 323"/>
                <a:gd name="T95" fmla="*/ 221 h 331"/>
                <a:gd name="T96" fmla="*/ 276 w 323"/>
                <a:gd name="T97" fmla="*/ 203 h 331"/>
                <a:gd name="T98" fmla="*/ 318 w 323"/>
                <a:gd name="T99" fmla="*/ 140 h 331"/>
                <a:gd name="T100" fmla="*/ 323 w 323"/>
                <a:gd name="T101" fmla="*/ 129 h 331"/>
                <a:gd name="T102" fmla="*/ 310 w 323"/>
                <a:gd name="T103" fmla="*/ 107 h 331"/>
                <a:gd name="T104" fmla="*/ 290 w 323"/>
                <a:gd name="T105" fmla="*/ 81 h 331"/>
                <a:gd name="T106" fmla="*/ 285 w 323"/>
                <a:gd name="T107" fmla="*/ 74 h 331"/>
                <a:gd name="T108" fmla="*/ 274 w 323"/>
                <a:gd name="T109" fmla="*/ 37 h 331"/>
                <a:gd name="T110" fmla="*/ 269 w 323"/>
                <a:gd name="T111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3" h="331">
                  <a:moveTo>
                    <a:pt x="269" y="0"/>
                  </a:moveTo>
                  <a:lnTo>
                    <a:pt x="269" y="0"/>
                  </a:lnTo>
                  <a:lnTo>
                    <a:pt x="268" y="5"/>
                  </a:lnTo>
                  <a:lnTo>
                    <a:pt x="259" y="19"/>
                  </a:lnTo>
                  <a:lnTo>
                    <a:pt x="254" y="27"/>
                  </a:lnTo>
                  <a:lnTo>
                    <a:pt x="247" y="34"/>
                  </a:lnTo>
                  <a:lnTo>
                    <a:pt x="239" y="41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24" y="49"/>
                  </a:lnTo>
                  <a:lnTo>
                    <a:pt x="217" y="51"/>
                  </a:lnTo>
                  <a:lnTo>
                    <a:pt x="202" y="51"/>
                  </a:lnTo>
                  <a:lnTo>
                    <a:pt x="187" y="49"/>
                  </a:lnTo>
                  <a:lnTo>
                    <a:pt x="172" y="46"/>
                  </a:lnTo>
                  <a:lnTo>
                    <a:pt x="145" y="37"/>
                  </a:lnTo>
                  <a:lnTo>
                    <a:pt x="135" y="34"/>
                  </a:lnTo>
                  <a:lnTo>
                    <a:pt x="135" y="34"/>
                  </a:lnTo>
                  <a:lnTo>
                    <a:pt x="136" y="31"/>
                  </a:lnTo>
                  <a:lnTo>
                    <a:pt x="136" y="27"/>
                  </a:lnTo>
                  <a:lnTo>
                    <a:pt x="135" y="24"/>
                  </a:lnTo>
                  <a:lnTo>
                    <a:pt x="131" y="22"/>
                  </a:lnTo>
                  <a:lnTo>
                    <a:pt x="124" y="24"/>
                  </a:lnTo>
                  <a:lnTo>
                    <a:pt x="114" y="27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71" y="51"/>
                  </a:lnTo>
                  <a:lnTo>
                    <a:pt x="44" y="63"/>
                  </a:lnTo>
                  <a:lnTo>
                    <a:pt x="33" y="69"/>
                  </a:lnTo>
                  <a:lnTo>
                    <a:pt x="25" y="74"/>
                  </a:lnTo>
                  <a:lnTo>
                    <a:pt x="18" y="81"/>
                  </a:lnTo>
                  <a:lnTo>
                    <a:pt x="13" y="88"/>
                  </a:lnTo>
                  <a:lnTo>
                    <a:pt x="13" y="88"/>
                  </a:lnTo>
                  <a:lnTo>
                    <a:pt x="10" y="93"/>
                  </a:lnTo>
                  <a:lnTo>
                    <a:pt x="8" y="96"/>
                  </a:lnTo>
                  <a:lnTo>
                    <a:pt x="3" y="100"/>
                  </a:lnTo>
                  <a:lnTo>
                    <a:pt x="1" y="101"/>
                  </a:lnTo>
                  <a:lnTo>
                    <a:pt x="1" y="105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1" y="135"/>
                  </a:lnTo>
                  <a:lnTo>
                    <a:pt x="6" y="161"/>
                  </a:lnTo>
                  <a:lnTo>
                    <a:pt x="12" y="186"/>
                  </a:lnTo>
                  <a:lnTo>
                    <a:pt x="13" y="203"/>
                  </a:lnTo>
                  <a:lnTo>
                    <a:pt x="13" y="203"/>
                  </a:lnTo>
                  <a:lnTo>
                    <a:pt x="13" y="242"/>
                  </a:lnTo>
                  <a:lnTo>
                    <a:pt x="15" y="265"/>
                  </a:lnTo>
                  <a:lnTo>
                    <a:pt x="17" y="275"/>
                  </a:lnTo>
                  <a:lnTo>
                    <a:pt x="20" y="284"/>
                  </a:lnTo>
                  <a:lnTo>
                    <a:pt x="20" y="284"/>
                  </a:lnTo>
                  <a:lnTo>
                    <a:pt x="27" y="297"/>
                  </a:lnTo>
                  <a:lnTo>
                    <a:pt x="33" y="308"/>
                  </a:lnTo>
                  <a:lnTo>
                    <a:pt x="37" y="313"/>
                  </a:lnTo>
                  <a:lnTo>
                    <a:pt x="42" y="316"/>
                  </a:lnTo>
                  <a:lnTo>
                    <a:pt x="47" y="318"/>
                  </a:lnTo>
                  <a:lnTo>
                    <a:pt x="54" y="318"/>
                  </a:lnTo>
                  <a:lnTo>
                    <a:pt x="54" y="318"/>
                  </a:lnTo>
                  <a:lnTo>
                    <a:pt x="60" y="316"/>
                  </a:lnTo>
                  <a:lnTo>
                    <a:pt x="65" y="314"/>
                  </a:lnTo>
                  <a:lnTo>
                    <a:pt x="74" y="309"/>
                  </a:lnTo>
                  <a:lnTo>
                    <a:pt x="76" y="308"/>
                  </a:lnTo>
                  <a:lnTo>
                    <a:pt x="79" y="308"/>
                  </a:lnTo>
                  <a:lnTo>
                    <a:pt x="82" y="308"/>
                  </a:lnTo>
                  <a:lnTo>
                    <a:pt x="87" y="311"/>
                  </a:lnTo>
                  <a:lnTo>
                    <a:pt x="87" y="311"/>
                  </a:lnTo>
                  <a:lnTo>
                    <a:pt x="96" y="318"/>
                  </a:lnTo>
                  <a:lnTo>
                    <a:pt x="104" y="323"/>
                  </a:lnTo>
                  <a:lnTo>
                    <a:pt x="114" y="324"/>
                  </a:lnTo>
                  <a:lnTo>
                    <a:pt x="128" y="324"/>
                  </a:lnTo>
                  <a:lnTo>
                    <a:pt x="128" y="324"/>
                  </a:lnTo>
                  <a:lnTo>
                    <a:pt x="141" y="323"/>
                  </a:lnTo>
                  <a:lnTo>
                    <a:pt x="150" y="321"/>
                  </a:lnTo>
                  <a:lnTo>
                    <a:pt x="156" y="321"/>
                  </a:lnTo>
                  <a:lnTo>
                    <a:pt x="162" y="324"/>
                  </a:lnTo>
                  <a:lnTo>
                    <a:pt x="162" y="324"/>
                  </a:lnTo>
                  <a:lnTo>
                    <a:pt x="167" y="328"/>
                  </a:lnTo>
                  <a:lnTo>
                    <a:pt x="170" y="330"/>
                  </a:lnTo>
                  <a:lnTo>
                    <a:pt x="175" y="331"/>
                  </a:lnTo>
                  <a:lnTo>
                    <a:pt x="175" y="331"/>
                  </a:lnTo>
                  <a:lnTo>
                    <a:pt x="178" y="330"/>
                  </a:lnTo>
                  <a:lnTo>
                    <a:pt x="182" y="328"/>
                  </a:lnTo>
                  <a:lnTo>
                    <a:pt x="187" y="326"/>
                  </a:lnTo>
                  <a:lnTo>
                    <a:pt x="195" y="324"/>
                  </a:lnTo>
                  <a:lnTo>
                    <a:pt x="195" y="324"/>
                  </a:lnTo>
                  <a:lnTo>
                    <a:pt x="207" y="324"/>
                  </a:lnTo>
                  <a:lnTo>
                    <a:pt x="207" y="324"/>
                  </a:lnTo>
                  <a:lnTo>
                    <a:pt x="209" y="324"/>
                  </a:lnTo>
                  <a:lnTo>
                    <a:pt x="209" y="324"/>
                  </a:lnTo>
                  <a:lnTo>
                    <a:pt x="215" y="323"/>
                  </a:lnTo>
                  <a:lnTo>
                    <a:pt x="226" y="319"/>
                  </a:lnTo>
                  <a:lnTo>
                    <a:pt x="231" y="318"/>
                  </a:lnTo>
                  <a:lnTo>
                    <a:pt x="236" y="314"/>
                  </a:lnTo>
                  <a:lnTo>
                    <a:pt x="239" y="309"/>
                  </a:lnTo>
                  <a:lnTo>
                    <a:pt x="242" y="304"/>
                  </a:lnTo>
                  <a:lnTo>
                    <a:pt x="242" y="304"/>
                  </a:lnTo>
                  <a:lnTo>
                    <a:pt x="258" y="252"/>
                  </a:lnTo>
                  <a:lnTo>
                    <a:pt x="268" y="221"/>
                  </a:lnTo>
                  <a:lnTo>
                    <a:pt x="276" y="203"/>
                  </a:lnTo>
                  <a:lnTo>
                    <a:pt x="276" y="203"/>
                  </a:lnTo>
                  <a:lnTo>
                    <a:pt x="305" y="162"/>
                  </a:lnTo>
                  <a:lnTo>
                    <a:pt x="318" y="140"/>
                  </a:lnTo>
                  <a:lnTo>
                    <a:pt x="323" y="132"/>
                  </a:lnTo>
                  <a:lnTo>
                    <a:pt x="323" y="129"/>
                  </a:lnTo>
                  <a:lnTo>
                    <a:pt x="323" y="129"/>
                  </a:lnTo>
                  <a:lnTo>
                    <a:pt x="310" y="107"/>
                  </a:lnTo>
                  <a:lnTo>
                    <a:pt x="300" y="93"/>
                  </a:lnTo>
                  <a:lnTo>
                    <a:pt x="290" y="81"/>
                  </a:lnTo>
                  <a:lnTo>
                    <a:pt x="290" y="81"/>
                  </a:lnTo>
                  <a:lnTo>
                    <a:pt x="285" y="74"/>
                  </a:lnTo>
                  <a:lnTo>
                    <a:pt x="281" y="64"/>
                  </a:lnTo>
                  <a:lnTo>
                    <a:pt x="274" y="37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D076CAE7-9AFD-4D37-994E-7ACDAF4D5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5863" y="2921000"/>
              <a:ext cx="568325" cy="782638"/>
            </a:xfrm>
            <a:custGeom>
              <a:avLst/>
              <a:gdLst>
                <a:gd name="T0" fmla="*/ 297 w 358"/>
                <a:gd name="T1" fmla="*/ 0 h 493"/>
                <a:gd name="T2" fmla="*/ 135 w 358"/>
                <a:gd name="T3" fmla="*/ 40 h 493"/>
                <a:gd name="T4" fmla="*/ 223 w 358"/>
                <a:gd name="T5" fmla="*/ 34 h 493"/>
                <a:gd name="T6" fmla="*/ 0 w 358"/>
                <a:gd name="T7" fmla="*/ 115 h 493"/>
                <a:gd name="T8" fmla="*/ 277 w 358"/>
                <a:gd name="T9" fmla="*/ 40 h 493"/>
                <a:gd name="T10" fmla="*/ 68 w 358"/>
                <a:gd name="T11" fmla="*/ 162 h 493"/>
                <a:gd name="T12" fmla="*/ 283 w 358"/>
                <a:gd name="T13" fmla="*/ 61 h 493"/>
                <a:gd name="T14" fmla="*/ 81 w 358"/>
                <a:gd name="T15" fmla="*/ 284 h 493"/>
                <a:gd name="T16" fmla="*/ 297 w 358"/>
                <a:gd name="T17" fmla="*/ 81 h 493"/>
                <a:gd name="T18" fmla="*/ 54 w 358"/>
                <a:gd name="T19" fmla="*/ 459 h 493"/>
                <a:gd name="T20" fmla="*/ 310 w 358"/>
                <a:gd name="T21" fmla="*/ 88 h 493"/>
                <a:gd name="T22" fmla="*/ 155 w 358"/>
                <a:gd name="T23" fmla="*/ 493 h 493"/>
                <a:gd name="T24" fmla="*/ 331 w 358"/>
                <a:gd name="T25" fmla="*/ 88 h 493"/>
                <a:gd name="T26" fmla="*/ 304 w 358"/>
                <a:gd name="T27" fmla="*/ 426 h 493"/>
                <a:gd name="T28" fmla="*/ 358 w 358"/>
                <a:gd name="T29" fmla="*/ 74 h 493"/>
                <a:gd name="T30" fmla="*/ 297 w 358"/>
                <a:gd name="T31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8" h="493">
                  <a:moveTo>
                    <a:pt x="297" y="0"/>
                  </a:moveTo>
                  <a:lnTo>
                    <a:pt x="135" y="40"/>
                  </a:lnTo>
                  <a:lnTo>
                    <a:pt x="223" y="34"/>
                  </a:lnTo>
                  <a:lnTo>
                    <a:pt x="0" y="115"/>
                  </a:lnTo>
                  <a:lnTo>
                    <a:pt x="277" y="40"/>
                  </a:lnTo>
                  <a:lnTo>
                    <a:pt x="68" y="162"/>
                  </a:lnTo>
                  <a:lnTo>
                    <a:pt x="283" y="61"/>
                  </a:lnTo>
                  <a:lnTo>
                    <a:pt x="81" y="284"/>
                  </a:lnTo>
                  <a:lnTo>
                    <a:pt x="297" y="81"/>
                  </a:lnTo>
                  <a:lnTo>
                    <a:pt x="54" y="459"/>
                  </a:lnTo>
                  <a:lnTo>
                    <a:pt x="310" y="88"/>
                  </a:lnTo>
                  <a:lnTo>
                    <a:pt x="155" y="493"/>
                  </a:lnTo>
                  <a:lnTo>
                    <a:pt x="331" y="88"/>
                  </a:lnTo>
                  <a:lnTo>
                    <a:pt x="304" y="426"/>
                  </a:lnTo>
                  <a:lnTo>
                    <a:pt x="358" y="74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35CA0178-C430-4B43-B1CE-684F4B06E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5863" y="2921000"/>
              <a:ext cx="568325" cy="782638"/>
            </a:xfrm>
            <a:custGeom>
              <a:avLst/>
              <a:gdLst>
                <a:gd name="T0" fmla="*/ 297 w 358"/>
                <a:gd name="T1" fmla="*/ 0 h 493"/>
                <a:gd name="T2" fmla="*/ 135 w 358"/>
                <a:gd name="T3" fmla="*/ 40 h 493"/>
                <a:gd name="T4" fmla="*/ 223 w 358"/>
                <a:gd name="T5" fmla="*/ 34 h 493"/>
                <a:gd name="T6" fmla="*/ 0 w 358"/>
                <a:gd name="T7" fmla="*/ 115 h 493"/>
                <a:gd name="T8" fmla="*/ 277 w 358"/>
                <a:gd name="T9" fmla="*/ 40 h 493"/>
                <a:gd name="T10" fmla="*/ 68 w 358"/>
                <a:gd name="T11" fmla="*/ 162 h 493"/>
                <a:gd name="T12" fmla="*/ 283 w 358"/>
                <a:gd name="T13" fmla="*/ 61 h 493"/>
                <a:gd name="T14" fmla="*/ 81 w 358"/>
                <a:gd name="T15" fmla="*/ 284 h 493"/>
                <a:gd name="T16" fmla="*/ 297 w 358"/>
                <a:gd name="T17" fmla="*/ 81 h 493"/>
                <a:gd name="T18" fmla="*/ 54 w 358"/>
                <a:gd name="T19" fmla="*/ 459 h 493"/>
                <a:gd name="T20" fmla="*/ 310 w 358"/>
                <a:gd name="T21" fmla="*/ 88 h 493"/>
                <a:gd name="T22" fmla="*/ 155 w 358"/>
                <a:gd name="T23" fmla="*/ 493 h 493"/>
                <a:gd name="T24" fmla="*/ 331 w 358"/>
                <a:gd name="T25" fmla="*/ 88 h 493"/>
                <a:gd name="T26" fmla="*/ 304 w 358"/>
                <a:gd name="T27" fmla="*/ 426 h 493"/>
                <a:gd name="T28" fmla="*/ 358 w 358"/>
                <a:gd name="T29" fmla="*/ 74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8" h="493">
                  <a:moveTo>
                    <a:pt x="297" y="0"/>
                  </a:moveTo>
                  <a:lnTo>
                    <a:pt x="135" y="40"/>
                  </a:lnTo>
                  <a:lnTo>
                    <a:pt x="223" y="34"/>
                  </a:lnTo>
                  <a:lnTo>
                    <a:pt x="0" y="115"/>
                  </a:lnTo>
                  <a:lnTo>
                    <a:pt x="277" y="40"/>
                  </a:lnTo>
                  <a:lnTo>
                    <a:pt x="68" y="162"/>
                  </a:lnTo>
                  <a:lnTo>
                    <a:pt x="283" y="61"/>
                  </a:lnTo>
                  <a:lnTo>
                    <a:pt x="81" y="284"/>
                  </a:lnTo>
                  <a:lnTo>
                    <a:pt x="297" y="81"/>
                  </a:lnTo>
                  <a:lnTo>
                    <a:pt x="54" y="459"/>
                  </a:lnTo>
                  <a:lnTo>
                    <a:pt x="310" y="88"/>
                  </a:lnTo>
                  <a:lnTo>
                    <a:pt x="155" y="493"/>
                  </a:lnTo>
                  <a:lnTo>
                    <a:pt x="331" y="88"/>
                  </a:lnTo>
                  <a:lnTo>
                    <a:pt x="304" y="426"/>
                  </a:lnTo>
                  <a:lnTo>
                    <a:pt x="358" y="7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B116A419-A351-4504-A8E9-934A71A8E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463" y="2309813"/>
              <a:ext cx="246063" cy="622300"/>
            </a:xfrm>
            <a:custGeom>
              <a:avLst/>
              <a:gdLst>
                <a:gd name="T0" fmla="*/ 155 w 155"/>
                <a:gd name="T1" fmla="*/ 0 h 392"/>
                <a:gd name="T2" fmla="*/ 61 w 155"/>
                <a:gd name="T3" fmla="*/ 67 h 392"/>
                <a:gd name="T4" fmla="*/ 115 w 155"/>
                <a:gd name="T5" fmla="*/ 54 h 392"/>
                <a:gd name="T6" fmla="*/ 54 w 155"/>
                <a:gd name="T7" fmla="*/ 108 h 392"/>
                <a:gd name="T8" fmla="*/ 108 w 155"/>
                <a:gd name="T9" fmla="*/ 101 h 392"/>
                <a:gd name="T10" fmla="*/ 0 w 155"/>
                <a:gd name="T11" fmla="*/ 169 h 392"/>
                <a:gd name="T12" fmla="*/ 81 w 155"/>
                <a:gd name="T13" fmla="*/ 142 h 392"/>
                <a:gd name="T14" fmla="*/ 20 w 155"/>
                <a:gd name="T15" fmla="*/ 182 h 392"/>
                <a:gd name="T16" fmla="*/ 108 w 155"/>
                <a:gd name="T17" fmla="*/ 162 h 392"/>
                <a:gd name="T18" fmla="*/ 108 w 155"/>
                <a:gd name="T19" fmla="*/ 162 h 392"/>
                <a:gd name="T20" fmla="*/ 61 w 155"/>
                <a:gd name="T21" fmla="*/ 187 h 392"/>
                <a:gd name="T22" fmla="*/ 20 w 155"/>
                <a:gd name="T23" fmla="*/ 209 h 392"/>
                <a:gd name="T24" fmla="*/ 20 w 155"/>
                <a:gd name="T25" fmla="*/ 209 h 392"/>
                <a:gd name="T26" fmla="*/ 30 w 155"/>
                <a:gd name="T27" fmla="*/ 208 h 392"/>
                <a:gd name="T28" fmla="*/ 47 w 155"/>
                <a:gd name="T29" fmla="*/ 206 h 392"/>
                <a:gd name="T30" fmla="*/ 61 w 155"/>
                <a:gd name="T31" fmla="*/ 204 h 392"/>
                <a:gd name="T32" fmla="*/ 66 w 155"/>
                <a:gd name="T33" fmla="*/ 204 h 392"/>
                <a:gd name="T34" fmla="*/ 67 w 155"/>
                <a:gd name="T35" fmla="*/ 202 h 392"/>
                <a:gd name="T36" fmla="*/ 67 w 155"/>
                <a:gd name="T37" fmla="*/ 202 h 392"/>
                <a:gd name="T38" fmla="*/ 57 w 155"/>
                <a:gd name="T39" fmla="*/ 208 h 392"/>
                <a:gd name="T40" fmla="*/ 34 w 155"/>
                <a:gd name="T41" fmla="*/ 221 h 392"/>
                <a:gd name="T42" fmla="*/ 0 w 155"/>
                <a:gd name="T43" fmla="*/ 243 h 392"/>
                <a:gd name="T44" fmla="*/ 61 w 155"/>
                <a:gd name="T45" fmla="*/ 223 h 392"/>
                <a:gd name="T46" fmla="*/ 14 w 155"/>
                <a:gd name="T47" fmla="*/ 297 h 392"/>
                <a:gd name="T48" fmla="*/ 88 w 155"/>
                <a:gd name="T49" fmla="*/ 250 h 392"/>
                <a:gd name="T50" fmla="*/ 67 w 155"/>
                <a:gd name="T51" fmla="*/ 317 h 392"/>
                <a:gd name="T52" fmla="*/ 108 w 155"/>
                <a:gd name="T53" fmla="*/ 290 h 392"/>
                <a:gd name="T54" fmla="*/ 81 w 155"/>
                <a:gd name="T55" fmla="*/ 358 h 392"/>
                <a:gd name="T56" fmla="*/ 108 w 155"/>
                <a:gd name="T57" fmla="*/ 324 h 392"/>
                <a:gd name="T58" fmla="*/ 101 w 155"/>
                <a:gd name="T59" fmla="*/ 371 h 392"/>
                <a:gd name="T60" fmla="*/ 128 w 155"/>
                <a:gd name="T61" fmla="*/ 344 h 392"/>
                <a:gd name="T62" fmla="*/ 121 w 155"/>
                <a:gd name="T63" fmla="*/ 392 h 392"/>
                <a:gd name="T64" fmla="*/ 155 w 155"/>
                <a:gd name="T65" fmla="*/ 365 h 392"/>
                <a:gd name="T66" fmla="*/ 155 w 155"/>
                <a:gd name="T67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5" h="392">
                  <a:moveTo>
                    <a:pt x="155" y="0"/>
                  </a:moveTo>
                  <a:lnTo>
                    <a:pt x="61" y="67"/>
                  </a:lnTo>
                  <a:lnTo>
                    <a:pt x="115" y="54"/>
                  </a:lnTo>
                  <a:lnTo>
                    <a:pt x="54" y="108"/>
                  </a:lnTo>
                  <a:lnTo>
                    <a:pt x="108" y="101"/>
                  </a:lnTo>
                  <a:lnTo>
                    <a:pt x="0" y="169"/>
                  </a:lnTo>
                  <a:lnTo>
                    <a:pt x="81" y="142"/>
                  </a:lnTo>
                  <a:lnTo>
                    <a:pt x="20" y="182"/>
                  </a:lnTo>
                  <a:lnTo>
                    <a:pt x="108" y="162"/>
                  </a:lnTo>
                  <a:lnTo>
                    <a:pt x="108" y="162"/>
                  </a:lnTo>
                  <a:lnTo>
                    <a:pt x="61" y="187"/>
                  </a:lnTo>
                  <a:lnTo>
                    <a:pt x="20" y="209"/>
                  </a:lnTo>
                  <a:lnTo>
                    <a:pt x="20" y="209"/>
                  </a:lnTo>
                  <a:lnTo>
                    <a:pt x="30" y="208"/>
                  </a:lnTo>
                  <a:lnTo>
                    <a:pt x="47" y="206"/>
                  </a:lnTo>
                  <a:lnTo>
                    <a:pt x="61" y="204"/>
                  </a:lnTo>
                  <a:lnTo>
                    <a:pt x="66" y="204"/>
                  </a:lnTo>
                  <a:lnTo>
                    <a:pt x="67" y="202"/>
                  </a:lnTo>
                  <a:lnTo>
                    <a:pt x="67" y="202"/>
                  </a:lnTo>
                  <a:lnTo>
                    <a:pt x="57" y="208"/>
                  </a:lnTo>
                  <a:lnTo>
                    <a:pt x="34" y="221"/>
                  </a:lnTo>
                  <a:lnTo>
                    <a:pt x="0" y="243"/>
                  </a:lnTo>
                  <a:lnTo>
                    <a:pt x="61" y="223"/>
                  </a:lnTo>
                  <a:lnTo>
                    <a:pt x="14" y="297"/>
                  </a:lnTo>
                  <a:lnTo>
                    <a:pt x="88" y="250"/>
                  </a:lnTo>
                  <a:lnTo>
                    <a:pt x="67" y="317"/>
                  </a:lnTo>
                  <a:lnTo>
                    <a:pt x="108" y="290"/>
                  </a:lnTo>
                  <a:lnTo>
                    <a:pt x="81" y="358"/>
                  </a:lnTo>
                  <a:lnTo>
                    <a:pt x="108" y="324"/>
                  </a:lnTo>
                  <a:lnTo>
                    <a:pt x="101" y="371"/>
                  </a:lnTo>
                  <a:lnTo>
                    <a:pt x="128" y="344"/>
                  </a:lnTo>
                  <a:lnTo>
                    <a:pt x="121" y="392"/>
                  </a:lnTo>
                  <a:lnTo>
                    <a:pt x="155" y="365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6AD61EAD-53F8-4AD9-9CB4-812EA450A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463" y="2309813"/>
              <a:ext cx="246063" cy="622300"/>
            </a:xfrm>
            <a:custGeom>
              <a:avLst/>
              <a:gdLst>
                <a:gd name="T0" fmla="*/ 155 w 155"/>
                <a:gd name="T1" fmla="*/ 0 h 392"/>
                <a:gd name="T2" fmla="*/ 61 w 155"/>
                <a:gd name="T3" fmla="*/ 67 h 392"/>
                <a:gd name="T4" fmla="*/ 115 w 155"/>
                <a:gd name="T5" fmla="*/ 54 h 392"/>
                <a:gd name="T6" fmla="*/ 54 w 155"/>
                <a:gd name="T7" fmla="*/ 108 h 392"/>
                <a:gd name="T8" fmla="*/ 108 w 155"/>
                <a:gd name="T9" fmla="*/ 101 h 392"/>
                <a:gd name="T10" fmla="*/ 0 w 155"/>
                <a:gd name="T11" fmla="*/ 169 h 392"/>
                <a:gd name="T12" fmla="*/ 81 w 155"/>
                <a:gd name="T13" fmla="*/ 142 h 392"/>
                <a:gd name="T14" fmla="*/ 20 w 155"/>
                <a:gd name="T15" fmla="*/ 182 h 392"/>
                <a:gd name="T16" fmla="*/ 108 w 155"/>
                <a:gd name="T17" fmla="*/ 162 h 392"/>
                <a:gd name="T18" fmla="*/ 108 w 155"/>
                <a:gd name="T19" fmla="*/ 162 h 392"/>
                <a:gd name="T20" fmla="*/ 61 w 155"/>
                <a:gd name="T21" fmla="*/ 187 h 392"/>
                <a:gd name="T22" fmla="*/ 20 w 155"/>
                <a:gd name="T23" fmla="*/ 209 h 392"/>
                <a:gd name="T24" fmla="*/ 20 w 155"/>
                <a:gd name="T25" fmla="*/ 209 h 392"/>
                <a:gd name="T26" fmla="*/ 30 w 155"/>
                <a:gd name="T27" fmla="*/ 208 h 392"/>
                <a:gd name="T28" fmla="*/ 47 w 155"/>
                <a:gd name="T29" fmla="*/ 206 h 392"/>
                <a:gd name="T30" fmla="*/ 61 w 155"/>
                <a:gd name="T31" fmla="*/ 204 h 392"/>
                <a:gd name="T32" fmla="*/ 66 w 155"/>
                <a:gd name="T33" fmla="*/ 204 h 392"/>
                <a:gd name="T34" fmla="*/ 67 w 155"/>
                <a:gd name="T35" fmla="*/ 202 h 392"/>
                <a:gd name="T36" fmla="*/ 67 w 155"/>
                <a:gd name="T37" fmla="*/ 202 h 392"/>
                <a:gd name="T38" fmla="*/ 57 w 155"/>
                <a:gd name="T39" fmla="*/ 208 h 392"/>
                <a:gd name="T40" fmla="*/ 34 w 155"/>
                <a:gd name="T41" fmla="*/ 221 h 392"/>
                <a:gd name="T42" fmla="*/ 0 w 155"/>
                <a:gd name="T43" fmla="*/ 243 h 392"/>
                <a:gd name="T44" fmla="*/ 61 w 155"/>
                <a:gd name="T45" fmla="*/ 223 h 392"/>
                <a:gd name="T46" fmla="*/ 14 w 155"/>
                <a:gd name="T47" fmla="*/ 297 h 392"/>
                <a:gd name="T48" fmla="*/ 88 w 155"/>
                <a:gd name="T49" fmla="*/ 250 h 392"/>
                <a:gd name="T50" fmla="*/ 67 w 155"/>
                <a:gd name="T51" fmla="*/ 317 h 392"/>
                <a:gd name="T52" fmla="*/ 108 w 155"/>
                <a:gd name="T53" fmla="*/ 290 h 392"/>
                <a:gd name="T54" fmla="*/ 81 w 155"/>
                <a:gd name="T55" fmla="*/ 358 h 392"/>
                <a:gd name="T56" fmla="*/ 108 w 155"/>
                <a:gd name="T57" fmla="*/ 324 h 392"/>
                <a:gd name="T58" fmla="*/ 101 w 155"/>
                <a:gd name="T59" fmla="*/ 371 h 392"/>
                <a:gd name="T60" fmla="*/ 128 w 155"/>
                <a:gd name="T61" fmla="*/ 344 h 392"/>
                <a:gd name="T62" fmla="*/ 121 w 155"/>
                <a:gd name="T63" fmla="*/ 392 h 392"/>
                <a:gd name="T64" fmla="*/ 155 w 155"/>
                <a:gd name="T65" fmla="*/ 36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5" h="392">
                  <a:moveTo>
                    <a:pt x="155" y="0"/>
                  </a:moveTo>
                  <a:lnTo>
                    <a:pt x="61" y="67"/>
                  </a:lnTo>
                  <a:lnTo>
                    <a:pt x="115" y="54"/>
                  </a:lnTo>
                  <a:lnTo>
                    <a:pt x="54" y="108"/>
                  </a:lnTo>
                  <a:lnTo>
                    <a:pt x="108" y="101"/>
                  </a:lnTo>
                  <a:lnTo>
                    <a:pt x="0" y="169"/>
                  </a:lnTo>
                  <a:lnTo>
                    <a:pt x="81" y="142"/>
                  </a:lnTo>
                  <a:lnTo>
                    <a:pt x="20" y="182"/>
                  </a:lnTo>
                  <a:lnTo>
                    <a:pt x="108" y="162"/>
                  </a:lnTo>
                  <a:lnTo>
                    <a:pt x="108" y="162"/>
                  </a:lnTo>
                  <a:lnTo>
                    <a:pt x="61" y="187"/>
                  </a:lnTo>
                  <a:lnTo>
                    <a:pt x="20" y="209"/>
                  </a:lnTo>
                  <a:lnTo>
                    <a:pt x="20" y="209"/>
                  </a:lnTo>
                  <a:lnTo>
                    <a:pt x="30" y="208"/>
                  </a:lnTo>
                  <a:lnTo>
                    <a:pt x="47" y="206"/>
                  </a:lnTo>
                  <a:lnTo>
                    <a:pt x="61" y="204"/>
                  </a:lnTo>
                  <a:lnTo>
                    <a:pt x="66" y="204"/>
                  </a:lnTo>
                  <a:lnTo>
                    <a:pt x="67" y="202"/>
                  </a:lnTo>
                  <a:lnTo>
                    <a:pt x="67" y="202"/>
                  </a:lnTo>
                  <a:lnTo>
                    <a:pt x="57" y="208"/>
                  </a:lnTo>
                  <a:lnTo>
                    <a:pt x="34" y="221"/>
                  </a:lnTo>
                  <a:lnTo>
                    <a:pt x="0" y="243"/>
                  </a:lnTo>
                  <a:lnTo>
                    <a:pt x="61" y="223"/>
                  </a:lnTo>
                  <a:lnTo>
                    <a:pt x="14" y="297"/>
                  </a:lnTo>
                  <a:lnTo>
                    <a:pt x="88" y="250"/>
                  </a:lnTo>
                  <a:lnTo>
                    <a:pt x="67" y="317"/>
                  </a:lnTo>
                  <a:lnTo>
                    <a:pt x="108" y="290"/>
                  </a:lnTo>
                  <a:lnTo>
                    <a:pt x="81" y="358"/>
                  </a:lnTo>
                  <a:lnTo>
                    <a:pt x="108" y="324"/>
                  </a:lnTo>
                  <a:lnTo>
                    <a:pt x="101" y="371"/>
                  </a:lnTo>
                  <a:lnTo>
                    <a:pt x="128" y="344"/>
                  </a:lnTo>
                  <a:lnTo>
                    <a:pt x="121" y="392"/>
                  </a:lnTo>
                  <a:lnTo>
                    <a:pt x="155" y="36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9123B254-CF75-43C6-BDEC-E3EE81480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4853" y="1762126"/>
              <a:ext cx="374649" cy="601663"/>
            </a:xfrm>
            <a:custGeom>
              <a:avLst/>
              <a:gdLst>
                <a:gd name="T0" fmla="*/ 236 w 236"/>
                <a:gd name="T1" fmla="*/ 0 h 379"/>
                <a:gd name="T2" fmla="*/ 236 w 236"/>
                <a:gd name="T3" fmla="*/ 0 h 379"/>
                <a:gd name="T4" fmla="*/ 234 w 236"/>
                <a:gd name="T5" fmla="*/ 0 h 379"/>
                <a:gd name="T6" fmla="*/ 227 w 236"/>
                <a:gd name="T7" fmla="*/ 2 h 379"/>
                <a:gd name="T8" fmla="*/ 209 w 236"/>
                <a:gd name="T9" fmla="*/ 9 h 379"/>
                <a:gd name="T10" fmla="*/ 182 w 236"/>
                <a:gd name="T11" fmla="*/ 20 h 379"/>
                <a:gd name="T12" fmla="*/ 215 w 236"/>
                <a:gd name="T13" fmla="*/ 27 h 379"/>
                <a:gd name="T14" fmla="*/ 141 w 236"/>
                <a:gd name="T15" fmla="*/ 74 h 379"/>
                <a:gd name="T16" fmla="*/ 162 w 236"/>
                <a:gd name="T17" fmla="*/ 74 h 379"/>
                <a:gd name="T18" fmla="*/ 121 w 236"/>
                <a:gd name="T19" fmla="*/ 108 h 379"/>
                <a:gd name="T20" fmla="*/ 141 w 236"/>
                <a:gd name="T21" fmla="*/ 108 h 379"/>
                <a:gd name="T22" fmla="*/ 67 w 236"/>
                <a:gd name="T23" fmla="*/ 156 h 379"/>
                <a:gd name="T24" fmla="*/ 121 w 236"/>
                <a:gd name="T25" fmla="*/ 156 h 379"/>
                <a:gd name="T26" fmla="*/ 40 w 236"/>
                <a:gd name="T27" fmla="*/ 216 h 379"/>
                <a:gd name="T28" fmla="*/ 74 w 236"/>
                <a:gd name="T29" fmla="*/ 210 h 379"/>
                <a:gd name="T30" fmla="*/ 6 w 236"/>
                <a:gd name="T31" fmla="*/ 277 h 379"/>
                <a:gd name="T32" fmla="*/ 47 w 236"/>
                <a:gd name="T33" fmla="*/ 264 h 379"/>
                <a:gd name="T34" fmla="*/ 6 w 236"/>
                <a:gd name="T35" fmla="*/ 304 h 379"/>
                <a:gd name="T36" fmla="*/ 6 w 236"/>
                <a:gd name="T37" fmla="*/ 304 h 379"/>
                <a:gd name="T38" fmla="*/ 25 w 236"/>
                <a:gd name="T39" fmla="*/ 301 h 379"/>
                <a:gd name="T40" fmla="*/ 37 w 236"/>
                <a:gd name="T41" fmla="*/ 299 h 379"/>
                <a:gd name="T42" fmla="*/ 40 w 236"/>
                <a:gd name="T43" fmla="*/ 297 h 379"/>
                <a:gd name="T44" fmla="*/ 40 w 236"/>
                <a:gd name="T45" fmla="*/ 297 h 379"/>
                <a:gd name="T46" fmla="*/ 40 w 236"/>
                <a:gd name="T47" fmla="*/ 297 h 379"/>
                <a:gd name="T48" fmla="*/ 37 w 236"/>
                <a:gd name="T49" fmla="*/ 299 h 379"/>
                <a:gd name="T50" fmla="*/ 32 w 236"/>
                <a:gd name="T51" fmla="*/ 306 h 379"/>
                <a:gd name="T52" fmla="*/ 18 w 236"/>
                <a:gd name="T53" fmla="*/ 324 h 379"/>
                <a:gd name="T54" fmla="*/ 0 w 236"/>
                <a:gd name="T55" fmla="*/ 352 h 379"/>
                <a:gd name="T56" fmla="*/ 40 w 236"/>
                <a:gd name="T57" fmla="*/ 345 h 379"/>
                <a:gd name="T58" fmla="*/ 13 w 236"/>
                <a:gd name="T59" fmla="*/ 379 h 379"/>
                <a:gd name="T60" fmla="*/ 101 w 236"/>
                <a:gd name="T61" fmla="*/ 338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6" h="379">
                  <a:moveTo>
                    <a:pt x="236" y="0"/>
                  </a:moveTo>
                  <a:lnTo>
                    <a:pt x="236" y="0"/>
                  </a:lnTo>
                  <a:lnTo>
                    <a:pt x="234" y="0"/>
                  </a:lnTo>
                  <a:lnTo>
                    <a:pt x="227" y="2"/>
                  </a:lnTo>
                  <a:lnTo>
                    <a:pt x="209" y="9"/>
                  </a:lnTo>
                  <a:lnTo>
                    <a:pt x="182" y="20"/>
                  </a:lnTo>
                  <a:lnTo>
                    <a:pt x="215" y="27"/>
                  </a:lnTo>
                  <a:lnTo>
                    <a:pt x="141" y="74"/>
                  </a:lnTo>
                  <a:lnTo>
                    <a:pt x="162" y="74"/>
                  </a:lnTo>
                  <a:lnTo>
                    <a:pt x="121" y="108"/>
                  </a:lnTo>
                  <a:lnTo>
                    <a:pt x="141" y="108"/>
                  </a:lnTo>
                  <a:lnTo>
                    <a:pt x="67" y="156"/>
                  </a:lnTo>
                  <a:lnTo>
                    <a:pt x="121" y="156"/>
                  </a:lnTo>
                  <a:lnTo>
                    <a:pt x="40" y="216"/>
                  </a:lnTo>
                  <a:lnTo>
                    <a:pt x="74" y="210"/>
                  </a:lnTo>
                  <a:lnTo>
                    <a:pt x="6" y="277"/>
                  </a:lnTo>
                  <a:lnTo>
                    <a:pt x="47" y="264"/>
                  </a:lnTo>
                  <a:lnTo>
                    <a:pt x="6" y="304"/>
                  </a:lnTo>
                  <a:lnTo>
                    <a:pt x="6" y="304"/>
                  </a:lnTo>
                  <a:lnTo>
                    <a:pt x="25" y="301"/>
                  </a:lnTo>
                  <a:lnTo>
                    <a:pt x="37" y="299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37" y="299"/>
                  </a:lnTo>
                  <a:lnTo>
                    <a:pt x="32" y="306"/>
                  </a:lnTo>
                  <a:lnTo>
                    <a:pt x="18" y="324"/>
                  </a:lnTo>
                  <a:lnTo>
                    <a:pt x="0" y="352"/>
                  </a:lnTo>
                  <a:lnTo>
                    <a:pt x="40" y="345"/>
                  </a:lnTo>
                  <a:lnTo>
                    <a:pt x="13" y="379"/>
                  </a:lnTo>
                  <a:lnTo>
                    <a:pt x="101" y="338"/>
                  </a:lnTo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B9E78632-585E-4231-8B3E-292A0BE7F1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47963" y="3446463"/>
              <a:ext cx="1081088" cy="1758950"/>
            </a:xfrm>
            <a:custGeom>
              <a:avLst/>
              <a:gdLst>
                <a:gd name="T0" fmla="*/ 68 w 681"/>
                <a:gd name="T1" fmla="*/ 108 h 1108"/>
                <a:gd name="T2" fmla="*/ 143 w 681"/>
                <a:gd name="T3" fmla="*/ 174 h 1108"/>
                <a:gd name="T4" fmla="*/ 324 w 681"/>
                <a:gd name="T5" fmla="*/ 204 h 1108"/>
                <a:gd name="T6" fmla="*/ 464 w 681"/>
                <a:gd name="T7" fmla="*/ 162 h 1108"/>
                <a:gd name="T8" fmla="*/ 587 w 681"/>
                <a:gd name="T9" fmla="*/ 74 h 1108"/>
                <a:gd name="T10" fmla="*/ 263 w 681"/>
                <a:gd name="T11" fmla="*/ 95 h 1108"/>
                <a:gd name="T12" fmla="*/ 98 w 681"/>
                <a:gd name="T13" fmla="*/ 52 h 1108"/>
                <a:gd name="T14" fmla="*/ 344 w 681"/>
                <a:gd name="T15" fmla="*/ 318 h 1108"/>
                <a:gd name="T16" fmla="*/ 344 w 681"/>
                <a:gd name="T17" fmla="*/ 348 h 1108"/>
                <a:gd name="T18" fmla="*/ 293 w 681"/>
                <a:gd name="T19" fmla="*/ 377 h 1108"/>
                <a:gd name="T20" fmla="*/ 371 w 681"/>
                <a:gd name="T21" fmla="*/ 378 h 1108"/>
                <a:gd name="T22" fmla="*/ 587 w 681"/>
                <a:gd name="T23" fmla="*/ 338 h 1108"/>
                <a:gd name="T24" fmla="*/ 644 w 681"/>
                <a:gd name="T25" fmla="*/ 297 h 1108"/>
                <a:gd name="T26" fmla="*/ 664 w 681"/>
                <a:gd name="T27" fmla="*/ 252 h 1108"/>
                <a:gd name="T28" fmla="*/ 676 w 681"/>
                <a:gd name="T29" fmla="*/ 206 h 1108"/>
                <a:gd name="T30" fmla="*/ 659 w 681"/>
                <a:gd name="T31" fmla="*/ 41 h 1108"/>
                <a:gd name="T32" fmla="*/ 555 w 681"/>
                <a:gd name="T33" fmla="*/ 221 h 1108"/>
                <a:gd name="T34" fmla="*/ 489 w 681"/>
                <a:gd name="T35" fmla="*/ 299 h 1108"/>
                <a:gd name="T36" fmla="*/ 344 w 681"/>
                <a:gd name="T37" fmla="*/ 318 h 1108"/>
                <a:gd name="T38" fmla="*/ 607 w 681"/>
                <a:gd name="T39" fmla="*/ 432 h 1108"/>
                <a:gd name="T40" fmla="*/ 546 w 681"/>
                <a:gd name="T41" fmla="*/ 480 h 1108"/>
                <a:gd name="T42" fmla="*/ 560 w 681"/>
                <a:gd name="T43" fmla="*/ 486 h 1108"/>
                <a:gd name="T44" fmla="*/ 624 w 681"/>
                <a:gd name="T45" fmla="*/ 475 h 1108"/>
                <a:gd name="T46" fmla="*/ 663 w 681"/>
                <a:gd name="T47" fmla="*/ 372 h 1108"/>
                <a:gd name="T48" fmla="*/ 282 w 681"/>
                <a:gd name="T49" fmla="*/ 628 h 1108"/>
                <a:gd name="T50" fmla="*/ 346 w 681"/>
                <a:gd name="T51" fmla="*/ 633 h 1108"/>
                <a:gd name="T52" fmla="*/ 344 w 681"/>
                <a:gd name="T53" fmla="*/ 613 h 1108"/>
                <a:gd name="T54" fmla="*/ 239 w 681"/>
                <a:gd name="T55" fmla="*/ 539 h 1108"/>
                <a:gd name="T56" fmla="*/ 226 w 681"/>
                <a:gd name="T57" fmla="*/ 596 h 1108"/>
                <a:gd name="T58" fmla="*/ 580 w 681"/>
                <a:gd name="T59" fmla="*/ 630 h 1108"/>
                <a:gd name="T60" fmla="*/ 459 w 681"/>
                <a:gd name="T61" fmla="*/ 642 h 1108"/>
                <a:gd name="T62" fmla="*/ 550 w 681"/>
                <a:gd name="T63" fmla="*/ 679 h 1108"/>
                <a:gd name="T64" fmla="*/ 610 w 681"/>
                <a:gd name="T65" fmla="*/ 667 h 1108"/>
                <a:gd name="T66" fmla="*/ 657 w 681"/>
                <a:gd name="T67" fmla="*/ 566 h 1108"/>
                <a:gd name="T68" fmla="*/ 571 w 681"/>
                <a:gd name="T69" fmla="*/ 742 h 1108"/>
                <a:gd name="T70" fmla="*/ 506 w 681"/>
                <a:gd name="T71" fmla="*/ 750 h 1108"/>
                <a:gd name="T72" fmla="*/ 405 w 681"/>
                <a:gd name="T73" fmla="*/ 723 h 1108"/>
                <a:gd name="T74" fmla="*/ 374 w 681"/>
                <a:gd name="T75" fmla="*/ 736 h 1108"/>
                <a:gd name="T76" fmla="*/ 303 w 681"/>
                <a:gd name="T77" fmla="*/ 730 h 1108"/>
                <a:gd name="T78" fmla="*/ 263 w 681"/>
                <a:gd name="T79" fmla="*/ 669 h 1108"/>
                <a:gd name="T80" fmla="*/ 298 w 681"/>
                <a:gd name="T81" fmla="*/ 767 h 1108"/>
                <a:gd name="T82" fmla="*/ 351 w 681"/>
                <a:gd name="T83" fmla="*/ 865 h 1108"/>
                <a:gd name="T84" fmla="*/ 420 w 681"/>
                <a:gd name="T85" fmla="*/ 767 h 1108"/>
                <a:gd name="T86" fmla="*/ 452 w 681"/>
                <a:gd name="T87" fmla="*/ 770 h 1108"/>
                <a:gd name="T88" fmla="*/ 539 w 681"/>
                <a:gd name="T89" fmla="*/ 802 h 1108"/>
                <a:gd name="T90" fmla="*/ 639 w 681"/>
                <a:gd name="T91" fmla="*/ 762 h 1108"/>
                <a:gd name="T92" fmla="*/ 288 w 681"/>
                <a:gd name="T93" fmla="*/ 939 h 1108"/>
                <a:gd name="T94" fmla="*/ 290 w 681"/>
                <a:gd name="T95" fmla="*/ 1020 h 1108"/>
                <a:gd name="T96" fmla="*/ 320 w 681"/>
                <a:gd name="T97" fmla="*/ 939 h 1108"/>
                <a:gd name="T98" fmla="*/ 324 w 681"/>
                <a:gd name="T99" fmla="*/ 845 h 1108"/>
                <a:gd name="T100" fmla="*/ 492 w 681"/>
                <a:gd name="T101" fmla="*/ 919 h 1108"/>
                <a:gd name="T102" fmla="*/ 551 w 681"/>
                <a:gd name="T103" fmla="*/ 927 h 1108"/>
                <a:gd name="T104" fmla="*/ 636 w 681"/>
                <a:gd name="T105" fmla="*/ 981 h 1108"/>
                <a:gd name="T106" fmla="*/ 627 w 681"/>
                <a:gd name="T107" fmla="*/ 946 h 1108"/>
                <a:gd name="T108" fmla="*/ 492 w 681"/>
                <a:gd name="T109" fmla="*/ 919 h 1108"/>
                <a:gd name="T110" fmla="*/ 445 w 681"/>
                <a:gd name="T111" fmla="*/ 1074 h 1108"/>
                <a:gd name="T112" fmla="*/ 506 w 681"/>
                <a:gd name="T113" fmla="*/ 1081 h 1108"/>
                <a:gd name="T114" fmla="*/ 593 w 681"/>
                <a:gd name="T115" fmla="*/ 1054 h 1108"/>
                <a:gd name="T116" fmla="*/ 533 w 681"/>
                <a:gd name="T117" fmla="*/ 1046 h 1108"/>
                <a:gd name="T118" fmla="*/ 420 w 681"/>
                <a:gd name="T119" fmla="*/ 1052 h 1108"/>
                <a:gd name="T120" fmla="*/ 411 w 681"/>
                <a:gd name="T121" fmla="*/ 1108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1" h="1108">
                  <a:moveTo>
                    <a:pt x="0" y="0"/>
                  </a:moveTo>
                  <a:lnTo>
                    <a:pt x="0" y="0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35" y="76"/>
                  </a:lnTo>
                  <a:lnTo>
                    <a:pt x="68" y="108"/>
                  </a:lnTo>
                  <a:lnTo>
                    <a:pt x="68" y="108"/>
                  </a:lnTo>
                  <a:lnTo>
                    <a:pt x="103" y="142"/>
                  </a:lnTo>
                  <a:lnTo>
                    <a:pt x="120" y="157"/>
                  </a:lnTo>
                  <a:lnTo>
                    <a:pt x="135" y="169"/>
                  </a:lnTo>
                  <a:lnTo>
                    <a:pt x="135" y="169"/>
                  </a:lnTo>
                  <a:lnTo>
                    <a:pt x="143" y="174"/>
                  </a:lnTo>
                  <a:lnTo>
                    <a:pt x="157" y="179"/>
                  </a:lnTo>
                  <a:lnTo>
                    <a:pt x="194" y="187"/>
                  </a:lnTo>
                  <a:lnTo>
                    <a:pt x="243" y="194"/>
                  </a:lnTo>
                  <a:lnTo>
                    <a:pt x="297" y="203"/>
                  </a:lnTo>
                  <a:lnTo>
                    <a:pt x="297" y="203"/>
                  </a:lnTo>
                  <a:lnTo>
                    <a:pt x="324" y="204"/>
                  </a:lnTo>
                  <a:lnTo>
                    <a:pt x="351" y="204"/>
                  </a:lnTo>
                  <a:lnTo>
                    <a:pt x="374" y="199"/>
                  </a:lnTo>
                  <a:lnTo>
                    <a:pt x="398" y="193"/>
                  </a:lnTo>
                  <a:lnTo>
                    <a:pt x="420" y="184"/>
                  </a:lnTo>
                  <a:lnTo>
                    <a:pt x="442" y="174"/>
                  </a:lnTo>
                  <a:lnTo>
                    <a:pt x="464" y="162"/>
                  </a:lnTo>
                  <a:lnTo>
                    <a:pt x="486" y="149"/>
                  </a:lnTo>
                  <a:lnTo>
                    <a:pt x="486" y="149"/>
                  </a:lnTo>
                  <a:lnTo>
                    <a:pt x="526" y="122"/>
                  </a:lnTo>
                  <a:lnTo>
                    <a:pt x="558" y="98"/>
                  </a:lnTo>
                  <a:lnTo>
                    <a:pt x="587" y="74"/>
                  </a:lnTo>
                  <a:lnTo>
                    <a:pt x="587" y="74"/>
                  </a:lnTo>
                  <a:lnTo>
                    <a:pt x="518" y="84"/>
                  </a:lnTo>
                  <a:lnTo>
                    <a:pt x="464" y="91"/>
                  </a:lnTo>
                  <a:lnTo>
                    <a:pt x="425" y="95"/>
                  </a:lnTo>
                  <a:lnTo>
                    <a:pt x="290" y="95"/>
                  </a:lnTo>
                  <a:lnTo>
                    <a:pt x="290" y="95"/>
                  </a:lnTo>
                  <a:lnTo>
                    <a:pt x="263" y="95"/>
                  </a:lnTo>
                  <a:lnTo>
                    <a:pt x="238" y="93"/>
                  </a:lnTo>
                  <a:lnTo>
                    <a:pt x="204" y="88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27" y="64"/>
                  </a:lnTo>
                  <a:lnTo>
                    <a:pt x="98" y="52"/>
                  </a:lnTo>
                  <a:lnTo>
                    <a:pt x="71" y="41"/>
                  </a:lnTo>
                  <a:lnTo>
                    <a:pt x="47" y="29"/>
                  </a:lnTo>
                  <a:lnTo>
                    <a:pt x="14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344" y="318"/>
                  </a:moveTo>
                  <a:lnTo>
                    <a:pt x="344" y="318"/>
                  </a:lnTo>
                  <a:lnTo>
                    <a:pt x="347" y="329"/>
                  </a:lnTo>
                  <a:lnTo>
                    <a:pt x="351" y="340"/>
                  </a:lnTo>
                  <a:lnTo>
                    <a:pt x="351" y="345"/>
                  </a:lnTo>
                  <a:lnTo>
                    <a:pt x="351" y="345"/>
                  </a:lnTo>
                  <a:lnTo>
                    <a:pt x="344" y="348"/>
                  </a:lnTo>
                  <a:lnTo>
                    <a:pt x="332" y="355"/>
                  </a:lnTo>
                  <a:lnTo>
                    <a:pt x="314" y="361"/>
                  </a:lnTo>
                  <a:lnTo>
                    <a:pt x="297" y="372"/>
                  </a:lnTo>
                  <a:lnTo>
                    <a:pt x="297" y="372"/>
                  </a:lnTo>
                  <a:lnTo>
                    <a:pt x="293" y="373"/>
                  </a:lnTo>
                  <a:lnTo>
                    <a:pt x="293" y="377"/>
                  </a:lnTo>
                  <a:lnTo>
                    <a:pt x="293" y="377"/>
                  </a:lnTo>
                  <a:lnTo>
                    <a:pt x="297" y="378"/>
                  </a:lnTo>
                  <a:lnTo>
                    <a:pt x="305" y="380"/>
                  </a:lnTo>
                  <a:lnTo>
                    <a:pt x="319" y="380"/>
                  </a:lnTo>
                  <a:lnTo>
                    <a:pt x="347" y="380"/>
                  </a:lnTo>
                  <a:lnTo>
                    <a:pt x="371" y="378"/>
                  </a:lnTo>
                  <a:lnTo>
                    <a:pt x="371" y="378"/>
                  </a:lnTo>
                  <a:lnTo>
                    <a:pt x="401" y="375"/>
                  </a:lnTo>
                  <a:lnTo>
                    <a:pt x="457" y="367"/>
                  </a:lnTo>
                  <a:lnTo>
                    <a:pt x="523" y="355"/>
                  </a:lnTo>
                  <a:lnTo>
                    <a:pt x="555" y="346"/>
                  </a:lnTo>
                  <a:lnTo>
                    <a:pt x="587" y="338"/>
                  </a:lnTo>
                  <a:lnTo>
                    <a:pt x="587" y="338"/>
                  </a:lnTo>
                  <a:lnTo>
                    <a:pt x="612" y="329"/>
                  </a:lnTo>
                  <a:lnTo>
                    <a:pt x="627" y="321"/>
                  </a:lnTo>
                  <a:lnTo>
                    <a:pt x="637" y="312"/>
                  </a:lnTo>
                  <a:lnTo>
                    <a:pt x="642" y="306"/>
                  </a:lnTo>
                  <a:lnTo>
                    <a:pt x="644" y="297"/>
                  </a:lnTo>
                  <a:lnTo>
                    <a:pt x="646" y="289"/>
                  </a:lnTo>
                  <a:lnTo>
                    <a:pt x="649" y="280"/>
                  </a:lnTo>
                  <a:lnTo>
                    <a:pt x="654" y="270"/>
                  </a:lnTo>
                  <a:lnTo>
                    <a:pt x="654" y="270"/>
                  </a:lnTo>
                  <a:lnTo>
                    <a:pt x="661" y="260"/>
                  </a:lnTo>
                  <a:lnTo>
                    <a:pt x="664" y="252"/>
                  </a:lnTo>
                  <a:lnTo>
                    <a:pt x="666" y="243"/>
                  </a:lnTo>
                  <a:lnTo>
                    <a:pt x="668" y="235"/>
                  </a:lnTo>
                  <a:lnTo>
                    <a:pt x="669" y="221"/>
                  </a:lnTo>
                  <a:lnTo>
                    <a:pt x="671" y="215"/>
                  </a:lnTo>
                  <a:lnTo>
                    <a:pt x="674" y="209"/>
                  </a:lnTo>
                  <a:lnTo>
                    <a:pt x="676" y="206"/>
                  </a:lnTo>
                  <a:lnTo>
                    <a:pt x="676" y="206"/>
                  </a:lnTo>
                  <a:lnTo>
                    <a:pt x="679" y="120"/>
                  </a:lnTo>
                  <a:lnTo>
                    <a:pt x="681" y="39"/>
                  </a:lnTo>
                  <a:lnTo>
                    <a:pt x="681" y="39"/>
                  </a:lnTo>
                  <a:lnTo>
                    <a:pt x="669" y="39"/>
                  </a:lnTo>
                  <a:lnTo>
                    <a:pt x="659" y="41"/>
                  </a:lnTo>
                  <a:lnTo>
                    <a:pt x="651" y="44"/>
                  </a:lnTo>
                  <a:lnTo>
                    <a:pt x="647" y="47"/>
                  </a:lnTo>
                  <a:lnTo>
                    <a:pt x="647" y="47"/>
                  </a:lnTo>
                  <a:lnTo>
                    <a:pt x="632" y="78"/>
                  </a:lnTo>
                  <a:lnTo>
                    <a:pt x="597" y="145"/>
                  </a:lnTo>
                  <a:lnTo>
                    <a:pt x="555" y="221"/>
                  </a:lnTo>
                  <a:lnTo>
                    <a:pt x="536" y="253"/>
                  </a:lnTo>
                  <a:lnTo>
                    <a:pt x="519" y="277"/>
                  </a:lnTo>
                  <a:lnTo>
                    <a:pt x="519" y="277"/>
                  </a:lnTo>
                  <a:lnTo>
                    <a:pt x="511" y="285"/>
                  </a:lnTo>
                  <a:lnTo>
                    <a:pt x="501" y="292"/>
                  </a:lnTo>
                  <a:lnTo>
                    <a:pt x="489" y="299"/>
                  </a:lnTo>
                  <a:lnTo>
                    <a:pt x="475" y="304"/>
                  </a:lnTo>
                  <a:lnTo>
                    <a:pt x="447" y="311"/>
                  </a:lnTo>
                  <a:lnTo>
                    <a:pt x="418" y="314"/>
                  </a:lnTo>
                  <a:lnTo>
                    <a:pt x="389" y="318"/>
                  </a:lnTo>
                  <a:lnTo>
                    <a:pt x="366" y="318"/>
                  </a:lnTo>
                  <a:lnTo>
                    <a:pt x="344" y="318"/>
                  </a:lnTo>
                  <a:lnTo>
                    <a:pt x="344" y="318"/>
                  </a:lnTo>
                  <a:close/>
                  <a:moveTo>
                    <a:pt x="663" y="372"/>
                  </a:moveTo>
                  <a:lnTo>
                    <a:pt x="663" y="372"/>
                  </a:lnTo>
                  <a:lnTo>
                    <a:pt x="634" y="407"/>
                  </a:lnTo>
                  <a:lnTo>
                    <a:pt x="619" y="422"/>
                  </a:lnTo>
                  <a:lnTo>
                    <a:pt x="607" y="432"/>
                  </a:lnTo>
                  <a:lnTo>
                    <a:pt x="607" y="432"/>
                  </a:lnTo>
                  <a:lnTo>
                    <a:pt x="593" y="439"/>
                  </a:lnTo>
                  <a:lnTo>
                    <a:pt x="578" y="446"/>
                  </a:lnTo>
                  <a:lnTo>
                    <a:pt x="539" y="459"/>
                  </a:lnTo>
                  <a:lnTo>
                    <a:pt x="492" y="473"/>
                  </a:lnTo>
                  <a:lnTo>
                    <a:pt x="546" y="480"/>
                  </a:lnTo>
                  <a:lnTo>
                    <a:pt x="546" y="480"/>
                  </a:lnTo>
                  <a:lnTo>
                    <a:pt x="545" y="481"/>
                  </a:lnTo>
                  <a:lnTo>
                    <a:pt x="543" y="483"/>
                  </a:lnTo>
                  <a:lnTo>
                    <a:pt x="545" y="485"/>
                  </a:lnTo>
                  <a:lnTo>
                    <a:pt x="546" y="486"/>
                  </a:lnTo>
                  <a:lnTo>
                    <a:pt x="560" y="486"/>
                  </a:lnTo>
                  <a:lnTo>
                    <a:pt x="560" y="486"/>
                  </a:lnTo>
                  <a:lnTo>
                    <a:pt x="578" y="486"/>
                  </a:lnTo>
                  <a:lnTo>
                    <a:pt x="588" y="485"/>
                  </a:lnTo>
                  <a:lnTo>
                    <a:pt x="600" y="483"/>
                  </a:lnTo>
                  <a:lnTo>
                    <a:pt x="612" y="480"/>
                  </a:lnTo>
                  <a:lnTo>
                    <a:pt x="624" y="475"/>
                  </a:lnTo>
                  <a:lnTo>
                    <a:pt x="639" y="465"/>
                  </a:lnTo>
                  <a:lnTo>
                    <a:pt x="654" y="453"/>
                  </a:lnTo>
                  <a:lnTo>
                    <a:pt x="654" y="453"/>
                  </a:lnTo>
                  <a:lnTo>
                    <a:pt x="661" y="446"/>
                  </a:lnTo>
                  <a:lnTo>
                    <a:pt x="661" y="446"/>
                  </a:lnTo>
                  <a:lnTo>
                    <a:pt x="663" y="372"/>
                  </a:lnTo>
                  <a:lnTo>
                    <a:pt x="663" y="372"/>
                  </a:lnTo>
                  <a:close/>
                  <a:moveTo>
                    <a:pt x="226" y="596"/>
                  </a:moveTo>
                  <a:lnTo>
                    <a:pt x="226" y="596"/>
                  </a:lnTo>
                  <a:lnTo>
                    <a:pt x="243" y="608"/>
                  </a:lnTo>
                  <a:lnTo>
                    <a:pt x="261" y="618"/>
                  </a:lnTo>
                  <a:lnTo>
                    <a:pt x="282" y="628"/>
                  </a:lnTo>
                  <a:lnTo>
                    <a:pt x="303" y="635"/>
                  </a:lnTo>
                  <a:lnTo>
                    <a:pt x="303" y="635"/>
                  </a:lnTo>
                  <a:lnTo>
                    <a:pt x="322" y="639"/>
                  </a:lnTo>
                  <a:lnTo>
                    <a:pt x="334" y="639"/>
                  </a:lnTo>
                  <a:lnTo>
                    <a:pt x="342" y="637"/>
                  </a:lnTo>
                  <a:lnTo>
                    <a:pt x="346" y="633"/>
                  </a:lnTo>
                  <a:lnTo>
                    <a:pt x="346" y="628"/>
                  </a:lnTo>
                  <a:lnTo>
                    <a:pt x="346" y="623"/>
                  </a:lnTo>
                  <a:lnTo>
                    <a:pt x="344" y="618"/>
                  </a:lnTo>
                  <a:lnTo>
                    <a:pt x="344" y="615"/>
                  </a:lnTo>
                  <a:lnTo>
                    <a:pt x="344" y="615"/>
                  </a:lnTo>
                  <a:lnTo>
                    <a:pt x="344" y="613"/>
                  </a:lnTo>
                  <a:lnTo>
                    <a:pt x="341" y="610"/>
                  </a:lnTo>
                  <a:lnTo>
                    <a:pt x="334" y="603"/>
                  </a:lnTo>
                  <a:lnTo>
                    <a:pt x="307" y="584"/>
                  </a:lnTo>
                  <a:lnTo>
                    <a:pt x="250" y="547"/>
                  </a:lnTo>
                  <a:lnTo>
                    <a:pt x="250" y="547"/>
                  </a:lnTo>
                  <a:lnTo>
                    <a:pt x="239" y="539"/>
                  </a:lnTo>
                  <a:lnTo>
                    <a:pt x="228" y="527"/>
                  </a:lnTo>
                  <a:lnTo>
                    <a:pt x="197" y="495"/>
                  </a:lnTo>
                  <a:lnTo>
                    <a:pt x="197" y="495"/>
                  </a:lnTo>
                  <a:lnTo>
                    <a:pt x="212" y="546"/>
                  </a:lnTo>
                  <a:lnTo>
                    <a:pt x="226" y="596"/>
                  </a:lnTo>
                  <a:lnTo>
                    <a:pt x="226" y="596"/>
                  </a:lnTo>
                  <a:close/>
                  <a:moveTo>
                    <a:pt x="657" y="566"/>
                  </a:moveTo>
                  <a:lnTo>
                    <a:pt x="657" y="566"/>
                  </a:lnTo>
                  <a:lnTo>
                    <a:pt x="612" y="605"/>
                  </a:lnTo>
                  <a:lnTo>
                    <a:pt x="587" y="628"/>
                  </a:lnTo>
                  <a:lnTo>
                    <a:pt x="587" y="628"/>
                  </a:lnTo>
                  <a:lnTo>
                    <a:pt x="580" y="630"/>
                  </a:lnTo>
                  <a:lnTo>
                    <a:pt x="565" y="633"/>
                  </a:lnTo>
                  <a:lnTo>
                    <a:pt x="521" y="637"/>
                  </a:lnTo>
                  <a:lnTo>
                    <a:pt x="477" y="639"/>
                  </a:lnTo>
                  <a:lnTo>
                    <a:pt x="464" y="640"/>
                  </a:lnTo>
                  <a:lnTo>
                    <a:pt x="459" y="642"/>
                  </a:lnTo>
                  <a:lnTo>
                    <a:pt x="459" y="642"/>
                  </a:lnTo>
                  <a:lnTo>
                    <a:pt x="462" y="645"/>
                  </a:lnTo>
                  <a:lnTo>
                    <a:pt x="472" y="652"/>
                  </a:lnTo>
                  <a:lnTo>
                    <a:pt x="487" y="659"/>
                  </a:lnTo>
                  <a:lnTo>
                    <a:pt x="506" y="667"/>
                  </a:lnTo>
                  <a:lnTo>
                    <a:pt x="526" y="674"/>
                  </a:lnTo>
                  <a:lnTo>
                    <a:pt x="550" y="679"/>
                  </a:lnTo>
                  <a:lnTo>
                    <a:pt x="560" y="679"/>
                  </a:lnTo>
                  <a:lnTo>
                    <a:pt x="571" y="679"/>
                  </a:lnTo>
                  <a:lnTo>
                    <a:pt x="583" y="679"/>
                  </a:lnTo>
                  <a:lnTo>
                    <a:pt x="593" y="676"/>
                  </a:lnTo>
                  <a:lnTo>
                    <a:pt x="593" y="676"/>
                  </a:lnTo>
                  <a:lnTo>
                    <a:pt x="610" y="667"/>
                  </a:lnTo>
                  <a:lnTo>
                    <a:pt x="625" y="657"/>
                  </a:lnTo>
                  <a:lnTo>
                    <a:pt x="639" y="645"/>
                  </a:lnTo>
                  <a:lnTo>
                    <a:pt x="651" y="632"/>
                  </a:lnTo>
                  <a:lnTo>
                    <a:pt x="651" y="632"/>
                  </a:lnTo>
                  <a:lnTo>
                    <a:pt x="654" y="600"/>
                  </a:lnTo>
                  <a:lnTo>
                    <a:pt x="657" y="566"/>
                  </a:lnTo>
                  <a:lnTo>
                    <a:pt x="657" y="566"/>
                  </a:lnTo>
                  <a:close/>
                  <a:moveTo>
                    <a:pt x="639" y="723"/>
                  </a:moveTo>
                  <a:lnTo>
                    <a:pt x="639" y="723"/>
                  </a:lnTo>
                  <a:lnTo>
                    <a:pt x="587" y="736"/>
                  </a:lnTo>
                  <a:lnTo>
                    <a:pt x="587" y="736"/>
                  </a:lnTo>
                  <a:lnTo>
                    <a:pt x="571" y="742"/>
                  </a:lnTo>
                  <a:lnTo>
                    <a:pt x="563" y="747"/>
                  </a:lnTo>
                  <a:lnTo>
                    <a:pt x="551" y="753"/>
                  </a:lnTo>
                  <a:lnTo>
                    <a:pt x="546" y="757"/>
                  </a:lnTo>
                  <a:lnTo>
                    <a:pt x="538" y="757"/>
                  </a:lnTo>
                  <a:lnTo>
                    <a:pt x="526" y="755"/>
                  </a:lnTo>
                  <a:lnTo>
                    <a:pt x="506" y="750"/>
                  </a:lnTo>
                  <a:lnTo>
                    <a:pt x="506" y="750"/>
                  </a:lnTo>
                  <a:lnTo>
                    <a:pt x="465" y="738"/>
                  </a:lnTo>
                  <a:lnTo>
                    <a:pt x="440" y="730"/>
                  </a:lnTo>
                  <a:lnTo>
                    <a:pt x="421" y="725"/>
                  </a:lnTo>
                  <a:lnTo>
                    <a:pt x="405" y="723"/>
                  </a:lnTo>
                  <a:lnTo>
                    <a:pt x="405" y="723"/>
                  </a:lnTo>
                  <a:lnTo>
                    <a:pt x="398" y="723"/>
                  </a:lnTo>
                  <a:lnTo>
                    <a:pt x="393" y="725"/>
                  </a:lnTo>
                  <a:lnTo>
                    <a:pt x="388" y="730"/>
                  </a:lnTo>
                  <a:lnTo>
                    <a:pt x="386" y="733"/>
                  </a:lnTo>
                  <a:lnTo>
                    <a:pt x="381" y="735"/>
                  </a:lnTo>
                  <a:lnTo>
                    <a:pt x="374" y="736"/>
                  </a:lnTo>
                  <a:lnTo>
                    <a:pt x="364" y="736"/>
                  </a:lnTo>
                  <a:lnTo>
                    <a:pt x="364" y="736"/>
                  </a:lnTo>
                  <a:lnTo>
                    <a:pt x="324" y="735"/>
                  </a:lnTo>
                  <a:lnTo>
                    <a:pt x="310" y="735"/>
                  </a:lnTo>
                  <a:lnTo>
                    <a:pt x="307" y="733"/>
                  </a:lnTo>
                  <a:lnTo>
                    <a:pt x="303" y="730"/>
                  </a:lnTo>
                  <a:lnTo>
                    <a:pt x="303" y="730"/>
                  </a:lnTo>
                  <a:lnTo>
                    <a:pt x="282" y="694"/>
                  </a:lnTo>
                  <a:lnTo>
                    <a:pt x="268" y="676"/>
                  </a:lnTo>
                  <a:lnTo>
                    <a:pt x="265" y="669"/>
                  </a:lnTo>
                  <a:lnTo>
                    <a:pt x="263" y="669"/>
                  </a:lnTo>
                  <a:lnTo>
                    <a:pt x="263" y="669"/>
                  </a:lnTo>
                  <a:lnTo>
                    <a:pt x="268" y="691"/>
                  </a:lnTo>
                  <a:lnTo>
                    <a:pt x="277" y="723"/>
                  </a:lnTo>
                  <a:lnTo>
                    <a:pt x="277" y="723"/>
                  </a:lnTo>
                  <a:lnTo>
                    <a:pt x="280" y="731"/>
                  </a:lnTo>
                  <a:lnTo>
                    <a:pt x="283" y="742"/>
                  </a:lnTo>
                  <a:lnTo>
                    <a:pt x="298" y="767"/>
                  </a:lnTo>
                  <a:lnTo>
                    <a:pt x="312" y="794"/>
                  </a:lnTo>
                  <a:lnTo>
                    <a:pt x="324" y="818"/>
                  </a:lnTo>
                  <a:lnTo>
                    <a:pt x="324" y="818"/>
                  </a:lnTo>
                  <a:lnTo>
                    <a:pt x="329" y="828"/>
                  </a:lnTo>
                  <a:lnTo>
                    <a:pt x="336" y="840"/>
                  </a:lnTo>
                  <a:lnTo>
                    <a:pt x="351" y="865"/>
                  </a:lnTo>
                  <a:lnTo>
                    <a:pt x="371" y="892"/>
                  </a:lnTo>
                  <a:lnTo>
                    <a:pt x="344" y="777"/>
                  </a:lnTo>
                  <a:lnTo>
                    <a:pt x="344" y="777"/>
                  </a:lnTo>
                  <a:lnTo>
                    <a:pt x="411" y="770"/>
                  </a:lnTo>
                  <a:lnTo>
                    <a:pt x="411" y="770"/>
                  </a:lnTo>
                  <a:lnTo>
                    <a:pt x="420" y="767"/>
                  </a:lnTo>
                  <a:lnTo>
                    <a:pt x="430" y="765"/>
                  </a:lnTo>
                  <a:lnTo>
                    <a:pt x="435" y="764"/>
                  </a:lnTo>
                  <a:lnTo>
                    <a:pt x="440" y="764"/>
                  </a:lnTo>
                  <a:lnTo>
                    <a:pt x="445" y="767"/>
                  </a:lnTo>
                  <a:lnTo>
                    <a:pt x="452" y="770"/>
                  </a:lnTo>
                  <a:lnTo>
                    <a:pt x="452" y="770"/>
                  </a:lnTo>
                  <a:lnTo>
                    <a:pt x="462" y="777"/>
                  </a:lnTo>
                  <a:lnTo>
                    <a:pt x="472" y="782"/>
                  </a:lnTo>
                  <a:lnTo>
                    <a:pt x="499" y="791"/>
                  </a:lnTo>
                  <a:lnTo>
                    <a:pt x="499" y="791"/>
                  </a:lnTo>
                  <a:lnTo>
                    <a:pt x="519" y="797"/>
                  </a:lnTo>
                  <a:lnTo>
                    <a:pt x="539" y="802"/>
                  </a:lnTo>
                  <a:lnTo>
                    <a:pt x="555" y="806"/>
                  </a:lnTo>
                  <a:lnTo>
                    <a:pt x="561" y="806"/>
                  </a:lnTo>
                  <a:lnTo>
                    <a:pt x="566" y="804"/>
                  </a:lnTo>
                  <a:lnTo>
                    <a:pt x="566" y="804"/>
                  </a:lnTo>
                  <a:lnTo>
                    <a:pt x="639" y="762"/>
                  </a:lnTo>
                  <a:lnTo>
                    <a:pt x="639" y="762"/>
                  </a:lnTo>
                  <a:lnTo>
                    <a:pt x="639" y="723"/>
                  </a:lnTo>
                  <a:lnTo>
                    <a:pt x="639" y="723"/>
                  </a:lnTo>
                  <a:close/>
                  <a:moveTo>
                    <a:pt x="303" y="892"/>
                  </a:moveTo>
                  <a:lnTo>
                    <a:pt x="303" y="892"/>
                  </a:lnTo>
                  <a:lnTo>
                    <a:pt x="295" y="922"/>
                  </a:lnTo>
                  <a:lnTo>
                    <a:pt x="288" y="939"/>
                  </a:lnTo>
                  <a:lnTo>
                    <a:pt x="285" y="949"/>
                  </a:lnTo>
                  <a:lnTo>
                    <a:pt x="283" y="959"/>
                  </a:lnTo>
                  <a:lnTo>
                    <a:pt x="283" y="959"/>
                  </a:lnTo>
                  <a:lnTo>
                    <a:pt x="285" y="975"/>
                  </a:lnTo>
                  <a:lnTo>
                    <a:pt x="287" y="995"/>
                  </a:lnTo>
                  <a:lnTo>
                    <a:pt x="290" y="1020"/>
                  </a:lnTo>
                  <a:lnTo>
                    <a:pt x="290" y="1020"/>
                  </a:lnTo>
                  <a:lnTo>
                    <a:pt x="293" y="1014"/>
                  </a:lnTo>
                  <a:lnTo>
                    <a:pt x="303" y="993"/>
                  </a:lnTo>
                  <a:lnTo>
                    <a:pt x="317" y="959"/>
                  </a:lnTo>
                  <a:lnTo>
                    <a:pt x="317" y="959"/>
                  </a:lnTo>
                  <a:lnTo>
                    <a:pt x="320" y="939"/>
                  </a:lnTo>
                  <a:lnTo>
                    <a:pt x="324" y="919"/>
                  </a:lnTo>
                  <a:lnTo>
                    <a:pt x="324" y="919"/>
                  </a:lnTo>
                  <a:lnTo>
                    <a:pt x="324" y="905"/>
                  </a:lnTo>
                  <a:lnTo>
                    <a:pt x="324" y="880"/>
                  </a:lnTo>
                  <a:lnTo>
                    <a:pt x="324" y="845"/>
                  </a:lnTo>
                  <a:lnTo>
                    <a:pt x="324" y="845"/>
                  </a:lnTo>
                  <a:lnTo>
                    <a:pt x="322" y="845"/>
                  </a:lnTo>
                  <a:lnTo>
                    <a:pt x="319" y="850"/>
                  </a:lnTo>
                  <a:lnTo>
                    <a:pt x="312" y="863"/>
                  </a:lnTo>
                  <a:lnTo>
                    <a:pt x="303" y="892"/>
                  </a:lnTo>
                  <a:lnTo>
                    <a:pt x="303" y="892"/>
                  </a:lnTo>
                  <a:close/>
                  <a:moveTo>
                    <a:pt x="492" y="919"/>
                  </a:moveTo>
                  <a:lnTo>
                    <a:pt x="492" y="919"/>
                  </a:lnTo>
                  <a:lnTo>
                    <a:pt x="499" y="919"/>
                  </a:lnTo>
                  <a:lnTo>
                    <a:pt x="518" y="919"/>
                  </a:lnTo>
                  <a:lnTo>
                    <a:pt x="529" y="921"/>
                  </a:lnTo>
                  <a:lnTo>
                    <a:pt x="539" y="924"/>
                  </a:lnTo>
                  <a:lnTo>
                    <a:pt x="551" y="927"/>
                  </a:lnTo>
                  <a:lnTo>
                    <a:pt x="560" y="932"/>
                  </a:lnTo>
                  <a:lnTo>
                    <a:pt x="560" y="932"/>
                  </a:lnTo>
                  <a:lnTo>
                    <a:pt x="605" y="966"/>
                  </a:lnTo>
                  <a:lnTo>
                    <a:pt x="634" y="986"/>
                  </a:lnTo>
                  <a:lnTo>
                    <a:pt x="634" y="986"/>
                  </a:lnTo>
                  <a:lnTo>
                    <a:pt x="636" y="981"/>
                  </a:lnTo>
                  <a:lnTo>
                    <a:pt x="639" y="971"/>
                  </a:lnTo>
                  <a:lnTo>
                    <a:pt x="639" y="965"/>
                  </a:lnTo>
                  <a:lnTo>
                    <a:pt x="637" y="958"/>
                  </a:lnTo>
                  <a:lnTo>
                    <a:pt x="634" y="951"/>
                  </a:lnTo>
                  <a:lnTo>
                    <a:pt x="627" y="946"/>
                  </a:lnTo>
                  <a:lnTo>
                    <a:pt x="627" y="946"/>
                  </a:lnTo>
                  <a:lnTo>
                    <a:pt x="593" y="924"/>
                  </a:lnTo>
                  <a:lnTo>
                    <a:pt x="578" y="916"/>
                  </a:lnTo>
                  <a:lnTo>
                    <a:pt x="571" y="912"/>
                  </a:lnTo>
                  <a:lnTo>
                    <a:pt x="566" y="912"/>
                  </a:lnTo>
                  <a:lnTo>
                    <a:pt x="566" y="912"/>
                  </a:lnTo>
                  <a:lnTo>
                    <a:pt x="492" y="919"/>
                  </a:lnTo>
                  <a:lnTo>
                    <a:pt x="492" y="919"/>
                  </a:lnTo>
                  <a:close/>
                  <a:moveTo>
                    <a:pt x="411" y="1108"/>
                  </a:moveTo>
                  <a:lnTo>
                    <a:pt x="411" y="1108"/>
                  </a:lnTo>
                  <a:lnTo>
                    <a:pt x="427" y="1093"/>
                  </a:lnTo>
                  <a:lnTo>
                    <a:pt x="445" y="1074"/>
                  </a:lnTo>
                  <a:lnTo>
                    <a:pt x="445" y="1074"/>
                  </a:lnTo>
                  <a:lnTo>
                    <a:pt x="448" y="1073"/>
                  </a:lnTo>
                  <a:lnTo>
                    <a:pt x="454" y="1073"/>
                  </a:lnTo>
                  <a:lnTo>
                    <a:pt x="467" y="1074"/>
                  </a:lnTo>
                  <a:lnTo>
                    <a:pt x="486" y="1079"/>
                  </a:lnTo>
                  <a:lnTo>
                    <a:pt x="506" y="1081"/>
                  </a:lnTo>
                  <a:lnTo>
                    <a:pt x="506" y="1081"/>
                  </a:lnTo>
                  <a:lnTo>
                    <a:pt x="516" y="1081"/>
                  </a:lnTo>
                  <a:lnTo>
                    <a:pt x="528" y="1079"/>
                  </a:lnTo>
                  <a:lnTo>
                    <a:pt x="550" y="1073"/>
                  </a:lnTo>
                  <a:lnTo>
                    <a:pt x="571" y="1064"/>
                  </a:lnTo>
                  <a:lnTo>
                    <a:pt x="593" y="1054"/>
                  </a:lnTo>
                  <a:lnTo>
                    <a:pt x="593" y="1054"/>
                  </a:lnTo>
                  <a:lnTo>
                    <a:pt x="597" y="1052"/>
                  </a:lnTo>
                  <a:lnTo>
                    <a:pt x="597" y="1051"/>
                  </a:lnTo>
                  <a:lnTo>
                    <a:pt x="592" y="1049"/>
                  </a:lnTo>
                  <a:lnTo>
                    <a:pt x="585" y="1047"/>
                  </a:lnTo>
                  <a:lnTo>
                    <a:pt x="561" y="1046"/>
                  </a:lnTo>
                  <a:lnTo>
                    <a:pt x="533" y="1046"/>
                  </a:lnTo>
                  <a:lnTo>
                    <a:pt x="472" y="1047"/>
                  </a:lnTo>
                  <a:lnTo>
                    <a:pt x="432" y="1047"/>
                  </a:lnTo>
                  <a:lnTo>
                    <a:pt x="432" y="1047"/>
                  </a:lnTo>
                  <a:lnTo>
                    <a:pt x="427" y="1047"/>
                  </a:lnTo>
                  <a:lnTo>
                    <a:pt x="423" y="1049"/>
                  </a:lnTo>
                  <a:lnTo>
                    <a:pt x="420" y="1052"/>
                  </a:lnTo>
                  <a:lnTo>
                    <a:pt x="418" y="1056"/>
                  </a:lnTo>
                  <a:lnTo>
                    <a:pt x="415" y="1066"/>
                  </a:lnTo>
                  <a:lnTo>
                    <a:pt x="411" y="1078"/>
                  </a:lnTo>
                  <a:lnTo>
                    <a:pt x="411" y="1098"/>
                  </a:lnTo>
                  <a:lnTo>
                    <a:pt x="411" y="1108"/>
                  </a:lnTo>
                  <a:lnTo>
                    <a:pt x="411" y="110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2EFCAD88-B13B-4564-AA4A-B6B43FE1A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75" y="2492375"/>
              <a:ext cx="1308100" cy="1200150"/>
            </a:xfrm>
            <a:custGeom>
              <a:avLst/>
              <a:gdLst>
                <a:gd name="T0" fmla="*/ 400 w 824"/>
                <a:gd name="T1" fmla="*/ 45 h 756"/>
                <a:gd name="T2" fmla="*/ 373 w 824"/>
                <a:gd name="T3" fmla="*/ 128 h 756"/>
                <a:gd name="T4" fmla="*/ 329 w 824"/>
                <a:gd name="T5" fmla="*/ 206 h 756"/>
                <a:gd name="T6" fmla="*/ 298 w 824"/>
                <a:gd name="T7" fmla="*/ 250 h 756"/>
                <a:gd name="T8" fmla="*/ 273 w 824"/>
                <a:gd name="T9" fmla="*/ 221 h 756"/>
                <a:gd name="T10" fmla="*/ 271 w 824"/>
                <a:gd name="T11" fmla="*/ 223 h 756"/>
                <a:gd name="T12" fmla="*/ 238 w 824"/>
                <a:gd name="T13" fmla="*/ 290 h 756"/>
                <a:gd name="T14" fmla="*/ 204 w 824"/>
                <a:gd name="T15" fmla="*/ 295 h 756"/>
                <a:gd name="T16" fmla="*/ 174 w 824"/>
                <a:gd name="T17" fmla="*/ 304 h 756"/>
                <a:gd name="T18" fmla="*/ 170 w 824"/>
                <a:gd name="T19" fmla="*/ 310 h 756"/>
                <a:gd name="T20" fmla="*/ 150 w 824"/>
                <a:gd name="T21" fmla="*/ 371 h 756"/>
                <a:gd name="T22" fmla="*/ 140 w 824"/>
                <a:gd name="T23" fmla="*/ 403 h 756"/>
                <a:gd name="T24" fmla="*/ 123 w 824"/>
                <a:gd name="T25" fmla="*/ 425 h 756"/>
                <a:gd name="T26" fmla="*/ 95 w 824"/>
                <a:gd name="T27" fmla="*/ 439 h 756"/>
                <a:gd name="T28" fmla="*/ 76 w 824"/>
                <a:gd name="T29" fmla="*/ 452 h 756"/>
                <a:gd name="T30" fmla="*/ 73 w 824"/>
                <a:gd name="T31" fmla="*/ 469 h 756"/>
                <a:gd name="T32" fmla="*/ 69 w 824"/>
                <a:gd name="T33" fmla="*/ 533 h 756"/>
                <a:gd name="T34" fmla="*/ 69 w 824"/>
                <a:gd name="T35" fmla="*/ 544 h 756"/>
                <a:gd name="T36" fmla="*/ 62 w 824"/>
                <a:gd name="T37" fmla="*/ 554 h 756"/>
                <a:gd name="T38" fmla="*/ 41 w 824"/>
                <a:gd name="T39" fmla="*/ 562 h 756"/>
                <a:gd name="T40" fmla="*/ 9 w 824"/>
                <a:gd name="T41" fmla="*/ 560 h 756"/>
                <a:gd name="T42" fmla="*/ 0 w 824"/>
                <a:gd name="T43" fmla="*/ 674 h 756"/>
                <a:gd name="T44" fmla="*/ 2 w 824"/>
                <a:gd name="T45" fmla="*/ 702 h 756"/>
                <a:gd name="T46" fmla="*/ 49 w 824"/>
                <a:gd name="T47" fmla="*/ 662 h 756"/>
                <a:gd name="T48" fmla="*/ 96 w 824"/>
                <a:gd name="T49" fmla="*/ 655 h 756"/>
                <a:gd name="T50" fmla="*/ 157 w 824"/>
                <a:gd name="T51" fmla="*/ 574 h 756"/>
                <a:gd name="T52" fmla="*/ 172 w 824"/>
                <a:gd name="T53" fmla="*/ 589 h 756"/>
                <a:gd name="T54" fmla="*/ 177 w 824"/>
                <a:gd name="T55" fmla="*/ 587 h 756"/>
                <a:gd name="T56" fmla="*/ 202 w 824"/>
                <a:gd name="T57" fmla="*/ 533 h 756"/>
                <a:gd name="T58" fmla="*/ 218 w 824"/>
                <a:gd name="T59" fmla="*/ 554 h 756"/>
                <a:gd name="T60" fmla="*/ 339 w 824"/>
                <a:gd name="T61" fmla="*/ 405 h 756"/>
                <a:gd name="T62" fmla="*/ 366 w 824"/>
                <a:gd name="T63" fmla="*/ 415 h 756"/>
                <a:gd name="T64" fmla="*/ 373 w 824"/>
                <a:gd name="T65" fmla="*/ 412 h 756"/>
                <a:gd name="T66" fmla="*/ 425 w 824"/>
                <a:gd name="T67" fmla="*/ 351 h 756"/>
                <a:gd name="T68" fmla="*/ 433 w 824"/>
                <a:gd name="T69" fmla="*/ 344 h 756"/>
                <a:gd name="T70" fmla="*/ 437 w 824"/>
                <a:gd name="T71" fmla="*/ 356 h 756"/>
                <a:gd name="T72" fmla="*/ 541 w 824"/>
                <a:gd name="T73" fmla="*/ 304 h 756"/>
                <a:gd name="T74" fmla="*/ 598 w 824"/>
                <a:gd name="T75" fmla="*/ 280 h 756"/>
                <a:gd name="T76" fmla="*/ 641 w 824"/>
                <a:gd name="T77" fmla="*/ 250 h 756"/>
                <a:gd name="T78" fmla="*/ 647 w 824"/>
                <a:gd name="T79" fmla="*/ 251 h 756"/>
                <a:gd name="T80" fmla="*/ 737 w 824"/>
                <a:gd name="T81" fmla="*/ 256 h 756"/>
                <a:gd name="T82" fmla="*/ 818 w 824"/>
                <a:gd name="T83" fmla="*/ 148 h 756"/>
                <a:gd name="T84" fmla="*/ 824 w 824"/>
                <a:gd name="T85" fmla="*/ 94 h 756"/>
                <a:gd name="T86" fmla="*/ 811 w 824"/>
                <a:gd name="T87" fmla="*/ 33 h 756"/>
                <a:gd name="T88" fmla="*/ 797 w 824"/>
                <a:gd name="T89" fmla="*/ 27 h 756"/>
                <a:gd name="T90" fmla="*/ 777 w 824"/>
                <a:gd name="T91" fmla="*/ 27 h 756"/>
                <a:gd name="T92" fmla="*/ 774 w 824"/>
                <a:gd name="T93" fmla="*/ 33 h 756"/>
                <a:gd name="T94" fmla="*/ 764 w 824"/>
                <a:gd name="T95" fmla="*/ 45 h 756"/>
                <a:gd name="T96" fmla="*/ 743 w 824"/>
                <a:gd name="T97" fmla="*/ 47 h 756"/>
                <a:gd name="T98" fmla="*/ 688 w 824"/>
                <a:gd name="T99" fmla="*/ 35 h 756"/>
                <a:gd name="T100" fmla="*/ 656 w 824"/>
                <a:gd name="T101" fmla="*/ 20 h 756"/>
                <a:gd name="T102" fmla="*/ 644 w 824"/>
                <a:gd name="T103" fmla="*/ 15 h 756"/>
                <a:gd name="T104" fmla="*/ 582 w 824"/>
                <a:gd name="T105" fmla="*/ 13 h 756"/>
                <a:gd name="T106" fmla="*/ 521 w 824"/>
                <a:gd name="T107" fmla="*/ 15 h 756"/>
                <a:gd name="T108" fmla="*/ 492 w 824"/>
                <a:gd name="T109" fmla="*/ 10 h 756"/>
                <a:gd name="T110" fmla="*/ 413 w 824"/>
                <a:gd name="T111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24" h="756">
                  <a:moveTo>
                    <a:pt x="413" y="0"/>
                  </a:moveTo>
                  <a:lnTo>
                    <a:pt x="413" y="0"/>
                  </a:lnTo>
                  <a:lnTo>
                    <a:pt x="400" y="45"/>
                  </a:lnTo>
                  <a:lnTo>
                    <a:pt x="386" y="87"/>
                  </a:lnTo>
                  <a:lnTo>
                    <a:pt x="373" y="128"/>
                  </a:lnTo>
                  <a:lnTo>
                    <a:pt x="373" y="128"/>
                  </a:lnTo>
                  <a:lnTo>
                    <a:pt x="364" y="147"/>
                  </a:lnTo>
                  <a:lnTo>
                    <a:pt x="354" y="167"/>
                  </a:lnTo>
                  <a:lnTo>
                    <a:pt x="329" y="206"/>
                  </a:lnTo>
                  <a:lnTo>
                    <a:pt x="307" y="238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87" y="231"/>
                  </a:lnTo>
                  <a:lnTo>
                    <a:pt x="278" y="223"/>
                  </a:lnTo>
                  <a:lnTo>
                    <a:pt x="273" y="221"/>
                  </a:lnTo>
                  <a:lnTo>
                    <a:pt x="273" y="221"/>
                  </a:lnTo>
                  <a:lnTo>
                    <a:pt x="271" y="223"/>
                  </a:lnTo>
                  <a:lnTo>
                    <a:pt x="271" y="223"/>
                  </a:lnTo>
                  <a:lnTo>
                    <a:pt x="255" y="258"/>
                  </a:lnTo>
                  <a:lnTo>
                    <a:pt x="238" y="290"/>
                  </a:lnTo>
                  <a:lnTo>
                    <a:pt x="238" y="290"/>
                  </a:lnTo>
                  <a:lnTo>
                    <a:pt x="234" y="292"/>
                  </a:lnTo>
                  <a:lnTo>
                    <a:pt x="226" y="294"/>
                  </a:lnTo>
                  <a:lnTo>
                    <a:pt x="204" y="295"/>
                  </a:lnTo>
                  <a:lnTo>
                    <a:pt x="192" y="297"/>
                  </a:lnTo>
                  <a:lnTo>
                    <a:pt x="182" y="299"/>
                  </a:lnTo>
                  <a:lnTo>
                    <a:pt x="174" y="304"/>
                  </a:lnTo>
                  <a:lnTo>
                    <a:pt x="172" y="307"/>
                  </a:lnTo>
                  <a:lnTo>
                    <a:pt x="170" y="310"/>
                  </a:lnTo>
                  <a:lnTo>
                    <a:pt x="170" y="310"/>
                  </a:lnTo>
                  <a:lnTo>
                    <a:pt x="167" y="326"/>
                  </a:lnTo>
                  <a:lnTo>
                    <a:pt x="162" y="339"/>
                  </a:lnTo>
                  <a:lnTo>
                    <a:pt x="150" y="371"/>
                  </a:lnTo>
                  <a:lnTo>
                    <a:pt x="150" y="371"/>
                  </a:lnTo>
                  <a:lnTo>
                    <a:pt x="145" y="388"/>
                  </a:lnTo>
                  <a:lnTo>
                    <a:pt x="140" y="403"/>
                  </a:lnTo>
                  <a:lnTo>
                    <a:pt x="133" y="413"/>
                  </a:lnTo>
                  <a:lnTo>
                    <a:pt x="123" y="425"/>
                  </a:lnTo>
                  <a:lnTo>
                    <a:pt x="123" y="425"/>
                  </a:lnTo>
                  <a:lnTo>
                    <a:pt x="116" y="430"/>
                  </a:lnTo>
                  <a:lnTo>
                    <a:pt x="110" y="434"/>
                  </a:lnTo>
                  <a:lnTo>
                    <a:pt x="95" y="439"/>
                  </a:lnTo>
                  <a:lnTo>
                    <a:pt x="84" y="444"/>
                  </a:lnTo>
                  <a:lnTo>
                    <a:pt x="79" y="447"/>
                  </a:lnTo>
                  <a:lnTo>
                    <a:pt x="76" y="452"/>
                  </a:lnTo>
                  <a:lnTo>
                    <a:pt x="76" y="452"/>
                  </a:lnTo>
                  <a:lnTo>
                    <a:pt x="74" y="459"/>
                  </a:lnTo>
                  <a:lnTo>
                    <a:pt x="73" y="469"/>
                  </a:lnTo>
                  <a:lnTo>
                    <a:pt x="73" y="493"/>
                  </a:lnTo>
                  <a:lnTo>
                    <a:pt x="71" y="517"/>
                  </a:lnTo>
                  <a:lnTo>
                    <a:pt x="69" y="533"/>
                  </a:lnTo>
                  <a:lnTo>
                    <a:pt x="69" y="533"/>
                  </a:lnTo>
                  <a:lnTo>
                    <a:pt x="68" y="542"/>
                  </a:lnTo>
                  <a:lnTo>
                    <a:pt x="69" y="544"/>
                  </a:lnTo>
                  <a:lnTo>
                    <a:pt x="68" y="547"/>
                  </a:lnTo>
                  <a:lnTo>
                    <a:pt x="62" y="554"/>
                  </a:lnTo>
                  <a:lnTo>
                    <a:pt x="62" y="554"/>
                  </a:lnTo>
                  <a:lnTo>
                    <a:pt x="57" y="557"/>
                  </a:lnTo>
                  <a:lnTo>
                    <a:pt x="49" y="560"/>
                  </a:lnTo>
                  <a:lnTo>
                    <a:pt x="41" y="562"/>
                  </a:lnTo>
                  <a:lnTo>
                    <a:pt x="30" y="562"/>
                  </a:lnTo>
                  <a:lnTo>
                    <a:pt x="15" y="560"/>
                  </a:lnTo>
                  <a:lnTo>
                    <a:pt x="9" y="560"/>
                  </a:lnTo>
                  <a:lnTo>
                    <a:pt x="9" y="560"/>
                  </a:lnTo>
                  <a:lnTo>
                    <a:pt x="3" y="626"/>
                  </a:lnTo>
                  <a:lnTo>
                    <a:pt x="0" y="674"/>
                  </a:lnTo>
                  <a:lnTo>
                    <a:pt x="0" y="692"/>
                  </a:lnTo>
                  <a:lnTo>
                    <a:pt x="2" y="702"/>
                  </a:lnTo>
                  <a:lnTo>
                    <a:pt x="2" y="702"/>
                  </a:lnTo>
                  <a:lnTo>
                    <a:pt x="19" y="734"/>
                  </a:lnTo>
                  <a:lnTo>
                    <a:pt x="29" y="756"/>
                  </a:lnTo>
                  <a:lnTo>
                    <a:pt x="49" y="662"/>
                  </a:lnTo>
                  <a:lnTo>
                    <a:pt x="76" y="696"/>
                  </a:lnTo>
                  <a:lnTo>
                    <a:pt x="91" y="663"/>
                  </a:lnTo>
                  <a:lnTo>
                    <a:pt x="96" y="655"/>
                  </a:lnTo>
                  <a:lnTo>
                    <a:pt x="137" y="614"/>
                  </a:lnTo>
                  <a:lnTo>
                    <a:pt x="143" y="635"/>
                  </a:lnTo>
                  <a:lnTo>
                    <a:pt x="157" y="574"/>
                  </a:lnTo>
                  <a:lnTo>
                    <a:pt x="157" y="574"/>
                  </a:lnTo>
                  <a:lnTo>
                    <a:pt x="165" y="584"/>
                  </a:lnTo>
                  <a:lnTo>
                    <a:pt x="172" y="589"/>
                  </a:lnTo>
                  <a:lnTo>
                    <a:pt x="175" y="589"/>
                  </a:lnTo>
                  <a:lnTo>
                    <a:pt x="177" y="587"/>
                  </a:lnTo>
                  <a:lnTo>
                    <a:pt x="177" y="587"/>
                  </a:lnTo>
                  <a:lnTo>
                    <a:pt x="191" y="555"/>
                  </a:lnTo>
                  <a:lnTo>
                    <a:pt x="199" y="538"/>
                  </a:lnTo>
                  <a:lnTo>
                    <a:pt x="202" y="533"/>
                  </a:lnTo>
                  <a:lnTo>
                    <a:pt x="202" y="533"/>
                  </a:lnTo>
                  <a:lnTo>
                    <a:pt x="204" y="533"/>
                  </a:lnTo>
                  <a:lnTo>
                    <a:pt x="218" y="554"/>
                  </a:lnTo>
                  <a:lnTo>
                    <a:pt x="258" y="479"/>
                  </a:lnTo>
                  <a:lnTo>
                    <a:pt x="298" y="486"/>
                  </a:lnTo>
                  <a:lnTo>
                    <a:pt x="339" y="405"/>
                  </a:lnTo>
                  <a:lnTo>
                    <a:pt x="339" y="405"/>
                  </a:lnTo>
                  <a:lnTo>
                    <a:pt x="354" y="412"/>
                  </a:lnTo>
                  <a:lnTo>
                    <a:pt x="366" y="415"/>
                  </a:lnTo>
                  <a:lnTo>
                    <a:pt x="369" y="413"/>
                  </a:lnTo>
                  <a:lnTo>
                    <a:pt x="373" y="412"/>
                  </a:lnTo>
                  <a:lnTo>
                    <a:pt x="373" y="412"/>
                  </a:lnTo>
                  <a:lnTo>
                    <a:pt x="384" y="397"/>
                  </a:lnTo>
                  <a:lnTo>
                    <a:pt x="406" y="373"/>
                  </a:lnTo>
                  <a:lnTo>
                    <a:pt x="425" y="351"/>
                  </a:lnTo>
                  <a:lnTo>
                    <a:pt x="432" y="344"/>
                  </a:lnTo>
                  <a:lnTo>
                    <a:pt x="433" y="344"/>
                  </a:lnTo>
                  <a:lnTo>
                    <a:pt x="433" y="344"/>
                  </a:lnTo>
                  <a:lnTo>
                    <a:pt x="433" y="344"/>
                  </a:lnTo>
                  <a:lnTo>
                    <a:pt x="433" y="351"/>
                  </a:lnTo>
                  <a:lnTo>
                    <a:pt x="437" y="356"/>
                  </a:lnTo>
                  <a:lnTo>
                    <a:pt x="440" y="364"/>
                  </a:lnTo>
                  <a:lnTo>
                    <a:pt x="487" y="331"/>
                  </a:lnTo>
                  <a:lnTo>
                    <a:pt x="541" y="304"/>
                  </a:lnTo>
                  <a:lnTo>
                    <a:pt x="555" y="317"/>
                  </a:lnTo>
                  <a:lnTo>
                    <a:pt x="555" y="317"/>
                  </a:lnTo>
                  <a:lnTo>
                    <a:pt x="598" y="280"/>
                  </a:lnTo>
                  <a:lnTo>
                    <a:pt x="627" y="258"/>
                  </a:lnTo>
                  <a:lnTo>
                    <a:pt x="637" y="251"/>
                  </a:lnTo>
                  <a:lnTo>
                    <a:pt x="641" y="250"/>
                  </a:lnTo>
                  <a:lnTo>
                    <a:pt x="642" y="250"/>
                  </a:lnTo>
                  <a:lnTo>
                    <a:pt x="642" y="250"/>
                  </a:lnTo>
                  <a:lnTo>
                    <a:pt x="647" y="251"/>
                  </a:lnTo>
                  <a:lnTo>
                    <a:pt x="657" y="253"/>
                  </a:lnTo>
                  <a:lnTo>
                    <a:pt x="690" y="255"/>
                  </a:lnTo>
                  <a:lnTo>
                    <a:pt x="737" y="256"/>
                  </a:lnTo>
                  <a:lnTo>
                    <a:pt x="743" y="223"/>
                  </a:lnTo>
                  <a:lnTo>
                    <a:pt x="818" y="148"/>
                  </a:lnTo>
                  <a:lnTo>
                    <a:pt x="818" y="148"/>
                  </a:lnTo>
                  <a:lnTo>
                    <a:pt x="821" y="123"/>
                  </a:lnTo>
                  <a:lnTo>
                    <a:pt x="824" y="106"/>
                  </a:lnTo>
                  <a:lnTo>
                    <a:pt x="824" y="94"/>
                  </a:lnTo>
                  <a:lnTo>
                    <a:pt x="824" y="94"/>
                  </a:lnTo>
                  <a:lnTo>
                    <a:pt x="818" y="60"/>
                  </a:lnTo>
                  <a:lnTo>
                    <a:pt x="811" y="33"/>
                  </a:lnTo>
                  <a:lnTo>
                    <a:pt x="811" y="33"/>
                  </a:lnTo>
                  <a:lnTo>
                    <a:pt x="808" y="32"/>
                  </a:lnTo>
                  <a:lnTo>
                    <a:pt x="797" y="27"/>
                  </a:lnTo>
                  <a:lnTo>
                    <a:pt x="786" y="23"/>
                  </a:lnTo>
                  <a:lnTo>
                    <a:pt x="781" y="25"/>
                  </a:lnTo>
                  <a:lnTo>
                    <a:pt x="777" y="27"/>
                  </a:lnTo>
                  <a:lnTo>
                    <a:pt x="777" y="27"/>
                  </a:lnTo>
                  <a:lnTo>
                    <a:pt x="775" y="30"/>
                  </a:lnTo>
                  <a:lnTo>
                    <a:pt x="774" y="33"/>
                  </a:lnTo>
                  <a:lnTo>
                    <a:pt x="772" y="40"/>
                  </a:lnTo>
                  <a:lnTo>
                    <a:pt x="769" y="44"/>
                  </a:lnTo>
                  <a:lnTo>
                    <a:pt x="764" y="45"/>
                  </a:lnTo>
                  <a:lnTo>
                    <a:pt x="755" y="47"/>
                  </a:lnTo>
                  <a:lnTo>
                    <a:pt x="743" y="47"/>
                  </a:lnTo>
                  <a:lnTo>
                    <a:pt x="743" y="47"/>
                  </a:lnTo>
                  <a:lnTo>
                    <a:pt x="728" y="45"/>
                  </a:lnTo>
                  <a:lnTo>
                    <a:pt x="715" y="44"/>
                  </a:lnTo>
                  <a:lnTo>
                    <a:pt x="688" y="35"/>
                  </a:lnTo>
                  <a:lnTo>
                    <a:pt x="666" y="27"/>
                  </a:lnTo>
                  <a:lnTo>
                    <a:pt x="659" y="23"/>
                  </a:lnTo>
                  <a:lnTo>
                    <a:pt x="656" y="20"/>
                  </a:lnTo>
                  <a:lnTo>
                    <a:pt x="656" y="20"/>
                  </a:lnTo>
                  <a:lnTo>
                    <a:pt x="651" y="17"/>
                  </a:lnTo>
                  <a:lnTo>
                    <a:pt x="644" y="15"/>
                  </a:lnTo>
                  <a:lnTo>
                    <a:pt x="609" y="13"/>
                  </a:lnTo>
                  <a:lnTo>
                    <a:pt x="609" y="13"/>
                  </a:lnTo>
                  <a:lnTo>
                    <a:pt x="582" y="13"/>
                  </a:lnTo>
                  <a:lnTo>
                    <a:pt x="555" y="15"/>
                  </a:lnTo>
                  <a:lnTo>
                    <a:pt x="531" y="15"/>
                  </a:lnTo>
                  <a:lnTo>
                    <a:pt x="521" y="15"/>
                  </a:lnTo>
                  <a:lnTo>
                    <a:pt x="514" y="13"/>
                  </a:lnTo>
                  <a:lnTo>
                    <a:pt x="514" y="13"/>
                  </a:lnTo>
                  <a:lnTo>
                    <a:pt x="492" y="10"/>
                  </a:lnTo>
                  <a:lnTo>
                    <a:pt x="459" y="5"/>
                  </a:lnTo>
                  <a:lnTo>
                    <a:pt x="413" y="0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E3C35E6D-C4D8-4AA0-9E5E-889DFF455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1550" y="1516063"/>
              <a:ext cx="257175" cy="385763"/>
            </a:xfrm>
            <a:custGeom>
              <a:avLst/>
              <a:gdLst>
                <a:gd name="T0" fmla="*/ 27 w 162"/>
                <a:gd name="T1" fmla="*/ 243 h 243"/>
                <a:gd name="T2" fmla="*/ 34 w 162"/>
                <a:gd name="T3" fmla="*/ 231 h 243"/>
                <a:gd name="T4" fmla="*/ 36 w 162"/>
                <a:gd name="T5" fmla="*/ 221 h 243"/>
                <a:gd name="T6" fmla="*/ 27 w 162"/>
                <a:gd name="T7" fmla="*/ 216 h 243"/>
                <a:gd name="T8" fmla="*/ 10 w 162"/>
                <a:gd name="T9" fmla="*/ 213 h 243"/>
                <a:gd name="T10" fmla="*/ 7 w 162"/>
                <a:gd name="T11" fmla="*/ 209 h 243"/>
                <a:gd name="T12" fmla="*/ 10 w 162"/>
                <a:gd name="T13" fmla="*/ 191 h 243"/>
                <a:gd name="T14" fmla="*/ 0 w 162"/>
                <a:gd name="T15" fmla="*/ 148 h 243"/>
                <a:gd name="T16" fmla="*/ 7 w 162"/>
                <a:gd name="T17" fmla="*/ 128 h 243"/>
                <a:gd name="T18" fmla="*/ 14 w 162"/>
                <a:gd name="T19" fmla="*/ 88 h 243"/>
                <a:gd name="T20" fmla="*/ 21 w 162"/>
                <a:gd name="T21" fmla="*/ 93 h 243"/>
                <a:gd name="T22" fmla="*/ 34 w 162"/>
                <a:gd name="T23" fmla="*/ 54 h 243"/>
                <a:gd name="T24" fmla="*/ 54 w 162"/>
                <a:gd name="T25" fmla="*/ 40 h 243"/>
                <a:gd name="T26" fmla="*/ 68 w 162"/>
                <a:gd name="T27" fmla="*/ 18 h 243"/>
                <a:gd name="T28" fmla="*/ 81 w 162"/>
                <a:gd name="T29" fmla="*/ 0 h 243"/>
                <a:gd name="T30" fmla="*/ 81 w 162"/>
                <a:gd name="T31" fmla="*/ 7 h 243"/>
                <a:gd name="T32" fmla="*/ 85 w 162"/>
                <a:gd name="T33" fmla="*/ 23 h 243"/>
                <a:gd name="T34" fmla="*/ 88 w 162"/>
                <a:gd name="T35" fmla="*/ 27 h 243"/>
                <a:gd name="T36" fmla="*/ 93 w 162"/>
                <a:gd name="T37" fmla="*/ 25 h 243"/>
                <a:gd name="T38" fmla="*/ 108 w 162"/>
                <a:gd name="T39" fmla="*/ 20 h 243"/>
                <a:gd name="T40" fmla="*/ 135 w 162"/>
                <a:gd name="T41" fmla="*/ 47 h 243"/>
                <a:gd name="T42" fmla="*/ 162 w 162"/>
                <a:gd name="T43" fmla="*/ 128 h 243"/>
                <a:gd name="T44" fmla="*/ 134 w 162"/>
                <a:gd name="T45" fmla="*/ 115 h 243"/>
                <a:gd name="T46" fmla="*/ 105 w 162"/>
                <a:gd name="T47" fmla="*/ 106 h 243"/>
                <a:gd name="T48" fmla="*/ 102 w 162"/>
                <a:gd name="T49" fmla="*/ 108 h 243"/>
                <a:gd name="T50" fmla="*/ 100 w 162"/>
                <a:gd name="T51" fmla="*/ 115 h 243"/>
                <a:gd name="T52" fmla="*/ 98 w 162"/>
                <a:gd name="T53" fmla="*/ 126 h 243"/>
                <a:gd name="T54" fmla="*/ 95 w 162"/>
                <a:gd name="T55" fmla="*/ 128 h 243"/>
                <a:gd name="T56" fmla="*/ 61 w 162"/>
                <a:gd name="T57" fmla="*/ 121 h 243"/>
                <a:gd name="T58" fmla="*/ 63 w 162"/>
                <a:gd name="T59" fmla="*/ 133 h 243"/>
                <a:gd name="T60" fmla="*/ 61 w 162"/>
                <a:gd name="T61" fmla="*/ 148 h 243"/>
                <a:gd name="T62" fmla="*/ 56 w 162"/>
                <a:gd name="T63" fmla="*/ 153 h 243"/>
                <a:gd name="T64" fmla="*/ 41 w 162"/>
                <a:gd name="T65" fmla="*/ 162 h 243"/>
                <a:gd name="T66" fmla="*/ 49 w 162"/>
                <a:gd name="T67" fmla="*/ 179 h 243"/>
                <a:gd name="T68" fmla="*/ 54 w 162"/>
                <a:gd name="T69" fmla="*/ 194 h 243"/>
                <a:gd name="T70" fmla="*/ 54 w 162"/>
                <a:gd name="T71" fmla="*/ 196 h 243"/>
                <a:gd name="T72" fmla="*/ 53 w 162"/>
                <a:gd name="T73" fmla="*/ 199 h 243"/>
                <a:gd name="T74" fmla="*/ 54 w 162"/>
                <a:gd name="T75" fmla="*/ 22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" h="243">
                  <a:moveTo>
                    <a:pt x="27" y="243"/>
                  </a:moveTo>
                  <a:lnTo>
                    <a:pt x="27" y="243"/>
                  </a:lnTo>
                  <a:lnTo>
                    <a:pt x="31" y="240"/>
                  </a:lnTo>
                  <a:lnTo>
                    <a:pt x="34" y="231"/>
                  </a:lnTo>
                  <a:lnTo>
                    <a:pt x="36" y="226"/>
                  </a:lnTo>
                  <a:lnTo>
                    <a:pt x="36" y="221"/>
                  </a:lnTo>
                  <a:lnTo>
                    <a:pt x="32" y="218"/>
                  </a:lnTo>
                  <a:lnTo>
                    <a:pt x="27" y="216"/>
                  </a:lnTo>
                  <a:lnTo>
                    <a:pt x="27" y="216"/>
                  </a:lnTo>
                  <a:lnTo>
                    <a:pt x="10" y="213"/>
                  </a:lnTo>
                  <a:lnTo>
                    <a:pt x="7" y="213"/>
                  </a:lnTo>
                  <a:lnTo>
                    <a:pt x="7" y="209"/>
                  </a:lnTo>
                  <a:lnTo>
                    <a:pt x="7" y="209"/>
                  </a:lnTo>
                  <a:lnTo>
                    <a:pt x="10" y="191"/>
                  </a:lnTo>
                  <a:lnTo>
                    <a:pt x="14" y="175"/>
                  </a:lnTo>
                  <a:lnTo>
                    <a:pt x="0" y="148"/>
                  </a:lnTo>
                  <a:lnTo>
                    <a:pt x="7" y="128"/>
                  </a:lnTo>
                  <a:lnTo>
                    <a:pt x="7" y="128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6" y="89"/>
                  </a:lnTo>
                  <a:lnTo>
                    <a:pt x="21" y="93"/>
                  </a:lnTo>
                  <a:lnTo>
                    <a:pt x="27" y="94"/>
                  </a:lnTo>
                  <a:lnTo>
                    <a:pt x="34" y="54"/>
                  </a:lnTo>
                  <a:lnTo>
                    <a:pt x="48" y="20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68" y="18"/>
                  </a:lnTo>
                  <a:lnTo>
                    <a:pt x="78" y="3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7"/>
                  </a:lnTo>
                  <a:lnTo>
                    <a:pt x="83" y="15"/>
                  </a:lnTo>
                  <a:lnTo>
                    <a:pt x="85" y="23"/>
                  </a:lnTo>
                  <a:lnTo>
                    <a:pt x="86" y="25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93" y="25"/>
                  </a:lnTo>
                  <a:lnTo>
                    <a:pt x="100" y="23"/>
                  </a:lnTo>
                  <a:lnTo>
                    <a:pt x="108" y="20"/>
                  </a:lnTo>
                  <a:lnTo>
                    <a:pt x="122" y="54"/>
                  </a:lnTo>
                  <a:lnTo>
                    <a:pt x="135" y="47"/>
                  </a:lnTo>
                  <a:lnTo>
                    <a:pt x="142" y="94"/>
                  </a:lnTo>
                  <a:lnTo>
                    <a:pt x="162" y="128"/>
                  </a:lnTo>
                  <a:lnTo>
                    <a:pt x="162" y="128"/>
                  </a:lnTo>
                  <a:lnTo>
                    <a:pt x="134" y="115"/>
                  </a:lnTo>
                  <a:lnTo>
                    <a:pt x="112" y="108"/>
                  </a:lnTo>
                  <a:lnTo>
                    <a:pt x="105" y="106"/>
                  </a:lnTo>
                  <a:lnTo>
                    <a:pt x="103" y="106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0" y="115"/>
                  </a:lnTo>
                  <a:lnTo>
                    <a:pt x="100" y="121"/>
                  </a:lnTo>
                  <a:lnTo>
                    <a:pt x="98" y="126"/>
                  </a:lnTo>
                  <a:lnTo>
                    <a:pt x="96" y="128"/>
                  </a:lnTo>
                  <a:lnTo>
                    <a:pt x="95" y="128"/>
                  </a:lnTo>
                  <a:lnTo>
                    <a:pt x="95" y="128"/>
                  </a:lnTo>
                  <a:lnTo>
                    <a:pt x="61" y="121"/>
                  </a:lnTo>
                  <a:lnTo>
                    <a:pt x="61" y="121"/>
                  </a:lnTo>
                  <a:lnTo>
                    <a:pt x="63" y="133"/>
                  </a:lnTo>
                  <a:lnTo>
                    <a:pt x="63" y="142"/>
                  </a:lnTo>
                  <a:lnTo>
                    <a:pt x="61" y="148"/>
                  </a:lnTo>
                  <a:lnTo>
                    <a:pt x="61" y="148"/>
                  </a:lnTo>
                  <a:lnTo>
                    <a:pt x="56" y="153"/>
                  </a:lnTo>
                  <a:lnTo>
                    <a:pt x="49" y="157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9" y="179"/>
                  </a:lnTo>
                  <a:lnTo>
                    <a:pt x="54" y="191"/>
                  </a:lnTo>
                  <a:lnTo>
                    <a:pt x="54" y="194"/>
                  </a:lnTo>
                  <a:lnTo>
                    <a:pt x="54" y="196"/>
                  </a:lnTo>
                  <a:lnTo>
                    <a:pt x="54" y="196"/>
                  </a:lnTo>
                  <a:lnTo>
                    <a:pt x="53" y="196"/>
                  </a:lnTo>
                  <a:lnTo>
                    <a:pt x="53" y="199"/>
                  </a:lnTo>
                  <a:lnTo>
                    <a:pt x="53" y="209"/>
                  </a:lnTo>
                  <a:lnTo>
                    <a:pt x="54" y="223"/>
                  </a:lnTo>
                  <a:lnTo>
                    <a:pt x="27" y="24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E2EFC0EB-C04E-4B85-A829-3A6C0BDE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700" y="847725"/>
              <a:ext cx="9172575" cy="4967288"/>
            </a:xfrm>
            <a:custGeom>
              <a:avLst/>
              <a:gdLst>
                <a:gd name="T0" fmla="*/ 4743 w 5778"/>
                <a:gd name="T1" fmla="*/ 2304 h 3129"/>
                <a:gd name="T2" fmla="*/ 4965 w 5778"/>
                <a:gd name="T3" fmla="*/ 2630 h 3129"/>
                <a:gd name="T4" fmla="*/ 5441 w 5778"/>
                <a:gd name="T5" fmla="*/ 2914 h 3129"/>
                <a:gd name="T6" fmla="*/ 4436 w 5778"/>
                <a:gd name="T7" fmla="*/ 56 h 3129"/>
                <a:gd name="T8" fmla="*/ 4011 w 5778"/>
                <a:gd name="T9" fmla="*/ 272 h 3129"/>
                <a:gd name="T10" fmla="*/ 4081 w 5778"/>
                <a:gd name="T11" fmla="*/ 2 h 3129"/>
                <a:gd name="T12" fmla="*/ 3504 w 5778"/>
                <a:gd name="T13" fmla="*/ 100 h 3129"/>
                <a:gd name="T14" fmla="*/ 3211 w 5778"/>
                <a:gd name="T15" fmla="*/ 1384 h 3129"/>
                <a:gd name="T16" fmla="*/ 3084 w 5778"/>
                <a:gd name="T17" fmla="*/ 316 h 3129"/>
                <a:gd name="T18" fmla="*/ 2375 w 5778"/>
                <a:gd name="T19" fmla="*/ 186 h 3129"/>
                <a:gd name="T20" fmla="*/ 1389 w 5778"/>
                <a:gd name="T21" fmla="*/ 623 h 3129"/>
                <a:gd name="T22" fmla="*/ 558 w 5778"/>
                <a:gd name="T23" fmla="*/ 1990 h 3129"/>
                <a:gd name="T24" fmla="*/ 185 w 5778"/>
                <a:gd name="T25" fmla="*/ 2129 h 3129"/>
                <a:gd name="T26" fmla="*/ 288 w 5778"/>
                <a:gd name="T27" fmla="*/ 2047 h 3129"/>
                <a:gd name="T28" fmla="*/ 762 w 5778"/>
                <a:gd name="T29" fmla="*/ 1281 h 3129"/>
                <a:gd name="T30" fmla="*/ 755 w 5778"/>
                <a:gd name="T31" fmla="*/ 1678 h 3129"/>
                <a:gd name="T32" fmla="*/ 1225 w 5778"/>
                <a:gd name="T33" fmla="*/ 1409 h 3129"/>
                <a:gd name="T34" fmla="*/ 2326 w 5778"/>
                <a:gd name="T35" fmla="*/ 1326 h 3129"/>
                <a:gd name="T36" fmla="*/ 2355 w 5778"/>
                <a:gd name="T37" fmla="*/ 1142 h 3129"/>
                <a:gd name="T38" fmla="*/ 2306 w 5778"/>
                <a:gd name="T39" fmla="*/ 1402 h 3129"/>
                <a:gd name="T40" fmla="*/ 2911 w 5778"/>
                <a:gd name="T41" fmla="*/ 1559 h 3129"/>
                <a:gd name="T42" fmla="*/ 2879 w 5778"/>
                <a:gd name="T43" fmla="*/ 1434 h 3129"/>
                <a:gd name="T44" fmla="*/ 2950 w 5778"/>
                <a:gd name="T45" fmla="*/ 699 h 3129"/>
                <a:gd name="T46" fmla="*/ 2692 w 5778"/>
                <a:gd name="T47" fmla="*/ 851 h 3129"/>
                <a:gd name="T48" fmla="*/ 2019 w 5778"/>
                <a:gd name="T49" fmla="*/ 156 h 3129"/>
                <a:gd name="T50" fmla="*/ 2532 w 5778"/>
                <a:gd name="T51" fmla="*/ 1522 h 3129"/>
                <a:gd name="T52" fmla="*/ 3846 w 5778"/>
                <a:gd name="T53" fmla="*/ 259 h 3129"/>
                <a:gd name="T54" fmla="*/ 3452 w 5778"/>
                <a:gd name="T55" fmla="*/ 1556 h 3129"/>
                <a:gd name="T56" fmla="*/ 1770 w 5778"/>
                <a:gd name="T57" fmla="*/ 1220 h 3129"/>
                <a:gd name="T58" fmla="*/ 1943 w 5778"/>
                <a:gd name="T59" fmla="*/ 951 h 3129"/>
                <a:gd name="T60" fmla="*/ 1807 w 5778"/>
                <a:gd name="T61" fmla="*/ 434 h 3129"/>
                <a:gd name="T62" fmla="*/ 1851 w 5778"/>
                <a:gd name="T63" fmla="*/ 711 h 3129"/>
                <a:gd name="T64" fmla="*/ 1409 w 5778"/>
                <a:gd name="T65" fmla="*/ 1232 h 3129"/>
                <a:gd name="T66" fmla="*/ 1642 w 5778"/>
                <a:gd name="T67" fmla="*/ 1333 h 3129"/>
                <a:gd name="T68" fmla="*/ 1210 w 5778"/>
                <a:gd name="T69" fmla="*/ 703 h 3129"/>
                <a:gd name="T70" fmla="*/ 920 w 5778"/>
                <a:gd name="T71" fmla="*/ 1659 h 3129"/>
                <a:gd name="T72" fmla="*/ 1013 w 5778"/>
                <a:gd name="T73" fmla="*/ 897 h 3129"/>
                <a:gd name="T74" fmla="*/ 972 w 5778"/>
                <a:gd name="T75" fmla="*/ 924 h 3129"/>
                <a:gd name="T76" fmla="*/ 758 w 5778"/>
                <a:gd name="T77" fmla="*/ 1130 h 3129"/>
                <a:gd name="T78" fmla="*/ 880 w 5778"/>
                <a:gd name="T79" fmla="*/ 762 h 3129"/>
                <a:gd name="T80" fmla="*/ 822 w 5778"/>
                <a:gd name="T81" fmla="*/ 603 h 3129"/>
                <a:gd name="T82" fmla="*/ 598 w 5778"/>
                <a:gd name="T83" fmla="*/ 1556 h 3129"/>
                <a:gd name="T84" fmla="*/ 4633 w 5778"/>
                <a:gd name="T85" fmla="*/ 938 h 3129"/>
                <a:gd name="T86" fmla="*/ 4220 w 5778"/>
                <a:gd name="T87" fmla="*/ 1058 h 3129"/>
                <a:gd name="T88" fmla="*/ 4558 w 5778"/>
                <a:gd name="T89" fmla="*/ 422 h 3129"/>
                <a:gd name="T90" fmla="*/ 4654 w 5778"/>
                <a:gd name="T91" fmla="*/ 448 h 3129"/>
                <a:gd name="T92" fmla="*/ 5023 w 5778"/>
                <a:gd name="T93" fmla="*/ 488 h 3129"/>
                <a:gd name="T94" fmla="*/ 4612 w 5778"/>
                <a:gd name="T95" fmla="*/ 1299 h 3129"/>
                <a:gd name="T96" fmla="*/ 4740 w 5778"/>
                <a:gd name="T97" fmla="*/ 1549 h 3129"/>
                <a:gd name="T98" fmla="*/ 4895 w 5778"/>
                <a:gd name="T99" fmla="*/ 2254 h 3129"/>
                <a:gd name="T100" fmla="*/ 5239 w 5778"/>
                <a:gd name="T101" fmla="*/ 799 h 3129"/>
                <a:gd name="T102" fmla="*/ 5212 w 5778"/>
                <a:gd name="T103" fmla="*/ 1299 h 3129"/>
                <a:gd name="T104" fmla="*/ 5387 w 5778"/>
                <a:gd name="T105" fmla="*/ 394 h 3129"/>
                <a:gd name="T106" fmla="*/ 5542 w 5778"/>
                <a:gd name="T107" fmla="*/ 448 h 3129"/>
                <a:gd name="T108" fmla="*/ 5630 w 5778"/>
                <a:gd name="T109" fmla="*/ 456 h 3129"/>
                <a:gd name="T110" fmla="*/ 5650 w 5778"/>
                <a:gd name="T111" fmla="*/ 732 h 3129"/>
                <a:gd name="T112" fmla="*/ 5407 w 5778"/>
                <a:gd name="T113" fmla="*/ 674 h 3129"/>
                <a:gd name="T114" fmla="*/ 5478 w 5778"/>
                <a:gd name="T115" fmla="*/ 943 h 3129"/>
                <a:gd name="T116" fmla="*/ 5616 w 5778"/>
                <a:gd name="T117" fmla="*/ 873 h 3129"/>
                <a:gd name="T118" fmla="*/ 5353 w 5778"/>
                <a:gd name="T119" fmla="*/ 1137 h 3129"/>
                <a:gd name="T120" fmla="*/ 4989 w 5778"/>
                <a:gd name="T121" fmla="*/ 1309 h 3129"/>
                <a:gd name="T122" fmla="*/ 5549 w 5778"/>
                <a:gd name="T123" fmla="*/ 995 h 3129"/>
                <a:gd name="T124" fmla="*/ 5670 w 5778"/>
                <a:gd name="T125" fmla="*/ 1103 h 3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78" h="3129">
                  <a:moveTo>
                    <a:pt x="4480" y="2245"/>
                  </a:moveTo>
                  <a:lnTo>
                    <a:pt x="4541" y="2289"/>
                  </a:lnTo>
                  <a:lnTo>
                    <a:pt x="4605" y="2272"/>
                  </a:lnTo>
                  <a:lnTo>
                    <a:pt x="4605" y="2272"/>
                  </a:lnTo>
                  <a:lnTo>
                    <a:pt x="4642" y="2257"/>
                  </a:lnTo>
                  <a:lnTo>
                    <a:pt x="4671" y="2243"/>
                  </a:lnTo>
                  <a:lnTo>
                    <a:pt x="4684" y="2237"/>
                  </a:lnTo>
                  <a:lnTo>
                    <a:pt x="4692" y="2232"/>
                  </a:lnTo>
                  <a:lnTo>
                    <a:pt x="4692" y="2232"/>
                  </a:lnTo>
                  <a:lnTo>
                    <a:pt x="4753" y="2184"/>
                  </a:lnTo>
                  <a:lnTo>
                    <a:pt x="4753" y="2184"/>
                  </a:lnTo>
                  <a:lnTo>
                    <a:pt x="4780" y="2162"/>
                  </a:lnTo>
                  <a:lnTo>
                    <a:pt x="4787" y="2157"/>
                  </a:lnTo>
                  <a:lnTo>
                    <a:pt x="4787" y="2157"/>
                  </a:lnTo>
                  <a:lnTo>
                    <a:pt x="4790" y="2154"/>
                  </a:lnTo>
                  <a:lnTo>
                    <a:pt x="4795" y="2154"/>
                  </a:lnTo>
                  <a:lnTo>
                    <a:pt x="4807" y="2154"/>
                  </a:lnTo>
                  <a:lnTo>
                    <a:pt x="4824" y="2154"/>
                  </a:lnTo>
                  <a:lnTo>
                    <a:pt x="4854" y="2150"/>
                  </a:lnTo>
                  <a:lnTo>
                    <a:pt x="4854" y="2150"/>
                  </a:lnTo>
                  <a:lnTo>
                    <a:pt x="4869" y="2147"/>
                  </a:lnTo>
                  <a:lnTo>
                    <a:pt x="4880" y="2144"/>
                  </a:lnTo>
                  <a:lnTo>
                    <a:pt x="4886" y="2139"/>
                  </a:lnTo>
                  <a:lnTo>
                    <a:pt x="4888" y="2134"/>
                  </a:lnTo>
                  <a:lnTo>
                    <a:pt x="4890" y="2129"/>
                  </a:lnTo>
                  <a:lnTo>
                    <a:pt x="4891" y="2122"/>
                  </a:lnTo>
                  <a:lnTo>
                    <a:pt x="4891" y="2117"/>
                  </a:lnTo>
                  <a:lnTo>
                    <a:pt x="4895" y="2110"/>
                  </a:lnTo>
                  <a:lnTo>
                    <a:pt x="4895" y="2110"/>
                  </a:lnTo>
                  <a:lnTo>
                    <a:pt x="4900" y="2102"/>
                  </a:lnTo>
                  <a:lnTo>
                    <a:pt x="4903" y="2086"/>
                  </a:lnTo>
                  <a:lnTo>
                    <a:pt x="4913" y="2051"/>
                  </a:lnTo>
                  <a:lnTo>
                    <a:pt x="4922" y="2002"/>
                  </a:lnTo>
                  <a:lnTo>
                    <a:pt x="4881" y="2076"/>
                  </a:lnTo>
                  <a:lnTo>
                    <a:pt x="4881" y="2076"/>
                  </a:lnTo>
                  <a:lnTo>
                    <a:pt x="4871" y="2096"/>
                  </a:lnTo>
                  <a:lnTo>
                    <a:pt x="4861" y="2110"/>
                  </a:lnTo>
                  <a:lnTo>
                    <a:pt x="4858" y="2115"/>
                  </a:lnTo>
                  <a:lnTo>
                    <a:pt x="4854" y="2117"/>
                  </a:lnTo>
                  <a:lnTo>
                    <a:pt x="4854" y="2117"/>
                  </a:lnTo>
                  <a:lnTo>
                    <a:pt x="4846" y="2118"/>
                  </a:lnTo>
                  <a:lnTo>
                    <a:pt x="4834" y="2123"/>
                  </a:lnTo>
                  <a:lnTo>
                    <a:pt x="4822" y="2129"/>
                  </a:lnTo>
                  <a:lnTo>
                    <a:pt x="4814" y="2130"/>
                  </a:lnTo>
                  <a:lnTo>
                    <a:pt x="4814" y="2130"/>
                  </a:lnTo>
                  <a:lnTo>
                    <a:pt x="4814" y="2129"/>
                  </a:lnTo>
                  <a:lnTo>
                    <a:pt x="4814" y="2125"/>
                  </a:lnTo>
                  <a:lnTo>
                    <a:pt x="4815" y="2115"/>
                  </a:lnTo>
                  <a:lnTo>
                    <a:pt x="4826" y="2080"/>
                  </a:lnTo>
                  <a:lnTo>
                    <a:pt x="4841" y="2029"/>
                  </a:lnTo>
                  <a:lnTo>
                    <a:pt x="4814" y="2056"/>
                  </a:lnTo>
                  <a:lnTo>
                    <a:pt x="4814" y="2056"/>
                  </a:lnTo>
                  <a:lnTo>
                    <a:pt x="4797" y="2073"/>
                  </a:lnTo>
                  <a:lnTo>
                    <a:pt x="4778" y="2088"/>
                  </a:lnTo>
                  <a:lnTo>
                    <a:pt x="4755" y="2107"/>
                  </a:lnTo>
                  <a:lnTo>
                    <a:pt x="4724" y="2127"/>
                  </a:lnTo>
                  <a:lnTo>
                    <a:pt x="4687" y="2149"/>
                  </a:lnTo>
                  <a:lnTo>
                    <a:pt x="4645" y="2171"/>
                  </a:lnTo>
                  <a:lnTo>
                    <a:pt x="4598" y="2191"/>
                  </a:lnTo>
                  <a:lnTo>
                    <a:pt x="4598" y="2191"/>
                  </a:lnTo>
                  <a:lnTo>
                    <a:pt x="4563" y="2206"/>
                  </a:lnTo>
                  <a:lnTo>
                    <a:pt x="4531" y="2220"/>
                  </a:lnTo>
                  <a:lnTo>
                    <a:pt x="4504" y="2232"/>
                  </a:lnTo>
                  <a:lnTo>
                    <a:pt x="4480" y="2245"/>
                  </a:lnTo>
                  <a:lnTo>
                    <a:pt x="4480" y="2245"/>
                  </a:lnTo>
                  <a:close/>
                  <a:moveTo>
                    <a:pt x="4574" y="2314"/>
                  </a:moveTo>
                  <a:lnTo>
                    <a:pt x="4635" y="2360"/>
                  </a:lnTo>
                  <a:lnTo>
                    <a:pt x="4635" y="2360"/>
                  </a:lnTo>
                  <a:lnTo>
                    <a:pt x="4638" y="2353"/>
                  </a:lnTo>
                  <a:lnTo>
                    <a:pt x="4638" y="2353"/>
                  </a:lnTo>
                  <a:lnTo>
                    <a:pt x="4642" y="2346"/>
                  </a:lnTo>
                  <a:lnTo>
                    <a:pt x="4645" y="2343"/>
                  </a:lnTo>
                  <a:lnTo>
                    <a:pt x="4650" y="2340"/>
                  </a:lnTo>
                  <a:lnTo>
                    <a:pt x="4655" y="2336"/>
                  </a:lnTo>
                  <a:lnTo>
                    <a:pt x="4674" y="2331"/>
                  </a:lnTo>
                  <a:lnTo>
                    <a:pt x="4706" y="2319"/>
                  </a:lnTo>
                  <a:lnTo>
                    <a:pt x="4706" y="2319"/>
                  </a:lnTo>
                  <a:lnTo>
                    <a:pt x="4735" y="2308"/>
                  </a:lnTo>
                  <a:lnTo>
                    <a:pt x="4743" y="2304"/>
                  </a:lnTo>
                  <a:lnTo>
                    <a:pt x="4745" y="2301"/>
                  </a:lnTo>
                  <a:lnTo>
                    <a:pt x="4753" y="2292"/>
                  </a:lnTo>
                  <a:lnTo>
                    <a:pt x="4753" y="2292"/>
                  </a:lnTo>
                  <a:lnTo>
                    <a:pt x="4767" y="2281"/>
                  </a:lnTo>
                  <a:lnTo>
                    <a:pt x="4773" y="2270"/>
                  </a:lnTo>
                  <a:lnTo>
                    <a:pt x="4778" y="2257"/>
                  </a:lnTo>
                  <a:lnTo>
                    <a:pt x="4787" y="2238"/>
                  </a:lnTo>
                  <a:lnTo>
                    <a:pt x="4787" y="2238"/>
                  </a:lnTo>
                  <a:lnTo>
                    <a:pt x="4790" y="2233"/>
                  </a:lnTo>
                  <a:lnTo>
                    <a:pt x="4795" y="2227"/>
                  </a:lnTo>
                  <a:lnTo>
                    <a:pt x="4809" y="2216"/>
                  </a:lnTo>
                  <a:lnTo>
                    <a:pt x="4826" y="2208"/>
                  </a:lnTo>
                  <a:lnTo>
                    <a:pt x="4842" y="2199"/>
                  </a:lnTo>
                  <a:lnTo>
                    <a:pt x="4874" y="2188"/>
                  </a:lnTo>
                  <a:lnTo>
                    <a:pt x="4888" y="2184"/>
                  </a:lnTo>
                  <a:lnTo>
                    <a:pt x="4888" y="2184"/>
                  </a:lnTo>
                  <a:lnTo>
                    <a:pt x="4863" y="2188"/>
                  </a:lnTo>
                  <a:lnTo>
                    <a:pt x="4839" y="2189"/>
                  </a:lnTo>
                  <a:lnTo>
                    <a:pt x="4814" y="2191"/>
                  </a:lnTo>
                  <a:lnTo>
                    <a:pt x="4814" y="2191"/>
                  </a:lnTo>
                  <a:lnTo>
                    <a:pt x="4802" y="2193"/>
                  </a:lnTo>
                  <a:lnTo>
                    <a:pt x="4790" y="2198"/>
                  </a:lnTo>
                  <a:lnTo>
                    <a:pt x="4780" y="2205"/>
                  </a:lnTo>
                  <a:lnTo>
                    <a:pt x="4770" y="2213"/>
                  </a:lnTo>
                  <a:lnTo>
                    <a:pt x="4751" y="2230"/>
                  </a:lnTo>
                  <a:lnTo>
                    <a:pt x="4740" y="2245"/>
                  </a:lnTo>
                  <a:lnTo>
                    <a:pt x="4740" y="2245"/>
                  </a:lnTo>
                  <a:lnTo>
                    <a:pt x="4735" y="2252"/>
                  </a:lnTo>
                  <a:lnTo>
                    <a:pt x="4728" y="2257"/>
                  </a:lnTo>
                  <a:lnTo>
                    <a:pt x="4713" y="2269"/>
                  </a:lnTo>
                  <a:lnTo>
                    <a:pt x="4694" y="2279"/>
                  </a:lnTo>
                  <a:lnTo>
                    <a:pt x="4679" y="2286"/>
                  </a:lnTo>
                  <a:lnTo>
                    <a:pt x="4679" y="2286"/>
                  </a:lnTo>
                  <a:lnTo>
                    <a:pt x="4672" y="2287"/>
                  </a:lnTo>
                  <a:lnTo>
                    <a:pt x="4665" y="2287"/>
                  </a:lnTo>
                  <a:lnTo>
                    <a:pt x="4655" y="2284"/>
                  </a:lnTo>
                  <a:lnTo>
                    <a:pt x="4649" y="2281"/>
                  </a:lnTo>
                  <a:lnTo>
                    <a:pt x="4645" y="2279"/>
                  </a:lnTo>
                  <a:lnTo>
                    <a:pt x="4574" y="2314"/>
                  </a:lnTo>
                  <a:close/>
                  <a:moveTo>
                    <a:pt x="4965" y="2645"/>
                  </a:moveTo>
                  <a:lnTo>
                    <a:pt x="4965" y="2645"/>
                  </a:lnTo>
                  <a:lnTo>
                    <a:pt x="4998" y="2674"/>
                  </a:lnTo>
                  <a:lnTo>
                    <a:pt x="5028" y="2699"/>
                  </a:lnTo>
                  <a:lnTo>
                    <a:pt x="5055" y="2720"/>
                  </a:lnTo>
                  <a:lnTo>
                    <a:pt x="5077" y="2738"/>
                  </a:lnTo>
                  <a:lnTo>
                    <a:pt x="5077" y="2738"/>
                  </a:lnTo>
                  <a:lnTo>
                    <a:pt x="5085" y="2730"/>
                  </a:lnTo>
                  <a:lnTo>
                    <a:pt x="5094" y="2721"/>
                  </a:lnTo>
                  <a:lnTo>
                    <a:pt x="5100" y="2710"/>
                  </a:lnTo>
                  <a:lnTo>
                    <a:pt x="5104" y="2698"/>
                  </a:lnTo>
                  <a:lnTo>
                    <a:pt x="5104" y="2698"/>
                  </a:lnTo>
                  <a:lnTo>
                    <a:pt x="5105" y="2688"/>
                  </a:lnTo>
                  <a:lnTo>
                    <a:pt x="5104" y="2684"/>
                  </a:lnTo>
                  <a:lnTo>
                    <a:pt x="5102" y="2684"/>
                  </a:lnTo>
                  <a:lnTo>
                    <a:pt x="5097" y="2686"/>
                  </a:lnTo>
                  <a:lnTo>
                    <a:pt x="5094" y="2686"/>
                  </a:lnTo>
                  <a:lnTo>
                    <a:pt x="5090" y="2684"/>
                  </a:lnTo>
                  <a:lnTo>
                    <a:pt x="5090" y="2684"/>
                  </a:lnTo>
                  <a:lnTo>
                    <a:pt x="5087" y="2683"/>
                  </a:lnTo>
                  <a:lnTo>
                    <a:pt x="5085" y="2679"/>
                  </a:lnTo>
                  <a:lnTo>
                    <a:pt x="5080" y="2667"/>
                  </a:lnTo>
                  <a:lnTo>
                    <a:pt x="5078" y="2652"/>
                  </a:lnTo>
                  <a:lnTo>
                    <a:pt x="5077" y="2630"/>
                  </a:lnTo>
                  <a:lnTo>
                    <a:pt x="5077" y="2630"/>
                  </a:lnTo>
                  <a:lnTo>
                    <a:pt x="5075" y="2618"/>
                  </a:lnTo>
                  <a:lnTo>
                    <a:pt x="5072" y="2608"/>
                  </a:lnTo>
                  <a:lnTo>
                    <a:pt x="5067" y="2602"/>
                  </a:lnTo>
                  <a:lnTo>
                    <a:pt x="5057" y="2596"/>
                  </a:lnTo>
                  <a:lnTo>
                    <a:pt x="5046" y="2593"/>
                  </a:lnTo>
                  <a:lnTo>
                    <a:pt x="5033" y="2591"/>
                  </a:lnTo>
                  <a:lnTo>
                    <a:pt x="5016" y="2593"/>
                  </a:lnTo>
                  <a:lnTo>
                    <a:pt x="4996" y="2596"/>
                  </a:lnTo>
                  <a:lnTo>
                    <a:pt x="4996" y="2596"/>
                  </a:lnTo>
                  <a:lnTo>
                    <a:pt x="4986" y="2600"/>
                  </a:lnTo>
                  <a:lnTo>
                    <a:pt x="4979" y="2603"/>
                  </a:lnTo>
                  <a:lnTo>
                    <a:pt x="4972" y="2608"/>
                  </a:lnTo>
                  <a:lnTo>
                    <a:pt x="4969" y="2615"/>
                  </a:lnTo>
                  <a:lnTo>
                    <a:pt x="4965" y="2622"/>
                  </a:lnTo>
                  <a:lnTo>
                    <a:pt x="4965" y="2630"/>
                  </a:lnTo>
                  <a:lnTo>
                    <a:pt x="4965" y="2645"/>
                  </a:lnTo>
                  <a:lnTo>
                    <a:pt x="4965" y="2645"/>
                  </a:lnTo>
                  <a:close/>
                  <a:moveTo>
                    <a:pt x="5121" y="2850"/>
                  </a:moveTo>
                  <a:lnTo>
                    <a:pt x="5121" y="2850"/>
                  </a:lnTo>
                  <a:lnTo>
                    <a:pt x="5131" y="2865"/>
                  </a:lnTo>
                  <a:lnTo>
                    <a:pt x="5144" y="2880"/>
                  </a:lnTo>
                  <a:lnTo>
                    <a:pt x="5144" y="2880"/>
                  </a:lnTo>
                  <a:lnTo>
                    <a:pt x="5169" y="2907"/>
                  </a:lnTo>
                  <a:lnTo>
                    <a:pt x="5190" y="2929"/>
                  </a:lnTo>
                  <a:lnTo>
                    <a:pt x="5222" y="2960"/>
                  </a:lnTo>
                  <a:lnTo>
                    <a:pt x="5240" y="2975"/>
                  </a:lnTo>
                  <a:lnTo>
                    <a:pt x="5244" y="2980"/>
                  </a:lnTo>
                  <a:lnTo>
                    <a:pt x="5245" y="2982"/>
                  </a:lnTo>
                  <a:lnTo>
                    <a:pt x="5245" y="2982"/>
                  </a:lnTo>
                  <a:lnTo>
                    <a:pt x="5242" y="2983"/>
                  </a:lnTo>
                  <a:lnTo>
                    <a:pt x="5242" y="2983"/>
                  </a:lnTo>
                  <a:lnTo>
                    <a:pt x="5259" y="2998"/>
                  </a:lnTo>
                  <a:lnTo>
                    <a:pt x="5287" y="3020"/>
                  </a:lnTo>
                  <a:lnTo>
                    <a:pt x="5319" y="3041"/>
                  </a:lnTo>
                  <a:lnTo>
                    <a:pt x="5335" y="3049"/>
                  </a:lnTo>
                  <a:lnTo>
                    <a:pt x="5346" y="3056"/>
                  </a:lnTo>
                  <a:lnTo>
                    <a:pt x="5346" y="3056"/>
                  </a:lnTo>
                  <a:lnTo>
                    <a:pt x="5358" y="3061"/>
                  </a:lnTo>
                  <a:lnTo>
                    <a:pt x="5368" y="3068"/>
                  </a:lnTo>
                  <a:lnTo>
                    <a:pt x="5387" y="3081"/>
                  </a:lnTo>
                  <a:lnTo>
                    <a:pt x="5409" y="3098"/>
                  </a:lnTo>
                  <a:lnTo>
                    <a:pt x="5424" y="3107"/>
                  </a:lnTo>
                  <a:lnTo>
                    <a:pt x="5441" y="3117"/>
                  </a:lnTo>
                  <a:lnTo>
                    <a:pt x="5441" y="3117"/>
                  </a:lnTo>
                  <a:lnTo>
                    <a:pt x="5458" y="3125"/>
                  </a:lnTo>
                  <a:lnTo>
                    <a:pt x="5469" y="3129"/>
                  </a:lnTo>
                  <a:lnTo>
                    <a:pt x="5476" y="3129"/>
                  </a:lnTo>
                  <a:lnTo>
                    <a:pt x="5481" y="3127"/>
                  </a:lnTo>
                  <a:lnTo>
                    <a:pt x="5481" y="3123"/>
                  </a:lnTo>
                  <a:lnTo>
                    <a:pt x="5483" y="3120"/>
                  </a:lnTo>
                  <a:lnTo>
                    <a:pt x="5481" y="3117"/>
                  </a:lnTo>
                  <a:lnTo>
                    <a:pt x="5481" y="3117"/>
                  </a:lnTo>
                  <a:lnTo>
                    <a:pt x="5493" y="3115"/>
                  </a:lnTo>
                  <a:lnTo>
                    <a:pt x="5518" y="3110"/>
                  </a:lnTo>
                  <a:lnTo>
                    <a:pt x="5535" y="3107"/>
                  </a:lnTo>
                  <a:lnTo>
                    <a:pt x="5550" y="3103"/>
                  </a:lnTo>
                  <a:lnTo>
                    <a:pt x="5564" y="3096"/>
                  </a:lnTo>
                  <a:lnTo>
                    <a:pt x="5576" y="3090"/>
                  </a:lnTo>
                  <a:lnTo>
                    <a:pt x="5576" y="3090"/>
                  </a:lnTo>
                  <a:lnTo>
                    <a:pt x="5579" y="3086"/>
                  </a:lnTo>
                  <a:lnTo>
                    <a:pt x="5582" y="3083"/>
                  </a:lnTo>
                  <a:lnTo>
                    <a:pt x="5582" y="3080"/>
                  </a:lnTo>
                  <a:lnTo>
                    <a:pt x="5581" y="3076"/>
                  </a:lnTo>
                  <a:lnTo>
                    <a:pt x="5579" y="3073"/>
                  </a:lnTo>
                  <a:lnTo>
                    <a:pt x="5576" y="3071"/>
                  </a:lnTo>
                  <a:lnTo>
                    <a:pt x="5567" y="3064"/>
                  </a:lnTo>
                  <a:lnTo>
                    <a:pt x="5554" y="3061"/>
                  </a:lnTo>
                  <a:lnTo>
                    <a:pt x="5537" y="3056"/>
                  </a:lnTo>
                  <a:lnTo>
                    <a:pt x="5501" y="3049"/>
                  </a:lnTo>
                  <a:lnTo>
                    <a:pt x="5501" y="3049"/>
                  </a:lnTo>
                  <a:lnTo>
                    <a:pt x="5486" y="3046"/>
                  </a:lnTo>
                  <a:lnTo>
                    <a:pt x="5475" y="3039"/>
                  </a:lnTo>
                  <a:lnTo>
                    <a:pt x="5468" y="3034"/>
                  </a:lnTo>
                  <a:lnTo>
                    <a:pt x="5466" y="3027"/>
                  </a:lnTo>
                  <a:lnTo>
                    <a:pt x="5464" y="3019"/>
                  </a:lnTo>
                  <a:lnTo>
                    <a:pt x="5464" y="3010"/>
                  </a:lnTo>
                  <a:lnTo>
                    <a:pt x="5468" y="2995"/>
                  </a:lnTo>
                  <a:lnTo>
                    <a:pt x="5468" y="2995"/>
                  </a:lnTo>
                  <a:lnTo>
                    <a:pt x="5469" y="2988"/>
                  </a:lnTo>
                  <a:lnTo>
                    <a:pt x="5475" y="2980"/>
                  </a:lnTo>
                  <a:lnTo>
                    <a:pt x="5481" y="2973"/>
                  </a:lnTo>
                  <a:lnTo>
                    <a:pt x="5490" y="2968"/>
                  </a:lnTo>
                  <a:lnTo>
                    <a:pt x="5505" y="2955"/>
                  </a:lnTo>
                  <a:lnTo>
                    <a:pt x="5512" y="2948"/>
                  </a:lnTo>
                  <a:lnTo>
                    <a:pt x="5515" y="2941"/>
                  </a:lnTo>
                  <a:lnTo>
                    <a:pt x="5515" y="2941"/>
                  </a:lnTo>
                  <a:lnTo>
                    <a:pt x="5515" y="2938"/>
                  </a:lnTo>
                  <a:lnTo>
                    <a:pt x="5515" y="2936"/>
                  </a:lnTo>
                  <a:lnTo>
                    <a:pt x="5512" y="2931"/>
                  </a:lnTo>
                  <a:lnTo>
                    <a:pt x="5505" y="2929"/>
                  </a:lnTo>
                  <a:lnTo>
                    <a:pt x="5495" y="2926"/>
                  </a:lnTo>
                  <a:lnTo>
                    <a:pt x="5469" y="2922"/>
                  </a:lnTo>
                  <a:lnTo>
                    <a:pt x="5456" y="2919"/>
                  </a:lnTo>
                  <a:lnTo>
                    <a:pt x="5441" y="2914"/>
                  </a:lnTo>
                  <a:lnTo>
                    <a:pt x="5441" y="2914"/>
                  </a:lnTo>
                  <a:lnTo>
                    <a:pt x="5414" y="2902"/>
                  </a:lnTo>
                  <a:lnTo>
                    <a:pt x="5392" y="2889"/>
                  </a:lnTo>
                  <a:lnTo>
                    <a:pt x="5382" y="2884"/>
                  </a:lnTo>
                  <a:lnTo>
                    <a:pt x="5375" y="2875"/>
                  </a:lnTo>
                  <a:lnTo>
                    <a:pt x="5370" y="2868"/>
                  </a:lnTo>
                  <a:lnTo>
                    <a:pt x="5367" y="2860"/>
                  </a:lnTo>
                  <a:lnTo>
                    <a:pt x="5367" y="2860"/>
                  </a:lnTo>
                  <a:lnTo>
                    <a:pt x="5357" y="2811"/>
                  </a:lnTo>
                  <a:lnTo>
                    <a:pt x="5350" y="2784"/>
                  </a:lnTo>
                  <a:lnTo>
                    <a:pt x="5345" y="2770"/>
                  </a:lnTo>
                  <a:lnTo>
                    <a:pt x="5340" y="2759"/>
                  </a:lnTo>
                  <a:lnTo>
                    <a:pt x="5340" y="2759"/>
                  </a:lnTo>
                  <a:lnTo>
                    <a:pt x="5328" y="2738"/>
                  </a:lnTo>
                  <a:lnTo>
                    <a:pt x="5318" y="2716"/>
                  </a:lnTo>
                  <a:lnTo>
                    <a:pt x="5308" y="2693"/>
                  </a:lnTo>
                  <a:lnTo>
                    <a:pt x="5299" y="2664"/>
                  </a:lnTo>
                  <a:lnTo>
                    <a:pt x="5299" y="2664"/>
                  </a:lnTo>
                  <a:lnTo>
                    <a:pt x="5294" y="2642"/>
                  </a:lnTo>
                  <a:lnTo>
                    <a:pt x="5294" y="2632"/>
                  </a:lnTo>
                  <a:lnTo>
                    <a:pt x="5294" y="2629"/>
                  </a:lnTo>
                  <a:lnTo>
                    <a:pt x="5292" y="2623"/>
                  </a:lnTo>
                  <a:lnTo>
                    <a:pt x="5292" y="2623"/>
                  </a:lnTo>
                  <a:lnTo>
                    <a:pt x="5287" y="2620"/>
                  </a:lnTo>
                  <a:lnTo>
                    <a:pt x="5279" y="2618"/>
                  </a:lnTo>
                  <a:lnTo>
                    <a:pt x="5269" y="2620"/>
                  </a:lnTo>
                  <a:lnTo>
                    <a:pt x="5257" y="2622"/>
                  </a:lnTo>
                  <a:lnTo>
                    <a:pt x="5245" y="2627"/>
                  </a:lnTo>
                  <a:lnTo>
                    <a:pt x="5233" y="2632"/>
                  </a:lnTo>
                  <a:lnTo>
                    <a:pt x="5225" y="2640"/>
                  </a:lnTo>
                  <a:lnTo>
                    <a:pt x="5222" y="2645"/>
                  </a:lnTo>
                  <a:lnTo>
                    <a:pt x="5218" y="2651"/>
                  </a:lnTo>
                  <a:lnTo>
                    <a:pt x="5218" y="2651"/>
                  </a:lnTo>
                  <a:lnTo>
                    <a:pt x="5217" y="2656"/>
                  </a:lnTo>
                  <a:lnTo>
                    <a:pt x="5217" y="2662"/>
                  </a:lnTo>
                  <a:lnTo>
                    <a:pt x="5218" y="2669"/>
                  </a:lnTo>
                  <a:lnTo>
                    <a:pt x="5222" y="2674"/>
                  </a:lnTo>
                  <a:lnTo>
                    <a:pt x="5230" y="2688"/>
                  </a:lnTo>
                  <a:lnTo>
                    <a:pt x="5240" y="2699"/>
                  </a:lnTo>
                  <a:lnTo>
                    <a:pt x="5259" y="2718"/>
                  </a:lnTo>
                  <a:lnTo>
                    <a:pt x="5266" y="2725"/>
                  </a:lnTo>
                  <a:lnTo>
                    <a:pt x="5266" y="2725"/>
                  </a:lnTo>
                  <a:lnTo>
                    <a:pt x="5257" y="2721"/>
                  </a:lnTo>
                  <a:lnTo>
                    <a:pt x="5240" y="2718"/>
                  </a:lnTo>
                  <a:lnTo>
                    <a:pt x="5223" y="2716"/>
                  </a:lnTo>
                  <a:lnTo>
                    <a:pt x="5217" y="2716"/>
                  </a:lnTo>
                  <a:lnTo>
                    <a:pt x="5212" y="2718"/>
                  </a:lnTo>
                  <a:lnTo>
                    <a:pt x="5212" y="2718"/>
                  </a:lnTo>
                  <a:lnTo>
                    <a:pt x="5210" y="2720"/>
                  </a:lnTo>
                  <a:lnTo>
                    <a:pt x="5210" y="2723"/>
                  </a:lnTo>
                  <a:lnTo>
                    <a:pt x="5218" y="2735"/>
                  </a:lnTo>
                  <a:lnTo>
                    <a:pt x="5230" y="2754"/>
                  </a:lnTo>
                  <a:lnTo>
                    <a:pt x="5237" y="2765"/>
                  </a:lnTo>
                  <a:lnTo>
                    <a:pt x="5245" y="2779"/>
                  </a:lnTo>
                  <a:lnTo>
                    <a:pt x="5245" y="2779"/>
                  </a:lnTo>
                  <a:lnTo>
                    <a:pt x="5250" y="2792"/>
                  </a:lnTo>
                  <a:lnTo>
                    <a:pt x="5254" y="2803"/>
                  </a:lnTo>
                  <a:lnTo>
                    <a:pt x="5254" y="2809"/>
                  </a:lnTo>
                  <a:lnTo>
                    <a:pt x="5252" y="2816"/>
                  </a:lnTo>
                  <a:lnTo>
                    <a:pt x="5244" y="2826"/>
                  </a:lnTo>
                  <a:lnTo>
                    <a:pt x="5240" y="2833"/>
                  </a:lnTo>
                  <a:lnTo>
                    <a:pt x="5239" y="2840"/>
                  </a:lnTo>
                  <a:lnTo>
                    <a:pt x="5239" y="2840"/>
                  </a:lnTo>
                  <a:lnTo>
                    <a:pt x="5237" y="2843"/>
                  </a:lnTo>
                  <a:lnTo>
                    <a:pt x="5235" y="2846"/>
                  </a:lnTo>
                  <a:lnTo>
                    <a:pt x="5232" y="2848"/>
                  </a:lnTo>
                  <a:lnTo>
                    <a:pt x="5227" y="2850"/>
                  </a:lnTo>
                  <a:lnTo>
                    <a:pt x="5215" y="2852"/>
                  </a:lnTo>
                  <a:lnTo>
                    <a:pt x="5201" y="2852"/>
                  </a:lnTo>
                  <a:lnTo>
                    <a:pt x="5169" y="2850"/>
                  </a:lnTo>
                  <a:lnTo>
                    <a:pt x="5137" y="2846"/>
                  </a:lnTo>
                  <a:lnTo>
                    <a:pt x="5137" y="2846"/>
                  </a:lnTo>
                  <a:lnTo>
                    <a:pt x="5127" y="2846"/>
                  </a:lnTo>
                  <a:lnTo>
                    <a:pt x="5121" y="2850"/>
                  </a:lnTo>
                  <a:lnTo>
                    <a:pt x="5121" y="2850"/>
                  </a:lnTo>
                  <a:close/>
                  <a:moveTo>
                    <a:pt x="4482" y="53"/>
                  </a:moveTo>
                  <a:lnTo>
                    <a:pt x="4482" y="53"/>
                  </a:lnTo>
                  <a:lnTo>
                    <a:pt x="4436" y="56"/>
                  </a:lnTo>
                  <a:lnTo>
                    <a:pt x="4436" y="56"/>
                  </a:lnTo>
                  <a:lnTo>
                    <a:pt x="4387" y="93"/>
                  </a:lnTo>
                  <a:lnTo>
                    <a:pt x="4360" y="115"/>
                  </a:lnTo>
                  <a:lnTo>
                    <a:pt x="4335" y="137"/>
                  </a:lnTo>
                  <a:lnTo>
                    <a:pt x="4335" y="137"/>
                  </a:lnTo>
                  <a:lnTo>
                    <a:pt x="4298" y="171"/>
                  </a:lnTo>
                  <a:lnTo>
                    <a:pt x="4288" y="183"/>
                  </a:lnTo>
                  <a:lnTo>
                    <a:pt x="4279" y="193"/>
                  </a:lnTo>
                  <a:lnTo>
                    <a:pt x="4266" y="213"/>
                  </a:lnTo>
                  <a:lnTo>
                    <a:pt x="4247" y="245"/>
                  </a:lnTo>
                  <a:lnTo>
                    <a:pt x="4247" y="245"/>
                  </a:lnTo>
                  <a:lnTo>
                    <a:pt x="4220" y="287"/>
                  </a:lnTo>
                  <a:lnTo>
                    <a:pt x="4193" y="326"/>
                  </a:lnTo>
                  <a:lnTo>
                    <a:pt x="4173" y="362"/>
                  </a:lnTo>
                  <a:lnTo>
                    <a:pt x="4165" y="375"/>
                  </a:lnTo>
                  <a:lnTo>
                    <a:pt x="4160" y="387"/>
                  </a:lnTo>
                  <a:lnTo>
                    <a:pt x="4160" y="387"/>
                  </a:lnTo>
                  <a:lnTo>
                    <a:pt x="4145" y="422"/>
                  </a:lnTo>
                  <a:lnTo>
                    <a:pt x="4124" y="470"/>
                  </a:lnTo>
                  <a:lnTo>
                    <a:pt x="4108" y="507"/>
                  </a:lnTo>
                  <a:lnTo>
                    <a:pt x="4108" y="512"/>
                  </a:lnTo>
                  <a:lnTo>
                    <a:pt x="4108" y="514"/>
                  </a:lnTo>
                  <a:lnTo>
                    <a:pt x="4109" y="512"/>
                  </a:lnTo>
                  <a:lnTo>
                    <a:pt x="4113" y="509"/>
                  </a:lnTo>
                  <a:lnTo>
                    <a:pt x="4113" y="509"/>
                  </a:lnTo>
                  <a:lnTo>
                    <a:pt x="4145" y="465"/>
                  </a:lnTo>
                  <a:lnTo>
                    <a:pt x="4195" y="394"/>
                  </a:lnTo>
                  <a:lnTo>
                    <a:pt x="4224" y="358"/>
                  </a:lnTo>
                  <a:lnTo>
                    <a:pt x="4252" y="326"/>
                  </a:lnTo>
                  <a:lnTo>
                    <a:pt x="4266" y="313"/>
                  </a:lnTo>
                  <a:lnTo>
                    <a:pt x="4278" y="301"/>
                  </a:lnTo>
                  <a:lnTo>
                    <a:pt x="4290" y="292"/>
                  </a:lnTo>
                  <a:lnTo>
                    <a:pt x="4301" y="286"/>
                  </a:lnTo>
                  <a:lnTo>
                    <a:pt x="4301" y="286"/>
                  </a:lnTo>
                  <a:lnTo>
                    <a:pt x="4311" y="279"/>
                  </a:lnTo>
                  <a:lnTo>
                    <a:pt x="4323" y="270"/>
                  </a:lnTo>
                  <a:lnTo>
                    <a:pt x="4335" y="260"/>
                  </a:lnTo>
                  <a:lnTo>
                    <a:pt x="4349" y="248"/>
                  </a:lnTo>
                  <a:lnTo>
                    <a:pt x="4372" y="221"/>
                  </a:lnTo>
                  <a:lnTo>
                    <a:pt x="4396" y="191"/>
                  </a:lnTo>
                  <a:lnTo>
                    <a:pt x="4418" y="164"/>
                  </a:lnTo>
                  <a:lnTo>
                    <a:pt x="4435" y="140"/>
                  </a:lnTo>
                  <a:lnTo>
                    <a:pt x="4450" y="117"/>
                  </a:lnTo>
                  <a:lnTo>
                    <a:pt x="4450" y="117"/>
                  </a:lnTo>
                  <a:lnTo>
                    <a:pt x="4429" y="135"/>
                  </a:lnTo>
                  <a:lnTo>
                    <a:pt x="4384" y="178"/>
                  </a:lnTo>
                  <a:lnTo>
                    <a:pt x="4360" y="201"/>
                  </a:lnTo>
                  <a:lnTo>
                    <a:pt x="4337" y="220"/>
                  </a:lnTo>
                  <a:lnTo>
                    <a:pt x="4318" y="233"/>
                  </a:lnTo>
                  <a:lnTo>
                    <a:pt x="4311" y="237"/>
                  </a:lnTo>
                  <a:lnTo>
                    <a:pt x="4308" y="238"/>
                  </a:lnTo>
                  <a:lnTo>
                    <a:pt x="4308" y="238"/>
                  </a:lnTo>
                  <a:lnTo>
                    <a:pt x="4298" y="235"/>
                  </a:lnTo>
                  <a:lnTo>
                    <a:pt x="4295" y="232"/>
                  </a:lnTo>
                  <a:lnTo>
                    <a:pt x="4293" y="230"/>
                  </a:lnTo>
                  <a:lnTo>
                    <a:pt x="4291" y="225"/>
                  </a:lnTo>
                  <a:lnTo>
                    <a:pt x="4293" y="221"/>
                  </a:lnTo>
                  <a:lnTo>
                    <a:pt x="4296" y="216"/>
                  </a:lnTo>
                  <a:lnTo>
                    <a:pt x="4301" y="211"/>
                  </a:lnTo>
                  <a:lnTo>
                    <a:pt x="4301" y="211"/>
                  </a:lnTo>
                  <a:lnTo>
                    <a:pt x="4376" y="147"/>
                  </a:lnTo>
                  <a:lnTo>
                    <a:pt x="4482" y="53"/>
                  </a:lnTo>
                  <a:lnTo>
                    <a:pt x="4482" y="53"/>
                  </a:lnTo>
                  <a:close/>
                  <a:moveTo>
                    <a:pt x="4279" y="36"/>
                  </a:moveTo>
                  <a:lnTo>
                    <a:pt x="4279" y="36"/>
                  </a:lnTo>
                  <a:lnTo>
                    <a:pt x="4205" y="20"/>
                  </a:lnTo>
                  <a:lnTo>
                    <a:pt x="4205" y="20"/>
                  </a:lnTo>
                  <a:lnTo>
                    <a:pt x="4177" y="41"/>
                  </a:lnTo>
                  <a:lnTo>
                    <a:pt x="4148" y="64"/>
                  </a:lnTo>
                  <a:lnTo>
                    <a:pt x="4134" y="78"/>
                  </a:lnTo>
                  <a:lnTo>
                    <a:pt x="4123" y="90"/>
                  </a:lnTo>
                  <a:lnTo>
                    <a:pt x="4113" y="103"/>
                  </a:lnTo>
                  <a:lnTo>
                    <a:pt x="4106" y="117"/>
                  </a:lnTo>
                  <a:lnTo>
                    <a:pt x="4106" y="117"/>
                  </a:lnTo>
                  <a:lnTo>
                    <a:pt x="4096" y="137"/>
                  </a:lnTo>
                  <a:lnTo>
                    <a:pt x="4087" y="154"/>
                  </a:lnTo>
                  <a:lnTo>
                    <a:pt x="4065" y="186"/>
                  </a:lnTo>
                  <a:lnTo>
                    <a:pt x="4040" y="223"/>
                  </a:lnTo>
                  <a:lnTo>
                    <a:pt x="4027" y="245"/>
                  </a:lnTo>
                  <a:lnTo>
                    <a:pt x="4011" y="272"/>
                  </a:lnTo>
                  <a:lnTo>
                    <a:pt x="4011" y="272"/>
                  </a:lnTo>
                  <a:lnTo>
                    <a:pt x="3996" y="301"/>
                  </a:lnTo>
                  <a:lnTo>
                    <a:pt x="3983" y="331"/>
                  </a:lnTo>
                  <a:lnTo>
                    <a:pt x="3958" y="387"/>
                  </a:lnTo>
                  <a:lnTo>
                    <a:pt x="3944" y="416"/>
                  </a:lnTo>
                  <a:lnTo>
                    <a:pt x="3931" y="441"/>
                  </a:lnTo>
                  <a:lnTo>
                    <a:pt x="3915" y="465"/>
                  </a:lnTo>
                  <a:lnTo>
                    <a:pt x="3897" y="488"/>
                  </a:lnTo>
                  <a:lnTo>
                    <a:pt x="3897" y="488"/>
                  </a:lnTo>
                  <a:lnTo>
                    <a:pt x="3878" y="512"/>
                  </a:lnTo>
                  <a:lnTo>
                    <a:pt x="3861" y="541"/>
                  </a:lnTo>
                  <a:lnTo>
                    <a:pt x="3845" y="569"/>
                  </a:lnTo>
                  <a:lnTo>
                    <a:pt x="3831" y="598"/>
                  </a:lnTo>
                  <a:lnTo>
                    <a:pt x="3809" y="650"/>
                  </a:lnTo>
                  <a:lnTo>
                    <a:pt x="3796" y="684"/>
                  </a:lnTo>
                  <a:lnTo>
                    <a:pt x="3796" y="684"/>
                  </a:lnTo>
                  <a:lnTo>
                    <a:pt x="3786" y="703"/>
                  </a:lnTo>
                  <a:lnTo>
                    <a:pt x="3782" y="713"/>
                  </a:lnTo>
                  <a:lnTo>
                    <a:pt x="3777" y="723"/>
                  </a:lnTo>
                  <a:lnTo>
                    <a:pt x="3774" y="738"/>
                  </a:lnTo>
                  <a:lnTo>
                    <a:pt x="3770" y="757"/>
                  </a:lnTo>
                  <a:lnTo>
                    <a:pt x="3769" y="782"/>
                  </a:lnTo>
                  <a:lnTo>
                    <a:pt x="3769" y="813"/>
                  </a:lnTo>
                  <a:lnTo>
                    <a:pt x="3769" y="813"/>
                  </a:lnTo>
                  <a:lnTo>
                    <a:pt x="3769" y="868"/>
                  </a:lnTo>
                  <a:lnTo>
                    <a:pt x="3767" y="958"/>
                  </a:lnTo>
                  <a:lnTo>
                    <a:pt x="3762" y="1194"/>
                  </a:lnTo>
                  <a:lnTo>
                    <a:pt x="3760" y="1318"/>
                  </a:lnTo>
                  <a:lnTo>
                    <a:pt x="3760" y="1431"/>
                  </a:lnTo>
                  <a:lnTo>
                    <a:pt x="3764" y="1520"/>
                  </a:lnTo>
                  <a:lnTo>
                    <a:pt x="3765" y="1554"/>
                  </a:lnTo>
                  <a:lnTo>
                    <a:pt x="3769" y="1576"/>
                  </a:lnTo>
                  <a:lnTo>
                    <a:pt x="3769" y="1576"/>
                  </a:lnTo>
                  <a:lnTo>
                    <a:pt x="3782" y="1632"/>
                  </a:lnTo>
                  <a:lnTo>
                    <a:pt x="3791" y="1666"/>
                  </a:lnTo>
                  <a:lnTo>
                    <a:pt x="3796" y="1684"/>
                  </a:lnTo>
                  <a:lnTo>
                    <a:pt x="3796" y="1684"/>
                  </a:lnTo>
                  <a:lnTo>
                    <a:pt x="3804" y="1341"/>
                  </a:lnTo>
                  <a:lnTo>
                    <a:pt x="3811" y="1083"/>
                  </a:lnTo>
                  <a:lnTo>
                    <a:pt x="3816" y="914"/>
                  </a:lnTo>
                  <a:lnTo>
                    <a:pt x="3816" y="914"/>
                  </a:lnTo>
                  <a:lnTo>
                    <a:pt x="3816" y="873"/>
                  </a:lnTo>
                  <a:lnTo>
                    <a:pt x="3814" y="838"/>
                  </a:lnTo>
                  <a:lnTo>
                    <a:pt x="3811" y="779"/>
                  </a:lnTo>
                  <a:lnTo>
                    <a:pt x="3809" y="754"/>
                  </a:lnTo>
                  <a:lnTo>
                    <a:pt x="3813" y="728"/>
                  </a:lnTo>
                  <a:lnTo>
                    <a:pt x="3814" y="715"/>
                  </a:lnTo>
                  <a:lnTo>
                    <a:pt x="3818" y="703"/>
                  </a:lnTo>
                  <a:lnTo>
                    <a:pt x="3823" y="691"/>
                  </a:lnTo>
                  <a:lnTo>
                    <a:pt x="3829" y="678"/>
                  </a:lnTo>
                  <a:lnTo>
                    <a:pt x="3829" y="678"/>
                  </a:lnTo>
                  <a:lnTo>
                    <a:pt x="3845" y="650"/>
                  </a:lnTo>
                  <a:lnTo>
                    <a:pt x="3863" y="622"/>
                  </a:lnTo>
                  <a:lnTo>
                    <a:pt x="3905" y="563"/>
                  </a:lnTo>
                  <a:lnTo>
                    <a:pt x="3949" y="502"/>
                  </a:lnTo>
                  <a:lnTo>
                    <a:pt x="3991" y="448"/>
                  </a:lnTo>
                  <a:lnTo>
                    <a:pt x="3991" y="448"/>
                  </a:lnTo>
                  <a:lnTo>
                    <a:pt x="4028" y="399"/>
                  </a:lnTo>
                  <a:lnTo>
                    <a:pt x="4060" y="351"/>
                  </a:lnTo>
                  <a:lnTo>
                    <a:pt x="4074" y="331"/>
                  </a:lnTo>
                  <a:lnTo>
                    <a:pt x="4084" y="309"/>
                  </a:lnTo>
                  <a:lnTo>
                    <a:pt x="4092" y="291"/>
                  </a:lnTo>
                  <a:lnTo>
                    <a:pt x="4099" y="272"/>
                  </a:lnTo>
                  <a:lnTo>
                    <a:pt x="4099" y="272"/>
                  </a:lnTo>
                  <a:lnTo>
                    <a:pt x="4108" y="237"/>
                  </a:lnTo>
                  <a:lnTo>
                    <a:pt x="4119" y="201"/>
                  </a:lnTo>
                  <a:lnTo>
                    <a:pt x="4126" y="183"/>
                  </a:lnTo>
                  <a:lnTo>
                    <a:pt x="4134" y="164"/>
                  </a:lnTo>
                  <a:lnTo>
                    <a:pt x="4146" y="147"/>
                  </a:lnTo>
                  <a:lnTo>
                    <a:pt x="4160" y="130"/>
                  </a:lnTo>
                  <a:lnTo>
                    <a:pt x="4160" y="130"/>
                  </a:lnTo>
                  <a:lnTo>
                    <a:pt x="4183" y="108"/>
                  </a:lnTo>
                  <a:lnTo>
                    <a:pt x="4214" y="83"/>
                  </a:lnTo>
                  <a:lnTo>
                    <a:pt x="4247" y="58"/>
                  </a:lnTo>
                  <a:lnTo>
                    <a:pt x="4279" y="36"/>
                  </a:lnTo>
                  <a:lnTo>
                    <a:pt x="4279" y="36"/>
                  </a:lnTo>
                  <a:close/>
                  <a:moveTo>
                    <a:pt x="4118" y="7"/>
                  </a:moveTo>
                  <a:lnTo>
                    <a:pt x="4118" y="7"/>
                  </a:lnTo>
                  <a:lnTo>
                    <a:pt x="4081" y="2"/>
                  </a:lnTo>
                  <a:lnTo>
                    <a:pt x="4081" y="2"/>
                  </a:lnTo>
                  <a:lnTo>
                    <a:pt x="4057" y="31"/>
                  </a:lnTo>
                  <a:lnTo>
                    <a:pt x="4030" y="64"/>
                  </a:lnTo>
                  <a:lnTo>
                    <a:pt x="3998" y="105"/>
                  </a:lnTo>
                  <a:lnTo>
                    <a:pt x="3964" y="150"/>
                  </a:lnTo>
                  <a:lnTo>
                    <a:pt x="3964" y="150"/>
                  </a:lnTo>
                  <a:lnTo>
                    <a:pt x="3934" y="191"/>
                  </a:lnTo>
                  <a:lnTo>
                    <a:pt x="3912" y="216"/>
                  </a:lnTo>
                  <a:lnTo>
                    <a:pt x="3883" y="247"/>
                  </a:lnTo>
                  <a:lnTo>
                    <a:pt x="3872" y="262"/>
                  </a:lnTo>
                  <a:lnTo>
                    <a:pt x="3861" y="282"/>
                  </a:lnTo>
                  <a:lnTo>
                    <a:pt x="3851" y="314"/>
                  </a:lnTo>
                  <a:lnTo>
                    <a:pt x="3836" y="360"/>
                  </a:lnTo>
                  <a:lnTo>
                    <a:pt x="3836" y="360"/>
                  </a:lnTo>
                  <a:lnTo>
                    <a:pt x="3819" y="414"/>
                  </a:lnTo>
                  <a:lnTo>
                    <a:pt x="3799" y="475"/>
                  </a:lnTo>
                  <a:lnTo>
                    <a:pt x="3754" y="603"/>
                  </a:lnTo>
                  <a:lnTo>
                    <a:pt x="3690" y="781"/>
                  </a:lnTo>
                  <a:lnTo>
                    <a:pt x="3690" y="781"/>
                  </a:lnTo>
                  <a:lnTo>
                    <a:pt x="3728" y="688"/>
                  </a:lnTo>
                  <a:lnTo>
                    <a:pt x="3794" y="532"/>
                  </a:lnTo>
                  <a:lnTo>
                    <a:pt x="3831" y="448"/>
                  </a:lnTo>
                  <a:lnTo>
                    <a:pt x="3865" y="372"/>
                  </a:lnTo>
                  <a:lnTo>
                    <a:pt x="3895" y="311"/>
                  </a:lnTo>
                  <a:lnTo>
                    <a:pt x="3907" y="289"/>
                  </a:lnTo>
                  <a:lnTo>
                    <a:pt x="3917" y="272"/>
                  </a:lnTo>
                  <a:lnTo>
                    <a:pt x="3917" y="272"/>
                  </a:lnTo>
                  <a:lnTo>
                    <a:pt x="3974" y="188"/>
                  </a:lnTo>
                  <a:lnTo>
                    <a:pt x="3995" y="159"/>
                  </a:lnTo>
                  <a:lnTo>
                    <a:pt x="4011" y="137"/>
                  </a:lnTo>
                  <a:lnTo>
                    <a:pt x="4011" y="137"/>
                  </a:lnTo>
                  <a:lnTo>
                    <a:pt x="4055" y="85"/>
                  </a:lnTo>
                  <a:lnTo>
                    <a:pt x="4118" y="7"/>
                  </a:lnTo>
                  <a:lnTo>
                    <a:pt x="4118" y="7"/>
                  </a:lnTo>
                  <a:close/>
                  <a:moveTo>
                    <a:pt x="3848" y="31"/>
                  </a:moveTo>
                  <a:lnTo>
                    <a:pt x="3848" y="31"/>
                  </a:lnTo>
                  <a:lnTo>
                    <a:pt x="3772" y="56"/>
                  </a:lnTo>
                  <a:lnTo>
                    <a:pt x="3772" y="56"/>
                  </a:lnTo>
                  <a:lnTo>
                    <a:pt x="3735" y="112"/>
                  </a:lnTo>
                  <a:lnTo>
                    <a:pt x="3715" y="144"/>
                  </a:lnTo>
                  <a:lnTo>
                    <a:pt x="3695" y="178"/>
                  </a:lnTo>
                  <a:lnTo>
                    <a:pt x="3695" y="178"/>
                  </a:lnTo>
                  <a:lnTo>
                    <a:pt x="3664" y="235"/>
                  </a:lnTo>
                  <a:lnTo>
                    <a:pt x="3654" y="255"/>
                  </a:lnTo>
                  <a:lnTo>
                    <a:pt x="3646" y="274"/>
                  </a:lnTo>
                  <a:lnTo>
                    <a:pt x="3641" y="294"/>
                  </a:lnTo>
                  <a:lnTo>
                    <a:pt x="3637" y="314"/>
                  </a:lnTo>
                  <a:lnTo>
                    <a:pt x="3627" y="373"/>
                  </a:lnTo>
                  <a:lnTo>
                    <a:pt x="3627" y="373"/>
                  </a:lnTo>
                  <a:lnTo>
                    <a:pt x="3619" y="414"/>
                  </a:lnTo>
                  <a:lnTo>
                    <a:pt x="3609" y="460"/>
                  </a:lnTo>
                  <a:lnTo>
                    <a:pt x="3595" y="507"/>
                  </a:lnTo>
                  <a:lnTo>
                    <a:pt x="3582" y="553"/>
                  </a:lnTo>
                  <a:lnTo>
                    <a:pt x="3558" y="630"/>
                  </a:lnTo>
                  <a:lnTo>
                    <a:pt x="3550" y="657"/>
                  </a:lnTo>
                  <a:lnTo>
                    <a:pt x="3546" y="671"/>
                  </a:lnTo>
                  <a:lnTo>
                    <a:pt x="3546" y="671"/>
                  </a:lnTo>
                  <a:lnTo>
                    <a:pt x="3546" y="671"/>
                  </a:lnTo>
                  <a:lnTo>
                    <a:pt x="3548" y="671"/>
                  </a:lnTo>
                  <a:lnTo>
                    <a:pt x="3551" y="664"/>
                  </a:lnTo>
                  <a:lnTo>
                    <a:pt x="3568" y="634"/>
                  </a:lnTo>
                  <a:lnTo>
                    <a:pt x="3622" y="524"/>
                  </a:lnTo>
                  <a:lnTo>
                    <a:pt x="3684" y="390"/>
                  </a:lnTo>
                  <a:lnTo>
                    <a:pt x="3735" y="279"/>
                  </a:lnTo>
                  <a:lnTo>
                    <a:pt x="3735" y="279"/>
                  </a:lnTo>
                  <a:lnTo>
                    <a:pt x="3760" y="220"/>
                  </a:lnTo>
                  <a:lnTo>
                    <a:pt x="3772" y="196"/>
                  </a:lnTo>
                  <a:lnTo>
                    <a:pt x="3789" y="157"/>
                  </a:lnTo>
                  <a:lnTo>
                    <a:pt x="3789" y="157"/>
                  </a:lnTo>
                  <a:lnTo>
                    <a:pt x="3801" y="129"/>
                  </a:lnTo>
                  <a:lnTo>
                    <a:pt x="3816" y="95"/>
                  </a:lnTo>
                  <a:lnTo>
                    <a:pt x="3848" y="31"/>
                  </a:lnTo>
                  <a:lnTo>
                    <a:pt x="3848" y="31"/>
                  </a:lnTo>
                  <a:close/>
                  <a:moveTo>
                    <a:pt x="3619" y="88"/>
                  </a:moveTo>
                  <a:lnTo>
                    <a:pt x="3619" y="88"/>
                  </a:lnTo>
                  <a:lnTo>
                    <a:pt x="3572" y="90"/>
                  </a:lnTo>
                  <a:lnTo>
                    <a:pt x="3518" y="90"/>
                  </a:lnTo>
                  <a:lnTo>
                    <a:pt x="3518" y="90"/>
                  </a:lnTo>
                  <a:lnTo>
                    <a:pt x="3504" y="100"/>
                  </a:lnTo>
                  <a:lnTo>
                    <a:pt x="3492" y="110"/>
                  </a:lnTo>
                  <a:lnTo>
                    <a:pt x="3492" y="110"/>
                  </a:lnTo>
                  <a:lnTo>
                    <a:pt x="3470" y="134"/>
                  </a:lnTo>
                  <a:lnTo>
                    <a:pt x="3452" y="154"/>
                  </a:lnTo>
                  <a:lnTo>
                    <a:pt x="3440" y="171"/>
                  </a:lnTo>
                  <a:lnTo>
                    <a:pt x="3432" y="184"/>
                  </a:lnTo>
                  <a:lnTo>
                    <a:pt x="3432" y="184"/>
                  </a:lnTo>
                  <a:lnTo>
                    <a:pt x="3427" y="208"/>
                  </a:lnTo>
                  <a:lnTo>
                    <a:pt x="3418" y="245"/>
                  </a:lnTo>
                  <a:lnTo>
                    <a:pt x="3411" y="286"/>
                  </a:lnTo>
                  <a:lnTo>
                    <a:pt x="3405" y="319"/>
                  </a:lnTo>
                  <a:lnTo>
                    <a:pt x="3405" y="319"/>
                  </a:lnTo>
                  <a:lnTo>
                    <a:pt x="3368" y="446"/>
                  </a:lnTo>
                  <a:lnTo>
                    <a:pt x="3344" y="527"/>
                  </a:lnTo>
                  <a:lnTo>
                    <a:pt x="3330" y="583"/>
                  </a:lnTo>
                  <a:lnTo>
                    <a:pt x="3330" y="583"/>
                  </a:lnTo>
                  <a:lnTo>
                    <a:pt x="3302" y="728"/>
                  </a:lnTo>
                  <a:lnTo>
                    <a:pt x="3285" y="818"/>
                  </a:lnTo>
                  <a:lnTo>
                    <a:pt x="3280" y="855"/>
                  </a:lnTo>
                  <a:lnTo>
                    <a:pt x="3277" y="880"/>
                  </a:lnTo>
                  <a:lnTo>
                    <a:pt x="3277" y="880"/>
                  </a:lnTo>
                  <a:lnTo>
                    <a:pt x="3266" y="993"/>
                  </a:lnTo>
                  <a:lnTo>
                    <a:pt x="3261" y="1053"/>
                  </a:lnTo>
                  <a:lnTo>
                    <a:pt x="3256" y="1096"/>
                  </a:lnTo>
                  <a:lnTo>
                    <a:pt x="3256" y="1096"/>
                  </a:lnTo>
                  <a:lnTo>
                    <a:pt x="3250" y="1125"/>
                  </a:lnTo>
                  <a:lnTo>
                    <a:pt x="3243" y="1150"/>
                  </a:lnTo>
                  <a:lnTo>
                    <a:pt x="3229" y="1191"/>
                  </a:lnTo>
                  <a:lnTo>
                    <a:pt x="3229" y="1191"/>
                  </a:lnTo>
                  <a:lnTo>
                    <a:pt x="3207" y="1248"/>
                  </a:lnTo>
                  <a:lnTo>
                    <a:pt x="3189" y="1292"/>
                  </a:lnTo>
                  <a:lnTo>
                    <a:pt x="3169" y="1225"/>
                  </a:lnTo>
                  <a:lnTo>
                    <a:pt x="3169" y="1225"/>
                  </a:lnTo>
                  <a:lnTo>
                    <a:pt x="3192" y="1171"/>
                  </a:lnTo>
                  <a:lnTo>
                    <a:pt x="3207" y="1130"/>
                  </a:lnTo>
                  <a:lnTo>
                    <a:pt x="3212" y="1115"/>
                  </a:lnTo>
                  <a:lnTo>
                    <a:pt x="3216" y="1103"/>
                  </a:lnTo>
                  <a:lnTo>
                    <a:pt x="3216" y="1103"/>
                  </a:lnTo>
                  <a:lnTo>
                    <a:pt x="3219" y="1054"/>
                  </a:lnTo>
                  <a:lnTo>
                    <a:pt x="3224" y="971"/>
                  </a:lnTo>
                  <a:lnTo>
                    <a:pt x="3226" y="936"/>
                  </a:lnTo>
                  <a:lnTo>
                    <a:pt x="3224" y="911"/>
                  </a:lnTo>
                  <a:lnTo>
                    <a:pt x="3224" y="904"/>
                  </a:lnTo>
                  <a:lnTo>
                    <a:pt x="3223" y="902"/>
                  </a:lnTo>
                  <a:lnTo>
                    <a:pt x="3221" y="904"/>
                  </a:lnTo>
                  <a:lnTo>
                    <a:pt x="3219" y="909"/>
                  </a:lnTo>
                  <a:lnTo>
                    <a:pt x="3216" y="921"/>
                  </a:lnTo>
                  <a:lnTo>
                    <a:pt x="3216" y="921"/>
                  </a:lnTo>
                  <a:lnTo>
                    <a:pt x="3209" y="953"/>
                  </a:lnTo>
                  <a:lnTo>
                    <a:pt x="3202" y="987"/>
                  </a:lnTo>
                  <a:lnTo>
                    <a:pt x="3194" y="1051"/>
                  </a:lnTo>
                  <a:lnTo>
                    <a:pt x="3186" y="1107"/>
                  </a:lnTo>
                  <a:lnTo>
                    <a:pt x="3180" y="1127"/>
                  </a:lnTo>
                  <a:lnTo>
                    <a:pt x="3175" y="1144"/>
                  </a:lnTo>
                  <a:lnTo>
                    <a:pt x="3175" y="1144"/>
                  </a:lnTo>
                  <a:lnTo>
                    <a:pt x="3159" y="1176"/>
                  </a:lnTo>
                  <a:lnTo>
                    <a:pt x="3138" y="1216"/>
                  </a:lnTo>
                  <a:lnTo>
                    <a:pt x="3130" y="1238"/>
                  </a:lnTo>
                  <a:lnTo>
                    <a:pt x="3123" y="1260"/>
                  </a:lnTo>
                  <a:lnTo>
                    <a:pt x="3120" y="1281"/>
                  </a:lnTo>
                  <a:lnTo>
                    <a:pt x="3120" y="1291"/>
                  </a:lnTo>
                  <a:lnTo>
                    <a:pt x="3121" y="1299"/>
                  </a:lnTo>
                  <a:lnTo>
                    <a:pt x="3121" y="1299"/>
                  </a:lnTo>
                  <a:lnTo>
                    <a:pt x="3128" y="1321"/>
                  </a:lnTo>
                  <a:lnTo>
                    <a:pt x="3142" y="1348"/>
                  </a:lnTo>
                  <a:lnTo>
                    <a:pt x="3159" y="1377"/>
                  </a:lnTo>
                  <a:lnTo>
                    <a:pt x="3177" y="1407"/>
                  </a:lnTo>
                  <a:lnTo>
                    <a:pt x="3194" y="1434"/>
                  </a:lnTo>
                  <a:lnTo>
                    <a:pt x="3209" y="1455"/>
                  </a:lnTo>
                  <a:lnTo>
                    <a:pt x="3219" y="1468"/>
                  </a:lnTo>
                  <a:lnTo>
                    <a:pt x="3221" y="1470"/>
                  </a:lnTo>
                  <a:lnTo>
                    <a:pt x="3223" y="1468"/>
                  </a:lnTo>
                  <a:lnTo>
                    <a:pt x="3223" y="1468"/>
                  </a:lnTo>
                  <a:lnTo>
                    <a:pt x="3221" y="1461"/>
                  </a:lnTo>
                  <a:lnTo>
                    <a:pt x="3219" y="1451"/>
                  </a:lnTo>
                  <a:lnTo>
                    <a:pt x="3214" y="1438"/>
                  </a:lnTo>
                  <a:lnTo>
                    <a:pt x="3212" y="1422"/>
                  </a:lnTo>
                  <a:lnTo>
                    <a:pt x="3209" y="1404"/>
                  </a:lnTo>
                  <a:lnTo>
                    <a:pt x="3211" y="1384"/>
                  </a:lnTo>
                  <a:lnTo>
                    <a:pt x="3214" y="1360"/>
                  </a:lnTo>
                  <a:lnTo>
                    <a:pt x="3218" y="1346"/>
                  </a:lnTo>
                  <a:lnTo>
                    <a:pt x="3223" y="1333"/>
                  </a:lnTo>
                  <a:lnTo>
                    <a:pt x="3223" y="1333"/>
                  </a:lnTo>
                  <a:lnTo>
                    <a:pt x="3233" y="1311"/>
                  </a:lnTo>
                  <a:lnTo>
                    <a:pt x="3243" y="1296"/>
                  </a:lnTo>
                  <a:lnTo>
                    <a:pt x="3253" y="1286"/>
                  </a:lnTo>
                  <a:lnTo>
                    <a:pt x="3261" y="1277"/>
                  </a:lnTo>
                  <a:lnTo>
                    <a:pt x="3268" y="1267"/>
                  </a:lnTo>
                  <a:lnTo>
                    <a:pt x="3275" y="1254"/>
                  </a:lnTo>
                  <a:lnTo>
                    <a:pt x="3280" y="1232"/>
                  </a:lnTo>
                  <a:lnTo>
                    <a:pt x="3283" y="1198"/>
                  </a:lnTo>
                  <a:lnTo>
                    <a:pt x="3283" y="1198"/>
                  </a:lnTo>
                  <a:lnTo>
                    <a:pt x="3295" y="1074"/>
                  </a:lnTo>
                  <a:lnTo>
                    <a:pt x="3304" y="995"/>
                  </a:lnTo>
                  <a:lnTo>
                    <a:pt x="3304" y="995"/>
                  </a:lnTo>
                  <a:lnTo>
                    <a:pt x="3309" y="944"/>
                  </a:lnTo>
                  <a:lnTo>
                    <a:pt x="3317" y="833"/>
                  </a:lnTo>
                  <a:lnTo>
                    <a:pt x="3317" y="833"/>
                  </a:lnTo>
                  <a:lnTo>
                    <a:pt x="3320" y="804"/>
                  </a:lnTo>
                  <a:lnTo>
                    <a:pt x="3327" y="769"/>
                  </a:lnTo>
                  <a:lnTo>
                    <a:pt x="3346" y="678"/>
                  </a:lnTo>
                  <a:lnTo>
                    <a:pt x="3369" y="573"/>
                  </a:lnTo>
                  <a:lnTo>
                    <a:pt x="3396" y="461"/>
                  </a:lnTo>
                  <a:lnTo>
                    <a:pt x="3443" y="267"/>
                  </a:lnTo>
                  <a:lnTo>
                    <a:pt x="3465" y="184"/>
                  </a:lnTo>
                  <a:lnTo>
                    <a:pt x="3465" y="184"/>
                  </a:lnTo>
                  <a:lnTo>
                    <a:pt x="3464" y="274"/>
                  </a:lnTo>
                  <a:lnTo>
                    <a:pt x="3462" y="343"/>
                  </a:lnTo>
                  <a:lnTo>
                    <a:pt x="3459" y="394"/>
                  </a:lnTo>
                  <a:lnTo>
                    <a:pt x="3459" y="394"/>
                  </a:lnTo>
                  <a:lnTo>
                    <a:pt x="3454" y="424"/>
                  </a:lnTo>
                  <a:lnTo>
                    <a:pt x="3442" y="480"/>
                  </a:lnTo>
                  <a:lnTo>
                    <a:pt x="3406" y="629"/>
                  </a:lnTo>
                  <a:lnTo>
                    <a:pt x="3376" y="769"/>
                  </a:lnTo>
                  <a:lnTo>
                    <a:pt x="3366" y="813"/>
                  </a:lnTo>
                  <a:lnTo>
                    <a:pt x="3364" y="823"/>
                  </a:lnTo>
                  <a:lnTo>
                    <a:pt x="3364" y="826"/>
                  </a:lnTo>
                  <a:lnTo>
                    <a:pt x="3364" y="826"/>
                  </a:lnTo>
                  <a:lnTo>
                    <a:pt x="3373" y="809"/>
                  </a:lnTo>
                  <a:lnTo>
                    <a:pt x="3388" y="770"/>
                  </a:lnTo>
                  <a:lnTo>
                    <a:pt x="3410" y="715"/>
                  </a:lnTo>
                  <a:lnTo>
                    <a:pt x="3435" y="649"/>
                  </a:lnTo>
                  <a:lnTo>
                    <a:pt x="3459" y="580"/>
                  </a:lnTo>
                  <a:lnTo>
                    <a:pt x="3479" y="514"/>
                  </a:lnTo>
                  <a:lnTo>
                    <a:pt x="3487" y="483"/>
                  </a:lnTo>
                  <a:lnTo>
                    <a:pt x="3494" y="456"/>
                  </a:lnTo>
                  <a:lnTo>
                    <a:pt x="3497" y="433"/>
                  </a:lnTo>
                  <a:lnTo>
                    <a:pt x="3499" y="414"/>
                  </a:lnTo>
                  <a:lnTo>
                    <a:pt x="3499" y="414"/>
                  </a:lnTo>
                  <a:lnTo>
                    <a:pt x="3497" y="350"/>
                  </a:lnTo>
                  <a:lnTo>
                    <a:pt x="3496" y="291"/>
                  </a:lnTo>
                  <a:lnTo>
                    <a:pt x="3496" y="264"/>
                  </a:lnTo>
                  <a:lnTo>
                    <a:pt x="3497" y="238"/>
                  </a:lnTo>
                  <a:lnTo>
                    <a:pt x="3501" y="216"/>
                  </a:lnTo>
                  <a:lnTo>
                    <a:pt x="3506" y="198"/>
                  </a:lnTo>
                  <a:lnTo>
                    <a:pt x="3506" y="198"/>
                  </a:lnTo>
                  <a:lnTo>
                    <a:pt x="3511" y="188"/>
                  </a:lnTo>
                  <a:lnTo>
                    <a:pt x="3521" y="176"/>
                  </a:lnTo>
                  <a:lnTo>
                    <a:pt x="3533" y="162"/>
                  </a:lnTo>
                  <a:lnTo>
                    <a:pt x="3548" y="147"/>
                  </a:lnTo>
                  <a:lnTo>
                    <a:pt x="3583" y="117"/>
                  </a:lnTo>
                  <a:lnTo>
                    <a:pt x="3619" y="88"/>
                  </a:lnTo>
                  <a:lnTo>
                    <a:pt x="3619" y="88"/>
                  </a:lnTo>
                  <a:close/>
                  <a:moveTo>
                    <a:pt x="3325" y="78"/>
                  </a:moveTo>
                  <a:lnTo>
                    <a:pt x="3325" y="78"/>
                  </a:lnTo>
                  <a:lnTo>
                    <a:pt x="3258" y="71"/>
                  </a:lnTo>
                  <a:lnTo>
                    <a:pt x="3182" y="144"/>
                  </a:lnTo>
                  <a:lnTo>
                    <a:pt x="3182" y="144"/>
                  </a:lnTo>
                  <a:lnTo>
                    <a:pt x="3164" y="162"/>
                  </a:lnTo>
                  <a:lnTo>
                    <a:pt x="3147" y="181"/>
                  </a:lnTo>
                  <a:lnTo>
                    <a:pt x="3132" y="199"/>
                  </a:lnTo>
                  <a:lnTo>
                    <a:pt x="3118" y="218"/>
                  </a:lnTo>
                  <a:lnTo>
                    <a:pt x="3108" y="237"/>
                  </a:lnTo>
                  <a:lnTo>
                    <a:pt x="3100" y="255"/>
                  </a:lnTo>
                  <a:lnTo>
                    <a:pt x="3093" y="274"/>
                  </a:lnTo>
                  <a:lnTo>
                    <a:pt x="3088" y="292"/>
                  </a:lnTo>
                  <a:lnTo>
                    <a:pt x="3088" y="292"/>
                  </a:lnTo>
                  <a:lnTo>
                    <a:pt x="3084" y="316"/>
                  </a:lnTo>
                  <a:lnTo>
                    <a:pt x="3084" y="348"/>
                  </a:lnTo>
                  <a:lnTo>
                    <a:pt x="3084" y="422"/>
                  </a:lnTo>
                  <a:lnTo>
                    <a:pt x="3088" y="515"/>
                  </a:lnTo>
                  <a:lnTo>
                    <a:pt x="3088" y="515"/>
                  </a:lnTo>
                  <a:lnTo>
                    <a:pt x="3093" y="482"/>
                  </a:lnTo>
                  <a:lnTo>
                    <a:pt x="3108" y="404"/>
                  </a:lnTo>
                  <a:lnTo>
                    <a:pt x="3116" y="360"/>
                  </a:lnTo>
                  <a:lnTo>
                    <a:pt x="3127" y="318"/>
                  </a:lnTo>
                  <a:lnTo>
                    <a:pt x="3137" y="282"/>
                  </a:lnTo>
                  <a:lnTo>
                    <a:pt x="3143" y="269"/>
                  </a:lnTo>
                  <a:lnTo>
                    <a:pt x="3148" y="259"/>
                  </a:lnTo>
                  <a:lnTo>
                    <a:pt x="3148" y="259"/>
                  </a:lnTo>
                  <a:lnTo>
                    <a:pt x="3159" y="245"/>
                  </a:lnTo>
                  <a:lnTo>
                    <a:pt x="3175" y="226"/>
                  </a:lnTo>
                  <a:lnTo>
                    <a:pt x="3221" y="179"/>
                  </a:lnTo>
                  <a:lnTo>
                    <a:pt x="3275" y="125"/>
                  </a:lnTo>
                  <a:lnTo>
                    <a:pt x="3325" y="78"/>
                  </a:lnTo>
                  <a:lnTo>
                    <a:pt x="3325" y="78"/>
                  </a:lnTo>
                  <a:close/>
                  <a:moveTo>
                    <a:pt x="2784" y="27"/>
                  </a:moveTo>
                  <a:lnTo>
                    <a:pt x="2784" y="27"/>
                  </a:lnTo>
                  <a:lnTo>
                    <a:pt x="2692" y="19"/>
                  </a:lnTo>
                  <a:lnTo>
                    <a:pt x="2692" y="19"/>
                  </a:lnTo>
                  <a:lnTo>
                    <a:pt x="2665" y="29"/>
                  </a:lnTo>
                  <a:lnTo>
                    <a:pt x="2653" y="36"/>
                  </a:lnTo>
                  <a:lnTo>
                    <a:pt x="2643" y="42"/>
                  </a:lnTo>
                  <a:lnTo>
                    <a:pt x="2634" y="49"/>
                  </a:lnTo>
                  <a:lnTo>
                    <a:pt x="2628" y="58"/>
                  </a:lnTo>
                  <a:lnTo>
                    <a:pt x="2624" y="66"/>
                  </a:lnTo>
                  <a:lnTo>
                    <a:pt x="2623" y="76"/>
                  </a:lnTo>
                  <a:lnTo>
                    <a:pt x="2623" y="76"/>
                  </a:lnTo>
                  <a:lnTo>
                    <a:pt x="2624" y="113"/>
                  </a:lnTo>
                  <a:lnTo>
                    <a:pt x="2626" y="144"/>
                  </a:lnTo>
                  <a:lnTo>
                    <a:pt x="2626" y="181"/>
                  </a:lnTo>
                  <a:lnTo>
                    <a:pt x="2626" y="205"/>
                  </a:lnTo>
                  <a:lnTo>
                    <a:pt x="2623" y="232"/>
                  </a:lnTo>
                  <a:lnTo>
                    <a:pt x="2623" y="232"/>
                  </a:lnTo>
                  <a:lnTo>
                    <a:pt x="2617" y="270"/>
                  </a:lnTo>
                  <a:lnTo>
                    <a:pt x="2607" y="323"/>
                  </a:lnTo>
                  <a:lnTo>
                    <a:pt x="2582" y="444"/>
                  </a:lnTo>
                  <a:lnTo>
                    <a:pt x="2548" y="596"/>
                  </a:lnTo>
                  <a:lnTo>
                    <a:pt x="2548" y="596"/>
                  </a:lnTo>
                  <a:lnTo>
                    <a:pt x="2560" y="574"/>
                  </a:lnTo>
                  <a:lnTo>
                    <a:pt x="2585" y="520"/>
                  </a:lnTo>
                  <a:lnTo>
                    <a:pt x="2617" y="449"/>
                  </a:lnTo>
                  <a:lnTo>
                    <a:pt x="2631" y="414"/>
                  </a:lnTo>
                  <a:lnTo>
                    <a:pt x="2643" y="380"/>
                  </a:lnTo>
                  <a:lnTo>
                    <a:pt x="2643" y="380"/>
                  </a:lnTo>
                  <a:lnTo>
                    <a:pt x="2688" y="232"/>
                  </a:lnTo>
                  <a:lnTo>
                    <a:pt x="2707" y="167"/>
                  </a:lnTo>
                  <a:lnTo>
                    <a:pt x="2717" y="130"/>
                  </a:lnTo>
                  <a:lnTo>
                    <a:pt x="2717" y="130"/>
                  </a:lnTo>
                  <a:lnTo>
                    <a:pt x="2719" y="122"/>
                  </a:lnTo>
                  <a:lnTo>
                    <a:pt x="2724" y="112"/>
                  </a:lnTo>
                  <a:lnTo>
                    <a:pt x="2734" y="93"/>
                  </a:lnTo>
                  <a:lnTo>
                    <a:pt x="2751" y="63"/>
                  </a:lnTo>
                  <a:lnTo>
                    <a:pt x="2751" y="63"/>
                  </a:lnTo>
                  <a:lnTo>
                    <a:pt x="2762" y="49"/>
                  </a:lnTo>
                  <a:lnTo>
                    <a:pt x="2784" y="27"/>
                  </a:lnTo>
                  <a:lnTo>
                    <a:pt x="2784" y="27"/>
                  </a:lnTo>
                  <a:close/>
                  <a:moveTo>
                    <a:pt x="2575" y="14"/>
                  </a:moveTo>
                  <a:lnTo>
                    <a:pt x="2575" y="14"/>
                  </a:lnTo>
                  <a:lnTo>
                    <a:pt x="2547" y="12"/>
                  </a:lnTo>
                  <a:lnTo>
                    <a:pt x="2547" y="12"/>
                  </a:lnTo>
                  <a:lnTo>
                    <a:pt x="2489" y="44"/>
                  </a:lnTo>
                  <a:lnTo>
                    <a:pt x="2467" y="59"/>
                  </a:lnTo>
                  <a:lnTo>
                    <a:pt x="2459" y="64"/>
                  </a:lnTo>
                  <a:lnTo>
                    <a:pt x="2454" y="69"/>
                  </a:lnTo>
                  <a:lnTo>
                    <a:pt x="2454" y="69"/>
                  </a:lnTo>
                  <a:lnTo>
                    <a:pt x="2447" y="80"/>
                  </a:lnTo>
                  <a:lnTo>
                    <a:pt x="2439" y="95"/>
                  </a:lnTo>
                  <a:lnTo>
                    <a:pt x="2422" y="132"/>
                  </a:lnTo>
                  <a:lnTo>
                    <a:pt x="2405" y="166"/>
                  </a:lnTo>
                  <a:lnTo>
                    <a:pt x="2398" y="178"/>
                  </a:lnTo>
                  <a:lnTo>
                    <a:pt x="2393" y="184"/>
                  </a:lnTo>
                  <a:lnTo>
                    <a:pt x="2393" y="184"/>
                  </a:lnTo>
                  <a:lnTo>
                    <a:pt x="2390" y="188"/>
                  </a:lnTo>
                  <a:lnTo>
                    <a:pt x="2387" y="188"/>
                  </a:lnTo>
                  <a:lnTo>
                    <a:pt x="2380" y="188"/>
                  </a:lnTo>
                  <a:lnTo>
                    <a:pt x="2375" y="186"/>
                  </a:lnTo>
                  <a:lnTo>
                    <a:pt x="2373" y="184"/>
                  </a:lnTo>
                  <a:lnTo>
                    <a:pt x="2373" y="184"/>
                  </a:lnTo>
                  <a:lnTo>
                    <a:pt x="2371" y="164"/>
                  </a:lnTo>
                  <a:lnTo>
                    <a:pt x="2371" y="145"/>
                  </a:lnTo>
                  <a:lnTo>
                    <a:pt x="2373" y="123"/>
                  </a:lnTo>
                  <a:lnTo>
                    <a:pt x="2373" y="123"/>
                  </a:lnTo>
                  <a:lnTo>
                    <a:pt x="2376" y="107"/>
                  </a:lnTo>
                  <a:lnTo>
                    <a:pt x="2380" y="100"/>
                  </a:lnTo>
                  <a:lnTo>
                    <a:pt x="2385" y="93"/>
                  </a:lnTo>
                  <a:lnTo>
                    <a:pt x="2393" y="83"/>
                  </a:lnTo>
                  <a:lnTo>
                    <a:pt x="2393" y="83"/>
                  </a:lnTo>
                  <a:lnTo>
                    <a:pt x="2408" y="73"/>
                  </a:lnTo>
                  <a:lnTo>
                    <a:pt x="2437" y="56"/>
                  </a:lnTo>
                  <a:lnTo>
                    <a:pt x="2515" y="12"/>
                  </a:lnTo>
                  <a:lnTo>
                    <a:pt x="2515" y="12"/>
                  </a:lnTo>
                  <a:lnTo>
                    <a:pt x="2464" y="14"/>
                  </a:lnTo>
                  <a:lnTo>
                    <a:pt x="2464" y="14"/>
                  </a:lnTo>
                  <a:lnTo>
                    <a:pt x="2407" y="36"/>
                  </a:lnTo>
                  <a:lnTo>
                    <a:pt x="2407" y="36"/>
                  </a:lnTo>
                  <a:lnTo>
                    <a:pt x="2383" y="44"/>
                  </a:lnTo>
                  <a:lnTo>
                    <a:pt x="2363" y="47"/>
                  </a:lnTo>
                  <a:lnTo>
                    <a:pt x="2333" y="53"/>
                  </a:lnTo>
                  <a:lnTo>
                    <a:pt x="2323" y="56"/>
                  </a:lnTo>
                  <a:lnTo>
                    <a:pt x="2319" y="58"/>
                  </a:lnTo>
                  <a:lnTo>
                    <a:pt x="2316" y="61"/>
                  </a:lnTo>
                  <a:lnTo>
                    <a:pt x="2314" y="64"/>
                  </a:lnTo>
                  <a:lnTo>
                    <a:pt x="2312" y="69"/>
                  </a:lnTo>
                  <a:lnTo>
                    <a:pt x="2312" y="83"/>
                  </a:lnTo>
                  <a:lnTo>
                    <a:pt x="2312" y="83"/>
                  </a:lnTo>
                  <a:lnTo>
                    <a:pt x="2316" y="105"/>
                  </a:lnTo>
                  <a:lnTo>
                    <a:pt x="2317" y="115"/>
                  </a:lnTo>
                  <a:lnTo>
                    <a:pt x="2321" y="127"/>
                  </a:lnTo>
                  <a:lnTo>
                    <a:pt x="2326" y="157"/>
                  </a:lnTo>
                  <a:lnTo>
                    <a:pt x="2326" y="157"/>
                  </a:lnTo>
                  <a:lnTo>
                    <a:pt x="2333" y="194"/>
                  </a:lnTo>
                  <a:lnTo>
                    <a:pt x="2338" y="223"/>
                  </a:lnTo>
                  <a:lnTo>
                    <a:pt x="2339" y="240"/>
                  </a:lnTo>
                  <a:lnTo>
                    <a:pt x="2339" y="257"/>
                  </a:lnTo>
                  <a:lnTo>
                    <a:pt x="2338" y="279"/>
                  </a:lnTo>
                  <a:lnTo>
                    <a:pt x="2333" y="306"/>
                  </a:lnTo>
                  <a:lnTo>
                    <a:pt x="2333" y="306"/>
                  </a:lnTo>
                  <a:lnTo>
                    <a:pt x="2326" y="338"/>
                  </a:lnTo>
                  <a:lnTo>
                    <a:pt x="2316" y="372"/>
                  </a:lnTo>
                  <a:lnTo>
                    <a:pt x="2292" y="436"/>
                  </a:lnTo>
                  <a:lnTo>
                    <a:pt x="2274" y="483"/>
                  </a:lnTo>
                  <a:lnTo>
                    <a:pt x="2270" y="495"/>
                  </a:lnTo>
                  <a:lnTo>
                    <a:pt x="2270" y="497"/>
                  </a:lnTo>
                  <a:lnTo>
                    <a:pt x="2272" y="495"/>
                  </a:lnTo>
                  <a:lnTo>
                    <a:pt x="2272" y="495"/>
                  </a:lnTo>
                  <a:lnTo>
                    <a:pt x="2279" y="482"/>
                  </a:lnTo>
                  <a:lnTo>
                    <a:pt x="2289" y="458"/>
                  </a:lnTo>
                  <a:lnTo>
                    <a:pt x="2319" y="390"/>
                  </a:lnTo>
                  <a:lnTo>
                    <a:pt x="2351" y="316"/>
                  </a:lnTo>
                  <a:lnTo>
                    <a:pt x="2366" y="286"/>
                  </a:lnTo>
                  <a:lnTo>
                    <a:pt x="2380" y="265"/>
                  </a:lnTo>
                  <a:lnTo>
                    <a:pt x="2380" y="265"/>
                  </a:lnTo>
                  <a:lnTo>
                    <a:pt x="2393" y="247"/>
                  </a:lnTo>
                  <a:lnTo>
                    <a:pt x="2410" y="221"/>
                  </a:lnTo>
                  <a:lnTo>
                    <a:pt x="2446" y="166"/>
                  </a:lnTo>
                  <a:lnTo>
                    <a:pt x="2488" y="96"/>
                  </a:lnTo>
                  <a:lnTo>
                    <a:pt x="2575" y="14"/>
                  </a:lnTo>
                  <a:close/>
                  <a:moveTo>
                    <a:pt x="1636" y="137"/>
                  </a:moveTo>
                  <a:lnTo>
                    <a:pt x="1636" y="137"/>
                  </a:lnTo>
                  <a:lnTo>
                    <a:pt x="1512" y="169"/>
                  </a:lnTo>
                  <a:lnTo>
                    <a:pt x="1512" y="169"/>
                  </a:lnTo>
                  <a:lnTo>
                    <a:pt x="1503" y="186"/>
                  </a:lnTo>
                  <a:lnTo>
                    <a:pt x="1497" y="205"/>
                  </a:lnTo>
                  <a:lnTo>
                    <a:pt x="1497" y="205"/>
                  </a:lnTo>
                  <a:lnTo>
                    <a:pt x="1483" y="265"/>
                  </a:lnTo>
                  <a:lnTo>
                    <a:pt x="1470" y="326"/>
                  </a:lnTo>
                  <a:lnTo>
                    <a:pt x="1470" y="326"/>
                  </a:lnTo>
                  <a:lnTo>
                    <a:pt x="1463" y="357"/>
                  </a:lnTo>
                  <a:lnTo>
                    <a:pt x="1449" y="402"/>
                  </a:lnTo>
                  <a:lnTo>
                    <a:pt x="1416" y="512"/>
                  </a:lnTo>
                  <a:lnTo>
                    <a:pt x="1389" y="605"/>
                  </a:lnTo>
                  <a:lnTo>
                    <a:pt x="1384" y="627"/>
                  </a:lnTo>
                  <a:lnTo>
                    <a:pt x="1384" y="629"/>
                  </a:lnTo>
                  <a:lnTo>
                    <a:pt x="1385" y="629"/>
                  </a:lnTo>
                  <a:lnTo>
                    <a:pt x="1389" y="623"/>
                  </a:lnTo>
                  <a:lnTo>
                    <a:pt x="1389" y="623"/>
                  </a:lnTo>
                  <a:lnTo>
                    <a:pt x="1400" y="600"/>
                  </a:lnTo>
                  <a:lnTo>
                    <a:pt x="1417" y="564"/>
                  </a:lnTo>
                  <a:lnTo>
                    <a:pt x="1456" y="478"/>
                  </a:lnTo>
                  <a:lnTo>
                    <a:pt x="1492" y="390"/>
                  </a:lnTo>
                  <a:lnTo>
                    <a:pt x="1517" y="326"/>
                  </a:lnTo>
                  <a:lnTo>
                    <a:pt x="1517" y="326"/>
                  </a:lnTo>
                  <a:lnTo>
                    <a:pt x="1539" y="262"/>
                  </a:lnTo>
                  <a:lnTo>
                    <a:pt x="1547" y="243"/>
                  </a:lnTo>
                  <a:lnTo>
                    <a:pt x="1557" y="225"/>
                  </a:lnTo>
                  <a:lnTo>
                    <a:pt x="1557" y="225"/>
                  </a:lnTo>
                  <a:lnTo>
                    <a:pt x="1569" y="208"/>
                  </a:lnTo>
                  <a:lnTo>
                    <a:pt x="1589" y="186"/>
                  </a:lnTo>
                  <a:lnTo>
                    <a:pt x="1636" y="137"/>
                  </a:lnTo>
                  <a:lnTo>
                    <a:pt x="1636" y="137"/>
                  </a:lnTo>
                  <a:close/>
                  <a:moveTo>
                    <a:pt x="377" y="1588"/>
                  </a:moveTo>
                  <a:lnTo>
                    <a:pt x="377" y="1588"/>
                  </a:lnTo>
                  <a:lnTo>
                    <a:pt x="367" y="1607"/>
                  </a:lnTo>
                  <a:lnTo>
                    <a:pt x="367" y="1607"/>
                  </a:lnTo>
                  <a:lnTo>
                    <a:pt x="401" y="1603"/>
                  </a:lnTo>
                  <a:lnTo>
                    <a:pt x="414" y="1603"/>
                  </a:lnTo>
                  <a:lnTo>
                    <a:pt x="425" y="1603"/>
                  </a:lnTo>
                  <a:lnTo>
                    <a:pt x="425" y="1603"/>
                  </a:lnTo>
                  <a:lnTo>
                    <a:pt x="433" y="1605"/>
                  </a:lnTo>
                  <a:lnTo>
                    <a:pt x="440" y="1607"/>
                  </a:lnTo>
                  <a:lnTo>
                    <a:pt x="445" y="1610"/>
                  </a:lnTo>
                  <a:lnTo>
                    <a:pt x="450" y="1613"/>
                  </a:lnTo>
                  <a:lnTo>
                    <a:pt x="453" y="1620"/>
                  </a:lnTo>
                  <a:lnTo>
                    <a:pt x="458" y="1623"/>
                  </a:lnTo>
                  <a:lnTo>
                    <a:pt x="458" y="1623"/>
                  </a:lnTo>
                  <a:lnTo>
                    <a:pt x="462" y="1625"/>
                  </a:lnTo>
                  <a:lnTo>
                    <a:pt x="463" y="1630"/>
                  </a:lnTo>
                  <a:lnTo>
                    <a:pt x="473" y="1649"/>
                  </a:lnTo>
                  <a:lnTo>
                    <a:pt x="487" y="1679"/>
                  </a:lnTo>
                  <a:lnTo>
                    <a:pt x="512" y="1725"/>
                  </a:lnTo>
                  <a:lnTo>
                    <a:pt x="512" y="1725"/>
                  </a:lnTo>
                  <a:lnTo>
                    <a:pt x="526" y="1754"/>
                  </a:lnTo>
                  <a:lnTo>
                    <a:pt x="537" y="1786"/>
                  </a:lnTo>
                  <a:lnTo>
                    <a:pt x="548" y="1819"/>
                  </a:lnTo>
                  <a:lnTo>
                    <a:pt x="556" y="1852"/>
                  </a:lnTo>
                  <a:lnTo>
                    <a:pt x="568" y="1907"/>
                  </a:lnTo>
                  <a:lnTo>
                    <a:pt x="573" y="1934"/>
                  </a:lnTo>
                  <a:lnTo>
                    <a:pt x="573" y="1934"/>
                  </a:lnTo>
                  <a:lnTo>
                    <a:pt x="571" y="1931"/>
                  </a:lnTo>
                  <a:lnTo>
                    <a:pt x="561" y="1916"/>
                  </a:lnTo>
                  <a:lnTo>
                    <a:pt x="534" y="1862"/>
                  </a:lnTo>
                  <a:lnTo>
                    <a:pt x="504" y="1799"/>
                  </a:lnTo>
                  <a:lnTo>
                    <a:pt x="492" y="1775"/>
                  </a:lnTo>
                  <a:lnTo>
                    <a:pt x="485" y="1759"/>
                  </a:lnTo>
                  <a:lnTo>
                    <a:pt x="485" y="1759"/>
                  </a:lnTo>
                  <a:lnTo>
                    <a:pt x="480" y="1747"/>
                  </a:lnTo>
                  <a:lnTo>
                    <a:pt x="473" y="1730"/>
                  </a:lnTo>
                  <a:lnTo>
                    <a:pt x="455" y="1698"/>
                  </a:lnTo>
                  <a:lnTo>
                    <a:pt x="431" y="1657"/>
                  </a:lnTo>
                  <a:lnTo>
                    <a:pt x="377" y="1630"/>
                  </a:lnTo>
                  <a:lnTo>
                    <a:pt x="411" y="1678"/>
                  </a:lnTo>
                  <a:lnTo>
                    <a:pt x="323" y="1699"/>
                  </a:lnTo>
                  <a:lnTo>
                    <a:pt x="322" y="1705"/>
                  </a:lnTo>
                  <a:lnTo>
                    <a:pt x="322" y="1705"/>
                  </a:lnTo>
                  <a:lnTo>
                    <a:pt x="369" y="1705"/>
                  </a:lnTo>
                  <a:lnTo>
                    <a:pt x="398" y="1705"/>
                  </a:lnTo>
                  <a:lnTo>
                    <a:pt x="398" y="1705"/>
                  </a:lnTo>
                  <a:lnTo>
                    <a:pt x="408" y="1710"/>
                  </a:lnTo>
                  <a:lnTo>
                    <a:pt x="423" y="1721"/>
                  </a:lnTo>
                  <a:lnTo>
                    <a:pt x="431" y="1730"/>
                  </a:lnTo>
                  <a:lnTo>
                    <a:pt x="440" y="1738"/>
                  </a:lnTo>
                  <a:lnTo>
                    <a:pt x="446" y="1748"/>
                  </a:lnTo>
                  <a:lnTo>
                    <a:pt x="452" y="1759"/>
                  </a:lnTo>
                  <a:lnTo>
                    <a:pt x="452" y="1759"/>
                  </a:lnTo>
                  <a:lnTo>
                    <a:pt x="457" y="1782"/>
                  </a:lnTo>
                  <a:lnTo>
                    <a:pt x="462" y="1813"/>
                  </a:lnTo>
                  <a:lnTo>
                    <a:pt x="468" y="1846"/>
                  </a:lnTo>
                  <a:lnTo>
                    <a:pt x="478" y="1887"/>
                  </a:lnTo>
                  <a:lnTo>
                    <a:pt x="478" y="1887"/>
                  </a:lnTo>
                  <a:lnTo>
                    <a:pt x="487" y="1907"/>
                  </a:lnTo>
                  <a:lnTo>
                    <a:pt x="497" y="1926"/>
                  </a:lnTo>
                  <a:lnTo>
                    <a:pt x="511" y="1943"/>
                  </a:lnTo>
                  <a:lnTo>
                    <a:pt x="526" y="1958"/>
                  </a:lnTo>
                  <a:lnTo>
                    <a:pt x="558" y="1990"/>
                  </a:lnTo>
                  <a:lnTo>
                    <a:pt x="593" y="2022"/>
                  </a:lnTo>
                  <a:lnTo>
                    <a:pt x="593" y="2022"/>
                  </a:lnTo>
                  <a:lnTo>
                    <a:pt x="620" y="2051"/>
                  </a:lnTo>
                  <a:lnTo>
                    <a:pt x="640" y="2078"/>
                  </a:lnTo>
                  <a:lnTo>
                    <a:pt x="655" y="2064"/>
                  </a:lnTo>
                  <a:lnTo>
                    <a:pt x="640" y="2002"/>
                  </a:lnTo>
                  <a:lnTo>
                    <a:pt x="640" y="2002"/>
                  </a:lnTo>
                  <a:lnTo>
                    <a:pt x="634" y="1968"/>
                  </a:lnTo>
                  <a:lnTo>
                    <a:pt x="627" y="1941"/>
                  </a:lnTo>
                  <a:lnTo>
                    <a:pt x="627" y="1941"/>
                  </a:lnTo>
                  <a:lnTo>
                    <a:pt x="620" y="1914"/>
                  </a:lnTo>
                  <a:lnTo>
                    <a:pt x="613" y="1887"/>
                  </a:lnTo>
                  <a:lnTo>
                    <a:pt x="613" y="1887"/>
                  </a:lnTo>
                  <a:lnTo>
                    <a:pt x="608" y="1868"/>
                  </a:lnTo>
                  <a:lnTo>
                    <a:pt x="600" y="1843"/>
                  </a:lnTo>
                  <a:lnTo>
                    <a:pt x="591" y="1814"/>
                  </a:lnTo>
                  <a:lnTo>
                    <a:pt x="588" y="1799"/>
                  </a:lnTo>
                  <a:lnTo>
                    <a:pt x="586" y="1786"/>
                  </a:lnTo>
                  <a:lnTo>
                    <a:pt x="586" y="1786"/>
                  </a:lnTo>
                  <a:lnTo>
                    <a:pt x="585" y="1772"/>
                  </a:lnTo>
                  <a:lnTo>
                    <a:pt x="580" y="1760"/>
                  </a:lnTo>
                  <a:lnTo>
                    <a:pt x="571" y="1748"/>
                  </a:lnTo>
                  <a:lnTo>
                    <a:pt x="563" y="1737"/>
                  </a:lnTo>
                  <a:lnTo>
                    <a:pt x="546" y="1715"/>
                  </a:lnTo>
                  <a:lnTo>
                    <a:pt x="537" y="1703"/>
                  </a:lnTo>
                  <a:lnTo>
                    <a:pt x="532" y="1691"/>
                  </a:lnTo>
                  <a:lnTo>
                    <a:pt x="532" y="1691"/>
                  </a:lnTo>
                  <a:lnTo>
                    <a:pt x="527" y="1679"/>
                  </a:lnTo>
                  <a:lnTo>
                    <a:pt x="521" y="1667"/>
                  </a:lnTo>
                  <a:lnTo>
                    <a:pt x="505" y="1642"/>
                  </a:lnTo>
                  <a:lnTo>
                    <a:pt x="492" y="1622"/>
                  </a:lnTo>
                  <a:lnTo>
                    <a:pt x="487" y="1612"/>
                  </a:lnTo>
                  <a:lnTo>
                    <a:pt x="485" y="1603"/>
                  </a:lnTo>
                  <a:lnTo>
                    <a:pt x="485" y="1603"/>
                  </a:lnTo>
                  <a:lnTo>
                    <a:pt x="484" y="1596"/>
                  </a:lnTo>
                  <a:lnTo>
                    <a:pt x="480" y="1593"/>
                  </a:lnTo>
                  <a:lnTo>
                    <a:pt x="477" y="1590"/>
                  </a:lnTo>
                  <a:lnTo>
                    <a:pt x="472" y="1588"/>
                  </a:lnTo>
                  <a:lnTo>
                    <a:pt x="457" y="1586"/>
                  </a:lnTo>
                  <a:lnTo>
                    <a:pt x="438" y="1583"/>
                  </a:lnTo>
                  <a:lnTo>
                    <a:pt x="438" y="1583"/>
                  </a:lnTo>
                  <a:lnTo>
                    <a:pt x="426" y="1581"/>
                  </a:lnTo>
                  <a:lnTo>
                    <a:pt x="413" y="1583"/>
                  </a:lnTo>
                  <a:lnTo>
                    <a:pt x="377" y="1588"/>
                  </a:lnTo>
                  <a:lnTo>
                    <a:pt x="377" y="1588"/>
                  </a:lnTo>
                  <a:close/>
                  <a:moveTo>
                    <a:pt x="354" y="2330"/>
                  </a:moveTo>
                  <a:lnTo>
                    <a:pt x="354" y="2330"/>
                  </a:lnTo>
                  <a:lnTo>
                    <a:pt x="381" y="2308"/>
                  </a:lnTo>
                  <a:lnTo>
                    <a:pt x="381" y="2308"/>
                  </a:lnTo>
                  <a:lnTo>
                    <a:pt x="355" y="2303"/>
                  </a:lnTo>
                  <a:lnTo>
                    <a:pt x="332" y="2297"/>
                  </a:lnTo>
                  <a:lnTo>
                    <a:pt x="312" y="2292"/>
                  </a:lnTo>
                  <a:lnTo>
                    <a:pt x="303" y="2289"/>
                  </a:lnTo>
                  <a:lnTo>
                    <a:pt x="296" y="2286"/>
                  </a:lnTo>
                  <a:lnTo>
                    <a:pt x="296" y="2286"/>
                  </a:lnTo>
                  <a:lnTo>
                    <a:pt x="283" y="2277"/>
                  </a:lnTo>
                  <a:lnTo>
                    <a:pt x="280" y="2272"/>
                  </a:lnTo>
                  <a:lnTo>
                    <a:pt x="276" y="2265"/>
                  </a:lnTo>
                  <a:lnTo>
                    <a:pt x="263" y="2245"/>
                  </a:lnTo>
                  <a:lnTo>
                    <a:pt x="263" y="2245"/>
                  </a:lnTo>
                  <a:lnTo>
                    <a:pt x="253" y="2233"/>
                  </a:lnTo>
                  <a:lnTo>
                    <a:pt x="246" y="2228"/>
                  </a:lnTo>
                  <a:lnTo>
                    <a:pt x="239" y="2227"/>
                  </a:lnTo>
                  <a:lnTo>
                    <a:pt x="234" y="2225"/>
                  </a:lnTo>
                  <a:lnTo>
                    <a:pt x="231" y="2223"/>
                  </a:lnTo>
                  <a:lnTo>
                    <a:pt x="227" y="2220"/>
                  </a:lnTo>
                  <a:lnTo>
                    <a:pt x="224" y="2213"/>
                  </a:lnTo>
                  <a:lnTo>
                    <a:pt x="222" y="2198"/>
                  </a:lnTo>
                  <a:lnTo>
                    <a:pt x="222" y="2198"/>
                  </a:lnTo>
                  <a:lnTo>
                    <a:pt x="219" y="2169"/>
                  </a:lnTo>
                  <a:lnTo>
                    <a:pt x="219" y="2150"/>
                  </a:lnTo>
                  <a:lnTo>
                    <a:pt x="219" y="2139"/>
                  </a:lnTo>
                  <a:lnTo>
                    <a:pt x="216" y="2130"/>
                  </a:lnTo>
                  <a:lnTo>
                    <a:pt x="216" y="2130"/>
                  </a:lnTo>
                  <a:lnTo>
                    <a:pt x="207" y="2120"/>
                  </a:lnTo>
                  <a:lnTo>
                    <a:pt x="197" y="2108"/>
                  </a:lnTo>
                  <a:lnTo>
                    <a:pt x="182" y="2096"/>
                  </a:lnTo>
                  <a:lnTo>
                    <a:pt x="182" y="2096"/>
                  </a:lnTo>
                  <a:lnTo>
                    <a:pt x="185" y="2129"/>
                  </a:lnTo>
                  <a:lnTo>
                    <a:pt x="185" y="2162"/>
                  </a:lnTo>
                  <a:lnTo>
                    <a:pt x="184" y="2179"/>
                  </a:lnTo>
                  <a:lnTo>
                    <a:pt x="182" y="2198"/>
                  </a:lnTo>
                  <a:lnTo>
                    <a:pt x="182" y="2198"/>
                  </a:lnTo>
                  <a:lnTo>
                    <a:pt x="178" y="2215"/>
                  </a:lnTo>
                  <a:lnTo>
                    <a:pt x="173" y="2233"/>
                  </a:lnTo>
                  <a:lnTo>
                    <a:pt x="162" y="2265"/>
                  </a:lnTo>
                  <a:lnTo>
                    <a:pt x="160" y="2281"/>
                  </a:lnTo>
                  <a:lnTo>
                    <a:pt x="158" y="2287"/>
                  </a:lnTo>
                  <a:lnTo>
                    <a:pt x="160" y="2292"/>
                  </a:lnTo>
                  <a:lnTo>
                    <a:pt x="162" y="2299"/>
                  </a:lnTo>
                  <a:lnTo>
                    <a:pt x="165" y="2304"/>
                  </a:lnTo>
                  <a:lnTo>
                    <a:pt x="168" y="2309"/>
                  </a:lnTo>
                  <a:lnTo>
                    <a:pt x="175" y="2313"/>
                  </a:lnTo>
                  <a:lnTo>
                    <a:pt x="175" y="2313"/>
                  </a:lnTo>
                  <a:lnTo>
                    <a:pt x="189" y="2319"/>
                  </a:lnTo>
                  <a:lnTo>
                    <a:pt x="202" y="2324"/>
                  </a:lnTo>
                  <a:lnTo>
                    <a:pt x="227" y="2331"/>
                  </a:lnTo>
                  <a:lnTo>
                    <a:pt x="249" y="2336"/>
                  </a:lnTo>
                  <a:lnTo>
                    <a:pt x="269" y="2340"/>
                  </a:lnTo>
                  <a:lnTo>
                    <a:pt x="269" y="2340"/>
                  </a:lnTo>
                  <a:lnTo>
                    <a:pt x="283" y="2340"/>
                  </a:lnTo>
                  <a:lnTo>
                    <a:pt x="303" y="2338"/>
                  </a:lnTo>
                  <a:lnTo>
                    <a:pt x="354" y="2330"/>
                  </a:lnTo>
                  <a:lnTo>
                    <a:pt x="354" y="2330"/>
                  </a:lnTo>
                  <a:close/>
                  <a:moveTo>
                    <a:pt x="472" y="2227"/>
                  </a:moveTo>
                  <a:lnTo>
                    <a:pt x="531" y="2174"/>
                  </a:lnTo>
                  <a:lnTo>
                    <a:pt x="531" y="2174"/>
                  </a:lnTo>
                  <a:lnTo>
                    <a:pt x="512" y="2161"/>
                  </a:lnTo>
                  <a:lnTo>
                    <a:pt x="485" y="2144"/>
                  </a:lnTo>
                  <a:lnTo>
                    <a:pt x="485" y="2144"/>
                  </a:lnTo>
                  <a:lnTo>
                    <a:pt x="467" y="2135"/>
                  </a:lnTo>
                  <a:lnTo>
                    <a:pt x="452" y="2129"/>
                  </a:lnTo>
                  <a:lnTo>
                    <a:pt x="430" y="2120"/>
                  </a:lnTo>
                  <a:lnTo>
                    <a:pt x="421" y="2117"/>
                  </a:lnTo>
                  <a:lnTo>
                    <a:pt x="414" y="2113"/>
                  </a:lnTo>
                  <a:lnTo>
                    <a:pt x="409" y="2107"/>
                  </a:lnTo>
                  <a:lnTo>
                    <a:pt x="404" y="2096"/>
                  </a:lnTo>
                  <a:lnTo>
                    <a:pt x="404" y="2096"/>
                  </a:lnTo>
                  <a:lnTo>
                    <a:pt x="393" y="2069"/>
                  </a:lnTo>
                  <a:lnTo>
                    <a:pt x="377" y="2037"/>
                  </a:lnTo>
                  <a:lnTo>
                    <a:pt x="362" y="2009"/>
                  </a:lnTo>
                  <a:lnTo>
                    <a:pt x="350" y="1988"/>
                  </a:lnTo>
                  <a:lnTo>
                    <a:pt x="350" y="1988"/>
                  </a:lnTo>
                  <a:lnTo>
                    <a:pt x="344" y="1982"/>
                  </a:lnTo>
                  <a:lnTo>
                    <a:pt x="332" y="1973"/>
                  </a:lnTo>
                  <a:lnTo>
                    <a:pt x="307" y="1958"/>
                  </a:lnTo>
                  <a:lnTo>
                    <a:pt x="281" y="1946"/>
                  </a:lnTo>
                  <a:lnTo>
                    <a:pt x="269" y="1941"/>
                  </a:lnTo>
                  <a:lnTo>
                    <a:pt x="269" y="1941"/>
                  </a:lnTo>
                  <a:lnTo>
                    <a:pt x="266" y="1939"/>
                  </a:lnTo>
                  <a:lnTo>
                    <a:pt x="263" y="1938"/>
                  </a:lnTo>
                  <a:lnTo>
                    <a:pt x="258" y="1936"/>
                  </a:lnTo>
                  <a:lnTo>
                    <a:pt x="253" y="1938"/>
                  </a:lnTo>
                  <a:lnTo>
                    <a:pt x="246" y="1939"/>
                  </a:lnTo>
                  <a:lnTo>
                    <a:pt x="239" y="1944"/>
                  </a:lnTo>
                  <a:lnTo>
                    <a:pt x="229" y="1955"/>
                  </a:lnTo>
                  <a:lnTo>
                    <a:pt x="229" y="1955"/>
                  </a:lnTo>
                  <a:lnTo>
                    <a:pt x="219" y="1968"/>
                  </a:lnTo>
                  <a:lnTo>
                    <a:pt x="210" y="1983"/>
                  </a:lnTo>
                  <a:lnTo>
                    <a:pt x="202" y="1998"/>
                  </a:lnTo>
                  <a:lnTo>
                    <a:pt x="194" y="2015"/>
                  </a:lnTo>
                  <a:lnTo>
                    <a:pt x="189" y="2029"/>
                  </a:lnTo>
                  <a:lnTo>
                    <a:pt x="187" y="2041"/>
                  </a:lnTo>
                  <a:lnTo>
                    <a:pt x="185" y="2047"/>
                  </a:lnTo>
                  <a:lnTo>
                    <a:pt x="187" y="2049"/>
                  </a:lnTo>
                  <a:lnTo>
                    <a:pt x="189" y="2049"/>
                  </a:lnTo>
                  <a:lnTo>
                    <a:pt x="189" y="2049"/>
                  </a:lnTo>
                  <a:lnTo>
                    <a:pt x="195" y="2046"/>
                  </a:lnTo>
                  <a:lnTo>
                    <a:pt x="204" y="2037"/>
                  </a:lnTo>
                  <a:lnTo>
                    <a:pt x="227" y="2019"/>
                  </a:lnTo>
                  <a:lnTo>
                    <a:pt x="239" y="2010"/>
                  </a:lnTo>
                  <a:lnTo>
                    <a:pt x="251" y="2007"/>
                  </a:lnTo>
                  <a:lnTo>
                    <a:pt x="256" y="2005"/>
                  </a:lnTo>
                  <a:lnTo>
                    <a:pt x="261" y="2007"/>
                  </a:lnTo>
                  <a:lnTo>
                    <a:pt x="266" y="2010"/>
                  </a:lnTo>
                  <a:lnTo>
                    <a:pt x="269" y="2015"/>
                  </a:lnTo>
                  <a:lnTo>
                    <a:pt x="269" y="2015"/>
                  </a:lnTo>
                  <a:lnTo>
                    <a:pt x="288" y="2047"/>
                  </a:lnTo>
                  <a:lnTo>
                    <a:pt x="310" y="2085"/>
                  </a:lnTo>
                  <a:lnTo>
                    <a:pt x="332" y="2118"/>
                  </a:lnTo>
                  <a:lnTo>
                    <a:pt x="342" y="2130"/>
                  </a:lnTo>
                  <a:lnTo>
                    <a:pt x="350" y="2137"/>
                  </a:lnTo>
                  <a:lnTo>
                    <a:pt x="350" y="2137"/>
                  </a:lnTo>
                  <a:lnTo>
                    <a:pt x="362" y="2140"/>
                  </a:lnTo>
                  <a:lnTo>
                    <a:pt x="374" y="2144"/>
                  </a:lnTo>
                  <a:lnTo>
                    <a:pt x="381" y="2145"/>
                  </a:lnTo>
                  <a:lnTo>
                    <a:pt x="387" y="2149"/>
                  </a:lnTo>
                  <a:lnTo>
                    <a:pt x="394" y="2156"/>
                  </a:lnTo>
                  <a:lnTo>
                    <a:pt x="404" y="2164"/>
                  </a:lnTo>
                  <a:lnTo>
                    <a:pt x="452" y="2211"/>
                  </a:lnTo>
                  <a:lnTo>
                    <a:pt x="452" y="2211"/>
                  </a:lnTo>
                  <a:lnTo>
                    <a:pt x="460" y="2218"/>
                  </a:lnTo>
                  <a:lnTo>
                    <a:pt x="472" y="2227"/>
                  </a:lnTo>
                  <a:lnTo>
                    <a:pt x="472" y="2227"/>
                  </a:lnTo>
                  <a:close/>
                  <a:moveTo>
                    <a:pt x="693" y="2032"/>
                  </a:moveTo>
                  <a:lnTo>
                    <a:pt x="757" y="1975"/>
                  </a:lnTo>
                  <a:lnTo>
                    <a:pt x="757" y="1975"/>
                  </a:lnTo>
                  <a:lnTo>
                    <a:pt x="758" y="1941"/>
                  </a:lnTo>
                  <a:lnTo>
                    <a:pt x="757" y="1929"/>
                  </a:lnTo>
                  <a:lnTo>
                    <a:pt x="755" y="1921"/>
                  </a:lnTo>
                  <a:lnTo>
                    <a:pt x="755" y="1921"/>
                  </a:lnTo>
                  <a:lnTo>
                    <a:pt x="748" y="1911"/>
                  </a:lnTo>
                  <a:lnTo>
                    <a:pt x="738" y="1897"/>
                  </a:lnTo>
                  <a:lnTo>
                    <a:pt x="709" y="1862"/>
                  </a:lnTo>
                  <a:lnTo>
                    <a:pt x="681" y="1831"/>
                  </a:lnTo>
                  <a:lnTo>
                    <a:pt x="671" y="1823"/>
                  </a:lnTo>
                  <a:lnTo>
                    <a:pt x="667" y="1819"/>
                  </a:lnTo>
                  <a:lnTo>
                    <a:pt x="667" y="1819"/>
                  </a:lnTo>
                  <a:lnTo>
                    <a:pt x="669" y="1831"/>
                  </a:lnTo>
                  <a:lnTo>
                    <a:pt x="676" y="1858"/>
                  </a:lnTo>
                  <a:lnTo>
                    <a:pt x="684" y="1890"/>
                  </a:lnTo>
                  <a:lnTo>
                    <a:pt x="686" y="1907"/>
                  </a:lnTo>
                  <a:lnTo>
                    <a:pt x="687" y="1921"/>
                  </a:lnTo>
                  <a:lnTo>
                    <a:pt x="687" y="1921"/>
                  </a:lnTo>
                  <a:lnTo>
                    <a:pt x="687" y="1963"/>
                  </a:lnTo>
                  <a:lnTo>
                    <a:pt x="687" y="1995"/>
                  </a:lnTo>
                  <a:lnTo>
                    <a:pt x="687" y="1995"/>
                  </a:lnTo>
                  <a:lnTo>
                    <a:pt x="689" y="2012"/>
                  </a:lnTo>
                  <a:lnTo>
                    <a:pt x="693" y="2032"/>
                  </a:lnTo>
                  <a:lnTo>
                    <a:pt x="693" y="2032"/>
                  </a:lnTo>
                  <a:close/>
                  <a:moveTo>
                    <a:pt x="841" y="1900"/>
                  </a:moveTo>
                  <a:lnTo>
                    <a:pt x="841" y="1900"/>
                  </a:lnTo>
                  <a:lnTo>
                    <a:pt x="890" y="1858"/>
                  </a:lnTo>
                  <a:lnTo>
                    <a:pt x="890" y="1858"/>
                  </a:lnTo>
                  <a:lnTo>
                    <a:pt x="886" y="1828"/>
                  </a:lnTo>
                  <a:lnTo>
                    <a:pt x="883" y="1813"/>
                  </a:lnTo>
                  <a:lnTo>
                    <a:pt x="883" y="1813"/>
                  </a:lnTo>
                  <a:lnTo>
                    <a:pt x="883" y="1809"/>
                  </a:lnTo>
                  <a:lnTo>
                    <a:pt x="883" y="1803"/>
                  </a:lnTo>
                  <a:lnTo>
                    <a:pt x="883" y="1784"/>
                  </a:lnTo>
                  <a:lnTo>
                    <a:pt x="883" y="1759"/>
                  </a:lnTo>
                  <a:lnTo>
                    <a:pt x="880" y="1742"/>
                  </a:lnTo>
                  <a:lnTo>
                    <a:pt x="876" y="1725"/>
                  </a:lnTo>
                  <a:lnTo>
                    <a:pt x="876" y="1725"/>
                  </a:lnTo>
                  <a:lnTo>
                    <a:pt x="870" y="1706"/>
                  </a:lnTo>
                  <a:lnTo>
                    <a:pt x="861" y="1688"/>
                  </a:lnTo>
                  <a:lnTo>
                    <a:pt x="841" y="1650"/>
                  </a:lnTo>
                  <a:lnTo>
                    <a:pt x="831" y="1634"/>
                  </a:lnTo>
                  <a:lnTo>
                    <a:pt x="824" y="1617"/>
                  </a:lnTo>
                  <a:lnTo>
                    <a:pt x="817" y="1600"/>
                  </a:lnTo>
                  <a:lnTo>
                    <a:pt x="816" y="1583"/>
                  </a:lnTo>
                  <a:lnTo>
                    <a:pt x="816" y="1583"/>
                  </a:lnTo>
                  <a:lnTo>
                    <a:pt x="814" y="1547"/>
                  </a:lnTo>
                  <a:lnTo>
                    <a:pt x="812" y="1512"/>
                  </a:lnTo>
                  <a:lnTo>
                    <a:pt x="809" y="1468"/>
                  </a:lnTo>
                  <a:lnTo>
                    <a:pt x="809" y="1468"/>
                  </a:lnTo>
                  <a:lnTo>
                    <a:pt x="804" y="1458"/>
                  </a:lnTo>
                  <a:lnTo>
                    <a:pt x="794" y="1438"/>
                  </a:lnTo>
                  <a:lnTo>
                    <a:pt x="787" y="1426"/>
                  </a:lnTo>
                  <a:lnTo>
                    <a:pt x="782" y="1409"/>
                  </a:lnTo>
                  <a:lnTo>
                    <a:pt x="777" y="1392"/>
                  </a:lnTo>
                  <a:lnTo>
                    <a:pt x="775" y="1373"/>
                  </a:lnTo>
                  <a:lnTo>
                    <a:pt x="775" y="1373"/>
                  </a:lnTo>
                  <a:lnTo>
                    <a:pt x="773" y="1353"/>
                  </a:lnTo>
                  <a:lnTo>
                    <a:pt x="770" y="1335"/>
                  </a:lnTo>
                  <a:lnTo>
                    <a:pt x="765" y="1297"/>
                  </a:lnTo>
                  <a:lnTo>
                    <a:pt x="762" y="1281"/>
                  </a:lnTo>
                  <a:lnTo>
                    <a:pt x="762" y="1264"/>
                  </a:lnTo>
                  <a:lnTo>
                    <a:pt x="763" y="1250"/>
                  </a:lnTo>
                  <a:lnTo>
                    <a:pt x="768" y="1238"/>
                  </a:lnTo>
                  <a:lnTo>
                    <a:pt x="768" y="1238"/>
                  </a:lnTo>
                  <a:lnTo>
                    <a:pt x="782" y="1220"/>
                  </a:lnTo>
                  <a:lnTo>
                    <a:pt x="794" y="1205"/>
                  </a:lnTo>
                  <a:lnTo>
                    <a:pt x="804" y="1191"/>
                  </a:lnTo>
                  <a:lnTo>
                    <a:pt x="807" y="1184"/>
                  </a:lnTo>
                  <a:lnTo>
                    <a:pt x="809" y="1178"/>
                  </a:lnTo>
                  <a:lnTo>
                    <a:pt x="809" y="1178"/>
                  </a:lnTo>
                  <a:lnTo>
                    <a:pt x="811" y="1164"/>
                  </a:lnTo>
                  <a:lnTo>
                    <a:pt x="809" y="1150"/>
                  </a:lnTo>
                  <a:lnTo>
                    <a:pt x="805" y="1140"/>
                  </a:lnTo>
                  <a:lnTo>
                    <a:pt x="802" y="1137"/>
                  </a:lnTo>
                  <a:lnTo>
                    <a:pt x="802" y="1137"/>
                  </a:lnTo>
                  <a:lnTo>
                    <a:pt x="800" y="1140"/>
                  </a:lnTo>
                  <a:lnTo>
                    <a:pt x="799" y="1150"/>
                  </a:lnTo>
                  <a:lnTo>
                    <a:pt x="790" y="1178"/>
                  </a:lnTo>
                  <a:lnTo>
                    <a:pt x="787" y="1191"/>
                  </a:lnTo>
                  <a:lnTo>
                    <a:pt x="780" y="1201"/>
                  </a:lnTo>
                  <a:lnTo>
                    <a:pt x="779" y="1205"/>
                  </a:lnTo>
                  <a:lnTo>
                    <a:pt x="775" y="1206"/>
                  </a:lnTo>
                  <a:lnTo>
                    <a:pt x="772" y="1206"/>
                  </a:lnTo>
                  <a:lnTo>
                    <a:pt x="768" y="1205"/>
                  </a:lnTo>
                  <a:lnTo>
                    <a:pt x="768" y="1205"/>
                  </a:lnTo>
                  <a:lnTo>
                    <a:pt x="765" y="1203"/>
                  </a:lnTo>
                  <a:lnTo>
                    <a:pt x="762" y="1203"/>
                  </a:lnTo>
                  <a:lnTo>
                    <a:pt x="758" y="1206"/>
                  </a:lnTo>
                  <a:lnTo>
                    <a:pt x="757" y="1213"/>
                  </a:lnTo>
                  <a:lnTo>
                    <a:pt x="752" y="1228"/>
                  </a:lnTo>
                  <a:lnTo>
                    <a:pt x="746" y="1248"/>
                  </a:lnTo>
                  <a:lnTo>
                    <a:pt x="743" y="1274"/>
                  </a:lnTo>
                  <a:lnTo>
                    <a:pt x="741" y="1297"/>
                  </a:lnTo>
                  <a:lnTo>
                    <a:pt x="741" y="1321"/>
                  </a:lnTo>
                  <a:lnTo>
                    <a:pt x="741" y="1340"/>
                  </a:lnTo>
                  <a:lnTo>
                    <a:pt x="741" y="1340"/>
                  </a:lnTo>
                  <a:lnTo>
                    <a:pt x="753" y="1446"/>
                  </a:lnTo>
                  <a:lnTo>
                    <a:pt x="762" y="1522"/>
                  </a:lnTo>
                  <a:lnTo>
                    <a:pt x="762" y="1522"/>
                  </a:lnTo>
                  <a:lnTo>
                    <a:pt x="760" y="1520"/>
                  </a:lnTo>
                  <a:lnTo>
                    <a:pt x="757" y="1517"/>
                  </a:lnTo>
                  <a:lnTo>
                    <a:pt x="750" y="1509"/>
                  </a:lnTo>
                  <a:lnTo>
                    <a:pt x="743" y="1497"/>
                  </a:lnTo>
                  <a:lnTo>
                    <a:pt x="735" y="1482"/>
                  </a:lnTo>
                  <a:lnTo>
                    <a:pt x="730" y="1466"/>
                  </a:lnTo>
                  <a:lnTo>
                    <a:pt x="725" y="1448"/>
                  </a:lnTo>
                  <a:lnTo>
                    <a:pt x="721" y="1428"/>
                  </a:lnTo>
                  <a:lnTo>
                    <a:pt x="721" y="1428"/>
                  </a:lnTo>
                  <a:lnTo>
                    <a:pt x="721" y="1402"/>
                  </a:lnTo>
                  <a:lnTo>
                    <a:pt x="721" y="1368"/>
                  </a:lnTo>
                  <a:lnTo>
                    <a:pt x="721" y="1289"/>
                  </a:lnTo>
                  <a:lnTo>
                    <a:pt x="723" y="1223"/>
                  </a:lnTo>
                  <a:lnTo>
                    <a:pt x="723" y="1203"/>
                  </a:lnTo>
                  <a:lnTo>
                    <a:pt x="721" y="1199"/>
                  </a:lnTo>
                  <a:lnTo>
                    <a:pt x="721" y="1198"/>
                  </a:lnTo>
                  <a:lnTo>
                    <a:pt x="721" y="1198"/>
                  </a:lnTo>
                  <a:lnTo>
                    <a:pt x="720" y="1206"/>
                  </a:lnTo>
                  <a:lnTo>
                    <a:pt x="716" y="1227"/>
                  </a:lnTo>
                  <a:lnTo>
                    <a:pt x="708" y="1289"/>
                  </a:lnTo>
                  <a:lnTo>
                    <a:pt x="698" y="1358"/>
                  </a:lnTo>
                  <a:lnTo>
                    <a:pt x="693" y="1390"/>
                  </a:lnTo>
                  <a:lnTo>
                    <a:pt x="687" y="1414"/>
                  </a:lnTo>
                  <a:lnTo>
                    <a:pt x="687" y="1414"/>
                  </a:lnTo>
                  <a:lnTo>
                    <a:pt x="684" y="1436"/>
                  </a:lnTo>
                  <a:lnTo>
                    <a:pt x="682" y="1458"/>
                  </a:lnTo>
                  <a:lnTo>
                    <a:pt x="684" y="1483"/>
                  </a:lnTo>
                  <a:lnTo>
                    <a:pt x="687" y="1510"/>
                  </a:lnTo>
                  <a:lnTo>
                    <a:pt x="693" y="1536"/>
                  </a:lnTo>
                  <a:lnTo>
                    <a:pt x="701" y="1561"/>
                  </a:lnTo>
                  <a:lnTo>
                    <a:pt x="709" y="1583"/>
                  </a:lnTo>
                  <a:lnTo>
                    <a:pt x="721" y="1603"/>
                  </a:lnTo>
                  <a:lnTo>
                    <a:pt x="721" y="1603"/>
                  </a:lnTo>
                  <a:lnTo>
                    <a:pt x="731" y="1618"/>
                  </a:lnTo>
                  <a:lnTo>
                    <a:pt x="741" y="1630"/>
                  </a:lnTo>
                  <a:lnTo>
                    <a:pt x="752" y="1644"/>
                  </a:lnTo>
                  <a:lnTo>
                    <a:pt x="755" y="1650"/>
                  </a:lnTo>
                  <a:lnTo>
                    <a:pt x="757" y="1656"/>
                  </a:lnTo>
                  <a:lnTo>
                    <a:pt x="757" y="1666"/>
                  </a:lnTo>
                  <a:lnTo>
                    <a:pt x="755" y="1678"/>
                  </a:lnTo>
                  <a:lnTo>
                    <a:pt x="755" y="1678"/>
                  </a:lnTo>
                  <a:lnTo>
                    <a:pt x="753" y="1691"/>
                  </a:lnTo>
                  <a:lnTo>
                    <a:pt x="750" y="1705"/>
                  </a:lnTo>
                  <a:lnTo>
                    <a:pt x="743" y="1727"/>
                  </a:lnTo>
                  <a:lnTo>
                    <a:pt x="741" y="1737"/>
                  </a:lnTo>
                  <a:lnTo>
                    <a:pt x="741" y="1745"/>
                  </a:lnTo>
                  <a:lnTo>
                    <a:pt x="743" y="1752"/>
                  </a:lnTo>
                  <a:lnTo>
                    <a:pt x="748" y="1759"/>
                  </a:lnTo>
                  <a:lnTo>
                    <a:pt x="748" y="1759"/>
                  </a:lnTo>
                  <a:lnTo>
                    <a:pt x="768" y="1775"/>
                  </a:lnTo>
                  <a:lnTo>
                    <a:pt x="780" y="1787"/>
                  </a:lnTo>
                  <a:lnTo>
                    <a:pt x="795" y="1806"/>
                  </a:lnTo>
                  <a:lnTo>
                    <a:pt x="795" y="1806"/>
                  </a:lnTo>
                  <a:lnTo>
                    <a:pt x="811" y="1828"/>
                  </a:lnTo>
                  <a:lnTo>
                    <a:pt x="821" y="1843"/>
                  </a:lnTo>
                  <a:lnTo>
                    <a:pt x="826" y="1857"/>
                  </a:lnTo>
                  <a:lnTo>
                    <a:pt x="829" y="1867"/>
                  </a:lnTo>
                  <a:lnTo>
                    <a:pt x="829" y="1867"/>
                  </a:lnTo>
                  <a:lnTo>
                    <a:pt x="841" y="1900"/>
                  </a:lnTo>
                  <a:lnTo>
                    <a:pt x="841" y="1900"/>
                  </a:lnTo>
                  <a:close/>
                  <a:moveTo>
                    <a:pt x="1079" y="1715"/>
                  </a:moveTo>
                  <a:lnTo>
                    <a:pt x="1079" y="1715"/>
                  </a:lnTo>
                  <a:lnTo>
                    <a:pt x="1149" y="1664"/>
                  </a:lnTo>
                  <a:lnTo>
                    <a:pt x="1234" y="1461"/>
                  </a:lnTo>
                  <a:lnTo>
                    <a:pt x="1234" y="1461"/>
                  </a:lnTo>
                  <a:lnTo>
                    <a:pt x="1279" y="1358"/>
                  </a:lnTo>
                  <a:lnTo>
                    <a:pt x="1318" y="1279"/>
                  </a:lnTo>
                  <a:lnTo>
                    <a:pt x="1335" y="1243"/>
                  </a:lnTo>
                  <a:lnTo>
                    <a:pt x="1348" y="1218"/>
                  </a:lnTo>
                  <a:lnTo>
                    <a:pt x="1348" y="1218"/>
                  </a:lnTo>
                  <a:lnTo>
                    <a:pt x="1358" y="1198"/>
                  </a:lnTo>
                  <a:lnTo>
                    <a:pt x="1367" y="1178"/>
                  </a:lnTo>
                  <a:lnTo>
                    <a:pt x="1372" y="1159"/>
                  </a:lnTo>
                  <a:lnTo>
                    <a:pt x="1377" y="1137"/>
                  </a:lnTo>
                  <a:lnTo>
                    <a:pt x="1384" y="1093"/>
                  </a:lnTo>
                  <a:lnTo>
                    <a:pt x="1389" y="1069"/>
                  </a:lnTo>
                  <a:lnTo>
                    <a:pt x="1395" y="1042"/>
                  </a:lnTo>
                  <a:lnTo>
                    <a:pt x="1395" y="1042"/>
                  </a:lnTo>
                  <a:lnTo>
                    <a:pt x="1402" y="1015"/>
                  </a:lnTo>
                  <a:lnTo>
                    <a:pt x="1406" y="988"/>
                  </a:lnTo>
                  <a:lnTo>
                    <a:pt x="1407" y="961"/>
                  </a:lnTo>
                  <a:lnTo>
                    <a:pt x="1407" y="934"/>
                  </a:lnTo>
                  <a:lnTo>
                    <a:pt x="1407" y="875"/>
                  </a:lnTo>
                  <a:lnTo>
                    <a:pt x="1407" y="843"/>
                  </a:lnTo>
                  <a:lnTo>
                    <a:pt x="1409" y="806"/>
                  </a:lnTo>
                  <a:lnTo>
                    <a:pt x="1409" y="806"/>
                  </a:lnTo>
                  <a:lnTo>
                    <a:pt x="1412" y="767"/>
                  </a:lnTo>
                  <a:lnTo>
                    <a:pt x="1419" y="726"/>
                  </a:lnTo>
                  <a:lnTo>
                    <a:pt x="1426" y="688"/>
                  </a:lnTo>
                  <a:lnTo>
                    <a:pt x="1434" y="652"/>
                  </a:lnTo>
                  <a:lnTo>
                    <a:pt x="1449" y="598"/>
                  </a:lnTo>
                  <a:lnTo>
                    <a:pt x="1456" y="576"/>
                  </a:lnTo>
                  <a:lnTo>
                    <a:pt x="1456" y="576"/>
                  </a:lnTo>
                  <a:lnTo>
                    <a:pt x="1448" y="595"/>
                  </a:lnTo>
                  <a:lnTo>
                    <a:pt x="1429" y="637"/>
                  </a:lnTo>
                  <a:lnTo>
                    <a:pt x="1409" y="688"/>
                  </a:lnTo>
                  <a:lnTo>
                    <a:pt x="1400" y="711"/>
                  </a:lnTo>
                  <a:lnTo>
                    <a:pt x="1395" y="732"/>
                  </a:lnTo>
                  <a:lnTo>
                    <a:pt x="1395" y="732"/>
                  </a:lnTo>
                  <a:lnTo>
                    <a:pt x="1390" y="754"/>
                  </a:lnTo>
                  <a:lnTo>
                    <a:pt x="1384" y="781"/>
                  </a:lnTo>
                  <a:lnTo>
                    <a:pt x="1365" y="845"/>
                  </a:lnTo>
                  <a:lnTo>
                    <a:pt x="1348" y="907"/>
                  </a:lnTo>
                  <a:lnTo>
                    <a:pt x="1343" y="931"/>
                  </a:lnTo>
                  <a:lnTo>
                    <a:pt x="1341" y="948"/>
                  </a:lnTo>
                  <a:lnTo>
                    <a:pt x="1341" y="948"/>
                  </a:lnTo>
                  <a:lnTo>
                    <a:pt x="1341" y="978"/>
                  </a:lnTo>
                  <a:lnTo>
                    <a:pt x="1340" y="1022"/>
                  </a:lnTo>
                  <a:lnTo>
                    <a:pt x="1333" y="1083"/>
                  </a:lnTo>
                  <a:lnTo>
                    <a:pt x="1321" y="1157"/>
                  </a:lnTo>
                  <a:lnTo>
                    <a:pt x="1321" y="1157"/>
                  </a:lnTo>
                  <a:lnTo>
                    <a:pt x="1311" y="1199"/>
                  </a:lnTo>
                  <a:lnTo>
                    <a:pt x="1299" y="1242"/>
                  </a:lnTo>
                  <a:lnTo>
                    <a:pt x="1284" y="1282"/>
                  </a:lnTo>
                  <a:lnTo>
                    <a:pt x="1269" y="1319"/>
                  </a:lnTo>
                  <a:lnTo>
                    <a:pt x="1240" y="1379"/>
                  </a:lnTo>
                  <a:lnTo>
                    <a:pt x="1227" y="1407"/>
                  </a:lnTo>
                  <a:lnTo>
                    <a:pt x="1227" y="1407"/>
                  </a:lnTo>
                  <a:lnTo>
                    <a:pt x="1225" y="1409"/>
                  </a:lnTo>
                  <a:lnTo>
                    <a:pt x="1225" y="1409"/>
                  </a:lnTo>
                  <a:lnTo>
                    <a:pt x="1224" y="1406"/>
                  </a:lnTo>
                  <a:lnTo>
                    <a:pt x="1218" y="1389"/>
                  </a:lnTo>
                  <a:lnTo>
                    <a:pt x="1215" y="1363"/>
                  </a:lnTo>
                  <a:lnTo>
                    <a:pt x="1213" y="1340"/>
                  </a:lnTo>
                  <a:lnTo>
                    <a:pt x="1213" y="1340"/>
                  </a:lnTo>
                  <a:lnTo>
                    <a:pt x="1215" y="1314"/>
                  </a:lnTo>
                  <a:lnTo>
                    <a:pt x="1220" y="1264"/>
                  </a:lnTo>
                  <a:lnTo>
                    <a:pt x="1237" y="1127"/>
                  </a:lnTo>
                  <a:lnTo>
                    <a:pt x="1261" y="934"/>
                  </a:lnTo>
                  <a:lnTo>
                    <a:pt x="1261" y="934"/>
                  </a:lnTo>
                  <a:lnTo>
                    <a:pt x="1249" y="985"/>
                  </a:lnTo>
                  <a:lnTo>
                    <a:pt x="1224" y="1103"/>
                  </a:lnTo>
                  <a:lnTo>
                    <a:pt x="1198" y="1233"/>
                  </a:lnTo>
                  <a:lnTo>
                    <a:pt x="1190" y="1286"/>
                  </a:lnTo>
                  <a:lnTo>
                    <a:pt x="1186" y="1319"/>
                  </a:lnTo>
                  <a:lnTo>
                    <a:pt x="1186" y="1319"/>
                  </a:lnTo>
                  <a:lnTo>
                    <a:pt x="1183" y="1399"/>
                  </a:lnTo>
                  <a:lnTo>
                    <a:pt x="1181" y="1424"/>
                  </a:lnTo>
                  <a:lnTo>
                    <a:pt x="1180" y="1434"/>
                  </a:lnTo>
                  <a:lnTo>
                    <a:pt x="1180" y="1434"/>
                  </a:lnTo>
                  <a:lnTo>
                    <a:pt x="1176" y="1448"/>
                  </a:lnTo>
                  <a:lnTo>
                    <a:pt x="1170" y="1475"/>
                  </a:lnTo>
                  <a:lnTo>
                    <a:pt x="1161" y="1507"/>
                  </a:lnTo>
                  <a:lnTo>
                    <a:pt x="1153" y="1536"/>
                  </a:lnTo>
                  <a:lnTo>
                    <a:pt x="1153" y="1536"/>
                  </a:lnTo>
                  <a:lnTo>
                    <a:pt x="1141" y="1564"/>
                  </a:lnTo>
                  <a:lnTo>
                    <a:pt x="1122" y="1610"/>
                  </a:lnTo>
                  <a:lnTo>
                    <a:pt x="1079" y="1715"/>
                  </a:lnTo>
                  <a:lnTo>
                    <a:pt x="1079" y="1715"/>
                  </a:lnTo>
                  <a:close/>
                  <a:moveTo>
                    <a:pt x="2515" y="1698"/>
                  </a:moveTo>
                  <a:lnTo>
                    <a:pt x="2555" y="1765"/>
                  </a:lnTo>
                  <a:lnTo>
                    <a:pt x="2555" y="1765"/>
                  </a:lnTo>
                  <a:lnTo>
                    <a:pt x="2548" y="1750"/>
                  </a:lnTo>
                  <a:lnTo>
                    <a:pt x="2533" y="1713"/>
                  </a:lnTo>
                  <a:lnTo>
                    <a:pt x="2523" y="1694"/>
                  </a:lnTo>
                  <a:lnTo>
                    <a:pt x="2513" y="1676"/>
                  </a:lnTo>
                  <a:lnTo>
                    <a:pt x="2503" y="1661"/>
                  </a:lnTo>
                  <a:lnTo>
                    <a:pt x="2494" y="1650"/>
                  </a:lnTo>
                  <a:lnTo>
                    <a:pt x="2494" y="1650"/>
                  </a:lnTo>
                  <a:lnTo>
                    <a:pt x="2479" y="1642"/>
                  </a:lnTo>
                  <a:lnTo>
                    <a:pt x="2466" y="1637"/>
                  </a:lnTo>
                  <a:lnTo>
                    <a:pt x="2454" y="1632"/>
                  </a:lnTo>
                  <a:lnTo>
                    <a:pt x="2451" y="1629"/>
                  </a:lnTo>
                  <a:lnTo>
                    <a:pt x="2447" y="1623"/>
                  </a:lnTo>
                  <a:lnTo>
                    <a:pt x="2447" y="1623"/>
                  </a:lnTo>
                  <a:lnTo>
                    <a:pt x="2440" y="1605"/>
                  </a:lnTo>
                  <a:lnTo>
                    <a:pt x="2430" y="1576"/>
                  </a:lnTo>
                  <a:lnTo>
                    <a:pt x="2419" y="1544"/>
                  </a:lnTo>
                  <a:lnTo>
                    <a:pt x="2407" y="1515"/>
                  </a:lnTo>
                  <a:lnTo>
                    <a:pt x="2407" y="1515"/>
                  </a:lnTo>
                  <a:lnTo>
                    <a:pt x="2395" y="1487"/>
                  </a:lnTo>
                  <a:lnTo>
                    <a:pt x="2385" y="1453"/>
                  </a:lnTo>
                  <a:lnTo>
                    <a:pt x="2376" y="1419"/>
                  </a:lnTo>
                  <a:lnTo>
                    <a:pt x="2373" y="1402"/>
                  </a:lnTo>
                  <a:lnTo>
                    <a:pt x="2373" y="1387"/>
                  </a:lnTo>
                  <a:lnTo>
                    <a:pt x="2373" y="1319"/>
                  </a:lnTo>
                  <a:lnTo>
                    <a:pt x="2373" y="1319"/>
                  </a:lnTo>
                  <a:lnTo>
                    <a:pt x="2375" y="1309"/>
                  </a:lnTo>
                  <a:lnTo>
                    <a:pt x="2376" y="1294"/>
                  </a:lnTo>
                  <a:lnTo>
                    <a:pt x="2383" y="1259"/>
                  </a:lnTo>
                  <a:lnTo>
                    <a:pt x="2387" y="1227"/>
                  </a:lnTo>
                  <a:lnTo>
                    <a:pt x="2388" y="1213"/>
                  </a:lnTo>
                  <a:lnTo>
                    <a:pt x="2387" y="1205"/>
                  </a:lnTo>
                  <a:lnTo>
                    <a:pt x="2387" y="1205"/>
                  </a:lnTo>
                  <a:lnTo>
                    <a:pt x="2385" y="1203"/>
                  </a:lnTo>
                  <a:lnTo>
                    <a:pt x="2381" y="1203"/>
                  </a:lnTo>
                  <a:lnTo>
                    <a:pt x="2375" y="1208"/>
                  </a:lnTo>
                  <a:lnTo>
                    <a:pt x="2365" y="1216"/>
                  </a:lnTo>
                  <a:lnTo>
                    <a:pt x="2355" y="1230"/>
                  </a:lnTo>
                  <a:lnTo>
                    <a:pt x="2334" y="1254"/>
                  </a:lnTo>
                  <a:lnTo>
                    <a:pt x="2326" y="1265"/>
                  </a:lnTo>
                  <a:lnTo>
                    <a:pt x="2326" y="1265"/>
                  </a:lnTo>
                  <a:lnTo>
                    <a:pt x="2329" y="1296"/>
                  </a:lnTo>
                  <a:lnTo>
                    <a:pt x="2329" y="1316"/>
                  </a:lnTo>
                  <a:lnTo>
                    <a:pt x="2328" y="1323"/>
                  </a:lnTo>
                  <a:lnTo>
                    <a:pt x="2328" y="1326"/>
                  </a:lnTo>
                  <a:lnTo>
                    <a:pt x="2326" y="1326"/>
                  </a:lnTo>
                  <a:lnTo>
                    <a:pt x="2326" y="1326"/>
                  </a:lnTo>
                  <a:lnTo>
                    <a:pt x="2323" y="1323"/>
                  </a:lnTo>
                  <a:lnTo>
                    <a:pt x="2314" y="1314"/>
                  </a:lnTo>
                  <a:lnTo>
                    <a:pt x="2297" y="1287"/>
                  </a:lnTo>
                  <a:lnTo>
                    <a:pt x="2280" y="1259"/>
                  </a:lnTo>
                  <a:lnTo>
                    <a:pt x="2275" y="1247"/>
                  </a:lnTo>
                  <a:lnTo>
                    <a:pt x="2272" y="1238"/>
                  </a:lnTo>
                  <a:lnTo>
                    <a:pt x="2272" y="1238"/>
                  </a:lnTo>
                  <a:lnTo>
                    <a:pt x="2270" y="1232"/>
                  </a:lnTo>
                  <a:lnTo>
                    <a:pt x="2267" y="1223"/>
                  </a:lnTo>
                  <a:lnTo>
                    <a:pt x="2257" y="1201"/>
                  </a:lnTo>
                  <a:lnTo>
                    <a:pt x="2253" y="1189"/>
                  </a:lnTo>
                  <a:lnTo>
                    <a:pt x="2252" y="1176"/>
                  </a:lnTo>
                  <a:lnTo>
                    <a:pt x="2253" y="1164"/>
                  </a:lnTo>
                  <a:lnTo>
                    <a:pt x="2255" y="1157"/>
                  </a:lnTo>
                  <a:lnTo>
                    <a:pt x="2258" y="1150"/>
                  </a:lnTo>
                  <a:lnTo>
                    <a:pt x="2258" y="1150"/>
                  </a:lnTo>
                  <a:lnTo>
                    <a:pt x="2270" y="1127"/>
                  </a:lnTo>
                  <a:lnTo>
                    <a:pt x="2280" y="1108"/>
                  </a:lnTo>
                  <a:lnTo>
                    <a:pt x="2282" y="1103"/>
                  </a:lnTo>
                  <a:lnTo>
                    <a:pt x="2285" y="1100"/>
                  </a:lnTo>
                  <a:lnTo>
                    <a:pt x="2289" y="1100"/>
                  </a:lnTo>
                  <a:lnTo>
                    <a:pt x="2292" y="1103"/>
                  </a:lnTo>
                  <a:lnTo>
                    <a:pt x="2292" y="1103"/>
                  </a:lnTo>
                  <a:lnTo>
                    <a:pt x="2299" y="1112"/>
                  </a:lnTo>
                  <a:lnTo>
                    <a:pt x="2306" y="1115"/>
                  </a:lnTo>
                  <a:lnTo>
                    <a:pt x="2311" y="1117"/>
                  </a:lnTo>
                  <a:lnTo>
                    <a:pt x="2312" y="1117"/>
                  </a:lnTo>
                  <a:lnTo>
                    <a:pt x="2312" y="1117"/>
                  </a:lnTo>
                  <a:lnTo>
                    <a:pt x="2302" y="1064"/>
                  </a:lnTo>
                  <a:lnTo>
                    <a:pt x="2285" y="982"/>
                  </a:lnTo>
                  <a:lnTo>
                    <a:pt x="2285" y="982"/>
                  </a:lnTo>
                  <a:lnTo>
                    <a:pt x="2284" y="963"/>
                  </a:lnTo>
                  <a:lnTo>
                    <a:pt x="2284" y="939"/>
                  </a:lnTo>
                  <a:lnTo>
                    <a:pt x="2284" y="911"/>
                  </a:lnTo>
                  <a:lnTo>
                    <a:pt x="2287" y="880"/>
                  </a:lnTo>
                  <a:lnTo>
                    <a:pt x="2290" y="846"/>
                  </a:lnTo>
                  <a:lnTo>
                    <a:pt x="2296" y="816"/>
                  </a:lnTo>
                  <a:lnTo>
                    <a:pt x="2304" y="786"/>
                  </a:lnTo>
                  <a:lnTo>
                    <a:pt x="2312" y="759"/>
                  </a:lnTo>
                  <a:lnTo>
                    <a:pt x="2312" y="759"/>
                  </a:lnTo>
                  <a:lnTo>
                    <a:pt x="2358" y="650"/>
                  </a:lnTo>
                  <a:lnTo>
                    <a:pt x="2378" y="605"/>
                  </a:lnTo>
                  <a:lnTo>
                    <a:pt x="2387" y="588"/>
                  </a:lnTo>
                  <a:lnTo>
                    <a:pt x="2393" y="576"/>
                  </a:lnTo>
                  <a:lnTo>
                    <a:pt x="2393" y="576"/>
                  </a:lnTo>
                  <a:lnTo>
                    <a:pt x="2398" y="568"/>
                  </a:lnTo>
                  <a:lnTo>
                    <a:pt x="2403" y="558"/>
                  </a:lnTo>
                  <a:lnTo>
                    <a:pt x="2410" y="541"/>
                  </a:lnTo>
                  <a:lnTo>
                    <a:pt x="2412" y="536"/>
                  </a:lnTo>
                  <a:lnTo>
                    <a:pt x="2414" y="536"/>
                  </a:lnTo>
                  <a:lnTo>
                    <a:pt x="2414" y="549"/>
                  </a:lnTo>
                  <a:lnTo>
                    <a:pt x="2414" y="549"/>
                  </a:lnTo>
                  <a:lnTo>
                    <a:pt x="2410" y="585"/>
                  </a:lnTo>
                  <a:lnTo>
                    <a:pt x="2405" y="629"/>
                  </a:lnTo>
                  <a:lnTo>
                    <a:pt x="2393" y="711"/>
                  </a:lnTo>
                  <a:lnTo>
                    <a:pt x="2393" y="711"/>
                  </a:lnTo>
                  <a:lnTo>
                    <a:pt x="2385" y="748"/>
                  </a:lnTo>
                  <a:lnTo>
                    <a:pt x="2373" y="799"/>
                  </a:lnTo>
                  <a:lnTo>
                    <a:pt x="2361" y="853"/>
                  </a:lnTo>
                  <a:lnTo>
                    <a:pt x="2353" y="900"/>
                  </a:lnTo>
                  <a:lnTo>
                    <a:pt x="2353" y="900"/>
                  </a:lnTo>
                  <a:lnTo>
                    <a:pt x="2343" y="970"/>
                  </a:lnTo>
                  <a:lnTo>
                    <a:pt x="2339" y="998"/>
                  </a:lnTo>
                  <a:lnTo>
                    <a:pt x="2339" y="1022"/>
                  </a:lnTo>
                  <a:lnTo>
                    <a:pt x="2339" y="1022"/>
                  </a:lnTo>
                  <a:lnTo>
                    <a:pt x="2343" y="1061"/>
                  </a:lnTo>
                  <a:lnTo>
                    <a:pt x="2346" y="1083"/>
                  </a:lnTo>
                  <a:lnTo>
                    <a:pt x="2346" y="1083"/>
                  </a:lnTo>
                  <a:lnTo>
                    <a:pt x="2346" y="1086"/>
                  </a:lnTo>
                  <a:lnTo>
                    <a:pt x="2344" y="1088"/>
                  </a:lnTo>
                  <a:lnTo>
                    <a:pt x="2341" y="1091"/>
                  </a:lnTo>
                  <a:lnTo>
                    <a:pt x="2341" y="1093"/>
                  </a:lnTo>
                  <a:lnTo>
                    <a:pt x="2341" y="1098"/>
                  </a:lnTo>
                  <a:lnTo>
                    <a:pt x="2343" y="1103"/>
                  </a:lnTo>
                  <a:lnTo>
                    <a:pt x="2346" y="1110"/>
                  </a:lnTo>
                  <a:lnTo>
                    <a:pt x="2346" y="1110"/>
                  </a:lnTo>
                  <a:lnTo>
                    <a:pt x="2349" y="1120"/>
                  </a:lnTo>
                  <a:lnTo>
                    <a:pt x="2353" y="1130"/>
                  </a:lnTo>
                  <a:lnTo>
                    <a:pt x="2355" y="1142"/>
                  </a:lnTo>
                  <a:lnTo>
                    <a:pt x="2355" y="1152"/>
                  </a:lnTo>
                  <a:lnTo>
                    <a:pt x="2355" y="1171"/>
                  </a:lnTo>
                  <a:lnTo>
                    <a:pt x="2353" y="1178"/>
                  </a:lnTo>
                  <a:lnTo>
                    <a:pt x="2353" y="1178"/>
                  </a:lnTo>
                  <a:lnTo>
                    <a:pt x="2366" y="1152"/>
                  </a:lnTo>
                  <a:lnTo>
                    <a:pt x="2378" y="1130"/>
                  </a:lnTo>
                  <a:lnTo>
                    <a:pt x="2387" y="1117"/>
                  </a:lnTo>
                  <a:lnTo>
                    <a:pt x="2387" y="1117"/>
                  </a:lnTo>
                  <a:lnTo>
                    <a:pt x="2388" y="1115"/>
                  </a:lnTo>
                  <a:lnTo>
                    <a:pt x="2392" y="1117"/>
                  </a:lnTo>
                  <a:lnTo>
                    <a:pt x="2398" y="1122"/>
                  </a:lnTo>
                  <a:lnTo>
                    <a:pt x="2417" y="1139"/>
                  </a:lnTo>
                  <a:lnTo>
                    <a:pt x="2425" y="1149"/>
                  </a:lnTo>
                  <a:lnTo>
                    <a:pt x="2434" y="1156"/>
                  </a:lnTo>
                  <a:lnTo>
                    <a:pt x="2437" y="1157"/>
                  </a:lnTo>
                  <a:lnTo>
                    <a:pt x="2439" y="1156"/>
                  </a:lnTo>
                  <a:lnTo>
                    <a:pt x="2440" y="1154"/>
                  </a:lnTo>
                  <a:lnTo>
                    <a:pt x="2440" y="1150"/>
                  </a:lnTo>
                  <a:lnTo>
                    <a:pt x="2440" y="1150"/>
                  </a:lnTo>
                  <a:lnTo>
                    <a:pt x="2437" y="1117"/>
                  </a:lnTo>
                  <a:lnTo>
                    <a:pt x="2432" y="1061"/>
                  </a:lnTo>
                  <a:lnTo>
                    <a:pt x="2430" y="1027"/>
                  </a:lnTo>
                  <a:lnTo>
                    <a:pt x="2430" y="990"/>
                  </a:lnTo>
                  <a:lnTo>
                    <a:pt x="2430" y="953"/>
                  </a:lnTo>
                  <a:lnTo>
                    <a:pt x="2434" y="914"/>
                  </a:lnTo>
                  <a:lnTo>
                    <a:pt x="2434" y="914"/>
                  </a:lnTo>
                  <a:lnTo>
                    <a:pt x="2444" y="838"/>
                  </a:lnTo>
                  <a:lnTo>
                    <a:pt x="2456" y="765"/>
                  </a:lnTo>
                  <a:lnTo>
                    <a:pt x="2464" y="701"/>
                  </a:lnTo>
                  <a:lnTo>
                    <a:pt x="2467" y="674"/>
                  </a:lnTo>
                  <a:lnTo>
                    <a:pt x="2467" y="650"/>
                  </a:lnTo>
                  <a:lnTo>
                    <a:pt x="2467" y="650"/>
                  </a:lnTo>
                  <a:lnTo>
                    <a:pt x="2464" y="553"/>
                  </a:lnTo>
                  <a:lnTo>
                    <a:pt x="2464" y="510"/>
                  </a:lnTo>
                  <a:lnTo>
                    <a:pt x="2464" y="493"/>
                  </a:lnTo>
                  <a:lnTo>
                    <a:pt x="2467" y="482"/>
                  </a:lnTo>
                  <a:lnTo>
                    <a:pt x="2467" y="482"/>
                  </a:lnTo>
                  <a:lnTo>
                    <a:pt x="2478" y="446"/>
                  </a:lnTo>
                  <a:lnTo>
                    <a:pt x="2491" y="394"/>
                  </a:lnTo>
                  <a:lnTo>
                    <a:pt x="2508" y="326"/>
                  </a:lnTo>
                  <a:lnTo>
                    <a:pt x="2508" y="326"/>
                  </a:lnTo>
                  <a:lnTo>
                    <a:pt x="2478" y="367"/>
                  </a:lnTo>
                  <a:lnTo>
                    <a:pt x="2408" y="463"/>
                  </a:lnTo>
                  <a:lnTo>
                    <a:pt x="2370" y="522"/>
                  </a:lnTo>
                  <a:lnTo>
                    <a:pt x="2331" y="580"/>
                  </a:lnTo>
                  <a:lnTo>
                    <a:pt x="2301" y="634"/>
                  </a:lnTo>
                  <a:lnTo>
                    <a:pt x="2287" y="657"/>
                  </a:lnTo>
                  <a:lnTo>
                    <a:pt x="2279" y="678"/>
                  </a:lnTo>
                  <a:lnTo>
                    <a:pt x="2279" y="678"/>
                  </a:lnTo>
                  <a:lnTo>
                    <a:pt x="2264" y="718"/>
                  </a:lnTo>
                  <a:lnTo>
                    <a:pt x="2250" y="762"/>
                  </a:lnTo>
                  <a:lnTo>
                    <a:pt x="2238" y="808"/>
                  </a:lnTo>
                  <a:lnTo>
                    <a:pt x="2226" y="853"/>
                  </a:lnTo>
                  <a:lnTo>
                    <a:pt x="2211" y="931"/>
                  </a:lnTo>
                  <a:lnTo>
                    <a:pt x="2205" y="975"/>
                  </a:lnTo>
                  <a:lnTo>
                    <a:pt x="2205" y="975"/>
                  </a:lnTo>
                  <a:lnTo>
                    <a:pt x="2205" y="985"/>
                  </a:lnTo>
                  <a:lnTo>
                    <a:pt x="2206" y="997"/>
                  </a:lnTo>
                  <a:lnTo>
                    <a:pt x="2210" y="1017"/>
                  </a:lnTo>
                  <a:lnTo>
                    <a:pt x="2211" y="1029"/>
                  </a:lnTo>
                  <a:lnTo>
                    <a:pt x="2211" y="1042"/>
                  </a:lnTo>
                  <a:lnTo>
                    <a:pt x="2210" y="1054"/>
                  </a:lnTo>
                  <a:lnTo>
                    <a:pt x="2205" y="1069"/>
                  </a:lnTo>
                  <a:lnTo>
                    <a:pt x="2205" y="1069"/>
                  </a:lnTo>
                  <a:lnTo>
                    <a:pt x="2193" y="1108"/>
                  </a:lnTo>
                  <a:lnTo>
                    <a:pt x="2181" y="1154"/>
                  </a:lnTo>
                  <a:lnTo>
                    <a:pt x="2172" y="1194"/>
                  </a:lnTo>
                  <a:lnTo>
                    <a:pt x="2171" y="1210"/>
                  </a:lnTo>
                  <a:lnTo>
                    <a:pt x="2171" y="1218"/>
                  </a:lnTo>
                  <a:lnTo>
                    <a:pt x="2171" y="1218"/>
                  </a:lnTo>
                  <a:lnTo>
                    <a:pt x="2174" y="1227"/>
                  </a:lnTo>
                  <a:lnTo>
                    <a:pt x="2179" y="1237"/>
                  </a:lnTo>
                  <a:lnTo>
                    <a:pt x="2199" y="1264"/>
                  </a:lnTo>
                  <a:lnTo>
                    <a:pt x="2223" y="1294"/>
                  </a:lnTo>
                  <a:lnTo>
                    <a:pt x="2245" y="1319"/>
                  </a:lnTo>
                  <a:lnTo>
                    <a:pt x="2245" y="1319"/>
                  </a:lnTo>
                  <a:lnTo>
                    <a:pt x="2269" y="1348"/>
                  </a:lnTo>
                  <a:lnTo>
                    <a:pt x="2294" y="1384"/>
                  </a:lnTo>
                  <a:lnTo>
                    <a:pt x="2306" y="1402"/>
                  </a:lnTo>
                  <a:lnTo>
                    <a:pt x="2316" y="1421"/>
                  </a:lnTo>
                  <a:lnTo>
                    <a:pt x="2323" y="1439"/>
                  </a:lnTo>
                  <a:lnTo>
                    <a:pt x="2326" y="1455"/>
                  </a:lnTo>
                  <a:lnTo>
                    <a:pt x="2326" y="1455"/>
                  </a:lnTo>
                  <a:lnTo>
                    <a:pt x="2328" y="1488"/>
                  </a:lnTo>
                  <a:lnTo>
                    <a:pt x="2333" y="1529"/>
                  </a:lnTo>
                  <a:lnTo>
                    <a:pt x="2338" y="1571"/>
                  </a:lnTo>
                  <a:lnTo>
                    <a:pt x="2346" y="1610"/>
                  </a:lnTo>
                  <a:lnTo>
                    <a:pt x="2346" y="1610"/>
                  </a:lnTo>
                  <a:lnTo>
                    <a:pt x="2351" y="1629"/>
                  </a:lnTo>
                  <a:lnTo>
                    <a:pt x="2358" y="1650"/>
                  </a:lnTo>
                  <a:lnTo>
                    <a:pt x="2376" y="1698"/>
                  </a:lnTo>
                  <a:lnTo>
                    <a:pt x="2387" y="1684"/>
                  </a:lnTo>
                  <a:lnTo>
                    <a:pt x="2387" y="1684"/>
                  </a:lnTo>
                  <a:lnTo>
                    <a:pt x="2400" y="1713"/>
                  </a:lnTo>
                  <a:lnTo>
                    <a:pt x="2408" y="1733"/>
                  </a:lnTo>
                  <a:lnTo>
                    <a:pt x="2412" y="1738"/>
                  </a:lnTo>
                  <a:lnTo>
                    <a:pt x="2414" y="1738"/>
                  </a:lnTo>
                  <a:lnTo>
                    <a:pt x="2414" y="1738"/>
                  </a:lnTo>
                  <a:lnTo>
                    <a:pt x="2414" y="1738"/>
                  </a:lnTo>
                  <a:lnTo>
                    <a:pt x="2417" y="1730"/>
                  </a:lnTo>
                  <a:lnTo>
                    <a:pt x="2424" y="1715"/>
                  </a:lnTo>
                  <a:lnTo>
                    <a:pt x="2434" y="1698"/>
                  </a:lnTo>
                  <a:lnTo>
                    <a:pt x="2434" y="1698"/>
                  </a:lnTo>
                  <a:lnTo>
                    <a:pt x="2444" y="1710"/>
                  </a:lnTo>
                  <a:lnTo>
                    <a:pt x="2451" y="1716"/>
                  </a:lnTo>
                  <a:lnTo>
                    <a:pt x="2452" y="1718"/>
                  </a:lnTo>
                  <a:lnTo>
                    <a:pt x="2454" y="1718"/>
                  </a:lnTo>
                  <a:lnTo>
                    <a:pt x="2454" y="1718"/>
                  </a:lnTo>
                  <a:lnTo>
                    <a:pt x="2459" y="1713"/>
                  </a:lnTo>
                  <a:lnTo>
                    <a:pt x="2467" y="1703"/>
                  </a:lnTo>
                  <a:lnTo>
                    <a:pt x="2476" y="1696"/>
                  </a:lnTo>
                  <a:lnTo>
                    <a:pt x="2479" y="1696"/>
                  </a:lnTo>
                  <a:lnTo>
                    <a:pt x="2481" y="1698"/>
                  </a:lnTo>
                  <a:lnTo>
                    <a:pt x="2494" y="1732"/>
                  </a:lnTo>
                  <a:lnTo>
                    <a:pt x="2515" y="1698"/>
                  </a:lnTo>
                  <a:close/>
                  <a:moveTo>
                    <a:pt x="2703" y="1684"/>
                  </a:moveTo>
                  <a:lnTo>
                    <a:pt x="2703" y="1684"/>
                  </a:lnTo>
                  <a:lnTo>
                    <a:pt x="2703" y="1716"/>
                  </a:lnTo>
                  <a:lnTo>
                    <a:pt x="2700" y="1755"/>
                  </a:lnTo>
                  <a:lnTo>
                    <a:pt x="2717" y="1732"/>
                  </a:lnTo>
                  <a:lnTo>
                    <a:pt x="2744" y="1792"/>
                  </a:lnTo>
                  <a:lnTo>
                    <a:pt x="2771" y="1765"/>
                  </a:lnTo>
                  <a:lnTo>
                    <a:pt x="2784" y="1826"/>
                  </a:lnTo>
                  <a:lnTo>
                    <a:pt x="2818" y="1765"/>
                  </a:lnTo>
                  <a:lnTo>
                    <a:pt x="2845" y="1840"/>
                  </a:lnTo>
                  <a:lnTo>
                    <a:pt x="2879" y="1779"/>
                  </a:lnTo>
                  <a:lnTo>
                    <a:pt x="2912" y="1846"/>
                  </a:lnTo>
                  <a:lnTo>
                    <a:pt x="2926" y="1813"/>
                  </a:lnTo>
                  <a:lnTo>
                    <a:pt x="2926" y="1813"/>
                  </a:lnTo>
                  <a:lnTo>
                    <a:pt x="2921" y="1782"/>
                  </a:lnTo>
                  <a:lnTo>
                    <a:pt x="2919" y="1765"/>
                  </a:lnTo>
                  <a:lnTo>
                    <a:pt x="2919" y="1765"/>
                  </a:lnTo>
                  <a:lnTo>
                    <a:pt x="2928" y="1691"/>
                  </a:lnTo>
                  <a:lnTo>
                    <a:pt x="2934" y="1644"/>
                  </a:lnTo>
                  <a:lnTo>
                    <a:pt x="2938" y="1627"/>
                  </a:lnTo>
                  <a:lnTo>
                    <a:pt x="2939" y="1617"/>
                  </a:lnTo>
                  <a:lnTo>
                    <a:pt x="2939" y="1617"/>
                  </a:lnTo>
                  <a:lnTo>
                    <a:pt x="2939" y="1615"/>
                  </a:lnTo>
                  <a:lnTo>
                    <a:pt x="2939" y="1613"/>
                  </a:lnTo>
                  <a:lnTo>
                    <a:pt x="2936" y="1610"/>
                  </a:lnTo>
                  <a:lnTo>
                    <a:pt x="2929" y="1610"/>
                  </a:lnTo>
                  <a:lnTo>
                    <a:pt x="2921" y="1610"/>
                  </a:lnTo>
                  <a:lnTo>
                    <a:pt x="2902" y="1612"/>
                  </a:lnTo>
                  <a:lnTo>
                    <a:pt x="2894" y="1612"/>
                  </a:lnTo>
                  <a:lnTo>
                    <a:pt x="2885" y="1610"/>
                  </a:lnTo>
                  <a:lnTo>
                    <a:pt x="2885" y="1610"/>
                  </a:lnTo>
                  <a:lnTo>
                    <a:pt x="2880" y="1608"/>
                  </a:lnTo>
                  <a:lnTo>
                    <a:pt x="2879" y="1607"/>
                  </a:lnTo>
                  <a:lnTo>
                    <a:pt x="2880" y="1605"/>
                  </a:lnTo>
                  <a:lnTo>
                    <a:pt x="2884" y="1602"/>
                  </a:lnTo>
                  <a:lnTo>
                    <a:pt x="2897" y="1591"/>
                  </a:lnTo>
                  <a:lnTo>
                    <a:pt x="2904" y="1585"/>
                  </a:lnTo>
                  <a:lnTo>
                    <a:pt x="2912" y="1576"/>
                  </a:lnTo>
                  <a:lnTo>
                    <a:pt x="2912" y="1576"/>
                  </a:lnTo>
                  <a:lnTo>
                    <a:pt x="2918" y="1569"/>
                  </a:lnTo>
                  <a:lnTo>
                    <a:pt x="2918" y="1564"/>
                  </a:lnTo>
                  <a:lnTo>
                    <a:pt x="2916" y="1561"/>
                  </a:lnTo>
                  <a:lnTo>
                    <a:pt x="2911" y="1559"/>
                  </a:lnTo>
                  <a:lnTo>
                    <a:pt x="2901" y="1561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6" y="1556"/>
                  </a:lnTo>
                  <a:lnTo>
                    <a:pt x="2901" y="1541"/>
                  </a:lnTo>
                  <a:lnTo>
                    <a:pt x="2907" y="1524"/>
                  </a:lnTo>
                  <a:lnTo>
                    <a:pt x="2912" y="1515"/>
                  </a:lnTo>
                  <a:lnTo>
                    <a:pt x="2919" y="1509"/>
                  </a:lnTo>
                  <a:lnTo>
                    <a:pt x="2919" y="1509"/>
                  </a:lnTo>
                  <a:lnTo>
                    <a:pt x="2933" y="1497"/>
                  </a:lnTo>
                  <a:lnTo>
                    <a:pt x="2948" y="1483"/>
                  </a:lnTo>
                  <a:lnTo>
                    <a:pt x="2968" y="1470"/>
                  </a:lnTo>
                  <a:lnTo>
                    <a:pt x="2993" y="1455"/>
                  </a:lnTo>
                  <a:lnTo>
                    <a:pt x="2993" y="1455"/>
                  </a:lnTo>
                  <a:lnTo>
                    <a:pt x="3005" y="1446"/>
                  </a:lnTo>
                  <a:lnTo>
                    <a:pt x="3012" y="1439"/>
                  </a:lnTo>
                  <a:lnTo>
                    <a:pt x="3015" y="1431"/>
                  </a:lnTo>
                  <a:lnTo>
                    <a:pt x="3015" y="1424"/>
                  </a:lnTo>
                  <a:lnTo>
                    <a:pt x="3014" y="1417"/>
                  </a:lnTo>
                  <a:lnTo>
                    <a:pt x="3010" y="1411"/>
                  </a:lnTo>
                  <a:lnTo>
                    <a:pt x="3009" y="1406"/>
                  </a:lnTo>
                  <a:lnTo>
                    <a:pt x="3007" y="1400"/>
                  </a:lnTo>
                  <a:lnTo>
                    <a:pt x="3007" y="1400"/>
                  </a:lnTo>
                  <a:lnTo>
                    <a:pt x="3005" y="1377"/>
                  </a:lnTo>
                  <a:lnTo>
                    <a:pt x="3005" y="1363"/>
                  </a:lnTo>
                  <a:lnTo>
                    <a:pt x="3007" y="1346"/>
                  </a:lnTo>
                  <a:lnTo>
                    <a:pt x="3007" y="1346"/>
                  </a:lnTo>
                  <a:lnTo>
                    <a:pt x="3007" y="1340"/>
                  </a:lnTo>
                  <a:lnTo>
                    <a:pt x="3007" y="1335"/>
                  </a:lnTo>
                  <a:lnTo>
                    <a:pt x="3005" y="1333"/>
                  </a:lnTo>
                  <a:lnTo>
                    <a:pt x="3002" y="1331"/>
                  </a:lnTo>
                  <a:lnTo>
                    <a:pt x="2995" y="1333"/>
                  </a:lnTo>
                  <a:lnTo>
                    <a:pt x="2993" y="1333"/>
                  </a:lnTo>
                  <a:lnTo>
                    <a:pt x="2993" y="1333"/>
                  </a:lnTo>
                  <a:lnTo>
                    <a:pt x="2993" y="1326"/>
                  </a:lnTo>
                  <a:lnTo>
                    <a:pt x="2993" y="1313"/>
                  </a:lnTo>
                  <a:lnTo>
                    <a:pt x="2993" y="1297"/>
                  </a:lnTo>
                  <a:lnTo>
                    <a:pt x="2993" y="1286"/>
                  </a:lnTo>
                  <a:lnTo>
                    <a:pt x="2993" y="1286"/>
                  </a:lnTo>
                  <a:lnTo>
                    <a:pt x="2993" y="1282"/>
                  </a:lnTo>
                  <a:lnTo>
                    <a:pt x="2992" y="1279"/>
                  </a:lnTo>
                  <a:lnTo>
                    <a:pt x="2987" y="1274"/>
                  </a:lnTo>
                  <a:lnTo>
                    <a:pt x="2973" y="1265"/>
                  </a:lnTo>
                  <a:lnTo>
                    <a:pt x="2973" y="1265"/>
                  </a:lnTo>
                  <a:lnTo>
                    <a:pt x="2971" y="1260"/>
                  </a:lnTo>
                  <a:lnTo>
                    <a:pt x="2968" y="1248"/>
                  </a:lnTo>
                  <a:lnTo>
                    <a:pt x="2965" y="1216"/>
                  </a:lnTo>
                  <a:lnTo>
                    <a:pt x="2960" y="1171"/>
                  </a:lnTo>
                  <a:lnTo>
                    <a:pt x="2960" y="1171"/>
                  </a:lnTo>
                  <a:lnTo>
                    <a:pt x="2941" y="1216"/>
                  </a:lnTo>
                  <a:lnTo>
                    <a:pt x="2926" y="1250"/>
                  </a:lnTo>
                  <a:lnTo>
                    <a:pt x="2919" y="1272"/>
                  </a:lnTo>
                  <a:lnTo>
                    <a:pt x="2919" y="1272"/>
                  </a:lnTo>
                  <a:lnTo>
                    <a:pt x="2919" y="1281"/>
                  </a:lnTo>
                  <a:lnTo>
                    <a:pt x="2923" y="1297"/>
                  </a:lnTo>
                  <a:lnTo>
                    <a:pt x="2931" y="1338"/>
                  </a:lnTo>
                  <a:lnTo>
                    <a:pt x="2946" y="1394"/>
                  </a:lnTo>
                  <a:lnTo>
                    <a:pt x="2946" y="1394"/>
                  </a:lnTo>
                  <a:lnTo>
                    <a:pt x="2941" y="1419"/>
                  </a:lnTo>
                  <a:lnTo>
                    <a:pt x="2938" y="1438"/>
                  </a:lnTo>
                  <a:lnTo>
                    <a:pt x="2934" y="1444"/>
                  </a:lnTo>
                  <a:lnTo>
                    <a:pt x="2933" y="1448"/>
                  </a:lnTo>
                  <a:lnTo>
                    <a:pt x="2933" y="1448"/>
                  </a:lnTo>
                  <a:lnTo>
                    <a:pt x="2907" y="1466"/>
                  </a:lnTo>
                  <a:lnTo>
                    <a:pt x="2885" y="1482"/>
                  </a:lnTo>
                  <a:lnTo>
                    <a:pt x="2885" y="1482"/>
                  </a:lnTo>
                  <a:lnTo>
                    <a:pt x="2885" y="1471"/>
                  </a:lnTo>
                  <a:lnTo>
                    <a:pt x="2885" y="1465"/>
                  </a:lnTo>
                  <a:lnTo>
                    <a:pt x="2885" y="1461"/>
                  </a:lnTo>
                  <a:lnTo>
                    <a:pt x="2885" y="1461"/>
                  </a:lnTo>
                  <a:lnTo>
                    <a:pt x="2882" y="1458"/>
                  </a:lnTo>
                  <a:lnTo>
                    <a:pt x="2879" y="1451"/>
                  </a:lnTo>
                  <a:lnTo>
                    <a:pt x="2877" y="1443"/>
                  </a:lnTo>
                  <a:lnTo>
                    <a:pt x="2877" y="1438"/>
                  </a:lnTo>
                  <a:lnTo>
                    <a:pt x="2879" y="1434"/>
                  </a:lnTo>
                  <a:lnTo>
                    <a:pt x="2879" y="1434"/>
                  </a:lnTo>
                  <a:lnTo>
                    <a:pt x="2884" y="1422"/>
                  </a:lnTo>
                  <a:lnTo>
                    <a:pt x="2889" y="1402"/>
                  </a:lnTo>
                  <a:lnTo>
                    <a:pt x="2894" y="1385"/>
                  </a:lnTo>
                  <a:lnTo>
                    <a:pt x="2899" y="1373"/>
                  </a:lnTo>
                  <a:lnTo>
                    <a:pt x="2899" y="1373"/>
                  </a:lnTo>
                  <a:lnTo>
                    <a:pt x="2899" y="1372"/>
                  </a:lnTo>
                  <a:lnTo>
                    <a:pt x="2899" y="1368"/>
                  </a:lnTo>
                  <a:lnTo>
                    <a:pt x="2894" y="1363"/>
                  </a:lnTo>
                  <a:lnTo>
                    <a:pt x="2885" y="1360"/>
                  </a:lnTo>
                  <a:lnTo>
                    <a:pt x="2885" y="1360"/>
                  </a:lnTo>
                  <a:lnTo>
                    <a:pt x="2887" y="1355"/>
                  </a:lnTo>
                  <a:lnTo>
                    <a:pt x="2887" y="1346"/>
                  </a:lnTo>
                  <a:lnTo>
                    <a:pt x="2885" y="1333"/>
                  </a:lnTo>
                  <a:lnTo>
                    <a:pt x="2885" y="1333"/>
                  </a:lnTo>
                  <a:lnTo>
                    <a:pt x="2857" y="1363"/>
                  </a:lnTo>
                  <a:lnTo>
                    <a:pt x="2838" y="1384"/>
                  </a:lnTo>
                  <a:lnTo>
                    <a:pt x="2832" y="1394"/>
                  </a:lnTo>
                  <a:lnTo>
                    <a:pt x="2832" y="1394"/>
                  </a:lnTo>
                  <a:lnTo>
                    <a:pt x="2816" y="1411"/>
                  </a:lnTo>
                  <a:lnTo>
                    <a:pt x="2783" y="1449"/>
                  </a:lnTo>
                  <a:lnTo>
                    <a:pt x="2730" y="1509"/>
                  </a:lnTo>
                  <a:lnTo>
                    <a:pt x="2730" y="1509"/>
                  </a:lnTo>
                  <a:lnTo>
                    <a:pt x="2730" y="1510"/>
                  </a:lnTo>
                  <a:lnTo>
                    <a:pt x="2734" y="1512"/>
                  </a:lnTo>
                  <a:lnTo>
                    <a:pt x="2746" y="1515"/>
                  </a:lnTo>
                  <a:lnTo>
                    <a:pt x="2764" y="1522"/>
                  </a:lnTo>
                  <a:lnTo>
                    <a:pt x="2764" y="1522"/>
                  </a:lnTo>
                  <a:lnTo>
                    <a:pt x="2764" y="1527"/>
                  </a:lnTo>
                  <a:lnTo>
                    <a:pt x="2764" y="1542"/>
                  </a:lnTo>
                  <a:lnTo>
                    <a:pt x="2759" y="1590"/>
                  </a:lnTo>
                  <a:lnTo>
                    <a:pt x="2751" y="1664"/>
                  </a:lnTo>
                  <a:lnTo>
                    <a:pt x="2751" y="1664"/>
                  </a:lnTo>
                  <a:lnTo>
                    <a:pt x="2751" y="1666"/>
                  </a:lnTo>
                  <a:lnTo>
                    <a:pt x="2749" y="1666"/>
                  </a:lnTo>
                  <a:lnTo>
                    <a:pt x="2742" y="1662"/>
                  </a:lnTo>
                  <a:lnTo>
                    <a:pt x="2727" y="1649"/>
                  </a:lnTo>
                  <a:lnTo>
                    <a:pt x="2710" y="1634"/>
                  </a:lnTo>
                  <a:lnTo>
                    <a:pt x="2703" y="1623"/>
                  </a:lnTo>
                  <a:lnTo>
                    <a:pt x="2703" y="1623"/>
                  </a:lnTo>
                  <a:lnTo>
                    <a:pt x="2703" y="1640"/>
                  </a:lnTo>
                  <a:lnTo>
                    <a:pt x="2703" y="1684"/>
                  </a:lnTo>
                  <a:lnTo>
                    <a:pt x="2703" y="1684"/>
                  </a:lnTo>
                  <a:close/>
                  <a:moveTo>
                    <a:pt x="2724" y="1434"/>
                  </a:moveTo>
                  <a:lnTo>
                    <a:pt x="2724" y="1434"/>
                  </a:lnTo>
                  <a:lnTo>
                    <a:pt x="2725" y="1414"/>
                  </a:lnTo>
                  <a:lnTo>
                    <a:pt x="2727" y="1390"/>
                  </a:lnTo>
                  <a:lnTo>
                    <a:pt x="2730" y="1363"/>
                  </a:lnTo>
                  <a:lnTo>
                    <a:pt x="2735" y="1335"/>
                  </a:lnTo>
                  <a:lnTo>
                    <a:pt x="2742" y="1306"/>
                  </a:lnTo>
                  <a:lnTo>
                    <a:pt x="2752" y="1279"/>
                  </a:lnTo>
                  <a:lnTo>
                    <a:pt x="2757" y="1269"/>
                  </a:lnTo>
                  <a:lnTo>
                    <a:pt x="2764" y="1259"/>
                  </a:lnTo>
                  <a:lnTo>
                    <a:pt x="2764" y="1259"/>
                  </a:lnTo>
                  <a:lnTo>
                    <a:pt x="2776" y="1243"/>
                  </a:lnTo>
                  <a:lnTo>
                    <a:pt x="2786" y="1233"/>
                  </a:lnTo>
                  <a:lnTo>
                    <a:pt x="2803" y="1218"/>
                  </a:lnTo>
                  <a:lnTo>
                    <a:pt x="2810" y="1210"/>
                  </a:lnTo>
                  <a:lnTo>
                    <a:pt x="2815" y="1199"/>
                  </a:lnTo>
                  <a:lnTo>
                    <a:pt x="2820" y="1184"/>
                  </a:lnTo>
                  <a:lnTo>
                    <a:pt x="2825" y="1164"/>
                  </a:lnTo>
                  <a:lnTo>
                    <a:pt x="2825" y="1164"/>
                  </a:lnTo>
                  <a:lnTo>
                    <a:pt x="2830" y="1140"/>
                  </a:lnTo>
                  <a:lnTo>
                    <a:pt x="2832" y="1117"/>
                  </a:lnTo>
                  <a:lnTo>
                    <a:pt x="2837" y="1069"/>
                  </a:lnTo>
                  <a:lnTo>
                    <a:pt x="2840" y="1046"/>
                  </a:lnTo>
                  <a:lnTo>
                    <a:pt x="2843" y="1022"/>
                  </a:lnTo>
                  <a:lnTo>
                    <a:pt x="2850" y="998"/>
                  </a:lnTo>
                  <a:lnTo>
                    <a:pt x="2859" y="975"/>
                  </a:lnTo>
                  <a:lnTo>
                    <a:pt x="2859" y="975"/>
                  </a:lnTo>
                  <a:lnTo>
                    <a:pt x="2864" y="961"/>
                  </a:lnTo>
                  <a:lnTo>
                    <a:pt x="2869" y="946"/>
                  </a:lnTo>
                  <a:lnTo>
                    <a:pt x="2877" y="909"/>
                  </a:lnTo>
                  <a:lnTo>
                    <a:pt x="2885" y="868"/>
                  </a:lnTo>
                  <a:lnTo>
                    <a:pt x="2892" y="826"/>
                  </a:lnTo>
                  <a:lnTo>
                    <a:pt x="2901" y="754"/>
                  </a:lnTo>
                  <a:lnTo>
                    <a:pt x="2906" y="718"/>
                  </a:lnTo>
                  <a:lnTo>
                    <a:pt x="2953" y="529"/>
                  </a:lnTo>
                  <a:lnTo>
                    <a:pt x="2953" y="529"/>
                  </a:lnTo>
                  <a:lnTo>
                    <a:pt x="2950" y="699"/>
                  </a:lnTo>
                  <a:lnTo>
                    <a:pt x="2946" y="814"/>
                  </a:lnTo>
                  <a:lnTo>
                    <a:pt x="2946" y="860"/>
                  </a:lnTo>
                  <a:lnTo>
                    <a:pt x="2946" y="860"/>
                  </a:lnTo>
                  <a:lnTo>
                    <a:pt x="2973" y="688"/>
                  </a:lnTo>
                  <a:lnTo>
                    <a:pt x="3000" y="522"/>
                  </a:lnTo>
                  <a:lnTo>
                    <a:pt x="3000" y="522"/>
                  </a:lnTo>
                  <a:lnTo>
                    <a:pt x="2998" y="493"/>
                  </a:lnTo>
                  <a:lnTo>
                    <a:pt x="2997" y="470"/>
                  </a:lnTo>
                  <a:lnTo>
                    <a:pt x="2998" y="458"/>
                  </a:lnTo>
                  <a:lnTo>
                    <a:pt x="3000" y="448"/>
                  </a:lnTo>
                  <a:lnTo>
                    <a:pt x="3000" y="448"/>
                  </a:lnTo>
                  <a:lnTo>
                    <a:pt x="3009" y="402"/>
                  </a:lnTo>
                  <a:lnTo>
                    <a:pt x="3022" y="326"/>
                  </a:lnTo>
                  <a:lnTo>
                    <a:pt x="3041" y="218"/>
                  </a:lnTo>
                  <a:lnTo>
                    <a:pt x="3041" y="218"/>
                  </a:lnTo>
                  <a:lnTo>
                    <a:pt x="3019" y="265"/>
                  </a:lnTo>
                  <a:lnTo>
                    <a:pt x="3007" y="296"/>
                  </a:lnTo>
                  <a:lnTo>
                    <a:pt x="3002" y="306"/>
                  </a:lnTo>
                  <a:lnTo>
                    <a:pt x="3000" y="313"/>
                  </a:lnTo>
                  <a:lnTo>
                    <a:pt x="3000" y="313"/>
                  </a:lnTo>
                  <a:lnTo>
                    <a:pt x="2993" y="340"/>
                  </a:lnTo>
                  <a:lnTo>
                    <a:pt x="2978" y="392"/>
                  </a:lnTo>
                  <a:lnTo>
                    <a:pt x="2953" y="475"/>
                  </a:lnTo>
                  <a:lnTo>
                    <a:pt x="2953" y="475"/>
                  </a:lnTo>
                  <a:lnTo>
                    <a:pt x="2939" y="495"/>
                  </a:lnTo>
                  <a:lnTo>
                    <a:pt x="2914" y="532"/>
                  </a:lnTo>
                  <a:lnTo>
                    <a:pt x="2891" y="569"/>
                  </a:lnTo>
                  <a:lnTo>
                    <a:pt x="2882" y="585"/>
                  </a:lnTo>
                  <a:lnTo>
                    <a:pt x="2879" y="596"/>
                  </a:lnTo>
                  <a:lnTo>
                    <a:pt x="2879" y="596"/>
                  </a:lnTo>
                  <a:lnTo>
                    <a:pt x="2875" y="613"/>
                  </a:lnTo>
                  <a:lnTo>
                    <a:pt x="2872" y="632"/>
                  </a:lnTo>
                  <a:lnTo>
                    <a:pt x="2864" y="666"/>
                  </a:lnTo>
                  <a:lnTo>
                    <a:pt x="2852" y="718"/>
                  </a:lnTo>
                  <a:lnTo>
                    <a:pt x="2852" y="718"/>
                  </a:lnTo>
                  <a:lnTo>
                    <a:pt x="2842" y="769"/>
                  </a:lnTo>
                  <a:lnTo>
                    <a:pt x="2835" y="796"/>
                  </a:lnTo>
                  <a:lnTo>
                    <a:pt x="2830" y="814"/>
                  </a:lnTo>
                  <a:lnTo>
                    <a:pt x="2818" y="840"/>
                  </a:lnTo>
                  <a:lnTo>
                    <a:pt x="2818" y="840"/>
                  </a:lnTo>
                  <a:lnTo>
                    <a:pt x="2798" y="879"/>
                  </a:lnTo>
                  <a:lnTo>
                    <a:pt x="2771" y="921"/>
                  </a:lnTo>
                  <a:lnTo>
                    <a:pt x="2746" y="961"/>
                  </a:lnTo>
                  <a:lnTo>
                    <a:pt x="2730" y="988"/>
                  </a:lnTo>
                  <a:lnTo>
                    <a:pt x="2730" y="988"/>
                  </a:lnTo>
                  <a:lnTo>
                    <a:pt x="2727" y="997"/>
                  </a:lnTo>
                  <a:lnTo>
                    <a:pt x="2725" y="1009"/>
                  </a:lnTo>
                  <a:lnTo>
                    <a:pt x="2724" y="1034"/>
                  </a:lnTo>
                  <a:lnTo>
                    <a:pt x="2722" y="1049"/>
                  </a:lnTo>
                  <a:lnTo>
                    <a:pt x="2720" y="1064"/>
                  </a:lnTo>
                  <a:lnTo>
                    <a:pt x="2717" y="1080"/>
                  </a:lnTo>
                  <a:lnTo>
                    <a:pt x="2710" y="1096"/>
                  </a:lnTo>
                  <a:lnTo>
                    <a:pt x="2710" y="1096"/>
                  </a:lnTo>
                  <a:lnTo>
                    <a:pt x="2703" y="1112"/>
                  </a:lnTo>
                  <a:lnTo>
                    <a:pt x="2700" y="1123"/>
                  </a:lnTo>
                  <a:lnTo>
                    <a:pt x="2697" y="1142"/>
                  </a:lnTo>
                  <a:lnTo>
                    <a:pt x="2695" y="1150"/>
                  </a:lnTo>
                  <a:lnTo>
                    <a:pt x="2692" y="1157"/>
                  </a:lnTo>
                  <a:lnTo>
                    <a:pt x="2685" y="1167"/>
                  </a:lnTo>
                  <a:lnTo>
                    <a:pt x="2676" y="1178"/>
                  </a:lnTo>
                  <a:lnTo>
                    <a:pt x="2676" y="1178"/>
                  </a:lnTo>
                  <a:lnTo>
                    <a:pt x="2666" y="1188"/>
                  </a:lnTo>
                  <a:lnTo>
                    <a:pt x="2656" y="1196"/>
                  </a:lnTo>
                  <a:lnTo>
                    <a:pt x="2648" y="1203"/>
                  </a:lnTo>
                  <a:lnTo>
                    <a:pt x="2641" y="1210"/>
                  </a:lnTo>
                  <a:lnTo>
                    <a:pt x="2636" y="1216"/>
                  </a:lnTo>
                  <a:lnTo>
                    <a:pt x="2633" y="1225"/>
                  </a:lnTo>
                  <a:lnTo>
                    <a:pt x="2633" y="1237"/>
                  </a:lnTo>
                  <a:lnTo>
                    <a:pt x="2636" y="1252"/>
                  </a:lnTo>
                  <a:lnTo>
                    <a:pt x="2636" y="1252"/>
                  </a:lnTo>
                  <a:lnTo>
                    <a:pt x="2643" y="1274"/>
                  </a:lnTo>
                  <a:lnTo>
                    <a:pt x="2655" y="1301"/>
                  </a:lnTo>
                  <a:lnTo>
                    <a:pt x="2685" y="1360"/>
                  </a:lnTo>
                  <a:lnTo>
                    <a:pt x="2712" y="1412"/>
                  </a:lnTo>
                  <a:lnTo>
                    <a:pt x="2724" y="1434"/>
                  </a:lnTo>
                  <a:lnTo>
                    <a:pt x="2724" y="1434"/>
                  </a:lnTo>
                  <a:close/>
                  <a:moveTo>
                    <a:pt x="2690" y="853"/>
                  </a:moveTo>
                  <a:lnTo>
                    <a:pt x="2690" y="853"/>
                  </a:lnTo>
                  <a:lnTo>
                    <a:pt x="2692" y="851"/>
                  </a:lnTo>
                  <a:lnTo>
                    <a:pt x="2693" y="845"/>
                  </a:lnTo>
                  <a:lnTo>
                    <a:pt x="2693" y="845"/>
                  </a:lnTo>
                  <a:lnTo>
                    <a:pt x="2690" y="850"/>
                  </a:lnTo>
                  <a:lnTo>
                    <a:pt x="2690" y="853"/>
                  </a:lnTo>
                  <a:lnTo>
                    <a:pt x="2690" y="853"/>
                  </a:lnTo>
                  <a:close/>
                  <a:moveTo>
                    <a:pt x="2710" y="752"/>
                  </a:moveTo>
                  <a:lnTo>
                    <a:pt x="2710" y="752"/>
                  </a:lnTo>
                  <a:lnTo>
                    <a:pt x="2705" y="792"/>
                  </a:lnTo>
                  <a:lnTo>
                    <a:pt x="2698" y="821"/>
                  </a:lnTo>
                  <a:lnTo>
                    <a:pt x="2693" y="845"/>
                  </a:lnTo>
                  <a:lnTo>
                    <a:pt x="2693" y="845"/>
                  </a:lnTo>
                  <a:lnTo>
                    <a:pt x="2719" y="809"/>
                  </a:lnTo>
                  <a:lnTo>
                    <a:pt x="2735" y="784"/>
                  </a:lnTo>
                  <a:lnTo>
                    <a:pt x="2754" y="754"/>
                  </a:lnTo>
                  <a:lnTo>
                    <a:pt x="2774" y="720"/>
                  </a:lnTo>
                  <a:lnTo>
                    <a:pt x="2793" y="683"/>
                  </a:lnTo>
                  <a:lnTo>
                    <a:pt x="2811" y="644"/>
                  </a:lnTo>
                  <a:lnTo>
                    <a:pt x="2825" y="603"/>
                  </a:lnTo>
                  <a:lnTo>
                    <a:pt x="2825" y="603"/>
                  </a:lnTo>
                  <a:lnTo>
                    <a:pt x="2847" y="527"/>
                  </a:lnTo>
                  <a:lnTo>
                    <a:pt x="2859" y="485"/>
                  </a:lnTo>
                  <a:lnTo>
                    <a:pt x="2867" y="456"/>
                  </a:lnTo>
                  <a:lnTo>
                    <a:pt x="2879" y="428"/>
                  </a:lnTo>
                  <a:lnTo>
                    <a:pt x="2879" y="428"/>
                  </a:lnTo>
                  <a:lnTo>
                    <a:pt x="2887" y="409"/>
                  </a:lnTo>
                  <a:lnTo>
                    <a:pt x="2896" y="389"/>
                  </a:lnTo>
                  <a:lnTo>
                    <a:pt x="2909" y="343"/>
                  </a:lnTo>
                  <a:lnTo>
                    <a:pt x="2923" y="299"/>
                  </a:lnTo>
                  <a:lnTo>
                    <a:pt x="2933" y="259"/>
                  </a:lnTo>
                  <a:lnTo>
                    <a:pt x="2933" y="259"/>
                  </a:lnTo>
                  <a:lnTo>
                    <a:pt x="2943" y="223"/>
                  </a:lnTo>
                  <a:lnTo>
                    <a:pt x="2955" y="189"/>
                  </a:lnTo>
                  <a:lnTo>
                    <a:pt x="2966" y="157"/>
                  </a:lnTo>
                  <a:lnTo>
                    <a:pt x="2980" y="130"/>
                  </a:lnTo>
                  <a:lnTo>
                    <a:pt x="2980" y="130"/>
                  </a:lnTo>
                  <a:lnTo>
                    <a:pt x="2987" y="122"/>
                  </a:lnTo>
                  <a:lnTo>
                    <a:pt x="2995" y="113"/>
                  </a:lnTo>
                  <a:lnTo>
                    <a:pt x="3009" y="105"/>
                  </a:lnTo>
                  <a:lnTo>
                    <a:pt x="3024" y="95"/>
                  </a:lnTo>
                  <a:lnTo>
                    <a:pt x="3059" y="74"/>
                  </a:lnTo>
                  <a:lnTo>
                    <a:pt x="3096" y="56"/>
                  </a:lnTo>
                  <a:lnTo>
                    <a:pt x="3076" y="54"/>
                  </a:lnTo>
                  <a:lnTo>
                    <a:pt x="2966" y="90"/>
                  </a:lnTo>
                  <a:lnTo>
                    <a:pt x="2980" y="44"/>
                  </a:lnTo>
                  <a:lnTo>
                    <a:pt x="2931" y="41"/>
                  </a:lnTo>
                  <a:lnTo>
                    <a:pt x="2931" y="41"/>
                  </a:lnTo>
                  <a:lnTo>
                    <a:pt x="2926" y="59"/>
                  </a:lnTo>
                  <a:lnTo>
                    <a:pt x="2919" y="76"/>
                  </a:lnTo>
                  <a:lnTo>
                    <a:pt x="2919" y="76"/>
                  </a:lnTo>
                  <a:lnTo>
                    <a:pt x="2918" y="81"/>
                  </a:lnTo>
                  <a:lnTo>
                    <a:pt x="2916" y="90"/>
                  </a:lnTo>
                  <a:lnTo>
                    <a:pt x="2916" y="107"/>
                  </a:lnTo>
                  <a:lnTo>
                    <a:pt x="2914" y="127"/>
                  </a:lnTo>
                  <a:lnTo>
                    <a:pt x="2911" y="139"/>
                  </a:lnTo>
                  <a:lnTo>
                    <a:pt x="2906" y="150"/>
                  </a:lnTo>
                  <a:lnTo>
                    <a:pt x="2906" y="150"/>
                  </a:lnTo>
                  <a:lnTo>
                    <a:pt x="2897" y="174"/>
                  </a:lnTo>
                  <a:lnTo>
                    <a:pt x="2882" y="218"/>
                  </a:lnTo>
                  <a:lnTo>
                    <a:pt x="2847" y="340"/>
                  </a:lnTo>
                  <a:lnTo>
                    <a:pt x="2808" y="460"/>
                  </a:lnTo>
                  <a:lnTo>
                    <a:pt x="2794" y="504"/>
                  </a:lnTo>
                  <a:lnTo>
                    <a:pt x="2784" y="529"/>
                  </a:lnTo>
                  <a:lnTo>
                    <a:pt x="2784" y="529"/>
                  </a:lnTo>
                  <a:lnTo>
                    <a:pt x="2776" y="547"/>
                  </a:lnTo>
                  <a:lnTo>
                    <a:pt x="2766" y="576"/>
                  </a:lnTo>
                  <a:lnTo>
                    <a:pt x="2741" y="649"/>
                  </a:lnTo>
                  <a:lnTo>
                    <a:pt x="2719" y="716"/>
                  </a:lnTo>
                  <a:lnTo>
                    <a:pt x="2712" y="740"/>
                  </a:lnTo>
                  <a:lnTo>
                    <a:pt x="2710" y="752"/>
                  </a:lnTo>
                  <a:lnTo>
                    <a:pt x="2710" y="752"/>
                  </a:lnTo>
                  <a:close/>
                  <a:moveTo>
                    <a:pt x="2238" y="42"/>
                  </a:moveTo>
                  <a:lnTo>
                    <a:pt x="2238" y="42"/>
                  </a:lnTo>
                  <a:lnTo>
                    <a:pt x="2147" y="81"/>
                  </a:lnTo>
                  <a:lnTo>
                    <a:pt x="2080" y="113"/>
                  </a:lnTo>
                  <a:lnTo>
                    <a:pt x="2053" y="127"/>
                  </a:lnTo>
                  <a:lnTo>
                    <a:pt x="2036" y="137"/>
                  </a:lnTo>
                  <a:lnTo>
                    <a:pt x="2036" y="137"/>
                  </a:lnTo>
                  <a:lnTo>
                    <a:pt x="2026" y="145"/>
                  </a:lnTo>
                  <a:lnTo>
                    <a:pt x="2019" y="156"/>
                  </a:lnTo>
                  <a:lnTo>
                    <a:pt x="2014" y="169"/>
                  </a:lnTo>
                  <a:lnTo>
                    <a:pt x="2009" y="186"/>
                  </a:lnTo>
                  <a:lnTo>
                    <a:pt x="2006" y="206"/>
                  </a:lnTo>
                  <a:lnTo>
                    <a:pt x="2002" y="230"/>
                  </a:lnTo>
                  <a:lnTo>
                    <a:pt x="1996" y="292"/>
                  </a:lnTo>
                  <a:lnTo>
                    <a:pt x="1996" y="292"/>
                  </a:lnTo>
                  <a:lnTo>
                    <a:pt x="1984" y="394"/>
                  </a:lnTo>
                  <a:lnTo>
                    <a:pt x="1982" y="434"/>
                  </a:lnTo>
                  <a:lnTo>
                    <a:pt x="1982" y="434"/>
                  </a:lnTo>
                  <a:lnTo>
                    <a:pt x="1982" y="436"/>
                  </a:lnTo>
                  <a:lnTo>
                    <a:pt x="1985" y="433"/>
                  </a:lnTo>
                  <a:lnTo>
                    <a:pt x="1992" y="417"/>
                  </a:lnTo>
                  <a:lnTo>
                    <a:pt x="2017" y="360"/>
                  </a:lnTo>
                  <a:lnTo>
                    <a:pt x="2049" y="282"/>
                  </a:lnTo>
                  <a:lnTo>
                    <a:pt x="2083" y="205"/>
                  </a:lnTo>
                  <a:lnTo>
                    <a:pt x="2083" y="205"/>
                  </a:lnTo>
                  <a:lnTo>
                    <a:pt x="2092" y="188"/>
                  </a:lnTo>
                  <a:lnTo>
                    <a:pt x="2102" y="171"/>
                  </a:lnTo>
                  <a:lnTo>
                    <a:pt x="2113" y="156"/>
                  </a:lnTo>
                  <a:lnTo>
                    <a:pt x="2125" y="140"/>
                  </a:lnTo>
                  <a:lnTo>
                    <a:pt x="2151" y="113"/>
                  </a:lnTo>
                  <a:lnTo>
                    <a:pt x="2176" y="88"/>
                  </a:lnTo>
                  <a:lnTo>
                    <a:pt x="2201" y="69"/>
                  </a:lnTo>
                  <a:lnTo>
                    <a:pt x="2220" y="54"/>
                  </a:lnTo>
                  <a:lnTo>
                    <a:pt x="2238" y="42"/>
                  </a:lnTo>
                  <a:lnTo>
                    <a:pt x="2238" y="42"/>
                  </a:lnTo>
                  <a:close/>
                  <a:moveTo>
                    <a:pt x="2272" y="232"/>
                  </a:moveTo>
                  <a:lnTo>
                    <a:pt x="2272" y="232"/>
                  </a:lnTo>
                  <a:lnTo>
                    <a:pt x="2216" y="314"/>
                  </a:lnTo>
                  <a:lnTo>
                    <a:pt x="2169" y="382"/>
                  </a:lnTo>
                  <a:lnTo>
                    <a:pt x="2149" y="411"/>
                  </a:lnTo>
                  <a:lnTo>
                    <a:pt x="2130" y="434"/>
                  </a:lnTo>
                  <a:lnTo>
                    <a:pt x="2130" y="434"/>
                  </a:lnTo>
                  <a:lnTo>
                    <a:pt x="2117" y="451"/>
                  </a:lnTo>
                  <a:lnTo>
                    <a:pt x="2107" y="468"/>
                  </a:lnTo>
                  <a:lnTo>
                    <a:pt x="2098" y="483"/>
                  </a:lnTo>
                  <a:lnTo>
                    <a:pt x="2093" y="498"/>
                  </a:lnTo>
                  <a:lnTo>
                    <a:pt x="2090" y="514"/>
                  </a:lnTo>
                  <a:lnTo>
                    <a:pt x="2087" y="531"/>
                  </a:lnTo>
                  <a:lnTo>
                    <a:pt x="2083" y="569"/>
                  </a:lnTo>
                  <a:lnTo>
                    <a:pt x="2083" y="569"/>
                  </a:lnTo>
                  <a:lnTo>
                    <a:pt x="2078" y="623"/>
                  </a:lnTo>
                  <a:lnTo>
                    <a:pt x="2071" y="686"/>
                  </a:lnTo>
                  <a:lnTo>
                    <a:pt x="2063" y="759"/>
                  </a:lnTo>
                  <a:lnTo>
                    <a:pt x="2063" y="759"/>
                  </a:lnTo>
                  <a:lnTo>
                    <a:pt x="2093" y="721"/>
                  </a:lnTo>
                  <a:lnTo>
                    <a:pt x="2120" y="689"/>
                  </a:lnTo>
                  <a:lnTo>
                    <a:pt x="2144" y="664"/>
                  </a:lnTo>
                  <a:lnTo>
                    <a:pt x="2144" y="664"/>
                  </a:lnTo>
                  <a:lnTo>
                    <a:pt x="2156" y="649"/>
                  </a:lnTo>
                  <a:lnTo>
                    <a:pt x="2167" y="625"/>
                  </a:lnTo>
                  <a:lnTo>
                    <a:pt x="2183" y="596"/>
                  </a:lnTo>
                  <a:lnTo>
                    <a:pt x="2196" y="563"/>
                  </a:lnTo>
                  <a:lnTo>
                    <a:pt x="2210" y="525"/>
                  </a:lnTo>
                  <a:lnTo>
                    <a:pt x="2221" y="488"/>
                  </a:lnTo>
                  <a:lnTo>
                    <a:pt x="2231" y="453"/>
                  </a:lnTo>
                  <a:lnTo>
                    <a:pt x="2238" y="421"/>
                  </a:lnTo>
                  <a:lnTo>
                    <a:pt x="2238" y="421"/>
                  </a:lnTo>
                  <a:lnTo>
                    <a:pt x="2272" y="232"/>
                  </a:lnTo>
                  <a:lnTo>
                    <a:pt x="2272" y="232"/>
                  </a:lnTo>
                  <a:close/>
                  <a:moveTo>
                    <a:pt x="2555" y="1259"/>
                  </a:moveTo>
                  <a:lnTo>
                    <a:pt x="2555" y="1259"/>
                  </a:lnTo>
                  <a:lnTo>
                    <a:pt x="2543" y="1275"/>
                  </a:lnTo>
                  <a:lnTo>
                    <a:pt x="2520" y="1314"/>
                  </a:lnTo>
                  <a:lnTo>
                    <a:pt x="2506" y="1338"/>
                  </a:lnTo>
                  <a:lnTo>
                    <a:pt x="2496" y="1362"/>
                  </a:lnTo>
                  <a:lnTo>
                    <a:pt x="2489" y="1382"/>
                  </a:lnTo>
                  <a:lnTo>
                    <a:pt x="2488" y="1392"/>
                  </a:lnTo>
                  <a:lnTo>
                    <a:pt x="2488" y="1400"/>
                  </a:lnTo>
                  <a:lnTo>
                    <a:pt x="2488" y="1400"/>
                  </a:lnTo>
                  <a:lnTo>
                    <a:pt x="2489" y="1414"/>
                  </a:lnTo>
                  <a:lnTo>
                    <a:pt x="2494" y="1428"/>
                  </a:lnTo>
                  <a:lnTo>
                    <a:pt x="2498" y="1438"/>
                  </a:lnTo>
                  <a:lnTo>
                    <a:pt x="2503" y="1446"/>
                  </a:lnTo>
                  <a:lnTo>
                    <a:pt x="2513" y="1465"/>
                  </a:lnTo>
                  <a:lnTo>
                    <a:pt x="2518" y="1473"/>
                  </a:lnTo>
                  <a:lnTo>
                    <a:pt x="2521" y="1482"/>
                  </a:lnTo>
                  <a:lnTo>
                    <a:pt x="2521" y="1482"/>
                  </a:lnTo>
                  <a:lnTo>
                    <a:pt x="2532" y="1522"/>
                  </a:lnTo>
                  <a:lnTo>
                    <a:pt x="2540" y="1553"/>
                  </a:lnTo>
                  <a:lnTo>
                    <a:pt x="2548" y="1583"/>
                  </a:lnTo>
                  <a:lnTo>
                    <a:pt x="2558" y="1612"/>
                  </a:lnTo>
                  <a:lnTo>
                    <a:pt x="2564" y="1623"/>
                  </a:lnTo>
                  <a:lnTo>
                    <a:pt x="2569" y="1632"/>
                  </a:lnTo>
                  <a:lnTo>
                    <a:pt x="2574" y="1637"/>
                  </a:lnTo>
                  <a:lnTo>
                    <a:pt x="2579" y="1639"/>
                  </a:lnTo>
                  <a:lnTo>
                    <a:pt x="2580" y="1639"/>
                  </a:lnTo>
                  <a:lnTo>
                    <a:pt x="2584" y="1637"/>
                  </a:lnTo>
                  <a:lnTo>
                    <a:pt x="2589" y="1630"/>
                  </a:lnTo>
                  <a:lnTo>
                    <a:pt x="2589" y="1630"/>
                  </a:lnTo>
                  <a:lnTo>
                    <a:pt x="2601" y="1608"/>
                  </a:lnTo>
                  <a:lnTo>
                    <a:pt x="2614" y="1580"/>
                  </a:lnTo>
                  <a:lnTo>
                    <a:pt x="2626" y="1549"/>
                  </a:lnTo>
                  <a:lnTo>
                    <a:pt x="2639" y="1517"/>
                  </a:lnTo>
                  <a:lnTo>
                    <a:pt x="2648" y="1490"/>
                  </a:lnTo>
                  <a:lnTo>
                    <a:pt x="2653" y="1470"/>
                  </a:lnTo>
                  <a:lnTo>
                    <a:pt x="2653" y="1463"/>
                  </a:lnTo>
                  <a:lnTo>
                    <a:pt x="2651" y="1460"/>
                  </a:lnTo>
                  <a:lnTo>
                    <a:pt x="2648" y="1458"/>
                  </a:lnTo>
                  <a:lnTo>
                    <a:pt x="2643" y="1461"/>
                  </a:lnTo>
                  <a:lnTo>
                    <a:pt x="2643" y="1461"/>
                  </a:lnTo>
                  <a:lnTo>
                    <a:pt x="2629" y="1470"/>
                  </a:lnTo>
                  <a:lnTo>
                    <a:pt x="2617" y="1473"/>
                  </a:lnTo>
                  <a:lnTo>
                    <a:pt x="2604" y="1475"/>
                  </a:lnTo>
                  <a:lnTo>
                    <a:pt x="2592" y="1475"/>
                  </a:lnTo>
                  <a:lnTo>
                    <a:pt x="2582" y="1470"/>
                  </a:lnTo>
                  <a:lnTo>
                    <a:pt x="2575" y="1465"/>
                  </a:lnTo>
                  <a:lnTo>
                    <a:pt x="2570" y="1458"/>
                  </a:lnTo>
                  <a:lnTo>
                    <a:pt x="2569" y="1453"/>
                  </a:lnTo>
                  <a:lnTo>
                    <a:pt x="2569" y="1448"/>
                  </a:lnTo>
                  <a:lnTo>
                    <a:pt x="2569" y="1448"/>
                  </a:lnTo>
                  <a:lnTo>
                    <a:pt x="2572" y="1421"/>
                  </a:lnTo>
                  <a:lnTo>
                    <a:pt x="2579" y="1387"/>
                  </a:lnTo>
                  <a:lnTo>
                    <a:pt x="2589" y="1346"/>
                  </a:lnTo>
                  <a:lnTo>
                    <a:pt x="2589" y="1346"/>
                  </a:lnTo>
                  <a:lnTo>
                    <a:pt x="2584" y="1348"/>
                  </a:lnTo>
                  <a:lnTo>
                    <a:pt x="2575" y="1352"/>
                  </a:lnTo>
                  <a:lnTo>
                    <a:pt x="2569" y="1353"/>
                  </a:lnTo>
                  <a:lnTo>
                    <a:pt x="2565" y="1353"/>
                  </a:lnTo>
                  <a:lnTo>
                    <a:pt x="2562" y="1352"/>
                  </a:lnTo>
                  <a:lnTo>
                    <a:pt x="2562" y="1346"/>
                  </a:lnTo>
                  <a:lnTo>
                    <a:pt x="2562" y="1346"/>
                  </a:lnTo>
                  <a:lnTo>
                    <a:pt x="2562" y="1326"/>
                  </a:lnTo>
                  <a:lnTo>
                    <a:pt x="2558" y="1297"/>
                  </a:lnTo>
                  <a:lnTo>
                    <a:pt x="2555" y="1259"/>
                  </a:lnTo>
                  <a:lnTo>
                    <a:pt x="2555" y="1259"/>
                  </a:lnTo>
                  <a:close/>
                  <a:moveTo>
                    <a:pt x="3863" y="191"/>
                  </a:moveTo>
                  <a:lnTo>
                    <a:pt x="3863" y="191"/>
                  </a:lnTo>
                  <a:lnTo>
                    <a:pt x="3846" y="259"/>
                  </a:lnTo>
                  <a:lnTo>
                    <a:pt x="3846" y="259"/>
                  </a:lnTo>
                  <a:lnTo>
                    <a:pt x="3865" y="220"/>
                  </a:lnTo>
                  <a:lnTo>
                    <a:pt x="3895" y="166"/>
                  </a:lnTo>
                  <a:lnTo>
                    <a:pt x="3912" y="137"/>
                  </a:lnTo>
                  <a:lnTo>
                    <a:pt x="3929" y="112"/>
                  </a:lnTo>
                  <a:lnTo>
                    <a:pt x="3944" y="91"/>
                  </a:lnTo>
                  <a:lnTo>
                    <a:pt x="3958" y="76"/>
                  </a:lnTo>
                  <a:lnTo>
                    <a:pt x="3958" y="76"/>
                  </a:lnTo>
                  <a:lnTo>
                    <a:pt x="3971" y="63"/>
                  </a:lnTo>
                  <a:lnTo>
                    <a:pt x="3984" y="44"/>
                  </a:lnTo>
                  <a:lnTo>
                    <a:pt x="4015" y="0"/>
                  </a:lnTo>
                  <a:lnTo>
                    <a:pt x="4015" y="0"/>
                  </a:lnTo>
                  <a:lnTo>
                    <a:pt x="3998" y="2"/>
                  </a:lnTo>
                  <a:lnTo>
                    <a:pt x="3998" y="2"/>
                  </a:lnTo>
                  <a:lnTo>
                    <a:pt x="3971" y="4"/>
                  </a:lnTo>
                  <a:lnTo>
                    <a:pt x="3946" y="7"/>
                  </a:lnTo>
                  <a:lnTo>
                    <a:pt x="3946" y="7"/>
                  </a:lnTo>
                  <a:lnTo>
                    <a:pt x="3937" y="22"/>
                  </a:lnTo>
                  <a:lnTo>
                    <a:pt x="3937" y="22"/>
                  </a:lnTo>
                  <a:lnTo>
                    <a:pt x="3914" y="71"/>
                  </a:lnTo>
                  <a:lnTo>
                    <a:pt x="3890" y="122"/>
                  </a:lnTo>
                  <a:lnTo>
                    <a:pt x="3872" y="166"/>
                  </a:lnTo>
                  <a:lnTo>
                    <a:pt x="3863" y="191"/>
                  </a:lnTo>
                  <a:lnTo>
                    <a:pt x="3863" y="191"/>
                  </a:lnTo>
                  <a:close/>
                  <a:moveTo>
                    <a:pt x="3843" y="265"/>
                  </a:moveTo>
                  <a:lnTo>
                    <a:pt x="3843" y="265"/>
                  </a:lnTo>
                  <a:lnTo>
                    <a:pt x="3843" y="267"/>
                  </a:lnTo>
                  <a:lnTo>
                    <a:pt x="3843" y="265"/>
                  </a:lnTo>
                  <a:lnTo>
                    <a:pt x="3846" y="259"/>
                  </a:lnTo>
                  <a:lnTo>
                    <a:pt x="3846" y="259"/>
                  </a:lnTo>
                  <a:lnTo>
                    <a:pt x="3843" y="265"/>
                  </a:lnTo>
                  <a:lnTo>
                    <a:pt x="3843" y="265"/>
                  </a:lnTo>
                  <a:close/>
                  <a:moveTo>
                    <a:pt x="3722" y="461"/>
                  </a:moveTo>
                  <a:lnTo>
                    <a:pt x="3722" y="461"/>
                  </a:lnTo>
                  <a:lnTo>
                    <a:pt x="3703" y="512"/>
                  </a:lnTo>
                  <a:lnTo>
                    <a:pt x="3663" y="635"/>
                  </a:lnTo>
                  <a:lnTo>
                    <a:pt x="3639" y="708"/>
                  </a:lnTo>
                  <a:lnTo>
                    <a:pt x="3617" y="779"/>
                  </a:lnTo>
                  <a:lnTo>
                    <a:pt x="3598" y="846"/>
                  </a:lnTo>
                  <a:lnTo>
                    <a:pt x="3587" y="900"/>
                  </a:lnTo>
                  <a:lnTo>
                    <a:pt x="3587" y="900"/>
                  </a:lnTo>
                  <a:lnTo>
                    <a:pt x="3573" y="980"/>
                  </a:lnTo>
                  <a:lnTo>
                    <a:pt x="3566" y="1036"/>
                  </a:lnTo>
                  <a:lnTo>
                    <a:pt x="3561" y="1076"/>
                  </a:lnTo>
                  <a:lnTo>
                    <a:pt x="3560" y="1110"/>
                  </a:lnTo>
                  <a:lnTo>
                    <a:pt x="3560" y="1110"/>
                  </a:lnTo>
                  <a:lnTo>
                    <a:pt x="3556" y="1140"/>
                  </a:lnTo>
                  <a:lnTo>
                    <a:pt x="3551" y="1171"/>
                  </a:lnTo>
                  <a:lnTo>
                    <a:pt x="3545" y="1205"/>
                  </a:lnTo>
                  <a:lnTo>
                    <a:pt x="3539" y="1245"/>
                  </a:lnTo>
                  <a:lnTo>
                    <a:pt x="3539" y="1245"/>
                  </a:lnTo>
                  <a:lnTo>
                    <a:pt x="3533" y="1338"/>
                  </a:lnTo>
                  <a:lnTo>
                    <a:pt x="3531" y="1372"/>
                  </a:lnTo>
                  <a:lnTo>
                    <a:pt x="3531" y="1380"/>
                  </a:lnTo>
                  <a:lnTo>
                    <a:pt x="3533" y="1380"/>
                  </a:lnTo>
                  <a:lnTo>
                    <a:pt x="3533" y="1380"/>
                  </a:lnTo>
                  <a:lnTo>
                    <a:pt x="3533" y="1380"/>
                  </a:lnTo>
                  <a:lnTo>
                    <a:pt x="3541" y="1355"/>
                  </a:lnTo>
                  <a:lnTo>
                    <a:pt x="3555" y="1306"/>
                  </a:lnTo>
                  <a:lnTo>
                    <a:pt x="3573" y="1238"/>
                  </a:lnTo>
                  <a:lnTo>
                    <a:pt x="3573" y="1238"/>
                  </a:lnTo>
                  <a:lnTo>
                    <a:pt x="3641" y="1664"/>
                  </a:lnTo>
                  <a:lnTo>
                    <a:pt x="3641" y="1664"/>
                  </a:lnTo>
                  <a:lnTo>
                    <a:pt x="3651" y="1710"/>
                  </a:lnTo>
                  <a:lnTo>
                    <a:pt x="3671" y="1787"/>
                  </a:lnTo>
                  <a:lnTo>
                    <a:pt x="3691" y="1862"/>
                  </a:lnTo>
                  <a:lnTo>
                    <a:pt x="3701" y="1900"/>
                  </a:lnTo>
                  <a:lnTo>
                    <a:pt x="3701" y="1900"/>
                  </a:lnTo>
                  <a:lnTo>
                    <a:pt x="3700" y="1880"/>
                  </a:lnTo>
                  <a:lnTo>
                    <a:pt x="3693" y="1821"/>
                  </a:lnTo>
                  <a:lnTo>
                    <a:pt x="3669" y="1632"/>
                  </a:lnTo>
                  <a:lnTo>
                    <a:pt x="3644" y="1439"/>
                  </a:lnTo>
                  <a:lnTo>
                    <a:pt x="3636" y="1373"/>
                  </a:lnTo>
                  <a:lnTo>
                    <a:pt x="3634" y="1346"/>
                  </a:lnTo>
                  <a:lnTo>
                    <a:pt x="3634" y="1346"/>
                  </a:lnTo>
                  <a:lnTo>
                    <a:pt x="3634" y="1319"/>
                  </a:lnTo>
                  <a:lnTo>
                    <a:pt x="3632" y="1267"/>
                  </a:lnTo>
                  <a:lnTo>
                    <a:pt x="3627" y="1208"/>
                  </a:lnTo>
                  <a:lnTo>
                    <a:pt x="3624" y="1181"/>
                  </a:lnTo>
                  <a:lnTo>
                    <a:pt x="3620" y="1157"/>
                  </a:lnTo>
                  <a:lnTo>
                    <a:pt x="3620" y="1157"/>
                  </a:lnTo>
                  <a:lnTo>
                    <a:pt x="3612" y="1122"/>
                  </a:lnTo>
                  <a:lnTo>
                    <a:pt x="3604" y="1091"/>
                  </a:lnTo>
                  <a:lnTo>
                    <a:pt x="3602" y="1074"/>
                  </a:lnTo>
                  <a:lnTo>
                    <a:pt x="3600" y="1058"/>
                  </a:lnTo>
                  <a:lnTo>
                    <a:pt x="3602" y="1037"/>
                  </a:lnTo>
                  <a:lnTo>
                    <a:pt x="3607" y="1015"/>
                  </a:lnTo>
                  <a:lnTo>
                    <a:pt x="3607" y="1015"/>
                  </a:lnTo>
                  <a:lnTo>
                    <a:pt x="3614" y="987"/>
                  </a:lnTo>
                  <a:lnTo>
                    <a:pt x="3620" y="949"/>
                  </a:lnTo>
                  <a:lnTo>
                    <a:pt x="3632" y="865"/>
                  </a:lnTo>
                  <a:lnTo>
                    <a:pt x="3647" y="765"/>
                  </a:lnTo>
                  <a:lnTo>
                    <a:pt x="3722" y="461"/>
                  </a:lnTo>
                  <a:close/>
                  <a:moveTo>
                    <a:pt x="3324" y="1549"/>
                  </a:moveTo>
                  <a:lnTo>
                    <a:pt x="3324" y="1549"/>
                  </a:lnTo>
                  <a:lnTo>
                    <a:pt x="3391" y="1444"/>
                  </a:lnTo>
                  <a:lnTo>
                    <a:pt x="3440" y="1368"/>
                  </a:lnTo>
                  <a:lnTo>
                    <a:pt x="3465" y="1328"/>
                  </a:lnTo>
                  <a:lnTo>
                    <a:pt x="3465" y="1328"/>
                  </a:lnTo>
                  <a:lnTo>
                    <a:pt x="3465" y="1326"/>
                  </a:lnTo>
                  <a:lnTo>
                    <a:pt x="3465" y="1326"/>
                  </a:lnTo>
                  <a:lnTo>
                    <a:pt x="3465" y="1328"/>
                  </a:lnTo>
                  <a:lnTo>
                    <a:pt x="3465" y="1328"/>
                  </a:lnTo>
                  <a:lnTo>
                    <a:pt x="3465" y="1355"/>
                  </a:lnTo>
                  <a:lnTo>
                    <a:pt x="3469" y="1406"/>
                  </a:lnTo>
                  <a:lnTo>
                    <a:pt x="3472" y="1475"/>
                  </a:lnTo>
                  <a:lnTo>
                    <a:pt x="3452" y="1556"/>
                  </a:lnTo>
                  <a:lnTo>
                    <a:pt x="3452" y="1556"/>
                  </a:lnTo>
                  <a:lnTo>
                    <a:pt x="3460" y="1546"/>
                  </a:lnTo>
                  <a:lnTo>
                    <a:pt x="3475" y="1520"/>
                  </a:lnTo>
                  <a:lnTo>
                    <a:pt x="3492" y="1493"/>
                  </a:lnTo>
                  <a:lnTo>
                    <a:pt x="3497" y="1483"/>
                  </a:lnTo>
                  <a:lnTo>
                    <a:pt x="3499" y="1475"/>
                  </a:lnTo>
                  <a:lnTo>
                    <a:pt x="3499" y="1475"/>
                  </a:lnTo>
                  <a:lnTo>
                    <a:pt x="3497" y="1433"/>
                  </a:lnTo>
                  <a:lnTo>
                    <a:pt x="3496" y="1357"/>
                  </a:lnTo>
                  <a:lnTo>
                    <a:pt x="3492" y="1245"/>
                  </a:lnTo>
                  <a:lnTo>
                    <a:pt x="3492" y="1245"/>
                  </a:lnTo>
                  <a:lnTo>
                    <a:pt x="3491" y="1193"/>
                  </a:lnTo>
                  <a:lnTo>
                    <a:pt x="3491" y="1159"/>
                  </a:lnTo>
                  <a:lnTo>
                    <a:pt x="3491" y="1145"/>
                  </a:lnTo>
                  <a:lnTo>
                    <a:pt x="3492" y="1137"/>
                  </a:lnTo>
                  <a:lnTo>
                    <a:pt x="3492" y="1137"/>
                  </a:lnTo>
                  <a:lnTo>
                    <a:pt x="3496" y="1117"/>
                  </a:lnTo>
                  <a:lnTo>
                    <a:pt x="3501" y="1088"/>
                  </a:lnTo>
                  <a:lnTo>
                    <a:pt x="3506" y="1049"/>
                  </a:lnTo>
                  <a:lnTo>
                    <a:pt x="3499" y="928"/>
                  </a:lnTo>
                  <a:lnTo>
                    <a:pt x="3499" y="928"/>
                  </a:lnTo>
                  <a:lnTo>
                    <a:pt x="3487" y="1015"/>
                  </a:lnTo>
                  <a:lnTo>
                    <a:pt x="3465" y="1171"/>
                  </a:lnTo>
                  <a:lnTo>
                    <a:pt x="3465" y="1171"/>
                  </a:lnTo>
                  <a:lnTo>
                    <a:pt x="3462" y="1199"/>
                  </a:lnTo>
                  <a:lnTo>
                    <a:pt x="3462" y="1220"/>
                  </a:lnTo>
                  <a:lnTo>
                    <a:pt x="3462" y="1250"/>
                  </a:lnTo>
                  <a:lnTo>
                    <a:pt x="3460" y="1264"/>
                  </a:lnTo>
                  <a:lnTo>
                    <a:pt x="3455" y="1279"/>
                  </a:lnTo>
                  <a:lnTo>
                    <a:pt x="3447" y="1299"/>
                  </a:lnTo>
                  <a:lnTo>
                    <a:pt x="3432" y="1326"/>
                  </a:lnTo>
                  <a:lnTo>
                    <a:pt x="3432" y="1326"/>
                  </a:lnTo>
                  <a:lnTo>
                    <a:pt x="3413" y="1360"/>
                  </a:lnTo>
                  <a:lnTo>
                    <a:pt x="3395" y="1395"/>
                  </a:lnTo>
                  <a:lnTo>
                    <a:pt x="3361" y="1468"/>
                  </a:lnTo>
                  <a:lnTo>
                    <a:pt x="3324" y="1549"/>
                  </a:lnTo>
                  <a:lnTo>
                    <a:pt x="3324" y="1549"/>
                  </a:lnTo>
                  <a:close/>
                  <a:moveTo>
                    <a:pt x="2002" y="610"/>
                  </a:moveTo>
                  <a:lnTo>
                    <a:pt x="2002" y="610"/>
                  </a:lnTo>
                  <a:lnTo>
                    <a:pt x="2002" y="610"/>
                  </a:lnTo>
                  <a:lnTo>
                    <a:pt x="2002" y="610"/>
                  </a:lnTo>
                  <a:lnTo>
                    <a:pt x="2001" y="617"/>
                  </a:lnTo>
                  <a:lnTo>
                    <a:pt x="2001" y="617"/>
                  </a:lnTo>
                  <a:lnTo>
                    <a:pt x="2002" y="610"/>
                  </a:lnTo>
                  <a:lnTo>
                    <a:pt x="2002" y="610"/>
                  </a:lnTo>
                  <a:close/>
                  <a:moveTo>
                    <a:pt x="1996" y="732"/>
                  </a:moveTo>
                  <a:lnTo>
                    <a:pt x="1996" y="732"/>
                  </a:lnTo>
                  <a:lnTo>
                    <a:pt x="1997" y="708"/>
                  </a:lnTo>
                  <a:lnTo>
                    <a:pt x="1999" y="676"/>
                  </a:lnTo>
                  <a:lnTo>
                    <a:pt x="2001" y="617"/>
                  </a:lnTo>
                  <a:lnTo>
                    <a:pt x="2001" y="617"/>
                  </a:lnTo>
                  <a:lnTo>
                    <a:pt x="1994" y="637"/>
                  </a:lnTo>
                  <a:lnTo>
                    <a:pt x="1984" y="667"/>
                  </a:lnTo>
                  <a:lnTo>
                    <a:pt x="1969" y="703"/>
                  </a:lnTo>
                  <a:lnTo>
                    <a:pt x="1952" y="743"/>
                  </a:lnTo>
                  <a:lnTo>
                    <a:pt x="1931" y="784"/>
                  </a:lnTo>
                  <a:lnTo>
                    <a:pt x="1910" y="823"/>
                  </a:lnTo>
                  <a:lnTo>
                    <a:pt x="1889" y="855"/>
                  </a:lnTo>
                  <a:lnTo>
                    <a:pt x="1878" y="868"/>
                  </a:lnTo>
                  <a:lnTo>
                    <a:pt x="1867" y="880"/>
                  </a:lnTo>
                  <a:lnTo>
                    <a:pt x="1867" y="880"/>
                  </a:lnTo>
                  <a:lnTo>
                    <a:pt x="1827" y="919"/>
                  </a:lnTo>
                  <a:lnTo>
                    <a:pt x="1808" y="938"/>
                  </a:lnTo>
                  <a:lnTo>
                    <a:pt x="1793" y="953"/>
                  </a:lnTo>
                  <a:lnTo>
                    <a:pt x="1781" y="968"/>
                  </a:lnTo>
                  <a:lnTo>
                    <a:pt x="1771" y="983"/>
                  </a:lnTo>
                  <a:lnTo>
                    <a:pt x="1765" y="998"/>
                  </a:lnTo>
                  <a:lnTo>
                    <a:pt x="1760" y="1015"/>
                  </a:lnTo>
                  <a:lnTo>
                    <a:pt x="1760" y="1015"/>
                  </a:lnTo>
                  <a:lnTo>
                    <a:pt x="1754" y="1042"/>
                  </a:lnTo>
                  <a:lnTo>
                    <a:pt x="1753" y="1059"/>
                  </a:lnTo>
                  <a:lnTo>
                    <a:pt x="1751" y="1080"/>
                  </a:lnTo>
                  <a:lnTo>
                    <a:pt x="1753" y="1110"/>
                  </a:lnTo>
                  <a:lnTo>
                    <a:pt x="1753" y="1110"/>
                  </a:lnTo>
                  <a:lnTo>
                    <a:pt x="1756" y="1152"/>
                  </a:lnTo>
                  <a:lnTo>
                    <a:pt x="1761" y="1193"/>
                  </a:lnTo>
                  <a:lnTo>
                    <a:pt x="1763" y="1208"/>
                  </a:lnTo>
                  <a:lnTo>
                    <a:pt x="1766" y="1218"/>
                  </a:lnTo>
                  <a:lnTo>
                    <a:pt x="1768" y="1220"/>
                  </a:lnTo>
                  <a:lnTo>
                    <a:pt x="1770" y="1220"/>
                  </a:lnTo>
                  <a:lnTo>
                    <a:pt x="1771" y="1216"/>
                  </a:lnTo>
                  <a:lnTo>
                    <a:pt x="1773" y="1211"/>
                  </a:lnTo>
                  <a:lnTo>
                    <a:pt x="1773" y="1211"/>
                  </a:lnTo>
                  <a:lnTo>
                    <a:pt x="1786" y="1167"/>
                  </a:lnTo>
                  <a:lnTo>
                    <a:pt x="1808" y="1105"/>
                  </a:lnTo>
                  <a:lnTo>
                    <a:pt x="1830" y="1044"/>
                  </a:lnTo>
                  <a:lnTo>
                    <a:pt x="1840" y="1022"/>
                  </a:lnTo>
                  <a:lnTo>
                    <a:pt x="1847" y="1009"/>
                  </a:lnTo>
                  <a:lnTo>
                    <a:pt x="1847" y="1009"/>
                  </a:lnTo>
                  <a:lnTo>
                    <a:pt x="1876" y="966"/>
                  </a:lnTo>
                  <a:lnTo>
                    <a:pt x="1888" y="951"/>
                  </a:lnTo>
                  <a:lnTo>
                    <a:pt x="1893" y="946"/>
                  </a:lnTo>
                  <a:lnTo>
                    <a:pt x="1894" y="946"/>
                  </a:lnTo>
                  <a:lnTo>
                    <a:pt x="1894" y="948"/>
                  </a:lnTo>
                  <a:lnTo>
                    <a:pt x="1894" y="948"/>
                  </a:lnTo>
                  <a:lnTo>
                    <a:pt x="1898" y="973"/>
                  </a:lnTo>
                  <a:lnTo>
                    <a:pt x="1901" y="1022"/>
                  </a:lnTo>
                  <a:lnTo>
                    <a:pt x="1903" y="1076"/>
                  </a:lnTo>
                  <a:lnTo>
                    <a:pt x="1903" y="1100"/>
                  </a:lnTo>
                  <a:lnTo>
                    <a:pt x="1901" y="1117"/>
                  </a:lnTo>
                  <a:lnTo>
                    <a:pt x="1901" y="1117"/>
                  </a:lnTo>
                  <a:lnTo>
                    <a:pt x="1898" y="1134"/>
                  </a:lnTo>
                  <a:lnTo>
                    <a:pt x="1889" y="1157"/>
                  </a:lnTo>
                  <a:lnTo>
                    <a:pt x="1881" y="1183"/>
                  </a:lnTo>
                  <a:lnTo>
                    <a:pt x="1869" y="1208"/>
                  </a:lnTo>
                  <a:lnTo>
                    <a:pt x="1857" y="1233"/>
                  </a:lnTo>
                  <a:lnTo>
                    <a:pt x="1847" y="1252"/>
                  </a:lnTo>
                  <a:lnTo>
                    <a:pt x="1839" y="1264"/>
                  </a:lnTo>
                  <a:lnTo>
                    <a:pt x="1835" y="1265"/>
                  </a:lnTo>
                  <a:lnTo>
                    <a:pt x="1834" y="1265"/>
                  </a:lnTo>
                  <a:lnTo>
                    <a:pt x="1834" y="1265"/>
                  </a:lnTo>
                  <a:lnTo>
                    <a:pt x="1830" y="1259"/>
                  </a:lnTo>
                  <a:lnTo>
                    <a:pt x="1825" y="1247"/>
                  </a:lnTo>
                  <a:lnTo>
                    <a:pt x="1819" y="1235"/>
                  </a:lnTo>
                  <a:lnTo>
                    <a:pt x="1813" y="1225"/>
                  </a:lnTo>
                  <a:lnTo>
                    <a:pt x="1807" y="1218"/>
                  </a:lnTo>
                  <a:lnTo>
                    <a:pt x="1803" y="1218"/>
                  </a:lnTo>
                  <a:lnTo>
                    <a:pt x="1802" y="1220"/>
                  </a:lnTo>
                  <a:lnTo>
                    <a:pt x="1798" y="1223"/>
                  </a:lnTo>
                  <a:lnTo>
                    <a:pt x="1797" y="1230"/>
                  </a:lnTo>
                  <a:lnTo>
                    <a:pt x="1793" y="1252"/>
                  </a:lnTo>
                  <a:lnTo>
                    <a:pt x="1793" y="1252"/>
                  </a:lnTo>
                  <a:lnTo>
                    <a:pt x="1793" y="1267"/>
                  </a:lnTo>
                  <a:lnTo>
                    <a:pt x="1793" y="1284"/>
                  </a:lnTo>
                  <a:lnTo>
                    <a:pt x="1797" y="1303"/>
                  </a:lnTo>
                  <a:lnTo>
                    <a:pt x="1800" y="1321"/>
                  </a:lnTo>
                  <a:lnTo>
                    <a:pt x="1810" y="1358"/>
                  </a:lnTo>
                  <a:lnTo>
                    <a:pt x="1822" y="1394"/>
                  </a:lnTo>
                  <a:lnTo>
                    <a:pt x="1835" y="1424"/>
                  </a:lnTo>
                  <a:lnTo>
                    <a:pt x="1849" y="1448"/>
                  </a:lnTo>
                  <a:lnTo>
                    <a:pt x="1854" y="1456"/>
                  </a:lnTo>
                  <a:lnTo>
                    <a:pt x="1859" y="1461"/>
                  </a:lnTo>
                  <a:lnTo>
                    <a:pt x="1864" y="1463"/>
                  </a:lnTo>
                  <a:lnTo>
                    <a:pt x="1867" y="1461"/>
                  </a:lnTo>
                  <a:lnTo>
                    <a:pt x="1867" y="1461"/>
                  </a:lnTo>
                  <a:lnTo>
                    <a:pt x="1872" y="1455"/>
                  </a:lnTo>
                  <a:lnTo>
                    <a:pt x="1879" y="1449"/>
                  </a:lnTo>
                  <a:lnTo>
                    <a:pt x="1884" y="1446"/>
                  </a:lnTo>
                  <a:lnTo>
                    <a:pt x="1889" y="1439"/>
                  </a:lnTo>
                  <a:lnTo>
                    <a:pt x="1894" y="1431"/>
                  </a:lnTo>
                  <a:lnTo>
                    <a:pt x="1899" y="1417"/>
                  </a:lnTo>
                  <a:lnTo>
                    <a:pt x="1903" y="1399"/>
                  </a:lnTo>
                  <a:lnTo>
                    <a:pt x="1908" y="1373"/>
                  </a:lnTo>
                  <a:lnTo>
                    <a:pt x="1908" y="1373"/>
                  </a:lnTo>
                  <a:lnTo>
                    <a:pt x="1925" y="1245"/>
                  </a:lnTo>
                  <a:lnTo>
                    <a:pt x="1930" y="1193"/>
                  </a:lnTo>
                  <a:lnTo>
                    <a:pt x="1935" y="1164"/>
                  </a:lnTo>
                  <a:lnTo>
                    <a:pt x="1935" y="1164"/>
                  </a:lnTo>
                  <a:lnTo>
                    <a:pt x="1938" y="1157"/>
                  </a:lnTo>
                  <a:lnTo>
                    <a:pt x="1942" y="1149"/>
                  </a:lnTo>
                  <a:lnTo>
                    <a:pt x="1952" y="1129"/>
                  </a:lnTo>
                  <a:lnTo>
                    <a:pt x="1957" y="1117"/>
                  </a:lnTo>
                  <a:lnTo>
                    <a:pt x="1960" y="1103"/>
                  </a:lnTo>
                  <a:lnTo>
                    <a:pt x="1962" y="1088"/>
                  </a:lnTo>
                  <a:lnTo>
                    <a:pt x="1962" y="1069"/>
                  </a:lnTo>
                  <a:lnTo>
                    <a:pt x="1962" y="1069"/>
                  </a:lnTo>
                  <a:lnTo>
                    <a:pt x="1957" y="1029"/>
                  </a:lnTo>
                  <a:lnTo>
                    <a:pt x="1950" y="987"/>
                  </a:lnTo>
                  <a:lnTo>
                    <a:pt x="1943" y="951"/>
                  </a:lnTo>
                  <a:lnTo>
                    <a:pt x="1942" y="938"/>
                  </a:lnTo>
                  <a:lnTo>
                    <a:pt x="1942" y="928"/>
                  </a:lnTo>
                  <a:lnTo>
                    <a:pt x="1942" y="928"/>
                  </a:lnTo>
                  <a:lnTo>
                    <a:pt x="1942" y="909"/>
                  </a:lnTo>
                  <a:lnTo>
                    <a:pt x="1942" y="887"/>
                  </a:lnTo>
                  <a:lnTo>
                    <a:pt x="1943" y="873"/>
                  </a:lnTo>
                  <a:lnTo>
                    <a:pt x="1945" y="860"/>
                  </a:lnTo>
                  <a:lnTo>
                    <a:pt x="1950" y="846"/>
                  </a:lnTo>
                  <a:lnTo>
                    <a:pt x="1955" y="833"/>
                  </a:lnTo>
                  <a:lnTo>
                    <a:pt x="1955" y="833"/>
                  </a:lnTo>
                  <a:lnTo>
                    <a:pt x="1980" y="777"/>
                  </a:lnTo>
                  <a:lnTo>
                    <a:pt x="1990" y="754"/>
                  </a:lnTo>
                  <a:lnTo>
                    <a:pt x="1996" y="732"/>
                  </a:lnTo>
                  <a:lnTo>
                    <a:pt x="1996" y="732"/>
                  </a:lnTo>
                  <a:close/>
                  <a:moveTo>
                    <a:pt x="1975" y="83"/>
                  </a:moveTo>
                  <a:lnTo>
                    <a:pt x="1975" y="83"/>
                  </a:lnTo>
                  <a:lnTo>
                    <a:pt x="1911" y="101"/>
                  </a:lnTo>
                  <a:lnTo>
                    <a:pt x="1851" y="120"/>
                  </a:lnTo>
                  <a:lnTo>
                    <a:pt x="1786" y="144"/>
                  </a:lnTo>
                  <a:lnTo>
                    <a:pt x="1786" y="144"/>
                  </a:lnTo>
                  <a:lnTo>
                    <a:pt x="1780" y="147"/>
                  </a:lnTo>
                  <a:lnTo>
                    <a:pt x="1773" y="152"/>
                  </a:lnTo>
                  <a:lnTo>
                    <a:pt x="1760" y="164"/>
                  </a:lnTo>
                  <a:lnTo>
                    <a:pt x="1749" y="178"/>
                  </a:lnTo>
                  <a:lnTo>
                    <a:pt x="1739" y="196"/>
                  </a:lnTo>
                  <a:lnTo>
                    <a:pt x="1731" y="215"/>
                  </a:lnTo>
                  <a:lnTo>
                    <a:pt x="1724" y="237"/>
                  </a:lnTo>
                  <a:lnTo>
                    <a:pt x="1719" y="257"/>
                  </a:lnTo>
                  <a:lnTo>
                    <a:pt x="1716" y="281"/>
                  </a:lnTo>
                  <a:lnTo>
                    <a:pt x="1709" y="323"/>
                  </a:lnTo>
                  <a:lnTo>
                    <a:pt x="1706" y="362"/>
                  </a:lnTo>
                  <a:lnTo>
                    <a:pt x="1706" y="392"/>
                  </a:lnTo>
                  <a:lnTo>
                    <a:pt x="1706" y="407"/>
                  </a:lnTo>
                  <a:lnTo>
                    <a:pt x="1706" y="407"/>
                  </a:lnTo>
                  <a:lnTo>
                    <a:pt x="1706" y="409"/>
                  </a:lnTo>
                  <a:lnTo>
                    <a:pt x="1707" y="409"/>
                  </a:lnTo>
                  <a:lnTo>
                    <a:pt x="1711" y="406"/>
                  </a:lnTo>
                  <a:lnTo>
                    <a:pt x="1721" y="387"/>
                  </a:lnTo>
                  <a:lnTo>
                    <a:pt x="1756" y="321"/>
                  </a:lnTo>
                  <a:lnTo>
                    <a:pt x="1795" y="243"/>
                  </a:lnTo>
                  <a:lnTo>
                    <a:pt x="1813" y="213"/>
                  </a:lnTo>
                  <a:lnTo>
                    <a:pt x="1827" y="191"/>
                  </a:lnTo>
                  <a:lnTo>
                    <a:pt x="1827" y="191"/>
                  </a:lnTo>
                  <a:lnTo>
                    <a:pt x="1842" y="176"/>
                  </a:lnTo>
                  <a:lnTo>
                    <a:pt x="1862" y="157"/>
                  </a:lnTo>
                  <a:lnTo>
                    <a:pt x="1888" y="140"/>
                  </a:lnTo>
                  <a:lnTo>
                    <a:pt x="1913" y="122"/>
                  </a:lnTo>
                  <a:lnTo>
                    <a:pt x="1957" y="95"/>
                  </a:lnTo>
                  <a:lnTo>
                    <a:pt x="1975" y="83"/>
                  </a:lnTo>
                  <a:lnTo>
                    <a:pt x="1975" y="83"/>
                  </a:lnTo>
                  <a:close/>
                  <a:moveTo>
                    <a:pt x="1948" y="150"/>
                  </a:moveTo>
                  <a:lnTo>
                    <a:pt x="1948" y="150"/>
                  </a:lnTo>
                  <a:lnTo>
                    <a:pt x="1945" y="154"/>
                  </a:lnTo>
                  <a:lnTo>
                    <a:pt x="1942" y="157"/>
                  </a:lnTo>
                  <a:lnTo>
                    <a:pt x="1935" y="172"/>
                  </a:lnTo>
                  <a:lnTo>
                    <a:pt x="1923" y="193"/>
                  </a:lnTo>
                  <a:lnTo>
                    <a:pt x="1913" y="208"/>
                  </a:lnTo>
                  <a:lnTo>
                    <a:pt x="1901" y="225"/>
                  </a:lnTo>
                  <a:lnTo>
                    <a:pt x="1901" y="225"/>
                  </a:lnTo>
                  <a:lnTo>
                    <a:pt x="1878" y="259"/>
                  </a:lnTo>
                  <a:lnTo>
                    <a:pt x="1859" y="289"/>
                  </a:lnTo>
                  <a:lnTo>
                    <a:pt x="1845" y="314"/>
                  </a:lnTo>
                  <a:lnTo>
                    <a:pt x="1834" y="333"/>
                  </a:lnTo>
                  <a:lnTo>
                    <a:pt x="1834" y="333"/>
                  </a:lnTo>
                  <a:lnTo>
                    <a:pt x="1805" y="372"/>
                  </a:lnTo>
                  <a:lnTo>
                    <a:pt x="1788" y="397"/>
                  </a:lnTo>
                  <a:lnTo>
                    <a:pt x="1780" y="412"/>
                  </a:lnTo>
                  <a:lnTo>
                    <a:pt x="1773" y="428"/>
                  </a:lnTo>
                  <a:lnTo>
                    <a:pt x="1773" y="428"/>
                  </a:lnTo>
                  <a:lnTo>
                    <a:pt x="1766" y="446"/>
                  </a:lnTo>
                  <a:lnTo>
                    <a:pt x="1760" y="466"/>
                  </a:lnTo>
                  <a:lnTo>
                    <a:pt x="1746" y="512"/>
                  </a:lnTo>
                  <a:lnTo>
                    <a:pt x="1733" y="563"/>
                  </a:lnTo>
                  <a:lnTo>
                    <a:pt x="1733" y="563"/>
                  </a:lnTo>
                  <a:lnTo>
                    <a:pt x="1758" y="515"/>
                  </a:lnTo>
                  <a:lnTo>
                    <a:pt x="1781" y="473"/>
                  </a:lnTo>
                  <a:lnTo>
                    <a:pt x="1795" y="453"/>
                  </a:lnTo>
                  <a:lnTo>
                    <a:pt x="1807" y="434"/>
                  </a:lnTo>
                  <a:lnTo>
                    <a:pt x="1807" y="434"/>
                  </a:lnTo>
                  <a:lnTo>
                    <a:pt x="1829" y="406"/>
                  </a:lnTo>
                  <a:lnTo>
                    <a:pt x="1847" y="384"/>
                  </a:lnTo>
                  <a:lnTo>
                    <a:pt x="1862" y="362"/>
                  </a:lnTo>
                  <a:lnTo>
                    <a:pt x="1881" y="333"/>
                  </a:lnTo>
                  <a:lnTo>
                    <a:pt x="1881" y="333"/>
                  </a:lnTo>
                  <a:lnTo>
                    <a:pt x="1891" y="313"/>
                  </a:lnTo>
                  <a:lnTo>
                    <a:pt x="1904" y="286"/>
                  </a:lnTo>
                  <a:lnTo>
                    <a:pt x="1928" y="223"/>
                  </a:lnTo>
                  <a:lnTo>
                    <a:pt x="1938" y="194"/>
                  </a:lnTo>
                  <a:lnTo>
                    <a:pt x="1947" y="171"/>
                  </a:lnTo>
                  <a:lnTo>
                    <a:pt x="1950" y="154"/>
                  </a:lnTo>
                  <a:lnTo>
                    <a:pt x="1950" y="150"/>
                  </a:lnTo>
                  <a:lnTo>
                    <a:pt x="1948" y="150"/>
                  </a:lnTo>
                  <a:lnTo>
                    <a:pt x="1948" y="150"/>
                  </a:lnTo>
                  <a:close/>
                  <a:moveTo>
                    <a:pt x="1935" y="340"/>
                  </a:moveTo>
                  <a:lnTo>
                    <a:pt x="1935" y="340"/>
                  </a:lnTo>
                  <a:lnTo>
                    <a:pt x="1930" y="358"/>
                  </a:lnTo>
                  <a:lnTo>
                    <a:pt x="1923" y="384"/>
                  </a:lnTo>
                  <a:lnTo>
                    <a:pt x="1913" y="412"/>
                  </a:lnTo>
                  <a:lnTo>
                    <a:pt x="1908" y="428"/>
                  </a:lnTo>
                  <a:lnTo>
                    <a:pt x="1901" y="441"/>
                  </a:lnTo>
                  <a:lnTo>
                    <a:pt x="1901" y="441"/>
                  </a:lnTo>
                  <a:lnTo>
                    <a:pt x="1896" y="453"/>
                  </a:lnTo>
                  <a:lnTo>
                    <a:pt x="1893" y="465"/>
                  </a:lnTo>
                  <a:lnTo>
                    <a:pt x="1888" y="480"/>
                  </a:lnTo>
                  <a:lnTo>
                    <a:pt x="1884" y="488"/>
                  </a:lnTo>
                  <a:lnTo>
                    <a:pt x="1879" y="497"/>
                  </a:lnTo>
                  <a:lnTo>
                    <a:pt x="1872" y="505"/>
                  </a:lnTo>
                  <a:lnTo>
                    <a:pt x="1861" y="515"/>
                  </a:lnTo>
                  <a:lnTo>
                    <a:pt x="1861" y="515"/>
                  </a:lnTo>
                  <a:lnTo>
                    <a:pt x="1835" y="536"/>
                  </a:lnTo>
                  <a:lnTo>
                    <a:pt x="1825" y="544"/>
                  </a:lnTo>
                  <a:lnTo>
                    <a:pt x="1815" y="554"/>
                  </a:lnTo>
                  <a:lnTo>
                    <a:pt x="1805" y="566"/>
                  </a:lnTo>
                  <a:lnTo>
                    <a:pt x="1795" y="581"/>
                  </a:lnTo>
                  <a:lnTo>
                    <a:pt x="1785" y="600"/>
                  </a:lnTo>
                  <a:lnTo>
                    <a:pt x="1773" y="623"/>
                  </a:lnTo>
                  <a:lnTo>
                    <a:pt x="1773" y="623"/>
                  </a:lnTo>
                  <a:lnTo>
                    <a:pt x="1751" y="674"/>
                  </a:lnTo>
                  <a:lnTo>
                    <a:pt x="1733" y="721"/>
                  </a:lnTo>
                  <a:lnTo>
                    <a:pt x="1717" y="765"/>
                  </a:lnTo>
                  <a:lnTo>
                    <a:pt x="1706" y="806"/>
                  </a:lnTo>
                  <a:lnTo>
                    <a:pt x="1706" y="806"/>
                  </a:lnTo>
                  <a:lnTo>
                    <a:pt x="1701" y="828"/>
                  </a:lnTo>
                  <a:lnTo>
                    <a:pt x="1694" y="853"/>
                  </a:lnTo>
                  <a:lnTo>
                    <a:pt x="1684" y="909"/>
                  </a:lnTo>
                  <a:lnTo>
                    <a:pt x="1677" y="961"/>
                  </a:lnTo>
                  <a:lnTo>
                    <a:pt x="1672" y="995"/>
                  </a:lnTo>
                  <a:lnTo>
                    <a:pt x="1672" y="995"/>
                  </a:lnTo>
                  <a:lnTo>
                    <a:pt x="1672" y="1000"/>
                  </a:lnTo>
                  <a:lnTo>
                    <a:pt x="1672" y="1002"/>
                  </a:lnTo>
                  <a:lnTo>
                    <a:pt x="1674" y="1002"/>
                  </a:lnTo>
                  <a:lnTo>
                    <a:pt x="1675" y="1000"/>
                  </a:lnTo>
                  <a:lnTo>
                    <a:pt x="1682" y="992"/>
                  </a:lnTo>
                  <a:lnTo>
                    <a:pt x="1690" y="978"/>
                  </a:lnTo>
                  <a:lnTo>
                    <a:pt x="1709" y="939"/>
                  </a:lnTo>
                  <a:lnTo>
                    <a:pt x="1717" y="917"/>
                  </a:lnTo>
                  <a:lnTo>
                    <a:pt x="1726" y="894"/>
                  </a:lnTo>
                  <a:lnTo>
                    <a:pt x="1726" y="894"/>
                  </a:lnTo>
                  <a:lnTo>
                    <a:pt x="1765" y="781"/>
                  </a:lnTo>
                  <a:lnTo>
                    <a:pt x="1800" y="684"/>
                  </a:lnTo>
                  <a:lnTo>
                    <a:pt x="1800" y="684"/>
                  </a:lnTo>
                  <a:lnTo>
                    <a:pt x="1819" y="644"/>
                  </a:lnTo>
                  <a:lnTo>
                    <a:pt x="1844" y="598"/>
                  </a:lnTo>
                  <a:lnTo>
                    <a:pt x="1874" y="542"/>
                  </a:lnTo>
                  <a:lnTo>
                    <a:pt x="1874" y="542"/>
                  </a:lnTo>
                  <a:lnTo>
                    <a:pt x="1876" y="547"/>
                  </a:lnTo>
                  <a:lnTo>
                    <a:pt x="1881" y="561"/>
                  </a:lnTo>
                  <a:lnTo>
                    <a:pt x="1883" y="580"/>
                  </a:lnTo>
                  <a:lnTo>
                    <a:pt x="1883" y="588"/>
                  </a:lnTo>
                  <a:lnTo>
                    <a:pt x="1881" y="596"/>
                  </a:lnTo>
                  <a:lnTo>
                    <a:pt x="1881" y="596"/>
                  </a:lnTo>
                  <a:lnTo>
                    <a:pt x="1869" y="623"/>
                  </a:lnTo>
                  <a:lnTo>
                    <a:pt x="1852" y="664"/>
                  </a:lnTo>
                  <a:lnTo>
                    <a:pt x="1827" y="718"/>
                  </a:lnTo>
                  <a:lnTo>
                    <a:pt x="1827" y="718"/>
                  </a:lnTo>
                  <a:lnTo>
                    <a:pt x="1830" y="718"/>
                  </a:lnTo>
                  <a:lnTo>
                    <a:pt x="1839" y="716"/>
                  </a:lnTo>
                  <a:lnTo>
                    <a:pt x="1851" y="711"/>
                  </a:lnTo>
                  <a:lnTo>
                    <a:pt x="1859" y="706"/>
                  </a:lnTo>
                  <a:lnTo>
                    <a:pt x="1866" y="701"/>
                  </a:lnTo>
                  <a:lnTo>
                    <a:pt x="1874" y="693"/>
                  </a:lnTo>
                  <a:lnTo>
                    <a:pt x="1881" y="684"/>
                  </a:lnTo>
                  <a:lnTo>
                    <a:pt x="1888" y="674"/>
                  </a:lnTo>
                  <a:lnTo>
                    <a:pt x="1896" y="661"/>
                  </a:lnTo>
                  <a:lnTo>
                    <a:pt x="1901" y="645"/>
                  </a:lnTo>
                  <a:lnTo>
                    <a:pt x="1906" y="627"/>
                  </a:lnTo>
                  <a:lnTo>
                    <a:pt x="1911" y="607"/>
                  </a:lnTo>
                  <a:lnTo>
                    <a:pt x="1915" y="583"/>
                  </a:lnTo>
                  <a:lnTo>
                    <a:pt x="1915" y="583"/>
                  </a:lnTo>
                  <a:lnTo>
                    <a:pt x="1921" y="507"/>
                  </a:lnTo>
                  <a:lnTo>
                    <a:pt x="1925" y="466"/>
                  </a:lnTo>
                  <a:lnTo>
                    <a:pt x="1926" y="448"/>
                  </a:lnTo>
                  <a:lnTo>
                    <a:pt x="1928" y="434"/>
                  </a:lnTo>
                  <a:lnTo>
                    <a:pt x="1928" y="434"/>
                  </a:lnTo>
                  <a:lnTo>
                    <a:pt x="1935" y="372"/>
                  </a:lnTo>
                  <a:lnTo>
                    <a:pt x="1937" y="343"/>
                  </a:lnTo>
                  <a:lnTo>
                    <a:pt x="1937" y="338"/>
                  </a:lnTo>
                  <a:lnTo>
                    <a:pt x="1937" y="338"/>
                  </a:lnTo>
                  <a:lnTo>
                    <a:pt x="1935" y="340"/>
                  </a:lnTo>
                  <a:lnTo>
                    <a:pt x="1935" y="340"/>
                  </a:lnTo>
                  <a:close/>
                  <a:moveTo>
                    <a:pt x="1665" y="205"/>
                  </a:moveTo>
                  <a:lnTo>
                    <a:pt x="1665" y="205"/>
                  </a:lnTo>
                  <a:lnTo>
                    <a:pt x="1642" y="252"/>
                  </a:lnTo>
                  <a:lnTo>
                    <a:pt x="1604" y="326"/>
                  </a:lnTo>
                  <a:lnTo>
                    <a:pt x="1604" y="326"/>
                  </a:lnTo>
                  <a:lnTo>
                    <a:pt x="1598" y="343"/>
                  </a:lnTo>
                  <a:lnTo>
                    <a:pt x="1588" y="367"/>
                  </a:lnTo>
                  <a:lnTo>
                    <a:pt x="1571" y="424"/>
                  </a:lnTo>
                  <a:lnTo>
                    <a:pt x="1554" y="487"/>
                  </a:lnTo>
                  <a:lnTo>
                    <a:pt x="1549" y="517"/>
                  </a:lnTo>
                  <a:lnTo>
                    <a:pt x="1544" y="542"/>
                  </a:lnTo>
                  <a:lnTo>
                    <a:pt x="1544" y="542"/>
                  </a:lnTo>
                  <a:lnTo>
                    <a:pt x="1535" y="590"/>
                  </a:lnTo>
                  <a:lnTo>
                    <a:pt x="1524" y="637"/>
                  </a:lnTo>
                  <a:lnTo>
                    <a:pt x="1503" y="718"/>
                  </a:lnTo>
                  <a:lnTo>
                    <a:pt x="1503" y="718"/>
                  </a:lnTo>
                  <a:lnTo>
                    <a:pt x="1495" y="765"/>
                  </a:lnTo>
                  <a:lnTo>
                    <a:pt x="1486" y="830"/>
                  </a:lnTo>
                  <a:lnTo>
                    <a:pt x="1476" y="907"/>
                  </a:lnTo>
                  <a:lnTo>
                    <a:pt x="1476" y="907"/>
                  </a:lnTo>
                  <a:lnTo>
                    <a:pt x="1490" y="877"/>
                  </a:lnTo>
                  <a:lnTo>
                    <a:pt x="1522" y="803"/>
                  </a:lnTo>
                  <a:lnTo>
                    <a:pt x="1540" y="755"/>
                  </a:lnTo>
                  <a:lnTo>
                    <a:pt x="1557" y="706"/>
                  </a:lnTo>
                  <a:lnTo>
                    <a:pt x="1572" y="659"/>
                  </a:lnTo>
                  <a:lnTo>
                    <a:pt x="1584" y="617"/>
                  </a:lnTo>
                  <a:lnTo>
                    <a:pt x="1584" y="617"/>
                  </a:lnTo>
                  <a:lnTo>
                    <a:pt x="1599" y="549"/>
                  </a:lnTo>
                  <a:lnTo>
                    <a:pt x="1610" y="498"/>
                  </a:lnTo>
                  <a:lnTo>
                    <a:pt x="1615" y="458"/>
                  </a:lnTo>
                  <a:lnTo>
                    <a:pt x="1618" y="421"/>
                  </a:lnTo>
                  <a:lnTo>
                    <a:pt x="1618" y="421"/>
                  </a:lnTo>
                  <a:lnTo>
                    <a:pt x="1620" y="397"/>
                  </a:lnTo>
                  <a:lnTo>
                    <a:pt x="1626" y="365"/>
                  </a:lnTo>
                  <a:lnTo>
                    <a:pt x="1642" y="294"/>
                  </a:lnTo>
                  <a:lnTo>
                    <a:pt x="1658" y="232"/>
                  </a:lnTo>
                  <a:lnTo>
                    <a:pt x="1665" y="205"/>
                  </a:lnTo>
                  <a:lnTo>
                    <a:pt x="1665" y="205"/>
                  </a:lnTo>
                  <a:close/>
                  <a:moveTo>
                    <a:pt x="1598" y="705"/>
                  </a:moveTo>
                  <a:lnTo>
                    <a:pt x="1598" y="705"/>
                  </a:lnTo>
                  <a:lnTo>
                    <a:pt x="1594" y="732"/>
                  </a:lnTo>
                  <a:lnTo>
                    <a:pt x="1591" y="759"/>
                  </a:lnTo>
                  <a:lnTo>
                    <a:pt x="1584" y="794"/>
                  </a:lnTo>
                  <a:lnTo>
                    <a:pt x="1574" y="836"/>
                  </a:lnTo>
                  <a:lnTo>
                    <a:pt x="1561" y="885"/>
                  </a:lnTo>
                  <a:lnTo>
                    <a:pt x="1542" y="938"/>
                  </a:lnTo>
                  <a:lnTo>
                    <a:pt x="1530" y="966"/>
                  </a:lnTo>
                  <a:lnTo>
                    <a:pt x="1517" y="995"/>
                  </a:lnTo>
                  <a:lnTo>
                    <a:pt x="1517" y="995"/>
                  </a:lnTo>
                  <a:lnTo>
                    <a:pt x="1492" y="1047"/>
                  </a:lnTo>
                  <a:lnTo>
                    <a:pt x="1470" y="1086"/>
                  </a:lnTo>
                  <a:lnTo>
                    <a:pt x="1438" y="1142"/>
                  </a:lnTo>
                  <a:lnTo>
                    <a:pt x="1426" y="1162"/>
                  </a:lnTo>
                  <a:lnTo>
                    <a:pt x="1417" y="1183"/>
                  </a:lnTo>
                  <a:lnTo>
                    <a:pt x="1412" y="1205"/>
                  </a:lnTo>
                  <a:lnTo>
                    <a:pt x="1409" y="1232"/>
                  </a:lnTo>
                  <a:lnTo>
                    <a:pt x="1409" y="1232"/>
                  </a:lnTo>
                  <a:lnTo>
                    <a:pt x="1409" y="1267"/>
                  </a:lnTo>
                  <a:lnTo>
                    <a:pt x="1411" y="1311"/>
                  </a:lnTo>
                  <a:lnTo>
                    <a:pt x="1416" y="1360"/>
                  </a:lnTo>
                  <a:lnTo>
                    <a:pt x="1421" y="1407"/>
                  </a:lnTo>
                  <a:lnTo>
                    <a:pt x="1431" y="1488"/>
                  </a:lnTo>
                  <a:lnTo>
                    <a:pt x="1436" y="1522"/>
                  </a:lnTo>
                  <a:lnTo>
                    <a:pt x="1436" y="1522"/>
                  </a:lnTo>
                  <a:lnTo>
                    <a:pt x="1441" y="1551"/>
                  </a:lnTo>
                  <a:lnTo>
                    <a:pt x="1443" y="1561"/>
                  </a:lnTo>
                  <a:lnTo>
                    <a:pt x="1444" y="1566"/>
                  </a:lnTo>
                  <a:lnTo>
                    <a:pt x="1446" y="1568"/>
                  </a:lnTo>
                  <a:lnTo>
                    <a:pt x="1448" y="1568"/>
                  </a:lnTo>
                  <a:lnTo>
                    <a:pt x="1449" y="1563"/>
                  </a:lnTo>
                  <a:lnTo>
                    <a:pt x="1449" y="1563"/>
                  </a:lnTo>
                  <a:lnTo>
                    <a:pt x="1453" y="1554"/>
                  </a:lnTo>
                  <a:lnTo>
                    <a:pt x="1456" y="1544"/>
                  </a:lnTo>
                  <a:lnTo>
                    <a:pt x="1466" y="1525"/>
                  </a:lnTo>
                  <a:lnTo>
                    <a:pt x="1471" y="1514"/>
                  </a:lnTo>
                  <a:lnTo>
                    <a:pt x="1476" y="1500"/>
                  </a:lnTo>
                  <a:lnTo>
                    <a:pt x="1480" y="1485"/>
                  </a:lnTo>
                  <a:lnTo>
                    <a:pt x="1483" y="1468"/>
                  </a:lnTo>
                  <a:lnTo>
                    <a:pt x="1483" y="1468"/>
                  </a:lnTo>
                  <a:lnTo>
                    <a:pt x="1485" y="1438"/>
                  </a:lnTo>
                  <a:lnTo>
                    <a:pt x="1486" y="1412"/>
                  </a:lnTo>
                  <a:lnTo>
                    <a:pt x="1483" y="1340"/>
                  </a:lnTo>
                  <a:lnTo>
                    <a:pt x="1483" y="1340"/>
                  </a:lnTo>
                  <a:lnTo>
                    <a:pt x="1481" y="1304"/>
                  </a:lnTo>
                  <a:lnTo>
                    <a:pt x="1478" y="1291"/>
                  </a:lnTo>
                  <a:lnTo>
                    <a:pt x="1478" y="1275"/>
                  </a:lnTo>
                  <a:lnTo>
                    <a:pt x="1483" y="1232"/>
                  </a:lnTo>
                  <a:lnTo>
                    <a:pt x="1483" y="1232"/>
                  </a:lnTo>
                  <a:lnTo>
                    <a:pt x="1488" y="1201"/>
                  </a:lnTo>
                  <a:lnTo>
                    <a:pt x="1493" y="1172"/>
                  </a:lnTo>
                  <a:lnTo>
                    <a:pt x="1500" y="1149"/>
                  </a:lnTo>
                  <a:lnTo>
                    <a:pt x="1507" y="1127"/>
                  </a:lnTo>
                  <a:lnTo>
                    <a:pt x="1515" y="1107"/>
                  </a:lnTo>
                  <a:lnTo>
                    <a:pt x="1522" y="1090"/>
                  </a:lnTo>
                  <a:lnTo>
                    <a:pt x="1537" y="1063"/>
                  </a:lnTo>
                  <a:lnTo>
                    <a:pt x="1537" y="1063"/>
                  </a:lnTo>
                  <a:lnTo>
                    <a:pt x="1561" y="1024"/>
                  </a:lnTo>
                  <a:lnTo>
                    <a:pt x="1569" y="1005"/>
                  </a:lnTo>
                  <a:lnTo>
                    <a:pt x="1577" y="982"/>
                  </a:lnTo>
                  <a:lnTo>
                    <a:pt x="1577" y="982"/>
                  </a:lnTo>
                  <a:lnTo>
                    <a:pt x="1581" y="960"/>
                  </a:lnTo>
                  <a:lnTo>
                    <a:pt x="1586" y="922"/>
                  </a:lnTo>
                  <a:lnTo>
                    <a:pt x="1593" y="826"/>
                  </a:lnTo>
                  <a:lnTo>
                    <a:pt x="1596" y="740"/>
                  </a:lnTo>
                  <a:lnTo>
                    <a:pt x="1598" y="705"/>
                  </a:lnTo>
                  <a:lnTo>
                    <a:pt x="1598" y="705"/>
                  </a:lnTo>
                  <a:close/>
                  <a:moveTo>
                    <a:pt x="1652" y="1117"/>
                  </a:moveTo>
                  <a:lnTo>
                    <a:pt x="1652" y="1117"/>
                  </a:lnTo>
                  <a:lnTo>
                    <a:pt x="1628" y="1203"/>
                  </a:lnTo>
                  <a:lnTo>
                    <a:pt x="1611" y="1265"/>
                  </a:lnTo>
                  <a:lnTo>
                    <a:pt x="1591" y="1326"/>
                  </a:lnTo>
                  <a:lnTo>
                    <a:pt x="1591" y="1326"/>
                  </a:lnTo>
                  <a:lnTo>
                    <a:pt x="1574" y="1379"/>
                  </a:lnTo>
                  <a:lnTo>
                    <a:pt x="1561" y="1417"/>
                  </a:lnTo>
                  <a:lnTo>
                    <a:pt x="1551" y="1455"/>
                  </a:lnTo>
                  <a:lnTo>
                    <a:pt x="1551" y="1455"/>
                  </a:lnTo>
                  <a:lnTo>
                    <a:pt x="1552" y="1460"/>
                  </a:lnTo>
                  <a:lnTo>
                    <a:pt x="1554" y="1461"/>
                  </a:lnTo>
                  <a:lnTo>
                    <a:pt x="1557" y="1463"/>
                  </a:lnTo>
                  <a:lnTo>
                    <a:pt x="1561" y="1465"/>
                  </a:lnTo>
                  <a:lnTo>
                    <a:pt x="1566" y="1463"/>
                  </a:lnTo>
                  <a:lnTo>
                    <a:pt x="1571" y="1461"/>
                  </a:lnTo>
                  <a:lnTo>
                    <a:pt x="1577" y="1455"/>
                  </a:lnTo>
                  <a:lnTo>
                    <a:pt x="1577" y="1455"/>
                  </a:lnTo>
                  <a:lnTo>
                    <a:pt x="1584" y="1449"/>
                  </a:lnTo>
                  <a:lnTo>
                    <a:pt x="1589" y="1448"/>
                  </a:lnTo>
                  <a:lnTo>
                    <a:pt x="1599" y="1449"/>
                  </a:lnTo>
                  <a:lnTo>
                    <a:pt x="1604" y="1448"/>
                  </a:lnTo>
                  <a:lnTo>
                    <a:pt x="1608" y="1441"/>
                  </a:lnTo>
                  <a:lnTo>
                    <a:pt x="1613" y="1428"/>
                  </a:lnTo>
                  <a:lnTo>
                    <a:pt x="1618" y="1407"/>
                  </a:lnTo>
                  <a:lnTo>
                    <a:pt x="1618" y="1407"/>
                  </a:lnTo>
                  <a:lnTo>
                    <a:pt x="1628" y="1365"/>
                  </a:lnTo>
                  <a:lnTo>
                    <a:pt x="1636" y="1341"/>
                  </a:lnTo>
                  <a:lnTo>
                    <a:pt x="1640" y="1336"/>
                  </a:lnTo>
                  <a:lnTo>
                    <a:pt x="1642" y="1333"/>
                  </a:lnTo>
                  <a:lnTo>
                    <a:pt x="1643" y="1331"/>
                  </a:lnTo>
                  <a:lnTo>
                    <a:pt x="1645" y="1333"/>
                  </a:lnTo>
                  <a:lnTo>
                    <a:pt x="1645" y="1333"/>
                  </a:lnTo>
                  <a:lnTo>
                    <a:pt x="1647" y="1335"/>
                  </a:lnTo>
                  <a:lnTo>
                    <a:pt x="1648" y="1336"/>
                  </a:lnTo>
                  <a:lnTo>
                    <a:pt x="1657" y="1338"/>
                  </a:lnTo>
                  <a:lnTo>
                    <a:pt x="1660" y="1338"/>
                  </a:lnTo>
                  <a:lnTo>
                    <a:pt x="1663" y="1338"/>
                  </a:lnTo>
                  <a:lnTo>
                    <a:pt x="1665" y="1336"/>
                  </a:lnTo>
                  <a:lnTo>
                    <a:pt x="1665" y="1333"/>
                  </a:lnTo>
                  <a:lnTo>
                    <a:pt x="1665" y="1333"/>
                  </a:lnTo>
                  <a:lnTo>
                    <a:pt x="1665" y="1318"/>
                  </a:lnTo>
                  <a:lnTo>
                    <a:pt x="1668" y="1291"/>
                  </a:lnTo>
                  <a:lnTo>
                    <a:pt x="1670" y="1260"/>
                  </a:lnTo>
                  <a:lnTo>
                    <a:pt x="1672" y="1238"/>
                  </a:lnTo>
                  <a:lnTo>
                    <a:pt x="1672" y="1238"/>
                  </a:lnTo>
                  <a:lnTo>
                    <a:pt x="1672" y="1232"/>
                  </a:lnTo>
                  <a:lnTo>
                    <a:pt x="1674" y="1225"/>
                  </a:lnTo>
                  <a:lnTo>
                    <a:pt x="1679" y="1216"/>
                  </a:lnTo>
                  <a:lnTo>
                    <a:pt x="1684" y="1213"/>
                  </a:lnTo>
                  <a:lnTo>
                    <a:pt x="1685" y="1211"/>
                  </a:lnTo>
                  <a:lnTo>
                    <a:pt x="1685" y="1211"/>
                  </a:lnTo>
                  <a:lnTo>
                    <a:pt x="1682" y="1193"/>
                  </a:lnTo>
                  <a:lnTo>
                    <a:pt x="1672" y="1154"/>
                  </a:lnTo>
                  <a:lnTo>
                    <a:pt x="1667" y="1134"/>
                  </a:lnTo>
                  <a:lnTo>
                    <a:pt x="1660" y="1120"/>
                  </a:lnTo>
                  <a:lnTo>
                    <a:pt x="1658" y="1115"/>
                  </a:lnTo>
                  <a:lnTo>
                    <a:pt x="1655" y="1113"/>
                  </a:lnTo>
                  <a:lnTo>
                    <a:pt x="1653" y="1113"/>
                  </a:lnTo>
                  <a:lnTo>
                    <a:pt x="1652" y="1117"/>
                  </a:lnTo>
                  <a:lnTo>
                    <a:pt x="1652" y="1117"/>
                  </a:lnTo>
                  <a:close/>
                  <a:moveTo>
                    <a:pt x="1139" y="907"/>
                  </a:moveTo>
                  <a:lnTo>
                    <a:pt x="1139" y="907"/>
                  </a:lnTo>
                  <a:lnTo>
                    <a:pt x="1116" y="1118"/>
                  </a:lnTo>
                  <a:lnTo>
                    <a:pt x="1094" y="1328"/>
                  </a:lnTo>
                  <a:lnTo>
                    <a:pt x="1094" y="1328"/>
                  </a:lnTo>
                  <a:lnTo>
                    <a:pt x="1112" y="1252"/>
                  </a:lnTo>
                  <a:lnTo>
                    <a:pt x="1144" y="1127"/>
                  </a:lnTo>
                  <a:lnTo>
                    <a:pt x="1200" y="921"/>
                  </a:lnTo>
                  <a:lnTo>
                    <a:pt x="1200" y="921"/>
                  </a:lnTo>
                  <a:lnTo>
                    <a:pt x="1210" y="875"/>
                  </a:lnTo>
                  <a:lnTo>
                    <a:pt x="1218" y="830"/>
                  </a:lnTo>
                  <a:lnTo>
                    <a:pt x="1229" y="784"/>
                  </a:lnTo>
                  <a:lnTo>
                    <a:pt x="1234" y="764"/>
                  </a:lnTo>
                  <a:lnTo>
                    <a:pt x="1240" y="745"/>
                  </a:lnTo>
                  <a:lnTo>
                    <a:pt x="1240" y="745"/>
                  </a:lnTo>
                  <a:lnTo>
                    <a:pt x="1252" y="713"/>
                  </a:lnTo>
                  <a:lnTo>
                    <a:pt x="1262" y="686"/>
                  </a:lnTo>
                  <a:lnTo>
                    <a:pt x="1266" y="662"/>
                  </a:lnTo>
                  <a:lnTo>
                    <a:pt x="1267" y="650"/>
                  </a:lnTo>
                  <a:lnTo>
                    <a:pt x="1267" y="637"/>
                  </a:lnTo>
                  <a:lnTo>
                    <a:pt x="1267" y="637"/>
                  </a:lnTo>
                  <a:lnTo>
                    <a:pt x="1269" y="618"/>
                  </a:lnTo>
                  <a:lnTo>
                    <a:pt x="1274" y="588"/>
                  </a:lnTo>
                  <a:lnTo>
                    <a:pt x="1289" y="515"/>
                  </a:lnTo>
                  <a:lnTo>
                    <a:pt x="1304" y="446"/>
                  </a:lnTo>
                  <a:lnTo>
                    <a:pt x="1315" y="407"/>
                  </a:lnTo>
                  <a:lnTo>
                    <a:pt x="1315" y="407"/>
                  </a:lnTo>
                  <a:lnTo>
                    <a:pt x="1330" y="357"/>
                  </a:lnTo>
                  <a:lnTo>
                    <a:pt x="1341" y="323"/>
                  </a:lnTo>
                  <a:lnTo>
                    <a:pt x="1355" y="292"/>
                  </a:lnTo>
                  <a:lnTo>
                    <a:pt x="1355" y="292"/>
                  </a:lnTo>
                  <a:lnTo>
                    <a:pt x="1367" y="270"/>
                  </a:lnTo>
                  <a:lnTo>
                    <a:pt x="1385" y="245"/>
                  </a:lnTo>
                  <a:lnTo>
                    <a:pt x="1422" y="194"/>
                  </a:lnTo>
                  <a:lnTo>
                    <a:pt x="1422" y="194"/>
                  </a:lnTo>
                  <a:lnTo>
                    <a:pt x="1368" y="213"/>
                  </a:lnTo>
                  <a:lnTo>
                    <a:pt x="1368" y="213"/>
                  </a:lnTo>
                  <a:lnTo>
                    <a:pt x="1341" y="250"/>
                  </a:lnTo>
                  <a:lnTo>
                    <a:pt x="1316" y="289"/>
                  </a:lnTo>
                  <a:lnTo>
                    <a:pt x="1294" y="324"/>
                  </a:lnTo>
                  <a:lnTo>
                    <a:pt x="1286" y="340"/>
                  </a:lnTo>
                  <a:lnTo>
                    <a:pt x="1281" y="353"/>
                  </a:lnTo>
                  <a:lnTo>
                    <a:pt x="1281" y="353"/>
                  </a:lnTo>
                  <a:lnTo>
                    <a:pt x="1272" y="385"/>
                  </a:lnTo>
                  <a:lnTo>
                    <a:pt x="1262" y="436"/>
                  </a:lnTo>
                  <a:lnTo>
                    <a:pt x="1237" y="568"/>
                  </a:lnTo>
                  <a:lnTo>
                    <a:pt x="1224" y="639"/>
                  </a:lnTo>
                  <a:lnTo>
                    <a:pt x="1210" y="703"/>
                  </a:lnTo>
                  <a:lnTo>
                    <a:pt x="1198" y="757"/>
                  </a:lnTo>
                  <a:lnTo>
                    <a:pt x="1191" y="777"/>
                  </a:lnTo>
                  <a:lnTo>
                    <a:pt x="1186" y="792"/>
                  </a:lnTo>
                  <a:lnTo>
                    <a:pt x="1186" y="792"/>
                  </a:lnTo>
                  <a:lnTo>
                    <a:pt x="1176" y="814"/>
                  </a:lnTo>
                  <a:lnTo>
                    <a:pt x="1168" y="831"/>
                  </a:lnTo>
                  <a:lnTo>
                    <a:pt x="1154" y="855"/>
                  </a:lnTo>
                  <a:lnTo>
                    <a:pt x="1149" y="865"/>
                  </a:lnTo>
                  <a:lnTo>
                    <a:pt x="1146" y="875"/>
                  </a:lnTo>
                  <a:lnTo>
                    <a:pt x="1143" y="890"/>
                  </a:lnTo>
                  <a:lnTo>
                    <a:pt x="1139" y="907"/>
                  </a:lnTo>
                  <a:lnTo>
                    <a:pt x="1139" y="907"/>
                  </a:lnTo>
                  <a:close/>
                  <a:moveTo>
                    <a:pt x="1092" y="1333"/>
                  </a:moveTo>
                  <a:lnTo>
                    <a:pt x="1092" y="1333"/>
                  </a:lnTo>
                  <a:lnTo>
                    <a:pt x="1094" y="1328"/>
                  </a:lnTo>
                  <a:lnTo>
                    <a:pt x="1094" y="1328"/>
                  </a:lnTo>
                  <a:lnTo>
                    <a:pt x="1092" y="1333"/>
                  </a:lnTo>
                  <a:lnTo>
                    <a:pt x="1092" y="1333"/>
                  </a:lnTo>
                  <a:close/>
                  <a:moveTo>
                    <a:pt x="1315" y="245"/>
                  </a:moveTo>
                  <a:lnTo>
                    <a:pt x="1315" y="245"/>
                  </a:lnTo>
                  <a:lnTo>
                    <a:pt x="1293" y="259"/>
                  </a:lnTo>
                  <a:lnTo>
                    <a:pt x="1271" y="274"/>
                  </a:lnTo>
                  <a:lnTo>
                    <a:pt x="1244" y="294"/>
                  </a:lnTo>
                  <a:lnTo>
                    <a:pt x="1217" y="319"/>
                  </a:lnTo>
                  <a:lnTo>
                    <a:pt x="1203" y="333"/>
                  </a:lnTo>
                  <a:lnTo>
                    <a:pt x="1191" y="346"/>
                  </a:lnTo>
                  <a:lnTo>
                    <a:pt x="1181" y="362"/>
                  </a:lnTo>
                  <a:lnTo>
                    <a:pt x="1171" y="377"/>
                  </a:lnTo>
                  <a:lnTo>
                    <a:pt x="1165" y="392"/>
                  </a:lnTo>
                  <a:lnTo>
                    <a:pt x="1159" y="407"/>
                  </a:lnTo>
                  <a:lnTo>
                    <a:pt x="1159" y="407"/>
                  </a:lnTo>
                  <a:lnTo>
                    <a:pt x="1153" y="443"/>
                  </a:lnTo>
                  <a:lnTo>
                    <a:pt x="1148" y="483"/>
                  </a:lnTo>
                  <a:lnTo>
                    <a:pt x="1144" y="527"/>
                  </a:lnTo>
                  <a:lnTo>
                    <a:pt x="1141" y="571"/>
                  </a:lnTo>
                  <a:lnTo>
                    <a:pt x="1138" y="644"/>
                  </a:lnTo>
                  <a:lnTo>
                    <a:pt x="1138" y="667"/>
                  </a:lnTo>
                  <a:lnTo>
                    <a:pt x="1139" y="678"/>
                  </a:lnTo>
                  <a:lnTo>
                    <a:pt x="1139" y="678"/>
                  </a:lnTo>
                  <a:lnTo>
                    <a:pt x="1141" y="676"/>
                  </a:lnTo>
                  <a:lnTo>
                    <a:pt x="1143" y="671"/>
                  </a:lnTo>
                  <a:lnTo>
                    <a:pt x="1146" y="645"/>
                  </a:lnTo>
                  <a:lnTo>
                    <a:pt x="1161" y="563"/>
                  </a:lnTo>
                  <a:lnTo>
                    <a:pt x="1180" y="465"/>
                  </a:lnTo>
                  <a:lnTo>
                    <a:pt x="1188" y="421"/>
                  </a:lnTo>
                  <a:lnTo>
                    <a:pt x="1197" y="387"/>
                  </a:lnTo>
                  <a:lnTo>
                    <a:pt x="1197" y="387"/>
                  </a:lnTo>
                  <a:lnTo>
                    <a:pt x="1210" y="363"/>
                  </a:lnTo>
                  <a:lnTo>
                    <a:pt x="1229" y="340"/>
                  </a:lnTo>
                  <a:lnTo>
                    <a:pt x="1247" y="316"/>
                  </a:lnTo>
                  <a:lnTo>
                    <a:pt x="1267" y="292"/>
                  </a:lnTo>
                  <a:lnTo>
                    <a:pt x="1301" y="259"/>
                  </a:lnTo>
                  <a:lnTo>
                    <a:pt x="1315" y="245"/>
                  </a:lnTo>
                  <a:lnTo>
                    <a:pt x="1315" y="245"/>
                  </a:lnTo>
                  <a:close/>
                  <a:moveTo>
                    <a:pt x="883" y="1313"/>
                  </a:moveTo>
                  <a:lnTo>
                    <a:pt x="883" y="1313"/>
                  </a:lnTo>
                  <a:lnTo>
                    <a:pt x="880" y="1277"/>
                  </a:lnTo>
                  <a:lnTo>
                    <a:pt x="873" y="1240"/>
                  </a:lnTo>
                  <a:lnTo>
                    <a:pt x="864" y="1184"/>
                  </a:lnTo>
                  <a:lnTo>
                    <a:pt x="864" y="1184"/>
                  </a:lnTo>
                  <a:lnTo>
                    <a:pt x="863" y="1238"/>
                  </a:lnTo>
                  <a:lnTo>
                    <a:pt x="863" y="1272"/>
                  </a:lnTo>
                  <a:lnTo>
                    <a:pt x="863" y="1306"/>
                  </a:lnTo>
                  <a:lnTo>
                    <a:pt x="863" y="1306"/>
                  </a:lnTo>
                  <a:lnTo>
                    <a:pt x="864" y="1350"/>
                  </a:lnTo>
                  <a:lnTo>
                    <a:pt x="868" y="1395"/>
                  </a:lnTo>
                  <a:lnTo>
                    <a:pt x="870" y="1443"/>
                  </a:lnTo>
                  <a:lnTo>
                    <a:pt x="870" y="1495"/>
                  </a:lnTo>
                  <a:lnTo>
                    <a:pt x="870" y="1495"/>
                  </a:lnTo>
                  <a:lnTo>
                    <a:pt x="870" y="1519"/>
                  </a:lnTo>
                  <a:lnTo>
                    <a:pt x="871" y="1534"/>
                  </a:lnTo>
                  <a:lnTo>
                    <a:pt x="873" y="1546"/>
                  </a:lnTo>
                  <a:lnTo>
                    <a:pt x="876" y="1554"/>
                  </a:lnTo>
                  <a:lnTo>
                    <a:pt x="886" y="1568"/>
                  </a:lnTo>
                  <a:lnTo>
                    <a:pt x="891" y="1576"/>
                  </a:lnTo>
                  <a:lnTo>
                    <a:pt x="897" y="1590"/>
                  </a:lnTo>
                  <a:lnTo>
                    <a:pt x="897" y="1590"/>
                  </a:lnTo>
                  <a:lnTo>
                    <a:pt x="913" y="1639"/>
                  </a:lnTo>
                  <a:lnTo>
                    <a:pt x="920" y="1659"/>
                  </a:lnTo>
                  <a:lnTo>
                    <a:pt x="923" y="1684"/>
                  </a:lnTo>
                  <a:lnTo>
                    <a:pt x="923" y="1684"/>
                  </a:lnTo>
                  <a:lnTo>
                    <a:pt x="925" y="1710"/>
                  </a:lnTo>
                  <a:lnTo>
                    <a:pt x="925" y="1727"/>
                  </a:lnTo>
                  <a:lnTo>
                    <a:pt x="923" y="1740"/>
                  </a:lnTo>
                  <a:lnTo>
                    <a:pt x="923" y="1752"/>
                  </a:lnTo>
                  <a:lnTo>
                    <a:pt x="923" y="1752"/>
                  </a:lnTo>
                  <a:lnTo>
                    <a:pt x="923" y="1754"/>
                  </a:lnTo>
                  <a:lnTo>
                    <a:pt x="925" y="1755"/>
                  </a:lnTo>
                  <a:lnTo>
                    <a:pt x="930" y="1752"/>
                  </a:lnTo>
                  <a:lnTo>
                    <a:pt x="937" y="1745"/>
                  </a:lnTo>
                  <a:lnTo>
                    <a:pt x="944" y="1737"/>
                  </a:lnTo>
                  <a:lnTo>
                    <a:pt x="952" y="1725"/>
                  </a:lnTo>
                  <a:lnTo>
                    <a:pt x="957" y="1713"/>
                  </a:lnTo>
                  <a:lnTo>
                    <a:pt x="962" y="1701"/>
                  </a:lnTo>
                  <a:lnTo>
                    <a:pt x="964" y="1691"/>
                  </a:lnTo>
                  <a:lnTo>
                    <a:pt x="964" y="1691"/>
                  </a:lnTo>
                  <a:lnTo>
                    <a:pt x="962" y="1681"/>
                  </a:lnTo>
                  <a:lnTo>
                    <a:pt x="961" y="1667"/>
                  </a:lnTo>
                  <a:lnTo>
                    <a:pt x="956" y="1634"/>
                  </a:lnTo>
                  <a:lnTo>
                    <a:pt x="952" y="1613"/>
                  </a:lnTo>
                  <a:lnTo>
                    <a:pt x="952" y="1593"/>
                  </a:lnTo>
                  <a:lnTo>
                    <a:pt x="954" y="1571"/>
                  </a:lnTo>
                  <a:lnTo>
                    <a:pt x="957" y="1549"/>
                  </a:lnTo>
                  <a:lnTo>
                    <a:pt x="957" y="1549"/>
                  </a:lnTo>
                  <a:lnTo>
                    <a:pt x="962" y="1524"/>
                  </a:lnTo>
                  <a:lnTo>
                    <a:pt x="969" y="1493"/>
                  </a:lnTo>
                  <a:lnTo>
                    <a:pt x="981" y="1422"/>
                  </a:lnTo>
                  <a:lnTo>
                    <a:pt x="991" y="1353"/>
                  </a:lnTo>
                  <a:lnTo>
                    <a:pt x="998" y="1299"/>
                  </a:lnTo>
                  <a:lnTo>
                    <a:pt x="998" y="1299"/>
                  </a:lnTo>
                  <a:lnTo>
                    <a:pt x="998" y="1289"/>
                  </a:lnTo>
                  <a:lnTo>
                    <a:pt x="998" y="1275"/>
                  </a:lnTo>
                  <a:lnTo>
                    <a:pt x="994" y="1248"/>
                  </a:lnTo>
                  <a:lnTo>
                    <a:pt x="984" y="1184"/>
                  </a:lnTo>
                  <a:lnTo>
                    <a:pt x="979" y="1149"/>
                  </a:lnTo>
                  <a:lnTo>
                    <a:pt x="979" y="1113"/>
                  </a:lnTo>
                  <a:lnTo>
                    <a:pt x="979" y="1095"/>
                  </a:lnTo>
                  <a:lnTo>
                    <a:pt x="982" y="1078"/>
                  </a:lnTo>
                  <a:lnTo>
                    <a:pt x="986" y="1059"/>
                  </a:lnTo>
                  <a:lnTo>
                    <a:pt x="991" y="1042"/>
                  </a:lnTo>
                  <a:lnTo>
                    <a:pt x="991" y="1042"/>
                  </a:lnTo>
                  <a:lnTo>
                    <a:pt x="1004" y="1002"/>
                  </a:lnTo>
                  <a:lnTo>
                    <a:pt x="1021" y="949"/>
                  </a:lnTo>
                  <a:lnTo>
                    <a:pt x="1057" y="831"/>
                  </a:lnTo>
                  <a:lnTo>
                    <a:pt x="1089" y="720"/>
                  </a:lnTo>
                  <a:lnTo>
                    <a:pt x="1106" y="650"/>
                  </a:lnTo>
                  <a:lnTo>
                    <a:pt x="1106" y="650"/>
                  </a:lnTo>
                  <a:lnTo>
                    <a:pt x="1109" y="632"/>
                  </a:lnTo>
                  <a:lnTo>
                    <a:pt x="1109" y="615"/>
                  </a:lnTo>
                  <a:lnTo>
                    <a:pt x="1109" y="581"/>
                  </a:lnTo>
                  <a:lnTo>
                    <a:pt x="1106" y="547"/>
                  </a:lnTo>
                  <a:lnTo>
                    <a:pt x="1106" y="529"/>
                  </a:lnTo>
                  <a:lnTo>
                    <a:pt x="1106" y="509"/>
                  </a:lnTo>
                  <a:lnTo>
                    <a:pt x="1106" y="509"/>
                  </a:lnTo>
                  <a:lnTo>
                    <a:pt x="1107" y="485"/>
                  </a:lnTo>
                  <a:lnTo>
                    <a:pt x="1111" y="461"/>
                  </a:lnTo>
                  <a:lnTo>
                    <a:pt x="1121" y="412"/>
                  </a:lnTo>
                  <a:lnTo>
                    <a:pt x="1132" y="360"/>
                  </a:lnTo>
                  <a:lnTo>
                    <a:pt x="1132" y="360"/>
                  </a:lnTo>
                  <a:lnTo>
                    <a:pt x="1109" y="406"/>
                  </a:lnTo>
                  <a:lnTo>
                    <a:pt x="1089" y="449"/>
                  </a:lnTo>
                  <a:lnTo>
                    <a:pt x="1080" y="473"/>
                  </a:lnTo>
                  <a:lnTo>
                    <a:pt x="1072" y="495"/>
                  </a:lnTo>
                  <a:lnTo>
                    <a:pt x="1072" y="495"/>
                  </a:lnTo>
                  <a:lnTo>
                    <a:pt x="1067" y="515"/>
                  </a:lnTo>
                  <a:lnTo>
                    <a:pt x="1065" y="534"/>
                  </a:lnTo>
                  <a:lnTo>
                    <a:pt x="1063" y="549"/>
                  </a:lnTo>
                  <a:lnTo>
                    <a:pt x="1065" y="564"/>
                  </a:lnTo>
                  <a:lnTo>
                    <a:pt x="1070" y="596"/>
                  </a:lnTo>
                  <a:lnTo>
                    <a:pt x="1072" y="612"/>
                  </a:lnTo>
                  <a:lnTo>
                    <a:pt x="1072" y="630"/>
                  </a:lnTo>
                  <a:lnTo>
                    <a:pt x="1072" y="630"/>
                  </a:lnTo>
                  <a:lnTo>
                    <a:pt x="1070" y="654"/>
                  </a:lnTo>
                  <a:lnTo>
                    <a:pt x="1063" y="684"/>
                  </a:lnTo>
                  <a:lnTo>
                    <a:pt x="1048" y="759"/>
                  </a:lnTo>
                  <a:lnTo>
                    <a:pt x="1018" y="880"/>
                  </a:lnTo>
                  <a:lnTo>
                    <a:pt x="1018" y="880"/>
                  </a:lnTo>
                  <a:lnTo>
                    <a:pt x="1013" y="897"/>
                  </a:lnTo>
                  <a:lnTo>
                    <a:pt x="1003" y="919"/>
                  </a:lnTo>
                  <a:lnTo>
                    <a:pt x="979" y="970"/>
                  </a:lnTo>
                  <a:lnTo>
                    <a:pt x="954" y="1025"/>
                  </a:lnTo>
                  <a:lnTo>
                    <a:pt x="940" y="1054"/>
                  </a:lnTo>
                  <a:lnTo>
                    <a:pt x="930" y="1083"/>
                  </a:lnTo>
                  <a:lnTo>
                    <a:pt x="930" y="1083"/>
                  </a:lnTo>
                  <a:lnTo>
                    <a:pt x="922" y="1107"/>
                  </a:lnTo>
                  <a:lnTo>
                    <a:pt x="917" y="1123"/>
                  </a:lnTo>
                  <a:lnTo>
                    <a:pt x="915" y="1137"/>
                  </a:lnTo>
                  <a:lnTo>
                    <a:pt x="915" y="1149"/>
                  </a:lnTo>
                  <a:lnTo>
                    <a:pt x="918" y="1184"/>
                  </a:lnTo>
                  <a:lnTo>
                    <a:pt x="920" y="1213"/>
                  </a:lnTo>
                  <a:lnTo>
                    <a:pt x="923" y="1252"/>
                  </a:lnTo>
                  <a:lnTo>
                    <a:pt x="923" y="1252"/>
                  </a:lnTo>
                  <a:lnTo>
                    <a:pt x="927" y="1291"/>
                  </a:lnTo>
                  <a:lnTo>
                    <a:pt x="929" y="1318"/>
                  </a:lnTo>
                  <a:lnTo>
                    <a:pt x="932" y="1336"/>
                  </a:lnTo>
                  <a:lnTo>
                    <a:pt x="935" y="1350"/>
                  </a:lnTo>
                  <a:lnTo>
                    <a:pt x="940" y="1367"/>
                  </a:lnTo>
                  <a:lnTo>
                    <a:pt x="942" y="1375"/>
                  </a:lnTo>
                  <a:lnTo>
                    <a:pt x="944" y="1387"/>
                  </a:lnTo>
                  <a:lnTo>
                    <a:pt x="944" y="1387"/>
                  </a:lnTo>
                  <a:lnTo>
                    <a:pt x="944" y="1400"/>
                  </a:lnTo>
                  <a:lnTo>
                    <a:pt x="942" y="1412"/>
                  </a:lnTo>
                  <a:lnTo>
                    <a:pt x="939" y="1422"/>
                  </a:lnTo>
                  <a:lnTo>
                    <a:pt x="934" y="1431"/>
                  </a:lnTo>
                  <a:lnTo>
                    <a:pt x="922" y="1446"/>
                  </a:lnTo>
                  <a:lnTo>
                    <a:pt x="910" y="1461"/>
                  </a:lnTo>
                  <a:lnTo>
                    <a:pt x="910" y="1461"/>
                  </a:lnTo>
                  <a:lnTo>
                    <a:pt x="907" y="1463"/>
                  </a:lnTo>
                  <a:lnTo>
                    <a:pt x="905" y="1463"/>
                  </a:lnTo>
                  <a:lnTo>
                    <a:pt x="902" y="1461"/>
                  </a:lnTo>
                  <a:lnTo>
                    <a:pt x="900" y="1456"/>
                  </a:lnTo>
                  <a:lnTo>
                    <a:pt x="895" y="1439"/>
                  </a:lnTo>
                  <a:lnTo>
                    <a:pt x="891" y="1417"/>
                  </a:lnTo>
                  <a:lnTo>
                    <a:pt x="886" y="1365"/>
                  </a:lnTo>
                  <a:lnTo>
                    <a:pt x="883" y="1313"/>
                  </a:lnTo>
                  <a:lnTo>
                    <a:pt x="883" y="1313"/>
                  </a:lnTo>
                  <a:close/>
                  <a:moveTo>
                    <a:pt x="863" y="1171"/>
                  </a:moveTo>
                  <a:lnTo>
                    <a:pt x="863" y="1171"/>
                  </a:lnTo>
                  <a:lnTo>
                    <a:pt x="863" y="1174"/>
                  </a:lnTo>
                  <a:lnTo>
                    <a:pt x="864" y="1184"/>
                  </a:lnTo>
                  <a:lnTo>
                    <a:pt x="864" y="1184"/>
                  </a:lnTo>
                  <a:lnTo>
                    <a:pt x="864" y="1174"/>
                  </a:lnTo>
                  <a:lnTo>
                    <a:pt x="863" y="1171"/>
                  </a:lnTo>
                  <a:lnTo>
                    <a:pt x="863" y="1171"/>
                  </a:lnTo>
                  <a:close/>
                  <a:moveTo>
                    <a:pt x="1031" y="569"/>
                  </a:moveTo>
                  <a:lnTo>
                    <a:pt x="1031" y="569"/>
                  </a:lnTo>
                  <a:lnTo>
                    <a:pt x="1031" y="571"/>
                  </a:lnTo>
                  <a:lnTo>
                    <a:pt x="1031" y="571"/>
                  </a:lnTo>
                  <a:lnTo>
                    <a:pt x="1031" y="569"/>
                  </a:lnTo>
                  <a:lnTo>
                    <a:pt x="1031" y="569"/>
                  </a:lnTo>
                  <a:close/>
                  <a:moveTo>
                    <a:pt x="1045" y="664"/>
                  </a:moveTo>
                  <a:lnTo>
                    <a:pt x="1045" y="664"/>
                  </a:lnTo>
                  <a:lnTo>
                    <a:pt x="1048" y="647"/>
                  </a:lnTo>
                  <a:lnTo>
                    <a:pt x="1048" y="630"/>
                  </a:lnTo>
                  <a:lnTo>
                    <a:pt x="1047" y="615"/>
                  </a:lnTo>
                  <a:lnTo>
                    <a:pt x="1043" y="601"/>
                  </a:lnTo>
                  <a:lnTo>
                    <a:pt x="1036" y="581"/>
                  </a:lnTo>
                  <a:lnTo>
                    <a:pt x="1031" y="571"/>
                  </a:lnTo>
                  <a:lnTo>
                    <a:pt x="1031" y="571"/>
                  </a:lnTo>
                  <a:lnTo>
                    <a:pt x="1021" y="623"/>
                  </a:lnTo>
                  <a:lnTo>
                    <a:pt x="1004" y="711"/>
                  </a:lnTo>
                  <a:lnTo>
                    <a:pt x="1004" y="711"/>
                  </a:lnTo>
                  <a:lnTo>
                    <a:pt x="991" y="767"/>
                  </a:lnTo>
                  <a:lnTo>
                    <a:pt x="972" y="833"/>
                  </a:lnTo>
                  <a:lnTo>
                    <a:pt x="954" y="889"/>
                  </a:lnTo>
                  <a:lnTo>
                    <a:pt x="944" y="921"/>
                  </a:lnTo>
                  <a:lnTo>
                    <a:pt x="944" y="921"/>
                  </a:lnTo>
                  <a:lnTo>
                    <a:pt x="898" y="1025"/>
                  </a:lnTo>
                  <a:lnTo>
                    <a:pt x="856" y="1117"/>
                  </a:lnTo>
                  <a:lnTo>
                    <a:pt x="856" y="1117"/>
                  </a:lnTo>
                  <a:lnTo>
                    <a:pt x="903" y="1037"/>
                  </a:lnTo>
                  <a:lnTo>
                    <a:pt x="939" y="978"/>
                  </a:lnTo>
                  <a:lnTo>
                    <a:pt x="954" y="955"/>
                  </a:lnTo>
                  <a:lnTo>
                    <a:pt x="964" y="941"/>
                  </a:lnTo>
                  <a:lnTo>
                    <a:pt x="964" y="941"/>
                  </a:lnTo>
                  <a:lnTo>
                    <a:pt x="967" y="934"/>
                  </a:lnTo>
                  <a:lnTo>
                    <a:pt x="972" y="924"/>
                  </a:lnTo>
                  <a:lnTo>
                    <a:pt x="982" y="895"/>
                  </a:lnTo>
                  <a:lnTo>
                    <a:pt x="994" y="858"/>
                  </a:lnTo>
                  <a:lnTo>
                    <a:pt x="1008" y="814"/>
                  </a:lnTo>
                  <a:lnTo>
                    <a:pt x="1030" y="726"/>
                  </a:lnTo>
                  <a:lnTo>
                    <a:pt x="1045" y="664"/>
                  </a:lnTo>
                  <a:lnTo>
                    <a:pt x="1045" y="664"/>
                  </a:lnTo>
                  <a:close/>
                  <a:moveTo>
                    <a:pt x="1085" y="394"/>
                  </a:moveTo>
                  <a:lnTo>
                    <a:pt x="1085" y="394"/>
                  </a:lnTo>
                  <a:lnTo>
                    <a:pt x="1080" y="395"/>
                  </a:lnTo>
                  <a:lnTo>
                    <a:pt x="1067" y="404"/>
                  </a:lnTo>
                  <a:lnTo>
                    <a:pt x="1057" y="409"/>
                  </a:lnTo>
                  <a:lnTo>
                    <a:pt x="1048" y="416"/>
                  </a:lnTo>
                  <a:lnTo>
                    <a:pt x="1040" y="424"/>
                  </a:lnTo>
                  <a:lnTo>
                    <a:pt x="1031" y="434"/>
                  </a:lnTo>
                  <a:lnTo>
                    <a:pt x="1031" y="434"/>
                  </a:lnTo>
                  <a:lnTo>
                    <a:pt x="1014" y="461"/>
                  </a:lnTo>
                  <a:lnTo>
                    <a:pt x="996" y="493"/>
                  </a:lnTo>
                  <a:lnTo>
                    <a:pt x="981" y="524"/>
                  </a:lnTo>
                  <a:lnTo>
                    <a:pt x="974" y="537"/>
                  </a:lnTo>
                  <a:lnTo>
                    <a:pt x="971" y="549"/>
                  </a:lnTo>
                  <a:lnTo>
                    <a:pt x="971" y="549"/>
                  </a:lnTo>
                  <a:lnTo>
                    <a:pt x="966" y="576"/>
                  </a:lnTo>
                  <a:lnTo>
                    <a:pt x="959" y="617"/>
                  </a:lnTo>
                  <a:lnTo>
                    <a:pt x="950" y="667"/>
                  </a:lnTo>
                  <a:lnTo>
                    <a:pt x="937" y="725"/>
                  </a:lnTo>
                  <a:lnTo>
                    <a:pt x="937" y="725"/>
                  </a:lnTo>
                  <a:lnTo>
                    <a:pt x="929" y="754"/>
                  </a:lnTo>
                  <a:lnTo>
                    <a:pt x="918" y="777"/>
                  </a:lnTo>
                  <a:lnTo>
                    <a:pt x="907" y="799"/>
                  </a:lnTo>
                  <a:lnTo>
                    <a:pt x="893" y="819"/>
                  </a:lnTo>
                  <a:lnTo>
                    <a:pt x="878" y="838"/>
                  </a:lnTo>
                  <a:lnTo>
                    <a:pt x="864" y="855"/>
                  </a:lnTo>
                  <a:lnTo>
                    <a:pt x="836" y="887"/>
                  </a:lnTo>
                  <a:lnTo>
                    <a:pt x="836" y="887"/>
                  </a:lnTo>
                  <a:lnTo>
                    <a:pt x="824" y="902"/>
                  </a:lnTo>
                  <a:lnTo>
                    <a:pt x="812" y="916"/>
                  </a:lnTo>
                  <a:lnTo>
                    <a:pt x="804" y="931"/>
                  </a:lnTo>
                  <a:lnTo>
                    <a:pt x="797" y="944"/>
                  </a:lnTo>
                  <a:lnTo>
                    <a:pt x="784" y="973"/>
                  </a:lnTo>
                  <a:lnTo>
                    <a:pt x="768" y="1009"/>
                  </a:lnTo>
                  <a:lnTo>
                    <a:pt x="768" y="1009"/>
                  </a:lnTo>
                  <a:lnTo>
                    <a:pt x="750" y="1046"/>
                  </a:lnTo>
                  <a:lnTo>
                    <a:pt x="730" y="1078"/>
                  </a:lnTo>
                  <a:lnTo>
                    <a:pt x="709" y="1107"/>
                  </a:lnTo>
                  <a:lnTo>
                    <a:pt x="687" y="1130"/>
                  </a:lnTo>
                  <a:lnTo>
                    <a:pt x="687" y="1130"/>
                  </a:lnTo>
                  <a:lnTo>
                    <a:pt x="667" y="1152"/>
                  </a:lnTo>
                  <a:lnTo>
                    <a:pt x="650" y="1174"/>
                  </a:lnTo>
                  <a:lnTo>
                    <a:pt x="620" y="1218"/>
                  </a:lnTo>
                  <a:lnTo>
                    <a:pt x="620" y="1218"/>
                  </a:lnTo>
                  <a:lnTo>
                    <a:pt x="613" y="1228"/>
                  </a:lnTo>
                  <a:lnTo>
                    <a:pt x="605" y="1235"/>
                  </a:lnTo>
                  <a:lnTo>
                    <a:pt x="598" y="1240"/>
                  </a:lnTo>
                  <a:lnTo>
                    <a:pt x="593" y="1243"/>
                  </a:lnTo>
                  <a:lnTo>
                    <a:pt x="583" y="1245"/>
                  </a:lnTo>
                  <a:lnTo>
                    <a:pt x="580" y="1245"/>
                  </a:lnTo>
                  <a:lnTo>
                    <a:pt x="580" y="1245"/>
                  </a:lnTo>
                  <a:lnTo>
                    <a:pt x="588" y="1247"/>
                  </a:lnTo>
                  <a:lnTo>
                    <a:pt x="610" y="1252"/>
                  </a:lnTo>
                  <a:lnTo>
                    <a:pt x="635" y="1254"/>
                  </a:lnTo>
                  <a:lnTo>
                    <a:pt x="645" y="1254"/>
                  </a:lnTo>
                  <a:lnTo>
                    <a:pt x="654" y="1252"/>
                  </a:lnTo>
                  <a:lnTo>
                    <a:pt x="654" y="1252"/>
                  </a:lnTo>
                  <a:lnTo>
                    <a:pt x="659" y="1247"/>
                  </a:lnTo>
                  <a:lnTo>
                    <a:pt x="664" y="1242"/>
                  </a:lnTo>
                  <a:lnTo>
                    <a:pt x="667" y="1233"/>
                  </a:lnTo>
                  <a:lnTo>
                    <a:pt x="669" y="1223"/>
                  </a:lnTo>
                  <a:lnTo>
                    <a:pt x="674" y="1206"/>
                  </a:lnTo>
                  <a:lnTo>
                    <a:pt x="677" y="1198"/>
                  </a:lnTo>
                  <a:lnTo>
                    <a:pt x="681" y="1191"/>
                  </a:lnTo>
                  <a:lnTo>
                    <a:pt x="681" y="1191"/>
                  </a:lnTo>
                  <a:lnTo>
                    <a:pt x="691" y="1181"/>
                  </a:lnTo>
                  <a:lnTo>
                    <a:pt x="703" y="1171"/>
                  </a:lnTo>
                  <a:lnTo>
                    <a:pt x="714" y="1164"/>
                  </a:lnTo>
                  <a:lnTo>
                    <a:pt x="728" y="1157"/>
                  </a:lnTo>
                  <a:lnTo>
                    <a:pt x="728" y="1157"/>
                  </a:lnTo>
                  <a:lnTo>
                    <a:pt x="735" y="1154"/>
                  </a:lnTo>
                  <a:lnTo>
                    <a:pt x="743" y="1147"/>
                  </a:lnTo>
                  <a:lnTo>
                    <a:pt x="758" y="1130"/>
                  </a:lnTo>
                  <a:lnTo>
                    <a:pt x="773" y="1108"/>
                  </a:lnTo>
                  <a:lnTo>
                    <a:pt x="789" y="1083"/>
                  </a:lnTo>
                  <a:lnTo>
                    <a:pt x="789" y="1083"/>
                  </a:lnTo>
                  <a:lnTo>
                    <a:pt x="795" y="1069"/>
                  </a:lnTo>
                  <a:lnTo>
                    <a:pt x="800" y="1056"/>
                  </a:lnTo>
                  <a:lnTo>
                    <a:pt x="811" y="1027"/>
                  </a:lnTo>
                  <a:lnTo>
                    <a:pt x="822" y="1000"/>
                  </a:lnTo>
                  <a:lnTo>
                    <a:pt x="829" y="987"/>
                  </a:lnTo>
                  <a:lnTo>
                    <a:pt x="836" y="975"/>
                  </a:lnTo>
                  <a:lnTo>
                    <a:pt x="836" y="975"/>
                  </a:lnTo>
                  <a:lnTo>
                    <a:pt x="863" y="936"/>
                  </a:lnTo>
                  <a:lnTo>
                    <a:pt x="902" y="875"/>
                  </a:lnTo>
                  <a:lnTo>
                    <a:pt x="940" y="806"/>
                  </a:lnTo>
                  <a:lnTo>
                    <a:pt x="957" y="774"/>
                  </a:lnTo>
                  <a:lnTo>
                    <a:pt x="971" y="745"/>
                  </a:lnTo>
                  <a:lnTo>
                    <a:pt x="971" y="745"/>
                  </a:lnTo>
                  <a:lnTo>
                    <a:pt x="979" y="723"/>
                  </a:lnTo>
                  <a:lnTo>
                    <a:pt x="984" y="705"/>
                  </a:lnTo>
                  <a:lnTo>
                    <a:pt x="988" y="691"/>
                  </a:lnTo>
                  <a:lnTo>
                    <a:pt x="989" y="681"/>
                  </a:lnTo>
                  <a:lnTo>
                    <a:pt x="988" y="657"/>
                  </a:lnTo>
                  <a:lnTo>
                    <a:pt x="989" y="642"/>
                  </a:lnTo>
                  <a:lnTo>
                    <a:pt x="991" y="623"/>
                  </a:lnTo>
                  <a:lnTo>
                    <a:pt x="991" y="623"/>
                  </a:lnTo>
                  <a:lnTo>
                    <a:pt x="996" y="585"/>
                  </a:lnTo>
                  <a:lnTo>
                    <a:pt x="1003" y="549"/>
                  </a:lnTo>
                  <a:lnTo>
                    <a:pt x="1006" y="532"/>
                  </a:lnTo>
                  <a:lnTo>
                    <a:pt x="1013" y="515"/>
                  </a:lnTo>
                  <a:lnTo>
                    <a:pt x="1021" y="497"/>
                  </a:lnTo>
                  <a:lnTo>
                    <a:pt x="1031" y="475"/>
                  </a:lnTo>
                  <a:lnTo>
                    <a:pt x="1031" y="475"/>
                  </a:lnTo>
                  <a:lnTo>
                    <a:pt x="1053" y="436"/>
                  </a:lnTo>
                  <a:lnTo>
                    <a:pt x="1070" y="411"/>
                  </a:lnTo>
                  <a:lnTo>
                    <a:pt x="1082" y="397"/>
                  </a:lnTo>
                  <a:lnTo>
                    <a:pt x="1085" y="394"/>
                  </a:lnTo>
                  <a:lnTo>
                    <a:pt x="1085" y="394"/>
                  </a:lnTo>
                  <a:close/>
                  <a:moveTo>
                    <a:pt x="1031" y="387"/>
                  </a:moveTo>
                  <a:lnTo>
                    <a:pt x="1031" y="387"/>
                  </a:lnTo>
                  <a:lnTo>
                    <a:pt x="950" y="522"/>
                  </a:lnTo>
                  <a:lnTo>
                    <a:pt x="950" y="522"/>
                  </a:lnTo>
                  <a:lnTo>
                    <a:pt x="932" y="553"/>
                  </a:lnTo>
                  <a:lnTo>
                    <a:pt x="920" y="574"/>
                  </a:lnTo>
                  <a:lnTo>
                    <a:pt x="912" y="596"/>
                  </a:lnTo>
                  <a:lnTo>
                    <a:pt x="903" y="623"/>
                  </a:lnTo>
                  <a:lnTo>
                    <a:pt x="903" y="623"/>
                  </a:lnTo>
                  <a:lnTo>
                    <a:pt x="897" y="652"/>
                  </a:lnTo>
                  <a:lnTo>
                    <a:pt x="890" y="681"/>
                  </a:lnTo>
                  <a:lnTo>
                    <a:pt x="881" y="706"/>
                  </a:lnTo>
                  <a:lnTo>
                    <a:pt x="876" y="720"/>
                  </a:lnTo>
                  <a:lnTo>
                    <a:pt x="870" y="732"/>
                  </a:lnTo>
                  <a:lnTo>
                    <a:pt x="870" y="732"/>
                  </a:lnTo>
                  <a:lnTo>
                    <a:pt x="854" y="752"/>
                  </a:lnTo>
                  <a:lnTo>
                    <a:pt x="843" y="765"/>
                  </a:lnTo>
                  <a:lnTo>
                    <a:pt x="829" y="782"/>
                  </a:lnTo>
                  <a:lnTo>
                    <a:pt x="822" y="792"/>
                  </a:lnTo>
                  <a:lnTo>
                    <a:pt x="816" y="806"/>
                  </a:lnTo>
                  <a:lnTo>
                    <a:pt x="816" y="806"/>
                  </a:lnTo>
                  <a:lnTo>
                    <a:pt x="792" y="851"/>
                  </a:lnTo>
                  <a:lnTo>
                    <a:pt x="775" y="887"/>
                  </a:lnTo>
                  <a:lnTo>
                    <a:pt x="775" y="887"/>
                  </a:lnTo>
                  <a:lnTo>
                    <a:pt x="763" y="911"/>
                  </a:lnTo>
                  <a:lnTo>
                    <a:pt x="748" y="941"/>
                  </a:lnTo>
                  <a:lnTo>
                    <a:pt x="730" y="971"/>
                  </a:lnTo>
                  <a:lnTo>
                    <a:pt x="714" y="995"/>
                  </a:lnTo>
                  <a:lnTo>
                    <a:pt x="714" y="995"/>
                  </a:lnTo>
                  <a:lnTo>
                    <a:pt x="704" y="1012"/>
                  </a:lnTo>
                  <a:lnTo>
                    <a:pt x="698" y="1024"/>
                  </a:lnTo>
                  <a:lnTo>
                    <a:pt x="694" y="1036"/>
                  </a:lnTo>
                  <a:lnTo>
                    <a:pt x="694" y="1036"/>
                  </a:lnTo>
                  <a:lnTo>
                    <a:pt x="725" y="990"/>
                  </a:lnTo>
                  <a:lnTo>
                    <a:pt x="753" y="949"/>
                  </a:lnTo>
                  <a:lnTo>
                    <a:pt x="782" y="907"/>
                  </a:lnTo>
                  <a:lnTo>
                    <a:pt x="782" y="907"/>
                  </a:lnTo>
                  <a:lnTo>
                    <a:pt x="807" y="870"/>
                  </a:lnTo>
                  <a:lnTo>
                    <a:pt x="831" y="836"/>
                  </a:lnTo>
                  <a:lnTo>
                    <a:pt x="851" y="806"/>
                  </a:lnTo>
                  <a:lnTo>
                    <a:pt x="870" y="779"/>
                  </a:lnTo>
                  <a:lnTo>
                    <a:pt x="870" y="779"/>
                  </a:lnTo>
                  <a:lnTo>
                    <a:pt x="880" y="762"/>
                  </a:lnTo>
                  <a:lnTo>
                    <a:pt x="890" y="740"/>
                  </a:lnTo>
                  <a:lnTo>
                    <a:pt x="900" y="713"/>
                  </a:lnTo>
                  <a:lnTo>
                    <a:pt x="910" y="686"/>
                  </a:lnTo>
                  <a:lnTo>
                    <a:pt x="923" y="637"/>
                  </a:lnTo>
                  <a:lnTo>
                    <a:pt x="930" y="610"/>
                  </a:lnTo>
                  <a:lnTo>
                    <a:pt x="930" y="610"/>
                  </a:lnTo>
                  <a:lnTo>
                    <a:pt x="935" y="596"/>
                  </a:lnTo>
                  <a:lnTo>
                    <a:pt x="945" y="569"/>
                  </a:lnTo>
                  <a:lnTo>
                    <a:pt x="981" y="493"/>
                  </a:lnTo>
                  <a:lnTo>
                    <a:pt x="1031" y="387"/>
                  </a:lnTo>
                  <a:lnTo>
                    <a:pt x="1031" y="387"/>
                  </a:lnTo>
                  <a:close/>
                  <a:moveTo>
                    <a:pt x="876" y="590"/>
                  </a:moveTo>
                  <a:lnTo>
                    <a:pt x="876" y="590"/>
                  </a:lnTo>
                  <a:lnTo>
                    <a:pt x="875" y="595"/>
                  </a:lnTo>
                  <a:lnTo>
                    <a:pt x="870" y="608"/>
                  </a:lnTo>
                  <a:lnTo>
                    <a:pt x="859" y="632"/>
                  </a:lnTo>
                  <a:lnTo>
                    <a:pt x="843" y="664"/>
                  </a:lnTo>
                  <a:lnTo>
                    <a:pt x="843" y="664"/>
                  </a:lnTo>
                  <a:lnTo>
                    <a:pt x="832" y="683"/>
                  </a:lnTo>
                  <a:lnTo>
                    <a:pt x="824" y="699"/>
                  </a:lnTo>
                  <a:lnTo>
                    <a:pt x="811" y="733"/>
                  </a:lnTo>
                  <a:lnTo>
                    <a:pt x="800" y="765"/>
                  </a:lnTo>
                  <a:lnTo>
                    <a:pt x="789" y="792"/>
                  </a:lnTo>
                  <a:lnTo>
                    <a:pt x="789" y="792"/>
                  </a:lnTo>
                  <a:lnTo>
                    <a:pt x="780" y="808"/>
                  </a:lnTo>
                  <a:lnTo>
                    <a:pt x="767" y="828"/>
                  </a:lnTo>
                  <a:lnTo>
                    <a:pt x="733" y="872"/>
                  </a:lnTo>
                  <a:lnTo>
                    <a:pt x="703" y="911"/>
                  </a:lnTo>
                  <a:lnTo>
                    <a:pt x="687" y="928"/>
                  </a:lnTo>
                  <a:lnTo>
                    <a:pt x="687" y="928"/>
                  </a:lnTo>
                  <a:lnTo>
                    <a:pt x="679" y="941"/>
                  </a:lnTo>
                  <a:lnTo>
                    <a:pt x="666" y="968"/>
                  </a:lnTo>
                  <a:lnTo>
                    <a:pt x="647" y="1009"/>
                  </a:lnTo>
                  <a:lnTo>
                    <a:pt x="647" y="1009"/>
                  </a:lnTo>
                  <a:lnTo>
                    <a:pt x="721" y="921"/>
                  </a:lnTo>
                  <a:lnTo>
                    <a:pt x="721" y="921"/>
                  </a:lnTo>
                  <a:lnTo>
                    <a:pt x="735" y="904"/>
                  </a:lnTo>
                  <a:lnTo>
                    <a:pt x="750" y="884"/>
                  </a:lnTo>
                  <a:lnTo>
                    <a:pt x="782" y="835"/>
                  </a:lnTo>
                  <a:lnTo>
                    <a:pt x="809" y="791"/>
                  </a:lnTo>
                  <a:lnTo>
                    <a:pt x="819" y="775"/>
                  </a:lnTo>
                  <a:lnTo>
                    <a:pt x="822" y="765"/>
                  </a:lnTo>
                  <a:lnTo>
                    <a:pt x="822" y="765"/>
                  </a:lnTo>
                  <a:lnTo>
                    <a:pt x="827" y="752"/>
                  </a:lnTo>
                  <a:lnTo>
                    <a:pt x="834" y="737"/>
                  </a:lnTo>
                  <a:lnTo>
                    <a:pt x="849" y="698"/>
                  </a:lnTo>
                  <a:lnTo>
                    <a:pt x="849" y="698"/>
                  </a:lnTo>
                  <a:lnTo>
                    <a:pt x="858" y="669"/>
                  </a:lnTo>
                  <a:lnTo>
                    <a:pt x="866" y="634"/>
                  </a:lnTo>
                  <a:lnTo>
                    <a:pt x="876" y="590"/>
                  </a:lnTo>
                  <a:lnTo>
                    <a:pt x="876" y="590"/>
                  </a:lnTo>
                  <a:close/>
                  <a:moveTo>
                    <a:pt x="863" y="529"/>
                  </a:moveTo>
                  <a:lnTo>
                    <a:pt x="863" y="529"/>
                  </a:lnTo>
                  <a:lnTo>
                    <a:pt x="851" y="541"/>
                  </a:lnTo>
                  <a:lnTo>
                    <a:pt x="824" y="571"/>
                  </a:lnTo>
                  <a:lnTo>
                    <a:pt x="790" y="610"/>
                  </a:lnTo>
                  <a:lnTo>
                    <a:pt x="775" y="630"/>
                  </a:lnTo>
                  <a:lnTo>
                    <a:pt x="762" y="650"/>
                  </a:lnTo>
                  <a:lnTo>
                    <a:pt x="762" y="650"/>
                  </a:lnTo>
                  <a:lnTo>
                    <a:pt x="757" y="661"/>
                  </a:lnTo>
                  <a:lnTo>
                    <a:pt x="752" y="674"/>
                  </a:lnTo>
                  <a:lnTo>
                    <a:pt x="743" y="703"/>
                  </a:lnTo>
                  <a:lnTo>
                    <a:pt x="736" y="735"/>
                  </a:lnTo>
                  <a:lnTo>
                    <a:pt x="731" y="767"/>
                  </a:lnTo>
                  <a:lnTo>
                    <a:pt x="728" y="797"/>
                  </a:lnTo>
                  <a:lnTo>
                    <a:pt x="728" y="823"/>
                  </a:lnTo>
                  <a:lnTo>
                    <a:pt x="728" y="840"/>
                  </a:lnTo>
                  <a:lnTo>
                    <a:pt x="728" y="846"/>
                  </a:lnTo>
                  <a:lnTo>
                    <a:pt x="728" y="846"/>
                  </a:lnTo>
                  <a:lnTo>
                    <a:pt x="730" y="843"/>
                  </a:lnTo>
                  <a:lnTo>
                    <a:pt x="733" y="831"/>
                  </a:lnTo>
                  <a:lnTo>
                    <a:pt x="741" y="794"/>
                  </a:lnTo>
                  <a:lnTo>
                    <a:pt x="752" y="750"/>
                  </a:lnTo>
                  <a:lnTo>
                    <a:pt x="757" y="732"/>
                  </a:lnTo>
                  <a:lnTo>
                    <a:pt x="762" y="718"/>
                  </a:lnTo>
                  <a:lnTo>
                    <a:pt x="762" y="718"/>
                  </a:lnTo>
                  <a:lnTo>
                    <a:pt x="787" y="664"/>
                  </a:lnTo>
                  <a:lnTo>
                    <a:pt x="804" y="634"/>
                  </a:lnTo>
                  <a:lnTo>
                    <a:pt x="822" y="603"/>
                  </a:lnTo>
                  <a:lnTo>
                    <a:pt x="822" y="603"/>
                  </a:lnTo>
                  <a:lnTo>
                    <a:pt x="841" y="574"/>
                  </a:lnTo>
                  <a:lnTo>
                    <a:pt x="853" y="551"/>
                  </a:lnTo>
                  <a:lnTo>
                    <a:pt x="863" y="529"/>
                  </a:lnTo>
                  <a:lnTo>
                    <a:pt x="863" y="529"/>
                  </a:lnTo>
                  <a:close/>
                  <a:moveTo>
                    <a:pt x="613" y="1313"/>
                  </a:moveTo>
                  <a:lnTo>
                    <a:pt x="613" y="1313"/>
                  </a:lnTo>
                  <a:lnTo>
                    <a:pt x="605" y="1318"/>
                  </a:lnTo>
                  <a:lnTo>
                    <a:pt x="596" y="1321"/>
                  </a:lnTo>
                  <a:lnTo>
                    <a:pt x="586" y="1324"/>
                  </a:lnTo>
                  <a:lnTo>
                    <a:pt x="580" y="1326"/>
                  </a:lnTo>
                  <a:lnTo>
                    <a:pt x="575" y="1333"/>
                  </a:lnTo>
                  <a:lnTo>
                    <a:pt x="568" y="1340"/>
                  </a:lnTo>
                  <a:lnTo>
                    <a:pt x="559" y="1353"/>
                  </a:lnTo>
                  <a:lnTo>
                    <a:pt x="559" y="1353"/>
                  </a:lnTo>
                  <a:lnTo>
                    <a:pt x="546" y="1377"/>
                  </a:lnTo>
                  <a:lnTo>
                    <a:pt x="543" y="1385"/>
                  </a:lnTo>
                  <a:lnTo>
                    <a:pt x="541" y="1392"/>
                  </a:lnTo>
                  <a:lnTo>
                    <a:pt x="541" y="1395"/>
                  </a:lnTo>
                  <a:lnTo>
                    <a:pt x="543" y="1399"/>
                  </a:lnTo>
                  <a:lnTo>
                    <a:pt x="546" y="1400"/>
                  </a:lnTo>
                  <a:lnTo>
                    <a:pt x="546" y="1400"/>
                  </a:lnTo>
                  <a:lnTo>
                    <a:pt x="553" y="1400"/>
                  </a:lnTo>
                  <a:lnTo>
                    <a:pt x="563" y="1400"/>
                  </a:lnTo>
                  <a:lnTo>
                    <a:pt x="566" y="1402"/>
                  </a:lnTo>
                  <a:lnTo>
                    <a:pt x="570" y="1404"/>
                  </a:lnTo>
                  <a:lnTo>
                    <a:pt x="573" y="1409"/>
                  </a:lnTo>
                  <a:lnTo>
                    <a:pt x="573" y="1414"/>
                  </a:lnTo>
                  <a:lnTo>
                    <a:pt x="573" y="1414"/>
                  </a:lnTo>
                  <a:lnTo>
                    <a:pt x="571" y="1449"/>
                  </a:lnTo>
                  <a:lnTo>
                    <a:pt x="573" y="1495"/>
                  </a:lnTo>
                  <a:lnTo>
                    <a:pt x="573" y="1495"/>
                  </a:lnTo>
                  <a:lnTo>
                    <a:pt x="573" y="1515"/>
                  </a:lnTo>
                  <a:lnTo>
                    <a:pt x="571" y="1520"/>
                  </a:lnTo>
                  <a:lnTo>
                    <a:pt x="571" y="1525"/>
                  </a:lnTo>
                  <a:lnTo>
                    <a:pt x="568" y="1525"/>
                  </a:lnTo>
                  <a:lnTo>
                    <a:pt x="566" y="1525"/>
                  </a:lnTo>
                  <a:lnTo>
                    <a:pt x="559" y="1515"/>
                  </a:lnTo>
                  <a:lnTo>
                    <a:pt x="559" y="1515"/>
                  </a:lnTo>
                  <a:lnTo>
                    <a:pt x="532" y="1471"/>
                  </a:lnTo>
                  <a:lnTo>
                    <a:pt x="519" y="1448"/>
                  </a:lnTo>
                  <a:lnTo>
                    <a:pt x="512" y="1434"/>
                  </a:lnTo>
                  <a:lnTo>
                    <a:pt x="512" y="1434"/>
                  </a:lnTo>
                  <a:lnTo>
                    <a:pt x="512" y="1428"/>
                  </a:lnTo>
                  <a:lnTo>
                    <a:pt x="511" y="1421"/>
                  </a:lnTo>
                  <a:lnTo>
                    <a:pt x="507" y="1421"/>
                  </a:lnTo>
                  <a:lnTo>
                    <a:pt x="504" y="1421"/>
                  </a:lnTo>
                  <a:lnTo>
                    <a:pt x="499" y="1422"/>
                  </a:lnTo>
                  <a:lnTo>
                    <a:pt x="492" y="1428"/>
                  </a:lnTo>
                  <a:lnTo>
                    <a:pt x="492" y="1428"/>
                  </a:lnTo>
                  <a:lnTo>
                    <a:pt x="477" y="1441"/>
                  </a:lnTo>
                  <a:lnTo>
                    <a:pt x="465" y="1453"/>
                  </a:lnTo>
                  <a:lnTo>
                    <a:pt x="452" y="1468"/>
                  </a:lnTo>
                  <a:lnTo>
                    <a:pt x="452" y="1468"/>
                  </a:lnTo>
                  <a:lnTo>
                    <a:pt x="452" y="1468"/>
                  </a:lnTo>
                  <a:lnTo>
                    <a:pt x="455" y="1468"/>
                  </a:lnTo>
                  <a:lnTo>
                    <a:pt x="465" y="1466"/>
                  </a:lnTo>
                  <a:lnTo>
                    <a:pt x="472" y="1465"/>
                  </a:lnTo>
                  <a:lnTo>
                    <a:pt x="478" y="1466"/>
                  </a:lnTo>
                  <a:lnTo>
                    <a:pt x="485" y="1470"/>
                  </a:lnTo>
                  <a:lnTo>
                    <a:pt x="492" y="1475"/>
                  </a:lnTo>
                  <a:lnTo>
                    <a:pt x="492" y="1475"/>
                  </a:lnTo>
                  <a:lnTo>
                    <a:pt x="507" y="1498"/>
                  </a:lnTo>
                  <a:lnTo>
                    <a:pt x="527" y="1531"/>
                  </a:lnTo>
                  <a:lnTo>
                    <a:pt x="539" y="1549"/>
                  </a:lnTo>
                  <a:lnTo>
                    <a:pt x="551" y="1564"/>
                  </a:lnTo>
                  <a:lnTo>
                    <a:pt x="563" y="1576"/>
                  </a:lnTo>
                  <a:lnTo>
                    <a:pt x="568" y="1580"/>
                  </a:lnTo>
                  <a:lnTo>
                    <a:pt x="573" y="1583"/>
                  </a:lnTo>
                  <a:lnTo>
                    <a:pt x="573" y="1583"/>
                  </a:lnTo>
                  <a:lnTo>
                    <a:pt x="581" y="1586"/>
                  </a:lnTo>
                  <a:lnTo>
                    <a:pt x="590" y="1588"/>
                  </a:lnTo>
                  <a:lnTo>
                    <a:pt x="595" y="1588"/>
                  </a:lnTo>
                  <a:lnTo>
                    <a:pt x="598" y="1585"/>
                  </a:lnTo>
                  <a:lnTo>
                    <a:pt x="600" y="1581"/>
                  </a:lnTo>
                  <a:lnTo>
                    <a:pt x="602" y="1576"/>
                  </a:lnTo>
                  <a:lnTo>
                    <a:pt x="600" y="1563"/>
                  </a:lnTo>
                  <a:lnTo>
                    <a:pt x="600" y="1563"/>
                  </a:lnTo>
                  <a:lnTo>
                    <a:pt x="598" y="1556"/>
                  </a:lnTo>
                  <a:lnTo>
                    <a:pt x="596" y="1553"/>
                  </a:lnTo>
                  <a:lnTo>
                    <a:pt x="593" y="1551"/>
                  </a:lnTo>
                  <a:lnTo>
                    <a:pt x="593" y="1549"/>
                  </a:lnTo>
                  <a:lnTo>
                    <a:pt x="593" y="1546"/>
                  </a:lnTo>
                  <a:lnTo>
                    <a:pt x="600" y="1529"/>
                  </a:lnTo>
                  <a:lnTo>
                    <a:pt x="600" y="1529"/>
                  </a:lnTo>
                  <a:lnTo>
                    <a:pt x="623" y="1475"/>
                  </a:lnTo>
                  <a:lnTo>
                    <a:pt x="634" y="1448"/>
                  </a:lnTo>
                  <a:lnTo>
                    <a:pt x="640" y="1421"/>
                  </a:lnTo>
                  <a:lnTo>
                    <a:pt x="640" y="1421"/>
                  </a:lnTo>
                  <a:lnTo>
                    <a:pt x="642" y="1409"/>
                  </a:lnTo>
                  <a:lnTo>
                    <a:pt x="642" y="1397"/>
                  </a:lnTo>
                  <a:lnTo>
                    <a:pt x="642" y="1387"/>
                  </a:lnTo>
                  <a:lnTo>
                    <a:pt x="640" y="1380"/>
                  </a:lnTo>
                  <a:lnTo>
                    <a:pt x="637" y="1367"/>
                  </a:lnTo>
                  <a:lnTo>
                    <a:pt x="634" y="1360"/>
                  </a:lnTo>
                  <a:lnTo>
                    <a:pt x="634" y="1360"/>
                  </a:lnTo>
                  <a:lnTo>
                    <a:pt x="634" y="1348"/>
                  </a:lnTo>
                  <a:lnTo>
                    <a:pt x="634" y="1328"/>
                  </a:lnTo>
                  <a:lnTo>
                    <a:pt x="632" y="1318"/>
                  </a:lnTo>
                  <a:lnTo>
                    <a:pt x="627" y="1313"/>
                  </a:lnTo>
                  <a:lnTo>
                    <a:pt x="625" y="1311"/>
                  </a:lnTo>
                  <a:lnTo>
                    <a:pt x="622" y="1309"/>
                  </a:lnTo>
                  <a:lnTo>
                    <a:pt x="618" y="1311"/>
                  </a:lnTo>
                  <a:lnTo>
                    <a:pt x="613" y="1313"/>
                  </a:lnTo>
                  <a:lnTo>
                    <a:pt x="613" y="1313"/>
                  </a:lnTo>
                  <a:close/>
                  <a:moveTo>
                    <a:pt x="4605" y="806"/>
                  </a:moveTo>
                  <a:lnTo>
                    <a:pt x="4605" y="806"/>
                  </a:lnTo>
                  <a:lnTo>
                    <a:pt x="4578" y="826"/>
                  </a:lnTo>
                  <a:lnTo>
                    <a:pt x="4547" y="848"/>
                  </a:lnTo>
                  <a:lnTo>
                    <a:pt x="4510" y="873"/>
                  </a:lnTo>
                  <a:lnTo>
                    <a:pt x="4510" y="873"/>
                  </a:lnTo>
                  <a:lnTo>
                    <a:pt x="4477" y="895"/>
                  </a:lnTo>
                  <a:lnTo>
                    <a:pt x="4456" y="911"/>
                  </a:lnTo>
                  <a:lnTo>
                    <a:pt x="4443" y="922"/>
                  </a:lnTo>
                  <a:lnTo>
                    <a:pt x="4436" y="934"/>
                  </a:lnTo>
                  <a:lnTo>
                    <a:pt x="4436" y="934"/>
                  </a:lnTo>
                  <a:lnTo>
                    <a:pt x="4424" y="960"/>
                  </a:lnTo>
                  <a:lnTo>
                    <a:pt x="4414" y="982"/>
                  </a:lnTo>
                  <a:lnTo>
                    <a:pt x="4403" y="1015"/>
                  </a:lnTo>
                  <a:lnTo>
                    <a:pt x="4403" y="1015"/>
                  </a:lnTo>
                  <a:lnTo>
                    <a:pt x="4382" y="1076"/>
                  </a:lnTo>
                  <a:lnTo>
                    <a:pt x="4374" y="1100"/>
                  </a:lnTo>
                  <a:lnTo>
                    <a:pt x="4362" y="1123"/>
                  </a:lnTo>
                  <a:lnTo>
                    <a:pt x="4362" y="1123"/>
                  </a:lnTo>
                  <a:lnTo>
                    <a:pt x="4355" y="1140"/>
                  </a:lnTo>
                  <a:lnTo>
                    <a:pt x="4349" y="1164"/>
                  </a:lnTo>
                  <a:lnTo>
                    <a:pt x="4342" y="1191"/>
                  </a:lnTo>
                  <a:lnTo>
                    <a:pt x="4338" y="1220"/>
                  </a:lnTo>
                  <a:lnTo>
                    <a:pt x="4330" y="1275"/>
                  </a:lnTo>
                  <a:lnTo>
                    <a:pt x="4328" y="1313"/>
                  </a:lnTo>
                  <a:lnTo>
                    <a:pt x="4328" y="1313"/>
                  </a:lnTo>
                  <a:lnTo>
                    <a:pt x="4330" y="1340"/>
                  </a:lnTo>
                  <a:lnTo>
                    <a:pt x="4335" y="1368"/>
                  </a:lnTo>
                  <a:lnTo>
                    <a:pt x="4338" y="1390"/>
                  </a:lnTo>
                  <a:lnTo>
                    <a:pt x="4340" y="1395"/>
                  </a:lnTo>
                  <a:lnTo>
                    <a:pt x="4342" y="1395"/>
                  </a:lnTo>
                  <a:lnTo>
                    <a:pt x="4342" y="1394"/>
                  </a:lnTo>
                  <a:lnTo>
                    <a:pt x="4342" y="1394"/>
                  </a:lnTo>
                  <a:lnTo>
                    <a:pt x="4345" y="1368"/>
                  </a:lnTo>
                  <a:lnTo>
                    <a:pt x="4349" y="1346"/>
                  </a:lnTo>
                  <a:lnTo>
                    <a:pt x="4354" y="1321"/>
                  </a:lnTo>
                  <a:lnTo>
                    <a:pt x="4362" y="1292"/>
                  </a:lnTo>
                  <a:lnTo>
                    <a:pt x="4374" y="1264"/>
                  </a:lnTo>
                  <a:lnTo>
                    <a:pt x="4382" y="1250"/>
                  </a:lnTo>
                  <a:lnTo>
                    <a:pt x="4389" y="1237"/>
                  </a:lnTo>
                  <a:lnTo>
                    <a:pt x="4399" y="1223"/>
                  </a:lnTo>
                  <a:lnTo>
                    <a:pt x="4409" y="1211"/>
                  </a:lnTo>
                  <a:lnTo>
                    <a:pt x="4409" y="1211"/>
                  </a:lnTo>
                  <a:lnTo>
                    <a:pt x="4455" y="1164"/>
                  </a:lnTo>
                  <a:lnTo>
                    <a:pt x="4500" y="1118"/>
                  </a:lnTo>
                  <a:lnTo>
                    <a:pt x="4539" y="1080"/>
                  </a:lnTo>
                  <a:lnTo>
                    <a:pt x="4554" y="1063"/>
                  </a:lnTo>
                  <a:lnTo>
                    <a:pt x="4564" y="1049"/>
                  </a:lnTo>
                  <a:lnTo>
                    <a:pt x="4564" y="1049"/>
                  </a:lnTo>
                  <a:lnTo>
                    <a:pt x="4598" y="997"/>
                  </a:lnTo>
                  <a:lnTo>
                    <a:pt x="4625" y="955"/>
                  </a:lnTo>
                  <a:lnTo>
                    <a:pt x="4625" y="955"/>
                  </a:lnTo>
                  <a:lnTo>
                    <a:pt x="4633" y="938"/>
                  </a:lnTo>
                  <a:lnTo>
                    <a:pt x="4642" y="919"/>
                  </a:lnTo>
                  <a:lnTo>
                    <a:pt x="4645" y="902"/>
                  </a:lnTo>
                  <a:lnTo>
                    <a:pt x="4647" y="897"/>
                  </a:lnTo>
                  <a:lnTo>
                    <a:pt x="4645" y="894"/>
                  </a:lnTo>
                  <a:lnTo>
                    <a:pt x="4645" y="894"/>
                  </a:lnTo>
                  <a:lnTo>
                    <a:pt x="4630" y="880"/>
                  </a:lnTo>
                  <a:lnTo>
                    <a:pt x="4623" y="872"/>
                  </a:lnTo>
                  <a:lnTo>
                    <a:pt x="4620" y="865"/>
                  </a:lnTo>
                  <a:lnTo>
                    <a:pt x="4618" y="860"/>
                  </a:lnTo>
                  <a:lnTo>
                    <a:pt x="4618" y="860"/>
                  </a:lnTo>
                  <a:lnTo>
                    <a:pt x="4615" y="845"/>
                  </a:lnTo>
                  <a:lnTo>
                    <a:pt x="4612" y="828"/>
                  </a:lnTo>
                  <a:lnTo>
                    <a:pt x="4605" y="806"/>
                  </a:lnTo>
                  <a:lnTo>
                    <a:pt x="4605" y="806"/>
                  </a:lnTo>
                  <a:close/>
                  <a:moveTo>
                    <a:pt x="4227" y="705"/>
                  </a:moveTo>
                  <a:lnTo>
                    <a:pt x="4227" y="705"/>
                  </a:lnTo>
                  <a:lnTo>
                    <a:pt x="4226" y="708"/>
                  </a:lnTo>
                  <a:lnTo>
                    <a:pt x="4227" y="705"/>
                  </a:lnTo>
                  <a:close/>
                  <a:moveTo>
                    <a:pt x="4214" y="928"/>
                  </a:moveTo>
                  <a:lnTo>
                    <a:pt x="4214" y="928"/>
                  </a:lnTo>
                  <a:lnTo>
                    <a:pt x="4214" y="870"/>
                  </a:lnTo>
                  <a:lnTo>
                    <a:pt x="4217" y="803"/>
                  </a:lnTo>
                  <a:lnTo>
                    <a:pt x="4222" y="742"/>
                  </a:lnTo>
                  <a:lnTo>
                    <a:pt x="4226" y="708"/>
                  </a:lnTo>
                  <a:lnTo>
                    <a:pt x="4226" y="708"/>
                  </a:lnTo>
                  <a:lnTo>
                    <a:pt x="4207" y="757"/>
                  </a:lnTo>
                  <a:lnTo>
                    <a:pt x="4193" y="791"/>
                  </a:lnTo>
                  <a:lnTo>
                    <a:pt x="4180" y="819"/>
                  </a:lnTo>
                  <a:lnTo>
                    <a:pt x="4180" y="819"/>
                  </a:lnTo>
                  <a:lnTo>
                    <a:pt x="4173" y="833"/>
                  </a:lnTo>
                  <a:lnTo>
                    <a:pt x="4170" y="845"/>
                  </a:lnTo>
                  <a:lnTo>
                    <a:pt x="4167" y="858"/>
                  </a:lnTo>
                  <a:lnTo>
                    <a:pt x="4163" y="872"/>
                  </a:lnTo>
                  <a:lnTo>
                    <a:pt x="4163" y="887"/>
                  </a:lnTo>
                  <a:lnTo>
                    <a:pt x="4163" y="902"/>
                  </a:lnTo>
                  <a:lnTo>
                    <a:pt x="4167" y="934"/>
                  </a:lnTo>
                  <a:lnTo>
                    <a:pt x="4167" y="934"/>
                  </a:lnTo>
                  <a:lnTo>
                    <a:pt x="4173" y="963"/>
                  </a:lnTo>
                  <a:lnTo>
                    <a:pt x="4178" y="988"/>
                  </a:lnTo>
                  <a:lnTo>
                    <a:pt x="4180" y="1000"/>
                  </a:lnTo>
                  <a:lnTo>
                    <a:pt x="4180" y="1014"/>
                  </a:lnTo>
                  <a:lnTo>
                    <a:pt x="4178" y="1031"/>
                  </a:lnTo>
                  <a:lnTo>
                    <a:pt x="4173" y="1049"/>
                  </a:lnTo>
                  <a:lnTo>
                    <a:pt x="4173" y="1049"/>
                  </a:lnTo>
                  <a:lnTo>
                    <a:pt x="4148" y="1139"/>
                  </a:lnTo>
                  <a:lnTo>
                    <a:pt x="4134" y="1181"/>
                  </a:lnTo>
                  <a:lnTo>
                    <a:pt x="4126" y="1201"/>
                  </a:lnTo>
                  <a:lnTo>
                    <a:pt x="4119" y="1218"/>
                  </a:lnTo>
                  <a:lnTo>
                    <a:pt x="4119" y="1218"/>
                  </a:lnTo>
                  <a:lnTo>
                    <a:pt x="4106" y="1247"/>
                  </a:lnTo>
                  <a:lnTo>
                    <a:pt x="4099" y="1260"/>
                  </a:lnTo>
                  <a:lnTo>
                    <a:pt x="4094" y="1274"/>
                  </a:lnTo>
                  <a:lnTo>
                    <a:pt x="4089" y="1291"/>
                  </a:lnTo>
                  <a:lnTo>
                    <a:pt x="4084" y="1311"/>
                  </a:lnTo>
                  <a:lnTo>
                    <a:pt x="4081" y="1336"/>
                  </a:lnTo>
                  <a:lnTo>
                    <a:pt x="4079" y="1367"/>
                  </a:lnTo>
                  <a:lnTo>
                    <a:pt x="4079" y="1367"/>
                  </a:lnTo>
                  <a:lnTo>
                    <a:pt x="4079" y="1402"/>
                  </a:lnTo>
                  <a:lnTo>
                    <a:pt x="4079" y="1439"/>
                  </a:lnTo>
                  <a:lnTo>
                    <a:pt x="4084" y="1510"/>
                  </a:lnTo>
                  <a:lnTo>
                    <a:pt x="4089" y="1563"/>
                  </a:lnTo>
                  <a:lnTo>
                    <a:pt x="4092" y="1583"/>
                  </a:lnTo>
                  <a:lnTo>
                    <a:pt x="4092" y="1583"/>
                  </a:lnTo>
                  <a:lnTo>
                    <a:pt x="4101" y="1556"/>
                  </a:lnTo>
                  <a:lnTo>
                    <a:pt x="4113" y="1509"/>
                  </a:lnTo>
                  <a:lnTo>
                    <a:pt x="4113" y="1509"/>
                  </a:lnTo>
                  <a:lnTo>
                    <a:pt x="4146" y="1353"/>
                  </a:lnTo>
                  <a:lnTo>
                    <a:pt x="4146" y="1353"/>
                  </a:lnTo>
                  <a:lnTo>
                    <a:pt x="4155" y="1321"/>
                  </a:lnTo>
                  <a:lnTo>
                    <a:pt x="4163" y="1294"/>
                  </a:lnTo>
                  <a:lnTo>
                    <a:pt x="4182" y="1245"/>
                  </a:lnTo>
                  <a:lnTo>
                    <a:pt x="4190" y="1223"/>
                  </a:lnTo>
                  <a:lnTo>
                    <a:pt x="4200" y="1199"/>
                  </a:lnTo>
                  <a:lnTo>
                    <a:pt x="4207" y="1172"/>
                  </a:lnTo>
                  <a:lnTo>
                    <a:pt x="4214" y="1144"/>
                  </a:lnTo>
                  <a:lnTo>
                    <a:pt x="4214" y="1144"/>
                  </a:lnTo>
                  <a:lnTo>
                    <a:pt x="4219" y="1113"/>
                  </a:lnTo>
                  <a:lnTo>
                    <a:pt x="4220" y="1085"/>
                  </a:lnTo>
                  <a:lnTo>
                    <a:pt x="4220" y="1058"/>
                  </a:lnTo>
                  <a:lnTo>
                    <a:pt x="4220" y="1031"/>
                  </a:lnTo>
                  <a:lnTo>
                    <a:pt x="4217" y="978"/>
                  </a:lnTo>
                  <a:lnTo>
                    <a:pt x="4214" y="928"/>
                  </a:lnTo>
                  <a:lnTo>
                    <a:pt x="4214" y="928"/>
                  </a:lnTo>
                  <a:close/>
                  <a:moveTo>
                    <a:pt x="4679" y="272"/>
                  </a:moveTo>
                  <a:lnTo>
                    <a:pt x="4679" y="272"/>
                  </a:lnTo>
                  <a:lnTo>
                    <a:pt x="4671" y="274"/>
                  </a:lnTo>
                  <a:lnTo>
                    <a:pt x="4647" y="282"/>
                  </a:lnTo>
                  <a:lnTo>
                    <a:pt x="4600" y="303"/>
                  </a:lnTo>
                  <a:lnTo>
                    <a:pt x="4517" y="340"/>
                  </a:lnTo>
                  <a:lnTo>
                    <a:pt x="4517" y="340"/>
                  </a:lnTo>
                  <a:lnTo>
                    <a:pt x="4472" y="360"/>
                  </a:lnTo>
                  <a:lnTo>
                    <a:pt x="4438" y="375"/>
                  </a:lnTo>
                  <a:lnTo>
                    <a:pt x="4396" y="392"/>
                  </a:lnTo>
                  <a:lnTo>
                    <a:pt x="4384" y="397"/>
                  </a:lnTo>
                  <a:lnTo>
                    <a:pt x="4377" y="402"/>
                  </a:lnTo>
                  <a:lnTo>
                    <a:pt x="4372" y="409"/>
                  </a:lnTo>
                  <a:lnTo>
                    <a:pt x="4369" y="421"/>
                  </a:lnTo>
                  <a:lnTo>
                    <a:pt x="4369" y="421"/>
                  </a:lnTo>
                  <a:lnTo>
                    <a:pt x="4359" y="451"/>
                  </a:lnTo>
                  <a:lnTo>
                    <a:pt x="4344" y="485"/>
                  </a:lnTo>
                  <a:lnTo>
                    <a:pt x="4332" y="514"/>
                  </a:lnTo>
                  <a:lnTo>
                    <a:pt x="4325" y="524"/>
                  </a:lnTo>
                  <a:lnTo>
                    <a:pt x="4322" y="529"/>
                  </a:lnTo>
                  <a:lnTo>
                    <a:pt x="4322" y="529"/>
                  </a:lnTo>
                  <a:lnTo>
                    <a:pt x="4320" y="529"/>
                  </a:lnTo>
                  <a:lnTo>
                    <a:pt x="4318" y="527"/>
                  </a:lnTo>
                  <a:lnTo>
                    <a:pt x="4315" y="519"/>
                  </a:lnTo>
                  <a:lnTo>
                    <a:pt x="4308" y="487"/>
                  </a:lnTo>
                  <a:lnTo>
                    <a:pt x="4301" y="441"/>
                  </a:lnTo>
                  <a:lnTo>
                    <a:pt x="4301" y="441"/>
                  </a:lnTo>
                  <a:lnTo>
                    <a:pt x="4296" y="444"/>
                  </a:lnTo>
                  <a:lnTo>
                    <a:pt x="4291" y="448"/>
                  </a:lnTo>
                  <a:lnTo>
                    <a:pt x="4285" y="453"/>
                  </a:lnTo>
                  <a:lnTo>
                    <a:pt x="4279" y="461"/>
                  </a:lnTo>
                  <a:lnTo>
                    <a:pt x="4274" y="470"/>
                  </a:lnTo>
                  <a:lnTo>
                    <a:pt x="4273" y="482"/>
                  </a:lnTo>
                  <a:lnTo>
                    <a:pt x="4274" y="495"/>
                  </a:lnTo>
                  <a:lnTo>
                    <a:pt x="4274" y="495"/>
                  </a:lnTo>
                  <a:lnTo>
                    <a:pt x="4281" y="520"/>
                  </a:lnTo>
                  <a:lnTo>
                    <a:pt x="4290" y="541"/>
                  </a:lnTo>
                  <a:lnTo>
                    <a:pt x="4293" y="553"/>
                  </a:lnTo>
                  <a:lnTo>
                    <a:pt x="4295" y="564"/>
                  </a:lnTo>
                  <a:lnTo>
                    <a:pt x="4295" y="580"/>
                  </a:lnTo>
                  <a:lnTo>
                    <a:pt x="4295" y="596"/>
                  </a:lnTo>
                  <a:lnTo>
                    <a:pt x="4295" y="596"/>
                  </a:lnTo>
                  <a:lnTo>
                    <a:pt x="4291" y="623"/>
                  </a:lnTo>
                  <a:lnTo>
                    <a:pt x="4288" y="637"/>
                  </a:lnTo>
                  <a:lnTo>
                    <a:pt x="4286" y="650"/>
                  </a:lnTo>
                  <a:lnTo>
                    <a:pt x="4281" y="684"/>
                  </a:lnTo>
                  <a:lnTo>
                    <a:pt x="4281" y="684"/>
                  </a:lnTo>
                  <a:lnTo>
                    <a:pt x="4276" y="752"/>
                  </a:lnTo>
                  <a:lnTo>
                    <a:pt x="4274" y="772"/>
                  </a:lnTo>
                  <a:lnTo>
                    <a:pt x="4335" y="556"/>
                  </a:lnTo>
                  <a:lnTo>
                    <a:pt x="4335" y="556"/>
                  </a:lnTo>
                  <a:lnTo>
                    <a:pt x="4340" y="556"/>
                  </a:lnTo>
                  <a:lnTo>
                    <a:pt x="4354" y="554"/>
                  </a:lnTo>
                  <a:lnTo>
                    <a:pt x="4362" y="551"/>
                  </a:lnTo>
                  <a:lnTo>
                    <a:pt x="4369" y="546"/>
                  </a:lnTo>
                  <a:lnTo>
                    <a:pt x="4377" y="539"/>
                  </a:lnTo>
                  <a:lnTo>
                    <a:pt x="4382" y="529"/>
                  </a:lnTo>
                  <a:lnTo>
                    <a:pt x="4382" y="529"/>
                  </a:lnTo>
                  <a:lnTo>
                    <a:pt x="4394" y="504"/>
                  </a:lnTo>
                  <a:lnTo>
                    <a:pt x="4408" y="476"/>
                  </a:lnTo>
                  <a:lnTo>
                    <a:pt x="4421" y="456"/>
                  </a:lnTo>
                  <a:lnTo>
                    <a:pt x="4426" y="451"/>
                  </a:lnTo>
                  <a:lnTo>
                    <a:pt x="4429" y="448"/>
                  </a:lnTo>
                  <a:lnTo>
                    <a:pt x="4429" y="448"/>
                  </a:lnTo>
                  <a:lnTo>
                    <a:pt x="4440" y="443"/>
                  </a:lnTo>
                  <a:lnTo>
                    <a:pt x="4456" y="434"/>
                  </a:lnTo>
                  <a:lnTo>
                    <a:pt x="4467" y="431"/>
                  </a:lnTo>
                  <a:lnTo>
                    <a:pt x="4477" y="428"/>
                  </a:lnTo>
                  <a:lnTo>
                    <a:pt x="4487" y="426"/>
                  </a:lnTo>
                  <a:lnTo>
                    <a:pt x="4497" y="428"/>
                  </a:lnTo>
                  <a:lnTo>
                    <a:pt x="4497" y="428"/>
                  </a:lnTo>
                  <a:lnTo>
                    <a:pt x="4507" y="429"/>
                  </a:lnTo>
                  <a:lnTo>
                    <a:pt x="4519" y="429"/>
                  </a:lnTo>
                  <a:lnTo>
                    <a:pt x="4541" y="426"/>
                  </a:lnTo>
                  <a:lnTo>
                    <a:pt x="4558" y="422"/>
                  </a:lnTo>
                  <a:lnTo>
                    <a:pt x="4564" y="421"/>
                  </a:lnTo>
                  <a:lnTo>
                    <a:pt x="4564" y="421"/>
                  </a:lnTo>
                  <a:lnTo>
                    <a:pt x="4532" y="407"/>
                  </a:lnTo>
                  <a:lnTo>
                    <a:pt x="4510" y="399"/>
                  </a:lnTo>
                  <a:lnTo>
                    <a:pt x="4505" y="395"/>
                  </a:lnTo>
                  <a:lnTo>
                    <a:pt x="4504" y="394"/>
                  </a:lnTo>
                  <a:lnTo>
                    <a:pt x="4504" y="394"/>
                  </a:lnTo>
                  <a:lnTo>
                    <a:pt x="4551" y="377"/>
                  </a:lnTo>
                  <a:lnTo>
                    <a:pt x="4585" y="365"/>
                  </a:lnTo>
                  <a:lnTo>
                    <a:pt x="4596" y="362"/>
                  </a:lnTo>
                  <a:lnTo>
                    <a:pt x="4605" y="360"/>
                  </a:lnTo>
                  <a:lnTo>
                    <a:pt x="4605" y="360"/>
                  </a:lnTo>
                  <a:lnTo>
                    <a:pt x="4640" y="353"/>
                  </a:lnTo>
                  <a:lnTo>
                    <a:pt x="4703" y="340"/>
                  </a:lnTo>
                  <a:lnTo>
                    <a:pt x="4780" y="319"/>
                  </a:lnTo>
                  <a:lnTo>
                    <a:pt x="4780" y="319"/>
                  </a:lnTo>
                  <a:lnTo>
                    <a:pt x="4750" y="321"/>
                  </a:lnTo>
                  <a:lnTo>
                    <a:pt x="4694" y="323"/>
                  </a:lnTo>
                  <a:lnTo>
                    <a:pt x="4618" y="326"/>
                  </a:lnTo>
                  <a:lnTo>
                    <a:pt x="4618" y="326"/>
                  </a:lnTo>
                  <a:lnTo>
                    <a:pt x="4650" y="299"/>
                  </a:lnTo>
                  <a:lnTo>
                    <a:pt x="4672" y="279"/>
                  </a:lnTo>
                  <a:lnTo>
                    <a:pt x="4679" y="272"/>
                  </a:lnTo>
                  <a:lnTo>
                    <a:pt x="4679" y="272"/>
                  </a:lnTo>
                  <a:close/>
                  <a:moveTo>
                    <a:pt x="4652" y="63"/>
                  </a:moveTo>
                  <a:lnTo>
                    <a:pt x="4652" y="63"/>
                  </a:lnTo>
                  <a:lnTo>
                    <a:pt x="4644" y="63"/>
                  </a:lnTo>
                  <a:lnTo>
                    <a:pt x="4625" y="66"/>
                  </a:lnTo>
                  <a:lnTo>
                    <a:pt x="4613" y="71"/>
                  </a:lnTo>
                  <a:lnTo>
                    <a:pt x="4598" y="76"/>
                  </a:lnTo>
                  <a:lnTo>
                    <a:pt x="4585" y="85"/>
                  </a:lnTo>
                  <a:lnTo>
                    <a:pt x="4571" y="96"/>
                  </a:lnTo>
                  <a:lnTo>
                    <a:pt x="4571" y="96"/>
                  </a:lnTo>
                  <a:lnTo>
                    <a:pt x="4546" y="118"/>
                  </a:lnTo>
                  <a:lnTo>
                    <a:pt x="4527" y="135"/>
                  </a:lnTo>
                  <a:lnTo>
                    <a:pt x="4519" y="142"/>
                  </a:lnTo>
                  <a:lnTo>
                    <a:pt x="4512" y="149"/>
                  </a:lnTo>
                  <a:lnTo>
                    <a:pt x="4507" y="156"/>
                  </a:lnTo>
                  <a:lnTo>
                    <a:pt x="4504" y="164"/>
                  </a:lnTo>
                  <a:lnTo>
                    <a:pt x="4504" y="164"/>
                  </a:lnTo>
                  <a:lnTo>
                    <a:pt x="4499" y="174"/>
                  </a:lnTo>
                  <a:lnTo>
                    <a:pt x="4494" y="184"/>
                  </a:lnTo>
                  <a:lnTo>
                    <a:pt x="4480" y="205"/>
                  </a:lnTo>
                  <a:lnTo>
                    <a:pt x="4475" y="213"/>
                  </a:lnTo>
                  <a:lnTo>
                    <a:pt x="4475" y="215"/>
                  </a:lnTo>
                  <a:lnTo>
                    <a:pt x="4477" y="216"/>
                  </a:lnTo>
                  <a:lnTo>
                    <a:pt x="4483" y="213"/>
                  </a:lnTo>
                  <a:lnTo>
                    <a:pt x="4497" y="205"/>
                  </a:lnTo>
                  <a:lnTo>
                    <a:pt x="4497" y="205"/>
                  </a:lnTo>
                  <a:lnTo>
                    <a:pt x="4544" y="176"/>
                  </a:lnTo>
                  <a:lnTo>
                    <a:pt x="4600" y="144"/>
                  </a:lnTo>
                  <a:lnTo>
                    <a:pt x="4655" y="117"/>
                  </a:lnTo>
                  <a:lnTo>
                    <a:pt x="4676" y="108"/>
                  </a:lnTo>
                  <a:lnTo>
                    <a:pt x="4692" y="103"/>
                  </a:lnTo>
                  <a:lnTo>
                    <a:pt x="4692" y="103"/>
                  </a:lnTo>
                  <a:lnTo>
                    <a:pt x="4731" y="96"/>
                  </a:lnTo>
                  <a:lnTo>
                    <a:pt x="4735" y="95"/>
                  </a:lnTo>
                  <a:lnTo>
                    <a:pt x="4736" y="93"/>
                  </a:lnTo>
                  <a:lnTo>
                    <a:pt x="4733" y="91"/>
                  </a:lnTo>
                  <a:lnTo>
                    <a:pt x="4726" y="90"/>
                  </a:lnTo>
                  <a:lnTo>
                    <a:pt x="4726" y="90"/>
                  </a:lnTo>
                  <a:lnTo>
                    <a:pt x="4704" y="83"/>
                  </a:lnTo>
                  <a:lnTo>
                    <a:pt x="4679" y="74"/>
                  </a:lnTo>
                  <a:lnTo>
                    <a:pt x="4652" y="63"/>
                  </a:lnTo>
                  <a:lnTo>
                    <a:pt x="4652" y="63"/>
                  </a:lnTo>
                  <a:close/>
                  <a:moveTo>
                    <a:pt x="4841" y="360"/>
                  </a:moveTo>
                  <a:lnTo>
                    <a:pt x="4841" y="360"/>
                  </a:lnTo>
                  <a:lnTo>
                    <a:pt x="4822" y="362"/>
                  </a:lnTo>
                  <a:lnTo>
                    <a:pt x="4777" y="368"/>
                  </a:lnTo>
                  <a:lnTo>
                    <a:pt x="4750" y="373"/>
                  </a:lnTo>
                  <a:lnTo>
                    <a:pt x="4724" y="380"/>
                  </a:lnTo>
                  <a:lnTo>
                    <a:pt x="4703" y="390"/>
                  </a:lnTo>
                  <a:lnTo>
                    <a:pt x="4694" y="395"/>
                  </a:lnTo>
                  <a:lnTo>
                    <a:pt x="4686" y="400"/>
                  </a:lnTo>
                  <a:lnTo>
                    <a:pt x="4686" y="400"/>
                  </a:lnTo>
                  <a:lnTo>
                    <a:pt x="4676" y="412"/>
                  </a:lnTo>
                  <a:lnTo>
                    <a:pt x="4669" y="422"/>
                  </a:lnTo>
                  <a:lnTo>
                    <a:pt x="4660" y="441"/>
                  </a:lnTo>
                  <a:lnTo>
                    <a:pt x="4654" y="448"/>
                  </a:lnTo>
                  <a:lnTo>
                    <a:pt x="4644" y="453"/>
                  </a:lnTo>
                  <a:lnTo>
                    <a:pt x="4628" y="458"/>
                  </a:lnTo>
                  <a:lnTo>
                    <a:pt x="4605" y="461"/>
                  </a:lnTo>
                  <a:lnTo>
                    <a:pt x="4605" y="461"/>
                  </a:lnTo>
                  <a:lnTo>
                    <a:pt x="4554" y="465"/>
                  </a:lnTo>
                  <a:lnTo>
                    <a:pt x="4514" y="466"/>
                  </a:lnTo>
                  <a:lnTo>
                    <a:pt x="4477" y="468"/>
                  </a:lnTo>
                  <a:lnTo>
                    <a:pt x="4477" y="468"/>
                  </a:lnTo>
                  <a:lnTo>
                    <a:pt x="4482" y="473"/>
                  </a:lnTo>
                  <a:lnTo>
                    <a:pt x="4488" y="478"/>
                  </a:lnTo>
                  <a:lnTo>
                    <a:pt x="4500" y="485"/>
                  </a:lnTo>
                  <a:lnTo>
                    <a:pt x="4514" y="490"/>
                  </a:lnTo>
                  <a:lnTo>
                    <a:pt x="4531" y="495"/>
                  </a:lnTo>
                  <a:lnTo>
                    <a:pt x="4553" y="497"/>
                  </a:lnTo>
                  <a:lnTo>
                    <a:pt x="4578" y="495"/>
                  </a:lnTo>
                  <a:lnTo>
                    <a:pt x="4578" y="495"/>
                  </a:lnTo>
                  <a:lnTo>
                    <a:pt x="4603" y="490"/>
                  </a:lnTo>
                  <a:lnTo>
                    <a:pt x="4627" y="482"/>
                  </a:lnTo>
                  <a:lnTo>
                    <a:pt x="4645" y="473"/>
                  </a:lnTo>
                  <a:lnTo>
                    <a:pt x="4662" y="463"/>
                  </a:lnTo>
                  <a:lnTo>
                    <a:pt x="4689" y="441"/>
                  </a:lnTo>
                  <a:lnTo>
                    <a:pt x="4701" y="433"/>
                  </a:lnTo>
                  <a:lnTo>
                    <a:pt x="4713" y="428"/>
                  </a:lnTo>
                  <a:lnTo>
                    <a:pt x="4713" y="428"/>
                  </a:lnTo>
                  <a:lnTo>
                    <a:pt x="4745" y="412"/>
                  </a:lnTo>
                  <a:lnTo>
                    <a:pt x="4787" y="389"/>
                  </a:lnTo>
                  <a:lnTo>
                    <a:pt x="4841" y="360"/>
                  </a:lnTo>
                  <a:lnTo>
                    <a:pt x="4841" y="360"/>
                  </a:lnTo>
                  <a:close/>
                  <a:moveTo>
                    <a:pt x="4976" y="569"/>
                  </a:moveTo>
                  <a:lnTo>
                    <a:pt x="4976" y="569"/>
                  </a:lnTo>
                  <a:lnTo>
                    <a:pt x="4939" y="595"/>
                  </a:lnTo>
                  <a:lnTo>
                    <a:pt x="4861" y="644"/>
                  </a:lnTo>
                  <a:lnTo>
                    <a:pt x="4861" y="644"/>
                  </a:lnTo>
                  <a:lnTo>
                    <a:pt x="4819" y="667"/>
                  </a:lnTo>
                  <a:lnTo>
                    <a:pt x="4773" y="689"/>
                  </a:lnTo>
                  <a:lnTo>
                    <a:pt x="4726" y="711"/>
                  </a:lnTo>
                  <a:lnTo>
                    <a:pt x="4969" y="617"/>
                  </a:lnTo>
                  <a:lnTo>
                    <a:pt x="4969" y="617"/>
                  </a:lnTo>
                  <a:lnTo>
                    <a:pt x="4965" y="627"/>
                  </a:lnTo>
                  <a:lnTo>
                    <a:pt x="4960" y="639"/>
                  </a:lnTo>
                  <a:lnTo>
                    <a:pt x="4952" y="654"/>
                  </a:lnTo>
                  <a:lnTo>
                    <a:pt x="4944" y="671"/>
                  </a:lnTo>
                  <a:lnTo>
                    <a:pt x="4930" y="688"/>
                  </a:lnTo>
                  <a:lnTo>
                    <a:pt x="4913" y="703"/>
                  </a:lnTo>
                  <a:lnTo>
                    <a:pt x="4895" y="718"/>
                  </a:lnTo>
                  <a:lnTo>
                    <a:pt x="4895" y="718"/>
                  </a:lnTo>
                  <a:lnTo>
                    <a:pt x="4826" y="764"/>
                  </a:lnTo>
                  <a:lnTo>
                    <a:pt x="4800" y="782"/>
                  </a:lnTo>
                  <a:lnTo>
                    <a:pt x="4780" y="799"/>
                  </a:lnTo>
                  <a:lnTo>
                    <a:pt x="4780" y="799"/>
                  </a:lnTo>
                  <a:lnTo>
                    <a:pt x="4765" y="814"/>
                  </a:lnTo>
                  <a:lnTo>
                    <a:pt x="4760" y="821"/>
                  </a:lnTo>
                  <a:lnTo>
                    <a:pt x="4756" y="830"/>
                  </a:lnTo>
                  <a:lnTo>
                    <a:pt x="4751" y="848"/>
                  </a:lnTo>
                  <a:lnTo>
                    <a:pt x="4746" y="873"/>
                  </a:lnTo>
                  <a:lnTo>
                    <a:pt x="4746" y="873"/>
                  </a:lnTo>
                  <a:lnTo>
                    <a:pt x="4741" y="899"/>
                  </a:lnTo>
                  <a:lnTo>
                    <a:pt x="4738" y="911"/>
                  </a:lnTo>
                  <a:lnTo>
                    <a:pt x="4738" y="912"/>
                  </a:lnTo>
                  <a:lnTo>
                    <a:pt x="4740" y="911"/>
                  </a:lnTo>
                  <a:lnTo>
                    <a:pt x="4753" y="894"/>
                  </a:lnTo>
                  <a:lnTo>
                    <a:pt x="4753" y="894"/>
                  </a:lnTo>
                  <a:lnTo>
                    <a:pt x="4780" y="863"/>
                  </a:lnTo>
                  <a:lnTo>
                    <a:pt x="4814" y="830"/>
                  </a:lnTo>
                  <a:lnTo>
                    <a:pt x="4834" y="813"/>
                  </a:lnTo>
                  <a:lnTo>
                    <a:pt x="4854" y="797"/>
                  </a:lnTo>
                  <a:lnTo>
                    <a:pt x="4874" y="782"/>
                  </a:lnTo>
                  <a:lnTo>
                    <a:pt x="4895" y="772"/>
                  </a:lnTo>
                  <a:lnTo>
                    <a:pt x="4895" y="772"/>
                  </a:lnTo>
                  <a:lnTo>
                    <a:pt x="4913" y="762"/>
                  </a:lnTo>
                  <a:lnTo>
                    <a:pt x="4930" y="748"/>
                  </a:lnTo>
                  <a:lnTo>
                    <a:pt x="4945" y="733"/>
                  </a:lnTo>
                  <a:lnTo>
                    <a:pt x="4959" y="718"/>
                  </a:lnTo>
                  <a:lnTo>
                    <a:pt x="4976" y="694"/>
                  </a:lnTo>
                  <a:lnTo>
                    <a:pt x="4982" y="684"/>
                  </a:lnTo>
                  <a:lnTo>
                    <a:pt x="4982" y="684"/>
                  </a:lnTo>
                  <a:lnTo>
                    <a:pt x="5003" y="596"/>
                  </a:lnTo>
                  <a:lnTo>
                    <a:pt x="5016" y="531"/>
                  </a:lnTo>
                  <a:lnTo>
                    <a:pt x="5023" y="488"/>
                  </a:lnTo>
                  <a:lnTo>
                    <a:pt x="5023" y="488"/>
                  </a:lnTo>
                  <a:lnTo>
                    <a:pt x="5024" y="483"/>
                  </a:lnTo>
                  <a:lnTo>
                    <a:pt x="5028" y="476"/>
                  </a:lnTo>
                  <a:lnTo>
                    <a:pt x="5038" y="461"/>
                  </a:lnTo>
                  <a:lnTo>
                    <a:pt x="5051" y="444"/>
                  </a:lnTo>
                  <a:lnTo>
                    <a:pt x="5067" y="428"/>
                  </a:lnTo>
                  <a:lnTo>
                    <a:pt x="5097" y="399"/>
                  </a:lnTo>
                  <a:lnTo>
                    <a:pt x="5110" y="387"/>
                  </a:lnTo>
                  <a:lnTo>
                    <a:pt x="5050" y="400"/>
                  </a:lnTo>
                  <a:lnTo>
                    <a:pt x="5050" y="400"/>
                  </a:lnTo>
                  <a:lnTo>
                    <a:pt x="5053" y="394"/>
                  </a:lnTo>
                  <a:lnTo>
                    <a:pt x="5058" y="385"/>
                  </a:lnTo>
                  <a:lnTo>
                    <a:pt x="5063" y="375"/>
                  </a:lnTo>
                  <a:lnTo>
                    <a:pt x="5073" y="365"/>
                  </a:lnTo>
                  <a:lnTo>
                    <a:pt x="5085" y="357"/>
                  </a:lnTo>
                  <a:lnTo>
                    <a:pt x="5099" y="346"/>
                  </a:lnTo>
                  <a:lnTo>
                    <a:pt x="5117" y="340"/>
                  </a:lnTo>
                  <a:lnTo>
                    <a:pt x="5117" y="340"/>
                  </a:lnTo>
                  <a:lnTo>
                    <a:pt x="5154" y="326"/>
                  </a:lnTo>
                  <a:lnTo>
                    <a:pt x="5188" y="314"/>
                  </a:lnTo>
                  <a:lnTo>
                    <a:pt x="5218" y="299"/>
                  </a:lnTo>
                  <a:lnTo>
                    <a:pt x="5218" y="299"/>
                  </a:lnTo>
                  <a:lnTo>
                    <a:pt x="5196" y="303"/>
                  </a:lnTo>
                  <a:lnTo>
                    <a:pt x="5144" y="311"/>
                  </a:lnTo>
                  <a:lnTo>
                    <a:pt x="5116" y="318"/>
                  </a:lnTo>
                  <a:lnTo>
                    <a:pt x="5087" y="324"/>
                  </a:lnTo>
                  <a:lnTo>
                    <a:pt x="5065" y="331"/>
                  </a:lnTo>
                  <a:lnTo>
                    <a:pt x="5057" y="336"/>
                  </a:lnTo>
                  <a:lnTo>
                    <a:pt x="5050" y="340"/>
                  </a:lnTo>
                  <a:lnTo>
                    <a:pt x="5050" y="340"/>
                  </a:lnTo>
                  <a:lnTo>
                    <a:pt x="5031" y="357"/>
                  </a:lnTo>
                  <a:lnTo>
                    <a:pt x="5024" y="365"/>
                  </a:lnTo>
                  <a:lnTo>
                    <a:pt x="5018" y="372"/>
                  </a:lnTo>
                  <a:lnTo>
                    <a:pt x="5013" y="380"/>
                  </a:lnTo>
                  <a:lnTo>
                    <a:pt x="5009" y="389"/>
                  </a:lnTo>
                  <a:lnTo>
                    <a:pt x="5009" y="399"/>
                  </a:lnTo>
                  <a:lnTo>
                    <a:pt x="5009" y="407"/>
                  </a:lnTo>
                  <a:lnTo>
                    <a:pt x="5009" y="407"/>
                  </a:lnTo>
                  <a:lnTo>
                    <a:pt x="5014" y="422"/>
                  </a:lnTo>
                  <a:lnTo>
                    <a:pt x="5018" y="434"/>
                  </a:lnTo>
                  <a:lnTo>
                    <a:pt x="5018" y="441"/>
                  </a:lnTo>
                  <a:lnTo>
                    <a:pt x="5018" y="449"/>
                  </a:lnTo>
                  <a:lnTo>
                    <a:pt x="5014" y="458"/>
                  </a:lnTo>
                  <a:lnTo>
                    <a:pt x="5009" y="468"/>
                  </a:lnTo>
                  <a:lnTo>
                    <a:pt x="5009" y="468"/>
                  </a:lnTo>
                  <a:lnTo>
                    <a:pt x="5003" y="482"/>
                  </a:lnTo>
                  <a:lnTo>
                    <a:pt x="4996" y="497"/>
                  </a:lnTo>
                  <a:lnTo>
                    <a:pt x="4986" y="531"/>
                  </a:lnTo>
                  <a:lnTo>
                    <a:pt x="4976" y="569"/>
                  </a:lnTo>
                  <a:lnTo>
                    <a:pt x="4976" y="569"/>
                  </a:lnTo>
                  <a:close/>
                  <a:moveTo>
                    <a:pt x="4767" y="1063"/>
                  </a:moveTo>
                  <a:lnTo>
                    <a:pt x="4767" y="1063"/>
                  </a:lnTo>
                  <a:lnTo>
                    <a:pt x="4758" y="1066"/>
                  </a:lnTo>
                  <a:lnTo>
                    <a:pt x="4743" y="1078"/>
                  </a:lnTo>
                  <a:lnTo>
                    <a:pt x="4733" y="1086"/>
                  </a:lnTo>
                  <a:lnTo>
                    <a:pt x="4726" y="1095"/>
                  </a:lnTo>
                  <a:lnTo>
                    <a:pt x="4721" y="1105"/>
                  </a:lnTo>
                  <a:lnTo>
                    <a:pt x="4719" y="1112"/>
                  </a:lnTo>
                  <a:lnTo>
                    <a:pt x="4719" y="1117"/>
                  </a:lnTo>
                  <a:lnTo>
                    <a:pt x="4719" y="1117"/>
                  </a:lnTo>
                  <a:lnTo>
                    <a:pt x="4721" y="1129"/>
                  </a:lnTo>
                  <a:lnTo>
                    <a:pt x="4724" y="1137"/>
                  </a:lnTo>
                  <a:lnTo>
                    <a:pt x="4731" y="1156"/>
                  </a:lnTo>
                  <a:lnTo>
                    <a:pt x="4735" y="1162"/>
                  </a:lnTo>
                  <a:lnTo>
                    <a:pt x="4735" y="1171"/>
                  </a:lnTo>
                  <a:lnTo>
                    <a:pt x="4733" y="1181"/>
                  </a:lnTo>
                  <a:lnTo>
                    <a:pt x="4726" y="1191"/>
                  </a:lnTo>
                  <a:lnTo>
                    <a:pt x="4726" y="1191"/>
                  </a:lnTo>
                  <a:lnTo>
                    <a:pt x="4714" y="1205"/>
                  </a:lnTo>
                  <a:lnTo>
                    <a:pt x="4708" y="1211"/>
                  </a:lnTo>
                  <a:lnTo>
                    <a:pt x="4697" y="1218"/>
                  </a:lnTo>
                  <a:lnTo>
                    <a:pt x="4679" y="1238"/>
                  </a:lnTo>
                  <a:lnTo>
                    <a:pt x="4679" y="1238"/>
                  </a:lnTo>
                  <a:lnTo>
                    <a:pt x="4669" y="1250"/>
                  </a:lnTo>
                  <a:lnTo>
                    <a:pt x="4664" y="1259"/>
                  </a:lnTo>
                  <a:lnTo>
                    <a:pt x="4660" y="1269"/>
                  </a:lnTo>
                  <a:lnTo>
                    <a:pt x="4657" y="1272"/>
                  </a:lnTo>
                  <a:lnTo>
                    <a:pt x="4649" y="1277"/>
                  </a:lnTo>
                  <a:lnTo>
                    <a:pt x="4612" y="1299"/>
                  </a:lnTo>
                  <a:lnTo>
                    <a:pt x="4612" y="1299"/>
                  </a:lnTo>
                  <a:lnTo>
                    <a:pt x="4581" y="1314"/>
                  </a:lnTo>
                  <a:lnTo>
                    <a:pt x="4551" y="1326"/>
                  </a:lnTo>
                  <a:lnTo>
                    <a:pt x="4520" y="1338"/>
                  </a:lnTo>
                  <a:lnTo>
                    <a:pt x="4492" y="1348"/>
                  </a:lnTo>
                  <a:lnTo>
                    <a:pt x="4448" y="1362"/>
                  </a:lnTo>
                  <a:lnTo>
                    <a:pt x="4429" y="1367"/>
                  </a:lnTo>
                  <a:lnTo>
                    <a:pt x="4429" y="1367"/>
                  </a:lnTo>
                  <a:lnTo>
                    <a:pt x="4431" y="1368"/>
                  </a:lnTo>
                  <a:lnTo>
                    <a:pt x="4435" y="1370"/>
                  </a:lnTo>
                  <a:lnTo>
                    <a:pt x="4441" y="1373"/>
                  </a:lnTo>
                  <a:lnTo>
                    <a:pt x="4456" y="1373"/>
                  </a:lnTo>
                  <a:lnTo>
                    <a:pt x="4477" y="1373"/>
                  </a:lnTo>
                  <a:lnTo>
                    <a:pt x="4507" y="1370"/>
                  </a:lnTo>
                  <a:lnTo>
                    <a:pt x="4546" y="1362"/>
                  </a:lnTo>
                  <a:lnTo>
                    <a:pt x="4598" y="1346"/>
                  </a:lnTo>
                  <a:lnTo>
                    <a:pt x="4598" y="1346"/>
                  </a:lnTo>
                  <a:lnTo>
                    <a:pt x="4625" y="1338"/>
                  </a:lnTo>
                  <a:lnTo>
                    <a:pt x="4650" y="1328"/>
                  </a:lnTo>
                  <a:lnTo>
                    <a:pt x="4674" y="1318"/>
                  </a:lnTo>
                  <a:lnTo>
                    <a:pt x="4694" y="1306"/>
                  </a:lnTo>
                  <a:lnTo>
                    <a:pt x="4713" y="1296"/>
                  </a:lnTo>
                  <a:lnTo>
                    <a:pt x="4728" y="1286"/>
                  </a:lnTo>
                  <a:lnTo>
                    <a:pt x="4755" y="1264"/>
                  </a:lnTo>
                  <a:lnTo>
                    <a:pt x="4773" y="1247"/>
                  </a:lnTo>
                  <a:lnTo>
                    <a:pt x="4785" y="1232"/>
                  </a:lnTo>
                  <a:lnTo>
                    <a:pt x="4794" y="1218"/>
                  </a:lnTo>
                  <a:lnTo>
                    <a:pt x="4746" y="1218"/>
                  </a:lnTo>
                  <a:lnTo>
                    <a:pt x="4800" y="1171"/>
                  </a:lnTo>
                  <a:lnTo>
                    <a:pt x="4780" y="1144"/>
                  </a:lnTo>
                  <a:lnTo>
                    <a:pt x="4794" y="1110"/>
                  </a:lnTo>
                  <a:lnTo>
                    <a:pt x="4794" y="1110"/>
                  </a:lnTo>
                  <a:lnTo>
                    <a:pt x="4782" y="1103"/>
                  </a:lnTo>
                  <a:lnTo>
                    <a:pt x="4773" y="1098"/>
                  </a:lnTo>
                  <a:lnTo>
                    <a:pt x="4768" y="1096"/>
                  </a:lnTo>
                  <a:lnTo>
                    <a:pt x="4767" y="1096"/>
                  </a:lnTo>
                  <a:lnTo>
                    <a:pt x="4767" y="1096"/>
                  </a:lnTo>
                  <a:lnTo>
                    <a:pt x="4765" y="1096"/>
                  </a:lnTo>
                  <a:lnTo>
                    <a:pt x="4765" y="1091"/>
                  </a:lnTo>
                  <a:lnTo>
                    <a:pt x="4765" y="1080"/>
                  </a:lnTo>
                  <a:lnTo>
                    <a:pt x="4767" y="1063"/>
                  </a:lnTo>
                  <a:lnTo>
                    <a:pt x="4767" y="1063"/>
                  </a:lnTo>
                  <a:close/>
                  <a:moveTo>
                    <a:pt x="4773" y="1434"/>
                  </a:moveTo>
                  <a:lnTo>
                    <a:pt x="4773" y="1434"/>
                  </a:lnTo>
                  <a:lnTo>
                    <a:pt x="4765" y="1449"/>
                  </a:lnTo>
                  <a:lnTo>
                    <a:pt x="4741" y="1483"/>
                  </a:lnTo>
                  <a:lnTo>
                    <a:pt x="4728" y="1502"/>
                  </a:lnTo>
                  <a:lnTo>
                    <a:pt x="4711" y="1522"/>
                  </a:lnTo>
                  <a:lnTo>
                    <a:pt x="4696" y="1539"/>
                  </a:lnTo>
                  <a:lnTo>
                    <a:pt x="4679" y="1551"/>
                  </a:lnTo>
                  <a:lnTo>
                    <a:pt x="4679" y="1551"/>
                  </a:lnTo>
                  <a:lnTo>
                    <a:pt x="4659" y="1564"/>
                  </a:lnTo>
                  <a:lnTo>
                    <a:pt x="4637" y="1576"/>
                  </a:lnTo>
                  <a:lnTo>
                    <a:pt x="4615" y="1588"/>
                  </a:lnTo>
                  <a:lnTo>
                    <a:pt x="4593" y="1598"/>
                  </a:lnTo>
                  <a:lnTo>
                    <a:pt x="4549" y="1615"/>
                  </a:lnTo>
                  <a:lnTo>
                    <a:pt x="4509" y="1629"/>
                  </a:lnTo>
                  <a:lnTo>
                    <a:pt x="4472" y="1639"/>
                  </a:lnTo>
                  <a:lnTo>
                    <a:pt x="4443" y="1645"/>
                  </a:lnTo>
                  <a:lnTo>
                    <a:pt x="4416" y="1650"/>
                  </a:lnTo>
                  <a:lnTo>
                    <a:pt x="4416" y="1650"/>
                  </a:lnTo>
                  <a:lnTo>
                    <a:pt x="4416" y="1650"/>
                  </a:lnTo>
                  <a:lnTo>
                    <a:pt x="4418" y="1652"/>
                  </a:lnTo>
                  <a:lnTo>
                    <a:pt x="4421" y="1654"/>
                  </a:lnTo>
                  <a:lnTo>
                    <a:pt x="4429" y="1656"/>
                  </a:lnTo>
                  <a:lnTo>
                    <a:pt x="4443" y="1656"/>
                  </a:lnTo>
                  <a:lnTo>
                    <a:pt x="4465" y="1654"/>
                  </a:lnTo>
                  <a:lnTo>
                    <a:pt x="4495" y="1650"/>
                  </a:lnTo>
                  <a:lnTo>
                    <a:pt x="4537" y="1644"/>
                  </a:lnTo>
                  <a:lnTo>
                    <a:pt x="4537" y="1644"/>
                  </a:lnTo>
                  <a:lnTo>
                    <a:pt x="4561" y="1639"/>
                  </a:lnTo>
                  <a:lnTo>
                    <a:pt x="4583" y="1634"/>
                  </a:lnTo>
                  <a:lnTo>
                    <a:pt x="4622" y="1622"/>
                  </a:lnTo>
                  <a:lnTo>
                    <a:pt x="4655" y="1607"/>
                  </a:lnTo>
                  <a:lnTo>
                    <a:pt x="4684" y="1593"/>
                  </a:lnTo>
                  <a:lnTo>
                    <a:pt x="4706" y="1578"/>
                  </a:lnTo>
                  <a:lnTo>
                    <a:pt x="4723" y="1566"/>
                  </a:lnTo>
                  <a:lnTo>
                    <a:pt x="4735" y="1556"/>
                  </a:lnTo>
                  <a:lnTo>
                    <a:pt x="4740" y="1549"/>
                  </a:lnTo>
                  <a:lnTo>
                    <a:pt x="4740" y="1549"/>
                  </a:lnTo>
                  <a:lnTo>
                    <a:pt x="4748" y="1527"/>
                  </a:lnTo>
                  <a:lnTo>
                    <a:pt x="4760" y="1487"/>
                  </a:lnTo>
                  <a:lnTo>
                    <a:pt x="4773" y="1434"/>
                  </a:lnTo>
                  <a:lnTo>
                    <a:pt x="4773" y="1434"/>
                  </a:lnTo>
                  <a:close/>
                  <a:moveTo>
                    <a:pt x="4167" y="1921"/>
                  </a:moveTo>
                  <a:lnTo>
                    <a:pt x="4167" y="1921"/>
                  </a:lnTo>
                  <a:lnTo>
                    <a:pt x="4172" y="1924"/>
                  </a:lnTo>
                  <a:lnTo>
                    <a:pt x="4192" y="1929"/>
                  </a:lnTo>
                  <a:lnTo>
                    <a:pt x="4209" y="1934"/>
                  </a:lnTo>
                  <a:lnTo>
                    <a:pt x="4234" y="1939"/>
                  </a:lnTo>
                  <a:lnTo>
                    <a:pt x="4266" y="1943"/>
                  </a:lnTo>
                  <a:lnTo>
                    <a:pt x="4308" y="1948"/>
                  </a:lnTo>
                  <a:lnTo>
                    <a:pt x="4308" y="1948"/>
                  </a:lnTo>
                  <a:lnTo>
                    <a:pt x="4347" y="1953"/>
                  </a:lnTo>
                  <a:lnTo>
                    <a:pt x="4374" y="1958"/>
                  </a:lnTo>
                  <a:lnTo>
                    <a:pt x="4404" y="1966"/>
                  </a:lnTo>
                  <a:lnTo>
                    <a:pt x="4418" y="1968"/>
                  </a:lnTo>
                  <a:lnTo>
                    <a:pt x="4431" y="1965"/>
                  </a:lnTo>
                  <a:lnTo>
                    <a:pt x="4453" y="1956"/>
                  </a:lnTo>
                  <a:lnTo>
                    <a:pt x="4483" y="1941"/>
                  </a:lnTo>
                  <a:lnTo>
                    <a:pt x="4483" y="1941"/>
                  </a:lnTo>
                  <a:lnTo>
                    <a:pt x="4515" y="1924"/>
                  </a:lnTo>
                  <a:lnTo>
                    <a:pt x="4541" y="1909"/>
                  </a:lnTo>
                  <a:lnTo>
                    <a:pt x="4559" y="1895"/>
                  </a:lnTo>
                  <a:lnTo>
                    <a:pt x="4574" y="1884"/>
                  </a:lnTo>
                  <a:lnTo>
                    <a:pt x="4583" y="1872"/>
                  </a:lnTo>
                  <a:lnTo>
                    <a:pt x="4591" y="1862"/>
                  </a:lnTo>
                  <a:lnTo>
                    <a:pt x="4605" y="1840"/>
                  </a:lnTo>
                  <a:lnTo>
                    <a:pt x="4605" y="1840"/>
                  </a:lnTo>
                  <a:lnTo>
                    <a:pt x="4633" y="1794"/>
                  </a:lnTo>
                  <a:lnTo>
                    <a:pt x="4645" y="1772"/>
                  </a:lnTo>
                  <a:lnTo>
                    <a:pt x="4645" y="1772"/>
                  </a:lnTo>
                  <a:lnTo>
                    <a:pt x="4642" y="1769"/>
                  </a:lnTo>
                  <a:lnTo>
                    <a:pt x="4638" y="1767"/>
                  </a:lnTo>
                  <a:lnTo>
                    <a:pt x="4633" y="1765"/>
                  </a:lnTo>
                  <a:lnTo>
                    <a:pt x="4625" y="1765"/>
                  </a:lnTo>
                  <a:lnTo>
                    <a:pt x="4617" y="1769"/>
                  </a:lnTo>
                  <a:lnTo>
                    <a:pt x="4605" y="1775"/>
                  </a:lnTo>
                  <a:lnTo>
                    <a:pt x="4591" y="1786"/>
                  </a:lnTo>
                  <a:lnTo>
                    <a:pt x="4591" y="1786"/>
                  </a:lnTo>
                  <a:lnTo>
                    <a:pt x="4579" y="1797"/>
                  </a:lnTo>
                  <a:lnTo>
                    <a:pt x="4573" y="1804"/>
                  </a:lnTo>
                  <a:lnTo>
                    <a:pt x="4566" y="1814"/>
                  </a:lnTo>
                  <a:lnTo>
                    <a:pt x="4561" y="1819"/>
                  </a:lnTo>
                  <a:lnTo>
                    <a:pt x="4553" y="1824"/>
                  </a:lnTo>
                  <a:lnTo>
                    <a:pt x="4517" y="1846"/>
                  </a:lnTo>
                  <a:lnTo>
                    <a:pt x="4517" y="1846"/>
                  </a:lnTo>
                  <a:lnTo>
                    <a:pt x="4480" y="1867"/>
                  </a:lnTo>
                  <a:lnTo>
                    <a:pt x="4461" y="1875"/>
                  </a:lnTo>
                  <a:lnTo>
                    <a:pt x="4446" y="1884"/>
                  </a:lnTo>
                  <a:lnTo>
                    <a:pt x="4416" y="1900"/>
                  </a:lnTo>
                  <a:lnTo>
                    <a:pt x="4416" y="1900"/>
                  </a:lnTo>
                  <a:lnTo>
                    <a:pt x="4381" y="1921"/>
                  </a:lnTo>
                  <a:lnTo>
                    <a:pt x="4359" y="1933"/>
                  </a:lnTo>
                  <a:lnTo>
                    <a:pt x="4350" y="1934"/>
                  </a:lnTo>
                  <a:lnTo>
                    <a:pt x="4345" y="1936"/>
                  </a:lnTo>
                  <a:lnTo>
                    <a:pt x="4340" y="1936"/>
                  </a:lnTo>
                  <a:lnTo>
                    <a:pt x="4335" y="1934"/>
                  </a:lnTo>
                  <a:lnTo>
                    <a:pt x="4335" y="1934"/>
                  </a:lnTo>
                  <a:lnTo>
                    <a:pt x="4261" y="1907"/>
                  </a:lnTo>
                  <a:lnTo>
                    <a:pt x="4261" y="1907"/>
                  </a:lnTo>
                  <a:lnTo>
                    <a:pt x="4251" y="1907"/>
                  </a:lnTo>
                  <a:lnTo>
                    <a:pt x="4242" y="1906"/>
                  </a:lnTo>
                  <a:lnTo>
                    <a:pt x="4234" y="1907"/>
                  </a:lnTo>
                  <a:lnTo>
                    <a:pt x="4234" y="1907"/>
                  </a:lnTo>
                  <a:lnTo>
                    <a:pt x="4167" y="1921"/>
                  </a:lnTo>
                  <a:lnTo>
                    <a:pt x="4167" y="1921"/>
                  </a:lnTo>
                  <a:close/>
                  <a:moveTo>
                    <a:pt x="5016" y="2171"/>
                  </a:moveTo>
                  <a:lnTo>
                    <a:pt x="5016" y="2171"/>
                  </a:lnTo>
                  <a:lnTo>
                    <a:pt x="5009" y="2172"/>
                  </a:lnTo>
                  <a:lnTo>
                    <a:pt x="4989" y="2179"/>
                  </a:lnTo>
                  <a:lnTo>
                    <a:pt x="4979" y="2184"/>
                  </a:lnTo>
                  <a:lnTo>
                    <a:pt x="4965" y="2191"/>
                  </a:lnTo>
                  <a:lnTo>
                    <a:pt x="4954" y="2201"/>
                  </a:lnTo>
                  <a:lnTo>
                    <a:pt x="4942" y="2211"/>
                  </a:lnTo>
                  <a:lnTo>
                    <a:pt x="4942" y="2211"/>
                  </a:lnTo>
                  <a:lnTo>
                    <a:pt x="4918" y="2233"/>
                  </a:lnTo>
                  <a:lnTo>
                    <a:pt x="4895" y="2254"/>
                  </a:lnTo>
                  <a:lnTo>
                    <a:pt x="4873" y="2272"/>
                  </a:lnTo>
                  <a:lnTo>
                    <a:pt x="4863" y="2282"/>
                  </a:lnTo>
                  <a:lnTo>
                    <a:pt x="4854" y="2292"/>
                  </a:lnTo>
                  <a:lnTo>
                    <a:pt x="4854" y="2292"/>
                  </a:lnTo>
                  <a:lnTo>
                    <a:pt x="4836" y="2314"/>
                  </a:lnTo>
                  <a:lnTo>
                    <a:pt x="4817" y="2336"/>
                  </a:lnTo>
                  <a:lnTo>
                    <a:pt x="4794" y="2360"/>
                  </a:lnTo>
                  <a:lnTo>
                    <a:pt x="4794" y="2360"/>
                  </a:lnTo>
                  <a:lnTo>
                    <a:pt x="4802" y="2352"/>
                  </a:lnTo>
                  <a:lnTo>
                    <a:pt x="4826" y="2333"/>
                  </a:lnTo>
                  <a:lnTo>
                    <a:pt x="4856" y="2311"/>
                  </a:lnTo>
                  <a:lnTo>
                    <a:pt x="4871" y="2301"/>
                  </a:lnTo>
                  <a:lnTo>
                    <a:pt x="4888" y="2292"/>
                  </a:lnTo>
                  <a:lnTo>
                    <a:pt x="4888" y="2292"/>
                  </a:lnTo>
                  <a:lnTo>
                    <a:pt x="4935" y="2270"/>
                  </a:lnTo>
                  <a:lnTo>
                    <a:pt x="4947" y="2264"/>
                  </a:lnTo>
                  <a:lnTo>
                    <a:pt x="4955" y="2259"/>
                  </a:lnTo>
                  <a:lnTo>
                    <a:pt x="4955" y="2259"/>
                  </a:lnTo>
                  <a:lnTo>
                    <a:pt x="4960" y="2254"/>
                  </a:lnTo>
                  <a:lnTo>
                    <a:pt x="4969" y="2242"/>
                  </a:lnTo>
                  <a:lnTo>
                    <a:pt x="4989" y="2211"/>
                  </a:lnTo>
                  <a:lnTo>
                    <a:pt x="5016" y="2171"/>
                  </a:lnTo>
                  <a:lnTo>
                    <a:pt x="5016" y="2171"/>
                  </a:lnTo>
                  <a:close/>
                  <a:moveTo>
                    <a:pt x="0" y="2367"/>
                  </a:moveTo>
                  <a:lnTo>
                    <a:pt x="0" y="2367"/>
                  </a:lnTo>
                  <a:lnTo>
                    <a:pt x="10" y="2372"/>
                  </a:lnTo>
                  <a:lnTo>
                    <a:pt x="32" y="2387"/>
                  </a:lnTo>
                  <a:lnTo>
                    <a:pt x="44" y="2397"/>
                  </a:lnTo>
                  <a:lnTo>
                    <a:pt x="54" y="2407"/>
                  </a:lnTo>
                  <a:lnTo>
                    <a:pt x="62" y="2417"/>
                  </a:lnTo>
                  <a:lnTo>
                    <a:pt x="67" y="2428"/>
                  </a:lnTo>
                  <a:lnTo>
                    <a:pt x="67" y="2428"/>
                  </a:lnTo>
                  <a:lnTo>
                    <a:pt x="74" y="2449"/>
                  </a:lnTo>
                  <a:lnTo>
                    <a:pt x="82" y="2471"/>
                  </a:lnTo>
                  <a:lnTo>
                    <a:pt x="89" y="2482"/>
                  </a:lnTo>
                  <a:lnTo>
                    <a:pt x="94" y="2490"/>
                  </a:lnTo>
                  <a:lnTo>
                    <a:pt x="101" y="2497"/>
                  </a:lnTo>
                  <a:lnTo>
                    <a:pt x="108" y="2502"/>
                  </a:lnTo>
                  <a:lnTo>
                    <a:pt x="108" y="2502"/>
                  </a:lnTo>
                  <a:lnTo>
                    <a:pt x="116" y="2504"/>
                  </a:lnTo>
                  <a:lnTo>
                    <a:pt x="126" y="2504"/>
                  </a:lnTo>
                  <a:lnTo>
                    <a:pt x="136" y="2502"/>
                  </a:lnTo>
                  <a:lnTo>
                    <a:pt x="148" y="2498"/>
                  </a:lnTo>
                  <a:lnTo>
                    <a:pt x="167" y="2492"/>
                  </a:lnTo>
                  <a:lnTo>
                    <a:pt x="175" y="2488"/>
                  </a:lnTo>
                  <a:lnTo>
                    <a:pt x="175" y="2488"/>
                  </a:lnTo>
                  <a:lnTo>
                    <a:pt x="167" y="2487"/>
                  </a:lnTo>
                  <a:lnTo>
                    <a:pt x="148" y="2482"/>
                  </a:lnTo>
                  <a:lnTo>
                    <a:pt x="136" y="2477"/>
                  </a:lnTo>
                  <a:lnTo>
                    <a:pt x="126" y="2471"/>
                  </a:lnTo>
                  <a:lnTo>
                    <a:pt x="116" y="2463"/>
                  </a:lnTo>
                  <a:lnTo>
                    <a:pt x="108" y="2455"/>
                  </a:lnTo>
                  <a:lnTo>
                    <a:pt x="108" y="2455"/>
                  </a:lnTo>
                  <a:lnTo>
                    <a:pt x="103" y="2444"/>
                  </a:lnTo>
                  <a:lnTo>
                    <a:pt x="98" y="2436"/>
                  </a:lnTo>
                  <a:lnTo>
                    <a:pt x="94" y="2417"/>
                  </a:lnTo>
                  <a:lnTo>
                    <a:pt x="91" y="2409"/>
                  </a:lnTo>
                  <a:lnTo>
                    <a:pt x="87" y="2402"/>
                  </a:lnTo>
                  <a:lnTo>
                    <a:pt x="82" y="2394"/>
                  </a:lnTo>
                  <a:lnTo>
                    <a:pt x="74" y="2387"/>
                  </a:lnTo>
                  <a:lnTo>
                    <a:pt x="74" y="2387"/>
                  </a:lnTo>
                  <a:lnTo>
                    <a:pt x="64" y="2380"/>
                  </a:lnTo>
                  <a:lnTo>
                    <a:pt x="52" y="2375"/>
                  </a:lnTo>
                  <a:lnTo>
                    <a:pt x="39" y="2372"/>
                  </a:lnTo>
                  <a:lnTo>
                    <a:pt x="27" y="2370"/>
                  </a:lnTo>
                  <a:lnTo>
                    <a:pt x="8" y="2367"/>
                  </a:lnTo>
                  <a:lnTo>
                    <a:pt x="0" y="2367"/>
                  </a:lnTo>
                  <a:lnTo>
                    <a:pt x="0" y="2367"/>
                  </a:lnTo>
                  <a:close/>
                  <a:moveTo>
                    <a:pt x="5313" y="786"/>
                  </a:moveTo>
                  <a:lnTo>
                    <a:pt x="5313" y="786"/>
                  </a:lnTo>
                  <a:lnTo>
                    <a:pt x="5303" y="784"/>
                  </a:lnTo>
                  <a:lnTo>
                    <a:pt x="5292" y="784"/>
                  </a:lnTo>
                  <a:lnTo>
                    <a:pt x="5279" y="786"/>
                  </a:lnTo>
                  <a:lnTo>
                    <a:pt x="5279" y="786"/>
                  </a:lnTo>
                  <a:lnTo>
                    <a:pt x="5252" y="792"/>
                  </a:lnTo>
                  <a:lnTo>
                    <a:pt x="5242" y="796"/>
                  </a:lnTo>
                  <a:lnTo>
                    <a:pt x="5239" y="797"/>
                  </a:lnTo>
                  <a:lnTo>
                    <a:pt x="5239" y="799"/>
                  </a:lnTo>
                  <a:lnTo>
                    <a:pt x="5239" y="799"/>
                  </a:lnTo>
                  <a:lnTo>
                    <a:pt x="5242" y="799"/>
                  </a:lnTo>
                  <a:lnTo>
                    <a:pt x="5249" y="799"/>
                  </a:lnTo>
                  <a:lnTo>
                    <a:pt x="5267" y="797"/>
                  </a:lnTo>
                  <a:lnTo>
                    <a:pt x="5277" y="797"/>
                  </a:lnTo>
                  <a:lnTo>
                    <a:pt x="5286" y="799"/>
                  </a:lnTo>
                  <a:lnTo>
                    <a:pt x="5289" y="801"/>
                  </a:lnTo>
                  <a:lnTo>
                    <a:pt x="5291" y="804"/>
                  </a:lnTo>
                  <a:lnTo>
                    <a:pt x="5292" y="808"/>
                  </a:lnTo>
                  <a:lnTo>
                    <a:pt x="5292" y="813"/>
                  </a:lnTo>
                  <a:lnTo>
                    <a:pt x="5292" y="813"/>
                  </a:lnTo>
                  <a:lnTo>
                    <a:pt x="5291" y="843"/>
                  </a:lnTo>
                  <a:lnTo>
                    <a:pt x="5291" y="863"/>
                  </a:lnTo>
                  <a:lnTo>
                    <a:pt x="5289" y="885"/>
                  </a:lnTo>
                  <a:lnTo>
                    <a:pt x="5284" y="909"/>
                  </a:lnTo>
                  <a:lnTo>
                    <a:pt x="5279" y="931"/>
                  </a:lnTo>
                  <a:lnTo>
                    <a:pt x="5271" y="951"/>
                  </a:lnTo>
                  <a:lnTo>
                    <a:pt x="5266" y="960"/>
                  </a:lnTo>
                  <a:lnTo>
                    <a:pt x="5259" y="968"/>
                  </a:lnTo>
                  <a:lnTo>
                    <a:pt x="5259" y="968"/>
                  </a:lnTo>
                  <a:lnTo>
                    <a:pt x="5233" y="998"/>
                  </a:lnTo>
                  <a:lnTo>
                    <a:pt x="5212" y="1025"/>
                  </a:lnTo>
                  <a:lnTo>
                    <a:pt x="5196" y="1047"/>
                  </a:lnTo>
                  <a:lnTo>
                    <a:pt x="5193" y="1056"/>
                  </a:lnTo>
                  <a:lnTo>
                    <a:pt x="5191" y="1063"/>
                  </a:lnTo>
                  <a:lnTo>
                    <a:pt x="5191" y="1063"/>
                  </a:lnTo>
                  <a:lnTo>
                    <a:pt x="5193" y="1069"/>
                  </a:lnTo>
                  <a:lnTo>
                    <a:pt x="5195" y="1076"/>
                  </a:lnTo>
                  <a:lnTo>
                    <a:pt x="5201" y="1091"/>
                  </a:lnTo>
                  <a:lnTo>
                    <a:pt x="5208" y="1105"/>
                  </a:lnTo>
                  <a:lnTo>
                    <a:pt x="5210" y="1112"/>
                  </a:lnTo>
                  <a:lnTo>
                    <a:pt x="5212" y="1117"/>
                  </a:lnTo>
                  <a:lnTo>
                    <a:pt x="5212" y="1117"/>
                  </a:lnTo>
                  <a:lnTo>
                    <a:pt x="5212" y="1144"/>
                  </a:lnTo>
                  <a:lnTo>
                    <a:pt x="5210" y="1161"/>
                  </a:lnTo>
                  <a:lnTo>
                    <a:pt x="5208" y="1169"/>
                  </a:lnTo>
                  <a:lnTo>
                    <a:pt x="5205" y="1178"/>
                  </a:lnTo>
                  <a:lnTo>
                    <a:pt x="5205" y="1178"/>
                  </a:lnTo>
                  <a:lnTo>
                    <a:pt x="5198" y="1188"/>
                  </a:lnTo>
                  <a:lnTo>
                    <a:pt x="5193" y="1196"/>
                  </a:lnTo>
                  <a:lnTo>
                    <a:pt x="5191" y="1205"/>
                  </a:lnTo>
                  <a:lnTo>
                    <a:pt x="5191" y="1225"/>
                  </a:lnTo>
                  <a:lnTo>
                    <a:pt x="5191" y="1225"/>
                  </a:lnTo>
                  <a:lnTo>
                    <a:pt x="5193" y="1260"/>
                  </a:lnTo>
                  <a:lnTo>
                    <a:pt x="5191" y="1279"/>
                  </a:lnTo>
                  <a:lnTo>
                    <a:pt x="5191" y="1279"/>
                  </a:lnTo>
                  <a:lnTo>
                    <a:pt x="5186" y="1304"/>
                  </a:lnTo>
                  <a:lnTo>
                    <a:pt x="5185" y="1318"/>
                  </a:lnTo>
                  <a:lnTo>
                    <a:pt x="5185" y="1323"/>
                  </a:lnTo>
                  <a:lnTo>
                    <a:pt x="5185" y="1326"/>
                  </a:lnTo>
                  <a:lnTo>
                    <a:pt x="5185" y="1326"/>
                  </a:lnTo>
                  <a:lnTo>
                    <a:pt x="5186" y="1328"/>
                  </a:lnTo>
                  <a:lnTo>
                    <a:pt x="5186" y="1326"/>
                  </a:lnTo>
                  <a:lnTo>
                    <a:pt x="5186" y="1324"/>
                  </a:lnTo>
                  <a:lnTo>
                    <a:pt x="5188" y="1324"/>
                  </a:lnTo>
                  <a:lnTo>
                    <a:pt x="5190" y="1326"/>
                  </a:lnTo>
                  <a:lnTo>
                    <a:pt x="5198" y="1340"/>
                  </a:lnTo>
                  <a:lnTo>
                    <a:pt x="5198" y="1340"/>
                  </a:lnTo>
                  <a:lnTo>
                    <a:pt x="5208" y="1362"/>
                  </a:lnTo>
                  <a:lnTo>
                    <a:pt x="5215" y="1382"/>
                  </a:lnTo>
                  <a:lnTo>
                    <a:pt x="5220" y="1390"/>
                  </a:lnTo>
                  <a:lnTo>
                    <a:pt x="5225" y="1399"/>
                  </a:lnTo>
                  <a:lnTo>
                    <a:pt x="5230" y="1404"/>
                  </a:lnTo>
                  <a:lnTo>
                    <a:pt x="5239" y="1407"/>
                  </a:lnTo>
                  <a:lnTo>
                    <a:pt x="5239" y="1407"/>
                  </a:lnTo>
                  <a:lnTo>
                    <a:pt x="5254" y="1414"/>
                  </a:lnTo>
                  <a:lnTo>
                    <a:pt x="5266" y="1417"/>
                  </a:lnTo>
                  <a:lnTo>
                    <a:pt x="5267" y="1419"/>
                  </a:lnTo>
                  <a:lnTo>
                    <a:pt x="5269" y="1417"/>
                  </a:lnTo>
                  <a:lnTo>
                    <a:pt x="5269" y="1414"/>
                  </a:lnTo>
                  <a:lnTo>
                    <a:pt x="5266" y="1407"/>
                  </a:lnTo>
                  <a:lnTo>
                    <a:pt x="5266" y="1407"/>
                  </a:lnTo>
                  <a:lnTo>
                    <a:pt x="5250" y="1382"/>
                  </a:lnTo>
                  <a:lnTo>
                    <a:pt x="5228" y="1348"/>
                  </a:lnTo>
                  <a:lnTo>
                    <a:pt x="5220" y="1331"/>
                  </a:lnTo>
                  <a:lnTo>
                    <a:pt x="5212" y="1316"/>
                  </a:lnTo>
                  <a:lnTo>
                    <a:pt x="5210" y="1306"/>
                  </a:lnTo>
                  <a:lnTo>
                    <a:pt x="5210" y="1301"/>
                  </a:lnTo>
                  <a:lnTo>
                    <a:pt x="5212" y="1299"/>
                  </a:lnTo>
                  <a:lnTo>
                    <a:pt x="5212" y="1299"/>
                  </a:lnTo>
                  <a:lnTo>
                    <a:pt x="5222" y="1296"/>
                  </a:lnTo>
                  <a:lnTo>
                    <a:pt x="5227" y="1292"/>
                  </a:lnTo>
                  <a:lnTo>
                    <a:pt x="5228" y="1291"/>
                  </a:lnTo>
                  <a:lnTo>
                    <a:pt x="5230" y="1287"/>
                  </a:lnTo>
                  <a:lnTo>
                    <a:pt x="5232" y="1272"/>
                  </a:lnTo>
                  <a:lnTo>
                    <a:pt x="5232" y="1272"/>
                  </a:lnTo>
                  <a:lnTo>
                    <a:pt x="5232" y="1252"/>
                  </a:lnTo>
                  <a:lnTo>
                    <a:pt x="5232" y="1233"/>
                  </a:lnTo>
                  <a:lnTo>
                    <a:pt x="5232" y="1218"/>
                  </a:lnTo>
                  <a:lnTo>
                    <a:pt x="5232" y="1205"/>
                  </a:lnTo>
                  <a:lnTo>
                    <a:pt x="5232" y="1205"/>
                  </a:lnTo>
                  <a:lnTo>
                    <a:pt x="5239" y="1144"/>
                  </a:lnTo>
                  <a:lnTo>
                    <a:pt x="5239" y="1144"/>
                  </a:lnTo>
                  <a:lnTo>
                    <a:pt x="5240" y="1139"/>
                  </a:lnTo>
                  <a:lnTo>
                    <a:pt x="5245" y="1134"/>
                  </a:lnTo>
                  <a:lnTo>
                    <a:pt x="5257" y="1118"/>
                  </a:lnTo>
                  <a:lnTo>
                    <a:pt x="5262" y="1112"/>
                  </a:lnTo>
                  <a:lnTo>
                    <a:pt x="5266" y="1105"/>
                  </a:lnTo>
                  <a:lnTo>
                    <a:pt x="5266" y="1103"/>
                  </a:lnTo>
                  <a:lnTo>
                    <a:pt x="5264" y="1100"/>
                  </a:lnTo>
                  <a:lnTo>
                    <a:pt x="5262" y="1098"/>
                  </a:lnTo>
                  <a:lnTo>
                    <a:pt x="5259" y="1096"/>
                  </a:lnTo>
                  <a:lnTo>
                    <a:pt x="5259" y="1096"/>
                  </a:lnTo>
                  <a:lnTo>
                    <a:pt x="5250" y="1095"/>
                  </a:lnTo>
                  <a:lnTo>
                    <a:pt x="5242" y="1093"/>
                  </a:lnTo>
                  <a:lnTo>
                    <a:pt x="5228" y="1091"/>
                  </a:lnTo>
                  <a:lnTo>
                    <a:pt x="5223" y="1090"/>
                  </a:lnTo>
                  <a:lnTo>
                    <a:pt x="5222" y="1088"/>
                  </a:lnTo>
                  <a:lnTo>
                    <a:pt x="5222" y="1083"/>
                  </a:lnTo>
                  <a:lnTo>
                    <a:pt x="5225" y="1076"/>
                  </a:lnTo>
                  <a:lnTo>
                    <a:pt x="5225" y="1076"/>
                  </a:lnTo>
                  <a:lnTo>
                    <a:pt x="5242" y="1053"/>
                  </a:lnTo>
                  <a:lnTo>
                    <a:pt x="5267" y="1020"/>
                  </a:lnTo>
                  <a:lnTo>
                    <a:pt x="5279" y="1004"/>
                  </a:lnTo>
                  <a:lnTo>
                    <a:pt x="5291" y="987"/>
                  </a:lnTo>
                  <a:lnTo>
                    <a:pt x="5301" y="970"/>
                  </a:lnTo>
                  <a:lnTo>
                    <a:pt x="5306" y="955"/>
                  </a:lnTo>
                  <a:lnTo>
                    <a:pt x="5306" y="955"/>
                  </a:lnTo>
                  <a:lnTo>
                    <a:pt x="5323" y="889"/>
                  </a:lnTo>
                  <a:lnTo>
                    <a:pt x="5330" y="857"/>
                  </a:lnTo>
                  <a:lnTo>
                    <a:pt x="5333" y="843"/>
                  </a:lnTo>
                  <a:lnTo>
                    <a:pt x="5333" y="833"/>
                  </a:lnTo>
                  <a:lnTo>
                    <a:pt x="5333" y="833"/>
                  </a:lnTo>
                  <a:lnTo>
                    <a:pt x="5331" y="823"/>
                  </a:lnTo>
                  <a:lnTo>
                    <a:pt x="5330" y="814"/>
                  </a:lnTo>
                  <a:lnTo>
                    <a:pt x="5323" y="799"/>
                  </a:lnTo>
                  <a:lnTo>
                    <a:pt x="5316" y="789"/>
                  </a:lnTo>
                  <a:lnTo>
                    <a:pt x="5313" y="786"/>
                  </a:lnTo>
                  <a:lnTo>
                    <a:pt x="5313" y="786"/>
                  </a:lnTo>
                  <a:close/>
                  <a:moveTo>
                    <a:pt x="5468" y="340"/>
                  </a:moveTo>
                  <a:lnTo>
                    <a:pt x="5468" y="340"/>
                  </a:lnTo>
                  <a:lnTo>
                    <a:pt x="5461" y="346"/>
                  </a:lnTo>
                  <a:lnTo>
                    <a:pt x="5456" y="353"/>
                  </a:lnTo>
                  <a:lnTo>
                    <a:pt x="5454" y="360"/>
                  </a:lnTo>
                  <a:lnTo>
                    <a:pt x="5454" y="360"/>
                  </a:lnTo>
                  <a:lnTo>
                    <a:pt x="5454" y="362"/>
                  </a:lnTo>
                  <a:lnTo>
                    <a:pt x="5456" y="363"/>
                  </a:lnTo>
                  <a:lnTo>
                    <a:pt x="5459" y="367"/>
                  </a:lnTo>
                  <a:lnTo>
                    <a:pt x="5459" y="367"/>
                  </a:lnTo>
                  <a:lnTo>
                    <a:pt x="5459" y="368"/>
                  </a:lnTo>
                  <a:lnTo>
                    <a:pt x="5454" y="373"/>
                  </a:lnTo>
                  <a:lnTo>
                    <a:pt x="5454" y="373"/>
                  </a:lnTo>
                  <a:lnTo>
                    <a:pt x="5446" y="379"/>
                  </a:lnTo>
                  <a:lnTo>
                    <a:pt x="5441" y="379"/>
                  </a:lnTo>
                  <a:lnTo>
                    <a:pt x="5434" y="380"/>
                  </a:lnTo>
                  <a:lnTo>
                    <a:pt x="5434" y="380"/>
                  </a:lnTo>
                  <a:lnTo>
                    <a:pt x="5434" y="380"/>
                  </a:lnTo>
                  <a:lnTo>
                    <a:pt x="5432" y="380"/>
                  </a:lnTo>
                  <a:lnTo>
                    <a:pt x="5432" y="377"/>
                  </a:lnTo>
                  <a:lnTo>
                    <a:pt x="5432" y="375"/>
                  </a:lnTo>
                  <a:lnTo>
                    <a:pt x="5431" y="373"/>
                  </a:lnTo>
                  <a:lnTo>
                    <a:pt x="5426" y="373"/>
                  </a:lnTo>
                  <a:lnTo>
                    <a:pt x="5421" y="373"/>
                  </a:lnTo>
                  <a:lnTo>
                    <a:pt x="5421" y="373"/>
                  </a:lnTo>
                  <a:lnTo>
                    <a:pt x="5410" y="377"/>
                  </a:lnTo>
                  <a:lnTo>
                    <a:pt x="5404" y="380"/>
                  </a:lnTo>
                  <a:lnTo>
                    <a:pt x="5397" y="385"/>
                  </a:lnTo>
                  <a:lnTo>
                    <a:pt x="5387" y="394"/>
                  </a:lnTo>
                  <a:lnTo>
                    <a:pt x="5387" y="394"/>
                  </a:lnTo>
                  <a:lnTo>
                    <a:pt x="5373" y="404"/>
                  </a:lnTo>
                  <a:lnTo>
                    <a:pt x="5360" y="416"/>
                  </a:lnTo>
                  <a:lnTo>
                    <a:pt x="5357" y="421"/>
                  </a:lnTo>
                  <a:lnTo>
                    <a:pt x="5353" y="424"/>
                  </a:lnTo>
                  <a:lnTo>
                    <a:pt x="5355" y="426"/>
                  </a:lnTo>
                  <a:lnTo>
                    <a:pt x="5360" y="428"/>
                  </a:lnTo>
                  <a:lnTo>
                    <a:pt x="5360" y="428"/>
                  </a:lnTo>
                  <a:lnTo>
                    <a:pt x="5368" y="426"/>
                  </a:lnTo>
                  <a:lnTo>
                    <a:pt x="5382" y="422"/>
                  </a:lnTo>
                  <a:lnTo>
                    <a:pt x="5410" y="411"/>
                  </a:lnTo>
                  <a:lnTo>
                    <a:pt x="5439" y="399"/>
                  </a:lnTo>
                  <a:lnTo>
                    <a:pt x="5454" y="394"/>
                  </a:lnTo>
                  <a:lnTo>
                    <a:pt x="5454" y="394"/>
                  </a:lnTo>
                  <a:lnTo>
                    <a:pt x="5463" y="392"/>
                  </a:lnTo>
                  <a:lnTo>
                    <a:pt x="5475" y="389"/>
                  </a:lnTo>
                  <a:lnTo>
                    <a:pt x="5483" y="384"/>
                  </a:lnTo>
                  <a:lnTo>
                    <a:pt x="5488" y="380"/>
                  </a:lnTo>
                  <a:lnTo>
                    <a:pt x="5488" y="380"/>
                  </a:lnTo>
                  <a:lnTo>
                    <a:pt x="5495" y="372"/>
                  </a:lnTo>
                  <a:lnTo>
                    <a:pt x="5501" y="367"/>
                  </a:lnTo>
                  <a:lnTo>
                    <a:pt x="5468" y="340"/>
                  </a:lnTo>
                  <a:close/>
                  <a:moveTo>
                    <a:pt x="5569" y="380"/>
                  </a:moveTo>
                  <a:lnTo>
                    <a:pt x="5569" y="380"/>
                  </a:lnTo>
                  <a:lnTo>
                    <a:pt x="5542" y="394"/>
                  </a:lnTo>
                  <a:lnTo>
                    <a:pt x="5528" y="402"/>
                  </a:lnTo>
                  <a:lnTo>
                    <a:pt x="5527" y="406"/>
                  </a:lnTo>
                  <a:lnTo>
                    <a:pt x="5527" y="407"/>
                  </a:lnTo>
                  <a:lnTo>
                    <a:pt x="5528" y="407"/>
                  </a:lnTo>
                  <a:lnTo>
                    <a:pt x="5528" y="407"/>
                  </a:lnTo>
                  <a:lnTo>
                    <a:pt x="5539" y="409"/>
                  </a:lnTo>
                  <a:lnTo>
                    <a:pt x="5545" y="409"/>
                  </a:lnTo>
                  <a:lnTo>
                    <a:pt x="5562" y="407"/>
                  </a:lnTo>
                  <a:lnTo>
                    <a:pt x="5562" y="407"/>
                  </a:lnTo>
                  <a:lnTo>
                    <a:pt x="5584" y="407"/>
                  </a:lnTo>
                  <a:lnTo>
                    <a:pt x="5596" y="407"/>
                  </a:lnTo>
                  <a:lnTo>
                    <a:pt x="5596" y="407"/>
                  </a:lnTo>
                  <a:lnTo>
                    <a:pt x="5584" y="394"/>
                  </a:lnTo>
                  <a:lnTo>
                    <a:pt x="5574" y="384"/>
                  </a:lnTo>
                  <a:lnTo>
                    <a:pt x="5571" y="380"/>
                  </a:lnTo>
                  <a:lnTo>
                    <a:pt x="5569" y="380"/>
                  </a:lnTo>
                  <a:lnTo>
                    <a:pt x="5569" y="380"/>
                  </a:lnTo>
                  <a:close/>
                  <a:moveTo>
                    <a:pt x="5475" y="434"/>
                  </a:moveTo>
                  <a:lnTo>
                    <a:pt x="5475" y="434"/>
                  </a:lnTo>
                  <a:lnTo>
                    <a:pt x="5439" y="446"/>
                  </a:lnTo>
                  <a:lnTo>
                    <a:pt x="5419" y="453"/>
                  </a:lnTo>
                  <a:lnTo>
                    <a:pt x="5407" y="455"/>
                  </a:lnTo>
                  <a:lnTo>
                    <a:pt x="5407" y="455"/>
                  </a:lnTo>
                  <a:lnTo>
                    <a:pt x="5404" y="456"/>
                  </a:lnTo>
                  <a:lnTo>
                    <a:pt x="5402" y="458"/>
                  </a:lnTo>
                  <a:lnTo>
                    <a:pt x="5404" y="465"/>
                  </a:lnTo>
                  <a:lnTo>
                    <a:pt x="5407" y="475"/>
                  </a:lnTo>
                  <a:lnTo>
                    <a:pt x="5407" y="475"/>
                  </a:lnTo>
                  <a:lnTo>
                    <a:pt x="5404" y="482"/>
                  </a:lnTo>
                  <a:lnTo>
                    <a:pt x="5404" y="487"/>
                  </a:lnTo>
                  <a:lnTo>
                    <a:pt x="5405" y="488"/>
                  </a:lnTo>
                  <a:lnTo>
                    <a:pt x="5407" y="488"/>
                  </a:lnTo>
                  <a:lnTo>
                    <a:pt x="5407" y="488"/>
                  </a:lnTo>
                  <a:lnTo>
                    <a:pt x="5414" y="490"/>
                  </a:lnTo>
                  <a:lnTo>
                    <a:pt x="5421" y="493"/>
                  </a:lnTo>
                  <a:lnTo>
                    <a:pt x="5426" y="493"/>
                  </a:lnTo>
                  <a:lnTo>
                    <a:pt x="5429" y="492"/>
                  </a:lnTo>
                  <a:lnTo>
                    <a:pt x="5434" y="488"/>
                  </a:lnTo>
                  <a:lnTo>
                    <a:pt x="5441" y="482"/>
                  </a:lnTo>
                  <a:lnTo>
                    <a:pt x="5441" y="482"/>
                  </a:lnTo>
                  <a:lnTo>
                    <a:pt x="5456" y="465"/>
                  </a:lnTo>
                  <a:lnTo>
                    <a:pt x="5471" y="448"/>
                  </a:lnTo>
                  <a:lnTo>
                    <a:pt x="5480" y="436"/>
                  </a:lnTo>
                  <a:lnTo>
                    <a:pt x="5478" y="434"/>
                  </a:lnTo>
                  <a:lnTo>
                    <a:pt x="5475" y="434"/>
                  </a:lnTo>
                  <a:lnTo>
                    <a:pt x="5475" y="434"/>
                  </a:lnTo>
                  <a:close/>
                  <a:moveTo>
                    <a:pt x="5562" y="455"/>
                  </a:moveTo>
                  <a:lnTo>
                    <a:pt x="5562" y="455"/>
                  </a:lnTo>
                  <a:lnTo>
                    <a:pt x="5562" y="453"/>
                  </a:lnTo>
                  <a:lnTo>
                    <a:pt x="5560" y="449"/>
                  </a:lnTo>
                  <a:lnTo>
                    <a:pt x="5559" y="448"/>
                  </a:lnTo>
                  <a:lnTo>
                    <a:pt x="5554" y="446"/>
                  </a:lnTo>
                  <a:lnTo>
                    <a:pt x="5549" y="446"/>
                  </a:lnTo>
                  <a:lnTo>
                    <a:pt x="5542" y="448"/>
                  </a:lnTo>
                  <a:lnTo>
                    <a:pt x="5542" y="448"/>
                  </a:lnTo>
                  <a:lnTo>
                    <a:pt x="5528" y="449"/>
                  </a:lnTo>
                  <a:lnTo>
                    <a:pt x="5518" y="451"/>
                  </a:lnTo>
                  <a:lnTo>
                    <a:pt x="5515" y="453"/>
                  </a:lnTo>
                  <a:lnTo>
                    <a:pt x="5512" y="455"/>
                  </a:lnTo>
                  <a:lnTo>
                    <a:pt x="5510" y="456"/>
                  </a:lnTo>
                  <a:lnTo>
                    <a:pt x="5508" y="461"/>
                  </a:lnTo>
                  <a:lnTo>
                    <a:pt x="5508" y="461"/>
                  </a:lnTo>
                  <a:lnTo>
                    <a:pt x="5503" y="475"/>
                  </a:lnTo>
                  <a:lnTo>
                    <a:pt x="5505" y="480"/>
                  </a:lnTo>
                  <a:lnTo>
                    <a:pt x="5508" y="488"/>
                  </a:lnTo>
                  <a:lnTo>
                    <a:pt x="5508" y="488"/>
                  </a:lnTo>
                  <a:lnTo>
                    <a:pt x="5510" y="493"/>
                  </a:lnTo>
                  <a:lnTo>
                    <a:pt x="5508" y="500"/>
                  </a:lnTo>
                  <a:lnTo>
                    <a:pt x="5505" y="505"/>
                  </a:lnTo>
                  <a:lnTo>
                    <a:pt x="5501" y="512"/>
                  </a:lnTo>
                  <a:lnTo>
                    <a:pt x="5493" y="524"/>
                  </a:lnTo>
                  <a:lnTo>
                    <a:pt x="5490" y="531"/>
                  </a:lnTo>
                  <a:lnTo>
                    <a:pt x="5488" y="536"/>
                  </a:lnTo>
                  <a:lnTo>
                    <a:pt x="5488" y="536"/>
                  </a:lnTo>
                  <a:lnTo>
                    <a:pt x="5486" y="547"/>
                  </a:lnTo>
                  <a:lnTo>
                    <a:pt x="5483" y="558"/>
                  </a:lnTo>
                  <a:lnTo>
                    <a:pt x="5481" y="561"/>
                  </a:lnTo>
                  <a:lnTo>
                    <a:pt x="5481" y="561"/>
                  </a:lnTo>
                  <a:lnTo>
                    <a:pt x="5488" y="556"/>
                  </a:lnTo>
                  <a:lnTo>
                    <a:pt x="5488" y="556"/>
                  </a:lnTo>
                  <a:lnTo>
                    <a:pt x="5510" y="532"/>
                  </a:lnTo>
                  <a:lnTo>
                    <a:pt x="5522" y="522"/>
                  </a:lnTo>
                  <a:lnTo>
                    <a:pt x="5522" y="522"/>
                  </a:lnTo>
                  <a:lnTo>
                    <a:pt x="5518" y="536"/>
                  </a:lnTo>
                  <a:lnTo>
                    <a:pt x="5515" y="564"/>
                  </a:lnTo>
                  <a:lnTo>
                    <a:pt x="5513" y="580"/>
                  </a:lnTo>
                  <a:lnTo>
                    <a:pt x="5513" y="590"/>
                  </a:lnTo>
                  <a:lnTo>
                    <a:pt x="5515" y="595"/>
                  </a:lnTo>
                  <a:lnTo>
                    <a:pt x="5517" y="596"/>
                  </a:lnTo>
                  <a:lnTo>
                    <a:pt x="5518" y="598"/>
                  </a:lnTo>
                  <a:lnTo>
                    <a:pt x="5522" y="596"/>
                  </a:lnTo>
                  <a:lnTo>
                    <a:pt x="5522" y="596"/>
                  </a:lnTo>
                  <a:lnTo>
                    <a:pt x="5539" y="581"/>
                  </a:lnTo>
                  <a:lnTo>
                    <a:pt x="5547" y="571"/>
                  </a:lnTo>
                  <a:lnTo>
                    <a:pt x="5555" y="561"/>
                  </a:lnTo>
                  <a:lnTo>
                    <a:pt x="5564" y="551"/>
                  </a:lnTo>
                  <a:lnTo>
                    <a:pt x="5569" y="539"/>
                  </a:lnTo>
                  <a:lnTo>
                    <a:pt x="5571" y="531"/>
                  </a:lnTo>
                  <a:lnTo>
                    <a:pt x="5571" y="525"/>
                  </a:lnTo>
                  <a:lnTo>
                    <a:pt x="5569" y="522"/>
                  </a:lnTo>
                  <a:lnTo>
                    <a:pt x="5569" y="522"/>
                  </a:lnTo>
                  <a:lnTo>
                    <a:pt x="5564" y="515"/>
                  </a:lnTo>
                  <a:lnTo>
                    <a:pt x="5559" y="510"/>
                  </a:lnTo>
                  <a:lnTo>
                    <a:pt x="5547" y="500"/>
                  </a:lnTo>
                  <a:lnTo>
                    <a:pt x="5539" y="493"/>
                  </a:lnTo>
                  <a:lnTo>
                    <a:pt x="5539" y="490"/>
                  </a:lnTo>
                  <a:lnTo>
                    <a:pt x="5542" y="488"/>
                  </a:lnTo>
                  <a:lnTo>
                    <a:pt x="5542" y="488"/>
                  </a:lnTo>
                  <a:lnTo>
                    <a:pt x="5564" y="480"/>
                  </a:lnTo>
                  <a:lnTo>
                    <a:pt x="5572" y="480"/>
                  </a:lnTo>
                  <a:lnTo>
                    <a:pt x="5574" y="480"/>
                  </a:lnTo>
                  <a:lnTo>
                    <a:pt x="5576" y="482"/>
                  </a:lnTo>
                  <a:lnTo>
                    <a:pt x="5576" y="482"/>
                  </a:lnTo>
                  <a:lnTo>
                    <a:pt x="5577" y="488"/>
                  </a:lnTo>
                  <a:lnTo>
                    <a:pt x="5582" y="497"/>
                  </a:lnTo>
                  <a:lnTo>
                    <a:pt x="5586" y="502"/>
                  </a:lnTo>
                  <a:lnTo>
                    <a:pt x="5587" y="504"/>
                  </a:lnTo>
                  <a:lnTo>
                    <a:pt x="5589" y="502"/>
                  </a:lnTo>
                  <a:lnTo>
                    <a:pt x="5589" y="502"/>
                  </a:lnTo>
                  <a:lnTo>
                    <a:pt x="5589" y="495"/>
                  </a:lnTo>
                  <a:lnTo>
                    <a:pt x="5589" y="488"/>
                  </a:lnTo>
                  <a:lnTo>
                    <a:pt x="5591" y="485"/>
                  </a:lnTo>
                  <a:lnTo>
                    <a:pt x="5593" y="482"/>
                  </a:lnTo>
                  <a:lnTo>
                    <a:pt x="5598" y="482"/>
                  </a:lnTo>
                  <a:lnTo>
                    <a:pt x="5603" y="482"/>
                  </a:lnTo>
                  <a:lnTo>
                    <a:pt x="5603" y="482"/>
                  </a:lnTo>
                  <a:lnTo>
                    <a:pt x="5640" y="490"/>
                  </a:lnTo>
                  <a:lnTo>
                    <a:pt x="5663" y="495"/>
                  </a:lnTo>
                  <a:lnTo>
                    <a:pt x="5663" y="495"/>
                  </a:lnTo>
                  <a:lnTo>
                    <a:pt x="5660" y="488"/>
                  </a:lnTo>
                  <a:lnTo>
                    <a:pt x="5650" y="475"/>
                  </a:lnTo>
                  <a:lnTo>
                    <a:pt x="5643" y="468"/>
                  </a:lnTo>
                  <a:lnTo>
                    <a:pt x="5636" y="461"/>
                  </a:lnTo>
                  <a:lnTo>
                    <a:pt x="5630" y="456"/>
                  </a:lnTo>
                  <a:lnTo>
                    <a:pt x="5623" y="455"/>
                  </a:lnTo>
                  <a:lnTo>
                    <a:pt x="5562" y="455"/>
                  </a:lnTo>
                  <a:close/>
                  <a:moveTo>
                    <a:pt x="5643" y="542"/>
                  </a:moveTo>
                  <a:lnTo>
                    <a:pt x="5643" y="542"/>
                  </a:lnTo>
                  <a:lnTo>
                    <a:pt x="5646" y="558"/>
                  </a:lnTo>
                  <a:lnTo>
                    <a:pt x="5655" y="585"/>
                  </a:lnTo>
                  <a:lnTo>
                    <a:pt x="5660" y="600"/>
                  </a:lnTo>
                  <a:lnTo>
                    <a:pt x="5665" y="610"/>
                  </a:lnTo>
                  <a:lnTo>
                    <a:pt x="5672" y="617"/>
                  </a:lnTo>
                  <a:lnTo>
                    <a:pt x="5673" y="618"/>
                  </a:lnTo>
                  <a:lnTo>
                    <a:pt x="5677" y="617"/>
                  </a:lnTo>
                  <a:lnTo>
                    <a:pt x="5677" y="617"/>
                  </a:lnTo>
                  <a:lnTo>
                    <a:pt x="5702" y="596"/>
                  </a:lnTo>
                  <a:lnTo>
                    <a:pt x="5711" y="588"/>
                  </a:lnTo>
                  <a:lnTo>
                    <a:pt x="5712" y="585"/>
                  </a:lnTo>
                  <a:lnTo>
                    <a:pt x="5711" y="583"/>
                  </a:lnTo>
                  <a:lnTo>
                    <a:pt x="5711" y="583"/>
                  </a:lnTo>
                  <a:lnTo>
                    <a:pt x="5697" y="574"/>
                  </a:lnTo>
                  <a:lnTo>
                    <a:pt x="5675" y="559"/>
                  </a:lnTo>
                  <a:lnTo>
                    <a:pt x="5653" y="546"/>
                  </a:lnTo>
                  <a:lnTo>
                    <a:pt x="5646" y="542"/>
                  </a:lnTo>
                  <a:lnTo>
                    <a:pt x="5643" y="542"/>
                  </a:lnTo>
                  <a:lnTo>
                    <a:pt x="5643" y="542"/>
                  </a:lnTo>
                  <a:close/>
                  <a:moveTo>
                    <a:pt x="5623" y="583"/>
                  </a:moveTo>
                  <a:lnTo>
                    <a:pt x="5623" y="583"/>
                  </a:lnTo>
                  <a:lnTo>
                    <a:pt x="5619" y="595"/>
                  </a:lnTo>
                  <a:lnTo>
                    <a:pt x="5618" y="601"/>
                  </a:lnTo>
                  <a:lnTo>
                    <a:pt x="5616" y="603"/>
                  </a:lnTo>
                  <a:lnTo>
                    <a:pt x="5616" y="603"/>
                  </a:lnTo>
                  <a:lnTo>
                    <a:pt x="5616" y="603"/>
                  </a:lnTo>
                  <a:lnTo>
                    <a:pt x="5609" y="600"/>
                  </a:lnTo>
                  <a:lnTo>
                    <a:pt x="5596" y="596"/>
                  </a:lnTo>
                  <a:lnTo>
                    <a:pt x="5582" y="595"/>
                  </a:lnTo>
                  <a:lnTo>
                    <a:pt x="5579" y="595"/>
                  </a:lnTo>
                  <a:lnTo>
                    <a:pt x="5576" y="596"/>
                  </a:lnTo>
                  <a:lnTo>
                    <a:pt x="5576" y="596"/>
                  </a:lnTo>
                  <a:lnTo>
                    <a:pt x="5574" y="601"/>
                  </a:lnTo>
                  <a:lnTo>
                    <a:pt x="5572" y="608"/>
                  </a:lnTo>
                  <a:lnTo>
                    <a:pt x="5572" y="615"/>
                  </a:lnTo>
                  <a:lnTo>
                    <a:pt x="5569" y="623"/>
                  </a:lnTo>
                  <a:lnTo>
                    <a:pt x="5569" y="623"/>
                  </a:lnTo>
                  <a:lnTo>
                    <a:pt x="5567" y="630"/>
                  </a:lnTo>
                  <a:lnTo>
                    <a:pt x="5567" y="635"/>
                  </a:lnTo>
                  <a:lnTo>
                    <a:pt x="5569" y="642"/>
                  </a:lnTo>
                  <a:lnTo>
                    <a:pt x="5569" y="650"/>
                  </a:lnTo>
                  <a:lnTo>
                    <a:pt x="5569" y="650"/>
                  </a:lnTo>
                  <a:lnTo>
                    <a:pt x="5571" y="664"/>
                  </a:lnTo>
                  <a:lnTo>
                    <a:pt x="5572" y="676"/>
                  </a:lnTo>
                  <a:lnTo>
                    <a:pt x="5576" y="691"/>
                  </a:lnTo>
                  <a:lnTo>
                    <a:pt x="5576" y="691"/>
                  </a:lnTo>
                  <a:lnTo>
                    <a:pt x="5584" y="678"/>
                  </a:lnTo>
                  <a:lnTo>
                    <a:pt x="5596" y="650"/>
                  </a:lnTo>
                  <a:lnTo>
                    <a:pt x="5596" y="650"/>
                  </a:lnTo>
                  <a:lnTo>
                    <a:pt x="5606" y="630"/>
                  </a:lnTo>
                  <a:lnTo>
                    <a:pt x="5609" y="623"/>
                  </a:lnTo>
                  <a:lnTo>
                    <a:pt x="5630" y="623"/>
                  </a:lnTo>
                  <a:lnTo>
                    <a:pt x="5650" y="617"/>
                  </a:lnTo>
                  <a:lnTo>
                    <a:pt x="5623" y="583"/>
                  </a:lnTo>
                  <a:close/>
                  <a:moveTo>
                    <a:pt x="5636" y="678"/>
                  </a:moveTo>
                  <a:lnTo>
                    <a:pt x="5636" y="678"/>
                  </a:lnTo>
                  <a:lnTo>
                    <a:pt x="5630" y="684"/>
                  </a:lnTo>
                  <a:lnTo>
                    <a:pt x="5626" y="691"/>
                  </a:lnTo>
                  <a:lnTo>
                    <a:pt x="5625" y="699"/>
                  </a:lnTo>
                  <a:lnTo>
                    <a:pt x="5623" y="711"/>
                  </a:lnTo>
                  <a:lnTo>
                    <a:pt x="5623" y="711"/>
                  </a:lnTo>
                  <a:lnTo>
                    <a:pt x="5619" y="735"/>
                  </a:lnTo>
                  <a:lnTo>
                    <a:pt x="5619" y="742"/>
                  </a:lnTo>
                  <a:lnTo>
                    <a:pt x="5621" y="743"/>
                  </a:lnTo>
                  <a:lnTo>
                    <a:pt x="5623" y="745"/>
                  </a:lnTo>
                  <a:lnTo>
                    <a:pt x="5623" y="745"/>
                  </a:lnTo>
                  <a:lnTo>
                    <a:pt x="5626" y="747"/>
                  </a:lnTo>
                  <a:lnTo>
                    <a:pt x="5628" y="748"/>
                  </a:lnTo>
                  <a:lnTo>
                    <a:pt x="5630" y="752"/>
                  </a:lnTo>
                  <a:lnTo>
                    <a:pt x="5631" y="754"/>
                  </a:lnTo>
                  <a:lnTo>
                    <a:pt x="5635" y="754"/>
                  </a:lnTo>
                  <a:lnTo>
                    <a:pt x="5638" y="750"/>
                  </a:lnTo>
                  <a:lnTo>
                    <a:pt x="5643" y="743"/>
                  </a:lnTo>
                  <a:lnTo>
                    <a:pt x="5650" y="732"/>
                  </a:lnTo>
                  <a:lnTo>
                    <a:pt x="5650" y="732"/>
                  </a:lnTo>
                  <a:lnTo>
                    <a:pt x="5662" y="710"/>
                  </a:lnTo>
                  <a:lnTo>
                    <a:pt x="5670" y="701"/>
                  </a:lnTo>
                  <a:lnTo>
                    <a:pt x="5672" y="696"/>
                  </a:lnTo>
                  <a:lnTo>
                    <a:pt x="5670" y="691"/>
                  </a:lnTo>
                  <a:lnTo>
                    <a:pt x="5670" y="691"/>
                  </a:lnTo>
                  <a:lnTo>
                    <a:pt x="5665" y="683"/>
                  </a:lnTo>
                  <a:lnTo>
                    <a:pt x="5657" y="676"/>
                  </a:lnTo>
                  <a:lnTo>
                    <a:pt x="5652" y="674"/>
                  </a:lnTo>
                  <a:lnTo>
                    <a:pt x="5646" y="674"/>
                  </a:lnTo>
                  <a:lnTo>
                    <a:pt x="5641" y="674"/>
                  </a:lnTo>
                  <a:lnTo>
                    <a:pt x="5636" y="678"/>
                  </a:lnTo>
                  <a:lnTo>
                    <a:pt x="5636" y="678"/>
                  </a:lnTo>
                  <a:close/>
                  <a:moveTo>
                    <a:pt x="5704" y="657"/>
                  </a:moveTo>
                  <a:lnTo>
                    <a:pt x="5704" y="657"/>
                  </a:lnTo>
                  <a:lnTo>
                    <a:pt x="5704" y="674"/>
                  </a:lnTo>
                  <a:lnTo>
                    <a:pt x="5705" y="706"/>
                  </a:lnTo>
                  <a:lnTo>
                    <a:pt x="5707" y="737"/>
                  </a:lnTo>
                  <a:lnTo>
                    <a:pt x="5709" y="745"/>
                  </a:lnTo>
                  <a:lnTo>
                    <a:pt x="5709" y="745"/>
                  </a:lnTo>
                  <a:lnTo>
                    <a:pt x="5711" y="745"/>
                  </a:lnTo>
                  <a:lnTo>
                    <a:pt x="5711" y="745"/>
                  </a:lnTo>
                  <a:lnTo>
                    <a:pt x="5716" y="732"/>
                  </a:lnTo>
                  <a:lnTo>
                    <a:pt x="5719" y="711"/>
                  </a:lnTo>
                  <a:lnTo>
                    <a:pt x="5724" y="684"/>
                  </a:lnTo>
                  <a:lnTo>
                    <a:pt x="5724" y="684"/>
                  </a:lnTo>
                  <a:lnTo>
                    <a:pt x="5754" y="696"/>
                  </a:lnTo>
                  <a:lnTo>
                    <a:pt x="5773" y="701"/>
                  </a:lnTo>
                  <a:lnTo>
                    <a:pt x="5778" y="701"/>
                  </a:lnTo>
                  <a:lnTo>
                    <a:pt x="5778" y="699"/>
                  </a:lnTo>
                  <a:lnTo>
                    <a:pt x="5778" y="698"/>
                  </a:lnTo>
                  <a:lnTo>
                    <a:pt x="5778" y="698"/>
                  </a:lnTo>
                  <a:lnTo>
                    <a:pt x="5775" y="693"/>
                  </a:lnTo>
                  <a:lnTo>
                    <a:pt x="5768" y="686"/>
                  </a:lnTo>
                  <a:lnTo>
                    <a:pt x="5754" y="672"/>
                  </a:lnTo>
                  <a:lnTo>
                    <a:pt x="5739" y="662"/>
                  </a:lnTo>
                  <a:lnTo>
                    <a:pt x="5731" y="657"/>
                  </a:lnTo>
                  <a:lnTo>
                    <a:pt x="5731" y="657"/>
                  </a:lnTo>
                  <a:lnTo>
                    <a:pt x="5716" y="656"/>
                  </a:lnTo>
                  <a:lnTo>
                    <a:pt x="5709" y="656"/>
                  </a:lnTo>
                  <a:lnTo>
                    <a:pt x="5705" y="656"/>
                  </a:lnTo>
                  <a:lnTo>
                    <a:pt x="5704" y="657"/>
                  </a:lnTo>
                  <a:lnTo>
                    <a:pt x="5704" y="657"/>
                  </a:lnTo>
                  <a:close/>
                  <a:moveTo>
                    <a:pt x="5407" y="536"/>
                  </a:moveTo>
                  <a:lnTo>
                    <a:pt x="5407" y="536"/>
                  </a:lnTo>
                  <a:lnTo>
                    <a:pt x="5402" y="541"/>
                  </a:lnTo>
                  <a:lnTo>
                    <a:pt x="5390" y="553"/>
                  </a:lnTo>
                  <a:lnTo>
                    <a:pt x="5384" y="559"/>
                  </a:lnTo>
                  <a:lnTo>
                    <a:pt x="5378" y="568"/>
                  </a:lnTo>
                  <a:lnTo>
                    <a:pt x="5375" y="576"/>
                  </a:lnTo>
                  <a:lnTo>
                    <a:pt x="5373" y="583"/>
                  </a:lnTo>
                  <a:lnTo>
                    <a:pt x="5373" y="583"/>
                  </a:lnTo>
                  <a:lnTo>
                    <a:pt x="5377" y="612"/>
                  </a:lnTo>
                  <a:lnTo>
                    <a:pt x="5380" y="625"/>
                  </a:lnTo>
                  <a:lnTo>
                    <a:pt x="5380" y="637"/>
                  </a:lnTo>
                  <a:lnTo>
                    <a:pt x="5380" y="637"/>
                  </a:lnTo>
                  <a:lnTo>
                    <a:pt x="5380" y="649"/>
                  </a:lnTo>
                  <a:lnTo>
                    <a:pt x="5382" y="659"/>
                  </a:lnTo>
                  <a:lnTo>
                    <a:pt x="5380" y="664"/>
                  </a:lnTo>
                  <a:lnTo>
                    <a:pt x="5377" y="669"/>
                  </a:lnTo>
                  <a:lnTo>
                    <a:pt x="5373" y="674"/>
                  </a:lnTo>
                  <a:lnTo>
                    <a:pt x="5367" y="678"/>
                  </a:lnTo>
                  <a:lnTo>
                    <a:pt x="5367" y="678"/>
                  </a:lnTo>
                  <a:lnTo>
                    <a:pt x="5326" y="698"/>
                  </a:lnTo>
                  <a:lnTo>
                    <a:pt x="5308" y="710"/>
                  </a:lnTo>
                  <a:lnTo>
                    <a:pt x="5301" y="713"/>
                  </a:lnTo>
                  <a:lnTo>
                    <a:pt x="5299" y="718"/>
                  </a:lnTo>
                  <a:lnTo>
                    <a:pt x="5299" y="718"/>
                  </a:lnTo>
                  <a:lnTo>
                    <a:pt x="5299" y="720"/>
                  </a:lnTo>
                  <a:lnTo>
                    <a:pt x="5301" y="721"/>
                  </a:lnTo>
                  <a:lnTo>
                    <a:pt x="5309" y="723"/>
                  </a:lnTo>
                  <a:lnTo>
                    <a:pt x="5318" y="723"/>
                  </a:lnTo>
                  <a:lnTo>
                    <a:pt x="5331" y="721"/>
                  </a:lnTo>
                  <a:lnTo>
                    <a:pt x="5345" y="718"/>
                  </a:lnTo>
                  <a:lnTo>
                    <a:pt x="5358" y="713"/>
                  </a:lnTo>
                  <a:lnTo>
                    <a:pt x="5370" y="706"/>
                  </a:lnTo>
                  <a:lnTo>
                    <a:pt x="5380" y="698"/>
                  </a:lnTo>
                  <a:lnTo>
                    <a:pt x="5380" y="698"/>
                  </a:lnTo>
                  <a:lnTo>
                    <a:pt x="5395" y="684"/>
                  </a:lnTo>
                  <a:lnTo>
                    <a:pt x="5407" y="674"/>
                  </a:lnTo>
                  <a:lnTo>
                    <a:pt x="5410" y="671"/>
                  </a:lnTo>
                  <a:lnTo>
                    <a:pt x="5412" y="666"/>
                  </a:lnTo>
                  <a:lnTo>
                    <a:pt x="5414" y="659"/>
                  </a:lnTo>
                  <a:lnTo>
                    <a:pt x="5414" y="650"/>
                  </a:lnTo>
                  <a:lnTo>
                    <a:pt x="5414" y="650"/>
                  </a:lnTo>
                  <a:lnTo>
                    <a:pt x="5412" y="635"/>
                  </a:lnTo>
                  <a:lnTo>
                    <a:pt x="5409" y="623"/>
                  </a:lnTo>
                  <a:lnTo>
                    <a:pt x="5409" y="615"/>
                  </a:lnTo>
                  <a:lnTo>
                    <a:pt x="5414" y="603"/>
                  </a:lnTo>
                  <a:lnTo>
                    <a:pt x="5414" y="603"/>
                  </a:lnTo>
                  <a:lnTo>
                    <a:pt x="5421" y="588"/>
                  </a:lnTo>
                  <a:lnTo>
                    <a:pt x="5424" y="576"/>
                  </a:lnTo>
                  <a:lnTo>
                    <a:pt x="5424" y="569"/>
                  </a:lnTo>
                  <a:lnTo>
                    <a:pt x="5422" y="568"/>
                  </a:lnTo>
                  <a:lnTo>
                    <a:pt x="5421" y="569"/>
                  </a:lnTo>
                  <a:lnTo>
                    <a:pt x="5421" y="569"/>
                  </a:lnTo>
                  <a:lnTo>
                    <a:pt x="5416" y="576"/>
                  </a:lnTo>
                  <a:lnTo>
                    <a:pt x="5410" y="583"/>
                  </a:lnTo>
                  <a:lnTo>
                    <a:pt x="5407" y="586"/>
                  </a:lnTo>
                  <a:lnTo>
                    <a:pt x="5405" y="588"/>
                  </a:lnTo>
                  <a:lnTo>
                    <a:pt x="5402" y="586"/>
                  </a:lnTo>
                  <a:lnTo>
                    <a:pt x="5400" y="583"/>
                  </a:lnTo>
                  <a:lnTo>
                    <a:pt x="5400" y="583"/>
                  </a:lnTo>
                  <a:lnTo>
                    <a:pt x="5399" y="576"/>
                  </a:lnTo>
                  <a:lnTo>
                    <a:pt x="5399" y="569"/>
                  </a:lnTo>
                  <a:lnTo>
                    <a:pt x="5402" y="554"/>
                  </a:lnTo>
                  <a:lnTo>
                    <a:pt x="5407" y="536"/>
                  </a:lnTo>
                  <a:lnTo>
                    <a:pt x="5407" y="536"/>
                  </a:lnTo>
                  <a:close/>
                  <a:moveTo>
                    <a:pt x="5549" y="860"/>
                  </a:moveTo>
                  <a:lnTo>
                    <a:pt x="5549" y="860"/>
                  </a:lnTo>
                  <a:lnTo>
                    <a:pt x="5542" y="838"/>
                  </a:lnTo>
                  <a:lnTo>
                    <a:pt x="5535" y="821"/>
                  </a:lnTo>
                  <a:lnTo>
                    <a:pt x="5528" y="806"/>
                  </a:lnTo>
                  <a:lnTo>
                    <a:pt x="5528" y="806"/>
                  </a:lnTo>
                  <a:lnTo>
                    <a:pt x="5517" y="782"/>
                  </a:lnTo>
                  <a:lnTo>
                    <a:pt x="5500" y="748"/>
                  </a:lnTo>
                  <a:lnTo>
                    <a:pt x="5490" y="732"/>
                  </a:lnTo>
                  <a:lnTo>
                    <a:pt x="5480" y="718"/>
                  </a:lnTo>
                  <a:lnTo>
                    <a:pt x="5475" y="713"/>
                  </a:lnTo>
                  <a:lnTo>
                    <a:pt x="5469" y="711"/>
                  </a:lnTo>
                  <a:lnTo>
                    <a:pt x="5464" y="710"/>
                  </a:lnTo>
                  <a:lnTo>
                    <a:pt x="5461" y="711"/>
                  </a:lnTo>
                  <a:lnTo>
                    <a:pt x="5461" y="711"/>
                  </a:lnTo>
                  <a:lnTo>
                    <a:pt x="5449" y="721"/>
                  </a:lnTo>
                  <a:lnTo>
                    <a:pt x="5444" y="726"/>
                  </a:lnTo>
                  <a:lnTo>
                    <a:pt x="5441" y="733"/>
                  </a:lnTo>
                  <a:lnTo>
                    <a:pt x="5436" y="747"/>
                  </a:lnTo>
                  <a:lnTo>
                    <a:pt x="5434" y="765"/>
                  </a:lnTo>
                  <a:lnTo>
                    <a:pt x="5434" y="765"/>
                  </a:lnTo>
                  <a:lnTo>
                    <a:pt x="5434" y="781"/>
                  </a:lnTo>
                  <a:lnTo>
                    <a:pt x="5436" y="787"/>
                  </a:lnTo>
                  <a:lnTo>
                    <a:pt x="5437" y="792"/>
                  </a:lnTo>
                  <a:lnTo>
                    <a:pt x="5441" y="799"/>
                  </a:lnTo>
                  <a:lnTo>
                    <a:pt x="5441" y="799"/>
                  </a:lnTo>
                  <a:lnTo>
                    <a:pt x="5446" y="808"/>
                  </a:lnTo>
                  <a:lnTo>
                    <a:pt x="5453" y="811"/>
                  </a:lnTo>
                  <a:lnTo>
                    <a:pt x="5468" y="819"/>
                  </a:lnTo>
                  <a:lnTo>
                    <a:pt x="5468" y="819"/>
                  </a:lnTo>
                  <a:lnTo>
                    <a:pt x="5481" y="828"/>
                  </a:lnTo>
                  <a:lnTo>
                    <a:pt x="5500" y="841"/>
                  </a:lnTo>
                  <a:lnTo>
                    <a:pt x="5522" y="860"/>
                  </a:lnTo>
                  <a:lnTo>
                    <a:pt x="5522" y="860"/>
                  </a:lnTo>
                  <a:lnTo>
                    <a:pt x="5515" y="860"/>
                  </a:lnTo>
                  <a:lnTo>
                    <a:pt x="5501" y="862"/>
                  </a:lnTo>
                  <a:lnTo>
                    <a:pt x="5495" y="863"/>
                  </a:lnTo>
                  <a:lnTo>
                    <a:pt x="5488" y="865"/>
                  </a:lnTo>
                  <a:lnTo>
                    <a:pt x="5483" y="868"/>
                  </a:lnTo>
                  <a:lnTo>
                    <a:pt x="5481" y="873"/>
                  </a:lnTo>
                  <a:lnTo>
                    <a:pt x="5481" y="873"/>
                  </a:lnTo>
                  <a:lnTo>
                    <a:pt x="5481" y="882"/>
                  </a:lnTo>
                  <a:lnTo>
                    <a:pt x="5485" y="885"/>
                  </a:lnTo>
                  <a:lnTo>
                    <a:pt x="5486" y="887"/>
                  </a:lnTo>
                  <a:lnTo>
                    <a:pt x="5488" y="894"/>
                  </a:lnTo>
                  <a:lnTo>
                    <a:pt x="5488" y="894"/>
                  </a:lnTo>
                  <a:lnTo>
                    <a:pt x="5488" y="904"/>
                  </a:lnTo>
                  <a:lnTo>
                    <a:pt x="5485" y="916"/>
                  </a:lnTo>
                  <a:lnTo>
                    <a:pt x="5481" y="934"/>
                  </a:lnTo>
                  <a:lnTo>
                    <a:pt x="5481" y="934"/>
                  </a:lnTo>
                  <a:lnTo>
                    <a:pt x="5478" y="943"/>
                  </a:lnTo>
                  <a:lnTo>
                    <a:pt x="5475" y="948"/>
                  </a:lnTo>
                  <a:lnTo>
                    <a:pt x="5475" y="948"/>
                  </a:lnTo>
                  <a:lnTo>
                    <a:pt x="5486" y="939"/>
                  </a:lnTo>
                  <a:lnTo>
                    <a:pt x="5498" y="933"/>
                  </a:lnTo>
                  <a:lnTo>
                    <a:pt x="5508" y="928"/>
                  </a:lnTo>
                  <a:lnTo>
                    <a:pt x="5508" y="928"/>
                  </a:lnTo>
                  <a:lnTo>
                    <a:pt x="5569" y="907"/>
                  </a:lnTo>
                  <a:lnTo>
                    <a:pt x="5569" y="907"/>
                  </a:lnTo>
                  <a:lnTo>
                    <a:pt x="5584" y="924"/>
                  </a:lnTo>
                  <a:lnTo>
                    <a:pt x="5598" y="938"/>
                  </a:lnTo>
                  <a:lnTo>
                    <a:pt x="5609" y="948"/>
                  </a:lnTo>
                  <a:lnTo>
                    <a:pt x="5609" y="948"/>
                  </a:lnTo>
                  <a:lnTo>
                    <a:pt x="5618" y="951"/>
                  </a:lnTo>
                  <a:lnTo>
                    <a:pt x="5626" y="953"/>
                  </a:lnTo>
                  <a:lnTo>
                    <a:pt x="5635" y="955"/>
                  </a:lnTo>
                  <a:lnTo>
                    <a:pt x="5638" y="958"/>
                  </a:lnTo>
                  <a:lnTo>
                    <a:pt x="5643" y="961"/>
                  </a:lnTo>
                  <a:lnTo>
                    <a:pt x="5643" y="961"/>
                  </a:lnTo>
                  <a:lnTo>
                    <a:pt x="5655" y="975"/>
                  </a:lnTo>
                  <a:lnTo>
                    <a:pt x="5665" y="990"/>
                  </a:lnTo>
                  <a:lnTo>
                    <a:pt x="5677" y="1009"/>
                  </a:lnTo>
                  <a:lnTo>
                    <a:pt x="5704" y="988"/>
                  </a:lnTo>
                  <a:lnTo>
                    <a:pt x="5704" y="988"/>
                  </a:lnTo>
                  <a:lnTo>
                    <a:pt x="5705" y="988"/>
                  </a:lnTo>
                  <a:lnTo>
                    <a:pt x="5711" y="987"/>
                  </a:lnTo>
                  <a:lnTo>
                    <a:pt x="5712" y="985"/>
                  </a:lnTo>
                  <a:lnTo>
                    <a:pt x="5712" y="982"/>
                  </a:lnTo>
                  <a:lnTo>
                    <a:pt x="5712" y="978"/>
                  </a:lnTo>
                  <a:lnTo>
                    <a:pt x="5711" y="975"/>
                  </a:lnTo>
                  <a:lnTo>
                    <a:pt x="5711" y="975"/>
                  </a:lnTo>
                  <a:lnTo>
                    <a:pt x="5704" y="966"/>
                  </a:lnTo>
                  <a:lnTo>
                    <a:pt x="5695" y="958"/>
                  </a:lnTo>
                  <a:lnTo>
                    <a:pt x="5689" y="949"/>
                  </a:lnTo>
                  <a:lnTo>
                    <a:pt x="5684" y="941"/>
                  </a:lnTo>
                  <a:lnTo>
                    <a:pt x="5684" y="941"/>
                  </a:lnTo>
                  <a:lnTo>
                    <a:pt x="5682" y="929"/>
                  </a:lnTo>
                  <a:lnTo>
                    <a:pt x="5682" y="914"/>
                  </a:lnTo>
                  <a:lnTo>
                    <a:pt x="5680" y="906"/>
                  </a:lnTo>
                  <a:lnTo>
                    <a:pt x="5678" y="900"/>
                  </a:lnTo>
                  <a:lnTo>
                    <a:pt x="5675" y="895"/>
                  </a:lnTo>
                  <a:lnTo>
                    <a:pt x="5670" y="894"/>
                  </a:lnTo>
                  <a:lnTo>
                    <a:pt x="5670" y="894"/>
                  </a:lnTo>
                  <a:lnTo>
                    <a:pt x="5657" y="894"/>
                  </a:lnTo>
                  <a:lnTo>
                    <a:pt x="5643" y="894"/>
                  </a:lnTo>
                  <a:lnTo>
                    <a:pt x="5626" y="895"/>
                  </a:lnTo>
                  <a:lnTo>
                    <a:pt x="5609" y="894"/>
                  </a:lnTo>
                  <a:lnTo>
                    <a:pt x="5609" y="894"/>
                  </a:lnTo>
                  <a:lnTo>
                    <a:pt x="5598" y="894"/>
                  </a:lnTo>
                  <a:lnTo>
                    <a:pt x="5591" y="894"/>
                  </a:lnTo>
                  <a:lnTo>
                    <a:pt x="5586" y="894"/>
                  </a:lnTo>
                  <a:lnTo>
                    <a:pt x="5576" y="887"/>
                  </a:lnTo>
                  <a:lnTo>
                    <a:pt x="5576" y="887"/>
                  </a:lnTo>
                  <a:lnTo>
                    <a:pt x="5562" y="877"/>
                  </a:lnTo>
                  <a:lnTo>
                    <a:pt x="5555" y="868"/>
                  </a:lnTo>
                  <a:lnTo>
                    <a:pt x="5549" y="860"/>
                  </a:lnTo>
                  <a:lnTo>
                    <a:pt x="5549" y="860"/>
                  </a:lnTo>
                  <a:close/>
                  <a:moveTo>
                    <a:pt x="5623" y="799"/>
                  </a:moveTo>
                  <a:lnTo>
                    <a:pt x="5623" y="799"/>
                  </a:lnTo>
                  <a:lnTo>
                    <a:pt x="5611" y="803"/>
                  </a:lnTo>
                  <a:lnTo>
                    <a:pt x="5601" y="806"/>
                  </a:lnTo>
                  <a:lnTo>
                    <a:pt x="5589" y="813"/>
                  </a:lnTo>
                  <a:lnTo>
                    <a:pt x="5589" y="813"/>
                  </a:lnTo>
                  <a:lnTo>
                    <a:pt x="5572" y="826"/>
                  </a:lnTo>
                  <a:lnTo>
                    <a:pt x="5569" y="831"/>
                  </a:lnTo>
                  <a:lnTo>
                    <a:pt x="5569" y="831"/>
                  </a:lnTo>
                  <a:lnTo>
                    <a:pt x="5569" y="833"/>
                  </a:lnTo>
                  <a:lnTo>
                    <a:pt x="5569" y="833"/>
                  </a:lnTo>
                  <a:lnTo>
                    <a:pt x="5569" y="835"/>
                  </a:lnTo>
                  <a:lnTo>
                    <a:pt x="5571" y="836"/>
                  </a:lnTo>
                  <a:lnTo>
                    <a:pt x="5571" y="841"/>
                  </a:lnTo>
                  <a:lnTo>
                    <a:pt x="5571" y="845"/>
                  </a:lnTo>
                  <a:lnTo>
                    <a:pt x="5572" y="848"/>
                  </a:lnTo>
                  <a:lnTo>
                    <a:pt x="5577" y="850"/>
                  </a:lnTo>
                  <a:lnTo>
                    <a:pt x="5582" y="853"/>
                  </a:lnTo>
                  <a:lnTo>
                    <a:pt x="5582" y="853"/>
                  </a:lnTo>
                  <a:lnTo>
                    <a:pt x="5596" y="860"/>
                  </a:lnTo>
                  <a:lnTo>
                    <a:pt x="5606" y="865"/>
                  </a:lnTo>
                  <a:lnTo>
                    <a:pt x="5616" y="873"/>
                  </a:lnTo>
                  <a:lnTo>
                    <a:pt x="5616" y="873"/>
                  </a:lnTo>
                  <a:lnTo>
                    <a:pt x="5623" y="853"/>
                  </a:lnTo>
                  <a:lnTo>
                    <a:pt x="5623" y="853"/>
                  </a:lnTo>
                  <a:lnTo>
                    <a:pt x="5625" y="851"/>
                  </a:lnTo>
                  <a:lnTo>
                    <a:pt x="5630" y="851"/>
                  </a:lnTo>
                  <a:lnTo>
                    <a:pt x="5641" y="850"/>
                  </a:lnTo>
                  <a:lnTo>
                    <a:pt x="5652" y="850"/>
                  </a:lnTo>
                  <a:lnTo>
                    <a:pt x="5655" y="848"/>
                  </a:lnTo>
                  <a:lnTo>
                    <a:pt x="5657" y="846"/>
                  </a:lnTo>
                  <a:lnTo>
                    <a:pt x="5657" y="846"/>
                  </a:lnTo>
                  <a:lnTo>
                    <a:pt x="5650" y="835"/>
                  </a:lnTo>
                  <a:lnTo>
                    <a:pt x="5643" y="826"/>
                  </a:lnTo>
                  <a:lnTo>
                    <a:pt x="5643" y="826"/>
                  </a:lnTo>
                  <a:lnTo>
                    <a:pt x="5635" y="813"/>
                  </a:lnTo>
                  <a:lnTo>
                    <a:pt x="5628" y="803"/>
                  </a:lnTo>
                  <a:lnTo>
                    <a:pt x="5625" y="799"/>
                  </a:lnTo>
                  <a:lnTo>
                    <a:pt x="5623" y="799"/>
                  </a:lnTo>
                  <a:lnTo>
                    <a:pt x="5623" y="799"/>
                  </a:lnTo>
                  <a:close/>
                  <a:moveTo>
                    <a:pt x="5427" y="873"/>
                  </a:moveTo>
                  <a:lnTo>
                    <a:pt x="5394" y="887"/>
                  </a:lnTo>
                  <a:lnTo>
                    <a:pt x="5394" y="887"/>
                  </a:lnTo>
                  <a:lnTo>
                    <a:pt x="5367" y="975"/>
                  </a:lnTo>
                  <a:lnTo>
                    <a:pt x="5367" y="975"/>
                  </a:lnTo>
                  <a:lnTo>
                    <a:pt x="5362" y="993"/>
                  </a:lnTo>
                  <a:lnTo>
                    <a:pt x="5360" y="1005"/>
                  </a:lnTo>
                  <a:lnTo>
                    <a:pt x="5358" y="1017"/>
                  </a:lnTo>
                  <a:lnTo>
                    <a:pt x="5353" y="1036"/>
                  </a:lnTo>
                  <a:lnTo>
                    <a:pt x="5353" y="1036"/>
                  </a:lnTo>
                  <a:lnTo>
                    <a:pt x="5348" y="1056"/>
                  </a:lnTo>
                  <a:lnTo>
                    <a:pt x="5346" y="1069"/>
                  </a:lnTo>
                  <a:lnTo>
                    <a:pt x="5345" y="1081"/>
                  </a:lnTo>
                  <a:lnTo>
                    <a:pt x="5343" y="1085"/>
                  </a:lnTo>
                  <a:lnTo>
                    <a:pt x="5340" y="1090"/>
                  </a:lnTo>
                  <a:lnTo>
                    <a:pt x="5340" y="1090"/>
                  </a:lnTo>
                  <a:lnTo>
                    <a:pt x="5333" y="1098"/>
                  </a:lnTo>
                  <a:lnTo>
                    <a:pt x="5328" y="1107"/>
                  </a:lnTo>
                  <a:lnTo>
                    <a:pt x="5321" y="1117"/>
                  </a:lnTo>
                  <a:lnTo>
                    <a:pt x="5313" y="1130"/>
                  </a:lnTo>
                  <a:lnTo>
                    <a:pt x="5313" y="1130"/>
                  </a:lnTo>
                  <a:lnTo>
                    <a:pt x="5291" y="1164"/>
                  </a:lnTo>
                  <a:lnTo>
                    <a:pt x="5282" y="1178"/>
                  </a:lnTo>
                  <a:lnTo>
                    <a:pt x="5279" y="1184"/>
                  </a:lnTo>
                  <a:lnTo>
                    <a:pt x="5279" y="1184"/>
                  </a:lnTo>
                  <a:lnTo>
                    <a:pt x="5277" y="1186"/>
                  </a:lnTo>
                  <a:lnTo>
                    <a:pt x="5276" y="1186"/>
                  </a:lnTo>
                  <a:lnTo>
                    <a:pt x="5269" y="1189"/>
                  </a:lnTo>
                  <a:lnTo>
                    <a:pt x="5267" y="1193"/>
                  </a:lnTo>
                  <a:lnTo>
                    <a:pt x="5266" y="1196"/>
                  </a:lnTo>
                  <a:lnTo>
                    <a:pt x="5267" y="1199"/>
                  </a:lnTo>
                  <a:lnTo>
                    <a:pt x="5272" y="1205"/>
                  </a:lnTo>
                  <a:lnTo>
                    <a:pt x="5272" y="1205"/>
                  </a:lnTo>
                  <a:lnTo>
                    <a:pt x="5287" y="1218"/>
                  </a:lnTo>
                  <a:lnTo>
                    <a:pt x="5291" y="1221"/>
                  </a:lnTo>
                  <a:lnTo>
                    <a:pt x="5292" y="1225"/>
                  </a:lnTo>
                  <a:lnTo>
                    <a:pt x="5292" y="1225"/>
                  </a:lnTo>
                  <a:lnTo>
                    <a:pt x="5296" y="1230"/>
                  </a:lnTo>
                  <a:lnTo>
                    <a:pt x="5301" y="1237"/>
                  </a:lnTo>
                  <a:lnTo>
                    <a:pt x="5304" y="1243"/>
                  </a:lnTo>
                  <a:lnTo>
                    <a:pt x="5306" y="1248"/>
                  </a:lnTo>
                  <a:lnTo>
                    <a:pt x="5306" y="1252"/>
                  </a:lnTo>
                  <a:lnTo>
                    <a:pt x="5306" y="1252"/>
                  </a:lnTo>
                  <a:lnTo>
                    <a:pt x="5304" y="1270"/>
                  </a:lnTo>
                  <a:lnTo>
                    <a:pt x="5304" y="1274"/>
                  </a:lnTo>
                  <a:lnTo>
                    <a:pt x="5306" y="1265"/>
                  </a:lnTo>
                  <a:lnTo>
                    <a:pt x="5306" y="1265"/>
                  </a:lnTo>
                  <a:lnTo>
                    <a:pt x="5308" y="1257"/>
                  </a:lnTo>
                  <a:lnTo>
                    <a:pt x="5308" y="1248"/>
                  </a:lnTo>
                  <a:lnTo>
                    <a:pt x="5306" y="1230"/>
                  </a:lnTo>
                  <a:lnTo>
                    <a:pt x="5306" y="1218"/>
                  </a:lnTo>
                  <a:lnTo>
                    <a:pt x="5306" y="1208"/>
                  </a:lnTo>
                  <a:lnTo>
                    <a:pt x="5309" y="1196"/>
                  </a:lnTo>
                  <a:lnTo>
                    <a:pt x="5313" y="1184"/>
                  </a:lnTo>
                  <a:lnTo>
                    <a:pt x="5313" y="1184"/>
                  </a:lnTo>
                  <a:lnTo>
                    <a:pt x="5321" y="1164"/>
                  </a:lnTo>
                  <a:lnTo>
                    <a:pt x="5328" y="1150"/>
                  </a:lnTo>
                  <a:lnTo>
                    <a:pt x="5331" y="1145"/>
                  </a:lnTo>
                  <a:lnTo>
                    <a:pt x="5336" y="1142"/>
                  </a:lnTo>
                  <a:lnTo>
                    <a:pt x="5343" y="1139"/>
                  </a:lnTo>
                  <a:lnTo>
                    <a:pt x="5353" y="1137"/>
                  </a:lnTo>
                  <a:lnTo>
                    <a:pt x="5353" y="1137"/>
                  </a:lnTo>
                  <a:lnTo>
                    <a:pt x="5384" y="1135"/>
                  </a:lnTo>
                  <a:lnTo>
                    <a:pt x="5421" y="1137"/>
                  </a:lnTo>
                  <a:lnTo>
                    <a:pt x="5453" y="1140"/>
                  </a:lnTo>
                  <a:lnTo>
                    <a:pt x="5463" y="1142"/>
                  </a:lnTo>
                  <a:lnTo>
                    <a:pt x="5468" y="1144"/>
                  </a:lnTo>
                  <a:lnTo>
                    <a:pt x="5468" y="1144"/>
                  </a:lnTo>
                  <a:lnTo>
                    <a:pt x="5469" y="1152"/>
                  </a:lnTo>
                  <a:lnTo>
                    <a:pt x="5469" y="1164"/>
                  </a:lnTo>
                  <a:lnTo>
                    <a:pt x="5471" y="1169"/>
                  </a:lnTo>
                  <a:lnTo>
                    <a:pt x="5473" y="1172"/>
                  </a:lnTo>
                  <a:lnTo>
                    <a:pt x="5476" y="1174"/>
                  </a:lnTo>
                  <a:lnTo>
                    <a:pt x="5481" y="1171"/>
                  </a:lnTo>
                  <a:lnTo>
                    <a:pt x="5481" y="1171"/>
                  </a:lnTo>
                  <a:lnTo>
                    <a:pt x="5493" y="1159"/>
                  </a:lnTo>
                  <a:lnTo>
                    <a:pt x="5505" y="1149"/>
                  </a:lnTo>
                  <a:lnTo>
                    <a:pt x="5515" y="1137"/>
                  </a:lnTo>
                  <a:lnTo>
                    <a:pt x="5515" y="1137"/>
                  </a:lnTo>
                  <a:lnTo>
                    <a:pt x="5501" y="1130"/>
                  </a:lnTo>
                  <a:lnTo>
                    <a:pt x="5488" y="1125"/>
                  </a:lnTo>
                  <a:lnTo>
                    <a:pt x="5481" y="1123"/>
                  </a:lnTo>
                  <a:lnTo>
                    <a:pt x="5475" y="1123"/>
                  </a:lnTo>
                  <a:lnTo>
                    <a:pt x="5475" y="1123"/>
                  </a:lnTo>
                  <a:lnTo>
                    <a:pt x="5463" y="1125"/>
                  </a:lnTo>
                  <a:lnTo>
                    <a:pt x="5449" y="1127"/>
                  </a:lnTo>
                  <a:lnTo>
                    <a:pt x="5443" y="1125"/>
                  </a:lnTo>
                  <a:lnTo>
                    <a:pt x="5436" y="1123"/>
                  </a:lnTo>
                  <a:lnTo>
                    <a:pt x="5426" y="1118"/>
                  </a:lnTo>
                  <a:lnTo>
                    <a:pt x="5414" y="1110"/>
                  </a:lnTo>
                  <a:lnTo>
                    <a:pt x="5414" y="1110"/>
                  </a:lnTo>
                  <a:lnTo>
                    <a:pt x="5394" y="1095"/>
                  </a:lnTo>
                  <a:lnTo>
                    <a:pt x="5382" y="1086"/>
                  </a:lnTo>
                  <a:lnTo>
                    <a:pt x="5377" y="1078"/>
                  </a:lnTo>
                  <a:lnTo>
                    <a:pt x="5373" y="1069"/>
                  </a:lnTo>
                  <a:lnTo>
                    <a:pt x="5373" y="1069"/>
                  </a:lnTo>
                  <a:lnTo>
                    <a:pt x="5373" y="1063"/>
                  </a:lnTo>
                  <a:lnTo>
                    <a:pt x="5375" y="1051"/>
                  </a:lnTo>
                  <a:lnTo>
                    <a:pt x="5382" y="1027"/>
                  </a:lnTo>
                  <a:lnTo>
                    <a:pt x="5394" y="995"/>
                  </a:lnTo>
                  <a:lnTo>
                    <a:pt x="5394" y="995"/>
                  </a:lnTo>
                  <a:lnTo>
                    <a:pt x="5405" y="985"/>
                  </a:lnTo>
                  <a:lnTo>
                    <a:pt x="5416" y="975"/>
                  </a:lnTo>
                  <a:lnTo>
                    <a:pt x="5427" y="961"/>
                  </a:lnTo>
                  <a:lnTo>
                    <a:pt x="5427" y="961"/>
                  </a:lnTo>
                  <a:lnTo>
                    <a:pt x="5437" y="951"/>
                  </a:lnTo>
                  <a:lnTo>
                    <a:pt x="5444" y="946"/>
                  </a:lnTo>
                  <a:lnTo>
                    <a:pt x="5448" y="941"/>
                  </a:lnTo>
                  <a:lnTo>
                    <a:pt x="5448" y="934"/>
                  </a:lnTo>
                  <a:lnTo>
                    <a:pt x="5448" y="934"/>
                  </a:lnTo>
                  <a:lnTo>
                    <a:pt x="5444" y="919"/>
                  </a:lnTo>
                  <a:lnTo>
                    <a:pt x="5437" y="899"/>
                  </a:lnTo>
                  <a:lnTo>
                    <a:pt x="5427" y="873"/>
                  </a:lnTo>
                  <a:lnTo>
                    <a:pt x="5427" y="873"/>
                  </a:lnTo>
                  <a:close/>
                  <a:moveTo>
                    <a:pt x="5124" y="853"/>
                  </a:moveTo>
                  <a:lnTo>
                    <a:pt x="5124" y="853"/>
                  </a:lnTo>
                  <a:lnTo>
                    <a:pt x="5107" y="922"/>
                  </a:lnTo>
                  <a:lnTo>
                    <a:pt x="5095" y="976"/>
                  </a:lnTo>
                  <a:lnTo>
                    <a:pt x="5092" y="997"/>
                  </a:lnTo>
                  <a:lnTo>
                    <a:pt x="5090" y="1009"/>
                  </a:lnTo>
                  <a:lnTo>
                    <a:pt x="5090" y="1009"/>
                  </a:lnTo>
                  <a:lnTo>
                    <a:pt x="5089" y="1017"/>
                  </a:lnTo>
                  <a:lnTo>
                    <a:pt x="5085" y="1029"/>
                  </a:lnTo>
                  <a:lnTo>
                    <a:pt x="5072" y="1059"/>
                  </a:lnTo>
                  <a:lnTo>
                    <a:pt x="5058" y="1091"/>
                  </a:lnTo>
                  <a:lnTo>
                    <a:pt x="5053" y="1108"/>
                  </a:lnTo>
                  <a:lnTo>
                    <a:pt x="5050" y="1123"/>
                  </a:lnTo>
                  <a:lnTo>
                    <a:pt x="5050" y="1123"/>
                  </a:lnTo>
                  <a:lnTo>
                    <a:pt x="5045" y="1167"/>
                  </a:lnTo>
                  <a:lnTo>
                    <a:pt x="5043" y="1205"/>
                  </a:lnTo>
                  <a:lnTo>
                    <a:pt x="5043" y="1205"/>
                  </a:lnTo>
                  <a:lnTo>
                    <a:pt x="5045" y="1213"/>
                  </a:lnTo>
                  <a:lnTo>
                    <a:pt x="5046" y="1220"/>
                  </a:lnTo>
                  <a:lnTo>
                    <a:pt x="5053" y="1227"/>
                  </a:lnTo>
                  <a:lnTo>
                    <a:pt x="5055" y="1228"/>
                  </a:lnTo>
                  <a:lnTo>
                    <a:pt x="5053" y="1232"/>
                  </a:lnTo>
                  <a:lnTo>
                    <a:pt x="5050" y="1237"/>
                  </a:lnTo>
                  <a:lnTo>
                    <a:pt x="5043" y="1245"/>
                  </a:lnTo>
                  <a:lnTo>
                    <a:pt x="5043" y="1245"/>
                  </a:lnTo>
                  <a:lnTo>
                    <a:pt x="5019" y="1272"/>
                  </a:lnTo>
                  <a:lnTo>
                    <a:pt x="4989" y="1309"/>
                  </a:lnTo>
                  <a:lnTo>
                    <a:pt x="4955" y="1353"/>
                  </a:lnTo>
                  <a:lnTo>
                    <a:pt x="4955" y="1353"/>
                  </a:lnTo>
                  <a:lnTo>
                    <a:pt x="4991" y="1338"/>
                  </a:lnTo>
                  <a:lnTo>
                    <a:pt x="5016" y="1324"/>
                  </a:lnTo>
                  <a:lnTo>
                    <a:pt x="5024" y="1318"/>
                  </a:lnTo>
                  <a:lnTo>
                    <a:pt x="5030" y="1313"/>
                  </a:lnTo>
                  <a:lnTo>
                    <a:pt x="5030" y="1313"/>
                  </a:lnTo>
                  <a:lnTo>
                    <a:pt x="5031" y="1308"/>
                  </a:lnTo>
                  <a:lnTo>
                    <a:pt x="5030" y="1303"/>
                  </a:lnTo>
                  <a:lnTo>
                    <a:pt x="5028" y="1296"/>
                  </a:lnTo>
                  <a:lnTo>
                    <a:pt x="5028" y="1291"/>
                  </a:lnTo>
                  <a:lnTo>
                    <a:pt x="5030" y="1287"/>
                  </a:lnTo>
                  <a:lnTo>
                    <a:pt x="5035" y="1284"/>
                  </a:lnTo>
                  <a:lnTo>
                    <a:pt x="5043" y="1279"/>
                  </a:lnTo>
                  <a:lnTo>
                    <a:pt x="5043" y="1279"/>
                  </a:lnTo>
                  <a:lnTo>
                    <a:pt x="5053" y="1275"/>
                  </a:lnTo>
                  <a:lnTo>
                    <a:pt x="5060" y="1274"/>
                  </a:lnTo>
                  <a:lnTo>
                    <a:pt x="5068" y="1274"/>
                  </a:lnTo>
                  <a:lnTo>
                    <a:pt x="5072" y="1274"/>
                  </a:lnTo>
                  <a:lnTo>
                    <a:pt x="5077" y="1270"/>
                  </a:lnTo>
                  <a:lnTo>
                    <a:pt x="5082" y="1267"/>
                  </a:lnTo>
                  <a:lnTo>
                    <a:pt x="5090" y="1259"/>
                  </a:lnTo>
                  <a:lnTo>
                    <a:pt x="5090" y="1259"/>
                  </a:lnTo>
                  <a:lnTo>
                    <a:pt x="5107" y="1240"/>
                  </a:lnTo>
                  <a:lnTo>
                    <a:pt x="5121" y="1223"/>
                  </a:lnTo>
                  <a:lnTo>
                    <a:pt x="5129" y="1211"/>
                  </a:lnTo>
                  <a:lnTo>
                    <a:pt x="5131" y="1206"/>
                  </a:lnTo>
                  <a:lnTo>
                    <a:pt x="5131" y="1205"/>
                  </a:lnTo>
                  <a:lnTo>
                    <a:pt x="5131" y="1205"/>
                  </a:lnTo>
                  <a:lnTo>
                    <a:pt x="5127" y="1196"/>
                  </a:lnTo>
                  <a:lnTo>
                    <a:pt x="5124" y="1178"/>
                  </a:lnTo>
                  <a:lnTo>
                    <a:pt x="5121" y="1147"/>
                  </a:lnTo>
                  <a:lnTo>
                    <a:pt x="5117" y="1103"/>
                  </a:lnTo>
                  <a:lnTo>
                    <a:pt x="5117" y="1103"/>
                  </a:lnTo>
                  <a:lnTo>
                    <a:pt x="5116" y="1081"/>
                  </a:lnTo>
                  <a:lnTo>
                    <a:pt x="5114" y="1066"/>
                  </a:lnTo>
                  <a:lnTo>
                    <a:pt x="5112" y="1049"/>
                  </a:lnTo>
                  <a:lnTo>
                    <a:pt x="5110" y="1044"/>
                  </a:lnTo>
                  <a:lnTo>
                    <a:pt x="5110" y="1039"/>
                  </a:lnTo>
                  <a:lnTo>
                    <a:pt x="5117" y="1022"/>
                  </a:lnTo>
                  <a:lnTo>
                    <a:pt x="5117" y="1022"/>
                  </a:lnTo>
                  <a:lnTo>
                    <a:pt x="5121" y="1005"/>
                  </a:lnTo>
                  <a:lnTo>
                    <a:pt x="5124" y="982"/>
                  </a:lnTo>
                  <a:lnTo>
                    <a:pt x="5126" y="955"/>
                  </a:lnTo>
                  <a:lnTo>
                    <a:pt x="5126" y="924"/>
                  </a:lnTo>
                  <a:lnTo>
                    <a:pt x="5126" y="875"/>
                  </a:lnTo>
                  <a:lnTo>
                    <a:pt x="5124" y="853"/>
                  </a:lnTo>
                  <a:lnTo>
                    <a:pt x="5124" y="853"/>
                  </a:lnTo>
                  <a:close/>
                  <a:moveTo>
                    <a:pt x="5522" y="961"/>
                  </a:moveTo>
                  <a:lnTo>
                    <a:pt x="5522" y="961"/>
                  </a:lnTo>
                  <a:lnTo>
                    <a:pt x="5518" y="971"/>
                  </a:lnTo>
                  <a:lnTo>
                    <a:pt x="5515" y="993"/>
                  </a:lnTo>
                  <a:lnTo>
                    <a:pt x="5513" y="1007"/>
                  </a:lnTo>
                  <a:lnTo>
                    <a:pt x="5513" y="1019"/>
                  </a:lnTo>
                  <a:lnTo>
                    <a:pt x="5517" y="1029"/>
                  </a:lnTo>
                  <a:lnTo>
                    <a:pt x="5518" y="1032"/>
                  </a:lnTo>
                  <a:lnTo>
                    <a:pt x="5522" y="1036"/>
                  </a:lnTo>
                  <a:lnTo>
                    <a:pt x="5522" y="1036"/>
                  </a:lnTo>
                  <a:lnTo>
                    <a:pt x="5534" y="1042"/>
                  </a:lnTo>
                  <a:lnTo>
                    <a:pt x="5544" y="1044"/>
                  </a:lnTo>
                  <a:lnTo>
                    <a:pt x="5562" y="1042"/>
                  </a:lnTo>
                  <a:lnTo>
                    <a:pt x="5562" y="1042"/>
                  </a:lnTo>
                  <a:lnTo>
                    <a:pt x="5593" y="1041"/>
                  </a:lnTo>
                  <a:lnTo>
                    <a:pt x="5604" y="1039"/>
                  </a:lnTo>
                  <a:lnTo>
                    <a:pt x="5608" y="1037"/>
                  </a:lnTo>
                  <a:lnTo>
                    <a:pt x="5609" y="1036"/>
                  </a:lnTo>
                  <a:lnTo>
                    <a:pt x="5609" y="1036"/>
                  </a:lnTo>
                  <a:lnTo>
                    <a:pt x="5609" y="1029"/>
                  </a:lnTo>
                  <a:lnTo>
                    <a:pt x="5608" y="1022"/>
                  </a:lnTo>
                  <a:lnTo>
                    <a:pt x="5608" y="1020"/>
                  </a:lnTo>
                  <a:lnTo>
                    <a:pt x="5604" y="1017"/>
                  </a:lnTo>
                  <a:lnTo>
                    <a:pt x="5601" y="1015"/>
                  </a:lnTo>
                  <a:lnTo>
                    <a:pt x="5596" y="1015"/>
                  </a:lnTo>
                  <a:lnTo>
                    <a:pt x="5569" y="1015"/>
                  </a:lnTo>
                  <a:lnTo>
                    <a:pt x="5569" y="1015"/>
                  </a:lnTo>
                  <a:lnTo>
                    <a:pt x="5559" y="1007"/>
                  </a:lnTo>
                  <a:lnTo>
                    <a:pt x="5552" y="1000"/>
                  </a:lnTo>
                  <a:lnTo>
                    <a:pt x="5549" y="995"/>
                  </a:lnTo>
                  <a:lnTo>
                    <a:pt x="5549" y="995"/>
                  </a:lnTo>
                  <a:lnTo>
                    <a:pt x="5545" y="988"/>
                  </a:lnTo>
                  <a:lnTo>
                    <a:pt x="5535" y="976"/>
                  </a:lnTo>
                  <a:lnTo>
                    <a:pt x="5522" y="961"/>
                  </a:lnTo>
                  <a:lnTo>
                    <a:pt x="5522" y="961"/>
                  </a:lnTo>
                  <a:close/>
                  <a:moveTo>
                    <a:pt x="5589" y="1069"/>
                  </a:moveTo>
                  <a:lnTo>
                    <a:pt x="5589" y="1069"/>
                  </a:lnTo>
                  <a:lnTo>
                    <a:pt x="5584" y="1069"/>
                  </a:lnTo>
                  <a:lnTo>
                    <a:pt x="5571" y="1073"/>
                  </a:lnTo>
                  <a:lnTo>
                    <a:pt x="5566" y="1074"/>
                  </a:lnTo>
                  <a:lnTo>
                    <a:pt x="5562" y="1076"/>
                  </a:lnTo>
                  <a:lnTo>
                    <a:pt x="5560" y="1080"/>
                  </a:lnTo>
                  <a:lnTo>
                    <a:pt x="5562" y="1083"/>
                  </a:lnTo>
                  <a:lnTo>
                    <a:pt x="5562" y="1083"/>
                  </a:lnTo>
                  <a:lnTo>
                    <a:pt x="5577" y="1096"/>
                  </a:lnTo>
                  <a:lnTo>
                    <a:pt x="5582" y="1102"/>
                  </a:lnTo>
                  <a:lnTo>
                    <a:pt x="5582" y="1103"/>
                  </a:lnTo>
                  <a:lnTo>
                    <a:pt x="5582" y="1103"/>
                  </a:lnTo>
                  <a:lnTo>
                    <a:pt x="5582" y="1103"/>
                  </a:lnTo>
                  <a:lnTo>
                    <a:pt x="5577" y="1107"/>
                  </a:lnTo>
                  <a:lnTo>
                    <a:pt x="5571" y="1113"/>
                  </a:lnTo>
                  <a:lnTo>
                    <a:pt x="5566" y="1120"/>
                  </a:lnTo>
                  <a:lnTo>
                    <a:pt x="5566" y="1122"/>
                  </a:lnTo>
                  <a:lnTo>
                    <a:pt x="5569" y="1123"/>
                  </a:lnTo>
                  <a:lnTo>
                    <a:pt x="5569" y="1123"/>
                  </a:lnTo>
                  <a:lnTo>
                    <a:pt x="5576" y="1123"/>
                  </a:lnTo>
                  <a:lnTo>
                    <a:pt x="5581" y="1125"/>
                  </a:lnTo>
                  <a:lnTo>
                    <a:pt x="5584" y="1125"/>
                  </a:lnTo>
                  <a:lnTo>
                    <a:pt x="5589" y="1123"/>
                  </a:lnTo>
                  <a:lnTo>
                    <a:pt x="5589" y="1123"/>
                  </a:lnTo>
                  <a:lnTo>
                    <a:pt x="5594" y="1120"/>
                  </a:lnTo>
                  <a:lnTo>
                    <a:pt x="5599" y="1118"/>
                  </a:lnTo>
                  <a:lnTo>
                    <a:pt x="5603" y="1117"/>
                  </a:lnTo>
                  <a:lnTo>
                    <a:pt x="5603" y="1113"/>
                  </a:lnTo>
                  <a:lnTo>
                    <a:pt x="5603" y="1110"/>
                  </a:lnTo>
                  <a:lnTo>
                    <a:pt x="5603" y="1110"/>
                  </a:lnTo>
                  <a:lnTo>
                    <a:pt x="5589" y="1069"/>
                  </a:lnTo>
                  <a:lnTo>
                    <a:pt x="5589" y="1069"/>
                  </a:lnTo>
                  <a:close/>
                  <a:moveTo>
                    <a:pt x="5643" y="1083"/>
                  </a:moveTo>
                  <a:lnTo>
                    <a:pt x="5643" y="1083"/>
                  </a:lnTo>
                  <a:lnTo>
                    <a:pt x="5636" y="1090"/>
                  </a:lnTo>
                  <a:lnTo>
                    <a:pt x="5621" y="1107"/>
                  </a:lnTo>
                  <a:lnTo>
                    <a:pt x="5613" y="1115"/>
                  </a:lnTo>
                  <a:lnTo>
                    <a:pt x="5608" y="1122"/>
                  </a:lnTo>
                  <a:lnTo>
                    <a:pt x="5606" y="1129"/>
                  </a:lnTo>
                  <a:lnTo>
                    <a:pt x="5608" y="1130"/>
                  </a:lnTo>
                  <a:lnTo>
                    <a:pt x="5609" y="1130"/>
                  </a:lnTo>
                  <a:lnTo>
                    <a:pt x="5609" y="1130"/>
                  </a:lnTo>
                  <a:lnTo>
                    <a:pt x="5613" y="1130"/>
                  </a:lnTo>
                  <a:lnTo>
                    <a:pt x="5614" y="1129"/>
                  </a:lnTo>
                  <a:lnTo>
                    <a:pt x="5621" y="1123"/>
                  </a:lnTo>
                  <a:lnTo>
                    <a:pt x="5626" y="1117"/>
                  </a:lnTo>
                  <a:lnTo>
                    <a:pt x="5631" y="1107"/>
                  </a:lnTo>
                  <a:lnTo>
                    <a:pt x="5640" y="1091"/>
                  </a:lnTo>
                  <a:lnTo>
                    <a:pt x="5643" y="1083"/>
                  </a:lnTo>
                  <a:lnTo>
                    <a:pt x="5643" y="1083"/>
                  </a:lnTo>
                  <a:close/>
                  <a:moveTo>
                    <a:pt x="5670" y="1103"/>
                  </a:moveTo>
                  <a:lnTo>
                    <a:pt x="5670" y="1103"/>
                  </a:lnTo>
                  <a:lnTo>
                    <a:pt x="5658" y="1132"/>
                  </a:lnTo>
                  <a:lnTo>
                    <a:pt x="5646" y="1154"/>
                  </a:lnTo>
                  <a:lnTo>
                    <a:pt x="5636" y="1171"/>
                  </a:lnTo>
                  <a:lnTo>
                    <a:pt x="5636" y="1171"/>
                  </a:lnTo>
                  <a:lnTo>
                    <a:pt x="5603" y="1211"/>
                  </a:lnTo>
                  <a:lnTo>
                    <a:pt x="5603" y="1211"/>
                  </a:lnTo>
                  <a:lnTo>
                    <a:pt x="5603" y="1213"/>
                  </a:lnTo>
                  <a:lnTo>
                    <a:pt x="5604" y="1216"/>
                  </a:lnTo>
                  <a:lnTo>
                    <a:pt x="5609" y="1220"/>
                  </a:lnTo>
                  <a:lnTo>
                    <a:pt x="5614" y="1221"/>
                  </a:lnTo>
                  <a:lnTo>
                    <a:pt x="5623" y="1221"/>
                  </a:lnTo>
                  <a:lnTo>
                    <a:pt x="5631" y="1218"/>
                  </a:lnTo>
                  <a:lnTo>
                    <a:pt x="5640" y="1210"/>
                  </a:lnTo>
                  <a:lnTo>
                    <a:pt x="5650" y="1198"/>
                  </a:lnTo>
                  <a:lnTo>
                    <a:pt x="5650" y="1198"/>
                  </a:lnTo>
                  <a:lnTo>
                    <a:pt x="5658" y="1183"/>
                  </a:lnTo>
                  <a:lnTo>
                    <a:pt x="5665" y="1166"/>
                  </a:lnTo>
                  <a:lnTo>
                    <a:pt x="5668" y="1150"/>
                  </a:lnTo>
                  <a:lnTo>
                    <a:pt x="5670" y="1135"/>
                  </a:lnTo>
                  <a:lnTo>
                    <a:pt x="5670" y="1112"/>
                  </a:lnTo>
                  <a:lnTo>
                    <a:pt x="5670" y="1103"/>
                  </a:lnTo>
                  <a:lnTo>
                    <a:pt x="5670" y="1103"/>
                  </a:lnTo>
                  <a:close/>
                  <a:moveTo>
                    <a:pt x="5589" y="1171"/>
                  </a:moveTo>
                  <a:lnTo>
                    <a:pt x="5589" y="1171"/>
                  </a:lnTo>
                  <a:lnTo>
                    <a:pt x="5587" y="1172"/>
                  </a:lnTo>
                  <a:lnTo>
                    <a:pt x="5587" y="1172"/>
                  </a:lnTo>
                  <a:lnTo>
                    <a:pt x="5589" y="1171"/>
                  </a:lnTo>
                  <a:lnTo>
                    <a:pt x="5589" y="1171"/>
                  </a:lnTo>
                  <a:close/>
                  <a:moveTo>
                    <a:pt x="5562" y="1218"/>
                  </a:moveTo>
                  <a:lnTo>
                    <a:pt x="5562" y="1218"/>
                  </a:lnTo>
                  <a:lnTo>
                    <a:pt x="5572" y="1199"/>
                  </a:lnTo>
                  <a:lnTo>
                    <a:pt x="5587" y="1172"/>
                  </a:lnTo>
                  <a:lnTo>
                    <a:pt x="5587" y="1172"/>
                  </a:lnTo>
                  <a:lnTo>
                    <a:pt x="5571" y="1183"/>
                  </a:lnTo>
                  <a:lnTo>
                    <a:pt x="5559" y="1193"/>
                  </a:lnTo>
                  <a:lnTo>
                    <a:pt x="5549" y="1205"/>
                  </a:lnTo>
                  <a:lnTo>
                    <a:pt x="5549" y="1205"/>
                  </a:lnTo>
                  <a:lnTo>
                    <a:pt x="5540" y="1220"/>
                  </a:lnTo>
                  <a:lnTo>
                    <a:pt x="5535" y="1230"/>
                  </a:lnTo>
                  <a:lnTo>
                    <a:pt x="5532" y="1235"/>
                  </a:lnTo>
                  <a:lnTo>
                    <a:pt x="5527" y="1238"/>
                  </a:lnTo>
                  <a:lnTo>
                    <a:pt x="5518" y="1242"/>
                  </a:lnTo>
                  <a:lnTo>
                    <a:pt x="5508" y="1245"/>
                  </a:lnTo>
                  <a:lnTo>
                    <a:pt x="5508" y="1245"/>
                  </a:lnTo>
                  <a:lnTo>
                    <a:pt x="5490" y="1250"/>
                  </a:lnTo>
                  <a:lnTo>
                    <a:pt x="5481" y="1255"/>
                  </a:lnTo>
                  <a:lnTo>
                    <a:pt x="5478" y="1259"/>
                  </a:lnTo>
                  <a:lnTo>
                    <a:pt x="5475" y="1259"/>
                  </a:lnTo>
                  <a:lnTo>
                    <a:pt x="5475" y="1259"/>
                  </a:lnTo>
                  <a:lnTo>
                    <a:pt x="5466" y="1257"/>
                  </a:lnTo>
                  <a:lnTo>
                    <a:pt x="5454" y="1257"/>
                  </a:lnTo>
                  <a:lnTo>
                    <a:pt x="5441" y="1257"/>
                  </a:lnTo>
                  <a:lnTo>
                    <a:pt x="5434" y="1259"/>
                  </a:lnTo>
                  <a:lnTo>
                    <a:pt x="5434" y="1259"/>
                  </a:lnTo>
                  <a:lnTo>
                    <a:pt x="5434" y="1260"/>
                  </a:lnTo>
                  <a:lnTo>
                    <a:pt x="5434" y="1264"/>
                  </a:lnTo>
                  <a:lnTo>
                    <a:pt x="5439" y="1272"/>
                  </a:lnTo>
                  <a:lnTo>
                    <a:pt x="5448" y="1286"/>
                  </a:lnTo>
                  <a:lnTo>
                    <a:pt x="5461" y="1286"/>
                  </a:lnTo>
                  <a:lnTo>
                    <a:pt x="5461" y="1286"/>
                  </a:lnTo>
                  <a:lnTo>
                    <a:pt x="5466" y="1284"/>
                  </a:lnTo>
                  <a:lnTo>
                    <a:pt x="5469" y="1282"/>
                  </a:lnTo>
                  <a:lnTo>
                    <a:pt x="5478" y="1275"/>
                  </a:lnTo>
                  <a:lnTo>
                    <a:pt x="5486" y="1267"/>
                  </a:lnTo>
                  <a:lnTo>
                    <a:pt x="5491" y="1265"/>
                  </a:lnTo>
                  <a:lnTo>
                    <a:pt x="5495" y="1265"/>
                  </a:lnTo>
                  <a:lnTo>
                    <a:pt x="5495" y="1265"/>
                  </a:lnTo>
                  <a:lnTo>
                    <a:pt x="5500" y="1265"/>
                  </a:lnTo>
                  <a:lnTo>
                    <a:pt x="5507" y="1264"/>
                  </a:lnTo>
                  <a:lnTo>
                    <a:pt x="5523" y="1259"/>
                  </a:lnTo>
                  <a:lnTo>
                    <a:pt x="5537" y="1252"/>
                  </a:lnTo>
                  <a:lnTo>
                    <a:pt x="5540" y="1248"/>
                  </a:lnTo>
                  <a:lnTo>
                    <a:pt x="5542" y="1245"/>
                  </a:lnTo>
                  <a:lnTo>
                    <a:pt x="5542" y="1245"/>
                  </a:lnTo>
                  <a:lnTo>
                    <a:pt x="5542" y="1242"/>
                  </a:lnTo>
                  <a:lnTo>
                    <a:pt x="5544" y="1237"/>
                  </a:lnTo>
                  <a:lnTo>
                    <a:pt x="5552" y="1228"/>
                  </a:lnTo>
                  <a:lnTo>
                    <a:pt x="5562" y="1218"/>
                  </a:lnTo>
                  <a:lnTo>
                    <a:pt x="5562" y="121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4548656E-F0B2-473C-861D-95A075754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7988" y="2259013"/>
              <a:ext cx="73025" cy="112713"/>
            </a:xfrm>
            <a:custGeom>
              <a:avLst/>
              <a:gdLst>
                <a:gd name="T0" fmla="*/ 9 w 46"/>
                <a:gd name="T1" fmla="*/ 30 h 71"/>
                <a:gd name="T2" fmla="*/ 9 w 46"/>
                <a:gd name="T3" fmla="*/ 30 h 71"/>
                <a:gd name="T4" fmla="*/ 16 w 46"/>
                <a:gd name="T5" fmla="*/ 17 h 71"/>
                <a:gd name="T6" fmla="*/ 24 w 46"/>
                <a:gd name="T7" fmla="*/ 6 h 71"/>
                <a:gd name="T8" fmla="*/ 27 w 46"/>
                <a:gd name="T9" fmla="*/ 3 h 71"/>
                <a:gd name="T10" fmla="*/ 31 w 46"/>
                <a:gd name="T11" fmla="*/ 1 h 71"/>
                <a:gd name="T12" fmla="*/ 34 w 46"/>
                <a:gd name="T13" fmla="*/ 0 h 71"/>
                <a:gd name="T14" fmla="*/ 37 w 46"/>
                <a:gd name="T15" fmla="*/ 1 h 71"/>
                <a:gd name="T16" fmla="*/ 37 w 46"/>
                <a:gd name="T17" fmla="*/ 1 h 71"/>
                <a:gd name="T18" fmla="*/ 41 w 46"/>
                <a:gd name="T19" fmla="*/ 5 h 71"/>
                <a:gd name="T20" fmla="*/ 43 w 46"/>
                <a:gd name="T21" fmla="*/ 8 h 71"/>
                <a:gd name="T22" fmla="*/ 46 w 46"/>
                <a:gd name="T23" fmla="*/ 18 h 71"/>
                <a:gd name="T24" fmla="*/ 46 w 46"/>
                <a:gd name="T25" fmla="*/ 30 h 71"/>
                <a:gd name="T26" fmla="*/ 43 w 46"/>
                <a:gd name="T27" fmla="*/ 44 h 71"/>
                <a:gd name="T28" fmla="*/ 43 w 46"/>
                <a:gd name="T29" fmla="*/ 44 h 71"/>
                <a:gd name="T30" fmla="*/ 34 w 46"/>
                <a:gd name="T31" fmla="*/ 55 h 71"/>
                <a:gd name="T32" fmla="*/ 26 w 46"/>
                <a:gd name="T33" fmla="*/ 66 h 71"/>
                <a:gd name="T34" fmla="*/ 21 w 46"/>
                <a:gd name="T35" fmla="*/ 69 h 71"/>
                <a:gd name="T36" fmla="*/ 17 w 46"/>
                <a:gd name="T37" fmla="*/ 71 h 71"/>
                <a:gd name="T38" fmla="*/ 12 w 46"/>
                <a:gd name="T39" fmla="*/ 71 h 71"/>
                <a:gd name="T40" fmla="*/ 7 w 46"/>
                <a:gd name="T41" fmla="*/ 69 h 71"/>
                <a:gd name="T42" fmla="*/ 7 w 46"/>
                <a:gd name="T43" fmla="*/ 69 h 71"/>
                <a:gd name="T44" fmla="*/ 4 w 46"/>
                <a:gd name="T45" fmla="*/ 67 h 71"/>
                <a:gd name="T46" fmla="*/ 2 w 46"/>
                <a:gd name="T47" fmla="*/ 64 h 71"/>
                <a:gd name="T48" fmla="*/ 0 w 46"/>
                <a:gd name="T49" fmla="*/ 59 h 71"/>
                <a:gd name="T50" fmla="*/ 0 w 46"/>
                <a:gd name="T51" fmla="*/ 54 h 71"/>
                <a:gd name="T52" fmla="*/ 4 w 46"/>
                <a:gd name="T53" fmla="*/ 44 h 71"/>
                <a:gd name="T54" fmla="*/ 9 w 46"/>
                <a:gd name="T55" fmla="*/ 30 h 71"/>
                <a:gd name="T56" fmla="*/ 9 w 46"/>
                <a:gd name="T57" fmla="*/ 3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" h="71">
                  <a:moveTo>
                    <a:pt x="9" y="30"/>
                  </a:moveTo>
                  <a:lnTo>
                    <a:pt x="9" y="30"/>
                  </a:lnTo>
                  <a:lnTo>
                    <a:pt x="16" y="17"/>
                  </a:lnTo>
                  <a:lnTo>
                    <a:pt x="24" y="6"/>
                  </a:lnTo>
                  <a:lnTo>
                    <a:pt x="27" y="3"/>
                  </a:lnTo>
                  <a:lnTo>
                    <a:pt x="31" y="1"/>
                  </a:lnTo>
                  <a:lnTo>
                    <a:pt x="34" y="0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41" y="5"/>
                  </a:lnTo>
                  <a:lnTo>
                    <a:pt x="43" y="8"/>
                  </a:lnTo>
                  <a:lnTo>
                    <a:pt x="46" y="18"/>
                  </a:lnTo>
                  <a:lnTo>
                    <a:pt x="46" y="30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34" y="55"/>
                  </a:lnTo>
                  <a:lnTo>
                    <a:pt x="26" y="66"/>
                  </a:lnTo>
                  <a:lnTo>
                    <a:pt x="21" y="69"/>
                  </a:lnTo>
                  <a:lnTo>
                    <a:pt x="17" y="71"/>
                  </a:lnTo>
                  <a:lnTo>
                    <a:pt x="12" y="71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4" y="67"/>
                  </a:lnTo>
                  <a:lnTo>
                    <a:pt x="2" y="64"/>
                  </a:lnTo>
                  <a:lnTo>
                    <a:pt x="0" y="59"/>
                  </a:lnTo>
                  <a:lnTo>
                    <a:pt x="0" y="54"/>
                  </a:lnTo>
                  <a:lnTo>
                    <a:pt x="4" y="44"/>
                  </a:lnTo>
                  <a:lnTo>
                    <a:pt x="9" y="30"/>
                  </a:lnTo>
                  <a:lnTo>
                    <a:pt x="9" y="3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D9802425-0C49-4D73-9CB8-25F2F972B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0213" y="2276475"/>
              <a:ext cx="46038" cy="77788"/>
            </a:xfrm>
            <a:custGeom>
              <a:avLst/>
              <a:gdLst>
                <a:gd name="T0" fmla="*/ 10 w 29"/>
                <a:gd name="T1" fmla="*/ 24 h 49"/>
                <a:gd name="T2" fmla="*/ 10 w 29"/>
                <a:gd name="T3" fmla="*/ 24 h 49"/>
                <a:gd name="T4" fmla="*/ 17 w 29"/>
                <a:gd name="T5" fmla="*/ 11 h 49"/>
                <a:gd name="T6" fmla="*/ 27 w 29"/>
                <a:gd name="T7" fmla="*/ 0 h 49"/>
                <a:gd name="T8" fmla="*/ 27 w 29"/>
                <a:gd name="T9" fmla="*/ 0 h 49"/>
                <a:gd name="T10" fmla="*/ 29 w 29"/>
                <a:gd name="T11" fmla="*/ 9 h 49"/>
                <a:gd name="T12" fmla="*/ 27 w 29"/>
                <a:gd name="T13" fmla="*/ 16 h 49"/>
                <a:gd name="T14" fmla="*/ 22 w 29"/>
                <a:gd name="T15" fmla="*/ 29 h 49"/>
                <a:gd name="T16" fmla="*/ 22 w 29"/>
                <a:gd name="T17" fmla="*/ 29 h 49"/>
                <a:gd name="T18" fmla="*/ 17 w 29"/>
                <a:gd name="T19" fmla="*/ 38 h 49"/>
                <a:gd name="T20" fmla="*/ 10 w 29"/>
                <a:gd name="T21" fmla="*/ 44 h 49"/>
                <a:gd name="T22" fmla="*/ 5 w 29"/>
                <a:gd name="T23" fmla="*/ 48 h 49"/>
                <a:gd name="T24" fmla="*/ 2 w 29"/>
                <a:gd name="T25" fmla="*/ 49 h 49"/>
                <a:gd name="T26" fmla="*/ 2 w 29"/>
                <a:gd name="T27" fmla="*/ 49 h 49"/>
                <a:gd name="T28" fmla="*/ 0 w 29"/>
                <a:gd name="T29" fmla="*/ 46 h 49"/>
                <a:gd name="T30" fmla="*/ 2 w 29"/>
                <a:gd name="T31" fmla="*/ 39 h 49"/>
                <a:gd name="T32" fmla="*/ 10 w 29"/>
                <a:gd name="T33" fmla="*/ 24 h 49"/>
                <a:gd name="T34" fmla="*/ 10 w 29"/>
                <a:gd name="T35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49">
                  <a:moveTo>
                    <a:pt x="10" y="24"/>
                  </a:moveTo>
                  <a:lnTo>
                    <a:pt x="10" y="24"/>
                  </a:lnTo>
                  <a:lnTo>
                    <a:pt x="17" y="1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9" y="9"/>
                  </a:lnTo>
                  <a:lnTo>
                    <a:pt x="27" y="16"/>
                  </a:lnTo>
                  <a:lnTo>
                    <a:pt x="22" y="29"/>
                  </a:lnTo>
                  <a:lnTo>
                    <a:pt x="22" y="29"/>
                  </a:lnTo>
                  <a:lnTo>
                    <a:pt x="17" y="38"/>
                  </a:lnTo>
                  <a:lnTo>
                    <a:pt x="10" y="44"/>
                  </a:lnTo>
                  <a:lnTo>
                    <a:pt x="5" y="48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0" y="46"/>
                  </a:lnTo>
                  <a:lnTo>
                    <a:pt x="2" y="39"/>
                  </a:lnTo>
                  <a:lnTo>
                    <a:pt x="10" y="24"/>
                  </a:lnTo>
                  <a:lnTo>
                    <a:pt x="10" y="24"/>
                  </a:lnTo>
                  <a:close/>
                </a:path>
              </a:pathLst>
            </a:custGeom>
            <a:solidFill>
              <a:srgbClr val="66FF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EBB08ACF-82A9-4170-A4DC-1A5EAF96DF74}"/>
              </a:ext>
            </a:extLst>
          </p:cNvPr>
          <p:cNvGrpSpPr/>
          <p:nvPr/>
        </p:nvGrpSpPr>
        <p:grpSpPr>
          <a:xfrm flipH="1">
            <a:off x="6791284" y="1114246"/>
            <a:ext cx="2850550" cy="2009954"/>
            <a:chOff x="107950" y="12700"/>
            <a:chExt cx="9690101" cy="6832600"/>
          </a:xfrm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D6422562-061C-4BA9-8943-E4046DD95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" y="581025"/>
              <a:ext cx="8555038" cy="6264275"/>
            </a:xfrm>
            <a:custGeom>
              <a:avLst/>
              <a:gdLst>
                <a:gd name="T0" fmla="*/ 4574 w 5389"/>
                <a:gd name="T1" fmla="*/ 59 h 3946"/>
                <a:gd name="T2" fmla="*/ 4340 w 5389"/>
                <a:gd name="T3" fmla="*/ 192 h 3946"/>
                <a:gd name="T4" fmla="*/ 4029 w 5389"/>
                <a:gd name="T5" fmla="*/ 320 h 3946"/>
                <a:gd name="T6" fmla="*/ 3631 w 5389"/>
                <a:gd name="T7" fmla="*/ 344 h 3946"/>
                <a:gd name="T8" fmla="*/ 2835 w 5389"/>
                <a:gd name="T9" fmla="*/ 260 h 3946"/>
                <a:gd name="T10" fmla="*/ 1740 w 5389"/>
                <a:gd name="T11" fmla="*/ 221 h 3946"/>
                <a:gd name="T12" fmla="*/ 1268 w 5389"/>
                <a:gd name="T13" fmla="*/ 340 h 3946"/>
                <a:gd name="T14" fmla="*/ 906 w 5389"/>
                <a:gd name="T15" fmla="*/ 540 h 3946"/>
                <a:gd name="T16" fmla="*/ 809 w 5389"/>
                <a:gd name="T17" fmla="*/ 726 h 3946"/>
                <a:gd name="T18" fmla="*/ 680 w 5389"/>
                <a:gd name="T19" fmla="*/ 1338 h 3946"/>
                <a:gd name="T20" fmla="*/ 585 w 5389"/>
                <a:gd name="T21" fmla="*/ 1622 h 3946"/>
                <a:gd name="T22" fmla="*/ 408 w 5389"/>
                <a:gd name="T23" fmla="*/ 1761 h 3946"/>
                <a:gd name="T24" fmla="*/ 239 w 5389"/>
                <a:gd name="T25" fmla="*/ 1751 h 3946"/>
                <a:gd name="T26" fmla="*/ 192 w 5389"/>
                <a:gd name="T27" fmla="*/ 1607 h 3946"/>
                <a:gd name="T28" fmla="*/ 282 w 5389"/>
                <a:gd name="T29" fmla="*/ 1418 h 3946"/>
                <a:gd name="T30" fmla="*/ 336 w 5389"/>
                <a:gd name="T31" fmla="*/ 1279 h 3946"/>
                <a:gd name="T32" fmla="*/ 237 w 5389"/>
                <a:gd name="T33" fmla="*/ 1223 h 3946"/>
                <a:gd name="T34" fmla="*/ 83 w 5389"/>
                <a:gd name="T35" fmla="*/ 1297 h 3946"/>
                <a:gd name="T36" fmla="*/ 4 w 5389"/>
                <a:gd name="T37" fmla="*/ 1494 h 3946"/>
                <a:gd name="T38" fmla="*/ 41 w 5389"/>
                <a:gd name="T39" fmla="*/ 1773 h 3946"/>
                <a:gd name="T40" fmla="*/ 206 w 5389"/>
                <a:gd name="T41" fmla="*/ 1930 h 3946"/>
                <a:gd name="T42" fmla="*/ 465 w 5389"/>
                <a:gd name="T43" fmla="*/ 1954 h 3946"/>
                <a:gd name="T44" fmla="*/ 645 w 5389"/>
                <a:gd name="T45" fmla="*/ 1868 h 3946"/>
                <a:gd name="T46" fmla="*/ 877 w 5389"/>
                <a:gd name="T47" fmla="*/ 1505 h 3946"/>
                <a:gd name="T48" fmla="*/ 943 w 5389"/>
                <a:gd name="T49" fmla="*/ 1642 h 3946"/>
                <a:gd name="T50" fmla="*/ 1017 w 5389"/>
                <a:gd name="T51" fmla="*/ 1997 h 3946"/>
                <a:gd name="T52" fmla="*/ 1054 w 5389"/>
                <a:gd name="T53" fmla="*/ 2352 h 3946"/>
                <a:gd name="T54" fmla="*/ 945 w 5389"/>
                <a:gd name="T55" fmla="*/ 2710 h 3946"/>
                <a:gd name="T56" fmla="*/ 799 w 5389"/>
                <a:gd name="T57" fmla="*/ 3057 h 3946"/>
                <a:gd name="T58" fmla="*/ 949 w 5389"/>
                <a:gd name="T59" fmla="*/ 3400 h 3946"/>
                <a:gd name="T60" fmla="*/ 1128 w 5389"/>
                <a:gd name="T61" fmla="*/ 3860 h 3946"/>
                <a:gd name="T62" fmla="*/ 1229 w 5389"/>
                <a:gd name="T63" fmla="*/ 3931 h 3946"/>
                <a:gd name="T64" fmla="*/ 1526 w 5389"/>
                <a:gd name="T65" fmla="*/ 3935 h 3946"/>
                <a:gd name="T66" fmla="*/ 1649 w 5389"/>
                <a:gd name="T67" fmla="*/ 3931 h 3946"/>
                <a:gd name="T68" fmla="*/ 1709 w 5389"/>
                <a:gd name="T69" fmla="*/ 3911 h 3946"/>
                <a:gd name="T70" fmla="*/ 1785 w 5389"/>
                <a:gd name="T71" fmla="*/ 3845 h 3946"/>
                <a:gd name="T72" fmla="*/ 1826 w 5389"/>
                <a:gd name="T73" fmla="*/ 3749 h 3946"/>
                <a:gd name="T74" fmla="*/ 1769 w 5389"/>
                <a:gd name="T75" fmla="*/ 3632 h 3946"/>
                <a:gd name="T76" fmla="*/ 1592 w 5389"/>
                <a:gd name="T77" fmla="*/ 3603 h 3946"/>
                <a:gd name="T78" fmla="*/ 1365 w 5389"/>
                <a:gd name="T79" fmla="*/ 3472 h 3946"/>
                <a:gd name="T80" fmla="*/ 1320 w 5389"/>
                <a:gd name="T81" fmla="*/ 3268 h 3946"/>
                <a:gd name="T82" fmla="*/ 1548 w 5389"/>
                <a:gd name="T83" fmla="*/ 2833 h 3946"/>
                <a:gd name="T84" fmla="*/ 4245 w 5389"/>
                <a:gd name="T85" fmla="*/ 2201 h 3946"/>
                <a:gd name="T86" fmla="*/ 4370 w 5389"/>
                <a:gd name="T87" fmla="*/ 2558 h 3946"/>
                <a:gd name="T88" fmla="*/ 4531 w 5389"/>
                <a:gd name="T89" fmla="*/ 3200 h 3946"/>
                <a:gd name="T90" fmla="*/ 4640 w 5389"/>
                <a:gd name="T91" fmla="*/ 3521 h 3946"/>
                <a:gd name="T92" fmla="*/ 4626 w 5389"/>
                <a:gd name="T93" fmla="*/ 3706 h 3946"/>
                <a:gd name="T94" fmla="*/ 4657 w 5389"/>
                <a:gd name="T95" fmla="*/ 3837 h 3946"/>
                <a:gd name="T96" fmla="*/ 4758 w 5389"/>
                <a:gd name="T97" fmla="*/ 3882 h 3946"/>
                <a:gd name="T98" fmla="*/ 5002 w 5389"/>
                <a:gd name="T99" fmla="*/ 3890 h 3946"/>
                <a:gd name="T100" fmla="*/ 5118 w 5389"/>
                <a:gd name="T101" fmla="*/ 3860 h 3946"/>
                <a:gd name="T102" fmla="*/ 5210 w 5389"/>
                <a:gd name="T103" fmla="*/ 3843 h 3946"/>
                <a:gd name="T104" fmla="*/ 5295 w 5389"/>
                <a:gd name="T105" fmla="*/ 3775 h 3946"/>
                <a:gd name="T106" fmla="*/ 5332 w 5389"/>
                <a:gd name="T107" fmla="*/ 3611 h 3946"/>
                <a:gd name="T108" fmla="*/ 5245 w 5389"/>
                <a:gd name="T109" fmla="*/ 3550 h 3946"/>
                <a:gd name="T110" fmla="*/ 4992 w 5389"/>
                <a:gd name="T111" fmla="*/ 3377 h 3946"/>
                <a:gd name="T112" fmla="*/ 5163 w 5389"/>
                <a:gd name="T113" fmla="*/ 2404 h 3946"/>
                <a:gd name="T114" fmla="*/ 5260 w 5389"/>
                <a:gd name="T115" fmla="*/ 1882 h 3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89" h="3946">
                  <a:moveTo>
                    <a:pt x="4922" y="0"/>
                  </a:moveTo>
                  <a:lnTo>
                    <a:pt x="4922" y="0"/>
                  </a:lnTo>
                  <a:lnTo>
                    <a:pt x="4869" y="6"/>
                  </a:lnTo>
                  <a:lnTo>
                    <a:pt x="4813" y="14"/>
                  </a:lnTo>
                  <a:lnTo>
                    <a:pt x="4747" y="24"/>
                  </a:lnTo>
                  <a:lnTo>
                    <a:pt x="4675" y="36"/>
                  </a:lnTo>
                  <a:lnTo>
                    <a:pt x="4605" y="51"/>
                  </a:lnTo>
                  <a:lnTo>
                    <a:pt x="4574" y="59"/>
                  </a:lnTo>
                  <a:lnTo>
                    <a:pt x="4547" y="67"/>
                  </a:lnTo>
                  <a:lnTo>
                    <a:pt x="4521" y="77"/>
                  </a:lnTo>
                  <a:lnTo>
                    <a:pt x="4502" y="86"/>
                  </a:lnTo>
                  <a:lnTo>
                    <a:pt x="4502" y="86"/>
                  </a:lnTo>
                  <a:lnTo>
                    <a:pt x="4469" y="106"/>
                  </a:lnTo>
                  <a:lnTo>
                    <a:pt x="4438" y="127"/>
                  </a:lnTo>
                  <a:lnTo>
                    <a:pt x="4373" y="170"/>
                  </a:lnTo>
                  <a:lnTo>
                    <a:pt x="4340" y="192"/>
                  </a:lnTo>
                  <a:lnTo>
                    <a:pt x="4303" y="215"/>
                  </a:lnTo>
                  <a:lnTo>
                    <a:pt x="4261" y="236"/>
                  </a:lnTo>
                  <a:lnTo>
                    <a:pt x="4214" y="258"/>
                  </a:lnTo>
                  <a:lnTo>
                    <a:pt x="4214" y="258"/>
                  </a:lnTo>
                  <a:lnTo>
                    <a:pt x="4160" y="279"/>
                  </a:lnTo>
                  <a:lnTo>
                    <a:pt x="4099" y="301"/>
                  </a:lnTo>
                  <a:lnTo>
                    <a:pt x="4066" y="310"/>
                  </a:lnTo>
                  <a:lnTo>
                    <a:pt x="4029" y="320"/>
                  </a:lnTo>
                  <a:lnTo>
                    <a:pt x="3990" y="330"/>
                  </a:lnTo>
                  <a:lnTo>
                    <a:pt x="3949" y="336"/>
                  </a:lnTo>
                  <a:lnTo>
                    <a:pt x="3905" y="342"/>
                  </a:lnTo>
                  <a:lnTo>
                    <a:pt x="3856" y="348"/>
                  </a:lnTo>
                  <a:lnTo>
                    <a:pt x="3806" y="349"/>
                  </a:lnTo>
                  <a:lnTo>
                    <a:pt x="3751" y="349"/>
                  </a:lnTo>
                  <a:lnTo>
                    <a:pt x="3693" y="348"/>
                  </a:lnTo>
                  <a:lnTo>
                    <a:pt x="3631" y="344"/>
                  </a:lnTo>
                  <a:lnTo>
                    <a:pt x="3564" y="336"/>
                  </a:lnTo>
                  <a:lnTo>
                    <a:pt x="3492" y="326"/>
                  </a:lnTo>
                  <a:lnTo>
                    <a:pt x="3492" y="326"/>
                  </a:lnTo>
                  <a:lnTo>
                    <a:pt x="3413" y="314"/>
                  </a:lnTo>
                  <a:lnTo>
                    <a:pt x="3317" y="303"/>
                  </a:lnTo>
                  <a:lnTo>
                    <a:pt x="3209" y="291"/>
                  </a:lnTo>
                  <a:lnTo>
                    <a:pt x="3090" y="281"/>
                  </a:lnTo>
                  <a:lnTo>
                    <a:pt x="2835" y="260"/>
                  </a:lnTo>
                  <a:lnTo>
                    <a:pt x="2567" y="244"/>
                  </a:lnTo>
                  <a:lnTo>
                    <a:pt x="2304" y="231"/>
                  </a:lnTo>
                  <a:lnTo>
                    <a:pt x="2067" y="221"/>
                  </a:lnTo>
                  <a:lnTo>
                    <a:pt x="1964" y="219"/>
                  </a:lnTo>
                  <a:lnTo>
                    <a:pt x="1873" y="219"/>
                  </a:lnTo>
                  <a:lnTo>
                    <a:pt x="1797" y="219"/>
                  </a:lnTo>
                  <a:lnTo>
                    <a:pt x="1740" y="221"/>
                  </a:lnTo>
                  <a:lnTo>
                    <a:pt x="1740" y="221"/>
                  </a:lnTo>
                  <a:lnTo>
                    <a:pt x="1690" y="227"/>
                  </a:lnTo>
                  <a:lnTo>
                    <a:pt x="1635" y="234"/>
                  </a:lnTo>
                  <a:lnTo>
                    <a:pt x="1579" y="246"/>
                  </a:lnTo>
                  <a:lnTo>
                    <a:pt x="1519" y="260"/>
                  </a:lnTo>
                  <a:lnTo>
                    <a:pt x="1456" y="277"/>
                  </a:lnTo>
                  <a:lnTo>
                    <a:pt x="1394" y="297"/>
                  </a:lnTo>
                  <a:lnTo>
                    <a:pt x="1330" y="318"/>
                  </a:lnTo>
                  <a:lnTo>
                    <a:pt x="1268" y="340"/>
                  </a:lnTo>
                  <a:lnTo>
                    <a:pt x="1207" y="365"/>
                  </a:lnTo>
                  <a:lnTo>
                    <a:pt x="1149" y="390"/>
                  </a:lnTo>
                  <a:lnTo>
                    <a:pt x="1095" y="416"/>
                  </a:lnTo>
                  <a:lnTo>
                    <a:pt x="1042" y="443"/>
                  </a:lnTo>
                  <a:lnTo>
                    <a:pt x="995" y="470"/>
                  </a:lnTo>
                  <a:lnTo>
                    <a:pt x="955" y="500"/>
                  </a:lnTo>
                  <a:lnTo>
                    <a:pt x="920" y="527"/>
                  </a:lnTo>
                  <a:lnTo>
                    <a:pt x="906" y="540"/>
                  </a:lnTo>
                  <a:lnTo>
                    <a:pt x="892" y="554"/>
                  </a:lnTo>
                  <a:lnTo>
                    <a:pt x="892" y="554"/>
                  </a:lnTo>
                  <a:lnTo>
                    <a:pt x="881" y="570"/>
                  </a:lnTo>
                  <a:lnTo>
                    <a:pt x="869" y="585"/>
                  </a:lnTo>
                  <a:lnTo>
                    <a:pt x="859" y="605"/>
                  </a:lnTo>
                  <a:lnTo>
                    <a:pt x="848" y="626"/>
                  </a:lnTo>
                  <a:lnTo>
                    <a:pt x="828" y="673"/>
                  </a:lnTo>
                  <a:lnTo>
                    <a:pt x="809" y="726"/>
                  </a:lnTo>
                  <a:lnTo>
                    <a:pt x="793" y="782"/>
                  </a:lnTo>
                  <a:lnTo>
                    <a:pt x="776" y="843"/>
                  </a:lnTo>
                  <a:lnTo>
                    <a:pt x="762" y="905"/>
                  </a:lnTo>
                  <a:lnTo>
                    <a:pt x="748" y="967"/>
                  </a:lnTo>
                  <a:lnTo>
                    <a:pt x="725" y="1092"/>
                  </a:lnTo>
                  <a:lnTo>
                    <a:pt x="706" y="1207"/>
                  </a:lnTo>
                  <a:lnTo>
                    <a:pt x="688" y="1301"/>
                  </a:lnTo>
                  <a:lnTo>
                    <a:pt x="680" y="1338"/>
                  </a:lnTo>
                  <a:lnTo>
                    <a:pt x="675" y="1365"/>
                  </a:lnTo>
                  <a:lnTo>
                    <a:pt x="675" y="1365"/>
                  </a:lnTo>
                  <a:lnTo>
                    <a:pt x="649" y="1465"/>
                  </a:lnTo>
                  <a:lnTo>
                    <a:pt x="634" y="1519"/>
                  </a:lnTo>
                  <a:lnTo>
                    <a:pt x="624" y="1544"/>
                  </a:lnTo>
                  <a:lnTo>
                    <a:pt x="612" y="1570"/>
                  </a:lnTo>
                  <a:lnTo>
                    <a:pt x="599" y="1597"/>
                  </a:lnTo>
                  <a:lnTo>
                    <a:pt x="585" y="1622"/>
                  </a:lnTo>
                  <a:lnTo>
                    <a:pt x="568" y="1646"/>
                  </a:lnTo>
                  <a:lnTo>
                    <a:pt x="548" y="1669"/>
                  </a:lnTo>
                  <a:lnTo>
                    <a:pt x="527" y="1691"/>
                  </a:lnTo>
                  <a:lnTo>
                    <a:pt x="502" y="1712"/>
                  </a:lnTo>
                  <a:lnTo>
                    <a:pt x="472" y="1730"/>
                  </a:lnTo>
                  <a:lnTo>
                    <a:pt x="441" y="1747"/>
                  </a:lnTo>
                  <a:lnTo>
                    <a:pt x="441" y="1747"/>
                  </a:lnTo>
                  <a:lnTo>
                    <a:pt x="408" y="1761"/>
                  </a:lnTo>
                  <a:lnTo>
                    <a:pt x="379" y="1773"/>
                  </a:lnTo>
                  <a:lnTo>
                    <a:pt x="352" y="1778"/>
                  </a:lnTo>
                  <a:lnTo>
                    <a:pt x="328" y="1782"/>
                  </a:lnTo>
                  <a:lnTo>
                    <a:pt x="305" y="1782"/>
                  </a:lnTo>
                  <a:lnTo>
                    <a:pt x="286" y="1778"/>
                  </a:lnTo>
                  <a:lnTo>
                    <a:pt x="268" y="1773"/>
                  </a:lnTo>
                  <a:lnTo>
                    <a:pt x="253" y="1763"/>
                  </a:lnTo>
                  <a:lnTo>
                    <a:pt x="239" y="1751"/>
                  </a:lnTo>
                  <a:lnTo>
                    <a:pt x="227" y="1737"/>
                  </a:lnTo>
                  <a:lnTo>
                    <a:pt x="218" y="1720"/>
                  </a:lnTo>
                  <a:lnTo>
                    <a:pt x="210" y="1700"/>
                  </a:lnTo>
                  <a:lnTo>
                    <a:pt x="202" y="1681"/>
                  </a:lnTo>
                  <a:lnTo>
                    <a:pt x="198" y="1658"/>
                  </a:lnTo>
                  <a:lnTo>
                    <a:pt x="194" y="1632"/>
                  </a:lnTo>
                  <a:lnTo>
                    <a:pt x="192" y="1607"/>
                  </a:lnTo>
                  <a:lnTo>
                    <a:pt x="192" y="1607"/>
                  </a:lnTo>
                  <a:lnTo>
                    <a:pt x="192" y="1593"/>
                  </a:lnTo>
                  <a:lnTo>
                    <a:pt x="192" y="1580"/>
                  </a:lnTo>
                  <a:lnTo>
                    <a:pt x="198" y="1554"/>
                  </a:lnTo>
                  <a:lnTo>
                    <a:pt x="208" y="1531"/>
                  </a:lnTo>
                  <a:lnTo>
                    <a:pt x="220" y="1505"/>
                  </a:lnTo>
                  <a:lnTo>
                    <a:pt x="233" y="1482"/>
                  </a:lnTo>
                  <a:lnTo>
                    <a:pt x="249" y="1461"/>
                  </a:lnTo>
                  <a:lnTo>
                    <a:pt x="282" y="1418"/>
                  </a:lnTo>
                  <a:lnTo>
                    <a:pt x="313" y="1377"/>
                  </a:lnTo>
                  <a:lnTo>
                    <a:pt x="325" y="1357"/>
                  </a:lnTo>
                  <a:lnTo>
                    <a:pt x="334" y="1340"/>
                  </a:lnTo>
                  <a:lnTo>
                    <a:pt x="340" y="1320"/>
                  </a:lnTo>
                  <a:lnTo>
                    <a:pt x="344" y="1305"/>
                  </a:lnTo>
                  <a:lnTo>
                    <a:pt x="342" y="1295"/>
                  </a:lnTo>
                  <a:lnTo>
                    <a:pt x="340" y="1287"/>
                  </a:lnTo>
                  <a:lnTo>
                    <a:pt x="336" y="1279"/>
                  </a:lnTo>
                  <a:lnTo>
                    <a:pt x="332" y="1272"/>
                  </a:lnTo>
                  <a:lnTo>
                    <a:pt x="332" y="1272"/>
                  </a:lnTo>
                  <a:lnTo>
                    <a:pt x="321" y="1258"/>
                  </a:lnTo>
                  <a:lnTo>
                    <a:pt x="307" y="1246"/>
                  </a:lnTo>
                  <a:lnTo>
                    <a:pt x="291" y="1236"/>
                  </a:lnTo>
                  <a:lnTo>
                    <a:pt x="274" y="1229"/>
                  </a:lnTo>
                  <a:lnTo>
                    <a:pt x="256" y="1225"/>
                  </a:lnTo>
                  <a:lnTo>
                    <a:pt x="237" y="1223"/>
                  </a:lnTo>
                  <a:lnTo>
                    <a:pt x="218" y="1223"/>
                  </a:lnTo>
                  <a:lnTo>
                    <a:pt x="198" y="1225"/>
                  </a:lnTo>
                  <a:lnTo>
                    <a:pt x="179" y="1231"/>
                  </a:lnTo>
                  <a:lnTo>
                    <a:pt x="157" y="1238"/>
                  </a:lnTo>
                  <a:lnTo>
                    <a:pt x="138" y="1250"/>
                  </a:lnTo>
                  <a:lnTo>
                    <a:pt x="120" y="1264"/>
                  </a:lnTo>
                  <a:lnTo>
                    <a:pt x="101" y="1279"/>
                  </a:lnTo>
                  <a:lnTo>
                    <a:pt x="83" y="1297"/>
                  </a:lnTo>
                  <a:lnTo>
                    <a:pt x="68" y="1318"/>
                  </a:lnTo>
                  <a:lnTo>
                    <a:pt x="52" y="1342"/>
                  </a:lnTo>
                  <a:lnTo>
                    <a:pt x="52" y="1342"/>
                  </a:lnTo>
                  <a:lnTo>
                    <a:pt x="39" y="1367"/>
                  </a:lnTo>
                  <a:lnTo>
                    <a:pt x="27" y="1396"/>
                  </a:lnTo>
                  <a:lnTo>
                    <a:pt x="17" y="1428"/>
                  </a:lnTo>
                  <a:lnTo>
                    <a:pt x="10" y="1461"/>
                  </a:lnTo>
                  <a:lnTo>
                    <a:pt x="4" y="1494"/>
                  </a:lnTo>
                  <a:lnTo>
                    <a:pt x="0" y="1529"/>
                  </a:lnTo>
                  <a:lnTo>
                    <a:pt x="0" y="1566"/>
                  </a:lnTo>
                  <a:lnTo>
                    <a:pt x="0" y="1601"/>
                  </a:lnTo>
                  <a:lnTo>
                    <a:pt x="4" y="1636"/>
                  </a:lnTo>
                  <a:lnTo>
                    <a:pt x="10" y="1673"/>
                  </a:lnTo>
                  <a:lnTo>
                    <a:pt x="17" y="1708"/>
                  </a:lnTo>
                  <a:lnTo>
                    <a:pt x="27" y="1741"/>
                  </a:lnTo>
                  <a:lnTo>
                    <a:pt x="41" y="1773"/>
                  </a:lnTo>
                  <a:lnTo>
                    <a:pt x="58" y="1804"/>
                  </a:lnTo>
                  <a:lnTo>
                    <a:pt x="78" y="1831"/>
                  </a:lnTo>
                  <a:lnTo>
                    <a:pt x="99" y="1856"/>
                  </a:lnTo>
                  <a:lnTo>
                    <a:pt x="99" y="1856"/>
                  </a:lnTo>
                  <a:lnTo>
                    <a:pt x="124" y="1880"/>
                  </a:lnTo>
                  <a:lnTo>
                    <a:pt x="150" y="1899"/>
                  </a:lnTo>
                  <a:lnTo>
                    <a:pt x="177" y="1917"/>
                  </a:lnTo>
                  <a:lnTo>
                    <a:pt x="206" y="1930"/>
                  </a:lnTo>
                  <a:lnTo>
                    <a:pt x="235" y="1942"/>
                  </a:lnTo>
                  <a:lnTo>
                    <a:pt x="266" y="1952"/>
                  </a:lnTo>
                  <a:lnTo>
                    <a:pt x="297" y="1960"/>
                  </a:lnTo>
                  <a:lnTo>
                    <a:pt x="330" y="1964"/>
                  </a:lnTo>
                  <a:lnTo>
                    <a:pt x="363" y="1966"/>
                  </a:lnTo>
                  <a:lnTo>
                    <a:pt x="396" y="1964"/>
                  </a:lnTo>
                  <a:lnTo>
                    <a:pt x="430" y="1960"/>
                  </a:lnTo>
                  <a:lnTo>
                    <a:pt x="465" y="1954"/>
                  </a:lnTo>
                  <a:lnTo>
                    <a:pt x="498" y="1946"/>
                  </a:lnTo>
                  <a:lnTo>
                    <a:pt x="531" y="1934"/>
                  </a:lnTo>
                  <a:lnTo>
                    <a:pt x="564" y="1921"/>
                  </a:lnTo>
                  <a:lnTo>
                    <a:pt x="597" y="1903"/>
                  </a:lnTo>
                  <a:lnTo>
                    <a:pt x="597" y="1903"/>
                  </a:lnTo>
                  <a:lnTo>
                    <a:pt x="612" y="1893"/>
                  </a:lnTo>
                  <a:lnTo>
                    <a:pt x="630" y="1882"/>
                  </a:lnTo>
                  <a:lnTo>
                    <a:pt x="645" y="1868"/>
                  </a:lnTo>
                  <a:lnTo>
                    <a:pt x="661" y="1852"/>
                  </a:lnTo>
                  <a:lnTo>
                    <a:pt x="692" y="1817"/>
                  </a:lnTo>
                  <a:lnTo>
                    <a:pt x="723" y="1776"/>
                  </a:lnTo>
                  <a:lnTo>
                    <a:pt x="752" y="1734"/>
                  </a:lnTo>
                  <a:lnTo>
                    <a:pt x="782" y="1689"/>
                  </a:lnTo>
                  <a:lnTo>
                    <a:pt x="809" y="1642"/>
                  </a:lnTo>
                  <a:lnTo>
                    <a:pt x="832" y="1595"/>
                  </a:lnTo>
                  <a:lnTo>
                    <a:pt x="877" y="1505"/>
                  </a:lnTo>
                  <a:lnTo>
                    <a:pt x="910" y="1429"/>
                  </a:lnTo>
                  <a:lnTo>
                    <a:pt x="931" y="1377"/>
                  </a:lnTo>
                  <a:lnTo>
                    <a:pt x="939" y="1357"/>
                  </a:lnTo>
                  <a:lnTo>
                    <a:pt x="939" y="1357"/>
                  </a:lnTo>
                  <a:lnTo>
                    <a:pt x="937" y="1426"/>
                  </a:lnTo>
                  <a:lnTo>
                    <a:pt x="937" y="1500"/>
                  </a:lnTo>
                  <a:lnTo>
                    <a:pt x="941" y="1591"/>
                  </a:lnTo>
                  <a:lnTo>
                    <a:pt x="943" y="1642"/>
                  </a:lnTo>
                  <a:lnTo>
                    <a:pt x="947" y="1695"/>
                  </a:lnTo>
                  <a:lnTo>
                    <a:pt x="955" y="1749"/>
                  </a:lnTo>
                  <a:lnTo>
                    <a:pt x="962" y="1802"/>
                  </a:lnTo>
                  <a:lnTo>
                    <a:pt x="972" y="1854"/>
                  </a:lnTo>
                  <a:lnTo>
                    <a:pt x="984" y="1905"/>
                  </a:lnTo>
                  <a:lnTo>
                    <a:pt x="999" y="1952"/>
                  </a:lnTo>
                  <a:lnTo>
                    <a:pt x="1017" y="1997"/>
                  </a:lnTo>
                  <a:lnTo>
                    <a:pt x="1017" y="1997"/>
                  </a:lnTo>
                  <a:lnTo>
                    <a:pt x="1034" y="2040"/>
                  </a:lnTo>
                  <a:lnTo>
                    <a:pt x="1046" y="2084"/>
                  </a:lnTo>
                  <a:lnTo>
                    <a:pt x="1056" y="2127"/>
                  </a:lnTo>
                  <a:lnTo>
                    <a:pt x="1062" y="2172"/>
                  </a:lnTo>
                  <a:lnTo>
                    <a:pt x="1064" y="2217"/>
                  </a:lnTo>
                  <a:lnTo>
                    <a:pt x="1062" y="2264"/>
                  </a:lnTo>
                  <a:lnTo>
                    <a:pt x="1060" y="2307"/>
                  </a:lnTo>
                  <a:lnTo>
                    <a:pt x="1054" y="2352"/>
                  </a:lnTo>
                  <a:lnTo>
                    <a:pt x="1046" y="2394"/>
                  </a:lnTo>
                  <a:lnTo>
                    <a:pt x="1038" y="2437"/>
                  </a:lnTo>
                  <a:lnTo>
                    <a:pt x="1029" y="2478"/>
                  </a:lnTo>
                  <a:lnTo>
                    <a:pt x="1017" y="2517"/>
                  </a:lnTo>
                  <a:lnTo>
                    <a:pt x="994" y="2589"/>
                  </a:lnTo>
                  <a:lnTo>
                    <a:pt x="970" y="2652"/>
                  </a:lnTo>
                  <a:lnTo>
                    <a:pt x="970" y="2652"/>
                  </a:lnTo>
                  <a:lnTo>
                    <a:pt x="945" y="2710"/>
                  </a:lnTo>
                  <a:lnTo>
                    <a:pt x="918" y="2769"/>
                  </a:lnTo>
                  <a:lnTo>
                    <a:pt x="861" y="2882"/>
                  </a:lnTo>
                  <a:lnTo>
                    <a:pt x="836" y="2934"/>
                  </a:lnTo>
                  <a:lnTo>
                    <a:pt x="817" y="2981"/>
                  </a:lnTo>
                  <a:lnTo>
                    <a:pt x="809" y="3003"/>
                  </a:lnTo>
                  <a:lnTo>
                    <a:pt x="803" y="3022"/>
                  </a:lnTo>
                  <a:lnTo>
                    <a:pt x="799" y="3042"/>
                  </a:lnTo>
                  <a:lnTo>
                    <a:pt x="799" y="3057"/>
                  </a:lnTo>
                  <a:lnTo>
                    <a:pt x="799" y="3057"/>
                  </a:lnTo>
                  <a:lnTo>
                    <a:pt x="801" y="3075"/>
                  </a:lnTo>
                  <a:lnTo>
                    <a:pt x="807" y="3094"/>
                  </a:lnTo>
                  <a:lnTo>
                    <a:pt x="813" y="3118"/>
                  </a:lnTo>
                  <a:lnTo>
                    <a:pt x="824" y="3143"/>
                  </a:lnTo>
                  <a:lnTo>
                    <a:pt x="850" y="3202"/>
                  </a:lnTo>
                  <a:lnTo>
                    <a:pt x="879" y="3266"/>
                  </a:lnTo>
                  <a:lnTo>
                    <a:pt x="949" y="3400"/>
                  </a:lnTo>
                  <a:lnTo>
                    <a:pt x="980" y="3467"/>
                  </a:lnTo>
                  <a:lnTo>
                    <a:pt x="1009" y="3525"/>
                  </a:lnTo>
                  <a:lnTo>
                    <a:pt x="1009" y="3525"/>
                  </a:lnTo>
                  <a:lnTo>
                    <a:pt x="1032" y="3584"/>
                  </a:lnTo>
                  <a:lnTo>
                    <a:pt x="1056" y="3644"/>
                  </a:lnTo>
                  <a:lnTo>
                    <a:pt x="1095" y="3763"/>
                  </a:lnTo>
                  <a:lnTo>
                    <a:pt x="1110" y="3816"/>
                  </a:lnTo>
                  <a:lnTo>
                    <a:pt x="1128" y="3860"/>
                  </a:lnTo>
                  <a:lnTo>
                    <a:pt x="1141" y="3896"/>
                  </a:lnTo>
                  <a:lnTo>
                    <a:pt x="1149" y="3907"/>
                  </a:lnTo>
                  <a:lnTo>
                    <a:pt x="1157" y="3915"/>
                  </a:lnTo>
                  <a:lnTo>
                    <a:pt x="1157" y="3915"/>
                  </a:lnTo>
                  <a:lnTo>
                    <a:pt x="1167" y="3921"/>
                  </a:lnTo>
                  <a:lnTo>
                    <a:pt x="1182" y="3925"/>
                  </a:lnTo>
                  <a:lnTo>
                    <a:pt x="1204" y="3929"/>
                  </a:lnTo>
                  <a:lnTo>
                    <a:pt x="1229" y="3931"/>
                  </a:lnTo>
                  <a:lnTo>
                    <a:pt x="1285" y="3933"/>
                  </a:lnTo>
                  <a:lnTo>
                    <a:pt x="1347" y="3931"/>
                  </a:lnTo>
                  <a:lnTo>
                    <a:pt x="1406" y="3929"/>
                  </a:lnTo>
                  <a:lnTo>
                    <a:pt x="1458" y="3927"/>
                  </a:lnTo>
                  <a:lnTo>
                    <a:pt x="1507" y="3923"/>
                  </a:lnTo>
                  <a:lnTo>
                    <a:pt x="1507" y="3923"/>
                  </a:lnTo>
                  <a:lnTo>
                    <a:pt x="1513" y="3927"/>
                  </a:lnTo>
                  <a:lnTo>
                    <a:pt x="1526" y="3935"/>
                  </a:lnTo>
                  <a:lnTo>
                    <a:pt x="1540" y="3940"/>
                  </a:lnTo>
                  <a:lnTo>
                    <a:pt x="1554" y="3944"/>
                  </a:lnTo>
                  <a:lnTo>
                    <a:pt x="1571" y="3946"/>
                  </a:lnTo>
                  <a:lnTo>
                    <a:pt x="1592" y="3946"/>
                  </a:lnTo>
                  <a:lnTo>
                    <a:pt x="1592" y="3946"/>
                  </a:lnTo>
                  <a:lnTo>
                    <a:pt x="1614" y="3944"/>
                  </a:lnTo>
                  <a:lnTo>
                    <a:pt x="1631" y="3938"/>
                  </a:lnTo>
                  <a:lnTo>
                    <a:pt x="1649" y="3931"/>
                  </a:lnTo>
                  <a:lnTo>
                    <a:pt x="1663" y="3923"/>
                  </a:lnTo>
                  <a:lnTo>
                    <a:pt x="1672" y="3913"/>
                  </a:lnTo>
                  <a:lnTo>
                    <a:pt x="1680" y="3907"/>
                  </a:lnTo>
                  <a:lnTo>
                    <a:pt x="1686" y="3899"/>
                  </a:lnTo>
                  <a:lnTo>
                    <a:pt x="1686" y="3899"/>
                  </a:lnTo>
                  <a:lnTo>
                    <a:pt x="1690" y="3903"/>
                  </a:lnTo>
                  <a:lnTo>
                    <a:pt x="1703" y="3911"/>
                  </a:lnTo>
                  <a:lnTo>
                    <a:pt x="1709" y="3911"/>
                  </a:lnTo>
                  <a:lnTo>
                    <a:pt x="1717" y="3911"/>
                  </a:lnTo>
                  <a:lnTo>
                    <a:pt x="1725" y="3907"/>
                  </a:lnTo>
                  <a:lnTo>
                    <a:pt x="1733" y="3899"/>
                  </a:lnTo>
                  <a:lnTo>
                    <a:pt x="1733" y="3899"/>
                  </a:lnTo>
                  <a:lnTo>
                    <a:pt x="1764" y="3853"/>
                  </a:lnTo>
                  <a:lnTo>
                    <a:pt x="1764" y="3853"/>
                  </a:lnTo>
                  <a:lnTo>
                    <a:pt x="1775" y="3851"/>
                  </a:lnTo>
                  <a:lnTo>
                    <a:pt x="1785" y="3845"/>
                  </a:lnTo>
                  <a:lnTo>
                    <a:pt x="1799" y="3837"/>
                  </a:lnTo>
                  <a:lnTo>
                    <a:pt x="1804" y="3829"/>
                  </a:lnTo>
                  <a:lnTo>
                    <a:pt x="1810" y="3821"/>
                  </a:lnTo>
                  <a:lnTo>
                    <a:pt x="1814" y="3812"/>
                  </a:lnTo>
                  <a:lnTo>
                    <a:pt x="1820" y="3798"/>
                  </a:lnTo>
                  <a:lnTo>
                    <a:pt x="1824" y="3784"/>
                  </a:lnTo>
                  <a:lnTo>
                    <a:pt x="1826" y="3769"/>
                  </a:lnTo>
                  <a:lnTo>
                    <a:pt x="1826" y="3749"/>
                  </a:lnTo>
                  <a:lnTo>
                    <a:pt x="1826" y="3728"/>
                  </a:lnTo>
                  <a:lnTo>
                    <a:pt x="1826" y="3728"/>
                  </a:lnTo>
                  <a:lnTo>
                    <a:pt x="1822" y="3706"/>
                  </a:lnTo>
                  <a:lnTo>
                    <a:pt x="1816" y="3687"/>
                  </a:lnTo>
                  <a:lnTo>
                    <a:pt x="1808" y="3669"/>
                  </a:lnTo>
                  <a:lnTo>
                    <a:pt x="1797" y="3656"/>
                  </a:lnTo>
                  <a:lnTo>
                    <a:pt x="1785" y="3644"/>
                  </a:lnTo>
                  <a:lnTo>
                    <a:pt x="1769" y="3632"/>
                  </a:lnTo>
                  <a:lnTo>
                    <a:pt x="1754" y="3625"/>
                  </a:lnTo>
                  <a:lnTo>
                    <a:pt x="1736" y="3617"/>
                  </a:lnTo>
                  <a:lnTo>
                    <a:pt x="1719" y="3611"/>
                  </a:lnTo>
                  <a:lnTo>
                    <a:pt x="1699" y="3607"/>
                  </a:lnTo>
                  <a:lnTo>
                    <a:pt x="1663" y="3601"/>
                  </a:lnTo>
                  <a:lnTo>
                    <a:pt x="1626" y="3601"/>
                  </a:lnTo>
                  <a:lnTo>
                    <a:pt x="1592" y="3603"/>
                  </a:lnTo>
                  <a:lnTo>
                    <a:pt x="1592" y="3603"/>
                  </a:lnTo>
                  <a:lnTo>
                    <a:pt x="1501" y="3613"/>
                  </a:lnTo>
                  <a:lnTo>
                    <a:pt x="1468" y="3619"/>
                  </a:lnTo>
                  <a:lnTo>
                    <a:pt x="1468" y="3619"/>
                  </a:lnTo>
                  <a:lnTo>
                    <a:pt x="1460" y="3609"/>
                  </a:lnTo>
                  <a:lnTo>
                    <a:pt x="1439" y="3586"/>
                  </a:lnTo>
                  <a:lnTo>
                    <a:pt x="1412" y="3547"/>
                  </a:lnTo>
                  <a:lnTo>
                    <a:pt x="1381" y="3500"/>
                  </a:lnTo>
                  <a:lnTo>
                    <a:pt x="1365" y="3472"/>
                  </a:lnTo>
                  <a:lnTo>
                    <a:pt x="1351" y="3445"/>
                  </a:lnTo>
                  <a:lnTo>
                    <a:pt x="1338" y="3416"/>
                  </a:lnTo>
                  <a:lnTo>
                    <a:pt x="1328" y="3387"/>
                  </a:lnTo>
                  <a:lnTo>
                    <a:pt x="1320" y="3356"/>
                  </a:lnTo>
                  <a:lnTo>
                    <a:pt x="1316" y="3326"/>
                  </a:lnTo>
                  <a:lnTo>
                    <a:pt x="1316" y="3297"/>
                  </a:lnTo>
                  <a:lnTo>
                    <a:pt x="1318" y="3281"/>
                  </a:lnTo>
                  <a:lnTo>
                    <a:pt x="1320" y="3268"/>
                  </a:lnTo>
                  <a:lnTo>
                    <a:pt x="1320" y="3268"/>
                  </a:lnTo>
                  <a:lnTo>
                    <a:pt x="1330" y="3237"/>
                  </a:lnTo>
                  <a:lnTo>
                    <a:pt x="1344" y="3200"/>
                  </a:lnTo>
                  <a:lnTo>
                    <a:pt x="1363" y="3159"/>
                  </a:lnTo>
                  <a:lnTo>
                    <a:pt x="1386" y="3114"/>
                  </a:lnTo>
                  <a:lnTo>
                    <a:pt x="1437" y="3018"/>
                  </a:lnTo>
                  <a:lnTo>
                    <a:pt x="1493" y="2923"/>
                  </a:lnTo>
                  <a:lnTo>
                    <a:pt x="1548" y="2833"/>
                  </a:lnTo>
                  <a:lnTo>
                    <a:pt x="1594" y="2759"/>
                  </a:lnTo>
                  <a:lnTo>
                    <a:pt x="1639" y="2691"/>
                  </a:lnTo>
                  <a:lnTo>
                    <a:pt x="2044" y="2075"/>
                  </a:lnTo>
                  <a:lnTo>
                    <a:pt x="2277" y="1856"/>
                  </a:lnTo>
                  <a:lnTo>
                    <a:pt x="4214" y="2075"/>
                  </a:lnTo>
                  <a:lnTo>
                    <a:pt x="4214" y="2075"/>
                  </a:lnTo>
                  <a:lnTo>
                    <a:pt x="4230" y="2135"/>
                  </a:lnTo>
                  <a:lnTo>
                    <a:pt x="4245" y="2201"/>
                  </a:lnTo>
                  <a:lnTo>
                    <a:pt x="4266" y="2277"/>
                  </a:lnTo>
                  <a:lnTo>
                    <a:pt x="4290" y="2361"/>
                  </a:lnTo>
                  <a:lnTo>
                    <a:pt x="4317" y="2439"/>
                  </a:lnTo>
                  <a:lnTo>
                    <a:pt x="4331" y="2476"/>
                  </a:lnTo>
                  <a:lnTo>
                    <a:pt x="4344" y="2508"/>
                  </a:lnTo>
                  <a:lnTo>
                    <a:pt x="4356" y="2537"/>
                  </a:lnTo>
                  <a:lnTo>
                    <a:pt x="4370" y="2558"/>
                  </a:lnTo>
                  <a:lnTo>
                    <a:pt x="4370" y="2558"/>
                  </a:lnTo>
                  <a:lnTo>
                    <a:pt x="4381" y="2582"/>
                  </a:lnTo>
                  <a:lnTo>
                    <a:pt x="4395" y="2613"/>
                  </a:lnTo>
                  <a:lnTo>
                    <a:pt x="4406" y="2650"/>
                  </a:lnTo>
                  <a:lnTo>
                    <a:pt x="4420" y="2695"/>
                  </a:lnTo>
                  <a:lnTo>
                    <a:pt x="4443" y="2794"/>
                  </a:lnTo>
                  <a:lnTo>
                    <a:pt x="4469" y="2903"/>
                  </a:lnTo>
                  <a:lnTo>
                    <a:pt x="4512" y="3116"/>
                  </a:lnTo>
                  <a:lnTo>
                    <a:pt x="4531" y="3200"/>
                  </a:lnTo>
                  <a:lnTo>
                    <a:pt x="4541" y="3235"/>
                  </a:lnTo>
                  <a:lnTo>
                    <a:pt x="4548" y="3260"/>
                  </a:lnTo>
                  <a:lnTo>
                    <a:pt x="4548" y="3260"/>
                  </a:lnTo>
                  <a:lnTo>
                    <a:pt x="4583" y="3348"/>
                  </a:lnTo>
                  <a:lnTo>
                    <a:pt x="4601" y="3393"/>
                  </a:lnTo>
                  <a:lnTo>
                    <a:pt x="4617" y="3435"/>
                  </a:lnTo>
                  <a:lnTo>
                    <a:pt x="4630" y="3478"/>
                  </a:lnTo>
                  <a:lnTo>
                    <a:pt x="4640" y="3521"/>
                  </a:lnTo>
                  <a:lnTo>
                    <a:pt x="4642" y="3543"/>
                  </a:lnTo>
                  <a:lnTo>
                    <a:pt x="4644" y="3562"/>
                  </a:lnTo>
                  <a:lnTo>
                    <a:pt x="4644" y="3584"/>
                  </a:lnTo>
                  <a:lnTo>
                    <a:pt x="4642" y="3603"/>
                  </a:lnTo>
                  <a:lnTo>
                    <a:pt x="4642" y="3603"/>
                  </a:lnTo>
                  <a:lnTo>
                    <a:pt x="4636" y="3640"/>
                  </a:lnTo>
                  <a:lnTo>
                    <a:pt x="4630" y="3675"/>
                  </a:lnTo>
                  <a:lnTo>
                    <a:pt x="4626" y="3706"/>
                  </a:lnTo>
                  <a:lnTo>
                    <a:pt x="4622" y="3734"/>
                  </a:lnTo>
                  <a:lnTo>
                    <a:pt x="4622" y="3761"/>
                  </a:lnTo>
                  <a:lnTo>
                    <a:pt x="4624" y="3773"/>
                  </a:lnTo>
                  <a:lnTo>
                    <a:pt x="4628" y="3786"/>
                  </a:lnTo>
                  <a:lnTo>
                    <a:pt x="4632" y="3798"/>
                  </a:lnTo>
                  <a:lnTo>
                    <a:pt x="4640" y="3812"/>
                  </a:lnTo>
                  <a:lnTo>
                    <a:pt x="4648" y="3823"/>
                  </a:lnTo>
                  <a:lnTo>
                    <a:pt x="4657" y="3837"/>
                  </a:lnTo>
                  <a:lnTo>
                    <a:pt x="4657" y="3837"/>
                  </a:lnTo>
                  <a:lnTo>
                    <a:pt x="4669" y="3849"/>
                  </a:lnTo>
                  <a:lnTo>
                    <a:pt x="4681" y="3858"/>
                  </a:lnTo>
                  <a:lnTo>
                    <a:pt x="4694" y="3866"/>
                  </a:lnTo>
                  <a:lnTo>
                    <a:pt x="4706" y="3872"/>
                  </a:lnTo>
                  <a:lnTo>
                    <a:pt x="4720" y="3878"/>
                  </a:lnTo>
                  <a:lnTo>
                    <a:pt x="4733" y="3880"/>
                  </a:lnTo>
                  <a:lnTo>
                    <a:pt x="4758" y="3882"/>
                  </a:lnTo>
                  <a:lnTo>
                    <a:pt x="4780" y="3882"/>
                  </a:lnTo>
                  <a:lnTo>
                    <a:pt x="4797" y="3880"/>
                  </a:lnTo>
                  <a:lnTo>
                    <a:pt x="4813" y="3876"/>
                  </a:lnTo>
                  <a:lnTo>
                    <a:pt x="4906" y="3876"/>
                  </a:lnTo>
                  <a:lnTo>
                    <a:pt x="4906" y="3876"/>
                  </a:lnTo>
                  <a:lnTo>
                    <a:pt x="4926" y="3880"/>
                  </a:lnTo>
                  <a:lnTo>
                    <a:pt x="4974" y="3886"/>
                  </a:lnTo>
                  <a:lnTo>
                    <a:pt x="5002" y="3890"/>
                  </a:lnTo>
                  <a:lnTo>
                    <a:pt x="5031" y="3890"/>
                  </a:lnTo>
                  <a:lnTo>
                    <a:pt x="5056" y="3890"/>
                  </a:lnTo>
                  <a:lnTo>
                    <a:pt x="5068" y="3886"/>
                  </a:lnTo>
                  <a:lnTo>
                    <a:pt x="5077" y="3884"/>
                  </a:lnTo>
                  <a:lnTo>
                    <a:pt x="5077" y="3884"/>
                  </a:lnTo>
                  <a:lnTo>
                    <a:pt x="5095" y="3876"/>
                  </a:lnTo>
                  <a:lnTo>
                    <a:pt x="5109" y="3868"/>
                  </a:lnTo>
                  <a:lnTo>
                    <a:pt x="5118" y="3860"/>
                  </a:lnTo>
                  <a:lnTo>
                    <a:pt x="5126" y="3855"/>
                  </a:lnTo>
                  <a:lnTo>
                    <a:pt x="5138" y="3841"/>
                  </a:lnTo>
                  <a:lnTo>
                    <a:pt x="5140" y="3837"/>
                  </a:lnTo>
                  <a:lnTo>
                    <a:pt x="5140" y="3837"/>
                  </a:lnTo>
                  <a:lnTo>
                    <a:pt x="5157" y="3841"/>
                  </a:lnTo>
                  <a:lnTo>
                    <a:pt x="5175" y="3845"/>
                  </a:lnTo>
                  <a:lnTo>
                    <a:pt x="5198" y="3843"/>
                  </a:lnTo>
                  <a:lnTo>
                    <a:pt x="5210" y="3843"/>
                  </a:lnTo>
                  <a:lnTo>
                    <a:pt x="5221" y="3839"/>
                  </a:lnTo>
                  <a:lnTo>
                    <a:pt x="5235" y="3833"/>
                  </a:lnTo>
                  <a:lnTo>
                    <a:pt x="5249" y="3827"/>
                  </a:lnTo>
                  <a:lnTo>
                    <a:pt x="5260" y="3818"/>
                  </a:lnTo>
                  <a:lnTo>
                    <a:pt x="5274" y="3806"/>
                  </a:lnTo>
                  <a:lnTo>
                    <a:pt x="5284" y="3792"/>
                  </a:lnTo>
                  <a:lnTo>
                    <a:pt x="5295" y="3775"/>
                  </a:lnTo>
                  <a:lnTo>
                    <a:pt x="5295" y="3775"/>
                  </a:lnTo>
                  <a:lnTo>
                    <a:pt x="5315" y="3738"/>
                  </a:lnTo>
                  <a:lnTo>
                    <a:pt x="5328" y="3704"/>
                  </a:lnTo>
                  <a:lnTo>
                    <a:pt x="5336" y="3675"/>
                  </a:lnTo>
                  <a:lnTo>
                    <a:pt x="5340" y="3660"/>
                  </a:lnTo>
                  <a:lnTo>
                    <a:pt x="5340" y="3646"/>
                  </a:lnTo>
                  <a:lnTo>
                    <a:pt x="5340" y="3634"/>
                  </a:lnTo>
                  <a:lnTo>
                    <a:pt x="5336" y="3623"/>
                  </a:lnTo>
                  <a:lnTo>
                    <a:pt x="5332" y="3611"/>
                  </a:lnTo>
                  <a:lnTo>
                    <a:pt x="5326" y="3601"/>
                  </a:lnTo>
                  <a:lnTo>
                    <a:pt x="5317" y="3589"/>
                  </a:lnTo>
                  <a:lnTo>
                    <a:pt x="5307" y="3582"/>
                  </a:lnTo>
                  <a:lnTo>
                    <a:pt x="5295" y="3572"/>
                  </a:lnTo>
                  <a:lnTo>
                    <a:pt x="5280" y="3564"/>
                  </a:lnTo>
                  <a:lnTo>
                    <a:pt x="5280" y="3564"/>
                  </a:lnTo>
                  <a:lnTo>
                    <a:pt x="5262" y="3556"/>
                  </a:lnTo>
                  <a:lnTo>
                    <a:pt x="5245" y="3550"/>
                  </a:lnTo>
                  <a:lnTo>
                    <a:pt x="5208" y="3541"/>
                  </a:lnTo>
                  <a:lnTo>
                    <a:pt x="5169" y="3533"/>
                  </a:lnTo>
                  <a:lnTo>
                    <a:pt x="5132" y="3529"/>
                  </a:lnTo>
                  <a:lnTo>
                    <a:pt x="5097" y="3527"/>
                  </a:lnTo>
                  <a:lnTo>
                    <a:pt x="5072" y="3525"/>
                  </a:lnTo>
                  <a:lnTo>
                    <a:pt x="5046" y="3525"/>
                  </a:lnTo>
                  <a:lnTo>
                    <a:pt x="4992" y="3377"/>
                  </a:lnTo>
                  <a:lnTo>
                    <a:pt x="4992" y="3377"/>
                  </a:lnTo>
                  <a:lnTo>
                    <a:pt x="5002" y="3340"/>
                  </a:lnTo>
                  <a:lnTo>
                    <a:pt x="5025" y="3240"/>
                  </a:lnTo>
                  <a:lnTo>
                    <a:pt x="5040" y="3170"/>
                  </a:lnTo>
                  <a:lnTo>
                    <a:pt x="5056" y="3092"/>
                  </a:lnTo>
                  <a:lnTo>
                    <a:pt x="5072" y="3009"/>
                  </a:lnTo>
                  <a:lnTo>
                    <a:pt x="5085" y="2917"/>
                  </a:lnTo>
                  <a:lnTo>
                    <a:pt x="5085" y="2917"/>
                  </a:lnTo>
                  <a:lnTo>
                    <a:pt x="5163" y="2404"/>
                  </a:lnTo>
                  <a:lnTo>
                    <a:pt x="5198" y="2166"/>
                  </a:lnTo>
                  <a:lnTo>
                    <a:pt x="5217" y="2051"/>
                  </a:lnTo>
                  <a:lnTo>
                    <a:pt x="5217" y="2051"/>
                  </a:lnTo>
                  <a:lnTo>
                    <a:pt x="5229" y="1995"/>
                  </a:lnTo>
                  <a:lnTo>
                    <a:pt x="5237" y="1964"/>
                  </a:lnTo>
                  <a:lnTo>
                    <a:pt x="5249" y="1927"/>
                  </a:lnTo>
                  <a:lnTo>
                    <a:pt x="5249" y="1927"/>
                  </a:lnTo>
                  <a:lnTo>
                    <a:pt x="5260" y="1882"/>
                  </a:lnTo>
                  <a:lnTo>
                    <a:pt x="5278" y="1798"/>
                  </a:lnTo>
                  <a:lnTo>
                    <a:pt x="5324" y="1568"/>
                  </a:lnTo>
                  <a:lnTo>
                    <a:pt x="5389" y="1248"/>
                  </a:lnTo>
                  <a:lnTo>
                    <a:pt x="4922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3F647E57-1F81-4FAA-9E49-C7CBBACCB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700" y="2871788"/>
              <a:ext cx="3643313" cy="1571625"/>
            </a:xfrm>
            <a:custGeom>
              <a:avLst/>
              <a:gdLst>
                <a:gd name="T0" fmla="*/ 422 w 2295"/>
                <a:gd name="T1" fmla="*/ 70 h 990"/>
                <a:gd name="T2" fmla="*/ 345 w 2295"/>
                <a:gd name="T3" fmla="*/ 248 h 990"/>
                <a:gd name="T4" fmla="*/ 203 w 2295"/>
                <a:gd name="T5" fmla="*/ 406 h 990"/>
                <a:gd name="T6" fmla="*/ 39 w 2295"/>
                <a:gd name="T7" fmla="*/ 608 h 990"/>
                <a:gd name="T8" fmla="*/ 47 w 2295"/>
                <a:gd name="T9" fmla="*/ 655 h 990"/>
                <a:gd name="T10" fmla="*/ 234 w 2295"/>
                <a:gd name="T11" fmla="*/ 601 h 990"/>
                <a:gd name="T12" fmla="*/ 413 w 2295"/>
                <a:gd name="T13" fmla="*/ 624 h 990"/>
                <a:gd name="T14" fmla="*/ 568 w 2295"/>
                <a:gd name="T15" fmla="*/ 717 h 990"/>
                <a:gd name="T16" fmla="*/ 646 w 2295"/>
                <a:gd name="T17" fmla="*/ 827 h 990"/>
                <a:gd name="T18" fmla="*/ 755 w 2295"/>
                <a:gd name="T19" fmla="*/ 725 h 990"/>
                <a:gd name="T20" fmla="*/ 895 w 2295"/>
                <a:gd name="T21" fmla="*/ 827 h 990"/>
                <a:gd name="T22" fmla="*/ 910 w 2295"/>
                <a:gd name="T23" fmla="*/ 772 h 990"/>
                <a:gd name="T24" fmla="*/ 1035 w 2295"/>
                <a:gd name="T25" fmla="*/ 803 h 990"/>
                <a:gd name="T26" fmla="*/ 1146 w 2295"/>
                <a:gd name="T27" fmla="*/ 842 h 990"/>
                <a:gd name="T28" fmla="*/ 1198 w 2295"/>
                <a:gd name="T29" fmla="*/ 928 h 990"/>
                <a:gd name="T30" fmla="*/ 1377 w 2295"/>
                <a:gd name="T31" fmla="*/ 928 h 990"/>
                <a:gd name="T32" fmla="*/ 1408 w 2295"/>
                <a:gd name="T33" fmla="*/ 850 h 990"/>
                <a:gd name="T34" fmla="*/ 1525 w 2295"/>
                <a:gd name="T35" fmla="*/ 881 h 990"/>
                <a:gd name="T36" fmla="*/ 1681 w 2295"/>
                <a:gd name="T37" fmla="*/ 975 h 990"/>
                <a:gd name="T38" fmla="*/ 1719 w 2295"/>
                <a:gd name="T39" fmla="*/ 881 h 990"/>
                <a:gd name="T40" fmla="*/ 1859 w 2295"/>
                <a:gd name="T41" fmla="*/ 951 h 990"/>
                <a:gd name="T42" fmla="*/ 1900 w 2295"/>
                <a:gd name="T43" fmla="*/ 887 h 990"/>
                <a:gd name="T44" fmla="*/ 1928 w 2295"/>
                <a:gd name="T45" fmla="*/ 934 h 990"/>
                <a:gd name="T46" fmla="*/ 2093 w 2295"/>
                <a:gd name="T47" fmla="*/ 881 h 990"/>
                <a:gd name="T48" fmla="*/ 2295 w 2295"/>
                <a:gd name="T49" fmla="*/ 959 h 990"/>
                <a:gd name="T50" fmla="*/ 2233 w 2295"/>
                <a:gd name="T51" fmla="*/ 733 h 990"/>
                <a:gd name="T52" fmla="*/ 2248 w 2295"/>
                <a:gd name="T53" fmla="*/ 606 h 990"/>
                <a:gd name="T54" fmla="*/ 2169 w 2295"/>
                <a:gd name="T55" fmla="*/ 406 h 990"/>
                <a:gd name="T56" fmla="*/ 2116 w 2295"/>
                <a:gd name="T57" fmla="*/ 351 h 990"/>
                <a:gd name="T58" fmla="*/ 2011 w 2295"/>
                <a:gd name="T59" fmla="*/ 372 h 990"/>
                <a:gd name="T60" fmla="*/ 1922 w 2295"/>
                <a:gd name="T61" fmla="*/ 359 h 990"/>
                <a:gd name="T62" fmla="*/ 1910 w 2295"/>
                <a:gd name="T63" fmla="*/ 291 h 990"/>
                <a:gd name="T64" fmla="*/ 1852 w 2295"/>
                <a:gd name="T65" fmla="*/ 273 h 990"/>
                <a:gd name="T66" fmla="*/ 1731 w 2295"/>
                <a:gd name="T67" fmla="*/ 263 h 990"/>
                <a:gd name="T68" fmla="*/ 1694 w 2295"/>
                <a:gd name="T69" fmla="*/ 220 h 990"/>
                <a:gd name="T70" fmla="*/ 1702 w 2295"/>
                <a:gd name="T71" fmla="*/ 168 h 990"/>
                <a:gd name="T72" fmla="*/ 1577 w 2295"/>
                <a:gd name="T73" fmla="*/ 179 h 990"/>
                <a:gd name="T74" fmla="*/ 1430 w 2295"/>
                <a:gd name="T75" fmla="*/ 179 h 990"/>
                <a:gd name="T76" fmla="*/ 1428 w 2295"/>
                <a:gd name="T77" fmla="*/ 150 h 990"/>
                <a:gd name="T78" fmla="*/ 1428 w 2295"/>
                <a:gd name="T79" fmla="*/ 115 h 990"/>
                <a:gd name="T80" fmla="*/ 1307 w 2295"/>
                <a:gd name="T81" fmla="*/ 137 h 990"/>
                <a:gd name="T82" fmla="*/ 1198 w 2295"/>
                <a:gd name="T83" fmla="*/ 203 h 990"/>
                <a:gd name="T84" fmla="*/ 1070 w 2295"/>
                <a:gd name="T85" fmla="*/ 294 h 990"/>
                <a:gd name="T86" fmla="*/ 1027 w 2295"/>
                <a:gd name="T87" fmla="*/ 269 h 990"/>
                <a:gd name="T88" fmla="*/ 996 w 2295"/>
                <a:gd name="T89" fmla="*/ 273 h 990"/>
                <a:gd name="T90" fmla="*/ 926 w 2295"/>
                <a:gd name="T91" fmla="*/ 326 h 990"/>
                <a:gd name="T92" fmla="*/ 895 w 2295"/>
                <a:gd name="T93" fmla="*/ 320 h 990"/>
                <a:gd name="T94" fmla="*/ 866 w 2295"/>
                <a:gd name="T95" fmla="*/ 137 h 990"/>
                <a:gd name="T96" fmla="*/ 837 w 2295"/>
                <a:gd name="T97" fmla="*/ 107 h 990"/>
                <a:gd name="T98" fmla="*/ 718 w 2295"/>
                <a:gd name="T99" fmla="*/ 177 h 990"/>
                <a:gd name="T100" fmla="*/ 646 w 2295"/>
                <a:gd name="T101" fmla="*/ 172 h 990"/>
                <a:gd name="T102" fmla="*/ 570 w 2295"/>
                <a:gd name="T103" fmla="*/ 125 h 990"/>
                <a:gd name="T104" fmla="*/ 518 w 2295"/>
                <a:gd name="T105" fmla="*/ 43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95" h="990">
                  <a:moveTo>
                    <a:pt x="483" y="0"/>
                  </a:moveTo>
                  <a:lnTo>
                    <a:pt x="483" y="0"/>
                  </a:lnTo>
                  <a:lnTo>
                    <a:pt x="475" y="8"/>
                  </a:lnTo>
                  <a:lnTo>
                    <a:pt x="455" y="25"/>
                  </a:lnTo>
                  <a:lnTo>
                    <a:pt x="432" y="55"/>
                  </a:lnTo>
                  <a:lnTo>
                    <a:pt x="422" y="70"/>
                  </a:lnTo>
                  <a:lnTo>
                    <a:pt x="413" y="86"/>
                  </a:lnTo>
                  <a:lnTo>
                    <a:pt x="413" y="86"/>
                  </a:lnTo>
                  <a:lnTo>
                    <a:pt x="395" y="131"/>
                  </a:lnTo>
                  <a:lnTo>
                    <a:pt x="372" y="187"/>
                  </a:lnTo>
                  <a:lnTo>
                    <a:pt x="358" y="218"/>
                  </a:lnTo>
                  <a:lnTo>
                    <a:pt x="345" y="248"/>
                  </a:lnTo>
                  <a:lnTo>
                    <a:pt x="329" y="275"/>
                  </a:lnTo>
                  <a:lnTo>
                    <a:pt x="311" y="296"/>
                  </a:lnTo>
                  <a:lnTo>
                    <a:pt x="311" y="296"/>
                  </a:lnTo>
                  <a:lnTo>
                    <a:pt x="275" y="335"/>
                  </a:lnTo>
                  <a:lnTo>
                    <a:pt x="236" y="372"/>
                  </a:lnTo>
                  <a:lnTo>
                    <a:pt x="203" y="406"/>
                  </a:lnTo>
                  <a:lnTo>
                    <a:pt x="179" y="429"/>
                  </a:lnTo>
                  <a:lnTo>
                    <a:pt x="179" y="429"/>
                  </a:lnTo>
                  <a:lnTo>
                    <a:pt x="111" y="513"/>
                  </a:lnTo>
                  <a:lnTo>
                    <a:pt x="68" y="567"/>
                  </a:lnTo>
                  <a:lnTo>
                    <a:pt x="39" y="608"/>
                  </a:lnTo>
                  <a:lnTo>
                    <a:pt x="39" y="608"/>
                  </a:lnTo>
                  <a:lnTo>
                    <a:pt x="30" y="624"/>
                  </a:lnTo>
                  <a:lnTo>
                    <a:pt x="22" y="640"/>
                  </a:lnTo>
                  <a:lnTo>
                    <a:pt x="10" y="669"/>
                  </a:lnTo>
                  <a:lnTo>
                    <a:pt x="2" y="692"/>
                  </a:lnTo>
                  <a:lnTo>
                    <a:pt x="0" y="702"/>
                  </a:lnTo>
                  <a:lnTo>
                    <a:pt x="47" y="655"/>
                  </a:lnTo>
                  <a:lnTo>
                    <a:pt x="55" y="717"/>
                  </a:lnTo>
                  <a:lnTo>
                    <a:pt x="125" y="616"/>
                  </a:lnTo>
                  <a:lnTo>
                    <a:pt x="133" y="655"/>
                  </a:lnTo>
                  <a:lnTo>
                    <a:pt x="171" y="585"/>
                  </a:lnTo>
                  <a:lnTo>
                    <a:pt x="179" y="710"/>
                  </a:lnTo>
                  <a:lnTo>
                    <a:pt x="234" y="601"/>
                  </a:lnTo>
                  <a:lnTo>
                    <a:pt x="265" y="725"/>
                  </a:lnTo>
                  <a:lnTo>
                    <a:pt x="319" y="601"/>
                  </a:lnTo>
                  <a:lnTo>
                    <a:pt x="335" y="702"/>
                  </a:lnTo>
                  <a:lnTo>
                    <a:pt x="358" y="632"/>
                  </a:lnTo>
                  <a:lnTo>
                    <a:pt x="366" y="702"/>
                  </a:lnTo>
                  <a:lnTo>
                    <a:pt x="413" y="624"/>
                  </a:lnTo>
                  <a:lnTo>
                    <a:pt x="444" y="725"/>
                  </a:lnTo>
                  <a:lnTo>
                    <a:pt x="467" y="679"/>
                  </a:lnTo>
                  <a:lnTo>
                    <a:pt x="490" y="772"/>
                  </a:lnTo>
                  <a:lnTo>
                    <a:pt x="506" y="733"/>
                  </a:lnTo>
                  <a:lnTo>
                    <a:pt x="522" y="780"/>
                  </a:lnTo>
                  <a:lnTo>
                    <a:pt x="568" y="717"/>
                  </a:lnTo>
                  <a:lnTo>
                    <a:pt x="576" y="819"/>
                  </a:lnTo>
                  <a:lnTo>
                    <a:pt x="607" y="702"/>
                  </a:lnTo>
                  <a:lnTo>
                    <a:pt x="607" y="702"/>
                  </a:lnTo>
                  <a:lnTo>
                    <a:pt x="627" y="766"/>
                  </a:lnTo>
                  <a:lnTo>
                    <a:pt x="640" y="811"/>
                  </a:lnTo>
                  <a:lnTo>
                    <a:pt x="646" y="827"/>
                  </a:lnTo>
                  <a:lnTo>
                    <a:pt x="646" y="827"/>
                  </a:lnTo>
                  <a:lnTo>
                    <a:pt x="652" y="807"/>
                  </a:lnTo>
                  <a:lnTo>
                    <a:pt x="662" y="772"/>
                  </a:lnTo>
                  <a:lnTo>
                    <a:pt x="677" y="725"/>
                  </a:lnTo>
                  <a:lnTo>
                    <a:pt x="708" y="842"/>
                  </a:lnTo>
                  <a:lnTo>
                    <a:pt x="755" y="725"/>
                  </a:lnTo>
                  <a:lnTo>
                    <a:pt x="747" y="850"/>
                  </a:lnTo>
                  <a:lnTo>
                    <a:pt x="817" y="749"/>
                  </a:lnTo>
                  <a:lnTo>
                    <a:pt x="848" y="842"/>
                  </a:lnTo>
                  <a:lnTo>
                    <a:pt x="872" y="749"/>
                  </a:lnTo>
                  <a:lnTo>
                    <a:pt x="872" y="749"/>
                  </a:lnTo>
                  <a:lnTo>
                    <a:pt x="895" y="827"/>
                  </a:lnTo>
                  <a:lnTo>
                    <a:pt x="895" y="827"/>
                  </a:lnTo>
                  <a:lnTo>
                    <a:pt x="895" y="827"/>
                  </a:lnTo>
                  <a:lnTo>
                    <a:pt x="897" y="827"/>
                  </a:lnTo>
                  <a:lnTo>
                    <a:pt x="899" y="821"/>
                  </a:lnTo>
                  <a:lnTo>
                    <a:pt x="903" y="801"/>
                  </a:lnTo>
                  <a:lnTo>
                    <a:pt x="910" y="772"/>
                  </a:lnTo>
                  <a:lnTo>
                    <a:pt x="942" y="873"/>
                  </a:lnTo>
                  <a:lnTo>
                    <a:pt x="957" y="764"/>
                  </a:lnTo>
                  <a:lnTo>
                    <a:pt x="980" y="819"/>
                  </a:lnTo>
                  <a:lnTo>
                    <a:pt x="1004" y="780"/>
                  </a:lnTo>
                  <a:lnTo>
                    <a:pt x="1019" y="850"/>
                  </a:lnTo>
                  <a:lnTo>
                    <a:pt x="1035" y="803"/>
                  </a:lnTo>
                  <a:lnTo>
                    <a:pt x="1066" y="928"/>
                  </a:lnTo>
                  <a:lnTo>
                    <a:pt x="1097" y="889"/>
                  </a:lnTo>
                  <a:lnTo>
                    <a:pt x="1120" y="944"/>
                  </a:lnTo>
                  <a:lnTo>
                    <a:pt x="1120" y="944"/>
                  </a:lnTo>
                  <a:lnTo>
                    <a:pt x="1136" y="881"/>
                  </a:lnTo>
                  <a:lnTo>
                    <a:pt x="1146" y="842"/>
                  </a:lnTo>
                  <a:lnTo>
                    <a:pt x="1150" y="829"/>
                  </a:lnTo>
                  <a:lnTo>
                    <a:pt x="1152" y="827"/>
                  </a:lnTo>
                  <a:lnTo>
                    <a:pt x="1152" y="827"/>
                  </a:lnTo>
                  <a:lnTo>
                    <a:pt x="1152" y="827"/>
                  </a:lnTo>
                  <a:lnTo>
                    <a:pt x="1175" y="879"/>
                  </a:lnTo>
                  <a:lnTo>
                    <a:pt x="1198" y="928"/>
                  </a:lnTo>
                  <a:lnTo>
                    <a:pt x="1198" y="827"/>
                  </a:lnTo>
                  <a:lnTo>
                    <a:pt x="1276" y="920"/>
                  </a:lnTo>
                  <a:lnTo>
                    <a:pt x="1284" y="850"/>
                  </a:lnTo>
                  <a:lnTo>
                    <a:pt x="1307" y="897"/>
                  </a:lnTo>
                  <a:lnTo>
                    <a:pt x="1331" y="803"/>
                  </a:lnTo>
                  <a:lnTo>
                    <a:pt x="1377" y="928"/>
                  </a:lnTo>
                  <a:lnTo>
                    <a:pt x="1377" y="928"/>
                  </a:lnTo>
                  <a:lnTo>
                    <a:pt x="1393" y="885"/>
                  </a:lnTo>
                  <a:lnTo>
                    <a:pt x="1404" y="860"/>
                  </a:lnTo>
                  <a:lnTo>
                    <a:pt x="1406" y="852"/>
                  </a:lnTo>
                  <a:lnTo>
                    <a:pt x="1408" y="850"/>
                  </a:lnTo>
                  <a:lnTo>
                    <a:pt x="1408" y="850"/>
                  </a:lnTo>
                  <a:lnTo>
                    <a:pt x="1412" y="868"/>
                  </a:lnTo>
                  <a:lnTo>
                    <a:pt x="1420" y="899"/>
                  </a:lnTo>
                  <a:lnTo>
                    <a:pt x="1432" y="944"/>
                  </a:lnTo>
                  <a:lnTo>
                    <a:pt x="1471" y="858"/>
                  </a:lnTo>
                  <a:lnTo>
                    <a:pt x="1502" y="944"/>
                  </a:lnTo>
                  <a:lnTo>
                    <a:pt x="1525" y="881"/>
                  </a:lnTo>
                  <a:lnTo>
                    <a:pt x="1548" y="920"/>
                  </a:lnTo>
                  <a:lnTo>
                    <a:pt x="1595" y="850"/>
                  </a:lnTo>
                  <a:lnTo>
                    <a:pt x="1618" y="967"/>
                  </a:lnTo>
                  <a:lnTo>
                    <a:pt x="1642" y="873"/>
                  </a:lnTo>
                  <a:lnTo>
                    <a:pt x="1681" y="975"/>
                  </a:lnTo>
                  <a:lnTo>
                    <a:pt x="1681" y="975"/>
                  </a:lnTo>
                  <a:lnTo>
                    <a:pt x="1700" y="924"/>
                  </a:lnTo>
                  <a:lnTo>
                    <a:pt x="1712" y="891"/>
                  </a:lnTo>
                  <a:lnTo>
                    <a:pt x="1718" y="883"/>
                  </a:lnTo>
                  <a:lnTo>
                    <a:pt x="1719" y="881"/>
                  </a:lnTo>
                  <a:lnTo>
                    <a:pt x="1719" y="881"/>
                  </a:lnTo>
                  <a:lnTo>
                    <a:pt x="1719" y="881"/>
                  </a:lnTo>
                  <a:lnTo>
                    <a:pt x="1727" y="940"/>
                  </a:lnTo>
                  <a:lnTo>
                    <a:pt x="1735" y="990"/>
                  </a:lnTo>
                  <a:lnTo>
                    <a:pt x="1766" y="897"/>
                  </a:lnTo>
                  <a:lnTo>
                    <a:pt x="1805" y="975"/>
                  </a:lnTo>
                  <a:lnTo>
                    <a:pt x="1844" y="881"/>
                  </a:lnTo>
                  <a:lnTo>
                    <a:pt x="1859" y="951"/>
                  </a:lnTo>
                  <a:lnTo>
                    <a:pt x="1859" y="951"/>
                  </a:lnTo>
                  <a:lnTo>
                    <a:pt x="1865" y="940"/>
                  </a:lnTo>
                  <a:lnTo>
                    <a:pt x="1877" y="914"/>
                  </a:lnTo>
                  <a:lnTo>
                    <a:pt x="1885" y="903"/>
                  </a:lnTo>
                  <a:lnTo>
                    <a:pt x="1893" y="893"/>
                  </a:lnTo>
                  <a:lnTo>
                    <a:pt x="1900" y="887"/>
                  </a:lnTo>
                  <a:lnTo>
                    <a:pt x="1904" y="887"/>
                  </a:lnTo>
                  <a:lnTo>
                    <a:pt x="1906" y="889"/>
                  </a:lnTo>
                  <a:lnTo>
                    <a:pt x="1906" y="889"/>
                  </a:lnTo>
                  <a:lnTo>
                    <a:pt x="1912" y="897"/>
                  </a:lnTo>
                  <a:lnTo>
                    <a:pt x="1916" y="907"/>
                  </a:lnTo>
                  <a:lnTo>
                    <a:pt x="1928" y="934"/>
                  </a:lnTo>
                  <a:lnTo>
                    <a:pt x="1937" y="967"/>
                  </a:lnTo>
                  <a:lnTo>
                    <a:pt x="1961" y="897"/>
                  </a:lnTo>
                  <a:lnTo>
                    <a:pt x="1984" y="951"/>
                  </a:lnTo>
                  <a:lnTo>
                    <a:pt x="2015" y="873"/>
                  </a:lnTo>
                  <a:lnTo>
                    <a:pt x="2054" y="944"/>
                  </a:lnTo>
                  <a:lnTo>
                    <a:pt x="2093" y="881"/>
                  </a:lnTo>
                  <a:lnTo>
                    <a:pt x="2116" y="951"/>
                  </a:lnTo>
                  <a:lnTo>
                    <a:pt x="2140" y="873"/>
                  </a:lnTo>
                  <a:lnTo>
                    <a:pt x="2178" y="928"/>
                  </a:lnTo>
                  <a:lnTo>
                    <a:pt x="2186" y="881"/>
                  </a:lnTo>
                  <a:lnTo>
                    <a:pt x="2295" y="959"/>
                  </a:lnTo>
                  <a:lnTo>
                    <a:pt x="2295" y="959"/>
                  </a:lnTo>
                  <a:lnTo>
                    <a:pt x="2285" y="932"/>
                  </a:lnTo>
                  <a:lnTo>
                    <a:pt x="2264" y="870"/>
                  </a:lnTo>
                  <a:lnTo>
                    <a:pt x="2252" y="833"/>
                  </a:lnTo>
                  <a:lnTo>
                    <a:pt x="2243" y="795"/>
                  </a:lnTo>
                  <a:lnTo>
                    <a:pt x="2235" y="760"/>
                  </a:lnTo>
                  <a:lnTo>
                    <a:pt x="2233" y="733"/>
                  </a:lnTo>
                  <a:lnTo>
                    <a:pt x="2233" y="733"/>
                  </a:lnTo>
                  <a:lnTo>
                    <a:pt x="2235" y="712"/>
                  </a:lnTo>
                  <a:lnTo>
                    <a:pt x="2239" y="690"/>
                  </a:lnTo>
                  <a:lnTo>
                    <a:pt x="2246" y="651"/>
                  </a:lnTo>
                  <a:lnTo>
                    <a:pt x="2248" y="630"/>
                  </a:lnTo>
                  <a:lnTo>
                    <a:pt x="2248" y="606"/>
                  </a:lnTo>
                  <a:lnTo>
                    <a:pt x="2243" y="579"/>
                  </a:lnTo>
                  <a:lnTo>
                    <a:pt x="2233" y="546"/>
                  </a:lnTo>
                  <a:lnTo>
                    <a:pt x="2233" y="546"/>
                  </a:lnTo>
                  <a:lnTo>
                    <a:pt x="2202" y="474"/>
                  </a:lnTo>
                  <a:lnTo>
                    <a:pt x="2186" y="437"/>
                  </a:lnTo>
                  <a:lnTo>
                    <a:pt x="2169" y="406"/>
                  </a:lnTo>
                  <a:lnTo>
                    <a:pt x="2153" y="378"/>
                  </a:lnTo>
                  <a:lnTo>
                    <a:pt x="2138" y="359"/>
                  </a:lnTo>
                  <a:lnTo>
                    <a:pt x="2132" y="353"/>
                  </a:lnTo>
                  <a:lnTo>
                    <a:pt x="2126" y="349"/>
                  </a:lnTo>
                  <a:lnTo>
                    <a:pt x="2120" y="349"/>
                  </a:lnTo>
                  <a:lnTo>
                    <a:pt x="2116" y="351"/>
                  </a:lnTo>
                  <a:lnTo>
                    <a:pt x="2116" y="351"/>
                  </a:lnTo>
                  <a:lnTo>
                    <a:pt x="2110" y="355"/>
                  </a:lnTo>
                  <a:lnTo>
                    <a:pt x="2103" y="359"/>
                  </a:lnTo>
                  <a:lnTo>
                    <a:pt x="2077" y="365"/>
                  </a:lnTo>
                  <a:lnTo>
                    <a:pt x="2046" y="369"/>
                  </a:lnTo>
                  <a:lnTo>
                    <a:pt x="2011" y="372"/>
                  </a:lnTo>
                  <a:lnTo>
                    <a:pt x="1978" y="372"/>
                  </a:lnTo>
                  <a:lnTo>
                    <a:pt x="1949" y="370"/>
                  </a:lnTo>
                  <a:lnTo>
                    <a:pt x="1937" y="369"/>
                  </a:lnTo>
                  <a:lnTo>
                    <a:pt x="1929" y="367"/>
                  </a:lnTo>
                  <a:lnTo>
                    <a:pt x="1924" y="363"/>
                  </a:lnTo>
                  <a:lnTo>
                    <a:pt x="1922" y="359"/>
                  </a:lnTo>
                  <a:lnTo>
                    <a:pt x="1922" y="359"/>
                  </a:lnTo>
                  <a:lnTo>
                    <a:pt x="1922" y="333"/>
                  </a:lnTo>
                  <a:lnTo>
                    <a:pt x="1922" y="320"/>
                  </a:lnTo>
                  <a:lnTo>
                    <a:pt x="1918" y="304"/>
                  </a:lnTo>
                  <a:lnTo>
                    <a:pt x="1914" y="296"/>
                  </a:lnTo>
                  <a:lnTo>
                    <a:pt x="1910" y="291"/>
                  </a:lnTo>
                  <a:lnTo>
                    <a:pt x="1904" y="285"/>
                  </a:lnTo>
                  <a:lnTo>
                    <a:pt x="1898" y="279"/>
                  </a:lnTo>
                  <a:lnTo>
                    <a:pt x="1889" y="277"/>
                  </a:lnTo>
                  <a:lnTo>
                    <a:pt x="1879" y="273"/>
                  </a:lnTo>
                  <a:lnTo>
                    <a:pt x="1865" y="273"/>
                  </a:lnTo>
                  <a:lnTo>
                    <a:pt x="1852" y="273"/>
                  </a:lnTo>
                  <a:lnTo>
                    <a:pt x="1852" y="273"/>
                  </a:lnTo>
                  <a:lnTo>
                    <a:pt x="1823" y="275"/>
                  </a:lnTo>
                  <a:lnTo>
                    <a:pt x="1795" y="275"/>
                  </a:lnTo>
                  <a:lnTo>
                    <a:pt x="1770" y="273"/>
                  </a:lnTo>
                  <a:lnTo>
                    <a:pt x="1749" y="269"/>
                  </a:lnTo>
                  <a:lnTo>
                    <a:pt x="1731" y="263"/>
                  </a:lnTo>
                  <a:lnTo>
                    <a:pt x="1716" y="255"/>
                  </a:lnTo>
                  <a:lnTo>
                    <a:pt x="1704" y="246"/>
                  </a:lnTo>
                  <a:lnTo>
                    <a:pt x="1696" y="234"/>
                  </a:lnTo>
                  <a:lnTo>
                    <a:pt x="1696" y="234"/>
                  </a:lnTo>
                  <a:lnTo>
                    <a:pt x="1694" y="228"/>
                  </a:lnTo>
                  <a:lnTo>
                    <a:pt x="1694" y="220"/>
                  </a:lnTo>
                  <a:lnTo>
                    <a:pt x="1698" y="207"/>
                  </a:lnTo>
                  <a:lnTo>
                    <a:pt x="1704" y="193"/>
                  </a:lnTo>
                  <a:lnTo>
                    <a:pt x="1708" y="181"/>
                  </a:lnTo>
                  <a:lnTo>
                    <a:pt x="1708" y="176"/>
                  </a:lnTo>
                  <a:lnTo>
                    <a:pt x="1706" y="172"/>
                  </a:lnTo>
                  <a:lnTo>
                    <a:pt x="1702" y="168"/>
                  </a:lnTo>
                  <a:lnTo>
                    <a:pt x="1694" y="166"/>
                  </a:lnTo>
                  <a:lnTo>
                    <a:pt x="1683" y="166"/>
                  </a:lnTo>
                  <a:lnTo>
                    <a:pt x="1669" y="166"/>
                  </a:lnTo>
                  <a:lnTo>
                    <a:pt x="1626" y="172"/>
                  </a:lnTo>
                  <a:lnTo>
                    <a:pt x="1626" y="172"/>
                  </a:lnTo>
                  <a:lnTo>
                    <a:pt x="1577" y="179"/>
                  </a:lnTo>
                  <a:lnTo>
                    <a:pt x="1537" y="185"/>
                  </a:lnTo>
                  <a:lnTo>
                    <a:pt x="1504" y="189"/>
                  </a:lnTo>
                  <a:lnTo>
                    <a:pt x="1476" y="191"/>
                  </a:lnTo>
                  <a:lnTo>
                    <a:pt x="1455" y="189"/>
                  </a:lnTo>
                  <a:lnTo>
                    <a:pt x="1439" y="185"/>
                  </a:lnTo>
                  <a:lnTo>
                    <a:pt x="1430" y="179"/>
                  </a:lnTo>
                  <a:lnTo>
                    <a:pt x="1426" y="176"/>
                  </a:lnTo>
                  <a:lnTo>
                    <a:pt x="1424" y="172"/>
                  </a:lnTo>
                  <a:lnTo>
                    <a:pt x="1424" y="172"/>
                  </a:lnTo>
                  <a:lnTo>
                    <a:pt x="1422" y="166"/>
                  </a:lnTo>
                  <a:lnTo>
                    <a:pt x="1424" y="162"/>
                  </a:lnTo>
                  <a:lnTo>
                    <a:pt x="1428" y="150"/>
                  </a:lnTo>
                  <a:lnTo>
                    <a:pt x="1437" y="129"/>
                  </a:lnTo>
                  <a:lnTo>
                    <a:pt x="1439" y="125"/>
                  </a:lnTo>
                  <a:lnTo>
                    <a:pt x="1439" y="121"/>
                  </a:lnTo>
                  <a:lnTo>
                    <a:pt x="1437" y="119"/>
                  </a:lnTo>
                  <a:lnTo>
                    <a:pt x="1434" y="117"/>
                  </a:lnTo>
                  <a:lnTo>
                    <a:pt x="1428" y="115"/>
                  </a:lnTo>
                  <a:lnTo>
                    <a:pt x="1418" y="115"/>
                  </a:lnTo>
                  <a:lnTo>
                    <a:pt x="1393" y="117"/>
                  </a:lnTo>
                  <a:lnTo>
                    <a:pt x="1393" y="117"/>
                  </a:lnTo>
                  <a:lnTo>
                    <a:pt x="1362" y="123"/>
                  </a:lnTo>
                  <a:lnTo>
                    <a:pt x="1332" y="129"/>
                  </a:lnTo>
                  <a:lnTo>
                    <a:pt x="1307" y="137"/>
                  </a:lnTo>
                  <a:lnTo>
                    <a:pt x="1284" y="146"/>
                  </a:lnTo>
                  <a:lnTo>
                    <a:pt x="1262" y="158"/>
                  </a:lnTo>
                  <a:lnTo>
                    <a:pt x="1241" y="170"/>
                  </a:lnTo>
                  <a:lnTo>
                    <a:pt x="1220" y="185"/>
                  </a:lnTo>
                  <a:lnTo>
                    <a:pt x="1198" y="203"/>
                  </a:lnTo>
                  <a:lnTo>
                    <a:pt x="1198" y="203"/>
                  </a:lnTo>
                  <a:lnTo>
                    <a:pt x="1154" y="242"/>
                  </a:lnTo>
                  <a:lnTo>
                    <a:pt x="1130" y="259"/>
                  </a:lnTo>
                  <a:lnTo>
                    <a:pt x="1109" y="275"/>
                  </a:lnTo>
                  <a:lnTo>
                    <a:pt x="1087" y="289"/>
                  </a:lnTo>
                  <a:lnTo>
                    <a:pt x="1080" y="293"/>
                  </a:lnTo>
                  <a:lnTo>
                    <a:pt x="1070" y="294"/>
                  </a:lnTo>
                  <a:lnTo>
                    <a:pt x="1062" y="296"/>
                  </a:lnTo>
                  <a:lnTo>
                    <a:pt x="1054" y="296"/>
                  </a:lnTo>
                  <a:lnTo>
                    <a:pt x="1049" y="293"/>
                  </a:lnTo>
                  <a:lnTo>
                    <a:pt x="1043" y="289"/>
                  </a:lnTo>
                  <a:lnTo>
                    <a:pt x="1043" y="289"/>
                  </a:lnTo>
                  <a:lnTo>
                    <a:pt x="1027" y="269"/>
                  </a:lnTo>
                  <a:lnTo>
                    <a:pt x="1019" y="263"/>
                  </a:lnTo>
                  <a:lnTo>
                    <a:pt x="1015" y="259"/>
                  </a:lnTo>
                  <a:lnTo>
                    <a:pt x="1010" y="259"/>
                  </a:lnTo>
                  <a:lnTo>
                    <a:pt x="1006" y="261"/>
                  </a:lnTo>
                  <a:lnTo>
                    <a:pt x="1000" y="265"/>
                  </a:lnTo>
                  <a:lnTo>
                    <a:pt x="996" y="273"/>
                  </a:lnTo>
                  <a:lnTo>
                    <a:pt x="996" y="273"/>
                  </a:lnTo>
                  <a:lnTo>
                    <a:pt x="988" y="283"/>
                  </a:lnTo>
                  <a:lnTo>
                    <a:pt x="977" y="294"/>
                  </a:lnTo>
                  <a:lnTo>
                    <a:pt x="961" y="306"/>
                  </a:lnTo>
                  <a:lnTo>
                    <a:pt x="944" y="316"/>
                  </a:lnTo>
                  <a:lnTo>
                    <a:pt x="926" y="326"/>
                  </a:lnTo>
                  <a:lnTo>
                    <a:pt x="912" y="330"/>
                  </a:lnTo>
                  <a:lnTo>
                    <a:pt x="907" y="330"/>
                  </a:lnTo>
                  <a:lnTo>
                    <a:pt x="901" y="328"/>
                  </a:lnTo>
                  <a:lnTo>
                    <a:pt x="897" y="324"/>
                  </a:lnTo>
                  <a:lnTo>
                    <a:pt x="895" y="320"/>
                  </a:lnTo>
                  <a:lnTo>
                    <a:pt x="895" y="320"/>
                  </a:lnTo>
                  <a:lnTo>
                    <a:pt x="891" y="300"/>
                  </a:lnTo>
                  <a:lnTo>
                    <a:pt x="889" y="269"/>
                  </a:lnTo>
                  <a:lnTo>
                    <a:pt x="883" y="230"/>
                  </a:lnTo>
                  <a:lnTo>
                    <a:pt x="877" y="191"/>
                  </a:lnTo>
                  <a:lnTo>
                    <a:pt x="870" y="152"/>
                  </a:lnTo>
                  <a:lnTo>
                    <a:pt x="866" y="137"/>
                  </a:lnTo>
                  <a:lnTo>
                    <a:pt x="860" y="123"/>
                  </a:lnTo>
                  <a:lnTo>
                    <a:pt x="854" y="113"/>
                  </a:lnTo>
                  <a:lnTo>
                    <a:pt x="848" y="107"/>
                  </a:lnTo>
                  <a:lnTo>
                    <a:pt x="844" y="105"/>
                  </a:lnTo>
                  <a:lnTo>
                    <a:pt x="840" y="105"/>
                  </a:lnTo>
                  <a:lnTo>
                    <a:pt x="837" y="107"/>
                  </a:lnTo>
                  <a:lnTo>
                    <a:pt x="833" y="109"/>
                  </a:lnTo>
                  <a:lnTo>
                    <a:pt x="833" y="109"/>
                  </a:lnTo>
                  <a:lnTo>
                    <a:pt x="794" y="139"/>
                  </a:lnTo>
                  <a:lnTo>
                    <a:pt x="768" y="154"/>
                  </a:lnTo>
                  <a:lnTo>
                    <a:pt x="743" y="168"/>
                  </a:lnTo>
                  <a:lnTo>
                    <a:pt x="718" y="177"/>
                  </a:lnTo>
                  <a:lnTo>
                    <a:pt x="706" y="181"/>
                  </a:lnTo>
                  <a:lnTo>
                    <a:pt x="693" y="183"/>
                  </a:lnTo>
                  <a:lnTo>
                    <a:pt x="681" y="183"/>
                  </a:lnTo>
                  <a:lnTo>
                    <a:pt x="669" y="181"/>
                  </a:lnTo>
                  <a:lnTo>
                    <a:pt x="658" y="177"/>
                  </a:lnTo>
                  <a:lnTo>
                    <a:pt x="646" y="172"/>
                  </a:lnTo>
                  <a:lnTo>
                    <a:pt x="646" y="172"/>
                  </a:lnTo>
                  <a:lnTo>
                    <a:pt x="627" y="158"/>
                  </a:lnTo>
                  <a:lnTo>
                    <a:pt x="611" y="150"/>
                  </a:lnTo>
                  <a:lnTo>
                    <a:pt x="586" y="137"/>
                  </a:lnTo>
                  <a:lnTo>
                    <a:pt x="578" y="131"/>
                  </a:lnTo>
                  <a:lnTo>
                    <a:pt x="570" y="125"/>
                  </a:lnTo>
                  <a:lnTo>
                    <a:pt x="564" y="119"/>
                  </a:lnTo>
                  <a:lnTo>
                    <a:pt x="560" y="109"/>
                  </a:lnTo>
                  <a:lnTo>
                    <a:pt x="560" y="109"/>
                  </a:lnTo>
                  <a:lnTo>
                    <a:pt x="555" y="96"/>
                  </a:lnTo>
                  <a:lnTo>
                    <a:pt x="545" y="80"/>
                  </a:lnTo>
                  <a:lnTo>
                    <a:pt x="518" y="43"/>
                  </a:lnTo>
                  <a:lnTo>
                    <a:pt x="483" y="0"/>
                  </a:lnTo>
                  <a:lnTo>
                    <a:pt x="483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ECC5A351-9B9B-46C7-B9A8-C17B794B7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675" y="1981200"/>
              <a:ext cx="976313" cy="3960813"/>
            </a:xfrm>
            <a:custGeom>
              <a:avLst/>
              <a:gdLst>
                <a:gd name="T0" fmla="*/ 218 w 615"/>
                <a:gd name="T1" fmla="*/ 2495 h 2495"/>
                <a:gd name="T2" fmla="*/ 251 w 615"/>
                <a:gd name="T3" fmla="*/ 2358 h 2495"/>
                <a:gd name="T4" fmla="*/ 282 w 615"/>
                <a:gd name="T5" fmla="*/ 2210 h 2495"/>
                <a:gd name="T6" fmla="*/ 311 w 615"/>
                <a:gd name="T7" fmla="*/ 2035 h 2495"/>
                <a:gd name="T8" fmla="*/ 389 w 615"/>
                <a:gd name="T9" fmla="*/ 1522 h 2495"/>
                <a:gd name="T10" fmla="*/ 443 w 615"/>
                <a:gd name="T11" fmla="*/ 1169 h 2495"/>
                <a:gd name="T12" fmla="*/ 455 w 615"/>
                <a:gd name="T13" fmla="*/ 1113 h 2495"/>
                <a:gd name="T14" fmla="*/ 475 w 615"/>
                <a:gd name="T15" fmla="*/ 1045 h 2495"/>
                <a:gd name="T16" fmla="*/ 486 w 615"/>
                <a:gd name="T17" fmla="*/ 1000 h 2495"/>
                <a:gd name="T18" fmla="*/ 550 w 615"/>
                <a:gd name="T19" fmla="*/ 686 h 2495"/>
                <a:gd name="T20" fmla="*/ 496 w 615"/>
                <a:gd name="T21" fmla="*/ 46 h 2495"/>
                <a:gd name="T22" fmla="*/ 377 w 615"/>
                <a:gd name="T23" fmla="*/ 13 h 2495"/>
                <a:gd name="T24" fmla="*/ 327 w 615"/>
                <a:gd name="T25" fmla="*/ 0 h 2495"/>
                <a:gd name="T26" fmla="*/ 280 w 615"/>
                <a:gd name="T27" fmla="*/ 290 h 2495"/>
                <a:gd name="T28" fmla="*/ 265 w 615"/>
                <a:gd name="T29" fmla="*/ 405 h 2495"/>
                <a:gd name="T30" fmla="*/ 257 w 615"/>
                <a:gd name="T31" fmla="*/ 491 h 2495"/>
                <a:gd name="T32" fmla="*/ 247 w 615"/>
                <a:gd name="T33" fmla="*/ 567 h 2495"/>
                <a:gd name="T34" fmla="*/ 237 w 615"/>
                <a:gd name="T35" fmla="*/ 604 h 2495"/>
                <a:gd name="T36" fmla="*/ 224 w 615"/>
                <a:gd name="T37" fmla="*/ 641 h 2495"/>
                <a:gd name="T38" fmla="*/ 202 w 615"/>
                <a:gd name="T39" fmla="*/ 678 h 2495"/>
                <a:gd name="T40" fmla="*/ 171 w 615"/>
                <a:gd name="T41" fmla="*/ 717 h 2495"/>
                <a:gd name="T42" fmla="*/ 136 w 615"/>
                <a:gd name="T43" fmla="*/ 760 h 2495"/>
                <a:gd name="T44" fmla="*/ 76 w 615"/>
                <a:gd name="T45" fmla="*/ 852 h 2495"/>
                <a:gd name="T46" fmla="*/ 29 w 615"/>
                <a:gd name="T47" fmla="*/ 937 h 2495"/>
                <a:gd name="T48" fmla="*/ 4 w 615"/>
                <a:gd name="T49" fmla="*/ 998 h 2495"/>
                <a:gd name="T50" fmla="*/ 0 w 615"/>
                <a:gd name="T51" fmla="*/ 1013 h 2495"/>
                <a:gd name="T52" fmla="*/ 8 w 615"/>
                <a:gd name="T53" fmla="*/ 1050 h 2495"/>
                <a:gd name="T54" fmla="*/ 47 w 615"/>
                <a:gd name="T55" fmla="*/ 1163 h 2495"/>
                <a:gd name="T56" fmla="*/ 62 w 615"/>
                <a:gd name="T57" fmla="*/ 1193 h 2495"/>
                <a:gd name="T58" fmla="*/ 70 w 615"/>
                <a:gd name="T59" fmla="*/ 1201 h 2495"/>
                <a:gd name="T60" fmla="*/ 101 w 615"/>
                <a:gd name="T61" fmla="*/ 1257 h 2495"/>
                <a:gd name="T62" fmla="*/ 132 w 615"/>
                <a:gd name="T63" fmla="*/ 1317 h 2495"/>
                <a:gd name="T64" fmla="*/ 140 w 615"/>
                <a:gd name="T65" fmla="*/ 1407 h 2495"/>
                <a:gd name="T66" fmla="*/ 179 w 615"/>
                <a:gd name="T67" fmla="*/ 1910 h 2495"/>
                <a:gd name="T68" fmla="*/ 183 w 615"/>
                <a:gd name="T69" fmla="*/ 1984 h 2495"/>
                <a:gd name="T70" fmla="*/ 195 w 615"/>
                <a:gd name="T71" fmla="*/ 2228 h 2495"/>
                <a:gd name="T72" fmla="*/ 195 w 615"/>
                <a:gd name="T73" fmla="*/ 2284 h 2495"/>
                <a:gd name="T74" fmla="*/ 193 w 615"/>
                <a:gd name="T75" fmla="*/ 2294 h 2495"/>
                <a:gd name="T76" fmla="*/ 193 w 615"/>
                <a:gd name="T77" fmla="*/ 2368 h 2495"/>
                <a:gd name="T78" fmla="*/ 218 w 615"/>
                <a:gd name="T79" fmla="*/ 2495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5" h="2495">
                  <a:moveTo>
                    <a:pt x="218" y="2495"/>
                  </a:moveTo>
                  <a:lnTo>
                    <a:pt x="218" y="2495"/>
                  </a:lnTo>
                  <a:lnTo>
                    <a:pt x="228" y="2458"/>
                  </a:lnTo>
                  <a:lnTo>
                    <a:pt x="251" y="2358"/>
                  </a:lnTo>
                  <a:lnTo>
                    <a:pt x="266" y="2288"/>
                  </a:lnTo>
                  <a:lnTo>
                    <a:pt x="282" y="2210"/>
                  </a:lnTo>
                  <a:lnTo>
                    <a:pt x="298" y="2127"/>
                  </a:lnTo>
                  <a:lnTo>
                    <a:pt x="311" y="2035"/>
                  </a:lnTo>
                  <a:lnTo>
                    <a:pt x="311" y="2035"/>
                  </a:lnTo>
                  <a:lnTo>
                    <a:pt x="389" y="1522"/>
                  </a:lnTo>
                  <a:lnTo>
                    <a:pt x="424" y="1284"/>
                  </a:lnTo>
                  <a:lnTo>
                    <a:pt x="443" y="1169"/>
                  </a:lnTo>
                  <a:lnTo>
                    <a:pt x="443" y="1169"/>
                  </a:lnTo>
                  <a:lnTo>
                    <a:pt x="455" y="1113"/>
                  </a:lnTo>
                  <a:lnTo>
                    <a:pt x="463" y="1082"/>
                  </a:lnTo>
                  <a:lnTo>
                    <a:pt x="475" y="1045"/>
                  </a:lnTo>
                  <a:lnTo>
                    <a:pt x="475" y="1045"/>
                  </a:lnTo>
                  <a:lnTo>
                    <a:pt x="486" y="1000"/>
                  </a:lnTo>
                  <a:lnTo>
                    <a:pt x="504" y="916"/>
                  </a:lnTo>
                  <a:lnTo>
                    <a:pt x="550" y="686"/>
                  </a:lnTo>
                  <a:lnTo>
                    <a:pt x="615" y="36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377" y="13"/>
                  </a:lnTo>
                  <a:lnTo>
                    <a:pt x="327" y="0"/>
                  </a:lnTo>
                  <a:lnTo>
                    <a:pt x="327" y="0"/>
                  </a:lnTo>
                  <a:lnTo>
                    <a:pt x="301" y="158"/>
                  </a:lnTo>
                  <a:lnTo>
                    <a:pt x="280" y="290"/>
                  </a:lnTo>
                  <a:lnTo>
                    <a:pt x="265" y="405"/>
                  </a:lnTo>
                  <a:lnTo>
                    <a:pt x="265" y="405"/>
                  </a:lnTo>
                  <a:lnTo>
                    <a:pt x="261" y="448"/>
                  </a:lnTo>
                  <a:lnTo>
                    <a:pt x="257" y="491"/>
                  </a:lnTo>
                  <a:lnTo>
                    <a:pt x="253" y="530"/>
                  </a:lnTo>
                  <a:lnTo>
                    <a:pt x="247" y="567"/>
                  </a:lnTo>
                  <a:lnTo>
                    <a:pt x="243" y="586"/>
                  </a:lnTo>
                  <a:lnTo>
                    <a:pt x="237" y="604"/>
                  </a:lnTo>
                  <a:lnTo>
                    <a:pt x="231" y="622"/>
                  </a:lnTo>
                  <a:lnTo>
                    <a:pt x="224" y="641"/>
                  </a:lnTo>
                  <a:lnTo>
                    <a:pt x="214" y="659"/>
                  </a:lnTo>
                  <a:lnTo>
                    <a:pt x="202" y="678"/>
                  </a:lnTo>
                  <a:lnTo>
                    <a:pt x="187" y="698"/>
                  </a:lnTo>
                  <a:lnTo>
                    <a:pt x="171" y="717"/>
                  </a:lnTo>
                  <a:lnTo>
                    <a:pt x="171" y="717"/>
                  </a:lnTo>
                  <a:lnTo>
                    <a:pt x="136" y="760"/>
                  </a:lnTo>
                  <a:lnTo>
                    <a:pt x="105" y="805"/>
                  </a:lnTo>
                  <a:lnTo>
                    <a:pt x="76" y="852"/>
                  </a:lnTo>
                  <a:lnTo>
                    <a:pt x="51" y="896"/>
                  </a:lnTo>
                  <a:lnTo>
                    <a:pt x="29" y="937"/>
                  </a:lnTo>
                  <a:lnTo>
                    <a:pt x="14" y="972"/>
                  </a:lnTo>
                  <a:lnTo>
                    <a:pt x="4" y="998"/>
                  </a:lnTo>
                  <a:lnTo>
                    <a:pt x="0" y="1013"/>
                  </a:lnTo>
                  <a:lnTo>
                    <a:pt x="0" y="1013"/>
                  </a:lnTo>
                  <a:lnTo>
                    <a:pt x="2" y="1027"/>
                  </a:lnTo>
                  <a:lnTo>
                    <a:pt x="8" y="1050"/>
                  </a:lnTo>
                  <a:lnTo>
                    <a:pt x="25" y="1107"/>
                  </a:lnTo>
                  <a:lnTo>
                    <a:pt x="47" y="1163"/>
                  </a:lnTo>
                  <a:lnTo>
                    <a:pt x="54" y="1183"/>
                  </a:lnTo>
                  <a:lnTo>
                    <a:pt x="62" y="1193"/>
                  </a:lnTo>
                  <a:lnTo>
                    <a:pt x="62" y="1193"/>
                  </a:lnTo>
                  <a:lnTo>
                    <a:pt x="70" y="1201"/>
                  </a:lnTo>
                  <a:lnTo>
                    <a:pt x="80" y="1216"/>
                  </a:lnTo>
                  <a:lnTo>
                    <a:pt x="101" y="1257"/>
                  </a:lnTo>
                  <a:lnTo>
                    <a:pt x="132" y="1317"/>
                  </a:lnTo>
                  <a:lnTo>
                    <a:pt x="132" y="1317"/>
                  </a:lnTo>
                  <a:lnTo>
                    <a:pt x="136" y="1343"/>
                  </a:lnTo>
                  <a:lnTo>
                    <a:pt x="140" y="1407"/>
                  </a:lnTo>
                  <a:lnTo>
                    <a:pt x="156" y="1602"/>
                  </a:lnTo>
                  <a:lnTo>
                    <a:pt x="179" y="1910"/>
                  </a:lnTo>
                  <a:lnTo>
                    <a:pt x="179" y="1910"/>
                  </a:lnTo>
                  <a:lnTo>
                    <a:pt x="183" y="1984"/>
                  </a:lnTo>
                  <a:lnTo>
                    <a:pt x="191" y="2109"/>
                  </a:lnTo>
                  <a:lnTo>
                    <a:pt x="195" y="2228"/>
                  </a:lnTo>
                  <a:lnTo>
                    <a:pt x="195" y="2267"/>
                  </a:lnTo>
                  <a:lnTo>
                    <a:pt x="195" y="2284"/>
                  </a:lnTo>
                  <a:lnTo>
                    <a:pt x="195" y="2284"/>
                  </a:lnTo>
                  <a:lnTo>
                    <a:pt x="193" y="2294"/>
                  </a:lnTo>
                  <a:lnTo>
                    <a:pt x="193" y="2314"/>
                  </a:lnTo>
                  <a:lnTo>
                    <a:pt x="193" y="2368"/>
                  </a:lnTo>
                  <a:lnTo>
                    <a:pt x="195" y="2448"/>
                  </a:lnTo>
                  <a:lnTo>
                    <a:pt x="218" y="249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id="{70682BA6-78BB-4593-A669-30CF162A46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50" y="1795463"/>
              <a:ext cx="1971675" cy="2809875"/>
            </a:xfrm>
            <a:custGeom>
              <a:avLst/>
              <a:gdLst>
                <a:gd name="T0" fmla="*/ 1242 w 1242"/>
                <a:gd name="T1" fmla="*/ 2 h 1770"/>
                <a:gd name="T2" fmla="*/ 1097 w 1242"/>
                <a:gd name="T3" fmla="*/ 491 h 1770"/>
                <a:gd name="T4" fmla="*/ 1207 w 1242"/>
                <a:gd name="T5" fmla="*/ 93 h 1770"/>
                <a:gd name="T6" fmla="*/ 1217 w 1242"/>
                <a:gd name="T7" fmla="*/ 11 h 1770"/>
                <a:gd name="T8" fmla="*/ 1110 w 1242"/>
                <a:gd name="T9" fmla="*/ 46 h 1770"/>
                <a:gd name="T10" fmla="*/ 1067 w 1242"/>
                <a:gd name="T11" fmla="*/ 128 h 1770"/>
                <a:gd name="T12" fmla="*/ 1027 w 1242"/>
                <a:gd name="T13" fmla="*/ 171 h 1770"/>
                <a:gd name="T14" fmla="*/ 1005 w 1242"/>
                <a:gd name="T15" fmla="*/ 177 h 1770"/>
                <a:gd name="T16" fmla="*/ 970 w 1242"/>
                <a:gd name="T17" fmla="*/ 327 h 1770"/>
                <a:gd name="T18" fmla="*/ 927 w 1242"/>
                <a:gd name="T19" fmla="*/ 397 h 1770"/>
                <a:gd name="T20" fmla="*/ 854 w 1242"/>
                <a:gd name="T21" fmla="*/ 470 h 1770"/>
                <a:gd name="T22" fmla="*/ 803 w 1242"/>
                <a:gd name="T23" fmla="*/ 495 h 1770"/>
                <a:gd name="T24" fmla="*/ 778 w 1242"/>
                <a:gd name="T25" fmla="*/ 477 h 1770"/>
                <a:gd name="T26" fmla="*/ 704 w 1242"/>
                <a:gd name="T27" fmla="*/ 446 h 1770"/>
                <a:gd name="T28" fmla="*/ 649 w 1242"/>
                <a:gd name="T29" fmla="*/ 700 h 1770"/>
                <a:gd name="T30" fmla="*/ 585 w 1242"/>
                <a:gd name="T31" fmla="*/ 857 h 1770"/>
                <a:gd name="T32" fmla="*/ 472 w 1242"/>
                <a:gd name="T33" fmla="*/ 965 h 1770"/>
                <a:gd name="T34" fmla="*/ 352 w 1242"/>
                <a:gd name="T35" fmla="*/ 1013 h 1770"/>
                <a:gd name="T36" fmla="*/ 253 w 1242"/>
                <a:gd name="T37" fmla="*/ 998 h 1770"/>
                <a:gd name="T38" fmla="*/ 202 w 1242"/>
                <a:gd name="T39" fmla="*/ 916 h 1770"/>
                <a:gd name="T40" fmla="*/ 192 w 1242"/>
                <a:gd name="T41" fmla="*/ 828 h 1770"/>
                <a:gd name="T42" fmla="*/ 233 w 1242"/>
                <a:gd name="T43" fmla="*/ 717 h 1770"/>
                <a:gd name="T44" fmla="*/ 334 w 1242"/>
                <a:gd name="T45" fmla="*/ 575 h 1770"/>
                <a:gd name="T46" fmla="*/ 336 w 1242"/>
                <a:gd name="T47" fmla="*/ 514 h 1770"/>
                <a:gd name="T48" fmla="*/ 291 w 1242"/>
                <a:gd name="T49" fmla="*/ 471 h 1770"/>
                <a:gd name="T50" fmla="*/ 198 w 1242"/>
                <a:gd name="T51" fmla="*/ 460 h 1770"/>
                <a:gd name="T52" fmla="*/ 101 w 1242"/>
                <a:gd name="T53" fmla="*/ 514 h 1770"/>
                <a:gd name="T54" fmla="*/ 39 w 1242"/>
                <a:gd name="T55" fmla="*/ 602 h 1770"/>
                <a:gd name="T56" fmla="*/ 0 w 1242"/>
                <a:gd name="T57" fmla="*/ 764 h 1770"/>
                <a:gd name="T58" fmla="*/ 17 w 1242"/>
                <a:gd name="T59" fmla="*/ 943 h 1770"/>
                <a:gd name="T60" fmla="*/ 99 w 1242"/>
                <a:gd name="T61" fmla="*/ 1091 h 1770"/>
                <a:gd name="T62" fmla="*/ 206 w 1242"/>
                <a:gd name="T63" fmla="*/ 1165 h 1770"/>
                <a:gd name="T64" fmla="*/ 363 w 1242"/>
                <a:gd name="T65" fmla="*/ 1201 h 1770"/>
                <a:gd name="T66" fmla="*/ 531 w 1242"/>
                <a:gd name="T67" fmla="*/ 1169 h 1770"/>
                <a:gd name="T68" fmla="*/ 630 w 1242"/>
                <a:gd name="T69" fmla="*/ 1117 h 1770"/>
                <a:gd name="T70" fmla="*/ 752 w 1242"/>
                <a:gd name="T71" fmla="*/ 969 h 1770"/>
                <a:gd name="T72" fmla="*/ 910 w 1242"/>
                <a:gd name="T73" fmla="*/ 664 h 1770"/>
                <a:gd name="T74" fmla="*/ 937 w 1242"/>
                <a:gd name="T75" fmla="*/ 735 h 1770"/>
                <a:gd name="T76" fmla="*/ 962 w 1242"/>
                <a:gd name="T77" fmla="*/ 1037 h 1770"/>
                <a:gd name="T78" fmla="*/ 1017 w 1242"/>
                <a:gd name="T79" fmla="*/ 1232 h 1770"/>
                <a:gd name="T80" fmla="*/ 1060 w 1242"/>
                <a:gd name="T81" fmla="*/ 1403 h 1770"/>
                <a:gd name="T82" fmla="*/ 1056 w 1242"/>
                <a:gd name="T83" fmla="*/ 1577 h 1770"/>
                <a:gd name="T84" fmla="*/ 1042 w 1242"/>
                <a:gd name="T85" fmla="*/ 1748 h 1770"/>
                <a:gd name="T86" fmla="*/ 1102 w 1242"/>
                <a:gd name="T87" fmla="*/ 1700 h 1770"/>
                <a:gd name="T88" fmla="*/ 1211 w 1242"/>
                <a:gd name="T89" fmla="*/ 1419 h 1770"/>
                <a:gd name="T90" fmla="*/ 1219 w 1242"/>
                <a:gd name="T91" fmla="*/ 1201 h 1770"/>
                <a:gd name="T92" fmla="*/ 1204 w 1242"/>
                <a:gd name="T93" fmla="*/ 1043 h 1770"/>
                <a:gd name="T94" fmla="*/ 1215 w 1242"/>
                <a:gd name="T95" fmla="*/ 848 h 1770"/>
                <a:gd name="T96" fmla="*/ 1211 w 1242"/>
                <a:gd name="T97" fmla="*/ 836 h 1770"/>
                <a:gd name="T98" fmla="*/ 1149 w 1242"/>
                <a:gd name="T99" fmla="*/ 935 h 1770"/>
                <a:gd name="T100" fmla="*/ 1116 w 1242"/>
                <a:gd name="T101" fmla="*/ 828 h 1770"/>
                <a:gd name="T102" fmla="*/ 1102 w 1242"/>
                <a:gd name="T103" fmla="*/ 664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42" h="1770">
                  <a:moveTo>
                    <a:pt x="1242" y="0"/>
                  </a:moveTo>
                  <a:lnTo>
                    <a:pt x="1242" y="0"/>
                  </a:lnTo>
                  <a:lnTo>
                    <a:pt x="1241" y="4"/>
                  </a:lnTo>
                  <a:lnTo>
                    <a:pt x="1241" y="4"/>
                  </a:lnTo>
                  <a:lnTo>
                    <a:pt x="1242" y="2"/>
                  </a:lnTo>
                  <a:lnTo>
                    <a:pt x="1242" y="0"/>
                  </a:lnTo>
                  <a:lnTo>
                    <a:pt x="1242" y="0"/>
                  </a:lnTo>
                  <a:close/>
                  <a:moveTo>
                    <a:pt x="1095" y="507"/>
                  </a:moveTo>
                  <a:lnTo>
                    <a:pt x="1095" y="507"/>
                  </a:lnTo>
                  <a:lnTo>
                    <a:pt x="1097" y="491"/>
                  </a:lnTo>
                  <a:lnTo>
                    <a:pt x="1100" y="470"/>
                  </a:lnTo>
                  <a:lnTo>
                    <a:pt x="1114" y="409"/>
                  </a:lnTo>
                  <a:lnTo>
                    <a:pt x="1135" y="335"/>
                  </a:lnTo>
                  <a:lnTo>
                    <a:pt x="1159" y="251"/>
                  </a:lnTo>
                  <a:lnTo>
                    <a:pt x="1207" y="93"/>
                  </a:lnTo>
                  <a:lnTo>
                    <a:pt x="1227" y="37"/>
                  </a:lnTo>
                  <a:lnTo>
                    <a:pt x="1241" y="4"/>
                  </a:lnTo>
                  <a:lnTo>
                    <a:pt x="1241" y="4"/>
                  </a:lnTo>
                  <a:lnTo>
                    <a:pt x="1231" y="7"/>
                  </a:lnTo>
                  <a:lnTo>
                    <a:pt x="1217" y="11"/>
                  </a:lnTo>
                  <a:lnTo>
                    <a:pt x="1180" y="21"/>
                  </a:lnTo>
                  <a:lnTo>
                    <a:pt x="1141" y="33"/>
                  </a:lnTo>
                  <a:lnTo>
                    <a:pt x="1124" y="39"/>
                  </a:lnTo>
                  <a:lnTo>
                    <a:pt x="1110" y="46"/>
                  </a:lnTo>
                  <a:lnTo>
                    <a:pt x="1110" y="46"/>
                  </a:lnTo>
                  <a:lnTo>
                    <a:pt x="1104" y="52"/>
                  </a:lnTo>
                  <a:lnTo>
                    <a:pt x="1099" y="60"/>
                  </a:lnTo>
                  <a:lnTo>
                    <a:pt x="1087" y="80"/>
                  </a:lnTo>
                  <a:lnTo>
                    <a:pt x="1075" y="103"/>
                  </a:lnTo>
                  <a:lnTo>
                    <a:pt x="1067" y="128"/>
                  </a:lnTo>
                  <a:lnTo>
                    <a:pt x="1054" y="175"/>
                  </a:lnTo>
                  <a:lnTo>
                    <a:pt x="1048" y="195"/>
                  </a:lnTo>
                  <a:lnTo>
                    <a:pt x="1048" y="195"/>
                  </a:lnTo>
                  <a:lnTo>
                    <a:pt x="1038" y="181"/>
                  </a:lnTo>
                  <a:lnTo>
                    <a:pt x="1027" y="171"/>
                  </a:lnTo>
                  <a:lnTo>
                    <a:pt x="1017" y="163"/>
                  </a:lnTo>
                  <a:lnTo>
                    <a:pt x="1017" y="163"/>
                  </a:lnTo>
                  <a:lnTo>
                    <a:pt x="1015" y="163"/>
                  </a:lnTo>
                  <a:lnTo>
                    <a:pt x="1011" y="165"/>
                  </a:lnTo>
                  <a:lnTo>
                    <a:pt x="1005" y="177"/>
                  </a:lnTo>
                  <a:lnTo>
                    <a:pt x="999" y="193"/>
                  </a:lnTo>
                  <a:lnTo>
                    <a:pt x="994" y="214"/>
                  </a:lnTo>
                  <a:lnTo>
                    <a:pt x="982" y="269"/>
                  </a:lnTo>
                  <a:lnTo>
                    <a:pt x="970" y="327"/>
                  </a:lnTo>
                  <a:lnTo>
                    <a:pt x="970" y="327"/>
                  </a:lnTo>
                  <a:lnTo>
                    <a:pt x="964" y="351"/>
                  </a:lnTo>
                  <a:lnTo>
                    <a:pt x="960" y="368"/>
                  </a:lnTo>
                  <a:lnTo>
                    <a:pt x="953" y="378"/>
                  </a:lnTo>
                  <a:lnTo>
                    <a:pt x="945" y="386"/>
                  </a:lnTo>
                  <a:lnTo>
                    <a:pt x="927" y="397"/>
                  </a:lnTo>
                  <a:lnTo>
                    <a:pt x="914" y="407"/>
                  </a:lnTo>
                  <a:lnTo>
                    <a:pt x="900" y="421"/>
                  </a:lnTo>
                  <a:lnTo>
                    <a:pt x="900" y="421"/>
                  </a:lnTo>
                  <a:lnTo>
                    <a:pt x="869" y="454"/>
                  </a:lnTo>
                  <a:lnTo>
                    <a:pt x="854" y="470"/>
                  </a:lnTo>
                  <a:lnTo>
                    <a:pt x="840" y="483"/>
                  </a:lnTo>
                  <a:lnTo>
                    <a:pt x="824" y="493"/>
                  </a:lnTo>
                  <a:lnTo>
                    <a:pt x="817" y="495"/>
                  </a:lnTo>
                  <a:lnTo>
                    <a:pt x="811" y="497"/>
                  </a:lnTo>
                  <a:lnTo>
                    <a:pt x="803" y="495"/>
                  </a:lnTo>
                  <a:lnTo>
                    <a:pt x="797" y="493"/>
                  </a:lnTo>
                  <a:lnTo>
                    <a:pt x="789" y="489"/>
                  </a:lnTo>
                  <a:lnTo>
                    <a:pt x="783" y="483"/>
                  </a:lnTo>
                  <a:lnTo>
                    <a:pt x="783" y="483"/>
                  </a:lnTo>
                  <a:lnTo>
                    <a:pt x="778" y="477"/>
                  </a:lnTo>
                  <a:lnTo>
                    <a:pt x="768" y="470"/>
                  </a:lnTo>
                  <a:lnTo>
                    <a:pt x="750" y="460"/>
                  </a:lnTo>
                  <a:lnTo>
                    <a:pt x="729" y="452"/>
                  </a:lnTo>
                  <a:lnTo>
                    <a:pt x="704" y="446"/>
                  </a:lnTo>
                  <a:lnTo>
                    <a:pt x="704" y="446"/>
                  </a:lnTo>
                  <a:lnTo>
                    <a:pt x="688" y="538"/>
                  </a:lnTo>
                  <a:lnTo>
                    <a:pt x="680" y="573"/>
                  </a:lnTo>
                  <a:lnTo>
                    <a:pt x="675" y="600"/>
                  </a:lnTo>
                  <a:lnTo>
                    <a:pt x="675" y="600"/>
                  </a:lnTo>
                  <a:lnTo>
                    <a:pt x="649" y="700"/>
                  </a:lnTo>
                  <a:lnTo>
                    <a:pt x="634" y="754"/>
                  </a:lnTo>
                  <a:lnTo>
                    <a:pt x="624" y="779"/>
                  </a:lnTo>
                  <a:lnTo>
                    <a:pt x="612" y="805"/>
                  </a:lnTo>
                  <a:lnTo>
                    <a:pt x="599" y="832"/>
                  </a:lnTo>
                  <a:lnTo>
                    <a:pt x="585" y="857"/>
                  </a:lnTo>
                  <a:lnTo>
                    <a:pt x="568" y="881"/>
                  </a:lnTo>
                  <a:lnTo>
                    <a:pt x="548" y="904"/>
                  </a:lnTo>
                  <a:lnTo>
                    <a:pt x="527" y="926"/>
                  </a:lnTo>
                  <a:lnTo>
                    <a:pt x="502" y="947"/>
                  </a:lnTo>
                  <a:lnTo>
                    <a:pt x="472" y="965"/>
                  </a:lnTo>
                  <a:lnTo>
                    <a:pt x="441" y="982"/>
                  </a:lnTo>
                  <a:lnTo>
                    <a:pt x="441" y="982"/>
                  </a:lnTo>
                  <a:lnTo>
                    <a:pt x="408" y="996"/>
                  </a:lnTo>
                  <a:lnTo>
                    <a:pt x="379" y="1008"/>
                  </a:lnTo>
                  <a:lnTo>
                    <a:pt x="352" y="1013"/>
                  </a:lnTo>
                  <a:lnTo>
                    <a:pt x="328" y="1017"/>
                  </a:lnTo>
                  <a:lnTo>
                    <a:pt x="305" y="1017"/>
                  </a:lnTo>
                  <a:lnTo>
                    <a:pt x="286" y="1013"/>
                  </a:lnTo>
                  <a:lnTo>
                    <a:pt x="268" y="1008"/>
                  </a:lnTo>
                  <a:lnTo>
                    <a:pt x="253" y="998"/>
                  </a:lnTo>
                  <a:lnTo>
                    <a:pt x="239" y="986"/>
                  </a:lnTo>
                  <a:lnTo>
                    <a:pt x="227" y="972"/>
                  </a:lnTo>
                  <a:lnTo>
                    <a:pt x="218" y="955"/>
                  </a:lnTo>
                  <a:lnTo>
                    <a:pt x="210" y="935"/>
                  </a:lnTo>
                  <a:lnTo>
                    <a:pt x="202" y="916"/>
                  </a:lnTo>
                  <a:lnTo>
                    <a:pt x="198" y="893"/>
                  </a:lnTo>
                  <a:lnTo>
                    <a:pt x="194" y="867"/>
                  </a:lnTo>
                  <a:lnTo>
                    <a:pt x="192" y="842"/>
                  </a:lnTo>
                  <a:lnTo>
                    <a:pt x="192" y="842"/>
                  </a:lnTo>
                  <a:lnTo>
                    <a:pt x="192" y="828"/>
                  </a:lnTo>
                  <a:lnTo>
                    <a:pt x="192" y="815"/>
                  </a:lnTo>
                  <a:lnTo>
                    <a:pt x="198" y="789"/>
                  </a:lnTo>
                  <a:lnTo>
                    <a:pt x="208" y="766"/>
                  </a:lnTo>
                  <a:lnTo>
                    <a:pt x="220" y="740"/>
                  </a:lnTo>
                  <a:lnTo>
                    <a:pt x="233" y="717"/>
                  </a:lnTo>
                  <a:lnTo>
                    <a:pt x="249" y="696"/>
                  </a:lnTo>
                  <a:lnTo>
                    <a:pt x="282" y="653"/>
                  </a:lnTo>
                  <a:lnTo>
                    <a:pt x="313" y="612"/>
                  </a:lnTo>
                  <a:lnTo>
                    <a:pt x="325" y="592"/>
                  </a:lnTo>
                  <a:lnTo>
                    <a:pt x="334" y="575"/>
                  </a:lnTo>
                  <a:lnTo>
                    <a:pt x="340" y="555"/>
                  </a:lnTo>
                  <a:lnTo>
                    <a:pt x="344" y="540"/>
                  </a:lnTo>
                  <a:lnTo>
                    <a:pt x="342" y="530"/>
                  </a:lnTo>
                  <a:lnTo>
                    <a:pt x="340" y="522"/>
                  </a:lnTo>
                  <a:lnTo>
                    <a:pt x="336" y="514"/>
                  </a:lnTo>
                  <a:lnTo>
                    <a:pt x="332" y="507"/>
                  </a:lnTo>
                  <a:lnTo>
                    <a:pt x="332" y="507"/>
                  </a:lnTo>
                  <a:lnTo>
                    <a:pt x="321" y="493"/>
                  </a:lnTo>
                  <a:lnTo>
                    <a:pt x="307" y="481"/>
                  </a:lnTo>
                  <a:lnTo>
                    <a:pt x="291" y="471"/>
                  </a:lnTo>
                  <a:lnTo>
                    <a:pt x="274" y="464"/>
                  </a:lnTo>
                  <a:lnTo>
                    <a:pt x="256" y="460"/>
                  </a:lnTo>
                  <a:lnTo>
                    <a:pt x="237" y="458"/>
                  </a:lnTo>
                  <a:lnTo>
                    <a:pt x="218" y="458"/>
                  </a:lnTo>
                  <a:lnTo>
                    <a:pt x="198" y="460"/>
                  </a:lnTo>
                  <a:lnTo>
                    <a:pt x="179" y="466"/>
                  </a:lnTo>
                  <a:lnTo>
                    <a:pt x="157" y="473"/>
                  </a:lnTo>
                  <a:lnTo>
                    <a:pt x="138" y="485"/>
                  </a:lnTo>
                  <a:lnTo>
                    <a:pt x="120" y="499"/>
                  </a:lnTo>
                  <a:lnTo>
                    <a:pt x="101" y="514"/>
                  </a:lnTo>
                  <a:lnTo>
                    <a:pt x="83" y="532"/>
                  </a:lnTo>
                  <a:lnTo>
                    <a:pt x="68" y="553"/>
                  </a:lnTo>
                  <a:lnTo>
                    <a:pt x="52" y="577"/>
                  </a:lnTo>
                  <a:lnTo>
                    <a:pt x="52" y="577"/>
                  </a:lnTo>
                  <a:lnTo>
                    <a:pt x="39" y="602"/>
                  </a:lnTo>
                  <a:lnTo>
                    <a:pt x="27" y="631"/>
                  </a:lnTo>
                  <a:lnTo>
                    <a:pt x="17" y="663"/>
                  </a:lnTo>
                  <a:lnTo>
                    <a:pt x="10" y="696"/>
                  </a:lnTo>
                  <a:lnTo>
                    <a:pt x="4" y="729"/>
                  </a:lnTo>
                  <a:lnTo>
                    <a:pt x="0" y="764"/>
                  </a:lnTo>
                  <a:lnTo>
                    <a:pt x="0" y="801"/>
                  </a:lnTo>
                  <a:lnTo>
                    <a:pt x="0" y="836"/>
                  </a:lnTo>
                  <a:lnTo>
                    <a:pt x="4" y="871"/>
                  </a:lnTo>
                  <a:lnTo>
                    <a:pt x="10" y="908"/>
                  </a:lnTo>
                  <a:lnTo>
                    <a:pt x="17" y="943"/>
                  </a:lnTo>
                  <a:lnTo>
                    <a:pt x="27" y="976"/>
                  </a:lnTo>
                  <a:lnTo>
                    <a:pt x="41" y="1008"/>
                  </a:lnTo>
                  <a:lnTo>
                    <a:pt x="58" y="1039"/>
                  </a:lnTo>
                  <a:lnTo>
                    <a:pt x="78" y="1066"/>
                  </a:lnTo>
                  <a:lnTo>
                    <a:pt x="99" y="1091"/>
                  </a:lnTo>
                  <a:lnTo>
                    <a:pt x="99" y="1091"/>
                  </a:lnTo>
                  <a:lnTo>
                    <a:pt x="124" y="1115"/>
                  </a:lnTo>
                  <a:lnTo>
                    <a:pt x="150" y="1134"/>
                  </a:lnTo>
                  <a:lnTo>
                    <a:pt x="177" y="1152"/>
                  </a:lnTo>
                  <a:lnTo>
                    <a:pt x="206" y="1165"/>
                  </a:lnTo>
                  <a:lnTo>
                    <a:pt x="235" y="1177"/>
                  </a:lnTo>
                  <a:lnTo>
                    <a:pt x="266" y="1187"/>
                  </a:lnTo>
                  <a:lnTo>
                    <a:pt x="297" y="1195"/>
                  </a:lnTo>
                  <a:lnTo>
                    <a:pt x="330" y="1199"/>
                  </a:lnTo>
                  <a:lnTo>
                    <a:pt x="363" y="1201"/>
                  </a:lnTo>
                  <a:lnTo>
                    <a:pt x="396" y="1199"/>
                  </a:lnTo>
                  <a:lnTo>
                    <a:pt x="430" y="1195"/>
                  </a:lnTo>
                  <a:lnTo>
                    <a:pt x="465" y="1189"/>
                  </a:lnTo>
                  <a:lnTo>
                    <a:pt x="498" y="1181"/>
                  </a:lnTo>
                  <a:lnTo>
                    <a:pt x="531" y="1169"/>
                  </a:lnTo>
                  <a:lnTo>
                    <a:pt x="564" y="1156"/>
                  </a:lnTo>
                  <a:lnTo>
                    <a:pt x="597" y="1138"/>
                  </a:lnTo>
                  <a:lnTo>
                    <a:pt x="597" y="1138"/>
                  </a:lnTo>
                  <a:lnTo>
                    <a:pt x="612" y="1128"/>
                  </a:lnTo>
                  <a:lnTo>
                    <a:pt x="630" y="1117"/>
                  </a:lnTo>
                  <a:lnTo>
                    <a:pt x="645" y="1103"/>
                  </a:lnTo>
                  <a:lnTo>
                    <a:pt x="661" y="1087"/>
                  </a:lnTo>
                  <a:lnTo>
                    <a:pt x="692" y="1052"/>
                  </a:lnTo>
                  <a:lnTo>
                    <a:pt x="723" y="1011"/>
                  </a:lnTo>
                  <a:lnTo>
                    <a:pt x="752" y="969"/>
                  </a:lnTo>
                  <a:lnTo>
                    <a:pt x="782" y="924"/>
                  </a:lnTo>
                  <a:lnTo>
                    <a:pt x="809" y="877"/>
                  </a:lnTo>
                  <a:lnTo>
                    <a:pt x="832" y="830"/>
                  </a:lnTo>
                  <a:lnTo>
                    <a:pt x="877" y="740"/>
                  </a:lnTo>
                  <a:lnTo>
                    <a:pt x="910" y="664"/>
                  </a:lnTo>
                  <a:lnTo>
                    <a:pt x="931" y="612"/>
                  </a:lnTo>
                  <a:lnTo>
                    <a:pt x="939" y="592"/>
                  </a:lnTo>
                  <a:lnTo>
                    <a:pt x="939" y="592"/>
                  </a:lnTo>
                  <a:lnTo>
                    <a:pt x="937" y="661"/>
                  </a:lnTo>
                  <a:lnTo>
                    <a:pt x="937" y="735"/>
                  </a:lnTo>
                  <a:lnTo>
                    <a:pt x="941" y="826"/>
                  </a:lnTo>
                  <a:lnTo>
                    <a:pt x="943" y="877"/>
                  </a:lnTo>
                  <a:lnTo>
                    <a:pt x="947" y="930"/>
                  </a:lnTo>
                  <a:lnTo>
                    <a:pt x="955" y="984"/>
                  </a:lnTo>
                  <a:lnTo>
                    <a:pt x="962" y="1037"/>
                  </a:lnTo>
                  <a:lnTo>
                    <a:pt x="972" y="1089"/>
                  </a:lnTo>
                  <a:lnTo>
                    <a:pt x="984" y="1140"/>
                  </a:lnTo>
                  <a:lnTo>
                    <a:pt x="999" y="1187"/>
                  </a:lnTo>
                  <a:lnTo>
                    <a:pt x="1017" y="1232"/>
                  </a:lnTo>
                  <a:lnTo>
                    <a:pt x="1017" y="1232"/>
                  </a:lnTo>
                  <a:lnTo>
                    <a:pt x="1030" y="1265"/>
                  </a:lnTo>
                  <a:lnTo>
                    <a:pt x="1042" y="1300"/>
                  </a:lnTo>
                  <a:lnTo>
                    <a:pt x="1050" y="1333"/>
                  </a:lnTo>
                  <a:lnTo>
                    <a:pt x="1056" y="1368"/>
                  </a:lnTo>
                  <a:lnTo>
                    <a:pt x="1060" y="1403"/>
                  </a:lnTo>
                  <a:lnTo>
                    <a:pt x="1062" y="1438"/>
                  </a:lnTo>
                  <a:lnTo>
                    <a:pt x="1064" y="1473"/>
                  </a:lnTo>
                  <a:lnTo>
                    <a:pt x="1062" y="1509"/>
                  </a:lnTo>
                  <a:lnTo>
                    <a:pt x="1060" y="1544"/>
                  </a:lnTo>
                  <a:lnTo>
                    <a:pt x="1056" y="1577"/>
                  </a:lnTo>
                  <a:lnTo>
                    <a:pt x="1044" y="1645"/>
                  </a:lnTo>
                  <a:lnTo>
                    <a:pt x="1029" y="1709"/>
                  </a:lnTo>
                  <a:lnTo>
                    <a:pt x="1011" y="1770"/>
                  </a:lnTo>
                  <a:lnTo>
                    <a:pt x="1011" y="1770"/>
                  </a:lnTo>
                  <a:lnTo>
                    <a:pt x="1042" y="1748"/>
                  </a:lnTo>
                  <a:lnTo>
                    <a:pt x="1069" y="1729"/>
                  </a:lnTo>
                  <a:lnTo>
                    <a:pt x="1091" y="1711"/>
                  </a:lnTo>
                  <a:lnTo>
                    <a:pt x="1099" y="1705"/>
                  </a:lnTo>
                  <a:lnTo>
                    <a:pt x="1102" y="1700"/>
                  </a:lnTo>
                  <a:lnTo>
                    <a:pt x="1102" y="1700"/>
                  </a:lnTo>
                  <a:lnTo>
                    <a:pt x="1110" y="1682"/>
                  </a:lnTo>
                  <a:lnTo>
                    <a:pt x="1124" y="1649"/>
                  </a:lnTo>
                  <a:lnTo>
                    <a:pt x="1157" y="1563"/>
                  </a:lnTo>
                  <a:lnTo>
                    <a:pt x="1211" y="1419"/>
                  </a:lnTo>
                  <a:lnTo>
                    <a:pt x="1211" y="1419"/>
                  </a:lnTo>
                  <a:lnTo>
                    <a:pt x="1215" y="1401"/>
                  </a:lnTo>
                  <a:lnTo>
                    <a:pt x="1219" y="1378"/>
                  </a:lnTo>
                  <a:lnTo>
                    <a:pt x="1221" y="1351"/>
                  </a:lnTo>
                  <a:lnTo>
                    <a:pt x="1221" y="1321"/>
                  </a:lnTo>
                  <a:lnTo>
                    <a:pt x="1219" y="1201"/>
                  </a:lnTo>
                  <a:lnTo>
                    <a:pt x="1219" y="1201"/>
                  </a:lnTo>
                  <a:lnTo>
                    <a:pt x="1219" y="1173"/>
                  </a:lnTo>
                  <a:lnTo>
                    <a:pt x="1215" y="1148"/>
                  </a:lnTo>
                  <a:lnTo>
                    <a:pt x="1209" y="1095"/>
                  </a:lnTo>
                  <a:lnTo>
                    <a:pt x="1204" y="1043"/>
                  </a:lnTo>
                  <a:lnTo>
                    <a:pt x="1204" y="1015"/>
                  </a:lnTo>
                  <a:lnTo>
                    <a:pt x="1204" y="990"/>
                  </a:lnTo>
                  <a:lnTo>
                    <a:pt x="1204" y="990"/>
                  </a:lnTo>
                  <a:lnTo>
                    <a:pt x="1211" y="887"/>
                  </a:lnTo>
                  <a:lnTo>
                    <a:pt x="1215" y="848"/>
                  </a:lnTo>
                  <a:lnTo>
                    <a:pt x="1219" y="826"/>
                  </a:lnTo>
                  <a:lnTo>
                    <a:pt x="1219" y="826"/>
                  </a:lnTo>
                  <a:lnTo>
                    <a:pt x="1219" y="824"/>
                  </a:lnTo>
                  <a:lnTo>
                    <a:pt x="1217" y="826"/>
                  </a:lnTo>
                  <a:lnTo>
                    <a:pt x="1211" y="836"/>
                  </a:lnTo>
                  <a:lnTo>
                    <a:pt x="1188" y="873"/>
                  </a:lnTo>
                  <a:lnTo>
                    <a:pt x="1165" y="914"/>
                  </a:lnTo>
                  <a:lnTo>
                    <a:pt x="1155" y="930"/>
                  </a:lnTo>
                  <a:lnTo>
                    <a:pt x="1149" y="935"/>
                  </a:lnTo>
                  <a:lnTo>
                    <a:pt x="1149" y="935"/>
                  </a:lnTo>
                  <a:lnTo>
                    <a:pt x="1147" y="935"/>
                  </a:lnTo>
                  <a:lnTo>
                    <a:pt x="1145" y="932"/>
                  </a:lnTo>
                  <a:lnTo>
                    <a:pt x="1139" y="920"/>
                  </a:lnTo>
                  <a:lnTo>
                    <a:pt x="1128" y="877"/>
                  </a:lnTo>
                  <a:lnTo>
                    <a:pt x="1116" y="828"/>
                  </a:lnTo>
                  <a:lnTo>
                    <a:pt x="1112" y="809"/>
                  </a:lnTo>
                  <a:lnTo>
                    <a:pt x="1110" y="795"/>
                  </a:lnTo>
                  <a:lnTo>
                    <a:pt x="1110" y="795"/>
                  </a:lnTo>
                  <a:lnTo>
                    <a:pt x="1108" y="746"/>
                  </a:lnTo>
                  <a:lnTo>
                    <a:pt x="1102" y="664"/>
                  </a:lnTo>
                  <a:lnTo>
                    <a:pt x="1097" y="575"/>
                  </a:lnTo>
                  <a:lnTo>
                    <a:pt x="1095" y="507"/>
                  </a:lnTo>
                  <a:lnTo>
                    <a:pt x="1095" y="507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14156A41-BE31-4BAB-BC49-820F16C4A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638" y="12700"/>
              <a:ext cx="2284413" cy="2698750"/>
            </a:xfrm>
            <a:custGeom>
              <a:avLst/>
              <a:gdLst>
                <a:gd name="T0" fmla="*/ 901 w 1439"/>
                <a:gd name="T1" fmla="*/ 103 h 1700"/>
                <a:gd name="T2" fmla="*/ 731 w 1439"/>
                <a:gd name="T3" fmla="*/ 86 h 1700"/>
                <a:gd name="T4" fmla="*/ 469 w 1439"/>
                <a:gd name="T5" fmla="*/ 127 h 1700"/>
                <a:gd name="T6" fmla="*/ 410 w 1439"/>
                <a:gd name="T7" fmla="*/ 111 h 1700"/>
                <a:gd name="T8" fmla="*/ 286 w 1439"/>
                <a:gd name="T9" fmla="*/ 6 h 1700"/>
                <a:gd name="T10" fmla="*/ 173 w 1439"/>
                <a:gd name="T11" fmla="*/ 13 h 1700"/>
                <a:gd name="T12" fmla="*/ 86 w 1439"/>
                <a:gd name="T13" fmla="*/ 78 h 1700"/>
                <a:gd name="T14" fmla="*/ 78 w 1439"/>
                <a:gd name="T15" fmla="*/ 210 h 1700"/>
                <a:gd name="T16" fmla="*/ 111 w 1439"/>
                <a:gd name="T17" fmla="*/ 281 h 1700"/>
                <a:gd name="T18" fmla="*/ 163 w 1439"/>
                <a:gd name="T19" fmla="*/ 339 h 1700"/>
                <a:gd name="T20" fmla="*/ 148 w 1439"/>
                <a:gd name="T21" fmla="*/ 390 h 1700"/>
                <a:gd name="T22" fmla="*/ 117 w 1439"/>
                <a:gd name="T23" fmla="*/ 452 h 1700"/>
                <a:gd name="T24" fmla="*/ 105 w 1439"/>
                <a:gd name="T25" fmla="*/ 516 h 1700"/>
                <a:gd name="T26" fmla="*/ 62 w 1439"/>
                <a:gd name="T27" fmla="*/ 569 h 1700"/>
                <a:gd name="T28" fmla="*/ 107 w 1439"/>
                <a:gd name="T29" fmla="*/ 563 h 1700"/>
                <a:gd name="T30" fmla="*/ 23 w 1439"/>
                <a:gd name="T31" fmla="*/ 725 h 1700"/>
                <a:gd name="T32" fmla="*/ 47 w 1439"/>
                <a:gd name="T33" fmla="*/ 717 h 1700"/>
                <a:gd name="T34" fmla="*/ 0 w 1439"/>
                <a:gd name="T35" fmla="*/ 928 h 1700"/>
                <a:gd name="T36" fmla="*/ 22 w 1439"/>
                <a:gd name="T37" fmla="*/ 1072 h 1700"/>
                <a:gd name="T38" fmla="*/ 23 w 1439"/>
                <a:gd name="T39" fmla="*/ 1113 h 1700"/>
                <a:gd name="T40" fmla="*/ 57 w 1439"/>
                <a:gd name="T41" fmla="*/ 1127 h 1700"/>
                <a:gd name="T42" fmla="*/ 218 w 1439"/>
                <a:gd name="T43" fmla="*/ 1247 h 1700"/>
                <a:gd name="T44" fmla="*/ 329 w 1439"/>
                <a:gd name="T45" fmla="*/ 1273 h 1700"/>
                <a:gd name="T46" fmla="*/ 358 w 1439"/>
                <a:gd name="T47" fmla="*/ 1271 h 1700"/>
                <a:gd name="T48" fmla="*/ 409 w 1439"/>
                <a:gd name="T49" fmla="*/ 1310 h 1700"/>
                <a:gd name="T50" fmla="*/ 449 w 1439"/>
                <a:gd name="T51" fmla="*/ 1400 h 1700"/>
                <a:gd name="T52" fmla="*/ 467 w 1439"/>
                <a:gd name="T53" fmla="*/ 1505 h 1700"/>
                <a:gd name="T54" fmla="*/ 477 w 1439"/>
                <a:gd name="T55" fmla="*/ 1587 h 1700"/>
                <a:gd name="T56" fmla="*/ 554 w 1439"/>
                <a:gd name="T57" fmla="*/ 1657 h 1700"/>
                <a:gd name="T58" fmla="*/ 585 w 1439"/>
                <a:gd name="T59" fmla="*/ 1674 h 1700"/>
                <a:gd name="T60" fmla="*/ 615 w 1439"/>
                <a:gd name="T61" fmla="*/ 1661 h 1700"/>
                <a:gd name="T62" fmla="*/ 708 w 1439"/>
                <a:gd name="T63" fmla="*/ 1700 h 1700"/>
                <a:gd name="T64" fmla="*/ 747 w 1439"/>
                <a:gd name="T65" fmla="*/ 1643 h 1700"/>
                <a:gd name="T66" fmla="*/ 801 w 1439"/>
                <a:gd name="T67" fmla="*/ 1630 h 1700"/>
                <a:gd name="T68" fmla="*/ 902 w 1439"/>
                <a:gd name="T69" fmla="*/ 1641 h 1700"/>
                <a:gd name="T70" fmla="*/ 922 w 1439"/>
                <a:gd name="T71" fmla="*/ 1540 h 1700"/>
                <a:gd name="T72" fmla="*/ 936 w 1439"/>
                <a:gd name="T73" fmla="*/ 1394 h 1700"/>
                <a:gd name="T74" fmla="*/ 971 w 1439"/>
                <a:gd name="T75" fmla="*/ 1306 h 1700"/>
                <a:gd name="T76" fmla="*/ 984 w 1439"/>
                <a:gd name="T77" fmla="*/ 1325 h 1700"/>
                <a:gd name="T78" fmla="*/ 1009 w 1439"/>
                <a:gd name="T79" fmla="*/ 1322 h 1700"/>
                <a:gd name="T80" fmla="*/ 1050 w 1439"/>
                <a:gd name="T81" fmla="*/ 1325 h 1700"/>
                <a:gd name="T82" fmla="*/ 1074 w 1439"/>
                <a:gd name="T83" fmla="*/ 1357 h 1700"/>
                <a:gd name="T84" fmla="*/ 1097 w 1439"/>
                <a:gd name="T85" fmla="*/ 1327 h 1700"/>
                <a:gd name="T86" fmla="*/ 1208 w 1439"/>
                <a:gd name="T87" fmla="*/ 1294 h 1700"/>
                <a:gd name="T88" fmla="*/ 1247 w 1439"/>
                <a:gd name="T89" fmla="*/ 1277 h 1700"/>
                <a:gd name="T90" fmla="*/ 1274 w 1439"/>
                <a:gd name="T91" fmla="*/ 1267 h 1700"/>
                <a:gd name="T92" fmla="*/ 1323 w 1439"/>
                <a:gd name="T93" fmla="*/ 1123 h 1700"/>
                <a:gd name="T94" fmla="*/ 1393 w 1439"/>
                <a:gd name="T95" fmla="*/ 936 h 1700"/>
                <a:gd name="T96" fmla="*/ 1408 w 1439"/>
                <a:gd name="T97" fmla="*/ 694 h 1700"/>
                <a:gd name="T98" fmla="*/ 1307 w 1439"/>
                <a:gd name="T99" fmla="*/ 429 h 1700"/>
                <a:gd name="T100" fmla="*/ 1317 w 1439"/>
                <a:gd name="T101" fmla="*/ 288 h 1700"/>
                <a:gd name="T102" fmla="*/ 1377 w 1439"/>
                <a:gd name="T103" fmla="*/ 218 h 1700"/>
                <a:gd name="T104" fmla="*/ 1391 w 1439"/>
                <a:gd name="T105" fmla="*/ 89 h 1700"/>
                <a:gd name="T106" fmla="*/ 1346 w 1439"/>
                <a:gd name="T107" fmla="*/ 31 h 1700"/>
                <a:gd name="T108" fmla="*/ 1221 w 1439"/>
                <a:gd name="T109" fmla="*/ 25 h 1700"/>
                <a:gd name="T110" fmla="*/ 1083 w 1439"/>
                <a:gd name="T111" fmla="*/ 127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39" h="1700">
                  <a:moveTo>
                    <a:pt x="1043" y="156"/>
                  </a:moveTo>
                  <a:lnTo>
                    <a:pt x="1043" y="156"/>
                  </a:lnTo>
                  <a:lnTo>
                    <a:pt x="1017" y="144"/>
                  </a:lnTo>
                  <a:lnTo>
                    <a:pt x="986" y="130"/>
                  </a:lnTo>
                  <a:lnTo>
                    <a:pt x="947" y="117"/>
                  </a:lnTo>
                  <a:lnTo>
                    <a:pt x="901" y="103"/>
                  </a:lnTo>
                  <a:lnTo>
                    <a:pt x="875" y="97"/>
                  </a:lnTo>
                  <a:lnTo>
                    <a:pt x="848" y="91"/>
                  </a:lnTo>
                  <a:lnTo>
                    <a:pt x="819" y="88"/>
                  </a:lnTo>
                  <a:lnTo>
                    <a:pt x="792" y="86"/>
                  </a:lnTo>
                  <a:lnTo>
                    <a:pt x="761" y="86"/>
                  </a:lnTo>
                  <a:lnTo>
                    <a:pt x="731" y="86"/>
                  </a:lnTo>
                  <a:lnTo>
                    <a:pt x="731" y="86"/>
                  </a:lnTo>
                  <a:lnTo>
                    <a:pt x="673" y="91"/>
                  </a:lnTo>
                  <a:lnTo>
                    <a:pt x="620" y="97"/>
                  </a:lnTo>
                  <a:lnTo>
                    <a:pt x="572" y="105"/>
                  </a:lnTo>
                  <a:lnTo>
                    <a:pt x="531" y="113"/>
                  </a:lnTo>
                  <a:lnTo>
                    <a:pt x="469" y="127"/>
                  </a:lnTo>
                  <a:lnTo>
                    <a:pt x="447" y="130"/>
                  </a:lnTo>
                  <a:lnTo>
                    <a:pt x="436" y="132"/>
                  </a:lnTo>
                  <a:lnTo>
                    <a:pt x="436" y="132"/>
                  </a:lnTo>
                  <a:lnTo>
                    <a:pt x="432" y="130"/>
                  </a:lnTo>
                  <a:lnTo>
                    <a:pt x="426" y="127"/>
                  </a:lnTo>
                  <a:lnTo>
                    <a:pt x="410" y="111"/>
                  </a:lnTo>
                  <a:lnTo>
                    <a:pt x="368" y="66"/>
                  </a:lnTo>
                  <a:lnTo>
                    <a:pt x="342" y="43"/>
                  </a:lnTo>
                  <a:lnTo>
                    <a:pt x="329" y="31"/>
                  </a:lnTo>
                  <a:lnTo>
                    <a:pt x="315" y="21"/>
                  </a:lnTo>
                  <a:lnTo>
                    <a:pt x="300" y="11"/>
                  </a:lnTo>
                  <a:lnTo>
                    <a:pt x="286" y="6"/>
                  </a:lnTo>
                  <a:lnTo>
                    <a:pt x="272" y="2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28" y="2"/>
                  </a:lnTo>
                  <a:lnTo>
                    <a:pt x="200" y="6"/>
                  </a:lnTo>
                  <a:lnTo>
                    <a:pt x="173" y="13"/>
                  </a:lnTo>
                  <a:lnTo>
                    <a:pt x="150" y="21"/>
                  </a:lnTo>
                  <a:lnTo>
                    <a:pt x="128" y="33"/>
                  </a:lnTo>
                  <a:lnTo>
                    <a:pt x="111" y="47"/>
                  </a:lnTo>
                  <a:lnTo>
                    <a:pt x="95" y="62"/>
                  </a:lnTo>
                  <a:lnTo>
                    <a:pt x="86" y="78"/>
                  </a:lnTo>
                  <a:lnTo>
                    <a:pt x="86" y="78"/>
                  </a:lnTo>
                  <a:lnTo>
                    <a:pt x="82" y="88"/>
                  </a:lnTo>
                  <a:lnTo>
                    <a:pt x="80" y="97"/>
                  </a:lnTo>
                  <a:lnTo>
                    <a:pt x="76" y="123"/>
                  </a:lnTo>
                  <a:lnTo>
                    <a:pt x="74" y="152"/>
                  </a:lnTo>
                  <a:lnTo>
                    <a:pt x="76" y="183"/>
                  </a:lnTo>
                  <a:lnTo>
                    <a:pt x="78" y="210"/>
                  </a:lnTo>
                  <a:lnTo>
                    <a:pt x="82" y="236"/>
                  </a:lnTo>
                  <a:lnTo>
                    <a:pt x="88" y="255"/>
                  </a:lnTo>
                  <a:lnTo>
                    <a:pt x="92" y="261"/>
                  </a:lnTo>
                  <a:lnTo>
                    <a:pt x="93" y="265"/>
                  </a:lnTo>
                  <a:lnTo>
                    <a:pt x="93" y="265"/>
                  </a:lnTo>
                  <a:lnTo>
                    <a:pt x="111" y="281"/>
                  </a:lnTo>
                  <a:lnTo>
                    <a:pt x="134" y="298"/>
                  </a:lnTo>
                  <a:lnTo>
                    <a:pt x="156" y="316"/>
                  </a:lnTo>
                  <a:lnTo>
                    <a:pt x="162" y="321"/>
                  </a:lnTo>
                  <a:lnTo>
                    <a:pt x="163" y="327"/>
                  </a:lnTo>
                  <a:lnTo>
                    <a:pt x="163" y="327"/>
                  </a:lnTo>
                  <a:lnTo>
                    <a:pt x="163" y="339"/>
                  </a:lnTo>
                  <a:lnTo>
                    <a:pt x="162" y="355"/>
                  </a:lnTo>
                  <a:lnTo>
                    <a:pt x="162" y="364"/>
                  </a:lnTo>
                  <a:lnTo>
                    <a:pt x="158" y="372"/>
                  </a:lnTo>
                  <a:lnTo>
                    <a:pt x="154" y="382"/>
                  </a:lnTo>
                  <a:lnTo>
                    <a:pt x="148" y="390"/>
                  </a:lnTo>
                  <a:lnTo>
                    <a:pt x="148" y="390"/>
                  </a:lnTo>
                  <a:lnTo>
                    <a:pt x="134" y="407"/>
                  </a:lnTo>
                  <a:lnTo>
                    <a:pt x="125" y="427"/>
                  </a:lnTo>
                  <a:lnTo>
                    <a:pt x="117" y="442"/>
                  </a:lnTo>
                  <a:lnTo>
                    <a:pt x="117" y="448"/>
                  </a:lnTo>
                  <a:lnTo>
                    <a:pt x="117" y="452"/>
                  </a:lnTo>
                  <a:lnTo>
                    <a:pt x="117" y="452"/>
                  </a:lnTo>
                  <a:lnTo>
                    <a:pt x="123" y="456"/>
                  </a:lnTo>
                  <a:lnTo>
                    <a:pt x="130" y="458"/>
                  </a:lnTo>
                  <a:lnTo>
                    <a:pt x="140" y="460"/>
                  </a:lnTo>
                  <a:lnTo>
                    <a:pt x="117" y="507"/>
                  </a:lnTo>
                  <a:lnTo>
                    <a:pt x="117" y="507"/>
                  </a:lnTo>
                  <a:lnTo>
                    <a:pt x="105" y="516"/>
                  </a:lnTo>
                  <a:lnTo>
                    <a:pt x="82" y="538"/>
                  </a:lnTo>
                  <a:lnTo>
                    <a:pt x="70" y="550"/>
                  </a:lnTo>
                  <a:lnTo>
                    <a:pt x="62" y="559"/>
                  </a:lnTo>
                  <a:lnTo>
                    <a:pt x="58" y="567"/>
                  </a:lnTo>
                  <a:lnTo>
                    <a:pt x="60" y="569"/>
                  </a:lnTo>
                  <a:lnTo>
                    <a:pt x="62" y="569"/>
                  </a:lnTo>
                  <a:lnTo>
                    <a:pt x="62" y="569"/>
                  </a:lnTo>
                  <a:lnTo>
                    <a:pt x="70" y="569"/>
                  </a:lnTo>
                  <a:lnTo>
                    <a:pt x="80" y="565"/>
                  </a:lnTo>
                  <a:lnTo>
                    <a:pt x="97" y="561"/>
                  </a:lnTo>
                  <a:lnTo>
                    <a:pt x="103" y="561"/>
                  </a:lnTo>
                  <a:lnTo>
                    <a:pt x="107" y="563"/>
                  </a:lnTo>
                  <a:lnTo>
                    <a:pt x="107" y="567"/>
                  </a:lnTo>
                  <a:lnTo>
                    <a:pt x="101" y="577"/>
                  </a:lnTo>
                  <a:lnTo>
                    <a:pt x="101" y="577"/>
                  </a:lnTo>
                  <a:lnTo>
                    <a:pt x="80" y="614"/>
                  </a:lnTo>
                  <a:lnTo>
                    <a:pt x="55" y="663"/>
                  </a:lnTo>
                  <a:lnTo>
                    <a:pt x="23" y="725"/>
                  </a:lnTo>
                  <a:lnTo>
                    <a:pt x="23" y="725"/>
                  </a:lnTo>
                  <a:lnTo>
                    <a:pt x="35" y="719"/>
                  </a:lnTo>
                  <a:lnTo>
                    <a:pt x="45" y="715"/>
                  </a:lnTo>
                  <a:lnTo>
                    <a:pt x="47" y="715"/>
                  </a:lnTo>
                  <a:lnTo>
                    <a:pt x="47" y="717"/>
                  </a:lnTo>
                  <a:lnTo>
                    <a:pt x="47" y="717"/>
                  </a:lnTo>
                  <a:lnTo>
                    <a:pt x="23" y="805"/>
                  </a:lnTo>
                  <a:lnTo>
                    <a:pt x="8" y="867"/>
                  </a:lnTo>
                  <a:lnTo>
                    <a:pt x="2" y="895"/>
                  </a:lnTo>
                  <a:lnTo>
                    <a:pt x="0" y="912"/>
                  </a:lnTo>
                  <a:lnTo>
                    <a:pt x="0" y="912"/>
                  </a:lnTo>
                  <a:lnTo>
                    <a:pt x="0" y="928"/>
                  </a:lnTo>
                  <a:lnTo>
                    <a:pt x="2" y="949"/>
                  </a:lnTo>
                  <a:lnTo>
                    <a:pt x="12" y="994"/>
                  </a:lnTo>
                  <a:lnTo>
                    <a:pt x="23" y="1053"/>
                  </a:lnTo>
                  <a:lnTo>
                    <a:pt x="23" y="1053"/>
                  </a:lnTo>
                  <a:lnTo>
                    <a:pt x="23" y="1062"/>
                  </a:lnTo>
                  <a:lnTo>
                    <a:pt x="22" y="1072"/>
                  </a:lnTo>
                  <a:lnTo>
                    <a:pt x="23" y="1084"/>
                  </a:lnTo>
                  <a:lnTo>
                    <a:pt x="23" y="1084"/>
                  </a:lnTo>
                  <a:lnTo>
                    <a:pt x="23" y="1095"/>
                  </a:lnTo>
                  <a:lnTo>
                    <a:pt x="22" y="1105"/>
                  </a:lnTo>
                  <a:lnTo>
                    <a:pt x="22" y="1109"/>
                  </a:lnTo>
                  <a:lnTo>
                    <a:pt x="23" y="1113"/>
                  </a:lnTo>
                  <a:lnTo>
                    <a:pt x="25" y="1115"/>
                  </a:lnTo>
                  <a:lnTo>
                    <a:pt x="31" y="1115"/>
                  </a:lnTo>
                  <a:lnTo>
                    <a:pt x="31" y="1115"/>
                  </a:lnTo>
                  <a:lnTo>
                    <a:pt x="39" y="1117"/>
                  </a:lnTo>
                  <a:lnTo>
                    <a:pt x="45" y="1119"/>
                  </a:lnTo>
                  <a:lnTo>
                    <a:pt x="57" y="1127"/>
                  </a:lnTo>
                  <a:lnTo>
                    <a:pt x="70" y="1138"/>
                  </a:lnTo>
                  <a:lnTo>
                    <a:pt x="62" y="1193"/>
                  </a:lnTo>
                  <a:lnTo>
                    <a:pt x="101" y="1185"/>
                  </a:lnTo>
                  <a:lnTo>
                    <a:pt x="125" y="1286"/>
                  </a:lnTo>
                  <a:lnTo>
                    <a:pt x="156" y="1255"/>
                  </a:lnTo>
                  <a:lnTo>
                    <a:pt x="218" y="1247"/>
                  </a:lnTo>
                  <a:lnTo>
                    <a:pt x="218" y="1286"/>
                  </a:lnTo>
                  <a:lnTo>
                    <a:pt x="296" y="1263"/>
                  </a:lnTo>
                  <a:lnTo>
                    <a:pt x="296" y="1286"/>
                  </a:lnTo>
                  <a:lnTo>
                    <a:pt x="296" y="1286"/>
                  </a:lnTo>
                  <a:lnTo>
                    <a:pt x="305" y="1281"/>
                  </a:lnTo>
                  <a:lnTo>
                    <a:pt x="329" y="1273"/>
                  </a:lnTo>
                  <a:lnTo>
                    <a:pt x="340" y="1267"/>
                  </a:lnTo>
                  <a:lnTo>
                    <a:pt x="350" y="1265"/>
                  </a:lnTo>
                  <a:lnTo>
                    <a:pt x="356" y="1267"/>
                  </a:lnTo>
                  <a:lnTo>
                    <a:pt x="358" y="1269"/>
                  </a:lnTo>
                  <a:lnTo>
                    <a:pt x="358" y="1271"/>
                  </a:lnTo>
                  <a:lnTo>
                    <a:pt x="358" y="1271"/>
                  </a:lnTo>
                  <a:lnTo>
                    <a:pt x="358" y="1275"/>
                  </a:lnTo>
                  <a:lnTo>
                    <a:pt x="360" y="1279"/>
                  </a:lnTo>
                  <a:lnTo>
                    <a:pt x="366" y="1284"/>
                  </a:lnTo>
                  <a:lnTo>
                    <a:pt x="375" y="1292"/>
                  </a:lnTo>
                  <a:lnTo>
                    <a:pt x="387" y="1298"/>
                  </a:lnTo>
                  <a:lnTo>
                    <a:pt x="409" y="1310"/>
                  </a:lnTo>
                  <a:lnTo>
                    <a:pt x="416" y="1316"/>
                  </a:lnTo>
                  <a:lnTo>
                    <a:pt x="420" y="1318"/>
                  </a:lnTo>
                  <a:lnTo>
                    <a:pt x="420" y="1318"/>
                  </a:lnTo>
                  <a:lnTo>
                    <a:pt x="436" y="1357"/>
                  </a:lnTo>
                  <a:lnTo>
                    <a:pt x="445" y="1386"/>
                  </a:lnTo>
                  <a:lnTo>
                    <a:pt x="449" y="1400"/>
                  </a:lnTo>
                  <a:lnTo>
                    <a:pt x="451" y="1411"/>
                  </a:lnTo>
                  <a:lnTo>
                    <a:pt x="451" y="1411"/>
                  </a:lnTo>
                  <a:lnTo>
                    <a:pt x="455" y="1431"/>
                  </a:lnTo>
                  <a:lnTo>
                    <a:pt x="459" y="1452"/>
                  </a:lnTo>
                  <a:lnTo>
                    <a:pt x="465" y="1476"/>
                  </a:lnTo>
                  <a:lnTo>
                    <a:pt x="467" y="1505"/>
                  </a:lnTo>
                  <a:lnTo>
                    <a:pt x="467" y="1505"/>
                  </a:lnTo>
                  <a:lnTo>
                    <a:pt x="467" y="1532"/>
                  </a:lnTo>
                  <a:lnTo>
                    <a:pt x="469" y="1555"/>
                  </a:lnTo>
                  <a:lnTo>
                    <a:pt x="469" y="1565"/>
                  </a:lnTo>
                  <a:lnTo>
                    <a:pt x="473" y="1577"/>
                  </a:lnTo>
                  <a:lnTo>
                    <a:pt x="477" y="1587"/>
                  </a:lnTo>
                  <a:lnTo>
                    <a:pt x="482" y="1598"/>
                  </a:lnTo>
                  <a:lnTo>
                    <a:pt x="482" y="1598"/>
                  </a:lnTo>
                  <a:lnTo>
                    <a:pt x="490" y="1610"/>
                  </a:lnTo>
                  <a:lnTo>
                    <a:pt x="502" y="1620"/>
                  </a:lnTo>
                  <a:lnTo>
                    <a:pt x="529" y="1639"/>
                  </a:lnTo>
                  <a:lnTo>
                    <a:pt x="554" y="1657"/>
                  </a:lnTo>
                  <a:lnTo>
                    <a:pt x="562" y="1663"/>
                  </a:lnTo>
                  <a:lnTo>
                    <a:pt x="568" y="1669"/>
                  </a:lnTo>
                  <a:lnTo>
                    <a:pt x="568" y="1669"/>
                  </a:lnTo>
                  <a:lnTo>
                    <a:pt x="572" y="1672"/>
                  </a:lnTo>
                  <a:lnTo>
                    <a:pt x="578" y="1674"/>
                  </a:lnTo>
                  <a:lnTo>
                    <a:pt x="585" y="1674"/>
                  </a:lnTo>
                  <a:lnTo>
                    <a:pt x="593" y="1674"/>
                  </a:lnTo>
                  <a:lnTo>
                    <a:pt x="601" y="1672"/>
                  </a:lnTo>
                  <a:lnTo>
                    <a:pt x="607" y="1669"/>
                  </a:lnTo>
                  <a:lnTo>
                    <a:pt x="613" y="1665"/>
                  </a:lnTo>
                  <a:lnTo>
                    <a:pt x="615" y="1661"/>
                  </a:lnTo>
                  <a:lnTo>
                    <a:pt x="615" y="1661"/>
                  </a:lnTo>
                  <a:lnTo>
                    <a:pt x="619" y="1651"/>
                  </a:lnTo>
                  <a:lnTo>
                    <a:pt x="622" y="1639"/>
                  </a:lnTo>
                  <a:lnTo>
                    <a:pt x="630" y="1630"/>
                  </a:lnTo>
                  <a:lnTo>
                    <a:pt x="646" y="1661"/>
                  </a:lnTo>
                  <a:lnTo>
                    <a:pt x="669" y="1645"/>
                  </a:lnTo>
                  <a:lnTo>
                    <a:pt x="708" y="1700"/>
                  </a:lnTo>
                  <a:lnTo>
                    <a:pt x="708" y="1700"/>
                  </a:lnTo>
                  <a:lnTo>
                    <a:pt x="727" y="1665"/>
                  </a:lnTo>
                  <a:lnTo>
                    <a:pt x="733" y="1653"/>
                  </a:lnTo>
                  <a:lnTo>
                    <a:pt x="739" y="1645"/>
                  </a:lnTo>
                  <a:lnTo>
                    <a:pt x="745" y="1641"/>
                  </a:lnTo>
                  <a:lnTo>
                    <a:pt x="747" y="1643"/>
                  </a:lnTo>
                  <a:lnTo>
                    <a:pt x="747" y="1645"/>
                  </a:lnTo>
                  <a:lnTo>
                    <a:pt x="747" y="1645"/>
                  </a:lnTo>
                  <a:lnTo>
                    <a:pt x="751" y="1661"/>
                  </a:lnTo>
                  <a:lnTo>
                    <a:pt x="755" y="1672"/>
                  </a:lnTo>
                  <a:lnTo>
                    <a:pt x="762" y="1684"/>
                  </a:lnTo>
                  <a:lnTo>
                    <a:pt x="801" y="1630"/>
                  </a:lnTo>
                  <a:lnTo>
                    <a:pt x="817" y="1684"/>
                  </a:lnTo>
                  <a:lnTo>
                    <a:pt x="848" y="1653"/>
                  </a:lnTo>
                  <a:lnTo>
                    <a:pt x="887" y="1676"/>
                  </a:lnTo>
                  <a:lnTo>
                    <a:pt x="887" y="1676"/>
                  </a:lnTo>
                  <a:lnTo>
                    <a:pt x="893" y="1667"/>
                  </a:lnTo>
                  <a:lnTo>
                    <a:pt x="902" y="1641"/>
                  </a:lnTo>
                  <a:lnTo>
                    <a:pt x="914" y="1614"/>
                  </a:lnTo>
                  <a:lnTo>
                    <a:pt x="918" y="1600"/>
                  </a:lnTo>
                  <a:lnTo>
                    <a:pt x="918" y="1591"/>
                  </a:lnTo>
                  <a:lnTo>
                    <a:pt x="918" y="1591"/>
                  </a:lnTo>
                  <a:lnTo>
                    <a:pt x="918" y="1567"/>
                  </a:lnTo>
                  <a:lnTo>
                    <a:pt x="922" y="1540"/>
                  </a:lnTo>
                  <a:lnTo>
                    <a:pt x="926" y="1511"/>
                  </a:lnTo>
                  <a:lnTo>
                    <a:pt x="926" y="1489"/>
                  </a:lnTo>
                  <a:lnTo>
                    <a:pt x="926" y="1489"/>
                  </a:lnTo>
                  <a:lnTo>
                    <a:pt x="926" y="1476"/>
                  </a:lnTo>
                  <a:lnTo>
                    <a:pt x="928" y="1454"/>
                  </a:lnTo>
                  <a:lnTo>
                    <a:pt x="936" y="1394"/>
                  </a:lnTo>
                  <a:lnTo>
                    <a:pt x="949" y="1310"/>
                  </a:lnTo>
                  <a:lnTo>
                    <a:pt x="949" y="1310"/>
                  </a:lnTo>
                  <a:lnTo>
                    <a:pt x="951" y="1308"/>
                  </a:lnTo>
                  <a:lnTo>
                    <a:pt x="955" y="1306"/>
                  </a:lnTo>
                  <a:lnTo>
                    <a:pt x="965" y="1304"/>
                  </a:lnTo>
                  <a:lnTo>
                    <a:pt x="971" y="1306"/>
                  </a:lnTo>
                  <a:lnTo>
                    <a:pt x="974" y="1308"/>
                  </a:lnTo>
                  <a:lnTo>
                    <a:pt x="978" y="1312"/>
                  </a:lnTo>
                  <a:lnTo>
                    <a:pt x="980" y="1318"/>
                  </a:lnTo>
                  <a:lnTo>
                    <a:pt x="980" y="1318"/>
                  </a:lnTo>
                  <a:lnTo>
                    <a:pt x="982" y="1322"/>
                  </a:lnTo>
                  <a:lnTo>
                    <a:pt x="984" y="1325"/>
                  </a:lnTo>
                  <a:lnTo>
                    <a:pt x="988" y="1327"/>
                  </a:lnTo>
                  <a:lnTo>
                    <a:pt x="992" y="1327"/>
                  </a:lnTo>
                  <a:lnTo>
                    <a:pt x="1000" y="1325"/>
                  </a:lnTo>
                  <a:lnTo>
                    <a:pt x="1004" y="1325"/>
                  </a:lnTo>
                  <a:lnTo>
                    <a:pt x="1004" y="1325"/>
                  </a:lnTo>
                  <a:lnTo>
                    <a:pt x="1009" y="1322"/>
                  </a:lnTo>
                  <a:lnTo>
                    <a:pt x="1025" y="1316"/>
                  </a:lnTo>
                  <a:lnTo>
                    <a:pt x="1033" y="1314"/>
                  </a:lnTo>
                  <a:lnTo>
                    <a:pt x="1041" y="1314"/>
                  </a:lnTo>
                  <a:lnTo>
                    <a:pt x="1046" y="1318"/>
                  </a:lnTo>
                  <a:lnTo>
                    <a:pt x="1050" y="1325"/>
                  </a:lnTo>
                  <a:lnTo>
                    <a:pt x="1050" y="1325"/>
                  </a:lnTo>
                  <a:lnTo>
                    <a:pt x="1054" y="1335"/>
                  </a:lnTo>
                  <a:lnTo>
                    <a:pt x="1058" y="1341"/>
                  </a:lnTo>
                  <a:lnTo>
                    <a:pt x="1066" y="1351"/>
                  </a:lnTo>
                  <a:lnTo>
                    <a:pt x="1072" y="1355"/>
                  </a:lnTo>
                  <a:lnTo>
                    <a:pt x="1074" y="1357"/>
                  </a:lnTo>
                  <a:lnTo>
                    <a:pt x="1074" y="1357"/>
                  </a:lnTo>
                  <a:lnTo>
                    <a:pt x="1074" y="1341"/>
                  </a:lnTo>
                  <a:lnTo>
                    <a:pt x="1076" y="1329"/>
                  </a:lnTo>
                  <a:lnTo>
                    <a:pt x="1078" y="1327"/>
                  </a:lnTo>
                  <a:lnTo>
                    <a:pt x="1081" y="1325"/>
                  </a:lnTo>
                  <a:lnTo>
                    <a:pt x="1081" y="1325"/>
                  </a:lnTo>
                  <a:lnTo>
                    <a:pt x="1097" y="1327"/>
                  </a:lnTo>
                  <a:lnTo>
                    <a:pt x="1120" y="1333"/>
                  </a:lnTo>
                  <a:lnTo>
                    <a:pt x="1151" y="1341"/>
                  </a:lnTo>
                  <a:lnTo>
                    <a:pt x="1136" y="1310"/>
                  </a:lnTo>
                  <a:lnTo>
                    <a:pt x="1206" y="1318"/>
                  </a:lnTo>
                  <a:lnTo>
                    <a:pt x="1206" y="1318"/>
                  </a:lnTo>
                  <a:lnTo>
                    <a:pt x="1208" y="1294"/>
                  </a:lnTo>
                  <a:lnTo>
                    <a:pt x="1210" y="1279"/>
                  </a:lnTo>
                  <a:lnTo>
                    <a:pt x="1212" y="1273"/>
                  </a:lnTo>
                  <a:lnTo>
                    <a:pt x="1214" y="1271"/>
                  </a:lnTo>
                  <a:lnTo>
                    <a:pt x="1214" y="1271"/>
                  </a:lnTo>
                  <a:lnTo>
                    <a:pt x="1225" y="1271"/>
                  </a:lnTo>
                  <a:lnTo>
                    <a:pt x="1247" y="1277"/>
                  </a:lnTo>
                  <a:lnTo>
                    <a:pt x="1266" y="1279"/>
                  </a:lnTo>
                  <a:lnTo>
                    <a:pt x="1272" y="1281"/>
                  </a:lnTo>
                  <a:lnTo>
                    <a:pt x="1276" y="1279"/>
                  </a:lnTo>
                  <a:lnTo>
                    <a:pt x="1276" y="1279"/>
                  </a:lnTo>
                  <a:lnTo>
                    <a:pt x="1276" y="1275"/>
                  </a:lnTo>
                  <a:lnTo>
                    <a:pt x="1274" y="1267"/>
                  </a:lnTo>
                  <a:lnTo>
                    <a:pt x="1268" y="1246"/>
                  </a:lnTo>
                  <a:lnTo>
                    <a:pt x="1260" y="1216"/>
                  </a:lnTo>
                  <a:lnTo>
                    <a:pt x="1307" y="1224"/>
                  </a:lnTo>
                  <a:lnTo>
                    <a:pt x="1315" y="1177"/>
                  </a:lnTo>
                  <a:lnTo>
                    <a:pt x="1354" y="1177"/>
                  </a:lnTo>
                  <a:lnTo>
                    <a:pt x="1323" y="1123"/>
                  </a:lnTo>
                  <a:lnTo>
                    <a:pt x="1385" y="1123"/>
                  </a:lnTo>
                  <a:lnTo>
                    <a:pt x="1354" y="1068"/>
                  </a:lnTo>
                  <a:lnTo>
                    <a:pt x="1385" y="1060"/>
                  </a:lnTo>
                  <a:lnTo>
                    <a:pt x="1377" y="990"/>
                  </a:lnTo>
                  <a:lnTo>
                    <a:pt x="1416" y="998"/>
                  </a:lnTo>
                  <a:lnTo>
                    <a:pt x="1393" y="936"/>
                  </a:lnTo>
                  <a:lnTo>
                    <a:pt x="1431" y="943"/>
                  </a:lnTo>
                  <a:lnTo>
                    <a:pt x="1393" y="850"/>
                  </a:lnTo>
                  <a:lnTo>
                    <a:pt x="1439" y="850"/>
                  </a:lnTo>
                  <a:lnTo>
                    <a:pt x="1377" y="748"/>
                  </a:lnTo>
                  <a:lnTo>
                    <a:pt x="1369" y="694"/>
                  </a:lnTo>
                  <a:lnTo>
                    <a:pt x="1408" y="694"/>
                  </a:lnTo>
                  <a:lnTo>
                    <a:pt x="1369" y="616"/>
                  </a:lnTo>
                  <a:lnTo>
                    <a:pt x="1400" y="624"/>
                  </a:lnTo>
                  <a:lnTo>
                    <a:pt x="1361" y="553"/>
                  </a:lnTo>
                  <a:lnTo>
                    <a:pt x="1408" y="546"/>
                  </a:lnTo>
                  <a:lnTo>
                    <a:pt x="1346" y="491"/>
                  </a:lnTo>
                  <a:lnTo>
                    <a:pt x="1307" y="429"/>
                  </a:lnTo>
                  <a:lnTo>
                    <a:pt x="1323" y="405"/>
                  </a:lnTo>
                  <a:lnTo>
                    <a:pt x="1268" y="343"/>
                  </a:lnTo>
                  <a:lnTo>
                    <a:pt x="1268" y="320"/>
                  </a:lnTo>
                  <a:lnTo>
                    <a:pt x="1268" y="320"/>
                  </a:lnTo>
                  <a:lnTo>
                    <a:pt x="1282" y="312"/>
                  </a:lnTo>
                  <a:lnTo>
                    <a:pt x="1317" y="288"/>
                  </a:lnTo>
                  <a:lnTo>
                    <a:pt x="1334" y="273"/>
                  </a:lnTo>
                  <a:lnTo>
                    <a:pt x="1352" y="255"/>
                  </a:lnTo>
                  <a:lnTo>
                    <a:pt x="1367" y="238"/>
                  </a:lnTo>
                  <a:lnTo>
                    <a:pt x="1373" y="228"/>
                  </a:lnTo>
                  <a:lnTo>
                    <a:pt x="1377" y="218"/>
                  </a:lnTo>
                  <a:lnTo>
                    <a:pt x="1377" y="218"/>
                  </a:lnTo>
                  <a:lnTo>
                    <a:pt x="1383" y="197"/>
                  </a:lnTo>
                  <a:lnTo>
                    <a:pt x="1389" y="171"/>
                  </a:lnTo>
                  <a:lnTo>
                    <a:pt x="1393" y="144"/>
                  </a:lnTo>
                  <a:lnTo>
                    <a:pt x="1394" y="115"/>
                  </a:lnTo>
                  <a:lnTo>
                    <a:pt x="1393" y="103"/>
                  </a:lnTo>
                  <a:lnTo>
                    <a:pt x="1391" y="89"/>
                  </a:lnTo>
                  <a:lnTo>
                    <a:pt x="1387" y="76"/>
                  </a:lnTo>
                  <a:lnTo>
                    <a:pt x="1381" y="64"/>
                  </a:lnTo>
                  <a:lnTo>
                    <a:pt x="1375" y="54"/>
                  </a:lnTo>
                  <a:lnTo>
                    <a:pt x="1367" y="45"/>
                  </a:lnTo>
                  <a:lnTo>
                    <a:pt x="1358" y="37"/>
                  </a:lnTo>
                  <a:lnTo>
                    <a:pt x="1346" y="31"/>
                  </a:lnTo>
                  <a:lnTo>
                    <a:pt x="1346" y="31"/>
                  </a:lnTo>
                  <a:lnTo>
                    <a:pt x="1321" y="23"/>
                  </a:lnTo>
                  <a:lnTo>
                    <a:pt x="1295" y="17"/>
                  </a:lnTo>
                  <a:lnTo>
                    <a:pt x="1270" y="17"/>
                  </a:lnTo>
                  <a:lnTo>
                    <a:pt x="1245" y="19"/>
                  </a:lnTo>
                  <a:lnTo>
                    <a:pt x="1221" y="25"/>
                  </a:lnTo>
                  <a:lnTo>
                    <a:pt x="1200" y="35"/>
                  </a:lnTo>
                  <a:lnTo>
                    <a:pt x="1179" y="47"/>
                  </a:lnTo>
                  <a:lnTo>
                    <a:pt x="1159" y="62"/>
                  </a:lnTo>
                  <a:lnTo>
                    <a:pt x="1159" y="62"/>
                  </a:lnTo>
                  <a:lnTo>
                    <a:pt x="1120" y="95"/>
                  </a:lnTo>
                  <a:lnTo>
                    <a:pt x="1083" y="127"/>
                  </a:lnTo>
                  <a:lnTo>
                    <a:pt x="1043" y="156"/>
                  </a:lnTo>
                  <a:lnTo>
                    <a:pt x="1043" y="156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id="{C2A24E7B-D6CB-45E6-B6F4-875FB75C0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0" y="149225"/>
              <a:ext cx="860425" cy="1708150"/>
            </a:xfrm>
            <a:custGeom>
              <a:avLst/>
              <a:gdLst>
                <a:gd name="T0" fmla="*/ 365 w 542"/>
                <a:gd name="T1" fmla="*/ 5 h 1076"/>
                <a:gd name="T2" fmla="*/ 256 w 542"/>
                <a:gd name="T3" fmla="*/ 0 h 1076"/>
                <a:gd name="T4" fmla="*/ 97 w 542"/>
                <a:gd name="T5" fmla="*/ 19 h 1076"/>
                <a:gd name="T6" fmla="*/ 37 w 542"/>
                <a:gd name="T7" fmla="*/ 46 h 1076"/>
                <a:gd name="T8" fmla="*/ 39 w 542"/>
                <a:gd name="T9" fmla="*/ 54 h 1076"/>
                <a:gd name="T10" fmla="*/ 122 w 542"/>
                <a:gd name="T11" fmla="*/ 66 h 1076"/>
                <a:gd name="T12" fmla="*/ 120 w 542"/>
                <a:gd name="T13" fmla="*/ 76 h 1076"/>
                <a:gd name="T14" fmla="*/ 72 w 542"/>
                <a:gd name="T15" fmla="*/ 134 h 1076"/>
                <a:gd name="T16" fmla="*/ 77 w 542"/>
                <a:gd name="T17" fmla="*/ 148 h 1076"/>
                <a:gd name="T18" fmla="*/ 126 w 542"/>
                <a:gd name="T19" fmla="*/ 152 h 1076"/>
                <a:gd name="T20" fmla="*/ 171 w 542"/>
                <a:gd name="T21" fmla="*/ 156 h 1076"/>
                <a:gd name="T22" fmla="*/ 216 w 542"/>
                <a:gd name="T23" fmla="*/ 157 h 1076"/>
                <a:gd name="T24" fmla="*/ 210 w 542"/>
                <a:gd name="T25" fmla="*/ 179 h 1076"/>
                <a:gd name="T26" fmla="*/ 157 w 542"/>
                <a:gd name="T27" fmla="*/ 226 h 1076"/>
                <a:gd name="T28" fmla="*/ 136 w 542"/>
                <a:gd name="T29" fmla="*/ 259 h 1076"/>
                <a:gd name="T30" fmla="*/ 147 w 542"/>
                <a:gd name="T31" fmla="*/ 286 h 1076"/>
                <a:gd name="T32" fmla="*/ 179 w 542"/>
                <a:gd name="T33" fmla="*/ 329 h 1076"/>
                <a:gd name="T34" fmla="*/ 171 w 542"/>
                <a:gd name="T35" fmla="*/ 354 h 1076"/>
                <a:gd name="T36" fmla="*/ 116 w 542"/>
                <a:gd name="T37" fmla="*/ 415 h 1076"/>
                <a:gd name="T38" fmla="*/ 109 w 542"/>
                <a:gd name="T39" fmla="*/ 452 h 1076"/>
                <a:gd name="T40" fmla="*/ 138 w 542"/>
                <a:gd name="T41" fmla="*/ 522 h 1076"/>
                <a:gd name="T42" fmla="*/ 138 w 542"/>
                <a:gd name="T43" fmla="*/ 569 h 1076"/>
                <a:gd name="T44" fmla="*/ 130 w 542"/>
                <a:gd name="T45" fmla="*/ 606 h 1076"/>
                <a:gd name="T46" fmla="*/ 89 w 542"/>
                <a:gd name="T47" fmla="*/ 581 h 1076"/>
                <a:gd name="T48" fmla="*/ 85 w 542"/>
                <a:gd name="T49" fmla="*/ 592 h 1076"/>
                <a:gd name="T50" fmla="*/ 72 w 542"/>
                <a:gd name="T51" fmla="*/ 668 h 1076"/>
                <a:gd name="T52" fmla="*/ 68 w 542"/>
                <a:gd name="T53" fmla="*/ 696 h 1076"/>
                <a:gd name="T54" fmla="*/ 23 w 542"/>
                <a:gd name="T55" fmla="*/ 818 h 1076"/>
                <a:gd name="T56" fmla="*/ 0 w 542"/>
                <a:gd name="T57" fmla="*/ 920 h 1076"/>
                <a:gd name="T58" fmla="*/ 101 w 542"/>
                <a:gd name="T59" fmla="*/ 928 h 1076"/>
                <a:gd name="T60" fmla="*/ 116 w 542"/>
                <a:gd name="T61" fmla="*/ 974 h 1076"/>
                <a:gd name="T62" fmla="*/ 163 w 542"/>
                <a:gd name="T63" fmla="*/ 1021 h 1076"/>
                <a:gd name="T64" fmla="*/ 252 w 542"/>
                <a:gd name="T65" fmla="*/ 1074 h 1076"/>
                <a:gd name="T66" fmla="*/ 282 w 542"/>
                <a:gd name="T67" fmla="*/ 1074 h 1076"/>
                <a:gd name="T68" fmla="*/ 377 w 542"/>
                <a:gd name="T69" fmla="*/ 1002 h 1076"/>
                <a:gd name="T70" fmla="*/ 443 w 542"/>
                <a:gd name="T71" fmla="*/ 943 h 1076"/>
                <a:gd name="T72" fmla="*/ 447 w 542"/>
                <a:gd name="T73" fmla="*/ 986 h 1076"/>
                <a:gd name="T74" fmla="*/ 459 w 542"/>
                <a:gd name="T75" fmla="*/ 1013 h 1076"/>
                <a:gd name="T76" fmla="*/ 486 w 542"/>
                <a:gd name="T77" fmla="*/ 992 h 1076"/>
                <a:gd name="T78" fmla="*/ 505 w 542"/>
                <a:gd name="T79" fmla="*/ 990 h 1076"/>
                <a:gd name="T80" fmla="*/ 531 w 542"/>
                <a:gd name="T81" fmla="*/ 988 h 1076"/>
                <a:gd name="T82" fmla="*/ 540 w 542"/>
                <a:gd name="T83" fmla="*/ 972 h 1076"/>
                <a:gd name="T84" fmla="*/ 538 w 542"/>
                <a:gd name="T85" fmla="*/ 933 h 1076"/>
                <a:gd name="T86" fmla="*/ 521 w 542"/>
                <a:gd name="T87" fmla="*/ 896 h 1076"/>
                <a:gd name="T88" fmla="*/ 482 w 542"/>
                <a:gd name="T89" fmla="*/ 733 h 1076"/>
                <a:gd name="T90" fmla="*/ 462 w 542"/>
                <a:gd name="T91" fmla="*/ 672 h 1076"/>
                <a:gd name="T92" fmla="*/ 445 w 542"/>
                <a:gd name="T93" fmla="*/ 647 h 1076"/>
                <a:gd name="T94" fmla="*/ 412 w 542"/>
                <a:gd name="T95" fmla="*/ 584 h 1076"/>
                <a:gd name="T96" fmla="*/ 420 w 542"/>
                <a:gd name="T97" fmla="*/ 530 h 1076"/>
                <a:gd name="T98" fmla="*/ 396 w 542"/>
                <a:gd name="T99" fmla="*/ 427 h 1076"/>
                <a:gd name="T100" fmla="*/ 383 w 542"/>
                <a:gd name="T101" fmla="*/ 378 h 1076"/>
                <a:gd name="T102" fmla="*/ 396 w 542"/>
                <a:gd name="T103" fmla="*/ 335 h 1076"/>
                <a:gd name="T104" fmla="*/ 439 w 542"/>
                <a:gd name="T105" fmla="*/ 284 h 1076"/>
                <a:gd name="T106" fmla="*/ 435 w 542"/>
                <a:gd name="T107" fmla="*/ 265 h 1076"/>
                <a:gd name="T108" fmla="*/ 373 w 542"/>
                <a:gd name="T109" fmla="*/ 210 h 1076"/>
                <a:gd name="T110" fmla="*/ 394 w 542"/>
                <a:gd name="T111" fmla="*/ 165 h 1076"/>
                <a:gd name="T112" fmla="*/ 396 w 542"/>
                <a:gd name="T113" fmla="*/ 156 h 1076"/>
                <a:gd name="T114" fmla="*/ 396 w 542"/>
                <a:gd name="T115" fmla="*/ 85 h 1076"/>
                <a:gd name="T116" fmla="*/ 420 w 542"/>
                <a:gd name="T117" fmla="*/ 62 h 1076"/>
                <a:gd name="T118" fmla="*/ 459 w 542"/>
                <a:gd name="T119" fmla="*/ 27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42" h="1076">
                  <a:moveTo>
                    <a:pt x="459" y="27"/>
                  </a:moveTo>
                  <a:lnTo>
                    <a:pt x="459" y="27"/>
                  </a:lnTo>
                  <a:lnTo>
                    <a:pt x="414" y="15"/>
                  </a:lnTo>
                  <a:lnTo>
                    <a:pt x="365" y="5"/>
                  </a:lnTo>
                  <a:lnTo>
                    <a:pt x="338" y="2"/>
                  </a:lnTo>
                  <a:lnTo>
                    <a:pt x="311" y="0"/>
                  </a:lnTo>
                  <a:lnTo>
                    <a:pt x="284" y="0"/>
                  </a:lnTo>
                  <a:lnTo>
                    <a:pt x="256" y="0"/>
                  </a:lnTo>
                  <a:lnTo>
                    <a:pt x="256" y="0"/>
                  </a:lnTo>
                  <a:lnTo>
                    <a:pt x="198" y="5"/>
                  </a:lnTo>
                  <a:lnTo>
                    <a:pt x="145" y="11"/>
                  </a:lnTo>
                  <a:lnTo>
                    <a:pt x="97" y="19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44" y="37"/>
                  </a:lnTo>
                  <a:lnTo>
                    <a:pt x="37" y="46"/>
                  </a:lnTo>
                  <a:lnTo>
                    <a:pt x="35" y="52"/>
                  </a:lnTo>
                  <a:lnTo>
                    <a:pt x="37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91" y="58"/>
                  </a:lnTo>
                  <a:lnTo>
                    <a:pt x="105" y="60"/>
                  </a:lnTo>
                  <a:lnTo>
                    <a:pt x="116" y="62"/>
                  </a:lnTo>
                  <a:lnTo>
                    <a:pt x="122" y="66"/>
                  </a:lnTo>
                  <a:lnTo>
                    <a:pt x="124" y="68"/>
                  </a:lnTo>
                  <a:lnTo>
                    <a:pt x="124" y="70"/>
                  </a:lnTo>
                  <a:lnTo>
                    <a:pt x="124" y="70"/>
                  </a:lnTo>
                  <a:lnTo>
                    <a:pt x="120" y="76"/>
                  </a:lnTo>
                  <a:lnTo>
                    <a:pt x="112" y="87"/>
                  </a:lnTo>
                  <a:lnTo>
                    <a:pt x="89" y="111"/>
                  </a:lnTo>
                  <a:lnTo>
                    <a:pt x="79" y="122"/>
                  </a:lnTo>
                  <a:lnTo>
                    <a:pt x="72" y="134"/>
                  </a:lnTo>
                  <a:lnTo>
                    <a:pt x="72" y="138"/>
                  </a:lnTo>
                  <a:lnTo>
                    <a:pt x="72" y="142"/>
                  </a:lnTo>
                  <a:lnTo>
                    <a:pt x="74" y="146"/>
                  </a:lnTo>
                  <a:lnTo>
                    <a:pt x="77" y="148"/>
                  </a:lnTo>
                  <a:lnTo>
                    <a:pt x="77" y="148"/>
                  </a:lnTo>
                  <a:lnTo>
                    <a:pt x="89" y="150"/>
                  </a:lnTo>
                  <a:lnTo>
                    <a:pt x="101" y="152"/>
                  </a:lnTo>
                  <a:lnTo>
                    <a:pt x="126" y="152"/>
                  </a:lnTo>
                  <a:lnTo>
                    <a:pt x="151" y="152"/>
                  </a:lnTo>
                  <a:lnTo>
                    <a:pt x="161" y="152"/>
                  </a:lnTo>
                  <a:lnTo>
                    <a:pt x="171" y="156"/>
                  </a:lnTo>
                  <a:lnTo>
                    <a:pt x="171" y="156"/>
                  </a:lnTo>
                  <a:lnTo>
                    <a:pt x="181" y="157"/>
                  </a:lnTo>
                  <a:lnTo>
                    <a:pt x="190" y="157"/>
                  </a:lnTo>
                  <a:lnTo>
                    <a:pt x="208" y="157"/>
                  </a:lnTo>
                  <a:lnTo>
                    <a:pt x="216" y="157"/>
                  </a:lnTo>
                  <a:lnTo>
                    <a:pt x="217" y="159"/>
                  </a:lnTo>
                  <a:lnTo>
                    <a:pt x="217" y="161"/>
                  </a:lnTo>
                  <a:lnTo>
                    <a:pt x="216" y="167"/>
                  </a:lnTo>
                  <a:lnTo>
                    <a:pt x="210" y="179"/>
                  </a:lnTo>
                  <a:lnTo>
                    <a:pt x="210" y="179"/>
                  </a:lnTo>
                  <a:lnTo>
                    <a:pt x="198" y="193"/>
                  </a:lnTo>
                  <a:lnTo>
                    <a:pt x="184" y="204"/>
                  </a:lnTo>
                  <a:lnTo>
                    <a:pt x="157" y="226"/>
                  </a:lnTo>
                  <a:lnTo>
                    <a:pt x="145" y="235"/>
                  </a:lnTo>
                  <a:lnTo>
                    <a:pt x="138" y="247"/>
                  </a:lnTo>
                  <a:lnTo>
                    <a:pt x="136" y="253"/>
                  </a:lnTo>
                  <a:lnTo>
                    <a:pt x="136" y="259"/>
                  </a:lnTo>
                  <a:lnTo>
                    <a:pt x="136" y="265"/>
                  </a:lnTo>
                  <a:lnTo>
                    <a:pt x="140" y="272"/>
                  </a:lnTo>
                  <a:lnTo>
                    <a:pt x="140" y="272"/>
                  </a:lnTo>
                  <a:lnTo>
                    <a:pt x="147" y="286"/>
                  </a:lnTo>
                  <a:lnTo>
                    <a:pt x="155" y="296"/>
                  </a:lnTo>
                  <a:lnTo>
                    <a:pt x="169" y="311"/>
                  </a:lnTo>
                  <a:lnTo>
                    <a:pt x="177" y="323"/>
                  </a:lnTo>
                  <a:lnTo>
                    <a:pt x="179" y="329"/>
                  </a:lnTo>
                  <a:lnTo>
                    <a:pt x="179" y="335"/>
                  </a:lnTo>
                  <a:lnTo>
                    <a:pt x="179" y="335"/>
                  </a:lnTo>
                  <a:lnTo>
                    <a:pt x="175" y="347"/>
                  </a:lnTo>
                  <a:lnTo>
                    <a:pt x="171" y="354"/>
                  </a:lnTo>
                  <a:lnTo>
                    <a:pt x="147" y="382"/>
                  </a:lnTo>
                  <a:lnTo>
                    <a:pt x="147" y="382"/>
                  </a:lnTo>
                  <a:lnTo>
                    <a:pt x="132" y="399"/>
                  </a:lnTo>
                  <a:lnTo>
                    <a:pt x="116" y="415"/>
                  </a:lnTo>
                  <a:lnTo>
                    <a:pt x="112" y="425"/>
                  </a:lnTo>
                  <a:lnTo>
                    <a:pt x="109" y="432"/>
                  </a:lnTo>
                  <a:lnTo>
                    <a:pt x="107" y="442"/>
                  </a:lnTo>
                  <a:lnTo>
                    <a:pt x="109" y="452"/>
                  </a:lnTo>
                  <a:lnTo>
                    <a:pt x="109" y="452"/>
                  </a:lnTo>
                  <a:lnTo>
                    <a:pt x="116" y="475"/>
                  </a:lnTo>
                  <a:lnTo>
                    <a:pt x="128" y="499"/>
                  </a:lnTo>
                  <a:lnTo>
                    <a:pt x="138" y="522"/>
                  </a:lnTo>
                  <a:lnTo>
                    <a:pt x="140" y="534"/>
                  </a:lnTo>
                  <a:lnTo>
                    <a:pt x="140" y="545"/>
                  </a:lnTo>
                  <a:lnTo>
                    <a:pt x="140" y="545"/>
                  </a:lnTo>
                  <a:lnTo>
                    <a:pt x="138" y="569"/>
                  </a:lnTo>
                  <a:lnTo>
                    <a:pt x="140" y="592"/>
                  </a:lnTo>
                  <a:lnTo>
                    <a:pt x="140" y="616"/>
                  </a:lnTo>
                  <a:lnTo>
                    <a:pt x="140" y="616"/>
                  </a:lnTo>
                  <a:lnTo>
                    <a:pt x="130" y="606"/>
                  </a:lnTo>
                  <a:lnTo>
                    <a:pt x="112" y="588"/>
                  </a:lnTo>
                  <a:lnTo>
                    <a:pt x="101" y="582"/>
                  </a:lnTo>
                  <a:lnTo>
                    <a:pt x="93" y="579"/>
                  </a:lnTo>
                  <a:lnTo>
                    <a:pt x="89" y="581"/>
                  </a:lnTo>
                  <a:lnTo>
                    <a:pt x="87" y="582"/>
                  </a:lnTo>
                  <a:lnTo>
                    <a:pt x="85" y="586"/>
                  </a:lnTo>
                  <a:lnTo>
                    <a:pt x="85" y="592"/>
                  </a:lnTo>
                  <a:lnTo>
                    <a:pt x="85" y="592"/>
                  </a:lnTo>
                  <a:lnTo>
                    <a:pt x="85" y="606"/>
                  </a:lnTo>
                  <a:lnTo>
                    <a:pt x="83" y="620"/>
                  </a:lnTo>
                  <a:lnTo>
                    <a:pt x="77" y="645"/>
                  </a:lnTo>
                  <a:lnTo>
                    <a:pt x="72" y="668"/>
                  </a:lnTo>
                  <a:lnTo>
                    <a:pt x="70" y="678"/>
                  </a:lnTo>
                  <a:lnTo>
                    <a:pt x="70" y="686"/>
                  </a:lnTo>
                  <a:lnTo>
                    <a:pt x="70" y="686"/>
                  </a:lnTo>
                  <a:lnTo>
                    <a:pt x="68" y="696"/>
                  </a:lnTo>
                  <a:lnTo>
                    <a:pt x="64" y="709"/>
                  </a:lnTo>
                  <a:lnTo>
                    <a:pt x="52" y="746"/>
                  </a:lnTo>
                  <a:lnTo>
                    <a:pt x="37" y="783"/>
                  </a:lnTo>
                  <a:lnTo>
                    <a:pt x="23" y="818"/>
                  </a:lnTo>
                  <a:lnTo>
                    <a:pt x="23" y="818"/>
                  </a:lnTo>
                  <a:lnTo>
                    <a:pt x="13" y="851"/>
                  </a:lnTo>
                  <a:lnTo>
                    <a:pt x="5" y="883"/>
                  </a:lnTo>
                  <a:lnTo>
                    <a:pt x="0" y="920"/>
                  </a:lnTo>
                  <a:lnTo>
                    <a:pt x="101" y="904"/>
                  </a:lnTo>
                  <a:lnTo>
                    <a:pt x="101" y="904"/>
                  </a:lnTo>
                  <a:lnTo>
                    <a:pt x="101" y="910"/>
                  </a:lnTo>
                  <a:lnTo>
                    <a:pt x="101" y="928"/>
                  </a:lnTo>
                  <a:lnTo>
                    <a:pt x="103" y="939"/>
                  </a:lnTo>
                  <a:lnTo>
                    <a:pt x="105" y="951"/>
                  </a:lnTo>
                  <a:lnTo>
                    <a:pt x="110" y="963"/>
                  </a:lnTo>
                  <a:lnTo>
                    <a:pt x="116" y="974"/>
                  </a:lnTo>
                  <a:lnTo>
                    <a:pt x="116" y="974"/>
                  </a:lnTo>
                  <a:lnTo>
                    <a:pt x="128" y="988"/>
                  </a:lnTo>
                  <a:lnTo>
                    <a:pt x="144" y="1004"/>
                  </a:lnTo>
                  <a:lnTo>
                    <a:pt x="163" y="1021"/>
                  </a:lnTo>
                  <a:lnTo>
                    <a:pt x="186" y="1039"/>
                  </a:lnTo>
                  <a:lnTo>
                    <a:pt x="210" y="1054"/>
                  </a:lnTo>
                  <a:lnTo>
                    <a:pt x="231" y="1066"/>
                  </a:lnTo>
                  <a:lnTo>
                    <a:pt x="252" y="1074"/>
                  </a:lnTo>
                  <a:lnTo>
                    <a:pt x="262" y="1076"/>
                  </a:lnTo>
                  <a:lnTo>
                    <a:pt x="272" y="1076"/>
                  </a:lnTo>
                  <a:lnTo>
                    <a:pt x="272" y="1076"/>
                  </a:lnTo>
                  <a:lnTo>
                    <a:pt x="282" y="1074"/>
                  </a:lnTo>
                  <a:lnTo>
                    <a:pt x="291" y="1068"/>
                  </a:lnTo>
                  <a:lnTo>
                    <a:pt x="319" y="1050"/>
                  </a:lnTo>
                  <a:lnTo>
                    <a:pt x="348" y="1027"/>
                  </a:lnTo>
                  <a:lnTo>
                    <a:pt x="377" y="1002"/>
                  </a:lnTo>
                  <a:lnTo>
                    <a:pt x="426" y="957"/>
                  </a:lnTo>
                  <a:lnTo>
                    <a:pt x="439" y="945"/>
                  </a:lnTo>
                  <a:lnTo>
                    <a:pt x="443" y="941"/>
                  </a:lnTo>
                  <a:lnTo>
                    <a:pt x="443" y="943"/>
                  </a:lnTo>
                  <a:lnTo>
                    <a:pt x="443" y="943"/>
                  </a:lnTo>
                  <a:lnTo>
                    <a:pt x="441" y="951"/>
                  </a:lnTo>
                  <a:lnTo>
                    <a:pt x="443" y="961"/>
                  </a:lnTo>
                  <a:lnTo>
                    <a:pt x="447" y="986"/>
                  </a:lnTo>
                  <a:lnTo>
                    <a:pt x="453" y="1007"/>
                  </a:lnTo>
                  <a:lnTo>
                    <a:pt x="457" y="1013"/>
                  </a:lnTo>
                  <a:lnTo>
                    <a:pt x="457" y="1013"/>
                  </a:lnTo>
                  <a:lnTo>
                    <a:pt x="459" y="1013"/>
                  </a:lnTo>
                  <a:lnTo>
                    <a:pt x="459" y="1013"/>
                  </a:lnTo>
                  <a:lnTo>
                    <a:pt x="466" y="1005"/>
                  </a:lnTo>
                  <a:lnTo>
                    <a:pt x="480" y="996"/>
                  </a:lnTo>
                  <a:lnTo>
                    <a:pt x="486" y="992"/>
                  </a:lnTo>
                  <a:lnTo>
                    <a:pt x="494" y="990"/>
                  </a:lnTo>
                  <a:lnTo>
                    <a:pt x="499" y="988"/>
                  </a:lnTo>
                  <a:lnTo>
                    <a:pt x="505" y="990"/>
                  </a:lnTo>
                  <a:lnTo>
                    <a:pt x="505" y="990"/>
                  </a:lnTo>
                  <a:lnTo>
                    <a:pt x="509" y="992"/>
                  </a:lnTo>
                  <a:lnTo>
                    <a:pt x="515" y="994"/>
                  </a:lnTo>
                  <a:lnTo>
                    <a:pt x="523" y="992"/>
                  </a:lnTo>
                  <a:lnTo>
                    <a:pt x="531" y="988"/>
                  </a:lnTo>
                  <a:lnTo>
                    <a:pt x="536" y="982"/>
                  </a:lnTo>
                  <a:lnTo>
                    <a:pt x="536" y="982"/>
                  </a:lnTo>
                  <a:lnTo>
                    <a:pt x="538" y="978"/>
                  </a:lnTo>
                  <a:lnTo>
                    <a:pt x="540" y="972"/>
                  </a:lnTo>
                  <a:lnTo>
                    <a:pt x="542" y="963"/>
                  </a:lnTo>
                  <a:lnTo>
                    <a:pt x="542" y="953"/>
                  </a:lnTo>
                  <a:lnTo>
                    <a:pt x="540" y="943"/>
                  </a:lnTo>
                  <a:lnTo>
                    <a:pt x="538" y="933"/>
                  </a:lnTo>
                  <a:lnTo>
                    <a:pt x="534" y="922"/>
                  </a:lnTo>
                  <a:lnTo>
                    <a:pt x="529" y="912"/>
                  </a:lnTo>
                  <a:lnTo>
                    <a:pt x="529" y="912"/>
                  </a:lnTo>
                  <a:lnTo>
                    <a:pt x="521" y="896"/>
                  </a:lnTo>
                  <a:lnTo>
                    <a:pt x="513" y="875"/>
                  </a:lnTo>
                  <a:lnTo>
                    <a:pt x="499" y="816"/>
                  </a:lnTo>
                  <a:lnTo>
                    <a:pt x="486" y="760"/>
                  </a:lnTo>
                  <a:lnTo>
                    <a:pt x="482" y="733"/>
                  </a:lnTo>
                  <a:lnTo>
                    <a:pt x="482" y="733"/>
                  </a:lnTo>
                  <a:lnTo>
                    <a:pt x="480" y="719"/>
                  </a:lnTo>
                  <a:lnTo>
                    <a:pt x="472" y="696"/>
                  </a:lnTo>
                  <a:lnTo>
                    <a:pt x="462" y="672"/>
                  </a:lnTo>
                  <a:lnTo>
                    <a:pt x="457" y="662"/>
                  </a:lnTo>
                  <a:lnTo>
                    <a:pt x="451" y="655"/>
                  </a:lnTo>
                  <a:lnTo>
                    <a:pt x="451" y="655"/>
                  </a:lnTo>
                  <a:lnTo>
                    <a:pt x="445" y="647"/>
                  </a:lnTo>
                  <a:lnTo>
                    <a:pt x="437" y="639"/>
                  </a:lnTo>
                  <a:lnTo>
                    <a:pt x="426" y="618"/>
                  </a:lnTo>
                  <a:lnTo>
                    <a:pt x="416" y="598"/>
                  </a:lnTo>
                  <a:lnTo>
                    <a:pt x="412" y="584"/>
                  </a:lnTo>
                  <a:lnTo>
                    <a:pt x="412" y="584"/>
                  </a:lnTo>
                  <a:lnTo>
                    <a:pt x="412" y="577"/>
                  </a:lnTo>
                  <a:lnTo>
                    <a:pt x="414" y="565"/>
                  </a:lnTo>
                  <a:lnTo>
                    <a:pt x="420" y="530"/>
                  </a:lnTo>
                  <a:lnTo>
                    <a:pt x="427" y="483"/>
                  </a:lnTo>
                  <a:lnTo>
                    <a:pt x="427" y="483"/>
                  </a:lnTo>
                  <a:lnTo>
                    <a:pt x="410" y="452"/>
                  </a:lnTo>
                  <a:lnTo>
                    <a:pt x="396" y="427"/>
                  </a:lnTo>
                  <a:lnTo>
                    <a:pt x="389" y="405"/>
                  </a:lnTo>
                  <a:lnTo>
                    <a:pt x="389" y="405"/>
                  </a:lnTo>
                  <a:lnTo>
                    <a:pt x="385" y="391"/>
                  </a:lnTo>
                  <a:lnTo>
                    <a:pt x="383" y="378"/>
                  </a:lnTo>
                  <a:lnTo>
                    <a:pt x="383" y="370"/>
                  </a:lnTo>
                  <a:lnTo>
                    <a:pt x="385" y="360"/>
                  </a:lnTo>
                  <a:lnTo>
                    <a:pt x="396" y="335"/>
                  </a:lnTo>
                  <a:lnTo>
                    <a:pt x="396" y="335"/>
                  </a:lnTo>
                  <a:lnTo>
                    <a:pt x="404" y="321"/>
                  </a:lnTo>
                  <a:lnTo>
                    <a:pt x="416" y="310"/>
                  </a:lnTo>
                  <a:lnTo>
                    <a:pt x="433" y="290"/>
                  </a:lnTo>
                  <a:lnTo>
                    <a:pt x="439" y="284"/>
                  </a:lnTo>
                  <a:lnTo>
                    <a:pt x="443" y="278"/>
                  </a:lnTo>
                  <a:lnTo>
                    <a:pt x="443" y="274"/>
                  </a:lnTo>
                  <a:lnTo>
                    <a:pt x="441" y="271"/>
                  </a:lnTo>
                  <a:lnTo>
                    <a:pt x="435" y="265"/>
                  </a:lnTo>
                  <a:lnTo>
                    <a:pt x="435" y="265"/>
                  </a:lnTo>
                  <a:lnTo>
                    <a:pt x="414" y="249"/>
                  </a:lnTo>
                  <a:lnTo>
                    <a:pt x="394" y="232"/>
                  </a:lnTo>
                  <a:lnTo>
                    <a:pt x="373" y="210"/>
                  </a:lnTo>
                  <a:lnTo>
                    <a:pt x="373" y="210"/>
                  </a:lnTo>
                  <a:lnTo>
                    <a:pt x="383" y="187"/>
                  </a:lnTo>
                  <a:lnTo>
                    <a:pt x="391" y="171"/>
                  </a:lnTo>
                  <a:lnTo>
                    <a:pt x="394" y="165"/>
                  </a:lnTo>
                  <a:lnTo>
                    <a:pt x="396" y="163"/>
                  </a:lnTo>
                  <a:lnTo>
                    <a:pt x="396" y="163"/>
                  </a:lnTo>
                  <a:lnTo>
                    <a:pt x="396" y="161"/>
                  </a:lnTo>
                  <a:lnTo>
                    <a:pt x="396" y="156"/>
                  </a:lnTo>
                  <a:lnTo>
                    <a:pt x="391" y="136"/>
                  </a:lnTo>
                  <a:lnTo>
                    <a:pt x="381" y="109"/>
                  </a:lnTo>
                  <a:lnTo>
                    <a:pt x="381" y="109"/>
                  </a:lnTo>
                  <a:lnTo>
                    <a:pt x="396" y="85"/>
                  </a:lnTo>
                  <a:lnTo>
                    <a:pt x="410" y="68"/>
                  </a:lnTo>
                  <a:lnTo>
                    <a:pt x="416" y="64"/>
                  </a:lnTo>
                  <a:lnTo>
                    <a:pt x="420" y="62"/>
                  </a:lnTo>
                  <a:lnTo>
                    <a:pt x="420" y="62"/>
                  </a:lnTo>
                  <a:lnTo>
                    <a:pt x="422" y="62"/>
                  </a:lnTo>
                  <a:lnTo>
                    <a:pt x="426" y="60"/>
                  </a:lnTo>
                  <a:lnTo>
                    <a:pt x="435" y="52"/>
                  </a:lnTo>
                  <a:lnTo>
                    <a:pt x="459" y="27"/>
                  </a:lnTo>
                  <a:lnTo>
                    <a:pt x="459" y="27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34CFAF2F-DC39-4D57-A4A3-B727399EC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7563" y="1597025"/>
              <a:ext cx="477838" cy="247650"/>
            </a:xfrm>
            <a:custGeom>
              <a:avLst/>
              <a:gdLst>
                <a:gd name="T0" fmla="*/ 2 w 301"/>
                <a:gd name="T1" fmla="*/ 0 h 156"/>
                <a:gd name="T2" fmla="*/ 2 w 301"/>
                <a:gd name="T3" fmla="*/ 0 h 156"/>
                <a:gd name="T4" fmla="*/ 0 w 301"/>
                <a:gd name="T5" fmla="*/ 8 h 156"/>
                <a:gd name="T6" fmla="*/ 2 w 301"/>
                <a:gd name="T7" fmla="*/ 17 h 156"/>
                <a:gd name="T8" fmla="*/ 3 w 301"/>
                <a:gd name="T9" fmla="*/ 29 h 156"/>
                <a:gd name="T10" fmla="*/ 9 w 301"/>
                <a:gd name="T11" fmla="*/ 39 h 156"/>
                <a:gd name="T12" fmla="*/ 9 w 301"/>
                <a:gd name="T13" fmla="*/ 39 h 156"/>
                <a:gd name="T14" fmla="*/ 56 w 301"/>
                <a:gd name="T15" fmla="*/ 88 h 156"/>
                <a:gd name="T16" fmla="*/ 89 w 301"/>
                <a:gd name="T17" fmla="*/ 121 h 156"/>
                <a:gd name="T18" fmla="*/ 110 w 301"/>
                <a:gd name="T19" fmla="*/ 140 h 156"/>
                <a:gd name="T20" fmla="*/ 110 w 301"/>
                <a:gd name="T21" fmla="*/ 140 h 156"/>
                <a:gd name="T22" fmla="*/ 124 w 301"/>
                <a:gd name="T23" fmla="*/ 148 h 156"/>
                <a:gd name="T24" fmla="*/ 140 w 301"/>
                <a:gd name="T25" fmla="*/ 154 h 156"/>
                <a:gd name="T26" fmla="*/ 153 w 301"/>
                <a:gd name="T27" fmla="*/ 156 h 156"/>
                <a:gd name="T28" fmla="*/ 165 w 301"/>
                <a:gd name="T29" fmla="*/ 156 h 156"/>
                <a:gd name="T30" fmla="*/ 165 w 301"/>
                <a:gd name="T31" fmla="*/ 156 h 156"/>
                <a:gd name="T32" fmla="*/ 171 w 301"/>
                <a:gd name="T33" fmla="*/ 154 h 156"/>
                <a:gd name="T34" fmla="*/ 180 w 301"/>
                <a:gd name="T35" fmla="*/ 150 h 156"/>
                <a:gd name="T36" fmla="*/ 202 w 301"/>
                <a:gd name="T37" fmla="*/ 136 h 156"/>
                <a:gd name="T38" fmla="*/ 243 w 301"/>
                <a:gd name="T39" fmla="*/ 109 h 156"/>
                <a:gd name="T40" fmla="*/ 243 w 301"/>
                <a:gd name="T41" fmla="*/ 109 h 156"/>
                <a:gd name="T42" fmla="*/ 256 w 301"/>
                <a:gd name="T43" fmla="*/ 99 h 156"/>
                <a:gd name="T44" fmla="*/ 268 w 301"/>
                <a:gd name="T45" fmla="*/ 90 h 156"/>
                <a:gd name="T46" fmla="*/ 280 w 301"/>
                <a:gd name="T47" fmla="*/ 78 h 156"/>
                <a:gd name="T48" fmla="*/ 289 w 301"/>
                <a:gd name="T49" fmla="*/ 62 h 156"/>
                <a:gd name="T50" fmla="*/ 289 w 301"/>
                <a:gd name="T51" fmla="*/ 62 h 156"/>
                <a:gd name="T52" fmla="*/ 297 w 301"/>
                <a:gd name="T53" fmla="*/ 47 h 156"/>
                <a:gd name="T54" fmla="*/ 301 w 301"/>
                <a:gd name="T55" fmla="*/ 33 h 156"/>
                <a:gd name="T56" fmla="*/ 301 w 301"/>
                <a:gd name="T57" fmla="*/ 21 h 156"/>
                <a:gd name="T58" fmla="*/ 299 w 301"/>
                <a:gd name="T59" fmla="*/ 17 h 156"/>
                <a:gd name="T60" fmla="*/ 297 w 301"/>
                <a:gd name="T61" fmla="*/ 16 h 156"/>
                <a:gd name="T62" fmla="*/ 297 w 301"/>
                <a:gd name="T63" fmla="*/ 16 h 156"/>
                <a:gd name="T64" fmla="*/ 291 w 301"/>
                <a:gd name="T65" fmla="*/ 14 h 156"/>
                <a:gd name="T66" fmla="*/ 282 w 301"/>
                <a:gd name="T67" fmla="*/ 14 h 156"/>
                <a:gd name="T68" fmla="*/ 256 w 301"/>
                <a:gd name="T69" fmla="*/ 16 h 156"/>
                <a:gd name="T70" fmla="*/ 223 w 301"/>
                <a:gd name="T71" fmla="*/ 21 h 156"/>
                <a:gd name="T72" fmla="*/ 196 w 301"/>
                <a:gd name="T73" fmla="*/ 23 h 156"/>
                <a:gd name="T74" fmla="*/ 196 w 301"/>
                <a:gd name="T75" fmla="*/ 23 h 156"/>
                <a:gd name="T76" fmla="*/ 180 w 301"/>
                <a:gd name="T77" fmla="*/ 23 h 156"/>
                <a:gd name="T78" fmla="*/ 175 w 301"/>
                <a:gd name="T79" fmla="*/ 21 h 156"/>
                <a:gd name="T80" fmla="*/ 169 w 301"/>
                <a:gd name="T81" fmla="*/ 21 h 156"/>
                <a:gd name="T82" fmla="*/ 149 w 301"/>
                <a:gd name="T83" fmla="*/ 23 h 156"/>
                <a:gd name="T84" fmla="*/ 149 w 301"/>
                <a:gd name="T85" fmla="*/ 23 h 156"/>
                <a:gd name="T86" fmla="*/ 128 w 301"/>
                <a:gd name="T87" fmla="*/ 27 h 156"/>
                <a:gd name="T88" fmla="*/ 116 w 301"/>
                <a:gd name="T89" fmla="*/ 31 h 156"/>
                <a:gd name="T90" fmla="*/ 105 w 301"/>
                <a:gd name="T91" fmla="*/ 33 h 156"/>
                <a:gd name="T92" fmla="*/ 87 w 301"/>
                <a:gd name="T93" fmla="*/ 31 h 156"/>
                <a:gd name="T94" fmla="*/ 87 w 301"/>
                <a:gd name="T95" fmla="*/ 31 h 156"/>
                <a:gd name="T96" fmla="*/ 75 w 301"/>
                <a:gd name="T97" fmla="*/ 27 h 156"/>
                <a:gd name="T98" fmla="*/ 62 w 301"/>
                <a:gd name="T99" fmla="*/ 23 h 156"/>
                <a:gd name="T100" fmla="*/ 35 w 301"/>
                <a:gd name="T101" fmla="*/ 12 h 156"/>
                <a:gd name="T102" fmla="*/ 11 w 301"/>
                <a:gd name="T103" fmla="*/ 2 h 156"/>
                <a:gd name="T104" fmla="*/ 5 w 301"/>
                <a:gd name="T105" fmla="*/ 0 h 156"/>
                <a:gd name="T106" fmla="*/ 2 w 301"/>
                <a:gd name="T107" fmla="*/ 0 h 156"/>
                <a:gd name="T108" fmla="*/ 2 w 301"/>
                <a:gd name="T10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1" h="156">
                  <a:moveTo>
                    <a:pt x="2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3" y="2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56" y="88"/>
                  </a:lnTo>
                  <a:lnTo>
                    <a:pt x="89" y="121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124" y="148"/>
                  </a:lnTo>
                  <a:lnTo>
                    <a:pt x="140" y="154"/>
                  </a:lnTo>
                  <a:lnTo>
                    <a:pt x="153" y="156"/>
                  </a:lnTo>
                  <a:lnTo>
                    <a:pt x="165" y="156"/>
                  </a:lnTo>
                  <a:lnTo>
                    <a:pt x="165" y="156"/>
                  </a:lnTo>
                  <a:lnTo>
                    <a:pt x="171" y="154"/>
                  </a:lnTo>
                  <a:lnTo>
                    <a:pt x="180" y="150"/>
                  </a:lnTo>
                  <a:lnTo>
                    <a:pt x="202" y="136"/>
                  </a:lnTo>
                  <a:lnTo>
                    <a:pt x="243" y="109"/>
                  </a:lnTo>
                  <a:lnTo>
                    <a:pt x="243" y="109"/>
                  </a:lnTo>
                  <a:lnTo>
                    <a:pt x="256" y="99"/>
                  </a:lnTo>
                  <a:lnTo>
                    <a:pt x="268" y="90"/>
                  </a:lnTo>
                  <a:lnTo>
                    <a:pt x="280" y="78"/>
                  </a:lnTo>
                  <a:lnTo>
                    <a:pt x="289" y="62"/>
                  </a:lnTo>
                  <a:lnTo>
                    <a:pt x="289" y="62"/>
                  </a:lnTo>
                  <a:lnTo>
                    <a:pt x="297" y="47"/>
                  </a:lnTo>
                  <a:lnTo>
                    <a:pt x="301" y="33"/>
                  </a:lnTo>
                  <a:lnTo>
                    <a:pt x="301" y="21"/>
                  </a:lnTo>
                  <a:lnTo>
                    <a:pt x="299" y="17"/>
                  </a:lnTo>
                  <a:lnTo>
                    <a:pt x="297" y="16"/>
                  </a:lnTo>
                  <a:lnTo>
                    <a:pt x="297" y="16"/>
                  </a:lnTo>
                  <a:lnTo>
                    <a:pt x="291" y="14"/>
                  </a:lnTo>
                  <a:lnTo>
                    <a:pt x="282" y="14"/>
                  </a:lnTo>
                  <a:lnTo>
                    <a:pt x="256" y="16"/>
                  </a:lnTo>
                  <a:lnTo>
                    <a:pt x="223" y="21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180" y="23"/>
                  </a:lnTo>
                  <a:lnTo>
                    <a:pt x="175" y="21"/>
                  </a:lnTo>
                  <a:lnTo>
                    <a:pt x="169" y="21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28" y="27"/>
                  </a:lnTo>
                  <a:lnTo>
                    <a:pt x="116" y="31"/>
                  </a:lnTo>
                  <a:lnTo>
                    <a:pt x="105" y="33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75" y="27"/>
                  </a:lnTo>
                  <a:lnTo>
                    <a:pt x="62" y="23"/>
                  </a:lnTo>
                  <a:lnTo>
                    <a:pt x="35" y="12"/>
                  </a:lnTo>
                  <a:lnTo>
                    <a:pt x="11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3A4E4044-A4FF-47FD-9F6D-1FCBD0A90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142875"/>
              <a:ext cx="427038" cy="398463"/>
            </a:xfrm>
            <a:custGeom>
              <a:avLst/>
              <a:gdLst>
                <a:gd name="T0" fmla="*/ 249 w 269"/>
                <a:gd name="T1" fmla="*/ 93 h 251"/>
                <a:gd name="T2" fmla="*/ 199 w 269"/>
                <a:gd name="T3" fmla="*/ 29 h 251"/>
                <a:gd name="T4" fmla="*/ 175 w 269"/>
                <a:gd name="T5" fmla="*/ 9 h 251"/>
                <a:gd name="T6" fmla="*/ 164 w 269"/>
                <a:gd name="T7" fmla="*/ 23 h 251"/>
                <a:gd name="T8" fmla="*/ 144 w 269"/>
                <a:gd name="T9" fmla="*/ 37 h 251"/>
                <a:gd name="T10" fmla="*/ 139 w 269"/>
                <a:gd name="T11" fmla="*/ 29 h 251"/>
                <a:gd name="T12" fmla="*/ 104 w 269"/>
                <a:gd name="T13" fmla="*/ 4 h 251"/>
                <a:gd name="T14" fmla="*/ 88 w 269"/>
                <a:gd name="T15" fmla="*/ 2 h 251"/>
                <a:gd name="T16" fmla="*/ 92 w 269"/>
                <a:gd name="T17" fmla="*/ 13 h 251"/>
                <a:gd name="T18" fmla="*/ 94 w 269"/>
                <a:gd name="T19" fmla="*/ 29 h 251"/>
                <a:gd name="T20" fmla="*/ 80 w 269"/>
                <a:gd name="T21" fmla="*/ 27 h 251"/>
                <a:gd name="T22" fmla="*/ 37 w 269"/>
                <a:gd name="T23" fmla="*/ 27 h 251"/>
                <a:gd name="T24" fmla="*/ 33 w 269"/>
                <a:gd name="T25" fmla="*/ 35 h 251"/>
                <a:gd name="T26" fmla="*/ 53 w 269"/>
                <a:gd name="T27" fmla="*/ 50 h 251"/>
                <a:gd name="T28" fmla="*/ 57 w 269"/>
                <a:gd name="T29" fmla="*/ 58 h 251"/>
                <a:gd name="T30" fmla="*/ 20 w 269"/>
                <a:gd name="T31" fmla="*/ 56 h 251"/>
                <a:gd name="T32" fmla="*/ 16 w 269"/>
                <a:gd name="T33" fmla="*/ 62 h 251"/>
                <a:gd name="T34" fmla="*/ 28 w 269"/>
                <a:gd name="T35" fmla="*/ 76 h 251"/>
                <a:gd name="T36" fmla="*/ 39 w 269"/>
                <a:gd name="T37" fmla="*/ 93 h 251"/>
                <a:gd name="T38" fmla="*/ 33 w 269"/>
                <a:gd name="T39" fmla="*/ 97 h 251"/>
                <a:gd name="T40" fmla="*/ 2 w 269"/>
                <a:gd name="T41" fmla="*/ 109 h 251"/>
                <a:gd name="T42" fmla="*/ 2 w 269"/>
                <a:gd name="T43" fmla="*/ 113 h 251"/>
                <a:gd name="T44" fmla="*/ 26 w 269"/>
                <a:gd name="T45" fmla="*/ 140 h 251"/>
                <a:gd name="T46" fmla="*/ 26 w 269"/>
                <a:gd name="T47" fmla="*/ 144 h 251"/>
                <a:gd name="T48" fmla="*/ 16 w 269"/>
                <a:gd name="T49" fmla="*/ 146 h 251"/>
                <a:gd name="T50" fmla="*/ 43 w 269"/>
                <a:gd name="T51" fmla="*/ 160 h 251"/>
                <a:gd name="T52" fmla="*/ 80 w 269"/>
                <a:gd name="T53" fmla="*/ 191 h 251"/>
                <a:gd name="T54" fmla="*/ 107 w 269"/>
                <a:gd name="T55" fmla="*/ 234 h 251"/>
                <a:gd name="T56" fmla="*/ 123 w 269"/>
                <a:gd name="T57" fmla="*/ 251 h 251"/>
                <a:gd name="T58" fmla="*/ 127 w 269"/>
                <a:gd name="T59" fmla="*/ 245 h 251"/>
                <a:gd name="T60" fmla="*/ 129 w 269"/>
                <a:gd name="T61" fmla="*/ 234 h 251"/>
                <a:gd name="T62" fmla="*/ 140 w 269"/>
                <a:gd name="T63" fmla="*/ 226 h 251"/>
                <a:gd name="T64" fmla="*/ 142 w 269"/>
                <a:gd name="T65" fmla="*/ 222 h 251"/>
                <a:gd name="T66" fmla="*/ 139 w 269"/>
                <a:gd name="T67" fmla="*/ 187 h 251"/>
                <a:gd name="T68" fmla="*/ 150 w 269"/>
                <a:gd name="T69" fmla="*/ 183 h 251"/>
                <a:gd name="T70" fmla="*/ 170 w 269"/>
                <a:gd name="T71" fmla="*/ 199 h 251"/>
                <a:gd name="T72" fmla="*/ 179 w 269"/>
                <a:gd name="T73" fmla="*/ 202 h 251"/>
                <a:gd name="T74" fmla="*/ 185 w 269"/>
                <a:gd name="T75" fmla="*/ 189 h 251"/>
                <a:gd name="T76" fmla="*/ 189 w 269"/>
                <a:gd name="T77" fmla="*/ 175 h 251"/>
                <a:gd name="T78" fmla="*/ 197 w 269"/>
                <a:gd name="T79" fmla="*/ 175 h 251"/>
                <a:gd name="T80" fmla="*/ 220 w 269"/>
                <a:gd name="T81" fmla="*/ 175 h 251"/>
                <a:gd name="T82" fmla="*/ 220 w 269"/>
                <a:gd name="T83" fmla="*/ 156 h 251"/>
                <a:gd name="T84" fmla="*/ 224 w 269"/>
                <a:gd name="T85" fmla="*/ 144 h 251"/>
                <a:gd name="T86" fmla="*/ 234 w 269"/>
                <a:gd name="T87" fmla="*/ 144 h 251"/>
                <a:gd name="T88" fmla="*/ 249 w 269"/>
                <a:gd name="T89" fmla="*/ 124 h 251"/>
                <a:gd name="T90" fmla="*/ 255 w 269"/>
                <a:gd name="T91" fmla="*/ 122 h 251"/>
                <a:gd name="T92" fmla="*/ 269 w 269"/>
                <a:gd name="T93" fmla="*/ 119 h 251"/>
                <a:gd name="T94" fmla="*/ 259 w 269"/>
                <a:gd name="T95" fmla="*/ 10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9" h="251">
                  <a:moveTo>
                    <a:pt x="259" y="105"/>
                  </a:moveTo>
                  <a:lnTo>
                    <a:pt x="259" y="105"/>
                  </a:lnTo>
                  <a:lnTo>
                    <a:pt x="249" y="93"/>
                  </a:lnTo>
                  <a:lnTo>
                    <a:pt x="236" y="78"/>
                  </a:lnTo>
                  <a:lnTo>
                    <a:pt x="210" y="43"/>
                  </a:lnTo>
                  <a:lnTo>
                    <a:pt x="199" y="29"/>
                  </a:lnTo>
                  <a:lnTo>
                    <a:pt x="187" y="17"/>
                  </a:lnTo>
                  <a:lnTo>
                    <a:pt x="179" y="9"/>
                  </a:lnTo>
                  <a:lnTo>
                    <a:pt x="175" y="9"/>
                  </a:lnTo>
                  <a:lnTo>
                    <a:pt x="174" y="11"/>
                  </a:lnTo>
                  <a:lnTo>
                    <a:pt x="174" y="11"/>
                  </a:lnTo>
                  <a:lnTo>
                    <a:pt x="164" y="23"/>
                  </a:lnTo>
                  <a:lnTo>
                    <a:pt x="156" y="33"/>
                  </a:lnTo>
                  <a:lnTo>
                    <a:pt x="146" y="37"/>
                  </a:lnTo>
                  <a:lnTo>
                    <a:pt x="144" y="37"/>
                  </a:lnTo>
                  <a:lnTo>
                    <a:pt x="142" y="35"/>
                  </a:lnTo>
                  <a:lnTo>
                    <a:pt x="142" y="35"/>
                  </a:lnTo>
                  <a:lnTo>
                    <a:pt x="139" y="29"/>
                  </a:lnTo>
                  <a:lnTo>
                    <a:pt x="133" y="23"/>
                  </a:lnTo>
                  <a:lnTo>
                    <a:pt x="113" y="9"/>
                  </a:lnTo>
                  <a:lnTo>
                    <a:pt x="104" y="4"/>
                  </a:lnTo>
                  <a:lnTo>
                    <a:pt x="96" y="2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92" y="13"/>
                  </a:lnTo>
                  <a:lnTo>
                    <a:pt x="96" y="23"/>
                  </a:lnTo>
                  <a:lnTo>
                    <a:pt x="96" y="27"/>
                  </a:lnTo>
                  <a:lnTo>
                    <a:pt x="94" y="29"/>
                  </a:lnTo>
                  <a:lnTo>
                    <a:pt x="88" y="29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61" y="25"/>
                  </a:lnTo>
                  <a:lnTo>
                    <a:pt x="43" y="25"/>
                  </a:lnTo>
                  <a:lnTo>
                    <a:pt x="37" y="27"/>
                  </a:lnTo>
                  <a:lnTo>
                    <a:pt x="33" y="29"/>
                  </a:lnTo>
                  <a:lnTo>
                    <a:pt x="32" y="33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43" y="43"/>
                  </a:lnTo>
                  <a:lnTo>
                    <a:pt x="53" y="50"/>
                  </a:lnTo>
                  <a:lnTo>
                    <a:pt x="57" y="54"/>
                  </a:lnTo>
                  <a:lnTo>
                    <a:pt x="59" y="56"/>
                  </a:lnTo>
                  <a:lnTo>
                    <a:pt x="57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28" y="76"/>
                  </a:lnTo>
                  <a:lnTo>
                    <a:pt x="35" y="85"/>
                  </a:lnTo>
                  <a:lnTo>
                    <a:pt x="39" y="89"/>
                  </a:lnTo>
                  <a:lnTo>
                    <a:pt x="39" y="93"/>
                  </a:lnTo>
                  <a:lnTo>
                    <a:pt x="39" y="95"/>
                  </a:lnTo>
                  <a:lnTo>
                    <a:pt x="33" y="97"/>
                  </a:lnTo>
                  <a:lnTo>
                    <a:pt x="33" y="97"/>
                  </a:lnTo>
                  <a:lnTo>
                    <a:pt x="20" y="101"/>
                  </a:lnTo>
                  <a:lnTo>
                    <a:pt x="8" y="105"/>
                  </a:lnTo>
                  <a:lnTo>
                    <a:pt x="2" y="109"/>
                  </a:lnTo>
                  <a:lnTo>
                    <a:pt x="0" y="111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10" y="119"/>
                  </a:lnTo>
                  <a:lnTo>
                    <a:pt x="20" y="130"/>
                  </a:lnTo>
                  <a:lnTo>
                    <a:pt x="26" y="140"/>
                  </a:lnTo>
                  <a:lnTo>
                    <a:pt x="26" y="142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16" y="146"/>
                  </a:lnTo>
                  <a:lnTo>
                    <a:pt x="26" y="152"/>
                  </a:lnTo>
                  <a:lnTo>
                    <a:pt x="26" y="152"/>
                  </a:lnTo>
                  <a:lnTo>
                    <a:pt x="43" y="160"/>
                  </a:lnTo>
                  <a:lnTo>
                    <a:pt x="59" y="169"/>
                  </a:lnTo>
                  <a:lnTo>
                    <a:pt x="70" y="179"/>
                  </a:lnTo>
                  <a:lnTo>
                    <a:pt x="80" y="191"/>
                  </a:lnTo>
                  <a:lnTo>
                    <a:pt x="80" y="191"/>
                  </a:lnTo>
                  <a:lnTo>
                    <a:pt x="92" y="210"/>
                  </a:lnTo>
                  <a:lnTo>
                    <a:pt x="107" y="234"/>
                  </a:lnTo>
                  <a:lnTo>
                    <a:pt x="115" y="243"/>
                  </a:lnTo>
                  <a:lnTo>
                    <a:pt x="121" y="249"/>
                  </a:lnTo>
                  <a:lnTo>
                    <a:pt x="123" y="251"/>
                  </a:lnTo>
                  <a:lnTo>
                    <a:pt x="125" y="251"/>
                  </a:lnTo>
                  <a:lnTo>
                    <a:pt x="127" y="249"/>
                  </a:lnTo>
                  <a:lnTo>
                    <a:pt x="127" y="245"/>
                  </a:lnTo>
                  <a:lnTo>
                    <a:pt x="127" y="245"/>
                  </a:lnTo>
                  <a:lnTo>
                    <a:pt x="127" y="238"/>
                  </a:lnTo>
                  <a:lnTo>
                    <a:pt x="129" y="234"/>
                  </a:lnTo>
                  <a:lnTo>
                    <a:pt x="133" y="230"/>
                  </a:lnTo>
                  <a:lnTo>
                    <a:pt x="135" y="228"/>
                  </a:lnTo>
                  <a:lnTo>
                    <a:pt x="140" y="226"/>
                  </a:lnTo>
                  <a:lnTo>
                    <a:pt x="142" y="226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40" y="210"/>
                  </a:lnTo>
                  <a:lnTo>
                    <a:pt x="139" y="195"/>
                  </a:lnTo>
                  <a:lnTo>
                    <a:pt x="139" y="187"/>
                  </a:lnTo>
                  <a:lnTo>
                    <a:pt x="140" y="183"/>
                  </a:lnTo>
                  <a:lnTo>
                    <a:pt x="144" y="181"/>
                  </a:lnTo>
                  <a:lnTo>
                    <a:pt x="150" y="183"/>
                  </a:lnTo>
                  <a:lnTo>
                    <a:pt x="150" y="183"/>
                  </a:lnTo>
                  <a:lnTo>
                    <a:pt x="162" y="193"/>
                  </a:lnTo>
                  <a:lnTo>
                    <a:pt x="170" y="199"/>
                  </a:lnTo>
                  <a:lnTo>
                    <a:pt x="174" y="202"/>
                  </a:lnTo>
                  <a:lnTo>
                    <a:pt x="175" y="202"/>
                  </a:lnTo>
                  <a:lnTo>
                    <a:pt x="179" y="202"/>
                  </a:lnTo>
                  <a:lnTo>
                    <a:pt x="181" y="199"/>
                  </a:lnTo>
                  <a:lnTo>
                    <a:pt x="181" y="199"/>
                  </a:lnTo>
                  <a:lnTo>
                    <a:pt x="185" y="189"/>
                  </a:lnTo>
                  <a:lnTo>
                    <a:pt x="187" y="181"/>
                  </a:lnTo>
                  <a:lnTo>
                    <a:pt x="187" y="177"/>
                  </a:lnTo>
                  <a:lnTo>
                    <a:pt x="189" y="175"/>
                  </a:lnTo>
                  <a:lnTo>
                    <a:pt x="193" y="173"/>
                  </a:lnTo>
                  <a:lnTo>
                    <a:pt x="197" y="175"/>
                  </a:lnTo>
                  <a:lnTo>
                    <a:pt x="197" y="175"/>
                  </a:lnTo>
                  <a:lnTo>
                    <a:pt x="212" y="181"/>
                  </a:lnTo>
                  <a:lnTo>
                    <a:pt x="218" y="179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65"/>
                  </a:lnTo>
                  <a:lnTo>
                    <a:pt x="220" y="156"/>
                  </a:lnTo>
                  <a:lnTo>
                    <a:pt x="220" y="150"/>
                  </a:lnTo>
                  <a:lnTo>
                    <a:pt x="220" y="146"/>
                  </a:lnTo>
                  <a:lnTo>
                    <a:pt x="224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34" y="144"/>
                  </a:lnTo>
                  <a:lnTo>
                    <a:pt x="238" y="142"/>
                  </a:lnTo>
                  <a:lnTo>
                    <a:pt x="245" y="132"/>
                  </a:lnTo>
                  <a:lnTo>
                    <a:pt x="249" y="124"/>
                  </a:lnTo>
                  <a:lnTo>
                    <a:pt x="251" y="121"/>
                  </a:lnTo>
                  <a:lnTo>
                    <a:pt x="251" y="121"/>
                  </a:lnTo>
                  <a:lnTo>
                    <a:pt x="255" y="122"/>
                  </a:lnTo>
                  <a:lnTo>
                    <a:pt x="265" y="122"/>
                  </a:lnTo>
                  <a:lnTo>
                    <a:pt x="269" y="121"/>
                  </a:lnTo>
                  <a:lnTo>
                    <a:pt x="269" y="119"/>
                  </a:lnTo>
                  <a:lnTo>
                    <a:pt x="267" y="113"/>
                  </a:lnTo>
                  <a:lnTo>
                    <a:pt x="259" y="105"/>
                  </a:lnTo>
                  <a:lnTo>
                    <a:pt x="259" y="1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5E4D1305-4DD7-4B81-9EC6-BCC8F221E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5" y="173038"/>
              <a:ext cx="385763" cy="328613"/>
            </a:xfrm>
            <a:custGeom>
              <a:avLst/>
              <a:gdLst>
                <a:gd name="T0" fmla="*/ 0 w 243"/>
                <a:gd name="T1" fmla="*/ 94 h 207"/>
                <a:gd name="T2" fmla="*/ 17 w 243"/>
                <a:gd name="T3" fmla="*/ 76 h 207"/>
                <a:gd name="T4" fmla="*/ 82 w 243"/>
                <a:gd name="T5" fmla="*/ 27 h 207"/>
                <a:gd name="T6" fmla="*/ 124 w 243"/>
                <a:gd name="T7" fmla="*/ 4 h 207"/>
                <a:gd name="T8" fmla="*/ 140 w 243"/>
                <a:gd name="T9" fmla="*/ 0 h 207"/>
                <a:gd name="T10" fmla="*/ 167 w 243"/>
                <a:gd name="T11" fmla="*/ 0 h 207"/>
                <a:gd name="T12" fmla="*/ 171 w 243"/>
                <a:gd name="T13" fmla="*/ 2 h 207"/>
                <a:gd name="T14" fmla="*/ 171 w 243"/>
                <a:gd name="T15" fmla="*/ 8 h 207"/>
                <a:gd name="T16" fmla="*/ 175 w 243"/>
                <a:gd name="T17" fmla="*/ 20 h 207"/>
                <a:gd name="T18" fmla="*/ 210 w 243"/>
                <a:gd name="T19" fmla="*/ 16 h 207"/>
                <a:gd name="T20" fmla="*/ 206 w 243"/>
                <a:gd name="T21" fmla="*/ 24 h 207"/>
                <a:gd name="T22" fmla="*/ 202 w 243"/>
                <a:gd name="T23" fmla="*/ 39 h 207"/>
                <a:gd name="T24" fmla="*/ 204 w 243"/>
                <a:gd name="T25" fmla="*/ 41 h 207"/>
                <a:gd name="T26" fmla="*/ 218 w 243"/>
                <a:gd name="T27" fmla="*/ 41 h 207"/>
                <a:gd name="T28" fmla="*/ 227 w 243"/>
                <a:gd name="T29" fmla="*/ 43 h 207"/>
                <a:gd name="T30" fmla="*/ 226 w 243"/>
                <a:gd name="T31" fmla="*/ 47 h 207"/>
                <a:gd name="T32" fmla="*/ 214 w 243"/>
                <a:gd name="T33" fmla="*/ 61 h 207"/>
                <a:gd name="T34" fmla="*/ 212 w 243"/>
                <a:gd name="T35" fmla="*/ 66 h 207"/>
                <a:gd name="T36" fmla="*/ 218 w 243"/>
                <a:gd name="T37" fmla="*/ 70 h 207"/>
                <a:gd name="T38" fmla="*/ 224 w 243"/>
                <a:gd name="T39" fmla="*/ 72 h 207"/>
                <a:gd name="T40" fmla="*/ 237 w 243"/>
                <a:gd name="T41" fmla="*/ 72 h 207"/>
                <a:gd name="T42" fmla="*/ 243 w 243"/>
                <a:gd name="T43" fmla="*/ 74 h 207"/>
                <a:gd name="T44" fmla="*/ 241 w 243"/>
                <a:gd name="T45" fmla="*/ 78 h 207"/>
                <a:gd name="T46" fmla="*/ 239 w 243"/>
                <a:gd name="T47" fmla="*/ 92 h 207"/>
                <a:gd name="T48" fmla="*/ 226 w 243"/>
                <a:gd name="T49" fmla="*/ 102 h 207"/>
                <a:gd name="T50" fmla="*/ 210 w 243"/>
                <a:gd name="T51" fmla="*/ 109 h 207"/>
                <a:gd name="T52" fmla="*/ 202 w 243"/>
                <a:gd name="T53" fmla="*/ 117 h 207"/>
                <a:gd name="T54" fmla="*/ 163 w 243"/>
                <a:gd name="T55" fmla="*/ 156 h 207"/>
                <a:gd name="T56" fmla="*/ 138 w 243"/>
                <a:gd name="T57" fmla="*/ 189 h 207"/>
                <a:gd name="T58" fmla="*/ 122 w 243"/>
                <a:gd name="T59" fmla="*/ 205 h 207"/>
                <a:gd name="T60" fmla="*/ 117 w 243"/>
                <a:gd name="T61" fmla="*/ 205 h 207"/>
                <a:gd name="T62" fmla="*/ 117 w 243"/>
                <a:gd name="T63" fmla="*/ 203 h 207"/>
                <a:gd name="T64" fmla="*/ 111 w 243"/>
                <a:gd name="T65" fmla="*/ 185 h 207"/>
                <a:gd name="T66" fmla="*/ 101 w 243"/>
                <a:gd name="T67" fmla="*/ 180 h 207"/>
                <a:gd name="T68" fmla="*/ 99 w 243"/>
                <a:gd name="T69" fmla="*/ 178 h 207"/>
                <a:gd name="T70" fmla="*/ 103 w 243"/>
                <a:gd name="T71" fmla="*/ 162 h 207"/>
                <a:gd name="T72" fmla="*/ 103 w 243"/>
                <a:gd name="T73" fmla="*/ 152 h 207"/>
                <a:gd name="T74" fmla="*/ 93 w 243"/>
                <a:gd name="T75" fmla="*/ 148 h 207"/>
                <a:gd name="T76" fmla="*/ 80 w 243"/>
                <a:gd name="T77" fmla="*/ 150 h 207"/>
                <a:gd name="T78" fmla="*/ 62 w 243"/>
                <a:gd name="T79" fmla="*/ 150 h 207"/>
                <a:gd name="T80" fmla="*/ 56 w 243"/>
                <a:gd name="T81" fmla="*/ 144 h 207"/>
                <a:gd name="T82" fmla="*/ 54 w 243"/>
                <a:gd name="T83" fmla="*/ 141 h 207"/>
                <a:gd name="T84" fmla="*/ 52 w 243"/>
                <a:gd name="T85" fmla="*/ 123 h 207"/>
                <a:gd name="T86" fmla="*/ 47 w 243"/>
                <a:gd name="T87" fmla="*/ 117 h 207"/>
                <a:gd name="T88" fmla="*/ 39 w 243"/>
                <a:gd name="T89" fmla="*/ 117 h 207"/>
                <a:gd name="T90" fmla="*/ 21 w 243"/>
                <a:gd name="T91" fmla="*/ 117 h 207"/>
                <a:gd name="T92" fmla="*/ 16 w 243"/>
                <a:gd name="T93" fmla="*/ 109 h 207"/>
                <a:gd name="T94" fmla="*/ 16 w 243"/>
                <a:gd name="T95" fmla="*/ 107 h 207"/>
                <a:gd name="T96" fmla="*/ 8 w 243"/>
                <a:gd name="T97" fmla="*/ 102 h 207"/>
                <a:gd name="T98" fmla="*/ 0 w 243"/>
                <a:gd name="T99" fmla="*/ 9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3" h="207">
                  <a:moveTo>
                    <a:pt x="0" y="94"/>
                  </a:moveTo>
                  <a:lnTo>
                    <a:pt x="0" y="94"/>
                  </a:lnTo>
                  <a:lnTo>
                    <a:pt x="4" y="88"/>
                  </a:lnTo>
                  <a:lnTo>
                    <a:pt x="17" y="76"/>
                  </a:lnTo>
                  <a:lnTo>
                    <a:pt x="58" y="45"/>
                  </a:lnTo>
                  <a:lnTo>
                    <a:pt x="82" y="27"/>
                  </a:lnTo>
                  <a:lnTo>
                    <a:pt x="103" y="14"/>
                  </a:lnTo>
                  <a:lnTo>
                    <a:pt x="124" y="4"/>
                  </a:lnTo>
                  <a:lnTo>
                    <a:pt x="132" y="2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67" y="0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8"/>
                  </a:lnTo>
                  <a:lnTo>
                    <a:pt x="171" y="8"/>
                  </a:lnTo>
                  <a:lnTo>
                    <a:pt x="173" y="14"/>
                  </a:lnTo>
                  <a:lnTo>
                    <a:pt x="175" y="20"/>
                  </a:lnTo>
                  <a:lnTo>
                    <a:pt x="179" y="24"/>
                  </a:lnTo>
                  <a:lnTo>
                    <a:pt x="210" y="16"/>
                  </a:lnTo>
                  <a:lnTo>
                    <a:pt x="210" y="16"/>
                  </a:lnTo>
                  <a:lnTo>
                    <a:pt x="206" y="24"/>
                  </a:lnTo>
                  <a:lnTo>
                    <a:pt x="202" y="31"/>
                  </a:lnTo>
                  <a:lnTo>
                    <a:pt x="202" y="39"/>
                  </a:lnTo>
                  <a:lnTo>
                    <a:pt x="202" y="39"/>
                  </a:lnTo>
                  <a:lnTo>
                    <a:pt x="204" y="41"/>
                  </a:lnTo>
                  <a:lnTo>
                    <a:pt x="208" y="41"/>
                  </a:lnTo>
                  <a:lnTo>
                    <a:pt x="218" y="41"/>
                  </a:lnTo>
                  <a:lnTo>
                    <a:pt x="226" y="41"/>
                  </a:lnTo>
                  <a:lnTo>
                    <a:pt x="227" y="43"/>
                  </a:lnTo>
                  <a:lnTo>
                    <a:pt x="226" y="47"/>
                  </a:lnTo>
                  <a:lnTo>
                    <a:pt x="226" y="47"/>
                  </a:lnTo>
                  <a:lnTo>
                    <a:pt x="220" y="55"/>
                  </a:lnTo>
                  <a:lnTo>
                    <a:pt x="214" y="61"/>
                  </a:lnTo>
                  <a:lnTo>
                    <a:pt x="212" y="65"/>
                  </a:lnTo>
                  <a:lnTo>
                    <a:pt x="212" y="66"/>
                  </a:lnTo>
                  <a:lnTo>
                    <a:pt x="214" y="68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72"/>
                  </a:lnTo>
                  <a:lnTo>
                    <a:pt x="227" y="72"/>
                  </a:lnTo>
                  <a:lnTo>
                    <a:pt x="237" y="72"/>
                  </a:lnTo>
                  <a:lnTo>
                    <a:pt x="243" y="72"/>
                  </a:lnTo>
                  <a:lnTo>
                    <a:pt x="243" y="74"/>
                  </a:lnTo>
                  <a:lnTo>
                    <a:pt x="241" y="78"/>
                  </a:lnTo>
                  <a:lnTo>
                    <a:pt x="241" y="78"/>
                  </a:lnTo>
                  <a:lnTo>
                    <a:pt x="239" y="86"/>
                  </a:lnTo>
                  <a:lnTo>
                    <a:pt x="239" y="92"/>
                  </a:lnTo>
                  <a:lnTo>
                    <a:pt x="235" y="96"/>
                  </a:lnTo>
                  <a:lnTo>
                    <a:pt x="226" y="102"/>
                  </a:lnTo>
                  <a:lnTo>
                    <a:pt x="226" y="102"/>
                  </a:lnTo>
                  <a:lnTo>
                    <a:pt x="210" y="109"/>
                  </a:lnTo>
                  <a:lnTo>
                    <a:pt x="202" y="117"/>
                  </a:lnTo>
                  <a:lnTo>
                    <a:pt x="202" y="117"/>
                  </a:lnTo>
                  <a:lnTo>
                    <a:pt x="181" y="137"/>
                  </a:lnTo>
                  <a:lnTo>
                    <a:pt x="163" y="156"/>
                  </a:lnTo>
                  <a:lnTo>
                    <a:pt x="163" y="156"/>
                  </a:lnTo>
                  <a:lnTo>
                    <a:pt x="138" y="189"/>
                  </a:lnTo>
                  <a:lnTo>
                    <a:pt x="130" y="199"/>
                  </a:lnTo>
                  <a:lnTo>
                    <a:pt x="122" y="205"/>
                  </a:lnTo>
                  <a:lnTo>
                    <a:pt x="119" y="207"/>
                  </a:lnTo>
                  <a:lnTo>
                    <a:pt x="117" y="205"/>
                  </a:lnTo>
                  <a:lnTo>
                    <a:pt x="117" y="203"/>
                  </a:lnTo>
                  <a:lnTo>
                    <a:pt x="117" y="203"/>
                  </a:lnTo>
                  <a:lnTo>
                    <a:pt x="115" y="193"/>
                  </a:lnTo>
                  <a:lnTo>
                    <a:pt x="111" y="185"/>
                  </a:lnTo>
                  <a:lnTo>
                    <a:pt x="105" y="181"/>
                  </a:lnTo>
                  <a:lnTo>
                    <a:pt x="101" y="180"/>
                  </a:lnTo>
                  <a:lnTo>
                    <a:pt x="101" y="180"/>
                  </a:lnTo>
                  <a:lnTo>
                    <a:pt x="99" y="178"/>
                  </a:lnTo>
                  <a:lnTo>
                    <a:pt x="101" y="174"/>
                  </a:lnTo>
                  <a:lnTo>
                    <a:pt x="103" y="162"/>
                  </a:lnTo>
                  <a:lnTo>
                    <a:pt x="103" y="158"/>
                  </a:lnTo>
                  <a:lnTo>
                    <a:pt x="103" y="152"/>
                  </a:lnTo>
                  <a:lnTo>
                    <a:pt x="99" y="148"/>
                  </a:lnTo>
                  <a:lnTo>
                    <a:pt x="93" y="148"/>
                  </a:lnTo>
                  <a:lnTo>
                    <a:pt x="93" y="148"/>
                  </a:lnTo>
                  <a:lnTo>
                    <a:pt x="80" y="150"/>
                  </a:lnTo>
                  <a:lnTo>
                    <a:pt x="66" y="150"/>
                  </a:lnTo>
                  <a:lnTo>
                    <a:pt x="62" y="150"/>
                  </a:lnTo>
                  <a:lnTo>
                    <a:pt x="58" y="148"/>
                  </a:lnTo>
                  <a:lnTo>
                    <a:pt x="56" y="144"/>
                  </a:lnTo>
                  <a:lnTo>
                    <a:pt x="54" y="141"/>
                  </a:lnTo>
                  <a:lnTo>
                    <a:pt x="54" y="141"/>
                  </a:lnTo>
                  <a:lnTo>
                    <a:pt x="52" y="131"/>
                  </a:lnTo>
                  <a:lnTo>
                    <a:pt x="52" y="123"/>
                  </a:lnTo>
                  <a:lnTo>
                    <a:pt x="51" y="119"/>
                  </a:lnTo>
                  <a:lnTo>
                    <a:pt x="47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29" y="117"/>
                  </a:lnTo>
                  <a:lnTo>
                    <a:pt x="21" y="117"/>
                  </a:lnTo>
                  <a:lnTo>
                    <a:pt x="16" y="113"/>
                  </a:lnTo>
                  <a:lnTo>
                    <a:pt x="16" y="109"/>
                  </a:lnTo>
                  <a:lnTo>
                    <a:pt x="16" y="109"/>
                  </a:lnTo>
                  <a:lnTo>
                    <a:pt x="16" y="107"/>
                  </a:lnTo>
                  <a:lnTo>
                    <a:pt x="14" y="103"/>
                  </a:lnTo>
                  <a:lnTo>
                    <a:pt x="8" y="102"/>
                  </a:lnTo>
                  <a:lnTo>
                    <a:pt x="2" y="98"/>
                  </a:lnTo>
                  <a:lnTo>
                    <a:pt x="0" y="9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FFB974C5-CB3F-4C5E-BDCA-B203B4F40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5000" y="1844675"/>
              <a:ext cx="703263" cy="631825"/>
            </a:xfrm>
            <a:custGeom>
              <a:avLst/>
              <a:gdLst>
                <a:gd name="T0" fmla="*/ 10 w 443"/>
                <a:gd name="T1" fmla="*/ 97 h 398"/>
                <a:gd name="T2" fmla="*/ 93 w 443"/>
                <a:gd name="T3" fmla="*/ 115 h 398"/>
                <a:gd name="T4" fmla="*/ 128 w 443"/>
                <a:gd name="T5" fmla="*/ 117 h 398"/>
                <a:gd name="T6" fmla="*/ 189 w 443"/>
                <a:gd name="T7" fmla="*/ 101 h 398"/>
                <a:gd name="T8" fmla="*/ 247 w 443"/>
                <a:gd name="T9" fmla="*/ 68 h 398"/>
                <a:gd name="T10" fmla="*/ 264 w 443"/>
                <a:gd name="T11" fmla="*/ 54 h 398"/>
                <a:gd name="T12" fmla="*/ 280 w 443"/>
                <a:gd name="T13" fmla="*/ 0 h 398"/>
                <a:gd name="T14" fmla="*/ 288 w 443"/>
                <a:gd name="T15" fmla="*/ 53 h 398"/>
                <a:gd name="T16" fmla="*/ 295 w 443"/>
                <a:gd name="T17" fmla="*/ 70 h 398"/>
                <a:gd name="T18" fmla="*/ 344 w 443"/>
                <a:gd name="T19" fmla="*/ 109 h 398"/>
                <a:gd name="T20" fmla="*/ 385 w 443"/>
                <a:gd name="T21" fmla="*/ 121 h 398"/>
                <a:gd name="T22" fmla="*/ 428 w 443"/>
                <a:gd name="T23" fmla="*/ 125 h 398"/>
                <a:gd name="T24" fmla="*/ 443 w 443"/>
                <a:gd name="T25" fmla="*/ 140 h 398"/>
                <a:gd name="T26" fmla="*/ 443 w 443"/>
                <a:gd name="T27" fmla="*/ 156 h 398"/>
                <a:gd name="T28" fmla="*/ 434 w 443"/>
                <a:gd name="T29" fmla="*/ 218 h 398"/>
                <a:gd name="T30" fmla="*/ 420 w 443"/>
                <a:gd name="T31" fmla="*/ 288 h 398"/>
                <a:gd name="T32" fmla="*/ 426 w 443"/>
                <a:gd name="T33" fmla="*/ 320 h 398"/>
                <a:gd name="T34" fmla="*/ 426 w 443"/>
                <a:gd name="T35" fmla="*/ 335 h 398"/>
                <a:gd name="T36" fmla="*/ 408 w 443"/>
                <a:gd name="T37" fmla="*/ 333 h 398"/>
                <a:gd name="T38" fmla="*/ 385 w 443"/>
                <a:gd name="T39" fmla="*/ 331 h 398"/>
                <a:gd name="T40" fmla="*/ 371 w 443"/>
                <a:gd name="T41" fmla="*/ 343 h 398"/>
                <a:gd name="T42" fmla="*/ 362 w 443"/>
                <a:gd name="T43" fmla="*/ 355 h 398"/>
                <a:gd name="T44" fmla="*/ 350 w 443"/>
                <a:gd name="T45" fmla="*/ 366 h 398"/>
                <a:gd name="T46" fmla="*/ 336 w 443"/>
                <a:gd name="T47" fmla="*/ 388 h 398"/>
                <a:gd name="T48" fmla="*/ 319 w 443"/>
                <a:gd name="T49" fmla="*/ 398 h 398"/>
                <a:gd name="T50" fmla="*/ 309 w 443"/>
                <a:gd name="T51" fmla="*/ 392 h 398"/>
                <a:gd name="T52" fmla="*/ 288 w 443"/>
                <a:gd name="T53" fmla="*/ 382 h 398"/>
                <a:gd name="T54" fmla="*/ 264 w 443"/>
                <a:gd name="T55" fmla="*/ 368 h 398"/>
                <a:gd name="T56" fmla="*/ 241 w 443"/>
                <a:gd name="T57" fmla="*/ 366 h 398"/>
                <a:gd name="T58" fmla="*/ 216 w 443"/>
                <a:gd name="T59" fmla="*/ 368 h 398"/>
                <a:gd name="T60" fmla="*/ 202 w 443"/>
                <a:gd name="T61" fmla="*/ 374 h 398"/>
                <a:gd name="T62" fmla="*/ 202 w 443"/>
                <a:gd name="T63" fmla="*/ 394 h 398"/>
                <a:gd name="T64" fmla="*/ 187 w 443"/>
                <a:gd name="T65" fmla="*/ 390 h 398"/>
                <a:gd name="T66" fmla="*/ 157 w 443"/>
                <a:gd name="T67" fmla="*/ 374 h 398"/>
                <a:gd name="T68" fmla="*/ 148 w 443"/>
                <a:gd name="T69" fmla="*/ 366 h 398"/>
                <a:gd name="T70" fmla="*/ 144 w 443"/>
                <a:gd name="T71" fmla="*/ 347 h 398"/>
                <a:gd name="T72" fmla="*/ 132 w 443"/>
                <a:gd name="T73" fmla="*/ 335 h 398"/>
                <a:gd name="T74" fmla="*/ 97 w 443"/>
                <a:gd name="T75" fmla="*/ 335 h 398"/>
                <a:gd name="T76" fmla="*/ 70 w 443"/>
                <a:gd name="T77" fmla="*/ 335 h 398"/>
                <a:gd name="T78" fmla="*/ 39 w 443"/>
                <a:gd name="T79" fmla="*/ 335 h 398"/>
                <a:gd name="T80" fmla="*/ 35 w 443"/>
                <a:gd name="T81" fmla="*/ 347 h 398"/>
                <a:gd name="T82" fmla="*/ 31 w 443"/>
                <a:gd name="T83" fmla="*/ 335 h 398"/>
                <a:gd name="T84" fmla="*/ 23 w 443"/>
                <a:gd name="T85" fmla="*/ 257 h 398"/>
                <a:gd name="T86" fmla="*/ 23 w 443"/>
                <a:gd name="T87" fmla="*/ 214 h 398"/>
                <a:gd name="T88" fmla="*/ 23 w 443"/>
                <a:gd name="T89" fmla="*/ 171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3" h="398">
                  <a:moveTo>
                    <a:pt x="0" y="93"/>
                  </a:moveTo>
                  <a:lnTo>
                    <a:pt x="0" y="93"/>
                  </a:lnTo>
                  <a:lnTo>
                    <a:pt x="10" y="97"/>
                  </a:lnTo>
                  <a:lnTo>
                    <a:pt x="35" y="105"/>
                  </a:lnTo>
                  <a:lnTo>
                    <a:pt x="72" y="113"/>
                  </a:lnTo>
                  <a:lnTo>
                    <a:pt x="93" y="115"/>
                  </a:lnTo>
                  <a:lnTo>
                    <a:pt x="117" y="117"/>
                  </a:lnTo>
                  <a:lnTo>
                    <a:pt x="117" y="117"/>
                  </a:lnTo>
                  <a:lnTo>
                    <a:pt x="128" y="117"/>
                  </a:lnTo>
                  <a:lnTo>
                    <a:pt x="140" y="115"/>
                  </a:lnTo>
                  <a:lnTo>
                    <a:pt x="165" y="109"/>
                  </a:lnTo>
                  <a:lnTo>
                    <a:pt x="189" y="101"/>
                  </a:lnTo>
                  <a:lnTo>
                    <a:pt x="212" y="90"/>
                  </a:lnTo>
                  <a:lnTo>
                    <a:pt x="231" y="80"/>
                  </a:lnTo>
                  <a:lnTo>
                    <a:pt x="247" y="68"/>
                  </a:lnTo>
                  <a:lnTo>
                    <a:pt x="259" y="60"/>
                  </a:lnTo>
                  <a:lnTo>
                    <a:pt x="264" y="54"/>
                  </a:lnTo>
                  <a:lnTo>
                    <a:pt x="264" y="54"/>
                  </a:lnTo>
                  <a:lnTo>
                    <a:pt x="270" y="43"/>
                  </a:lnTo>
                  <a:lnTo>
                    <a:pt x="274" y="23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84" y="29"/>
                  </a:lnTo>
                  <a:lnTo>
                    <a:pt x="288" y="53"/>
                  </a:lnTo>
                  <a:lnTo>
                    <a:pt x="292" y="62"/>
                  </a:lnTo>
                  <a:lnTo>
                    <a:pt x="295" y="70"/>
                  </a:lnTo>
                  <a:lnTo>
                    <a:pt x="295" y="70"/>
                  </a:lnTo>
                  <a:lnTo>
                    <a:pt x="307" y="84"/>
                  </a:lnTo>
                  <a:lnTo>
                    <a:pt x="325" y="95"/>
                  </a:lnTo>
                  <a:lnTo>
                    <a:pt x="344" y="109"/>
                  </a:lnTo>
                  <a:lnTo>
                    <a:pt x="365" y="117"/>
                  </a:lnTo>
                  <a:lnTo>
                    <a:pt x="365" y="117"/>
                  </a:lnTo>
                  <a:lnTo>
                    <a:pt x="385" y="121"/>
                  </a:lnTo>
                  <a:lnTo>
                    <a:pt x="404" y="123"/>
                  </a:lnTo>
                  <a:lnTo>
                    <a:pt x="428" y="125"/>
                  </a:lnTo>
                  <a:lnTo>
                    <a:pt x="428" y="125"/>
                  </a:lnTo>
                  <a:lnTo>
                    <a:pt x="434" y="129"/>
                  </a:lnTo>
                  <a:lnTo>
                    <a:pt x="437" y="132"/>
                  </a:lnTo>
                  <a:lnTo>
                    <a:pt x="443" y="140"/>
                  </a:lnTo>
                  <a:lnTo>
                    <a:pt x="443" y="140"/>
                  </a:lnTo>
                  <a:lnTo>
                    <a:pt x="443" y="144"/>
                  </a:lnTo>
                  <a:lnTo>
                    <a:pt x="443" y="156"/>
                  </a:lnTo>
                  <a:lnTo>
                    <a:pt x="443" y="156"/>
                  </a:lnTo>
                  <a:lnTo>
                    <a:pt x="441" y="177"/>
                  </a:lnTo>
                  <a:lnTo>
                    <a:pt x="434" y="218"/>
                  </a:lnTo>
                  <a:lnTo>
                    <a:pt x="424" y="261"/>
                  </a:lnTo>
                  <a:lnTo>
                    <a:pt x="420" y="288"/>
                  </a:lnTo>
                  <a:lnTo>
                    <a:pt x="420" y="288"/>
                  </a:lnTo>
                  <a:lnTo>
                    <a:pt x="420" y="296"/>
                  </a:lnTo>
                  <a:lnTo>
                    <a:pt x="422" y="304"/>
                  </a:lnTo>
                  <a:lnTo>
                    <a:pt x="426" y="320"/>
                  </a:lnTo>
                  <a:lnTo>
                    <a:pt x="428" y="325"/>
                  </a:lnTo>
                  <a:lnTo>
                    <a:pt x="428" y="331"/>
                  </a:lnTo>
                  <a:lnTo>
                    <a:pt x="426" y="335"/>
                  </a:lnTo>
                  <a:lnTo>
                    <a:pt x="420" y="335"/>
                  </a:lnTo>
                  <a:lnTo>
                    <a:pt x="420" y="335"/>
                  </a:lnTo>
                  <a:lnTo>
                    <a:pt x="408" y="333"/>
                  </a:lnTo>
                  <a:lnTo>
                    <a:pt x="399" y="329"/>
                  </a:lnTo>
                  <a:lnTo>
                    <a:pt x="391" y="329"/>
                  </a:lnTo>
                  <a:lnTo>
                    <a:pt x="385" y="331"/>
                  </a:lnTo>
                  <a:lnTo>
                    <a:pt x="381" y="335"/>
                  </a:lnTo>
                  <a:lnTo>
                    <a:pt x="381" y="335"/>
                  </a:lnTo>
                  <a:lnTo>
                    <a:pt x="371" y="343"/>
                  </a:lnTo>
                  <a:lnTo>
                    <a:pt x="365" y="351"/>
                  </a:lnTo>
                  <a:lnTo>
                    <a:pt x="365" y="351"/>
                  </a:lnTo>
                  <a:lnTo>
                    <a:pt x="362" y="355"/>
                  </a:lnTo>
                  <a:lnTo>
                    <a:pt x="358" y="359"/>
                  </a:lnTo>
                  <a:lnTo>
                    <a:pt x="354" y="361"/>
                  </a:lnTo>
                  <a:lnTo>
                    <a:pt x="350" y="366"/>
                  </a:lnTo>
                  <a:lnTo>
                    <a:pt x="350" y="366"/>
                  </a:lnTo>
                  <a:lnTo>
                    <a:pt x="344" y="376"/>
                  </a:lnTo>
                  <a:lnTo>
                    <a:pt x="336" y="388"/>
                  </a:lnTo>
                  <a:lnTo>
                    <a:pt x="329" y="396"/>
                  </a:lnTo>
                  <a:lnTo>
                    <a:pt x="323" y="398"/>
                  </a:lnTo>
                  <a:lnTo>
                    <a:pt x="319" y="398"/>
                  </a:lnTo>
                  <a:lnTo>
                    <a:pt x="319" y="398"/>
                  </a:lnTo>
                  <a:lnTo>
                    <a:pt x="313" y="396"/>
                  </a:lnTo>
                  <a:lnTo>
                    <a:pt x="309" y="392"/>
                  </a:lnTo>
                  <a:lnTo>
                    <a:pt x="303" y="388"/>
                  </a:lnTo>
                  <a:lnTo>
                    <a:pt x="288" y="382"/>
                  </a:lnTo>
                  <a:lnTo>
                    <a:pt x="288" y="382"/>
                  </a:lnTo>
                  <a:lnTo>
                    <a:pt x="278" y="378"/>
                  </a:lnTo>
                  <a:lnTo>
                    <a:pt x="272" y="374"/>
                  </a:lnTo>
                  <a:lnTo>
                    <a:pt x="264" y="368"/>
                  </a:lnTo>
                  <a:lnTo>
                    <a:pt x="260" y="366"/>
                  </a:lnTo>
                  <a:lnTo>
                    <a:pt x="257" y="364"/>
                  </a:lnTo>
                  <a:lnTo>
                    <a:pt x="241" y="366"/>
                  </a:lnTo>
                  <a:lnTo>
                    <a:pt x="241" y="366"/>
                  </a:lnTo>
                  <a:lnTo>
                    <a:pt x="225" y="368"/>
                  </a:lnTo>
                  <a:lnTo>
                    <a:pt x="216" y="368"/>
                  </a:lnTo>
                  <a:lnTo>
                    <a:pt x="210" y="368"/>
                  </a:lnTo>
                  <a:lnTo>
                    <a:pt x="202" y="374"/>
                  </a:lnTo>
                  <a:lnTo>
                    <a:pt x="202" y="374"/>
                  </a:lnTo>
                  <a:lnTo>
                    <a:pt x="198" y="378"/>
                  </a:lnTo>
                  <a:lnTo>
                    <a:pt x="198" y="384"/>
                  </a:lnTo>
                  <a:lnTo>
                    <a:pt x="202" y="394"/>
                  </a:lnTo>
                  <a:lnTo>
                    <a:pt x="202" y="396"/>
                  </a:lnTo>
                  <a:lnTo>
                    <a:pt x="200" y="398"/>
                  </a:lnTo>
                  <a:lnTo>
                    <a:pt x="187" y="390"/>
                  </a:lnTo>
                  <a:lnTo>
                    <a:pt x="187" y="390"/>
                  </a:lnTo>
                  <a:lnTo>
                    <a:pt x="167" y="380"/>
                  </a:lnTo>
                  <a:lnTo>
                    <a:pt x="157" y="374"/>
                  </a:lnTo>
                  <a:lnTo>
                    <a:pt x="152" y="372"/>
                  </a:lnTo>
                  <a:lnTo>
                    <a:pt x="148" y="366"/>
                  </a:lnTo>
                  <a:lnTo>
                    <a:pt x="148" y="366"/>
                  </a:lnTo>
                  <a:lnTo>
                    <a:pt x="146" y="362"/>
                  </a:lnTo>
                  <a:lnTo>
                    <a:pt x="146" y="357"/>
                  </a:lnTo>
                  <a:lnTo>
                    <a:pt x="144" y="347"/>
                  </a:lnTo>
                  <a:lnTo>
                    <a:pt x="142" y="343"/>
                  </a:lnTo>
                  <a:lnTo>
                    <a:pt x="138" y="339"/>
                  </a:lnTo>
                  <a:lnTo>
                    <a:pt x="132" y="335"/>
                  </a:lnTo>
                  <a:lnTo>
                    <a:pt x="124" y="335"/>
                  </a:lnTo>
                  <a:lnTo>
                    <a:pt x="124" y="335"/>
                  </a:lnTo>
                  <a:lnTo>
                    <a:pt x="97" y="335"/>
                  </a:lnTo>
                  <a:lnTo>
                    <a:pt x="85" y="337"/>
                  </a:lnTo>
                  <a:lnTo>
                    <a:pt x="70" y="335"/>
                  </a:lnTo>
                  <a:lnTo>
                    <a:pt x="70" y="335"/>
                  </a:lnTo>
                  <a:lnTo>
                    <a:pt x="47" y="335"/>
                  </a:lnTo>
                  <a:lnTo>
                    <a:pt x="39" y="335"/>
                  </a:lnTo>
                  <a:lnTo>
                    <a:pt x="39" y="335"/>
                  </a:lnTo>
                  <a:lnTo>
                    <a:pt x="37" y="337"/>
                  </a:lnTo>
                  <a:lnTo>
                    <a:pt x="37" y="339"/>
                  </a:lnTo>
                  <a:lnTo>
                    <a:pt x="35" y="347"/>
                  </a:lnTo>
                  <a:lnTo>
                    <a:pt x="33" y="349"/>
                  </a:lnTo>
                  <a:lnTo>
                    <a:pt x="33" y="347"/>
                  </a:lnTo>
                  <a:lnTo>
                    <a:pt x="31" y="335"/>
                  </a:lnTo>
                  <a:lnTo>
                    <a:pt x="31" y="335"/>
                  </a:lnTo>
                  <a:lnTo>
                    <a:pt x="27" y="290"/>
                  </a:lnTo>
                  <a:lnTo>
                    <a:pt x="23" y="257"/>
                  </a:lnTo>
                  <a:lnTo>
                    <a:pt x="23" y="257"/>
                  </a:lnTo>
                  <a:lnTo>
                    <a:pt x="23" y="240"/>
                  </a:lnTo>
                  <a:lnTo>
                    <a:pt x="23" y="214"/>
                  </a:lnTo>
                  <a:lnTo>
                    <a:pt x="25" y="187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15">
              <a:extLst>
                <a:ext uri="{FF2B5EF4-FFF2-40B4-BE49-F238E27FC236}">
                  <a16:creationId xmlns:a16="http://schemas.microsoft.com/office/drawing/2014/main" id="{D6224F20-92CC-4D72-A4C5-2BF6E7A3B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1850" y="2092325"/>
              <a:ext cx="395288" cy="160338"/>
            </a:xfrm>
            <a:custGeom>
              <a:avLst/>
              <a:gdLst>
                <a:gd name="T0" fmla="*/ 0 w 249"/>
                <a:gd name="T1" fmla="*/ 54 h 101"/>
                <a:gd name="T2" fmla="*/ 0 w 249"/>
                <a:gd name="T3" fmla="*/ 54 h 101"/>
                <a:gd name="T4" fmla="*/ 2 w 249"/>
                <a:gd name="T5" fmla="*/ 45 h 101"/>
                <a:gd name="T6" fmla="*/ 4 w 249"/>
                <a:gd name="T7" fmla="*/ 35 h 101"/>
                <a:gd name="T8" fmla="*/ 10 w 249"/>
                <a:gd name="T9" fmla="*/ 25 h 101"/>
                <a:gd name="T10" fmla="*/ 18 w 249"/>
                <a:gd name="T11" fmla="*/ 13 h 101"/>
                <a:gd name="T12" fmla="*/ 28 w 249"/>
                <a:gd name="T13" fmla="*/ 6 h 101"/>
                <a:gd name="T14" fmla="*/ 35 w 249"/>
                <a:gd name="T15" fmla="*/ 2 h 101"/>
                <a:gd name="T16" fmla="*/ 43 w 249"/>
                <a:gd name="T17" fmla="*/ 0 h 101"/>
                <a:gd name="T18" fmla="*/ 53 w 249"/>
                <a:gd name="T19" fmla="*/ 0 h 101"/>
                <a:gd name="T20" fmla="*/ 63 w 249"/>
                <a:gd name="T21" fmla="*/ 0 h 101"/>
                <a:gd name="T22" fmla="*/ 63 w 249"/>
                <a:gd name="T23" fmla="*/ 0 h 101"/>
                <a:gd name="T24" fmla="*/ 80 w 249"/>
                <a:gd name="T25" fmla="*/ 2 h 101"/>
                <a:gd name="T26" fmla="*/ 94 w 249"/>
                <a:gd name="T27" fmla="*/ 6 h 101"/>
                <a:gd name="T28" fmla="*/ 107 w 249"/>
                <a:gd name="T29" fmla="*/ 10 h 101"/>
                <a:gd name="T30" fmla="*/ 119 w 249"/>
                <a:gd name="T31" fmla="*/ 15 h 101"/>
                <a:gd name="T32" fmla="*/ 129 w 249"/>
                <a:gd name="T33" fmla="*/ 15 h 101"/>
                <a:gd name="T34" fmla="*/ 140 w 249"/>
                <a:gd name="T35" fmla="*/ 15 h 101"/>
                <a:gd name="T36" fmla="*/ 140 w 249"/>
                <a:gd name="T37" fmla="*/ 15 h 101"/>
                <a:gd name="T38" fmla="*/ 171 w 249"/>
                <a:gd name="T39" fmla="*/ 13 h 101"/>
                <a:gd name="T40" fmla="*/ 203 w 249"/>
                <a:gd name="T41" fmla="*/ 10 h 101"/>
                <a:gd name="T42" fmla="*/ 228 w 249"/>
                <a:gd name="T43" fmla="*/ 6 h 101"/>
                <a:gd name="T44" fmla="*/ 236 w 249"/>
                <a:gd name="T45" fmla="*/ 6 h 101"/>
                <a:gd name="T46" fmla="*/ 241 w 249"/>
                <a:gd name="T47" fmla="*/ 8 h 101"/>
                <a:gd name="T48" fmla="*/ 241 w 249"/>
                <a:gd name="T49" fmla="*/ 8 h 101"/>
                <a:gd name="T50" fmla="*/ 245 w 249"/>
                <a:gd name="T51" fmla="*/ 12 h 101"/>
                <a:gd name="T52" fmla="*/ 247 w 249"/>
                <a:gd name="T53" fmla="*/ 19 h 101"/>
                <a:gd name="T54" fmla="*/ 249 w 249"/>
                <a:gd name="T55" fmla="*/ 39 h 101"/>
                <a:gd name="T56" fmla="*/ 249 w 249"/>
                <a:gd name="T57" fmla="*/ 70 h 101"/>
                <a:gd name="T58" fmla="*/ 249 w 249"/>
                <a:gd name="T59" fmla="*/ 70 h 101"/>
                <a:gd name="T60" fmla="*/ 247 w 249"/>
                <a:gd name="T61" fmla="*/ 74 h 101"/>
                <a:gd name="T62" fmla="*/ 245 w 249"/>
                <a:gd name="T63" fmla="*/ 78 h 101"/>
                <a:gd name="T64" fmla="*/ 234 w 249"/>
                <a:gd name="T65" fmla="*/ 88 h 101"/>
                <a:gd name="T66" fmla="*/ 218 w 249"/>
                <a:gd name="T67" fmla="*/ 101 h 101"/>
                <a:gd name="T68" fmla="*/ 24 w 249"/>
                <a:gd name="T69" fmla="*/ 101 h 101"/>
                <a:gd name="T70" fmla="*/ 0 w 249"/>
                <a:gd name="T71" fmla="*/ 5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9" h="101">
                  <a:moveTo>
                    <a:pt x="0" y="54"/>
                  </a:moveTo>
                  <a:lnTo>
                    <a:pt x="0" y="54"/>
                  </a:lnTo>
                  <a:lnTo>
                    <a:pt x="2" y="45"/>
                  </a:lnTo>
                  <a:lnTo>
                    <a:pt x="4" y="35"/>
                  </a:lnTo>
                  <a:lnTo>
                    <a:pt x="10" y="25"/>
                  </a:lnTo>
                  <a:lnTo>
                    <a:pt x="18" y="13"/>
                  </a:lnTo>
                  <a:lnTo>
                    <a:pt x="28" y="6"/>
                  </a:lnTo>
                  <a:lnTo>
                    <a:pt x="35" y="2"/>
                  </a:lnTo>
                  <a:lnTo>
                    <a:pt x="4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80" y="2"/>
                  </a:lnTo>
                  <a:lnTo>
                    <a:pt x="94" y="6"/>
                  </a:lnTo>
                  <a:lnTo>
                    <a:pt x="107" y="10"/>
                  </a:lnTo>
                  <a:lnTo>
                    <a:pt x="119" y="15"/>
                  </a:lnTo>
                  <a:lnTo>
                    <a:pt x="129" y="15"/>
                  </a:lnTo>
                  <a:lnTo>
                    <a:pt x="140" y="15"/>
                  </a:lnTo>
                  <a:lnTo>
                    <a:pt x="140" y="15"/>
                  </a:lnTo>
                  <a:lnTo>
                    <a:pt x="171" y="13"/>
                  </a:lnTo>
                  <a:lnTo>
                    <a:pt x="203" y="10"/>
                  </a:lnTo>
                  <a:lnTo>
                    <a:pt x="228" y="6"/>
                  </a:lnTo>
                  <a:lnTo>
                    <a:pt x="236" y="6"/>
                  </a:lnTo>
                  <a:lnTo>
                    <a:pt x="241" y="8"/>
                  </a:lnTo>
                  <a:lnTo>
                    <a:pt x="241" y="8"/>
                  </a:lnTo>
                  <a:lnTo>
                    <a:pt x="245" y="12"/>
                  </a:lnTo>
                  <a:lnTo>
                    <a:pt x="247" y="19"/>
                  </a:lnTo>
                  <a:lnTo>
                    <a:pt x="249" y="39"/>
                  </a:lnTo>
                  <a:lnTo>
                    <a:pt x="249" y="70"/>
                  </a:lnTo>
                  <a:lnTo>
                    <a:pt x="249" y="70"/>
                  </a:lnTo>
                  <a:lnTo>
                    <a:pt x="247" y="74"/>
                  </a:lnTo>
                  <a:lnTo>
                    <a:pt x="245" y="78"/>
                  </a:lnTo>
                  <a:lnTo>
                    <a:pt x="234" y="88"/>
                  </a:lnTo>
                  <a:lnTo>
                    <a:pt x="218" y="101"/>
                  </a:lnTo>
                  <a:lnTo>
                    <a:pt x="24" y="101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E00215B7-0CF3-42C3-8C32-375F4C4FE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4863" y="2079625"/>
              <a:ext cx="441325" cy="211138"/>
            </a:xfrm>
            <a:custGeom>
              <a:avLst/>
              <a:gdLst>
                <a:gd name="T0" fmla="*/ 8 w 278"/>
                <a:gd name="T1" fmla="*/ 16 h 133"/>
                <a:gd name="T2" fmla="*/ 0 w 278"/>
                <a:gd name="T3" fmla="*/ 115 h 133"/>
                <a:gd name="T4" fmla="*/ 2 w 278"/>
                <a:gd name="T5" fmla="*/ 125 h 133"/>
                <a:gd name="T6" fmla="*/ 25 w 278"/>
                <a:gd name="T7" fmla="*/ 119 h 133"/>
                <a:gd name="T8" fmla="*/ 64 w 278"/>
                <a:gd name="T9" fmla="*/ 117 h 133"/>
                <a:gd name="T10" fmla="*/ 132 w 278"/>
                <a:gd name="T11" fmla="*/ 121 h 133"/>
                <a:gd name="T12" fmla="*/ 188 w 278"/>
                <a:gd name="T13" fmla="*/ 125 h 133"/>
                <a:gd name="T14" fmla="*/ 214 w 278"/>
                <a:gd name="T15" fmla="*/ 123 h 133"/>
                <a:gd name="T16" fmla="*/ 227 w 278"/>
                <a:gd name="T17" fmla="*/ 125 h 133"/>
                <a:gd name="T18" fmla="*/ 253 w 278"/>
                <a:gd name="T19" fmla="*/ 131 h 133"/>
                <a:gd name="T20" fmla="*/ 262 w 278"/>
                <a:gd name="T21" fmla="*/ 131 h 133"/>
                <a:gd name="T22" fmla="*/ 266 w 278"/>
                <a:gd name="T23" fmla="*/ 125 h 133"/>
                <a:gd name="T24" fmla="*/ 276 w 278"/>
                <a:gd name="T25" fmla="*/ 70 h 133"/>
                <a:gd name="T26" fmla="*/ 278 w 278"/>
                <a:gd name="T27" fmla="*/ 37 h 133"/>
                <a:gd name="T28" fmla="*/ 276 w 278"/>
                <a:gd name="T29" fmla="*/ 25 h 133"/>
                <a:gd name="T30" fmla="*/ 274 w 278"/>
                <a:gd name="T31" fmla="*/ 23 h 133"/>
                <a:gd name="T32" fmla="*/ 266 w 278"/>
                <a:gd name="T33" fmla="*/ 27 h 133"/>
                <a:gd name="T34" fmla="*/ 258 w 278"/>
                <a:gd name="T35" fmla="*/ 49 h 133"/>
                <a:gd name="T36" fmla="*/ 251 w 278"/>
                <a:gd name="T37" fmla="*/ 62 h 133"/>
                <a:gd name="T38" fmla="*/ 243 w 278"/>
                <a:gd name="T39" fmla="*/ 74 h 133"/>
                <a:gd name="T40" fmla="*/ 231 w 278"/>
                <a:gd name="T41" fmla="*/ 92 h 133"/>
                <a:gd name="T42" fmla="*/ 227 w 278"/>
                <a:gd name="T43" fmla="*/ 94 h 133"/>
                <a:gd name="T44" fmla="*/ 216 w 278"/>
                <a:gd name="T45" fmla="*/ 94 h 133"/>
                <a:gd name="T46" fmla="*/ 165 w 278"/>
                <a:gd name="T47" fmla="*/ 101 h 133"/>
                <a:gd name="T48" fmla="*/ 161 w 278"/>
                <a:gd name="T49" fmla="*/ 101 h 133"/>
                <a:gd name="T50" fmla="*/ 150 w 278"/>
                <a:gd name="T51" fmla="*/ 101 h 133"/>
                <a:gd name="T52" fmla="*/ 142 w 278"/>
                <a:gd name="T53" fmla="*/ 101 h 133"/>
                <a:gd name="T54" fmla="*/ 136 w 278"/>
                <a:gd name="T55" fmla="*/ 101 h 133"/>
                <a:gd name="T56" fmla="*/ 111 w 278"/>
                <a:gd name="T57" fmla="*/ 101 h 133"/>
                <a:gd name="T58" fmla="*/ 76 w 278"/>
                <a:gd name="T59" fmla="*/ 103 h 133"/>
                <a:gd name="T60" fmla="*/ 64 w 278"/>
                <a:gd name="T61" fmla="*/ 101 h 133"/>
                <a:gd name="T62" fmla="*/ 48 w 278"/>
                <a:gd name="T63" fmla="*/ 98 h 133"/>
                <a:gd name="T64" fmla="*/ 39 w 278"/>
                <a:gd name="T65" fmla="*/ 88 h 133"/>
                <a:gd name="T66" fmla="*/ 39 w 278"/>
                <a:gd name="T67" fmla="*/ 84 h 133"/>
                <a:gd name="T68" fmla="*/ 23 w 278"/>
                <a:gd name="T69" fmla="*/ 23 h 133"/>
                <a:gd name="T70" fmla="*/ 13 w 278"/>
                <a:gd name="T71" fmla="*/ 0 h 133"/>
                <a:gd name="T72" fmla="*/ 10 w 278"/>
                <a:gd name="T73" fmla="*/ 2 h 133"/>
                <a:gd name="T74" fmla="*/ 8 w 278"/>
                <a:gd name="T75" fmla="*/ 1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8" h="133">
                  <a:moveTo>
                    <a:pt x="8" y="16"/>
                  </a:moveTo>
                  <a:lnTo>
                    <a:pt x="8" y="16"/>
                  </a:lnTo>
                  <a:lnTo>
                    <a:pt x="0" y="90"/>
                  </a:lnTo>
                  <a:lnTo>
                    <a:pt x="0" y="115"/>
                  </a:lnTo>
                  <a:lnTo>
                    <a:pt x="0" y="123"/>
                  </a:lnTo>
                  <a:lnTo>
                    <a:pt x="2" y="125"/>
                  </a:lnTo>
                  <a:lnTo>
                    <a:pt x="2" y="125"/>
                  </a:lnTo>
                  <a:lnTo>
                    <a:pt x="25" y="119"/>
                  </a:lnTo>
                  <a:lnTo>
                    <a:pt x="45" y="117"/>
                  </a:lnTo>
                  <a:lnTo>
                    <a:pt x="64" y="117"/>
                  </a:lnTo>
                  <a:lnTo>
                    <a:pt x="64" y="117"/>
                  </a:lnTo>
                  <a:lnTo>
                    <a:pt x="132" y="121"/>
                  </a:lnTo>
                  <a:lnTo>
                    <a:pt x="188" y="125"/>
                  </a:lnTo>
                  <a:lnTo>
                    <a:pt x="188" y="125"/>
                  </a:lnTo>
                  <a:lnTo>
                    <a:pt x="204" y="125"/>
                  </a:lnTo>
                  <a:lnTo>
                    <a:pt x="214" y="123"/>
                  </a:lnTo>
                  <a:lnTo>
                    <a:pt x="227" y="125"/>
                  </a:lnTo>
                  <a:lnTo>
                    <a:pt x="227" y="125"/>
                  </a:lnTo>
                  <a:lnTo>
                    <a:pt x="241" y="129"/>
                  </a:lnTo>
                  <a:lnTo>
                    <a:pt x="253" y="131"/>
                  </a:lnTo>
                  <a:lnTo>
                    <a:pt x="258" y="133"/>
                  </a:lnTo>
                  <a:lnTo>
                    <a:pt x="262" y="131"/>
                  </a:lnTo>
                  <a:lnTo>
                    <a:pt x="264" y="129"/>
                  </a:lnTo>
                  <a:lnTo>
                    <a:pt x="266" y="125"/>
                  </a:lnTo>
                  <a:lnTo>
                    <a:pt x="266" y="125"/>
                  </a:lnTo>
                  <a:lnTo>
                    <a:pt x="276" y="70"/>
                  </a:lnTo>
                  <a:lnTo>
                    <a:pt x="278" y="53"/>
                  </a:lnTo>
                  <a:lnTo>
                    <a:pt x="278" y="37"/>
                  </a:lnTo>
                  <a:lnTo>
                    <a:pt x="278" y="27"/>
                  </a:lnTo>
                  <a:lnTo>
                    <a:pt x="276" y="25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0" y="23"/>
                  </a:lnTo>
                  <a:lnTo>
                    <a:pt x="266" y="27"/>
                  </a:lnTo>
                  <a:lnTo>
                    <a:pt x="262" y="37"/>
                  </a:lnTo>
                  <a:lnTo>
                    <a:pt x="258" y="49"/>
                  </a:lnTo>
                  <a:lnTo>
                    <a:pt x="255" y="57"/>
                  </a:lnTo>
                  <a:lnTo>
                    <a:pt x="251" y="62"/>
                  </a:lnTo>
                  <a:lnTo>
                    <a:pt x="251" y="62"/>
                  </a:lnTo>
                  <a:lnTo>
                    <a:pt x="243" y="74"/>
                  </a:lnTo>
                  <a:lnTo>
                    <a:pt x="237" y="84"/>
                  </a:lnTo>
                  <a:lnTo>
                    <a:pt x="231" y="92"/>
                  </a:lnTo>
                  <a:lnTo>
                    <a:pt x="229" y="94"/>
                  </a:lnTo>
                  <a:lnTo>
                    <a:pt x="227" y="94"/>
                  </a:lnTo>
                  <a:lnTo>
                    <a:pt x="227" y="94"/>
                  </a:lnTo>
                  <a:lnTo>
                    <a:pt x="216" y="94"/>
                  </a:lnTo>
                  <a:lnTo>
                    <a:pt x="196" y="96"/>
                  </a:lnTo>
                  <a:lnTo>
                    <a:pt x="165" y="101"/>
                  </a:lnTo>
                  <a:lnTo>
                    <a:pt x="165" y="101"/>
                  </a:lnTo>
                  <a:lnTo>
                    <a:pt x="161" y="101"/>
                  </a:lnTo>
                  <a:lnTo>
                    <a:pt x="155" y="101"/>
                  </a:lnTo>
                  <a:lnTo>
                    <a:pt x="150" y="101"/>
                  </a:lnTo>
                  <a:lnTo>
                    <a:pt x="142" y="101"/>
                  </a:lnTo>
                  <a:lnTo>
                    <a:pt x="142" y="101"/>
                  </a:lnTo>
                  <a:lnTo>
                    <a:pt x="138" y="101"/>
                  </a:lnTo>
                  <a:lnTo>
                    <a:pt x="136" y="101"/>
                  </a:lnTo>
                  <a:lnTo>
                    <a:pt x="130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76" y="103"/>
                  </a:lnTo>
                  <a:lnTo>
                    <a:pt x="64" y="101"/>
                  </a:lnTo>
                  <a:lnTo>
                    <a:pt x="64" y="101"/>
                  </a:lnTo>
                  <a:lnTo>
                    <a:pt x="56" y="99"/>
                  </a:lnTo>
                  <a:lnTo>
                    <a:pt x="48" y="98"/>
                  </a:lnTo>
                  <a:lnTo>
                    <a:pt x="43" y="92"/>
                  </a:lnTo>
                  <a:lnTo>
                    <a:pt x="39" y="88"/>
                  </a:lnTo>
                  <a:lnTo>
                    <a:pt x="39" y="84"/>
                  </a:lnTo>
                  <a:lnTo>
                    <a:pt x="39" y="84"/>
                  </a:lnTo>
                  <a:lnTo>
                    <a:pt x="33" y="59"/>
                  </a:lnTo>
                  <a:lnTo>
                    <a:pt x="23" y="23"/>
                  </a:lnTo>
                  <a:lnTo>
                    <a:pt x="19" y="1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2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CCCCCC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17">
              <a:extLst>
                <a:ext uri="{FF2B5EF4-FFF2-40B4-BE49-F238E27FC236}">
                  <a16:creationId xmlns:a16="http://schemas.microsoft.com/office/drawing/2014/main" id="{BFEC21C6-E04E-45B1-B479-984B64B2B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0950" y="1744663"/>
              <a:ext cx="728663" cy="644525"/>
            </a:xfrm>
            <a:custGeom>
              <a:avLst/>
              <a:gdLst>
                <a:gd name="T0" fmla="*/ 319 w 459"/>
                <a:gd name="T1" fmla="*/ 0 h 406"/>
                <a:gd name="T2" fmla="*/ 319 w 459"/>
                <a:gd name="T3" fmla="*/ 0 h 406"/>
                <a:gd name="T4" fmla="*/ 233 w 459"/>
                <a:gd name="T5" fmla="*/ 61 h 406"/>
                <a:gd name="T6" fmla="*/ 177 w 459"/>
                <a:gd name="T7" fmla="*/ 102 h 406"/>
                <a:gd name="T8" fmla="*/ 163 w 459"/>
                <a:gd name="T9" fmla="*/ 114 h 406"/>
                <a:gd name="T10" fmla="*/ 161 w 459"/>
                <a:gd name="T11" fmla="*/ 117 h 406"/>
                <a:gd name="T12" fmla="*/ 163 w 459"/>
                <a:gd name="T13" fmla="*/ 117 h 406"/>
                <a:gd name="T14" fmla="*/ 163 w 459"/>
                <a:gd name="T15" fmla="*/ 117 h 406"/>
                <a:gd name="T16" fmla="*/ 175 w 459"/>
                <a:gd name="T17" fmla="*/ 114 h 406"/>
                <a:gd name="T18" fmla="*/ 192 w 459"/>
                <a:gd name="T19" fmla="*/ 104 h 406"/>
                <a:gd name="T20" fmla="*/ 237 w 459"/>
                <a:gd name="T21" fmla="*/ 80 h 406"/>
                <a:gd name="T22" fmla="*/ 274 w 459"/>
                <a:gd name="T23" fmla="*/ 59 h 406"/>
                <a:gd name="T24" fmla="*/ 285 w 459"/>
                <a:gd name="T25" fmla="*/ 51 h 406"/>
                <a:gd name="T26" fmla="*/ 287 w 459"/>
                <a:gd name="T27" fmla="*/ 47 h 406"/>
                <a:gd name="T28" fmla="*/ 287 w 459"/>
                <a:gd name="T29" fmla="*/ 47 h 406"/>
                <a:gd name="T30" fmla="*/ 282 w 459"/>
                <a:gd name="T31" fmla="*/ 51 h 406"/>
                <a:gd name="T32" fmla="*/ 266 w 459"/>
                <a:gd name="T33" fmla="*/ 61 h 406"/>
                <a:gd name="T34" fmla="*/ 227 w 459"/>
                <a:gd name="T35" fmla="*/ 94 h 406"/>
                <a:gd name="T36" fmla="*/ 171 w 459"/>
                <a:gd name="T37" fmla="*/ 141 h 406"/>
                <a:gd name="T38" fmla="*/ 272 w 459"/>
                <a:gd name="T39" fmla="*/ 86 h 406"/>
                <a:gd name="T40" fmla="*/ 194 w 459"/>
                <a:gd name="T41" fmla="*/ 164 h 406"/>
                <a:gd name="T42" fmla="*/ 272 w 459"/>
                <a:gd name="T43" fmla="*/ 117 h 406"/>
                <a:gd name="T44" fmla="*/ 272 w 459"/>
                <a:gd name="T45" fmla="*/ 117 h 406"/>
                <a:gd name="T46" fmla="*/ 0 w 459"/>
                <a:gd name="T47" fmla="*/ 406 h 406"/>
                <a:gd name="T48" fmla="*/ 0 w 459"/>
                <a:gd name="T49" fmla="*/ 406 h 406"/>
                <a:gd name="T50" fmla="*/ 157 w 459"/>
                <a:gd name="T51" fmla="*/ 266 h 406"/>
                <a:gd name="T52" fmla="*/ 258 w 459"/>
                <a:gd name="T53" fmla="*/ 178 h 406"/>
                <a:gd name="T54" fmla="*/ 291 w 459"/>
                <a:gd name="T55" fmla="*/ 151 h 406"/>
                <a:gd name="T56" fmla="*/ 303 w 459"/>
                <a:gd name="T57" fmla="*/ 141 h 406"/>
                <a:gd name="T58" fmla="*/ 303 w 459"/>
                <a:gd name="T59" fmla="*/ 141 h 406"/>
                <a:gd name="T60" fmla="*/ 299 w 459"/>
                <a:gd name="T61" fmla="*/ 149 h 406"/>
                <a:gd name="T62" fmla="*/ 285 w 459"/>
                <a:gd name="T63" fmla="*/ 162 h 406"/>
                <a:gd name="T64" fmla="*/ 247 w 459"/>
                <a:gd name="T65" fmla="*/ 205 h 406"/>
                <a:gd name="T66" fmla="*/ 210 w 459"/>
                <a:gd name="T67" fmla="*/ 248 h 406"/>
                <a:gd name="T68" fmla="*/ 194 w 459"/>
                <a:gd name="T69" fmla="*/ 266 h 406"/>
                <a:gd name="T70" fmla="*/ 194 w 459"/>
                <a:gd name="T71" fmla="*/ 266 h 406"/>
                <a:gd name="T72" fmla="*/ 258 w 459"/>
                <a:gd name="T73" fmla="*/ 219 h 406"/>
                <a:gd name="T74" fmla="*/ 301 w 459"/>
                <a:gd name="T75" fmla="*/ 188 h 406"/>
                <a:gd name="T76" fmla="*/ 315 w 459"/>
                <a:gd name="T77" fmla="*/ 178 h 406"/>
                <a:gd name="T78" fmla="*/ 319 w 459"/>
                <a:gd name="T79" fmla="*/ 172 h 406"/>
                <a:gd name="T80" fmla="*/ 319 w 459"/>
                <a:gd name="T81" fmla="*/ 172 h 406"/>
                <a:gd name="T82" fmla="*/ 315 w 459"/>
                <a:gd name="T83" fmla="*/ 174 h 406"/>
                <a:gd name="T84" fmla="*/ 307 w 459"/>
                <a:gd name="T85" fmla="*/ 186 h 406"/>
                <a:gd name="T86" fmla="*/ 284 w 459"/>
                <a:gd name="T87" fmla="*/ 217 h 406"/>
                <a:gd name="T88" fmla="*/ 256 w 459"/>
                <a:gd name="T89" fmla="*/ 258 h 406"/>
                <a:gd name="T90" fmla="*/ 256 w 459"/>
                <a:gd name="T91" fmla="*/ 258 h 406"/>
                <a:gd name="T92" fmla="*/ 297 w 459"/>
                <a:gd name="T93" fmla="*/ 219 h 406"/>
                <a:gd name="T94" fmla="*/ 334 w 459"/>
                <a:gd name="T95" fmla="*/ 188 h 406"/>
                <a:gd name="T96" fmla="*/ 233 w 459"/>
                <a:gd name="T97" fmla="*/ 336 h 406"/>
                <a:gd name="T98" fmla="*/ 350 w 459"/>
                <a:gd name="T99" fmla="*/ 195 h 406"/>
                <a:gd name="T100" fmla="*/ 303 w 459"/>
                <a:gd name="T101" fmla="*/ 305 h 406"/>
                <a:gd name="T102" fmla="*/ 459 w 459"/>
                <a:gd name="T103" fmla="*/ 149 h 406"/>
                <a:gd name="T104" fmla="*/ 319 w 459"/>
                <a:gd name="T105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9" h="406">
                  <a:moveTo>
                    <a:pt x="319" y="0"/>
                  </a:moveTo>
                  <a:lnTo>
                    <a:pt x="319" y="0"/>
                  </a:lnTo>
                  <a:lnTo>
                    <a:pt x="233" y="61"/>
                  </a:lnTo>
                  <a:lnTo>
                    <a:pt x="177" y="102"/>
                  </a:lnTo>
                  <a:lnTo>
                    <a:pt x="163" y="114"/>
                  </a:lnTo>
                  <a:lnTo>
                    <a:pt x="161" y="117"/>
                  </a:lnTo>
                  <a:lnTo>
                    <a:pt x="163" y="117"/>
                  </a:lnTo>
                  <a:lnTo>
                    <a:pt x="163" y="117"/>
                  </a:lnTo>
                  <a:lnTo>
                    <a:pt x="175" y="114"/>
                  </a:lnTo>
                  <a:lnTo>
                    <a:pt x="192" y="104"/>
                  </a:lnTo>
                  <a:lnTo>
                    <a:pt x="237" y="80"/>
                  </a:lnTo>
                  <a:lnTo>
                    <a:pt x="274" y="59"/>
                  </a:lnTo>
                  <a:lnTo>
                    <a:pt x="285" y="51"/>
                  </a:lnTo>
                  <a:lnTo>
                    <a:pt x="287" y="47"/>
                  </a:lnTo>
                  <a:lnTo>
                    <a:pt x="287" y="47"/>
                  </a:lnTo>
                  <a:lnTo>
                    <a:pt x="282" y="51"/>
                  </a:lnTo>
                  <a:lnTo>
                    <a:pt x="266" y="61"/>
                  </a:lnTo>
                  <a:lnTo>
                    <a:pt x="227" y="94"/>
                  </a:lnTo>
                  <a:lnTo>
                    <a:pt x="171" y="141"/>
                  </a:lnTo>
                  <a:lnTo>
                    <a:pt x="272" y="86"/>
                  </a:lnTo>
                  <a:lnTo>
                    <a:pt x="194" y="164"/>
                  </a:lnTo>
                  <a:lnTo>
                    <a:pt x="272" y="117"/>
                  </a:lnTo>
                  <a:lnTo>
                    <a:pt x="272" y="117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157" y="266"/>
                  </a:lnTo>
                  <a:lnTo>
                    <a:pt x="258" y="178"/>
                  </a:lnTo>
                  <a:lnTo>
                    <a:pt x="291" y="151"/>
                  </a:lnTo>
                  <a:lnTo>
                    <a:pt x="303" y="141"/>
                  </a:lnTo>
                  <a:lnTo>
                    <a:pt x="303" y="141"/>
                  </a:lnTo>
                  <a:lnTo>
                    <a:pt x="299" y="149"/>
                  </a:lnTo>
                  <a:lnTo>
                    <a:pt x="285" y="162"/>
                  </a:lnTo>
                  <a:lnTo>
                    <a:pt x="247" y="205"/>
                  </a:lnTo>
                  <a:lnTo>
                    <a:pt x="210" y="248"/>
                  </a:lnTo>
                  <a:lnTo>
                    <a:pt x="194" y="266"/>
                  </a:lnTo>
                  <a:lnTo>
                    <a:pt x="194" y="266"/>
                  </a:lnTo>
                  <a:lnTo>
                    <a:pt x="258" y="219"/>
                  </a:lnTo>
                  <a:lnTo>
                    <a:pt x="301" y="188"/>
                  </a:lnTo>
                  <a:lnTo>
                    <a:pt x="315" y="178"/>
                  </a:lnTo>
                  <a:lnTo>
                    <a:pt x="319" y="172"/>
                  </a:lnTo>
                  <a:lnTo>
                    <a:pt x="319" y="172"/>
                  </a:lnTo>
                  <a:lnTo>
                    <a:pt x="315" y="174"/>
                  </a:lnTo>
                  <a:lnTo>
                    <a:pt x="307" y="186"/>
                  </a:lnTo>
                  <a:lnTo>
                    <a:pt x="284" y="217"/>
                  </a:lnTo>
                  <a:lnTo>
                    <a:pt x="256" y="258"/>
                  </a:lnTo>
                  <a:lnTo>
                    <a:pt x="256" y="258"/>
                  </a:lnTo>
                  <a:lnTo>
                    <a:pt x="297" y="219"/>
                  </a:lnTo>
                  <a:lnTo>
                    <a:pt x="334" y="188"/>
                  </a:lnTo>
                  <a:lnTo>
                    <a:pt x="233" y="336"/>
                  </a:lnTo>
                  <a:lnTo>
                    <a:pt x="350" y="195"/>
                  </a:lnTo>
                  <a:lnTo>
                    <a:pt x="303" y="305"/>
                  </a:lnTo>
                  <a:lnTo>
                    <a:pt x="459" y="149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EE261E49-CB84-403D-B793-3F0C606C1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0950" y="1744663"/>
              <a:ext cx="728663" cy="644525"/>
            </a:xfrm>
            <a:custGeom>
              <a:avLst/>
              <a:gdLst>
                <a:gd name="T0" fmla="*/ 319 w 459"/>
                <a:gd name="T1" fmla="*/ 0 h 406"/>
                <a:gd name="T2" fmla="*/ 319 w 459"/>
                <a:gd name="T3" fmla="*/ 0 h 406"/>
                <a:gd name="T4" fmla="*/ 233 w 459"/>
                <a:gd name="T5" fmla="*/ 61 h 406"/>
                <a:gd name="T6" fmla="*/ 177 w 459"/>
                <a:gd name="T7" fmla="*/ 102 h 406"/>
                <a:gd name="T8" fmla="*/ 163 w 459"/>
                <a:gd name="T9" fmla="*/ 114 h 406"/>
                <a:gd name="T10" fmla="*/ 161 w 459"/>
                <a:gd name="T11" fmla="*/ 117 h 406"/>
                <a:gd name="T12" fmla="*/ 163 w 459"/>
                <a:gd name="T13" fmla="*/ 117 h 406"/>
                <a:gd name="T14" fmla="*/ 163 w 459"/>
                <a:gd name="T15" fmla="*/ 117 h 406"/>
                <a:gd name="T16" fmla="*/ 175 w 459"/>
                <a:gd name="T17" fmla="*/ 114 h 406"/>
                <a:gd name="T18" fmla="*/ 192 w 459"/>
                <a:gd name="T19" fmla="*/ 104 h 406"/>
                <a:gd name="T20" fmla="*/ 237 w 459"/>
                <a:gd name="T21" fmla="*/ 80 h 406"/>
                <a:gd name="T22" fmla="*/ 274 w 459"/>
                <a:gd name="T23" fmla="*/ 59 h 406"/>
                <a:gd name="T24" fmla="*/ 285 w 459"/>
                <a:gd name="T25" fmla="*/ 51 h 406"/>
                <a:gd name="T26" fmla="*/ 287 w 459"/>
                <a:gd name="T27" fmla="*/ 47 h 406"/>
                <a:gd name="T28" fmla="*/ 287 w 459"/>
                <a:gd name="T29" fmla="*/ 47 h 406"/>
                <a:gd name="T30" fmla="*/ 282 w 459"/>
                <a:gd name="T31" fmla="*/ 51 h 406"/>
                <a:gd name="T32" fmla="*/ 266 w 459"/>
                <a:gd name="T33" fmla="*/ 61 h 406"/>
                <a:gd name="T34" fmla="*/ 227 w 459"/>
                <a:gd name="T35" fmla="*/ 94 h 406"/>
                <a:gd name="T36" fmla="*/ 171 w 459"/>
                <a:gd name="T37" fmla="*/ 141 h 406"/>
                <a:gd name="T38" fmla="*/ 272 w 459"/>
                <a:gd name="T39" fmla="*/ 86 h 406"/>
                <a:gd name="T40" fmla="*/ 194 w 459"/>
                <a:gd name="T41" fmla="*/ 164 h 406"/>
                <a:gd name="T42" fmla="*/ 272 w 459"/>
                <a:gd name="T43" fmla="*/ 117 h 406"/>
                <a:gd name="T44" fmla="*/ 272 w 459"/>
                <a:gd name="T45" fmla="*/ 117 h 406"/>
                <a:gd name="T46" fmla="*/ 0 w 459"/>
                <a:gd name="T47" fmla="*/ 406 h 406"/>
                <a:gd name="T48" fmla="*/ 0 w 459"/>
                <a:gd name="T49" fmla="*/ 406 h 406"/>
                <a:gd name="T50" fmla="*/ 157 w 459"/>
                <a:gd name="T51" fmla="*/ 266 h 406"/>
                <a:gd name="T52" fmla="*/ 258 w 459"/>
                <a:gd name="T53" fmla="*/ 178 h 406"/>
                <a:gd name="T54" fmla="*/ 291 w 459"/>
                <a:gd name="T55" fmla="*/ 151 h 406"/>
                <a:gd name="T56" fmla="*/ 303 w 459"/>
                <a:gd name="T57" fmla="*/ 141 h 406"/>
                <a:gd name="T58" fmla="*/ 303 w 459"/>
                <a:gd name="T59" fmla="*/ 141 h 406"/>
                <a:gd name="T60" fmla="*/ 299 w 459"/>
                <a:gd name="T61" fmla="*/ 149 h 406"/>
                <a:gd name="T62" fmla="*/ 285 w 459"/>
                <a:gd name="T63" fmla="*/ 162 h 406"/>
                <a:gd name="T64" fmla="*/ 247 w 459"/>
                <a:gd name="T65" fmla="*/ 205 h 406"/>
                <a:gd name="T66" fmla="*/ 210 w 459"/>
                <a:gd name="T67" fmla="*/ 248 h 406"/>
                <a:gd name="T68" fmla="*/ 194 w 459"/>
                <a:gd name="T69" fmla="*/ 266 h 406"/>
                <a:gd name="T70" fmla="*/ 194 w 459"/>
                <a:gd name="T71" fmla="*/ 266 h 406"/>
                <a:gd name="T72" fmla="*/ 258 w 459"/>
                <a:gd name="T73" fmla="*/ 219 h 406"/>
                <a:gd name="T74" fmla="*/ 301 w 459"/>
                <a:gd name="T75" fmla="*/ 188 h 406"/>
                <a:gd name="T76" fmla="*/ 315 w 459"/>
                <a:gd name="T77" fmla="*/ 178 h 406"/>
                <a:gd name="T78" fmla="*/ 319 w 459"/>
                <a:gd name="T79" fmla="*/ 172 h 406"/>
                <a:gd name="T80" fmla="*/ 319 w 459"/>
                <a:gd name="T81" fmla="*/ 172 h 406"/>
                <a:gd name="T82" fmla="*/ 315 w 459"/>
                <a:gd name="T83" fmla="*/ 174 h 406"/>
                <a:gd name="T84" fmla="*/ 307 w 459"/>
                <a:gd name="T85" fmla="*/ 186 h 406"/>
                <a:gd name="T86" fmla="*/ 284 w 459"/>
                <a:gd name="T87" fmla="*/ 217 h 406"/>
                <a:gd name="T88" fmla="*/ 256 w 459"/>
                <a:gd name="T89" fmla="*/ 258 h 406"/>
                <a:gd name="T90" fmla="*/ 256 w 459"/>
                <a:gd name="T91" fmla="*/ 258 h 406"/>
                <a:gd name="T92" fmla="*/ 297 w 459"/>
                <a:gd name="T93" fmla="*/ 219 h 406"/>
                <a:gd name="T94" fmla="*/ 334 w 459"/>
                <a:gd name="T95" fmla="*/ 188 h 406"/>
                <a:gd name="T96" fmla="*/ 233 w 459"/>
                <a:gd name="T97" fmla="*/ 336 h 406"/>
                <a:gd name="T98" fmla="*/ 350 w 459"/>
                <a:gd name="T99" fmla="*/ 195 h 406"/>
                <a:gd name="T100" fmla="*/ 303 w 459"/>
                <a:gd name="T101" fmla="*/ 305 h 406"/>
                <a:gd name="T102" fmla="*/ 459 w 459"/>
                <a:gd name="T103" fmla="*/ 149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9" h="406">
                  <a:moveTo>
                    <a:pt x="319" y="0"/>
                  </a:moveTo>
                  <a:lnTo>
                    <a:pt x="319" y="0"/>
                  </a:lnTo>
                  <a:lnTo>
                    <a:pt x="233" y="61"/>
                  </a:lnTo>
                  <a:lnTo>
                    <a:pt x="177" y="102"/>
                  </a:lnTo>
                  <a:lnTo>
                    <a:pt x="163" y="114"/>
                  </a:lnTo>
                  <a:lnTo>
                    <a:pt x="161" y="117"/>
                  </a:lnTo>
                  <a:lnTo>
                    <a:pt x="163" y="117"/>
                  </a:lnTo>
                  <a:lnTo>
                    <a:pt x="163" y="117"/>
                  </a:lnTo>
                  <a:lnTo>
                    <a:pt x="175" y="114"/>
                  </a:lnTo>
                  <a:lnTo>
                    <a:pt x="192" y="104"/>
                  </a:lnTo>
                  <a:lnTo>
                    <a:pt x="237" y="80"/>
                  </a:lnTo>
                  <a:lnTo>
                    <a:pt x="274" y="59"/>
                  </a:lnTo>
                  <a:lnTo>
                    <a:pt x="285" y="51"/>
                  </a:lnTo>
                  <a:lnTo>
                    <a:pt x="287" y="47"/>
                  </a:lnTo>
                  <a:lnTo>
                    <a:pt x="287" y="47"/>
                  </a:lnTo>
                  <a:lnTo>
                    <a:pt x="282" y="51"/>
                  </a:lnTo>
                  <a:lnTo>
                    <a:pt x="266" y="61"/>
                  </a:lnTo>
                  <a:lnTo>
                    <a:pt x="227" y="94"/>
                  </a:lnTo>
                  <a:lnTo>
                    <a:pt x="171" y="141"/>
                  </a:lnTo>
                  <a:lnTo>
                    <a:pt x="272" y="86"/>
                  </a:lnTo>
                  <a:lnTo>
                    <a:pt x="194" y="164"/>
                  </a:lnTo>
                  <a:lnTo>
                    <a:pt x="272" y="117"/>
                  </a:lnTo>
                  <a:lnTo>
                    <a:pt x="272" y="117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157" y="266"/>
                  </a:lnTo>
                  <a:lnTo>
                    <a:pt x="258" y="178"/>
                  </a:lnTo>
                  <a:lnTo>
                    <a:pt x="291" y="151"/>
                  </a:lnTo>
                  <a:lnTo>
                    <a:pt x="303" y="141"/>
                  </a:lnTo>
                  <a:lnTo>
                    <a:pt x="303" y="141"/>
                  </a:lnTo>
                  <a:lnTo>
                    <a:pt x="299" y="149"/>
                  </a:lnTo>
                  <a:lnTo>
                    <a:pt x="285" y="162"/>
                  </a:lnTo>
                  <a:lnTo>
                    <a:pt x="247" y="205"/>
                  </a:lnTo>
                  <a:lnTo>
                    <a:pt x="210" y="248"/>
                  </a:lnTo>
                  <a:lnTo>
                    <a:pt x="194" y="266"/>
                  </a:lnTo>
                  <a:lnTo>
                    <a:pt x="194" y="266"/>
                  </a:lnTo>
                  <a:lnTo>
                    <a:pt x="258" y="219"/>
                  </a:lnTo>
                  <a:lnTo>
                    <a:pt x="301" y="188"/>
                  </a:lnTo>
                  <a:lnTo>
                    <a:pt x="315" y="178"/>
                  </a:lnTo>
                  <a:lnTo>
                    <a:pt x="319" y="172"/>
                  </a:lnTo>
                  <a:lnTo>
                    <a:pt x="319" y="172"/>
                  </a:lnTo>
                  <a:lnTo>
                    <a:pt x="315" y="174"/>
                  </a:lnTo>
                  <a:lnTo>
                    <a:pt x="307" y="186"/>
                  </a:lnTo>
                  <a:lnTo>
                    <a:pt x="284" y="217"/>
                  </a:lnTo>
                  <a:lnTo>
                    <a:pt x="256" y="258"/>
                  </a:lnTo>
                  <a:lnTo>
                    <a:pt x="256" y="258"/>
                  </a:lnTo>
                  <a:lnTo>
                    <a:pt x="297" y="219"/>
                  </a:lnTo>
                  <a:lnTo>
                    <a:pt x="334" y="188"/>
                  </a:lnTo>
                  <a:lnTo>
                    <a:pt x="233" y="336"/>
                  </a:lnTo>
                  <a:lnTo>
                    <a:pt x="350" y="195"/>
                  </a:lnTo>
                  <a:lnTo>
                    <a:pt x="303" y="305"/>
                  </a:lnTo>
                  <a:lnTo>
                    <a:pt x="459" y="14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19">
              <a:extLst>
                <a:ext uri="{FF2B5EF4-FFF2-40B4-BE49-F238E27FC236}">
                  <a16:creationId xmlns:a16="http://schemas.microsoft.com/office/drawing/2014/main" id="{8BCF7987-8C49-4D23-A6D1-BA14394DD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1819275"/>
              <a:ext cx="569913" cy="458788"/>
            </a:xfrm>
            <a:custGeom>
              <a:avLst/>
              <a:gdLst>
                <a:gd name="T0" fmla="*/ 0 w 359"/>
                <a:gd name="T1" fmla="*/ 145 h 289"/>
                <a:gd name="T2" fmla="*/ 0 w 359"/>
                <a:gd name="T3" fmla="*/ 145 h 289"/>
                <a:gd name="T4" fmla="*/ 87 w 359"/>
                <a:gd name="T5" fmla="*/ 211 h 289"/>
                <a:gd name="T6" fmla="*/ 147 w 359"/>
                <a:gd name="T7" fmla="*/ 256 h 289"/>
                <a:gd name="T8" fmla="*/ 173 w 359"/>
                <a:gd name="T9" fmla="*/ 273 h 289"/>
                <a:gd name="T10" fmla="*/ 173 w 359"/>
                <a:gd name="T11" fmla="*/ 273 h 289"/>
                <a:gd name="T12" fmla="*/ 149 w 359"/>
                <a:gd name="T13" fmla="*/ 240 h 289"/>
                <a:gd name="T14" fmla="*/ 126 w 359"/>
                <a:gd name="T15" fmla="*/ 211 h 289"/>
                <a:gd name="T16" fmla="*/ 235 w 359"/>
                <a:gd name="T17" fmla="*/ 289 h 289"/>
                <a:gd name="T18" fmla="*/ 103 w 359"/>
                <a:gd name="T19" fmla="*/ 148 h 289"/>
                <a:gd name="T20" fmla="*/ 274 w 359"/>
                <a:gd name="T21" fmla="*/ 234 h 289"/>
                <a:gd name="T22" fmla="*/ 142 w 359"/>
                <a:gd name="T23" fmla="*/ 109 h 289"/>
                <a:gd name="T24" fmla="*/ 142 w 359"/>
                <a:gd name="T25" fmla="*/ 109 h 289"/>
                <a:gd name="T26" fmla="*/ 251 w 359"/>
                <a:gd name="T27" fmla="*/ 158 h 289"/>
                <a:gd name="T28" fmla="*/ 326 w 359"/>
                <a:gd name="T29" fmla="*/ 189 h 289"/>
                <a:gd name="T30" fmla="*/ 359 w 359"/>
                <a:gd name="T31" fmla="*/ 203 h 289"/>
                <a:gd name="T32" fmla="*/ 359 w 359"/>
                <a:gd name="T33" fmla="*/ 203 h 289"/>
                <a:gd name="T34" fmla="*/ 330 w 359"/>
                <a:gd name="T35" fmla="*/ 182 h 289"/>
                <a:gd name="T36" fmla="*/ 266 w 359"/>
                <a:gd name="T37" fmla="*/ 139 h 289"/>
                <a:gd name="T38" fmla="*/ 204 w 359"/>
                <a:gd name="T39" fmla="*/ 96 h 289"/>
                <a:gd name="T40" fmla="*/ 182 w 359"/>
                <a:gd name="T41" fmla="*/ 82 h 289"/>
                <a:gd name="T42" fmla="*/ 173 w 359"/>
                <a:gd name="T43" fmla="*/ 78 h 289"/>
                <a:gd name="T44" fmla="*/ 173 w 359"/>
                <a:gd name="T45" fmla="*/ 78 h 289"/>
                <a:gd name="T46" fmla="*/ 200 w 359"/>
                <a:gd name="T47" fmla="*/ 86 h 289"/>
                <a:gd name="T48" fmla="*/ 266 w 359"/>
                <a:gd name="T49" fmla="*/ 104 h 289"/>
                <a:gd name="T50" fmla="*/ 328 w 359"/>
                <a:gd name="T51" fmla="*/ 119 h 289"/>
                <a:gd name="T52" fmla="*/ 352 w 359"/>
                <a:gd name="T53" fmla="*/ 125 h 289"/>
                <a:gd name="T54" fmla="*/ 352 w 359"/>
                <a:gd name="T55" fmla="*/ 125 h 289"/>
                <a:gd name="T56" fmla="*/ 221 w 359"/>
                <a:gd name="T57" fmla="*/ 61 h 289"/>
                <a:gd name="T58" fmla="*/ 103 w 359"/>
                <a:gd name="T59" fmla="*/ 0 h 289"/>
                <a:gd name="T60" fmla="*/ 0 w 359"/>
                <a:gd name="T61" fmla="*/ 14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9" h="289">
                  <a:moveTo>
                    <a:pt x="0" y="145"/>
                  </a:moveTo>
                  <a:lnTo>
                    <a:pt x="0" y="145"/>
                  </a:lnTo>
                  <a:lnTo>
                    <a:pt x="87" y="211"/>
                  </a:lnTo>
                  <a:lnTo>
                    <a:pt x="147" y="256"/>
                  </a:lnTo>
                  <a:lnTo>
                    <a:pt x="173" y="273"/>
                  </a:lnTo>
                  <a:lnTo>
                    <a:pt x="173" y="273"/>
                  </a:lnTo>
                  <a:lnTo>
                    <a:pt x="149" y="240"/>
                  </a:lnTo>
                  <a:lnTo>
                    <a:pt x="126" y="211"/>
                  </a:lnTo>
                  <a:lnTo>
                    <a:pt x="235" y="289"/>
                  </a:lnTo>
                  <a:lnTo>
                    <a:pt x="103" y="148"/>
                  </a:lnTo>
                  <a:lnTo>
                    <a:pt x="274" y="234"/>
                  </a:lnTo>
                  <a:lnTo>
                    <a:pt x="142" y="109"/>
                  </a:lnTo>
                  <a:lnTo>
                    <a:pt x="142" y="109"/>
                  </a:lnTo>
                  <a:lnTo>
                    <a:pt x="251" y="158"/>
                  </a:lnTo>
                  <a:lnTo>
                    <a:pt x="326" y="189"/>
                  </a:lnTo>
                  <a:lnTo>
                    <a:pt x="359" y="203"/>
                  </a:lnTo>
                  <a:lnTo>
                    <a:pt x="359" y="203"/>
                  </a:lnTo>
                  <a:lnTo>
                    <a:pt x="330" y="182"/>
                  </a:lnTo>
                  <a:lnTo>
                    <a:pt x="266" y="139"/>
                  </a:lnTo>
                  <a:lnTo>
                    <a:pt x="204" y="96"/>
                  </a:lnTo>
                  <a:lnTo>
                    <a:pt x="182" y="82"/>
                  </a:lnTo>
                  <a:lnTo>
                    <a:pt x="173" y="78"/>
                  </a:lnTo>
                  <a:lnTo>
                    <a:pt x="173" y="78"/>
                  </a:lnTo>
                  <a:lnTo>
                    <a:pt x="200" y="86"/>
                  </a:lnTo>
                  <a:lnTo>
                    <a:pt x="266" y="104"/>
                  </a:lnTo>
                  <a:lnTo>
                    <a:pt x="328" y="119"/>
                  </a:lnTo>
                  <a:lnTo>
                    <a:pt x="352" y="125"/>
                  </a:lnTo>
                  <a:lnTo>
                    <a:pt x="352" y="125"/>
                  </a:lnTo>
                  <a:lnTo>
                    <a:pt x="221" y="61"/>
                  </a:lnTo>
                  <a:lnTo>
                    <a:pt x="103" y="0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20">
              <a:extLst>
                <a:ext uri="{FF2B5EF4-FFF2-40B4-BE49-F238E27FC236}">
                  <a16:creationId xmlns:a16="http://schemas.microsoft.com/office/drawing/2014/main" id="{A2D53562-3D3A-4313-9BAE-E5C8F9D33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1819275"/>
              <a:ext cx="569913" cy="458788"/>
            </a:xfrm>
            <a:custGeom>
              <a:avLst/>
              <a:gdLst>
                <a:gd name="T0" fmla="*/ 0 w 359"/>
                <a:gd name="T1" fmla="*/ 145 h 289"/>
                <a:gd name="T2" fmla="*/ 0 w 359"/>
                <a:gd name="T3" fmla="*/ 145 h 289"/>
                <a:gd name="T4" fmla="*/ 87 w 359"/>
                <a:gd name="T5" fmla="*/ 211 h 289"/>
                <a:gd name="T6" fmla="*/ 147 w 359"/>
                <a:gd name="T7" fmla="*/ 256 h 289"/>
                <a:gd name="T8" fmla="*/ 173 w 359"/>
                <a:gd name="T9" fmla="*/ 273 h 289"/>
                <a:gd name="T10" fmla="*/ 173 w 359"/>
                <a:gd name="T11" fmla="*/ 273 h 289"/>
                <a:gd name="T12" fmla="*/ 149 w 359"/>
                <a:gd name="T13" fmla="*/ 240 h 289"/>
                <a:gd name="T14" fmla="*/ 126 w 359"/>
                <a:gd name="T15" fmla="*/ 211 h 289"/>
                <a:gd name="T16" fmla="*/ 235 w 359"/>
                <a:gd name="T17" fmla="*/ 289 h 289"/>
                <a:gd name="T18" fmla="*/ 103 w 359"/>
                <a:gd name="T19" fmla="*/ 148 h 289"/>
                <a:gd name="T20" fmla="*/ 274 w 359"/>
                <a:gd name="T21" fmla="*/ 234 h 289"/>
                <a:gd name="T22" fmla="*/ 142 w 359"/>
                <a:gd name="T23" fmla="*/ 109 h 289"/>
                <a:gd name="T24" fmla="*/ 142 w 359"/>
                <a:gd name="T25" fmla="*/ 109 h 289"/>
                <a:gd name="T26" fmla="*/ 251 w 359"/>
                <a:gd name="T27" fmla="*/ 158 h 289"/>
                <a:gd name="T28" fmla="*/ 326 w 359"/>
                <a:gd name="T29" fmla="*/ 189 h 289"/>
                <a:gd name="T30" fmla="*/ 359 w 359"/>
                <a:gd name="T31" fmla="*/ 203 h 289"/>
                <a:gd name="T32" fmla="*/ 359 w 359"/>
                <a:gd name="T33" fmla="*/ 203 h 289"/>
                <a:gd name="T34" fmla="*/ 330 w 359"/>
                <a:gd name="T35" fmla="*/ 182 h 289"/>
                <a:gd name="T36" fmla="*/ 266 w 359"/>
                <a:gd name="T37" fmla="*/ 139 h 289"/>
                <a:gd name="T38" fmla="*/ 204 w 359"/>
                <a:gd name="T39" fmla="*/ 96 h 289"/>
                <a:gd name="T40" fmla="*/ 182 w 359"/>
                <a:gd name="T41" fmla="*/ 82 h 289"/>
                <a:gd name="T42" fmla="*/ 173 w 359"/>
                <a:gd name="T43" fmla="*/ 78 h 289"/>
                <a:gd name="T44" fmla="*/ 173 w 359"/>
                <a:gd name="T45" fmla="*/ 78 h 289"/>
                <a:gd name="T46" fmla="*/ 200 w 359"/>
                <a:gd name="T47" fmla="*/ 86 h 289"/>
                <a:gd name="T48" fmla="*/ 266 w 359"/>
                <a:gd name="T49" fmla="*/ 104 h 289"/>
                <a:gd name="T50" fmla="*/ 328 w 359"/>
                <a:gd name="T51" fmla="*/ 119 h 289"/>
                <a:gd name="T52" fmla="*/ 352 w 359"/>
                <a:gd name="T53" fmla="*/ 125 h 289"/>
                <a:gd name="T54" fmla="*/ 352 w 359"/>
                <a:gd name="T55" fmla="*/ 125 h 289"/>
                <a:gd name="T56" fmla="*/ 221 w 359"/>
                <a:gd name="T57" fmla="*/ 61 h 289"/>
                <a:gd name="T58" fmla="*/ 103 w 359"/>
                <a:gd name="T5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59" h="289">
                  <a:moveTo>
                    <a:pt x="0" y="145"/>
                  </a:moveTo>
                  <a:lnTo>
                    <a:pt x="0" y="145"/>
                  </a:lnTo>
                  <a:lnTo>
                    <a:pt x="87" y="211"/>
                  </a:lnTo>
                  <a:lnTo>
                    <a:pt x="147" y="256"/>
                  </a:lnTo>
                  <a:lnTo>
                    <a:pt x="173" y="273"/>
                  </a:lnTo>
                  <a:lnTo>
                    <a:pt x="173" y="273"/>
                  </a:lnTo>
                  <a:lnTo>
                    <a:pt x="149" y="240"/>
                  </a:lnTo>
                  <a:lnTo>
                    <a:pt x="126" y="211"/>
                  </a:lnTo>
                  <a:lnTo>
                    <a:pt x="235" y="289"/>
                  </a:lnTo>
                  <a:lnTo>
                    <a:pt x="103" y="148"/>
                  </a:lnTo>
                  <a:lnTo>
                    <a:pt x="274" y="234"/>
                  </a:lnTo>
                  <a:lnTo>
                    <a:pt x="142" y="109"/>
                  </a:lnTo>
                  <a:lnTo>
                    <a:pt x="142" y="109"/>
                  </a:lnTo>
                  <a:lnTo>
                    <a:pt x="251" y="158"/>
                  </a:lnTo>
                  <a:lnTo>
                    <a:pt x="326" y="189"/>
                  </a:lnTo>
                  <a:lnTo>
                    <a:pt x="359" y="203"/>
                  </a:lnTo>
                  <a:lnTo>
                    <a:pt x="359" y="203"/>
                  </a:lnTo>
                  <a:lnTo>
                    <a:pt x="330" y="182"/>
                  </a:lnTo>
                  <a:lnTo>
                    <a:pt x="266" y="139"/>
                  </a:lnTo>
                  <a:lnTo>
                    <a:pt x="204" y="96"/>
                  </a:lnTo>
                  <a:lnTo>
                    <a:pt x="182" y="82"/>
                  </a:lnTo>
                  <a:lnTo>
                    <a:pt x="173" y="78"/>
                  </a:lnTo>
                  <a:lnTo>
                    <a:pt x="173" y="78"/>
                  </a:lnTo>
                  <a:lnTo>
                    <a:pt x="200" y="86"/>
                  </a:lnTo>
                  <a:lnTo>
                    <a:pt x="266" y="104"/>
                  </a:lnTo>
                  <a:lnTo>
                    <a:pt x="328" y="119"/>
                  </a:lnTo>
                  <a:lnTo>
                    <a:pt x="352" y="125"/>
                  </a:lnTo>
                  <a:lnTo>
                    <a:pt x="352" y="125"/>
                  </a:lnTo>
                  <a:lnTo>
                    <a:pt x="221" y="61"/>
                  </a:lnTo>
                  <a:lnTo>
                    <a:pt x="1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21">
              <a:extLst>
                <a:ext uri="{FF2B5EF4-FFF2-40B4-BE49-F238E27FC236}">
                  <a16:creationId xmlns:a16="http://schemas.microsoft.com/office/drawing/2014/main" id="{F0DD8D79-5DD4-4100-9C3A-E7F6B19BD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176213"/>
              <a:ext cx="1704975" cy="1792288"/>
            </a:xfrm>
            <a:custGeom>
              <a:avLst/>
              <a:gdLst>
                <a:gd name="T0" fmla="*/ 1031 w 1074"/>
                <a:gd name="T1" fmla="*/ 872 h 1129"/>
                <a:gd name="T2" fmla="*/ 889 w 1074"/>
                <a:gd name="T3" fmla="*/ 396 h 1129"/>
                <a:gd name="T4" fmla="*/ 910 w 1074"/>
                <a:gd name="T5" fmla="*/ 536 h 1129"/>
                <a:gd name="T6" fmla="*/ 832 w 1074"/>
                <a:gd name="T7" fmla="*/ 708 h 1129"/>
                <a:gd name="T8" fmla="*/ 926 w 1074"/>
                <a:gd name="T9" fmla="*/ 581 h 1129"/>
                <a:gd name="T10" fmla="*/ 840 w 1074"/>
                <a:gd name="T11" fmla="*/ 638 h 1129"/>
                <a:gd name="T12" fmla="*/ 970 w 1074"/>
                <a:gd name="T13" fmla="*/ 692 h 1129"/>
                <a:gd name="T14" fmla="*/ 934 w 1074"/>
                <a:gd name="T15" fmla="*/ 840 h 1129"/>
                <a:gd name="T16" fmla="*/ 934 w 1074"/>
                <a:gd name="T17" fmla="*/ 944 h 1129"/>
                <a:gd name="T18" fmla="*/ 994 w 1074"/>
                <a:gd name="T19" fmla="*/ 833 h 1129"/>
                <a:gd name="T20" fmla="*/ 941 w 1074"/>
                <a:gd name="T21" fmla="*/ 435 h 1129"/>
                <a:gd name="T22" fmla="*/ 891 w 1074"/>
                <a:gd name="T23" fmla="*/ 333 h 1129"/>
                <a:gd name="T24" fmla="*/ 196 w 1074"/>
                <a:gd name="T25" fmla="*/ 464 h 1129"/>
                <a:gd name="T26" fmla="*/ 119 w 1074"/>
                <a:gd name="T27" fmla="*/ 503 h 1129"/>
                <a:gd name="T28" fmla="*/ 216 w 1074"/>
                <a:gd name="T29" fmla="*/ 944 h 1129"/>
                <a:gd name="T30" fmla="*/ 210 w 1074"/>
                <a:gd name="T31" fmla="*/ 782 h 1129"/>
                <a:gd name="T32" fmla="*/ 187 w 1074"/>
                <a:gd name="T33" fmla="*/ 528 h 1129"/>
                <a:gd name="T34" fmla="*/ 233 w 1074"/>
                <a:gd name="T35" fmla="*/ 302 h 1129"/>
                <a:gd name="T36" fmla="*/ 552 w 1074"/>
                <a:gd name="T37" fmla="*/ 137 h 1129"/>
                <a:gd name="T38" fmla="*/ 346 w 1074"/>
                <a:gd name="T39" fmla="*/ 257 h 1129"/>
                <a:gd name="T40" fmla="*/ 537 w 1074"/>
                <a:gd name="T41" fmla="*/ 248 h 1129"/>
                <a:gd name="T42" fmla="*/ 576 w 1074"/>
                <a:gd name="T43" fmla="*/ 185 h 1129"/>
                <a:gd name="T44" fmla="*/ 755 w 1074"/>
                <a:gd name="T45" fmla="*/ 205 h 1129"/>
                <a:gd name="T46" fmla="*/ 755 w 1074"/>
                <a:gd name="T47" fmla="*/ 179 h 1129"/>
                <a:gd name="T48" fmla="*/ 702 w 1074"/>
                <a:gd name="T49" fmla="*/ 37 h 1129"/>
                <a:gd name="T50" fmla="*/ 360 w 1074"/>
                <a:gd name="T51" fmla="*/ 49 h 1129"/>
                <a:gd name="T52" fmla="*/ 550 w 1074"/>
                <a:gd name="T53" fmla="*/ 76 h 1129"/>
                <a:gd name="T54" fmla="*/ 801 w 1074"/>
                <a:gd name="T55" fmla="*/ 105 h 1129"/>
                <a:gd name="T56" fmla="*/ 856 w 1074"/>
                <a:gd name="T57" fmla="*/ 170 h 1129"/>
                <a:gd name="T58" fmla="*/ 996 w 1074"/>
                <a:gd name="T59" fmla="*/ 341 h 1129"/>
                <a:gd name="T60" fmla="*/ 941 w 1074"/>
                <a:gd name="T61" fmla="*/ 232 h 1129"/>
                <a:gd name="T62" fmla="*/ 420 w 1074"/>
                <a:gd name="T63" fmla="*/ 271 h 1129"/>
                <a:gd name="T64" fmla="*/ 712 w 1074"/>
                <a:gd name="T65" fmla="*/ 296 h 1129"/>
                <a:gd name="T66" fmla="*/ 793 w 1074"/>
                <a:gd name="T67" fmla="*/ 427 h 1129"/>
                <a:gd name="T68" fmla="*/ 873 w 1074"/>
                <a:gd name="T69" fmla="*/ 460 h 1129"/>
                <a:gd name="T70" fmla="*/ 284 w 1074"/>
                <a:gd name="T71" fmla="*/ 445 h 1129"/>
                <a:gd name="T72" fmla="*/ 545 w 1074"/>
                <a:gd name="T73" fmla="*/ 326 h 1129"/>
                <a:gd name="T74" fmla="*/ 496 w 1074"/>
                <a:gd name="T75" fmla="*/ 435 h 1129"/>
                <a:gd name="T76" fmla="*/ 554 w 1074"/>
                <a:gd name="T77" fmla="*/ 445 h 1129"/>
                <a:gd name="T78" fmla="*/ 591 w 1074"/>
                <a:gd name="T79" fmla="*/ 320 h 1129"/>
                <a:gd name="T80" fmla="*/ 642 w 1074"/>
                <a:gd name="T81" fmla="*/ 351 h 1129"/>
                <a:gd name="T82" fmla="*/ 708 w 1074"/>
                <a:gd name="T83" fmla="*/ 474 h 1129"/>
                <a:gd name="T84" fmla="*/ 558 w 1074"/>
                <a:gd name="T85" fmla="*/ 289 h 1129"/>
                <a:gd name="T86" fmla="*/ 459 w 1074"/>
                <a:gd name="T87" fmla="*/ 351 h 1129"/>
                <a:gd name="T88" fmla="*/ 443 w 1074"/>
                <a:gd name="T89" fmla="*/ 435 h 1129"/>
                <a:gd name="T90" fmla="*/ 325 w 1074"/>
                <a:gd name="T91" fmla="*/ 657 h 1129"/>
                <a:gd name="T92" fmla="*/ 171 w 1074"/>
                <a:gd name="T93" fmla="*/ 624 h 1129"/>
                <a:gd name="T94" fmla="*/ 224 w 1074"/>
                <a:gd name="T95" fmla="*/ 634 h 1129"/>
                <a:gd name="T96" fmla="*/ 243 w 1074"/>
                <a:gd name="T97" fmla="*/ 778 h 1129"/>
                <a:gd name="T98" fmla="*/ 825 w 1074"/>
                <a:gd name="T99" fmla="*/ 1063 h 1129"/>
                <a:gd name="T100" fmla="*/ 856 w 1074"/>
                <a:gd name="T101" fmla="*/ 1105 h 1129"/>
                <a:gd name="T102" fmla="*/ 356 w 1074"/>
                <a:gd name="T103" fmla="*/ 1072 h 1129"/>
                <a:gd name="T104" fmla="*/ 193 w 1074"/>
                <a:gd name="T105" fmla="*/ 166 h 1129"/>
                <a:gd name="T106" fmla="*/ 132 w 1074"/>
                <a:gd name="T107" fmla="*/ 310 h 1129"/>
                <a:gd name="T108" fmla="*/ 230 w 1074"/>
                <a:gd name="T109" fmla="*/ 203 h 1129"/>
                <a:gd name="T110" fmla="*/ 31 w 1074"/>
                <a:gd name="T111" fmla="*/ 552 h 1129"/>
                <a:gd name="T112" fmla="*/ 78 w 1074"/>
                <a:gd name="T113" fmla="*/ 1008 h 1129"/>
                <a:gd name="T114" fmla="*/ 49 w 1074"/>
                <a:gd name="T115" fmla="*/ 698 h 1129"/>
                <a:gd name="T116" fmla="*/ 389 w 1074"/>
                <a:gd name="T117" fmla="*/ 552 h 1129"/>
                <a:gd name="T118" fmla="*/ 327 w 1074"/>
                <a:gd name="T119" fmla="*/ 581 h 1129"/>
                <a:gd name="T120" fmla="*/ 743 w 1074"/>
                <a:gd name="T121" fmla="*/ 677 h 1129"/>
                <a:gd name="T122" fmla="*/ 846 w 1074"/>
                <a:gd name="T123" fmla="*/ 513 h 1129"/>
                <a:gd name="T124" fmla="*/ 702 w 1074"/>
                <a:gd name="T125" fmla="*/ 579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4" h="1129">
                  <a:moveTo>
                    <a:pt x="1066" y="404"/>
                  </a:moveTo>
                  <a:lnTo>
                    <a:pt x="1066" y="404"/>
                  </a:lnTo>
                  <a:lnTo>
                    <a:pt x="1060" y="406"/>
                  </a:lnTo>
                  <a:lnTo>
                    <a:pt x="1048" y="410"/>
                  </a:lnTo>
                  <a:lnTo>
                    <a:pt x="1040" y="411"/>
                  </a:lnTo>
                  <a:lnTo>
                    <a:pt x="1035" y="415"/>
                  </a:lnTo>
                  <a:lnTo>
                    <a:pt x="1029" y="421"/>
                  </a:lnTo>
                  <a:lnTo>
                    <a:pt x="1027" y="427"/>
                  </a:lnTo>
                  <a:lnTo>
                    <a:pt x="1027" y="427"/>
                  </a:lnTo>
                  <a:lnTo>
                    <a:pt x="1023" y="462"/>
                  </a:lnTo>
                  <a:lnTo>
                    <a:pt x="1019" y="525"/>
                  </a:lnTo>
                  <a:lnTo>
                    <a:pt x="1019" y="560"/>
                  </a:lnTo>
                  <a:lnTo>
                    <a:pt x="1019" y="591"/>
                  </a:lnTo>
                  <a:lnTo>
                    <a:pt x="1023" y="618"/>
                  </a:lnTo>
                  <a:lnTo>
                    <a:pt x="1025" y="630"/>
                  </a:lnTo>
                  <a:lnTo>
                    <a:pt x="1027" y="638"/>
                  </a:lnTo>
                  <a:lnTo>
                    <a:pt x="1027" y="638"/>
                  </a:lnTo>
                  <a:lnTo>
                    <a:pt x="1037" y="659"/>
                  </a:lnTo>
                  <a:lnTo>
                    <a:pt x="1044" y="671"/>
                  </a:lnTo>
                  <a:lnTo>
                    <a:pt x="1048" y="686"/>
                  </a:lnTo>
                  <a:lnTo>
                    <a:pt x="1050" y="716"/>
                  </a:lnTo>
                  <a:lnTo>
                    <a:pt x="1050" y="716"/>
                  </a:lnTo>
                  <a:lnTo>
                    <a:pt x="1050" y="737"/>
                  </a:lnTo>
                  <a:lnTo>
                    <a:pt x="1046" y="762"/>
                  </a:lnTo>
                  <a:lnTo>
                    <a:pt x="1037" y="817"/>
                  </a:lnTo>
                  <a:lnTo>
                    <a:pt x="1031" y="840"/>
                  </a:lnTo>
                  <a:lnTo>
                    <a:pt x="1029" y="860"/>
                  </a:lnTo>
                  <a:lnTo>
                    <a:pt x="1031" y="872"/>
                  </a:lnTo>
                  <a:lnTo>
                    <a:pt x="1031" y="872"/>
                  </a:lnTo>
                  <a:lnTo>
                    <a:pt x="1035" y="872"/>
                  </a:lnTo>
                  <a:lnTo>
                    <a:pt x="1035" y="872"/>
                  </a:lnTo>
                  <a:lnTo>
                    <a:pt x="1039" y="868"/>
                  </a:lnTo>
                  <a:lnTo>
                    <a:pt x="1042" y="862"/>
                  </a:lnTo>
                  <a:lnTo>
                    <a:pt x="1050" y="842"/>
                  </a:lnTo>
                  <a:lnTo>
                    <a:pt x="1056" y="817"/>
                  </a:lnTo>
                  <a:lnTo>
                    <a:pt x="1064" y="788"/>
                  </a:lnTo>
                  <a:lnTo>
                    <a:pt x="1072" y="731"/>
                  </a:lnTo>
                  <a:lnTo>
                    <a:pt x="1074" y="708"/>
                  </a:lnTo>
                  <a:lnTo>
                    <a:pt x="1074" y="692"/>
                  </a:lnTo>
                  <a:lnTo>
                    <a:pt x="1074" y="692"/>
                  </a:lnTo>
                  <a:lnTo>
                    <a:pt x="1072" y="682"/>
                  </a:lnTo>
                  <a:lnTo>
                    <a:pt x="1070" y="675"/>
                  </a:lnTo>
                  <a:lnTo>
                    <a:pt x="1062" y="663"/>
                  </a:lnTo>
                  <a:lnTo>
                    <a:pt x="1060" y="657"/>
                  </a:lnTo>
                  <a:lnTo>
                    <a:pt x="1058" y="651"/>
                  </a:lnTo>
                  <a:lnTo>
                    <a:pt x="1056" y="641"/>
                  </a:lnTo>
                  <a:lnTo>
                    <a:pt x="1058" y="630"/>
                  </a:lnTo>
                  <a:lnTo>
                    <a:pt x="1058" y="630"/>
                  </a:lnTo>
                  <a:lnTo>
                    <a:pt x="1062" y="579"/>
                  </a:lnTo>
                  <a:lnTo>
                    <a:pt x="1064" y="503"/>
                  </a:lnTo>
                  <a:lnTo>
                    <a:pt x="1066" y="404"/>
                  </a:lnTo>
                  <a:lnTo>
                    <a:pt x="1066" y="404"/>
                  </a:lnTo>
                  <a:close/>
                  <a:moveTo>
                    <a:pt x="918" y="380"/>
                  </a:moveTo>
                  <a:lnTo>
                    <a:pt x="918" y="380"/>
                  </a:lnTo>
                  <a:lnTo>
                    <a:pt x="899" y="388"/>
                  </a:lnTo>
                  <a:lnTo>
                    <a:pt x="889" y="396"/>
                  </a:lnTo>
                  <a:lnTo>
                    <a:pt x="887" y="400"/>
                  </a:lnTo>
                  <a:lnTo>
                    <a:pt x="887" y="404"/>
                  </a:lnTo>
                  <a:lnTo>
                    <a:pt x="887" y="404"/>
                  </a:lnTo>
                  <a:lnTo>
                    <a:pt x="895" y="425"/>
                  </a:lnTo>
                  <a:lnTo>
                    <a:pt x="902" y="443"/>
                  </a:lnTo>
                  <a:lnTo>
                    <a:pt x="902" y="443"/>
                  </a:lnTo>
                  <a:lnTo>
                    <a:pt x="906" y="447"/>
                  </a:lnTo>
                  <a:lnTo>
                    <a:pt x="912" y="448"/>
                  </a:lnTo>
                  <a:lnTo>
                    <a:pt x="912" y="452"/>
                  </a:lnTo>
                  <a:lnTo>
                    <a:pt x="914" y="454"/>
                  </a:lnTo>
                  <a:lnTo>
                    <a:pt x="912" y="460"/>
                  </a:lnTo>
                  <a:lnTo>
                    <a:pt x="910" y="466"/>
                  </a:lnTo>
                  <a:lnTo>
                    <a:pt x="910" y="466"/>
                  </a:lnTo>
                  <a:lnTo>
                    <a:pt x="906" y="472"/>
                  </a:lnTo>
                  <a:lnTo>
                    <a:pt x="902" y="476"/>
                  </a:lnTo>
                  <a:lnTo>
                    <a:pt x="895" y="480"/>
                  </a:lnTo>
                  <a:lnTo>
                    <a:pt x="893" y="482"/>
                  </a:lnTo>
                  <a:lnTo>
                    <a:pt x="891" y="486"/>
                  </a:lnTo>
                  <a:lnTo>
                    <a:pt x="891" y="489"/>
                  </a:lnTo>
                  <a:lnTo>
                    <a:pt x="895" y="497"/>
                  </a:lnTo>
                  <a:lnTo>
                    <a:pt x="895" y="497"/>
                  </a:lnTo>
                  <a:lnTo>
                    <a:pt x="899" y="505"/>
                  </a:lnTo>
                  <a:lnTo>
                    <a:pt x="904" y="511"/>
                  </a:lnTo>
                  <a:lnTo>
                    <a:pt x="914" y="519"/>
                  </a:lnTo>
                  <a:lnTo>
                    <a:pt x="916" y="523"/>
                  </a:lnTo>
                  <a:lnTo>
                    <a:pt x="916" y="526"/>
                  </a:lnTo>
                  <a:lnTo>
                    <a:pt x="914" y="530"/>
                  </a:lnTo>
                  <a:lnTo>
                    <a:pt x="910" y="536"/>
                  </a:lnTo>
                  <a:lnTo>
                    <a:pt x="910" y="536"/>
                  </a:lnTo>
                  <a:lnTo>
                    <a:pt x="906" y="542"/>
                  </a:lnTo>
                  <a:lnTo>
                    <a:pt x="904" y="548"/>
                  </a:lnTo>
                  <a:lnTo>
                    <a:pt x="902" y="558"/>
                  </a:lnTo>
                  <a:lnTo>
                    <a:pt x="902" y="562"/>
                  </a:lnTo>
                  <a:lnTo>
                    <a:pt x="900" y="565"/>
                  </a:lnTo>
                  <a:lnTo>
                    <a:pt x="895" y="571"/>
                  </a:lnTo>
                  <a:lnTo>
                    <a:pt x="887" y="575"/>
                  </a:lnTo>
                  <a:lnTo>
                    <a:pt x="887" y="575"/>
                  </a:lnTo>
                  <a:lnTo>
                    <a:pt x="854" y="591"/>
                  </a:lnTo>
                  <a:lnTo>
                    <a:pt x="842" y="597"/>
                  </a:lnTo>
                  <a:lnTo>
                    <a:pt x="832" y="606"/>
                  </a:lnTo>
                  <a:lnTo>
                    <a:pt x="832" y="606"/>
                  </a:lnTo>
                  <a:lnTo>
                    <a:pt x="823" y="616"/>
                  </a:lnTo>
                  <a:lnTo>
                    <a:pt x="815" y="624"/>
                  </a:lnTo>
                  <a:lnTo>
                    <a:pt x="809" y="630"/>
                  </a:lnTo>
                  <a:lnTo>
                    <a:pt x="809" y="634"/>
                  </a:lnTo>
                  <a:lnTo>
                    <a:pt x="809" y="638"/>
                  </a:lnTo>
                  <a:lnTo>
                    <a:pt x="809" y="638"/>
                  </a:lnTo>
                  <a:lnTo>
                    <a:pt x="811" y="655"/>
                  </a:lnTo>
                  <a:lnTo>
                    <a:pt x="817" y="684"/>
                  </a:lnTo>
                  <a:lnTo>
                    <a:pt x="819" y="696"/>
                  </a:lnTo>
                  <a:lnTo>
                    <a:pt x="823" y="706"/>
                  </a:lnTo>
                  <a:lnTo>
                    <a:pt x="825" y="708"/>
                  </a:lnTo>
                  <a:lnTo>
                    <a:pt x="827" y="710"/>
                  </a:lnTo>
                  <a:lnTo>
                    <a:pt x="830" y="710"/>
                  </a:lnTo>
                  <a:lnTo>
                    <a:pt x="832" y="708"/>
                  </a:lnTo>
                  <a:lnTo>
                    <a:pt x="832" y="708"/>
                  </a:lnTo>
                  <a:lnTo>
                    <a:pt x="836" y="702"/>
                  </a:lnTo>
                  <a:lnTo>
                    <a:pt x="838" y="696"/>
                  </a:lnTo>
                  <a:lnTo>
                    <a:pt x="836" y="688"/>
                  </a:lnTo>
                  <a:lnTo>
                    <a:pt x="838" y="686"/>
                  </a:lnTo>
                  <a:lnTo>
                    <a:pt x="840" y="684"/>
                  </a:lnTo>
                  <a:lnTo>
                    <a:pt x="856" y="684"/>
                  </a:lnTo>
                  <a:lnTo>
                    <a:pt x="856" y="684"/>
                  </a:lnTo>
                  <a:lnTo>
                    <a:pt x="879" y="686"/>
                  </a:lnTo>
                  <a:lnTo>
                    <a:pt x="897" y="684"/>
                  </a:lnTo>
                  <a:lnTo>
                    <a:pt x="912" y="679"/>
                  </a:lnTo>
                  <a:lnTo>
                    <a:pt x="920" y="675"/>
                  </a:lnTo>
                  <a:lnTo>
                    <a:pt x="926" y="669"/>
                  </a:lnTo>
                  <a:lnTo>
                    <a:pt x="926" y="669"/>
                  </a:lnTo>
                  <a:lnTo>
                    <a:pt x="937" y="661"/>
                  </a:lnTo>
                  <a:lnTo>
                    <a:pt x="945" y="653"/>
                  </a:lnTo>
                  <a:lnTo>
                    <a:pt x="949" y="649"/>
                  </a:lnTo>
                  <a:lnTo>
                    <a:pt x="951" y="643"/>
                  </a:lnTo>
                  <a:lnTo>
                    <a:pt x="951" y="634"/>
                  </a:lnTo>
                  <a:lnTo>
                    <a:pt x="949" y="622"/>
                  </a:lnTo>
                  <a:lnTo>
                    <a:pt x="949" y="622"/>
                  </a:lnTo>
                  <a:lnTo>
                    <a:pt x="947" y="610"/>
                  </a:lnTo>
                  <a:lnTo>
                    <a:pt x="949" y="601"/>
                  </a:lnTo>
                  <a:lnTo>
                    <a:pt x="953" y="589"/>
                  </a:lnTo>
                  <a:lnTo>
                    <a:pt x="953" y="585"/>
                  </a:lnTo>
                  <a:lnTo>
                    <a:pt x="953" y="583"/>
                  </a:lnTo>
                  <a:lnTo>
                    <a:pt x="941" y="583"/>
                  </a:lnTo>
                  <a:lnTo>
                    <a:pt x="941" y="583"/>
                  </a:lnTo>
                  <a:lnTo>
                    <a:pt x="926" y="581"/>
                  </a:lnTo>
                  <a:lnTo>
                    <a:pt x="916" y="579"/>
                  </a:lnTo>
                  <a:lnTo>
                    <a:pt x="912" y="579"/>
                  </a:lnTo>
                  <a:lnTo>
                    <a:pt x="910" y="581"/>
                  </a:lnTo>
                  <a:lnTo>
                    <a:pt x="910" y="591"/>
                  </a:lnTo>
                  <a:lnTo>
                    <a:pt x="910" y="591"/>
                  </a:lnTo>
                  <a:lnTo>
                    <a:pt x="912" y="608"/>
                  </a:lnTo>
                  <a:lnTo>
                    <a:pt x="910" y="622"/>
                  </a:lnTo>
                  <a:lnTo>
                    <a:pt x="910" y="622"/>
                  </a:lnTo>
                  <a:lnTo>
                    <a:pt x="910" y="626"/>
                  </a:lnTo>
                  <a:lnTo>
                    <a:pt x="912" y="628"/>
                  </a:lnTo>
                  <a:lnTo>
                    <a:pt x="918" y="632"/>
                  </a:lnTo>
                  <a:lnTo>
                    <a:pt x="920" y="632"/>
                  </a:lnTo>
                  <a:lnTo>
                    <a:pt x="918" y="632"/>
                  </a:lnTo>
                  <a:lnTo>
                    <a:pt x="910" y="638"/>
                  </a:lnTo>
                  <a:lnTo>
                    <a:pt x="910" y="638"/>
                  </a:lnTo>
                  <a:lnTo>
                    <a:pt x="899" y="643"/>
                  </a:lnTo>
                  <a:lnTo>
                    <a:pt x="891" y="649"/>
                  </a:lnTo>
                  <a:lnTo>
                    <a:pt x="885" y="651"/>
                  </a:lnTo>
                  <a:lnTo>
                    <a:pt x="871" y="653"/>
                  </a:lnTo>
                  <a:lnTo>
                    <a:pt x="871" y="653"/>
                  </a:lnTo>
                  <a:lnTo>
                    <a:pt x="858" y="655"/>
                  </a:lnTo>
                  <a:lnTo>
                    <a:pt x="848" y="659"/>
                  </a:lnTo>
                  <a:lnTo>
                    <a:pt x="842" y="659"/>
                  </a:lnTo>
                  <a:lnTo>
                    <a:pt x="842" y="657"/>
                  </a:lnTo>
                  <a:lnTo>
                    <a:pt x="840" y="653"/>
                  </a:lnTo>
                  <a:lnTo>
                    <a:pt x="840" y="653"/>
                  </a:lnTo>
                  <a:lnTo>
                    <a:pt x="838" y="645"/>
                  </a:lnTo>
                  <a:lnTo>
                    <a:pt x="840" y="638"/>
                  </a:lnTo>
                  <a:lnTo>
                    <a:pt x="844" y="630"/>
                  </a:lnTo>
                  <a:lnTo>
                    <a:pt x="856" y="622"/>
                  </a:lnTo>
                  <a:lnTo>
                    <a:pt x="856" y="622"/>
                  </a:lnTo>
                  <a:lnTo>
                    <a:pt x="875" y="606"/>
                  </a:lnTo>
                  <a:lnTo>
                    <a:pt x="899" y="581"/>
                  </a:lnTo>
                  <a:lnTo>
                    <a:pt x="926" y="552"/>
                  </a:lnTo>
                  <a:lnTo>
                    <a:pt x="926" y="552"/>
                  </a:lnTo>
                  <a:lnTo>
                    <a:pt x="926" y="546"/>
                  </a:lnTo>
                  <a:lnTo>
                    <a:pt x="924" y="536"/>
                  </a:lnTo>
                  <a:lnTo>
                    <a:pt x="926" y="530"/>
                  </a:lnTo>
                  <a:lnTo>
                    <a:pt x="926" y="525"/>
                  </a:lnTo>
                  <a:lnTo>
                    <a:pt x="930" y="521"/>
                  </a:lnTo>
                  <a:lnTo>
                    <a:pt x="934" y="521"/>
                  </a:lnTo>
                  <a:lnTo>
                    <a:pt x="934" y="521"/>
                  </a:lnTo>
                  <a:lnTo>
                    <a:pt x="945" y="523"/>
                  </a:lnTo>
                  <a:lnTo>
                    <a:pt x="955" y="525"/>
                  </a:lnTo>
                  <a:lnTo>
                    <a:pt x="965" y="528"/>
                  </a:lnTo>
                  <a:lnTo>
                    <a:pt x="965" y="528"/>
                  </a:lnTo>
                  <a:lnTo>
                    <a:pt x="965" y="536"/>
                  </a:lnTo>
                  <a:lnTo>
                    <a:pt x="965" y="567"/>
                  </a:lnTo>
                  <a:lnTo>
                    <a:pt x="965" y="567"/>
                  </a:lnTo>
                  <a:lnTo>
                    <a:pt x="967" y="591"/>
                  </a:lnTo>
                  <a:lnTo>
                    <a:pt x="972" y="616"/>
                  </a:lnTo>
                  <a:lnTo>
                    <a:pt x="974" y="643"/>
                  </a:lnTo>
                  <a:lnTo>
                    <a:pt x="974" y="659"/>
                  </a:lnTo>
                  <a:lnTo>
                    <a:pt x="972" y="677"/>
                  </a:lnTo>
                  <a:lnTo>
                    <a:pt x="972" y="677"/>
                  </a:lnTo>
                  <a:lnTo>
                    <a:pt x="970" y="692"/>
                  </a:lnTo>
                  <a:lnTo>
                    <a:pt x="970" y="704"/>
                  </a:lnTo>
                  <a:lnTo>
                    <a:pt x="972" y="721"/>
                  </a:lnTo>
                  <a:lnTo>
                    <a:pt x="972" y="727"/>
                  </a:lnTo>
                  <a:lnTo>
                    <a:pt x="972" y="733"/>
                  </a:lnTo>
                  <a:lnTo>
                    <a:pt x="970" y="739"/>
                  </a:lnTo>
                  <a:lnTo>
                    <a:pt x="965" y="747"/>
                  </a:lnTo>
                  <a:lnTo>
                    <a:pt x="965" y="747"/>
                  </a:lnTo>
                  <a:lnTo>
                    <a:pt x="953" y="762"/>
                  </a:lnTo>
                  <a:lnTo>
                    <a:pt x="943" y="776"/>
                  </a:lnTo>
                  <a:lnTo>
                    <a:pt x="932" y="786"/>
                  </a:lnTo>
                  <a:lnTo>
                    <a:pt x="926" y="790"/>
                  </a:lnTo>
                  <a:lnTo>
                    <a:pt x="918" y="794"/>
                  </a:lnTo>
                  <a:lnTo>
                    <a:pt x="918" y="794"/>
                  </a:lnTo>
                  <a:lnTo>
                    <a:pt x="904" y="797"/>
                  </a:lnTo>
                  <a:lnTo>
                    <a:pt x="895" y="797"/>
                  </a:lnTo>
                  <a:lnTo>
                    <a:pt x="891" y="799"/>
                  </a:lnTo>
                  <a:lnTo>
                    <a:pt x="889" y="801"/>
                  </a:lnTo>
                  <a:lnTo>
                    <a:pt x="887" y="805"/>
                  </a:lnTo>
                  <a:lnTo>
                    <a:pt x="887" y="809"/>
                  </a:lnTo>
                  <a:lnTo>
                    <a:pt x="887" y="809"/>
                  </a:lnTo>
                  <a:lnTo>
                    <a:pt x="885" y="831"/>
                  </a:lnTo>
                  <a:lnTo>
                    <a:pt x="885" y="836"/>
                  </a:lnTo>
                  <a:lnTo>
                    <a:pt x="887" y="840"/>
                  </a:lnTo>
                  <a:lnTo>
                    <a:pt x="887" y="840"/>
                  </a:lnTo>
                  <a:lnTo>
                    <a:pt x="895" y="840"/>
                  </a:lnTo>
                  <a:lnTo>
                    <a:pt x="906" y="840"/>
                  </a:lnTo>
                  <a:lnTo>
                    <a:pt x="922" y="838"/>
                  </a:lnTo>
                  <a:lnTo>
                    <a:pt x="934" y="840"/>
                  </a:lnTo>
                  <a:lnTo>
                    <a:pt x="934" y="840"/>
                  </a:lnTo>
                  <a:lnTo>
                    <a:pt x="939" y="840"/>
                  </a:lnTo>
                  <a:lnTo>
                    <a:pt x="945" y="838"/>
                  </a:lnTo>
                  <a:lnTo>
                    <a:pt x="955" y="834"/>
                  </a:lnTo>
                  <a:lnTo>
                    <a:pt x="959" y="834"/>
                  </a:lnTo>
                  <a:lnTo>
                    <a:pt x="963" y="836"/>
                  </a:lnTo>
                  <a:lnTo>
                    <a:pt x="965" y="840"/>
                  </a:lnTo>
                  <a:lnTo>
                    <a:pt x="965" y="848"/>
                  </a:lnTo>
                  <a:lnTo>
                    <a:pt x="965" y="848"/>
                  </a:lnTo>
                  <a:lnTo>
                    <a:pt x="965" y="858"/>
                  </a:lnTo>
                  <a:lnTo>
                    <a:pt x="967" y="864"/>
                  </a:lnTo>
                  <a:lnTo>
                    <a:pt x="970" y="872"/>
                  </a:lnTo>
                  <a:lnTo>
                    <a:pt x="972" y="875"/>
                  </a:lnTo>
                  <a:lnTo>
                    <a:pt x="972" y="877"/>
                  </a:lnTo>
                  <a:lnTo>
                    <a:pt x="970" y="881"/>
                  </a:lnTo>
                  <a:lnTo>
                    <a:pt x="965" y="887"/>
                  </a:lnTo>
                  <a:lnTo>
                    <a:pt x="965" y="887"/>
                  </a:lnTo>
                  <a:lnTo>
                    <a:pt x="939" y="905"/>
                  </a:lnTo>
                  <a:lnTo>
                    <a:pt x="904" y="926"/>
                  </a:lnTo>
                  <a:lnTo>
                    <a:pt x="873" y="946"/>
                  </a:lnTo>
                  <a:lnTo>
                    <a:pt x="865" y="953"/>
                  </a:lnTo>
                  <a:lnTo>
                    <a:pt x="864" y="955"/>
                  </a:lnTo>
                  <a:lnTo>
                    <a:pt x="864" y="957"/>
                  </a:lnTo>
                  <a:lnTo>
                    <a:pt x="864" y="957"/>
                  </a:lnTo>
                  <a:lnTo>
                    <a:pt x="869" y="959"/>
                  </a:lnTo>
                  <a:lnTo>
                    <a:pt x="877" y="957"/>
                  </a:lnTo>
                  <a:lnTo>
                    <a:pt x="904" y="953"/>
                  </a:lnTo>
                  <a:lnTo>
                    <a:pt x="934" y="944"/>
                  </a:lnTo>
                  <a:lnTo>
                    <a:pt x="947" y="940"/>
                  </a:lnTo>
                  <a:lnTo>
                    <a:pt x="957" y="934"/>
                  </a:lnTo>
                  <a:lnTo>
                    <a:pt x="957" y="934"/>
                  </a:lnTo>
                  <a:lnTo>
                    <a:pt x="961" y="932"/>
                  </a:lnTo>
                  <a:lnTo>
                    <a:pt x="963" y="934"/>
                  </a:lnTo>
                  <a:lnTo>
                    <a:pt x="967" y="938"/>
                  </a:lnTo>
                  <a:lnTo>
                    <a:pt x="969" y="942"/>
                  </a:lnTo>
                  <a:lnTo>
                    <a:pt x="970" y="955"/>
                  </a:lnTo>
                  <a:lnTo>
                    <a:pt x="974" y="973"/>
                  </a:lnTo>
                  <a:lnTo>
                    <a:pt x="976" y="988"/>
                  </a:lnTo>
                  <a:lnTo>
                    <a:pt x="978" y="1002"/>
                  </a:lnTo>
                  <a:lnTo>
                    <a:pt x="982" y="1012"/>
                  </a:lnTo>
                  <a:lnTo>
                    <a:pt x="984" y="1012"/>
                  </a:lnTo>
                  <a:lnTo>
                    <a:pt x="988" y="1012"/>
                  </a:lnTo>
                  <a:lnTo>
                    <a:pt x="988" y="1012"/>
                  </a:lnTo>
                  <a:lnTo>
                    <a:pt x="994" y="1010"/>
                  </a:lnTo>
                  <a:lnTo>
                    <a:pt x="1000" y="1010"/>
                  </a:lnTo>
                  <a:lnTo>
                    <a:pt x="1009" y="1012"/>
                  </a:lnTo>
                  <a:lnTo>
                    <a:pt x="1011" y="1012"/>
                  </a:lnTo>
                  <a:lnTo>
                    <a:pt x="1013" y="1008"/>
                  </a:lnTo>
                  <a:lnTo>
                    <a:pt x="1011" y="988"/>
                  </a:lnTo>
                  <a:lnTo>
                    <a:pt x="1011" y="988"/>
                  </a:lnTo>
                  <a:lnTo>
                    <a:pt x="1004" y="953"/>
                  </a:lnTo>
                  <a:lnTo>
                    <a:pt x="994" y="918"/>
                  </a:lnTo>
                  <a:lnTo>
                    <a:pt x="980" y="879"/>
                  </a:lnTo>
                  <a:lnTo>
                    <a:pt x="980" y="879"/>
                  </a:lnTo>
                  <a:lnTo>
                    <a:pt x="988" y="854"/>
                  </a:lnTo>
                  <a:lnTo>
                    <a:pt x="994" y="833"/>
                  </a:lnTo>
                  <a:lnTo>
                    <a:pt x="996" y="823"/>
                  </a:lnTo>
                  <a:lnTo>
                    <a:pt x="996" y="817"/>
                  </a:lnTo>
                  <a:lnTo>
                    <a:pt x="996" y="817"/>
                  </a:lnTo>
                  <a:lnTo>
                    <a:pt x="992" y="794"/>
                  </a:lnTo>
                  <a:lnTo>
                    <a:pt x="988" y="782"/>
                  </a:lnTo>
                  <a:lnTo>
                    <a:pt x="988" y="770"/>
                  </a:lnTo>
                  <a:lnTo>
                    <a:pt x="988" y="770"/>
                  </a:lnTo>
                  <a:lnTo>
                    <a:pt x="990" y="739"/>
                  </a:lnTo>
                  <a:lnTo>
                    <a:pt x="996" y="692"/>
                  </a:lnTo>
                  <a:lnTo>
                    <a:pt x="996" y="692"/>
                  </a:lnTo>
                  <a:lnTo>
                    <a:pt x="1000" y="647"/>
                  </a:lnTo>
                  <a:lnTo>
                    <a:pt x="1002" y="581"/>
                  </a:lnTo>
                  <a:lnTo>
                    <a:pt x="1000" y="523"/>
                  </a:lnTo>
                  <a:lnTo>
                    <a:pt x="998" y="503"/>
                  </a:lnTo>
                  <a:lnTo>
                    <a:pt x="998" y="499"/>
                  </a:lnTo>
                  <a:lnTo>
                    <a:pt x="996" y="497"/>
                  </a:lnTo>
                  <a:lnTo>
                    <a:pt x="996" y="497"/>
                  </a:lnTo>
                  <a:lnTo>
                    <a:pt x="986" y="501"/>
                  </a:lnTo>
                  <a:lnTo>
                    <a:pt x="980" y="503"/>
                  </a:lnTo>
                  <a:lnTo>
                    <a:pt x="972" y="503"/>
                  </a:lnTo>
                  <a:lnTo>
                    <a:pt x="967" y="501"/>
                  </a:lnTo>
                  <a:lnTo>
                    <a:pt x="959" y="499"/>
                  </a:lnTo>
                  <a:lnTo>
                    <a:pt x="953" y="491"/>
                  </a:lnTo>
                  <a:lnTo>
                    <a:pt x="949" y="482"/>
                  </a:lnTo>
                  <a:lnTo>
                    <a:pt x="949" y="482"/>
                  </a:lnTo>
                  <a:lnTo>
                    <a:pt x="943" y="460"/>
                  </a:lnTo>
                  <a:lnTo>
                    <a:pt x="941" y="447"/>
                  </a:lnTo>
                  <a:lnTo>
                    <a:pt x="941" y="435"/>
                  </a:lnTo>
                  <a:lnTo>
                    <a:pt x="941" y="435"/>
                  </a:lnTo>
                  <a:lnTo>
                    <a:pt x="939" y="423"/>
                  </a:lnTo>
                  <a:lnTo>
                    <a:pt x="939" y="415"/>
                  </a:lnTo>
                  <a:lnTo>
                    <a:pt x="939" y="413"/>
                  </a:lnTo>
                  <a:lnTo>
                    <a:pt x="941" y="411"/>
                  </a:lnTo>
                  <a:lnTo>
                    <a:pt x="941" y="411"/>
                  </a:lnTo>
                  <a:lnTo>
                    <a:pt x="945" y="408"/>
                  </a:lnTo>
                  <a:lnTo>
                    <a:pt x="949" y="404"/>
                  </a:lnTo>
                  <a:lnTo>
                    <a:pt x="957" y="396"/>
                  </a:lnTo>
                  <a:lnTo>
                    <a:pt x="957" y="396"/>
                  </a:lnTo>
                  <a:lnTo>
                    <a:pt x="957" y="392"/>
                  </a:lnTo>
                  <a:lnTo>
                    <a:pt x="957" y="384"/>
                  </a:lnTo>
                  <a:lnTo>
                    <a:pt x="951" y="361"/>
                  </a:lnTo>
                  <a:lnTo>
                    <a:pt x="943" y="335"/>
                  </a:lnTo>
                  <a:lnTo>
                    <a:pt x="939" y="326"/>
                  </a:lnTo>
                  <a:lnTo>
                    <a:pt x="934" y="318"/>
                  </a:lnTo>
                  <a:lnTo>
                    <a:pt x="934" y="318"/>
                  </a:lnTo>
                  <a:lnTo>
                    <a:pt x="920" y="308"/>
                  </a:lnTo>
                  <a:lnTo>
                    <a:pt x="904" y="298"/>
                  </a:lnTo>
                  <a:lnTo>
                    <a:pt x="897" y="296"/>
                  </a:lnTo>
                  <a:lnTo>
                    <a:pt x="889" y="294"/>
                  </a:lnTo>
                  <a:lnTo>
                    <a:pt x="883" y="296"/>
                  </a:lnTo>
                  <a:lnTo>
                    <a:pt x="879" y="302"/>
                  </a:lnTo>
                  <a:lnTo>
                    <a:pt x="879" y="302"/>
                  </a:lnTo>
                  <a:lnTo>
                    <a:pt x="879" y="306"/>
                  </a:lnTo>
                  <a:lnTo>
                    <a:pt x="879" y="310"/>
                  </a:lnTo>
                  <a:lnTo>
                    <a:pt x="883" y="322"/>
                  </a:lnTo>
                  <a:lnTo>
                    <a:pt x="891" y="333"/>
                  </a:lnTo>
                  <a:lnTo>
                    <a:pt x="899" y="347"/>
                  </a:lnTo>
                  <a:lnTo>
                    <a:pt x="914" y="371"/>
                  </a:lnTo>
                  <a:lnTo>
                    <a:pt x="918" y="376"/>
                  </a:lnTo>
                  <a:lnTo>
                    <a:pt x="918" y="380"/>
                  </a:lnTo>
                  <a:lnTo>
                    <a:pt x="918" y="380"/>
                  </a:lnTo>
                  <a:close/>
                  <a:moveTo>
                    <a:pt x="233" y="302"/>
                  </a:moveTo>
                  <a:lnTo>
                    <a:pt x="233" y="302"/>
                  </a:lnTo>
                  <a:lnTo>
                    <a:pt x="216" y="316"/>
                  </a:lnTo>
                  <a:lnTo>
                    <a:pt x="193" y="339"/>
                  </a:lnTo>
                  <a:lnTo>
                    <a:pt x="183" y="353"/>
                  </a:lnTo>
                  <a:lnTo>
                    <a:pt x="175" y="365"/>
                  </a:lnTo>
                  <a:lnTo>
                    <a:pt x="171" y="378"/>
                  </a:lnTo>
                  <a:lnTo>
                    <a:pt x="169" y="382"/>
                  </a:lnTo>
                  <a:lnTo>
                    <a:pt x="171" y="388"/>
                  </a:lnTo>
                  <a:lnTo>
                    <a:pt x="171" y="388"/>
                  </a:lnTo>
                  <a:lnTo>
                    <a:pt x="175" y="396"/>
                  </a:lnTo>
                  <a:lnTo>
                    <a:pt x="179" y="400"/>
                  </a:lnTo>
                  <a:lnTo>
                    <a:pt x="183" y="402"/>
                  </a:lnTo>
                  <a:lnTo>
                    <a:pt x="187" y="402"/>
                  </a:lnTo>
                  <a:lnTo>
                    <a:pt x="191" y="404"/>
                  </a:lnTo>
                  <a:lnTo>
                    <a:pt x="193" y="406"/>
                  </a:lnTo>
                  <a:lnTo>
                    <a:pt x="195" y="411"/>
                  </a:lnTo>
                  <a:lnTo>
                    <a:pt x="195" y="419"/>
                  </a:lnTo>
                  <a:lnTo>
                    <a:pt x="195" y="419"/>
                  </a:lnTo>
                  <a:lnTo>
                    <a:pt x="195" y="439"/>
                  </a:lnTo>
                  <a:lnTo>
                    <a:pt x="196" y="452"/>
                  </a:lnTo>
                  <a:lnTo>
                    <a:pt x="196" y="462"/>
                  </a:lnTo>
                  <a:lnTo>
                    <a:pt x="196" y="464"/>
                  </a:lnTo>
                  <a:lnTo>
                    <a:pt x="195" y="466"/>
                  </a:lnTo>
                  <a:lnTo>
                    <a:pt x="195" y="466"/>
                  </a:lnTo>
                  <a:lnTo>
                    <a:pt x="191" y="464"/>
                  </a:lnTo>
                  <a:lnTo>
                    <a:pt x="185" y="462"/>
                  </a:lnTo>
                  <a:lnTo>
                    <a:pt x="181" y="462"/>
                  </a:lnTo>
                  <a:lnTo>
                    <a:pt x="179" y="462"/>
                  </a:lnTo>
                  <a:lnTo>
                    <a:pt x="179" y="466"/>
                  </a:lnTo>
                  <a:lnTo>
                    <a:pt x="179" y="466"/>
                  </a:lnTo>
                  <a:lnTo>
                    <a:pt x="179" y="474"/>
                  </a:lnTo>
                  <a:lnTo>
                    <a:pt x="183" y="482"/>
                  </a:lnTo>
                  <a:lnTo>
                    <a:pt x="183" y="489"/>
                  </a:lnTo>
                  <a:lnTo>
                    <a:pt x="181" y="493"/>
                  </a:lnTo>
                  <a:lnTo>
                    <a:pt x="179" y="497"/>
                  </a:lnTo>
                  <a:lnTo>
                    <a:pt x="179" y="497"/>
                  </a:lnTo>
                  <a:lnTo>
                    <a:pt x="163" y="521"/>
                  </a:lnTo>
                  <a:lnTo>
                    <a:pt x="163" y="521"/>
                  </a:lnTo>
                  <a:lnTo>
                    <a:pt x="163" y="519"/>
                  </a:lnTo>
                  <a:lnTo>
                    <a:pt x="161" y="513"/>
                  </a:lnTo>
                  <a:lnTo>
                    <a:pt x="156" y="507"/>
                  </a:lnTo>
                  <a:lnTo>
                    <a:pt x="152" y="505"/>
                  </a:lnTo>
                  <a:lnTo>
                    <a:pt x="148" y="505"/>
                  </a:lnTo>
                  <a:lnTo>
                    <a:pt x="148" y="505"/>
                  </a:lnTo>
                  <a:lnTo>
                    <a:pt x="142" y="505"/>
                  </a:lnTo>
                  <a:lnTo>
                    <a:pt x="138" y="501"/>
                  </a:lnTo>
                  <a:lnTo>
                    <a:pt x="128" y="497"/>
                  </a:lnTo>
                  <a:lnTo>
                    <a:pt x="123" y="495"/>
                  </a:lnTo>
                  <a:lnTo>
                    <a:pt x="121" y="497"/>
                  </a:lnTo>
                  <a:lnTo>
                    <a:pt x="119" y="503"/>
                  </a:lnTo>
                  <a:lnTo>
                    <a:pt x="117" y="513"/>
                  </a:lnTo>
                  <a:lnTo>
                    <a:pt x="117" y="513"/>
                  </a:lnTo>
                  <a:lnTo>
                    <a:pt x="117" y="575"/>
                  </a:lnTo>
                  <a:lnTo>
                    <a:pt x="117" y="638"/>
                  </a:lnTo>
                  <a:lnTo>
                    <a:pt x="117" y="638"/>
                  </a:lnTo>
                  <a:lnTo>
                    <a:pt x="115" y="667"/>
                  </a:lnTo>
                  <a:lnTo>
                    <a:pt x="111" y="694"/>
                  </a:lnTo>
                  <a:lnTo>
                    <a:pt x="109" y="719"/>
                  </a:lnTo>
                  <a:lnTo>
                    <a:pt x="109" y="739"/>
                  </a:lnTo>
                  <a:lnTo>
                    <a:pt x="109" y="739"/>
                  </a:lnTo>
                  <a:lnTo>
                    <a:pt x="113" y="792"/>
                  </a:lnTo>
                  <a:lnTo>
                    <a:pt x="117" y="821"/>
                  </a:lnTo>
                  <a:lnTo>
                    <a:pt x="121" y="833"/>
                  </a:lnTo>
                  <a:lnTo>
                    <a:pt x="125" y="840"/>
                  </a:lnTo>
                  <a:lnTo>
                    <a:pt x="125" y="840"/>
                  </a:lnTo>
                  <a:lnTo>
                    <a:pt x="134" y="860"/>
                  </a:lnTo>
                  <a:lnTo>
                    <a:pt x="148" y="883"/>
                  </a:lnTo>
                  <a:lnTo>
                    <a:pt x="160" y="909"/>
                  </a:lnTo>
                  <a:lnTo>
                    <a:pt x="171" y="926"/>
                  </a:lnTo>
                  <a:lnTo>
                    <a:pt x="171" y="926"/>
                  </a:lnTo>
                  <a:lnTo>
                    <a:pt x="185" y="940"/>
                  </a:lnTo>
                  <a:lnTo>
                    <a:pt x="200" y="950"/>
                  </a:lnTo>
                  <a:lnTo>
                    <a:pt x="208" y="953"/>
                  </a:lnTo>
                  <a:lnTo>
                    <a:pt x="214" y="955"/>
                  </a:lnTo>
                  <a:lnTo>
                    <a:pt x="218" y="953"/>
                  </a:lnTo>
                  <a:lnTo>
                    <a:pt x="218" y="950"/>
                  </a:lnTo>
                  <a:lnTo>
                    <a:pt x="218" y="950"/>
                  </a:lnTo>
                  <a:lnTo>
                    <a:pt x="216" y="944"/>
                  </a:lnTo>
                  <a:lnTo>
                    <a:pt x="210" y="938"/>
                  </a:lnTo>
                  <a:lnTo>
                    <a:pt x="196" y="924"/>
                  </a:lnTo>
                  <a:lnTo>
                    <a:pt x="183" y="909"/>
                  </a:lnTo>
                  <a:lnTo>
                    <a:pt x="175" y="903"/>
                  </a:lnTo>
                  <a:lnTo>
                    <a:pt x="171" y="895"/>
                  </a:lnTo>
                  <a:lnTo>
                    <a:pt x="171" y="895"/>
                  </a:lnTo>
                  <a:lnTo>
                    <a:pt x="161" y="877"/>
                  </a:lnTo>
                  <a:lnTo>
                    <a:pt x="152" y="858"/>
                  </a:lnTo>
                  <a:lnTo>
                    <a:pt x="148" y="850"/>
                  </a:lnTo>
                  <a:lnTo>
                    <a:pt x="148" y="842"/>
                  </a:lnTo>
                  <a:lnTo>
                    <a:pt x="150" y="836"/>
                  </a:lnTo>
                  <a:lnTo>
                    <a:pt x="156" y="833"/>
                  </a:lnTo>
                  <a:lnTo>
                    <a:pt x="156" y="833"/>
                  </a:lnTo>
                  <a:lnTo>
                    <a:pt x="175" y="829"/>
                  </a:lnTo>
                  <a:lnTo>
                    <a:pt x="195" y="829"/>
                  </a:lnTo>
                  <a:lnTo>
                    <a:pt x="210" y="827"/>
                  </a:lnTo>
                  <a:lnTo>
                    <a:pt x="216" y="827"/>
                  </a:lnTo>
                  <a:lnTo>
                    <a:pt x="218" y="825"/>
                  </a:lnTo>
                  <a:lnTo>
                    <a:pt x="218" y="825"/>
                  </a:lnTo>
                  <a:lnTo>
                    <a:pt x="220" y="817"/>
                  </a:lnTo>
                  <a:lnTo>
                    <a:pt x="224" y="805"/>
                  </a:lnTo>
                  <a:lnTo>
                    <a:pt x="224" y="797"/>
                  </a:lnTo>
                  <a:lnTo>
                    <a:pt x="224" y="792"/>
                  </a:lnTo>
                  <a:lnTo>
                    <a:pt x="222" y="788"/>
                  </a:lnTo>
                  <a:lnTo>
                    <a:pt x="218" y="786"/>
                  </a:lnTo>
                  <a:lnTo>
                    <a:pt x="218" y="786"/>
                  </a:lnTo>
                  <a:lnTo>
                    <a:pt x="214" y="784"/>
                  </a:lnTo>
                  <a:lnTo>
                    <a:pt x="210" y="782"/>
                  </a:lnTo>
                  <a:lnTo>
                    <a:pt x="202" y="776"/>
                  </a:lnTo>
                  <a:lnTo>
                    <a:pt x="198" y="774"/>
                  </a:lnTo>
                  <a:lnTo>
                    <a:pt x="195" y="772"/>
                  </a:lnTo>
                  <a:lnTo>
                    <a:pt x="187" y="770"/>
                  </a:lnTo>
                  <a:lnTo>
                    <a:pt x="179" y="770"/>
                  </a:lnTo>
                  <a:lnTo>
                    <a:pt x="179" y="770"/>
                  </a:lnTo>
                  <a:lnTo>
                    <a:pt x="150" y="774"/>
                  </a:lnTo>
                  <a:lnTo>
                    <a:pt x="140" y="774"/>
                  </a:lnTo>
                  <a:lnTo>
                    <a:pt x="136" y="772"/>
                  </a:lnTo>
                  <a:lnTo>
                    <a:pt x="132" y="770"/>
                  </a:lnTo>
                  <a:lnTo>
                    <a:pt x="132" y="770"/>
                  </a:lnTo>
                  <a:lnTo>
                    <a:pt x="130" y="762"/>
                  </a:lnTo>
                  <a:lnTo>
                    <a:pt x="130" y="747"/>
                  </a:lnTo>
                  <a:lnTo>
                    <a:pt x="132" y="704"/>
                  </a:lnTo>
                  <a:lnTo>
                    <a:pt x="140" y="630"/>
                  </a:lnTo>
                  <a:lnTo>
                    <a:pt x="140" y="630"/>
                  </a:lnTo>
                  <a:lnTo>
                    <a:pt x="142" y="595"/>
                  </a:lnTo>
                  <a:lnTo>
                    <a:pt x="144" y="577"/>
                  </a:lnTo>
                  <a:lnTo>
                    <a:pt x="148" y="567"/>
                  </a:lnTo>
                  <a:lnTo>
                    <a:pt x="148" y="567"/>
                  </a:lnTo>
                  <a:lnTo>
                    <a:pt x="156" y="552"/>
                  </a:lnTo>
                  <a:lnTo>
                    <a:pt x="160" y="546"/>
                  </a:lnTo>
                  <a:lnTo>
                    <a:pt x="161" y="544"/>
                  </a:lnTo>
                  <a:lnTo>
                    <a:pt x="163" y="544"/>
                  </a:lnTo>
                  <a:lnTo>
                    <a:pt x="163" y="544"/>
                  </a:lnTo>
                  <a:lnTo>
                    <a:pt x="169" y="544"/>
                  </a:lnTo>
                  <a:lnTo>
                    <a:pt x="175" y="538"/>
                  </a:lnTo>
                  <a:lnTo>
                    <a:pt x="187" y="528"/>
                  </a:lnTo>
                  <a:lnTo>
                    <a:pt x="187" y="528"/>
                  </a:lnTo>
                  <a:lnTo>
                    <a:pt x="195" y="523"/>
                  </a:lnTo>
                  <a:lnTo>
                    <a:pt x="210" y="517"/>
                  </a:lnTo>
                  <a:lnTo>
                    <a:pt x="224" y="511"/>
                  </a:lnTo>
                  <a:lnTo>
                    <a:pt x="233" y="505"/>
                  </a:lnTo>
                  <a:lnTo>
                    <a:pt x="233" y="505"/>
                  </a:lnTo>
                  <a:lnTo>
                    <a:pt x="235" y="501"/>
                  </a:lnTo>
                  <a:lnTo>
                    <a:pt x="233" y="497"/>
                  </a:lnTo>
                  <a:lnTo>
                    <a:pt x="228" y="489"/>
                  </a:lnTo>
                  <a:lnTo>
                    <a:pt x="220" y="482"/>
                  </a:lnTo>
                  <a:lnTo>
                    <a:pt x="218" y="478"/>
                  </a:lnTo>
                  <a:lnTo>
                    <a:pt x="218" y="474"/>
                  </a:lnTo>
                  <a:lnTo>
                    <a:pt x="218" y="474"/>
                  </a:lnTo>
                  <a:lnTo>
                    <a:pt x="220" y="456"/>
                  </a:lnTo>
                  <a:lnTo>
                    <a:pt x="222" y="447"/>
                  </a:lnTo>
                  <a:lnTo>
                    <a:pt x="226" y="435"/>
                  </a:lnTo>
                  <a:lnTo>
                    <a:pt x="226" y="435"/>
                  </a:lnTo>
                  <a:lnTo>
                    <a:pt x="231" y="421"/>
                  </a:lnTo>
                  <a:lnTo>
                    <a:pt x="233" y="411"/>
                  </a:lnTo>
                  <a:lnTo>
                    <a:pt x="233" y="396"/>
                  </a:lnTo>
                  <a:lnTo>
                    <a:pt x="233" y="396"/>
                  </a:lnTo>
                  <a:lnTo>
                    <a:pt x="235" y="367"/>
                  </a:lnTo>
                  <a:lnTo>
                    <a:pt x="239" y="335"/>
                  </a:lnTo>
                  <a:lnTo>
                    <a:pt x="239" y="320"/>
                  </a:lnTo>
                  <a:lnTo>
                    <a:pt x="239" y="310"/>
                  </a:lnTo>
                  <a:lnTo>
                    <a:pt x="237" y="302"/>
                  </a:lnTo>
                  <a:lnTo>
                    <a:pt x="235" y="302"/>
                  </a:lnTo>
                  <a:lnTo>
                    <a:pt x="233" y="302"/>
                  </a:lnTo>
                  <a:lnTo>
                    <a:pt x="233" y="302"/>
                  </a:lnTo>
                  <a:close/>
                  <a:moveTo>
                    <a:pt x="335" y="193"/>
                  </a:moveTo>
                  <a:lnTo>
                    <a:pt x="335" y="193"/>
                  </a:lnTo>
                  <a:lnTo>
                    <a:pt x="336" y="193"/>
                  </a:lnTo>
                  <a:lnTo>
                    <a:pt x="336" y="193"/>
                  </a:lnTo>
                  <a:lnTo>
                    <a:pt x="366" y="178"/>
                  </a:lnTo>
                  <a:lnTo>
                    <a:pt x="366" y="178"/>
                  </a:lnTo>
                  <a:lnTo>
                    <a:pt x="424" y="148"/>
                  </a:lnTo>
                  <a:lnTo>
                    <a:pt x="459" y="131"/>
                  </a:lnTo>
                  <a:lnTo>
                    <a:pt x="459" y="131"/>
                  </a:lnTo>
                  <a:lnTo>
                    <a:pt x="469" y="123"/>
                  </a:lnTo>
                  <a:lnTo>
                    <a:pt x="478" y="115"/>
                  </a:lnTo>
                  <a:lnTo>
                    <a:pt x="482" y="111"/>
                  </a:lnTo>
                  <a:lnTo>
                    <a:pt x="488" y="109"/>
                  </a:lnTo>
                  <a:lnTo>
                    <a:pt x="496" y="107"/>
                  </a:lnTo>
                  <a:lnTo>
                    <a:pt x="506" y="107"/>
                  </a:lnTo>
                  <a:lnTo>
                    <a:pt x="506" y="107"/>
                  </a:lnTo>
                  <a:lnTo>
                    <a:pt x="523" y="107"/>
                  </a:lnTo>
                  <a:lnTo>
                    <a:pt x="533" y="107"/>
                  </a:lnTo>
                  <a:lnTo>
                    <a:pt x="539" y="109"/>
                  </a:lnTo>
                  <a:lnTo>
                    <a:pt x="545" y="115"/>
                  </a:lnTo>
                  <a:lnTo>
                    <a:pt x="545" y="115"/>
                  </a:lnTo>
                  <a:lnTo>
                    <a:pt x="548" y="121"/>
                  </a:lnTo>
                  <a:lnTo>
                    <a:pt x="550" y="121"/>
                  </a:lnTo>
                  <a:lnTo>
                    <a:pt x="552" y="123"/>
                  </a:lnTo>
                  <a:lnTo>
                    <a:pt x="552" y="131"/>
                  </a:lnTo>
                  <a:lnTo>
                    <a:pt x="552" y="131"/>
                  </a:lnTo>
                  <a:lnTo>
                    <a:pt x="552" y="137"/>
                  </a:lnTo>
                  <a:lnTo>
                    <a:pt x="550" y="140"/>
                  </a:lnTo>
                  <a:lnTo>
                    <a:pt x="543" y="146"/>
                  </a:lnTo>
                  <a:lnTo>
                    <a:pt x="533" y="154"/>
                  </a:lnTo>
                  <a:lnTo>
                    <a:pt x="521" y="162"/>
                  </a:lnTo>
                  <a:lnTo>
                    <a:pt x="521" y="162"/>
                  </a:lnTo>
                  <a:lnTo>
                    <a:pt x="517" y="168"/>
                  </a:lnTo>
                  <a:lnTo>
                    <a:pt x="513" y="172"/>
                  </a:lnTo>
                  <a:lnTo>
                    <a:pt x="512" y="179"/>
                  </a:lnTo>
                  <a:lnTo>
                    <a:pt x="508" y="185"/>
                  </a:lnTo>
                  <a:lnTo>
                    <a:pt x="504" y="189"/>
                  </a:lnTo>
                  <a:lnTo>
                    <a:pt x="498" y="193"/>
                  </a:lnTo>
                  <a:lnTo>
                    <a:pt x="498" y="193"/>
                  </a:lnTo>
                  <a:lnTo>
                    <a:pt x="477" y="205"/>
                  </a:lnTo>
                  <a:lnTo>
                    <a:pt x="469" y="209"/>
                  </a:lnTo>
                  <a:lnTo>
                    <a:pt x="467" y="209"/>
                  </a:lnTo>
                  <a:lnTo>
                    <a:pt x="467" y="209"/>
                  </a:lnTo>
                  <a:lnTo>
                    <a:pt x="459" y="207"/>
                  </a:lnTo>
                  <a:lnTo>
                    <a:pt x="443" y="205"/>
                  </a:lnTo>
                  <a:lnTo>
                    <a:pt x="420" y="201"/>
                  </a:lnTo>
                  <a:lnTo>
                    <a:pt x="420" y="201"/>
                  </a:lnTo>
                  <a:lnTo>
                    <a:pt x="405" y="209"/>
                  </a:lnTo>
                  <a:lnTo>
                    <a:pt x="377" y="226"/>
                  </a:lnTo>
                  <a:lnTo>
                    <a:pt x="352" y="244"/>
                  </a:lnTo>
                  <a:lnTo>
                    <a:pt x="344" y="252"/>
                  </a:lnTo>
                  <a:lnTo>
                    <a:pt x="342" y="254"/>
                  </a:lnTo>
                  <a:lnTo>
                    <a:pt x="342" y="255"/>
                  </a:lnTo>
                  <a:lnTo>
                    <a:pt x="342" y="255"/>
                  </a:lnTo>
                  <a:lnTo>
                    <a:pt x="346" y="257"/>
                  </a:lnTo>
                  <a:lnTo>
                    <a:pt x="352" y="257"/>
                  </a:lnTo>
                  <a:lnTo>
                    <a:pt x="370" y="255"/>
                  </a:lnTo>
                  <a:lnTo>
                    <a:pt x="389" y="248"/>
                  </a:lnTo>
                  <a:lnTo>
                    <a:pt x="397" y="244"/>
                  </a:lnTo>
                  <a:lnTo>
                    <a:pt x="405" y="240"/>
                  </a:lnTo>
                  <a:lnTo>
                    <a:pt x="405" y="240"/>
                  </a:lnTo>
                  <a:lnTo>
                    <a:pt x="414" y="230"/>
                  </a:lnTo>
                  <a:lnTo>
                    <a:pt x="422" y="224"/>
                  </a:lnTo>
                  <a:lnTo>
                    <a:pt x="426" y="222"/>
                  </a:lnTo>
                  <a:lnTo>
                    <a:pt x="430" y="222"/>
                  </a:lnTo>
                  <a:lnTo>
                    <a:pt x="436" y="222"/>
                  </a:lnTo>
                  <a:lnTo>
                    <a:pt x="443" y="224"/>
                  </a:lnTo>
                  <a:lnTo>
                    <a:pt x="443" y="224"/>
                  </a:lnTo>
                  <a:lnTo>
                    <a:pt x="465" y="234"/>
                  </a:lnTo>
                  <a:lnTo>
                    <a:pt x="475" y="234"/>
                  </a:lnTo>
                  <a:lnTo>
                    <a:pt x="490" y="232"/>
                  </a:lnTo>
                  <a:lnTo>
                    <a:pt x="490" y="232"/>
                  </a:lnTo>
                  <a:lnTo>
                    <a:pt x="527" y="224"/>
                  </a:lnTo>
                  <a:lnTo>
                    <a:pt x="541" y="224"/>
                  </a:lnTo>
                  <a:lnTo>
                    <a:pt x="545" y="224"/>
                  </a:lnTo>
                  <a:lnTo>
                    <a:pt x="545" y="224"/>
                  </a:lnTo>
                  <a:lnTo>
                    <a:pt x="545" y="228"/>
                  </a:lnTo>
                  <a:lnTo>
                    <a:pt x="548" y="236"/>
                  </a:lnTo>
                  <a:lnTo>
                    <a:pt x="548" y="240"/>
                  </a:lnTo>
                  <a:lnTo>
                    <a:pt x="547" y="242"/>
                  </a:lnTo>
                  <a:lnTo>
                    <a:pt x="543" y="246"/>
                  </a:lnTo>
                  <a:lnTo>
                    <a:pt x="537" y="248"/>
                  </a:lnTo>
                  <a:lnTo>
                    <a:pt x="537" y="248"/>
                  </a:lnTo>
                  <a:lnTo>
                    <a:pt x="510" y="252"/>
                  </a:lnTo>
                  <a:lnTo>
                    <a:pt x="490" y="255"/>
                  </a:lnTo>
                  <a:lnTo>
                    <a:pt x="490" y="255"/>
                  </a:lnTo>
                  <a:lnTo>
                    <a:pt x="484" y="257"/>
                  </a:lnTo>
                  <a:lnTo>
                    <a:pt x="484" y="259"/>
                  </a:lnTo>
                  <a:lnTo>
                    <a:pt x="484" y="263"/>
                  </a:lnTo>
                  <a:lnTo>
                    <a:pt x="482" y="263"/>
                  </a:lnTo>
                  <a:lnTo>
                    <a:pt x="482" y="263"/>
                  </a:lnTo>
                  <a:lnTo>
                    <a:pt x="482" y="263"/>
                  </a:lnTo>
                  <a:lnTo>
                    <a:pt x="482" y="265"/>
                  </a:lnTo>
                  <a:lnTo>
                    <a:pt x="486" y="269"/>
                  </a:lnTo>
                  <a:lnTo>
                    <a:pt x="494" y="273"/>
                  </a:lnTo>
                  <a:lnTo>
                    <a:pt x="500" y="273"/>
                  </a:lnTo>
                  <a:lnTo>
                    <a:pt x="506" y="271"/>
                  </a:lnTo>
                  <a:lnTo>
                    <a:pt x="506" y="271"/>
                  </a:lnTo>
                  <a:lnTo>
                    <a:pt x="541" y="259"/>
                  </a:lnTo>
                  <a:lnTo>
                    <a:pt x="568" y="248"/>
                  </a:lnTo>
                  <a:lnTo>
                    <a:pt x="568" y="248"/>
                  </a:lnTo>
                  <a:lnTo>
                    <a:pt x="570" y="242"/>
                  </a:lnTo>
                  <a:lnTo>
                    <a:pt x="570" y="232"/>
                  </a:lnTo>
                  <a:lnTo>
                    <a:pt x="566" y="205"/>
                  </a:lnTo>
                  <a:lnTo>
                    <a:pt x="566" y="191"/>
                  </a:lnTo>
                  <a:lnTo>
                    <a:pt x="568" y="183"/>
                  </a:lnTo>
                  <a:lnTo>
                    <a:pt x="568" y="181"/>
                  </a:lnTo>
                  <a:lnTo>
                    <a:pt x="570" y="179"/>
                  </a:lnTo>
                  <a:lnTo>
                    <a:pt x="572" y="181"/>
                  </a:lnTo>
                  <a:lnTo>
                    <a:pt x="576" y="185"/>
                  </a:lnTo>
                  <a:lnTo>
                    <a:pt x="576" y="185"/>
                  </a:lnTo>
                  <a:lnTo>
                    <a:pt x="578" y="191"/>
                  </a:lnTo>
                  <a:lnTo>
                    <a:pt x="580" y="195"/>
                  </a:lnTo>
                  <a:lnTo>
                    <a:pt x="580" y="205"/>
                  </a:lnTo>
                  <a:lnTo>
                    <a:pt x="576" y="220"/>
                  </a:lnTo>
                  <a:lnTo>
                    <a:pt x="576" y="226"/>
                  </a:lnTo>
                  <a:lnTo>
                    <a:pt x="578" y="228"/>
                  </a:lnTo>
                  <a:lnTo>
                    <a:pt x="580" y="230"/>
                  </a:lnTo>
                  <a:lnTo>
                    <a:pt x="589" y="232"/>
                  </a:lnTo>
                  <a:lnTo>
                    <a:pt x="607" y="232"/>
                  </a:lnTo>
                  <a:lnTo>
                    <a:pt x="607" y="232"/>
                  </a:lnTo>
                  <a:lnTo>
                    <a:pt x="646" y="228"/>
                  </a:lnTo>
                  <a:lnTo>
                    <a:pt x="673" y="222"/>
                  </a:lnTo>
                  <a:lnTo>
                    <a:pt x="692" y="220"/>
                  </a:lnTo>
                  <a:lnTo>
                    <a:pt x="700" y="222"/>
                  </a:lnTo>
                  <a:lnTo>
                    <a:pt x="708" y="224"/>
                  </a:lnTo>
                  <a:lnTo>
                    <a:pt x="708" y="224"/>
                  </a:lnTo>
                  <a:lnTo>
                    <a:pt x="762" y="257"/>
                  </a:lnTo>
                  <a:lnTo>
                    <a:pt x="774" y="263"/>
                  </a:lnTo>
                  <a:lnTo>
                    <a:pt x="786" y="267"/>
                  </a:lnTo>
                  <a:lnTo>
                    <a:pt x="788" y="267"/>
                  </a:lnTo>
                  <a:lnTo>
                    <a:pt x="790" y="265"/>
                  </a:lnTo>
                  <a:lnTo>
                    <a:pt x="788" y="261"/>
                  </a:lnTo>
                  <a:lnTo>
                    <a:pt x="786" y="255"/>
                  </a:lnTo>
                  <a:lnTo>
                    <a:pt x="786" y="255"/>
                  </a:lnTo>
                  <a:lnTo>
                    <a:pt x="774" y="232"/>
                  </a:lnTo>
                  <a:lnTo>
                    <a:pt x="766" y="215"/>
                  </a:lnTo>
                  <a:lnTo>
                    <a:pt x="760" y="209"/>
                  </a:lnTo>
                  <a:lnTo>
                    <a:pt x="755" y="205"/>
                  </a:lnTo>
                  <a:lnTo>
                    <a:pt x="745" y="201"/>
                  </a:lnTo>
                  <a:lnTo>
                    <a:pt x="731" y="201"/>
                  </a:lnTo>
                  <a:lnTo>
                    <a:pt x="731" y="201"/>
                  </a:lnTo>
                  <a:lnTo>
                    <a:pt x="700" y="205"/>
                  </a:lnTo>
                  <a:lnTo>
                    <a:pt x="671" y="209"/>
                  </a:lnTo>
                  <a:lnTo>
                    <a:pt x="648" y="211"/>
                  </a:lnTo>
                  <a:lnTo>
                    <a:pt x="638" y="211"/>
                  </a:lnTo>
                  <a:lnTo>
                    <a:pt x="630" y="209"/>
                  </a:lnTo>
                  <a:lnTo>
                    <a:pt x="630" y="209"/>
                  </a:lnTo>
                  <a:lnTo>
                    <a:pt x="615" y="201"/>
                  </a:lnTo>
                  <a:lnTo>
                    <a:pt x="599" y="191"/>
                  </a:lnTo>
                  <a:lnTo>
                    <a:pt x="591" y="187"/>
                  </a:lnTo>
                  <a:lnTo>
                    <a:pt x="585" y="181"/>
                  </a:lnTo>
                  <a:lnTo>
                    <a:pt x="583" y="176"/>
                  </a:lnTo>
                  <a:lnTo>
                    <a:pt x="583" y="170"/>
                  </a:lnTo>
                  <a:lnTo>
                    <a:pt x="583" y="170"/>
                  </a:lnTo>
                  <a:lnTo>
                    <a:pt x="591" y="158"/>
                  </a:lnTo>
                  <a:lnTo>
                    <a:pt x="601" y="146"/>
                  </a:lnTo>
                  <a:lnTo>
                    <a:pt x="607" y="142"/>
                  </a:lnTo>
                  <a:lnTo>
                    <a:pt x="615" y="140"/>
                  </a:lnTo>
                  <a:lnTo>
                    <a:pt x="622" y="139"/>
                  </a:lnTo>
                  <a:lnTo>
                    <a:pt x="630" y="139"/>
                  </a:lnTo>
                  <a:lnTo>
                    <a:pt x="630" y="139"/>
                  </a:lnTo>
                  <a:lnTo>
                    <a:pt x="642" y="142"/>
                  </a:lnTo>
                  <a:lnTo>
                    <a:pt x="661" y="148"/>
                  </a:lnTo>
                  <a:lnTo>
                    <a:pt x="710" y="166"/>
                  </a:lnTo>
                  <a:lnTo>
                    <a:pt x="735" y="174"/>
                  </a:lnTo>
                  <a:lnTo>
                    <a:pt x="755" y="179"/>
                  </a:lnTo>
                  <a:lnTo>
                    <a:pt x="766" y="181"/>
                  </a:lnTo>
                  <a:lnTo>
                    <a:pt x="770" y="179"/>
                  </a:lnTo>
                  <a:lnTo>
                    <a:pt x="770" y="178"/>
                  </a:lnTo>
                  <a:lnTo>
                    <a:pt x="770" y="178"/>
                  </a:lnTo>
                  <a:lnTo>
                    <a:pt x="762" y="160"/>
                  </a:lnTo>
                  <a:lnTo>
                    <a:pt x="757" y="150"/>
                  </a:lnTo>
                  <a:lnTo>
                    <a:pt x="749" y="140"/>
                  </a:lnTo>
                  <a:lnTo>
                    <a:pt x="737" y="129"/>
                  </a:lnTo>
                  <a:lnTo>
                    <a:pt x="722" y="119"/>
                  </a:lnTo>
                  <a:lnTo>
                    <a:pt x="702" y="109"/>
                  </a:lnTo>
                  <a:lnTo>
                    <a:pt x="677" y="100"/>
                  </a:lnTo>
                  <a:lnTo>
                    <a:pt x="677" y="100"/>
                  </a:lnTo>
                  <a:lnTo>
                    <a:pt x="652" y="92"/>
                  </a:lnTo>
                  <a:lnTo>
                    <a:pt x="628" y="86"/>
                  </a:lnTo>
                  <a:lnTo>
                    <a:pt x="593" y="82"/>
                  </a:lnTo>
                  <a:lnTo>
                    <a:pt x="574" y="78"/>
                  </a:lnTo>
                  <a:lnTo>
                    <a:pt x="570" y="78"/>
                  </a:lnTo>
                  <a:lnTo>
                    <a:pt x="568" y="76"/>
                  </a:lnTo>
                  <a:lnTo>
                    <a:pt x="576" y="45"/>
                  </a:lnTo>
                  <a:lnTo>
                    <a:pt x="576" y="45"/>
                  </a:lnTo>
                  <a:lnTo>
                    <a:pt x="667" y="49"/>
                  </a:lnTo>
                  <a:lnTo>
                    <a:pt x="723" y="49"/>
                  </a:lnTo>
                  <a:lnTo>
                    <a:pt x="739" y="49"/>
                  </a:lnTo>
                  <a:lnTo>
                    <a:pt x="741" y="47"/>
                  </a:lnTo>
                  <a:lnTo>
                    <a:pt x="739" y="45"/>
                  </a:lnTo>
                  <a:lnTo>
                    <a:pt x="739" y="45"/>
                  </a:lnTo>
                  <a:lnTo>
                    <a:pt x="725" y="41"/>
                  </a:lnTo>
                  <a:lnTo>
                    <a:pt x="702" y="37"/>
                  </a:lnTo>
                  <a:lnTo>
                    <a:pt x="644" y="29"/>
                  </a:lnTo>
                  <a:lnTo>
                    <a:pt x="568" y="22"/>
                  </a:lnTo>
                  <a:lnTo>
                    <a:pt x="568" y="22"/>
                  </a:lnTo>
                  <a:lnTo>
                    <a:pt x="564" y="20"/>
                  </a:lnTo>
                  <a:lnTo>
                    <a:pt x="562" y="14"/>
                  </a:lnTo>
                  <a:lnTo>
                    <a:pt x="560" y="6"/>
                  </a:lnTo>
                  <a:lnTo>
                    <a:pt x="560" y="6"/>
                  </a:lnTo>
                  <a:lnTo>
                    <a:pt x="558" y="2"/>
                  </a:lnTo>
                  <a:lnTo>
                    <a:pt x="556" y="0"/>
                  </a:lnTo>
                  <a:lnTo>
                    <a:pt x="552" y="0"/>
                  </a:lnTo>
                  <a:lnTo>
                    <a:pt x="548" y="0"/>
                  </a:lnTo>
                  <a:lnTo>
                    <a:pt x="537" y="6"/>
                  </a:lnTo>
                  <a:lnTo>
                    <a:pt x="537" y="6"/>
                  </a:lnTo>
                  <a:lnTo>
                    <a:pt x="541" y="10"/>
                  </a:lnTo>
                  <a:lnTo>
                    <a:pt x="545" y="18"/>
                  </a:lnTo>
                  <a:lnTo>
                    <a:pt x="547" y="24"/>
                  </a:lnTo>
                  <a:lnTo>
                    <a:pt x="547" y="27"/>
                  </a:lnTo>
                  <a:lnTo>
                    <a:pt x="543" y="29"/>
                  </a:lnTo>
                  <a:lnTo>
                    <a:pt x="537" y="29"/>
                  </a:lnTo>
                  <a:lnTo>
                    <a:pt x="537" y="29"/>
                  </a:lnTo>
                  <a:lnTo>
                    <a:pt x="519" y="27"/>
                  </a:lnTo>
                  <a:lnTo>
                    <a:pt x="500" y="25"/>
                  </a:lnTo>
                  <a:lnTo>
                    <a:pt x="478" y="25"/>
                  </a:lnTo>
                  <a:lnTo>
                    <a:pt x="451" y="29"/>
                  </a:lnTo>
                  <a:lnTo>
                    <a:pt x="451" y="29"/>
                  </a:lnTo>
                  <a:lnTo>
                    <a:pt x="391" y="41"/>
                  </a:lnTo>
                  <a:lnTo>
                    <a:pt x="368" y="45"/>
                  </a:lnTo>
                  <a:lnTo>
                    <a:pt x="360" y="49"/>
                  </a:lnTo>
                  <a:lnTo>
                    <a:pt x="358" y="53"/>
                  </a:lnTo>
                  <a:lnTo>
                    <a:pt x="358" y="53"/>
                  </a:lnTo>
                  <a:lnTo>
                    <a:pt x="358" y="61"/>
                  </a:lnTo>
                  <a:lnTo>
                    <a:pt x="358" y="63"/>
                  </a:lnTo>
                  <a:lnTo>
                    <a:pt x="362" y="64"/>
                  </a:lnTo>
                  <a:lnTo>
                    <a:pt x="366" y="64"/>
                  </a:lnTo>
                  <a:lnTo>
                    <a:pt x="373" y="64"/>
                  </a:lnTo>
                  <a:lnTo>
                    <a:pt x="397" y="61"/>
                  </a:lnTo>
                  <a:lnTo>
                    <a:pt x="397" y="61"/>
                  </a:lnTo>
                  <a:lnTo>
                    <a:pt x="418" y="55"/>
                  </a:lnTo>
                  <a:lnTo>
                    <a:pt x="430" y="51"/>
                  </a:lnTo>
                  <a:lnTo>
                    <a:pt x="443" y="47"/>
                  </a:lnTo>
                  <a:lnTo>
                    <a:pt x="475" y="45"/>
                  </a:lnTo>
                  <a:lnTo>
                    <a:pt x="475" y="45"/>
                  </a:lnTo>
                  <a:lnTo>
                    <a:pt x="510" y="43"/>
                  </a:lnTo>
                  <a:lnTo>
                    <a:pt x="531" y="41"/>
                  </a:lnTo>
                  <a:lnTo>
                    <a:pt x="541" y="41"/>
                  </a:lnTo>
                  <a:lnTo>
                    <a:pt x="543" y="43"/>
                  </a:lnTo>
                  <a:lnTo>
                    <a:pt x="545" y="45"/>
                  </a:lnTo>
                  <a:lnTo>
                    <a:pt x="545" y="45"/>
                  </a:lnTo>
                  <a:lnTo>
                    <a:pt x="548" y="59"/>
                  </a:lnTo>
                  <a:lnTo>
                    <a:pt x="548" y="63"/>
                  </a:lnTo>
                  <a:lnTo>
                    <a:pt x="545" y="68"/>
                  </a:lnTo>
                  <a:lnTo>
                    <a:pt x="545" y="68"/>
                  </a:lnTo>
                  <a:lnTo>
                    <a:pt x="545" y="70"/>
                  </a:lnTo>
                  <a:lnTo>
                    <a:pt x="547" y="72"/>
                  </a:lnTo>
                  <a:lnTo>
                    <a:pt x="552" y="74"/>
                  </a:lnTo>
                  <a:lnTo>
                    <a:pt x="550" y="76"/>
                  </a:lnTo>
                  <a:lnTo>
                    <a:pt x="543" y="78"/>
                  </a:lnTo>
                  <a:lnTo>
                    <a:pt x="498" y="84"/>
                  </a:lnTo>
                  <a:lnTo>
                    <a:pt x="498" y="84"/>
                  </a:lnTo>
                  <a:lnTo>
                    <a:pt x="465" y="90"/>
                  </a:lnTo>
                  <a:lnTo>
                    <a:pt x="438" y="98"/>
                  </a:lnTo>
                  <a:lnTo>
                    <a:pt x="412" y="107"/>
                  </a:lnTo>
                  <a:lnTo>
                    <a:pt x="393" y="119"/>
                  </a:lnTo>
                  <a:lnTo>
                    <a:pt x="377" y="129"/>
                  </a:lnTo>
                  <a:lnTo>
                    <a:pt x="364" y="139"/>
                  </a:lnTo>
                  <a:lnTo>
                    <a:pt x="356" y="148"/>
                  </a:lnTo>
                  <a:lnTo>
                    <a:pt x="350" y="154"/>
                  </a:lnTo>
                  <a:lnTo>
                    <a:pt x="350" y="154"/>
                  </a:lnTo>
                  <a:lnTo>
                    <a:pt x="342" y="166"/>
                  </a:lnTo>
                  <a:lnTo>
                    <a:pt x="335" y="179"/>
                  </a:lnTo>
                  <a:lnTo>
                    <a:pt x="333" y="189"/>
                  </a:lnTo>
                  <a:lnTo>
                    <a:pt x="333" y="193"/>
                  </a:lnTo>
                  <a:lnTo>
                    <a:pt x="335" y="193"/>
                  </a:lnTo>
                  <a:lnTo>
                    <a:pt x="335" y="193"/>
                  </a:lnTo>
                  <a:close/>
                  <a:moveTo>
                    <a:pt x="653" y="68"/>
                  </a:moveTo>
                  <a:lnTo>
                    <a:pt x="653" y="68"/>
                  </a:lnTo>
                  <a:lnTo>
                    <a:pt x="696" y="82"/>
                  </a:lnTo>
                  <a:lnTo>
                    <a:pt x="762" y="100"/>
                  </a:lnTo>
                  <a:lnTo>
                    <a:pt x="762" y="100"/>
                  </a:lnTo>
                  <a:lnTo>
                    <a:pt x="784" y="105"/>
                  </a:lnTo>
                  <a:lnTo>
                    <a:pt x="793" y="107"/>
                  </a:lnTo>
                  <a:lnTo>
                    <a:pt x="793" y="107"/>
                  </a:lnTo>
                  <a:lnTo>
                    <a:pt x="797" y="107"/>
                  </a:lnTo>
                  <a:lnTo>
                    <a:pt x="801" y="105"/>
                  </a:lnTo>
                  <a:lnTo>
                    <a:pt x="805" y="103"/>
                  </a:lnTo>
                  <a:lnTo>
                    <a:pt x="805" y="100"/>
                  </a:lnTo>
                  <a:lnTo>
                    <a:pt x="807" y="92"/>
                  </a:lnTo>
                  <a:lnTo>
                    <a:pt x="809" y="84"/>
                  </a:lnTo>
                  <a:lnTo>
                    <a:pt x="809" y="84"/>
                  </a:lnTo>
                  <a:lnTo>
                    <a:pt x="807" y="80"/>
                  </a:lnTo>
                  <a:lnTo>
                    <a:pt x="803" y="78"/>
                  </a:lnTo>
                  <a:lnTo>
                    <a:pt x="784" y="72"/>
                  </a:lnTo>
                  <a:lnTo>
                    <a:pt x="758" y="70"/>
                  </a:lnTo>
                  <a:lnTo>
                    <a:pt x="731" y="68"/>
                  </a:lnTo>
                  <a:lnTo>
                    <a:pt x="731" y="68"/>
                  </a:lnTo>
                  <a:lnTo>
                    <a:pt x="704" y="66"/>
                  </a:lnTo>
                  <a:lnTo>
                    <a:pt x="679" y="68"/>
                  </a:lnTo>
                  <a:lnTo>
                    <a:pt x="653" y="68"/>
                  </a:lnTo>
                  <a:lnTo>
                    <a:pt x="653" y="68"/>
                  </a:lnTo>
                  <a:close/>
                  <a:moveTo>
                    <a:pt x="895" y="146"/>
                  </a:moveTo>
                  <a:lnTo>
                    <a:pt x="895" y="146"/>
                  </a:lnTo>
                  <a:lnTo>
                    <a:pt x="897" y="158"/>
                  </a:lnTo>
                  <a:lnTo>
                    <a:pt x="897" y="166"/>
                  </a:lnTo>
                  <a:lnTo>
                    <a:pt x="895" y="170"/>
                  </a:lnTo>
                  <a:lnTo>
                    <a:pt x="895" y="170"/>
                  </a:lnTo>
                  <a:lnTo>
                    <a:pt x="891" y="174"/>
                  </a:lnTo>
                  <a:lnTo>
                    <a:pt x="883" y="178"/>
                  </a:lnTo>
                  <a:lnTo>
                    <a:pt x="877" y="179"/>
                  </a:lnTo>
                  <a:lnTo>
                    <a:pt x="871" y="178"/>
                  </a:lnTo>
                  <a:lnTo>
                    <a:pt x="865" y="176"/>
                  </a:lnTo>
                  <a:lnTo>
                    <a:pt x="856" y="170"/>
                  </a:lnTo>
                  <a:lnTo>
                    <a:pt x="856" y="170"/>
                  </a:lnTo>
                  <a:lnTo>
                    <a:pt x="836" y="160"/>
                  </a:lnTo>
                  <a:lnTo>
                    <a:pt x="823" y="152"/>
                  </a:lnTo>
                  <a:lnTo>
                    <a:pt x="811" y="150"/>
                  </a:lnTo>
                  <a:lnTo>
                    <a:pt x="809" y="152"/>
                  </a:lnTo>
                  <a:lnTo>
                    <a:pt x="809" y="154"/>
                  </a:lnTo>
                  <a:lnTo>
                    <a:pt x="809" y="154"/>
                  </a:lnTo>
                  <a:lnTo>
                    <a:pt x="811" y="158"/>
                  </a:lnTo>
                  <a:lnTo>
                    <a:pt x="817" y="164"/>
                  </a:lnTo>
                  <a:lnTo>
                    <a:pt x="836" y="179"/>
                  </a:lnTo>
                  <a:lnTo>
                    <a:pt x="879" y="217"/>
                  </a:lnTo>
                  <a:lnTo>
                    <a:pt x="879" y="217"/>
                  </a:lnTo>
                  <a:lnTo>
                    <a:pt x="899" y="236"/>
                  </a:lnTo>
                  <a:lnTo>
                    <a:pt x="914" y="255"/>
                  </a:lnTo>
                  <a:lnTo>
                    <a:pt x="926" y="271"/>
                  </a:lnTo>
                  <a:lnTo>
                    <a:pt x="934" y="279"/>
                  </a:lnTo>
                  <a:lnTo>
                    <a:pt x="934" y="279"/>
                  </a:lnTo>
                  <a:lnTo>
                    <a:pt x="937" y="281"/>
                  </a:lnTo>
                  <a:lnTo>
                    <a:pt x="945" y="283"/>
                  </a:lnTo>
                  <a:lnTo>
                    <a:pt x="953" y="289"/>
                  </a:lnTo>
                  <a:lnTo>
                    <a:pt x="965" y="302"/>
                  </a:lnTo>
                  <a:lnTo>
                    <a:pt x="965" y="302"/>
                  </a:lnTo>
                  <a:lnTo>
                    <a:pt x="974" y="318"/>
                  </a:lnTo>
                  <a:lnTo>
                    <a:pt x="978" y="330"/>
                  </a:lnTo>
                  <a:lnTo>
                    <a:pt x="982" y="333"/>
                  </a:lnTo>
                  <a:lnTo>
                    <a:pt x="984" y="337"/>
                  </a:lnTo>
                  <a:lnTo>
                    <a:pt x="990" y="339"/>
                  </a:lnTo>
                  <a:lnTo>
                    <a:pt x="996" y="341"/>
                  </a:lnTo>
                  <a:lnTo>
                    <a:pt x="996" y="341"/>
                  </a:lnTo>
                  <a:lnTo>
                    <a:pt x="1009" y="345"/>
                  </a:lnTo>
                  <a:lnTo>
                    <a:pt x="1023" y="349"/>
                  </a:lnTo>
                  <a:lnTo>
                    <a:pt x="1031" y="351"/>
                  </a:lnTo>
                  <a:lnTo>
                    <a:pt x="1033" y="351"/>
                  </a:lnTo>
                  <a:lnTo>
                    <a:pt x="1035" y="349"/>
                  </a:lnTo>
                  <a:lnTo>
                    <a:pt x="1035" y="349"/>
                  </a:lnTo>
                  <a:lnTo>
                    <a:pt x="1035" y="341"/>
                  </a:lnTo>
                  <a:lnTo>
                    <a:pt x="1031" y="330"/>
                  </a:lnTo>
                  <a:lnTo>
                    <a:pt x="1025" y="320"/>
                  </a:lnTo>
                  <a:lnTo>
                    <a:pt x="1019" y="310"/>
                  </a:lnTo>
                  <a:lnTo>
                    <a:pt x="1019" y="310"/>
                  </a:lnTo>
                  <a:lnTo>
                    <a:pt x="1013" y="300"/>
                  </a:lnTo>
                  <a:lnTo>
                    <a:pt x="1011" y="291"/>
                  </a:lnTo>
                  <a:lnTo>
                    <a:pt x="1009" y="283"/>
                  </a:lnTo>
                  <a:lnTo>
                    <a:pt x="1005" y="281"/>
                  </a:lnTo>
                  <a:lnTo>
                    <a:pt x="1004" y="279"/>
                  </a:lnTo>
                  <a:lnTo>
                    <a:pt x="1004" y="279"/>
                  </a:lnTo>
                  <a:lnTo>
                    <a:pt x="996" y="279"/>
                  </a:lnTo>
                  <a:lnTo>
                    <a:pt x="990" y="281"/>
                  </a:lnTo>
                  <a:lnTo>
                    <a:pt x="986" y="281"/>
                  </a:lnTo>
                  <a:lnTo>
                    <a:pt x="982" y="279"/>
                  </a:lnTo>
                  <a:lnTo>
                    <a:pt x="976" y="277"/>
                  </a:lnTo>
                  <a:lnTo>
                    <a:pt x="972" y="271"/>
                  </a:lnTo>
                  <a:lnTo>
                    <a:pt x="972" y="271"/>
                  </a:lnTo>
                  <a:lnTo>
                    <a:pt x="955" y="248"/>
                  </a:lnTo>
                  <a:lnTo>
                    <a:pt x="949" y="240"/>
                  </a:lnTo>
                  <a:lnTo>
                    <a:pt x="941" y="232"/>
                  </a:lnTo>
                  <a:lnTo>
                    <a:pt x="941" y="232"/>
                  </a:lnTo>
                  <a:lnTo>
                    <a:pt x="932" y="224"/>
                  </a:lnTo>
                  <a:lnTo>
                    <a:pt x="924" y="217"/>
                  </a:lnTo>
                  <a:lnTo>
                    <a:pt x="916" y="209"/>
                  </a:lnTo>
                  <a:lnTo>
                    <a:pt x="916" y="205"/>
                  </a:lnTo>
                  <a:lnTo>
                    <a:pt x="918" y="201"/>
                  </a:lnTo>
                  <a:lnTo>
                    <a:pt x="918" y="201"/>
                  </a:lnTo>
                  <a:lnTo>
                    <a:pt x="926" y="193"/>
                  </a:lnTo>
                  <a:lnTo>
                    <a:pt x="930" y="191"/>
                  </a:lnTo>
                  <a:lnTo>
                    <a:pt x="934" y="185"/>
                  </a:lnTo>
                  <a:lnTo>
                    <a:pt x="934" y="185"/>
                  </a:lnTo>
                  <a:lnTo>
                    <a:pt x="934" y="181"/>
                  </a:lnTo>
                  <a:lnTo>
                    <a:pt x="930" y="174"/>
                  </a:lnTo>
                  <a:lnTo>
                    <a:pt x="916" y="160"/>
                  </a:lnTo>
                  <a:lnTo>
                    <a:pt x="902" y="148"/>
                  </a:lnTo>
                  <a:lnTo>
                    <a:pt x="897" y="146"/>
                  </a:lnTo>
                  <a:lnTo>
                    <a:pt x="895" y="146"/>
                  </a:lnTo>
                  <a:lnTo>
                    <a:pt x="895" y="146"/>
                  </a:lnTo>
                  <a:lnTo>
                    <a:pt x="895" y="146"/>
                  </a:lnTo>
                  <a:close/>
                  <a:moveTo>
                    <a:pt x="428" y="302"/>
                  </a:moveTo>
                  <a:lnTo>
                    <a:pt x="428" y="302"/>
                  </a:lnTo>
                  <a:lnTo>
                    <a:pt x="428" y="296"/>
                  </a:lnTo>
                  <a:lnTo>
                    <a:pt x="430" y="289"/>
                  </a:lnTo>
                  <a:lnTo>
                    <a:pt x="436" y="277"/>
                  </a:lnTo>
                  <a:lnTo>
                    <a:pt x="436" y="273"/>
                  </a:lnTo>
                  <a:lnTo>
                    <a:pt x="436" y="271"/>
                  </a:lnTo>
                  <a:lnTo>
                    <a:pt x="430" y="271"/>
                  </a:lnTo>
                  <a:lnTo>
                    <a:pt x="420" y="271"/>
                  </a:lnTo>
                  <a:lnTo>
                    <a:pt x="420" y="271"/>
                  </a:lnTo>
                  <a:lnTo>
                    <a:pt x="397" y="277"/>
                  </a:lnTo>
                  <a:lnTo>
                    <a:pt x="375" y="283"/>
                  </a:lnTo>
                  <a:lnTo>
                    <a:pt x="368" y="287"/>
                  </a:lnTo>
                  <a:lnTo>
                    <a:pt x="362" y="293"/>
                  </a:lnTo>
                  <a:lnTo>
                    <a:pt x="358" y="296"/>
                  </a:lnTo>
                  <a:lnTo>
                    <a:pt x="358" y="302"/>
                  </a:lnTo>
                  <a:lnTo>
                    <a:pt x="358" y="302"/>
                  </a:lnTo>
                  <a:lnTo>
                    <a:pt x="360" y="304"/>
                  </a:lnTo>
                  <a:lnTo>
                    <a:pt x="362" y="308"/>
                  </a:lnTo>
                  <a:lnTo>
                    <a:pt x="371" y="312"/>
                  </a:lnTo>
                  <a:lnTo>
                    <a:pt x="383" y="314"/>
                  </a:lnTo>
                  <a:lnTo>
                    <a:pt x="395" y="314"/>
                  </a:lnTo>
                  <a:lnTo>
                    <a:pt x="408" y="314"/>
                  </a:lnTo>
                  <a:lnTo>
                    <a:pt x="418" y="312"/>
                  </a:lnTo>
                  <a:lnTo>
                    <a:pt x="426" y="308"/>
                  </a:lnTo>
                  <a:lnTo>
                    <a:pt x="428" y="306"/>
                  </a:lnTo>
                  <a:lnTo>
                    <a:pt x="428" y="302"/>
                  </a:lnTo>
                  <a:lnTo>
                    <a:pt x="428" y="302"/>
                  </a:lnTo>
                  <a:close/>
                  <a:moveTo>
                    <a:pt x="692" y="255"/>
                  </a:moveTo>
                  <a:lnTo>
                    <a:pt x="692" y="255"/>
                  </a:lnTo>
                  <a:lnTo>
                    <a:pt x="690" y="259"/>
                  </a:lnTo>
                  <a:lnTo>
                    <a:pt x="688" y="263"/>
                  </a:lnTo>
                  <a:lnTo>
                    <a:pt x="683" y="265"/>
                  </a:lnTo>
                  <a:lnTo>
                    <a:pt x="681" y="267"/>
                  </a:lnTo>
                  <a:lnTo>
                    <a:pt x="681" y="269"/>
                  </a:lnTo>
                  <a:lnTo>
                    <a:pt x="692" y="279"/>
                  </a:lnTo>
                  <a:lnTo>
                    <a:pt x="692" y="279"/>
                  </a:lnTo>
                  <a:lnTo>
                    <a:pt x="712" y="296"/>
                  </a:lnTo>
                  <a:lnTo>
                    <a:pt x="731" y="314"/>
                  </a:lnTo>
                  <a:lnTo>
                    <a:pt x="739" y="320"/>
                  </a:lnTo>
                  <a:lnTo>
                    <a:pt x="749" y="326"/>
                  </a:lnTo>
                  <a:lnTo>
                    <a:pt x="757" y="328"/>
                  </a:lnTo>
                  <a:lnTo>
                    <a:pt x="762" y="326"/>
                  </a:lnTo>
                  <a:lnTo>
                    <a:pt x="762" y="326"/>
                  </a:lnTo>
                  <a:lnTo>
                    <a:pt x="772" y="320"/>
                  </a:lnTo>
                  <a:lnTo>
                    <a:pt x="776" y="320"/>
                  </a:lnTo>
                  <a:lnTo>
                    <a:pt x="776" y="318"/>
                  </a:lnTo>
                  <a:lnTo>
                    <a:pt x="776" y="316"/>
                  </a:lnTo>
                  <a:lnTo>
                    <a:pt x="774" y="312"/>
                  </a:lnTo>
                  <a:lnTo>
                    <a:pt x="762" y="302"/>
                  </a:lnTo>
                  <a:lnTo>
                    <a:pt x="762" y="302"/>
                  </a:lnTo>
                  <a:lnTo>
                    <a:pt x="743" y="285"/>
                  </a:lnTo>
                  <a:lnTo>
                    <a:pt x="720" y="267"/>
                  </a:lnTo>
                  <a:lnTo>
                    <a:pt x="700" y="254"/>
                  </a:lnTo>
                  <a:lnTo>
                    <a:pt x="694" y="254"/>
                  </a:lnTo>
                  <a:lnTo>
                    <a:pt x="692" y="254"/>
                  </a:lnTo>
                  <a:lnTo>
                    <a:pt x="692" y="255"/>
                  </a:lnTo>
                  <a:lnTo>
                    <a:pt x="692" y="255"/>
                  </a:lnTo>
                  <a:close/>
                  <a:moveTo>
                    <a:pt x="848" y="419"/>
                  </a:moveTo>
                  <a:lnTo>
                    <a:pt x="848" y="419"/>
                  </a:lnTo>
                  <a:lnTo>
                    <a:pt x="832" y="421"/>
                  </a:lnTo>
                  <a:lnTo>
                    <a:pt x="815" y="423"/>
                  </a:lnTo>
                  <a:lnTo>
                    <a:pt x="801" y="423"/>
                  </a:lnTo>
                  <a:lnTo>
                    <a:pt x="797" y="425"/>
                  </a:lnTo>
                  <a:lnTo>
                    <a:pt x="793" y="427"/>
                  </a:lnTo>
                  <a:lnTo>
                    <a:pt x="793" y="427"/>
                  </a:lnTo>
                  <a:lnTo>
                    <a:pt x="792" y="431"/>
                  </a:lnTo>
                  <a:lnTo>
                    <a:pt x="793" y="435"/>
                  </a:lnTo>
                  <a:lnTo>
                    <a:pt x="799" y="443"/>
                  </a:lnTo>
                  <a:lnTo>
                    <a:pt x="803" y="450"/>
                  </a:lnTo>
                  <a:lnTo>
                    <a:pt x="803" y="454"/>
                  </a:lnTo>
                  <a:lnTo>
                    <a:pt x="801" y="458"/>
                  </a:lnTo>
                  <a:lnTo>
                    <a:pt x="801" y="458"/>
                  </a:lnTo>
                  <a:lnTo>
                    <a:pt x="793" y="466"/>
                  </a:lnTo>
                  <a:lnTo>
                    <a:pt x="786" y="474"/>
                  </a:lnTo>
                  <a:lnTo>
                    <a:pt x="784" y="478"/>
                  </a:lnTo>
                  <a:lnTo>
                    <a:pt x="784" y="482"/>
                  </a:lnTo>
                  <a:lnTo>
                    <a:pt x="788" y="482"/>
                  </a:lnTo>
                  <a:lnTo>
                    <a:pt x="793" y="482"/>
                  </a:lnTo>
                  <a:lnTo>
                    <a:pt x="793" y="482"/>
                  </a:lnTo>
                  <a:lnTo>
                    <a:pt x="809" y="476"/>
                  </a:lnTo>
                  <a:lnTo>
                    <a:pt x="821" y="470"/>
                  </a:lnTo>
                  <a:lnTo>
                    <a:pt x="832" y="466"/>
                  </a:lnTo>
                  <a:lnTo>
                    <a:pt x="836" y="464"/>
                  </a:lnTo>
                  <a:lnTo>
                    <a:pt x="840" y="466"/>
                  </a:lnTo>
                  <a:lnTo>
                    <a:pt x="840" y="466"/>
                  </a:lnTo>
                  <a:lnTo>
                    <a:pt x="848" y="470"/>
                  </a:lnTo>
                  <a:lnTo>
                    <a:pt x="858" y="474"/>
                  </a:lnTo>
                  <a:lnTo>
                    <a:pt x="862" y="474"/>
                  </a:lnTo>
                  <a:lnTo>
                    <a:pt x="865" y="474"/>
                  </a:lnTo>
                  <a:lnTo>
                    <a:pt x="869" y="470"/>
                  </a:lnTo>
                  <a:lnTo>
                    <a:pt x="871" y="466"/>
                  </a:lnTo>
                  <a:lnTo>
                    <a:pt x="871" y="466"/>
                  </a:lnTo>
                  <a:lnTo>
                    <a:pt x="873" y="460"/>
                  </a:lnTo>
                  <a:lnTo>
                    <a:pt x="873" y="452"/>
                  </a:lnTo>
                  <a:lnTo>
                    <a:pt x="871" y="443"/>
                  </a:lnTo>
                  <a:lnTo>
                    <a:pt x="869" y="435"/>
                  </a:lnTo>
                  <a:lnTo>
                    <a:pt x="865" y="427"/>
                  </a:lnTo>
                  <a:lnTo>
                    <a:pt x="860" y="423"/>
                  </a:lnTo>
                  <a:lnTo>
                    <a:pt x="854" y="419"/>
                  </a:lnTo>
                  <a:lnTo>
                    <a:pt x="848" y="419"/>
                  </a:lnTo>
                  <a:lnTo>
                    <a:pt x="848" y="419"/>
                  </a:lnTo>
                  <a:close/>
                  <a:moveTo>
                    <a:pt x="303" y="396"/>
                  </a:moveTo>
                  <a:lnTo>
                    <a:pt x="303" y="396"/>
                  </a:lnTo>
                  <a:lnTo>
                    <a:pt x="294" y="400"/>
                  </a:lnTo>
                  <a:lnTo>
                    <a:pt x="286" y="404"/>
                  </a:lnTo>
                  <a:lnTo>
                    <a:pt x="272" y="413"/>
                  </a:lnTo>
                  <a:lnTo>
                    <a:pt x="263" y="425"/>
                  </a:lnTo>
                  <a:lnTo>
                    <a:pt x="257" y="435"/>
                  </a:lnTo>
                  <a:lnTo>
                    <a:pt x="257" y="435"/>
                  </a:lnTo>
                  <a:lnTo>
                    <a:pt x="255" y="445"/>
                  </a:lnTo>
                  <a:lnTo>
                    <a:pt x="255" y="456"/>
                  </a:lnTo>
                  <a:lnTo>
                    <a:pt x="255" y="460"/>
                  </a:lnTo>
                  <a:lnTo>
                    <a:pt x="257" y="462"/>
                  </a:lnTo>
                  <a:lnTo>
                    <a:pt x="261" y="466"/>
                  </a:lnTo>
                  <a:lnTo>
                    <a:pt x="265" y="466"/>
                  </a:lnTo>
                  <a:lnTo>
                    <a:pt x="265" y="466"/>
                  </a:lnTo>
                  <a:lnTo>
                    <a:pt x="268" y="466"/>
                  </a:lnTo>
                  <a:lnTo>
                    <a:pt x="272" y="464"/>
                  </a:lnTo>
                  <a:lnTo>
                    <a:pt x="276" y="456"/>
                  </a:lnTo>
                  <a:lnTo>
                    <a:pt x="282" y="448"/>
                  </a:lnTo>
                  <a:lnTo>
                    <a:pt x="284" y="445"/>
                  </a:lnTo>
                  <a:lnTo>
                    <a:pt x="288" y="443"/>
                  </a:lnTo>
                  <a:lnTo>
                    <a:pt x="288" y="443"/>
                  </a:lnTo>
                  <a:lnTo>
                    <a:pt x="298" y="439"/>
                  </a:lnTo>
                  <a:lnTo>
                    <a:pt x="307" y="437"/>
                  </a:lnTo>
                  <a:lnTo>
                    <a:pt x="315" y="433"/>
                  </a:lnTo>
                  <a:lnTo>
                    <a:pt x="319" y="431"/>
                  </a:lnTo>
                  <a:lnTo>
                    <a:pt x="319" y="427"/>
                  </a:lnTo>
                  <a:lnTo>
                    <a:pt x="319" y="427"/>
                  </a:lnTo>
                  <a:lnTo>
                    <a:pt x="321" y="417"/>
                  </a:lnTo>
                  <a:lnTo>
                    <a:pt x="321" y="406"/>
                  </a:lnTo>
                  <a:lnTo>
                    <a:pt x="319" y="400"/>
                  </a:lnTo>
                  <a:lnTo>
                    <a:pt x="317" y="396"/>
                  </a:lnTo>
                  <a:lnTo>
                    <a:pt x="311" y="396"/>
                  </a:lnTo>
                  <a:lnTo>
                    <a:pt x="303" y="396"/>
                  </a:lnTo>
                  <a:lnTo>
                    <a:pt x="303" y="396"/>
                  </a:lnTo>
                  <a:close/>
                  <a:moveTo>
                    <a:pt x="467" y="333"/>
                  </a:moveTo>
                  <a:lnTo>
                    <a:pt x="467" y="333"/>
                  </a:lnTo>
                  <a:lnTo>
                    <a:pt x="461" y="345"/>
                  </a:lnTo>
                  <a:lnTo>
                    <a:pt x="461" y="345"/>
                  </a:lnTo>
                  <a:lnTo>
                    <a:pt x="469" y="343"/>
                  </a:lnTo>
                  <a:lnTo>
                    <a:pt x="482" y="341"/>
                  </a:lnTo>
                  <a:lnTo>
                    <a:pt x="482" y="341"/>
                  </a:lnTo>
                  <a:lnTo>
                    <a:pt x="498" y="339"/>
                  </a:lnTo>
                  <a:lnTo>
                    <a:pt x="512" y="337"/>
                  </a:lnTo>
                  <a:lnTo>
                    <a:pt x="531" y="333"/>
                  </a:lnTo>
                  <a:lnTo>
                    <a:pt x="541" y="328"/>
                  </a:lnTo>
                  <a:lnTo>
                    <a:pt x="545" y="326"/>
                  </a:lnTo>
                  <a:lnTo>
                    <a:pt x="545" y="326"/>
                  </a:lnTo>
                  <a:lnTo>
                    <a:pt x="552" y="308"/>
                  </a:lnTo>
                  <a:lnTo>
                    <a:pt x="556" y="300"/>
                  </a:lnTo>
                  <a:lnTo>
                    <a:pt x="558" y="300"/>
                  </a:lnTo>
                  <a:lnTo>
                    <a:pt x="560" y="302"/>
                  </a:lnTo>
                  <a:lnTo>
                    <a:pt x="560" y="302"/>
                  </a:lnTo>
                  <a:lnTo>
                    <a:pt x="562" y="316"/>
                  </a:lnTo>
                  <a:lnTo>
                    <a:pt x="560" y="335"/>
                  </a:lnTo>
                  <a:lnTo>
                    <a:pt x="560" y="357"/>
                  </a:lnTo>
                  <a:lnTo>
                    <a:pt x="560" y="357"/>
                  </a:lnTo>
                  <a:lnTo>
                    <a:pt x="558" y="355"/>
                  </a:lnTo>
                  <a:lnTo>
                    <a:pt x="552" y="351"/>
                  </a:lnTo>
                  <a:lnTo>
                    <a:pt x="548" y="351"/>
                  </a:lnTo>
                  <a:lnTo>
                    <a:pt x="543" y="351"/>
                  </a:lnTo>
                  <a:lnTo>
                    <a:pt x="537" y="353"/>
                  </a:lnTo>
                  <a:lnTo>
                    <a:pt x="529" y="357"/>
                  </a:lnTo>
                  <a:lnTo>
                    <a:pt x="529" y="357"/>
                  </a:lnTo>
                  <a:lnTo>
                    <a:pt x="517" y="365"/>
                  </a:lnTo>
                  <a:lnTo>
                    <a:pt x="510" y="371"/>
                  </a:lnTo>
                  <a:lnTo>
                    <a:pt x="504" y="378"/>
                  </a:lnTo>
                  <a:lnTo>
                    <a:pt x="498" y="388"/>
                  </a:lnTo>
                  <a:lnTo>
                    <a:pt x="498" y="388"/>
                  </a:lnTo>
                  <a:lnTo>
                    <a:pt x="496" y="394"/>
                  </a:lnTo>
                  <a:lnTo>
                    <a:pt x="494" y="400"/>
                  </a:lnTo>
                  <a:lnTo>
                    <a:pt x="496" y="410"/>
                  </a:lnTo>
                  <a:lnTo>
                    <a:pt x="498" y="419"/>
                  </a:lnTo>
                  <a:lnTo>
                    <a:pt x="498" y="427"/>
                  </a:lnTo>
                  <a:lnTo>
                    <a:pt x="498" y="427"/>
                  </a:lnTo>
                  <a:lnTo>
                    <a:pt x="496" y="435"/>
                  </a:lnTo>
                  <a:lnTo>
                    <a:pt x="498" y="443"/>
                  </a:lnTo>
                  <a:lnTo>
                    <a:pt x="498" y="450"/>
                  </a:lnTo>
                  <a:lnTo>
                    <a:pt x="498" y="450"/>
                  </a:lnTo>
                  <a:lnTo>
                    <a:pt x="500" y="452"/>
                  </a:lnTo>
                  <a:lnTo>
                    <a:pt x="504" y="452"/>
                  </a:lnTo>
                  <a:lnTo>
                    <a:pt x="508" y="452"/>
                  </a:lnTo>
                  <a:lnTo>
                    <a:pt x="510" y="452"/>
                  </a:lnTo>
                  <a:lnTo>
                    <a:pt x="512" y="448"/>
                  </a:lnTo>
                  <a:lnTo>
                    <a:pt x="513" y="443"/>
                  </a:lnTo>
                  <a:lnTo>
                    <a:pt x="513" y="443"/>
                  </a:lnTo>
                  <a:lnTo>
                    <a:pt x="515" y="435"/>
                  </a:lnTo>
                  <a:lnTo>
                    <a:pt x="519" y="427"/>
                  </a:lnTo>
                  <a:lnTo>
                    <a:pt x="529" y="411"/>
                  </a:lnTo>
                  <a:lnTo>
                    <a:pt x="545" y="388"/>
                  </a:lnTo>
                  <a:lnTo>
                    <a:pt x="545" y="388"/>
                  </a:lnTo>
                  <a:lnTo>
                    <a:pt x="548" y="380"/>
                  </a:lnTo>
                  <a:lnTo>
                    <a:pt x="550" y="378"/>
                  </a:lnTo>
                  <a:lnTo>
                    <a:pt x="552" y="380"/>
                  </a:lnTo>
                  <a:lnTo>
                    <a:pt x="552" y="380"/>
                  </a:lnTo>
                  <a:lnTo>
                    <a:pt x="556" y="386"/>
                  </a:lnTo>
                  <a:lnTo>
                    <a:pt x="560" y="396"/>
                  </a:lnTo>
                  <a:lnTo>
                    <a:pt x="560" y="396"/>
                  </a:lnTo>
                  <a:lnTo>
                    <a:pt x="560" y="406"/>
                  </a:lnTo>
                  <a:lnTo>
                    <a:pt x="556" y="415"/>
                  </a:lnTo>
                  <a:lnTo>
                    <a:pt x="554" y="427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4" y="445"/>
                  </a:lnTo>
                  <a:lnTo>
                    <a:pt x="560" y="452"/>
                  </a:lnTo>
                  <a:lnTo>
                    <a:pt x="562" y="456"/>
                  </a:lnTo>
                  <a:lnTo>
                    <a:pt x="564" y="454"/>
                  </a:lnTo>
                  <a:lnTo>
                    <a:pt x="566" y="450"/>
                  </a:lnTo>
                  <a:lnTo>
                    <a:pt x="568" y="443"/>
                  </a:lnTo>
                  <a:lnTo>
                    <a:pt x="568" y="443"/>
                  </a:lnTo>
                  <a:lnTo>
                    <a:pt x="572" y="408"/>
                  </a:lnTo>
                  <a:lnTo>
                    <a:pt x="574" y="398"/>
                  </a:lnTo>
                  <a:lnTo>
                    <a:pt x="574" y="396"/>
                  </a:lnTo>
                  <a:lnTo>
                    <a:pt x="576" y="396"/>
                  </a:lnTo>
                  <a:lnTo>
                    <a:pt x="576" y="396"/>
                  </a:lnTo>
                  <a:lnTo>
                    <a:pt x="587" y="400"/>
                  </a:lnTo>
                  <a:lnTo>
                    <a:pt x="593" y="402"/>
                  </a:lnTo>
                  <a:lnTo>
                    <a:pt x="599" y="404"/>
                  </a:lnTo>
                  <a:lnTo>
                    <a:pt x="599" y="404"/>
                  </a:lnTo>
                  <a:lnTo>
                    <a:pt x="607" y="408"/>
                  </a:lnTo>
                  <a:lnTo>
                    <a:pt x="615" y="410"/>
                  </a:lnTo>
                  <a:lnTo>
                    <a:pt x="617" y="410"/>
                  </a:lnTo>
                  <a:lnTo>
                    <a:pt x="618" y="410"/>
                  </a:lnTo>
                  <a:lnTo>
                    <a:pt x="618" y="408"/>
                  </a:lnTo>
                  <a:lnTo>
                    <a:pt x="615" y="404"/>
                  </a:lnTo>
                  <a:lnTo>
                    <a:pt x="615" y="404"/>
                  </a:lnTo>
                  <a:lnTo>
                    <a:pt x="589" y="380"/>
                  </a:lnTo>
                  <a:lnTo>
                    <a:pt x="576" y="365"/>
                  </a:lnTo>
                  <a:lnTo>
                    <a:pt x="576" y="294"/>
                  </a:lnTo>
                  <a:lnTo>
                    <a:pt x="576" y="294"/>
                  </a:lnTo>
                  <a:lnTo>
                    <a:pt x="583" y="310"/>
                  </a:lnTo>
                  <a:lnTo>
                    <a:pt x="591" y="320"/>
                  </a:lnTo>
                  <a:lnTo>
                    <a:pt x="595" y="324"/>
                  </a:lnTo>
                  <a:lnTo>
                    <a:pt x="599" y="326"/>
                  </a:lnTo>
                  <a:lnTo>
                    <a:pt x="599" y="326"/>
                  </a:lnTo>
                  <a:lnTo>
                    <a:pt x="605" y="326"/>
                  </a:lnTo>
                  <a:lnTo>
                    <a:pt x="611" y="326"/>
                  </a:lnTo>
                  <a:lnTo>
                    <a:pt x="615" y="328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1" y="355"/>
                  </a:lnTo>
                  <a:lnTo>
                    <a:pt x="611" y="365"/>
                  </a:lnTo>
                  <a:lnTo>
                    <a:pt x="613" y="371"/>
                  </a:lnTo>
                  <a:lnTo>
                    <a:pt x="615" y="372"/>
                  </a:lnTo>
                  <a:lnTo>
                    <a:pt x="615" y="372"/>
                  </a:lnTo>
                  <a:lnTo>
                    <a:pt x="617" y="376"/>
                  </a:lnTo>
                  <a:lnTo>
                    <a:pt x="618" y="382"/>
                  </a:lnTo>
                  <a:lnTo>
                    <a:pt x="622" y="396"/>
                  </a:lnTo>
                  <a:lnTo>
                    <a:pt x="624" y="400"/>
                  </a:lnTo>
                  <a:lnTo>
                    <a:pt x="626" y="404"/>
                  </a:lnTo>
                  <a:lnTo>
                    <a:pt x="628" y="402"/>
                  </a:lnTo>
                  <a:lnTo>
                    <a:pt x="630" y="396"/>
                  </a:lnTo>
                  <a:lnTo>
                    <a:pt x="630" y="396"/>
                  </a:lnTo>
                  <a:lnTo>
                    <a:pt x="632" y="378"/>
                  </a:lnTo>
                  <a:lnTo>
                    <a:pt x="634" y="363"/>
                  </a:lnTo>
                  <a:lnTo>
                    <a:pt x="634" y="353"/>
                  </a:lnTo>
                  <a:lnTo>
                    <a:pt x="636" y="351"/>
                  </a:lnTo>
                  <a:lnTo>
                    <a:pt x="638" y="349"/>
                  </a:lnTo>
                  <a:lnTo>
                    <a:pt x="638" y="349"/>
                  </a:lnTo>
                  <a:lnTo>
                    <a:pt x="642" y="351"/>
                  </a:lnTo>
                  <a:lnTo>
                    <a:pt x="646" y="357"/>
                  </a:lnTo>
                  <a:lnTo>
                    <a:pt x="653" y="372"/>
                  </a:lnTo>
                  <a:lnTo>
                    <a:pt x="653" y="372"/>
                  </a:lnTo>
                  <a:lnTo>
                    <a:pt x="659" y="380"/>
                  </a:lnTo>
                  <a:lnTo>
                    <a:pt x="665" y="386"/>
                  </a:lnTo>
                  <a:lnTo>
                    <a:pt x="671" y="394"/>
                  </a:lnTo>
                  <a:lnTo>
                    <a:pt x="677" y="404"/>
                  </a:lnTo>
                  <a:lnTo>
                    <a:pt x="677" y="404"/>
                  </a:lnTo>
                  <a:lnTo>
                    <a:pt x="683" y="427"/>
                  </a:lnTo>
                  <a:lnTo>
                    <a:pt x="685" y="443"/>
                  </a:lnTo>
                  <a:lnTo>
                    <a:pt x="685" y="443"/>
                  </a:lnTo>
                  <a:lnTo>
                    <a:pt x="685" y="445"/>
                  </a:lnTo>
                  <a:lnTo>
                    <a:pt x="681" y="443"/>
                  </a:lnTo>
                  <a:lnTo>
                    <a:pt x="669" y="437"/>
                  </a:lnTo>
                  <a:lnTo>
                    <a:pt x="659" y="431"/>
                  </a:lnTo>
                  <a:lnTo>
                    <a:pt x="655" y="431"/>
                  </a:lnTo>
                  <a:lnTo>
                    <a:pt x="653" y="435"/>
                  </a:lnTo>
                  <a:lnTo>
                    <a:pt x="653" y="435"/>
                  </a:lnTo>
                  <a:lnTo>
                    <a:pt x="655" y="441"/>
                  </a:lnTo>
                  <a:lnTo>
                    <a:pt x="661" y="450"/>
                  </a:lnTo>
                  <a:lnTo>
                    <a:pt x="669" y="460"/>
                  </a:lnTo>
                  <a:lnTo>
                    <a:pt x="679" y="470"/>
                  </a:lnTo>
                  <a:lnTo>
                    <a:pt x="687" y="478"/>
                  </a:lnTo>
                  <a:lnTo>
                    <a:pt x="696" y="482"/>
                  </a:lnTo>
                  <a:lnTo>
                    <a:pt x="700" y="482"/>
                  </a:lnTo>
                  <a:lnTo>
                    <a:pt x="704" y="482"/>
                  </a:lnTo>
                  <a:lnTo>
                    <a:pt x="706" y="478"/>
                  </a:lnTo>
                  <a:lnTo>
                    <a:pt x="708" y="474"/>
                  </a:lnTo>
                  <a:lnTo>
                    <a:pt x="708" y="474"/>
                  </a:lnTo>
                  <a:lnTo>
                    <a:pt x="712" y="452"/>
                  </a:lnTo>
                  <a:lnTo>
                    <a:pt x="714" y="435"/>
                  </a:lnTo>
                  <a:lnTo>
                    <a:pt x="714" y="421"/>
                  </a:lnTo>
                  <a:lnTo>
                    <a:pt x="712" y="415"/>
                  </a:lnTo>
                  <a:lnTo>
                    <a:pt x="708" y="411"/>
                  </a:lnTo>
                  <a:lnTo>
                    <a:pt x="708" y="411"/>
                  </a:lnTo>
                  <a:lnTo>
                    <a:pt x="704" y="406"/>
                  </a:lnTo>
                  <a:lnTo>
                    <a:pt x="700" y="398"/>
                  </a:lnTo>
                  <a:lnTo>
                    <a:pt x="690" y="378"/>
                  </a:lnTo>
                  <a:lnTo>
                    <a:pt x="679" y="357"/>
                  </a:lnTo>
                  <a:lnTo>
                    <a:pt x="675" y="347"/>
                  </a:lnTo>
                  <a:lnTo>
                    <a:pt x="669" y="341"/>
                  </a:lnTo>
                  <a:lnTo>
                    <a:pt x="669" y="341"/>
                  </a:lnTo>
                  <a:lnTo>
                    <a:pt x="636" y="314"/>
                  </a:lnTo>
                  <a:lnTo>
                    <a:pt x="618" y="300"/>
                  </a:lnTo>
                  <a:lnTo>
                    <a:pt x="607" y="294"/>
                  </a:lnTo>
                  <a:lnTo>
                    <a:pt x="607" y="294"/>
                  </a:lnTo>
                  <a:lnTo>
                    <a:pt x="603" y="293"/>
                  </a:lnTo>
                  <a:lnTo>
                    <a:pt x="599" y="287"/>
                  </a:lnTo>
                  <a:lnTo>
                    <a:pt x="589" y="273"/>
                  </a:lnTo>
                  <a:lnTo>
                    <a:pt x="580" y="263"/>
                  </a:lnTo>
                  <a:lnTo>
                    <a:pt x="578" y="261"/>
                  </a:lnTo>
                  <a:lnTo>
                    <a:pt x="576" y="263"/>
                  </a:lnTo>
                  <a:lnTo>
                    <a:pt x="576" y="263"/>
                  </a:lnTo>
                  <a:lnTo>
                    <a:pt x="572" y="273"/>
                  </a:lnTo>
                  <a:lnTo>
                    <a:pt x="564" y="285"/>
                  </a:lnTo>
                  <a:lnTo>
                    <a:pt x="558" y="289"/>
                  </a:lnTo>
                  <a:lnTo>
                    <a:pt x="552" y="291"/>
                  </a:lnTo>
                  <a:lnTo>
                    <a:pt x="545" y="294"/>
                  </a:lnTo>
                  <a:lnTo>
                    <a:pt x="537" y="294"/>
                  </a:lnTo>
                  <a:lnTo>
                    <a:pt x="537" y="294"/>
                  </a:lnTo>
                  <a:lnTo>
                    <a:pt x="515" y="294"/>
                  </a:lnTo>
                  <a:lnTo>
                    <a:pt x="508" y="296"/>
                  </a:lnTo>
                  <a:lnTo>
                    <a:pt x="498" y="302"/>
                  </a:lnTo>
                  <a:lnTo>
                    <a:pt x="498" y="302"/>
                  </a:lnTo>
                  <a:lnTo>
                    <a:pt x="486" y="310"/>
                  </a:lnTo>
                  <a:lnTo>
                    <a:pt x="480" y="314"/>
                  </a:lnTo>
                  <a:lnTo>
                    <a:pt x="475" y="322"/>
                  </a:lnTo>
                  <a:lnTo>
                    <a:pt x="467" y="333"/>
                  </a:lnTo>
                  <a:lnTo>
                    <a:pt x="467" y="333"/>
                  </a:lnTo>
                  <a:close/>
                  <a:moveTo>
                    <a:pt x="461" y="345"/>
                  </a:moveTo>
                  <a:lnTo>
                    <a:pt x="461" y="345"/>
                  </a:lnTo>
                  <a:lnTo>
                    <a:pt x="459" y="347"/>
                  </a:lnTo>
                  <a:lnTo>
                    <a:pt x="459" y="351"/>
                  </a:lnTo>
                  <a:lnTo>
                    <a:pt x="459" y="351"/>
                  </a:lnTo>
                  <a:lnTo>
                    <a:pt x="461" y="345"/>
                  </a:lnTo>
                  <a:lnTo>
                    <a:pt x="461" y="345"/>
                  </a:lnTo>
                  <a:close/>
                  <a:moveTo>
                    <a:pt x="467" y="380"/>
                  </a:moveTo>
                  <a:lnTo>
                    <a:pt x="467" y="380"/>
                  </a:lnTo>
                  <a:lnTo>
                    <a:pt x="469" y="376"/>
                  </a:lnTo>
                  <a:lnTo>
                    <a:pt x="467" y="372"/>
                  </a:lnTo>
                  <a:lnTo>
                    <a:pt x="465" y="365"/>
                  </a:lnTo>
                  <a:lnTo>
                    <a:pt x="461" y="357"/>
                  </a:lnTo>
                  <a:lnTo>
                    <a:pt x="459" y="351"/>
                  </a:lnTo>
                  <a:lnTo>
                    <a:pt x="459" y="351"/>
                  </a:lnTo>
                  <a:lnTo>
                    <a:pt x="457" y="361"/>
                  </a:lnTo>
                  <a:lnTo>
                    <a:pt x="451" y="372"/>
                  </a:lnTo>
                  <a:lnTo>
                    <a:pt x="451" y="372"/>
                  </a:lnTo>
                  <a:lnTo>
                    <a:pt x="447" y="382"/>
                  </a:lnTo>
                  <a:lnTo>
                    <a:pt x="445" y="388"/>
                  </a:lnTo>
                  <a:lnTo>
                    <a:pt x="443" y="394"/>
                  </a:lnTo>
                  <a:lnTo>
                    <a:pt x="436" y="404"/>
                  </a:lnTo>
                  <a:lnTo>
                    <a:pt x="436" y="404"/>
                  </a:lnTo>
                  <a:lnTo>
                    <a:pt x="428" y="413"/>
                  </a:lnTo>
                  <a:lnTo>
                    <a:pt x="424" y="419"/>
                  </a:lnTo>
                  <a:lnTo>
                    <a:pt x="422" y="425"/>
                  </a:lnTo>
                  <a:lnTo>
                    <a:pt x="420" y="435"/>
                  </a:lnTo>
                  <a:lnTo>
                    <a:pt x="420" y="435"/>
                  </a:lnTo>
                  <a:lnTo>
                    <a:pt x="420" y="448"/>
                  </a:lnTo>
                  <a:lnTo>
                    <a:pt x="424" y="462"/>
                  </a:lnTo>
                  <a:lnTo>
                    <a:pt x="430" y="476"/>
                  </a:lnTo>
                  <a:lnTo>
                    <a:pt x="436" y="489"/>
                  </a:lnTo>
                  <a:lnTo>
                    <a:pt x="436" y="489"/>
                  </a:lnTo>
                  <a:lnTo>
                    <a:pt x="443" y="501"/>
                  </a:lnTo>
                  <a:lnTo>
                    <a:pt x="449" y="509"/>
                  </a:lnTo>
                  <a:lnTo>
                    <a:pt x="451" y="509"/>
                  </a:lnTo>
                  <a:lnTo>
                    <a:pt x="453" y="507"/>
                  </a:lnTo>
                  <a:lnTo>
                    <a:pt x="451" y="489"/>
                  </a:lnTo>
                  <a:lnTo>
                    <a:pt x="451" y="489"/>
                  </a:lnTo>
                  <a:lnTo>
                    <a:pt x="447" y="470"/>
                  </a:lnTo>
                  <a:lnTo>
                    <a:pt x="445" y="456"/>
                  </a:lnTo>
                  <a:lnTo>
                    <a:pt x="443" y="447"/>
                  </a:lnTo>
                  <a:lnTo>
                    <a:pt x="443" y="435"/>
                  </a:lnTo>
                  <a:lnTo>
                    <a:pt x="443" y="435"/>
                  </a:lnTo>
                  <a:lnTo>
                    <a:pt x="447" y="421"/>
                  </a:lnTo>
                  <a:lnTo>
                    <a:pt x="453" y="408"/>
                  </a:lnTo>
                  <a:lnTo>
                    <a:pt x="461" y="394"/>
                  </a:lnTo>
                  <a:lnTo>
                    <a:pt x="467" y="380"/>
                  </a:lnTo>
                  <a:lnTo>
                    <a:pt x="467" y="380"/>
                  </a:lnTo>
                  <a:close/>
                  <a:moveTo>
                    <a:pt x="233" y="544"/>
                  </a:moveTo>
                  <a:lnTo>
                    <a:pt x="233" y="544"/>
                  </a:lnTo>
                  <a:lnTo>
                    <a:pt x="212" y="548"/>
                  </a:lnTo>
                  <a:lnTo>
                    <a:pt x="210" y="550"/>
                  </a:lnTo>
                  <a:lnTo>
                    <a:pt x="210" y="552"/>
                  </a:lnTo>
                  <a:lnTo>
                    <a:pt x="218" y="560"/>
                  </a:lnTo>
                  <a:lnTo>
                    <a:pt x="218" y="560"/>
                  </a:lnTo>
                  <a:lnTo>
                    <a:pt x="230" y="573"/>
                  </a:lnTo>
                  <a:lnTo>
                    <a:pt x="245" y="589"/>
                  </a:lnTo>
                  <a:lnTo>
                    <a:pt x="259" y="604"/>
                  </a:lnTo>
                  <a:lnTo>
                    <a:pt x="265" y="610"/>
                  </a:lnTo>
                  <a:lnTo>
                    <a:pt x="272" y="614"/>
                  </a:lnTo>
                  <a:lnTo>
                    <a:pt x="272" y="614"/>
                  </a:lnTo>
                  <a:lnTo>
                    <a:pt x="288" y="622"/>
                  </a:lnTo>
                  <a:lnTo>
                    <a:pt x="303" y="630"/>
                  </a:lnTo>
                  <a:lnTo>
                    <a:pt x="315" y="640"/>
                  </a:lnTo>
                  <a:lnTo>
                    <a:pt x="319" y="643"/>
                  </a:lnTo>
                  <a:lnTo>
                    <a:pt x="319" y="645"/>
                  </a:lnTo>
                  <a:lnTo>
                    <a:pt x="319" y="645"/>
                  </a:lnTo>
                  <a:lnTo>
                    <a:pt x="319" y="649"/>
                  </a:lnTo>
                  <a:lnTo>
                    <a:pt x="323" y="655"/>
                  </a:lnTo>
                  <a:lnTo>
                    <a:pt x="325" y="657"/>
                  </a:lnTo>
                  <a:lnTo>
                    <a:pt x="327" y="655"/>
                  </a:lnTo>
                  <a:lnTo>
                    <a:pt x="327" y="653"/>
                  </a:lnTo>
                  <a:lnTo>
                    <a:pt x="327" y="653"/>
                  </a:lnTo>
                  <a:lnTo>
                    <a:pt x="329" y="640"/>
                  </a:lnTo>
                  <a:lnTo>
                    <a:pt x="329" y="636"/>
                  </a:lnTo>
                  <a:lnTo>
                    <a:pt x="327" y="632"/>
                  </a:lnTo>
                  <a:lnTo>
                    <a:pt x="325" y="626"/>
                  </a:lnTo>
                  <a:lnTo>
                    <a:pt x="319" y="622"/>
                  </a:lnTo>
                  <a:lnTo>
                    <a:pt x="319" y="622"/>
                  </a:lnTo>
                  <a:lnTo>
                    <a:pt x="301" y="610"/>
                  </a:lnTo>
                  <a:lnTo>
                    <a:pt x="296" y="606"/>
                  </a:lnTo>
                  <a:lnTo>
                    <a:pt x="288" y="599"/>
                  </a:lnTo>
                  <a:lnTo>
                    <a:pt x="288" y="599"/>
                  </a:lnTo>
                  <a:lnTo>
                    <a:pt x="276" y="583"/>
                  </a:lnTo>
                  <a:lnTo>
                    <a:pt x="263" y="564"/>
                  </a:lnTo>
                  <a:lnTo>
                    <a:pt x="255" y="556"/>
                  </a:lnTo>
                  <a:lnTo>
                    <a:pt x="249" y="548"/>
                  </a:lnTo>
                  <a:lnTo>
                    <a:pt x="241" y="544"/>
                  </a:lnTo>
                  <a:lnTo>
                    <a:pt x="233" y="544"/>
                  </a:lnTo>
                  <a:lnTo>
                    <a:pt x="233" y="544"/>
                  </a:lnTo>
                  <a:close/>
                  <a:moveTo>
                    <a:pt x="187" y="583"/>
                  </a:moveTo>
                  <a:lnTo>
                    <a:pt x="187" y="583"/>
                  </a:lnTo>
                  <a:lnTo>
                    <a:pt x="179" y="587"/>
                  </a:lnTo>
                  <a:lnTo>
                    <a:pt x="175" y="593"/>
                  </a:lnTo>
                  <a:lnTo>
                    <a:pt x="171" y="601"/>
                  </a:lnTo>
                  <a:lnTo>
                    <a:pt x="171" y="614"/>
                  </a:lnTo>
                  <a:lnTo>
                    <a:pt x="171" y="614"/>
                  </a:lnTo>
                  <a:lnTo>
                    <a:pt x="171" y="624"/>
                  </a:lnTo>
                  <a:lnTo>
                    <a:pt x="169" y="632"/>
                  </a:lnTo>
                  <a:lnTo>
                    <a:pt x="165" y="645"/>
                  </a:lnTo>
                  <a:lnTo>
                    <a:pt x="165" y="649"/>
                  </a:lnTo>
                  <a:lnTo>
                    <a:pt x="169" y="655"/>
                  </a:lnTo>
                  <a:lnTo>
                    <a:pt x="175" y="659"/>
                  </a:lnTo>
                  <a:lnTo>
                    <a:pt x="187" y="661"/>
                  </a:lnTo>
                  <a:lnTo>
                    <a:pt x="187" y="661"/>
                  </a:lnTo>
                  <a:lnTo>
                    <a:pt x="222" y="665"/>
                  </a:lnTo>
                  <a:lnTo>
                    <a:pt x="241" y="669"/>
                  </a:lnTo>
                  <a:lnTo>
                    <a:pt x="241" y="669"/>
                  </a:lnTo>
                  <a:lnTo>
                    <a:pt x="247" y="671"/>
                  </a:lnTo>
                  <a:lnTo>
                    <a:pt x="255" y="675"/>
                  </a:lnTo>
                  <a:lnTo>
                    <a:pt x="266" y="684"/>
                  </a:lnTo>
                  <a:lnTo>
                    <a:pt x="270" y="688"/>
                  </a:lnTo>
                  <a:lnTo>
                    <a:pt x="274" y="690"/>
                  </a:lnTo>
                  <a:lnTo>
                    <a:pt x="278" y="690"/>
                  </a:lnTo>
                  <a:lnTo>
                    <a:pt x="280" y="684"/>
                  </a:lnTo>
                  <a:lnTo>
                    <a:pt x="280" y="684"/>
                  </a:lnTo>
                  <a:lnTo>
                    <a:pt x="284" y="673"/>
                  </a:lnTo>
                  <a:lnTo>
                    <a:pt x="286" y="665"/>
                  </a:lnTo>
                  <a:lnTo>
                    <a:pt x="284" y="661"/>
                  </a:lnTo>
                  <a:lnTo>
                    <a:pt x="282" y="659"/>
                  </a:lnTo>
                  <a:lnTo>
                    <a:pt x="272" y="653"/>
                  </a:lnTo>
                  <a:lnTo>
                    <a:pt x="272" y="653"/>
                  </a:lnTo>
                  <a:lnTo>
                    <a:pt x="251" y="645"/>
                  </a:lnTo>
                  <a:lnTo>
                    <a:pt x="233" y="638"/>
                  </a:lnTo>
                  <a:lnTo>
                    <a:pt x="233" y="638"/>
                  </a:lnTo>
                  <a:lnTo>
                    <a:pt x="224" y="634"/>
                  </a:lnTo>
                  <a:lnTo>
                    <a:pt x="218" y="632"/>
                  </a:lnTo>
                  <a:lnTo>
                    <a:pt x="212" y="628"/>
                  </a:lnTo>
                  <a:lnTo>
                    <a:pt x="210" y="622"/>
                  </a:lnTo>
                  <a:lnTo>
                    <a:pt x="210" y="622"/>
                  </a:lnTo>
                  <a:lnTo>
                    <a:pt x="208" y="610"/>
                  </a:lnTo>
                  <a:lnTo>
                    <a:pt x="202" y="595"/>
                  </a:lnTo>
                  <a:lnTo>
                    <a:pt x="198" y="589"/>
                  </a:lnTo>
                  <a:lnTo>
                    <a:pt x="195" y="585"/>
                  </a:lnTo>
                  <a:lnTo>
                    <a:pt x="191" y="581"/>
                  </a:lnTo>
                  <a:lnTo>
                    <a:pt x="187" y="583"/>
                  </a:lnTo>
                  <a:lnTo>
                    <a:pt x="187" y="583"/>
                  </a:lnTo>
                  <a:close/>
                  <a:moveTo>
                    <a:pt x="233" y="700"/>
                  </a:moveTo>
                  <a:lnTo>
                    <a:pt x="233" y="700"/>
                  </a:lnTo>
                  <a:lnTo>
                    <a:pt x="230" y="700"/>
                  </a:lnTo>
                  <a:lnTo>
                    <a:pt x="228" y="702"/>
                  </a:lnTo>
                  <a:lnTo>
                    <a:pt x="226" y="708"/>
                  </a:lnTo>
                  <a:lnTo>
                    <a:pt x="226" y="708"/>
                  </a:lnTo>
                  <a:lnTo>
                    <a:pt x="224" y="714"/>
                  </a:lnTo>
                  <a:lnTo>
                    <a:pt x="222" y="714"/>
                  </a:lnTo>
                  <a:lnTo>
                    <a:pt x="222" y="718"/>
                  </a:lnTo>
                  <a:lnTo>
                    <a:pt x="226" y="723"/>
                  </a:lnTo>
                  <a:lnTo>
                    <a:pt x="226" y="723"/>
                  </a:lnTo>
                  <a:lnTo>
                    <a:pt x="231" y="735"/>
                  </a:lnTo>
                  <a:lnTo>
                    <a:pt x="233" y="747"/>
                  </a:lnTo>
                  <a:lnTo>
                    <a:pt x="233" y="747"/>
                  </a:lnTo>
                  <a:lnTo>
                    <a:pt x="235" y="758"/>
                  </a:lnTo>
                  <a:lnTo>
                    <a:pt x="239" y="770"/>
                  </a:lnTo>
                  <a:lnTo>
                    <a:pt x="243" y="778"/>
                  </a:lnTo>
                  <a:lnTo>
                    <a:pt x="245" y="778"/>
                  </a:lnTo>
                  <a:lnTo>
                    <a:pt x="249" y="778"/>
                  </a:lnTo>
                  <a:lnTo>
                    <a:pt x="249" y="778"/>
                  </a:lnTo>
                  <a:lnTo>
                    <a:pt x="255" y="776"/>
                  </a:lnTo>
                  <a:lnTo>
                    <a:pt x="261" y="774"/>
                  </a:lnTo>
                  <a:lnTo>
                    <a:pt x="265" y="770"/>
                  </a:lnTo>
                  <a:lnTo>
                    <a:pt x="265" y="762"/>
                  </a:lnTo>
                  <a:lnTo>
                    <a:pt x="265" y="762"/>
                  </a:lnTo>
                  <a:lnTo>
                    <a:pt x="263" y="753"/>
                  </a:lnTo>
                  <a:lnTo>
                    <a:pt x="257" y="743"/>
                  </a:lnTo>
                  <a:lnTo>
                    <a:pt x="251" y="733"/>
                  </a:lnTo>
                  <a:lnTo>
                    <a:pt x="249" y="723"/>
                  </a:lnTo>
                  <a:lnTo>
                    <a:pt x="249" y="723"/>
                  </a:lnTo>
                  <a:lnTo>
                    <a:pt x="245" y="714"/>
                  </a:lnTo>
                  <a:lnTo>
                    <a:pt x="241" y="706"/>
                  </a:lnTo>
                  <a:lnTo>
                    <a:pt x="233" y="700"/>
                  </a:lnTo>
                  <a:lnTo>
                    <a:pt x="233" y="700"/>
                  </a:lnTo>
                  <a:close/>
                  <a:moveTo>
                    <a:pt x="669" y="1074"/>
                  </a:moveTo>
                  <a:lnTo>
                    <a:pt x="669" y="1074"/>
                  </a:lnTo>
                  <a:lnTo>
                    <a:pt x="681" y="1074"/>
                  </a:lnTo>
                  <a:lnTo>
                    <a:pt x="698" y="1074"/>
                  </a:lnTo>
                  <a:lnTo>
                    <a:pt x="723" y="1072"/>
                  </a:lnTo>
                  <a:lnTo>
                    <a:pt x="755" y="1074"/>
                  </a:lnTo>
                  <a:lnTo>
                    <a:pt x="755" y="1074"/>
                  </a:lnTo>
                  <a:lnTo>
                    <a:pt x="772" y="1074"/>
                  </a:lnTo>
                  <a:lnTo>
                    <a:pt x="790" y="1072"/>
                  </a:lnTo>
                  <a:lnTo>
                    <a:pt x="807" y="1066"/>
                  </a:lnTo>
                  <a:lnTo>
                    <a:pt x="825" y="1063"/>
                  </a:lnTo>
                  <a:lnTo>
                    <a:pt x="854" y="1051"/>
                  </a:lnTo>
                  <a:lnTo>
                    <a:pt x="869" y="1043"/>
                  </a:lnTo>
                  <a:lnTo>
                    <a:pt x="869" y="1043"/>
                  </a:lnTo>
                  <a:lnTo>
                    <a:pt x="860" y="1047"/>
                  </a:lnTo>
                  <a:lnTo>
                    <a:pt x="832" y="1051"/>
                  </a:lnTo>
                  <a:lnTo>
                    <a:pt x="832" y="1051"/>
                  </a:lnTo>
                  <a:lnTo>
                    <a:pt x="790" y="1055"/>
                  </a:lnTo>
                  <a:lnTo>
                    <a:pt x="755" y="1059"/>
                  </a:lnTo>
                  <a:lnTo>
                    <a:pt x="755" y="1059"/>
                  </a:lnTo>
                  <a:lnTo>
                    <a:pt x="696" y="1066"/>
                  </a:lnTo>
                  <a:lnTo>
                    <a:pt x="673" y="1072"/>
                  </a:lnTo>
                  <a:lnTo>
                    <a:pt x="667" y="1072"/>
                  </a:lnTo>
                  <a:lnTo>
                    <a:pt x="667" y="1074"/>
                  </a:lnTo>
                  <a:lnTo>
                    <a:pt x="669" y="1074"/>
                  </a:lnTo>
                  <a:lnTo>
                    <a:pt x="669" y="1074"/>
                  </a:lnTo>
                  <a:close/>
                  <a:moveTo>
                    <a:pt x="700" y="1105"/>
                  </a:moveTo>
                  <a:lnTo>
                    <a:pt x="700" y="1105"/>
                  </a:lnTo>
                  <a:lnTo>
                    <a:pt x="733" y="1117"/>
                  </a:lnTo>
                  <a:lnTo>
                    <a:pt x="760" y="1127"/>
                  </a:lnTo>
                  <a:lnTo>
                    <a:pt x="774" y="1129"/>
                  </a:lnTo>
                  <a:lnTo>
                    <a:pt x="786" y="1129"/>
                  </a:lnTo>
                  <a:lnTo>
                    <a:pt x="786" y="1129"/>
                  </a:lnTo>
                  <a:lnTo>
                    <a:pt x="811" y="1125"/>
                  </a:lnTo>
                  <a:lnTo>
                    <a:pt x="836" y="1117"/>
                  </a:lnTo>
                  <a:lnTo>
                    <a:pt x="854" y="1109"/>
                  </a:lnTo>
                  <a:lnTo>
                    <a:pt x="858" y="1107"/>
                  </a:lnTo>
                  <a:lnTo>
                    <a:pt x="858" y="1105"/>
                  </a:lnTo>
                  <a:lnTo>
                    <a:pt x="856" y="1105"/>
                  </a:lnTo>
                  <a:lnTo>
                    <a:pt x="856" y="1105"/>
                  </a:lnTo>
                  <a:lnTo>
                    <a:pt x="821" y="1104"/>
                  </a:lnTo>
                  <a:lnTo>
                    <a:pt x="799" y="1104"/>
                  </a:lnTo>
                  <a:lnTo>
                    <a:pt x="778" y="1105"/>
                  </a:lnTo>
                  <a:lnTo>
                    <a:pt x="778" y="1105"/>
                  </a:lnTo>
                  <a:lnTo>
                    <a:pt x="757" y="1107"/>
                  </a:lnTo>
                  <a:lnTo>
                    <a:pt x="731" y="1107"/>
                  </a:lnTo>
                  <a:lnTo>
                    <a:pt x="700" y="1105"/>
                  </a:lnTo>
                  <a:lnTo>
                    <a:pt x="700" y="1105"/>
                  </a:lnTo>
                  <a:close/>
                  <a:moveTo>
                    <a:pt x="412" y="1074"/>
                  </a:moveTo>
                  <a:lnTo>
                    <a:pt x="412" y="1074"/>
                  </a:lnTo>
                  <a:lnTo>
                    <a:pt x="414" y="1074"/>
                  </a:lnTo>
                  <a:lnTo>
                    <a:pt x="414" y="1072"/>
                  </a:lnTo>
                  <a:lnTo>
                    <a:pt x="406" y="1068"/>
                  </a:lnTo>
                  <a:lnTo>
                    <a:pt x="377" y="1059"/>
                  </a:lnTo>
                  <a:lnTo>
                    <a:pt x="311" y="1035"/>
                  </a:lnTo>
                  <a:lnTo>
                    <a:pt x="311" y="1035"/>
                  </a:lnTo>
                  <a:lnTo>
                    <a:pt x="276" y="1024"/>
                  </a:lnTo>
                  <a:lnTo>
                    <a:pt x="265" y="1020"/>
                  </a:lnTo>
                  <a:lnTo>
                    <a:pt x="265" y="1020"/>
                  </a:lnTo>
                  <a:lnTo>
                    <a:pt x="266" y="1026"/>
                  </a:lnTo>
                  <a:lnTo>
                    <a:pt x="274" y="1041"/>
                  </a:lnTo>
                  <a:lnTo>
                    <a:pt x="284" y="1057"/>
                  </a:lnTo>
                  <a:lnTo>
                    <a:pt x="290" y="1063"/>
                  </a:lnTo>
                  <a:lnTo>
                    <a:pt x="296" y="1066"/>
                  </a:lnTo>
                  <a:lnTo>
                    <a:pt x="296" y="1066"/>
                  </a:lnTo>
                  <a:lnTo>
                    <a:pt x="319" y="1070"/>
                  </a:lnTo>
                  <a:lnTo>
                    <a:pt x="356" y="1072"/>
                  </a:lnTo>
                  <a:lnTo>
                    <a:pt x="391" y="1074"/>
                  </a:lnTo>
                  <a:lnTo>
                    <a:pt x="412" y="1074"/>
                  </a:lnTo>
                  <a:lnTo>
                    <a:pt x="412" y="1074"/>
                  </a:lnTo>
                  <a:close/>
                  <a:moveTo>
                    <a:pt x="405" y="1020"/>
                  </a:moveTo>
                  <a:lnTo>
                    <a:pt x="405" y="1020"/>
                  </a:lnTo>
                  <a:lnTo>
                    <a:pt x="385" y="1004"/>
                  </a:lnTo>
                  <a:lnTo>
                    <a:pt x="370" y="994"/>
                  </a:lnTo>
                  <a:lnTo>
                    <a:pt x="358" y="988"/>
                  </a:lnTo>
                  <a:lnTo>
                    <a:pt x="358" y="988"/>
                  </a:lnTo>
                  <a:lnTo>
                    <a:pt x="319" y="983"/>
                  </a:lnTo>
                  <a:lnTo>
                    <a:pt x="296" y="981"/>
                  </a:lnTo>
                  <a:lnTo>
                    <a:pt x="280" y="981"/>
                  </a:lnTo>
                  <a:lnTo>
                    <a:pt x="280" y="981"/>
                  </a:lnTo>
                  <a:lnTo>
                    <a:pt x="280" y="981"/>
                  </a:lnTo>
                  <a:lnTo>
                    <a:pt x="282" y="983"/>
                  </a:lnTo>
                  <a:lnTo>
                    <a:pt x="294" y="987"/>
                  </a:lnTo>
                  <a:lnTo>
                    <a:pt x="335" y="1000"/>
                  </a:lnTo>
                  <a:lnTo>
                    <a:pt x="405" y="1020"/>
                  </a:lnTo>
                  <a:lnTo>
                    <a:pt x="405" y="1020"/>
                  </a:lnTo>
                  <a:close/>
                  <a:moveTo>
                    <a:pt x="226" y="178"/>
                  </a:moveTo>
                  <a:lnTo>
                    <a:pt x="226" y="178"/>
                  </a:lnTo>
                  <a:lnTo>
                    <a:pt x="216" y="170"/>
                  </a:lnTo>
                  <a:lnTo>
                    <a:pt x="212" y="164"/>
                  </a:lnTo>
                  <a:lnTo>
                    <a:pt x="208" y="162"/>
                  </a:lnTo>
                  <a:lnTo>
                    <a:pt x="202" y="162"/>
                  </a:lnTo>
                  <a:lnTo>
                    <a:pt x="202" y="162"/>
                  </a:lnTo>
                  <a:lnTo>
                    <a:pt x="196" y="164"/>
                  </a:lnTo>
                  <a:lnTo>
                    <a:pt x="193" y="166"/>
                  </a:lnTo>
                  <a:lnTo>
                    <a:pt x="189" y="172"/>
                  </a:lnTo>
                  <a:lnTo>
                    <a:pt x="187" y="185"/>
                  </a:lnTo>
                  <a:lnTo>
                    <a:pt x="187" y="185"/>
                  </a:lnTo>
                  <a:lnTo>
                    <a:pt x="185" y="193"/>
                  </a:lnTo>
                  <a:lnTo>
                    <a:pt x="183" y="201"/>
                  </a:lnTo>
                  <a:lnTo>
                    <a:pt x="179" y="213"/>
                  </a:lnTo>
                  <a:lnTo>
                    <a:pt x="177" y="220"/>
                  </a:lnTo>
                  <a:lnTo>
                    <a:pt x="177" y="222"/>
                  </a:lnTo>
                  <a:lnTo>
                    <a:pt x="179" y="224"/>
                  </a:lnTo>
                  <a:lnTo>
                    <a:pt x="179" y="224"/>
                  </a:lnTo>
                  <a:lnTo>
                    <a:pt x="183" y="224"/>
                  </a:lnTo>
                  <a:lnTo>
                    <a:pt x="187" y="222"/>
                  </a:lnTo>
                  <a:lnTo>
                    <a:pt x="195" y="218"/>
                  </a:lnTo>
                  <a:lnTo>
                    <a:pt x="196" y="218"/>
                  </a:lnTo>
                  <a:lnTo>
                    <a:pt x="198" y="220"/>
                  </a:lnTo>
                  <a:lnTo>
                    <a:pt x="196" y="224"/>
                  </a:lnTo>
                  <a:lnTo>
                    <a:pt x="195" y="232"/>
                  </a:lnTo>
                  <a:lnTo>
                    <a:pt x="195" y="232"/>
                  </a:lnTo>
                  <a:lnTo>
                    <a:pt x="191" y="244"/>
                  </a:lnTo>
                  <a:lnTo>
                    <a:pt x="193" y="248"/>
                  </a:lnTo>
                  <a:lnTo>
                    <a:pt x="191" y="252"/>
                  </a:lnTo>
                  <a:lnTo>
                    <a:pt x="179" y="263"/>
                  </a:lnTo>
                  <a:lnTo>
                    <a:pt x="179" y="263"/>
                  </a:lnTo>
                  <a:lnTo>
                    <a:pt x="150" y="296"/>
                  </a:lnTo>
                  <a:lnTo>
                    <a:pt x="140" y="306"/>
                  </a:lnTo>
                  <a:lnTo>
                    <a:pt x="136" y="310"/>
                  </a:lnTo>
                  <a:lnTo>
                    <a:pt x="132" y="310"/>
                  </a:lnTo>
                  <a:lnTo>
                    <a:pt x="132" y="310"/>
                  </a:lnTo>
                  <a:lnTo>
                    <a:pt x="103" y="308"/>
                  </a:lnTo>
                  <a:lnTo>
                    <a:pt x="86" y="308"/>
                  </a:lnTo>
                  <a:lnTo>
                    <a:pt x="80" y="308"/>
                  </a:lnTo>
                  <a:lnTo>
                    <a:pt x="78" y="310"/>
                  </a:lnTo>
                  <a:lnTo>
                    <a:pt x="78" y="310"/>
                  </a:lnTo>
                  <a:lnTo>
                    <a:pt x="80" y="312"/>
                  </a:lnTo>
                  <a:lnTo>
                    <a:pt x="84" y="314"/>
                  </a:lnTo>
                  <a:lnTo>
                    <a:pt x="97" y="318"/>
                  </a:lnTo>
                  <a:lnTo>
                    <a:pt x="111" y="322"/>
                  </a:lnTo>
                  <a:lnTo>
                    <a:pt x="115" y="324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23" y="324"/>
                  </a:lnTo>
                  <a:lnTo>
                    <a:pt x="136" y="314"/>
                  </a:lnTo>
                  <a:lnTo>
                    <a:pt x="152" y="302"/>
                  </a:lnTo>
                  <a:lnTo>
                    <a:pt x="163" y="294"/>
                  </a:lnTo>
                  <a:lnTo>
                    <a:pt x="163" y="294"/>
                  </a:lnTo>
                  <a:lnTo>
                    <a:pt x="173" y="287"/>
                  </a:lnTo>
                  <a:lnTo>
                    <a:pt x="189" y="275"/>
                  </a:lnTo>
                  <a:lnTo>
                    <a:pt x="210" y="255"/>
                  </a:lnTo>
                  <a:lnTo>
                    <a:pt x="210" y="255"/>
                  </a:lnTo>
                  <a:lnTo>
                    <a:pt x="214" y="248"/>
                  </a:lnTo>
                  <a:lnTo>
                    <a:pt x="220" y="232"/>
                  </a:lnTo>
                  <a:lnTo>
                    <a:pt x="226" y="209"/>
                  </a:lnTo>
                  <a:lnTo>
                    <a:pt x="226" y="209"/>
                  </a:lnTo>
                  <a:lnTo>
                    <a:pt x="230" y="203"/>
                  </a:lnTo>
                  <a:lnTo>
                    <a:pt x="233" y="195"/>
                  </a:lnTo>
                  <a:lnTo>
                    <a:pt x="233" y="191"/>
                  </a:lnTo>
                  <a:lnTo>
                    <a:pt x="233" y="187"/>
                  </a:lnTo>
                  <a:lnTo>
                    <a:pt x="231" y="181"/>
                  </a:lnTo>
                  <a:lnTo>
                    <a:pt x="226" y="178"/>
                  </a:lnTo>
                  <a:lnTo>
                    <a:pt x="226" y="178"/>
                  </a:lnTo>
                  <a:close/>
                  <a:moveTo>
                    <a:pt x="86" y="388"/>
                  </a:moveTo>
                  <a:lnTo>
                    <a:pt x="86" y="388"/>
                  </a:lnTo>
                  <a:lnTo>
                    <a:pt x="56" y="382"/>
                  </a:lnTo>
                  <a:lnTo>
                    <a:pt x="37" y="382"/>
                  </a:lnTo>
                  <a:lnTo>
                    <a:pt x="29" y="384"/>
                  </a:lnTo>
                  <a:lnTo>
                    <a:pt x="25" y="386"/>
                  </a:lnTo>
                  <a:lnTo>
                    <a:pt x="23" y="390"/>
                  </a:lnTo>
                  <a:lnTo>
                    <a:pt x="23" y="396"/>
                  </a:lnTo>
                  <a:lnTo>
                    <a:pt x="23" y="396"/>
                  </a:lnTo>
                  <a:lnTo>
                    <a:pt x="25" y="402"/>
                  </a:lnTo>
                  <a:lnTo>
                    <a:pt x="27" y="404"/>
                  </a:lnTo>
                  <a:lnTo>
                    <a:pt x="35" y="410"/>
                  </a:lnTo>
                  <a:lnTo>
                    <a:pt x="37" y="411"/>
                  </a:lnTo>
                  <a:lnTo>
                    <a:pt x="39" y="415"/>
                  </a:lnTo>
                  <a:lnTo>
                    <a:pt x="41" y="421"/>
                  </a:lnTo>
                  <a:lnTo>
                    <a:pt x="39" y="427"/>
                  </a:lnTo>
                  <a:lnTo>
                    <a:pt x="39" y="427"/>
                  </a:lnTo>
                  <a:lnTo>
                    <a:pt x="37" y="450"/>
                  </a:lnTo>
                  <a:lnTo>
                    <a:pt x="35" y="486"/>
                  </a:lnTo>
                  <a:lnTo>
                    <a:pt x="33" y="523"/>
                  </a:lnTo>
                  <a:lnTo>
                    <a:pt x="31" y="552"/>
                  </a:lnTo>
                  <a:lnTo>
                    <a:pt x="31" y="552"/>
                  </a:lnTo>
                  <a:lnTo>
                    <a:pt x="31" y="579"/>
                  </a:lnTo>
                  <a:lnTo>
                    <a:pt x="31" y="610"/>
                  </a:lnTo>
                  <a:lnTo>
                    <a:pt x="33" y="640"/>
                  </a:lnTo>
                  <a:lnTo>
                    <a:pt x="33" y="651"/>
                  </a:lnTo>
                  <a:lnTo>
                    <a:pt x="31" y="661"/>
                  </a:lnTo>
                  <a:lnTo>
                    <a:pt x="31" y="661"/>
                  </a:lnTo>
                  <a:lnTo>
                    <a:pt x="16" y="716"/>
                  </a:lnTo>
                  <a:lnTo>
                    <a:pt x="16" y="716"/>
                  </a:lnTo>
                  <a:lnTo>
                    <a:pt x="10" y="725"/>
                  </a:lnTo>
                  <a:lnTo>
                    <a:pt x="4" y="735"/>
                  </a:lnTo>
                  <a:lnTo>
                    <a:pt x="0" y="747"/>
                  </a:lnTo>
                  <a:lnTo>
                    <a:pt x="0" y="747"/>
                  </a:lnTo>
                  <a:lnTo>
                    <a:pt x="0" y="758"/>
                  </a:lnTo>
                  <a:lnTo>
                    <a:pt x="2" y="770"/>
                  </a:lnTo>
                  <a:lnTo>
                    <a:pt x="6" y="780"/>
                  </a:lnTo>
                  <a:lnTo>
                    <a:pt x="8" y="786"/>
                  </a:lnTo>
                  <a:lnTo>
                    <a:pt x="8" y="786"/>
                  </a:lnTo>
                  <a:lnTo>
                    <a:pt x="31" y="817"/>
                  </a:lnTo>
                  <a:lnTo>
                    <a:pt x="31" y="817"/>
                  </a:lnTo>
                  <a:lnTo>
                    <a:pt x="39" y="895"/>
                  </a:lnTo>
                  <a:lnTo>
                    <a:pt x="47" y="955"/>
                  </a:lnTo>
                  <a:lnTo>
                    <a:pt x="51" y="981"/>
                  </a:lnTo>
                  <a:lnTo>
                    <a:pt x="55" y="996"/>
                  </a:lnTo>
                  <a:lnTo>
                    <a:pt x="55" y="996"/>
                  </a:lnTo>
                  <a:lnTo>
                    <a:pt x="58" y="1004"/>
                  </a:lnTo>
                  <a:lnTo>
                    <a:pt x="64" y="1008"/>
                  </a:lnTo>
                  <a:lnTo>
                    <a:pt x="70" y="1008"/>
                  </a:lnTo>
                  <a:lnTo>
                    <a:pt x="78" y="1008"/>
                  </a:lnTo>
                  <a:lnTo>
                    <a:pt x="90" y="1000"/>
                  </a:lnTo>
                  <a:lnTo>
                    <a:pt x="93" y="996"/>
                  </a:lnTo>
                  <a:lnTo>
                    <a:pt x="93" y="996"/>
                  </a:lnTo>
                  <a:lnTo>
                    <a:pt x="123" y="981"/>
                  </a:lnTo>
                  <a:lnTo>
                    <a:pt x="142" y="971"/>
                  </a:lnTo>
                  <a:lnTo>
                    <a:pt x="148" y="967"/>
                  </a:lnTo>
                  <a:lnTo>
                    <a:pt x="148" y="965"/>
                  </a:lnTo>
                  <a:lnTo>
                    <a:pt x="148" y="965"/>
                  </a:lnTo>
                  <a:lnTo>
                    <a:pt x="134" y="955"/>
                  </a:lnTo>
                  <a:lnTo>
                    <a:pt x="111" y="934"/>
                  </a:lnTo>
                  <a:lnTo>
                    <a:pt x="88" y="911"/>
                  </a:lnTo>
                  <a:lnTo>
                    <a:pt x="80" y="901"/>
                  </a:lnTo>
                  <a:lnTo>
                    <a:pt x="78" y="895"/>
                  </a:lnTo>
                  <a:lnTo>
                    <a:pt x="78" y="895"/>
                  </a:lnTo>
                  <a:lnTo>
                    <a:pt x="76" y="881"/>
                  </a:lnTo>
                  <a:lnTo>
                    <a:pt x="74" y="860"/>
                  </a:lnTo>
                  <a:lnTo>
                    <a:pt x="68" y="836"/>
                  </a:lnTo>
                  <a:lnTo>
                    <a:pt x="62" y="817"/>
                  </a:lnTo>
                  <a:lnTo>
                    <a:pt x="62" y="817"/>
                  </a:lnTo>
                  <a:lnTo>
                    <a:pt x="53" y="799"/>
                  </a:lnTo>
                  <a:lnTo>
                    <a:pt x="43" y="782"/>
                  </a:lnTo>
                  <a:lnTo>
                    <a:pt x="33" y="766"/>
                  </a:lnTo>
                  <a:lnTo>
                    <a:pt x="31" y="760"/>
                  </a:lnTo>
                  <a:lnTo>
                    <a:pt x="31" y="755"/>
                  </a:lnTo>
                  <a:lnTo>
                    <a:pt x="31" y="755"/>
                  </a:lnTo>
                  <a:lnTo>
                    <a:pt x="35" y="741"/>
                  </a:lnTo>
                  <a:lnTo>
                    <a:pt x="41" y="721"/>
                  </a:lnTo>
                  <a:lnTo>
                    <a:pt x="49" y="698"/>
                  </a:lnTo>
                  <a:lnTo>
                    <a:pt x="55" y="677"/>
                  </a:lnTo>
                  <a:lnTo>
                    <a:pt x="55" y="677"/>
                  </a:lnTo>
                  <a:lnTo>
                    <a:pt x="60" y="645"/>
                  </a:lnTo>
                  <a:lnTo>
                    <a:pt x="66" y="597"/>
                  </a:lnTo>
                  <a:lnTo>
                    <a:pt x="78" y="497"/>
                  </a:lnTo>
                  <a:lnTo>
                    <a:pt x="78" y="497"/>
                  </a:lnTo>
                  <a:lnTo>
                    <a:pt x="82" y="478"/>
                  </a:lnTo>
                  <a:lnTo>
                    <a:pt x="88" y="458"/>
                  </a:lnTo>
                  <a:lnTo>
                    <a:pt x="101" y="427"/>
                  </a:lnTo>
                  <a:lnTo>
                    <a:pt x="105" y="413"/>
                  </a:lnTo>
                  <a:lnTo>
                    <a:pt x="105" y="408"/>
                  </a:lnTo>
                  <a:lnTo>
                    <a:pt x="105" y="402"/>
                  </a:lnTo>
                  <a:lnTo>
                    <a:pt x="103" y="398"/>
                  </a:lnTo>
                  <a:lnTo>
                    <a:pt x="99" y="394"/>
                  </a:lnTo>
                  <a:lnTo>
                    <a:pt x="93" y="390"/>
                  </a:lnTo>
                  <a:lnTo>
                    <a:pt x="86" y="388"/>
                  </a:lnTo>
                  <a:lnTo>
                    <a:pt x="86" y="388"/>
                  </a:lnTo>
                  <a:close/>
                  <a:moveTo>
                    <a:pt x="412" y="630"/>
                  </a:moveTo>
                  <a:lnTo>
                    <a:pt x="412" y="630"/>
                  </a:lnTo>
                  <a:lnTo>
                    <a:pt x="412" y="630"/>
                  </a:lnTo>
                  <a:lnTo>
                    <a:pt x="412" y="626"/>
                  </a:lnTo>
                  <a:lnTo>
                    <a:pt x="410" y="614"/>
                  </a:lnTo>
                  <a:lnTo>
                    <a:pt x="405" y="601"/>
                  </a:lnTo>
                  <a:lnTo>
                    <a:pt x="397" y="591"/>
                  </a:lnTo>
                  <a:lnTo>
                    <a:pt x="397" y="591"/>
                  </a:lnTo>
                  <a:lnTo>
                    <a:pt x="391" y="583"/>
                  </a:lnTo>
                  <a:lnTo>
                    <a:pt x="389" y="575"/>
                  </a:lnTo>
                  <a:lnTo>
                    <a:pt x="389" y="552"/>
                  </a:lnTo>
                  <a:lnTo>
                    <a:pt x="389" y="552"/>
                  </a:lnTo>
                  <a:lnTo>
                    <a:pt x="389" y="540"/>
                  </a:lnTo>
                  <a:lnTo>
                    <a:pt x="387" y="536"/>
                  </a:lnTo>
                  <a:lnTo>
                    <a:pt x="385" y="534"/>
                  </a:lnTo>
                  <a:lnTo>
                    <a:pt x="381" y="528"/>
                  </a:lnTo>
                  <a:lnTo>
                    <a:pt x="381" y="528"/>
                  </a:lnTo>
                  <a:lnTo>
                    <a:pt x="377" y="525"/>
                  </a:lnTo>
                  <a:lnTo>
                    <a:pt x="371" y="521"/>
                  </a:lnTo>
                  <a:lnTo>
                    <a:pt x="354" y="513"/>
                  </a:lnTo>
                  <a:lnTo>
                    <a:pt x="319" y="497"/>
                  </a:lnTo>
                  <a:lnTo>
                    <a:pt x="319" y="497"/>
                  </a:lnTo>
                  <a:lnTo>
                    <a:pt x="311" y="495"/>
                  </a:lnTo>
                  <a:lnTo>
                    <a:pt x="303" y="495"/>
                  </a:lnTo>
                  <a:lnTo>
                    <a:pt x="296" y="495"/>
                  </a:lnTo>
                  <a:lnTo>
                    <a:pt x="288" y="499"/>
                  </a:lnTo>
                  <a:lnTo>
                    <a:pt x="274" y="505"/>
                  </a:lnTo>
                  <a:lnTo>
                    <a:pt x="268" y="509"/>
                  </a:lnTo>
                  <a:lnTo>
                    <a:pt x="265" y="513"/>
                  </a:lnTo>
                  <a:lnTo>
                    <a:pt x="265" y="513"/>
                  </a:lnTo>
                  <a:lnTo>
                    <a:pt x="265" y="519"/>
                  </a:lnTo>
                  <a:lnTo>
                    <a:pt x="266" y="525"/>
                  </a:lnTo>
                  <a:lnTo>
                    <a:pt x="270" y="534"/>
                  </a:lnTo>
                  <a:lnTo>
                    <a:pt x="278" y="542"/>
                  </a:lnTo>
                  <a:lnTo>
                    <a:pt x="294" y="562"/>
                  </a:lnTo>
                  <a:lnTo>
                    <a:pt x="311" y="575"/>
                  </a:lnTo>
                  <a:lnTo>
                    <a:pt x="311" y="575"/>
                  </a:lnTo>
                  <a:lnTo>
                    <a:pt x="319" y="579"/>
                  </a:lnTo>
                  <a:lnTo>
                    <a:pt x="327" y="581"/>
                  </a:lnTo>
                  <a:lnTo>
                    <a:pt x="333" y="581"/>
                  </a:lnTo>
                  <a:lnTo>
                    <a:pt x="338" y="581"/>
                  </a:lnTo>
                  <a:lnTo>
                    <a:pt x="346" y="577"/>
                  </a:lnTo>
                  <a:lnTo>
                    <a:pt x="350" y="575"/>
                  </a:lnTo>
                  <a:lnTo>
                    <a:pt x="350" y="575"/>
                  </a:lnTo>
                  <a:lnTo>
                    <a:pt x="362" y="585"/>
                  </a:lnTo>
                  <a:lnTo>
                    <a:pt x="370" y="593"/>
                  </a:lnTo>
                  <a:lnTo>
                    <a:pt x="373" y="599"/>
                  </a:lnTo>
                  <a:lnTo>
                    <a:pt x="373" y="599"/>
                  </a:lnTo>
                  <a:lnTo>
                    <a:pt x="375" y="603"/>
                  </a:lnTo>
                  <a:lnTo>
                    <a:pt x="379" y="610"/>
                  </a:lnTo>
                  <a:lnTo>
                    <a:pt x="387" y="620"/>
                  </a:lnTo>
                  <a:lnTo>
                    <a:pt x="397" y="630"/>
                  </a:lnTo>
                  <a:lnTo>
                    <a:pt x="397" y="630"/>
                  </a:lnTo>
                  <a:lnTo>
                    <a:pt x="406" y="634"/>
                  </a:lnTo>
                  <a:lnTo>
                    <a:pt x="408" y="634"/>
                  </a:lnTo>
                  <a:lnTo>
                    <a:pt x="410" y="634"/>
                  </a:lnTo>
                  <a:lnTo>
                    <a:pt x="410" y="632"/>
                  </a:lnTo>
                  <a:lnTo>
                    <a:pt x="410" y="630"/>
                  </a:lnTo>
                  <a:lnTo>
                    <a:pt x="412" y="630"/>
                  </a:lnTo>
                  <a:lnTo>
                    <a:pt x="412" y="630"/>
                  </a:lnTo>
                  <a:close/>
                  <a:moveTo>
                    <a:pt x="708" y="606"/>
                  </a:moveTo>
                  <a:lnTo>
                    <a:pt x="708" y="606"/>
                  </a:lnTo>
                  <a:lnTo>
                    <a:pt x="710" y="612"/>
                  </a:lnTo>
                  <a:lnTo>
                    <a:pt x="716" y="630"/>
                  </a:lnTo>
                  <a:lnTo>
                    <a:pt x="716" y="630"/>
                  </a:lnTo>
                  <a:lnTo>
                    <a:pt x="733" y="663"/>
                  </a:lnTo>
                  <a:lnTo>
                    <a:pt x="743" y="677"/>
                  </a:lnTo>
                  <a:lnTo>
                    <a:pt x="745" y="679"/>
                  </a:lnTo>
                  <a:lnTo>
                    <a:pt x="747" y="677"/>
                  </a:lnTo>
                  <a:lnTo>
                    <a:pt x="747" y="677"/>
                  </a:lnTo>
                  <a:lnTo>
                    <a:pt x="745" y="663"/>
                  </a:lnTo>
                  <a:lnTo>
                    <a:pt x="743" y="643"/>
                  </a:lnTo>
                  <a:lnTo>
                    <a:pt x="743" y="634"/>
                  </a:lnTo>
                  <a:lnTo>
                    <a:pt x="745" y="626"/>
                  </a:lnTo>
                  <a:lnTo>
                    <a:pt x="749" y="618"/>
                  </a:lnTo>
                  <a:lnTo>
                    <a:pt x="755" y="614"/>
                  </a:lnTo>
                  <a:lnTo>
                    <a:pt x="755" y="614"/>
                  </a:lnTo>
                  <a:lnTo>
                    <a:pt x="770" y="610"/>
                  </a:lnTo>
                  <a:lnTo>
                    <a:pt x="784" y="606"/>
                  </a:lnTo>
                  <a:lnTo>
                    <a:pt x="799" y="603"/>
                  </a:lnTo>
                  <a:lnTo>
                    <a:pt x="807" y="597"/>
                  </a:lnTo>
                  <a:lnTo>
                    <a:pt x="817" y="591"/>
                  </a:lnTo>
                  <a:lnTo>
                    <a:pt x="817" y="591"/>
                  </a:lnTo>
                  <a:lnTo>
                    <a:pt x="832" y="577"/>
                  </a:lnTo>
                  <a:lnTo>
                    <a:pt x="844" y="564"/>
                  </a:lnTo>
                  <a:lnTo>
                    <a:pt x="852" y="554"/>
                  </a:lnTo>
                  <a:lnTo>
                    <a:pt x="856" y="544"/>
                  </a:lnTo>
                  <a:lnTo>
                    <a:pt x="856" y="544"/>
                  </a:lnTo>
                  <a:lnTo>
                    <a:pt x="862" y="526"/>
                  </a:lnTo>
                  <a:lnTo>
                    <a:pt x="864" y="519"/>
                  </a:lnTo>
                  <a:lnTo>
                    <a:pt x="864" y="513"/>
                  </a:lnTo>
                  <a:lnTo>
                    <a:pt x="864" y="513"/>
                  </a:lnTo>
                  <a:lnTo>
                    <a:pt x="862" y="513"/>
                  </a:lnTo>
                  <a:lnTo>
                    <a:pt x="858" y="513"/>
                  </a:lnTo>
                  <a:lnTo>
                    <a:pt x="846" y="513"/>
                  </a:lnTo>
                  <a:lnTo>
                    <a:pt x="830" y="515"/>
                  </a:lnTo>
                  <a:lnTo>
                    <a:pt x="825" y="515"/>
                  </a:lnTo>
                  <a:lnTo>
                    <a:pt x="817" y="513"/>
                  </a:lnTo>
                  <a:lnTo>
                    <a:pt x="817" y="513"/>
                  </a:lnTo>
                  <a:lnTo>
                    <a:pt x="803" y="509"/>
                  </a:lnTo>
                  <a:lnTo>
                    <a:pt x="788" y="509"/>
                  </a:lnTo>
                  <a:lnTo>
                    <a:pt x="774" y="509"/>
                  </a:lnTo>
                  <a:lnTo>
                    <a:pt x="762" y="513"/>
                  </a:lnTo>
                  <a:lnTo>
                    <a:pt x="762" y="513"/>
                  </a:lnTo>
                  <a:lnTo>
                    <a:pt x="758" y="517"/>
                  </a:lnTo>
                  <a:lnTo>
                    <a:pt x="753" y="521"/>
                  </a:lnTo>
                  <a:lnTo>
                    <a:pt x="745" y="534"/>
                  </a:lnTo>
                  <a:lnTo>
                    <a:pt x="739" y="548"/>
                  </a:lnTo>
                  <a:lnTo>
                    <a:pt x="739" y="554"/>
                  </a:lnTo>
                  <a:lnTo>
                    <a:pt x="739" y="560"/>
                  </a:lnTo>
                  <a:lnTo>
                    <a:pt x="739" y="560"/>
                  </a:lnTo>
                  <a:lnTo>
                    <a:pt x="741" y="567"/>
                  </a:lnTo>
                  <a:lnTo>
                    <a:pt x="745" y="573"/>
                  </a:lnTo>
                  <a:lnTo>
                    <a:pt x="745" y="577"/>
                  </a:lnTo>
                  <a:lnTo>
                    <a:pt x="739" y="583"/>
                  </a:lnTo>
                  <a:lnTo>
                    <a:pt x="739" y="583"/>
                  </a:lnTo>
                  <a:lnTo>
                    <a:pt x="722" y="601"/>
                  </a:lnTo>
                  <a:lnTo>
                    <a:pt x="718" y="603"/>
                  </a:lnTo>
                  <a:lnTo>
                    <a:pt x="714" y="604"/>
                  </a:lnTo>
                  <a:lnTo>
                    <a:pt x="710" y="603"/>
                  </a:lnTo>
                  <a:lnTo>
                    <a:pt x="708" y="599"/>
                  </a:lnTo>
                  <a:lnTo>
                    <a:pt x="708" y="599"/>
                  </a:lnTo>
                  <a:lnTo>
                    <a:pt x="702" y="579"/>
                  </a:lnTo>
                  <a:lnTo>
                    <a:pt x="700" y="569"/>
                  </a:lnTo>
                  <a:lnTo>
                    <a:pt x="700" y="560"/>
                  </a:lnTo>
                  <a:lnTo>
                    <a:pt x="700" y="560"/>
                  </a:lnTo>
                  <a:lnTo>
                    <a:pt x="702" y="554"/>
                  </a:lnTo>
                  <a:lnTo>
                    <a:pt x="706" y="546"/>
                  </a:lnTo>
                  <a:lnTo>
                    <a:pt x="718" y="528"/>
                  </a:lnTo>
                  <a:lnTo>
                    <a:pt x="727" y="515"/>
                  </a:lnTo>
                  <a:lnTo>
                    <a:pt x="731" y="509"/>
                  </a:lnTo>
                  <a:lnTo>
                    <a:pt x="731" y="505"/>
                  </a:lnTo>
                  <a:lnTo>
                    <a:pt x="731" y="505"/>
                  </a:lnTo>
                  <a:lnTo>
                    <a:pt x="729" y="503"/>
                  </a:lnTo>
                  <a:lnTo>
                    <a:pt x="727" y="503"/>
                  </a:lnTo>
                  <a:lnTo>
                    <a:pt x="718" y="505"/>
                  </a:lnTo>
                  <a:lnTo>
                    <a:pt x="700" y="513"/>
                  </a:lnTo>
                  <a:lnTo>
                    <a:pt x="700" y="513"/>
                  </a:lnTo>
                  <a:lnTo>
                    <a:pt x="696" y="515"/>
                  </a:lnTo>
                  <a:lnTo>
                    <a:pt x="694" y="521"/>
                  </a:lnTo>
                  <a:lnTo>
                    <a:pt x="688" y="530"/>
                  </a:lnTo>
                  <a:lnTo>
                    <a:pt x="685" y="544"/>
                  </a:lnTo>
                  <a:lnTo>
                    <a:pt x="692" y="599"/>
                  </a:lnTo>
                  <a:lnTo>
                    <a:pt x="708" y="606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22">
              <a:extLst>
                <a:ext uri="{FF2B5EF4-FFF2-40B4-BE49-F238E27FC236}">
                  <a16:creationId xmlns:a16="http://schemas.microsoft.com/office/drawing/2014/main" id="{A5FBD94C-552D-4C64-9998-EB3975B37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0" y="1658938"/>
              <a:ext cx="169863" cy="160338"/>
            </a:xfrm>
            <a:custGeom>
              <a:avLst/>
              <a:gdLst>
                <a:gd name="T0" fmla="*/ 0 w 107"/>
                <a:gd name="T1" fmla="*/ 0 h 101"/>
                <a:gd name="T2" fmla="*/ 0 w 107"/>
                <a:gd name="T3" fmla="*/ 0 h 101"/>
                <a:gd name="T4" fmla="*/ 4 w 107"/>
                <a:gd name="T5" fmla="*/ 14 h 101"/>
                <a:gd name="T6" fmla="*/ 10 w 107"/>
                <a:gd name="T7" fmla="*/ 27 h 101"/>
                <a:gd name="T8" fmla="*/ 15 w 107"/>
                <a:gd name="T9" fmla="*/ 39 h 101"/>
                <a:gd name="T10" fmla="*/ 15 w 107"/>
                <a:gd name="T11" fmla="*/ 39 h 101"/>
                <a:gd name="T12" fmla="*/ 21 w 107"/>
                <a:gd name="T13" fmla="*/ 45 h 101"/>
                <a:gd name="T14" fmla="*/ 33 w 107"/>
                <a:gd name="T15" fmla="*/ 54 h 101"/>
                <a:gd name="T16" fmla="*/ 62 w 107"/>
                <a:gd name="T17" fmla="*/ 76 h 101"/>
                <a:gd name="T18" fmla="*/ 101 w 107"/>
                <a:gd name="T19" fmla="*/ 101 h 101"/>
                <a:gd name="T20" fmla="*/ 101 w 107"/>
                <a:gd name="T21" fmla="*/ 101 h 101"/>
                <a:gd name="T22" fmla="*/ 103 w 107"/>
                <a:gd name="T23" fmla="*/ 99 h 101"/>
                <a:gd name="T24" fmla="*/ 107 w 107"/>
                <a:gd name="T25" fmla="*/ 95 h 101"/>
                <a:gd name="T26" fmla="*/ 107 w 107"/>
                <a:gd name="T27" fmla="*/ 92 h 101"/>
                <a:gd name="T28" fmla="*/ 107 w 107"/>
                <a:gd name="T29" fmla="*/ 86 h 101"/>
                <a:gd name="T30" fmla="*/ 105 w 107"/>
                <a:gd name="T31" fmla="*/ 78 h 101"/>
                <a:gd name="T32" fmla="*/ 101 w 107"/>
                <a:gd name="T33" fmla="*/ 70 h 101"/>
                <a:gd name="T34" fmla="*/ 101 w 107"/>
                <a:gd name="T35" fmla="*/ 70 h 101"/>
                <a:gd name="T36" fmla="*/ 95 w 107"/>
                <a:gd name="T37" fmla="*/ 62 h 101"/>
                <a:gd name="T38" fmla="*/ 87 w 107"/>
                <a:gd name="T39" fmla="*/ 54 h 101"/>
                <a:gd name="T40" fmla="*/ 70 w 107"/>
                <a:gd name="T41" fmla="*/ 43 h 101"/>
                <a:gd name="T42" fmla="*/ 54 w 107"/>
                <a:gd name="T43" fmla="*/ 37 h 101"/>
                <a:gd name="T44" fmla="*/ 49 w 107"/>
                <a:gd name="T45" fmla="*/ 33 h 101"/>
                <a:gd name="T46" fmla="*/ 47 w 107"/>
                <a:gd name="T47" fmla="*/ 31 h 101"/>
                <a:gd name="T48" fmla="*/ 47 w 107"/>
                <a:gd name="T49" fmla="*/ 31 h 101"/>
                <a:gd name="T50" fmla="*/ 37 w 107"/>
                <a:gd name="T51" fmla="*/ 23 h 101"/>
                <a:gd name="T52" fmla="*/ 21 w 107"/>
                <a:gd name="T53" fmla="*/ 14 h 101"/>
                <a:gd name="T54" fmla="*/ 0 w 107"/>
                <a:gd name="T55" fmla="*/ 0 h 101"/>
                <a:gd name="T56" fmla="*/ 0 w 107"/>
                <a:gd name="T5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7" h="101">
                  <a:moveTo>
                    <a:pt x="0" y="0"/>
                  </a:moveTo>
                  <a:lnTo>
                    <a:pt x="0" y="0"/>
                  </a:lnTo>
                  <a:lnTo>
                    <a:pt x="4" y="14"/>
                  </a:lnTo>
                  <a:lnTo>
                    <a:pt x="10" y="27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21" y="45"/>
                  </a:lnTo>
                  <a:lnTo>
                    <a:pt x="33" y="54"/>
                  </a:lnTo>
                  <a:lnTo>
                    <a:pt x="62" y="76"/>
                  </a:lnTo>
                  <a:lnTo>
                    <a:pt x="101" y="101"/>
                  </a:lnTo>
                  <a:lnTo>
                    <a:pt x="101" y="101"/>
                  </a:lnTo>
                  <a:lnTo>
                    <a:pt x="103" y="99"/>
                  </a:lnTo>
                  <a:lnTo>
                    <a:pt x="107" y="95"/>
                  </a:lnTo>
                  <a:lnTo>
                    <a:pt x="107" y="92"/>
                  </a:lnTo>
                  <a:lnTo>
                    <a:pt x="107" y="86"/>
                  </a:lnTo>
                  <a:lnTo>
                    <a:pt x="105" y="78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95" y="62"/>
                  </a:lnTo>
                  <a:lnTo>
                    <a:pt x="87" y="54"/>
                  </a:lnTo>
                  <a:lnTo>
                    <a:pt x="70" y="43"/>
                  </a:lnTo>
                  <a:lnTo>
                    <a:pt x="54" y="37"/>
                  </a:lnTo>
                  <a:lnTo>
                    <a:pt x="49" y="33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37" y="23"/>
                  </a:lnTo>
                  <a:lnTo>
                    <a:pt x="21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23">
              <a:extLst>
                <a:ext uri="{FF2B5EF4-FFF2-40B4-BE49-F238E27FC236}">
                  <a16:creationId xmlns:a16="http://schemas.microsoft.com/office/drawing/2014/main" id="{B4CAD136-86F0-4130-8CB5-9F780EA04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5538" y="1643063"/>
              <a:ext cx="176213" cy="176213"/>
            </a:xfrm>
            <a:custGeom>
              <a:avLst/>
              <a:gdLst>
                <a:gd name="T0" fmla="*/ 2 w 111"/>
                <a:gd name="T1" fmla="*/ 111 h 111"/>
                <a:gd name="T2" fmla="*/ 2 w 111"/>
                <a:gd name="T3" fmla="*/ 111 h 111"/>
                <a:gd name="T4" fmla="*/ 0 w 111"/>
                <a:gd name="T5" fmla="*/ 103 h 111"/>
                <a:gd name="T6" fmla="*/ 0 w 111"/>
                <a:gd name="T7" fmla="*/ 96 h 111"/>
                <a:gd name="T8" fmla="*/ 0 w 111"/>
                <a:gd name="T9" fmla="*/ 88 h 111"/>
                <a:gd name="T10" fmla="*/ 0 w 111"/>
                <a:gd name="T11" fmla="*/ 78 h 111"/>
                <a:gd name="T12" fmla="*/ 6 w 111"/>
                <a:gd name="T13" fmla="*/ 68 h 111"/>
                <a:gd name="T14" fmla="*/ 14 w 111"/>
                <a:gd name="T15" fmla="*/ 63 h 111"/>
                <a:gd name="T16" fmla="*/ 20 w 111"/>
                <a:gd name="T17" fmla="*/ 59 h 111"/>
                <a:gd name="T18" fmla="*/ 25 w 111"/>
                <a:gd name="T19" fmla="*/ 57 h 111"/>
                <a:gd name="T20" fmla="*/ 25 w 111"/>
                <a:gd name="T21" fmla="*/ 57 h 111"/>
                <a:gd name="T22" fmla="*/ 47 w 111"/>
                <a:gd name="T23" fmla="*/ 51 h 111"/>
                <a:gd name="T24" fmla="*/ 58 w 111"/>
                <a:gd name="T25" fmla="*/ 43 h 111"/>
                <a:gd name="T26" fmla="*/ 64 w 111"/>
                <a:gd name="T27" fmla="*/ 37 h 111"/>
                <a:gd name="T28" fmla="*/ 72 w 111"/>
                <a:gd name="T29" fmla="*/ 33 h 111"/>
                <a:gd name="T30" fmla="*/ 72 w 111"/>
                <a:gd name="T31" fmla="*/ 33 h 111"/>
                <a:gd name="T32" fmla="*/ 78 w 111"/>
                <a:gd name="T33" fmla="*/ 29 h 111"/>
                <a:gd name="T34" fmla="*/ 84 w 111"/>
                <a:gd name="T35" fmla="*/ 26 h 111"/>
                <a:gd name="T36" fmla="*/ 95 w 111"/>
                <a:gd name="T37" fmla="*/ 12 h 111"/>
                <a:gd name="T38" fmla="*/ 107 w 111"/>
                <a:gd name="T39" fmla="*/ 2 h 111"/>
                <a:gd name="T40" fmla="*/ 109 w 111"/>
                <a:gd name="T41" fmla="*/ 0 h 111"/>
                <a:gd name="T42" fmla="*/ 111 w 111"/>
                <a:gd name="T43" fmla="*/ 2 h 111"/>
                <a:gd name="T44" fmla="*/ 111 w 111"/>
                <a:gd name="T45" fmla="*/ 2 h 111"/>
                <a:gd name="T46" fmla="*/ 111 w 111"/>
                <a:gd name="T47" fmla="*/ 6 h 111"/>
                <a:gd name="T48" fmla="*/ 109 w 111"/>
                <a:gd name="T49" fmla="*/ 12 h 111"/>
                <a:gd name="T50" fmla="*/ 101 w 111"/>
                <a:gd name="T51" fmla="*/ 26 h 111"/>
                <a:gd name="T52" fmla="*/ 86 w 111"/>
                <a:gd name="T53" fmla="*/ 45 h 111"/>
                <a:gd name="T54" fmla="*/ 64 w 111"/>
                <a:gd name="T55" fmla="*/ 64 h 111"/>
                <a:gd name="T56" fmla="*/ 64 w 111"/>
                <a:gd name="T57" fmla="*/ 64 h 111"/>
                <a:gd name="T58" fmla="*/ 41 w 111"/>
                <a:gd name="T59" fmla="*/ 84 h 111"/>
                <a:gd name="T60" fmla="*/ 21 w 111"/>
                <a:gd name="T61" fmla="*/ 100 h 111"/>
                <a:gd name="T62" fmla="*/ 2 w 111"/>
                <a:gd name="T63" fmla="*/ 111 h 111"/>
                <a:gd name="T64" fmla="*/ 2 w 111"/>
                <a:gd name="T65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" h="111">
                  <a:moveTo>
                    <a:pt x="2" y="111"/>
                  </a:moveTo>
                  <a:lnTo>
                    <a:pt x="2" y="111"/>
                  </a:lnTo>
                  <a:lnTo>
                    <a:pt x="0" y="103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78"/>
                  </a:lnTo>
                  <a:lnTo>
                    <a:pt x="6" y="68"/>
                  </a:lnTo>
                  <a:lnTo>
                    <a:pt x="14" y="63"/>
                  </a:lnTo>
                  <a:lnTo>
                    <a:pt x="20" y="59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47" y="51"/>
                  </a:lnTo>
                  <a:lnTo>
                    <a:pt x="58" y="43"/>
                  </a:lnTo>
                  <a:lnTo>
                    <a:pt x="64" y="37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8" y="29"/>
                  </a:lnTo>
                  <a:lnTo>
                    <a:pt x="84" y="26"/>
                  </a:lnTo>
                  <a:lnTo>
                    <a:pt x="95" y="12"/>
                  </a:lnTo>
                  <a:lnTo>
                    <a:pt x="107" y="2"/>
                  </a:lnTo>
                  <a:lnTo>
                    <a:pt x="109" y="0"/>
                  </a:lnTo>
                  <a:lnTo>
                    <a:pt x="111" y="2"/>
                  </a:lnTo>
                  <a:lnTo>
                    <a:pt x="111" y="2"/>
                  </a:lnTo>
                  <a:lnTo>
                    <a:pt x="111" y="6"/>
                  </a:lnTo>
                  <a:lnTo>
                    <a:pt x="109" y="12"/>
                  </a:lnTo>
                  <a:lnTo>
                    <a:pt x="101" y="26"/>
                  </a:lnTo>
                  <a:lnTo>
                    <a:pt x="86" y="45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41" y="84"/>
                  </a:lnTo>
                  <a:lnTo>
                    <a:pt x="21" y="100"/>
                  </a:lnTo>
                  <a:lnTo>
                    <a:pt x="2" y="111"/>
                  </a:lnTo>
                  <a:lnTo>
                    <a:pt x="2" y="11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24">
              <a:extLst>
                <a:ext uri="{FF2B5EF4-FFF2-40B4-BE49-F238E27FC236}">
                  <a16:creationId xmlns:a16="http://schemas.microsoft.com/office/drawing/2014/main" id="{EFC55631-59D3-4D32-BDD5-30E4B8D86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50" y="2568575"/>
              <a:ext cx="1460500" cy="1133475"/>
            </a:xfrm>
            <a:custGeom>
              <a:avLst/>
              <a:gdLst>
                <a:gd name="T0" fmla="*/ 735 w 920"/>
                <a:gd name="T1" fmla="*/ 55 h 714"/>
                <a:gd name="T2" fmla="*/ 854 w 920"/>
                <a:gd name="T3" fmla="*/ 121 h 714"/>
                <a:gd name="T4" fmla="*/ 729 w 920"/>
                <a:gd name="T5" fmla="*/ 144 h 714"/>
                <a:gd name="T6" fmla="*/ 659 w 920"/>
                <a:gd name="T7" fmla="*/ 207 h 714"/>
                <a:gd name="T8" fmla="*/ 758 w 920"/>
                <a:gd name="T9" fmla="*/ 183 h 714"/>
                <a:gd name="T10" fmla="*/ 879 w 920"/>
                <a:gd name="T11" fmla="*/ 248 h 714"/>
                <a:gd name="T12" fmla="*/ 885 w 920"/>
                <a:gd name="T13" fmla="*/ 99 h 714"/>
                <a:gd name="T14" fmla="*/ 729 w 920"/>
                <a:gd name="T15" fmla="*/ 2 h 714"/>
                <a:gd name="T16" fmla="*/ 647 w 920"/>
                <a:gd name="T17" fmla="*/ 361 h 714"/>
                <a:gd name="T18" fmla="*/ 735 w 920"/>
                <a:gd name="T19" fmla="*/ 400 h 714"/>
                <a:gd name="T20" fmla="*/ 791 w 920"/>
                <a:gd name="T21" fmla="*/ 417 h 714"/>
                <a:gd name="T22" fmla="*/ 760 w 920"/>
                <a:gd name="T23" fmla="*/ 285 h 714"/>
                <a:gd name="T24" fmla="*/ 649 w 920"/>
                <a:gd name="T25" fmla="*/ 246 h 714"/>
                <a:gd name="T26" fmla="*/ 665 w 920"/>
                <a:gd name="T27" fmla="*/ 287 h 714"/>
                <a:gd name="T28" fmla="*/ 741 w 920"/>
                <a:gd name="T29" fmla="*/ 331 h 714"/>
                <a:gd name="T30" fmla="*/ 682 w 920"/>
                <a:gd name="T31" fmla="*/ 331 h 714"/>
                <a:gd name="T32" fmla="*/ 605 w 920"/>
                <a:gd name="T33" fmla="*/ 326 h 714"/>
                <a:gd name="T34" fmla="*/ 560 w 920"/>
                <a:gd name="T35" fmla="*/ 433 h 714"/>
                <a:gd name="T36" fmla="*/ 593 w 920"/>
                <a:gd name="T37" fmla="*/ 452 h 714"/>
                <a:gd name="T38" fmla="*/ 659 w 920"/>
                <a:gd name="T39" fmla="*/ 511 h 714"/>
                <a:gd name="T40" fmla="*/ 715 w 920"/>
                <a:gd name="T41" fmla="*/ 536 h 714"/>
                <a:gd name="T42" fmla="*/ 661 w 920"/>
                <a:gd name="T43" fmla="*/ 425 h 714"/>
                <a:gd name="T44" fmla="*/ 570 w 920"/>
                <a:gd name="T45" fmla="*/ 380 h 714"/>
                <a:gd name="T46" fmla="*/ 509 w 920"/>
                <a:gd name="T47" fmla="*/ 480 h 714"/>
                <a:gd name="T48" fmla="*/ 605 w 920"/>
                <a:gd name="T49" fmla="*/ 573 h 714"/>
                <a:gd name="T50" fmla="*/ 636 w 920"/>
                <a:gd name="T51" fmla="*/ 624 h 714"/>
                <a:gd name="T52" fmla="*/ 577 w 920"/>
                <a:gd name="T53" fmla="*/ 485 h 714"/>
                <a:gd name="T54" fmla="*/ 509 w 920"/>
                <a:gd name="T55" fmla="*/ 446 h 714"/>
                <a:gd name="T56" fmla="*/ 449 w 920"/>
                <a:gd name="T57" fmla="*/ 550 h 714"/>
                <a:gd name="T58" fmla="*/ 503 w 920"/>
                <a:gd name="T59" fmla="*/ 643 h 714"/>
                <a:gd name="T60" fmla="*/ 558 w 920"/>
                <a:gd name="T61" fmla="*/ 651 h 714"/>
                <a:gd name="T62" fmla="*/ 517 w 920"/>
                <a:gd name="T63" fmla="*/ 546 h 714"/>
                <a:gd name="T64" fmla="*/ 344 w 920"/>
                <a:gd name="T65" fmla="*/ 532 h 714"/>
                <a:gd name="T66" fmla="*/ 332 w 920"/>
                <a:gd name="T67" fmla="*/ 585 h 714"/>
                <a:gd name="T68" fmla="*/ 363 w 920"/>
                <a:gd name="T69" fmla="*/ 690 h 714"/>
                <a:gd name="T70" fmla="*/ 447 w 920"/>
                <a:gd name="T71" fmla="*/ 651 h 714"/>
                <a:gd name="T72" fmla="*/ 358 w 920"/>
                <a:gd name="T73" fmla="*/ 528 h 714"/>
                <a:gd name="T74" fmla="*/ 251 w 920"/>
                <a:gd name="T75" fmla="*/ 519 h 714"/>
                <a:gd name="T76" fmla="*/ 223 w 920"/>
                <a:gd name="T77" fmla="*/ 597 h 714"/>
                <a:gd name="T78" fmla="*/ 239 w 920"/>
                <a:gd name="T79" fmla="*/ 692 h 714"/>
                <a:gd name="T80" fmla="*/ 278 w 920"/>
                <a:gd name="T81" fmla="*/ 597 h 714"/>
                <a:gd name="T82" fmla="*/ 272 w 920"/>
                <a:gd name="T83" fmla="*/ 521 h 714"/>
                <a:gd name="T84" fmla="*/ 142 w 920"/>
                <a:gd name="T85" fmla="*/ 569 h 714"/>
                <a:gd name="T86" fmla="*/ 138 w 920"/>
                <a:gd name="T87" fmla="*/ 639 h 714"/>
                <a:gd name="T88" fmla="*/ 212 w 920"/>
                <a:gd name="T89" fmla="*/ 567 h 714"/>
                <a:gd name="T90" fmla="*/ 204 w 920"/>
                <a:gd name="T91" fmla="*/ 435 h 714"/>
                <a:gd name="T92" fmla="*/ 50 w 920"/>
                <a:gd name="T93" fmla="*/ 464 h 714"/>
                <a:gd name="T94" fmla="*/ 66 w 920"/>
                <a:gd name="T95" fmla="*/ 530 h 714"/>
                <a:gd name="T96" fmla="*/ 142 w 920"/>
                <a:gd name="T97" fmla="*/ 538 h 714"/>
                <a:gd name="T98" fmla="*/ 221 w 920"/>
                <a:gd name="T99" fmla="*/ 474 h 714"/>
                <a:gd name="T100" fmla="*/ 344 w 920"/>
                <a:gd name="T101" fmla="*/ 47 h 714"/>
                <a:gd name="T102" fmla="*/ 299 w 920"/>
                <a:gd name="T103" fmla="*/ 18 h 714"/>
                <a:gd name="T104" fmla="*/ 183 w 920"/>
                <a:gd name="T105" fmla="*/ 59 h 714"/>
                <a:gd name="T106" fmla="*/ 177 w 920"/>
                <a:gd name="T107" fmla="*/ 84 h 714"/>
                <a:gd name="T108" fmla="*/ 221 w 920"/>
                <a:gd name="T109" fmla="*/ 174 h 714"/>
                <a:gd name="T110" fmla="*/ 8 w 920"/>
                <a:gd name="T111" fmla="*/ 224 h 714"/>
                <a:gd name="T112" fmla="*/ 33 w 920"/>
                <a:gd name="T113" fmla="*/ 337 h 714"/>
                <a:gd name="T114" fmla="*/ 161 w 920"/>
                <a:gd name="T115" fmla="*/ 296 h 714"/>
                <a:gd name="T116" fmla="*/ 173 w 920"/>
                <a:gd name="T117" fmla="*/ 232 h 714"/>
                <a:gd name="T118" fmla="*/ 101 w 920"/>
                <a:gd name="T119" fmla="*/ 224 h 714"/>
                <a:gd name="T120" fmla="*/ 76 w 920"/>
                <a:gd name="T121" fmla="*/ 17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0" h="714">
                  <a:moveTo>
                    <a:pt x="698" y="0"/>
                  </a:moveTo>
                  <a:lnTo>
                    <a:pt x="698" y="0"/>
                  </a:lnTo>
                  <a:lnTo>
                    <a:pt x="688" y="47"/>
                  </a:lnTo>
                  <a:lnTo>
                    <a:pt x="688" y="47"/>
                  </a:lnTo>
                  <a:lnTo>
                    <a:pt x="713" y="43"/>
                  </a:lnTo>
                  <a:lnTo>
                    <a:pt x="713" y="43"/>
                  </a:lnTo>
                  <a:lnTo>
                    <a:pt x="717" y="43"/>
                  </a:lnTo>
                  <a:lnTo>
                    <a:pt x="721" y="47"/>
                  </a:lnTo>
                  <a:lnTo>
                    <a:pt x="735" y="55"/>
                  </a:lnTo>
                  <a:lnTo>
                    <a:pt x="768" y="82"/>
                  </a:lnTo>
                  <a:lnTo>
                    <a:pt x="768" y="82"/>
                  </a:lnTo>
                  <a:lnTo>
                    <a:pt x="778" y="88"/>
                  </a:lnTo>
                  <a:lnTo>
                    <a:pt x="787" y="94"/>
                  </a:lnTo>
                  <a:lnTo>
                    <a:pt x="811" y="101"/>
                  </a:lnTo>
                  <a:lnTo>
                    <a:pt x="834" y="111"/>
                  </a:lnTo>
                  <a:lnTo>
                    <a:pt x="844" y="115"/>
                  </a:lnTo>
                  <a:lnTo>
                    <a:pt x="854" y="121"/>
                  </a:lnTo>
                  <a:lnTo>
                    <a:pt x="854" y="121"/>
                  </a:lnTo>
                  <a:lnTo>
                    <a:pt x="859" y="127"/>
                  </a:lnTo>
                  <a:lnTo>
                    <a:pt x="863" y="133"/>
                  </a:lnTo>
                  <a:lnTo>
                    <a:pt x="863" y="138"/>
                  </a:lnTo>
                  <a:lnTo>
                    <a:pt x="863" y="142"/>
                  </a:lnTo>
                  <a:lnTo>
                    <a:pt x="857" y="150"/>
                  </a:lnTo>
                  <a:lnTo>
                    <a:pt x="854" y="152"/>
                  </a:lnTo>
                  <a:lnTo>
                    <a:pt x="854" y="152"/>
                  </a:lnTo>
                  <a:lnTo>
                    <a:pt x="797" y="148"/>
                  </a:lnTo>
                  <a:lnTo>
                    <a:pt x="729" y="144"/>
                  </a:lnTo>
                  <a:lnTo>
                    <a:pt x="729" y="144"/>
                  </a:lnTo>
                  <a:lnTo>
                    <a:pt x="717" y="144"/>
                  </a:lnTo>
                  <a:lnTo>
                    <a:pt x="702" y="148"/>
                  </a:lnTo>
                  <a:lnTo>
                    <a:pt x="663" y="158"/>
                  </a:lnTo>
                  <a:lnTo>
                    <a:pt x="663" y="158"/>
                  </a:lnTo>
                  <a:lnTo>
                    <a:pt x="649" y="207"/>
                  </a:lnTo>
                  <a:lnTo>
                    <a:pt x="649" y="207"/>
                  </a:lnTo>
                  <a:lnTo>
                    <a:pt x="659" y="207"/>
                  </a:lnTo>
                  <a:lnTo>
                    <a:pt x="659" y="207"/>
                  </a:lnTo>
                  <a:lnTo>
                    <a:pt x="663" y="207"/>
                  </a:lnTo>
                  <a:lnTo>
                    <a:pt x="669" y="205"/>
                  </a:lnTo>
                  <a:lnTo>
                    <a:pt x="684" y="197"/>
                  </a:lnTo>
                  <a:lnTo>
                    <a:pt x="704" y="187"/>
                  </a:lnTo>
                  <a:lnTo>
                    <a:pt x="713" y="185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43" y="183"/>
                  </a:lnTo>
                  <a:lnTo>
                    <a:pt x="758" y="183"/>
                  </a:lnTo>
                  <a:lnTo>
                    <a:pt x="776" y="185"/>
                  </a:lnTo>
                  <a:lnTo>
                    <a:pt x="793" y="189"/>
                  </a:lnTo>
                  <a:lnTo>
                    <a:pt x="811" y="195"/>
                  </a:lnTo>
                  <a:lnTo>
                    <a:pt x="830" y="203"/>
                  </a:lnTo>
                  <a:lnTo>
                    <a:pt x="846" y="214"/>
                  </a:lnTo>
                  <a:lnTo>
                    <a:pt x="846" y="214"/>
                  </a:lnTo>
                  <a:lnTo>
                    <a:pt x="865" y="232"/>
                  </a:lnTo>
                  <a:lnTo>
                    <a:pt x="879" y="248"/>
                  </a:lnTo>
                  <a:lnTo>
                    <a:pt x="879" y="248"/>
                  </a:lnTo>
                  <a:lnTo>
                    <a:pt x="920" y="156"/>
                  </a:lnTo>
                  <a:lnTo>
                    <a:pt x="920" y="156"/>
                  </a:lnTo>
                  <a:lnTo>
                    <a:pt x="914" y="144"/>
                  </a:lnTo>
                  <a:lnTo>
                    <a:pt x="908" y="129"/>
                  </a:lnTo>
                  <a:lnTo>
                    <a:pt x="908" y="129"/>
                  </a:lnTo>
                  <a:lnTo>
                    <a:pt x="904" y="117"/>
                  </a:lnTo>
                  <a:lnTo>
                    <a:pt x="898" y="109"/>
                  </a:lnTo>
                  <a:lnTo>
                    <a:pt x="892" y="103"/>
                  </a:lnTo>
                  <a:lnTo>
                    <a:pt x="885" y="99"/>
                  </a:lnTo>
                  <a:lnTo>
                    <a:pt x="867" y="90"/>
                  </a:lnTo>
                  <a:lnTo>
                    <a:pt x="857" y="84"/>
                  </a:lnTo>
                  <a:lnTo>
                    <a:pt x="846" y="74"/>
                  </a:lnTo>
                  <a:lnTo>
                    <a:pt x="846" y="74"/>
                  </a:lnTo>
                  <a:lnTo>
                    <a:pt x="817" y="53"/>
                  </a:lnTo>
                  <a:lnTo>
                    <a:pt x="785" y="33"/>
                  </a:lnTo>
                  <a:lnTo>
                    <a:pt x="737" y="4"/>
                  </a:lnTo>
                  <a:lnTo>
                    <a:pt x="737" y="4"/>
                  </a:lnTo>
                  <a:lnTo>
                    <a:pt x="729" y="2"/>
                  </a:lnTo>
                  <a:lnTo>
                    <a:pt x="719" y="0"/>
                  </a:lnTo>
                  <a:lnTo>
                    <a:pt x="698" y="0"/>
                  </a:lnTo>
                  <a:lnTo>
                    <a:pt x="698" y="0"/>
                  </a:lnTo>
                  <a:close/>
                  <a:moveTo>
                    <a:pt x="599" y="331"/>
                  </a:moveTo>
                  <a:lnTo>
                    <a:pt x="599" y="331"/>
                  </a:lnTo>
                  <a:lnTo>
                    <a:pt x="591" y="347"/>
                  </a:lnTo>
                  <a:lnTo>
                    <a:pt x="591" y="347"/>
                  </a:lnTo>
                  <a:lnTo>
                    <a:pt x="626" y="357"/>
                  </a:lnTo>
                  <a:lnTo>
                    <a:pt x="647" y="361"/>
                  </a:lnTo>
                  <a:lnTo>
                    <a:pt x="659" y="363"/>
                  </a:lnTo>
                  <a:lnTo>
                    <a:pt x="659" y="363"/>
                  </a:lnTo>
                  <a:lnTo>
                    <a:pt x="663" y="363"/>
                  </a:lnTo>
                  <a:lnTo>
                    <a:pt x="669" y="367"/>
                  </a:lnTo>
                  <a:lnTo>
                    <a:pt x="684" y="374"/>
                  </a:lnTo>
                  <a:lnTo>
                    <a:pt x="704" y="384"/>
                  </a:lnTo>
                  <a:lnTo>
                    <a:pt x="721" y="394"/>
                  </a:lnTo>
                  <a:lnTo>
                    <a:pt x="721" y="394"/>
                  </a:lnTo>
                  <a:lnTo>
                    <a:pt x="735" y="400"/>
                  </a:lnTo>
                  <a:lnTo>
                    <a:pt x="739" y="404"/>
                  </a:lnTo>
                  <a:lnTo>
                    <a:pt x="741" y="409"/>
                  </a:lnTo>
                  <a:lnTo>
                    <a:pt x="747" y="421"/>
                  </a:lnTo>
                  <a:lnTo>
                    <a:pt x="752" y="441"/>
                  </a:lnTo>
                  <a:lnTo>
                    <a:pt x="752" y="441"/>
                  </a:lnTo>
                  <a:lnTo>
                    <a:pt x="758" y="456"/>
                  </a:lnTo>
                  <a:lnTo>
                    <a:pt x="764" y="466"/>
                  </a:lnTo>
                  <a:lnTo>
                    <a:pt x="764" y="466"/>
                  </a:lnTo>
                  <a:lnTo>
                    <a:pt x="791" y="417"/>
                  </a:lnTo>
                  <a:lnTo>
                    <a:pt x="819" y="368"/>
                  </a:lnTo>
                  <a:lnTo>
                    <a:pt x="815" y="347"/>
                  </a:lnTo>
                  <a:lnTo>
                    <a:pt x="815" y="347"/>
                  </a:lnTo>
                  <a:lnTo>
                    <a:pt x="813" y="337"/>
                  </a:lnTo>
                  <a:lnTo>
                    <a:pt x="809" y="330"/>
                  </a:lnTo>
                  <a:lnTo>
                    <a:pt x="803" y="324"/>
                  </a:lnTo>
                  <a:lnTo>
                    <a:pt x="797" y="318"/>
                  </a:lnTo>
                  <a:lnTo>
                    <a:pt x="782" y="302"/>
                  </a:lnTo>
                  <a:lnTo>
                    <a:pt x="760" y="285"/>
                  </a:lnTo>
                  <a:lnTo>
                    <a:pt x="760" y="285"/>
                  </a:lnTo>
                  <a:lnTo>
                    <a:pt x="747" y="275"/>
                  </a:lnTo>
                  <a:lnTo>
                    <a:pt x="733" y="267"/>
                  </a:lnTo>
                  <a:lnTo>
                    <a:pt x="717" y="261"/>
                  </a:lnTo>
                  <a:lnTo>
                    <a:pt x="702" y="255"/>
                  </a:lnTo>
                  <a:lnTo>
                    <a:pt x="677" y="250"/>
                  </a:lnTo>
                  <a:lnTo>
                    <a:pt x="659" y="246"/>
                  </a:lnTo>
                  <a:lnTo>
                    <a:pt x="659" y="246"/>
                  </a:lnTo>
                  <a:lnTo>
                    <a:pt x="649" y="246"/>
                  </a:lnTo>
                  <a:lnTo>
                    <a:pt x="636" y="252"/>
                  </a:lnTo>
                  <a:lnTo>
                    <a:pt x="636" y="252"/>
                  </a:lnTo>
                  <a:lnTo>
                    <a:pt x="620" y="287"/>
                  </a:lnTo>
                  <a:lnTo>
                    <a:pt x="620" y="287"/>
                  </a:lnTo>
                  <a:lnTo>
                    <a:pt x="647" y="285"/>
                  </a:lnTo>
                  <a:lnTo>
                    <a:pt x="655" y="285"/>
                  </a:lnTo>
                  <a:lnTo>
                    <a:pt x="659" y="285"/>
                  </a:lnTo>
                  <a:lnTo>
                    <a:pt x="659" y="285"/>
                  </a:lnTo>
                  <a:lnTo>
                    <a:pt x="665" y="287"/>
                  </a:lnTo>
                  <a:lnTo>
                    <a:pt x="678" y="291"/>
                  </a:lnTo>
                  <a:lnTo>
                    <a:pt x="700" y="296"/>
                  </a:lnTo>
                  <a:lnTo>
                    <a:pt x="729" y="308"/>
                  </a:lnTo>
                  <a:lnTo>
                    <a:pt x="729" y="308"/>
                  </a:lnTo>
                  <a:lnTo>
                    <a:pt x="743" y="314"/>
                  </a:lnTo>
                  <a:lnTo>
                    <a:pt x="748" y="320"/>
                  </a:lnTo>
                  <a:lnTo>
                    <a:pt x="750" y="322"/>
                  </a:lnTo>
                  <a:lnTo>
                    <a:pt x="748" y="326"/>
                  </a:lnTo>
                  <a:lnTo>
                    <a:pt x="741" y="331"/>
                  </a:lnTo>
                  <a:lnTo>
                    <a:pt x="737" y="333"/>
                  </a:lnTo>
                  <a:lnTo>
                    <a:pt x="737" y="339"/>
                  </a:lnTo>
                  <a:lnTo>
                    <a:pt x="737" y="339"/>
                  </a:lnTo>
                  <a:lnTo>
                    <a:pt x="737" y="343"/>
                  </a:lnTo>
                  <a:lnTo>
                    <a:pt x="735" y="345"/>
                  </a:lnTo>
                  <a:lnTo>
                    <a:pt x="729" y="345"/>
                  </a:lnTo>
                  <a:lnTo>
                    <a:pt x="723" y="343"/>
                  </a:lnTo>
                  <a:lnTo>
                    <a:pt x="706" y="337"/>
                  </a:lnTo>
                  <a:lnTo>
                    <a:pt x="682" y="331"/>
                  </a:lnTo>
                  <a:lnTo>
                    <a:pt x="682" y="331"/>
                  </a:lnTo>
                  <a:lnTo>
                    <a:pt x="663" y="326"/>
                  </a:lnTo>
                  <a:lnTo>
                    <a:pt x="651" y="322"/>
                  </a:lnTo>
                  <a:lnTo>
                    <a:pt x="642" y="318"/>
                  </a:lnTo>
                  <a:lnTo>
                    <a:pt x="628" y="316"/>
                  </a:lnTo>
                  <a:lnTo>
                    <a:pt x="628" y="316"/>
                  </a:lnTo>
                  <a:lnTo>
                    <a:pt x="620" y="316"/>
                  </a:lnTo>
                  <a:lnTo>
                    <a:pt x="612" y="320"/>
                  </a:lnTo>
                  <a:lnTo>
                    <a:pt x="605" y="326"/>
                  </a:lnTo>
                  <a:lnTo>
                    <a:pt x="599" y="331"/>
                  </a:lnTo>
                  <a:lnTo>
                    <a:pt x="599" y="331"/>
                  </a:lnTo>
                  <a:close/>
                  <a:moveTo>
                    <a:pt x="570" y="380"/>
                  </a:moveTo>
                  <a:lnTo>
                    <a:pt x="570" y="380"/>
                  </a:lnTo>
                  <a:lnTo>
                    <a:pt x="552" y="402"/>
                  </a:lnTo>
                  <a:lnTo>
                    <a:pt x="533" y="423"/>
                  </a:lnTo>
                  <a:lnTo>
                    <a:pt x="533" y="423"/>
                  </a:lnTo>
                  <a:lnTo>
                    <a:pt x="552" y="431"/>
                  </a:lnTo>
                  <a:lnTo>
                    <a:pt x="560" y="433"/>
                  </a:lnTo>
                  <a:lnTo>
                    <a:pt x="566" y="433"/>
                  </a:lnTo>
                  <a:lnTo>
                    <a:pt x="566" y="433"/>
                  </a:lnTo>
                  <a:lnTo>
                    <a:pt x="570" y="433"/>
                  </a:lnTo>
                  <a:lnTo>
                    <a:pt x="572" y="435"/>
                  </a:lnTo>
                  <a:lnTo>
                    <a:pt x="577" y="439"/>
                  </a:lnTo>
                  <a:lnTo>
                    <a:pt x="585" y="445"/>
                  </a:lnTo>
                  <a:lnTo>
                    <a:pt x="589" y="448"/>
                  </a:lnTo>
                  <a:lnTo>
                    <a:pt x="589" y="448"/>
                  </a:lnTo>
                  <a:lnTo>
                    <a:pt x="593" y="452"/>
                  </a:lnTo>
                  <a:lnTo>
                    <a:pt x="599" y="458"/>
                  </a:lnTo>
                  <a:lnTo>
                    <a:pt x="607" y="470"/>
                  </a:lnTo>
                  <a:lnTo>
                    <a:pt x="620" y="487"/>
                  </a:lnTo>
                  <a:lnTo>
                    <a:pt x="620" y="487"/>
                  </a:lnTo>
                  <a:lnTo>
                    <a:pt x="636" y="501"/>
                  </a:lnTo>
                  <a:lnTo>
                    <a:pt x="645" y="509"/>
                  </a:lnTo>
                  <a:lnTo>
                    <a:pt x="653" y="511"/>
                  </a:lnTo>
                  <a:lnTo>
                    <a:pt x="659" y="511"/>
                  </a:lnTo>
                  <a:lnTo>
                    <a:pt x="659" y="511"/>
                  </a:lnTo>
                  <a:lnTo>
                    <a:pt x="661" y="513"/>
                  </a:lnTo>
                  <a:lnTo>
                    <a:pt x="665" y="521"/>
                  </a:lnTo>
                  <a:lnTo>
                    <a:pt x="669" y="540"/>
                  </a:lnTo>
                  <a:lnTo>
                    <a:pt x="673" y="565"/>
                  </a:lnTo>
                  <a:lnTo>
                    <a:pt x="675" y="587"/>
                  </a:lnTo>
                  <a:lnTo>
                    <a:pt x="675" y="587"/>
                  </a:lnTo>
                  <a:lnTo>
                    <a:pt x="694" y="563"/>
                  </a:lnTo>
                  <a:lnTo>
                    <a:pt x="715" y="536"/>
                  </a:lnTo>
                  <a:lnTo>
                    <a:pt x="715" y="536"/>
                  </a:lnTo>
                  <a:lnTo>
                    <a:pt x="710" y="511"/>
                  </a:lnTo>
                  <a:lnTo>
                    <a:pt x="706" y="495"/>
                  </a:lnTo>
                  <a:lnTo>
                    <a:pt x="706" y="495"/>
                  </a:lnTo>
                  <a:lnTo>
                    <a:pt x="700" y="480"/>
                  </a:lnTo>
                  <a:lnTo>
                    <a:pt x="682" y="448"/>
                  </a:lnTo>
                  <a:lnTo>
                    <a:pt x="682" y="448"/>
                  </a:lnTo>
                  <a:lnTo>
                    <a:pt x="671" y="431"/>
                  </a:lnTo>
                  <a:lnTo>
                    <a:pt x="667" y="427"/>
                  </a:lnTo>
                  <a:lnTo>
                    <a:pt x="661" y="425"/>
                  </a:lnTo>
                  <a:lnTo>
                    <a:pt x="649" y="419"/>
                  </a:lnTo>
                  <a:lnTo>
                    <a:pt x="642" y="411"/>
                  </a:lnTo>
                  <a:lnTo>
                    <a:pt x="628" y="402"/>
                  </a:lnTo>
                  <a:lnTo>
                    <a:pt x="628" y="402"/>
                  </a:lnTo>
                  <a:lnTo>
                    <a:pt x="612" y="390"/>
                  </a:lnTo>
                  <a:lnTo>
                    <a:pt x="597" y="384"/>
                  </a:lnTo>
                  <a:lnTo>
                    <a:pt x="581" y="380"/>
                  </a:lnTo>
                  <a:lnTo>
                    <a:pt x="570" y="380"/>
                  </a:lnTo>
                  <a:lnTo>
                    <a:pt x="570" y="380"/>
                  </a:lnTo>
                  <a:close/>
                  <a:moveTo>
                    <a:pt x="509" y="446"/>
                  </a:moveTo>
                  <a:lnTo>
                    <a:pt x="509" y="446"/>
                  </a:lnTo>
                  <a:lnTo>
                    <a:pt x="490" y="462"/>
                  </a:lnTo>
                  <a:lnTo>
                    <a:pt x="470" y="476"/>
                  </a:lnTo>
                  <a:lnTo>
                    <a:pt x="470" y="476"/>
                  </a:lnTo>
                  <a:lnTo>
                    <a:pt x="492" y="480"/>
                  </a:lnTo>
                  <a:lnTo>
                    <a:pt x="503" y="480"/>
                  </a:lnTo>
                  <a:lnTo>
                    <a:pt x="503" y="480"/>
                  </a:lnTo>
                  <a:lnTo>
                    <a:pt x="509" y="480"/>
                  </a:lnTo>
                  <a:lnTo>
                    <a:pt x="523" y="485"/>
                  </a:lnTo>
                  <a:lnTo>
                    <a:pt x="538" y="495"/>
                  </a:lnTo>
                  <a:lnTo>
                    <a:pt x="548" y="503"/>
                  </a:lnTo>
                  <a:lnTo>
                    <a:pt x="558" y="511"/>
                  </a:lnTo>
                  <a:lnTo>
                    <a:pt x="558" y="511"/>
                  </a:lnTo>
                  <a:lnTo>
                    <a:pt x="575" y="530"/>
                  </a:lnTo>
                  <a:lnTo>
                    <a:pt x="589" y="550"/>
                  </a:lnTo>
                  <a:lnTo>
                    <a:pt x="599" y="563"/>
                  </a:lnTo>
                  <a:lnTo>
                    <a:pt x="605" y="573"/>
                  </a:lnTo>
                  <a:lnTo>
                    <a:pt x="605" y="573"/>
                  </a:lnTo>
                  <a:lnTo>
                    <a:pt x="608" y="579"/>
                  </a:lnTo>
                  <a:lnTo>
                    <a:pt x="608" y="585"/>
                  </a:lnTo>
                  <a:lnTo>
                    <a:pt x="610" y="597"/>
                  </a:lnTo>
                  <a:lnTo>
                    <a:pt x="612" y="612"/>
                  </a:lnTo>
                  <a:lnTo>
                    <a:pt x="612" y="612"/>
                  </a:lnTo>
                  <a:lnTo>
                    <a:pt x="616" y="638"/>
                  </a:lnTo>
                  <a:lnTo>
                    <a:pt x="616" y="638"/>
                  </a:lnTo>
                  <a:lnTo>
                    <a:pt x="636" y="624"/>
                  </a:lnTo>
                  <a:lnTo>
                    <a:pt x="636" y="624"/>
                  </a:lnTo>
                  <a:lnTo>
                    <a:pt x="634" y="602"/>
                  </a:lnTo>
                  <a:lnTo>
                    <a:pt x="632" y="585"/>
                  </a:lnTo>
                  <a:lnTo>
                    <a:pt x="628" y="558"/>
                  </a:lnTo>
                  <a:lnTo>
                    <a:pt x="628" y="558"/>
                  </a:lnTo>
                  <a:lnTo>
                    <a:pt x="626" y="550"/>
                  </a:lnTo>
                  <a:lnTo>
                    <a:pt x="618" y="540"/>
                  </a:lnTo>
                  <a:lnTo>
                    <a:pt x="599" y="513"/>
                  </a:lnTo>
                  <a:lnTo>
                    <a:pt x="577" y="485"/>
                  </a:lnTo>
                  <a:lnTo>
                    <a:pt x="558" y="464"/>
                  </a:lnTo>
                  <a:lnTo>
                    <a:pt x="558" y="464"/>
                  </a:lnTo>
                  <a:lnTo>
                    <a:pt x="546" y="454"/>
                  </a:lnTo>
                  <a:lnTo>
                    <a:pt x="538" y="450"/>
                  </a:lnTo>
                  <a:lnTo>
                    <a:pt x="531" y="450"/>
                  </a:lnTo>
                  <a:lnTo>
                    <a:pt x="519" y="448"/>
                  </a:lnTo>
                  <a:lnTo>
                    <a:pt x="519" y="448"/>
                  </a:lnTo>
                  <a:lnTo>
                    <a:pt x="509" y="446"/>
                  </a:lnTo>
                  <a:lnTo>
                    <a:pt x="509" y="446"/>
                  </a:lnTo>
                  <a:close/>
                  <a:moveTo>
                    <a:pt x="435" y="499"/>
                  </a:moveTo>
                  <a:lnTo>
                    <a:pt x="435" y="499"/>
                  </a:lnTo>
                  <a:lnTo>
                    <a:pt x="418" y="509"/>
                  </a:lnTo>
                  <a:lnTo>
                    <a:pt x="400" y="517"/>
                  </a:lnTo>
                  <a:lnTo>
                    <a:pt x="400" y="517"/>
                  </a:lnTo>
                  <a:lnTo>
                    <a:pt x="426" y="532"/>
                  </a:lnTo>
                  <a:lnTo>
                    <a:pt x="439" y="542"/>
                  </a:lnTo>
                  <a:lnTo>
                    <a:pt x="449" y="550"/>
                  </a:lnTo>
                  <a:lnTo>
                    <a:pt x="449" y="550"/>
                  </a:lnTo>
                  <a:lnTo>
                    <a:pt x="470" y="569"/>
                  </a:lnTo>
                  <a:lnTo>
                    <a:pt x="480" y="581"/>
                  </a:lnTo>
                  <a:lnTo>
                    <a:pt x="488" y="597"/>
                  </a:lnTo>
                  <a:lnTo>
                    <a:pt x="488" y="597"/>
                  </a:lnTo>
                  <a:lnTo>
                    <a:pt x="494" y="610"/>
                  </a:lnTo>
                  <a:lnTo>
                    <a:pt x="496" y="618"/>
                  </a:lnTo>
                  <a:lnTo>
                    <a:pt x="498" y="628"/>
                  </a:lnTo>
                  <a:lnTo>
                    <a:pt x="503" y="643"/>
                  </a:lnTo>
                  <a:lnTo>
                    <a:pt x="503" y="643"/>
                  </a:lnTo>
                  <a:lnTo>
                    <a:pt x="505" y="649"/>
                  </a:lnTo>
                  <a:lnTo>
                    <a:pt x="507" y="657"/>
                  </a:lnTo>
                  <a:lnTo>
                    <a:pt x="505" y="669"/>
                  </a:lnTo>
                  <a:lnTo>
                    <a:pt x="498" y="694"/>
                  </a:lnTo>
                  <a:lnTo>
                    <a:pt x="498" y="694"/>
                  </a:lnTo>
                  <a:lnTo>
                    <a:pt x="527" y="682"/>
                  </a:lnTo>
                  <a:lnTo>
                    <a:pt x="556" y="671"/>
                  </a:lnTo>
                  <a:lnTo>
                    <a:pt x="556" y="671"/>
                  </a:lnTo>
                  <a:lnTo>
                    <a:pt x="558" y="651"/>
                  </a:lnTo>
                  <a:lnTo>
                    <a:pt x="558" y="651"/>
                  </a:lnTo>
                  <a:lnTo>
                    <a:pt x="558" y="618"/>
                  </a:lnTo>
                  <a:lnTo>
                    <a:pt x="554" y="604"/>
                  </a:lnTo>
                  <a:lnTo>
                    <a:pt x="550" y="589"/>
                  </a:lnTo>
                  <a:lnTo>
                    <a:pt x="550" y="589"/>
                  </a:lnTo>
                  <a:lnTo>
                    <a:pt x="546" y="581"/>
                  </a:lnTo>
                  <a:lnTo>
                    <a:pt x="542" y="573"/>
                  </a:lnTo>
                  <a:lnTo>
                    <a:pt x="531" y="558"/>
                  </a:lnTo>
                  <a:lnTo>
                    <a:pt x="517" y="546"/>
                  </a:lnTo>
                  <a:lnTo>
                    <a:pt x="503" y="534"/>
                  </a:lnTo>
                  <a:lnTo>
                    <a:pt x="503" y="534"/>
                  </a:lnTo>
                  <a:lnTo>
                    <a:pt x="492" y="526"/>
                  </a:lnTo>
                  <a:lnTo>
                    <a:pt x="474" y="517"/>
                  </a:lnTo>
                  <a:lnTo>
                    <a:pt x="435" y="499"/>
                  </a:lnTo>
                  <a:lnTo>
                    <a:pt x="435" y="499"/>
                  </a:lnTo>
                  <a:close/>
                  <a:moveTo>
                    <a:pt x="358" y="528"/>
                  </a:moveTo>
                  <a:lnTo>
                    <a:pt x="358" y="528"/>
                  </a:lnTo>
                  <a:lnTo>
                    <a:pt x="344" y="532"/>
                  </a:lnTo>
                  <a:lnTo>
                    <a:pt x="330" y="532"/>
                  </a:lnTo>
                  <a:lnTo>
                    <a:pt x="317" y="532"/>
                  </a:lnTo>
                  <a:lnTo>
                    <a:pt x="305" y="530"/>
                  </a:lnTo>
                  <a:lnTo>
                    <a:pt x="305" y="530"/>
                  </a:lnTo>
                  <a:lnTo>
                    <a:pt x="315" y="552"/>
                  </a:lnTo>
                  <a:lnTo>
                    <a:pt x="325" y="573"/>
                  </a:lnTo>
                  <a:lnTo>
                    <a:pt x="325" y="573"/>
                  </a:lnTo>
                  <a:lnTo>
                    <a:pt x="328" y="579"/>
                  </a:lnTo>
                  <a:lnTo>
                    <a:pt x="332" y="585"/>
                  </a:lnTo>
                  <a:lnTo>
                    <a:pt x="342" y="595"/>
                  </a:lnTo>
                  <a:lnTo>
                    <a:pt x="350" y="606"/>
                  </a:lnTo>
                  <a:lnTo>
                    <a:pt x="354" y="612"/>
                  </a:lnTo>
                  <a:lnTo>
                    <a:pt x="356" y="620"/>
                  </a:lnTo>
                  <a:lnTo>
                    <a:pt x="356" y="620"/>
                  </a:lnTo>
                  <a:lnTo>
                    <a:pt x="363" y="659"/>
                  </a:lnTo>
                  <a:lnTo>
                    <a:pt x="365" y="677"/>
                  </a:lnTo>
                  <a:lnTo>
                    <a:pt x="363" y="690"/>
                  </a:lnTo>
                  <a:lnTo>
                    <a:pt x="363" y="690"/>
                  </a:lnTo>
                  <a:lnTo>
                    <a:pt x="358" y="714"/>
                  </a:lnTo>
                  <a:lnTo>
                    <a:pt x="358" y="714"/>
                  </a:lnTo>
                  <a:lnTo>
                    <a:pt x="383" y="714"/>
                  </a:lnTo>
                  <a:lnTo>
                    <a:pt x="406" y="712"/>
                  </a:lnTo>
                  <a:lnTo>
                    <a:pt x="432" y="708"/>
                  </a:lnTo>
                  <a:lnTo>
                    <a:pt x="455" y="704"/>
                  </a:lnTo>
                  <a:lnTo>
                    <a:pt x="455" y="704"/>
                  </a:lnTo>
                  <a:lnTo>
                    <a:pt x="451" y="669"/>
                  </a:lnTo>
                  <a:lnTo>
                    <a:pt x="447" y="651"/>
                  </a:lnTo>
                  <a:lnTo>
                    <a:pt x="441" y="636"/>
                  </a:lnTo>
                  <a:lnTo>
                    <a:pt x="441" y="636"/>
                  </a:lnTo>
                  <a:lnTo>
                    <a:pt x="430" y="614"/>
                  </a:lnTo>
                  <a:lnTo>
                    <a:pt x="422" y="600"/>
                  </a:lnTo>
                  <a:lnTo>
                    <a:pt x="412" y="591"/>
                  </a:lnTo>
                  <a:lnTo>
                    <a:pt x="402" y="581"/>
                  </a:lnTo>
                  <a:lnTo>
                    <a:pt x="402" y="581"/>
                  </a:lnTo>
                  <a:lnTo>
                    <a:pt x="379" y="554"/>
                  </a:lnTo>
                  <a:lnTo>
                    <a:pt x="358" y="528"/>
                  </a:lnTo>
                  <a:lnTo>
                    <a:pt x="358" y="528"/>
                  </a:lnTo>
                  <a:close/>
                  <a:moveTo>
                    <a:pt x="272" y="521"/>
                  </a:moveTo>
                  <a:lnTo>
                    <a:pt x="272" y="521"/>
                  </a:lnTo>
                  <a:lnTo>
                    <a:pt x="255" y="509"/>
                  </a:lnTo>
                  <a:lnTo>
                    <a:pt x="255" y="509"/>
                  </a:lnTo>
                  <a:lnTo>
                    <a:pt x="255" y="511"/>
                  </a:lnTo>
                  <a:lnTo>
                    <a:pt x="255" y="511"/>
                  </a:lnTo>
                  <a:lnTo>
                    <a:pt x="255" y="515"/>
                  </a:lnTo>
                  <a:lnTo>
                    <a:pt x="251" y="519"/>
                  </a:lnTo>
                  <a:lnTo>
                    <a:pt x="245" y="532"/>
                  </a:lnTo>
                  <a:lnTo>
                    <a:pt x="235" y="548"/>
                  </a:lnTo>
                  <a:lnTo>
                    <a:pt x="233" y="558"/>
                  </a:lnTo>
                  <a:lnTo>
                    <a:pt x="231" y="565"/>
                  </a:lnTo>
                  <a:lnTo>
                    <a:pt x="231" y="565"/>
                  </a:lnTo>
                  <a:lnTo>
                    <a:pt x="231" y="585"/>
                  </a:lnTo>
                  <a:lnTo>
                    <a:pt x="229" y="589"/>
                  </a:lnTo>
                  <a:lnTo>
                    <a:pt x="223" y="597"/>
                  </a:lnTo>
                  <a:lnTo>
                    <a:pt x="223" y="597"/>
                  </a:lnTo>
                  <a:lnTo>
                    <a:pt x="204" y="624"/>
                  </a:lnTo>
                  <a:lnTo>
                    <a:pt x="192" y="636"/>
                  </a:lnTo>
                  <a:lnTo>
                    <a:pt x="185" y="643"/>
                  </a:lnTo>
                  <a:lnTo>
                    <a:pt x="185" y="643"/>
                  </a:lnTo>
                  <a:lnTo>
                    <a:pt x="165" y="657"/>
                  </a:lnTo>
                  <a:lnTo>
                    <a:pt x="165" y="657"/>
                  </a:lnTo>
                  <a:lnTo>
                    <a:pt x="200" y="677"/>
                  </a:lnTo>
                  <a:lnTo>
                    <a:pt x="239" y="692"/>
                  </a:lnTo>
                  <a:lnTo>
                    <a:pt x="239" y="692"/>
                  </a:lnTo>
                  <a:lnTo>
                    <a:pt x="247" y="682"/>
                  </a:lnTo>
                  <a:lnTo>
                    <a:pt x="247" y="682"/>
                  </a:lnTo>
                  <a:lnTo>
                    <a:pt x="268" y="653"/>
                  </a:lnTo>
                  <a:lnTo>
                    <a:pt x="278" y="636"/>
                  </a:lnTo>
                  <a:lnTo>
                    <a:pt x="278" y="636"/>
                  </a:lnTo>
                  <a:lnTo>
                    <a:pt x="280" y="626"/>
                  </a:lnTo>
                  <a:lnTo>
                    <a:pt x="282" y="616"/>
                  </a:lnTo>
                  <a:lnTo>
                    <a:pt x="280" y="604"/>
                  </a:lnTo>
                  <a:lnTo>
                    <a:pt x="278" y="597"/>
                  </a:lnTo>
                  <a:lnTo>
                    <a:pt x="278" y="597"/>
                  </a:lnTo>
                  <a:lnTo>
                    <a:pt x="274" y="591"/>
                  </a:lnTo>
                  <a:lnTo>
                    <a:pt x="270" y="587"/>
                  </a:lnTo>
                  <a:lnTo>
                    <a:pt x="268" y="577"/>
                  </a:lnTo>
                  <a:lnTo>
                    <a:pt x="270" y="558"/>
                  </a:lnTo>
                  <a:lnTo>
                    <a:pt x="270" y="558"/>
                  </a:lnTo>
                  <a:lnTo>
                    <a:pt x="272" y="536"/>
                  </a:lnTo>
                  <a:lnTo>
                    <a:pt x="272" y="521"/>
                  </a:lnTo>
                  <a:lnTo>
                    <a:pt x="272" y="521"/>
                  </a:lnTo>
                  <a:close/>
                  <a:moveTo>
                    <a:pt x="243" y="499"/>
                  </a:moveTo>
                  <a:lnTo>
                    <a:pt x="243" y="499"/>
                  </a:lnTo>
                  <a:lnTo>
                    <a:pt x="237" y="493"/>
                  </a:lnTo>
                  <a:lnTo>
                    <a:pt x="237" y="493"/>
                  </a:lnTo>
                  <a:lnTo>
                    <a:pt x="216" y="511"/>
                  </a:lnTo>
                  <a:lnTo>
                    <a:pt x="190" y="532"/>
                  </a:lnTo>
                  <a:lnTo>
                    <a:pt x="153" y="565"/>
                  </a:lnTo>
                  <a:lnTo>
                    <a:pt x="153" y="565"/>
                  </a:lnTo>
                  <a:lnTo>
                    <a:pt x="142" y="569"/>
                  </a:lnTo>
                  <a:lnTo>
                    <a:pt x="120" y="573"/>
                  </a:lnTo>
                  <a:lnTo>
                    <a:pt x="97" y="577"/>
                  </a:lnTo>
                  <a:lnTo>
                    <a:pt x="76" y="577"/>
                  </a:lnTo>
                  <a:lnTo>
                    <a:pt x="76" y="577"/>
                  </a:lnTo>
                  <a:lnTo>
                    <a:pt x="87" y="591"/>
                  </a:lnTo>
                  <a:lnTo>
                    <a:pt x="99" y="604"/>
                  </a:lnTo>
                  <a:lnTo>
                    <a:pt x="99" y="604"/>
                  </a:lnTo>
                  <a:lnTo>
                    <a:pt x="118" y="622"/>
                  </a:lnTo>
                  <a:lnTo>
                    <a:pt x="138" y="639"/>
                  </a:lnTo>
                  <a:lnTo>
                    <a:pt x="146" y="636"/>
                  </a:lnTo>
                  <a:lnTo>
                    <a:pt x="146" y="636"/>
                  </a:lnTo>
                  <a:lnTo>
                    <a:pt x="157" y="628"/>
                  </a:lnTo>
                  <a:lnTo>
                    <a:pt x="169" y="618"/>
                  </a:lnTo>
                  <a:lnTo>
                    <a:pt x="192" y="597"/>
                  </a:lnTo>
                  <a:lnTo>
                    <a:pt x="192" y="597"/>
                  </a:lnTo>
                  <a:lnTo>
                    <a:pt x="200" y="587"/>
                  </a:lnTo>
                  <a:lnTo>
                    <a:pt x="206" y="577"/>
                  </a:lnTo>
                  <a:lnTo>
                    <a:pt x="212" y="567"/>
                  </a:lnTo>
                  <a:lnTo>
                    <a:pt x="216" y="558"/>
                  </a:lnTo>
                  <a:lnTo>
                    <a:pt x="216" y="558"/>
                  </a:lnTo>
                  <a:lnTo>
                    <a:pt x="227" y="532"/>
                  </a:lnTo>
                  <a:lnTo>
                    <a:pt x="243" y="499"/>
                  </a:lnTo>
                  <a:lnTo>
                    <a:pt x="243" y="499"/>
                  </a:lnTo>
                  <a:close/>
                  <a:moveTo>
                    <a:pt x="221" y="474"/>
                  </a:moveTo>
                  <a:lnTo>
                    <a:pt x="221" y="474"/>
                  </a:lnTo>
                  <a:lnTo>
                    <a:pt x="212" y="456"/>
                  </a:lnTo>
                  <a:lnTo>
                    <a:pt x="204" y="435"/>
                  </a:lnTo>
                  <a:lnTo>
                    <a:pt x="198" y="413"/>
                  </a:lnTo>
                  <a:lnTo>
                    <a:pt x="194" y="392"/>
                  </a:lnTo>
                  <a:lnTo>
                    <a:pt x="194" y="392"/>
                  </a:lnTo>
                  <a:lnTo>
                    <a:pt x="142" y="419"/>
                  </a:lnTo>
                  <a:lnTo>
                    <a:pt x="76" y="456"/>
                  </a:lnTo>
                  <a:lnTo>
                    <a:pt x="76" y="456"/>
                  </a:lnTo>
                  <a:lnTo>
                    <a:pt x="66" y="460"/>
                  </a:lnTo>
                  <a:lnTo>
                    <a:pt x="58" y="464"/>
                  </a:lnTo>
                  <a:lnTo>
                    <a:pt x="50" y="464"/>
                  </a:lnTo>
                  <a:lnTo>
                    <a:pt x="43" y="466"/>
                  </a:lnTo>
                  <a:lnTo>
                    <a:pt x="29" y="462"/>
                  </a:lnTo>
                  <a:lnTo>
                    <a:pt x="17" y="456"/>
                  </a:lnTo>
                  <a:lnTo>
                    <a:pt x="17" y="456"/>
                  </a:lnTo>
                  <a:lnTo>
                    <a:pt x="29" y="493"/>
                  </a:lnTo>
                  <a:lnTo>
                    <a:pt x="45" y="526"/>
                  </a:lnTo>
                  <a:lnTo>
                    <a:pt x="45" y="526"/>
                  </a:lnTo>
                  <a:lnTo>
                    <a:pt x="54" y="528"/>
                  </a:lnTo>
                  <a:lnTo>
                    <a:pt x="66" y="530"/>
                  </a:lnTo>
                  <a:lnTo>
                    <a:pt x="78" y="534"/>
                  </a:lnTo>
                  <a:lnTo>
                    <a:pt x="91" y="542"/>
                  </a:lnTo>
                  <a:lnTo>
                    <a:pt x="91" y="542"/>
                  </a:lnTo>
                  <a:lnTo>
                    <a:pt x="103" y="550"/>
                  </a:lnTo>
                  <a:lnTo>
                    <a:pt x="111" y="552"/>
                  </a:lnTo>
                  <a:lnTo>
                    <a:pt x="116" y="552"/>
                  </a:lnTo>
                  <a:lnTo>
                    <a:pt x="120" y="550"/>
                  </a:lnTo>
                  <a:lnTo>
                    <a:pt x="132" y="542"/>
                  </a:lnTo>
                  <a:lnTo>
                    <a:pt x="142" y="538"/>
                  </a:lnTo>
                  <a:lnTo>
                    <a:pt x="153" y="534"/>
                  </a:lnTo>
                  <a:lnTo>
                    <a:pt x="153" y="534"/>
                  </a:lnTo>
                  <a:lnTo>
                    <a:pt x="165" y="530"/>
                  </a:lnTo>
                  <a:lnTo>
                    <a:pt x="175" y="526"/>
                  </a:lnTo>
                  <a:lnTo>
                    <a:pt x="185" y="519"/>
                  </a:lnTo>
                  <a:lnTo>
                    <a:pt x="194" y="511"/>
                  </a:lnTo>
                  <a:lnTo>
                    <a:pt x="210" y="493"/>
                  </a:lnTo>
                  <a:lnTo>
                    <a:pt x="221" y="474"/>
                  </a:lnTo>
                  <a:lnTo>
                    <a:pt x="221" y="474"/>
                  </a:lnTo>
                  <a:close/>
                  <a:moveTo>
                    <a:pt x="268" y="189"/>
                  </a:moveTo>
                  <a:lnTo>
                    <a:pt x="268" y="189"/>
                  </a:lnTo>
                  <a:lnTo>
                    <a:pt x="303" y="140"/>
                  </a:lnTo>
                  <a:lnTo>
                    <a:pt x="319" y="119"/>
                  </a:lnTo>
                  <a:lnTo>
                    <a:pt x="330" y="98"/>
                  </a:lnTo>
                  <a:lnTo>
                    <a:pt x="340" y="76"/>
                  </a:lnTo>
                  <a:lnTo>
                    <a:pt x="342" y="66"/>
                  </a:lnTo>
                  <a:lnTo>
                    <a:pt x="344" y="57"/>
                  </a:lnTo>
                  <a:lnTo>
                    <a:pt x="344" y="47"/>
                  </a:lnTo>
                  <a:lnTo>
                    <a:pt x="342" y="37"/>
                  </a:lnTo>
                  <a:lnTo>
                    <a:pt x="338" y="29"/>
                  </a:lnTo>
                  <a:lnTo>
                    <a:pt x="332" y="20"/>
                  </a:lnTo>
                  <a:lnTo>
                    <a:pt x="332" y="20"/>
                  </a:lnTo>
                  <a:lnTo>
                    <a:pt x="325" y="10"/>
                  </a:lnTo>
                  <a:lnTo>
                    <a:pt x="317" y="0"/>
                  </a:lnTo>
                  <a:lnTo>
                    <a:pt x="317" y="0"/>
                  </a:lnTo>
                  <a:lnTo>
                    <a:pt x="309" y="10"/>
                  </a:lnTo>
                  <a:lnTo>
                    <a:pt x="299" y="18"/>
                  </a:lnTo>
                  <a:lnTo>
                    <a:pt x="286" y="27"/>
                  </a:lnTo>
                  <a:lnTo>
                    <a:pt x="270" y="35"/>
                  </a:lnTo>
                  <a:lnTo>
                    <a:pt x="270" y="35"/>
                  </a:lnTo>
                  <a:lnTo>
                    <a:pt x="235" y="51"/>
                  </a:lnTo>
                  <a:lnTo>
                    <a:pt x="223" y="55"/>
                  </a:lnTo>
                  <a:lnTo>
                    <a:pt x="208" y="59"/>
                  </a:lnTo>
                  <a:lnTo>
                    <a:pt x="208" y="59"/>
                  </a:lnTo>
                  <a:lnTo>
                    <a:pt x="196" y="59"/>
                  </a:lnTo>
                  <a:lnTo>
                    <a:pt x="183" y="59"/>
                  </a:lnTo>
                  <a:lnTo>
                    <a:pt x="157" y="53"/>
                  </a:lnTo>
                  <a:lnTo>
                    <a:pt x="150" y="53"/>
                  </a:lnTo>
                  <a:lnTo>
                    <a:pt x="144" y="55"/>
                  </a:lnTo>
                  <a:lnTo>
                    <a:pt x="144" y="55"/>
                  </a:lnTo>
                  <a:lnTo>
                    <a:pt x="146" y="59"/>
                  </a:lnTo>
                  <a:lnTo>
                    <a:pt x="153" y="66"/>
                  </a:lnTo>
                  <a:lnTo>
                    <a:pt x="153" y="66"/>
                  </a:lnTo>
                  <a:lnTo>
                    <a:pt x="165" y="76"/>
                  </a:lnTo>
                  <a:lnTo>
                    <a:pt x="177" y="84"/>
                  </a:lnTo>
                  <a:lnTo>
                    <a:pt x="196" y="96"/>
                  </a:lnTo>
                  <a:lnTo>
                    <a:pt x="204" y="101"/>
                  </a:lnTo>
                  <a:lnTo>
                    <a:pt x="210" y="107"/>
                  </a:lnTo>
                  <a:lnTo>
                    <a:pt x="214" y="113"/>
                  </a:lnTo>
                  <a:lnTo>
                    <a:pt x="216" y="121"/>
                  </a:lnTo>
                  <a:lnTo>
                    <a:pt x="216" y="121"/>
                  </a:lnTo>
                  <a:lnTo>
                    <a:pt x="218" y="156"/>
                  </a:lnTo>
                  <a:lnTo>
                    <a:pt x="220" y="170"/>
                  </a:lnTo>
                  <a:lnTo>
                    <a:pt x="221" y="174"/>
                  </a:lnTo>
                  <a:lnTo>
                    <a:pt x="223" y="176"/>
                  </a:lnTo>
                  <a:lnTo>
                    <a:pt x="223" y="176"/>
                  </a:lnTo>
                  <a:lnTo>
                    <a:pt x="239" y="181"/>
                  </a:lnTo>
                  <a:lnTo>
                    <a:pt x="253" y="185"/>
                  </a:lnTo>
                  <a:lnTo>
                    <a:pt x="268" y="189"/>
                  </a:lnTo>
                  <a:lnTo>
                    <a:pt x="268" y="189"/>
                  </a:lnTo>
                  <a:close/>
                  <a:moveTo>
                    <a:pt x="15" y="187"/>
                  </a:moveTo>
                  <a:lnTo>
                    <a:pt x="15" y="187"/>
                  </a:lnTo>
                  <a:lnTo>
                    <a:pt x="8" y="224"/>
                  </a:lnTo>
                  <a:lnTo>
                    <a:pt x="2" y="263"/>
                  </a:lnTo>
                  <a:lnTo>
                    <a:pt x="0" y="302"/>
                  </a:lnTo>
                  <a:lnTo>
                    <a:pt x="0" y="341"/>
                  </a:lnTo>
                  <a:lnTo>
                    <a:pt x="0" y="341"/>
                  </a:lnTo>
                  <a:lnTo>
                    <a:pt x="6" y="339"/>
                  </a:lnTo>
                  <a:lnTo>
                    <a:pt x="13" y="339"/>
                  </a:lnTo>
                  <a:lnTo>
                    <a:pt x="13" y="339"/>
                  </a:lnTo>
                  <a:lnTo>
                    <a:pt x="23" y="339"/>
                  </a:lnTo>
                  <a:lnTo>
                    <a:pt x="33" y="337"/>
                  </a:lnTo>
                  <a:lnTo>
                    <a:pt x="41" y="333"/>
                  </a:lnTo>
                  <a:lnTo>
                    <a:pt x="52" y="331"/>
                  </a:lnTo>
                  <a:lnTo>
                    <a:pt x="52" y="331"/>
                  </a:lnTo>
                  <a:lnTo>
                    <a:pt x="68" y="330"/>
                  </a:lnTo>
                  <a:lnTo>
                    <a:pt x="85" y="324"/>
                  </a:lnTo>
                  <a:lnTo>
                    <a:pt x="138" y="308"/>
                  </a:lnTo>
                  <a:lnTo>
                    <a:pt x="138" y="308"/>
                  </a:lnTo>
                  <a:lnTo>
                    <a:pt x="151" y="302"/>
                  </a:lnTo>
                  <a:lnTo>
                    <a:pt x="161" y="296"/>
                  </a:lnTo>
                  <a:lnTo>
                    <a:pt x="167" y="291"/>
                  </a:lnTo>
                  <a:lnTo>
                    <a:pt x="169" y="283"/>
                  </a:lnTo>
                  <a:lnTo>
                    <a:pt x="173" y="265"/>
                  </a:lnTo>
                  <a:lnTo>
                    <a:pt x="177" y="246"/>
                  </a:lnTo>
                  <a:lnTo>
                    <a:pt x="177" y="246"/>
                  </a:lnTo>
                  <a:lnTo>
                    <a:pt x="177" y="240"/>
                  </a:lnTo>
                  <a:lnTo>
                    <a:pt x="177" y="238"/>
                  </a:lnTo>
                  <a:lnTo>
                    <a:pt x="177" y="234"/>
                  </a:lnTo>
                  <a:lnTo>
                    <a:pt x="173" y="232"/>
                  </a:lnTo>
                  <a:lnTo>
                    <a:pt x="165" y="232"/>
                  </a:lnTo>
                  <a:lnTo>
                    <a:pt x="155" y="232"/>
                  </a:lnTo>
                  <a:lnTo>
                    <a:pt x="134" y="236"/>
                  </a:lnTo>
                  <a:lnTo>
                    <a:pt x="122" y="238"/>
                  </a:lnTo>
                  <a:lnTo>
                    <a:pt x="115" y="238"/>
                  </a:lnTo>
                  <a:lnTo>
                    <a:pt x="115" y="238"/>
                  </a:lnTo>
                  <a:lnTo>
                    <a:pt x="109" y="236"/>
                  </a:lnTo>
                  <a:lnTo>
                    <a:pt x="105" y="230"/>
                  </a:lnTo>
                  <a:lnTo>
                    <a:pt x="101" y="224"/>
                  </a:lnTo>
                  <a:lnTo>
                    <a:pt x="99" y="216"/>
                  </a:lnTo>
                  <a:lnTo>
                    <a:pt x="99" y="197"/>
                  </a:lnTo>
                  <a:lnTo>
                    <a:pt x="99" y="176"/>
                  </a:lnTo>
                  <a:lnTo>
                    <a:pt x="99" y="176"/>
                  </a:lnTo>
                  <a:lnTo>
                    <a:pt x="99" y="168"/>
                  </a:lnTo>
                  <a:lnTo>
                    <a:pt x="97" y="164"/>
                  </a:lnTo>
                  <a:lnTo>
                    <a:pt x="95" y="162"/>
                  </a:lnTo>
                  <a:lnTo>
                    <a:pt x="89" y="164"/>
                  </a:lnTo>
                  <a:lnTo>
                    <a:pt x="76" y="174"/>
                  </a:lnTo>
                  <a:lnTo>
                    <a:pt x="66" y="179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33" y="187"/>
                  </a:lnTo>
                  <a:lnTo>
                    <a:pt x="15" y="187"/>
                  </a:lnTo>
                  <a:lnTo>
                    <a:pt x="15" y="187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25">
              <a:extLst>
                <a:ext uri="{FF2B5EF4-FFF2-40B4-BE49-F238E27FC236}">
                  <a16:creationId xmlns:a16="http://schemas.microsoft.com/office/drawing/2014/main" id="{0650E186-FBC6-438F-B381-3420A7D88B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075" y="655638"/>
              <a:ext cx="7350125" cy="5391150"/>
            </a:xfrm>
            <a:custGeom>
              <a:avLst/>
              <a:gdLst>
                <a:gd name="T0" fmla="*/ 3800 w 4630"/>
                <a:gd name="T1" fmla="*/ 172 h 3396"/>
                <a:gd name="T2" fmla="*/ 3465 w 4630"/>
                <a:gd name="T3" fmla="*/ 507 h 3396"/>
                <a:gd name="T4" fmla="*/ 3290 w 4630"/>
                <a:gd name="T5" fmla="*/ 503 h 3396"/>
                <a:gd name="T6" fmla="*/ 3084 w 4630"/>
                <a:gd name="T7" fmla="*/ 585 h 3396"/>
                <a:gd name="T8" fmla="*/ 2946 w 4630"/>
                <a:gd name="T9" fmla="*/ 683 h 3396"/>
                <a:gd name="T10" fmla="*/ 2427 w 4630"/>
                <a:gd name="T11" fmla="*/ 320 h 3396"/>
                <a:gd name="T12" fmla="*/ 2063 w 4630"/>
                <a:gd name="T13" fmla="*/ 577 h 3396"/>
                <a:gd name="T14" fmla="*/ 1581 w 4630"/>
                <a:gd name="T15" fmla="*/ 182 h 3396"/>
                <a:gd name="T16" fmla="*/ 1266 w 4630"/>
                <a:gd name="T17" fmla="*/ 924 h 3396"/>
                <a:gd name="T18" fmla="*/ 865 w 4630"/>
                <a:gd name="T19" fmla="*/ 238 h 3396"/>
                <a:gd name="T20" fmla="*/ 776 w 4630"/>
                <a:gd name="T21" fmla="*/ 1269 h 3396"/>
                <a:gd name="T22" fmla="*/ 974 w 4630"/>
                <a:gd name="T23" fmla="*/ 568 h 3396"/>
                <a:gd name="T24" fmla="*/ 618 w 4630"/>
                <a:gd name="T25" fmla="*/ 1162 h 3396"/>
                <a:gd name="T26" fmla="*/ 581 w 4630"/>
                <a:gd name="T27" fmla="*/ 1404 h 3396"/>
                <a:gd name="T28" fmla="*/ 587 w 4630"/>
                <a:gd name="T29" fmla="*/ 359 h 3396"/>
                <a:gd name="T30" fmla="*/ 501 w 4630"/>
                <a:gd name="T31" fmla="*/ 538 h 3396"/>
                <a:gd name="T32" fmla="*/ 215 w 4630"/>
                <a:gd name="T33" fmla="*/ 683 h 3396"/>
                <a:gd name="T34" fmla="*/ 322 w 4630"/>
                <a:gd name="T35" fmla="*/ 1373 h 3396"/>
                <a:gd name="T36" fmla="*/ 217 w 4630"/>
                <a:gd name="T37" fmla="*/ 1024 h 3396"/>
                <a:gd name="T38" fmla="*/ 237 w 4630"/>
                <a:gd name="T39" fmla="*/ 998 h 3396"/>
                <a:gd name="T40" fmla="*/ 256 w 4630"/>
                <a:gd name="T41" fmla="*/ 2687 h 3396"/>
                <a:gd name="T42" fmla="*/ 577 w 4630"/>
                <a:gd name="T43" fmla="*/ 3108 h 3396"/>
                <a:gd name="T44" fmla="*/ 789 w 4630"/>
                <a:gd name="T45" fmla="*/ 2846 h 3396"/>
                <a:gd name="T46" fmla="*/ 698 w 4630"/>
                <a:gd name="T47" fmla="*/ 2503 h 3396"/>
                <a:gd name="T48" fmla="*/ 336 w 4630"/>
                <a:gd name="T49" fmla="*/ 2628 h 3396"/>
                <a:gd name="T50" fmla="*/ 1007 w 4630"/>
                <a:gd name="T51" fmla="*/ 2425 h 3396"/>
                <a:gd name="T52" fmla="*/ 919 w 4630"/>
                <a:gd name="T53" fmla="*/ 2347 h 3396"/>
                <a:gd name="T54" fmla="*/ 377 w 4630"/>
                <a:gd name="T55" fmla="*/ 2449 h 3396"/>
                <a:gd name="T56" fmla="*/ 1007 w 4630"/>
                <a:gd name="T57" fmla="*/ 2277 h 3396"/>
                <a:gd name="T58" fmla="*/ 1977 w 4630"/>
                <a:gd name="T59" fmla="*/ 1133 h 3396"/>
                <a:gd name="T60" fmla="*/ 1730 w 4630"/>
                <a:gd name="T61" fmla="*/ 1443 h 3396"/>
                <a:gd name="T62" fmla="*/ 2639 w 4630"/>
                <a:gd name="T63" fmla="*/ 1930 h 3396"/>
                <a:gd name="T64" fmla="*/ 3029 w 4630"/>
                <a:gd name="T65" fmla="*/ 655 h 3396"/>
                <a:gd name="T66" fmla="*/ 2991 w 4630"/>
                <a:gd name="T67" fmla="*/ 1599 h 3396"/>
                <a:gd name="T68" fmla="*/ 3829 w 4630"/>
                <a:gd name="T69" fmla="*/ 589 h 3396"/>
                <a:gd name="T70" fmla="*/ 4220 w 4630"/>
                <a:gd name="T71" fmla="*/ 1303 h 3396"/>
                <a:gd name="T72" fmla="*/ 3638 w 4630"/>
                <a:gd name="T73" fmla="*/ 1673 h 3396"/>
                <a:gd name="T74" fmla="*/ 3949 w 4630"/>
                <a:gd name="T75" fmla="*/ 1527 h 3396"/>
                <a:gd name="T76" fmla="*/ 4515 w 4630"/>
                <a:gd name="T77" fmla="*/ 1749 h 3396"/>
                <a:gd name="T78" fmla="*/ 4259 w 4630"/>
                <a:gd name="T79" fmla="*/ 2145 h 3396"/>
                <a:gd name="T80" fmla="*/ 4408 w 4630"/>
                <a:gd name="T81" fmla="*/ 1310 h 3396"/>
                <a:gd name="T82" fmla="*/ 4496 w 4630"/>
                <a:gd name="T83" fmla="*/ 1158 h 3396"/>
                <a:gd name="T84" fmla="*/ 4266 w 4630"/>
                <a:gd name="T85" fmla="*/ 2464 h 3396"/>
                <a:gd name="T86" fmla="*/ 3238 w 4630"/>
                <a:gd name="T87" fmla="*/ 1336 h 3396"/>
                <a:gd name="T88" fmla="*/ 3220 w 4630"/>
                <a:gd name="T89" fmla="*/ 1636 h 3396"/>
                <a:gd name="T90" fmla="*/ 2205 w 4630"/>
                <a:gd name="T91" fmla="*/ 657 h 3396"/>
                <a:gd name="T92" fmla="*/ 2137 w 4630"/>
                <a:gd name="T93" fmla="*/ 1751 h 3396"/>
                <a:gd name="T94" fmla="*/ 2477 w 4630"/>
                <a:gd name="T95" fmla="*/ 850 h 3396"/>
                <a:gd name="T96" fmla="*/ 2543 w 4630"/>
                <a:gd name="T97" fmla="*/ 934 h 3396"/>
                <a:gd name="T98" fmla="*/ 2032 w 4630"/>
                <a:gd name="T99" fmla="*/ 1634 h 3396"/>
                <a:gd name="T100" fmla="*/ 1948 w 4630"/>
                <a:gd name="T101" fmla="*/ 244 h 3396"/>
                <a:gd name="T102" fmla="*/ 1940 w 4630"/>
                <a:gd name="T103" fmla="*/ 764 h 3396"/>
                <a:gd name="T104" fmla="*/ 1703 w 4630"/>
                <a:gd name="T105" fmla="*/ 279 h 3396"/>
                <a:gd name="T106" fmla="*/ 1598 w 4630"/>
                <a:gd name="T107" fmla="*/ 1474 h 3396"/>
                <a:gd name="T108" fmla="*/ 1353 w 4630"/>
                <a:gd name="T109" fmla="*/ 1708 h 3396"/>
                <a:gd name="T110" fmla="*/ 1044 w 4630"/>
                <a:gd name="T111" fmla="*/ 1365 h 3396"/>
                <a:gd name="T112" fmla="*/ 1196 w 4630"/>
                <a:gd name="T113" fmla="*/ 1948 h 3396"/>
                <a:gd name="T114" fmla="*/ 945 w 4630"/>
                <a:gd name="T115" fmla="*/ 1724 h 3396"/>
                <a:gd name="T116" fmla="*/ 1100 w 4630"/>
                <a:gd name="T117" fmla="*/ 2199 h 3396"/>
                <a:gd name="T118" fmla="*/ 1030 w 4630"/>
                <a:gd name="T119" fmla="*/ 1039 h 3396"/>
                <a:gd name="T120" fmla="*/ 478 w 4630"/>
                <a:gd name="T121" fmla="*/ 1092 h 3396"/>
                <a:gd name="T122" fmla="*/ 105 w 4630"/>
                <a:gd name="T123" fmla="*/ 1135 h 3396"/>
                <a:gd name="T124" fmla="*/ 431 w 4630"/>
                <a:gd name="T125" fmla="*/ 3242 h 3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30" h="3396">
                  <a:moveTo>
                    <a:pt x="3908" y="0"/>
                  </a:moveTo>
                  <a:lnTo>
                    <a:pt x="3908" y="0"/>
                  </a:lnTo>
                  <a:lnTo>
                    <a:pt x="3862" y="14"/>
                  </a:lnTo>
                  <a:lnTo>
                    <a:pt x="3821" y="26"/>
                  </a:lnTo>
                  <a:lnTo>
                    <a:pt x="3821" y="26"/>
                  </a:lnTo>
                  <a:lnTo>
                    <a:pt x="3802" y="55"/>
                  </a:lnTo>
                  <a:lnTo>
                    <a:pt x="3782" y="82"/>
                  </a:lnTo>
                  <a:lnTo>
                    <a:pt x="3768" y="108"/>
                  </a:lnTo>
                  <a:lnTo>
                    <a:pt x="3763" y="117"/>
                  </a:lnTo>
                  <a:lnTo>
                    <a:pt x="3761" y="125"/>
                  </a:lnTo>
                  <a:lnTo>
                    <a:pt x="3761" y="125"/>
                  </a:lnTo>
                  <a:lnTo>
                    <a:pt x="3751" y="178"/>
                  </a:lnTo>
                  <a:lnTo>
                    <a:pt x="3735" y="263"/>
                  </a:lnTo>
                  <a:lnTo>
                    <a:pt x="3720" y="359"/>
                  </a:lnTo>
                  <a:lnTo>
                    <a:pt x="3716" y="402"/>
                  </a:lnTo>
                  <a:lnTo>
                    <a:pt x="3714" y="437"/>
                  </a:lnTo>
                  <a:lnTo>
                    <a:pt x="3714" y="437"/>
                  </a:lnTo>
                  <a:lnTo>
                    <a:pt x="3714" y="505"/>
                  </a:lnTo>
                  <a:lnTo>
                    <a:pt x="3714" y="577"/>
                  </a:lnTo>
                  <a:lnTo>
                    <a:pt x="3712" y="610"/>
                  </a:lnTo>
                  <a:lnTo>
                    <a:pt x="3708" y="638"/>
                  </a:lnTo>
                  <a:lnTo>
                    <a:pt x="3704" y="659"/>
                  </a:lnTo>
                  <a:lnTo>
                    <a:pt x="3702" y="665"/>
                  </a:lnTo>
                  <a:lnTo>
                    <a:pt x="3698" y="671"/>
                  </a:lnTo>
                  <a:lnTo>
                    <a:pt x="3698" y="671"/>
                  </a:lnTo>
                  <a:lnTo>
                    <a:pt x="3691" y="683"/>
                  </a:lnTo>
                  <a:lnTo>
                    <a:pt x="3681" y="700"/>
                  </a:lnTo>
                  <a:lnTo>
                    <a:pt x="3669" y="724"/>
                  </a:lnTo>
                  <a:lnTo>
                    <a:pt x="3660" y="749"/>
                  </a:lnTo>
                  <a:lnTo>
                    <a:pt x="3650" y="778"/>
                  </a:lnTo>
                  <a:lnTo>
                    <a:pt x="3644" y="807"/>
                  </a:lnTo>
                  <a:lnTo>
                    <a:pt x="3638" y="835"/>
                  </a:lnTo>
                  <a:lnTo>
                    <a:pt x="3636" y="858"/>
                  </a:lnTo>
                  <a:lnTo>
                    <a:pt x="3636" y="858"/>
                  </a:lnTo>
                  <a:lnTo>
                    <a:pt x="3638" y="889"/>
                  </a:lnTo>
                  <a:lnTo>
                    <a:pt x="3646" y="932"/>
                  </a:lnTo>
                  <a:lnTo>
                    <a:pt x="3658" y="985"/>
                  </a:lnTo>
                  <a:lnTo>
                    <a:pt x="3669" y="1039"/>
                  </a:lnTo>
                  <a:lnTo>
                    <a:pt x="3695" y="1143"/>
                  </a:lnTo>
                  <a:lnTo>
                    <a:pt x="3706" y="1180"/>
                  </a:lnTo>
                  <a:lnTo>
                    <a:pt x="3714" y="1201"/>
                  </a:lnTo>
                  <a:lnTo>
                    <a:pt x="3714" y="1201"/>
                  </a:lnTo>
                  <a:lnTo>
                    <a:pt x="3730" y="1244"/>
                  </a:lnTo>
                  <a:lnTo>
                    <a:pt x="3763" y="1336"/>
                  </a:lnTo>
                  <a:lnTo>
                    <a:pt x="3852" y="1603"/>
                  </a:lnTo>
                  <a:lnTo>
                    <a:pt x="3978" y="1981"/>
                  </a:lnTo>
                  <a:lnTo>
                    <a:pt x="3978" y="1981"/>
                  </a:lnTo>
                  <a:lnTo>
                    <a:pt x="3975" y="1897"/>
                  </a:lnTo>
                  <a:lnTo>
                    <a:pt x="3969" y="1839"/>
                  </a:lnTo>
                  <a:lnTo>
                    <a:pt x="3965" y="1817"/>
                  </a:lnTo>
                  <a:lnTo>
                    <a:pt x="3963" y="1809"/>
                  </a:lnTo>
                  <a:lnTo>
                    <a:pt x="3963" y="1809"/>
                  </a:lnTo>
                  <a:lnTo>
                    <a:pt x="3955" y="1792"/>
                  </a:lnTo>
                  <a:lnTo>
                    <a:pt x="3938" y="1749"/>
                  </a:lnTo>
                  <a:lnTo>
                    <a:pt x="3887" y="1614"/>
                  </a:lnTo>
                  <a:lnTo>
                    <a:pt x="3838" y="1474"/>
                  </a:lnTo>
                  <a:lnTo>
                    <a:pt x="3823" y="1419"/>
                  </a:lnTo>
                  <a:lnTo>
                    <a:pt x="3817" y="1400"/>
                  </a:lnTo>
                  <a:lnTo>
                    <a:pt x="3815" y="1388"/>
                  </a:lnTo>
                  <a:lnTo>
                    <a:pt x="3815" y="1388"/>
                  </a:lnTo>
                  <a:lnTo>
                    <a:pt x="3809" y="1353"/>
                  </a:lnTo>
                  <a:lnTo>
                    <a:pt x="3796" y="1287"/>
                  </a:lnTo>
                  <a:lnTo>
                    <a:pt x="3755" y="1108"/>
                  </a:lnTo>
                  <a:lnTo>
                    <a:pt x="3691" y="835"/>
                  </a:lnTo>
                  <a:lnTo>
                    <a:pt x="3691" y="835"/>
                  </a:lnTo>
                  <a:lnTo>
                    <a:pt x="3691" y="827"/>
                  </a:lnTo>
                  <a:lnTo>
                    <a:pt x="3691" y="815"/>
                  </a:lnTo>
                  <a:lnTo>
                    <a:pt x="3695" y="792"/>
                  </a:lnTo>
                  <a:lnTo>
                    <a:pt x="3702" y="763"/>
                  </a:lnTo>
                  <a:lnTo>
                    <a:pt x="3712" y="733"/>
                  </a:lnTo>
                  <a:lnTo>
                    <a:pt x="3730" y="681"/>
                  </a:lnTo>
                  <a:lnTo>
                    <a:pt x="3737" y="655"/>
                  </a:lnTo>
                  <a:lnTo>
                    <a:pt x="3737" y="655"/>
                  </a:lnTo>
                  <a:lnTo>
                    <a:pt x="3766" y="423"/>
                  </a:lnTo>
                  <a:lnTo>
                    <a:pt x="3800" y="172"/>
                  </a:lnTo>
                  <a:lnTo>
                    <a:pt x="3800" y="172"/>
                  </a:lnTo>
                  <a:lnTo>
                    <a:pt x="3803" y="160"/>
                  </a:lnTo>
                  <a:lnTo>
                    <a:pt x="3811" y="145"/>
                  </a:lnTo>
                  <a:lnTo>
                    <a:pt x="3838" y="102"/>
                  </a:lnTo>
                  <a:lnTo>
                    <a:pt x="3873" y="51"/>
                  </a:lnTo>
                  <a:lnTo>
                    <a:pt x="3908" y="0"/>
                  </a:lnTo>
                  <a:lnTo>
                    <a:pt x="3908" y="0"/>
                  </a:lnTo>
                  <a:close/>
                  <a:moveTo>
                    <a:pt x="3739" y="72"/>
                  </a:moveTo>
                  <a:lnTo>
                    <a:pt x="3739" y="72"/>
                  </a:lnTo>
                  <a:lnTo>
                    <a:pt x="3683" y="111"/>
                  </a:lnTo>
                  <a:lnTo>
                    <a:pt x="3683" y="111"/>
                  </a:lnTo>
                  <a:lnTo>
                    <a:pt x="3661" y="201"/>
                  </a:lnTo>
                  <a:lnTo>
                    <a:pt x="3638" y="304"/>
                  </a:lnTo>
                  <a:lnTo>
                    <a:pt x="3621" y="396"/>
                  </a:lnTo>
                  <a:lnTo>
                    <a:pt x="3615" y="429"/>
                  </a:lnTo>
                  <a:lnTo>
                    <a:pt x="3613" y="453"/>
                  </a:lnTo>
                  <a:lnTo>
                    <a:pt x="3613" y="453"/>
                  </a:lnTo>
                  <a:lnTo>
                    <a:pt x="3613" y="472"/>
                  </a:lnTo>
                  <a:lnTo>
                    <a:pt x="3617" y="490"/>
                  </a:lnTo>
                  <a:lnTo>
                    <a:pt x="3623" y="519"/>
                  </a:lnTo>
                  <a:lnTo>
                    <a:pt x="3628" y="544"/>
                  </a:lnTo>
                  <a:lnTo>
                    <a:pt x="3628" y="556"/>
                  </a:lnTo>
                  <a:lnTo>
                    <a:pt x="3628" y="570"/>
                  </a:lnTo>
                  <a:lnTo>
                    <a:pt x="3628" y="570"/>
                  </a:lnTo>
                  <a:lnTo>
                    <a:pt x="3615" y="735"/>
                  </a:lnTo>
                  <a:lnTo>
                    <a:pt x="3605" y="874"/>
                  </a:lnTo>
                  <a:lnTo>
                    <a:pt x="3660" y="468"/>
                  </a:lnTo>
                  <a:lnTo>
                    <a:pt x="3660" y="468"/>
                  </a:lnTo>
                  <a:lnTo>
                    <a:pt x="3671" y="373"/>
                  </a:lnTo>
                  <a:lnTo>
                    <a:pt x="3683" y="273"/>
                  </a:lnTo>
                  <a:lnTo>
                    <a:pt x="3683" y="273"/>
                  </a:lnTo>
                  <a:lnTo>
                    <a:pt x="3702" y="197"/>
                  </a:lnTo>
                  <a:lnTo>
                    <a:pt x="3739" y="72"/>
                  </a:lnTo>
                  <a:lnTo>
                    <a:pt x="3739" y="72"/>
                  </a:lnTo>
                  <a:close/>
                  <a:moveTo>
                    <a:pt x="3632" y="145"/>
                  </a:moveTo>
                  <a:lnTo>
                    <a:pt x="3632" y="145"/>
                  </a:lnTo>
                  <a:lnTo>
                    <a:pt x="3590" y="170"/>
                  </a:lnTo>
                  <a:lnTo>
                    <a:pt x="3590" y="170"/>
                  </a:lnTo>
                  <a:lnTo>
                    <a:pt x="3582" y="211"/>
                  </a:lnTo>
                  <a:lnTo>
                    <a:pt x="3582" y="211"/>
                  </a:lnTo>
                  <a:lnTo>
                    <a:pt x="3578" y="234"/>
                  </a:lnTo>
                  <a:lnTo>
                    <a:pt x="3576" y="258"/>
                  </a:lnTo>
                  <a:lnTo>
                    <a:pt x="3574" y="297"/>
                  </a:lnTo>
                  <a:lnTo>
                    <a:pt x="3574" y="297"/>
                  </a:lnTo>
                  <a:lnTo>
                    <a:pt x="3574" y="320"/>
                  </a:lnTo>
                  <a:lnTo>
                    <a:pt x="3574" y="357"/>
                  </a:lnTo>
                  <a:lnTo>
                    <a:pt x="3574" y="406"/>
                  </a:lnTo>
                  <a:lnTo>
                    <a:pt x="3574" y="406"/>
                  </a:lnTo>
                  <a:lnTo>
                    <a:pt x="3586" y="361"/>
                  </a:lnTo>
                  <a:lnTo>
                    <a:pt x="3593" y="322"/>
                  </a:lnTo>
                  <a:lnTo>
                    <a:pt x="3595" y="304"/>
                  </a:lnTo>
                  <a:lnTo>
                    <a:pt x="3597" y="289"/>
                  </a:lnTo>
                  <a:lnTo>
                    <a:pt x="3597" y="289"/>
                  </a:lnTo>
                  <a:lnTo>
                    <a:pt x="3599" y="265"/>
                  </a:lnTo>
                  <a:lnTo>
                    <a:pt x="3603" y="244"/>
                  </a:lnTo>
                  <a:lnTo>
                    <a:pt x="3613" y="203"/>
                  </a:lnTo>
                  <a:lnTo>
                    <a:pt x="3613" y="203"/>
                  </a:lnTo>
                  <a:lnTo>
                    <a:pt x="3621" y="176"/>
                  </a:lnTo>
                  <a:lnTo>
                    <a:pt x="3632" y="145"/>
                  </a:lnTo>
                  <a:lnTo>
                    <a:pt x="3632" y="145"/>
                  </a:lnTo>
                  <a:close/>
                  <a:moveTo>
                    <a:pt x="3545" y="191"/>
                  </a:moveTo>
                  <a:lnTo>
                    <a:pt x="3545" y="191"/>
                  </a:lnTo>
                  <a:lnTo>
                    <a:pt x="3504" y="211"/>
                  </a:lnTo>
                  <a:lnTo>
                    <a:pt x="3504" y="211"/>
                  </a:lnTo>
                  <a:lnTo>
                    <a:pt x="3481" y="221"/>
                  </a:lnTo>
                  <a:lnTo>
                    <a:pt x="3481" y="221"/>
                  </a:lnTo>
                  <a:lnTo>
                    <a:pt x="3467" y="269"/>
                  </a:lnTo>
                  <a:lnTo>
                    <a:pt x="3461" y="297"/>
                  </a:lnTo>
                  <a:lnTo>
                    <a:pt x="3457" y="320"/>
                  </a:lnTo>
                  <a:lnTo>
                    <a:pt x="3457" y="320"/>
                  </a:lnTo>
                  <a:lnTo>
                    <a:pt x="3455" y="341"/>
                  </a:lnTo>
                  <a:lnTo>
                    <a:pt x="3455" y="365"/>
                  </a:lnTo>
                  <a:lnTo>
                    <a:pt x="3457" y="410"/>
                  </a:lnTo>
                  <a:lnTo>
                    <a:pt x="3461" y="456"/>
                  </a:lnTo>
                  <a:lnTo>
                    <a:pt x="3465" y="507"/>
                  </a:lnTo>
                  <a:lnTo>
                    <a:pt x="3465" y="507"/>
                  </a:lnTo>
                  <a:lnTo>
                    <a:pt x="3475" y="634"/>
                  </a:lnTo>
                  <a:lnTo>
                    <a:pt x="3481" y="710"/>
                  </a:lnTo>
                  <a:lnTo>
                    <a:pt x="3481" y="710"/>
                  </a:lnTo>
                  <a:lnTo>
                    <a:pt x="3496" y="577"/>
                  </a:lnTo>
                  <a:lnTo>
                    <a:pt x="3508" y="480"/>
                  </a:lnTo>
                  <a:lnTo>
                    <a:pt x="3512" y="421"/>
                  </a:lnTo>
                  <a:lnTo>
                    <a:pt x="3512" y="421"/>
                  </a:lnTo>
                  <a:lnTo>
                    <a:pt x="3512" y="410"/>
                  </a:lnTo>
                  <a:lnTo>
                    <a:pt x="3514" y="400"/>
                  </a:lnTo>
                  <a:lnTo>
                    <a:pt x="3520" y="382"/>
                  </a:lnTo>
                  <a:lnTo>
                    <a:pt x="3525" y="359"/>
                  </a:lnTo>
                  <a:lnTo>
                    <a:pt x="3527" y="345"/>
                  </a:lnTo>
                  <a:lnTo>
                    <a:pt x="3527" y="328"/>
                  </a:lnTo>
                  <a:lnTo>
                    <a:pt x="3527" y="328"/>
                  </a:lnTo>
                  <a:lnTo>
                    <a:pt x="3529" y="297"/>
                  </a:lnTo>
                  <a:lnTo>
                    <a:pt x="3533" y="260"/>
                  </a:lnTo>
                  <a:lnTo>
                    <a:pt x="3545" y="191"/>
                  </a:lnTo>
                  <a:lnTo>
                    <a:pt x="3545" y="191"/>
                  </a:lnTo>
                  <a:close/>
                  <a:moveTo>
                    <a:pt x="3381" y="258"/>
                  </a:moveTo>
                  <a:lnTo>
                    <a:pt x="3381" y="258"/>
                  </a:lnTo>
                  <a:lnTo>
                    <a:pt x="3337" y="269"/>
                  </a:lnTo>
                  <a:lnTo>
                    <a:pt x="3286" y="281"/>
                  </a:lnTo>
                  <a:lnTo>
                    <a:pt x="3286" y="281"/>
                  </a:lnTo>
                  <a:lnTo>
                    <a:pt x="3271" y="332"/>
                  </a:lnTo>
                  <a:lnTo>
                    <a:pt x="3265" y="351"/>
                  </a:lnTo>
                  <a:lnTo>
                    <a:pt x="3263" y="367"/>
                  </a:lnTo>
                  <a:lnTo>
                    <a:pt x="3263" y="367"/>
                  </a:lnTo>
                  <a:lnTo>
                    <a:pt x="3261" y="425"/>
                  </a:lnTo>
                  <a:lnTo>
                    <a:pt x="3259" y="472"/>
                  </a:lnTo>
                  <a:lnTo>
                    <a:pt x="3263" y="538"/>
                  </a:lnTo>
                  <a:lnTo>
                    <a:pt x="3263" y="538"/>
                  </a:lnTo>
                  <a:lnTo>
                    <a:pt x="3267" y="571"/>
                  </a:lnTo>
                  <a:lnTo>
                    <a:pt x="3271" y="597"/>
                  </a:lnTo>
                  <a:lnTo>
                    <a:pt x="3278" y="634"/>
                  </a:lnTo>
                  <a:lnTo>
                    <a:pt x="3282" y="651"/>
                  </a:lnTo>
                  <a:lnTo>
                    <a:pt x="3286" y="673"/>
                  </a:lnTo>
                  <a:lnTo>
                    <a:pt x="3290" y="702"/>
                  </a:lnTo>
                  <a:lnTo>
                    <a:pt x="3294" y="741"/>
                  </a:lnTo>
                  <a:lnTo>
                    <a:pt x="3294" y="741"/>
                  </a:lnTo>
                  <a:lnTo>
                    <a:pt x="3298" y="835"/>
                  </a:lnTo>
                  <a:lnTo>
                    <a:pt x="3302" y="922"/>
                  </a:lnTo>
                  <a:lnTo>
                    <a:pt x="3302" y="1014"/>
                  </a:lnTo>
                  <a:lnTo>
                    <a:pt x="3302" y="1014"/>
                  </a:lnTo>
                  <a:lnTo>
                    <a:pt x="3302" y="1047"/>
                  </a:lnTo>
                  <a:lnTo>
                    <a:pt x="3304" y="1080"/>
                  </a:lnTo>
                  <a:lnTo>
                    <a:pt x="3302" y="1115"/>
                  </a:lnTo>
                  <a:lnTo>
                    <a:pt x="3302" y="1115"/>
                  </a:lnTo>
                  <a:lnTo>
                    <a:pt x="3296" y="1215"/>
                  </a:lnTo>
                  <a:lnTo>
                    <a:pt x="3294" y="1264"/>
                  </a:lnTo>
                  <a:lnTo>
                    <a:pt x="3294" y="1287"/>
                  </a:lnTo>
                  <a:lnTo>
                    <a:pt x="3294" y="1287"/>
                  </a:lnTo>
                  <a:lnTo>
                    <a:pt x="3298" y="1320"/>
                  </a:lnTo>
                  <a:lnTo>
                    <a:pt x="3306" y="1388"/>
                  </a:lnTo>
                  <a:lnTo>
                    <a:pt x="3317" y="1497"/>
                  </a:lnTo>
                  <a:lnTo>
                    <a:pt x="3317" y="1497"/>
                  </a:lnTo>
                  <a:lnTo>
                    <a:pt x="3319" y="1529"/>
                  </a:lnTo>
                  <a:lnTo>
                    <a:pt x="3321" y="1540"/>
                  </a:lnTo>
                  <a:lnTo>
                    <a:pt x="3323" y="1544"/>
                  </a:lnTo>
                  <a:lnTo>
                    <a:pt x="3325" y="1544"/>
                  </a:lnTo>
                  <a:lnTo>
                    <a:pt x="3325" y="1544"/>
                  </a:lnTo>
                  <a:lnTo>
                    <a:pt x="3327" y="1540"/>
                  </a:lnTo>
                  <a:lnTo>
                    <a:pt x="3327" y="1527"/>
                  </a:lnTo>
                  <a:lnTo>
                    <a:pt x="3329" y="1484"/>
                  </a:lnTo>
                  <a:lnTo>
                    <a:pt x="3333" y="1353"/>
                  </a:lnTo>
                  <a:lnTo>
                    <a:pt x="3333" y="1162"/>
                  </a:lnTo>
                  <a:lnTo>
                    <a:pt x="3333" y="889"/>
                  </a:lnTo>
                  <a:lnTo>
                    <a:pt x="3333" y="889"/>
                  </a:lnTo>
                  <a:lnTo>
                    <a:pt x="3329" y="837"/>
                  </a:lnTo>
                  <a:lnTo>
                    <a:pt x="3321" y="749"/>
                  </a:lnTo>
                  <a:lnTo>
                    <a:pt x="3311" y="659"/>
                  </a:lnTo>
                  <a:lnTo>
                    <a:pt x="3302" y="593"/>
                  </a:lnTo>
                  <a:lnTo>
                    <a:pt x="3302" y="593"/>
                  </a:lnTo>
                  <a:lnTo>
                    <a:pt x="3294" y="548"/>
                  </a:lnTo>
                  <a:lnTo>
                    <a:pt x="3290" y="503"/>
                  </a:lnTo>
                  <a:lnTo>
                    <a:pt x="3286" y="458"/>
                  </a:lnTo>
                  <a:lnTo>
                    <a:pt x="3286" y="421"/>
                  </a:lnTo>
                  <a:lnTo>
                    <a:pt x="3286" y="421"/>
                  </a:lnTo>
                  <a:lnTo>
                    <a:pt x="3290" y="386"/>
                  </a:lnTo>
                  <a:lnTo>
                    <a:pt x="3296" y="351"/>
                  </a:lnTo>
                  <a:lnTo>
                    <a:pt x="3304" y="324"/>
                  </a:lnTo>
                  <a:lnTo>
                    <a:pt x="3308" y="316"/>
                  </a:lnTo>
                  <a:lnTo>
                    <a:pt x="3309" y="312"/>
                  </a:lnTo>
                  <a:lnTo>
                    <a:pt x="3309" y="312"/>
                  </a:lnTo>
                  <a:lnTo>
                    <a:pt x="3311" y="318"/>
                  </a:lnTo>
                  <a:lnTo>
                    <a:pt x="3313" y="334"/>
                  </a:lnTo>
                  <a:lnTo>
                    <a:pt x="3319" y="388"/>
                  </a:lnTo>
                  <a:lnTo>
                    <a:pt x="3325" y="484"/>
                  </a:lnTo>
                  <a:lnTo>
                    <a:pt x="3325" y="484"/>
                  </a:lnTo>
                  <a:lnTo>
                    <a:pt x="3331" y="519"/>
                  </a:lnTo>
                  <a:lnTo>
                    <a:pt x="3343" y="577"/>
                  </a:lnTo>
                  <a:lnTo>
                    <a:pt x="3356" y="644"/>
                  </a:lnTo>
                  <a:lnTo>
                    <a:pt x="3360" y="675"/>
                  </a:lnTo>
                  <a:lnTo>
                    <a:pt x="3364" y="702"/>
                  </a:lnTo>
                  <a:lnTo>
                    <a:pt x="3364" y="702"/>
                  </a:lnTo>
                  <a:lnTo>
                    <a:pt x="3366" y="739"/>
                  </a:lnTo>
                  <a:lnTo>
                    <a:pt x="3366" y="794"/>
                  </a:lnTo>
                  <a:lnTo>
                    <a:pt x="3366" y="932"/>
                  </a:lnTo>
                  <a:lnTo>
                    <a:pt x="3366" y="998"/>
                  </a:lnTo>
                  <a:lnTo>
                    <a:pt x="3370" y="1049"/>
                  </a:lnTo>
                  <a:lnTo>
                    <a:pt x="3372" y="1069"/>
                  </a:lnTo>
                  <a:lnTo>
                    <a:pt x="3374" y="1082"/>
                  </a:lnTo>
                  <a:lnTo>
                    <a:pt x="3376" y="1086"/>
                  </a:lnTo>
                  <a:lnTo>
                    <a:pt x="3378" y="1086"/>
                  </a:lnTo>
                  <a:lnTo>
                    <a:pt x="3380" y="1084"/>
                  </a:lnTo>
                  <a:lnTo>
                    <a:pt x="3380" y="1084"/>
                  </a:lnTo>
                  <a:lnTo>
                    <a:pt x="3383" y="1074"/>
                  </a:lnTo>
                  <a:lnTo>
                    <a:pt x="3385" y="1059"/>
                  </a:lnTo>
                  <a:lnTo>
                    <a:pt x="3391" y="1014"/>
                  </a:lnTo>
                  <a:lnTo>
                    <a:pt x="3393" y="956"/>
                  </a:lnTo>
                  <a:lnTo>
                    <a:pt x="3395" y="891"/>
                  </a:lnTo>
                  <a:lnTo>
                    <a:pt x="3395" y="768"/>
                  </a:lnTo>
                  <a:lnTo>
                    <a:pt x="3395" y="694"/>
                  </a:lnTo>
                  <a:lnTo>
                    <a:pt x="3395" y="694"/>
                  </a:lnTo>
                  <a:lnTo>
                    <a:pt x="3393" y="675"/>
                  </a:lnTo>
                  <a:lnTo>
                    <a:pt x="3391" y="651"/>
                  </a:lnTo>
                  <a:lnTo>
                    <a:pt x="3380" y="595"/>
                  </a:lnTo>
                  <a:lnTo>
                    <a:pt x="3370" y="538"/>
                  </a:lnTo>
                  <a:lnTo>
                    <a:pt x="3366" y="513"/>
                  </a:lnTo>
                  <a:lnTo>
                    <a:pt x="3364" y="492"/>
                  </a:lnTo>
                  <a:lnTo>
                    <a:pt x="3364" y="492"/>
                  </a:lnTo>
                  <a:lnTo>
                    <a:pt x="3362" y="476"/>
                  </a:lnTo>
                  <a:lnTo>
                    <a:pt x="3360" y="464"/>
                  </a:lnTo>
                  <a:lnTo>
                    <a:pt x="3354" y="449"/>
                  </a:lnTo>
                  <a:lnTo>
                    <a:pt x="3352" y="441"/>
                  </a:lnTo>
                  <a:lnTo>
                    <a:pt x="3352" y="429"/>
                  </a:lnTo>
                  <a:lnTo>
                    <a:pt x="3352" y="414"/>
                  </a:lnTo>
                  <a:lnTo>
                    <a:pt x="3356" y="390"/>
                  </a:lnTo>
                  <a:lnTo>
                    <a:pt x="3356" y="390"/>
                  </a:lnTo>
                  <a:lnTo>
                    <a:pt x="3381" y="258"/>
                  </a:lnTo>
                  <a:lnTo>
                    <a:pt x="3381" y="258"/>
                  </a:lnTo>
                  <a:close/>
                  <a:moveTo>
                    <a:pt x="3179" y="297"/>
                  </a:moveTo>
                  <a:lnTo>
                    <a:pt x="3179" y="297"/>
                  </a:lnTo>
                  <a:lnTo>
                    <a:pt x="3125" y="301"/>
                  </a:lnTo>
                  <a:lnTo>
                    <a:pt x="3066" y="302"/>
                  </a:lnTo>
                  <a:lnTo>
                    <a:pt x="3066" y="302"/>
                  </a:lnTo>
                  <a:lnTo>
                    <a:pt x="3070" y="318"/>
                  </a:lnTo>
                  <a:lnTo>
                    <a:pt x="3076" y="328"/>
                  </a:lnTo>
                  <a:lnTo>
                    <a:pt x="3076" y="328"/>
                  </a:lnTo>
                  <a:lnTo>
                    <a:pt x="3086" y="339"/>
                  </a:lnTo>
                  <a:lnTo>
                    <a:pt x="3090" y="347"/>
                  </a:lnTo>
                  <a:lnTo>
                    <a:pt x="3094" y="355"/>
                  </a:lnTo>
                  <a:lnTo>
                    <a:pt x="3098" y="365"/>
                  </a:lnTo>
                  <a:lnTo>
                    <a:pt x="3099" y="378"/>
                  </a:lnTo>
                  <a:lnTo>
                    <a:pt x="3099" y="394"/>
                  </a:lnTo>
                  <a:lnTo>
                    <a:pt x="3099" y="414"/>
                  </a:lnTo>
                  <a:lnTo>
                    <a:pt x="3099" y="414"/>
                  </a:lnTo>
                  <a:lnTo>
                    <a:pt x="3094" y="501"/>
                  </a:lnTo>
                  <a:lnTo>
                    <a:pt x="3090" y="544"/>
                  </a:lnTo>
                  <a:lnTo>
                    <a:pt x="3084" y="585"/>
                  </a:lnTo>
                  <a:lnTo>
                    <a:pt x="3084" y="585"/>
                  </a:lnTo>
                  <a:lnTo>
                    <a:pt x="3072" y="651"/>
                  </a:lnTo>
                  <a:lnTo>
                    <a:pt x="3068" y="681"/>
                  </a:lnTo>
                  <a:lnTo>
                    <a:pt x="3068" y="710"/>
                  </a:lnTo>
                  <a:lnTo>
                    <a:pt x="3068" y="710"/>
                  </a:lnTo>
                  <a:lnTo>
                    <a:pt x="3070" y="725"/>
                  </a:lnTo>
                  <a:lnTo>
                    <a:pt x="3074" y="743"/>
                  </a:lnTo>
                  <a:lnTo>
                    <a:pt x="3084" y="776"/>
                  </a:lnTo>
                  <a:lnTo>
                    <a:pt x="3096" y="802"/>
                  </a:lnTo>
                  <a:lnTo>
                    <a:pt x="3099" y="811"/>
                  </a:lnTo>
                  <a:lnTo>
                    <a:pt x="3099" y="811"/>
                  </a:lnTo>
                  <a:lnTo>
                    <a:pt x="3105" y="749"/>
                  </a:lnTo>
                  <a:lnTo>
                    <a:pt x="3109" y="696"/>
                  </a:lnTo>
                  <a:lnTo>
                    <a:pt x="3115" y="648"/>
                  </a:lnTo>
                  <a:lnTo>
                    <a:pt x="3115" y="648"/>
                  </a:lnTo>
                  <a:lnTo>
                    <a:pt x="3117" y="624"/>
                  </a:lnTo>
                  <a:lnTo>
                    <a:pt x="3119" y="595"/>
                  </a:lnTo>
                  <a:lnTo>
                    <a:pt x="3123" y="529"/>
                  </a:lnTo>
                  <a:lnTo>
                    <a:pt x="3129" y="460"/>
                  </a:lnTo>
                  <a:lnTo>
                    <a:pt x="3133" y="431"/>
                  </a:lnTo>
                  <a:lnTo>
                    <a:pt x="3138" y="406"/>
                  </a:lnTo>
                  <a:lnTo>
                    <a:pt x="3138" y="406"/>
                  </a:lnTo>
                  <a:lnTo>
                    <a:pt x="3148" y="378"/>
                  </a:lnTo>
                  <a:lnTo>
                    <a:pt x="3158" y="349"/>
                  </a:lnTo>
                  <a:lnTo>
                    <a:pt x="3179" y="297"/>
                  </a:lnTo>
                  <a:lnTo>
                    <a:pt x="3179" y="297"/>
                  </a:lnTo>
                  <a:close/>
                  <a:moveTo>
                    <a:pt x="2952" y="299"/>
                  </a:moveTo>
                  <a:lnTo>
                    <a:pt x="2952" y="299"/>
                  </a:lnTo>
                  <a:lnTo>
                    <a:pt x="2893" y="293"/>
                  </a:lnTo>
                  <a:lnTo>
                    <a:pt x="2833" y="285"/>
                  </a:lnTo>
                  <a:lnTo>
                    <a:pt x="2833" y="285"/>
                  </a:lnTo>
                  <a:lnTo>
                    <a:pt x="2851" y="312"/>
                  </a:lnTo>
                  <a:lnTo>
                    <a:pt x="2851" y="312"/>
                  </a:lnTo>
                  <a:lnTo>
                    <a:pt x="2868" y="341"/>
                  </a:lnTo>
                  <a:lnTo>
                    <a:pt x="2882" y="371"/>
                  </a:lnTo>
                  <a:lnTo>
                    <a:pt x="2893" y="400"/>
                  </a:lnTo>
                  <a:lnTo>
                    <a:pt x="2903" y="429"/>
                  </a:lnTo>
                  <a:lnTo>
                    <a:pt x="2909" y="456"/>
                  </a:lnTo>
                  <a:lnTo>
                    <a:pt x="2913" y="484"/>
                  </a:lnTo>
                  <a:lnTo>
                    <a:pt x="2915" y="507"/>
                  </a:lnTo>
                  <a:lnTo>
                    <a:pt x="2913" y="531"/>
                  </a:lnTo>
                  <a:lnTo>
                    <a:pt x="2913" y="531"/>
                  </a:lnTo>
                  <a:lnTo>
                    <a:pt x="2909" y="552"/>
                  </a:lnTo>
                  <a:lnTo>
                    <a:pt x="2905" y="573"/>
                  </a:lnTo>
                  <a:lnTo>
                    <a:pt x="2891" y="616"/>
                  </a:lnTo>
                  <a:lnTo>
                    <a:pt x="2878" y="661"/>
                  </a:lnTo>
                  <a:lnTo>
                    <a:pt x="2866" y="702"/>
                  </a:lnTo>
                  <a:lnTo>
                    <a:pt x="2866" y="702"/>
                  </a:lnTo>
                  <a:lnTo>
                    <a:pt x="2827" y="874"/>
                  </a:lnTo>
                  <a:lnTo>
                    <a:pt x="2827" y="874"/>
                  </a:lnTo>
                  <a:lnTo>
                    <a:pt x="2817" y="915"/>
                  </a:lnTo>
                  <a:lnTo>
                    <a:pt x="2806" y="952"/>
                  </a:lnTo>
                  <a:lnTo>
                    <a:pt x="2796" y="989"/>
                  </a:lnTo>
                  <a:lnTo>
                    <a:pt x="2788" y="1030"/>
                  </a:lnTo>
                  <a:lnTo>
                    <a:pt x="2788" y="1030"/>
                  </a:lnTo>
                  <a:lnTo>
                    <a:pt x="2782" y="1055"/>
                  </a:lnTo>
                  <a:lnTo>
                    <a:pt x="2773" y="1084"/>
                  </a:lnTo>
                  <a:lnTo>
                    <a:pt x="2759" y="1115"/>
                  </a:lnTo>
                  <a:lnTo>
                    <a:pt x="2746" y="1147"/>
                  </a:lnTo>
                  <a:lnTo>
                    <a:pt x="2722" y="1195"/>
                  </a:lnTo>
                  <a:lnTo>
                    <a:pt x="2711" y="1217"/>
                  </a:lnTo>
                  <a:lnTo>
                    <a:pt x="2711" y="1217"/>
                  </a:lnTo>
                  <a:lnTo>
                    <a:pt x="2728" y="1193"/>
                  </a:lnTo>
                  <a:lnTo>
                    <a:pt x="2773" y="1133"/>
                  </a:lnTo>
                  <a:lnTo>
                    <a:pt x="2796" y="1094"/>
                  </a:lnTo>
                  <a:lnTo>
                    <a:pt x="2821" y="1051"/>
                  </a:lnTo>
                  <a:lnTo>
                    <a:pt x="2843" y="1008"/>
                  </a:lnTo>
                  <a:lnTo>
                    <a:pt x="2851" y="987"/>
                  </a:lnTo>
                  <a:lnTo>
                    <a:pt x="2858" y="967"/>
                  </a:lnTo>
                  <a:lnTo>
                    <a:pt x="2858" y="967"/>
                  </a:lnTo>
                  <a:lnTo>
                    <a:pt x="2886" y="885"/>
                  </a:lnTo>
                  <a:lnTo>
                    <a:pt x="2915" y="802"/>
                  </a:lnTo>
                  <a:lnTo>
                    <a:pt x="2926" y="761"/>
                  </a:lnTo>
                  <a:lnTo>
                    <a:pt x="2938" y="722"/>
                  </a:lnTo>
                  <a:lnTo>
                    <a:pt x="2946" y="683"/>
                  </a:lnTo>
                  <a:lnTo>
                    <a:pt x="2952" y="648"/>
                  </a:lnTo>
                  <a:lnTo>
                    <a:pt x="2952" y="648"/>
                  </a:lnTo>
                  <a:lnTo>
                    <a:pt x="2959" y="579"/>
                  </a:lnTo>
                  <a:lnTo>
                    <a:pt x="2965" y="513"/>
                  </a:lnTo>
                  <a:lnTo>
                    <a:pt x="2969" y="462"/>
                  </a:lnTo>
                  <a:lnTo>
                    <a:pt x="2969" y="443"/>
                  </a:lnTo>
                  <a:lnTo>
                    <a:pt x="2967" y="429"/>
                  </a:lnTo>
                  <a:lnTo>
                    <a:pt x="2967" y="429"/>
                  </a:lnTo>
                  <a:lnTo>
                    <a:pt x="2958" y="377"/>
                  </a:lnTo>
                  <a:lnTo>
                    <a:pt x="2954" y="349"/>
                  </a:lnTo>
                  <a:lnTo>
                    <a:pt x="2952" y="328"/>
                  </a:lnTo>
                  <a:lnTo>
                    <a:pt x="2952" y="328"/>
                  </a:lnTo>
                  <a:lnTo>
                    <a:pt x="2952" y="299"/>
                  </a:lnTo>
                  <a:lnTo>
                    <a:pt x="2952" y="299"/>
                  </a:lnTo>
                  <a:close/>
                  <a:moveTo>
                    <a:pt x="2709" y="267"/>
                  </a:moveTo>
                  <a:lnTo>
                    <a:pt x="2709" y="267"/>
                  </a:lnTo>
                  <a:lnTo>
                    <a:pt x="2576" y="252"/>
                  </a:lnTo>
                  <a:lnTo>
                    <a:pt x="2576" y="252"/>
                  </a:lnTo>
                  <a:lnTo>
                    <a:pt x="2584" y="281"/>
                  </a:lnTo>
                  <a:lnTo>
                    <a:pt x="2594" y="304"/>
                  </a:lnTo>
                  <a:lnTo>
                    <a:pt x="2594" y="304"/>
                  </a:lnTo>
                  <a:lnTo>
                    <a:pt x="2615" y="345"/>
                  </a:lnTo>
                  <a:lnTo>
                    <a:pt x="2637" y="394"/>
                  </a:lnTo>
                  <a:lnTo>
                    <a:pt x="2656" y="439"/>
                  </a:lnTo>
                  <a:lnTo>
                    <a:pt x="2662" y="456"/>
                  </a:lnTo>
                  <a:lnTo>
                    <a:pt x="2664" y="468"/>
                  </a:lnTo>
                  <a:lnTo>
                    <a:pt x="2664" y="468"/>
                  </a:lnTo>
                  <a:lnTo>
                    <a:pt x="2666" y="499"/>
                  </a:lnTo>
                  <a:lnTo>
                    <a:pt x="2662" y="556"/>
                  </a:lnTo>
                  <a:lnTo>
                    <a:pt x="2660" y="589"/>
                  </a:lnTo>
                  <a:lnTo>
                    <a:pt x="2656" y="624"/>
                  </a:lnTo>
                  <a:lnTo>
                    <a:pt x="2648" y="659"/>
                  </a:lnTo>
                  <a:lnTo>
                    <a:pt x="2641" y="694"/>
                  </a:lnTo>
                  <a:lnTo>
                    <a:pt x="2641" y="694"/>
                  </a:lnTo>
                  <a:lnTo>
                    <a:pt x="2633" y="729"/>
                  </a:lnTo>
                  <a:lnTo>
                    <a:pt x="2625" y="768"/>
                  </a:lnTo>
                  <a:lnTo>
                    <a:pt x="2621" y="807"/>
                  </a:lnTo>
                  <a:lnTo>
                    <a:pt x="2617" y="842"/>
                  </a:lnTo>
                  <a:lnTo>
                    <a:pt x="2615" y="903"/>
                  </a:lnTo>
                  <a:lnTo>
                    <a:pt x="2615" y="920"/>
                  </a:lnTo>
                  <a:lnTo>
                    <a:pt x="2617" y="928"/>
                  </a:lnTo>
                  <a:lnTo>
                    <a:pt x="2617" y="928"/>
                  </a:lnTo>
                  <a:lnTo>
                    <a:pt x="2623" y="922"/>
                  </a:lnTo>
                  <a:lnTo>
                    <a:pt x="2637" y="901"/>
                  </a:lnTo>
                  <a:lnTo>
                    <a:pt x="2656" y="870"/>
                  </a:lnTo>
                  <a:lnTo>
                    <a:pt x="2677" y="831"/>
                  </a:lnTo>
                  <a:lnTo>
                    <a:pt x="2697" y="786"/>
                  </a:lnTo>
                  <a:lnTo>
                    <a:pt x="2714" y="739"/>
                  </a:lnTo>
                  <a:lnTo>
                    <a:pt x="2722" y="716"/>
                  </a:lnTo>
                  <a:lnTo>
                    <a:pt x="2728" y="692"/>
                  </a:lnTo>
                  <a:lnTo>
                    <a:pt x="2732" y="669"/>
                  </a:lnTo>
                  <a:lnTo>
                    <a:pt x="2734" y="648"/>
                  </a:lnTo>
                  <a:lnTo>
                    <a:pt x="2734" y="648"/>
                  </a:lnTo>
                  <a:lnTo>
                    <a:pt x="2740" y="486"/>
                  </a:lnTo>
                  <a:lnTo>
                    <a:pt x="2742" y="425"/>
                  </a:lnTo>
                  <a:lnTo>
                    <a:pt x="2742" y="390"/>
                  </a:lnTo>
                  <a:lnTo>
                    <a:pt x="2742" y="390"/>
                  </a:lnTo>
                  <a:lnTo>
                    <a:pt x="2740" y="380"/>
                  </a:lnTo>
                  <a:lnTo>
                    <a:pt x="2736" y="369"/>
                  </a:lnTo>
                  <a:lnTo>
                    <a:pt x="2726" y="341"/>
                  </a:lnTo>
                  <a:lnTo>
                    <a:pt x="2716" y="316"/>
                  </a:lnTo>
                  <a:lnTo>
                    <a:pt x="2711" y="297"/>
                  </a:lnTo>
                  <a:lnTo>
                    <a:pt x="2711" y="297"/>
                  </a:lnTo>
                  <a:lnTo>
                    <a:pt x="2709" y="267"/>
                  </a:lnTo>
                  <a:lnTo>
                    <a:pt x="2709" y="267"/>
                  </a:lnTo>
                  <a:close/>
                  <a:moveTo>
                    <a:pt x="2450" y="240"/>
                  </a:moveTo>
                  <a:lnTo>
                    <a:pt x="2450" y="240"/>
                  </a:lnTo>
                  <a:lnTo>
                    <a:pt x="2372" y="232"/>
                  </a:lnTo>
                  <a:lnTo>
                    <a:pt x="2372" y="232"/>
                  </a:lnTo>
                  <a:lnTo>
                    <a:pt x="2399" y="281"/>
                  </a:lnTo>
                  <a:lnTo>
                    <a:pt x="2413" y="301"/>
                  </a:lnTo>
                  <a:lnTo>
                    <a:pt x="2423" y="312"/>
                  </a:lnTo>
                  <a:lnTo>
                    <a:pt x="2423" y="312"/>
                  </a:lnTo>
                  <a:lnTo>
                    <a:pt x="2425" y="314"/>
                  </a:lnTo>
                  <a:lnTo>
                    <a:pt x="2427" y="320"/>
                  </a:lnTo>
                  <a:lnTo>
                    <a:pt x="2429" y="332"/>
                  </a:lnTo>
                  <a:lnTo>
                    <a:pt x="2429" y="347"/>
                  </a:lnTo>
                  <a:lnTo>
                    <a:pt x="2429" y="363"/>
                  </a:lnTo>
                  <a:lnTo>
                    <a:pt x="2425" y="392"/>
                  </a:lnTo>
                  <a:lnTo>
                    <a:pt x="2423" y="406"/>
                  </a:lnTo>
                  <a:lnTo>
                    <a:pt x="2423" y="406"/>
                  </a:lnTo>
                  <a:lnTo>
                    <a:pt x="2335" y="230"/>
                  </a:lnTo>
                  <a:lnTo>
                    <a:pt x="2257" y="223"/>
                  </a:lnTo>
                  <a:lnTo>
                    <a:pt x="2257" y="223"/>
                  </a:lnTo>
                  <a:lnTo>
                    <a:pt x="2277" y="263"/>
                  </a:lnTo>
                  <a:lnTo>
                    <a:pt x="2306" y="316"/>
                  </a:lnTo>
                  <a:lnTo>
                    <a:pt x="2335" y="367"/>
                  </a:lnTo>
                  <a:lnTo>
                    <a:pt x="2360" y="406"/>
                  </a:lnTo>
                  <a:lnTo>
                    <a:pt x="2360" y="406"/>
                  </a:lnTo>
                  <a:lnTo>
                    <a:pt x="2370" y="419"/>
                  </a:lnTo>
                  <a:lnTo>
                    <a:pt x="2378" y="433"/>
                  </a:lnTo>
                  <a:lnTo>
                    <a:pt x="2382" y="445"/>
                  </a:lnTo>
                  <a:lnTo>
                    <a:pt x="2384" y="456"/>
                  </a:lnTo>
                  <a:lnTo>
                    <a:pt x="2384" y="470"/>
                  </a:lnTo>
                  <a:lnTo>
                    <a:pt x="2382" y="486"/>
                  </a:lnTo>
                  <a:lnTo>
                    <a:pt x="2376" y="531"/>
                  </a:lnTo>
                  <a:lnTo>
                    <a:pt x="2376" y="531"/>
                  </a:lnTo>
                  <a:lnTo>
                    <a:pt x="2370" y="562"/>
                  </a:lnTo>
                  <a:lnTo>
                    <a:pt x="2364" y="597"/>
                  </a:lnTo>
                  <a:lnTo>
                    <a:pt x="2347" y="669"/>
                  </a:lnTo>
                  <a:lnTo>
                    <a:pt x="2322" y="764"/>
                  </a:lnTo>
                  <a:lnTo>
                    <a:pt x="2322" y="764"/>
                  </a:lnTo>
                  <a:lnTo>
                    <a:pt x="2322" y="766"/>
                  </a:lnTo>
                  <a:lnTo>
                    <a:pt x="2324" y="766"/>
                  </a:lnTo>
                  <a:lnTo>
                    <a:pt x="2329" y="763"/>
                  </a:lnTo>
                  <a:lnTo>
                    <a:pt x="2353" y="739"/>
                  </a:lnTo>
                  <a:lnTo>
                    <a:pt x="2380" y="704"/>
                  </a:lnTo>
                  <a:lnTo>
                    <a:pt x="2394" y="685"/>
                  </a:lnTo>
                  <a:lnTo>
                    <a:pt x="2407" y="663"/>
                  </a:lnTo>
                  <a:lnTo>
                    <a:pt x="2407" y="663"/>
                  </a:lnTo>
                  <a:lnTo>
                    <a:pt x="2417" y="644"/>
                  </a:lnTo>
                  <a:lnTo>
                    <a:pt x="2425" y="626"/>
                  </a:lnTo>
                  <a:lnTo>
                    <a:pt x="2430" y="610"/>
                  </a:lnTo>
                  <a:lnTo>
                    <a:pt x="2434" y="595"/>
                  </a:lnTo>
                  <a:lnTo>
                    <a:pt x="2442" y="560"/>
                  </a:lnTo>
                  <a:lnTo>
                    <a:pt x="2454" y="515"/>
                  </a:lnTo>
                  <a:lnTo>
                    <a:pt x="2454" y="515"/>
                  </a:lnTo>
                  <a:lnTo>
                    <a:pt x="2462" y="488"/>
                  </a:lnTo>
                  <a:lnTo>
                    <a:pt x="2465" y="456"/>
                  </a:lnTo>
                  <a:lnTo>
                    <a:pt x="2469" y="425"/>
                  </a:lnTo>
                  <a:lnTo>
                    <a:pt x="2471" y="394"/>
                  </a:lnTo>
                  <a:lnTo>
                    <a:pt x="2471" y="336"/>
                  </a:lnTo>
                  <a:lnTo>
                    <a:pt x="2469" y="289"/>
                  </a:lnTo>
                  <a:lnTo>
                    <a:pt x="2469" y="289"/>
                  </a:lnTo>
                  <a:lnTo>
                    <a:pt x="2467" y="277"/>
                  </a:lnTo>
                  <a:lnTo>
                    <a:pt x="2464" y="263"/>
                  </a:lnTo>
                  <a:lnTo>
                    <a:pt x="2456" y="252"/>
                  </a:lnTo>
                  <a:lnTo>
                    <a:pt x="2450" y="240"/>
                  </a:lnTo>
                  <a:lnTo>
                    <a:pt x="2450" y="240"/>
                  </a:lnTo>
                  <a:close/>
                  <a:moveTo>
                    <a:pt x="2168" y="217"/>
                  </a:moveTo>
                  <a:lnTo>
                    <a:pt x="2168" y="217"/>
                  </a:lnTo>
                  <a:lnTo>
                    <a:pt x="2026" y="207"/>
                  </a:lnTo>
                  <a:lnTo>
                    <a:pt x="2026" y="207"/>
                  </a:lnTo>
                  <a:lnTo>
                    <a:pt x="2034" y="242"/>
                  </a:lnTo>
                  <a:lnTo>
                    <a:pt x="2034" y="242"/>
                  </a:lnTo>
                  <a:lnTo>
                    <a:pt x="2038" y="262"/>
                  </a:lnTo>
                  <a:lnTo>
                    <a:pt x="2045" y="289"/>
                  </a:lnTo>
                  <a:lnTo>
                    <a:pt x="2053" y="322"/>
                  </a:lnTo>
                  <a:lnTo>
                    <a:pt x="2057" y="351"/>
                  </a:lnTo>
                  <a:lnTo>
                    <a:pt x="2057" y="351"/>
                  </a:lnTo>
                  <a:lnTo>
                    <a:pt x="2061" y="386"/>
                  </a:lnTo>
                  <a:lnTo>
                    <a:pt x="2067" y="433"/>
                  </a:lnTo>
                  <a:lnTo>
                    <a:pt x="2071" y="480"/>
                  </a:lnTo>
                  <a:lnTo>
                    <a:pt x="2073" y="499"/>
                  </a:lnTo>
                  <a:lnTo>
                    <a:pt x="2073" y="515"/>
                  </a:lnTo>
                  <a:lnTo>
                    <a:pt x="2073" y="515"/>
                  </a:lnTo>
                  <a:lnTo>
                    <a:pt x="2069" y="540"/>
                  </a:lnTo>
                  <a:lnTo>
                    <a:pt x="2065" y="564"/>
                  </a:lnTo>
                  <a:lnTo>
                    <a:pt x="2063" y="571"/>
                  </a:lnTo>
                  <a:lnTo>
                    <a:pt x="2063" y="577"/>
                  </a:lnTo>
                  <a:lnTo>
                    <a:pt x="2067" y="583"/>
                  </a:lnTo>
                  <a:lnTo>
                    <a:pt x="2073" y="585"/>
                  </a:lnTo>
                  <a:lnTo>
                    <a:pt x="2073" y="585"/>
                  </a:lnTo>
                  <a:lnTo>
                    <a:pt x="2086" y="585"/>
                  </a:lnTo>
                  <a:lnTo>
                    <a:pt x="2090" y="583"/>
                  </a:lnTo>
                  <a:lnTo>
                    <a:pt x="2094" y="579"/>
                  </a:lnTo>
                  <a:lnTo>
                    <a:pt x="2098" y="571"/>
                  </a:lnTo>
                  <a:lnTo>
                    <a:pt x="2102" y="560"/>
                  </a:lnTo>
                  <a:lnTo>
                    <a:pt x="2112" y="523"/>
                  </a:lnTo>
                  <a:lnTo>
                    <a:pt x="2112" y="523"/>
                  </a:lnTo>
                  <a:lnTo>
                    <a:pt x="2127" y="470"/>
                  </a:lnTo>
                  <a:lnTo>
                    <a:pt x="2145" y="416"/>
                  </a:lnTo>
                  <a:lnTo>
                    <a:pt x="2158" y="369"/>
                  </a:lnTo>
                  <a:lnTo>
                    <a:pt x="2164" y="349"/>
                  </a:lnTo>
                  <a:lnTo>
                    <a:pt x="2166" y="336"/>
                  </a:lnTo>
                  <a:lnTo>
                    <a:pt x="2166" y="336"/>
                  </a:lnTo>
                  <a:lnTo>
                    <a:pt x="2170" y="295"/>
                  </a:lnTo>
                  <a:lnTo>
                    <a:pt x="2174" y="275"/>
                  </a:lnTo>
                  <a:lnTo>
                    <a:pt x="2174" y="250"/>
                  </a:lnTo>
                  <a:lnTo>
                    <a:pt x="2174" y="250"/>
                  </a:lnTo>
                  <a:lnTo>
                    <a:pt x="2172" y="232"/>
                  </a:lnTo>
                  <a:lnTo>
                    <a:pt x="2168" y="217"/>
                  </a:lnTo>
                  <a:lnTo>
                    <a:pt x="2168" y="217"/>
                  </a:lnTo>
                  <a:close/>
                  <a:moveTo>
                    <a:pt x="1868" y="197"/>
                  </a:moveTo>
                  <a:lnTo>
                    <a:pt x="1868" y="197"/>
                  </a:lnTo>
                  <a:lnTo>
                    <a:pt x="1723" y="189"/>
                  </a:lnTo>
                  <a:lnTo>
                    <a:pt x="1723" y="189"/>
                  </a:lnTo>
                  <a:lnTo>
                    <a:pt x="1723" y="195"/>
                  </a:lnTo>
                  <a:lnTo>
                    <a:pt x="1723" y="195"/>
                  </a:lnTo>
                  <a:lnTo>
                    <a:pt x="1725" y="203"/>
                  </a:lnTo>
                  <a:lnTo>
                    <a:pt x="1728" y="213"/>
                  </a:lnTo>
                  <a:lnTo>
                    <a:pt x="1744" y="230"/>
                  </a:lnTo>
                  <a:lnTo>
                    <a:pt x="1760" y="248"/>
                  </a:lnTo>
                  <a:lnTo>
                    <a:pt x="1765" y="256"/>
                  </a:lnTo>
                  <a:lnTo>
                    <a:pt x="1769" y="265"/>
                  </a:lnTo>
                  <a:lnTo>
                    <a:pt x="1769" y="265"/>
                  </a:lnTo>
                  <a:lnTo>
                    <a:pt x="1773" y="271"/>
                  </a:lnTo>
                  <a:lnTo>
                    <a:pt x="1775" y="275"/>
                  </a:lnTo>
                  <a:lnTo>
                    <a:pt x="1779" y="279"/>
                  </a:lnTo>
                  <a:lnTo>
                    <a:pt x="1781" y="283"/>
                  </a:lnTo>
                  <a:lnTo>
                    <a:pt x="1783" y="287"/>
                  </a:lnTo>
                  <a:lnTo>
                    <a:pt x="1783" y="297"/>
                  </a:lnTo>
                  <a:lnTo>
                    <a:pt x="1777" y="336"/>
                  </a:lnTo>
                  <a:lnTo>
                    <a:pt x="1777" y="336"/>
                  </a:lnTo>
                  <a:lnTo>
                    <a:pt x="1767" y="382"/>
                  </a:lnTo>
                  <a:lnTo>
                    <a:pt x="1758" y="416"/>
                  </a:lnTo>
                  <a:lnTo>
                    <a:pt x="1750" y="443"/>
                  </a:lnTo>
                  <a:lnTo>
                    <a:pt x="1748" y="455"/>
                  </a:lnTo>
                  <a:lnTo>
                    <a:pt x="1746" y="468"/>
                  </a:lnTo>
                  <a:lnTo>
                    <a:pt x="1746" y="468"/>
                  </a:lnTo>
                  <a:lnTo>
                    <a:pt x="1740" y="521"/>
                  </a:lnTo>
                  <a:lnTo>
                    <a:pt x="1740" y="531"/>
                  </a:lnTo>
                  <a:lnTo>
                    <a:pt x="1740" y="536"/>
                  </a:lnTo>
                  <a:lnTo>
                    <a:pt x="1742" y="540"/>
                  </a:lnTo>
                  <a:lnTo>
                    <a:pt x="1746" y="538"/>
                  </a:lnTo>
                  <a:lnTo>
                    <a:pt x="1746" y="538"/>
                  </a:lnTo>
                  <a:lnTo>
                    <a:pt x="1752" y="532"/>
                  </a:lnTo>
                  <a:lnTo>
                    <a:pt x="1758" y="521"/>
                  </a:lnTo>
                  <a:lnTo>
                    <a:pt x="1775" y="492"/>
                  </a:lnTo>
                  <a:lnTo>
                    <a:pt x="1789" y="456"/>
                  </a:lnTo>
                  <a:lnTo>
                    <a:pt x="1800" y="429"/>
                  </a:lnTo>
                  <a:lnTo>
                    <a:pt x="1800" y="429"/>
                  </a:lnTo>
                  <a:lnTo>
                    <a:pt x="1804" y="421"/>
                  </a:lnTo>
                  <a:lnTo>
                    <a:pt x="1810" y="416"/>
                  </a:lnTo>
                  <a:lnTo>
                    <a:pt x="1820" y="404"/>
                  </a:lnTo>
                  <a:lnTo>
                    <a:pt x="1826" y="398"/>
                  </a:lnTo>
                  <a:lnTo>
                    <a:pt x="1830" y="386"/>
                  </a:lnTo>
                  <a:lnTo>
                    <a:pt x="1835" y="369"/>
                  </a:lnTo>
                  <a:lnTo>
                    <a:pt x="1839" y="343"/>
                  </a:lnTo>
                  <a:lnTo>
                    <a:pt x="1839" y="343"/>
                  </a:lnTo>
                  <a:lnTo>
                    <a:pt x="1847" y="297"/>
                  </a:lnTo>
                  <a:lnTo>
                    <a:pt x="1855" y="254"/>
                  </a:lnTo>
                  <a:lnTo>
                    <a:pt x="1868" y="197"/>
                  </a:lnTo>
                  <a:lnTo>
                    <a:pt x="1868" y="197"/>
                  </a:lnTo>
                  <a:close/>
                  <a:moveTo>
                    <a:pt x="1581" y="182"/>
                  </a:moveTo>
                  <a:lnTo>
                    <a:pt x="1581" y="182"/>
                  </a:lnTo>
                  <a:lnTo>
                    <a:pt x="1472" y="178"/>
                  </a:lnTo>
                  <a:lnTo>
                    <a:pt x="1466" y="281"/>
                  </a:lnTo>
                  <a:lnTo>
                    <a:pt x="1466" y="281"/>
                  </a:lnTo>
                  <a:lnTo>
                    <a:pt x="1460" y="332"/>
                  </a:lnTo>
                  <a:lnTo>
                    <a:pt x="1452" y="398"/>
                  </a:lnTo>
                  <a:lnTo>
                    <a:pt x="1435" y="515"/>
                  </a:lnTo>
                  <a:lnTo>
                    <a:pt x="1435" y="515"/>
                  </a:lnTo>
                  <a:lnTo>
                    <a:pt x="1431" y="566"/>
                  </a:lnTo>
                  <a:lnTo>
                    <a:pt x="1425" y="630"/>
                  </a:lnTo>
                  <a:lnTo>
                    <a:pt x="1425" y="679"/>
                  </a:lnTo>
                  <a:lnTo>
                    <a:pt x="1425" y="690"/>
                  </a:lnTo>
                  <a:lnTo>
                    <a:pt x="1425" y="690"/>
                  </a:lnTo>
                  <a:lnTo>
                    <a:pt x="1427" y="686"/>
                  </a:lnTo>
                  <a:lnTo>
                    <a:pt x="1427" y="686"/>
                  </a:lnTo>
                  <a:lnTo>
                    <a:pt x="1437" y="651"/>
                  </a:lnTo>
                  <a:lnTo>
                    <a:pt x="1454" y="603"/>
                  </a:lnTo>
                  <a:lnTo>
                    <a:pt x="1474" y="550"/>
                  </a:lnTo>
                  <a:lnTo>
                    <a:pt x="1489" y="507"/>
                  </a:lnTo>
                  <a:lnTo>
                    <a:pt x="1489" y="507"/>
                  </a:lnTo>
                  <a:lnTo>
                    <a:pt x="1511" y="460"/>
                  </a:lnTo>
                  <a:lnTo>
                    <a:pt x="1520" y="431"/>
                  </a:lnTo>
                  <a:lnTo>
                    <a:pt x="1536" y="382"/>
                  </a:lnTo>
                  <a:lnTo>
                    <a:pt x="1536" y="382"/>
                  </a:lnTo>
                  <a:lnTo>
                    <a:pt x="1550" y="336"/>
                  </a:lnTo>
                  <a:lnTo>
                    <a:pt x="1561" y="283"/>
                  </a:lnTo>
                  <a:lnTo>
                    <a:pt x="1581" y="182"/>
                  </a:lnTo>
                  <a:lnTo>
                    <a:pt x="1581" y="182"/>
                  </a:lnTo>
                  <a:close/>
                  <a:moveTo>
                    <a:pt x="1371" y="174"/>
                  </a:moveTo>
                  <a:lnTo>
                    <a:pt x="1371" y="174"/>
                  </a:lnTo>
                  <a:lnTo>
                    <a:pt x="1264" y="172"/>
                  </a:lnTo>
                  <a:lnTo>
                    <a:pt x="1264" y="226"/>
                  </a:lnTo>
                  <a:lnTo>
                    <a:pt x="1264" y="226"/>
                  </a:lnTo>
                  <a:lnTo>
                    <a:pt x="1264" y="254"/>
                  </a:lnTo>
                  <a:lnTo>
                    <a:pt x="1260" y="279"/>
                  </a:lnTo>
                  <a:lnTo>
                    <a:pt x="1256" y="320"/>
                  </a:lnTo>
                  <a:lnTo>
                    <a:pt x="1256" y="320"/>
                  </a:lnTo>
                  <a:lnTo>
                    <a:pt x="1256" y="343"/>
                  </a:lnTo>
                  <a:lnTo>
                    <a:pt x="1258" y="378"/>
                  </a:lnTo>
                  <a:lnTo>
                    <a:pt x="1264" y="460"/>
                  </a:lnTo>
                  <a:lnTo>
                    <a:pt x="1264" y="460"/>
                  </a:lnTo>
                  <a:lnTo>
                    <a:pt x="1264" y="480"/>
                  </a:lnTo>
                  <a:lnTo>
                    <a:pt x="1262" y="503"/>
                  </a:lnTo>
                  <a:lnTo>
                    <a:pt x="1256" y="548"/>
                  </a:lnTo>
                  <a:lnTo>
                    <a:pt x="1246" y="589"/>
                  </a:lnTo>
                  <a:lnTo>
                    <a:pt x="1240" y="624"/>
                  </a:lnTo>
                  <a:lnTo>
                    <a:pt x="1240" y="624"/>
                  </a:lnTo>
                  <a:lnTo>
                    <a:pt x="1227" y="747"/>
                  </a:lnTo>
                  <a:lnTo>
                    <a:pt x="1221" y="831"/>
                  </a:lnTo>
                  <a:lnTo>
                    <a:pt x="1217" y="905"/>
                  </a:lnTo>
                  <a:lnTo>
                    <a:pt x="1217" y="905"/>
                  </a:lnTo>
                  <a:lnTo>
                    <a:pt x="1219" y="948"/>
                  </a:lnTo>
                  <a:lnTo>
                    <a:pt x="1223" y="1008"/>
                  </a:lnTo>
                  <a:lnTo>
                    <a:pt x="1233" y="1078"/>
                  </a:lnTo>
                  <a:lnTo>
                    <a:pt x="1242" y="1152"/>
                  </a:lnTo>
                  <a:lnTo>
                    <a:pt x="1260" y="1281"/>
                  </a:lnTo>
                  <a:lnTo>
                    <a:pt x="1268" y="1324"/>
                  </a:lnTo>
                  <a:lnTo>
                    <a:pt x="1271" y="1342"/>
                  </a:lnTo>
                  <a:lnTo>
                    <a:pt x="1271" y="1342"/>
                  </a:lnTo>
                  <a:lnTo>
                    <a:pt x="1273" y="1357"/>
                  </a:lnTo>
                  <a:lnTo>
                    <a:pt x="1277" y="1388"/>
                  </a:lnTo>
                  <a:lnTo>
                    <a:pt x="1283" y="1486"/>
                  </a:lnTo>
                  <a:lnTo>
                    <a:pt x="1287" y="1583"/>
                  </a:lnTo>
                  <a:lnTo>
                    <a:pt x="1287" y="1638"/>
                  </a:lnTo>
                  <a:lnTo>
                    <a:pt x="1287" y="1638"/>
                  </a:lnTo>
                  <a:lnTo>
                    <a:pt x="1310" y="1466"/>
                  </a:lnTo>
                  <a:lnTo>
                    <a:pt x="1310" y="1466"/>
                  </a:lnTo>
                  <a:lnTo>
                    <a:pt x="1291" y="1301"/>
                  </a:lnTo>
                  <a:lnTo>
                    <a:pt x="1271" y="1108"/>
                  </a:lnTo>
                  <a:lnTo>
                    <a:pt x="1271" y="1108"/>
                  </a:lnTo>
                  <a:lnTo>
                    <a:pt x="1268" y="1032"/>
                  </a:lnTo>
                  <a:lnTo>
                    <a:pt x="1264" y="959"/>
                  </a:lnTo>
                  <a:lnTo>
                    <a:pt x="1264" y="959"/>
                  </a:lnTo>
                  <a:lnTo>
                    <a:pt x="1264" y="940"/>
                  </a:lnTo>
                  <a:lnTo>
                    <a:pt x="1266" y="924"/>
                  </a:lnTo>
                  <a:lnTo>
                    <a:pt x="1271" y="889"/>
                  </a:lnTo>
                  <a:lnTo>
                    <a:pt x="1271" y="889"/>
                  </a:lnTo>
                  <a:lnTo>
                    <a:pt x="1277" y="862"/>
                  </a:lnTo>
                  <a:lnTo>
                    <a:pt x="1285" y="835"/>
                  </a:lnTo>
                  <a:lnTo>
                    <a:pt x="1291" y="802"/>
                  </a:lnTo>
                  <a:lnTo>
                    <a:pt x="1295" y="764"/>
                  </a:lnTo>
                  <a:lnTo>
                    <a:pt x="1295" y="764"/>
                  </a:lnTo>
                  <a:lnTo>
                    <a:pt x="1301" y="679"/>
                  </a:lnTo>
                  <a:lnTo>
                    <a:pt x="1310" y="585"/>
                  </a:lnTo>
                  <a:lnTo>
                    <a:pt x="1310" y="585"/>
                  </a:lnTo>
                  <a:lnTo>
                    <a:pt x="1318" y="532"/>
                  </a:lnTo>
                  <a:lnTo>
                    <a:pt x="1328" y="472"/>
                  </a:lnTo>
                  <a:lnTo>
                    <a:pt x="1338" y="421"/>
                  </a:lnTo>
                  <a:lnTo>
                    <a:pt x="1341" y="390"/>
                  </a:lnTo>
                  <a:lnTo>
                    <a:pt x="1341" y="390"/>
                  </a:lnTo>
                  <a:lnTo>
                    <a:pt x="1343" y="359"/>
                  </a:lnTo>
                  <a:lnTo>
                    <a:pt x="1351" y="302"/>
                  </a:lnTo>
                  <a:lnTo>
                    <a:pt x="1371" y="174"/>
                  </a:lnTo>
                  <a:lnTo>
                    <a:pt x="1371" y="174"/>
                  </a:lnTo>
                  <a:close/>
                  <a:moveTo>
                    <a:pt x="1186" y="172"/>
                  </a:moveTo>
                  <a:lnTo>
                    <a:pt x="1186" y="172"/>
                  </a:lnTo>
                  <a:lnTo>
                    <a:pt x="1073" y="172"/>
                  </a:lnTo>
                  <a:lnTo>
                    <a:pt x="1073" y="172"/>
                  </a:lnTo>
                  <a:lnTo>
                    <a:pt x="1071" y="189"/>
                  </a:lnTo>
                  <a:lnTo>
                    <a:pt x="1071" y="207"/>
                  </a:lnTo>
                  <a:lnTo>
                    <a:pt x="1073" y="224"/>
                  </a:lnTo>
                  <a:lnTo>
                    <a:pt x="1077" y="242"/>
                  </a:lnTo>
                  <a:lnTo>
                    <a:pt x="1077" y="242"/>
                  </a:lnTo>
                  <a:lnTo>
                    <a:pt x="1087" y="275"/>
                  </a:lnTo>
                  <a:lnTo>
                    <a:pt x="1108" y="320"/>
                  </a:lnTo>
                  <a:lnTo>
                    <a:pt x="1108" y="320"/>
                  </a:lnTo>
                  <a:lnTo>
                    <a:pt x="1126" y="357"/>
                  </a:lnTo>
                  <a:lnTo>
                    <a:pt x="1133" y="378"/>
                  </a:lnTo>
                  <a:lnTo>
                    <a:pt x="1139" y="400"/>
                  </a:lnTo>
                  <a:lnTo>
                    <a:pt x="1147" y="429"/>
                  </a:lnTo>
                  <a:lnTo>
                    <a:pt x="1147" y="429"/>
                  </a:lnTo>
                  <a:lnTo>
                    <a:pt x="1151" y="449"/>
                  </a:lnTo>
                  <a:lnTo>
                    <a:pt x="1155" y="470"/>
                  </a:lnTo>
                  <a:lnTo>
                    <a:pt x="1159" y="511"/>
                  </a:lnTo>
                  <a:lnTo>
                    <a:pt x="1163" y="593"/>
                  </a:lnTo>
                  <a:lnTo>
                    <a:pt x="1163" y="593"/>
                  </a:lnTo>
                  <a:lnTo>
                    <a:pt x="1164" y="671"/>
                  </a:lnTo>
                  <a:lnTo>
                    <a:pt x="1166" y="698"/>
                  </a:lnTo>
                  <a:lnTo>
                    <a:pt x="1168" y="708"/>
                  </a:lnTo>
                  <a:lnTo>
                    <a:pt x="1170" y="710"/>
                  </a:lnTo>
                  <a:lnTo>
                    <a:pt x="1170" y="710"/>
                  </a:lnTo>
                  <a:lnTo>
                    <a:pt x="1172" y="708"/>
                  </a:lnTo>
                  <a:lnTo>
                    <a:pt x="1174" y="702"/>
                  </a:lnTo>
                  <a:lnTo>
                    <a:pt x="1176" y="685"/>
                  </a:lnTo>
                  <a:lnTo>
                    <a:pt x="1184" y="620"/>
                  </a:lnTo>
                  <a:lnTo>
                    <a:pt x="1190" y="542"/>
                  </a:lnTo>
                  <a:lnTo>
                    <a:pt x="1194" y="468"/>
                  </a:lnTo>
                  <a:lnTo>
                    <a:pt x="1194" y="468"/>
                  </a:lnTo>
                  <a:lnTo>
                    <a:pt x="1198" y="353"/>
                  </a:lnTo>
                  <a:lnTo>
                    <a:pt x="1198" y="308"/>
                  </a:lnTo>
                  <a:lnTo>
                    <a:pt x="1196" y="289"/>
                  </a:lnTo>
                  <a:lnTo>
                    <a:pt x="1194" y="273"/>
                  </a:lnTo>
                  <a:lnTo>
                    <a:pt x="1194" y="273"/>
                  </a:lnTo>
                  <a:lnTo>
                    <a:pt x="1190" y="246"/>
                  </a:lnTo>
                  <a:lnTo>
                    <a:pt x="1188" y="219"/>
                  </a:lnTo>
                  <a:lnTo>
                    <a:pt x="1186" y="172"/>
                  </a:lnTo>
                  <a:lnTo>
                    <a:pt x="1186" y="172"/>
                  </a:lnTo>
                  <a:close/>
                  <a:moveTo>
                    <a:pt x="1013" y="176"/>
                  </a:moveTo>
                  <a:lnTo>
                    <a:pt x="1013" y="176"/>
                  </a:lnTo>
                  <a:lnTo>
                    <a:pt x="964" y="182"/>
                  </a:lnTo>
                  <a:lnTo>
                    <a:pt x="964" y="182"/>
                  </a:lnTo>
                  <a:lnTo>
                    <a:pt x="937" y="203"/>
                  </a:lnTo>
                  <a:lnTo>
                    <a:pt x="914" y="219"/>
                  </a:lnTo>
                  <a:lnTo>
                    <a:pt x="914" y="219"/>
                  </a:lnTo>
                  <a:lnTo>
                    <a:pt x="904" y="223"/>
                  </a:lnTo>
                  <a:lnTo>
                    <a:pt x="894" y="224"/>
                  </a:lnTo>
                  <a:lnTo>
                    <a:pt x="881" y="224"/>
                  </a:lnTo>
                  <a:lnTo>
                    <a:pt x="875" y="226"/>
                  </a:lnTo>
                  <a:lnTo>
                    <a:pt x="869" y="230"/>
                  </a:lnTo>
                  <a:lnTo>
                    <a:pt x="865" y="238"/>
                  </a:lnTo>
                  <a:lnTo>
                    <a:pt x="859" y="250"/>
                  </a:lnTo>
                  <a:lnTo>
                    <a:pt x="859" y="250"/>
                  </a:lnTo>
                  <a:lnTo>
                    <a:pt x="853" y="275"/>
                  </a:lnTo>
                  <a:lnTo>
                    <a:pt x="849" y="295"/>
                  </a:lnTo>
                  <a:lnTo>
                    <a:pt x="851" y="308"/>
                  </a:lnTo>
                  <a:lnTo>
                    <a:pt x="851" y="312"/>
                  </a:lnTo>
                  <a:lnTo>
                    <a:pt x="851" y="312"/>
                  </a:lnTo>
                  <a:lnTo>
                    <a:pt x="865" y="291"/>
                  </a:lnTo>
                  <a:lnTo>
                    <a:pt x="875" y="275"/>
                  </a:lnTo>
                  <a:lnTo>
                    <a:pt x="882" y="265"/>
                  </a:lnTo>
                  <a:lnTo>
                    <a:pt x="882" y="265"/>
                  </a:lnTo>
                  <a:lnTo>
                    <a:pt x="888" y="260"/>
                  </a:lnTo>
                  <a:lnTo>
                    <a:pt x="896" y="250"/>
                  </a:lnTo>
                  <a:lnTo>
                    <a:pt x="908" y="240"/>
                  </a:lnTo>
                  <a:lnTo>
                    <a:pt x="914" y="236"/>
                  </a:lnTo>
                  <a:lnTo>
                    <a:pt x="921" y="234"/>
                  </a:lnTo>
                  <a:lnTo>
                    <a:pt x="921" y="234"/>
                  </a:lnTo>
                  <a:lnTo>
                    <a:pt x="929" y="230"/>
                  </a:lnTo>
                  <a:lnTo>
                    <a:pt x="935" y="226"/>
                  </a:lnTo>
                  <a:lnTo>
                    <a:pt x="945" y="217"/>
                  </a:lnTo>
                  <a:lnTo>
                    <a:pt x="949" y="215"/>
                  </a:lnTo>
                  <a:lnTo>
                    <a:pt x="951" y="213"/>
                  </a:lnTo>
                  <a:lnTo>
                    <a:pt x="953" y="217"/>
                  </a:lnTo>
                  <a:lnTo>
                    <a:pt x="953" y="226"/>
                  </a:lnTo>
                  <a:lnTo>
                    <a:pt x="953" y="226"/>
                  </a:lnTo>
                  <a:lnTo>
                    <a:pt x="951" y="248"/>
                  </a:lnTo>
                  <a:lnTo>
                    <a:pt x="947" y="265"/>
                  </a:lnTo>
                  <a:lnTo>
                    <a:pt x="939" y="281"/>
                  </a:lnTo>
                  <a:lnTo>
                    <a:pt x="929" y="297"/>
                  </a:lnTo>
                  <a:lnTo>
                    <a:pt x="929" y="297"/>
                  </a:lnTo>
                  <a:lnTo>
                    <a:pt x="921" y="306"/>
                  </a:lnTo>
                  <a:lnTo>
                    <a:pt x="918" y="314"/>
                  </a:lnTo>
                  <a:lnTo>
                    <a:pt x="916" y="324"/>
                  </a:lnTo>
                  <a:lnTo>
                    <a:pt x="914" y="351"/>
                  </a:lnTo>
                  <a:lnTo>
                    <a:pt x="914" y="351"/>
                  </a:lnTo>
                  <a:lnTo>
                    <a:pt x="910" y="388"/>
                  </a:lnTo>
                  <a:lnTo>
                    <a:pt x="910" y="423"/>
                  </a:lnTo>
                  <a:lnTo>
                    <a:pt x="910" y="458"/>
                  </a:lnTo>
                  <a:lnTo>
                    <a:pt x="914" y="492"/>
                  </a:lnTo>
                  <a:lnTo>
                    <a:pt x="914" y="492"/>
                  </a:lnTo>
                  <a:lnTo>
                    <a:pt x="916" y="529"/>
                  </a:lnTo>
                  <a:lnTo>
                    <a:pt x="918" y="570"/>
                  </a:lnTo>
                  <a:lnTo>
                    <a:pt x="919" y="610"/>
                  </a:lnTo>
                  <a:lnTo>
                    <a:pt x="921" y="648"/>
                  </a:lnTo>
                  <a:lnTo>
                    <a:pt x="921" y="648"/>
                  </a:lnTo>
                  <a:lnTo>
                    <a:pt x="927" y="700"/>
                  </a:lnTo>
                  <a:lnTo>
                    <a:pt x="929" y="749"/>
                  </a:lnTo>
                  <a:lnTo>
                    <a:pt x="929" y="749"/>
                  </a:lnTo>
                  <a:lnTo>
                    <a:pt x="927" y="763"/>
                  </a:lnTo>
                  <a:lnTo>
                    <a:pt x="925" y="776"/>
                  </a:lnTo>
                  <a:lnTo>
                    <a:pt x="919" y="788"/>
                  </a:lnTo>
                  <a:lnTo>
                    <a:pt x="914" y="800"/>
                  </a:lnTo>
                  <a:lnTo>
                    <a:pt x="900" y="823"/>
                  </a:lnTo>
                  <a:lnTo>
                    <a:pt x="890" y="842"/>
                  </a:lnTo>
                  <a:lnTo>
                    <a:pt x="890" y="842"/>
                  </a:lnTo>
                  <a:lnTo>
                    <a:pt x="881" y="874"/>
                  </a:lnTo>
                  <a:lnTo>
                    <a:pt x="869" y="917"/>
                  </a:lnTo>
                  <a:lnTo>
                    <a:pt x="857" y="963"/>
                  </a:lnTo>
                  <a:lnTo>
                    <a:pt x="851" y="998"/>
                  </a:lnTo>
                  <a:lnTo>
                    <a:pt x="851" y="998"/>
                  </a:lnTo>
                  <a:lnTo>
                    <a:pt x="849" y="1022"/>
                  </a:lnTo>
                  <a:lnTo>
                    <a:pt x="846" y="1043"/>
                  </a:lnTo>
                  <a:lnTo>
                    <a:pt x="836" y="1084"/>
                  </a:lnTo>
                  <a:lnTo>
                    <a:pt x="836" y="1084"/>
                  </a:lnTo>
                  <a:lnTo>
                    <a:pt x="830" y="1106"/>
                  </a:lnTo>
                  <a:lnTo>
                    <a:pt x="820" y="1129"/>
                  </a:lnTo>
                  <a:lnTo>
                    <a:pt x="805" y="1170"/>
                  </a:lnTo>
                  <a:lnTo>
                    <a:pt x="805" y="1170"/>
                  </a:lnTo>
                  <a:lnTo>
                    <a:pt x="801" y="1180"/>
                  </a:lnTo>
                  <a:lnTo>
                    <a:pt x="799" y="1189"/>
                  </a:lnTo>
                  <a:lnTo>
                    <a:pt x="797" y="1201"/>
                  </a:lnTo>
                  <a:lnTo>
                    <a:pt x="789" y="1225"/>
                  </a:lnTo>
                  <a:lnTo>
                    <a:pt x="789" y="1225"/>
                  </a:lnTo>
                  <a:lnTo>
                    <a:pt x="781" y="1250"/>
                  </a:lnTo>
                  <a:lnTo>
                    <a:pt x="776" y="1269"/>
                  </a:lnTo>
                  <a:lnTo>
                    <a:pt x="772" y="1289"/>
                  </a:lnTo>
                  <a:lnTo>
                    <a:pt x="766" y="1310"/>
                  </a:lnTo>
                  <a:lnTo>
                    <a:pt x="766" y="1310"/>
                  </a:lnTo>
                  <a:lnTo>
                    <a:pt x="750" y="1349"/>
                  </a:lnTo>
                  <a:lnTo>
                    <a:pt x="744" y="1367"/>
                  </a:lnTo>
                  <a:lnTo>
                    <a:pt x="744" y="1371"/>
                  </a:lnTo>
                  <a:lnTo>
                    <a:pt x="744" y="1371"/>
                  </a:lnTo>
                  <a:lnTo>
                    <a:pt x="746" y="1371"/>
                  </a:lnTo>
                  <a:lnTo>
                    <a:pt x="746" y="1371"/>
                  </a:lnTo>
                  <a:lnTo>
                    <a:pt x="746" y="1369"/>
                  </a:lnTo>
                  <a:lnTo>
                    <a:pt x="748" y="1371"/>
                  </a:lnTo>
                  <a:lnTo>
                    <a:pt x="746" y="1375"/>
                  </a:lnTo>
                  <a:lnTo>
                    <a:pt x="741" y="1394"/>
                  </a:lnTo>
                  <a:lnTo>
                    <a:pt x="727" y="1427"/>
                  </a:lnTo>
                  <a:lnTo>
                    <a:pt x="797" y="1271"/>
                  </a:lnTo>
                  <a:lnTo>
                    <a:pt x="797" y="1271"/>
                  </a:lnTo>
                  <a:lnTo>
                    <a:pt x="836" y="1186"/>
                  </a:lnTo>
                  <a:lnTo>
                    <a:pt x="836" y="1186"/>
                  </a:lnTo>
                  <a:lnTo>
                    <a:pt x="846" y="1149"/>
                  </a:lnTo>
                  <a:lnTo>
                    <a:pt x="861" y="1078"/>
                  </a:lnTo>
                  <a:lnTo>
                    <a:pt x="882" y="983"/>
                  </a:lnTo>
                  <a:lnTo>
                    <a:pt x="882" y="983"/>
                  </a:lnTo>
                  <a:lnTo>
                    <a:pt x="908" y="893"/>
                  </a:lnTo>
                  <a:lnTo>
                    <a:pt x="927" y="833"/>
                  </a:lnTo>
                  <a:lnTo>
                    <a:pt x="935" y="813"/>
                  </a:lnTo>
                  <a:lnTo>
                    <a:pt x="939" y="809"/>
                  </a:lnTo>
                  <a:lnTo>
                    <a:pt x="941" y="807"/>
                  </a:lnTo>
                  <a:lnTo>
                    <a:pt x="941" y="807"/>
                  </a:lnTo>
                  <a:lnTo>
                    <a:pt x="945" y="809"/>
                  </a:lnTo>
                  <a:lnTo>
                    <a:pt x="947" y="805"/>
                  </a:lnTo>
                  <a:lnTo>
                    <a:pt x="951" y="794"/>
                  </a:lnTo>
                  <a:lnTo>
                    <a:pt x="953" y="772"/>
                  </a:lnTo>
                  <a:lnTo>
                    <a:pt x="953" y="772"/>
                  </a:lnTo>
                  <a:lnTo>
                    <a:pt x="953" y="813"/>
                  </a:lnTo>
                  <a:lnTo>
                    <a:pt x="954" y="842"/>
                  </a:lnTo>
                  <a:lnTo>
                    <a:pt x="953" y="858"/>
                  </a:lnTo>
                  <a:lnTo>
                    <a:pt x="953" y="858"/>
                  </a:lnTo>
                  <a:lnTo>
                    <a:pt x="937" y="901"/>
                  </a:lnTo>
                  <a:lnTo>
                    <a:pt x="927" y="930"/>
                  </a:lnTo>
                  <a:lnTo>
                    <a:pt x="921" y="952"/>
                  </a:lnTo>
                  <a:lnTo>
                    <a:pt x="921" y="952"/>
                  </a:lnTo>
                  <a:lnTo>
                    <a:pt x="918" y="1002"/>
                  </a:lnTo>
                  <a:lnTo>
                    <a:pt x="912" y="1035"/>
                  </a:lnTo>
                  <a:lnTo>
                    <a:pt x="910" y="1049"/>
                  </a:lnTo>
                  <a:lnTo>
                    <a:pt x="906" y="1061"/>
                  </a:lnTo>
                  <a:lnTo>
                    <a:pt x="906" y="1061"/>
                  </a:lnTo>
                  <a:lnTo>
                    <a:pt x="900" y="1082"/>
                  </a:lnTo>
                  <a:lnTo>
                    <a:pt x="896" y="1104"/>
                  </a:lnTo>
                  <a:lnTo>
                    <a:pt x="894" y="1125"/>
                  </a:lnTo>
                  <a:lnTo>
                    <a:pt x="890" y="1147"/>
                  </a:lnTo>
                  <a:lnTo>
                    <a:pt x="890" y="1147"/>
                  </a:lnTo>
                  <a:lnTo>
                    <a:pt x="881" y="1184"/>
                  </a:lnTo>
                  <a:lnTo>
                    <a:pt x="867" y="1225"/>
                  </a:lnTo>
                  <a:lnTo>
                    <a:pt x="867" y="1225"/>
                  </a:lnTo>
                  <a:lnTo>
                    <a:pt x="861" y="1236"/>
                  </a:lnTo>
                  <a:lnTo>
                    <a:pt x="853" y="1252"/>
                  </a:lnTo>
                  <a:lnTo>
                    <a:pt x="832" y="1287"/>
                  </a:lnTo>
                  <a:lnTo>
                    <a:pt x="805" y="1326"/>
                  </a:lnTo>
                  <a:lnTo>
                    <a:pt x="851" y="1295"/>
                  </a:lnTo>
                  <a:lnTo>
                    <a:pt x="851" y="1295"/>
                  </a:lnTo>
                  <a:lnTo>
                    <a:pt x="877" y="1246"/>
                  </a:lnTo>
                  <a:lnTo>
                    <a:pt x="894" y="1211"/>
                  </a:lnTo>
                  <a:lnTo>
                    <a:pt x="906" y="1186"/>
                  </a:lnTo>
                  <a:lnTo>
                    <a:pt x="906" y="1186"/>
                  </a:lnTo>
                  <a:lnTo>
                    <a:pt x="916" y="1141"/>
                  </a:lnTo>
                  <a:lnTo>
                    <a:pt x="931" y="1061"/>
                  </a:lnTo>
                  <a:lnTo>
                    <a:pt x="953" y="944"/>
                  </a:lnTo>
                  <a:lnTo>
                    <a:pt x="953" y="944"/>
                  </a:lnTo>
                  <a:lnTo>
                    <a:pt x="984" y="811"/>
                  </a:lnTo>
                  <a:lnTo>
                    <a:pt x="984" y="811"/>
                  </a:lnTo>
                  <a:lnTo>
                    <a:pt x="968" y="663"/>
                  </a:lnTo>
                  <a:lnTo>
                    <a:pt x="968" y="663"/>
                  </a:lnTo>
                  <a:lnTo>
                    <a:pt x="968" y="648"/>
                  </a:lnTo>
                  <a:lnTo>
                    <a:pt x="970" y="626"/>
                  </a:lnTo>
                  <a:lnTo>
                    <a:pt x="974" y="568"/>
                  </a:lnTo>
                  <a:lnTo>
                    <a:pt x="980" y="511"/>
                  </a:lnTo>
                  <a:lnTo>
                    <a:pt x="984" y="484"/>
                  </a:lnTo>
                  <a:lnTo>
                    <a:pt x="984" y="484"/>
                  </a:lnTo>
                  <a:lnTo>
                    <a:pt x="984" y="478"/>
                  </a:lnTo>
                  <a:lnTo>
                    <a:pt x="982" y="464"/>
                  </a:lnTo>
                  <a:lnTo>
                    <a:pt x="974" y="429"/>
                  </a:lnTo>
                  <a:lnTo>
                    <a:pt x="960" y="375"/>
                  </a:lnTo>
                  <a:lnTo>
                    <a:pt x="960" y="375"/>
                  </a:lnTo>
                  <a:lnTo>
                    <a:pt x="960" y="363"/>
                  </a:lnTo>
                  <a:lnTo>
                    <a:pt x="962" y="347"/>
                  </a:lnTo>
                  <a:lnTo>
                    <a:pt x="968" y="320"/>
                  </a:lnTo>
                  <a:lnTo>
                    <a:pt x="968" y="320"/>
                  </a:lnTo>
                  <a:lnTo>
                    <a:pt x="991" y="234"/>
                  </a:lnTo>
                  <a:lnTo>
                    <a:pt x="999" y="195"/>
                  </a:lnTo>
                  <a:lnTo>
                    <a:pt x="1013" y="176"/>
                  </a:lnTo>
                  <a:close/>
                  <a:moveTo>
                    <a:pt x="812" y="213"/>
                  </a:moveTo>
                  <a:lnTo>
                    <a:pt x="812" y="213"/>
                  </a:lnTo>
                  <a:lnTo>
                    <a:pt x="717" y="238"/>
                  </a:lnTo>
                  <a:lnTo>
                    <a:pt x="717" y="238"/>
                  </a:lnTo>
                  <a:lnTo>
                    <a:pt x="713" y="265"/>
                  </a:lnTo>
                  <a:lnTo>
                    <a:pt x="709" y="281"/>
                  </a:lnTo>
                  <a:lnTo>
                    <a:pt x="704" y="297"/>
                  </a:lnTo>
                  <a:lnTo>
                    <a:pt x="704" y="297"/>
                  </a:lnTo>
                  <a:lnTo>
                    <a:pt x="694" y="312"/>
                  </a:lnTo>
                  <a:lnTo>
                    <a:pt x="686" y="322"/>
                  </a:lnTo>
                  <a:lnTo>
                    <a:pt x="678" y="334"/>
                  </a:lnTo>
                  <a:lnTo>
                    <a:pt x="672" y="343"/>
                  </a:lnTo>
                  <a:lnTo>
                    <a:pt x="672" y="343"/>
                  </a:lnTo>
                  <a:lnTo>
                    <a:pt x="671" y="351"/>
                  </a:lnTo>
                  <a:lnTo>
                    <a:pt x="671" y="361"/>
                  </a:lnTo>
                  <a:lnTo>
                    <a:pt x="671" y="388"/>
                  </a:lnTo>
                  <a:lnTo>
                    <a:pt x="672" y="445"/>
                  </a:lnTo>
                  <a:lnTo>
                    <a:pt x="672" y="445"/>
                  </a:lnTo>
                  <a:lnTo>
                    <a:pt x="676" y="492"/>
                  </a:lnTo>
                  <a:lnTo>
                    <a:pt x="684" y="566"/>
                  </a:lnTo>
                  <a:lnTo>
                    <a:pt x="692" y="640"/>
                  </a:lnTo>
                  <a:lnTo>
                    <a:pt x="696" y="686"/>
                  </a:lnTo>
                  <a:lnTo>
                    <a:pt x="696" y="686"/>
                  </a:lnTo>
                  <a:lnTo>
                    <a:pt x="694" y="731"/>
                  </a:lnTo>
                  <a:lnTo>
                    <a:pt x="686" y="803"/>
                  </a:lnTo>
                  <a:lnTo>
                    <a:pt x="676" y="878"/>
                  </a:lnTo>
                  <a:lnTo>
                    <a:pt x="671" y="907"/>
                  </a:lnTo>
                  <a:lnTo>
                    <a:pt x="665" y="928"/>
                  </a:lnTo>
                  <a:lnTo>
                    <a:pt x="665" y="928"/>
                  </a:lnTo>
                  <a:lnTo>
                    <a:pt x="647" y="967"/>
                  </a:lnTo>
                  <a:lnTo>
                    <a:pt x="624" y="1014"/>
                  </a:lnTo>
                  <a:lnTo>
                    <a:pt x="601" y="1063"/>
                  </a:lnTo>
                  <a:lnTo>
                    <a:pt x="593" y="1082"/>
                  </a:lnTo>
                  <a:lnTo>
                    <a:pt x="587" y="1100"/>
                  </a:lnTo>
                  <a:lnTo>
                    <a:pt x="587" y="1100"/>
                  </a:lnTo>
                  <a:lnTo>
                    <a:pt x="573" y="1145"/>
                  </a:lnTo>
                  <a:lnTo>
                    <a:pt x="552" y="1207"/>
                  </a:lnTo>
                  <a:lnTo>
                    <a:pt x="531" y="1269"/>
                  </a:lnTo>
                  <a:lnTo>
                    <a:pt x="517" y="1310"/>
                  </a:lnTo>
                  <a:lnTo>
                    <a:pt x="517" y="1310"/>
                  </a:lnTo>
                  <a:lnTo>
                    <a:pt x="511" y="1338"/>
                  </a:lnTo>
                  <a:lnTo>
                    <a:pt x="509" y="1369"/>
                  </a:lnTo>
                  <a:lnTo>
                    <a:pt x="509" y="1386"/>
                  </a:lnTo>
                  <a:lnTo>
                    <a:pt x="511" y="1404"/>
                  </a:lnTo>
                  <a:lnTo>
                    <a:pt x="513" y="1419"/>
                  </a:lnTo>
                  <a:lnTo>
                    <a:pt x="517" y="1435"/>
                  </a:lnTo>
                  <a:lnTo>
                    <a:pt x="517" y="1435"/>
                  </a:lnTo>
                  <a:lnTo>
                    <a:pt x="519" y="1441"/>
                  </a:lnTo>
                  <a:lnTo>
                    <a:pt x="523" y="1441"/>
                  </a:lnTo>
                  <a:lnTo>
                    <a:pt x="527" y="1437"/>
                  </a:lnTo>
                  <a:lnTo>
                    <a:pt x="531" y="1431"/>
                  </a:lnTo>
                  <a:lnTo>
                    <a:pt x="540" y="1410"/>
                  </a:lnTo>
                  <a:lnTo>
                    <a:pt x="552" y="1382"/>
                  </a:lnTo>
                  <a:lnTo>
                    <a:pt x="571" y="1318"/>
                  </a:lnTo>
                  <a:lnTo>
                    <a:pt x="587" y="1271"/>
                  </a:lnTo>
                  <a:lnTo>
                    <a:pt x="587" y="1271"/>
                  </a:lnTo>
                  <a:lnTo>
                    <a:pt x="597" y="1242"/>
                  </a:lnTo>
                  <a:lnTo>
                    <a:pt x="606" y="1211"/>
                  </a:lnTo>
                  <a:lnTo>
                    <a:pt x="618" y="1162"/>
                  </a:lnTo>
                  <a:lnTo>
                    <a:pt x="618" y="1162"/>
                  </a:lnTo>
                  <a:lnTo>
                    <a:pt x="628" y="1123"/>
                  </a:lnTo>
                  <a:lnTo>
                    <a:pt x="634" y="1084"/>
                  </a:lnTo>
                  <a:lnTo>
                    <a:pt x="634" y="1084"/>
                  </a:lnTo>
                  <a:lnTo>
                    <a:pt x="636" y="1072"/>
                  </a:lnTo>
                  <a:lnTo>
                    <a:pt x="641" y="1059"/>
                  </a:lnTo>
                  <a:lnTo>
                    <a:pt x="659" y="1024"/>
                  </a:lnTo>
                  <a:lnTo>
                    <a:pt x="676" y="985"/>
                  </a:lnTo>
                  <a:lnTo>
                    <a:pt x="684" y="967"/>
                  </a:lnTo>
                  <a:lnTo>
                    <a:pt x="688" y="952"/>
                  </a:lnTo>
                  <a:lnTo>
                    <a:pt x="688" y="952"/>
                  </a:lnTo>
                  <a:lnTo>
                    <a:pt x="711" y="852"/>
                  </a:lnTo>
                  <a:lnTo>
                    <a:pt x="727" y="794"/>
                  </a:lnTo>
                  <a:lnTo>
                    <a:pt x="735" y="749"/>
                  </a:lnTo>
                  <a:lnTo>
                    <a:pt x="735" y="749"/>
                  </a:lnTo>
                  <a:lnTo>
                    <a:pt x="737" y="727"/>
                  </a:lnTo>
                  <a:lnTo>
                    <a:pt x="737" y="698"/>
                  </a:lnTo>
                  <a:lnTo>
                    <a:pt x="737" y="624"/>
                  </a:lnTo>
                  <a:lnTo>
                    <a:pt x="735" y="552"/>
                  </a:lnTo>
                  <a:lnTo>
                    <a:pt x="735" y="507"/>
                  </a:lnTo>
                  <a:lnTo>
                    <a:pt x="735" y="507"/>
                  </a:lnTo>
                  <a:lnTo>
                    <a:pt x="735" y="488"/>
                  </a:lnTo>
                  <a:lnTo>
                    <a:pt x="735" y="470"/>
                  </a:lnTo>
                  <a:lnTo>
                    <a:pt x="737" y="464"/>
                  </a:lnTo>
                  <a:lnTo>
                    <a:pt x="739" y="456"/>
                  </a:lnTo>
                  <a:lnTo>
                    <a:pt x="744" y="451"/>
                  </a:lnTo>
                  <a:lnTo>
                    <a:pt x="750" y="445"/>
                  </a:lnTo>
                  <a:lnTo>
                    <a:pt x="750" y="445"/>
                  </a:lnTo>
                  <a:lnTo>
                    <a:pt x="754" y="443"/>
                  </a:lnTo>
                  <a:lnTo>
                    <a:pt x="758" y="445"/>
                  </a:lnTo>
                  <a:lnTo>
                    <a:pt x="760" y="451"/>
                  </a:lnTo>
                  <a:lnTo>
                    <a:pt x="764" y="458"/>
                  </a:lnTo>
                  <a:lnTo>
                    <a:pt x="768" y="480"/>
                  </a:lnTo>
                  <a:lnTo>
                    <a:pt x="774" y="507"/>
                  </a:lnTo>
                  <a:lnTo>
                    <a:pt x="781" y="566"/>
                  </a:lnTo>
                  <a:lnTo>
                    <a:pt x="785" y="595"/>
                  </a:lnTo>
                  <a:lnTo>
                    <a:pt x="789" y="616"/>
                  </a:lnTo>
                  <a:lnTo>
                    <a:pt x="789" y="616"/>
                  </a:lnTo>
                  <a:lnTo>
                    <a:pt x="793" y="636"/>
                  </a:lnTo>
                  <a:lnTo>
                    <a:pt x="793" y="657"/>
                  </a:lnTo>
                  <a:lnTo>
                    <a:pt x="793" y="679"/>
                  </a:lnTo>
                  <a:lnTo>
                    <a:pt x="791" y="700"/>
                  </a:lnTo>
                  <a:lnTo>
                    <a:pt x="785" y="735"/>
                  </a:lnTo>
                  <a:lnTo>
                    <a:pt x="781" y="757"/>
                  </a:lnTo>
                  <a:lnTo>
                    <a:pt x="781" y="757"/>
                  </a:lnTo>
                  <a:lnTo>
                    <a:pt x="770" y="856"/>
                  </a:lnTo>
                  <a:lnTo>
                    <a:pt x="762" y="922"/>
                  </a:lnTo>
                  <a:lnTo>
                    <a:pt x="758" y="959"/>
                  </a:lnTo>
                  <a:lnTo>
                    <a:pt x="758" y="959"/>
                  </a:lnTo>
                  <a:lnTo>
                    <a:pt x="756" y="969"/>
                  </a:lnTo>
                  <a:lnTo>
                    <a:pt x="750" y="987"/>
                  </a:lnTo>
                  <a:lnTo>
                    <a:pt x="735" y="1028"/>
                  </a:lnTo>
                  <a:lnTo>
                    <a:pt x="717" y="1069"/>
                  </a:lnTo>
                  <a:lnTo>
                    <a:pt x="704" y="1092"/>
                  </a:lnTo>
                  <a:lnTo>
                    <a:pt x="704" y="1092"/>
                  </a:lnTo>
                  <a:lnTo>
                    <a:pt x="694" y="1108"/>
                  </a:lnTo>
                  <a:lnTo>
                    <a:pt x="684" y="1131"/>
                  </a:lnTo>
                  <a:lnTo>
                    <a:pt x="672" y="1152"/>
                  </a:lnTo>
                  <a:lnTo>
                    <a:pt x="669" y="1158"/>
                  </a:lnTo>
                  <a:lnTo>
                    <a:pt x="665" y="1162"/>
                  </a:lnTo>
                  <a:lnTo>
                    <a:pt x="665" y="1162"/>
                  </a:lnTo>
                  <a:lnTo>
                    <a:pt x="663" y="1168"/>
                  </a:lnTo>
                  <a:lnTo>
                    <a:pt x="659" y="1182"/>
                  </a:lnTo>
                  <a:lnTo>
                    <a:pt x="657" y="1225"/>
                  </a:lnTo>
                  <a:lnTo>
                    <a:pt x="653" y="1275"/>
                  </a:lnTo>
                  <a:lnTo>
                    <a:pt x="649" y="1310"/>
                  </a:lnTo>
                  <a:lnTo>
                    <a:pt x="649" y="1310"/>
                  </a:lnTo>
                  <a:lnTo>
                    <a:pt x="645" y="1326"/>
                  </a:lnTo>
                  <a:lnTo>
                    <a:pt x="643" y="1332"/>
                  </a:lnTo>
                  <a:lnTo>
                    <a:pt x="639" y="1334"/>
                  </a:lnTo>
                  <a:lnTo>
                    <a:pt x="632" y="1340"/>
                  </a:lnTo>
                  <a:lnTo>
                    <a:pt x="618" y="1349"/>
                  </a:lnTo>
                  <a:lnTo>
                    <a:pt x="618" y="1349"/>
                  </a:lnTo>
                  <a:lnTo>
                    <a:pt x="610" y="1359"/>
                  </a:lnTo>
                  <a:lnTo>
                    <a:pt x="601" y="1373"/>
                  </a:lnTo>
                  <a:lnTo>
                    <a:pt x="581" y="1404"/>
                  </a:lnTo>
                  <a:lnTo>
                    <a:pt x="566" y="1439"/>
                  </a:lnTo>
                  <a:lnTo>
                    <a:pt x="556" y="1466"/>
                  </a:lnTo>
                  <a:lnTo>
                    <a:pt x="556" y="1466"/>
                  </a:lnTo>
                  <a:lnTo>
                    <a:pt x="556" y="1470"/>
                  </a:lnTo>
                  <a:lnTo>
                    <a:pt x="556" y="1472"/>
                  </a:lnTo>
                  <a:lnTo>
                    <a:pt x="558" y="1474"/>
                  </a:lnTo>
                  <a:lnTo>
                    <a:pt x="562" y="1472"/>
                  </a:lnTo>
                  <a:lnTo>
                    <a:pt x="569" y="1466"/>
                  </a:lnTo>
                  <a:lnTo>
                    <a:pt x="583" y="1457"/>
                  </a:lnTo>
                  <a:lnTo>
                    <a:pt x="618" y="1423"/>
                  </a:lnTo>
                  <a:lnTo>
                    <a:pt x="657" y="1388"/>
                  </a:lnTo>
                  <a:lnTo>
                    <a:pt x="657" y="1388"/>
                  </a:lnTo>
                  <a:lnTo>
                    <a:pt x="674" y="1373"/>
                  </a:lnTo>
                  <a:lnTo>
                    <a:pt x="684" y="1361"/>
                  </a:lnTo>
                  <a:lnTo>
                    <a:pt x="692" y="1351"/>
                  </a:lnTo>
                  <a:lnTo>
                    <a:pt x="696" y="1343"/>
                  </a:lnTo>
                  <a:lnTo>
                    <a:pt x="698" y="1328"/>
                  </a:lnTo>
                  <a:lnTo>
                    <a:pt x="700" y="1320"/>
                  </a:lnTo>
                  <a:lnTo>
                    <a:pt x="704" y="1310"/>
                  </a:lnTo>
                  <a:lnTo>
                    <a:pt x="704" y="1310"/>
                  </a:lnTo>
                  <a:lnTo>
                    <a:pt x="709" y="1297"/>
                  </a:lnTo>
                  <a:lnTo>
                    <a:pt x="711" y="1277"/>
                  </a:lnTo>
                  <a:lnTo>
                    <a:pt x="713" y="1256"/>
                  </a:lnTo>
                  <a:lnTo>
                    <a:pt x="713" y="1232"/>
                  </a:lnTo>
                  <a:lnTo>
                    <a:pt x="713" y="1189"/>
                  </a:lnTo>
                  <a:lnTo>
                    <a:pt x="711" y="1162"/>
                  </a:lnTo>
                  <a:lnTo>
                    <a:pt x="711" y="1162"/>
                  </a:lnTo>
                  <a:lnTo>
                    <a:pt x="713" y="1152"/>
                  </a:lnTo>
                  <a:lnTo>
                    <a:pt x="717" y="1137"/>
                  </a:lnTo>
                  <a:lnTo>
                    <a:pt x="735" y="1096"/>
                  </a:lnTo>
                  <a:lnTo>
                    <a:pt x="766" y="1030"/>
                  </a:lnTo>
                  <a:lnTo>
                    <a:pt x="766" y="1030"/>
                  </a:lnTo>
                  <a:lnTo>
                    <a:pt x="768" y="1020"/>
                  </a:lnTo>
                  <a:lnTo>
                    <a:pt x="770" y="1006"/>
                  </a:lnTo>
                  <a:lnTo>
                    <a:pt x="772" y="971"/>
                  </a:lnTo>
                  <a:lnTo>
                    <a:pt x="774" y="932"/>
                  </a:lnTo>
                  <a:lnTo>
                    <a:pt x="777" y="913"/>
                  </a:lnTo>
                  <a:lnTo>
                    <a:pt x="781" y="897"/>
                  </a:lnTo>
                  <a:lnTo>
                    <a:pt x="781" y="897"/>
                  </a:lnTo>
                  <a:lnTo>
                    <a:pt x="793" y="860"/>
                  </a:lnTo>
                  <a:lnTo>
                    <a:pt x="807" y="811"/>
                  </a:lnTo>
                  <a:lnTo>
                    <a:pt x="818" y="759"/>
                  </a:lnTo>
                  <a:lnTo>
                    <a:pt x="828" y="710"/>
                  </a:lnTo>
                  <a:lnTo>
                    <a:pt x="828" y="710"/>
                  </a:lnTo>
                  <a:lnTo>
                    <a:pt x="832" y="685"/>
                  </a:lnTo>
                  <a:lnTo>
                    <a:pt x="832" y="653"/>
                  </a:lnTo>
                  <a:lnTo>
                    <a:pt x="832" y="583"/>
                  </a:lnTo>
                  <a:lnTo>
                    <a:pt x="830" y="521"/>
                  </a:lnTo>
                  <a:lnTo>
                    <a:pt x="828" y="484"/>
                  </a:lnTo>
                  <a:lnTo>
                    <a:pt x="828" y="484"/>
                  </a:lnTo>
                  <a:lnTo>
                    <a:pt x="824" y="474"/>
                  </a:lnTo>
                  <a:lnTo>
                    <a:pt x="816" y="462"/>
                  </a:lnTo>
                  <a:lnTo>
                    <a:pt x="795" y="439"/>
                  </a:lnTo>
                  <a:lnTo>
                    <a:pt x="772" y="414"/>
                  </a:lnTo>
                  <a:lnTo>
                    <a:pt x="764" y="402"/>
                  </a:lnTo>
                  <a:lnTo>
                    <a:pt x="758" y="390"/>
                  </a:lnTo>
                  <a:lnTo>
                    <a:pt x="758" y="390"/>
                  </a:lnTo>
                  <a:lnTo>
                    <a:pt x="756" y="380"/>
                  </a:lnTo>
                  <a:lnTo>
                    <a:pt x="756" y="371"/>
                  </a:lnTo>
                  <a:lnTo>
                    <a:pt x="758" y="363"/>
                  </a:lnTo>
                  <a:lnTo>
                    <a:pt x="760" y="357"/>
                  </a:lnTo>
                  <a:lnTo>
                    <a:pt x="768" y="345"/>
                  </a:lnTo>
                  <a:lnTo>
                    <a:pt x="774" y="336"/>
                  </a:lnTo>
                  <a:lnTo>
                    <a:pt x="774" y="336"/>
                  </a:lnTo>
                  <a:lnTo>
                    <a:pt x="789" y="289"/>
                  </a:lnTo>
                  <a:lnTo>
                    <a:pt x="812" y="213"/>
                  </a:lnTo>
                  <a:lnTo>
                    <a:pt x="812" y="213"/>
                  </a:lnTo>
                  <a:close/>
                  <a:moveTo>
                    <a:pt x="636" y="265"/>
                  </a:moveTo>
                  <a:lnTo>
                    <a:pt x="636" y="265"/>
                  </a:lnTo>
                  <a:lnTo>
                    <a:pt x="579" y="285"/>
                  </a:lnTo>
                  <a:lnTo>
                    <a:pt x="579" y="289"/>
                  </a:lnTo>
                  <a:lnTo>
                    <a:pt x="579" y="289"/>
                  </a:lnTo>
                  <a:lnTo>
                    <a:pt x="579" y="312"/>
                  </a:lnTo>
                  <a:lnTo>
                    <a:pt x="583" y="336"/>
                  </a:lnTo>
                  <a:lnTo>
                    <a:pt x="587" y="359"/>
                  </a:lnTo>
                  <a:lnTo>
                    <a:pt x="626" y="289"/>
                  </a:lnTo>
                  <a:lnTo>
                    <a:pt x="636" y="265"/>
                  </a:lnTo>
                  <a:close/>
                  <a:moveTo>
                    <a:pt x="531" y="304"/>
                  </a:moveTo>
                  <a:lnTo>
                    <a:pt x="531" y="304"/>
                  </a:lnTo>
                  <a:lnTo>
                    <a:pt x="494" y="320"/>
                  </a:lnTo>
                  <a:lnTo>
                    <a:pt x="494" y="320"/>
                  </a:lnTo>
                  <a:lnTo>
                    <a:pt x="494" y="320"/>
                  </a:lnTo>
                  <a:lnTo>
                    <a:pt x="494" y="326"/>
                  </a:lnTo>
                  <a:lnTo>
                    <a:pt x="495" y="328"/>
                  </a:lnTo>
                  <a:lnTo>
                    <a:pt x="499" y="330"/>
                  </a:lnTo>
                  <a:lnTo>
                    <a:pt x="499" y="332"/>
                  </a:lnTo>
                  <a:lnTo>
                    <a:pt x="499" y="334"/>
                  </a:lnTo>
                  <a:lnTo>
                    <a:pt x="494" y="351"/>
                  </a:lnTo>
                  <a:lnTo>
                    <a:pt x="494" y="351"/>
                  </a:lnTo>
                  <a:lnTo>
                    <a:pt x="484" y="378"/>
                  </a:lnTo>
                  <a:lnTo>
                    <a:pt x="478" y="406"/>
                  </a:lnTo>
                  <a:lnTo>
                    <a:pt x="478" y="406"/>
                  </a:lnTo>
                  <a:lnTo>
                    <a:pt x="472" y="429"/>
                  </a:lnTo>
                  <a:lnTo>
                    <a:pt x="468" y="449"/>
                  </a:lnTo>
                  <a:lnTo>
                    <a:pt x="466" y="464"/>
                  </a:lnTo>
                  <a:lnTo>
                    <a:pt x="462" y="476"/>
                  </a:lnTo>
                  <a:lnTo>
                    <a:pt x="462" y="476"/>
                  </a:lnTo>
                  <a:lnTo>
                    <a:pt x="459" y="490"/>
                  </a:lnTo>
                  <a:lnTo>
                    <a:pt x="457" y="505"/>
                  </a:lnTo>
                  <a:lnTo>
                    <a:pt x="455" y="523"/>
                  </a:lnTo>
                  <a:lnTo>
                    <a:pt x="455" y="523"/>
                  </a:lnTo>
                  <a:lnTo>
                    <a:pt x="439" y="505"/>
                  </a:lnTo>
                  <a:lnTo>
                    <a:pt x="429" y="490"/>
                  </a:lnTo>
                  <a:lnTo>
                    <a:pt x="425" y="482"/>
                  </a:lnTo>
                  <a:lnTo>
                    <a:pt x="424" y="476"/>
                  </a:lnTo>
                  <a:lnTo>
                    <a:pt x="424" y="476"/>
                  </a:lnTo>
                  <a:lnTo>
                    <a:pt x="425" y="460"/>
                  </a:lnTo>
                  <a:lnTo>
                    <a:pt x="429" y="443"/>
                  </a:lnTo>
                  <a:lnTo>
                    <a:pt x="435" y="425"/>
                  </a:lnTo>
                  <a:lnTo>
                    <a:pt x="439" y="414"/>
                  </a:lnTo>
                  <a:lnTo>
                    <a:pt x="439" y="414"/>
                  </a:lnTo>
                  <a:lnTo>
                    <a:pt x="443" y="406"/>
                  </a:lnTo>
                  <a:lnTo>
                    <a:pt x="445" y="396"/>
                  </a:lnTo>
                  <a:lnTo>
                    <a:pt x="447" y="367"/>
                  </a:lnTo>
                  <a:lnTo>
                    <a:pt x="447" y="367"/>
                  </a:lnTo>
                  <a:lnTo>
                    <a:pt x="449" y="339"/>
                  </a:lnTo>
                  <a:lnTo>
                    <a:pt x="449" y="339"/>
                  </a:lnTo>
                  <a:lnTo>
                    <a:pt x="396" y="363"/>
                  </a:lnTo>
                  <a:lnTo>
                    <a:pt x="396" y="363"/>
                  </a:lnTo>
                  <a:lnTo>
                    <a:pt x="398" y="386"/>
                  </a:lnTo>
                  <a:lnTo>
                    <a:pt x="402" y="408"/>
                  </a:lnTo>
                  <a:lnTo>
                    <a:pt x="406" y="425"/>
                  </a:lnTo>
                  <a:lnTo>
                    <a:pt x="408" y="437"/>
                  </a:lnTo>
                  <a:lnTo>
                    <a:pt x="408" y="437"/>
                  </a:lnTo>
                  <a:lnTo>
                    <a:pt x="406" y="449"/>
                  </a:lnTo>
                  <a:lnTo>
                    <a:pt x="400" y="462"/>
                  </a:lnTo>
                  <a:lnTo>
                    <a:pt x="394" y="474"/>
                  </a:lnTo>
                  <a:lnTo>
                    <a:pt x="392" y="480"/>
                  </a:lnTo>
                  <a:lnTo>
                    <a:pt x="392" y="484"/>
                  </a:lnTo>
                  <a:lnTo>
                    <a:pt x="392" y="484"/>
                  </a:lnTo>
                  <a:lnTo>
                    <a:pt x="394" y="501"/>
                  </a:lnTo>
                  <a:lnTo>
                    <a:pt x="396" y="511"/>
                  </a:lnTo>
                  <a:lnTo>
                    <a:pt x="400" y="523"/>
                  </a:lnTo>
                  <a:lnTo>
                    <a:pt x="400" y="523"/>
                  </a:lnTo>
                  <a:lnTo>
                    <a:pt x="408" y="544"/>
                  </a:lnTo>
                  <a:lnTo>
                    <a:pt x="420" y="579"/>
                  </a:lnTo>
                  <a:lnTo>
                    <a:pt x="431" y="624"/>
                  </a:lnTo>
                  <a:lnTo>
                    <a:pt x="416" y="671"/>
                  </a:lnTo>
                  <a:lnTo>
                    <a:pt x="416" y="671"/>
                  </a:lnTo>
                  <a:lnTo>
                    <a:pt x="435" y="630"/>
                  </a:lnTo>
                  <a:lnTo>
                    <a:pt x="451" y="599"/>
                  </a:lnTo>
                  <a:lnTo>
                    <a:pt x="462" y="577"/>
                  </a:lnTo>
                  <a:lnTo>
                    <a:pt x="462" y="577"/>
                  </a:lnTo>
                  <a:lnTo>
                    <a:pt x="466" y="571"/>
                  </a:lnTo>
                  <a:lnTo>
                    <a:pt x="474" y="570"/>
                  </a:lnTo>
                  <a:lnTo>
                    <a:pt x="486" y="564"/>
                  </a:lnTo>
                  <a:lnTo>
                    <a:pt x="494" y="560"/>
                  </a:lnTo>
                  <a:lnTo>
                    <a:pt x="497" y="554"/>
                  </a:lnTo>
                  <a:lnTo>
                    <a:pt x="501" y="548"/>
                  </a:lnTo>
                  <a:lnTo>
                    <a:pt x="501" y="538"/>
                  </a:lnTo>
                  <a:lnTo>
                    <a:pt x="501" y="538"/>
                  </a:lnTo>
                  <a:lnTo>
                    <a:pt x="499" y="509"/>
                  </a:lnTo>
                  <a:lnTo>
                    <a:pt x="494" y="484"/>
                  </a:lnTo>
                  <a:lnTo>
                    <a:pt x="494" y="484"/>
                  </a:lnTo>
                  <a:lnTo>
                    <a:pt x="490" y="466"/>
                  </a:lnTo>
                  <a:lnTo>
                    <a:pt x="490" y="449"/>
                  </a:lnTo>
                  <a:lnTo>
                    <a:pt x="494" y="427"/>
                  </a:lnTo>
                  <a:lnTo>
                    <a:pt x="501" y="398"/>
                  </a:lnTo>
                  <a:lnTo>
                    <a:pt x="501" y="398"/>
                  </a:lnTo>
                  <a:lnTo>
                    <a:pt x="513" y="367"/>
                  </a:lnTo>
                  <a:lnTo>
                    <a:pt x="523" y="345"/>
                  </a:lnTo>
                  <a:lnTo>
                    <a:pt x="531" y="330"/>
                  </a:lnTo>
                  <a:lnTo>
                    <a:pt x="532" y="320"/>
                  </a:lnTo>
                  <a:lnTo>
                    <a:pt x="532" y="320"/>
                  </a:lnTo>
                  <a:lnTo>
                    <a:pt x="531" y="304"/>
                  </a:lnTo>
                  <a:lnTo>
                    <a:pt x="531" y="304"/>
                  </a:lnTo>
                  <a:close/>
                  <a:moveTo>
                    <a:pt x="334" y="396"/>
                  </a:moveTo>
                  <a:lnTo>
                    <a:pt x="334" y="396"/>
                  </a:lnTo>
                  <a:lnTo>
                    <a:pt x="285" y="423"/>
                  </a:lnTo>
                  <a:lnTo>
                    <a:pt x="285" y="423"/>
                  </a:lnTo>
                  <a:lnTo>
                    <a:pt x="305" y="429"/>
                  </a:lnTo>
                  <a:lnTo>
                    <a:pt x="315" y="433"/>
                  </a:lnTo>
                  <a:lnTo>
                    <a:pt x="322" y="437"/>
                  </a:lnTo>
                  <a:lnTo>
                    <a:pt x="322" y="437"/>
                  </a:lnTo>
                  <a:lnTo>
                    <a:pt x="330" y="445"/>
                  </a:lnTo>
                  <a:lnTo>
                    <a:pt x="336" y="453"/>
                  </a:lnTo>
                  <a:lnTo>
                    <a:pt x="338" y="460"/>
                  </a:lnTo>
                  <a:lnTo>
                    <a:pt x="340" y="466"/>
                  </a:lnTo>
                  <a:lnTo>
                    <a:pt x="340" y="480"/>
                  </a:lnTo>
                  <a:lnTo>
                    <a:pt x="338" y="484"/>
                  </a:lnTo>
                  <a:lnTo>
                    <a:pt x="338" y="484"/>
                  </a:lnTo>
                  <a:lnTo>
                    <a:pt x="342" y="478"/>
                  </a:lnTo>
                  <a:lnTo>
                    <a:pt x="348" y="462"/>
                  </a:lnTo>
                  <a:lnTo>
                    <a:pt x="352" y="453"/>
                  </a:lnTo>
                  <a:lnTo>
                    <a:pt x="354" y="441"/>
                  </a:lnTo>
                  <a:lnTo>
                    <a:pt x="354" y="427"/>
                  </a:lnTo>
                  <a:lnTo>
                    <a:pt x="354" y="414"/>
                  </a:lnTo>
                  <a:lnTo>
                    <a:pt x="354" y="414"/>
                  </a:lnTo>
                  <a:lnTo>
                    <a:pt x="352" y="408"/>
                  </a:lnTo>
                  <a:lnTo>
                    <a:pt x="348" y="402"/>
                  </a:lnTo>
                  <a:lnTo>
                    <a:pt x="342" y="398"/>
                  </a:lnTo>
                  <a:lnTo>
                    <a:pt x="334" y="396"/>
                  </a:lnTo>
                  <a:lnTo>
                    <a:pt x="334" y="396"/>
                  </a:lnTo>
                  <a:close/>
                  <a:moveTo>
                    <a:pt x="196" y="492"/>
                  </a:moveTo>
                  <a:lnTo>
                    <a:pt x="196" y="492"/>
                  </a:lnTo>
                  <a:lnTo>
                    <a:pt x="182" y="507"/>
                  </a:lnTo>
                  <a:lnTo>
                    <a:pt x="182" y="507"/>
                  </a:lnTo>
                  <a:lnTo>
                    <a:pt x="171" y="523"/>
                  </a:lnTo>
                  <a:lnTo>
                    <a:pt x="171" y="523"/>
                  </a:lnTo>
                  <a:lnTo>
                    <a:pt x="206" y="515"/>
                  </a:lnTo>
                  <a:lnTo>
                    <a:pt x="206" y="515"/>
                  </a:lnTo>
                  <a:lnTo>
                    <a:pt x="229" y="511"/>
                  </a:lnTo>
                  <a:lnTo>
                    <a:pt x="245" y="515"/>
                  </a:lnTo>
                  <a:lnTo>
                    <a:pt x="245" y="515"/>
                  </a:lnTo>
                  <a:lnTo>
                    <a:pt x="252" y="519"/>
                  </a:lnTo>
                  <a:lnTo>
                    <a:pt x="258" y="523"/>
                  </a:lnTo>
                  <a:lnTo>
                    <a:pt x="260" y="527"/>
                  </a:lnTo>
                  <a:lnTo>
                    <a:pt x="262" y="534"/>
                  </a:lnTo>
                  <a:lnTo>
                    <a:pt x="262" y="550"/>
                  </a:lnTo>
                  <a:lnTo>
                    <a:pt x="260" y="570"/>
                  </a:lnTo>
                  <a:lnTo>
                    <a:pt x="260" y="570"/>
                  </a:lnTo>
                  <a:lnTo>
                    <a:pt x="260" y="649"/>
                  </a:lnTo>
                  <a:lnTo>
                    <a:pt x="262" y="702"/>
                  </a:lnTo>
                  <a:lnTo>
                    <a:pt x="264" y="725"/>
                  </a:lnTo>
                  <a:lnTo>
                    <a:pt x="268" y="749"/>
                  </a:lnTo>
                  <a:lnTo>
                    <a:pt x="268" y="749"/>
                  </a:lnTo>
                  <a:lnTo>
                    <a:pt x="284" y="850"/>
                  </a:lnTo>
                  <a:lnTo>
                    <a:pt x="284" y="850"/>
                  </a:lnTo>
                  <a:lnTo>
                    <a:pt x="256" y="817"/>
                  </a:lnTo>
                  <a:lnTo>
                    <a:pt x="235" y="792"/>
                  </a:lnTo>
                  <a:lnTo>
                    <a:pt x="221" y="772"/>
                  </a:lnTo>
                  <a:lnTo>
                    <a:pt x="221" y="772"/>
                  </a:lnTo>
                  <a:lnTo>
                    <a:pt x="219" y="761"/>
                  </a:lnTo>
                  <a:lnTo>
                    <a:pt x="217" y="739"/>
                  </a:lnTo>
                  <a:lnTo>
                    <a:pt x="215" y="683"/>
                  </a:lnTo>
                  <a:lnTo>
                    <a:pt x="217" y="632"/>
                  </a:lnTo>
                  <a:lnTo>
                    <a:pt x="219" y="614"/>
                  </a:lnTo>
                  <a:lnTo>
                    <a:pt x="221" y="609"/>
                  </a:lnTo>
                  <a:lnTo>
                    <a:pt x="221" y="609"/>
                  </a:lnTo>
                  <a:lnTo>
                    <a:pt x="227" y="612"/>
                  </a:lnTo>
                  <a:lnTo>
                    <a:pt x="235" y="618"/>
                  </a:lnTo>
                  <a:lnTo>
                    <a:pt x="241" y="624"/>
                  </a:lnTo>
                  <a:lnTo>
                    <a:pt x="243" y="624"/>
                  </a:lnTo>
                  <a:lnTo>
                    <a:pt x="245" y="624"/>
                  </a:lnTo>
                  <a:lnTo>
                    <a:pt x="245" y="624"/>
                  </a:lnTo>
                  <a:lnTo>
                    <a:pt x="245" y="620"/>
                  </a:lnTo>
                  <a:lnTo>
                    <a:pt x="241" y="612"/>
                  </a:lnTo>
                  <a:lnTo>
                    <a:pt x="227" y="589"/>
                  </a:lnTo>
                  <a:lnTo>
                    <a:pt x="212" y="568"/>
                  </a:lnTo>
                  <a:lnTo>
                    <a:pt x="204" y="558"/>
                  </a:lnTo>
                  <a:lnTo>
                    <a:pt x="198" y="554"/>
                  </a:lnTo>
                  <a:lnTo>
                    <a:pt x="198" y="554"/>
                  </a:lnTo>
                  <a:lnTo>
                    <a:pt x="188" y="550"/>
                  </a:lnTo>
                  <a:lnTo>
                    <a:pt x="179" y="550"/>
                  </a:lnTo>
                  <a:lnTo>
                    <a:pt x="151" y="552"/>
                  </a:lnTo>
                  <a:lnTo>
                    <a:pt x="151" y="552"/>
                  </a:lnTo>
                  <a:lnTo>
                    <a:pt x="136" y="585"/>
                  </a:lnTo>
                  <a:lnTo>
                    <a:pt x="136" y="585"/>
                  </a:lnTo>
                  <a:lnTo>
                    <a:pt x="149" y="587"/>
                  </a:lnTo>
                  <a:lnTo>
                    <a:pt x="161" y="593"/>
                  </a:lnTo>
                  <a:lnTo>
                    <a:pt x="167" y="597"/>
                  </a:lnTo>
                  <a:lnTo>
                    <a:pt x="171" y="603"/>
                  </a:lnTo>
                  <a:lnTo>
                    <a:pt x="175" y="609"/>
                  </a:lnTo>
                  <a:lnTo>
                    <a:pt x="175" y="616"/>
                  </a:lnTo>
                  <a:lnTo>
                    <a:pt x="175" y="616"/>
                  </a:lnTo>
                  <a:lnTo>
                    <a:pt x="175" y="636"/>
                  </a:lnTo>
                  <a:lnTo>
                    <a:pt x="179" y="661"/>
                  </a:lnTo>
                  <a:lnTo>
                    <a:pt x="188" y="724"/>
                  </a:lnTo>
                  <a:lnTo>
                    <a:pt x="198" y="782"/>
                  </a:lnTo>
                  <a:lnTo>
                    <a:pt x="206" y="819"/>
                  </a:lnTo>
                  <a:lnTo>
                    <a:pt x="206" y="819"/>
                  </a:lnTo>
                  <a:lnTo>
                    <a:pt x="210" y="829"/>
                  </a:lnTo>
                  <a:lnTo>
                    <a:pt x="215" y="839"/>
                  </a:lnTo>
                  <a:lnTo>
                    <a:pt x="221" y="846"/>
                  </a:lnTo>
                  <a:lnTo>
                    <a:pt x="231" y="854"/>
                  </a:lnTo>
                  <a:lnTo>
                    <a:pt x="247" y="866"/>
                  </a:lnTo>
                  <a:lnTo>
                    <a:pt x="260" y="874"/>
                  </a:lnTo>
                  <a:lnTo>
                    <a:pt x="260" y="874"/>
                  </a:lnTo>
                  <a:lnTo>
                    <a:pt x="266" y="878"/>
                  </a:lnTo>
                  <a:lnTo>
                    <a:pt x="270" y="885"/>
                  </a:lnTo>
                  <a:lnTo>
                    <a:pt x="276" y="905"/>
                  </a:lnTo>
                  <a:lnTo>
                    <a:pt x="280" y="926"/>
                  </a:lnTo>
                  <a:lnTo>
                    <a:pt x="284" y="944"/>
                  </a:lnTo>
                  <a:lnTo>
                    <a:pt x="284" y="944"/>
                  </a:lnTo>
                  <a:lnTo>
                    <a:pt x="285" y="957"/>
                  </a:lnTo>
                  <a:lnTo>
                    <a:pt x="287" y="971"/>
                  </a:lnTo>
                  <a:lnTo>
                    <a:pt x="291" y="1006"/>
                  </a:lnTo>
                  <a:lnTo>
                    <a:pt x="291" y="1006"/>
                  </a:lnTo>
                  <a:lnTo>
                    <a:pt x="293" y="1030"/>
                  </a:lnTo>
                  <a:lnTo>
                    <a:pt x="291" y="1061"/>
                  </a:lnTo>
                  <a:lnTo>
                    <a:pt x="289" y="1092"/>
                  </a:lnTo>
                  <a:lnTo>
                    <a:pt x="291" y="1115"/>
                  </a:lnTo>
                  <a:lnTo>
                    <a:pt x="291" y="1115"/>
                  </a:lnTo>
                  <a:lnTo>
                    <a:pt x="293" y="1143"/>
                  </a:lnTo>
                  <a:lnTo>
                    <a:pt x="291" y="1182"/>
                  </a:lnTo>
                  <a:lnTo>
                    <a:pt x="284" y="1264"/>
                  </a:lnTo>
                  <a:lnTo>
                    <a:pt x="284" y="1264"/>
                  </a:lnTo>
                  <a:lnTo>
                    <a:pt x="282" y="1287"/>
                  </a:lnTo>
                  <a:lnTo>
                    <a:pt x="280" y="1293"/>
                  </a:lnTo>
                  <a:lnTo>
                    <a:pt x="276" y="1293"/>
                  </a:lnTo>
                  <a:lnTo>
                    <a:pt x="272" y="1293"/>
                  </a:lnTo>
                  <a:lnTo>
                    <a:pt x="268" y="1295"/>
                  </a:lnTo>
                  <a:lnTo>
                    <a:pt x="268" y="1295"/>
                  </a:lnTo>
                  <a:lnTo>
                    <a:pt x="266" y="1297"/>
                  </a:lnTo>
                  <a:lnTo>
                    <a:pt x="266" y="1301"/>
                  </a:lnTo>
                  <a:lnTo>
                    <a:pt x="272" y="1310"/>
                  </a:lnTo>
                  <a:lnTo>
                    <a:pt x="280" y="1324"/>
                  </a:lnTo>
                  <a:lnTo>
                    <a:pt x="291" y="1338"/>
                  </a:lnTo>
                  <a:lnTo>
                    <a:pt x="313" y="1361"/>
                  </a:lnTo>
                  <a:lnTo>
                    <a:pt x="322" y="1373"/>
                  </a:lnTo>
                  <a:lnTo>
                    <a:pt x="322" y="1373"/>
                  </a:lnTo>
                  <a:lnTo>
                    <a:pt x="320" y="1351"/>
                  </a:lnTo>
                  <a:lnTo>
                    <a:pt x="320" y="1306"/>
                  </a:lnTo>
                  <a:lnTo>
                    <a:pt x="320" y="1250"/>
                  </a:lnTo>
                  <a:lnTo>
                    <a:pt x="322" y="1201"/>
                  </a:lnTo>
                  <a:lnTo>
                    <a:pt x="322" y="1201"/>
                  </a:lnTo>
                  <a:lnTo>
                    <a:pt x="324" y="1166"/>
                  </a:lnTo>
                  <a:lnTo>
                    <a:pt x="322" y="1137"/>
                  </a:lnTo>
                  <a:lnTo>
                    <a:pt x="322" y="1110"/>
                  </a:lnTo>
                  <a:lnTo>
                    <a:pt x="322" y="1076"/>
                  </a:lnTo>
                  <a:lnTo>
                    <a:pt x="322" y="1076"/>
                  </a:lnTo>
                  <a:lnTo>
                    <a:pt x="326" y="1047"/>
                  </a:lnTo>
                  <a:lnTo>
                    <a:pt x="330" y="1028"/>
                  </a:lnTo>
                  <a:lnTo>
                    <a:pt x="338" y="1014"/>
                  </a:lnTo>
                  <a:lnTo>
                    <a:pt x="346" y="998"/>
                  </a:lnTo>
                  <a:lnTo>
                    <a:pt x="346" y="998"/>
                  </a:lnTo>
                  <a:lnTo>
                    <a:pt x="350" y="989"/>
                  </a:lnTo>
                  <a:lnTo>
                    <a:pt x="352" y="977"/>
                  </a:lnTo>
                  <a:lnTo>
                    <a:pt x="352" y="956"/>
                  </a:lnTo>
                  <a:lnTo>
                    <a:pt x="350" y="938"/>
                  </a:lnTo>
                  <a:lnTo>
                    <a:pt x="346" y="928"/>
                  </a:lnTo>
                  <a:lnTo>
                    <a:pt x="346" y="928"/>
                  </a:lnTo>
                  <a:lnTo>
                    <a:pt x="344" y="928"/>
                  </a:lnTo>
                  <a:lnTo>
                    <a:pt x="340" y="928"/>
                  </a:lnTo>
                  <a:lnTo>
                    <a:pt x="334" y="934"/>
                  </a:lnTo>
                  <a:lnTo>
                    <a:pt x="328" y="940"/>
                  </a:lnTo>
                  <a:lnTo>
                    <a:pt x="322" y="944"/>
                  </a:lnTo>
                  <a:lnTo>
                    <a:pt x="322" y="944"/>
                  </a:lnTo>
                  <a:lnTo>
                    <a:pt x="320" y="944"/>
                  </a:lnTo>
                  <a:lnTo>
                    <a:pt x="320" y="940"/>
                  </a:lnTo>
                  <a:lnTo>
                    <a:pt x="320" y="930"/>
                  </a:lnTo>
                  <a:lnTo>
                    <a:pt x="320" y="893"/>
                  </a:lnTo>
                  <a:lnTo>
                    <a:pt x="322" y="854"/>
                  </a:lnTo>
                  <a:lnTo>
                    <a:pt x="322" y="827"/>
                  </a:lnTo>
                  <a:lnTo>
                    <a:pt x="322" y="827"/>
                  </a:lnTo>
                  <a:lnTo>
                    <a:pt x="317" y="800"/>
                  </a:lnTo>
                  <a:lnTo>
                    <a:pt x="309" y="761"/>
                  </a:lnTo>
                  <a:lnTo>
                    <a:pt x="299" y="714"/>
                  </a:lnTo>
                  <a:lnTo>
                    <a:pt x="291" y="671"/>
                  </a:lnTo>
                  <a:lnTo>
                    <a:pt x="291" y="671"/>
                  </a:lnTo>
                  <a:lnTo>
                    <a:pt x="289" y="651"/>
                  </a:lnTo>
                  <a:lnTo>
                    <a:pt x="289" y="630"/>
                  </a:lnTo>
                  <a:lnTo>
                    <a:pt x="289" y="587"/>
                  </a:lnTo>
                  <a:lnTo>
                    <a:pt x="291" y="552"/>
                  </a:lnTo>
                  <a:lnTo>
                    <a:pt x="291" y="531"/>
                  </a:lnTo>
                  <a:lnTo>
                    <a:pt x="291" y="531"/>
                  </a:lnTo>
                  <a:lnTo>
                    <a:pt x="287" y="519"/>
                  </a:lnTo>
                  <a:lnTo>
                    <a:pt x="278" y="507"/>
                  </a:lnTo>
                  <a:lnTo>
                    <a:pt x="264" y="495"/>
                  </a:lnTo>
                  <a:lnTo>
                    <a:pt x="245" y="484"/>
                  </a:lnTo>
                  <a:lnTo>
                    <a:pt x="245" y="484"/>
                  </a:lnTo>
                  <a:lnTo>
                    <a:pt x="237" y="482"/>
                  </a:lnTo>
                  <a:lnTo>
                    <a:pt x="225" y="484"/>
                  </a:lnTo>
                  <a:lnTo>
                    <a:pt x="212" y="486"/>
                  </a:lnTo>
                  <a:lnTo>
                    <a:pt x="196" y="492"/>
                  </a:lnTo>
                  <a:lnTo>
                    <a:pt x="196" y="492"/>
                  </a:lnTo>
                  <a:close/>
                  <a:moveTo>
                    <a:pt x="81" y="735"/>
                  </a:moveTo>
                  <a:lnTo>
                    <a:pt x="81" y="735"/>
                  </a:lnTo>
                  <a:lnTo>
                    <a:pt x="72" y="772"/>
                  </a:lnTo>
                  <a:lnTo>
                    <a:pt x="72" y="772"/>
                  </a:lnTo>
                  <a:lnTo>
                    <a:pt x="89" y="780"/>
                  </a:lnTo>
                  <a:lnTo>
                    <a:pt x="89" y="780"/>
                  </a:lnTo>
                  <a:lnTo>
                    <a:pt x="97" y="792"/>
                  </a:lnTo>
                  <a:lnTo>
                    <a:pt x="109" y="813"/>
                  </a:lnTo>
                  <a:lnTo>
                    <a:pt x="120" y="839"/>
                  </a:lnTo>
                  <a:lnTo>
                    <a:pt x="128" y="858"/>
                  </a:lnTo>
                  <a:lnTo>
                    <a:pt x="128" y="858"/>
                  </a:lnTo>
                  <a:lnTo>
                    <a:pt x="151" y="936"/>
                  </a:lnTo>
                  <a:lnTo>
                    <a:pt x="151" y="936"/>
                  </a:lnTo>
                  <a:lnTo>
                    <a:pt x="157" y="948"/>
                  </a:lnTo>
                  <a:lnTo>
                    <a:pt x="165" y="957"/>
                  </a:lnTo>
                  <a:lnTo>
                    <a:pt x="180" y="975"/>
                  </a:lnTo>
                  <a:lnTo>
                    <a:pt x="206" y="1006"/>
                  </a:lnTo>
                  <a:lnTo>
                    <a:pt x="206" y="1006"/>
                  </a:lnTo>
                  <a:lnTo>
                    <a:pt x="217" y="1024"/>
                  </a:lnTo>
                  <a:lnTo>
                    <a:pt x="225" y="1039"/>
                  </a:lnTo>
                  <a:lnTo>
                    <a:pt x="231" y="1053"/>
                  </a:lnTo>
                  <a:lnTo>
                    <a:pt x="231" y="1063"/>
                  </a:lnTo>
                  <a:lnTo>
                    <a:pt x="231" y="1072"/>
                  </a:lnTo>
                  <a:lnTo>
                    <a:pt x="229" y="1080"/>
                  </a:lnTo>
                  <a:lnTo>
                    <a:pt x="229" y="1086"/>
                  </a:lnTo>
                  <a:lnTo>
                    <a:pt x="229" y="1092"/>
                  </a:lnTo>
                  <a:lnTo>
                    <a:pt x="229" y="1092"/>
                  </a:lnTo>
                  <a:lnTo>
                    <a:pt x="229" y="1094"/>
                  </a:lnTo>
                  <a:lnTo>
                    <a:pt x="225" y="1092"/>
                  </a:lnTo>
                  <a:lnTo>
                    <a:pt x="214" y="1078"/>
                  </a:lnTo>
                  <a:lnTo>
                    <a:pt x="202" y="1059"/>
                  </a:lnTo>
                  <a:lnTo>
                    <a:pt x="190" y="1045"/>
                  </a:lnTo>
                  <a:lnTo>
                    <a:pt x="190" y="1045"/>
                  </a:lnTo>
                  <a:lnTo>
                    <a:pt x="163" y="1020"/>
                  </a:lnTo>
                  <a:lnTo>
                    <a:pt x="147" y="1002"/>
                  </a:lnTo>
                  <a:lnTo>
                    <a:pt x="136" y="991"/>
                  </a:lnTo>
                  <a:lnTo>
                    <a:pt x="136" y="991"/>
                  </a:lnTo>
                  <a:lnTo>
                    <a:pt x="132" y="983"/>
                  </a:lnTo>
                  <a:lnTo>
                    <a:pt x="128" y="975"/>
                  </a:lnTo>
                  <a:lnTo>
                    <a:pt x="126" y="963"/>
                  </a:lnTo>
                  <a:lnTo>
                    <a:pt x="120" y="944"/>
                  </a:lnTo>
                  <a:lnTo>
                    <a:pt x="120" y="944"/>
                  </a:lnTo>
                  <a:lnTo>
                    <a:pt x="112" y="924"/>
                  </a:lnTo>
                  <a:lnTo>
                    <a:pt x="107" y="911"/>
                  </a:lnTo>
                  <a:lnTo>
                    <a:pt x="101" y="899"/>
                  </a:lnTo>
                  <a:lnTo>
                    <a:pt x="97" y="889"/>
                  </a:lnTo>
                  <a:lnTo>
                    <a:pt x="97" y="889"/>
                  </a:lnTo>
                  <a:lnTo>
                    <a:pt x="91" y="876"/>
                  </a:lnTo>
                  <a:lnTo>
                    <a:pt x="85" y="860"/>
                  </a:lnTo>
                  <a:lnTo>
                    <a:pt x="77" y="846"/>
                  </a:lnTo>
                  <a:lnTo>
                    <a:pt x="75" y="842"/>
                  </a:lnTo>
                  <a:lnTo>
                    <a:pt x="73" y="842"/>
                  </a:lnTo>
                  <a:lnTo>
                    <a:pt x="73" y="842"/>
                  </a:lnTo>
                  <a:lnTo>
                    <a:pt x="72" y="842"/>
                  </a:lnTo>
                  <a:lnTo>
                    <a:pt x="68" y="841"/>
                  </a:lnTo>
                  <a:lnTo>
                    <a:pt x="58" y="833"/>
                  </a:lnTo>
                  <a:lnTo>
                    <a:pt x="58" y="833"/>
                  </a:lnTo>
                  <a:lnTo>
                    <a:pt x="50" y="870"/>
                  </a:lnTo>
                  <a:lnTo>
                    <a:pt x="50" y="870"/>
                  </a:lnTo>
                  <a:lnTo>
                    <a:pt x="58" y="879"/>
                  </a:lnTo>
                  <a:lnTo>
                    <a:pt x="68" y="895"/>
                  </a:lnTo>
                  <a:lnTo>
                    <a:pt x="89" y="928"/>
                  </a:lnTo>
                  <a:lnTo>
                    <a:pt x="89" y="928"/>
                  </a:lnTo>
                  <a:lnTo>
                    <a:pt x="93" y="938"/>
                  </a:lnTo>
                  <a:lnTo>
                    <a:pt x="97" y="948"/>
                  </a:lnTo>
                  <a:lnTo>
                    <a:pt x="97" y="965"/>
                  </a:lnTo>
                  <a:lnTo>
                    <a:pt x="99" y="985"/>
                  </a:lnTo>
                  <a:lnTo>
                    <a:pt x="101" y="998"/>
                  </a:lnTo>
                  <a:lnTo>
                    <a:pt x="105" y="1014"/>
                  </a:lnTo>
                  <a:lnTo>
                    <a:pt x="105" y="1014"/>
                  </a:lnTo>
                  <a:lnTo>
                    <a:pt x="110" y="1030"/>
                  </a:lnTo>
                  <a:lnTo>
                    <a:pt x="118" y="1041"/>
                  </a:lnTo>
                  <a:lnTo>
                    <a:pt x="128" y="1053"/>
                  </a:lnTo>
                  <a:lnTo>
                    <a:pt x="140" y="1061"/>
                  </a:lnTo>
                  <a:lnTo>
                    <a:pt x="163" y="1078"/>
                  </a:lnTo>
                  <a:lnTo>
                    <a:pt x="177" y="1088"/>
                  </a:lnTo>
                  <a:lnTo>
                    <a:pt x="190" y="1100"/>
                  </a:lnTo>
                  <a:lnTo>
                    <a:pt x="190" y="1100"/>
                  </a:lnTo>
                  <a:lnTo>
                    <a:pt x="237" y="1145"/>
                  </a:lnTo>
                  <a:lnTo>
                    <a:pt x="252" y="1158"/>
                  </a:lnTo>
                  <a:lnTo>
                    <a:pt x="256" y="1162"/>
                  </a:lnTo>
                  <a:lnTo>
                    <a:pt x="260" y="1162"/>
                  </a:lnTo>
                  <a:lnTo>
                    <a:pt x="260" y="1162"/>
                  </a:lnTo>
                  <a:lnTo>
                    <a:pt x="262" y="1160"/>
                  </a:lnTo>
                  <a:lnTo>
                    <a:pt x="264" y="1154"/>
                  </a:lnTo>
                  <a:lnTo>
                    <a:pt x="264" y="1137"/>
                  </a:lnTo>
                  <a:lnTo>
                    <a:pt x="264" y="1113"/>
                  </a:lnTo>
                  <a:lnTo>
                    <a:pt x="260" y="1084"/>
                  </a:lnTo>
                  <a:lnTo>
                    <a:pt x="260" y="1084"/>
                  </a:lnTo>
                  <a:lnTo>
                    <a:pt x="254" y="1057"/>
                  </a:lnTo>
                  <a:lnTo>
                    <a:pt x="250" y="1035"/>
                  </a:lnTo>
                  <a:lnTo>
                    <a:pt x="245" y="1016"/>
                  </a:lnTo>
                  <a:lnTo>
                    <a:pt x="237" y="998"/>
                  </a:lnTo>
                  <a:lnTo>
                    <a:pt x="237" y="998"/>
                  </a:lnTo>
                  <a:lnTo>
                    <a:pt x="231" y="987"/>
                  </a:lnTo>
                  <a:lnTo>
                    <a:pt x="223" y="975"/>
                  </a:lnTo>
                  <a:lnTo>
                    <a:pt x="202" y="942"/>
                  </a:lnTo>
                  <a:lnTo>
                    <a:pt x="177" y="909"/>
                  </a:lnTo>
                  <a:lnTo>
                    <a:pt x="159" y="881"/>
                  </a:lnTo>
                  <a:lnTo>
                    <a:pt x="159" y="881"/>
                  </a:lnTo>
                  <a:lnTo>
                    <a:pt x="151" y="868"/>
                  </a:lnTo>
                  <a:lnTo>
                    <a:pt x="145" y="850"/>
                  </a:lnTo>
                  <a:lnTo>
                    <a:pt x="132" y="811"/>
                  </a:lnTo>
                  <a:lnTo>
                    <a:pt x="116" y="774"/>
                  </a:lnTo>
                  <a:lnTo>
                    <a:pt x="110" y="759"/>
                  </a:lnTo>
                  <a:lnTo>
                    <a:pt x="105" y="749"/>
                  </a:lnTo>
                  <a:lnTo>
                    <a:pt x="105" y="749"/>
                  </a:lnTo>
                  <a:lnTo>
                    <a:pt x="101" y="745"/>
                  </a:lnTo>
                  <a:lnTo>
                    <a:pt x="95" y="741"/>
                  </a:lnTo>
                  <a:lnTo>
                    <a:pt x="81" y="735"/>
                  </a:lnTo>
                  <a:lnTo>
                    <a:pt x="81" y="735"/>
                  </a:lnTo>
                  <a:close/>
                  <a:moveTo>
                    <a:pt x="338" y="2041"/>
                  </a:moveTo>
                  <a:lnTo>
                    <a:pt x="338" y="2041"/>
                  </a:lnTo>
                  <a:lnTo>
                    <a:pt x="344" y="2075"/>
                  </a:lnTo>
                  <a:lnTo>
                    <a:pt x="348" y="2106"/>
                  </a:lnTo>
                  <a:lnTo>
                    <a:pt x="352" y="2137"/>
                  </a:lnTo>
                  <a:lnTo>
                    <a:pt x="354" y="2170"/>
                  </a:lnTo>
                  <a:lnTo>
                    <a:pt x="354" y="2170"/>
                  </a:lnTo>
                  <a:lnTo>
                    <a:pt x="377" y="2184"/>
                  </a:lnTo>
                  <a:lnTo>
                    <a:pt x="402" y="2195"/>
                  </a:lnTo>
                  <a:lnTo>
                    <a:pt x="422" y="2205"/>
                  </a:lnTo>
                  <a:lnTo>
                    <a:pt x="431" y="2207"/>
                  </a:lnTo>
                  <a:lnTo>
                    <a:pt x="431" y="2207"/>
                  </a:lnTo>
                  <a:lnTo>
                    <a:pt x="431" y="2203"/>
                  </a:lnTo>
                  <a:lnTo>
                    <a:pt x="429" y="2195"/>
                  </a:lnTo>
                  <a:lnTo>
                    <a:pt x="425" y="2184"/>
                  </a:lnTo>
                  <a:lnTo>
                    <a:pt x="416" y="2168"/>
                  </a:lnTo>
                  <a:lnTo>
                    <a:pt x="416" y="2168"/>
                  </a:lnTo>
                  <a:lnTo>
                    <a:pt x="408" y="2152"/>
                  </a:lnTo>
                  <a:lnTo>
                    <a:pt x="402" y="2137"/>
                  </a:lnTo>
                  <a:lnTo>
                    <a:pt x="392" y="2098"/>
                  </a:lnTo>
                  <a:lnTo>
                    <a:pt x="392" y="2098"/>
                  </a:lnTo>
                  <a:lnTo>
                    <a:pt x="390" y="2092"/>
                  </a:lnTo>
                  <a:lnTo>
                    <a:pt x="387" y="2084"/>
                  </a:lnTo>
                  <a:lnTo>
                    <a:pt x="373" y="2071"/>
                  </a:lnTo>
                  <a:lnTo>
                    <a:pt x="357" y="2057"/>
                  </a:lnTo>
                  <a:lnTo>
                    <a:pt x="338" y="2041"/>
                  </a:lnTo>
                  <a:lnTo>
                    <a:pt x="338" y="2041"/>
                  </a:lnTo>
                  <a:close/>
                  <a:moveTo>
                    <a:pt x="309" y="2466"/>
                  </a:moveTo>
                  <a:lnTo>
                    <a:pt x="309" y="2466"/>
                  </a:lnTo>
                  <a:lnTo>
                    <a:pt x="297" y="2503"/>
                  </a:lnTo>
                  <a:lnTo>
                    <a:pt x="297" y="2503"/>
                  </a:lnTo>
                  <a:lnTo>
                    <a:pt x="311" y="2515"/>
                  </a:lnTo>
                  <a:lnTo>
                    <a:pt x="320" y="2525"/>
                  </a:lnTo>
                  <a:lnTo>
                    <a:pt x="328" y="2531"/>
                  </a:lnTo>
                  <a:lnTo>
                    <a:pt x="330" y="2535"/>
                  </a:lnTo>
                  <a:lnTo>
                    <a:pt x="330" y="2535"/>
                  </a:lnTo>
                  <a:lnTo>
                    <a:pt x="332" y="2538"/>
                  </a:lnTo>
                  <a:lnTo>
                    <a:pt x="334" y="2540"/>
                  </a:lnTo>
                  <a:lnTo>
                    <a:pt x="342" y="2546"/>
                  </a:lnTo>
                  <a:lnTo>
                    <a:pt x="348" y="2546"/>
                  </a:lnTo>
                  <a:lnTo>
                    <a:pt x="352" y="2544"/>
                  </a:lnTo>
                  <a:lnTo>
                    <a:pt x="354" y="2540"/>
                  </a:lnTo>
                  <a:lnTo>
                    <a:pt x="354" y="2535"/>
                  </a:lnTo>
                  <a:lnTo>
                    <a:pt x="354" y="2535"/>
                  </a:lnTo>
                  <a:lnTo>
                    <a:pt x="354" y="2523"/>
                  </a:lnTo>
                  <a:lnTo>
                    <a:pt x="352" y="2513"/>
                  </a:lnTo>
                  <a:lnTo>
                    <a:pt x="344" y="2501"/>
                  </a:lnTo>
                  <a:lnTo>
                    <a:pt x="322" y="2480"/>
                  </a:lnTo>
                  <a:lnTo>
                    <a:pt x="322" y="2480"/>
                  </a:lnTo>
                  <a:lnTo>
                    <a:pt x="309" y="2466"/>
                  </a:lnTo>
                  <a:lnTo>
                    <a:pt x="309" y="2466"/>
                  </a:lnTo>
                  <a:close/>
                  <a:moveTo>
                    <a:pt x="252" y="2626"/>
                  </a:moveTo>
                  <a:lnTo>
                    <a:pt x="252" y="2626"/>
                  </a:lnTo>
                  <a:lnTo>
                    <a:pt x="233" y="2667"/>
                  </a:lnTo>
                  <a:lnTo>
                    <a:pt x="233" y="2667"/>
                  </a:lnTo>
                  <a:lnTo>
                    <a:pt x="252" y="2683"/>
                  </a:lnTo>
                  <a:lnTo>
                    <a:pt x="252" y="2683"/>
                  </a:lnTo>
                  <a:lnTo>
                    <a:pt x="256" y="2687"/>
                  </a:lnTo>
                  <a:lnTo>
                    <a:pt x="258" y="2694"/>
                  </a:lnTo>
                  <a:lnTo>
                    <a:pt x="264" y="2710"/>
                  </a:lnTo>
                  <a:lnTo>
                    <a:pt x="268" y="2730"/>
                  </a:lnTo>
                  <a:lnTo>
                    <a:pt x="272" y="2737"/>
                  </a:lnTo>
                  <a:lnTo>
                    <a:pt x="276" y="2745"/>
                  </a:lnTo>
                  <a:lnTo>
                    <a:pt x="276" y="2745"/>
                  </a:lnTo>
                  <a:lnTo>
                    <a:pt x="282" y="2751"/>
                  </a:lnTo>
                  <a:lnTo>
                    <a:pt x="289" y="2757"/>
                  </a:lnTo>
                  <a:lnTo>
                    <a:pt x="313" y="2770"/>
                  </a:lnTo>
                  <a:lnTo>
                    <a:pt x="338" y="2782"/>
                  </a:lnTo>
                  <a:lnTo>
                    <a:pt x="361" y="2792"/>
                  </a:lnTo>
                  <a:lnTo>
                    <a:pt x="361" y="2792"/>
                  </a:lnTo>
                  <a:lnTo>
                    <a:pt x="369" y="2794"/>
                  </a:lnTo>
                  <a:lnTo>
                    <a:pt x="373" y="2792"/>
                  </a:lnTo>
                  <a:lnTo>
                    <a:pt x="373" y="2790"/>
                  </a:lnTo>
                  <a:lnTo>
                    <a:pt x="373" y="2784"/>
                  </a:lnTo>
                  <a:lnTo>
                    <a:pt x="365" y="2772"/>
                  </a:lnTo>
                  <a:lnTo>
                    <a:pt x="361" y="2761"/>
                  </a:lnTo>
                  <a:lnTo>
                    <a:pt x="361" y="2761"/>
                  </a:lnTo>
                  <a:lnTo>
                    <a:pt x="359" y="2755"/>
                  </a:lnTo>
                  <a:lnTo>
                    <a:pt x="354" y="2749"/>
                  </a:lnTo>
                  <a:lnTo>
                    <a:pt x="340" y="2735"/>
                  </a:lnTo>
                  <a:lnTo>
                    <a:pt x="324" y="2720"/>
                  </a:lnTo>
                  <a:lnTo>
                    <a:pt x="319" y="2714"/>
                  </a:lnTo>
                  <a:lnTo>
                    <a:pt x="315" y="2706"/>
                  </a:lnTo>
                  <a:lnTo>
                    <a:pt x="315" y="2706"/>
                  </a:lnTo>
                  <a:lnTo>
                    <a:pt x="307" y="2691"/>
                  </a:lnTo>
                  <a:lnTo>
                    <a:pt x="295" y="2673"/>
                  </a:lnTo>
                  <a:lnTo>
                    <a:pt x="284" y="2653"/>
                  </a:lnTo>
                  <a:lnTo>
                    <a:pt x="276" y="2636"/>
                  </a:lnTo>
                  <a:lnTo>
                    <a:pt x="276" y="2636"/>
                  </a:lnTo>
                  <a:lnTo>
                    <a:pt x="272" y="2632"/>
                  </a:lnTo>
                  <a:lnTo>
                    <a:pt x="268" y="2628"/>
                  </a:lnTo>
                  <a:lnTo>
                    <a:pt x="260" y="2626"/>
                  </a:lnTo>
                  <a:lnTo>
                    <a:pt x="252" y="2626"/>
                  </a:lnTo>
                  <a:lnTo>
                    <a:pt x="252" y="2626"/>
                  </a:lnTo>
                  <a:close/>
                  <a:moveTo>
                    <a:pt x="114" y="3100"/>
                  </a:moveTo>
                  <a:lnTo>
                    <a:pt x="114" y="3100"/>
                  </a:lnTo>
                  <a:lnTo>
                    <a:pt x="132" y="3139"/>
                  </a:lnTo>
                  <a:lnTo>
                    <a:pt x="132" y="3139"/>
                  </a:lnTo>
                  <a:lnTo>
                    <a:pt x="175" y="3125"/>
                  </a:lnTo>
                  <a:lnTo>
                    <a:pt x="221" y="3112"/>
                  </a:lnTo>
                  <a:lnTo>
                    <a:pt x="221" y="3112"/>
                  </a:lnTo>
                  <a:lnTo>
                    <a:pt x="241" y="3104"/>
                  </a:lnTo>
                  <a:lnTo>
                    <a:pt x="252" y="3102"/>
                  </a:lnTo>
                  <a:lnTo>
                    <a:pt x="330" y="3088"/>
                  </a:lnTo>
                  <a:lnTo>
                    <a:pt x="330" y="3088"/>
                  </a:lnTo>
                  <a:lnTo>
                    <a:pt x="377" y="3078"/>
                  </a:lnTo>
                  <a:lnTo>
                    <a:pt x="385" y="3077"/>
                  </a:lnTo>
                  <a:lnTo>
                    <a:pt x="385" y="3077"/>
                  </a:lnTo>
                  <a:lnTo>
                    <a:pt x="385" y="3077"/>
                  </a:lnTo>
                  <a:lnTo>
                    <a:pt x="371" y="3075"/>
                  </a:lnTo>
                  <a:lnTo>
                    <a:pt x="363" y="3075"/>
                  </a:lnTo>
                  <a:lnTo>
                    <a:pt x="361" y="3073"/>
                  </a:lnTo>
                  <a:lnTo>
                    <a:pt x="361" y="3073"/>
                  </a:lnTo>
                  <a:lnTo>
                    <a:pt x="355" y="3071"/>
                  </a:lnTo>
                  <a:lnTo>
                    <a:pt x="340" y="3071"/>
                  </a:lnTo>
                  <a:lnTo>
                    <a:pt x="293" y="3073"/>
                  </a:lnTo>
                  <a:lnTo>
                    <a:pt x="241" y="3077"/>
                  </a:lnTo>
                  <a:lnTo>
                    <a:pt x="206" y="3080"/>
                  </a:lnTo>
                  <a:lnTo>
                    <a:pt x="206" y="3080"/>
                  </a:lnTo>
                  <a:lnTo>
                    <a:pt x="167" y="3090"/>
                  </a:lnTo>
                  <a:lnTo>
                    <a:pt x="140" y="3096"/>
                  </a:lnTo>
                  <a:lnTo>
                    <a:pt x="114" y="3100"/>
                  </a:lnTo>
                  <a:lnTo>
                    <a:pt x="114" y="3100"/>
                  </a:lnTo>
                  <a:close/>
                  <a:moveTo>
                    <a:pt x="641" y="3137"/>
                  </a:moveTo>
                  <a:lnTo>
                    <a:pt x="641" y="3137"/>
                  </a:lnTo>
                  <a:lnTo>
                    <a:pt x="663" y="3092"/>
                  </a:lnTo>
                  <a:lnTo>
                    <a:pt x="663" y="3092"/>
                  </a:lnTo>
                  <a:lnTo>
                    <a:pt x="612" y="3100"/>
                  </a:lnTo>
                  <a:lnTo>
                    <a:pt x="591" y="3104"/>
                  </a:lnTo>
                  <a:lnTo>
                    <a:pt x="579" y="3104"/>
                  </a:lnTo>
                  <a:lnTo>
                    <a:pt x="579" y="3104"/>
                  </a:lnTo>
                  <a:lnTo>
                    <a:pt x="577" y="3104"/>
                  </a:lnTo>
                  <a:lnTo>
                    <a:pt x="577" y="3108"/>
                  </a:lnTo>
                  <a:lnTo>
                    <a:pt x="575" y="3116"/>
                  </a:lnTo>
                  <a:lnTo>
                    <a:pt x="573" y="3117"/>
                  </a:lnTo>
                  <a:lnTo>
                    <a:pt x="571" y="3119"/>
                  </a:lnTo>
                  <a:lnTo>
                    <a:pt x="566" y="3117"/>
                  </a:lnTo>
                  <a:lnTo>
                    <a:pt x="556" y="3112"/>
                  </a:lnTo>
                  <a:lnTo>
                    <a:pt x="556" y="3112"/>
                  </a:lnTo>
                  <a:lnTo>
                    <a:pt x="497" y="3067"/>
                  </a:lnTo>
                  <a:lnTo>
                    <a:pt x="482" y="3057"/>
                  </a:lnTo>
                  <a:lnTo>
                    <a:pt x="470" y="3049"/>
                  </a:lnTo>
                  <a:lnTo>
                    <a:pt x="460" y="3047"/>
                  </a:lnTo>
                  <a:lnTo>
                    <a:pt x="457" y="3047"/>
                  </a:lnTo>
                  <a:lnTo>
                    <a:pt x="455" y="3049"/>
                  </a:lnTo>
                  <a:lnTo>
                    <a:pt x="455" y="3049"/>
                  </a:lnTo>
                  <a:lnTo>
                    <a:pt x="451" y="3053"/>
                  </a:lnTo>
                  <a:lnTo>
                    <a:pt x="443" y="3057"/>
                  </a:lnTo>
                  <a:lnTo>
                    <a:pt x="429" y="3059"/>
                  </a:lnTo>
                  <a:lnTo>
                    <a:pt x="427" y="3063"/>
                  </a:lnTo>
                  <a:lnTo>
                    <a:pt x="429" y="3069"/>
                  </a:lnTo>
                  <a:lnTo>
                    <a:pt x="437" y="3077"/>
                  </a:lnTo>
                  <a:lnTo>
                    <a:pt x="455" y="3088"/>
                  </a:lnTo>
                  <a:lnTo>
                    <a:pt x="455" y="3088"/>
                  </a:lnTo>
                  <a:lnTo>
                    <a:pt x="474" y="3102"/>
                  </a:lnTo>
                  <a:lnTo>
                    <a:pt x="492" y="3116"/>
                  </a:lnTo>
                  <a:lnTo>
                    <a:pt x="515" y="3137"/>
                  </a:lnTo>
                  <a:lnTo>
                    <a:pt x="531" y="3153"/>
                  </a:lnTo>
                  <a:lnTo>
                    <a:pt x="534" y="3156"/>
                  </a:lnTo>
                  <a:lnTo>
                    <a:pt x="540" y="3158"/>
                  </a:lnTo>
                  <a:lnTo>
                    <a:pt x="540" y="3158"/>
                  </a:lnTo>
                  <a:lnTo>
                    <a:pt x="550" y="3160"/>
                  </a:lnTo>
                  <a:lnTo>
                    <a:pt x="564" y="3162"/>
                  </a:lnTo>
                  <a:lnTo>
                    <a:pt x="571" y="3162"/>
                  </a:lnTo>
                  <a:lnTo>
                    <a:pt x="581" y="3160"/>
                  </a:lnTo>
                  <a:lnTo>
                    <a:pt x="595" y="3156"/>
                  </a:lnTo>
                  <a:lnTo>
                    <a:pt x="610" y="3151"/>
                  </a:lnTo>
                  <a:lnTo>
                    <a:pt x="610" y="3151"/>
                  </a:lnTo>
                  <a:lnTo>
                    <a:pt x="641" y="3137"/>
                  </a:lnTo>
                  <a:lnTo>
                    <a:pt x="641" y="3137"/>
                  </a:lnTo>
                  <a:close/>
                  <a:moveTo>
                    <a:pt x="774" y="2893"/>
                  </a:moveTo>
                  <a:lnTo>
                    <a:pt x="781" y="2880"/>
                  </a:lnTo>
                  <a:lnTo>
                    <a:pt x="766" y="2885"/>
                  </a:lnTo>
                  <a:lnTo>
                    <a:pt x="649" y="2901"/>
                  </a:lnTo>
                  <a:lnTo>
                    <a:pt x="649" y="2901"/>
                  </a:lnTo>
                  <a:lnTo>
                    <a:pt x="622" y="2899"/>
                  </a:lnTo>
                  <a:lnTo>
                    <a:pt x="597" y="2897"/>
                  </a:lnTo>
                  <a:lnTo>
                    <a:pt x="571" y="2893"/>
                  </a:lnTo>
                  <a:lnTo>
                    <a:pt x="571" y="2893"/>
                  </a:lnTo>
                  <a:lnTo>
                    <a:pt x="558" y="2889"/>
                  </a:lnTo>
                  <a:lnTo>
                    <a:pt x="554" y="2887"/>
                  </a:lnTo>
                  <a:lnTo>
                    <a:pt x="556" y="2885"/>
                  </a:lnTo>
                  <a:lnTo>
                    <a:pt x="558" y="2880"/>
                  </a:lnTo>
                  <a:lnTo>
                    <a:pt x="558" y="2876"/>
                  </a:lnTo>
                  <a:lnTo>
                    <a:pt x="556" y="2870"/>
                  </a:lnTo>
                  <a:lnTo>
                    <a:pt x="556" y="2870"/>
                  </a:lnTo>
                  <a:lnTo>
                    <a:pt x="501" y="2753"/>
                  </a:lnTo>
                  <a:lnTo>
                    <a:pt x="501" y="2753"/>
                  </a:lnTo>
                  <a:lnTo>
                    <a:pt x="534" y="2798"/>
                  </a:lnTo>
                  <a:lnTo>
                    <a:pt x="562" y="2835"/>
                  </a:lnTo>
                  <a:lnTo>
                    <a:pt x="575" y="2850"/>
                  </a:lnTo>
                  <a:lnTo>
                    <a:pt x="587" y="2862"/>
                  </a:lnTo>
                  <a:lnTo>
                    <a:pt x="587" y="2862"/>
                  </a:lnTo>
                  <a:lnTo>
                    <a:pt x="604" y="2876"/>
                  </a:lnTo>
                  <a:lnTo>
                    <a:pt x="618" y="2882"/>
                  </a:lnTo>
                  <a:lnTo>
                    <a:pt x="632" y="2884"/>
                  </a:lnTo>
                  <a:lnTo>
                    <a:pt x="649" y="2885"/>
                  </a:lnTo>
                  <a:lnTo>
                    <a:pt x="649" y="2885"/>
                  </a:lnTo>
                  <a:lnTo>
                    <a:pt x="671" y="2887"/>
                  </a:lnTo>
                  <a:lnTo>
                    <a:pt x="694" y="2884"/>
                  </a:lnTo>
                  <a:lnTo>
                    <a:pt x="719" y="2878"/>
                  </a:lnTo>
                  <a:lnTo>
                    <a:pt x="742" y="2870"/>
                  </a:lnTo>
                  <a:lnTo>
                    <a:pt x="742" y="2870"/>
                  </a:lnTo>
                  <a:lnTo>
                    <a:pt x="776" y="2854"/>
                  </a:lnTo>
                  <a:lnTo>
                    <a:pt x="783" y="2850"/>
                  </a:lnTo>
                  <a:lnTo>
                    <a:pt x="789" y="2846"/>
                  </a:lnTo>
                  <a:lnTo>
                    <a:pt x="789" y="2846"/>
                  </a:lnTo>
                  <a:lnTo>
                    <a:pt x="789" y="2846"/>
                  </a:lnTo>
                  <a:lnTo>
                    <a:pt x="787" y="2845"/>
                  </a:lnTo>
                  <a:lnTo>
                    <a:pt x="781" y="2845"/>
                  </a:lnTo>
                  <a:lnTo>
                    <a:pt x="756" y="2848"/>
                  </a:lnTo>
                  <a:lnTo>
                    <a:pt x="723" y="2852"/>
                  </a:lnTo>
                  <a:lnTo>
                    <a:pt x="696" y="2854"/>
                  </a:lnTo>
                  <a:lnTo>
                    <a:pt x="696" y="2854"/>
                  </a:lnTo>
                  <a:lnTo>
                    <a:pt x="676" y="2856"/>
                  </a:lnTo>
                  <a:lnTo>
                    <a:pt x="661" y="2858"/>
                  </a:lnTo>
                  <a:lnTo>
                    <a:pt x="641" y="2862"/>
                  </a:lnTo>
                  <a:lnTo>
                    <a:pt x="641" y="2862"/>
                  </a:lnTo>
                  <a:lnTo>
                    <a:pt x="637" y="2860"/>
                  </a:lnTo>
                  <a:lnTo>
                    <a:pt x="630" y="2856"/>
                  </a:lnTo>
                  <a:lnTo>
                    <a:pt x="608" y="2843"/>
                  </a:lnTo>
                  <a:lnTo>
                    <a:pt x="587" y="2823"/>
                  </a:lnTo>
                  <a:lnTo>
                    <a:pt x="577" y="2815"/>
                  </a:lnTo>
                  <a:lnTo>
                    <a:pt x="571" y="2808"/>
                  </a:lnTo>
                  <a:lnTo>
                    <a:pt x="571" y="2808"/>
                  </a:lnTo>
                  <a:lnTo>
                    <a:pt x="562" y="2794"/>
                  </a:lnTo>
                  <a:lnTo>
                    <a:pt x="548" y="2780"/>
                  </a:lnTo>
                  <a:lnTo>
                    <a:pt x="542" y="2770"/>
                  </a:lnTo>
                  <a:lnTo>
                    <a:pt x="536" y="2761"/>
                  </a:lnTo>
                  <a:lnTo>
                    <a:pt x="531" y="2747"/>
                  </a:lnTo>
                  <a:lnTo>
                    <a:pt x="525" y="2730"/>
                  </a:lnTo>
                  <a:lnTo>
                    <a:pt x="525" y="2730"/>
                  </a:lnTo>
                  <a:lnTo>
                    <a:pt x="515" y="2696"/>
                  </a:lnTo>
                  <a:lnTo>
                    <a:pt x="515" y="2696"/>
                  </a:lnTo>
                  <a:lnTo>
                    <a:pt x="513" y="2696"/>
                  </a:lnTo>
                  <a:lnTo>
                    <a:pt x="513" y="2698"/>
                  </a:lnTo>
                  <a:lnTo>
                    <a:pt x="509" y="2698"/>
                  </a:lnTo>
                  <a:lnTo>
                    <a:pt x="509" y="2698"/>
                  </a:lnTo>
                  <a:lnTo>
                    <a:pt x="466" y="2698"/>
                  </a:lnTo>
                  <a:lnTo>
                    <a:pt x="431" y="2698"/>
                  </a:lnTo>
                  <a:lnTo>
                    <a:pt x="431" y="2698"/>
                  </a:lnTo>
                  <a:lnTo>
                    <a:pt x="445" y="2728"/>
                  </a:lnTo>
                  <a:lnTo>
                    <a:pt x="460" y="2757"/>
                  </a:lnTo>
                  <a:lnTo>
                    <a:pt x="478" y="2792"/>
                  </a:lnTo>
                  <a:lnTo>
                    <a:pt x="478" y="2792"/>
                  </a:lnTo>
                  <a:lnTo>
                    <a:pt x="492" y="2821"/>
                  </a:lnTo>
                  <a:lnTo>
                    <a:pt x="497" y="2841"/>
                  </a:lnTo>
                  <a:lnTo>
                    <a:pt x="503" y="2858"/>
                  </a:lnTo>
                  <a:lnTo>
                    <a:pt x="509" y="2878"/>
                  </a:lnTo>
                  <a:lnTo>
                    <a:pt x="509" y="2878"/>
                  </a:lnTo>
                  <a:lnTo>
                    <a:pt x="519" y="2897"/>
                  </a:lnTo>
                  <a:lnTo>
                    <a:pt x="531" y="2913"/>
                  </a:lnTo>
                  <a:lnTo>
                    <a:pt x="542" y="2926"/>
                  </a:lnTo>
                  <a:lnTo>
                    <a:pt x="556" y="2940"/>
                  </a:lnTo>
                  <a:lnTo>
                    <a:pt x="556" y="2940"/>
                  </a:lnTo>
                  <a:lnTo>
                    <a:pt x="564" y="2944"/>
                  </a:lnTo>
                  <a:lnTo>
                    <a:pt x="575" y="2946"/>
                  </a:lnTo>
                  <a:lnTo>
                    <a:pt x="585" y="2944"/>
                  </a:lnTo>
                  <a:lnTo>
                    <a:pt x="597" y="2940"/>
                  </a:lnTo>
                  <a:lnTo>
                    <a:pt x="620" y="2930"/>
                  </a:lnTo>
                  <a:lnTo>
                    <a:pt x="632" y="2926"/>
                  </a:lnTo>
                  <a:lnTo>
                    <a:pt x="641" y="2924"/>
                  </a:lnTo>
                  <a:lnTo>
                    <a:pt x="641" y="2924"/>
                  </a:lnTo>
                  <a:lnTo>
                    <a:pt x="690" y="2913"/>
                  </a:lnTo>
                  <a:lnTo>
                    <a:pt x="774" y="2893"/>
                  </a:lnTo>
                  <a:lnTo>
                    <a:pt x="774" y="2893"/>
                  </a:lnTo>
                  <a:close/>
                  <a:moveTo>
                    <a:pt x="873" y="2730"/>
                  </a:moveTo>
                  <a:lnTo>
                    <a:pt x="873" y="2730"/>
                  </a:lnTo>
                  <a:lnTo>
                    <a:pt x="900" y="2689"/>
                  </a:lnTo>
                  <a:lnTo>
                    <a:pt x="900" y="2689"/>
                  </a:lnTo>
                  <a:lnTo>
                    <a:pt x="867" y="2659"/>
                  </a:lnTo>
                  <a:lnTo>
                    <a:pt x="867" y="2659"/>
                  </a:lnTo>
                  <a:lnTo>
                    <a:pt x="853" y="2648"/>
                  </a:lnTo>
                  <a:lnTo>
                    <a:pt x="840" y="2638"/>
                  </a:lnTo>
                  <a:lnTo>
                    <a:pt x="814" y="2622"/>
                  </a:lnTo>
                  <a:lnTo>
                    <a:pt x="801" y="2613"/>
                  </a:lnTo>
                  <a:lnTo>
                    <a:pt x="787" y="2603"/>
                  </a:lnTo>
                  <a:lnTo>
                    <a:pt x="774" y="2589"/>
                  </a:lnTo>
                  <a:lnTo>
                    <a:pt x="758" y="2574"/>
                  </a:lnTo>
                  <a:lnTo>
                    <a:pt x="758" y="2574"/>
                  </a:lnTo>
                  <a:lnTo>
                    <a:pt x="713" y="2519"/>
                  </a:lnTo>
                  <a:lnTo>
                    <a:pt x="706" y="2509"/>
                  </a:lnTo>
                  <a:lnTo>
                    <a:pt x="698" y="2503"/>
                  </a:lnTo>
                  <a:lnTo>
                    <a:pt x="690" y="2498"/>
                  </a:lnTo>
                  <a:lnTo>
                    <a:pt x="680" y="2496"/>
                  </a:lnTo>
                  <a:lnTo>
                    <a:pt x="680" y="2496"/>
                  </a:lnTo>
                  <a:lnTo>
                    <a:pt x="659" y="2492"/>
                  </a:lnTo>
                  <a:lnTo>
                    <a:pt x="637" y="2490"/>
                  </a:lnTo>
                  <a:lnTo>
                    <a:pt x="595" y="2488"/>
                  </a:lnTo>
                  <a:lnTo>
                    <a:pt x="595" y="2488"/>
                  </a:lnTo>
                  <a:lnTo>
                    <a:pt x="573" y="2488"/>
                  </a:lnTo>
                  <a:lnTo>
                    <a:pt x="554" y="2488"/>
                  </a:lnTo>
                  <a:lnTo>
                    <a:pt x="544" y="2490"/>
                  </a:lnTo>
                  <a:lnTo>
                    <a:pt x="536" y="2494"/>
                  </a:lnTo>
                  <a:lnTo>
                    <a:pt x="531" y="2498"/>
                  </a:lnTo>
                  <a:lnTo>
                    <a:pt x="525" y="2503"/>
                  </a:lnTo>
                  <a:lnTo>
                    <a:pt x="525" y="2503"/>
                  </a:lnTo>
                  <a:lnTo>
                    <a:pt x="513" y="2521"/>
                  </a:lnTo>
                  <a:lnTo>
                    <a:pt x="509" y="2527"/>
                  </a:lnTo>
                  <a:lnTo>
                    <a:pt x="501" y="2535"/>
                  </a:lnTo>
                  <a:lnTo>
                    <a:pt x="501" y="2535"/>
                  </a:lnTo>
                  <a:lnTo>
                    <a:pt x="497" y="2538"/>
                  </a:lnTo>
                  <a:lnTo>
                    <a:pt x="495" y="2542"/>
                  </a:lnTo>
                  <a:lnTo>
                    <a:pt x="494" y="2550"/>
                  </a:lnTo>
                  <a:lnTo>
                    <a:pt x="494" y="2552"/>
                  </a:lnTo>
                  <a:lnTo>
                    <a:pt x="490" y="2554"/>
                  </a:lnTo>
                  <a:lnTo>
                    <a:pt x="486" y="2556"/>
                  </a:lnTo>
                  <a:lnTo>
                    <a:pt x="478" y="2558"/>
                  </a:lnTo>
                  <a:lnTo>
                    <a:pt x="478" y="2558"/>
                  </a:lnTo>
                  <a:lnTo>
                    <a:pt x="464" y="2558"/>
                  </a:lnTo>
                  <a:lnTo>
                    <a:pt x="453" y="2558"/>
                  </a:lnTo>
                  <a:lnTo>
                    <a:pt x="431" y="2558"/>
                  </a:lnTo>
                  <a:lnTo>
                    <a:pt x="431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31" y="2558"/>
                  </a:lnTo>
                  <a:lnTo>
                    <a:pt x="431" y="2558"/>
                  </a:lnTo>
                  <a:lnTo>
                    <a:pt x="439" y="2554"/>
                  </a:lnTo>
                  <a:lnTo>
                    <a:pt x="445" y="2550"/>
                  </a:lnTo>
                  <a:lnTo>
                    <a:pt x="451" y="2544"/>
                  </a:lnTo>
                  <a:lnTo>
                    <a:pt x="455" y="2535"/>
                  </a:lnTo>
                  <a:lnTo>
                    <a:pt x="455" y="2535"/>
                  </a:lnTo>
                  <a:lnTo>
                    <a:pt x="460" y="2494"/>
                  </a:lnTo>
                  <a:lnTo>
                    <a:pt x="462" y="2478"/>
                  </a:lnTo>
                  <a:lnTo>
                    <a:pt x="462" y="2472"/>
                  </a:lnTo>
                  <a:lnTo>
                    <a:pt x="462" y="2472"/>
                  </a:lnTo>
                  <a:lnTo>
                    <a:pt x="459" y="2472"/>
                  </a:lnTo>
                  <a:lnTo>
                    <a:pt x="453" y="2474"/>
                  </a:lnTo>
                  <a:lnTo>
                    <a:pt x="447" y="2476"/>
                  </a:lnTo>
                  <a:lnTo>
                    <a:pt x="443" y="2480"/>
                  </a:lnTo>
                  <a:lnTo>
                    <a:pt x="437" y="2486"/>
                  </a:lnTo>
                  <a:lnTo>
                    <a:pt x="431" y="2496"/>
                  </a:lnTo>
                  <a:lnTo>
                    <a:pt x="431" y="2496"/>
                  </a:lnTo>
                  <a:lnTo>
                    <a:pt x="424" y="2513"/>
                  </a:lnTo>
                  <a:lnTo>
                    <a:pt x="418" y="2527"/>
                  </a:lnTo>
                  <a:lnTo>
                    <a:pt x="412" y="2537"/>
                  </a:lnTo>
                  <a:lnTo>
                    <a:pt x="406" y="2538"/>
                  </a:lnTo>
                  <a:lnTo>
                    <a:pt x="400" y="2542"/>
                  </a:lnTo>
                  <a:lnTo>
                    <a:pt x="400" y="2542"/>
                  </a:lnTo>
                  <a:lnTo>
                    <a:pt x="387" y="2548"/>
                  </a:lnTo>
                  <a:lnTo>
                    <a:pt x="375" y="2554"/>
                  </a:lnTo>
                  <a:lnTo>
                    <a:pt x="361" y="2566"/>
                  </a:lnTo>
                  <a:lnTo>
                    <a:pt x="361" y="2566"/>
                  </a:lnTo>
                  <a:lnTo>
                    <a:pt x="357" y="2568"/>
                  </a:lnTo>
                  <a:lnTo>
                    <a:pt x="352" y="2570"/>
                  </a:lnTo>
                  <a:lnTo>
                    <a:pt x="346" y="2574"/>
                  </a:lnTo>
                  <a:lnTo>
                    <a:pt x="338" y="2581"/>
                  </a:lnTo>
                  <a:lnTo>
                    <a:pt x="338" y="2581"/>
                  </a:lnTo>
                  <a:lnTo>
                    <a:pt x="320" y="2607"/>
                  </a:lnTo>
                  <a:lnTo>
                    <a:pt x="315" y="2615"/>
                  </a:lnTo>
                  <a:lnTo>
                    <a:pt x="315" y="2620"/>
                  </a:lnTo>
                  <a:lnTo>
                    <a:pt x="315" y="2620"/>
                  </a:lnTo>
                  <a:lnTo>
                    <a:pt x="319" y="2624"/>
                  </a:lnTo>
                  <a:lnTo>
                    <a:pt x="324" y="2628"/>
                  </a:lnTo>
                  <a:lnTo>
                    <a:pt x="330" y="2628"/>
                  </a:lnTo>
                  <a:lnTo>
                    <a:pt x="336" y="2628"/>
                  </a:lnTo>
                  <a:lnTo>
                    <a:pt x="344" y="2626"/>
                  </a:lnTo>
                  <a:lnTo>
                    <a:pt x="354" y="2620"/>
                  </a:lnTo>
                  <a:lnTo>
                    <a:pt x="354" y="2620"/>
                  </a:lnTo>
                  <a:lnTo>
                    <a:pt x="390" y="2597"/>
                  </a:lnTo>
                  <a:lnTo>
                    <a:pt x="398" y="2593"/>
                  </a:lnTo>
                  <a:lnTo>
                    <a:pt x="404" y="2593"/>
                  </a:lnTo>
                  <a:lnTo>
                    <a:pt x="406" y="2593"/>
                  </a:lnTo>
                  <a:lnTo>
                    <a:pt x="408" y="2597"/>
                  </a:lnTo>
                  <a:lnTo>
                    <a:pt x="408" y="2597"/>
                  </a:lnTo>
                  <a:lnTo>
                    <a:pt x="406" y="2611"/>
                  </a:lnTo>
                  <a:lnTo>
                    <a:pt x="402" y="2628"/>
                  </a:lnTo>
                  <a:lnTo>
                    <a:pt x="400" y="2636"/>
                  </a:lnTo>
                  <a:lnTo>
                    <a:pt x="400" y="2644"/>
                  </a:lnTo>
                  <a:lnTo>
                    <a:pt x="402" y="2650"/>
                  </a:lnTo>
                  <a:lnTo>
                    <a:pt x="408" y="2652"/>
                  </a:lnTo>
                  <a:lnTo>
                    <a:pt x="408" y="2652"/>
                  </a:lnTo>
                  <a:lnTo>
                    <a:pt x="420" y="2655"/>
                  </a:lnTo>
                  <a:lnTo>
                    <a:pt x="424" y="2657"/>
                  </a:lnTo>
                  <a:lnTo>
                    <a:pt x="429" y="2659"/>
                  </a:lnTo>
                  <a:lnTo>
                    <a:pt x="435" y="2659"/>
                  </a:lnTo>
                  <a:lnTo>
                    <a:pt x="445" y="2657"/>
                  </a:lnTo>
                  <a:lnTo>
                    <a:pt x="455" y="2652"/>
                  </a:lnTo>
                  <a:lnTo>
                    <a:pt x="470" y="2644"/>
                  </a:lnTo>
                  <a:lnTo>
                    <a:pt x="470" y="2644"/>
                  </a:lnTo>
                  <a:lnTo>
                    <a:pt x="501" y="2626"/>
                  </a:lnTo>
                  <a:lnTo>
                    <a:pt x="527" y="2613"/>
                  </a:lnTo>
                  <a:lnTo>
                    <a:pt x="546" y="2601"/>
                  </a:lnTo>
                  <a:lnTo>
                    <a:pt x="552" y="2595"/>
                  </a:lnTo>
                  <a:lnTo>
                    <a:pt x="556" y="2589"/>
                  </a:lnTo>
                  <a:lnTo>
                    <a:pt x="556" y="2589"/>
                  </a:lnTo>
                  <a:lnTo>
                    <a:pt x="558" y="2583"/>
                  </a:lnTo>
                  <a:lnTo>
                    <a:pt x="558" y="2576"/>
                  </a:lnTo>
                  <a:lnTo>
                    <a:pt x="560" y="2562"/>
                  </a:lnTo>
                  <a:lnTo>
                    <a:pt x="564" y="2558"/>
                  </a:lnTo>
                  <a:lnTo>
                    <a:pt x="567" y="2558"/>
                  </a:lnTo>
                  <a:lnTo>
                    <a:pt x="575" y="2560"/>
                  </a:lnTo>
                  <a:lnTo>
                    <a:pt x="587" y="2566"/>
                  </a:lnTo>
                  <a:lnTo>
                    <a:pt x="587" y="2566"/>
                  </a:lnTo>
                  <a:lnTo>
                    <a:pt x="606" y="2579"/>
                  </a:lnTo>
                  <a:lnTo>
                    <a:pt x="616" y="2591"/>
                  </a:lnTo>
                  <a:lnTo>
                    <a:pt x="624" y="2603"/>
                  </a:lnTo>
                  <a:lnTo>
                    <a:pt x="634" y="2620"/>
                  </a:lnTo>
                  <a:lnTo>
                    <a:pt x="634" y="2620"/>
                  </a:lnTo>
                  <a:lnTo>
                    <a:pt x="645" y="2640"/>
                  </a:lnTo>
                  <a:lnTo>
                    <a:pt x="649" y="2648"/>
                  </a:lnTo>
                  <a:lnTo>
                    <a:pt x="655" y="2653"/>
                  </a:lnTo>
                  <a:lnTo>
                    <a:pt x="663" y="2657"/>
                  </a:lnTo>
                  <a:lnTo>
                    <a:pt x="672" y="2661"/>
                  </a:lnTo>
                  <a:lnTo>
                    <a:pt x="686" y="2665"/>
                  </a:lnTo>
                  <a:lnTo>
                    <a:pt x="704" y="2667"/>
                  </a:lnTo>
                  <a:lnTo>
                    <a:pt x="704" y="2667"/>
                  </a:lnTo>
                  <a:lnTo>
                    <a:pt x="721" y="2667"/>
                  </a:lnTo>
                  <a:lnTo>
                    <a:pt x="731" y="2665"/>
                  </a:lnTo>
                  <a:lnTo>
                    <a:pt x="739" y="2663"/>
                  </a:lnTo>
                  <a:lnTo>
                    <a:pt x="742" y="2661"/>
                  </a:lnTo>
                  <a:lnTo>
                    <a:pt x="746" y="2661"/>
                  </a:lnTo>
                  <a:lnTo>
                    <a:pt x="752" y="2661"/>
                  </a:lnTo>
                  <a:lnTo>
                    <a:pt x="774" y="2675"/>
                  </a:lnTo>
                  <a:lnTo>
                    <a:pt x="774" y="2675"/>
                  </a:lnTo>
                  <a:lnTo>
                    <a:pt x="791" y="2685"/>
                  </a:lnTo>
                  <a:lnTo>
                    <a:pt x="807" y="2692"/>
                  </a:lnTo>
                  <a:lnTo>
                    <a:pt x="834" y="2702"/>
                  </a:lnTo>
                  <a:lnTo>
                    <a:pt x="855" y="2712"/>
                  </a:lnTo>
                  <a:lnTo>
                    <a:pt x="861" y="2716"/>
                  </a:lnTo>
                  <a:lnTo>
                    <a:pt x="867" y="2722"/>
                  </a:lnTo>
                  <a:lnTo>
                    <a:pt x="867" y="2722"/>
                  </a:lnTo>
                  <a:lnTo>
                    <a:pt x="873" y="2730"/>
                  </a:lnTo>
                  <a:lnTo>
                    <a:pt x="873" y="2730"/>
                  </a:lnTo>
                  <a:close/>
                  <a:moveTo>
                    <a:pt x="999" y="2538"/>
                  </a:moveTo>
                  <a:lnTo>
                    <a:pt x="1026" y="2496"/>
                  </a:lnTo>
                  <a:lnTo>
                    <a:pt x="1026" y="2496"/>
                  </a:lnTo>
                  <a:lnTo>
                    <a:pt x="1019" y="2459"/>
                  </a:lnTo>
                  <a:lnTo>
                    <a:pt x="1013" y="2441"/>
                  </a:lnTo>
                  <a:lnTo>
                    <a:pt x="1007" y="2425"/>
                  </a:lnTo>
                  <a:lnTo>
                    <a:pt x="1007" y="2425"/>
                  </a:lnTo>
                  <a:lnTo>
                    <a:pt x="993" y="2390"/>
                  </a:lnTo>
                  <a:lnTo>
                    <a:pt x="982" y="2353"/>
                  </a:lnTo>
                  <a:lnTo>
                    <a:pt x="968" y="2318"/>
                  </a:lnTo>
                  <a:lnTo>
                    <a:pt x="960" y="2301"/>
                  </a:lnTo>
                  <a:lnTo>
                    <a:pt x="953" y="2285"/>
                  </a:lnTo>
                  <a:lnTo>
                    <a:pt x="953" y="2285"/>
                  </a:lnTo>
                  <a:lnTo>
                    <a:pt x="935" y="2258"/>
                  </a:lnTo>
                  <a:lnTo>
                    <a:pt x="919" y="2232"/>
                  </a:lnTo>
                  <a:lnTo>
                    <a:pt x="898" y="2205"/>
                  </a:lnTo>
                  <a:lnTo>
                    <a:pt x="875" y="2176"/>
                  </a:lnTo>
                  <a:lnTo>
                    <a:pt x="875" y="2176"/>
                  </a:lnTo>
                  <a:lnTo>
                    <a:pt x="834" y="2127"/>
                  </a:lnTo>
                  <a:lnTo>
                    <a:pt x="814" y="2106"/>
                  </a:lnTo>
                  <a:lnTo>
                    <a:pt x="781" y="2075"/>
                  </a:lnTo>
                  <a:lnTo>
                    <a:pt x="781" y="2075"/>
                  </a:lnTo>
                  <a:lnTo>
                    <a:pt x="762" y="2057"/>
                  </a:lnTo>
                  <a:lnTo>
                    <a:pt x="744" y="2037"/>
                  </a:lnTo>
                  <a:lnTo>
                    <a:pt x="715" y="2006"/>
                  </a:lnTo>
                  <a:lnTo>
                    <a:pt x="702" y="1993"/>
                  </a:lnTo>
                  <a:lnTo>
                    <a:pt x="692" y="1983"/>
                  </a:lnTo>
                  <a:lnTo>
                    <a:pt x="682" y="1975"/>
                  </a:lnTo>
                  <a:lnTo>
                    <a:pt x="672" y="1973"/>
                  </a:lnTo>
                  <a:lnTo>
                    <a:pt x="672" y="1973"/>
                  </a:lnTo>
                  <a:lnTo>
                    <a:pt x="653" y="1975"/>
                  </a:lnTo>
                  <a:lnTo>
                    <a:pt x="630" y="1979"/>
                  </a:lnTo>
                  <a:lnTo>
                    <a:pt x="595" y="1989"/>
                  </a:lnTo>
                  <a:lnTo>
                    <a:pt x="595" y="1989"/>
                  </a:lnTo>
                  <a:lnTo>
                    <a:pt x="566" y="2000"/>
                  </a:lnTo>
                  <a:lnTo>
                    <a:pt x="546" y="2010"/>
                  </a:lnTo>
                  <a:lnTo>
                    <a:pt x="532" y="2020"/>
                  </a:lnTo>
                  <a:lnTo>
                    <a:pt x="532" y="2020"/>
                  </a:lnTo>
                  <a:lnTo>
                    <a:pt x="525" y="2030"/>
                  </a:lnTo>
                  <a:lnTo>
                    <a:pt x="521" y="2037"/>
                  </a:lnTo>
                  <a:lnTo>
                    <a:pt x="517" y="2051"/>
                  </a:lnTo>
                  <a:lnTo>
                    <a:pt x="517" y="2051"/>
                  </a:lnTo>
                  <a:lnTo>
                    <a:pt x="501" y="2073"/>
                  </a:lnTo>
                  <a:lnTo>
                    <a:pt x="497" y="2076"/>
                  </a:lnTo>
                  <a:lnTo>
                    <a:pt x="497" y="2080"/>
                  </a:lnTo>
                  <a:lnTo>
                    <a:pt x="501" y="2078"/>
                  </a:lnTo>
                  <a:lnTo>
                    <a:pt x="509" y="2075"/>
                  </a:lnTo>
                  <a:lnTo>
                    <a:pt x="509" y="2075"/>
                  </a:lnTo>
                  <a:lnTo>
                    <a:pt x="534" y="2059"/>
                  </a:lnTo>
                  <a:lnTo>
                    <a:pt x="562" y="2043"/>
                  </a:lnTo>
                  <a:lnTo>
                    <a:pt x="587" y="2032"/>
                  </a:lnTo>
                  <a:lnTo>
                    <a:pt x="597" y="2028"/>
                  </a:lnTo>
                  <a:lnTo>
                    <a:pt x="602" y="2028"/>
                  </a:lnTo>
                  <a:lnTo>
                    <a:pt x="602" y="2028"/>
                  </a:lnTo>
                  <a:lnTo>
                    <a:pt x="608" y="2028"/>
                  </a:lnTo>
                  <a:lnTo>
                    <a:pt x="614" y="2024"/>
                  </a:lnTo>
                  <a:lnTo>
                    <a:pt x="628" y="2014"/>
                  </a:lnTo>
                  <a:lnTo>
                    <a:pt x="636" y="2012"/>
                  </a:lnTo>
                  <a:lnTo>
                    <a:pt x="643" y="2010"/>
                  </a:lnTo>
                  <a:lnTo>
                    <a:pt x="653" y="2014"/>
                  </a:lnTo>
                  <a:lnTo>
                    <a:pt x="665" y="2020"/>
                  </a:lnTo>
                  <a:lnTo>
                    <a:pt x="665" y="2020"/>
                  </a:lnTo>
                  <a:lnTo>
                    <a:pt x="674" y="2026"/>
                  </a:lnTo>
                  <a:lnTo>
                    <a:pt x="682" y="2030"/>
                  </a:lnTo>
                  <a:lnTo>
                    <a:pt x="688" y="2030"/>
                  </a:lnTo>
                  <a:lnTo>
                    <a:pt x="694" y="2032"/>
                  </a:lnTo>
                  <a:lnTo>
                    <a:pt x="702" y="2037"/>
                  </a:lnTo>
                  <a:lnTo>
                    <a:pt x="711" y="2049"/>
                  </a:lnTo>
                  <a:lnTo>
                    <a:pt x="729" y="2069"/>
                  </a:lnTo>
                  <a:lnTo>
                    <a:pt x="750" y="2098"/>
                  </a:lnTo>
                  <a:lnTo>
                    <a:pt x="750" y="2098"/>
                  </a:lnTo>
                  <a:lnTo>
                    <a:pt x="793" y="2156"/>
                  </a:lnTo>
                  <a:lnTo>
                    <a:pt x="824" y="2191"/>
                  </a:lnTo>
                  <a:lnTo>
                    <a:pt x="846" y="2219"/>
                  </a:lnTo>
                  <a:lnTo>
                    <a:pt x="853" y="2232"/>
                  </a:lnTo>
                  <a:lnTo>
                    <a:pt x="859" y="2246"/>
                  </a:lnTo>
                  <a:lnTo>
                    <a:pt x="859" y="2246"/>
                  </a:lnTo>
                  <a:lnTo>
                    <a:pt x="867" y="2262"/>
                  </a:lnTo>
                  <a:lnTo>
                    <a:pt x="875" y="2277"/>
                  </a:lnTo>
                  <a:lnTo>
                    <a:pt x="896" y="2308"/>
                  </a:lnTo>
                  <a:lnTo>
                    <a:pt x="914" y="2336"/>
                  </a:lnTo>
                  <a:lnTo>
                    <a:pt x="919" y="2347"/>
                  </a:lnTo>
                  <a:lnTo>
                    <a:pt x="921" y="2355"/>
                  </a:lnTo>
                  <a:lnTo>
                    <a:pt x="921" y="2355"/>
                  </a:lnTo>
                  <a:lnTo>
                    <a:pt x="931" y="2394"/>
                  </a:lnTo>
                  <a:lnTo>
                    <a:pt x="937" y="2418"/>
                  </a:lnTo>
                  <a:lnTo>
                    <a:pt x="937" y="2418"/>
                  </a:lnTo>
                  <a:lnTo>
                    <a:pt x="912" y="2381"/>
                  </a:lnTo>
                  <a:lnTo>
                    <a:pt x="886" y="2347"/>
                  </a:lnTo>
                  <a:lnTo>
                    <a:pt x="859" y="2316"/>
                  </a:lnTo>
                  <a:lnTo>
                    <a:pt x="859" y="2316"/>
                  </a:lnTo>
                  <a:lnTo>
                    <a:pt x="844" y="2301"/>
                  </a:lnTo>
                  <a:lnTo>
                    <a:pt x="830" y="2279"/>
                  </a:lnTo>
                  <a:lnTo>
                    <a:pt x="797" y="2236"/>
                  </a:lnTo>
                  <a:lnTo>
                    <a:pt x="768" y="2193"/>
                  </a:lnTo>
                  <a:lnTo>
                    <a:pt x="742" y="2160"/>
                  </a:lnTo>
                  <a:lnTo>
                    <a:pt x="742" y="2160"/>
                  </a:lnTo>
                  <a:lnTo>
                    <a:pt x="723" y="2139"/>
                  </a:lnTo>
                  <a:lnTo>
                    <a:pt x="707" y="2121"/>
                  </a:lnTo>
                  <a:lnTo>
                    <a:pt x="692" y="2108"/>
                  </a:lnTo>
                  <a:lnTo>
                    <a:pt x="682" y="2102"/>
                  </a:lnTo>
                  <a:lnTo>
                    <a:pt x="672" y="2098"/>
                  </a:lnTo>
                  <a:lnTo>
                    <a:pt x="672" y="2098"/>
                  </a:lnTo>
                  <a:lnTo>
                    <a:pt x="643" y="2088"/>
                  </a:lnTo>
                  <a:lnTo>
                    <a:pt x="608" y="2076"/>
                  </a:lnTo>
                  <a:lnTo>
                    <a:pt x="575" y="2067"/>
                  </a:lnTo>
                  <a:lnTo>
                    <a:pt x="564" y="2067"/>
                  </a:lnTo>
                  <a:lnTo>
                    <a:pt x="556" y="2067"/>
                  </a:lnTo>
                  <a:lnTo>
                    <a:pt x="556" y="2067"/>
                  </a:lnTo>
                  <a:lnTo>
                    <a:pt x="548" y="2073"/>
                  </a:lnTo>
                  <a:lnTo>
                    <a:pt x="544" y="2076"/>
                  </a:lnTo>
                  <a:lnTo>
                    <a:pt x="540" y="2084"/>
                  </a:lnTo>
                  <a:lnTo>
                    <a:pt x="532" y="2090"/>
                  </a:lnTo>
                  <a:lnTo>
                    <a:pt x="532" y="2090"/>
                  </a:lnTo>
                  <a:lnTo>
                    <a:pt x="513" y="2102"/>
                  </a:lnTo>
                  <a:lnTo>
                    <a:pt x="509" y="2104"/>
                  </a:lnTo>
                  <a:lnTo>
                    <a:pt x="507" y="2108"/>
                  </a:lnTo>
                  <a:lnTo>
                    <a:pt x="507" y="2110"/>
                  </a:lnTo>
                  <a:lnTo>
                    <a:pt x="509" y="2113"/>
                  </a:lnTo>
                  <a:lnTo>
                    <a:pt x="509" y="2113"/>
                  </a:lnTo>
                  <a:lnTo>
                    <a:pt x="513" y="2117"/>
                  </a:lnTo>
                  <a:lnTo>
                    <a:pt x="517" y="2119"/>
                  </a:lnTo>
                  <a:lnTo>
                    <a:pt x="529" y="2123"/>
                  </a:lnTo>
                  <a:lnTo>
                    <a:pt x="546" y="2123"/>
                  </a:lnTo>
                  <a:lnTo>
                    <a:pt x="571" y="2121"/>
                  </a:lnTo>
                  <a:lnTo>
                    <a:pt x="571" y="2121"/>
                  </a:lnTo>
                  <a:lnTo>
                    <a:pt x="614" y="2115"/>
                  </a:lnTo>
                  <a:lnTo>
                    <a:pt x="624" y="2117"/>
                  </a:lnTo>
                  <a:lnTo>
                    <a:pt x="626" y="2119"/>
                  </a:lnTo>
                  <a:lnTo>
                    <a:pt x="626" y="2121"/>
                  </a:lnTo>
                  <a:lnTo>
                    <a:pt x="626" y="2121"/>
                  </a:lnTo>
                  <a:lnTo>
                    <a:pt x="624" y="2125"/>
                  </a:lnTo>
                  <a:lnTo>
                    <a:pt x="618" y="2129"/>
                  </a:lnTo>
                  <a:lnTo>
                    <a:pt x="602" y="2139"/>
                  </a:lnTo>
                  <a:lnTo>
                    <a:pt x="581" y="2152"/>
                  </a:lnTo>
                  <a:lnTo>
                    <a:pt x="571" y="2160"/>
                  </a:lnTo>
                  <a:lnTo>
                    <a:pt x="564" y="2168"/>
                  </a:lnTo>
                  <a:lnTo>
                    <a:pt x="564" y="2168"/>
                  </a:lnTo>
                  <a:lnTo>
                    <a:pt x="548" y="2184"/>
                  </a:lnTo>
                  <a:lnTo>
                    <a:pt x="534" y="2195"/>
                  </a:lnTo>
                  <a:lnTo>
                    <a:pt x="523" y="2207"/>
                  </a:lnTo>
                  <a:lnTo>
                    <a:pt x="509" y="2223"/>
                  </a:lnTo>
                  <a:lnTo>
                    <a:pt x="509" y="2223"/>
                  </a:lnTo>
                  <a:lnTo>
                    <a:pt x="482" y="2262"/>
                  </a:lnTo>
                  <a:lnTo>
                    <a:pt x="462" y="2293"/>
                  </a:lnTo>
                  <a:lnTo>
                    <a:pt x="462" y="2293"/>
                  </a:lnTo>
                  <a:lnTo>
                    <a:pt x="451" y="2316"/>
                  </a:lnTo>
                  <a:lnTo>
                    <a:pt x="443" y="2330"/>
                  </a:lnTo>
                  <a:lnTo>
                    <a:pt x="431" y="2347"/>
                  </a:lnTo>
                  <a:lnTo>
                    <a:pt x="431" y="2347"/>
                  </a:lnTo>
                  <a:lnTo>
                    <a:pt x="412" y="2375"/>
                  </a:lnTo>
                  <a:lnTo>
                    <a:pt x="392" y="2412"/>
                  </a:lnTo>
                  <a:lnTo>
                    <a:pt x="377" y="2441"/>
                  </a:lnTo>
                  <a:lnTo>
                    <a:pt x="375" y="2449"/>
                  </a:lnTo>
                  <a:lnTo>
                    <a:pt x="375" y="2449"/>
                  </a:lnTo>
                  <a:lnTo>
                    <a:pt x="377" y="2449"/>
                  </a:lnTo>
                  <a:lnTo>
                    <a:pt x="377" y="2449"/>
                  </a:lnTo>
                  <a:lnTo>
                    <a:pt x="385" y="2441"/>
                  </a:lnTo>
                  <a:lnTo>
                    <a:pt x="398" y="2425"/>
                  </a:lnTo>
                  <a:lnTo>
                    <a:pt x="431" y="2384"/>
                  </a:lnTo>
                  <a:lnTo>
                    <a:pt x="464" y="2340"/>
                  </a:lnTo>
                  <a:lnTo>
                    <a:pt x="486" y="2308"/>
                  </a:lnTo>
                  <a:lnTo>
                    <a:pt x="486" y="2308"/>
                  </a:lnTo>
                  <a:lnTo>
                    <a:pt x="488" y="2305"/>
                  </a:lnTo>
                  <a:lnTo>
                    <a:pt x="488" y="2303"/>
                  </a:lnTo>
                  <a:lnTo>
                    <a:pt x="486" y="2297"/>
                  </a:lnTo>
                  <a:lnTo>
                    <a:pt x="482" y="2295"/>
                  </a:lnTo>
                  <a:lnTo>
                    <a:pt x="478" y="2291"/>
                  </a:lnTo>
                  <a:lnTo>
                    <a:pt x="480" y="2289"/>
                  </a:lnTo>
                  <a:lnTo>
                    <a:pt x="480" y="2285"/>
                  </a:lnTo>
                  <a:lnTo>
                    <a:pt x="490" y="2273"/>
                  </a:lnTo>
                  <a:lnTo>
                    <a:pt x="509" y="2256"/>
                  </a:lnTo>
                  <a:lnTo>
                    <a:pt x="540" y="2230"/>
                  </a:lnTo>
                  <a:lnTo>
                    <a:pt x="540" y="2230"/>
                  </a:lnTo>
                  <a:lnTo>
                    <a:pt x="602" y="2184"/>
                  </a:lnTo>
                  <a:lnTo>
                    <a:pt x="634" y="2162"/>
                  </a:lnTo>
                  <a:lnTo>
                    <a:pt x="647" y="2152"/>
                  </a:lnTo>
                  <a:lnTo>
                    <a:pt x="649" y="2152"/>
                  </a:lnTo>
                  <a:lnTo>
                    <a:pt x="649" y="2152"/>
                  </a:lnTo>
                  <a:lnTo>
                    <a:pt x="680" y="2180"/>
                  </a:lnTo>
                  <a:lnTo>
                    <a:pt x="704" y="2203"/>
                  </a:lnTo>
                  <a:lnTo>
                    <a:pt x="713" y="2213"/>
                  </a:lnTo>
                  <a:lnTo>
                    <a:pt x="719" y="2223"/>
                  </a:lnTo>
                  <a:lnTo>
                    <a:pt x="719" y="2223"/>
                  </a:lnTo>
                  <a:lnTo>
                    <a:pt x="729" y="2242"/>
                  </a:lnTo>
                  <a:lnTo>
                    <a:pt x="739" y="2266"/>
                  </a:lnTo>
                  <a:lnTo>
                    <a:pt x="746" y="2289"/>
                  </a:lnTo>
                  <a:lnTo>
                    <a:pt x="750" y="2299"/>
                  </a:lnTo>
                  <a:lnTo>
                    <a:pt x="750" y="2308"/>
                  </a:lnTo>
                  <a:lnTo>
                    <a:pt x="750" y="2308"/>
                  </a:lnTo>
                  <a:lnTo>
                    <a:pt x="750" y="2316"/>
                  </a:lnTo>
                  <a:lnTo>
                    <a:pt x="754" y="2320"/>
                  </a:lnTo>
                  <a:lnTo>
                    <a:pt x="756" y="2324"/>
                  </a:lnTo>
                  <a:lnTo>
                    <a:pt x="762" y="2326"/>
                  </a:lnTo>
                  <a:lnTo>
                    <a:pt x="774" y="2334"/>
                  </a:lnTo>
                  <a:lnTo>
                    <a:pt x="781" y="2340"/>
                  </a:lnTo>
                  <a:lnTo>
                    <a:pt x="789" y="2347"/>
                  </a:lnTo>
                  <a:lnTo>
                    <a:pt x="789" y="2347"/>
                  </a:lnTo>
                  <a:lnTo>
                    <a:pt x="820" y="2381"/>
                  </a:lnTo>
                  <a:lnTo>
                    <a:pt x="851" y="2410"/>
                  </a:lnTo>
                  <a:lnTo>
                    <a:pt x="851" y="2410"/>
                  </a:lnTo>
                  <a:lnTo>
                    <a:pt x="871" y="2425"/>
                  </a:lnTo>
                  <a:lnTo>
                    <a:pt x="896" y="2441"/>
                  </a:lnTo>
                  <a:lnTo>
                    <a:pt x="923" y="2462"/>
                  </a:lnTo>
                  <a:lnTo>
                    <a:pt x="953" y="2488"/>
                  </a:lnTo>
                  <a:lnTo>
                    <a:pt x="953" y="2488"/>
                  </a:lnTo>
                  <a:lnTo>
                    <a:pt x="976" y="2513"/>
                  </a:lnTo>
                  <a:lnTo>
                    <a:pt x="999" y="2538"/>
                  </a:lnTo>
                  <a:lnTo>
                    <a:pt x="999" y="2538"/>
                  </a:lnTo>
                  <a:close/>
                  <a:moveTo>
                    <a:pt x="1050" y="2461"/>
                  </a:moveTo>
                  <a:lnTo>
                    <a:pt x="1089" y="2402"/>
                  </a:lnTo>
                  <a:lnTo>
                    <a:pt x="1089" y="2402"/>
                  </a:lnTo>
                  <a:lnTo>
                    <a:pt x="1087" y="2384"/>
                  </a:lnTo>
                  <a:lnTo>
                    <a:pt x="1085" y="2371"/>
                  </a:lnTo>
                  <a:lnTo>
                    <a:pt x="1085" y="2371"/>
                  </a:lnTo>
                  <a:lnTo>
                    <a:pt x="1079" y="2349"/>
                  </a:lnTo>
                  <a:lnTo>
                    <a:pt x="1075" y="2336"/>
                  </a:lnTo>
                  <a:lnTo>
                    <a:pt x="1067" y="2326"/>
                  </a:lnTo>
                  <a:lnTo>
                    <a:pt x="1054" y="2308"/>
                  </a:lnTo>
                  <a:lnTo>
                    <a:pt x="1054" y="2308"/>
                  </a:lnTo>
                  <a:lnTo>
                    <a:pt x="1001" y="2230"/>
                  </a:lnTo>
                  <a:lnTo>
                    <a:pt x="974" y="2193"/>
                  </a:lnTo>
                  <a:lnTo>
                    <a:pt x="964" y="2184"/>
                  </a:lnTo>
                  <a:lnTo>
                    <a:pt x="962" y="2184"/>
                  </a:lnTo>
                  <a:lnTo>
                    <a:pt x="960" y="2184"/>
                  </a:lnTo>
                  <a:lnTo>
                    <a:pt x="960" y="2184"/>
                  </a:lnTo>
                  <a:lnTo>
                    <a:pt x="960" y="2190"/>
                  </a:lnTo>
                  <a:lnTo>
                    <a:pt x="964" y="2199"/>
                  </a:lnTo>
                  <a:lnTo>
                    <a:pt x="978" y="2225"/>
                  </a:lnTo>
                  <a:lnTo>
                    <a:pt x="995" y="2252"/>
                  </a:lnTo>
                  <a:lnTo>
                    <a:pt x="1007" y="2277"/>
                  </a:lnTo>
                  <a:lnTo>
                    <a:pt x="1007" y="2277"/>
                  </a:lnTo>
                  <a:lnTo>
                    <a:pt x="1011" y="2287"/>
                  </a:lnTo>
                  <a:lnTo>
                    <a:pt x="1011" y="2297"/>
                  </a:lnTo>
                  <a:lnTo>
                    <a:pt x="1013" y="2312"/>
                  </a:lnTo>
                  <a:lnTo>
                    <a:pt x="1015" y="2328"/>
                  </a:lnTo>
                  <a:lnTo>
                    <a:pt x="1017" y="2334"/>
                  </a:lnTo>
                  <a:lnTo>
                    <a:pt x="1023" y="2340"/>
                  </a:lnTo>
                  <a:lnTo>
                    <a:pt x="1023" y="2340"/>
                  </a:lnTo>
                  <a:lnTo>
                    <a:pt x="1034" y="2347"/>
                  </a:lnTo>
                  <a:lnTo>
                    <a:pt x="1044" y="2353"/>
                  </a:lnTo>
                  <a:lnTo>
                    <a:pt x="1048" y="2357"/>
                  </a:lnTo>
                  <a:lnTo>
                    <a:pt x="1052" y="2359"/>
                  </a:lnTo>
                  <a:lnTo>
                    <a:pt x="1054" y="2365"/>
                  </a:lnTo>
                  <a:lnTo>
                    <a:pt x="1054" y="2371"/>
                  </a:lnTo>
                  <a:lnTo>
                    <a:pt x="1054" y="2371"/>
                  </a:lnTo>
                  <a:lnTo>
                    <a:pt x="1050" y="2461"/>
                  </a:lnTo>
                  <a:lnTo>
                    <a:pt x="1050" y="2461"/>
                  </a:lnTo>
                  <a:close/>
                  <a:moveTo>
                    <a:pt x="1281" y="2108"/>
                  </a:moveTo>
                  <a:lnTo>
                    <a:pt x="1316" y="2055"/>
                  </a:lnTo>
                  <a:lnTo>
                    <a:pt x="1316" y="2055"/>
                  </a:lnTo>
                  <a:lnTo>
                    <a:pt x="1310" y="1950"/>
                  </a:lnTo>
                  <a:lnTo>
                    <a:pt x="1271" y="1802"/>
                  </a:lnTo>
                  <a:lnTo>
                    <a:pt x="1271" y="1802"/>
                  </a:lnTo>
                  <a:lnTo>
                    <a:pt x="1268" y="1856"/>
                  </a:lnTo>
                  <a:lnTo>
                    <a:pt x="1266" y="1899"/>
                  </a:lnTo>
                  <a:lnTo>
                    <a:pt x="1264" y="1934"/>
                  </a:lnTo>
                  <a:lnTo>
                    <a:pt x="1264" y="1934"/>
                  </a:lnTo>
                  <a:lnTo>
                    <a:pt x="1266" y="1961"/>
                  </a:lnTo>
                  <a:lnTo>
                    <a:pt x="1268" y="1993"/>
                  </a:lnTo>
                  <a:lnTo>
                    <a:pt x="1279" y="2090"/>
                  </a:lnTo>
                  <a:lnTo>
                    <a:pt x="1281" y="2108"/>
                  </a:lnTo>
                  <a:close/>
                  <a:moveTo>
                    <a:pt x="1812" y="1837"/>
                  </a:moveTo>
                  <a:lnTo>
                    <a:pt x="1820" y="1839"/>
                  </a:lnTo>
                  <a:lnTo>
                    <a:pt x="1820" y="1839"/>
                  </a:lnTo>
                  <a:lnTo>
                    <a:pt x="1837" y="1788"/>
                  </a:lnTo>
                  <a:lnTo>
                    <a:pt x="1861" y="1720"/>
                  </a:lnTo>
                  <a:lnTo>
                    <a:pt x="1880" y="1655"/>
                  </a:lnTo>
                  <a:lnTo>
                    <a:pt x="1886" y="1634"/>
                  </a:lnTo>
                  <a:lnTo>
                    <a:pt x="1886" y="1626"/>
                  </a:lnTo>
                  <a:lnTo>
                    <a:pt x="1886" y="1622"/>
                  </a:lnTo>
                  <a:lnTo>
                    <a:pt x="1886" y="1622"/>
                  </a:lnTo>
                  <a:lnTo>
                    <a:pt x="1861" y="1579"/>
                  </a:lnTo>
                  <a:lnTo>
                    <a:pt x="1845" y="1552"/>
                  </a:lnTo>
                  <a:lnTo>
                    <a:pt x="1841" y="1540"/>
                  </a:lnTo>
                  <a:lnTo>
                    <a:pt x="1839" y="1529"/>
                  </a:lnTo>
                  <a:lnTo>
                    <a:pt x="1839" y="1529"/>
                  </a:lnTo>
                  <a:lnTo>
                    <a:pt x="1841" y="1519"/>
                  </a:lnTo>
                  <a:lnTo>
                    <a:pt x="1845" y="1507"/>
                  </a:lnTo>
                  <a:lnTo>
                    <a:pt x="1859" y="1486"/>
                  </a:lnTo>
                  <a:lnTo>
                    <a:pt x="1872" y="1462"/>
                  </a:lnTo>
                  <a:lnTo>
                    <a:pt x="1876" y="1453"/>
                  </a:lnTo>
                  <a:lnTo>
                    <a:pt x="1878" y="1443"/>
                  </a:lnTo>
                  <a:lnTo>
                    <a:pt x="1878" y="1443"/>
                  </a:lnTo>
                  <a:lnTo>
                    <a:pt x="1880" y="1427"/>
                  </a:lnTo>
                  <a:lnTo>
                    <a:pt x="1882" y="1416"/>
                  </a:lnTo>
                  <a:lnTo>
                    <a:pt x="1884" y="1402"/>
                  </a:lnTo>
                  <a:lnTo>
                    <a:pt x="1886" y="1381"/>
                  </a:lnTo>
                  <a:lnTo>
                    <a:pt x="1886" y="1381"/>
                  </a:lnTo>
                  <a:lnTo>
                    <a:pt x="1886" y="1369"/>
                  </a:lnTo>
                  <a:lnTo>
                    <a:pt x="1884" y="1361"/>
                  </a:lnTo>
                  <a:lnTo>
                    <a:pt x="1880" y="1349"/>
                  </a:lnTo>
                  <a:lnTo>
                    <a:pt x="1880" y="1345"/>
                  </a:lnTo>
                  <a:lnTo>
                    <a:pt x="1880" y="1342"/>
                  </a:lnTo>
                  <a:lnTo>
                    <a:pt x="1882" y="1334"/>
                  </a:lnTo>
                  <a:lnTo>
                    <a:pt x="1886" y="1326"/>
                  </a:lnTo>
                  <a:lnTo>
                    <a:pt x="1886" y="1326"/>
                  </a:lnTo>
                  <a:lnTo>
                    <a:pt x="1915" y="1275"/>
                  </a:lnTo>
                  <a:lnTo>
                    <a:pt x="1929" y="1248"/>
                  </a:lnTo>
                  <a:lnTo>
                    <a:pt x="1940" y="1232"/>
                  </a:lnTo>
                  <a:lnTo>
                    <a:pt x="1940" y="1232"/>
                  </a:lnTo>
                  <a:lnTo>
                    <a:pt x="1948" y="1219"/>
                  </a:lnTo>
                  <a:lnTo>
                    <a:pt x="1958" y="1201"/>
                  </a:lnTo>
                  <a:lnTo>
                    <a:pt x="1966" y="1182"/>
                  </a:lnTo>
                  <a:lnTo>
                    <a:pt x="1972" y="1162"/>
                  </a:lnTo>
                  <a:lnTo>
                    <a:pt x="1972" y="1162"/>
                  </a:lnTo>
                  <a:lnTo>
                    <a:pt x="1977" y="1133"/>
                  </a:lnTo>
                  <a:lnTo>
                    <a:pt x="1979" y="1115"/>
                  </a:lnTo>
                  <a:lnTo>
                    <a:pt x="1979" y="1115"/>
                  </a:lnTo>
                  <a:lnTo>
                    <a:pt x="1987" y="1094"/>
                  </a:lnTo>
                  <a:lnTo>
                    <a:pt x="1993" y="1080"/>
                  </a:lnTo>
                  <a:lnTo>
                    <a:pt x="1995" y="1069"/>
                  </a:lnTo>
                  <a:lnTo>
                    <a:pt x="1995" y="1069"/>
                  </a:lnTo>
                  <a:lnTo>
                    <a:pt x="1995" y="1024"/>
                  </a:lnTo>
                  <a:lnTo>
                    <a:pt x="1993" y="995"/>
                  </a:lnTo>
                  <a:lnTo>
                    <a:pt x="1995" y="975"/>
                  </a:lnTo>
                  <a:lnTo>
                    <a:pt x="1995" y="975"/>
                  </a:lnTo>
                  <a:lnTo>
                    <a:pt x="2005" y="926"/>
                  </a:lnTo>
                  <a:lnTo>
                    <a:pt x="2012" y="899"/>
                  </a:lnTo>
                  <a:lnTo>
                    <a:pt x="2018" y="881"/>
                  </a:lnTo>
                  <a:lnTo>
                    <a:pt x="2018" y="881"/>
                  </a:lnTo>
                  <a:lnTo>
                    <a:pt x="2047" y="827"/>
                  </a:lnTo>
                  <a:lnTo>
                    <a:pt x="2061" y="796"/>
                  </a:lnTo>
                  <a:lnTo>
                    <a:pt x="2065" y="784"/>
                  </a:lnTo>
                  <a:lnTo>
                    <a:pt x="2065" y="780"/>
                  </a:lnTo>
                  <a:lnTo>
                    <a:pt x="2065" y="780"/>
                  </a:lnTo>
                  <a:lnTo>
                    <a:pt x="2057" y="784"/>
                  </a:lnTo>
                  <a:lnTo>
                    <a:pt x="2042" y="798"/>
                  </a:lnTo>
                  <a:lnTo>
                    <a:pt x="2020" y="815"/>
                  </a:lnTo>
                  <a:lnTo>
                    <a:pt x="1997" y="841"/>
                  </a:lnTo>
                  <a:lnTo>
                    <a:pt x="1972" y="868"/>
                  </a:lnTo>
                  <a:lnTo>
                    <a:pt x="1950" y="897"/>
                  </a:lnTo>
                  <a:lnTo>
                    <a:pt x="1940" y="911"/>
                  </a:lnTo>
                  <a:lnTo>
                    <a:pt x="1935" y="926"/>
                  </a:lnTo>
                  <a:lnTo>
                    <a:pt x="1929" y="940"/>
                  </a:lnTo>
                  <a:lnTo>
                    <a:pt x="1925" y="952"/>
                  </a:lnTo>
                  <a:lnTo>
                    <a:pt x="1925" y="952"/>
                  </a:lnTo>
                  <a:lnTo>
                    <a:pt x="1919" y="975"/>
                  </a:lnTo>
                  <a:lnTo>
                    <a:pt x="1911" y="996"/>
                  </a:lnTo>
                  <a:lnTo>
                    <a:pt x="1902" y="1016"/>
                  </a:lnTo>
                  <a:lnTo>
                    <a:pt x="1892" y="1033"/>
                  </a:lnTo>
                  <a:lnTo>
                    <a:pt x="1870" y="1065"/>
                  </a:lnTo>
                  <a:lnTo>
                    <a:pt x="1863" y="1078"/>
                  </a:lnTo>
                  <a:lnTo>
                    <a:pt x="1855" y="1092"/>
                  </a:lnTo>
                  <a:lnTo>
                    <a:pt x="1855" y="1092"/>
                  </a:lnTo>
                  <a:lnTo>
                    <a:pt x="1839" y="1127"/>
                  </a:lnTo>
                  <a:lnTo>
                    <a:pt x="1830" y="1143"/>
                  </a:lnTo>
                  <a:lnTo>
                    <a:pt x="1816" y="1162"/>
                  </a:lnTo>
                  <a:lnTo>
                    <a:pt x="1816" y="1162"/>
                  </a:lnTo>
                  <a:lnTo>
                    <a:pt x="1802" y="1178"/>
                  </a:lnTo>
                  <a:lnTo>
                    <a:pt x="1793" y="1188"/>
                  </a:lnTo>
                  <a:lnTo>
                    <a:pt x="1783" y="1197"/>
                  </a:lnTo>
                  <a:lnTo>
                    <a:pt x="1769" y="1217"/>
                  </a:lnTo>
                  <a:lnTo>
                    <a:pt x="1769" y="1217"/>
                  </a:lnTo>
                  <a:lnTo>
                    <a:pt x="1752" y="1250"/>
                  </a:lnTo>
                  <a:lnTo>
                    <a:pt x="1738" y="1271"/>
                  </a:lnTo>
                  <a:lnTo>
                    <a:pt x="1738" y="1271"/>
                  </a:lnTo>
                  <a:lnTo>
                    <a:pt x="1732" y="1281"/>
                  </a:lnTo>
                  <a:lnTo>
                    <a:pt x="1726" y="1293"/>
                  </a:lnTo>
                  <a:lnTo>
                    <a:pt x="1717" y="1320"/>
                  </a:lnTo>
                  <a:lnTo>
                    <a:pt x="1711" y="1345"/>
                  </a:lnTo>
                  <a:lnTo>
                    <a:pt x="1707" y="1365"/>
                  </a:lnTo>
                  <a:lnTo>
                    <a:pt x="1707" y="1365"/>
                  </a:lnTo>
                  <a:lnTo>
                    <a:pt x="1707" y="1367"/>
                  </a:lnTo>
                  <a:lnTo>
                    <a:pt x="1705" y="1367"/>
                  </a:lnTo>
                  <a:lnTo>
                    <a:pt x="1703" y="1365"/>
                  </a:lnTo>
                  <a:lnTo>
                    <a:pt x="1695" y="1355"/>
                  </a:lnTo>
                  <a:lnTo>
                    <a:pt x="1693" y="1355"/>
                  </a:lnTo>
                  <a:lnTo>
                    <a:pt x="1693" y="1355"/>
                  </a:lnTo>
                  <a:lnTo>
                    <a:pt x="1693" y="1361"/>
                  </a:lnTo>
                  <a:lnTo>
                    <a:pt x="1693" y="1381"/>
                  </a:lnTo>
                  <a:lnTo>
                    <a:pt x="1699" y="1412"/>
                  </a:lnTo>
                  <a:lnTo>
                    <a:pt x="1699" y="1412"/>
                  </a:lnTo>
                  <a:lnTo>
                    <a:pt x="1705" y="1445"/>
                  </a:lnTo>
                  <a:lnTo>
                    <a:pt x="1711" y="1464"/>
                  </a:lnTo>
                  <a:lnTo>
                    <a:pt x="1717" y="1474"/>
                  </a:lnTo>
                  <a:lnTo>
                    <a:pt x="1719" y="1476"/>
                  </a:lnTo>
                  <a:lnTo>
                    <a:pt x="1721" y="1476"/>
                  </a:lnTo>
                  <a:lnTo>
                    <a:pt x="1725" y="1470"/>
                  </a:lnTo>
                  <a:lnTo>
                    <a:pt x="1726" y="1462"/>
                  </a:lnTo>
                  <a:lnTo>
                    <a:pt x="1730" y="1443"/>
                  </a:lnTo>
                  <a:lnTo>
                    <a:pt x="1730" y="1443"/>
                  </a:lnTo>
                  <a:lnTo>
                    <a:pt x="1736" y="1418"/>
                  </a:lnTo>
                  <a:lnTo>
                    <a:pt x="1748" y="1377"/>
                  </a:lnTo>
                  <a:lnTo>
                    <a:pt x="1763" y="1336"/>
                  </a:lnTo>
                  <a:lnTo>
                    <a:pt x="1777" y="1303"/>
                  </a:lnTo>
                  <a:lnTo>
                    <a:pt x="1777" y="1303"/>
                  </a:lnTo>
                  <a:lnTo>
                    <a:pt x="1787" y="1281"/>
                  </a:lnTo>
                  <a:lnTo>
                    <a:pt x="1793" y="1267"/>
                  </a:lnTo>
                  <a:lnTo>
                    <a:pt x="1798" y="1258"/>
                  </a:lnTo>
                  <a:lnTo>
                    <a:pt x="1808" y="1248"/>
                  </a:lnTo>
                  <a:lnTo>
                    <a:pt x="1808" y="1248"/>
                  </a:lnTo>
                  <a:lnTo>
                    <a:pt x="1818" y="1236"/>
                  </a:lnTo>
                  <a:lnTo>
                    <a:pt x="1833" y="1211"/>
                  </a:lnTo>
                  <a:lnTo>
                    <a:pt x="1874" y="1147"/>
                  </a:lnTo>
                  <a:lnTo>
                    <a:pt x="1894" y="1115"/>
                  </a:lnTo>
                  <a:lnTo>
                    <a:pt x="1909" y="1092"/>
                  </a:lnTo>
                  <a:lnTo>
                    <a:pt x="1917" y="1084"/>
                  </a:lnTo>
                  <a:lnTo>
                    <a:pt x="1921" y="1080"/>
                  </a:lnTo>
                  <a:lnTo>
                    <a:pt x="1925" y="1080"/>
                  </a:lnTo>
                  <a:lnTo>
                    <a:pt x="1925" y="1084"/>
                  </a:lnTo>
                  <a:lnTo>
                    <a:pt x="1925" y="1084"/>
                  </a:lnTo>
                  <a:lnTo>
                    <a:pt x="1925" y="1098"/>
                  </a:lnTo>
                  <a:lnTo>
                    <a:pt x="1925" y="1111"/>
                  </a:lnTo>
                  <a:lnTo>
                    <a:pt x="1927" y="1135"/>
                  </a:lnTo>
                  <a:lnTo>
                    <a:pt x="1925" y="1147"/>
                  </a:lnTo>
                  <a:lnTo>
                    <a:pt x="1921" y="1158"/>
                  </a:lnTo>
                  <a:lnTo>
                    <a:pt x="1913" y="1172"/>
                  </a:lnTo>
                  <a:lnTo>
                    <a:pt x="1902" y="1186"/>
                  </a:lnTo>
                  <a:lnTo>
                    <a:pt x="1902" y="1186"/>
                  </a:lnTo>
                  <a:lnTo>
                    <a:pt x="1859" y="1230"/>
                  </a:lnTo>
                  <a:lnTo>
                    <a:pt x="1847" y="1248"/>
                  </a:lnTo>
                  <a:lnTo>
                    <a:pt x="1841" y="1256"/>
                  </a:lnTo>
                  <a:lnTo>
                    <a:pt x="1839" y="1264"/>
                  </a:lnTo>
                  <a:lnTo>
                    <a:pt x="1839" y="1264"/>
                  </a:lnTo>
                  <a:lnTo>
                    <a:pt x="1835" y="1277"/>
                  </a:lnTo>
                  <a:lnTo>
                    <a:pt x="1830" y="1291"/>
                  </a:lnTo>
                  <a:lnTo>
                    <a:pt x="1826" y="1312"/>
                  </a:lnTo>
                  <a:lnTo>
                    <a:pt x="1824" y="1349"/>
                  </a:lnTo>
                  <a:lnTo>
                    <a:pt x="1824" y="1349"/>
                  </a:lnTo>
                  <a:lnTo>
                    <a:pt x="1826" y="1369"/>
                  </a:lnTo>
                  <a:lnTo>
                    <a:pt x="1828" y="1382"/>
                  </a:lnTo>
                  <a:lnTo>
                    <a:pt x="1835" y="1400"/>
                  </a:lnTo>
                  <a:lnTo>
                    <a:pt x="1835" y="1408"/>
                  </a:lnTo>
                  <a:lnTo>
                    <a:pt x="1835" y="1416"/>
                  </a:lnTo>
                  <a:lnTo>
                    <a:pt x="1832" y="1427"/>
                  </a:lnTo>
                  <a:lnTo>
                    <a:pt x="1824" y="1443"/>
                  </a:lnTo>
                  <a:lnTo>
                    <a:pt x="1824" y="1443"/>
                  </a:lnTo>
                  <a:lnTo>
                    <a:pt x="1804" y="1474"/>
                  </a:lnTo>
                  <a:lnTo>
                    <a:pt x="1789" y="1496"/>
                  </a:lnTo>
                  <a:lnTo>
                    <a:pt x="1781" y="1509"/>
                  </a:lnTo>
                  <a:lnTo>
                    <a:pt x="1777" y="1515"/>
                  </a:lnTo>
                  <a:lnTo>
                    <a:pt x="1777" y="1521"/>
                  </a:lnTo>
                  <a:lnTo>
                    <a:pt x="1777" y="1521"/>
                  </a:lnTo>
                  <a:lnTo>
                    <a:pt x="1777" y="1523"/>
                  </a:lnTo>
                  <a:lnTo>
                    <a:pt x="1775" y="1525"/>
                  </a:lnTo>
                  <a:lnTo>
                    <a:pt x="1769" y="1521"/>
                  </a:lnTo>
                  <a:lnTo>
                    <a:pt x="1756" y="1505"/>
                  </a:lnTo>
                  <a:lnTo>
                    <a:pt x="1748" y="1497"/>
                  </a:lnTo>
                  <a:lnTo>
                    <a:pt x="1742" y="1492"/>
                  </a:lnTo>
                  <a:lnTo>
                    <a:pt x="1740" y="1490"/>
                  </a:lnTo>
                  <a:lnTo>
                    <a:pt x="1738" y="1492"/>
                  </a:lnTo>
                  <a:lnTo>
                    <a:pt x="1738" y="1497"/>
                  </a:lnTo>
                  <a:lnTo>
                    <a:pt x="1738" y="1497"/>
                  </a:lnTo>
                  <a:lnTo>
                    <a:pt x="1742" y="1540"/>
                  </a:lnTo>
                  <a:lnTo>
                    <a:pt x="1746" y="1607"/>
                  </a:lnTo>
                  <a:lnTo>
                    <a:pt x="1748" y="1669"/>
                  </a:lnTo>
                  <a:lnTo>
                    <a:pt x="1752" y="1690"/>
                  </a:lnTo>
                  <a:lnTo>
                    <a:pt x="1754" y="1700"/>
                  </a:lnTo>
                  <a:lnTo>
                    <a:pt x="1754" y="1700"/>
                  </a:lnTo>
                  <a:lnTo>
                    <a:pt x="1763" y="1720"/>
                  </a:lnTo>
                  <a:lnTo>
                    <a:pt x="1779" y="1759"/>
                  </a:lnTo>
                  <a:lnTo>
                    <a:pt x="1812" y="1837"/>
                  </a:lnTo>
                  <a:lnTo>
                    <a:pt x="1812" y="1837"/>
                  </a:lnTo>
                  <a:close/>
                  <a:moveTo>
                    <a:pt x="2606" y="1926"/>
                  </a:moveTo>
                  <a:lnTo>
                    <a:pt x="2639" y="1930"/>
                  </a:lnTo>
                  <a:lnTo>
                    <a:pt x="2639" y="1930"/>
                  </a:lnTo>
                  <a:lnTo>
                    <a:pt x="2652" y="1913"/>
                  </a:lnTo>
                  <a:lnTo>
                    <a:pt x="2666" y="1893"/>
                  </a:lnTo>
                  <a:lnTo>
                    <a:pt x="2677" y="1870"/>
                  </a:lnTo>
                  <a:lnTo>
                    <a:pt x="2689" y="1846"/>
                  </a:lnTo>
                  <a:lnTo>
                    <a:pt x="2712" y="1802"/>
                  </a:lnTo>
                  <a:lnTo>
                    <a:pt x="2722" y="1780"/>
                  </a:lnTo>
                  <a:lnTo>
                    <a:pt x="2734" y="1763"/>
                  </a:lnTo>
                  <a:lnTo>
                    <a:pt x="2734" y="1763"/>
                  </a:lnTo>
                  <a:lnTo>
                    <a:pt x="2751" y="1735"/>
                  </a:lnTo>
                  <a:lnTo>
                    <a:pt x="2759" y="1718"/>
                  </a:lnTo>
                  <a:lnTo>
                    <a:pt x="2771" y="1698"/>
                  </a:lnTo>
                  <a:lnTo>
                    <a:pt x="2796" y="1661"/>
                  </a:lnTo>
                  <a:lnTo>
                    <a:pt x="2796" y="1661"/>
                  </a:lnTo>
                  <a:lnTo>
                    <a:pt x="2814" y="1632"/>
                  </a:lnTo>
                  <a:lnTo>
                    <a:pt x="2833" y="1599"/>
                  </a:lnTo>
                  <a:lnTo>
                    <a:pt x="2851" y="1560"/>
                  </a:lnTo>
                  <a:lnTo>
                    <a:pt x="2868" y="1521"/>
                  </a:lnTo>
                  <a:lnTo>
                    <a:pt x="2895" y="1455"/>
                  </a:lnTo>
                  <a:lnTo>
                    <a:pt x="2903" y="1431"/>
                  </a:lnTo>
                  <a:lnTo>
                    <a:pt x="2905" y="1419"/>
                  </a:lnTo>
                  <a:lnTo>
                    <a:pt x="2905" y="1419"/>
                  </a:lnTo>
                  <a:lnTo>
                    <a:pt x="2921" y="1289"/>
                  </a:lnTo>
                  <a:lnTo>
                    <a:pt x="2936" y="1170"/>
                  </a:lnTo>
                  <a:lnTo>
                    <a:pt x="2936" y="1170"/>
                  </a:lnTo>
                  <a:lnTo>
                    <a:pt x="2940" y="1117"/>
                  </a:lnTo>
                  <a:lnTo>
                    <a:pt x="2944" y="1053"/>
                  </a:lnTo>
                  <a:lnTo>
                    <a:pt x="2944" y="1053"/>
                  </a:lnTo>
                  <a:lnTo>
                    <a:pt x="2946" y="1047"/>
                  </a:lnTo>
                  <a:lnTo>
                    <a:pt x="2950" y="1039"/>
                  </a:lnTo>
                  <a:lnTo>
                    <a:pt x="2959" y="1020"/>
                  </a:lnTo>
                  <a:lnTo>
                    <a:pt x="2969" y="1000"/>
                  </a:lnTo>
                  <a:lnTo>
                    <a:pt x="2973" y="991"/>
                  </a:lnTo>
                  <a:lnTo>
                    <a:pt x="2975" y="983"/>
                  </a:lnTo>
                  <a:lnTo>
                    <a:pt x="2975" y="983"/>
                  </a:lnTo>
                  <a:lnTo>
                    <a:pt x="2981" y="952"/>
                  </a:lnTo>
                  <a:lnTo>
                    <a:pt x="2991" y="901"/>
                  </a:lnTo>
                  <a:lnTo>
                    <a:pt x="3006" y="835"/>
                  </a:lnTo>
                  <a:lnTo>
                    <a:pt x="3006" y="1108"/>
                  </a:lnTo>
                  <a:lnTo>
                    <a:pt x="3006" y="1108"/>
                  </a:lnTo>
                  <a:lnTo>
                    <a:pt x="3008" y="1162"/>
                  </a:lnTo>
                  <a:lnTo>
                    <a:pt x="3010" y="1193"/>
                  </a:lnTo>
                  <a:lnTo>
                    <a:pt x="3012" y="1201"/>
                  </a:lnTo>
                  <a:lnTo>
                    <a:pt x="3012" y="1203"/>
                  </a:lnTo>
                  <a:lnTo>
                    <a:pt x="3014" y="1201"/>
                  </a:lnTo>
                  <a:lnTo>
                    <a:pt x="3014" y="1201"/>
                  </a:lnTo>
                  <a:lnTo>
                    <a:pt x="3018" y="1191"/>
                  </a:lnTo>
                  <a:lnTo>
                    <a:pt x="3020" y="1174"/>
                  </a:lnTo>
                  <a:lnTo>
                    <a:pt x="3026" y="1121"/>
                  </a:lnTo>
                  <a:lnTo>
                    <a:pt x="3037" y="1014"/>
                  </a:lnTo>
                  <a:lnTo>
                    <a:pt x="3037" y="1014"/>
                  </a:lnTo>
                  <a:lnTo>
                    <a:pt x="3041" y="961"/>
                  </a:lnTo>
                  <a:lnTo>
                    <a:pt x="3041" y="893"/>
                  </a:lnTo>
                  <a:lnTo>
                    <a:pt x="3041" y="833"/>
                  </a:lnTo>
                  <a:lnTo>
                    <a:pt x="3039" y="813"/>
                  </a:lnTo>
                  <a:lnTo>
                    <a:pt x="3037" y="803"/>
                  </a:lnTo>
                  <a:lnTo>
                    <a:pt x="3037" y="803"/>
                  </a:lnTo>
                  <a:lnTo>
                    <a:pt x="3033" y="792"/>
                  </a:lnTo>
                  <a:lnTo>
                    <a:pt x="3031" y="778"/>
                  </a:lnTo>
                  <a:lnTo>
                    <a:pt x="3031" y="764"/>
                  </a:lnTo>
                  <a:lnTo>
                    <a:pt x="3029" y="757"/>
                  </a:lnTo>
                  <a:lnTo>
                    <a:pt x="3029" y="757"/>
                  </a:lnTo>
                  <a:lnTo>
                    <a:pt x="3029" y="751"/>
                  </a:lnTo>
                  <a:lnTo>
                    <a:pt x="3031" y="739"/>
                  </a:lnTo>
                  <a:lnTo>
                    <a:pt x="3041" y="708"/>
                  </a:lnTo>
                  <a:lnTo>
                    <a:pt x="3053" y="663"/>
                  </a:lnTo>
                  <a:lnTo>
                    <a:pt x="3061" y="523"/>
                  </a:lnTo>
                  <a:lnTo>
                    <a:pt x="3029" y="445"/>
                  </a:lnTo>
                  <a:lnTo>
                    <a:pt x="3029" y="445"/>
                  </a:lnTo>
                  <a:lnTo>
                    <a:pt x="3033" y="468"/>
                  </a:lnTo>
                  <a:lnTo>
                    <a:pt x="3039" y="527"/>
                  </a:lnTo>
                  <a:lnTo>
                    <a:pt x="3039" y="562"/>
                  </a:lnTo>
                  <a:lnTo>
                    <a:pt x="3039" y="597"/>
                  </a:lnTo>
                  <a:lnTo>
                    <a:pt x="3035" y="628"/>
                  </a:lnTo>
                  <a:lnTo>
                    <a:pt x="3033" y="644"/>
                  </a:lnTo>
                  <a:lnTo>
                    <a:pt x="3029" y="655"/>
                  </a:lnTo>
                  <a:lnTo>
                    <a:pt x="3029" y="655"/>
                  </a:lnTo>
                  <a:lnTo>
                    <a:pt x="3016" y="696"/>
                  </a:lnTo>
                  <a:lnTo>
                    <a:pt x="3006" y="729"/>
                  </a:lnTo>
                  <a:lnTo>
                    <a:pt x="2996" y="764"/>
                  </a:lnTo>
                  <a:lnTo>
                    <a:pt x="2983" y="811"/>
                  </a:lnTo>
                  <a:lnTo>
                    <a:pt x="2983" y="811"/>
                  </a:lnTo>
                  <a:lnTo>
                    <a:pt x="2958" y="891"/>
                  </a:lnTo>
                  <a:lnTo>
                    <a:pt x="2946" y="924"/>
                  </a:lnTo>
                  <a:lnTo>
                    <a:pt x="2928" y="967"/>
                  </a:lnTo>
                  <a:lnTo>
                    <a:pt x="2928" y="967"/>
                  </a:lnTo>
                  <a:lnTo>
                    <a:pt x="2909" y="1010"/>
                  </a:lnTo>
                  <a:lnTo>
                    <a:pt x="2897" y="1043"/>
                  </a:lnTo>
                  <a:lnTo>
                    <a:pt x="2893" y="1057"/>
                  </a:lnTo>
                  <a:lnTo>
                    <a:pt x="2891" y="1071"/>
                  </a:lnTo>
                  <a:lnTo>
                    <a:pt x="2889" y="1084"/>
                  </a:lnTo>
                  <a:lnTo>
                    <a:pt x="2889" y="1100"/>
                  </a:lnTo>
                  <a:lnTo>
                    <a:pt x="2889" y="1100"/>
                  </a:lnTo>
                  <a:lnTo>
                    <a:pt x="2891" y="1113"/>
                  </a:lnTo>
                  <a:lnTo>
                    <a:pt x="2897" y="1121"/>
                  </a:lnTo>
                  <a:lnTo>
                    <a:pt x="2907" y="1131"/>
                  </a:lnTo>
                  <a:lnTo>
                    <a:pt x="2909" y="1139"/>
                  </a:lnTo>
                  <a:lnTo>
                    <a:pt x="2909" y="1149"/>
                  </a:lnTo>
                  <a:lnTo>
                    <a:pt x="2903" y="1164"/>
                  </a:lnTo>
                  <a:lnTo>
                    <a:pt x="2889" y="1186"/>
                  </a:lnTo>
                  <a:lnTo>
                    <a:pt x="2889" y="1186"/>
                  </a:lnTo>
                  <a:lnTo>
                    <a:pt x="2839" y="1267"/>
                  </a:lnTo>
                  <a:lnTo>
                    <a:pt x="2804" y="1326"/>
                  </a:lnTo>
                  <a:lnTo>
                    <a:pt x="2804" y="1326"/>
                  </a:lnTo>
                  <a:lnTo>
                    <a:pt x="2773" y="1381"/>
                  </a:lnTo>
                  <a:lnTo>
                    <a:pt x="2757" y="1410"/>
                  </a:lnTo>
                  <a:lnTo>
                    <a:pt x="2742" y="1443"/>
                  </a:lnTo>
                  <a:lnTo>
                    <a:pt x="2742" y="1443"/>
                  </a:lnTo>
                  <a:lnTo>
                    <a:pt x="2730" y="1474"/>
                  </a:lnTo>
                  <a:lnTo>
                    <a:pt x="2722" y="1496"/>
                  </a:lnTo>
                  <a:lnTo>
                    <a:pt x="2716" y="1517"/>
                  </a:lnTo>
                  <a:lnTo>
                    <a:pt x="2703" y="1544"/>
                  </a:lnTo>
                  <a:lnTo>
                    <a:pt x="2703" y="1544"/>
                  </a:lnTo>
                  <a:lnTo>
                    <a:pt x="2670" y="1605"/>
                  </a:lnTo>
                  <a:lnTo>
                    <a:pt x="2656" y="1626"/>
                  </a:lnTo>
                  <a:lnTo>
                    <a:pt x="2648" y="1638"/>
                  </a:lnTo>
                  <a:lnTo>
                    <a:pt x="2648" y="1638"/>
                  </a:lnTo>
                  <a:lnTo>
                    <a:pt x="2644" y="1642"/>
                  </a:lnTo>
                  <a:lnTo>
                    <a:pt x="2641" y="1651"/>
                  </a:lnTo>
                  <a:lnTo>
                    <a:pt x="2633" y="1681"/>
                  </a:lnTo>
                  <a:lnTo>
                    <a:pt x="2627" y="1714"/>
                  </a:lnTo>
                  <a:lnTo>
                    <a:pt x="2625" y="1728"/>
                  </a:lnTo>
                  <a:lnTo>
                    <a:pt x="2625" y="1739"/>
                  </a:lnTo>
                  <a:lnTo>
                    <a:pt x="2625" y="1739"/>
                  </a:lnTo>
                  <a:lnTo>
                    <a:pt x="2625" y="1751"/>
                  </a:lnTo>
                  <a:lnTo>
                    <a:pt x="2621" y="1770"/>
                  </a:lnTo>
                  <a:lnTo>
                    <a:pt x="2613" y="1821"/>
                  </a:lnTo>
                  <a:lnTo>
                    <a:pt x="2607" y="1880"/>
                  </a:lnTo>
                  <a:lnTo>
                    <a:pt x="2606" y="1905"/>
                  </a:lnTo>
                  <a:lnTo>
                    <a:pt x="2606" y="1926"/>
                  </a:lnTo>
                  <a:lnTo>
                    <a:pt x="2606" y="1926"/>
                  </a:lnTo>
                  <a:close/>
                  <a:moveTo>
                    <a:pt x="2728" y="1940"/>
                  </a:moveTo>
                  <a:lnTo>
                    <a:pt x="2938" y="1963"/>
                  </a:lnTo>
                  <a:lnTo>
                    <a:pt x="2938" y="1963"/>
                  </a:lnTo>
                  <a:lnTo>
                    <a:pt x="2967" y="1950"/>
                  </a:lnTo>
                  <a:lnTo>
                    <a:pt x="2993" y="1934"/>
                  </a:lnTo>
                  <a:lnTo>
                    <a:pt x="3016" y="1919"/>
                  </a:lnTo>
                  <a:lnTo>
                    <a:pt x="3024" y="1911"/>
                  </a:lnTo>
                  <a:lnTo>
                    <a:pt x="3029" y="1903"/>
                  </a:lnTo>
                  <a:lnTo>
                    <a:pt x="3029" y="1903"/>
                  </a:lnTo>
                  <a:lnTo>
                    <a:pt x="3031" y="1895"/>
                  </a:lnTo>
                  <a:lnTo>
                    <a:pt x="3033" y="1885"/>
                  </a:lnTo>
                  <a:lnTo>
                    <a:pt x="3035" y="1860"/>
                  </a:lnTo>
                  <a:lnTo>
                    <a:pt x="3031" y="1831"/>
                  </a:lnTo>
                  <a:lnTo>
                    <a:pt x="3028" y="1798"/>
                  </a:lnTo>
                  <a:lnTo>
                    <a:pt x="3016" y="1733"/>
                  </a:lnTo>
                  <a:lnTo>
                    <a:pt x="3006" y="1692"/>
                  </a:lnTo>
                  <a:lnTo>
                    <a:pt x="3006" y="1692"/>
                  </a:lnTo>
                  <a:lnTo>
                    <a:pt x="3000" y="1665"/>
                  </a:lnTo>
                  <a:lnTo>
                    <a:pt x="2996" y="1634"/>
                  </a:lnTo>
                  <a:lnTo>
                    <a:pt x="2991" y="1599"/>
                  </a:lnTo>
                  <a:lnTo>
                    <a:pt x="2998" y="1544"/>
                  </a:lnTo>
                  <a:lnTo>
                    <a:pt x="2998" y="1544"/>
                  </a:lnTo>
                  <a:lnTo>
                    <a:pt x="2993" y="1558"/>
                  </a:lnTo>
                  <a:lnTo>
                    <a:pt x="2979" y="1591"/>
                  </a:lnTo>
                  <a:lnTo>
                    <a:pt x="2961" y="1638"/>
                  </a:lnTo>
                  <a:lnTo>
                    <a:pt x="2956" y="1661"/>
                  </a:lnTo>
                  <a:lnTo>
                    <a:pt x="2952" y="1685"/>
                  </a:lnTo>
                  <a:lnTo>
                    <a:pt x="2952" y="1685"/>
                  </a:lnTo>
                  <a:lnTo>
                    <a:pt x="2948" y="1720"/>
                  </a:lnTo>
                  <a:lnTo>
                    <a:pt x="2948" y="1743"/>
                  </a:lnTo>
                  <a:lnTo>
                    <a:pt x="2946" y="1765"/>
                  </a:lnTo>
                  <a:lnTo>
                    <a:pt x="2944" y="1794"/>
                  </a:lnTo>
                  <a:lnTo>
                    <a:pt x="2944" y="1794"/>
                  </a:lnTo>
                  <a:lnTo>
                    <a:pt x="2944" y="1811"/>
                  </a:lnTo>
                  <a:lnTo>
                    <a:pt x="2944" y="1825"/>
                  </a:lnTo>
                  <a:lnTo>
                    <a:pt x="2946" y="1846"/>
                  </a:lnTo>
                  <a:lnTo>
                    <a:pt x="2946" y="1856"/>
                  </a:lnTo>
                  <a:lnTo>
                    <a:pt x="2944" y="1866"/>
                  </a:lnTo>
                  <a:lnTo>
                    <a:pt x="2938" y="1876"/>
                  </a:lnTo>
                  <a:lnTo>
                    <a:pt x="2928" y="1887"/>
                  </a:lnTo>
                  <a:lnTo>
                    <a:pt x="2928" y="1887"/>
                  </a:lnTo>
                  <a:lnTo>
                    <a:pt x="2907" y="1907"/>
                  </a:lnTo>
                  <a:lnTo>
                    <a:pt x="2891" y="1919"/>
                  </a:lnTo>
                  <a:lnTo>
                    <a:pt x="2882" y="1924"/>
                  </a:lnTo>
                  <a:lnTo>
                    <a:pt x="2874" y="1926"/>
                  </a:lnTo>
                  <a:lnTo>
                    <a:pt x="2874" y="1926"/>
                  </a:lnTo>
                  <a:lnTo>
                    <a:pt x="2870" y="1926"/>
                  </a:lnTo>
                  <a:lnTo>
                    <a:pt x="2866" y="1924"/>
                  </a:lnTo>
                  <a:lnTo>
                    <a:pt x="2862" y="1922"/>
                  </a:lnTo>
                  <a:lnTo>
                    <a:pt x="2858" y="1917"/>
                  </a:lnTo>
                  <a:lnTo>
                    <a:pt x="2856" y="1909"/>
                  </a:lnTo>
                  <a:lnTo>
                    <a:pt x="2854" y="1899"/>
                  </a:lnTo>
                  <a:lnTo>
                    <a:pt x="2854" y="1887"/>
                  </a:lnTo>
                  <a:lnTo>
                    <a:pt x="2858" y="1872"/>
                  </a:lnTo>
                  <a:lnTo>
                    <a:pt x="2858" y="1872"/>
                  </a:lnTo>
                  <a:lnTo>
                    <a:pt x="2866" y="1841"/>
                  </a:lnTo>
                  <a:lnTo>
                    <a:pt x="2872" y="1811"/>
                  </a:lnTo>
                  <a:lnTo>
                    <a:pt x="2874" y="1786"/>
                  </a:lnTo>
                  <a:lnTo>
                    <a:pt x="2851" y="1778"/>
                  </a:lnTo>
                  <a:lnTo>
                    <a:pt x="2851" y="1778"/>
                  </a:lnTo>
                  <a:lnTo>
                    <a:pt x="2847" y="1792"/>
                  </a:lnTo>
                  <a:lnTo>
                    <a:pt x="2841" y="1805"/>
                  </a:lnTo>
                  <a:lnTo>
                    <a:pt x="2835" y="1823"/>
                  </a:lnTo>
                  <a:lnTo>
                    <a:pt x="2823" y="1843"/>
                  </a:lnTo>
                  <a:lnTo>
                    <a:pt x="2810" y="1864"/>
                  </a:lnTo>
                  <a:lnTo>
                    <a:pt x="2794" y="1883"/>
                  </a:lnTo>
                  <a:lnTo>
                    <a:pt x="2773" y="1903"/>
                  </a:lnTo>
                  <a:lnTo>
                    <a:pt x="2773" y="1903"/>
                  </a:lnTo>
                  <a:lnTo>
                    <a:pt x="2728" y="1940"/>
                  </a:lnTo>
                  <a:lnTo>
                    <a:pt x="2728" y="1940"/>
                  </a:lnTo>
                  <a:close/>
                  <a:moveTo>
                    <a:pt x="3986" y="24"/>
                  </a:moveTo>
                  <a:lnTo>
                    <a:pt x="3986" y="24"/>
                  </a:lnTo>
                  <a:lnTo>
                    <a:pt x="3971" y="57"/>
                  </a:lnTo>
                  <a:lnTo>
                    <a:pt x="3953" y="90"/>
                  </a:lnTo>
                  <a:lnTo>
                    <a:pt x="3932" y="125"/>
                  </a:lnTo>
                  <a:lnTo>
                    <a:pt x="3932" y="125"/>
                  </a:lnTo>
                  <a:lnTo>
                    <a:pt x="3912" y="156"/>
                  </a:lnTo>
                  <a:lnTo>
                    <a:pt x="3897" y="185"/>
                  </a:lnTo>
                  <a:lnTo>
                    <a:pt x="3885" y="213"/>
                  </a:lnTo>
                  <a:lnTo>
                    <a:pt x="3877" y="234"/>
                  </a:lnTo>
                  <a:lnTo>
                    <a:pt x="3877" y="234"/>
                  </a:lnTo>
                  <a:lnTo>
                    <a:pt x="3866" y="275"/>
                  </a:lnTo>
                  <a:lnTo>
                    <a:pt x="3858" y="297"/>
                  </a:lnTo>
                  <a:lnTo>
                    <a:pt x="3854" y="320"/>
                  </a:lnTo>
                  <a:lnTo>
                    <a:pt x="3854" y="320"/>
                  </a:lnTo>
                  <a:lnTo>
                    <a:pt x="3844" y="390"/>
                  </a:lnTo>
                  <a:lnTo>
                    <a:pt x="3840" y="429"/>
                  </a:lnTo>
                  <a:lnTo>
                    <a:pt x="3838" y="460"/>
                  </a:lnTo>
                  <a:lnTo>
                    <a:pt x="3838" y="460"/>
                  </a:lnTo>
                  <a:lnTo>
                    <a:pt x="3838" y="476"/>
                  </a:lnTo>
                  <a:lnTo>
                    <a:pt x="3837" y="497"/>
                  </a:lnTo>
                  <a:lnTo>
                    <a:pt x="3831" y="546"/>
                  </a:lnTo>
                  <a:lnTo>
                    <a:pt x="3829" y="570"/>
                  </a:lnTo>
                  <a:lnTo>
                    <a:pt x="3829" y="585"/>
                  </a:lnTo>
                  <a:lnTo>
                    <a:pt x="3829" y="589"/>
                  </a:lnTo>
                  <a:lnTo>
                    <a:pt x="3831" y="591"/>
                  </a:lnTo>
                  <a:lnTo>
                    <a:pt x="3835" y="589"/>
                  </a:lnTo>
                  <a:lnTo>
                    <a:pt x="3838" y="585"/>
                  </a:lnTo>
                  <a:lnTo>
                    <a:pt x="3838" y="585"/>
                  </a:lnTo>
                  <a:lnTo>
                    <a:pt x="3842" y="577"/>
                  </a:lnTo>
                  <a:lnTo>
                    <a:pt x="3846" y="566"/>
                  </a:lnTo>
                  <a:lnTo>
                    <a:pt x="3854" y="532"/>
                  </a:lnTo>
                  <a:lnTo>
                    <a:pt x="3860" y="490"/>
                  </a:lnTo>
                  <a:lnTo>
                    <a:pt x="3866" y="443"/>
                  </a:lnTo>
                  <a:lnTo>
                    <a:pt x="3875" y="355"/>
                  </a:lnTo>
                  <a:lnTo>
                    <a:pt x="3879" y="320"/>
                  </a:lnTo>
                  <a:lnTo>
                    <a:pt x="3885" y="297"/>
                  </a:lnTo>
                  <a:lnTo>
                    <a:pt x="3885" y="297"/>
                  </a:lnTo>
                  <a:lnTo>
                    <a:pt x="3895" y="265"/>
                  </a:lnTo>
                  <a:lnTo>
                    <a:pt x="3905" y="232"/>
                  </a:lnTo>
                  <a:lnTo>
                    <a:pt x="3916" y="201"/>
                  </a:lnTo>
                  <a:lnTo>
                    <a:pt x="3922" y="185"/>
                  </a:lnTo>
                  <a:lnTo>
                    <a:pt x="3932" y="172"/>
                  </a:lnTo>
                  <a:lnTo>
                    <a:pt x="3932" y="172"/>
                  </a:lnTo>
                  <a:lnTo>
                    <a:pt x="3942" y="156"/>
                  </a:lnTo>
                  <a:lnTo>
                    <a:pt x="3953" y="135"/>
                  </a:lnTo>
                  <a:lnTo>
                    <a:pt x="3963" y="109"/>
                  </a:lnTo>
                  <a:lnTo>
                    <a:pt x="3973" y="86"/>
                  </a:lnTo>
                  <a:lnTo>
                    <a:pt x="3980" y="63"/>
                  </a:lnTo>
                  <a:lnTo>
                    <a:pt x="3986" y="43"/>
                  </a:lnTo>
                  <a:lnTo>
                    <a:pt x="3988" y="30"/>
                  </a:lnTo>
                  <a:lnTo>
                    <a:pt x="3988" y="26"/>
                  </a:lnTo>
                  <a:lnTo>
                    <a:pt x="3986" y="24"/>
                  </a:lnTo>
                  <a:lnTo>
                    <a:pt x="3986" y="24"/>
                  </a:lnTo>
                  <a:close/>
                  <a:moveTo>
                    <a:pt x="4002" y="850"/>
                  </a:moveTo>
                  <a:lnTo>
                    <a:pt x="4002" y="850"/>
                  </a:lnTo>
                  <a:lnTo>
                    <a:pt x="4008" y="876"/>
                  </a:lnTo>
                  <a:lnTo>
                    <a:pt x="4021" y="917"/>
                  </a:lnTo>
                  <a:lnTo>
                    <a:pt x="4060" y="1028"/>
                  </a:lnTo>
                  <a:lnTo>
                    <a:pt x="4105" y="1147"/>
                  </a:lnTo>
                  <a:lnTo>
                    <a:pt x="4142" y="1232"/>
                  </a:lnTo>
                  <a:lnTo>
                    <a:pt x="4142" y="1232"/>
                  </a:lnTo>
                  <a:lnTo>
                    <a:pt x="4155" y="1269"/>
                  </a:lnTo>
                  <a:lnTo>
                    <a:pt x="4175" y="1330"/>
                  </a:lnTo>
                  <a:lnTo>
                    <a:pt x="4224" y="1480"/>
                  </a:lnTo>
                  <a:lnTo>
                    <a:pt x="4266" y="1611"/>
                  </a:lnTo>
                  <a:lnTo>
                    <a:pt x="4278" y="1646"/>
                  </a:lnTo>
                  <a:lnTo>
                    <a:pt x="4282" y="1651"/>
                  </a:lnTo>
                  <a:lnTo>
                    <a:pt x="4282" y="1648"/>
                  </a:lnTo>
                  <a:lnTo>
                    <a:pt x="4282" y="1648"/>
                  </a:lnTo>
                  <a:lnTo>
                    <a:pt x="4282" y="1636"/>
                  </a:lnTo>
                  <a:lnTo>
                    <a:pt x="4282" y="1634"/>
                  </a:lnTo>
                  <a:lnTo>
                    <a:pt x="4284" y="1636"/>
                  </a:lnTo>
                  <a:lnTo>
                    <a:pt x="4292" y="1659"/>
                  </a:lnTo>
                  <a:lnTo>
                    <a:pt x="4305" y="1716"/>
                  </a:lnTo>
                  <a:lnTo>
                    <a:pt x="4305" y="1716"/>
                  </a:lnTo>
                  <a:lnTo>
                    <a:pt x="4319" y="1745"/>
                  </a:lnTo>
                  <a:lnTo>
                    <a:pt x="4330" y="1768"/>
                  </a:lnTo>
                  <a:lnTo>
                    <a:pt x="4336" y="1776"/>
                  </a:lnTo>
                  <a:lnTo>
                    <a:pt x="4340" y="1780"/>
                  </a:lnTo>
                  <a:lnTo>
                    <a:pt x="4342" y="1780"/>
                  </a:lnTo>
                  <a:lnTo>
                    <a:pt x="4342" y="1778"/>
                  </a:lnTo>
                  <a:lnTo>
                    <a:pt x="4344" y="1770"/>
                  </a:lnTo>
                  <a:lnTo>
                    <a:pt x="4344" y="1770"/>
                  </a:lnTo>
                  <a:lnTo>
                    <a:pt x="4344" y="1739"/>
                  </a:lnTo>
                  <a:lnTo>
                    <a:pt x="4342" y="1694"/>
                  </a:lnTo>
                  <a:lnTo>
                    <a:pt x="4340" y="1673"/>
                  </a:lnTo>
                  <a:lnTo>
                    <a:pt x="4336" y="1651"/>
                  </a:lnTo>
                  <a:lnTo>
                    <a:pt x="4330" y="1632"/>
                  </a:lnTo>
                  <a:lnTo>
                    <a:pt x="4321" y="1614"/>
                  </a:lnTo>
                  <a:lnTo>
                    <a:pt x="4321" y="1614"/>
                  </a:lnTo>
                  <a:lnTo>
                    <a:pt x="4315" y="1605"/>
                  </a:lnTo>
                  <a:lnTo>
                    <a:pt x="4311" y="1593"/>
                  </a:lnTo>
                  <a:lnTo>
                    <a:pt x="4299" y="1558"/>
                  </a:lnTo>
                  <a:lnTo>
                    <a:pt x="4274" y="1468"/>
                  </a:lnTo>
                  <a:lnTo>
                    <a:pt x="4262" y="1419"/>
                  </a:lnTo>
                  <a:lnTo>
                    <a:pt x="4249" y="1375"/>
                  </a:lnTo>
                  <a:lnTo>
                    <a:pt x="4233" y="1334"/>
                  </a:lnTo>
                  <a:lnTo>
                    <a:pt x="4227" y="1316"/>
                  </a:lnTo>
                  <a:lnTo>
                    <a:pt x="4220" y="1303"/>
                  </a:lnTo>
                  <a:lnTo>
                    <a:pt x="4220" y="1303"/>
                  </a:lnTo>
                  <a:lnTo>
                    <a:pt x="4187" y="1246"/>
                  </a:lnTo>
                  <a:lnTo>
                    <a:pt x="4155" y="1184"/>
                  </a:lnTo>
                  <a:lnTo>
                    <a:pt x="4118" y="1115"/>
                  </a:lnTo>
                  <a:lnTo>
                    <a:pt x="4118" y="1115"/>
                  </a:lnTo>
                  <a:lnTo>
                    <a:pt x="4058" y="967"/>
                  </a:lnTo>
                  <a:lnTo>
                    <a:pt x="4037" y="915"/>
                  </a:lnTo>
                  <a:lnTo>
                    <a:pt x="4019" y="874"/>
                  </a:lnTo>
                  <a:lnTo>
                    <a:pt x="4006" y="850"/>
                  </a:lnTo>
                  <a:lnTo>
                    <a:pt x="4002" y="846"/>
                  </a:lnTo>
                  <a:lnTo>
                    <a:pt x="4002" y="850"/>
                  </a:lnTo>
                  <a:lnTo>
                    <a:pt x="4002" y="850"/>
                  </a:lnTo>
                  <a:close/>
                  <a:moveTo>
                    <a:pt x="4017" y="1209"/>
                  </a:moveTo>
                  <a:lnTo>
                    <a:pt x="4017" y="1209"/>
                  </a:lnTo>
                  <a:lnTo>
                    <a:pt x="4017" y="1215"/>
                  </a:lnTo>
                  <a:lnTo>
                    <a:pt x="4019" y="1226"/>
                  </a:lnTo>
                  <a:lnTo>
                    <a:pt x="4029" y="1267"/>
                  </a:lnTo>
                  <a:lnTo>
                    <a:pt x="4064" y="1394"/>
                  </a:lnTo>
                  <a:lnTo>
                    <a:pt x="4101" y="1533"/>
                  </a:lnTo>
                  <a:lnTo>
                    <a:pt x="4126" y="1622"/>
                  </a:lnTo>
                  <a:lnTo>
                    <a:pt x="4126" y="1622"/>
                  </a:lnTo>
                  <a:lnTo>
                    <a:pt x="4136" y="1651"/>
                  </a:lnTo>
                  <a:lnTo>
                    <a:pt x="4150" y="1689"/>
                  </a:lnTo>
                  <a:lnTo>
                    <a:pt x="4169" y="1729"/>
                  </a:lnTo>
                  <a:lnTo>
                    <a:pt x="4189" y="1770"/>
                  </a:lnTo>
                  <a:lnTo>
                    <a:pt x="4206" y="1807"/>
                  </a:lnTo>
                  <a:lnTo>
                    <a:pt x="4222" y="1833"/>
                  </a:lnTo>
                  <a:lnTo>
                    <a:pt x="4227" y="1843"/>
                  </a:lnTo>
                  <a:lnTo>
                    <a:pt x="4231" y="1846"/>
                  </a:lnTo>
                  <a:lnTo>
                    <a:pt x="4233" y="1846"/>
                  </a:lnTo>
                  <a:lnTo>
                    <a:pt x="4235" y="1846"/>
                  </a:lnTo>
                  <a:lnTo>
                    <a:pt x="4235" y="1841"/>
                  </a:lnTo>
                  <a:lnTo>
                    <a:pt x="4235" y="1841"/>
                  </a:lnTo>
                  <a:lnTo>
                    <a:pt x="4231" y="1821"/>
                  </a:lnTo>
                  <a:lnTo>
                    <a:pt x="4225" y="1796"/>
                  </a:lnTo>
                  <a:lnTo>
                    <a:pt x="4208" y="1739"/>
                  </a:lnTo>
                  <a:lnTo>
                    <a:pt x="4181" y="1661"/>
                  </a:lnTo>
                  <a:lnTo>
                    <a:pt x="4181" y="1661"/>
                  </a:lnTo>
                  <a:lnTo>
                    <a:pt x="4101" y="1427"/>
                  </a:lnTo>
                  <a:lnTo>
                    <a:pt x="4047" y="1275"/>
                  </a:lnTo>
                  <a:lnTo>
                    <a:pt x="4027" y="1226"/>
                  </a:lnTo>
                  <a:lnTo>
                    <a:pt x="4021" y="1213"/>
                  </a:lnTo>
                  <a:lnTo>
                    <a:pt x="4017" y="1209"/>
                  </a:lnTo>
                  <a:lnTo>
                    <a:pt x="4017" y="1209"/>
                  </a:lnTo>
                  <a:close/>
                  <a:moveTo>
                    <a:pt x="3543" y="593"/>
                  </a:moveTo>
                  <a:lnTo>
                    <a:pt x="3543" y="593"/>
                  </a:lnTo>
                  <a:lnTo>
                    <a:pt x="3545" y="632"/>
                  </a:lnTo>
                  <a:lnTo>
                    <a:pt x="3547" y="714"/>
                  </a:lnTo>
                  <a:lnTo>
                    <a:pt x="3547" y="763"/>
                  </a:lnTo>
                  <a:lnTo>
                    <a:pt x="3545" y="813"/>
                  </a:lnTo>
                  <a:lnTo>
                    <a:pt x="3541" y="862"/>
                  </a:lnTo>
                  <a:lnTo>
                    <a:pt x="3535" y="905"/>
                  </a:lnTo>
                  <a:lnTo>
                    <a:pt x="3535" y="905"/>
                  </a:lnTo>
                  <a:lnTo>
                    <a:pt x="3529" y="946"/>
                  </a:lnTo>
                  <a:lnTo>
                    <a:pt x="3525" y="985"/>
                  </a:lnTo>
                  <a:lnTo>
                    <a:pt x="3523" y="1024"/>
                  </a:lnTo>
                  <a:lnTo>
                    <a:pt x="3523" y="1061"/>
                  </a:lnTo>
                  <a:lnTo>
                    <a:pt x="3525" y="1127"/>
                  </a:lnTo>
                  <a:lnTo>
                    <a:pt x="3527" y="1178"/>
                  </a:lnTo>
                  <a:lnTo>
                    <a:pt x="3527" y="1178"/>
                  </a:lnTo>
                  <a:lnTo>
                    <a:pt x="3531" y="1205"/>
                  </a:lnTo>
                  <a:lnTo>
                    <a:pt x="3539" y="1246"/>
                  </a:lnTo>
                  <a:lnTo>
                    <a:pt x="3566" y="1342"/>
                  </a:lnTo>
                  <a:lnTo>
                    <a:pt x="3590" y="1435"/>
                  </a:lnTo>
                  <a:lnTo>
                    <a:pt x="3595" y="1470"/>
                  </a:lnTo>
                  <a:lnTo>
                    <a:pt x="3597" y="1482"/>
                  </a:lnTo>
                  <a:lnTo>
                    <a:pt x="3597" y="1490"/>
                  </a:lnTo>
                  <a:lnTo>
                    <a:pt x="3597" y="1490"/>
                  </a:lnTo>
                  <a:lnTo>
                    <a:pt x="3593" y="1513"/>
                  </a:lnTo>
                  <a:lnTo>
                    <a:pt x="3593" y="1533"/>
                  </a:lnTo>
                  <a:lnTo>
                    <a:pt x="3595" y="1552"/>
                  </a:lnTo>
                  <a:lnTo>
                    <a:pt x="3597" y="1568"/>
                  </a:lnTo>
                  <a:lnTo>
                    <a:pt x="3597" y="1568"/>
                  </a:lnTo>
                  <a:lnTo>
                    <a:pt x="3611" y="1607"/>
                  </a:lnTo>
                  <a:lnTo>
                    <a:pt x="3638" y="1673"/>
                  </a:lnTo>
                  <a:lnTo>
                    <a:pt x="3675" y="1763"/>
                  </a:lnTo>
                  <a:lnTo>
                    <a:pt x="3675" y="1763"/>
                  </a:lnTo>
                  <a:lnTo>
                    <a:pt x="3658" y="1669"/>
                  </a:lnTo>
                  <a:lnTo>
                    <a:pt x="3644" y="1605"/>
                  </a:lnTo>
                  <a:lnTo>
                    <a:pt x="3640" y="1583"/>
                  </a:lnTo>
                  <a:lnTo>
                    <a:pt x="3636" y="1575"/>
                  </a:lnTo>
                  <a:lnTo>
                    <a:pt x="3636" y="1575"/>
                  </a:lnTo>
                  <a:lnTo>
                    <a:pt x="3634" y="1573"/>
                  </a:lnTo>
                  <a:lnTo>
                    <a:pt x="3634" y="1568"/>
                  </a:lnTo>
                  <a:lnTo>
                    <a:pt x="3634" y="1548"/>
                  </a:lnTo>
                  <a:lnTo>
                    <a:pt x="3636" y="1521"/>
                  </a:lnTo>
                  <a:lnTo>
                    <a:pt x="3636" y="1521"/>
                  </a:lnTo>
                  <a:lnTo>
                    <a:pt x="3675" y="1583"/>
                  </a:lnTo>
                  <a:lnTo>
                    <a:pt x="3704" y="1634"/>
                  </a:lnTo>
                  <a:lnTo>
                    <a:pt x="3716" y="1653"/>
                  </a:lnTo>
                  <a:lnTo>
                    <a:pt x="3722" y="1669"/>
                  </a:lnTo>
                  <a:lnTo>
                    <a:pt x="3722" y="1669"/>
                  </a:lnTo>
                  <a:lnTo>
                    <a:pt x="3784" y="1835"/>
                  </a:lnTo>
                  <a:lnTo>
                    <a:pt x="3825" y="1938"/>
                  </a:lnTo>
                  <a:lnTo>
                    <a:pt x="3846" y="1989"/>
                  </a:lnTo>
                  <a:lnTo>
                    <a:pt x="3846" y="1989"/>
                  </a:lnTo>
                  <a:lnTo>
                    <a:pt x="3864" y="2030"/>
                  </a:lnTo>
                  <a:lnTo>
                    <a:pt x="3893" y="2108"/>
                  </a:lnTo>
                  <a:lnTo>
                    <a:pt x="3922" y="2186"/>
                  </a:lnTo>
                  <a:lnTo>
                    <a:pt x="3934" y="2211"/>
                  </a:lnTo>
                  <a:lnTo>
                    <a:pt x="3940" y="2223"/>
                  </a:lnTo>
                  <a:lnTo>
                    <a:pt x="3940" y="2223"/>
                  </a:lnTo>
                  <a:lnTo>
                    <a:pt x="3957" y="2244"/>
                  </a:lnTo>
                  <a:lnTo>
                    <a:pt x="3986" y="2283"/>
                  </a:lnTo>
                  <a:lnTo>
                    <a:pt x="4025" y="2340"/>
                  </a:lnTo>
                  <a:lnTo>
                    <a:pt x="4025" y="2340"/>
                  </a:lnTo>
                  <a:lnTo>
                    <a:pt x="3955" y="2191"/>
                  </a:lnTo>
                  <a:lnTo>
                    <a:pt x="3955" y="2191"/>
                  </a:lnTo>
                  <a:lnTo>
                    <a:pt x="3914" y="2071"/>
                  </a:lnTo>
                  <a:lnTo>
                    <a:pt x="3885" y="1989"/>
                  </a:lnTo>
                  <a:lnTo>
                    <a:pt x="3875" y="1961"/>
                  </a:lnTo>
                  <a:lnTo>
                    <a:pt x="3870" y="1950"/>
                  </a:lnTo>
                  <a:lnTo>
                    <a:pt x="3870" y="1950"/>
                  </a:lnTo>
                  <a:lnTo>
                    <a:pt x="3864" y="1940"/>
                  </a:lnTo>
                  <a:lnTo>
                    <a:pt x="3856" y="1919"/>
                  </a:lnTo>
                  <a:lnTo>
                    <a:pt x="3831" y="1854"/>
                  </a:lnTo>
                  <a:lnTo>
                    <a:pt x="3807" y="1790"/>
                  </a:lnTo>
                  <a:lnTo>
                    <a:pt x="3792" y="1755"/>
                  </a:lnTo>
                  <a:lnTo>
                    <a:pt x="3792" y="1755"/>
                  </a:lnTo>
                  <a:lnTo>
                    <a:pt x="3730" y="1636"/>
                  </a:lnTo>
                  <a:lnTo>
                    <a:pt x="3675" y="1529"/>
                  </a:lnTo>
                  <a:lnTo>
                    <a:pt x="3675" y="1529"/>
                  </a:lnTo>
                  <a:lnTo>
                    <a:pt x="3646" y="1484"/>
                  </a:lnTo>
                  <a:lnTo>
                    <a:pt x="3628" y="1451"/>
                  </a:lnTo>
                  <a:lnTo>
                    <a:pt x="3623" y="1441"/>
                  </a:lnTo>
                  <a:lnTo>
                    <a:pt x="3621" y="1435"/>
                  </a:lnTo>
                  <a:lnTo>
                    <a:pt x="3621" y="1435"/>
                  </a:lnTo>
                  <a:lnTo>
                    <a:pt x="3619" y="1421"/>
                  </a:lnTo>
                  <a:lnTo>
                    <a:pt x="3613" y="1386"/>
                  </a:lnTo>
                  <a:lnTo>
                    <a:pt x="3591" y="1281"/>
                  </a:lnTo>
                  <a:lnTo>
                    <a:pt x="3558" y="1131"/>
                  </a:lnTo>
                  <a:lnTo>
                    <a:pt x="3574" y="718"/>
                  </a:lnTo>
                  <a:lnTo>
                    <a:pt x="3566" y="640"/>
                  </a:lnTo>
                  <a:lnTo>
                    <a:pt x="3566" y="640"/>
                  </a:lnTo>
                  <a:lnTo>
                    <a:pt x="3555" y="610"/>
                  </a:lnTo>
                  <a:lnTo>
                    <a:pt x="3547" y="595"/>
                  </a:lnTo>
                  <a:lnTo>
                    <a:pt x="3545" y="591"/>
                  </a:lnTo>
                  <a:lnTo>
                    <a:pt x="3543" y="591"/>
                  </a:lnTo>
                  <a:lnTo>
                    <a:pt x="3543" y="593"/>
                  </a:lnTo>
                  <a:lnTo>
                    <a:pt x="3543" y="593"/>
                  </a:lnTo>
                  <a:close/>
                  <a:moveTo>
                    <a:pt x="3955" y="1435"/>
                  </a:moveTo>
                  <a:lnTo>
                    <a:pt x="3955" y="1435"/>
                  </a:lnTo>
                  <a:lnTo>
                    <a:pt x="3955" y="1439"/>
                  </a:lnTo>
                  <a:lnTo>
                    <a:pt x="3957" y="1451"/>
                  </a:lnTo>
                  <a:lnTo>
                    <a:pt x="3965" y="1490"/>
                  </a:lnTo>
                  <a:lnTo>
                    <a:pt x="3978" y="1544"/>
                  </a:lnTo>
                  <a:lnTo>
                    <a:pt x="3978" y="1544"/>
                  </a:lnTo>
                  <a:lnTo>
                    <a:pt x="3963" y="1533"/>
                  </a:lnTo>
                  <a:lnTo>
                    <a:pt x="3953" y="1527"/>
                  </a:lnTo>
                  <a:lnTo>
                    <a:pt x="3949" y="1527"/>
                  </a:lnTo>
                  <a:lnTo>
                    <a:pt x="3947" y="1529"/>
                  </a:lnTo>
                  <a:lnTo>
                    <a:pt x="3947" y="1529"/>
                  </a:lnTo>
                  <a:lnTo>
                    <a:pt x="3949" y="1540"/>
                  </a:lnTo>
                  <a:lnTo>
                    <a:pt x="3957" y="1562"/>
                  </a:lnTo>
                  <a:lnTo>
                    <a:pt x="3984" y="1628"/>
                  </a:lnTo>
                  <a:lnTo>
                    <a:pt x="4010" y="1698"/>
                  </a:lnTo>
                  <a:lnTo>
                    <a:pt x="4019" y="1728"/>
                  </a:lnTo>
                  <a:lnTo>
                    <a:pt x="4025" y="1747"/>
                  </a:lnTo>
                  <a:lnTo>
                    <a:pt x="4025" y="1747"/>
                  </a:lnTo>
                  <a:lnTo>
                    <a:pt x="4031" y="1780"/>
                  </a:lnTo>
                  <a:lnTo>
                    <a:pt x="4041" y="1823"/>
                  </a:lnTo>
                  <a:lnTo>
                    <a:pt x="4047" y="1843"/>
                  </a:lnTo>
                  <a:lnTo>
                    <a:pt x="4054" y="1864"/>
                  </a:lnTo>
                  <a:lnTo>
                    <a:pt x="4062" y="1882"/>
                  </a:lnTo>
                  <a:lnTo>
                    <a:pt x="4072" y="1895"/>
                  </a:lnTo>
                  <a:lnTo>
                    <a:pt x="4072" y="1895"/>
                  </a:lnTo>
                  <a:lnTo>
                    <a:pt x="4093" y="1926"/>
                  </a:lnTo>
                  <a:lnTo>
                    <a:pt x="4117" y="1961"/>
                  </a:lnTo>
                  <a:lnTo>
                    <a:pt x="4150" y="2012"/>
                  </a:lnTo>
                  <a:lnTo>
                    <a:pt x="4150" y="2012"/>
                  </a:lnTo>
                  <a:lnTo>
                    <a:pt x="4212" y="2098"/>
                  </a:lnTo>
                  <a:lnTo>
                    <a:pt x="4212" y="2098"/>
                  </a:lnTo>
                  <a:lnTo>
                    <a:pt x="4218" y="2084"/>
                  </a:lnTo>
                  <a:lnTo>
                    <a:pt x="4224" y="2073"/>
                  </a:lnTo>
                  <a:lnTo>
                    <a:pt x="4227" y="2067"/>
                  </a:lnTo>
                  <a:lnTo>
                    <a:pt x="4227" y="2067"/>
                  </a:lnTo>
                  <a:lnTo>
                    <a:pt x="4241" y="2047"/>
                  </a:lnTo>
                  <a:lnTo>
                    <a:pt x="4247" y="2036"/>
                  </a:lnTo>
                  <a:lnTo>
                    <a:pt x="4251" y="2028"/>
                  </a:lnTo>
                  <a:lnTo>
                    <a:pt x="4251" y="2028"/>
                  </a:lnTo>
                  <a:lnTo>
                    <a:pt x="4249" y="2026"/>
                  </a:lnTo>
                  <a:lnTo>
                    <a:pt x="4247" y="2024"/>
                  </a:lnTo>
                  <a:lnTo>
                    <a:pt x="4237" y="2020"/>
                  </a:lnTo>
                  <a:lnTo>
                    <a:pt x="4222" y="2012"/>
                  </a:lnTo>
                  <a:lnTo>
                    <a:pt x="4212" y="2004"/>
                  </a:lnTo>
                  <a:lnTo>
                    <a:pt x="4204" y="1997"/>
                  </a:lnTo>
                  <a:lnTo>
                    <a:pt x="4204" y="1997"/>
                  </a:lnTo>
                  <a:lnTo>
                    <a:pt x="4181" y="1969"/>
                  </a:lnTo>
                  <a:lnTo>
                    <a:pt x="4152" y="1932"/>
                  </a:lnTo>
                  <a:lnTo>
                    <a:pt x="4136" y="1913"/>
                  </a:lnTo>
                  <a:lnTo>
                    <a:pt x="4124" y="1895"/>
                  </a:lnTo>
                  <a:lnTo>
                    <a:pt x="4115" y="1878"/>
                  </a:lnTo>
                  <a:lnTo>
                    <a:pt x="4111" y="1864"/>
                  </a:lnTo>
                  <a:lnTo>
                    <a:pt x="4111" y="1864"/>
                  </a:lnTo>
                  <a:lnTo>
                    <a:pt x="4107" y="1843"/>
                  </a:lnTo>
                  <a:lnTo>
                    <a:pt x="4101" y="1823"/>
                  </a:lnTo>
                  <a:lnTo>
                    <a:pt x="4095" y="1807"/>
                  </a:lnTo>
                  <a:lnTo>
                    <a:pt x="4087" y="1794"/>
                  </a:lnTo>
                  <a:lnTo>
                    <a:pt x="4087" y="1794"/>
                  </a:lnTo>
                  <a:lnTo>
                    <a:pt x="4068" y="1757"/>
                  </a:lnTo>
                  <a:lnTo>
                    <a:pt x="4060" y="1737"/>
                  </a:lnTo>
                  <a:lnTo>
                    <a:pt x="4056" y="1724"/>
                  </a:lnTo>
                  <a:lnTo>
                    <a:pt x="4056" y="1724"/>
                  </a:lnTo>
                  <a:lnTo>
                    <a:pt x="4050" y="1700"/>
                  </a:lnTo>
                  <a:lnTo>
                    <a:pt x="4037" y="1657"/>
                  </a:lnTo>
                  <a:lnTo>
                    <a:pt x="4017" y="1599"/>
                  </a:lnTo>
                  <a:lnTo>
                    <a:pt x="3986" y="1482"/>
                  </a:lnTo>
                  <a:lnTo>
                    <a:pt x="3986" y="1482"/>
                  </a:lnTo>
                  <a:lnTo>
                    <a:pt x="3973" y="1458"/>
                  </a:lnTo>
                  <a:lnTo>
                    <a:pt x="3961" y="1443"/>
                  </a:lnTo>
                  <a:lnTo>
                    <a:pt x="3955" y="1435"/>
                  </a:lnTo>
                  <a:lnTo>
                    <a:pt x="3955" y="1435"/>
                  </a:lnTo>
                  <a:close/>
                  <a:moveTo>
                    <a:pt x="4531" y="1716"/>
                  </a:moveTo>
                  <a:lnTo>
                    <a:pt x="4531" y="1716"/>
                  </a:lnTo>
                  <a:lnTo>
                    <a:pt x="4529" y="1714"/>
                  </a:lnTo>
                  <a:lnTo>
                    <a:pt x="4525" y="1714"/>
                  </a:lnTo>
                  <a:lnTo>
                    <a:pt x="4515" y="1718"/>
                  </a:lnTo>
                  <a:lnTo>
                    <a:pt x="4511" y="1720"/>
                  </a:lnTo>
                  <a:lnTo>
                    <a:pt x="4509" y="1724"/>
                  </a:lnTo>
                  <a:lnTo>
                    <a:pt x="4507" y="1728"/>
                  </a:lnTo>
                  <a:lnTo>
                    <a:pt x="4507" y="1731"/>
                  </a:lnTo>
                  <a:lnTo>
                    <a:pt x="4507" y="1731"/>
                  </a:lnTo>
                  <a:lnTo>
                    <a:pt x="4511" y="1739"/>
                  </a:lnTo>
                  <a:lnTo>
                    <a:pt x="4515" y="1745"/>
                  </a:lnTo>
                  <a:lnTo>
                    <a:pt x="4515" y="1749"/>
                  </a:lnTo>
                  <a:lnTo>
                    <a:pt x="4513" y="1753"/>
                  </a:lnTo>
                  <a:lnTo>
                    <a:pt x="4507" y="1757"/>
                  </a:lnTo>
                  <a:lnTo>
                    <a:pt x="4500" y="1763"/>
                  </a:lnTo>
                  <a:lnTo>
                    <a:pt x="4500" y="1763"/>
                  </a:lnTo>
                  <a:lnTo>
                    <a:pt x="4490" y="1768"/>
                  </a:lnTo>
                  <a:lnTo>
                    <a:pt x="4482" y="1770"/>
                  </a:lnTo>
                  <a:lnTo>
                    <a:pt x="4470" y="1774"/>
                  </a:lnTo>
                  <a:lnTo>
                    <a:pt x="4467" y="1776"/>
                  </a:lnTo>
                  <a:lnTo>
                    <a:pt x="4463" y="1778"/>
                  </a:lnTo>
                  <a:lnTo>
                    <a:pt x="4461" y="1784"/>
                  </a:lnTo>
                  <a:lnTo>
                    <a:pt x="4461" y="1794"/>
                  </a:lnTo>
                  <a:lnTo>
                    <a:pt x="4461" y="1794"/>
                  </a:lnTo>
                  <a:lnTo>
                    <a:pt x="4463" y="1815"/>
                  </a:lnTo>
                  <a:lnTo>
                    <a:pt x="4467" y="1837"/>
                  </a:lnTo>
                  <a:lnTo>
                    <a:pt x="4469" y="1844"/>
                  </a:lnTo>
                  <a:lnTo>
                    <a:pt x="4467" y="1852"/>
                  </a:lnTo>
                  <a:lnTo>
                    <a:pt x="4465" y="1860"/>
                  </a:lnTo>
                  <a:lnTo>
                    <a:pt x="4461" y="1864"/>
                  </a:lnTo>
                  <a:lnTo>
                    <a:pt x="4461" y="1864"/>
                  </a:lnTo>
                  <a:lnTo>
                    <a:pt x="4449" y="1872"/>
                  </a:lnTo>
                  <a:lnTo>
                    <a:pt x="4439" y="1878"/>
                  </a:lnTo>
                  <a:lnTo>
                    <a:pt x="4432" y="1885"/>
                  </a:lnTo>
                  <a:lnTo>
                    <a:pt x="4430" y="1891"/>
                  </a:lnTo>
                  <a:lnTo>
                    <a:pt x="4430" y="1895"/>
                  </a:lnTo>
                  <a:lnTo>
                    <a:pt x="4430" y="1895"/>
                  </a:lnTo>
                  <a:lnTo>
                    <a:pt x="4430" y="1905"/>
                  </a:lnTo>
                  <a:lnTo>
                    <a:pt x="4432" y="1913"/>
                  </a:lnTo>
                  <a:lnTo>
                    <a:pt x="4435" y="1919"/>
                  </a:lnTo>
                  <a:lnTo>
                    <a:pt x="4435" y="1919"/>
                  </a:lnTo>
                  <a:lnTo>
                    <a:pt x="4437" y="1919"/>
                  </a:lnTo>
                  <a:lnTo>
                    <a:pt x="4437" y="1919"/>
                  </a:lnTo>
                  <a:lnTo>
                    <a:pt x="4453" y="1907"/>
                  </a:lnTo>
                  <a:lnTo>
                    <a:pt x="4469" y="1895"/>
                  </a:lnTo>
                  <a:lnTo>
                    <a:pt x="4469" y="1895"/>
                  </a:lnTo>
                  <a:lnTo>
                    <a:pt x="4474" y="1885"/>
                  </a:lnTo>
                  <a:lnTo>
                    <a:pt x="4484" y="1868"/>
                  </a:lnTo>
                  <a:lnTo>
                    <a:pt x="4494" y="1850"/>
                  </a:lnTo>
                  <a:lnTo>
                    <a:pt x="4500" y="1841"/>
                  </a:lnTo>
                  <a:lnTo>
                    <a:pt x="4500" y="1841"/>
                  </a:lnTo>
                  <a:lnTo>
                    <a:pt x="4515" y="1823"/>
                  </a:lnTo>
                  <a:lnTo>
                    <a:pt x="4525" y="1811"/>
                  </a:lnTo>
                  <a:lnTo>
                    <a:pt x="4531" y="1802"/>
                  </a:lnTo>
                  <a:lnTo>
                    <a:pt x="4531" y="1802"/>
                  </a:lnTo>
                  <a:lnTo>
                    <a:pt x="4548" y="1770"/>
                  </a:lnTo>
                  <a:lnTo>
                    <a:pt x="4562" y="1747"/>
                  </a:lnTo>
                  <a:lnTo>
                    <a:pt x="4531" y="1716"/>
                  </a:lnTo>
                  <a:close/>
                  <a:moveTo>
                    <a:pt x="4469" y="2028"/>
                  </a:moveTo>
                  <a:lnTo>
                    <a:pt x="4469" y="2028"/>
                  </a:lnTo>
                  <a:lnTo>
                    <a:pt x="4459" y="2026"/>
                  </a:lnTo>
                  <a:lnTo>
                    <a:pt x="4445" y="2022"/>
                  </a:lnTo>
                  <a:lnTo>
                    <a:pt x="4437" y="2020"/>
                  </a:lnTo>
                  <a:lnTo>
                    <a:pt x="4430" y="2022"/>
                  </a:lnTo>
                  <a:lnTo>
                    <a:pt x="4422" y="2024"/>
                  </a:lnTo>
                  <a:lnTo>
                    <a:pt x="4414" y="2028"/>
                  </a:lnTo>
                  <a:lnTo>
                    <a:pt x="4414" y="2028"/>
                  </a:lnTo>
                  <a:lnTo>
                    <a:pt x="4408" y="2034"/>
                  </a:lnTo>
                  <a:lnTo>
                    <a:pt x="4404" y="2037"/>
                  </a:lnTo>
                  <a:lnTo>
                    <a:pt x="4400" y="2045"/>
                  </a:lnTo>
                  <a:lnTo>
                    <a:pt x="4399" y="2049"/>
                  </a:lnTo>
                  <a:lnTo>
                    <a:pt x="4397" y="2053"/>
                  </a:lnTo>
                  <a:lnTo>
                    <a:pt x="4391" y="2055"/>
                  </a:lnTo>
                  <a:lnTo>
                    <a:pt x="4383" y="2059"/>
                  </a:lnTo>
                  <a:lnTo>
                    <a:pt x="4383" y="2059"/>
                  </a:lnTo>
                  <a:lnTo>
                    <a:pt x="4373" y="2063"/>
                  </a:lnTo>
                  <a:lnTo>
                    <a:pt x="4373" y="2065"/>
                  </a:lnTo>
                  <a:lnTo>
                    <a:pt x="4371" y="2067"/>
                  </a:lnTo>
                  <a:lnTo>
                    <a:pt x="4367" y="2071"/>
                  </a:lnTo>
                  <a:lnTo>
                    <a:pt x="4344" y="2082"/>
                  </a:lnTo>
                  <a:lnTo>
                    <a:pt x="4344" y="2082"/>
                  </a:lnTo>
                  <a:lnTo>
                    <a:pt x="4315" y="2096"/>
                  </a:lnTo>
                  <a:lnTo>
                    <a:pt x="4301" y="2104"/>
                  </a:lnTo>
                  <a:lnTo>
                    <a:pt x="4282" y="2121"/>
                  </a:lnTo>
                  <a:lnTo>
                    <a:pt x="4282" y="2121"/>
                  </a:lnTo>
                  <a:lnTo>
                    <a:pt x="4270" y="2133"/>
                  </a:lnTo>
                  <a:lnTo>
                    <a:pt x="4259" y="2145"/>
                  </a:lnTo>
                  <a:lnTo>
                    <a:pt x="4259" y="2145"/>
                  </a:lnTo>
                  <a:lnTo>
                    <a:pt x="4231" y="2168"/>
                  </a:lnTo>
                  <a:lnTo>
                    <a:pt x="4222" y="2180"/>
                  </a:lnTo>
                  <a:lnTo>
                    <a:pt x="4220" y="2186"/>
                  </a:lnTo>
                  <a:lnTo>
                    <a:pt x="4220" y="2191"/>
                  </a:lnTo>
                  <a:lnTo>
                    <a:pt x="4220" y="2191"/>
                  </a:lnTo>
                  <a:lnTo>
                    <a:pt x="4224" y="2201"/>
                  </a:lnTo>
                  <a:lnTo>
                    <a:pt x="4229" y="2209"/>
                  </a:lnTo>
                  <a:lnTo>
                    <a:pt x="4235" y="2215"/>
                  </a:lnTo>
                  <a:lnTo>
                    <a:pt x="4235" y="2215"/>
                  </a:lnTo>
                  <a:lnTo>
                    <a:pt x="4259" y="2195"/>
                  </a:lnTo>
                  <a:lnTo>
                    <a:pt x="4276" y="2178"/>
                  </a:lnTo>
                  <a:lnTo>
                    <a:pt x="4290" y="2160"/>
                  </a:lnTo>
                  <a:lnTo>
                    <a:pt x="4290" y="2160"/>
                  </a:lnTo>
                  <a:lnTo>
                    <a:pt x="4299" y="2145"/>
                  </a:lnTo>
                  <a:lnTo>
                    <a:pt x="4311" y="2127"/>
                  </a:lnTo>
                  <a:lnTo>
                    <a:pt x="4319" y="2119"/>
                  </a:lnTo>
                  <a:lnTo>
                    <a:pt x="4327" y="2113"/>
                  </a:lnTo>
                  <a:lnTo>
                    <a:pt x="4334" y="2108"/>
                  </a:lnTo>
                  <a:lnTo>
                    <a:pt x="4344" y="2106"/>
                  </a:lnTo>
                  <a:lnTo>
                    <a:pt x="4344" y="2106"/>
                  </a:lnTo>
                  <a:lnTo>
                    <a:pt x="4383" y="2098"/>
                  </a:lnTo>
                  <a:lnTo>
                    <a:pt x="4399" y="2094"/>
                  </a:lnTo>
                  <a:lnTo>
                    <a:pt x="4406" y="2090"/>
                  </a:lnTo>
                  <a:lnTo>
                    <a:pt x="4406" y="2090"/>
                  </a:lnTo>
                  <a:lnTo>
                    <a:pt x="4422" y="2076"/>
                  </a:lnTo>
                  <a:lnTo>
                    <a:pt x="4432" y="2071"/>
                  </a:lnTo>
                  <a:lnTo>
                    <a:pt x="4437" y="2067"/>
                  </a:lnTo>
                  <a:lnTo>
                    <a:pt x="4437" y="2067"/>
                  </a:lnTo>
                  <a:lnTo>
                    <a:pt x="4447" y="2059"/>
                  </a:lnTo>
                  <a:lnTo>
                    <a:pt x="4459" y="2047"/>
                  </a:lnTo>
                  <a:lnTo>
                    <a:pt x="4469" y="2034"/>
                  </a:lnTo>
                  <a:lnTo>
                    <a:pt x="4470" y="2030"/>
                  </a:lnTo>
                  <a:lnTo>
                    <a:pt x="4470" y="2028"/>
                  </a:lnTo>
                  <a:lnTo>
                    <a:pt x="4469" y="2028"/>
                  </a:lnTo>
                  <a:lnTo>
                    <a:pt x="4469" y="2028"/>
                  </a:lnTo>
                  <a:close/>
                  <a:moveTo>
                    <a:pt x="4243" y="975"/>
                  </a:moveTo>
                  <a:lnTo>
                    <a:pt x="4243" y="975"/>
                  </a:lnTo>
                  <a:lnTo>
                    <a:pt x="4247" y="996"/>
                  </a:lnTo>
                  <a:lnTo>
                    <a:pt x="4259" y="1049"/>
                  </a:lnTo>
                  <a:lnTo>
                    <a:pt x="4272" y="1110"/>
                  </a:lnTo>
                  <a:lnTo>
                    <a:pt x="4282" y="1135"/>
                  </a:lnTo>
                  <a:lnTo>
                    <a:pt x="4290" y="1154"/>
                  </a:lnTo>
                  <a:lnTo>
                    <a:pt x="4290" y="1154"/>
                  </a:lnTo>
                  <a:lnTo>
                    <a:pt x="4309" y="1189"/>
                  </a:lnTo>
                  <a:lnTo>
                    <a:pt x="4332" y="1232"/>
                  </a:lnTo>
                  <a:lnTo>
                    <a:pt x="4354" y="1273"/>
                  </a:lnTo>
                  <a:lnTo>
                    <a:pt x="4362" y="1293"/>
                  </a:lnTo>
                  <a:lnTo>
                    <a:pt x="4367" y="1310"/>
                  </a:lnTo>
                  <a:lnTo>
                    <a:pt x="4367" y="1310"/>
                  </a:lnTo>
                  <a:lnTo>
                    <a:pt x="4385" y="1369"/>
                  </a:lnTo>
                  <a:lnTo>
                    <a:pt x="4393" y="1396"/>
                  </a:lnTo>
                  <a:lnTo>
                    <a:pt x="4399" y="1427"/>
                  </a:lnTo>
                  <a:lnTo>
                    <a:pt x="4399" y="1427"/>
                  </a:lnTo>
                  <a:lnTo>
                    <a:pt x="4402" y="1455"/>
                  </a:lnTo>
                  <a:lnTo>
                    <a:pt x="4406" y="1472"/>
                  </a:lnTo>
                  <a:lnTo>
                    <a:pt x="4412" y="1484"/>
                  </a:lnTo>
                  <a:lnTo>
                    <a:pt x="4422" y="1497"/>
                  </a:lnTo>
                  <a:lnTo>
                    <a:pt x="4422" y="1497"/>
                  </a:lnTo>
                  <a:lnTo>
                    <a:pt x="4435" y="1515"/>
                  </a:lnTo>
                  <a:lnTo>
                    <a:pt x="4447" y="1529"/>
                  </a:lnTo>
                  <a:lnTo>
                    <a:pt x="4451" y="1535"/>
                  </a:lnTo>
                  <a:lnTo>
                    <a:pt x="4453" y="1535"/>
                  </a:lnTo>
                  <a:lnTo>
                    <a:pt x="4455" y="1531"/>
                  </a:lnTo>
                  <a:lnTo>
                    <a:pt x="4453" y="1521"/>
                  </a:lnTo>
                  <a:lnTo>
                    <a:pt x="4453" y="1521"/>
                  </a:lnTo>
                  <a:lnTo>
                    <a:pt x="4445" y="1496"/>
                  </a:lnTo>
                  <a:lnTo>
                    <a:pt x="4434" y="1468"/>
                  </a:lnTo>
                  <a:lnTo>
                    <a:pt x="4424" y="1437"/>
                  </a:lnTo>
                  <a:lnTo>
                    <a:pt x="4418" y="1418"/>
                  </a:lnTo>
                  <a:lnTo>
                    <a:pt x="4414" y="1396"/>
                  </a:lnTo>
                  <a:lnTo>
                    <a:pt x="4414" y="1396"/>
                  </a:lnTo>
                  <a:lnTo>
                    <a:pt x="4410" y="1359"/>
                  </a:lnTo>
                  <a:lnTo>
                    <a:pt x="4408" y="1334"/>
                  </a:lnTo>
                  <a:lnTo>
                    <a:pt x="4408" y="1310"/>
                  </a:lnTo>
                  <a:lnTo>
                    <a:pt x="4406" y="1279"/>
                  </a:lnTo>
                  <a:lnTo>
                    <a:pt x="4406" y="1279"/>
                  </a:lnTo>
                  <a:lnTo>
                    <a:pt x="4400" y="1232"/>
                  </a:lnTo>
                  <a:lnTo>
                    <a:pt x="4391" y="1193"/>
                  </a:lnTo>
                  <a:lnTo>
                    <a:pt x="4391" y="1193"/>
                  </a:lnTo>
                  <a:lnTo>
                    <a:pt x="4389" y="1188"/>
                  </a:lnTo>
                  <a:lnTo>
                    <a:pt x="4391" y="1184"/>
                  </a:lnTo>
                  <a:lnTo>
                    <a:pt x="4391" y="1180"/>
                  </a:lnTo>
                  <a:lnTo>
                    <a:pt x="4395" y="1180"/>
                  </a:lnTo>
                  <a:lnTo>
                    <a:pt x="4400" y="1180"/>
                  </a:lnTo>
                  <a:lnTo>
                    <a:pt x="4410" y="1184"/>
                  </a:lnTo>
                  <a:lnTo>
                    <a:pt x="4420" y="1191"/>
                  </a:lnTo>
                  <a:lnTo>
                    <a:pt x="4428" y="1201"/>
                  </a:lnTo>
                  <a:lnTo>
                    <a:pt x="4434" y="1209"/>
                  </a:lnTo>
                  <a:lnTo>
                    <a:pt x="4437" y="1217"/>
                  </a:lnTo>
                  <a:lnTo>
                    <a:pt x="4437" y="1217"/>
                  </a:lnTo>
                  <a:lnTo>
                    <a:pt x="4443" y="1238"/>
                  </a:lnTo>
                  <a:lnTo>
                    <a:pt x="4453" y="1271"/>
                  </a:lnTo>
                  <a:lnTo>
                    <a:pt x="4469" y="1310"/>
                  </a:lnTo>
                  <a:lnTo>
                    <a:pt x="4469" y="1310"/>
                  </a:lnTo>
                  <a:lnTo>
                    <a:pt x="4470" y="1306"/>
                  </a:lnTo>
                  <a:lnTo>
                    <a:pt x="4474" y="1303"/>
                  </a:lnTo>
                  <a:lnTo>
                    <a:pt x="4478" y="1301"/>
                  </a:lnTo>
                  <a:lnTo>
                    <a:pt x="4482" y="1303"/>
                  </a:lnTo>
                  <a:lnTo>
                    <a:pt x="4488" y="1304"/>
                  </a:lnTo>
                  <a:lnTo>
                    <a:pt x="4494" y="1312"/>
                  </a:lnTo>
                  <a:lnTo>
                    <a:pt x="4500" y="1326"/>
                  </a:lnTo>
                  <a:lnTo>
                    <a:pt x="4500" y="1326"/>
                  </a:lnTo>
                  <a:lnTo>
                    <a:pt x="4511" y="1355"/>
                  </a:lnTo>
                  <a:lnTo>
                    <a:pt x="4517" y="1377"/>
                  </a:lnTo>
                  <a:lnTo>
                    <a:pt x="4521" y="1386"/>
                  </a:lnTo>
                  <a:lnTo>
                    <a:pt x="4523" y="1386"/>
                  </a:lnTo>
                  <a:lnTo>
                    <a:pt x="4523" y="1381"/>
                  </a:lnTo>
                  <a:lnTo>
                    <a:pt x="4523" y="1381"/>
                  </a:lnTo>
                  <a:lnTo>
                    <a:pt x="4531" y="1310"/>
                  </a:lnTo>
                  <a:lnTo>
                    <a:pt x="4554" y="1334"/>
                  </a:lnTo>
                  <a:lnTo>
                    <a:pt x="4554" y="1334"/>
                  </a:lnTo>
                  <a:lnTo>
                    <a:pt x="4560" y="1318"/>
                  </a:lnTo>
                  <a:lnTo>
                    <a:pt x="4564" y="1306"/>
                  </a:lnTo>
                  <a:lnTo>
                    <a:pt x="4568" y="1304"/>
                  </a:lnTo>
                  <a:lnTo>
                    <a:pt x="4570" y="1303"/>
                  </a:lnTo>
                  <a:lnTo>
                    <a:pt x="4570" y="1303"/>
                  </a:lnTo>
                  <a:lnTo>
                    <a:pt x="4581" y="1304"/>
                  </a:lnTo>
                  <a:lnTo>
                    <a:pt x="4591" y="1306"/>
                  </a:lnTo>
                  <a:lnTo>
                    <a:pt x="4603" y="1306"/>
                  </a:lnTo>
                  <a:lnTo>
                    <a:pt x="4612" y="1303"/>
                  </a:lnTo>
                  <a:lnTo>
                    <a:pt x="4616" y="1301"/>
                  </a:lnTo>
                  <a:lnTo>
                    <a:pt x="4618" y="1297"/>
                  </a:lnTo>
                  <a:lnTo>
                    <a:pt x="4622" y="1293"/>
                  </a:lnTo>
                  <a:lnTo>
                    <a:pt x="4624" y="1287"/>
                  </a:lnTo>
                  <a:lnTo>
                    <a:pt x="4624" y="1279"/>
                  </a:lnTo>
                  <a:lnTo>
                    <a:pt x="4624" y="1271"/>
                  </a:lnTo>
                  <a:lnTo>
                    <a:pt x="4624" y="1271"/>
                  </a:lnTo>
                  <a:lnTo>
                    <a:pt x="4624" y="1252"/>
                  </a:lnTo>
                  <a:lnTo>
                    <a:pt x="4626" y="1234"/>
                  </a:lnTo>
                  <a:lnTo>
                    <a:pt x="4630" y="1201"/>
                  </a:lnTo>
                  <a:lnTo>
                    <a:pt x="4630" y="1191"/>
                  </a:lnTo>
                  <a:lnTo>
                    <a:pt x="4630" y="1188"/>
                  </a:lnTo>
                  <a:lnTo>
                    <a:pt x="4626" y="1184"/>
                  </a:lnTo>
                  <a:lnTo>
                    <a:pt x="4622" y="1182"/>
                  </a:lnTo>
                  <a:lnTo>
                    <a:pt x="4616" y="1182"/>
                  </a:lnTo>
                  <a:lnTo>
                    <a:pt x="4601" y="1186"/>
                  </a:lnTo>
                  <a:lnTo>
                    <a:pt x="4601" y="1186"/>
                  </a:lnTo>
                  <a:lnTo>
                    <a:pt x="4591" y="1189"/>
                  </a:lnTo>
                  <a:lnTo>
                    <a:pt x="4583" y="1195"/>
                  </a:lnTo>
                  <a:lnTo>
                    <a:pt x="4572" y="1205"/>
                  </a:lnTo>
                  <a:lnTo>
                    <a:pt x="4558" y="1225"/>
                  </a:lnTo>
                  <a:lnTo>
                    <a:pt x="4556" y="1226"/>
                  </a:lnTo>
                  <a:lnTo>
                    <a:pt x="4552" y="1228"/>
                  </a:lnTo>
                  <a:lnTo>
                    <a:pt x="4548" y="1226"/>
                  </a:lnTo>
                  <a:lnTo>
                    <a:pt x="4544" y="1225"/>
                  </a:lnTo>
                  <a:lnTo>
                    <a:pt x="4533" y="1211"/>
                  </a:lnTo>
                  <a:lnTo>
                    <a:pt x="4515" y="1186"/>
                  </a:lnTo>
                  <a:lnTo>
                    <a:pt x="4515" y="1186"/>
                  </a:lnTo>
                  <a:lnTo>
                    <a:pt x="4496" y="1158"/>
                  </a:lnTo>
                  <a:lnTo>
                    <a:pt x="4480" y="1137"/>
                  </a:lnTo>
                  <a:lnTo>
                    <a:pt x="4457" y="1110"/>
                  </a:lnTo>
                  <a:lnTo>
                    <a:pt x="4443" y="1096"/>
                  </a:lnTo>
                  <a:lnTo>
                    <a:pt x="4439" y="1090"/>
                  </a:lnTo>
                  <a:lnTo>
                    <a:pt x="4437" y="1084"/>
                  </a:lnTo>
                  <a:lnTo>
                    <a:pt x="4437" y="1084"/>
                  </a:lnTo>
                  <a:lnTo>
                    <a:pt x="4420" y="1024"/>
                  </a:lnTo>
                  <a:lnTo>
                    <a:pt x="4406" y="975"/>
                  </a:lnTo>
                  <a:lnTo>
                    <a:pt x="4406" y="975"/>
                  </a:lnTo>
                  <a:lnTo>
                    <a:pt x="4408" y="971"/>
                  </a:lnTo>
                  <a:lnTo>
                    <a:pt x="4410" y="967"/>
                  </a:lnTo>
                  <a:lnTo>
                    <a:pt x="4410" y="961"/>
                  </a:lnTo>
                  <a:lnTo>
                    <a:pt x="4408" y="957"/>
                  </a:lnTo>
                  <a:lnTo>
                    <a:pt x="4402" y="956"/>
                  </a:lnTo>
                  <a:lnTo>
                    <a:pt x="4391" y="956"/>
                  </a:lnTo>
                  <a:lnTo>
                    <a:pt x="4375" y="959"/>
                  </a:lnTo>
                  <a:lnTo>
                    <a:pt x="4375" y="959"/>
                  </a:lnTo>
                  <a:lnTo>
                    <a:pt x="4303" y="977"/>
                  </a:lnTo>
                  <a:lnTo>
                    <a:pt x="4266" y="983"/>
                  </a:lnTo>
                  <a:lnTo>
                    <a:pt x="4266" y="983"/>
                  </a:lnTo>
                  <a:lnTo>
                    <a:pt x="4260" y="981"/>
                  </a:lnTo>
                  <a:lnTo>
                    <a:pt x="4253" y="979"/>
                  </a:lnTo>
                  <a:lnTo>
                    <a:pt x="4243" y="975"/>
                  </a:lnTo>
                  <a:lnTo>
                    <a:pt x="4243" y="975"/>
                  </a:lnTo>
                  <a:close/>
                  <a:moveTo>
                    <a:pt x="4243" y="2566"/>
                  </a:moveTo>
                  <a:lnTo>
                    <a:pt x="4243" y="2597"/>
                  </a:lnTo>
                  <a:lnTo>
                    <a:pt x="4243" y="2597"/>
                  </a:lnTo>
                  <a:lnTo>
                    <a:pt x="4266" y="2613"/>
                  </a:lnTo>
                  <a:lnTo>
                    <a:pt x="4266" y="2613"/>
                  </a:lnTo>
                  <a:lnTo>
                    <a:pt x="4274" y="2616"/>
                  </a:lnTo>
                  <a:lnTo>
                    <a:pt x="4284" y="2616"/>
                  </a:lnTo>
                  <a:lnTo>
                    <a:pt x="4294" y="2615"/>
                  </a:lnTo>
                  <a:lnTo>
                    <a:pt x="4305" y="2613"/>
                  </a:lnTo>
                  <a:lnTo>
                    <a:pt x="4305" y="2613"/>
                  </a:lnTo>
                  <a:lnTo>
                    <a:pt x="4309" y="2611"/>
                  </a:lnTo>
                  <a:lnTo>
                    <a:pt x="4315" y="2607"/>
                  </a:lnTo>
                  <a:lnTo>
                    <a:pt x="4323" y="2597"/>
                  </a:lnTo>
                  <a:lnTo>
                    <a:pt x="4334" y="2585"/>
                  </a:lnTo>
                  <a:lnTo>
                    <a:pt x="4342" y="2579"/>
                  </a:lnTo>
                  <a:lnTo>
                    <a:pt x="4352" y="2574"/>
                  </a:lnTo>
                  <a:lnTo>
                    <a:pt x="4352" y="2574"/>
                  </a:lnTo>
                  <a:lnTo>
                    <a:pt x="4362" y="2568"/>
                  </a:lnTo>
                  <a:lnTo>
                    <a:pt x="4365" y="2564"/>
                  </a:lnTo>
                  <a:lnTo>
                    <a:pt x="4369" y="2560"/>
                  </a:lnTo>
                  <a:lnTo>
                    <a:pt x="4369" y="2554"/>
                  </a:lnTo>
                  <a:lnTo>
                    <a:pt x="4371" y="2540"/>
                  </a:lnTo>
                  <a:lnTo>
                    <a:pt x="4371" y="2531"/>
                  </a:lnTo>
                  <a:lnTo>
                    <a:pt x="4375" y="2519"/>
                  </a:lnTo>
                  <a:lnTo>
                    <a:pt x="4375" y="2519"/>
                  </a:lnTo>
                  <a:lnTo>
                    <a:pt x="4399" y="2449"/>
                  </a:lnTo>
                  <a:lnTo>
                    <a:pt x="4399" y="2449"/>
                  </a:lnTo>
                  <a:lnTo>
                    <a:pt x="4385" y="2472"/>
                  </a:lnTo>
                  <a:lnTo>
                    <a:pt x="4377" y="2482"/>
                  </a:lnTo>
                  <a:lnTo>
                    <a:pt x="4369" y="2492"/>
                  </a:lnTo>
                  <a:lnTo>
                    <a:pt x="4360" y="2499"/>
                  </a:lnTo>
                  <a:lnTo>
                    <a:pt x="4352" y="2503"/>
                  </a:lnTo>
                  <a:lnTo>
                    <a:pt x="4352" y="2503"/>
                  </a:lnTo>
                  <a:lnTo>
                    <a:pt x="4340" y="2507"/>
                  </a:lnTo>
                  <a:lnTo>
                    <a:pt x="4334" y="2511"/>
                  </a:lnTo>
                  <a:lnTo>
                    <a:pt x="4330" y="2517"/>
                  </a:lnTo>
                  <a:lnTo>
                    <a:pt x="4321" y="2527"/>
                  </a:lnTo>
                  <a:lnTo>
                    <a:pt x="4321" y="2527"/>
                  </a:lnTo>
                  <a:lnTo>
                    <a:pt x="4311" y="2537"/>
                  </a:lnTo>
                  <a:lnTo>
                    <a:pt x="4307" y="2544"/>
                  </a:lnTo>
                  <a:lnTo>
                    <a:pt x="4301" y="2554"/>
                  </a:lnTo>
                  <a:lnTo>
                    <a:pt x="4290" y="2566"/>
                  </a:lnTo>
                  <a:lnTo>
                    <a:pt x="4290" y="2566"/>
                  </a:lnTo>
                  <a:lnTo>
                    <a:pt x="4282" y="2572"/>
                  </a:lnTo>
                  <a:lnTo>
                    <a:pt x="4274" y="2574"/>
                  </a:lnTo>
                  <a:lnTo>
                    <a:pt x="4266" y="2574"/>
                  </a:lnTo>
                  <a:lnTo>
                    <a:pt x="4259" y="2574"/>
                  </a:lnTo>
                  <a:lnTo>
                    <a:pt x="4247" y="2568"/>
                  </a:lnTo>
                  <a:lnTo>
                    <a:pt x="4243" y="2566"/>
                  </a:lnTo>
                  <a:lnTo>
                    <a:pt x="4243" y="2566"/>
                  </a:lnTo>
                  <a:close/>
                  <a:moveTo>
                    <a:pt x="4266" y="2464"/>
                  </a:moveTo>
                  <a:lnTo>
                    <a:pt x="4266" y="2464"/>
                  </a:lnTo>
                  <a:lnTo>
                    <a:pt x="4259" y="2492"/>
                  </a:lnTo>
                  <a:lnTo>
                    <a:pt x="4255" y="2513"/>
                  </a:lnTo>
                  <a:lnTo>
                    <a:pt x="4255" y="2521"/>
                  </a:lnTo>
                  <a:lnTo>
                    <a:pt x="4257" y="2527"/>
                  </a:lnTo>
                  <a:lnTo>
                    <a:pt x="4260" y="2529"/>
                  </a:lnTo>
                  <a:lnTo>
                    <a:pt x="4266" y="2527"/>
                  </a:lnTo>
                  <a:lnTo>
                    <a:pt x="4266" y="2527"/>
                  </a:lnTo>
                  <a:lnTo>
                    <a:pt x="4284" y="2517"/>
                  </a:lnTo>
                  <a:lnTo>
                    <a:pt x="4301" y="2505"/>
                  </a:lnTo>
                  <a:lnTo>
                    <a:pt x="4315" y="2492"/>
                  </a:lnTo>
                  <a:lnTo>
                    <a:pt x="4319" y="2486"/>
                  </a:lnTo>
                  <a:lnTo>
                    <a:pt x="4321" y="2480"/>
                  </a:lnTo>
                  <a:lnTo>
                    <a:pt x="4321" y="2480"/>
                  </a:lnTo>
                  <a:lnTo>
                    <a:pt x="4319" y="2474"/>
                  </a:lnTo>
                  <a:lnTo>
                    <a:pt x="4313" y="2466"/>
                  </a:lnTo>
                  <a:lnTo>
                    <a:pt x="4305" y="2459"/>
                  </a:lnTo>
                  <a:lnTo>
                    <a:pt x="4297" y="2453"/>
                  </a:lnTo>
                  <a:lnTo>
                    <a:pt x="4288" y="2449"/>
                  </a:lnTo>
                  <a:lnTo>
                    <a:pt x="4284" y="2447"/>
                  </a:lnTo>
                  <a:lnTo>
                    <a:pt x="4278" y="2449"/>
                  </a:lnTo>
                  <a:lnTo>
                    <a:pt x="4274" y="2449"/>
                  </a:lnTo>
                  <a:lnTo>
                    <a:pt x="4272" y="2453"/>
                  </a:lnTo>
                  <a:lnTo>
                    <a:pt x="4268" y="2459"/>
                  </a:lnTo>
                  <a:lnTo>
                    <a:pt x="4266" y="2464"/>
                  </a:lnTo>
                  <a:lnTo>
                    <a:pt x="4266" y="2464"/>
                  </a:lnTo>
                  <a:close/>
                  <a:moveTo>
                    <a:pt x="4266" y="2706"/>
                  </a:moveTo>
                  <a:lnTo>
                    <a:pt x="4266" y="2706"/>
                  </a:lnTo>
                  <a:lnTo>
                    <a:pt x="4268" y="2720"/>
                  </a:lnTo>
                  <a:lnTo>
                    <a:pt x="4274" y="2728"/>
                  </a:lnTo>
                  <a:lnTo>
                    <a:pt x="4276" y="2735"/>
                  </a:lnTo>
                  <a:lnTo>
                    <a:pt x="4276" y="2739"/>
                  </a:lnTo>
                  <a:lnTo>
                    <a:pt x="4274" y="2745"/>
                  </a:lnTo>
                  <a:lnTo>
                    <a:pt x="4274" y="2745"/>
                  </a:lnTo>
                  <a:lnTo>
                    <a:pt x="4270" y="2751"/>
                  </a:lnTo>
                  <a:lnTo>
                    <a:pt x="4266" y="2757"/>
                  </a:lnTo>
                  <a:lnTo>
                    <a:pt x="4259" y="2767"/>
                  </a:lnTo>
                  <a:lnTo>
                    <a:pt x="4257" y="2770"/>
                  </a:lnTo>
                  <a:lnTo>
                    <a:pt x="4257" y="2774"/>
                  </a:lnTo>
                  <a:lnTo>
                    <a:pt x="4259" y="2776"/>
                  </a:lnTo>
                  <a:lnTo>
                    <a:pt x="4266" y="2776"/>
                  </a:lnTo>
                  <a:lnTo>
                    <a:pt x="4266" y="2776"/>
                  </a:lnTo>
                  <a:lnTo>
                    <a:pt x="4309" y="2778"/>
                  </a:lnTo>
                  <a:lnTo>
                    <a:pt x="4327" y="2778"/>
                  </a:lnTo>
                  <a:lnTo>
                    <a:pt x="4332" y="2778"/>
                  </a:lnTo>
                  <a:lnTo>
                    <a:pt x="4336" y="2776"/>
                  </a:lnTo>
                  <a:lnTo>
                    <a:pt x="4336" y="2776"/>
                  </a:lnTo>
                  <a:lnTo>
                    <a:pt x="4336" y="2774"/>
                  </a:lnTo>
                  <a:lnTo>
                    <a:pt x="4332" y="2769"/>
                  </a:lnTo>
                  <a:lnTo>
                    <a:pt x="4319" y="2757"/>
                  </a:lnTo>
                  <a:lnTo>
                    <a:pt x="4305" y="2745"/>
                  </a:lnTo>
                  <a:lnTo>
                    <a:pt x="4297" y="2737"/>
                  </a:lnTo>
                  <a:lnTo>
                    <a:pt x="4297" y="2737"/>
                  </a:lnTo>
                  <a:lnTo>
                    <a:pt x="4292" y="2726"/>
                  </a:lnTo>
                  <a:lnTo>
                    <a:pt x="4280" y="2710"/>
                  </a:lnTo>
                  <a:lnTo>
                    <a:pt x="4274" y="2704"/>
                  </a:lnTo>
                  <a:lnTo>
                    <a:pt x="4270" y="2700"/>
                  </a:lnTo>
                  <a:lnTo>
                    <a:pt x="4268" y="2698"/>
                  </a:lnTo>
                  <a:lnTo>
                    <a:pt x="4266" y="2700"/>
                  </a:lnTo>
                  <a:lnTo>
                    <a:pt x="4266" y="2706"/>
                  </a:lnTo>
                  <a:lnTo>
                    <a:pt x="4266" y="2706"/>
                  </a:lnTo>
                  <a:close/>
                  <a:moveTo>
                    <a:pt x="3263" y="1201"/>
                  </a:moveTo>
                  <a:lnTo>
                    <a:pt x="3263" y="1201"/>
                  </a:lnTo>
                  <a:lnTo>
                    <a:pt x="3261" y="1205"/>
                  </a:lnTo>
                  <a:lnTo>
                    <a:pt x="3261" y="1225"/>
                  </a:lnTo>
                  <a:lnTo>
                    <a:pt x="3261" y="1225"/>
                  </a:lnTo>
                  <a:lnTo>
                    <a:pt x="3263" y="1201"/>
                  </a:lnTo>
                  <a:lnTo>
                    <a:pt x="3263" y="1201"/>
                  </a:lnTo>
                  <a:close/>
                  <a:moveTo>
                    <a:pt x="3255" y="1381"/>
                  </a:moveTo>
                  <a:lnTo>
                    <a:pt x="3255" y="1381"/>
                  </a:lnTo>
                  <a:lnTo>
                    <a:pt x="3257" y="1312"/>
                  </a:lnTo>
                  <a:lnTo>
                    <a:pt x="3261" y="1225"/>
                  </a:lnTo>
                  <a:lnTo>
                    <a:pt x="3261" y="1225"/>
                  </a:lnTo>
                  <a:lnTo>
                    <a:pt x="3251" y="1273"/>
                  </a:lnTo>
                  <a:lnTo>
                    <a:pt x="3238" y="1336"/>
                  </a:lnTo>
                  <a:lnTo>
                    <a:pt x="3222" y="1394"/>
                  </a:lnTo>
                  <a:lnTo>
                    <a:pt x="3214" y="1418"/>
                  </a:lnTo>
                  <a:lnTo>
                    <a:pt x="3208" y="1435"/>
                  </a:lnTo>
                  <a:lnTo>
                    <a:pt x="3208" y="1435"/>
                  </a:lnTo>
                  <a:lnTo>
                    <a:pt x="3201" y="1453"/>
                  </a:lnTo>
                  <a:lnTo>
                    <a:pt x="3193" y="1474"/>
                  </a:lnTo>
                  <a:lnTo>
                    <a:pt x="3181" y="1521"/>
                  </a:lnTo>
                  <a:lnTo>
                    <a:pt x="3171" y="1566"/>
                  </a:lnTo>
                  <a:lnTo>
                    <a:pt x="3169" y="1583"/>
                  </a:lnTo>
                  <a:lnTo>
                    <a:pt x="3169" y="1599"/>
                  </a:lnTo>
                  <a:lnTo>
                    <a:pt x="3169" y="1599"/>
                  </a:lnTo>
                  <a:lnTo>
                    <a:pt x="3175" y="1657"/>
                  </a:lnTo>
                  <a:lnTo>
                    <a:pt x="3179" y="1689"/>
                  </a:lnTo>
                  <a:lnTo>
                    <a:pt x="3185" y="1716"/>
                  </a:lnTo>
                  <a:lnTo>
                    <a:pt x="3185" y="1716"/>
                  </a:lnTo>
                  <a:lnTo>
                    <a:pt x="3195" y="1755"/>
                  </a:lnTo>
                  <a:lnTo>
                    <a:pt x="3212" y="1807"/>
                  </a:lnTo>
                  <a:lnTo>
                    <a:pt x="3232" y="1860"/>
                  </a:lnTo>
                  <a:lnTo>
                    <a:pt x="3239" y="1882"/>
                  </a:lnTo>
                  <a:lnTo>
                    <a:pt x="3247" y="1895"/>
                  </a:lnTo>
                  <a:lnTo>
                    <a:pt x="3247" y="1895"/>
                  </a:lnTo>
                  <a:lnTo>
                    <a:pt x="3261" y="1917"/>
                  </a:lnTo>
                  <a:lnTo>
                    <a:pt x="3273" y="1940"/>
                  </a:lnTo>
                  <a:lnTo>
                    <a:pt x="3282" y="1961"/>
                  </a:lnTo>
                  <a:lnTo>
                    <a:pt x="3286" y="1981"/>
                  </a:lnTo>
                  <a:lnTo>
                    <a:pt x="3286" y="1981"/>
                  </a:lnTo>
                  <a:lnTo>
                    <a:pt x="3288" y="1987"/>
                  </a:lnTo>
                  <a:lnTo>
                    <a:pt x="3292" y="1987"/>
                  </a:lnTo>
                  <a:lnTo>
                    <a:pt x="3296" y="1985"/>
                  </a:lnTo>
                  <a:lnTo>
                    <a:pt x="3302" y="1979"/>
                  </a:lnTo>
                  <a:lnTo>
                    <a:pt x="3306" y="1969"/>
                  </a:lnTo>
                  <a:lnTo>
                    <a:pt x="3308" y="1961"/>
                  </a:lnTo>
                  <a:lnTo>
                    <a:pt x="3309" y="1952"/>
                  </a:lnTo>
                  <a:lnTo>
                    <a:pt x="3309" y="1942"/>
                  </a:lnTo>
                  <a:lnTo>
                    <a:pt x="3309" y="1942"/>
                  </a:lnTo>
                  <a:lnTo>
                    <a:pt x="3302" y="1917"/>
                  </a:lnTo>
                  <a:lnTo>
                    <a:pt x="3288" y="1878"/>
                  </a:lnTo>
                  <a:lnTo>
                    <a:pt x="3282" y="1856"/>
                  </a:lnTo>
                  <a:lnTo>
                    <a:pt x="3276" y="1835"/>
                  </a:lnTo>
                  <a:lnTo>
                    <a:pt x="3273" y="1813"/>
                  </a:lnTo>
                  <a:lnTo>
                    <a:pt x="3271" y="1794"/>
                  </a:lnTo>
                  <a:lnTo>
                    <a:pt x="3271" y="1794"/>
                  </a:lnTo>
                  <a:lnTo>
                    <a:pt x="3269" y="1763"/>
                  </a:lnTo>
                  <a:lnTo>
                    <a:pt x="3265" y="1741"/>
                  </a:lnTo>
                  <a:lnTo>
                    <a:pt x="3265" y="1733"/>
                  </a:lnTo>
                  <a:lnTo>
                    <a:pt x="3265" y="1724"/>
                  </a:lnTo>
                  <a:lnTo>
                    <a:pt x="3267" y="1716"/>
                  </a:lnTo>
                  <a:lnTo>
                    <a:pt x="3271" y="1708"/>
                  </a:lnTo>
                  <a:lnTo>
                    <a:pt x="3271" y="1708"/>
                  </a:lnTo>
                  <a:lnTo>
                    <a:pt x="3278" y="1692"/>
                  </a:lnTo>
                  <a:lnTo>
                    <a:pt x="3282" y="1677"/>
                  </a:lnTo>
                  <a:lnTo>
                    <a:pt x="3284" y="1659"/>
                  </a:lnTo>
                  <a:lnTo>
                    <a:pt x="3286" y="1638"/>
                  </a:lnTo>
                  <a:lnTo>
                    <a:pt x="3286" y="1638"/>
                  </a:lnTo>
                  <a:lnTo>
                    <a:pt x="3288" y="1607"/>
                  </a:lnTo>
                  <a:lnTo>
                    <a:pt x="3286" y="1572"/>
                  </a:lnTo>
                  <a:lnTo>
                    <a:pt x="3286" y="1529"/>
                  </a:lnTo>
                  <a:lnTo>
                    <a:pt x="3286" y="1529"/>
                  </a:lnTo>
                  <a:lnTo>
                    <a:pt x="3263" y="1622"/>
                  </a:lnTo>
                  <a:lnTo>
                    <a:pt x="3263" y="1622"/>
                  </a:lnTo>
                  <a:lnTo>
                    <a:pt x="3255" y="1657"/>
                  </a:lnTo>
                  <a:lnTo>
                    <a:pt x="3253" y="1671"/>
                  </a:lnTo>
                  <a:lnTo>
                    <a:pt x="3249" y="1675"/>
                  </a:lnTo>
                  <a:lnTo>
                    <a:pt x="3247" y="1677"/>
                  </a:lnTo>
                  <a:lnTo>
                    <a:pt x="3247" y="1677"/>
                  </a:lnTo>
                  <a:lnTo>
                    <a:pt x="3245" y="1679"/>
                  </a:lnTo>
                  <a:lnTo>
                    <a:pt x="3241" y="1683"/>
                  </a:lnTo>
                  <a:lnTo>
                    <a:pt x="3239" y="1685"/>
                  </a:lnTo>
                  <a:lnTo>
                    <a:pt x="3236" y="1687"/>
                  </a:lnTo>
                  <a:lnTo>
                    <a:pt x="3234" y="1685"/>
                  </a:lnTo>
                  <a:lnTo>
                    <a:pt x="3232" y="1681"/>
                  </a:lnTo>
                  <a:lnTo>
                    <a:pt x="3228" y="1671"/>
                  </a:lnTo>
                  <a:lnTo>
                    <a:pt x="3224" y="1653"/>
                  </a:lnTo>
                  <a:lnTo>
                    <a:pt x="3224" y="1653"/>
                  </a:lnTo>
                  <a:lnTo>
                    <a:pt x="3220" y="1636"/>
                  </a:lnTo>
                  <a:lnTo>
                    <a:pt x="3216" y="1624"/>
                  </a:lnTo>
                  <a:lnTo>
                    <a:pt x="3210" y="1607"/>
                  </a:lnTo>
                  <a:lnTo>
                    <a:pt x="3208" y="1601"/>
                  </a:lnTo>
                  <a:lnTo>
                    <a:pt x="3210" y="1591"/>
                  </a:lnTo>
                  <a:lnTo>
                    <a:pt x="3216" y="1560"/>
                  </a:lnTo>
                  <a:lnTo>
                    <a:pt x="3216" y="1560"/>
                  </a:lnTo>
                  <a:lnTo>
                    <a:pt x="3226" y="1521"/>
                  </a:lnTo>
                  <a:lnTo>
                    <a:pt x="3232" y="1492"/>
                  </a:lnTo>
                  <a:lnTo>
                    <a:pt x="3239" y="1451"/>
                  </a:lnTo>
                  <a:lnTo>
                    <a:pt x="3239" y="1451"/>
                  </a:lnTo>
                  <a:lnTo>
                    <a:pt x="3249" y="1416"/>
                  </a:lnTo>
                  <a:lnTo>
                    <a:pt x="3253" y="1398"/>
                  </a:lnTo>
                  <a:lnTo>
                    <a:pt x="3255" y="1381"/>
                  </a:lnTo>
                  <a:lnTo>
                    <a:pt x="3255" y="1381"/>
                  </a:lnTo>
                  <a:close/>
                  <a:moveTo>
                    <a:pt x="2322" y="1895"/>
                  </a:moveTo>
                  <a:lnTo>
                    <a:pt x="2458" y="1909"/>
                  </a:lnTo>
                  <a:lnTo>
                    <a:pt x="2458" y="1909"/>
                  </a:lnTo>
                  <a:lnTo>
                    <a:pt x="2462" y="1899"/>
                  </a:lnTo>
                  <a:lnTo>
                    <a:pt x="2469" y="1887"/>
                  </a:lnTo>
                  <a:lnTo>
                    <a:pt x="2469" y="1887"/>
                  </a:lnTo>
                  <a:lnTo>
                    <a:pt x="2479" y="1876"/>
                  </a:lnTo>
                  <a:lnTo>
                    <a:pt x="2489" y="1862"/>
                  </a:lnTo>
                  <a:lnTo>
                    <a:pt x="2506" y="1831"/>
                  </a:lnTo>
                  <a:lnTo>
                    <a:pt x="2524" y="1794"/>
                  </a:lnTo>
                  <a:lnTo>
                    <a:pt x="2524" y="1794"/>
                  </a:lnTo>
                  <a:lnTo>
                    <a:pt x="2537" y="1729"/>
                  </a:lnTo>
                  <a:lnTo>
                    <a:pt x="2541" y="1706"/>
                  </a:lnTo>
                  <a:lnTo>
                    <a:pt x="2543" y="1689"/>
                  </a:lnTo>
                  <a:lnTo>
                    <a:pt x="2543" y="1677"/>
                  </a:lnTo>
                  <a:lnTo>
                    <a:pt x="2541" y="1675"/>
                  </a:lnTo>
                  <a:lnTo>
                    <a:pt x="2539" y="1677"/>
                  </a:lnTo>
                  <a:lnTo>
                    <a:pt x="2539" y="1677"/>
                  </a:lnTo>
                  <a:lnTo>
                    <a:pt x="2532" y="1683"/>
                  </a:lnTo>
                  <a:lnTo>
                    <a:pt x="2518" y="1692"/>
                  </a:lnTo>
                  <a:lnTo>
                    <a:pt x="2485" y="1712"/>
                  </a:lnTo>
                  <a:lnTo>
                    <a:pt x="2467" y="1724"/>
                  </a:lnTo>
                  <a:lnTo>
                    <a:pt x="2450" y="1735"/>
                  </a:lnTo>
                  <a:lnTo>
                    <a:pt x="2434" y="1749"/>
                  </a:lnTo>
                  <a:lnTo>
                    <a:pt x="2423" y="1763"/>
                  </a:lnTo>
                  <a:lnTo>
                    <a:pt x="2423" y="1763"/>
                  </a:lnTo>
                  <a:lnTo>
                    <a:pt x="2415" y="1776"/>
                  </a:lnTo>
                  <a:lnTo>
                    <a:pt x="2409" y="1792"/>
                  </a:lnTo>
                  <a:lnTo>
                    <a:pt x="2403" y="1807"/>
                  </a:lnTo>
                  <a:lnTo>
                    <a:pt x="2401" y="1823"/>
                  </a:lnTo>
                  <a:lnTo>
                    <a:pt x="2397" y="1848"/>
                  </a:lnTo>
                  <a:lnTo>
                    <a:pt x="2395" y="1858"/>
                  </a:lnTo>
                  <a:lnTo>
                    <a:pt x="2392" y="1864"/>
                  </a:lnTo>
                  <a:lnTo>
                    <a:pt x="2392" y="1864"/>
                  </a:lnTo>
                  <a:lnTo>
                    <a:pt x="2388" y="1868"/>
                  </a:lnTo>
                  <a:lnTo>
                    <a:pt x="2380" y="1870"/>
                  </a:lnTo>
                  <a:lnTo>
                    <a:pt x="2366" y="1870"/>
                  </a:lnTo>
                  <a:lnTo>
                    <a:pt x="2353" y="1868"/>
                  </a:lnTo>
                  <a:lnTo>
                    <a:pt x="2345" y="1864"/>
                  </a:lnTo>
                  <a:lnTo>
                    <a:pt x="2345" y="1864"/>
                  </a:lnTo>
                  <a:lnTo>
                    <a:pt x="2341" y="1862"/>
                  </a:lnTo>
                  <a:lnTo>
                    <a:pt x="2335" y="1864"/>
                  </a:lnTo>
                  <a:lnTo>
                    <a:pt x="2329" y="1866"/>
                  </a:lnTo>
                  <a:lnTo>
                    <a:pt x="2324" y="1868"/>
                  </a:lnTo>
                  <a:lnTo>
                    <a:pt x="2318" y="1874"/>
                  </a:lnTo>
                  <a:lnTo>
                    <a:pt x="2314" y="1880"/>
                  </a:lnTo>
                  <a:lnTo>
                    <a:pt x="2316" y="1885"/>
                  </a:lnTo>
                  <a:lnTo>
                    <a:pt x="2322" y="1895"/>
                  </a:lnTo>
                  <a:lnTo>
                    <a:pt x="2322" y="1895"/>
                  </a:lnTo>
                  <a:close/>
                  <a:moveTo>
                    <a:pt x="2314" y="484"/>
                  </a:moveTo>
                  <a:lnTo>
                    <a:pt x="2314" y="484"/>
                  </a:lnTo>
                  <a:lnTo>
                    <a:pt x="2304" y="503"/>
                  </a:lnTo>
                  <a:lnTo>
                    <a:pt x="2294" y="521"/>
                  </a:lnTo>
                  <a:lnTo>
                    <a:pt x="2281" y="554"/>
                  </a:lnTo>
                  <a:lnTo>
                    <a:pt x="2267" y="583"/>
                  </a:lnTo>
                  <a:lnTo>
                    <a:pt x="2261" y="597"/>
                  </a:lnTo>
                  <a:lnTo>
                    <a:pt x="2252" y="609"/>
                  </a:lnTo>
                  <a:lnTo>
                    <a:pt x="2252" y="609"/>
                  </a:lnTo>
                  <a:lnTo>
                    <a:pt x="2232" y="630"/>
                  </a:lnTo>
                  <a:lnTo>
                    <a:pt x="2215" y="648"/>
                  </a:lnTo>
                  <a:lnTo>
                    <a:pt x="2205" y="657"/>
                  </a:lnTo>
                  <a:lnTo>
                    <a:pt x="2199" y="665"/>
                  </a:lnTo>
                  <a:lnTo>
                    <a:pt x="2193" y="675"/>
                  </a:lnTo>
                  <a:lnTo>
                    <a:pt x="2189" y="686"/>
                  </a:lnTo>
                  <a:lnTo>
                    <a:pt x="2189" y="686"/>
                  </a:lnTo>
                  <a:lnTo>
                    <a:pt x="2178" y="739"/>
                  </a:lnTo>
                  <a:lnTo>
                    <a:pt x="2170" y="770"/>
                  </a:lnTo>
                  <a:lnTo>
                    <a:pt x="2166" y="803"/>
                  </a:lnTo>
                  <a:lnTo>
                    <a:pt x="2166" y="803"/>
                  </a:lnTo>
                  <a:lnTo>
                    <a:pt x="2164" y="813"/>
                  </a:lnTo>
                  <a:lnTo>
                    <a:pt x="2160" y="825"/>
                  </a:lnTo>
                  <a:lnTo>
                    <a:pt x="2149" y="850"/>
                  </a:lnTo>
                  <a:lnTo>
                    <a:pt x="2131" y="881"/>
                  </a:lnTo>
                  <a:lnTo>
                    <a:pt x="2113" y="911"/>
                  </a:lnTo>
                  <a:lnTo>
                    <a:pt x="2080" y="961"/>
                  </a:lnTo>
                  <a:lnTo>
                    <a:pt x="2065" y="983"/>
                  </a:lnTo>
                  <a:lnTo>
                    <a:pt x="2065" y="983"/>
                  </a:lnTo>
                  <a:lnTo>
                    <a:pt x="2061" y="989"/>
                  </a:lnTo>
                  <a:lnTo>
                    <a:pt x="2055" y="1000"/>
                  </a:lnTo>
                  <a:lnTo>
                    <a:pt x="2055" y="1008"/>
                  </a:lnTo>
                  <a:lnTo>
                    <a:pt x="2055" y="1012"/>
                  </a:lnTo>
                  <a:lnTo>
                    <a:pt x="2061" y="1014"/>
                  </a:lnTo>
                  <a:lnTo>
                    <a:pt x="2073" y="1014"/>
                  </a:lnTo>
                  <a:lnTo>
                    <a:pt x="2073" y="1014"/>
                  </a:lnTo>
                  <a:lnTo>
                    <a:pt x="2086" y="1010"/>
                  </a:lnTo>
                  <a:lnTo>
                    <a:pt x="2102" y="1002"/>
                  </a:lnTo>
                  <a:lnTo>
                    <a:pt x="2115" y="991"/>
                  </a:lnTo>
                  <a:lnTo>
                    <a:pt x="2131" y="979"/>
                  </a:lnTo>
                  <a:lnTo>
                    <a:pt x="2147" y="965"/>
                  </a:lnTo>
                  <a:lnTo>
                    <a:pt x="2160" y="948"/>
                  </a:lnTo>
                  <a:lnTo>
                    <a:pt x="2189" y="913"/>
                  </a:lnTo>
                  <a:lnTo>
                    <a:pt x="2189" y="913"/>
                  </a:lnTo>
                  <a:lnTo>
                    <a:pt x="2203" y="891"/>
                  </a:lnTo>
                  <a:lnTo>
                    <a:pt x="2219" y="864"/>
                  </a:lnTo>
                  <a:lnTo>
                    <a:pt x="2250" y="803"/>
                  </a:lnTo>
                  <a:lnTo>
                    <a:pt x="2275" y="745"/>
                  </a:lnTo>
                  <a:lnTo>
                    <a:pt x="2285" y="720"/>
                  </a:lnTo>
                  <a:lnTo>
                    <a:pt x="2290" y="702"/>
                  </a:lnTo>
                  <a:lnTo>
                    <a:pt x="2290" y="702"/>
                  </a:lnTo>
                  <a:lnTo>
                    <a:pt x="2300" y="673"/>
                  </a:lnTo>
                  <a:lnTo>
                    <a:pt x="2310" y="648"/>
                  </a:lnTo>
                  <a:lnTo>
                    <a:pt x="2320" y="620"/>
                  </a:lnTo>
                  <a:lnTo>
                    <a:pt x="2329" y="593"/>
                  </a:lnTo>
                  <a:lnTo>
                    <a:pt x="2329" y="593"/>
                  </a:lnTo>
                  <a:lnTo>
                    <a:pt x="2337" y="564"/>
                  </a:lnTo>
                  <a:lnTo>
                    <a:pt x="2343" y="531"/>
                  </a:lnTo>
                  <a:lnTo>
                    <a:pt x="2349" y="505"/>
                  </a:lnTo>
                  <a:lnTo>
                    <a:pt x="2353" y="492"/>
                  </a:lnTo>
                  <a:lnTo>
                    <a:pt x="2353" y="492"/>
                  </a:lnTo>
                  <a:lnTo>
                    <a:pt x="2355" y="488"/>
                  </a:lnTo>
                  <a:lnTo>
                    <a:pt x="2353" y="480"/>
                  </a:lnTo>
                  <a:lnTo>
                    <a:pt x="2351" y="472"/>
                  </a:lnTo>
                  <a:lnTo>
                    <a:pt x="2347" y="464"/>
                  </a:lnTo>
                  <a:lnTo>
                    <a:pt x="2341" y="460"/>
                  </a:lnTo>
                  <a:lnTo>
                    <a:pt x="2337" y="460"/>
                  </a:lnTo>
                  <a:lnTo>
                    <a:pt x="2333" y="462"/>
                  </a:lnTo>
                  <a:lnTo>
                    <a:pt x="2329" y="464"/>
                  </a:lnTo>
                  <a:lnTo>
                    <a:pt x="2325" y="468"/>
                  </a:lnTo>
                  <a:lnTo>
                    <a:pt x="2314" y="484"/>
                  </a:lnTo>
                  <a:lnTo>
                    <a:pt x="2314" y="484"/>
                  </a:lnTo>
                  <a:close/>
                  <a:moveTo>
                    <a:pt x="2119" y="1872"/>
                  </a:moveTo>
                  <a:lnTo>
                    <a:pt x="2195" y="1880"/>
                  </a:lnTo>
                  <a:lnTo>
                    <a:pt x="2195" y="1880"/>
                  </a:lnTo>
                  <a:lnTo>
                    <a:pt x="2187" y="1835"/>
                  </a:lnTo>
                  <a:lnTo>
                    <a:pt x="2185" y="1813"/>
                  </a:lnTo>
                  <a:lnTo>
                    <a:pt x="2182" y="1802"/>
                  </a:lnTo>
                  <a:lnTo>
                    <a:pt x="2182" y="1802"/>
                  </a:lnTo>
                  <a:lnTo>
                    <a:pt x="2168" y="1774"/>
                  </a:lnTo>
                  <a:lnTo>
                    <a:pt x="2162" y="1759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8" y="1745"/>
                  </a:lnTo>
                  <a:lnTo>
                    <a:pt x="2156" y="1745"/>
                  </a:lnTo>
                  <a:lnTo>
                    <a:pt x="2150" y="1745"/>
                  </a:lnTo>
                  <a:lnTo>
                    <a:pt x="2141" y="1751"/>
                  </a:lnTo>
                  <a:lnTo>
                    <a:pt x="2137" y="1751"/>
                  </a:lnTo>
                  <a:lnTo>
                    <a:pt x="2137" y="1751"/>
                  </a:lnTo>
                  <a:lnTo>
                    <a:pt x="2137" y="1745"/>
                  </a:lnTo>
                  <a:lnTo>
                    <a:pt x="2141" y="1731"/>
                  </a:lnTo>
                  <a:lnTo>
                    <a:pt x="2150" y="1708"/>
                  </a:lnTo>
                  <a:lnTo>
                    <a:pt x="2150" y="1708"/>
                  </a:lnTo>
                  <a:lnTo>
                    <a:pt x="2162" y="1681"/>
                  </a:lnTo>
                  <a:lnTo>
                    <a:pt x="2168" y="1655"/>
                  </a:lnTo>
                  <a:lnTo>
                    <a:pt x="2172" y="1632"/>
                  </a:lnTo>
                  <a:lnTo>
                    <a:pt x="2172" y="1612"/>
                  </a:lnTo>
                  <a:lnTo>
                    <a:pt x="2170" y="1597"/>
                  </a:lnTo>
                  <a:lnTo>
                    <a:pt x="2168" y="1585"/>
                  </a:lnTo>
                  <a:lnTo>
                    <a:pt x="2166" y="1575"/>
                  </a:lnTo>
                  <a:lnTo>
                    <a:pt x="2166" y="1575"/>
                  </a:lnTo>
                  <a:lnTo>
                    <a:pt x="2172" y="1562"/>
                  </a:lnTo>
                  <a:lnTo>
                    <a:pt x="2184" y="1533"/>
                  </a:lnTo>
                  <a:lnTo>
                    <a:pt x="2191" y="1519"/>
                  </a:lnTo>
                  <a:lnTo>
                    <a:pt x="2199" y="1507"/>
                  </a:lnTo>
                  <a:lnTo>
                    <a:pt x="2203" y="1503"/>
                  </a:lnTo>
                  <a:lnTo>
                    <a:pt x="2207" y="1501"/>
                  </a:lnTo>
                  <a:lnTo>
                    <a:pt x="2211" y="1503"/>
                  </a:lnTo>
                  <a:lnTo>
                    <a:pt x="2213" y="1505"/>
                  </a:lnTo>
                  <a:lnTo>
                    <a:pt x="2213" y="1505"/>
                  </a:lnTo>
                  <a:lnTo>
                    <a:pt x="2219" y="1513"/>
                  </a:lnTo>
                  <a:lnTo>
                    <a:pt x="2222" y="1517"/>
                  </a:lnTo>
                  <a:lnTo>
                    <a:pt x="2234" y="1527"/>
                  </a:lnTo>
                  <a:lnTo>
                    <a:pt x="2238" y="1533"/>
                  </a:lnTo>
                  <a:lnTo>
                    <a:pt x="2240" y="1538"/>
                  </a:lnTo>
                  <a:lnTo>
                    <a:pt x="2244" y="1548"/>
                  </a:lnTo>
                  <a:lnTo>
                    <a:pt x="2244" y="1560"/>
                  </a:lnTo>
                  <a:lnTo>
                    <a:pt x="2244" y="1560"/>
                  </a:lnTo>
                  <a:lnTo>
                    <a:pt x="2244" y="1628"/>
                  </a:lnTo>
                  <a:lnTo>
                    <a:pt x="2246" y="1665"/>
                  </a:lnTo>
                  <a:lnTo>
                    <a:pt x="2244" y="1692"/>
                  </a:lnTo>
                  <a:lnTo>
                    <a:pt x="2244" y="1692"/>
                  </a:lnTo>
                  <a:lnTo>
                    <a:pt x="2242" y="1728"/>
                  </a:lnTo>
                  <a:lnTo>
                    <a:pt x="2242" y="1776"/>
                  </a:lnTo>
                  <a:lnTo>
                    <a:pt x="2242" y="1817"/>
                  </a:lnTo>
                  <a:lnTo>
                    <a:pt x="2242" y="1829"/>
                  </a:lnTo>
                  <a:lnTo>
                    <a:pt x="2244" y="1833"/>
                  </a:lnTo>
                  <a:lnTo>
                    <a:pt x="2244" y="1833"/>
                  </a:lnTo>
                  <a:lnTo>
                    <a:pt x="2244" y="1833"/>
                  </a:lnTo>
                  <a:lnTo>
                    <a:pt x="2259" y="1811"/>
                  </a:lnTo>
                  <a:lnTo>
                    <a:pt x="2290" y="1765"/>
                  </a:lnTo>
                  <a:lnTo>
                    <a:pt x="2322" y="1714"/>
                  </a:lnTo>
                  <a:lnTo>
                    <a:pt x="2331" y="1692"/>
                  </a:lnTo>
                  <a:lnTo>
                    <a:pt x="2337" y="1677"/>
                  </a:lnTo>
                  <a:lnTo>
                    <a:pt x="2337" y="1677"/>
                  </a:lnTo>
                  <a:lnTo>
                    <a:pt x="2341" y="1646"/>
                  </a:lnTo>
                  <a:lnTo>
                    <a:pt x="2347" y="1609"/>
                  </a:lnTo>
                  <a:lnTo>
                    <a:pt x="2347" y="1591"/>
                  </a:lnTo>
                  <a:lnTo>
                    <a:pt x="2345" y="1573"/>
                  </a:lnTo>
                  <a:lnTo>
                    <a:pt x="2343" y="1560"/>
                  </a:lnTo>
                  <a:lnTo>
                    <a:pt x="2341" y="1556"/>
                  </a:lnTo>
                  <a:lnTo>
                    <a:pt x="2337" y="1552"/>
                  </a:lnTo>
                  <a:lnTo>
                    <a:pt x="2337" y="1552"/>
                  </a:lnTo>
                  <a:lnTo>
                    <a:pt x="2325" y="1538"/>
                  </a:lnTo>
                  <a:lnTo>
                    <a:pt x="2316" y="1527"/>
                  </a:lnTo>
                  <a:lnTo>
                    <a:pt x="2306" y="1513"/>
                  </a:lnTo>
                  <a:lnTo>
                    <a:pt x="2283" y="1474"/>
                  </a:lnTo>
                  <a:lnTo>
                    <a:pt x="2283" y="1474"/>
                  </a:lnTo>
                  <a:lnTo>
                    <a:pt x="2308" y="1375"/>
                  </a:lnTo>
                  <a:lnTo>
                    <a:pt x="2325" y="1297"/>
                  </a:lnTo>
                  <a:lnTo>
                    <a:pt x="2337" y="1240"/>
                  </a:lnTo>
                  <a:lnTo>
                    <a:pt x="2337" y="1240"/>
                  </a:lnTo>
                  <a:lnTo>
                    <a:pt x="2345" y="1201"/>
                  </a:lnTo>
                  <a:lnTo>
                    <a:pt x="2353" y="1160"/>
                  </a:lnTo>
                  <a:lnTo>
                    <a:pt x="2368" y="1100"/>
                  </a:lnTo>
                  <a:lnTo>
                    <a:pt x="2368" y="1100"/>
                  </a:lnTo>
                  <a:lnTo>
                    <a:pt x="2380" y="1069"/>
                  </a:lnTo>
                  <a:lnTo>
                    <a:pt x="2397" y="1024"/>
                  </a:lnTo>
                  <a:lnTo>
                    <a:pt x="2430" y="944"/>
                  </a:lnTo>
                  <a:lnTo>
                    <a:pt x="2430" y="944"/>
                  </a:lnTo>
                  <a:lnTo>
                    <a:pt x="2460" y="885"/>
                  </a:lnTo>
                  <a:lnTo>
                    <a:pt x="2477" y="850"/>
                  </a:lnTo>
                  <a:lnTo>
                    <a:pt x="2477" y="850"/>
                  </a:lnTo>
                  <a:lnTo>
                    <a:pt x="2450" y="973"/>
                  </a:lnTo>
                  <a:lnTo>
                    <a:pt x="2429" y="1067"/>
                  </a:lnTo>
                  <a:lnTo>
                    <a:pt x="2415" y="1131"/>
                  </a:lnTo>
                  <a:lnTo>
                    <a:pt x="2415" y="1131"/>
                  </a:lnTo>
                  <a:lnTo>
                    <a:pt x="2411" y="1162"/>
                  </a:lnTo>
                  <a:lnTo>
                    <a:pt x="2407" y="1189"/>
                  </a:lnTo>
                  <a:lnTo>
                    <a:pt x="2407" y="1215"/>
                  </a:lnTo>
                  <a:lnTo>
                    <a:pt x="2407" y="1240"/>
                  </a:lnTo>
                  <a:lnTo>
                    <a:pt x="2407" y="1240"/>
                  </a:lnTo>
                  <a:lnTo>
                    <a:pt x="2411" y="1283"/>
                  </a:lnTo>
                  <a:lnTo>
                    <a:pt x="2411" y="1303"/>
                  </a:lnTo>
                  <a:lnTo>
                    <a:pt x="2407" y="1334"/>
                  </a:lnTo>
                  <a:lnTo>
                    <a:pt x="2407" y="1334"/>
                  </a:lnTo>
                  <a:lnTo>
                    <a:pt x="2405" y="1349"/>
                  </a:lnTo>
                  <a:lnTo>
                    <a:pt x="2405" y="1363"/>
                  </a:lnTo>
                  <a:lnTo>
                    <a:pt x="2407" y="1377"/>
                  </a:lnTo>
                  <a:lnTo>
                    <a:pt x="2407" y="1382"/>
                  </a:lnTo>
                  <a:lnTo>
                    <a:pt x="2407" y="1386"/>
                  </a:lnTo>
                  <a:lnTo>
                    <a:pt x="2405" y="1390"/>
                  </a:lnTo>
                  <a:lnTo>
                    <a:pt x="2399" y="1396"/>
                  </a:lnTo>
                  <a:lnTo>
                    <a:pt x="2399" y="1396"/>
                  </a:lnTo>
                  <a:lnTo>
                    <a:pt x="2372" y="1419"/>
                  </a:lnTo>
                  <a:lnTo>
                    <a:pt x="2360" y="1431"/>
                  </a:lnTo>
                  <a:lnTo>
                    <a:pt x="2353" y="1443"/>
                  </a:lnTo>
                  <a:lnTo>
                    <a:pt x="2353" y="1443"/>
                  </a:lnTo>
                  <a:lnTo>
                    <a:pt x="2347" y="1457"/>
                  </a:lnTo>
                  <a:lnTo>
                    <a:pt x="2341" y="1472"/>
                  </a:lnTo>
                  <a:lnTo>
                    <a:pt x="2339" y="1482"/>
                  </a:lnTo>
                  <a:lnTo>
                    <a:pt x="2341" y="1484"/>
                  </a:lnTo>
                  <a:lnTo>
                    <a:pt x="2345" y="1482"/>
                  </a:lnTo>
                  <a:lnTo>
                    <a:pt x="2345" y="1482"/>
                  </a:lnTo>
                  <a:lnTo>
                    <a:pt x="2362" y="1470"/>
                  </a:lnTo>
                  <a:lnTo>
                    <a:pt x="2368" y="1466"/>
                  </a:lnTo>
                  <a:lnTo>
                    <a:pt x="2392" y="1451"/>
                  </a:lnTo>
                  <a:lnTo>
                    <a:pt x="2392" y="1451"/>
                  </a:lnTo>
                  <a:lnTo>
                    <a:pt x="2390" y="1511"/>
                  </a:lnTo>
                  <a:lnTo>
                    <a:pt x="2390" y="1554"/>
                  </a:lnTo>
                  <a:lnTo>
                    <a:pt x="2390" y="1568"/>
                  </a:lnTo>
                  <a:lnTo>
                    <a:pt x="2392" y="1575"/>
                  </a:lnTo>
                  <a:lnTo>
                    <a:pt x="2392" y="1575"/>
                  </a:lnTo>
                  <a:lnTo>
                    <a:pt x="2394" y="1575"/>
                  </a:lnTo>
                  <a:lnTo>
                    <a:pt x="2397" y="1575"/>
                  </a:lnTo>
                  <a:lnTo>
                    <a:pt x="2401" y="1572"/>
                  </a:lnTo>
                  <a:lnTo>
                    <a:pt x="2407" y="1566"/>
                  </a:lnTo>
                  <a:lnTo>
                    <a:pt x="2413" y="1558"/>
                  </a:lnTo>
                  <a:lnTo>
                    <a:pt x="2419" y="1546"/>
                  </a:lnTo>
                  <a:lnTo>
                    <a:pt x="2425" y="1531"/>
                  </a:lnTo>
                  <a:lnTo>
                    <a:pt x="2430" y="1513"/>
                  </a:lnTo>
                  <a:lnTo>
                    <a:pt x="2430" y="1513"/>
                  </a:lnTo>
                  <a:lnTo>
                    <a:pt x="2442" y="1478"/>
                  </a:lnTo>
                  <a:lnTo>
                    <a:pt x="2456" y="1445"/>
                  </a:lnTo>
                  <a:lnTo>
                    <a:pt x="2464" y="1416"/>
                  </a:lnTo>
                  <a:lnTo>
                    <a:pt x="2467" y="1398"/>
                  </a:lnTo>
                  <a:lnTo>
                    <a:pt x="2469" y="1381"/>
                  </a:lnTo>
                  <a:lnTo>
                    <a:pt x="2469" y="1381"/>
                  </a:lnTo>
                  <a:lnTo>
                    <a:pt x="2471" y="1312"/>
                  </a:lnTo>
                  <a:lnTo>
                    <a:pt x="2477" y="1275"/>
                  </a:lnTo>
                  <a:lnTo>
                    <a:pt x="2485" y="1232"/>
                  </a:lnTo>
                  <a:lnTo>
                    <a:pt x="2485" y="1232"/>
                  </a:lnTo>
                  <a:lnTo>
                    <a:pt x="2489" y="1211"/>
                  </a:lnTo>
                  <a:lnTo>
                    <a:pt x="2493" y="1195"/>
                  </a:lnTo>
                  <a:lnTo>
                    <a:pt x="2495" y="1168"/>
                  </a:lnTo>
                  <a:lnTo>
                    <a:pt x="2499" y="1156"/>
                  </a:lnTo>
                  <a:lnTo>
                    <a:pt x="2500" y="1143"/>
                  </a:lnTo>
                  <a:lnTo>
                    <a:pt x="2506" y="1127"/>
                  </a:lnTo>
                  <a:lnTo>
                    <a:pt x="2516" y="1108"/>
                  </a:lnTo>
                  <a:lnTo>
                    <a:pt x="2516" y="1108"/>
                  </a:lnTo>
                  <a:lnTo>
                    <a:pt x="2534" y="1074"/>
                  </a:lnTo>
                  <a:lnTo>
                    <a:pt x="2539" y="1065"/>
                  </a:lnTo>
                  <a:lnTo>
                    <a:pt x="2543" y="1055"/>
                  </a:lnTo>
                  <a:lnTo>
                    <a:pt x="2545" y="1043"/>
                  </a:lnTo>
                  <a:lnTo>
                    <a:pt x="2547" y="1030"/>
                  </a:lnTo>
                  <a:lnTo>
                    <a:pt x="2547" y="991"/>
                  </a:lnTo>
                  <a:lnTo>
                    <a:pt x="2547" y="991"/>
                  </a:lnTo>
                  <a:lnTo>
                    <a:pt x="2543" y="934"/>
                  </a:lnTo>
                  <a:lnTo>
                    <a:pt x="2539" y="874"/>
                  </a:lnTo>
                  <a:lnTo>
                    <a:pt x="2532" y="803"/>
                  </a:lnTo>
                  <a:lnTo>
                    <a:pt x="2532" y="803"/>
                  </a:lnTo>
                  <a:lnTo>
                    <a:pt x="2530" y="757"/>
                  </a:lnTo>
                  <a:lnTo>
                    <a:pt x="2530" y="722"/>
                  </a:lnTo>
                  <a:lnTo>
                    <a:pt x="2532" y="694"/>
                  </a:lnTo>
                  <a:lnTo>
                    <a:pt x="2532" y="694"/>
                  </a:lnTo>
                  <a:lnTo>
                    <a:pt x="2541" y="659"/>
                  </a:lnTo>
                  <a:lnTo>
                    <a:pt x="2557" y="609"/>
                  </a:lnTo>
                  <a:lnTo>
                    <a:pt x="2578" y="546"/>
                  </a:lnTo>
                  <a:lnTo>
                    <a:pt x="2563" y="507"/>
                  </a:lnTo>
                  <a:lnTo>
                    <a:pt x="2563" y="507"/>
                  </a:lnTo>
                  <a:lnTo>
                    <a:pt x="2545" y="550"/>
                  </a:lnTo>
                  <a:lnTo>
                    <a:pt x="2508" y="646"/>
                  </a:lnTo>
                  <a:lnTo>
                    <a:pt x="2485" y="696"/>
                  </a:lnTo>
                  <a:lnTo>
                    <a:pt x="2464" y="743"/>
                  </a:lnTo>
                  <a:lnTo>
                    <a:pt x="2444" y="778"/>
                  </a:lnTo>
                  <a:lnTo>
                    <a:pt x="2436" y="790"/>
                  </a:lnTo>
                  <a:lnTo>
                    <a:pt x="2430" y="796"/>
                  </a:lnTo>
                  <a:lnTo>
                    <a:pt x="2430" y="796"/>
                  </a:lnTo>
                  <a:lnTo>
                    <a:pt x="2421" y="802"/>
                  </a:lnTo>
                  <a:lnTo>
                    <a:pt x="2411" y="805"/>
                  </a:lnTo>
                  <a:lnTo>
                    <a:pt x="2395" y="811"/>
                  </a:lnTo>
                  <a:lnTo>
                    <a:pt x="2392" y="817"/>
                  </a:lnTo>
                  <a:lnTo>
                    <a:pt x="2388" y="823"/>
                  </a:lnTo>
                  <a:lnTo>
                    <a:pt x="2384" y="831"/>
                  </a:lnTo>
                  <a:lnTo>
                    <a:pt x="2384" y="842"/>
                  </a:lnTo>
                  <a:lnTo>
                    <a:pt x="2384" y="842"/>
                  </a:lnTo>
                  <a:lnTo>
                    <a:pt x="2384" y="854"/>
                  </a:lnTo>
                  <a:lnTo>
                    <a:pt x="2388" y="864"/>
                  </a:lnTo>
                  <a:lnTo>
                    <a:pt x="2392" y="878"/>
                  </a:lnTo>
                  <a:lnTo>
                    <a:pt x="2390" y="883"/>
                  </a:lnTo>
                  <a:lnTo>
                    <a:pt x="2388" y="893"/>
                  </a:lnTo>
                  <a:lnTo>
                    <a:pt x="2380" y="905"/>
                  </a:lnTo>
                  <a:lnTo>
                    <a:pt x="2368" y="920"/>
                  </a:lnTo>
                  <a:lnTo>
                    <a:pt x="2368" y="920"/>
                  </a:lnTo>
                  <a:lnTo>
                    <a:pt x="2343" y="950"/>
                  </a:lnTo>
                  <a:lnTo>
                    <a:pt x="2324" y="969"/>
                  </a:lnTo>
                  <a:lnTo>
                    <a:pt x="2316" y="979"/>
                  </a:lnTo>
                  <a:lnTo>
                    <a:pt x="2310" y="989"/>
                  </a:lnTo>
                  <a:lnTo>
                    <a:pt x="2304" y="1000"/>
                  </a:lnTo>
                  <a:lnTo>
                    <a:pt x="2298" y="1014"/>
                  </a:lnTo>
                  <a:lnTo>
                    <a:pt x="2298" y="1014"/>
                  </a:lnTo>
                  <a:lnTo>
                    <a:pt x="2271" y="1104"/>
                  </a:lnTo>
                  <a:lnTo>
                    <a:pt x="2257" y="1150"/>
                  </a:lnTo>
                  <a:lnTo>
                    <a:pt x="2254" y="1170"/>
                  </a:lnTo>
                  <a:lnTo>
                    <a:pt x="2252" y="1186"/>
                  </a:lnTo>
                  <a:lnTo>
                    <a:pt x="2252" y="1186"/>
                  </a:lnTo>
                  <a:lnTo>
                    <a:pt x="2250" y="1199"/>
                  </a:lnTo>
                  <a:lnTo>
                    <a:pt x="2250" y="1203"/>
                  </a:lnTo>
                  <a:lnTo>
                    <a:pt x="2244" y="1217"/>
                  </a:lnTo>
                  <a:lnTo>
                    <a:pt x="2236" y="1256"/>
                  </a:lnTo>
                  <a:lnTo>
                    <a:pt x="2236" y="1256"/>
                  </a:lnTo>
                  <a:lnTo>
                    <a:pt x="2215" y="1365"/>
                  </a:lnTo>
                  <a:lnTo>
                    <a:pt x="2205" y="1410"/>
                  </a:lnTo>
                  <a:lnTo>
                    <a:pt x="2197" y="1435"/>
                  </a:lnTo>
                  <a:lnTo>
                    <a:pt x="2197" y="1435"/>
                  </a:lnTo>
                  <a:lnTo>
                    <a:pt x="2182" y="1474"/>
                  </a:lnTo>
                  <a:lnTo>
                    <a:pt x="2182" y="1474"/>
                  </a:lnTo>
                  <a:lnTo>
                    <a:pt x="2176" y="1490"/>
                  </a:lnTo>
                  <a:lnTo>
                    <a:pt x="2170" y="1497"/>
                  </a:lnTo>
                  <a:lnTo>
                    <a:pt x="2158" y="1513"/>
                  </a:lnTo>
                  <a:lnTo>
                    <a:pt x="2158" y="1513"/>
                  </a:lnTo>
                  <a:lnTo>
                    <a:pt x="2113" y="1562"/>
                  </a:lnTo>
                  <a:lnTo>
                    <a:pt x="2073" y="1607"/>
                  </a:lnTo>
                  <a:lnTo>
                    <a:pt x="2073" y="1607"/>
                  </a:lnTo>
                  <a:lnTo>
                    <a:pt x="2071" y="1609"/>
                  </a:lnTo>
                  <a:lnTo>
                    <a:pt x="2069" y="1607"/>
                  </a:lnTo>
                  <a:lnTo>
                    <a:pt x="2063" y="1603"/>
                  </a:lnTo>
                  <a:lnTo>
                    <a:pt x="2061" y="1603"/>
                  </a:lnTo>
                  <a:lnTo>
                    <a:pt x="2055" y="1605"/>
                  </a:lnTo>
                  <a:lnTo>
                    <a:pt x="2049" y="1611"/>
                  </a:lnTo>
                  <a:lnTo>
                    <a:pt x="2042" y="1622"/>
                  </a:lnTo>
                  <a:lnTo>
                    <a:pt x="2042" y="1622"/>
                  </a:lnTo>
                  <a:lnTo>
                    <a:pt x="2032" y="1634"/>
                  </a:lnTo>
                  <a:lnTo>
                    <a:pt x="2024" y="1642"/>
                  </a:lnTo>
                  <a:lnTo>
                    <a:pt x="2010" y="1648"/>
                  </a:lnTo>
                  <a:lnTo>
                    <a:pt x="2007" y="1653"/>
                  </a:lnTo>
                  <a:lnTo>
                    <a:pt x="2007" y="1661"/>
                  </a:lnTo>
                  <a:lnTo>
                    <a:pt x="2010" y="1673"/>
                  </a:lnTo>
                  <a:lnTo>
                    <a:pt x="2018" y="1692"/>
                  </a:lnTo>
                  <a:lnTo>
                    <a:pt x="2018" y="1692"/>
                  </a:lnTo>
                  <a:lnTo>
                    <a:pt x="2038" y="1733"/>
                  </a:lnTo>
                  <a:lnTo>
                    <a:pt x="2057" y="1765"/>
                  </a:lnTo>
                  <a:lnTo>
                    <a:pt x="2073" y="1790"/>
                  </a:lnTo>
                  <a:lnTo>
                    <a:pt x="2088" y="1809"/>
                  </a:lnTo>
                  <a:lnTo>
                    <a:pt x="2088" y="1809"/>
                  </a:lnTo>
                  <a:lnTo>
                    <a:pt x="2094" y="1817"/>
                  </a:lnTo>
                  <a:lnTo>
                    <a:pt x="2100" y="1821"/>
                  </a:lnTo>
                  <a:lnTo>
                    <a:pt x="2106" y="1825"/>
                  </a:lnTo>
                  <a:lnTo>
                    <a:pt x="2110" y="1831"/>
                  </a:lnTo>
                  <a:lnTo>
                    <a:pt x="2112" y="1839"/>
                  </a:lnTo>
                  <a:lnTo>
                    <a:pt x="2119" y="1872"/>
                  </a:lnTo>
                  <a:lnTo>
                    <a:pt x="2119" y="1872"/>
                  </a:lnTo>
                  <a:close/>
                  <a:moveTo>
                    <a:pt x="1925" y="234"/>
                  </a:moveTo>
                  <a:lnTo>
                    <a:pt x="1925" y="234"/>
                  </a:lnTo>
                  <a:lnTo>
                    <a:pt x="1929" y="248"/>
                  </a:lnTo>
                  <a:lnTo>
                    <a:pt x="1933" y="262"/>
                  </a:lnTo>
                  <a:lnTo>
                    <a:pt x="1935" y="277"/>
                  </a:lnTo>
                  <a:lnTo>
                    <a:pt x="1935" y="299"/>
                  </a:lnTo>
                  <a:lnTo>
                    <a:pt x="1933" y="322"/>
                  </a:lnTo>
                  <a:lnTo>
                    <a:pt x="1927" y="347"/>
                  </a:lnTo>
                  <a:lnTo>
                    <a:pt x="1917" y="375"/>
                  </a:lnTo>
                  <a:lnTo>
                    <a:pt x="1917" y="375"/>
                  </a:lnTo>
                  <a:lnTo>
                    <a:pt x="1888" y="441"/>
                  </a:lnTo>
                  <a:lnTo>
                    <a:pt x="1878" y="460"/>
                  </a:lnTo>
                  <a:lnTo>
                    <a:pt x="1878" y="460"/>
                  </a:lnTo>
                  <a:lnTo>
                    <a:pt x="1870" y="492"/>
                  </a:lnTo>
                  <a:lnTo>
                    <a:pt x="1863" y="531"/>
                  </a:lnTo>
                  <a:lnTo>
                    <a:pt x="1863" y="531"/>
                  </a:lnTo>
                  <a:lnTo>
                    <a:pt x="1861" y="538"/>
                  </a:lnTo>
                  <a:lnTo>
                    <a:pt x="1861" y="542"/>
                  </a:lnTo>
                  <a:lnTo>
                    <a:pt x="1863" y="550"/>
                  </a:lnTo>
                  <a:lnTo>
                    <a:pt x="1863" y="554"/>
                  </a:lnTo>
                  <a:lnTo>
                    <a:pt x="1859" y="562"/>
                  </a:lnTo>
                  <a:lnTo>
                    <a:pt x="1847" y="585"/>
                  </a:lnTo>
                  <a:lnTo>
                    <a:pt x="1847" y="585"/>
                  </a:lnTo>
                  <a:lnTo>
                    <a:pt x="1835" y="603"/>
                  </a:lnTo>
                  <a:lnTo>
                    <a:pt x="1820" y="622"/>
                  </a:lnTo>
                  <a:lnTo>
                    <a:pt x="1789" y="657"/>
                  </a:lnTo>
                  <a:lnTo>
                    <a:pt x="1762" y="688"/>
                  </a:lnTo>
                  <a:lnTo>
                    <a:pt x="1754" y="698"/>
                  </a:lnTo>
                  <a:lnTo>
                    <a:pt x="1754" y="700"/>
                  </a:lnTo>
                  <a:lnTo>
                    <a:pt x="1754" y="702"/>
                  </a:lnTo>
                  <a:lnTo>
                    <a:pt x="1754" y="702"/>
                  </a:lnTo>
                  <a:lnTo>
                    <a:pt x="1760" y="702"/>
                  </a:lnTo>
                  <a:lnTo>
                    <a:pt x="1771" y="696"/>
                  </a:lnTo>
                  <a:lnTo>
                    <a:pt x="1804" y="677"/>
                  </a:lnTo>
                  <a:lnTo>
                    <a:pt x="1835" y="653"/>
                  </a:lnTo>
                  <a:lnTo>
                    <a:pt x="1847" y="642"/>
                  </a:lnTo>
                  <a:lnTo>
                    <a:pt x="1855" y="632"/>
                  </a:lnTo>
                  <a:lnTo>
                    <a:pt x="1855" y="632"/>
                  </a:lnTo>
                  <a:lnTo>
                    <a:pt x="1865" y="609"/>
                  </a:lnTo>
                  <a:lnTo>
                    <a:pt x="1876" y="579"/>
                  </a:lnTo>
                  <a:lnTo>
                    <a:pt x="1890" y="550"/>
                  </a:lnTo>
                  <a:lnTo>
                    <a:pt x="1896" y="538"/>
                  </a:lnTo>
                  <a:lnTo>
                    <a:pt x="1902" y="531"/>
                  </a:lnTo>
                  <a:lnTo>
                    <a:pt x="1902" y="531"/>
                  </a:lnTo>
                  <a:lnTo>
                    <a:pt x="1915" y="515"/>
                  </a:lnTo>
                  <a:lnTo>
                    <a:pt x="1929" y="495"/>
                  </a:lnTo>
                  <a:lnTo>
                    <a:pt x="1956" y="453"/>
                  </a:lnTo>
                  <a:lnTo>
                    <a:pt x="1956" y="453"/>
                  </a:lnTo>
                  <a:lnTo>
                    <a:pt x="1966" y="431"/>
                  </a:lnTo>
                  <a:lnTo>
                    <a:pt x="1973" y="410"/>
                  </a:lnTo>
                  <a:lnTo>
                    <a:pt x="1979" y="388"/>
                  </a:lnTo>
                  <a:lnTo>
                    <a:pt x="1979" y="367"/>
                  </a:lnTo>
                  <a:lnTo>
                    <a:pt x="1979" y="367"/>
                  </a:lnTo>
                  <a:lnTo>
                    <a:pt x="1972" y="258"/>
                  </a:lnTo>
                  <a:lnTo>
                    <a:pt x="1972" y="258"/>
                  </a:lnTo>
                  <a:lnTo>
                    <a:pt x="1948" y="244"/>
                  </a:lnTo>
                  <a:lnTo>
                    <a:pt x="1931" y="236"/>
                  </a:lnTo>
                  <a:lnTo>
                    <a:pt x="1927" y="234"/>
                  </a:lnTo>
                  <a:lnTo>
                    <a:pt x="1925" y="234"/>
                  </a:lnTo>
                  <a:lnTo>
                    <a:pt x="1925" y="234"/>
                  </a:lnTo>
                  <a:close/>
                  <a:moveTo>
                    <a:pt x="2003" y="437"/>
                  </a:moveTo>
                  <a:lnTo>
                    <a:pt x="2003" y="437"/>
                  </a:lnTo>
                  <a:lnTo>
                    <a:pt x="1995" y="464"/>
                  </a:lnTo>
                  <a:lnTo>
                    <a:pt x="1985" y="501"/>
                  </a:lnTo>
                  <a:lnTo>
                    <a:pt x="1964" y="562"/>
                  </a:lnTo>
                  <a:lnTo>
                    <a:pt x="1964" y="562"/>
                  </a:lnTo>
                  <a:lnTo>
                    <a:pt x="1956" y="579"/>
                  </a:lnTo>
                  <a:lnTo>
                    <a:pt x="1950" y="591"/>
                  </a:lnTo>
                  <a:lnTo>
                    <a:pt x="1942" y="605"/>
                  </a:lnTo>
                  <a:lnTo>
                    <a:pt x="1933" y="616"/>
                  </a:lnTo>
                  <a:lnTo>
                    <a:pt x="1933" y="616"/>
                  </a:lnTo>
                  <a:lnTo>
                    <a:pt x="1929" y="620"/>
                  </a:lnTo>
                  <a:lnTo>
                    <a:pt x="1929" y="618"/>
                  </a:lnTo>
                  <a:lnTo>
                    <a:pt x="1927" y="618"/>
                  </a:lnTo>
                  <a:lnTo>
                    <a:pt x="1911" y="634"/>
                  </a:lnTo>
                  <a:lnTo>
                    <a:pt x="1863" y="686"/>
                  </a:lnTo>
                  <a:lnTo>
                    <a:pt x="1863" y="686"/>
                  </a:lnTo>
                  <a:lnTo>
                    <a:pt x="1810" y="745"/>
                  </a:lnTo>
                  <a:lnTo>
                    <a:pt x="1783" y="772"/>
                  </a:lnTo>
                  <a:lnTo>
                    <a:pt x="1771" y="784"/>
                  </a:lnTo>
                  <a:lnTo>
                    <a:pt x="1762" y="796"/>
                  </a:lnTo>
                  <a:lnTo>
                    <a:pt x="1762" y="796"/>
                  </a:lnTo>
                  <a:lnTo>
                    <a:pt x="1730" y="839"/>
                  </a:lnTo>
                  <a:lnTo>
                    <a:pt x="1699" y="881"/>
                  </a:lnTo>
                  <a:lnTo>
                    <a:pt x="1699" y="881"/>
                  </a:lnTo>
                  <a:lnTo>
                    <a:pt x="1688" y="899"/>
                  </a:lnTo>
                  <a:lnTo>
                    <a:pt x="1668" y="936"/>
                  </a:lnTo>
                  <a:lnTo>
                    <a:pt x="1668" y="936"/>
                  </a:lnTo>
                  <a:lnTo>
                    <a:pt x="1651" y="965"/>
                  </a:lnTo>
                  <a:lnTo>
                    <a:pt x="1637" y="991"/>
                  </a:lnTo>
                  <a:lnTo>
                    <a:pt x="1621" y="1014"/>
                  </a:lnTo>
                  <a:lnTo>
                    <a:pt x="1606" y="1045"/>
                  </a:lnTo>
                  <a:lnTo>
                    <a:pt x="1606" y="1045"/>
                  </a:lnTo>
                  <a:lnTo>
                    <a:pt x="1602" y="1055"/>
                  </a:lnTo>
                  <a:lnTo>
                    <a:pt x="1600" y="1069"/>
                  </a:lnTo>
                  <a:lnTo>
                    <a:pt x="1596" y="1098"/>
                  </a:lnTo>
                  <a:lnTo>
                    <a:pt x="1596" y="1131"/>
                  </a:lnTo>
                  <a:lnTo>
                    <a:pt x="1598" y="1164"/>
                  </a:lnTo>
                  <a:lnTo>
                    <a:pt x="1602" y="1195"/>
                  </a:lnTo>
                  <a:lnTo>
                    <a:pt x="1608" y="1219"/>
                  </a:lnTo>
                  <a:lnTo>
                    <a:pt x="1612" y="1232"/>
                  </a:lnTo>
                  <a:lnTo>
                    <a:pt x="1612" y="1234"/>
                  </a:lnTo>
                  <a:lnTo>
                    <a:pt x="1614" y="1232"/>
                  </a:lnTo>
                  <a:lnTo>
                    <a:pt x="1614" y="1232"/>
                  </a:lnTo>
                  <a:lnTo>
                    <a:pt x="1620" y="1217"/>
                  </a:lnTo>
                  <a:lnTo>
                    <a:pt x="1635" y="1186"/>
                  </a:lnTo>
                  <a:lnTo>
                    <a:pt x="1676" y="1102"/>
                  </a:lnTo>
                  <a:lnTo>
                    <a:pt x="1719" y="1014"/>
                  </a:lnTo>
                  <a:lnTo>
                    <a:pt x="1746" y="959"/>
                  </a:lnTo>
                  <a:lnTo>
                    <a:pt x="1746" y="959"/>
                  </a:lnTo>
                  <a:lnTo>
                    <a:pt x="1771" y="901"/>
                  </a:lnTo>
                  <a:lnTo>
                    <a:pt x="1785" y="872"/>
                  </a:lnTo>
                  <a:lnTo>
                    <a:pt x="1800" y="842"/>
                  </a:lnTo>
                  <a:lnTo>
                    <a:pt x="1800" y="842"/>
                  </a:lnTo>
                  <a:lnTo>
                    <a:pt x="1835" y="792"/>
                  </a:lnTo>
                  <a:lnTo>
                    <a:pt x="1888" y="722"/>
                  </a:lnTo>
                  <a:lnTo>
                    <a:pt x="1913" y="690"/>
                  </a:lnTo>
                  <a:lnTo>
                    <a:pt x="1937" y="667"/>
                  </a:lnTo>
                  <a:lnTo>
                    <a:pt x="1944" y="659"/>
                  </a:lnTo>
                  <a:lnTo>
                    <a:pt x="1950" y="655"/>
                  </a:lnTo>
                  <a:lnTo>
                    <a:pt x="1954" y="655"/>
                  </a:lnTo>
                  <a:lnTo>
                    <a:pt x="1954" y="657"/>
                  </a:lnTo>
                  <a:lnTo>
                    <a:pt x="1956" y="663"/>
                  </a:lnTo>
                  <a:lnTo>
                    <a:pt x="1956" y="663"/>
                  </a:lnTo>
                  <a:lnTo>
                    <a:pt x="1956" y="694"/>
                  </a:lnTo>
                  <a:lnTo>
                    <a:pt x="1956" y="720"/>
                  </a:lnTo>
                  <a:lnTo>
                    <a:pt x="1954" y="731"/>
                  </a:lnTo>
                  <a:lnTo>
                    <a:pt x="1952" y="743"/>
                  </a:lnTo>
                  <a:lnTo>
                    <a:pt x="1946" y="755"/>
                  </a:lnTo>
                  <a:lnTo>
                    <a:pt x="1940" y="764"/>
                  </a:lnTo>
                  <a:lnTo>
                    <a:pt x="1940" y="764"/>
                  </a:lnTo>
                  <a:lnTo>
                    <a:pt x="1880" y="848"/>
                  </a:lnTo>
                  <a:lnTo>
                    <a:pt x="1853" y="891"/>
                  </a:lnTo>
                  <a:lnTo>
                    <a:pt x="1845" y="903"/>
                  </a:lnTo>
                  <a:lnTo>
                    <a:pt x="1845" y="905"/>
                  </a:lnTo>
                  <a:lnTo>
                    <a:pt x="1847" y="905"/>
                  </a:lnTo>
                  <a:lnTo>
                    <a:pt x="1847" y="905"/>
                  </a:lnTo>
                  <a:lnTo>
                    <a:pt x="1857" y="899"/>
                  </a:lnTo>
                  <a:lnTo>
                    <a:pt x="1872" y="885"/>
                  </a:lnTo>
                  <a:lnTo>
                    <a:pt x="1913" y="846"/>
                  </a:lnTo>
                  <a:lnTo>
                    <a:pt x="1933" y="825"/>
                  </a:lnTo>
                  <a:lnTo>
                    <a:pt x="1950" y="803"/>
                  </a:lnTo>
                  <a:lnTo>
                    <a:pt x="1964" y="786"/>
                  </a:lnTo>
                  <a:lnTo>
                    <a:pt x="1972" y="772"/>
                  </a:lnTo>
                  <a:lnTo>
                    <a:pt x="1972" y="772"/>
                  </a:lnTo>
                  <a:lnTo>
                    <a:pt x="1995" y="685"/>
                  </a:lnTo>
                  <a:lnTo>
                    <a:pt x="2008" y="636"/>
                  </a:lnTo>
                  <a:lnTo>
                    <a:pt x="2018" y="609"/>
                  </a:lnTo>
                  <a:lnTo>
                    <a:pt x="2018" y="609"/>
                  </a:lnTo>
                  <a:lnTo>
                    <a:pt x="2020" y="601"/>
                  </a:lnTo>
                  <a:lnTo>
                    <a:pt x="2022" y="587"/>
                  </a:lnTo>
                  <a:lnTo>
                    <a:pt x="2022" y="552"/>
                  </a:lnTo>
                  <a:lnTo>
                    <a:pt x="2018" y="507"/>
                  </a:lnTo>
                  <a:lnTo>
                    <a:pt x="2018" y="507"/>
                  </a:lnTo>
                  <a:lnTo>
                    <a:pt x="2012" y="460"/>
                  </a:lnTo>
                  <a:lnTo>
                    <a:pt x="2007" y="435"/>
                  </a:lnTo>
                  <a:lnTo>
                    <a:pt x="2005" y="431"/>
                  </a:lnTo>
                  <a:lnTo>
                    <a:pt x="2003" y="437"/>
                  </a:lnTo>
                  <a:lnTo>
                    <a:pt x="2003" y="437"/>
                  </a:lnTo>
                  <a:close/>
                  <a:moveTo>
                    <a:pt x="1684" y="242"/>
                  </a:moveTo>
                  <a:lnTo>
                    <a:pt x="1684" y="242"/>
                  </a:lnTo>
                  <a:lnTo>
                    <a:pt x="1676" y="291"/>
                  </a:lnTo>
                  <a:lnTo>
                    <a:pt x="1656" y="392"/>
                  </a:lnTo>
                  <a:lnTo>
                    <a:pt x="1645" y="449"/>
                  </a:lnTo>
                  <a:lnTo>
                    <a:pt x="1631" y="503"/>
                  </a:lnTo>
                  <a:lnTo>
                    <a:pt x="1618" y="546"/>
                  </a:lnTo>
                  <a:lnTo>
                    <a:pt x="1612" y="564"/>
                  </a:lnTo>
                  <a:lnTo>
                    <a:pt x="1606" y="577"/>
                  </a:lnTo>
                  <a:lnTo>
                    <a:pt x="1606" y="577"/>
                  </a:lnTo>
                  <a:lnTo>
                    <a:pt x="1592" y="601"/>
                  </a:lnTo>
                  <a:lnTo>
                    <a:pt x="1575" y="626"/>
                  </a:lnTo>
                  <a:lnTo>
                    <a:pt x="1534" y="679"/>
                  </a:lnTo>
                  <a:lnTo>
                    <a:pt x="1513" y="706"/>
                  </a:lnTo>
                  <a:lnTo>
                    <a:pt x="1495" y="729"/>
                  </a:lnTo>
                  <a:lnTo>
                    <a:pt x="1481" y="753"/>
                  </a:lnTo>
                  <a:lnTo>
                    <a:pt x="1474" y="772"/>
                  </a:lnTo>
                  <a:lnTo>
                    <a:pt x="1474" y="772"/>
                  </a:lnTo>
                  <a:lnTo>
                    <a:pt x="1470" y="796"/>
                  </a:lnTo>
                  <a:lnTo>
                    <a:pt x="1464" y="827"/>
                  </a:lnTo>
                  <a:lnTo>
                    <a:pt x="1456" y="899"/>
                  </a:lnTo>
                  <a:lnTo>
                    <a:pt x="1450" y="991"/>
                  </a:lnTo>
                  <a:lnTo>
                    <a:pt x="1450" y="991"/>
                  </a:lnTo>
                  <a:lnTo>
                    <a:pt x="1483" y="924"/>
                  </a:lnTo>
                  <a:lnTo>
                    <a:pt x="1511" y="874"/>
                  </a:lnTo>
                  <a:lnTo>
                    <a:pt x="1528" y="835"/>
                  </a:lnTo>
                  <a:lnTo>
                    <a:pt x="1528" y="835"/>
                  </a:lnTo>
                  <a:lnTo>
                    <a:pt x="1536" y="819"/>
                  </a:lnTo>
                  <a:lnTo>
                    <a:pt x="1551" y="796"/>
                  </a:lnTo>
                  <a:lnTo>
                    <a:pt x="1590" y="737"/>
                  </a:lnTo>
                  <a:lnTo>
                    <a:pt x="1631" y="675"/>
                  </a:lnTo>
                  <a:lnTo>
                    <a:pt x="1649" y="648"/>
                  </a:lnTo>
                  <a:lnTo>
                    <a:pt x="1660" y="624"/>
                  </a:lnTo>
                  <a:lnTo>
                    <a:pt x="1660" y="624"/>
                  </a:lnTo>
                  <a:lnTo>
                    <a:pt x="1678" y="589"/>
                  </a:lnTo>
                  <a:lnTo>
                    <a:pt x="1693" y="564"/>
                  </a:lnTo>
                  <a:lnTo>
                    <a:pt x="1697" y="552"/>
                  </a:lnTo>
                  <a:lnTo>
                    <a:pt x="1703" y="538"/>
                  </a:lnTo>
                  <a:lnTo>
                    <a:pt x="1705" y="525"/>
                  </a:lnTo>
                  <a:lnTo>
                    <a:pt x="1707" y="507"/>
                  </a:lnTo>
                  <a:lnTo>
                    <a:pt x="1707" y="507"/>
                  </a:lnTo>
                  <a:lnTo>
                    <a:pt x="1711" y="460"/>
                  </a:lnTo>
                  <a:lnTo>
                    <a:pt x="1717" y="402"/>
                  </a:lnTo>
                  <a:lnTo>
                    <a:pt x="1721" y="353"/>
                  </a:lnTo>
                  <a:lnTo>
                    <a:pt x="1723" y="328"/>
                  </a:lnTo>
                  <a:lnTo>
                    <a:pt x="1723" y="328"/>
                  </a:lnTo>
                  <a:lnTo>
                    <a:pt x="1703" y="279"/>
                  </a:lnTo>
                  <a:lnTo>
                    <a:pt x="1690" y="250"/>
                  </a:lnTo>
                  <a:lnTo>
                    <a:pt x="1686" y="242"/>
                  </a:lnTo>
                  <a:lnTo>
                    <a:pt x="1684" y="242"/>
                  </a:lnTo>
                  <a:lnTo>
                    <a:pt x="1684" y="242"/>
                  </a:lnTo>
                  <a:lnTo>
                    <a:pt x="1684" y="242"/>
                  </a:lnTo>
                  <a:close/>
                  <a:moveTo>
                    <a:pt x="1614" y="803"/>
                  </a:moveTo>
                  <a:lnTo>
                    <a:pt x="1614" y="803"/>
                  </a:lnTo>
                  <a:lnTo>
                    <a:pt x="1571" y="881"/>
                  </a:lnTo>
                  <a:lnTo>
                    <a:pt x="1520" y="967"/>
                  </a:lnTo>
                  <a:lnTo>
                    <a:pt x="1520" y="967"/>
                  </a:lnTo>
                  <a:lnTo>
                    <a:pt x="1516" y="977"/>
                  </a:lnTo>
                  <a:lnTo>
                    <a:pt x="1511" y="993"/>
                  </a:lnTo>
                  <a:lnTo>
                    <a:pt x="1499" y="1039"/>
                  </a:lnTo>
                  <a:lnTo>
                    <a:pt x="1481" y="1115"/>
                  </a:lnTo>
                  <a:lnTo>
                    <a:pt x="1481" y="1115"/>
                  </a:lnTo>
                  <a:lnTo>
                    <a:pt x="1476" y="1180"/>
                  </a:lnTo>
                  <a:lnTo>
                    <a:pt x="1468" y="1308"/>
                  </a:lnTo>
                  <a:lnTo>
                    <a:pt x="1460" y="1443"/>
                  </a:lnTo>
                  <a:lnTo>
                    <a:pt x="1458" y="1494"/>
                  </a:lnTo>
                  <a:lnTo>
                    <a:pt x="1458" y="1521"/>
                  </a:lnTo>
                  <a:lnTo>
                    <a:pt x="1458" y="1521"/>
                  </a:lnTo>
                  <a:lnTo>
                    <a:pt x="1464" y="1570"/>
                  </a:lnTo>
                  <a:lnTo>
                    <a:pt x="1472" y="1640"/>
                  </a:lnTo>
                  <a:lnTo>
                    <a:pt x="1489" y="1770"/>
                  </a:lnTo>
                  <a:lnTo>
                    <a:pt x="1489" y="1770"/>
                  </a:lnTo>
                  <a:lnTo>
                    <a:pt x="1493" y="1784"/>
                  </a:lnTo>
                  <a:lnTo>
                    <a:pt x="1495" y="1788"/>
                  </a:lnTo>
                  <a:lnTo>
                    <a:pt x="1497" y="1788"/>
                  </a:lnTo>
                  <a:lnTo>
                    <a:pt x="1499" y="1788"/>
                  </a:lnTo>
                  <a:lnTo>
                    <a:pt x="1503" y="1784"/>
                  </a:lnTo>
                  <a:lnTo>
                    <a:pt x="1509" y="1776"/>
                  </a:lnTo>
                  <a:lnTo>
                    <a:pt x="1513" y="1763"/>
                  </a:lnTo>
                  <a:lnTo>
                    <a:pt x="1516" y="1751"/>
                  </a:lnTo>
                  <a:lnTo>
                    <a:pt x="1520" y="1739"/>
                  </a:lnTo>
                  <a:lnTo>
                    <a:pt x="1520" y="1731"/>
                  </a:lnTo>
                  <a:lnTo>
                    <a:pt x="1520" y="1731"/>
                  </a:lnTo>
                  <a:lnTo>
                    <a:pt x="1516" y="1696"/>
                  </a:lnTo>
                  <a:lnTo>
                    <a:pt x="1513" y="1675"/>
                  </a:lnTo>
                  <a:lnTo>
                    <a:pt x="1513" y="1653"/>
                  </a:lnTo>
                  <a:lnTo>
                    <a:pt x="1513" y="1653"/>
                  </a:lnTo>
                  <a:lnTo>
                    <a:pt x="1511" y="1628"/>
                  </a:lnTo>
                  <a:lnTo>
                    <a:pt x="1503" y="1595"/>
                  </a:lnTo>
                  <a:lnTo>
                    <a:pt x="1495" y="1554"/>
                  </a:lnTo>
                  <a:lnTo>
                    <a:pt x="1489" y="1513"/>
                  </a:lnTo>
                  <a:lnTo>
                    <a:pt x="1489" y="1513"/>
                  </a:lnTo>
                  <a:lnTo>
                    <a:pt x="1489" y="1484"/>
                  </a:lnTo>
                  <a:lnTo>
                    <a:pt x="1489" y="1441"/>
                  </a:lnTo>
                  <a:lnTo>
                    <a:pt x="1495" y="1330"/>
                  </a:lnTo>
                  <a:lnTo>
                    <a:pt x="1505" y="1219"/>
                  </a:lnTo>
                  <a:lnTo>
                    <a:pt x="1509" y="1176"/>
                  </a:lnTo>
                  <a:lnTo>
                    <a:pt x="1513" y="1147"/>
                  </a:lnTo>
                  <a:lnTo>
                    <a:pt x="1513" y="1147"/>
                  </a:lnTo>
                  <a:lnTo>
                    <a:pt x="1520" y="1111"/>
                  </a:lnTo>
                  <a:lnTo>
                    <a:pt x="1528" y="1076"/>
                  </a:lnTo>
                  <a:lnTo>
                    <a:pt x="1534" y="1061"/>
                  </a:lnTo>
                  <a:lnTo>
                    <a:pt x="1542" y="1041"/>
                  </a:lnTo>
                  <a:lnTo>
                    <a:pt x="1553" y="1022"/>
                  </a:lnTo>
                  <a:lnTo>
                    <a:pt x="1567" y="998"/>
                  </a:lnTo>
                  <a:lnTo>
                    <a:pt x="1567" y="998"/>
                  </a:lnTo>
                  <a:lnTo>
                    <a:pt x="1575" y="985"/>
                  </a:lnTo>
                  <a:lnTo>
                    <a:pt x="1581" y="971"/>
                  </a:lnTo>
                  <a:lnTo>
                    <a:pt x="1592" y="940"/>
                  </a:lnTo>
                  <a:lnTo>
                    <a:pt x="1600" y="909"/>
                  </a:lnTo>
                  <a:lnTo>
                    <a:pt x="1606" y="878"/>
                  </a:lnTo>
                  <a:lnTo>
                    <a:pt x="1612" y="825"/>
                  </a:lnTo>
                  <a:lnTo>
                    <a:pt x="1614" y="803"/>
                  </a:lnTo>
                  <a:lnTo>
                    <a:pt x="1614" y="803"/>
                  </a:lnTo>
                  <a:close/>
                  <a:moveTo>
                    <a:pt x="1598" y="1349"/>
                  </a:moveTo>
                  <a:lnTo>
                    <a:pt x="1598" y="1349"/>
                  </a:lnTo>
                  <a:lnTo>
                    <a:pt x="1596" y="1359"/>
                  </a:lnTo>
                  <a:lnTo>
                    <a:pt x="1594" y="1369"/>
                  </a:lnTo>
                  <a:lnTo>
                    <a:pt x="1596" y="1394"/>
                  </a:lnTo>
                  <a:lnTo>
                    <a:pt x="1598" y="1427"/>
                  </a:lnTo>
                  <a:lnTo>
                    <a:pt x="1600" y="1449"/>
                  </a:lnTo>
                  <a:lnTo>
                    <a:pt x="1598" y="1474"/>
                  </a:lnTo>
                  <a:lnTo>
                    <a:pt x="1598" y="1474"/>
                  </a:lnTo>
                  <a:lnTo>
                    <a:pt x="1596" y="1499"/>
                  </a:lnTo>
                  <a:lnTo>
                    <a:pt x="1592" y="1527"/>
                  </a:lnTo>
                  <a:lnTo>
                    <a:pt x="1583" y="1573"/>
                  </a:lnTo>
                  <a:lnTo>
                    <a:pt x="1573" y="1616"/>
                  </a:lnTo>
                  <a:lnTo>
                    <a:pt x="1567" y="1646"/>
                  </a:lnTo>
                  <a:lnTo>
                    <a:pt x="1567" y="1646"/>
                  </a:lnTo>
                  <a:lnTo>
                    <a:pt x="1567" y="1653"/>
                  </a:lnTo>
                  <a:lnTo>
                    <a:pt x="1567" y="1661"/>
                  </a:lnTo>
                  <a:lnTo>
                    <a:pt x="1573" y="1683"/>
                  </a:lnTo>
                  <a:lnTo>
                    <a:pt x="1583" y="1708"/>
                  </a:lnTo>
                  <a:lnTo>
                    <a:pt x="1592" y="1735"/>
                  </a:lnTo>
                  <a:lnTo>
                    <a:pt x="1612" y="1782"/>
                  </a:lnTo>
                  <a:lnTo>
                    <a:pt x="1621" y="1802"/>
                  </a:lnTo>
                  <a:lnTo>
                    <a:pt x="1621" y="1802"/>
                  </a:lnTo>
                  <a:lnTo>
                    <a:pt x="1618" y="1737"/>
                  </a:lnTo>
                  <a:lnTo>
                    <a:pt x="1614" y="1685"/>
                  </a:lnTo>
                  <a:lnTo>
                    <a:pt x="1614" y="1646"/>
                  </a:lnTo>
                  <a:lnTo>
                    <a:pt x="1614" y="1646"/>
                  </a:lnTo>
                  <a:lnTo>
                    <a:pt x="1616" y="1630"/>
                  </a:lnTo>
                  <a:lnTo>
                    <a:pt x="1620" y="1612"/>
                  </a:lnTo>
                  <a:lnTo>
                    <a:pt x="1629" y="1572"/>
                  </a:lnTo>
                  <a:lnTo>
                    <a:pt x="1641" y="1536"/>
                  </a:lnTo>
                  <a:lnTo>
                    <a:pt x="1643" y="1523"/>
                  </a:lnTo>
                  <a:lnTo>
                    <a:pt x="1645" y="1513"/>
                  </a:lnTo>
                  <a:lnTo>
                    <a:pt x="1645" y="1513"/>
                  </a:lnTo>
                  <a:lnTo>
                    <a:pt x="1639" y="1476"/>
                  </a:lnTo>
                  <a:lnTo>
                    <a:pt x="1625" y="1416"/>
                  </a:lnTo>
                  <a:lnTo>
                    <a:pt x="1618" y="1386"/>
                  </a:lnTo>
                  <a:lnTo>
                    <a:pt x="1610" y="1363"/>
                  </a:lnTo>
                  <a:lnTo>
                    <a:pt x="1604" y="1349"/>
                  </a:lnTo>
                  <a:lnTo>
                    <a:pt x="1600" y="1347"/>
                  </a:lnTo>
                  <a:lnTo>
                    <a:pt x="1598" y="1349"/>
                  </a:lnTo>
                  <a:lnTo>
                    <a:pt x="1598" y="1349"/>
                  </a:lnTo>
                  <a:close/>
                  <a:moveTo>
                    <a:pt x="1528" y="593"/>
                  </a:moveTo>
                  <a:lnTo>
                    <a:pt x="1528" y="593"/>
                  </a:lnTo>
                  <a:lnTo>
                    <a:pt x="1528" y="595"/>
                  </a:lnTo>
                  <a:lnTo>
                    <a:pt x="1528" y="595"/>
                  </a:lnTo>
                  <a:lnTo>
                    <a:pt x="1528" y="593"/>
                  </a:lnTo>
                  <a:lnTo>
                    <a:pt x="1528" y="593"/>
                  </a:lnTo>
                  <a:close/>
                  <a:moveTo>
                    <a:pt x="1411" y="905"/>
                  </a:moveTo>
                  <a:lnTo>
                    <a:pt x="1411" y="905"/>
                  </a:lnTo>
                  <a:lnTo>
                    <a:pt x="1470" y="739"/>
                  </a:lnTo>
                  <a:lnTo>
                    <a:pt x="1505" y="646"/>
                  </a:lnTo>
                  <a:lnTo>
                    <a:pt x="1518" y="612"/>
                  </a:lnTo>
                  <a:lnTo>
                    <a:pt x="1528" y="595"/>
                  </a:lnTo>
                  <a:lnTo>
                    <a:pt x="1528" y="595"/>
                  </a:lnTo>
                  <a:lnTo>
                    <a:pt x="1388" y="780"/>
                  </a:lnTo>
                  <a:lnTo>
                    <a:pt x="1341" y="1022"/>
                  </a:lnTo>
                  <a:lnTo>
                    <a:pt x="1380" y="1303"/>
                  </a:lnTo>
                  <a:lnTo>
                    <a:pt x="1380" y="1303"/>
                  </a:lnTo>
                  <a:lnTo>
                    <a:pt x="1376" y="1478"/>
                  </a:lnTo>
                  <a:lnTo>
                    <a:pt x="1375" y="1603"/>
                  </a:lnTo>
                  <a:lnTo>
                    <a:pt x="1373" y="1661"/>
                  </a:lnTo>
                  <a:lnTo>
                    <a:pt x="1373" y="1661"/>
                  </a:lnTo>
                  <a:lnTo>
                    <a:pt x="1371" y="1655"/>
                  </a:lnTo>
                  <a:lnTo>
                    <a:pt x="1369" y="1632"/>
                  </a:lnTo>
                  <a:lnTo>
                    <a:pt x="1365" y="1558"/>
                  </a:lnTo>
                  <a:lnTo>
                    <a:pt x="1357" y="1451"/>
                  </a:lnTo>
                  <a:lnTo>
                    <a:pt x="1357" y="1271"/>
                  </a:lnTo>
                  <a:lnTo>
                    <a:pt x="1295" y="1037"/>
                  </a:lnTo>
                  <a:lnTo>
                    <a:pt x="1295" y="1037"/>
                  </a:lnTo>
                  <a:lnTo>
                    <a:pt x="1312" y="1154"/>
                  </a:lnTo>
                  <a:lnTo>
                    <a:pt x="1334" y="1295"/>
                  </a:lnTo>
                  <a:lnTo>
                    <a:pt x="1334" y="1295"/>
                  </a:lnTo>
                  <a:lnTo>
                    <a:pt x="1338" y="1340"/>
                  </a:lnTo>
                  <a:lnTo>
                    <a:pt x="1340" y="1416"/>
                  </a:lnTo>
                  <a:lnTo>
                    <a:pt x="1341" y="1536"/>
                  </a:lnTo>
                  <a:lnTo>
                    <a:pt x="1341" y="1536"/>
                  </a:lnTo>
                  <a:lnTo>
                    <a:pt x="1343" y="1611"/>
                  </a:lnTo>
                  <a:lnTo>
                    <a:pt x="1345" y="1651"/>
                  </a:lnTo>
                  <a:lnTo>
                    <a:pt x="1347" y="1669"/>
                  </a:lnTo>
                  <a:lnTo>
                    <a:pt x="1349" y="1685"/>
                  </a:lnTo>
                  <a:lnTo>
                    <a:pt x="1349" y="1685"/>
                  </a:lnTo>
                  <a:lnTo>
                    <a:pt x="1353" y="1708"/>
                  </a:lnTo>
                  <a:lnTo>
                    <a:pt x="1355" y="1728"/>
                  </a:lnTo>
                  <a:lnTo>
                    <a:pt x="1357" y="1770"/>
                  </a:lnTo>
                  <a:lnTo>
                    <a:pt x="1357" y="1770"/>
                  </a:lnTo>
                  <a:lnTo>
                    <a:pt x="1363" y="1825"/>
                  </a:lnTo>
                  <a:lnTo>
                    <a:pt x="1365" y="1858"/>
                  </a:lnTo>
                  <a:lnTo>
                    <a:pt x="1365" y="1895"/>
                  </a:lnTo>
                  <a:lnTo>
                    <a:pt x="1365" y="1895"/>
                  </a:lnTo>
                  <a:lnTo>
                    <a:pt x="1365" y="1913"/>
                  </a:lnTo>
                  <a:lnTo>
                    <a:pt x="1367" y="1930"/>
                  </a:lnTo>
                  <a:lnTo>
                    <a:pt x="1371" y="1942"/>
                  </a:lnTo>
                  <a:lnTo>
                    <a:pt x="1376" y="1954"/>
                  </a:lnTo>
                  <a:lnTo>
                    <a:pt x="1384" y="1969"/>
                  </a:lnTo>
                  <a:lnTo>
                    <a:pt x="1388" y="1973"/>
                  </a:lnTo>
                  <a:lnTo>
                    <a:pt x="1388" y="1973"/>
                  </a:lnTo>
                  <a:lnTo>
                    <a:pt x="1392" y="1895"/>
                  </a:lnTo>
                  <a:lnTo>
                    <a:pt x="1396" y="1802"/>
                  </a:lnTo>
                  <a:lnTo>
                    <a:pt x="1396" y="1802"/>
                  </a:lnTo>
                  <a:lnTo>
                    <a:pt x="1396" y="1792"/>
                  </a:lnTo>
                  <a:lnTo>
                    <a:pt x="1400" y="1778"/>
                  </a:lnTo>
                  <a:lnTo>
                    <a:pt x="1408" y="1749"/>
                  </a:lnTo>
                  <a:lnTo>
                    <a:pt x="1419" y="1708"/>
                  </a:lnTo>
                  <a:lnTo>
                    <a:pt x="1419" y="1708"/>
                  </a:lnTo>
                  <a:lnTo>
                    <a:pt x="1419" y="1659"/>
                  </a:lnTo>
                  <a:lnTo>
                    <a:pt x="1417" y="1562"/>
                  </a:lnTo>
                  <a:lnTo>
                    <a:pt x="1413" y="1460"/>
                  </a:lnTo>
                  <a:lnTo>
                    <a:pt x="1411" y="1404"/>
                  </a:lnTo>
                  <a:lnTo>
                    <a:pt x="1411" y="1404"/>
                  </a:lnTo>
                  <a:lnTo>
                    <a:pt x="1406" y="1330"/>
                  </a:lnTo>
                  <a:lnTo>
                    <a:pt x="1396" y="1248"/>
                  </a:lnTo>
                  <a:lnTo>
                    <a:pt x="1396" y="1248"/>
                  </a:lnTo>
                  <a:lnTo>
                    <a:pt x="1386" y="1170"/>
                  </a:lnTo>
                  <a:lnTo>
                    <a:pt x="1382" y="1129"/>
                  </a:lnTo>
                  <a:lnTo>
                    <a:pt x="1380" y="1100"/>
                  </a:lnTo>
                  <a:lnTo>
                    <a:pt x="1380" y="1100"/>
                  </a:lnTo>
                  <a:lnTo>
                    <a:pt x="1382" y="1065"/>
                  </a:lnTo>
                  <a:lnTo>
                    <a:pt x="1390" y="1012"/>
                  </a:lnTo>
                  <a:lnTo>
                    <a:pt x="1400" y="954"/>
                  </a:lnTo>
                  <a:lnTo>
                    <a:pt x="1406" y="928"/>
                  </a:lnTo>
                  <a:lnTo>
                    <a:pt x="1411" y="905"/>
                  </a:lnTo>
                  <a:lnTo>
                    <a:pt x="1411" y="905"/>
                  </a:lnTo>
                  <a:close/>
                  <a:moveTo>
                    <a:pt x="1023" y="273"/>
                  </a:moveTo>
                  <a:lnTo>
                    <a:pt x="1023" y="273"/>
                  </a:lnTo>
                  <a:lnTo>
                    <a:pt x="1017" y="283"/>
                  </a:lnTo>
                  <a:lnTo>
                    <a:pt x="1009" y="297"/>
                  </a:lnTo>
                  <a:lnTo>
                    <a:pt x="1005" y="302"/>
                  </a:lnTo>
                  <a:lnTo>
                    <a:pt x="1005" y="308"/>
                  </a:lnTo>
                  <a:lnTo>
                    <a:pt x="1005" y="314"/>
                  </a:lnTo>
                  <a:lnTo>
                    <a:pt x="1007" y="320"/>
                  </a:lnTo>
                  <a:lnTo>
                    <a:pt x="1007" y="320"/>
                  </a:lnTo>
                  <a:lnTo>
                    <a:pt x="1019" y="339"/>
                  </a:lnTo>
                  <a:lnTo>
                    <a:pt x="1034" y="373"/>
                  </a:lnTo>
                  <a:lnTo>
                    <a:pt x="1042" y="392"/>
                  </a:lnTo>
                  <a:lnTo>
                    <a:pt x="1050" y="414"/>
                  </a:lnTo>
                  <a:lnTo>
                    <a:pt x="1056" y="437"/>
                  </a:lnTo>
                  <a:lnTo>
                    <a:pt x="1061" y="460"/>
                  </a:lnTo>
                  <a:lnTo>
                    <a:pt x="1061" y="460"/>
                  </a:lnTo>
                  <a:lnTo>
                    <a:pt x="1069" y="515"/>
                  </a:lnTo>
                  <a:lnTo>
                    <a:pt x="1077" y="577"/>
                  </a:lnTo>
                  <a:lnTo>
                    <a:pt x="1083" y="648"/>
                  </a:lnTo>
                  <a:lnTo>
                    <a:pt x="1085" y="683"/>
                  </a:lnTo>
                  <a:lnTo>
                    <a:pt x="1085" y="718"/>
                  </a:lnTo>
                  <a:lnTo>
                    <a:pt x="1085" y="718"/>
                  </a:lnTo>
                  <a:lnTo>
                    <a:pt x="1081" y="829"/>
                  </a:lnTo>
                  <a:lnTo>
                    <a:pt x="1073" y="985"/>
                  </a:lnTo>
                  <a:lnTo>
                    <a:pt x="1063" y="1131"/>
                  </a:lnTo>
                  <a:lnTo>
                    <a:pt x="1058" y="1186"/>
                  </a:lnTo>
                  <a:lnTo>
                    <a:pt x="1054" y="1217"/>
                  </a:lnTo>
                  <a:lnTo>
                    <a:pt x="1054" y="1217"/>
                  </a:lnTo>
                  <a:lnTo>
                    <a:pt x="1046" y="1244"/>
                  </a:lnTo>
                  <a:lnTo>
                    <a:pt x="1040" y="1264"/>
                  </a:lnTo>
                  <a:lnTo>
                    <a:pt x="1038" y="1273"/>
                  </a:lnTo>
                  <a:lnTo>
                    <a:pt x="1036" y="1283"/>
                  </a:lnTo>
                  <a:lnTo>
                    <a:pt x="1038" y="1318"/>
                  </a:lnTo>
                  <a:lnTo>
                    <a:pt x="1038" y="1318"/>
                  </a:lnTo>
                  <a:lnTo>
                    <a:pt x="1044" y="1365"/>
                  </a:lnTo>
                  <a:lnTo>
                    <a:pt x="1052" y="1412"/>
                  </a:lnTo>
                  <a:lnTo>
                    <a:pt x="1059" y="1447"/>
                  </a:lnTo>
                  <a:lnTo>
                    <a:pt x="1065" y="1458"/>
                  </a:lnTo>
                  <a:lnTo>
                    <a:pt x="1069" y="1466"/>
                  </a:lnTo>
                  <a:lnTo>
                    <a:pt x="1069" y="1466"/>
                  </a:lnTo>
                  <a:lnTo>
                    <a:pt x="1081" y="1476"/>
                  </a:lnTo>
                  <a:lnTo>
                    <a:pt x="1094" y="1490"/>
                  </a:lnTo>
                  <a:lnTo>
                    <a:pt x="1100" y="1501"/>
                  </a:lnTo>
                  <a:lnTo>
                    <a:pt x="1108" y="1513"/>
                  </a:lnTo>
                  <a:lnTo>
                    <a:pt x="1112" y="1527"/>
                  </a:lnTo>
                  <a:lnTo>
                    <a:pt x="1116" y="1544"/>
                  </a:lnTo>
                  <a:lnTo>
                    <a:pt x="1116" y="1544"/>
                  </a:lnTo>
                  <a:lnTo>
                    <a:pt x="1126" y="1611"/>
                  </a:lnTo>
                  <a:lnTo>
                    <a:pt x="1131" y="1661"/>
                  </a:lnTo>
                  <a:lnTo>
                    <a:pt x="1131" y="1661"/>
                  </a:lnTo>
                  <a:lnTo>
                    <a:pt x="1131" y="1687"/>
                  </a:lnTo>
                  <a:lnTo>
                    <a:pt x="1128" y="1716"/>
                  </a:lnTo>
                  <a:lnTo>
                    <a:pt x="1124" y="1747"/>
                  </a:lnTo>
                  <a:lnTo>
                    <a:pt x="1124" y="1747"/>
                  </a:lnTo>
                  <a:lnTo>
                    <a:pt x="1110" y="1728"/>
                  </a:lnTo>
                  <a:lnTo>
                    <a:pt x="1100" y="1710"/>
                  </a:lnTo>
                  <a:lnTo>
                    <a:pt x="1094" y="1702"/>
                  </a:lnTo>
                  <a:lnTo>
                    <a:pt x="1093" y="1692"/>
                  </a:lnTo>
                  <a:lnTo>
                    <a:pt x="1093" y="1692"/>
                  </a:lnTo>
                  <a:lnTo>
                    <a:pt x="1087" y="1657"/>
                  </a:lnTo>
                  <a:lnTo>
                    <a:pt x="1081" y="1605"/>
                  </a:lnTo>
                  <a:lnTo>
                    <a:pt x="1075" y="1552"/>
                  </a:lnTo>
                  <a:lnTo>
                    <a:pt x="1069" y="1521"/>
                  </a:lnTo>
                  <a:lnTo>
                    <a:pt x="1069" y="1521"/>
                  </a:lnTo>
                  <a:lnTo>
                    <a:pt x="1056" y="1482"/>
                  </a:lnTo>
                  <a:lnTo>
                    <a:pt x="1028" y="1418"/>
                  </a:lnTo>
                  <a:lnTo>
                    <a:pt x="991" y="1326"/>
                  </a:lnTo>
                  <a:lnTo>
                    <a:pt x="991" y="1326"/>
                  </a:lnTo>
                  <a:lnTo>
                    <a:pt x="989" y="1361"/>
                  </a:lnTo>
                  <a:lnTo>
                    <a:pt x="989" y="1390"/>
                  </a:lnTo>
                  <a:lnTo>
                    <a:pt x="989" y="1402"/>
                  </a:lnTo>
                  <a:lnTo>
                    <a:pt x="991" y="1412"/>
                  </a:lnTo>
                  <a:lnTo>
                    <a:pt x="991" y="1412"/>
                  </a:lnTo>
                  <a:lnTo>
                    <a:pt x="1021" y="1511"/>
                  </a:lnTo>
                  <a:lnTo>
                    <a:pt x="1038" y="1575"/>
                  </a:lnTo>
                  <a:lnTo>
                    <a:pt x="1044" y="1599"/>
                  </a:lnTo>
                  <a:lnTo>
                    <a:pt x="1046" y="1614"/>
                  </a:lnTo>
                  <a:lnTo>
                    <a:pt x="1046" y="1614"/>
                  </a:lnTo>
                  <a:lnTo>
                    <a:pt x="1048" y="1646"/>
                  </a:lnTo>
                  <a:lnTo>
                    <a:pt x="1050" y="1690"/>
                  </a:lnTo>
                  <a:lnTo>
                    <a:pt x="1056" y="1737"/>
                  </a:lnTo>
                  <a:lnTo>
                    <a:pt x="1058" y="1757"/>
                  </a:lnTo>
                  <a:lnTo>
                    <a:pt x="1061" y="1770"/>
                  </a:lnTo>
                  <a:lnTo>
                    <a:pt x="1061" y="1770"/>
                  </a:lnTo>
                  <a:lnTo>
                    <a:pt x="1069" y="1788"/>
                  </a:lnTo>
                  <a:lnTo>
                    <a:pt x="1081" y="1805"/>
                  </a:lnTo>
                  <a:lnTo>
                    <a:pt x="1116" y="1848"/>
                  </a:lnTo>
                  <a:lnTo>
                    <a:pt x="1116" y="1848"/>
                  </a:lnTo>
                  <a:lnTo>
                    <a:pt x="1135" y="1874"/>
                  </a:lnTo>
                  <a:lnTo>
                    <a:pt x="1149" y="1891"/>
                  </a:lnTo>
                  <a:lnTo>
                    <a:pt x="1155" y="1911"/>
                  </a:lnTo>
                  <a:lnTo>
                    <a:pt x="1163" y="1934"/>
                  </a:lnTo>
                  <a:lnTo>
                    <a:pt x="1163" y="1934"/>
                  </a:lnTo>
                  <a:lnTo>
                    <a:pt x="1166" y="1950"/>
                  </a:lnTo>
                  <a:lnTo>
                    <a:pt x="1168" y="1969"/>
                  </a:lnTo>
                  <a:lnTo>
                    <a:pt x="1172" y="2008"/>
                  </a:lnTo>
                  <a:lnTo>
                    <a:pt x="1174" y="2041"/>
                  </a:lnTo>
                  <a:lnTo>
                    <a:pt x="1176" y="2053"/>
                  </a:lnTo>
                  <a:lnTo>
                    <a:pt x="1178" y="2059"/>
                  </a:lnTo>
                  <a:lnTo>
                    <a:pt x="1178" y="2059"/>
                  </a:lnTo>
                  <a:lnTo>
                    <a:pt x="1184" y="2069"/>
                  </a:lnTo>
                  <a:lnTo>
                    <a:pt x="1192" y="2080"/>
                  </a:lnTo>
                  <a:lnTo>
                    <a:pt x="1194" y="2082"/>
                  </a:lnTo>
                  <a:lnTo>
                    <a:pt x="1198" y="2082"/>
                  </a:lnTo>
                  <a:lnTo>
                    <a:pt x="1199" y="2076"/>
                  </a:lnTo>
                  <a:lnTo>
                    <a:pt x="1201" y="2067"/>
                  </a:lnTo>
                  <a:lnTo>
                    <a:pt x="1201" y="2067"/>
                  </a:lnTo>
                  <a:lnTo>
                    <a:pt x="1201" y="2047"/>
                  </a:lnTo>
                  <a:lnTo>
                    <a:pt x="1199" y="2020"/>
                  </a:lnTo>
                  <a:lnTo>
                    <a:pt x="1196" y="1948"/>
                  </a:lnTo>
                  <a:lnTo>
                    <a:pt x="1186" y="1833"/>
                  </a:lnTo>
                  <a:lnTo>
                    <a:pt x="1186" y="1833"/>
                  </a:lnTo>
                  <a:lnTo>
                    <a:pt x="1184" y="1813"/>
                  </a:lnTo>
                  <a:lnTo>
                    <a:pt x="1180" y="1798"/>
                  </a:lnTo>
                  <a:lnTo>
                    <a:pt x="1178" y="1786"/>
                  </a:lnTo>
                  <a:lnTo>
                    <a:pt x="1178" y="1770"/>
                  </a:lnTo>
                  <a:lnTo>
                    <a:pt x="1178" y="1770"/>
                  </a:lnTo>
                  <a:lnTo>
                    <a:pt x="1184" y="1722"/>
                  </a:lnTo>
                  <a:lnTo>
                    <a:pt x="1186" y="1690"/>
                  </a:lnTo>
                  <a:lnTo>
                    <a:pt x="1186" y="1661"/>
                  </a:lnTo>
                  <a:lnTo>
                    <a:pt x="1186" y="1661"/>
                  </a:lnTo>
                  <a:lnTo>
                    <a:pt x="1182" y="1568"/>
                  </a:lnTo>
                  <a:lnTo>
                    <a:pt x="1178" y="1474"/>
                  </a:lnTo>
                  <a:lnTo>
                    <a:pt x="1178" y="1474"/>
                  </a:lnTo>
                  <a:lnTo>
                    <a:pt x="1174" y="1455"/>
                  </a:lnTo>
                  <a:lnTo>
                    <a:pt x="1166" y="1425"/>
                  </a:lnTo>
                  <a:lnTo>
                    <a:pt x="1145" y="1355"/>
                  </a:lnTo>
                  <a:lnTo>
                    <a:pt x="1122" y="1279"/>
                  </a:lnTo>
                  <a:lnTo>
                    <a:pt x="1112" y="1248"/>
                  </a:lnTo>
                  <a:lnTo>
                    <a:pt x="1108" y="1225"/>
                  </a:lnTo>
                  <a:lnTo>
                    <a:pt x="1108" y="1225"/>
                  </a:lnTo>
                  <a:lnTo>
                    <a:pt x="1106" y="1193"/>
                  </a:lnTo>
                  <a:lnTo>
                    <a:pt x="1108" y="1145"/>
                  </a:lnTo>
                  <a:lnTo>
                    <a:pt x="1110" y="1020"/>
                  </a:lnTo>
                  <a:lnTo>
                    <a:pt x="1116" y="905"/>
                  </a:lnTo>
                  <a:lnTo>
                    <a:pt x="1116" y="850"/>
                  </a:lnTo>
                  <a:lnTo>
                    <a:pt x="1116" y="850"/>
                  </a:lnTo>
                  <a:lnTo>
                    <a:pt x="1116" y="817"/>
                  </a:lnTo>
                  <a:lnTo>
                    <a:pt x="1120" y="745"/>
                  </a:lnTo>
                  <a:lnTo>
                    <a:pt x="1122" y="659"/>
                  </a:lnTo>
                  <a:lnTo>
                    <a:pt x="1124" y="585"/>
                  </a:lnTo>
                  <a:lnTo>
                    <a:pt x="1124" y="585"/>
                  </a:lnTo>
                  <a:lnTo>
                    <a:pt x="1122" y="554"/>
                  </a:lnTo>
                  <a:lnTo>
                    <a:pt x="1118" y="525"/>
                  </a:lnTo>
                  <a:lnTo>
                    <a:pt x="1112" y="495"/>
                  </a:lnTo>
                  <a:lnTo>
                    <a:pt x="1106" y="468"/>
                  </a:lnTo>
                  <a:lnTo>
                    <a:pt x="1093" y="425"/>
                  </a:lnTo>
                  <a:lnTo>
                    <a:pt x="1085" y="406"/>
                  </a:lnTo>
                  <a:lnTo>
                    <a:pt x="1085" y="406"/>
                  </a:lnTo>
                  <a:lnTo>
                    <a:pt x="1073" y="380"/>
                  </a:lnTo>
                  <a:lnTo>
                    <a:pt x="1054" y="332"/>
                  </a:lnTo>
                  <a:lnTo>
                    <a:pt x="1034" y="287"/>
                  </a:lnTo>
                  <a:lnTo>
                    <a:pt x="1026" y="275"/>
                  </a:lnTo>
                  <a:lnTo>
                    <a:pt x="1024" y="273"/>
                  </a:lnTo>
                  <a:lnTo>
                    <a:pt x="1023" y="273"/>
                  </a:lnTo>
                  <a:lnTo>
                    <a:pt x="1023" y="273"/>
                  </a:lnTo>
                  <a:close/>
                  <a:moveTo>
                    <a:pt x="921" y="1279"/>
                  </a:moveTo>
                  <a:lnTo>
                    <a:pt x="921" y="1279"/>
                  </a:lnTo>
                  <a:lnTo>
                    <a:pt x="918" y="1291"/>
                  </a:lnTo>
                  <a:lnTo>
                    <a:pt x="914" y="1314"/>
                  </a:lnTo>
                  <a:lnTo>
                    <a:pt x="914" y="1314"/>
                  </a:lnTo>
                  <a:lnTo>
                    <a:pt x="921" y="1285"/>
                  </a:lnTo>
                  <a:lnTo>
                    <a:pt x="921" y="1279"/>
                  </a:lnTo>
                  <a:lnTo>
                    <a:pt x="921" y="1277"/>
                  </a:lnTo>
                  <a:lnTo>
                    <a:pt x="921" y="1279"/>
                  </a:lnTo>
                  <a:lnTo>
                    <a:pt x="921" y="1279"/>
                  </a:lnTo>
                  <a:close/>
                  <a:moveTo>
                    <a:pt x="906" y="1497"/>
                  </a:moveTo>
                  <a:lnTo>
                    <a:pt x="906" y="1497"/>
                  </a:lnTo>
                  <a:lnTo>
                    <a:pt x="904" y="1484"/>
                  </a:lnTo>
                  <a:lnTo>
                    <a:pt x="902" y="1464"/>
                  </a:lnTo>
                  <a:lnTo>
                    <a:pt x="904" y="1416"/>
                  </a:lnTo>
                  <a:lnTo>
                    <a:pt x="908" y="1361"/>
                  </a:lnTo>
                  <a:lnTo>
                    <a:pt x="914" y="1314"/>
                  </a:lnTo>
                  <a:lnTo>
                    <a:pt x="914" y="1314"/>
                  </a:lnTo>
                  <a:lnTo>
                    <a:pt x="892" y="1398"/>
                  </a:lnTo>
                  <a:lnTo>
                    <a:pt x="884" y="1433"/>
                  </a:lnTo>
                  <a:lnTo>
                    <a:pt x="882" y="1451"/>
                  </a:lnTo>
                  <a:lnTo>
                    <a:pt x="882" y="1451"/>
                  </a:lnTo>
                  <a:lnTo>
                    <a:pt x="892" y="1519"/>
                  </a:lnTo>
                  <a:lnTo>
                    <a:pt x="906" y="1607"/>
                  </a:lnTo>
                  <a:lnTo>
                    <a:pt x="906" y="1607"/>
                  </a:lnTo>
                  <a:lnTo>
                    <a:pt x="910" y="1632"/>
                  </a:lnTo>
                  <a:lnTo>
                    <a:pt x="918" y="1655"/>
                  </a:lnTo>
                  <a:lnTo>
                    <a:pt x="929" y="1685"/>
                  </a:lnTo>
                  <a:lnTo>
                    <a:pt x="945" y="1724"/>
                  </a:lnTo>
                  <a:lnTo>
                    <a:pt x="945" y="1724"/>
                  </a:lnTo>
                  <a:lnTo>
                    <a:pt x="953" y="1745"/>
                  </a:lnTo>
                  <a:lnTo>
                    <a:pt x="956" y="1761"/>
                  </a:lnTo>
                  <a:lnTo>
                    <a:pt x="956" y="1772"/>
                  </a:lnTo>
                  <a:lnTo>
                    <a:pt x="954" y="1780"/>
                  </a:lnTo>
                  <a:lnTo>
                    <a:pt x="953" y="1788"/>
                  </a:lnTo>
                  <a:lnTo>
                    <a:pt x="949" y="1792"/>
                  </a:lnTo>
                  <a:lnTo>
                    <a:pt x="947" y="1798"/>
                  </a:lnTo>
                  <a:lnTo>
                    <a:pt x="945" y="1802"/>
                  </a:lnTo>
                  <a:lnTo>
                    <a:pt x="945" y="1802"/>
                  </a:lnTo>
                  <a:lnTo>
                    <a:pt x="945" y="1805"/>
                  </a:lnTo>
                  <a:lnTo>
                    <a:pt x="943" y="1805"/>
                  </a:lnTo>
                  <a:lnTo>
                    <a:pt x="941" y="1800"/>
                  </a:lnTo>
                  <a:lnTo>
                    <a:pt x="935" y="1792"/>
                  </a:lnTo>
                  <a:lnTo>
                    <a:pt x="933" y="1788"/>
                  </a:lnTo>
                  <a:lnTo>
                    <a:pt x="929" y="1786"/>
                  </a:lnTo>
                  <a:lnTo>
                    <a:pt x="929" y="1786"/>
                  </a:lnTo>
                  <a:lnTo>
                    <a:pt x="925" y="1784"/>
                  </a:lnTo>
                  <a:lnTo>
                    <a:pt x="919" y="1778"/>
                  </a:lnTo>
                  <a:lnTo>
                    <a:pt x="906" y="1763"/>
                  </a:lnTo>
                  <a:lnTo>
                    <a:pt x="892" y="1741"/>
                  </a:lnTo>
                  <a:lnTo>
                    <a:pt x="882" y="1724"/>
                  </a:lnTo>
                  <a:lnTo>
                    <a:pt x="882" y="1724"/>
                  </a:lnTo>
                  <a:lnTo>
                    <a:pt x="881" y="1712"/>
                  </a:lnTo>
                  <a:lnTo>
                    <a:pt x="877" y="1696"/>
                  </a:lnTo>
                  <a:lnTo>
                    <a:pt x="875" y="1651"/>
                  </a:lnTo>
                  <a:lnTo>
                    <a:pt x="871" y="1605"/>
                  </a:lnTo>
                  <a:lnTo>
                    <a:pt x="867" y="1568"/>
                  </a:lnTo>
                  <a:lnTo>
                    <a:pt x="867" y="1568"/>
                  </a:lnTo>
                  <a:lnTo>
                    <a:pt x="861" y="1527"/>
                  </a:lnTo>
                  <a:lnTo>
                    <a:pt x="851" y="1470"/>
                  </a:lnTo>
                  <a:lnTo>
                    <a:pt x="840" y="1419"/>
                  </a:lnTo>
                  <a:lnTo>
                    <a:pt x="834" y="1400"/>
                  </a:lnTo>
                  <a:lnTo>
                    <a:pt x="828" y="1388"/>
                  </a:lnTo>
                  <a:lnTo>
                    <a:pt x="828" y="1388"/>
                  </a:lnTo>
                  <a:lnTo>
                    <a:pt x="826" y="1386"/>
                  </a:lnTo>
                  <a:lnTo>
                    <a:pt x="824" y="1388"/>
                  </a:lnTo>
                  <a:lnTo>
                    <a:pt x="822" y="1398"/>
                  </a:lnTo>
                  <a:lnTo>
                    <a:pt x="824" y="1437"/>
                  </a:lnTo>
                  <a:lnTo>
                    <a:pt x="828" y="1484"/>
                  </a:lnTo>
                  <a:lnTo>
                    <a:pt x="828" y="1513"/>
                  </a:lnTo>
                  <a:lnTo>
                    <a:pt x="828" y="1513"/>
                  </a:lnTo>
                  <a:lnTo>
                    <a:pt x="828" y="1546"/>
                  </a:lnTo>
                  <a:lnTo>
                    <a:pt x="830" y="1603"/>
                  </a:lnTo>
                  <a:lnTo>
                    <a:pt x="832" y="1665"/>
                  </a:lnTo>
                  <a:lnTo>
                    <a:pt x="836" y="1716"/>
                  </a:lnTo>
                  <a:lnTo>
                    <a:pt x="836" y="1716"/>
                  </a:lnTo>
                  <a:lnTo>
                    <a:pt x="838" y="1733"/>
                  </a:lnTo>
                  <a:lnTo>
                    <a:pt x="844" y="1749"/>
                  </a:lnTo>
                  <a:lnTo>
                    <a:pt x="849" y="1763"/>
                  </a:lnTo>
                  <a:lnTo>
                    <a:pt x="855" y="1774"/>
                  </a:lnTo>
                  <a:lnTo>
                    <a:pt x="869" y="1794"/>
                  </a:lnTo>
                  <a:lnTo>
                    <a:pt x="882" y="1809"/>
                  </a:lnTo>
                  <a:lnTo>
                    <a:pt x="882" y="1809"/>
                  </a:lnTo>
                  <a:lnTo>
                    <a:pt x="898" y="1827"/>
                  </a:lnTo>
                  <a:lnTo>
                    <a:pt x="918" y="1852"/>
                  </a:lnTo>
                  <a:lnTo>
                    <a:pt x="937" y="1882"/>
                  </a:lnTo>
                  <a:lnTo>
                    <a:pt x="953" y="1911"/>
                  </a:lnTo>
                  <a:lnTo>
                    <a:pt x="953" y="1911"/>
                  </a:lnTo>
                  <a:lnTo>
                    <a:pt x="974" y="1950"/>
                  </a:lnTo>
                  <a:lnTo>
                    <a:pt x="980" y="1963"/>
                  </a:lnTo>
                  <a:lnTo>
                    <a:pt x="984" y="1973"/>
                  </a:lnTo>
                  <a:lnTo>
                    <a:pt x="984" y="1973"/>
                  </a:lnTo>
                  <a:lnTo>
                    <a:pt x="986" y="1998"/>
                  </a:lnTo>
                  <a:lnTo>
                    <a:pt x="988" y="2039"/>
                  </a:lnTo>
                  <a:lnTo>
                    <a:pt x="991" y="2113"/>
                  </a:lnTo>
                  <a:lnTo>
                    <a:pt x="991" y="2113"/>
                  </a:lnTo>
                  <a:lnTo>
                    <a:pt x="991" y="2117"/>
                  </a:lnTo>
                  <a:lnTo>
                    <a:pt x="993" y="2121"/>
                  </a:lnTo>
                  <a:lnTo>
                    <a:pt x="1003" y="2129"/>
                  </a:lnTo>
                  <a:lnTo>
                    <a:pt x="1015" y="2137"/>
                  </a:lnTo>
                  <a:lnTo>
                    <a:pt x="1028" y="2147"/>
                  </a:lnTo>
                  <a:lnTo>
                    <a:pt x="1065" y="2170"/>
                  </a:lnTo>
                  <a:lnTo>
                    <a:pt x="1083" y="2184"/>
                  </a:lnTo>
                  <a:lnTo>
                    <a:pt x="1100" y="2199"/>
                  </a:lnTo>
                  <a:lnTo>
                    <a:pt x="1100" y="2199"/>
                  </a:lnTo>
                  <a:lnTo>
                    <a:pt x="1126" y="2229"/>
                  </a:lnTo>
                  <a:lnTo>
                    <a:pt x="1141" y="2248"/>
                  </a:lnTo>
                  <a:lnTo>
                    <a:pt x="1145" y="2258"/>
                  </a:lnTo>
                  <a:lnTo>
                    <a:pt x="1147" y="2262"/>
                  </a:lnTo>
                  <a:lnTo>
                    <a:pt x="1147" y="2262"/>
                  </a:lnTo>
                  <a:lnTo>
                    <a:pt x="1139" y="2207"/>
                  </a:lnTo>
                  <a:lnTo>
                    <a:pt x="1139" y="2207"/>
                  </a:lnTo>
                  <a:lnTo>
                    <a:pt x="1133" y="2180"/>
                  </a:lnTo>
                  <a:lnTo>
                    <a:pt x="1131" y="2160"/>
                  </a:lnTo>
                  <a:lnTo>
                    <a:pt x="1131" y="2160"/>
                  </a:lnTo>
                  <a:lnTo>
                    <a:pt x="1129" y="2129"/>
                  </a:lnTo>
                  <a:lnTo>
                    <a:pt x="1124" y="2090"/>
                  </a:lnTo>
                  <a:lnTo>
                    <a:pt x="1124" y="2090"/>
                  </a:lnTo>
                  <a:lnTo>
                    <a:pt x="1116" y="2047"/>
                  </a:lnTo>
                  <a:lnTo>
                    <a:pt x="1110" y="2020"/>
                  </a:lnTo>
                  <a:lnTo>
                    <a:pt x="1100" y="1981"/>
                  </a:lnTo>
                  <a:lnTo>
                    <a:pt x="1100" y="1981"/>
                  </a:lnTo>
                  <a:lnTo>
                    <a:pt x="1094" y="1961"/>
                  </a:lnTo>
                  <a:lnTo>
                    <a:pt x="1089" y="1948"/>
                  </a:lnTo>
                  <a:lnTo>
                    <a:pt x="1085" y="1942"/>
                  </a:lnTo>
                  <a:lnTo>
                    <a:pt x="1081" y="1938"/>
                  </a:lnTo>
                  <a:lnTo>
                    <a:pt x="1075" y="1936"/>
                  </a:lnTo>
                  <a:lnTo>
                    <a:pt x="1071" y="1932"/>
                  </a:lnTo>
                  <a:lnTo>
                    <a:pt x="1069" y="1926"/>
                  </a:lnTo>
                  <a:lnTo>
                    <a:pt x="1069" y="1926"/>
                  </a:lnTo>
                  <a:lnTo>
                    <a:pt x="1063" y="1911"/>
                  </a:lnTo>
                  <a:lnTo>
                    <a:pt x="1052" y="1899"/>
                  </a:lnTo>
                  <a:lnTo>
                    <a:pt x="1034" y="1880"/>
                  </a:lnTo>
                  <a:lnTo>
                    <a:pt x="1007" y="1848"/>
                  </a:lnTo>
                  <a:lnTo>
                    <a:pt x="1007" y="1848"/>
                  </a:lnTo>
                  <a:lnTo>
                    <a:pt x="993" y="1831"/>
                  </a:lnTo>
                  <a:lnTo>
                    <a:pt x="988" y="1819"/>
                  </a:lnTo>
                  <a:lnTo>
                    <a:pt x="986" y="1809"/>
                  </a:lnTo>
                  <a:lnTo>
                    <a:pt x="986" y="1802"/>
                  </a:lnTo>
                  <a:lnTo>
                    <a:pt x="991" y="1780"/>
                  </a:lnTo>
                  <a:lnTo>
                    <a:pt x="993" y="1763"/>
                  </a:lnTo>
                  <a:lnTo>
                    <a:pt x="991" y="1739"/>
                  </a:lnTo>
                  <a:lnTo>
                    <a:pt x="991" y="1739"/>
                  </a:lnTo>
                  <a:lnTo>
                    <a:pt x="986" y="1683"/>
                  </a:lnTo>
                  <a:lnTo>
                    <a:pt x="984" y="1669"/>
                  </a:lnTo>
                  <a:lnTo>
                    <a:pt x="976" y="1646"/>
                  </a:lnTo>
                  <a:lnTo>
                    <a:pt x="976" y="1646"/>
                  </a:lnTo>
                  <a:lnTo>
                    <a:pt x="970" y="1628"/>
                  </a:lnTo>
                  <a:lnTo>
                    <a:pt x="960" y="1609"/>
                  </a:lnTo>
                  <a:lnTo>
                    <a:pt x="939" y="1570"/>
                  </a:lnTo>
                  <a:lnTo>
                    <a:pt x="919" y="1531"/>
                  </a:lnTo>
                  <a:lnTo>
                    <a:pt x="912" y="1513"/>
                  </a:lnTo>
                  <a:lnTo>
                    <a:pt x="906" y="1497"/>
                  </a:lnTo>
                  <a:lnTo>
                    <a:pt x="906" y="1497"/>
                  </a:lnTo>
                  <a:close/>
                  <a:moveTo>
                    <a:pt x="1030" y="562"/>
                  </a:moveTo>
                  <a:lnTo>
                    <a:pt x="1030" y="562"/>
                  </a:lnTo>
                  <a:lnTo>
                    <a:pt x="1024" y="609"/>
                  </a:lnTo>
                  <a:lnTo>
                    <a:pt x="1015" y="681"/>
                  </a:lnTo>
                  <a:lnTo>
                    <a:pt x="999" y="796"/>
                  </a:lnTo>
                  <a:lnTo>
                    <a:pt x="999" y="796"/>
                  </a:lnTo>
                  <a:lnTo>
                    <a:pt x="997" y="835"/>
                  </a:lnTo>
                  <a:lnTo>
                    <a:pt x="999" y="895"/>
                  </a:lnTo>
                  <a:lnTo>
                    <a:pt x="999" y="991"/>
                  </a:lnTo>
                  <a:lnTo>
                    <a:pt x="999" y="991"/>
                  </a:lnTo>
                  <a:lnTo>
                    <a:pt x="1001" y="1006"/>
                  </a:lnTo>
                  <a:lnTo>
                    <a:pt x="991" y="1069"/>
                  </a:lnTo>
                  <a:lnTo>
                    <a:pt x="991" y="1069"/>
                  </a:lnTo>
                  <a:lnTo>
                    <a:pt x="982" y="1145"/>
                  </a:lnTo>
                  <a:lnTo>
                    <a:pt x="972" y="1228"/>
                  </a:lnTo>
                  <a:lnTo>
                    <a:pt x="968" y="1287"/>
                  </a:lnTo>
                  <a:lnTo>
                    <a:pt x="966" y="1299"/>
                  </a:lnTo>
                  <a:lnTo>
                    <a:pt x="968" y="1295"/>
                  </a:lnTo>
                  <a:lnTo>
                    <a:pt x="968" y="1295"/>
                  </a:lnTo>
                  <a:lnTo>
                    <a:pt x="976" y="1256"/>
                  </a:lnTo>
                  <a:lnTo>
                    <a:pt x="989" y="1205"/>
                  </a:lnTo>
                  <a:lnTo>
                    <a:pt x="1015" y="1108"/>
                  </a:lnTo>
                  <a:lnTo>
                    <a:pt x="1015" y="1108"/>
                  </a:lnTo>
                  <a:lnTo>
                    <a:pt x="1023" y="1072"/>
                  </a:lnTo>
                  <a:lnTo>
                    <a:pt x="1030" y="1039"/>
                  </a:lnTo>
                  <a:lnTo>
                    <a:pt x="1038" y="991"/>
                  </a:lnTo>
                  <a:lnTo>
                    <a:pt x="1038" y="991"/>
                  </a:lnTo>
                  <a:lnTo>
                    <a:pt x="1040" y="975"/>
                  </a:lnTo>
                  <a:lnTo>
                    <a:pt x="1040" y="946"/>
                  </a:lnTo>
                  <a:lnTo>
                    <a:pt x="1036" y="872"/>
                  </a:lnTo>
                  <a:lnTo>
                    <a:pt x="1030" y="772"/>
                  </a:lnTo>
                  <a:lnTo>
                    <a:pt x="1046" y="671"/>
                  </a:lnTo>
                  <a:lnTo>
                    <a:pt x="1046" y="671"/>
                  </a:lnTo>
                  <a:lnTo>
                    <a:pt x="1038" y="605"/>
                  </a:lnTo>
                  <a:lnTo>
                    <a:pt x="1034" y="564"/>
                  </a:lnTo>
                  <a:lnTo>
                    <a:pt x="1032" y="556"/>
                  </a:lnTo>
                  <a:lnTo>
                    <a:pt x="1030" y="558"/>
                  </a:lnTo>
                  <a:lnTo>
                    <a:pt x="1030" y="562"/>
                  </a:lnTo>
                  <a:lnTo>
                    <a:pt x="1030" y="562"/>
                  </a:lnTo>
                  <a:close/>
                  <a:moveTo>
                    <a:pt x="641" y="390"/>
                  </a:moveTo>
                  <a:lnTo>
                    <a:pt x="641" y="390"/>
                  </a:lnTo>
                  <a:lnTo>
                    <a:pt x="641" y="388"/>
                  </a:lnTo>
                  <a:lnTo>
                    <a:pt x="641" y="390"/>
                  </a:lnTo>
                  <a:lnTo>
                    <a:pt x="637" y="394"/>
                  </a:lnTo>
                  <a:lnTo>
                    <a:pt x="626" y="412"/>
                  </a:lnTo>
                  <a:lnTo>
                    <a:pt x="616" y="431"/>
                  </a:lnTo>
                  <a:lnTo>
                    <a:pt x="610" y="445"/>
                  </a:lnTo>
                  <a:lnTo>
                    <a:pt x="610" y="445"/>
                  </a:lnTo>
                  <a:lnTo>
                    <a:pt x="606" y="466"/>
                  </a:lnTo>
                  <a:lnTo>
                    <a:pt x="595" y="507"/>
                  </a:lnTo>
                  <a:lnTo>
                    <a:pt x="579" y="570"/>
                  </a:lnTo>
                  <a:lnTo>
                    <a:pt x="579" y="570"/>
                  </a:lnTo>
                  <a:lnTo>
                    <a:pt x="579" y="644"/>
                  </a:lnTo>
                  <a:lnTo>
                    <a:pt x="575" y="696"/>
                  </a:lnTo>
                  <a:lnTo>
                    <a:pt x="573" y="716"/>
                  </a:lnTo>
                  <a:lnTo>
                    <a:pt x="571" y="725"/>
                  </a:lnTo>
                  <a:lnTo>
                    <a:pt x="571" y="725"/>
                  </a:lnTo>
                  <a:lnTo>
                    <a:pt x="536" y="778"/>
                  </a:lnTo>
                  <a:lnTo>
                    <a:pt x="509" y="819"/>
                  </a:lnTo>
                  <a:lnTo>
                    <a:pt x="478" y="858"/>
                  </a:lnTo>
                  <a:lnTo>
                    <a:pt x="478" y="858"/>
                  </a:lnTo>
                  <a:lnTo>
                    <a:pt x="455" y="887"/>
                  </a:lnTo>
                  <a:lnTo>
                    <a:pt x="441" y="907"/>
                  </a:lnTo>
                  <a:lnTo>
                    <a:pt x="433" y="924"/>
                  </a:lnTo>
                  <a:lnTo>
                    <a:pt x="424" y="952"/>
                  </a:lnTo>
                  <a:lnTo>
                    <a:pt x="424" y="952"/>
                  </a:lnTo>
                  <a:lnTo>
                    <a:pt x="418" y="971"/>
                  </a:lnTo>
                  <a:lnTo>
                    <a:pt x="416" y="995"/>
                  </a:lnTo>
                  <a:lnTo>
                    <a:pt x="410" y="1047"/>
                  </a:lnTo>
                  <a:lnTo>
                    <a:pt x="408" y="1139"/>
                  </a:lnTo>
                  <a:lnTo>
                    <a:pt x="408" y="1139"/>
                  </a:lnTo>
                  <a:lnTo>
                    <a:pt x="406" y="1184"/>
                  </a:lnTo>
                  <a:lnTo>
                    <a:pt x="406" y="1248"/>
                  </a:lnTo>
                  <a:lnTo>
                    <a:pt x="406" y="1312"/>
                  </a:lnTo>
                  <a:lnTo>
                    <a:pt x="408" y="1357"/>
                  </a:lnTo>
                  <a:lnTo>
                    <a:pt x="408" y="1357"/>
                  </a:lnTo>
                  <a:lnTo>
                    <a:pt x="410" y="1390"/>
                  </a:lnTo>
                  <a:lnTo>
                    <a:pt x="410" y="1429"/>
                  </a:lnTo>
                  <a:lnTo>
                    <a:pt x="412" y="1462"/>
                  </a:lnTo>
                  <a:lnTo>
                    <a:pt x="414" y="1472"/>
                  </a:lnTo>
                  <a:lnTo>
                    <a:pt x="414" y="1474"/>
                  </a:lnTo>
                  <a:lnTo>
                    <a:pt x="416" y="1474"/>
                  </a:lnTo>
                  <a:lnTo>
                    <a:pt x="416" y="1474"/>
                  </a:lnTo>
                  <a:lnTo>
                    <a:pt x="427" y="1472"/>
                  </a:lnTo>
                  <a:lnTo>
                    <a:pt x="439" y="1466"/>
                  </a:lnTo>
                  <a:lnTo>
                    <a:pt x="439" y="1466"/>
                  </a:lnTo>
                  <a:lnTo>
                    <a:pt x="443" y="1464"/>
                  </a:lnTo>
                  <a:lnTo>
                    <a:pt x="445" y="1458"/>
                  </a:lnTo>
                  <a:lnTo>
                    <a:pt x="451" y="1449"/>
                  </a:lnTo>
                  <a:lnTo>
                    <a:pt x="455" y="1435"/>
                  </a:lnTo>
                  <a:lnTo>
                    <a:pt x="455" y="1334"/>
                  </a:lnTo>
                  <a:lnTo>
                    <a:pt x="455" y="1334"/>
                  </a:lnTo>
                  <a:lnTo>
                    <a:pt x="453" y="1316"/>
                  </a:lnTo>
                  <a:lnTo>
                    <a:pt x="451" y="1310"/>
                  </a:lnTo>
                  <a:lnTo>
                    <a:pt x="449" y="1310"/>
                  </a:lnTo>
                  <a:lnTo>
                    <a:pt x="447" y="1310"/>
                  </a:lnTo>
                  <a:lnTo>
                    <a:pt x="462" y="1178"/>
                  </a:lnTo>
                  <a:lnTo>
                    <a:pt x="462" y="1178"/>
                  </a:lnTo>
                  <a:lnTo>
                    <a:pt x="468" y="1135"/>
                  </a:lnTo>
                  <a:lnTo>
                    <a:pt x="478" y="1092"/>
                  </a:lnTo>
                  <a:lnTo>
                    <a:pt x="478" y="1092"/>
                  </a:lnTo>
                  <a:lnTo>
                    <a:pt x="486" y="1065"/>
                  </a:lnTo>
                  <a:lnTo>
                    <a:pt x="494" y="1045"/>
                  </a:lnTo>
                  <a:lnTo>
                    <a:pt x="517" y="998"/>
                  </a:lnTo>
                  <a:lnTo>
                    <a:pt x="517" y="998"/>
                  </a:lnTo>
                  <a:lnTo>
                    <a:pt x="523" y="983"/>
                  </a:lnTo>
                  <a:lnTo>
                    <a:pt x="527" y="969"/>
                  </a:lnTo>
                  <a:lnTo>
                    <a:pt x="527" y="957"/>
                  </a:lnTo>
                  <a:lnTo>
                    <a:pt x="527" y="946"/>
                  </a:lnTo>
                  <a:lnTo>
                    <a:pt x="525" y="926"/>
                  </a:lnTo>
                  <a:lnTo>
                    <a:pt x="523" y="915"/>
                  </a:lnTo>
                  <a:lnTo>
                    <a:pt x="525" y="905"/>
                  </a:lnTo>
                  <a:lnTo>
                    <a:pt x="525" y="905"/>
                  </a:lnTo>
                  <a:lnTo>
                    <a:pt x="532" y="876"/>
                  </a:lnTo>
                  <a:lnTo>
                    <a:pt x="546" y="837"/>
                  </a:lnTo>
                  <a:lnTo>
                    <a:pt x="562" y="800"/>
                  </a:lnTo>
                  <a:lnTo>
                    <a:pt x="571" y="784"/>
                  </a:lnTo>
                  <a:lnTo>
                    <a:pt x="579" y="772"/>
                  </a:lnTo>
                  <a:lnTo>
                    <a:pt x="579" y="772"/>
                  </a:lnTo>
                  <a:lnTo>
                    <a:pt x="587" y="763"/>
                  </a:lnTo>
                  <a:lnTo>
                    <a:pt x="593" y="751"/>
                  </a:lnTo>
                  <a:lnTo>
                    <a:pt x="604" y="727"/>
                  </a:lnTo>
                  <a:lnTo>
                    <a:pt x="618" y="700"/>
                  </a:lnTo>
                  <a:lnTo>
                    <a:pt x="634" y="671"/>
                  </a:lnTo>
                  <a:lnTo>
                    <a:pt x="634" y="671"/>
                  </a:lnTo>
                  <a:lnTo>
                    <a:pt x="641" y="657"/>
                  </a:lnTo>
                  <a:lnTo>
                    <a:pt x="645" y="649"/>
                  </a:lnTo>
                  <a:lnTo>
                    <a:pt x="645" y="644"/>
                  </a:lnTo>
                  <a:lnTo>
                    <a:pt x="645" y="638"/>
                  </a:lnTo>
                  <a:lnTo>
                    <a:pt x="641" y="616"/>
                  </a:lnTo>
                  <a:lnTo>
                    <a:pt x="641" y="597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3" y="507"/>
                  </a:lnTo>
                  <a:lnTo>
                    <a:pt x="643" y="451"/>
                  </a:lnTo>
                  <a:lnTo>
                    <a:pt x="641" y="410"/>
                  </a:lnTo>
                  <a:lnTo>
                    <a:pt x="641" y="390"/>
                  </a:lnTo>
                  <a:lnTo>
                    <a:pt x="641" y="390"/>
                  </a:lnTo>
                  <a:close/>
                  <a:moveTo>
                    <a:pt x="136" y="1162"/>
                  </a:moveTo>
                  <a:lnTo>
                    <a:pt x="136" y="1162"/>
                  </a:lnTo>
                  <a:lnTo>
                    <a:pt x="163" y="1182"/>
                  </a:lnTo>
                  <a:lnTo>
                    <a:pt x="192" y="1201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3" y="1209"/>
                  </a:lnTo>
                  <a:lnTo>
                    <a:pt x="217" y="1199"/>
                  </a:lnTo>
                  <a:lnTo>
                    <a:pt x="214" y="1193"/>
                  </a:lnTo>
                  <a:lnTo>
                    <a:pt x="214" y="1193"/>
                  </a:lnTo>
                  <a:lnTo>
                    <a:pt x="171" y="1150"/>
                  </a:lnTo>
                  <a:lnTo>
                    <a:pt x="105" y="1084"/>
                  </a:lnTo>
                  <a:lnTo>
                    <a:pt x="105" y="1084"/>
                  </a:lnTo>
                  <a:lnTo>
                    <a:pt x="81" y="1063"/>
                  </a:lnTo>
                  <a:lnTo>
                    <a:pt x="64" y="1047"/>
                  </a:lnTo>
                  <a:lnTo>
                    <a:pt x="48" y="1035"/>
                  </a:lnTo>
                  <a:lnTo>
                    <a:pt x="27" y="1022"/>
                  </a:lnTo>
                  <a:lnTo>
                    <a:pt x="27" y="1022"/>
                  </a:lnTo>
                  <a:lnTo>
                    <a:pt x="19" y="1018"/>
                  </a:lnTo>
                  <a:lnTo>
                    <a:pt x="13" y="1057"/>
                  </a:lnTo>
                  <a:lnTo>
                    <a:pt x="13" y="1057"/>
                  </a:lnTo>
                  <a:lnTo>
                    <a:pt x="33" y="1057"/>
                  </a:lnTo>
                  <a:lnTo>
                    <a:pt x="50" y="1061"/>
                  </a:lnTo>
                  <a:lnTo>
                    <a:pt x="50" y="1061"/>
                  </a:lnTo>
                  <a:lnTo>
                    <a:pt x="58" y="1065"/>
                  </a:lnTo>
                  <a:lnTo>
                    <a:pt x="66" y="1071"/>
                  </a:lnTo>
                  <a:lnTo>
                    <a:pt x="73" y="1078"/>
                  </a:lnTo>
                  <a:lnTo>
                    <a:pt x="79" y="1086"/>
                  </a:lnTo>
                  <a:lnTo>
                    <a:pt x="87" y="1102"/>
                  </a:lnTo>
                  <a:lnTo>
                    <a:pt x="89" y="1108"/>
                  </a:lnTo>
                  <a:lnTo>
                    <a:pt x="3" y="1108"/>
                  </a:lnTo>
                  <a:lnTo>
                    <a:pt x="0" y="1135"/>
                  </a:lnTo>
                  <a:lnTo>
                    <a:pt x="0" y="1135"/>
                  </a:lnTo>
                  <a:lnTo>
                    <a:pt x="81" y="1131"/>
                  </a:lnTo>
                  <a:lnTo>
                    <a:pt x="81" y="1131"/>
                  </a:lnTo>
                  <a:lnTo>
                    <a:pt x="93" y="1131"/>
                  </a:lnTo>
                  <a:lnTo>
                    <a:pt x="105" y="1135"/>
                  </a:lnTo>
                  <a:lnTo>
                    <a:pt x="116" y="1145"/>
                  </a:lnTo>
                  <a:lnTo>
                    <a:pt x="136" y="1162"/>
                  </a:lnTo>
                  <a:lnTo>
                    <a:pt x="136" y="1162"/>
                  </a:lnTo>
                  <a:close/>
                  <a:moveTo>
                    <a:pt x="229" y="1225"/>
                  </a:move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close/>
                  <a:moveTo>
                    <a:pt x="276" y="1638"/>
                  </a:moveTo>
                  <a:lnTo>
                    <a:pt x="276" y="1638"/>
                  </a:lnTo>
                  <a:lnTo>
                    <a:pt x="330" y="1786"/>
                  </a:lnTo>
                  <a:lnTo>
                    <a:pt x="330" y="1786"/>
                  </a:lnTo>
                  <a:lnTo>
                    <a:pt x="340" y="1811"/>
                  </a:lnTo>
                  <a:lnTo>
                    <a:pt x="350" y="1835"/>
                  </a:lnTo>
                  <a:lnTo>
                    <a:pt x="361" y="1860"/>
                  </a:lnTo>
                  <a:lnTo>
                    <a:pt x="377" y="1887"/>
                  </a:lnTo>
                  <a:lnTo>
                    <a:pt x="377" y="1887"/>
                  </a:lnTo>
                  <a:lnTo>
                    <a:pt x="418" y="1952"/>
                  </a:lnTo>
                  <a:lnTo>
                    <a:pt x="435" y="1983"/>
                  </a:lnTo>
                  <a:lnTo>
                    <a:pt x="443" y="1998"/>
                  </a:lnTo>
                  <a:lnTo>
                    <a:pt x="447" y="2012"/>
                  </a:lnTo>
                  <a:lnTo>
                    <a:pt x="447" y="2012"/>
                  </a:lnTo>
                  <a:lnTo>
                    <a:pt x="451" y="2026"/>
                  </a:lnTo>
                  <a:lnTo>
                    <a:pt x="457" y="2037"/>
                  </a:lnTo>
                  <a:lnTo>
                    <a:pt x="462" y="2047"/>
                  </a:lnTo>
                  <a:lnTo>
                    <a:pt x="466" y="2053"/>
                  </a:lnTo>
                  <a:lnTo>
                    <a:pt x="468" y="2055"/>
                  </a:lnTo>
                  <a:lnTo>
                    <a:pt x="470" y="2055"/>
                  </a:lnTo>
                  <a:lnTo>
                    <a:pt x="472" y="2049"/>
                  </a:lnTo>
                  <a:lnTo>
                    <a:pt x="468" y="2036"/>
                  </a:lnTo>
                  <a:lnTo>
                    <a:pt x="462" y="2012"/>
                  </a:lnTo>
                  <a:lnTo>
                    <a:pt x="462" y="2012"/>
                  </a:lnTo>
                  <a:lnTo>
                    <a:pt x="437" y="1932"/>
                  </a:lnTo>
                  <a:lnTo>
                    <a:pt x="424" y="1880"/>
                  </a:lnTo>
                  <a:lnTo>
                    <a:pt x="424" y="1880"/>
                  </a:lnTo>
                  <a:lnTo>
                    <a:pt x="416" y="1841"/>
                  </a:lnTo>
                  <a:lnTo>
                    <a:pt x="410" y="1829"/>
                  </a:lnTo>
                  <a:lnTo>
                    <a:pt x="400" y="1817"/>
                  </a:lnTo>
                  <a:lnTo>
                    <a:pt x="400" y="1817"/>
                  </a:lnTo>
                  <a:lnTo>
                    <a:pt x="375" y="1790"/>
                  </a:lnTo>
                  <a:lnTo>
                    <a:pt x="363" y="1778"/>
                  </a:lnTo>
                  <a:lnTo>
                    <a:pt x="354" y="1763"/>
                  </a:lnTo>
                  <a:lnTo>
                    <a:pt x="354" y="1763"/>
                  </a:lnTo>
                  <a:lnTo>
                    <a:pt x="276" y="1638"/>
                  </a:lnTo>
                  <a:lnTo>
                    <a:pt x="276" y="1638"/>
                  </a:lnTo>
                  <a:close/>
                  <a:moveTo>
                    <a:pt x="245" y="3229"/>
                  </a:moveTo>
                  <a:lnTo>
                    <a:pt x="245" y="3229"/>
                  </a:lnTo>
                  <a:lnTo>
                    <a:pt x="245" y="3234"/>
                  </a:lnTo>
                  <a:lnTo>
                    <a:pt x="249" y="3246"/>
                  </a:lnTo>
                  <a:lnTo>
                    <a:pt x="260" y="3279"/>
                  </a:lnTo>
                  <a:lnTo>
                    <a:pt x="272" y="3312"/>
                  </a:lnTo>
                  <a:lnTo>
                    <a:pt x="276" y="3324"/>
                  </a:lnTo>
                  <a:lnTo>
                    <a:pt x="276" y="3330"/>
                  </a:lnTo>
                  <a:lnTo>
                    <a:pt x="276" y="3330"/>
                  </a:lnTo>
                  <a:lnTo>
                    <a:pt x="276" y="3346"/>
                  </a:lnTo>
                  <a:lnTo>
                    <a:pt x="276" y="3373"/>
                  </a:lnTo>
                  <a:lnTo>
                    <a:pt x="280" y="3392"/>
                  </a:lnTo>
                  <a:lnTo>
                    <a:pt x="282" y="3396"/>
                  </a:lnTo>
                  <a:lnTo>
                    <a:pt x="284" y="3392"/>
                  </a:lnTo>
                  <a:lnTo>
                    <a:pt x="284" y="3392"/>
                  </a:lnTo>
                  <a:lnTo>
                    <a:pt x="285" y="3383"/>
                  </a:lnTo>
                  <a:lnTo>
                    <a:pt x="285" y="3371"/>
                  </a:lnTo>
                  <a:lnTo>
                    <a:pt x="285" y="3344"/>
                  </a:lnTo>
                  <a:lnTo>
                    <a:pt x="287" y="3318"/>
                  </a:lnTo>
                  <a:lnTo>
                    <a:pt x="289" y="3310"/>
                  </a:lnTo>
                  <a:lnTo>
                    <a:pt x="291" y="3307"/>
                  </a:lnTo>
                  <a:lnTo>
                    <a:pt x="291" y="3307"/>
                  </a:lnTo>
                  <a:lnTo>
                    <a:pt x="357" y="3283"/>
                  </a:lnTo>
                  <a:lnTo>
                    <a:pt x="396" y="3270"/>
                  </a:lnTo>
                  <a:lnTo>
                    <a:pt x="410" y="3264"/>
                  </a:lnTo>
                  <a:lnTo>
                    <a:pt x="416" y="3260"/>
                  </a:lnTo>
                  <a:lnTo>
                    <a:pt x="416" y="3260"/>
                  </a:lnTo>
                  <a:lnTo>
                    <a:pt x="422" y="3252"/>
                  </a:lnTo>
                  <a:lnTo>
                    <a:pt x="431" y="3242"/>
                  </a:lnTo>
                  <a:lnTo>
                    <a:pt x="441" y="3231"/>
                  </a:lnTo>
                  <a:lnTo>
                    <a:pt x="445" y="3225"/>
                  </a:lnTo>
                  <a:lnTo>
                    <a:pt x="447" y="3221"/>
                  </a:lnTo>
                  <a:lnTo>
                    <a:pt x="447" y="3221"/>
                  </a:lnTo>
                  <a:lnTo>
                    <a:pt x="451" y="3211"/>
                  </a:lnTo>
                  <a:lnTo>
                    <a:pt x="459" y="3199"/>
                  </a:lnTo>
                  <a:lnTo>
                    <a:pt x="468" y="3192"/>
                  </a:lnTo>
                  <a:lnTo>
                    <a:pt x="474" y="3190"/>
                  </a:lnTo>
                  <a:lnTo>
                    <a:pt x="478" y="3190"/>
                  </a:lnTo>
                  <a:lnTo>
                    <a:pt x="478" y="3190"/>
                  </a:lnTo>
                  <a:lnTo>
                    <a:pt x="503" y="3201"/>
                  </a:lnTo>
                  <a:lnTo>
                    <a:pt x="509" y="3203"/>
                  </a:lnTo>
                  <a:lnTo>
                    <a:pt x="511" y="3201"/>
                  </a:lnTo>
                  <a:lnTo>
                    <a:pt x="509" y="3197"/>
                  </a:lnTo>
                  <a:lnTo>
                    <a:pt x="501" y="3190"/>
                  </a:lnTo>
                  <a:lnTo>
                    <a:pt x="501" y="3190"/>
                  </a:lnTo>
                  <a:lnTo>
                    <a:pt x="466" y="3153"/>
                  </a:lnTo>
                  <a:lnTo>
                    <a:pt x="455" y="3143"/>
                  </a:lnTo>
                  <a:lnTo>
                    <a:pt x="451" y="3141"/>
                  </a:lnTo>
                  <a:lnTo>
                    <a:pt x="447" y="3143"/>
                  </a:lnTo>
                  <a:lnTo>
                    <a:pt x="447" y="3143"/>
                  </a:lnTo>
                  <a:lnTo>
                    <a:pt x="441" y="3153"/>
                  </a:lnTo>
                  <a:lnTo>
                    <a:pt x="437" y="3164"/>
                  </a:lnTo>
                  <a:lnTo>
                    <a:pt x="431" y="3182"/>
                  </a:lnTo>
                  <a:lnTo>
                    <a:pt x="431" y="3182"/>
                  </a:lnTo>
                  <a:lnTo>
                    <a:pt x="420" y="3199"/>
                  </a:lnTo>
                  <a:lnTo>
                    <a:pt x="410" y="3211"/>
                  </a:lnTo>
                  <a:lnTo>
                    <a:pt x="400" y="3221"/>
                  </a:lnTo>
                  <a:lnTo>
                    <a:pt x="400" y="3221"/>
                  </a:lnTo>
                  <a:lnTo>
                    <a:pt x="392" y="3229"/>
                  </a:lnTo>
                  <a:lnTo>
                    <a:pt x="389" y="3236"/>
                  </a:lnTo>
                  <a:lnTo>
                    <a:pt x="381" y="3244"/>
                  </a:lnTo>
                  <a:lnTo>
                    <a:pt x="369" y="3252"/>
                  </a:lnTo>
                  <a:lnTo>
                    <a:pt x="369" y="3252"/>
                  </a:lnTo>
                  <a:lnTo>
                    <a:pt x="346" y="3264"/>
                  </a:lnTo>
                  <a:lnTo>
                    <a:pt x="330" y="3268"/>
                  </a:lnTo>
                  <a:lnTo>
                    <a:pt x="330" y="3268"/>
                  </a:lnTo>
                  <a:lnTo>
                    <a:pt x="326" y="3270"/>
                  </a:lnTo>
                  <a:lnTo>
                    <a:pt x="322" y="3271"/>
                  </a:lnTo>
                  <a:lnTo>
                    <a:pt x="320" y="3273"/>
                  </a:lnTo>
                  <a:lnTo>
                    <a:pt x="315" y="3275"/>
                  </a:lnTo>
                  <a:lnTo>
                    <a:pt x="291" y="3275"/>
                  </a:lnTo>
                  <a:lnTo>
                    <a:pt x="291" y="3275"/>
                  </a:lnTo>
                  <a:lnTo>
                    <a:pt x="289" y="3275"/>
                  </a:lnTo>
                  <a:lnTo>
                    <a:pt x="284" y="3275"/>
                  </a:lnTo>
                  <a:lnTo>
                    <a:pt x="284" y="3275"/>
                  </a:lnTo>
                  <a:lnTo>
                    <a:pt x="282" y="3273"/>
                  </a:lnTo>
                  <a:lnTo>
                    <a:pt x="276" y="3268"/>
                  </a:lnTo>
                  <a:lnTo>
                    <a:pt x="264" y="3248"/>
                  </a:lnTo>
                  <a:lnTo>
                    <a:pt x="250" y="3232"/>
                  </a:lnTo>
                  <a:lnTo>
                    <a:pt x="247" y="3229"/>
                  </a:lnTo>
                  <a:lnTo>
                    <a:pt x="245" y="3229"/>
                  </a:lnTo>
                  <a:lnTo>
                    <a:pt x="245" y="3229"/>
                  </a:lnTo>
                  <a:lnTo>
                    <a:pt x="245" y="322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26">
              <a:extLst>
                <a:ext uri="{FF2B5EF4-FFF2-40B4-BE49-F238E27FC236}">
                  <a16:creationId xmlns:a16="http://schemas.microsoft.com/office/drawing/2014/main" id="{8F48DB56-181D-46CD-9689-97CFE17A6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875" y="993775"/>
              <a:ext cx="104775" cy="85725"/>
            </a:xfrm>
            <a:custGeom>
              <a:avLst/>
              <a:gdLst>
                <a:gd name="T0" fmla="*/ 2 w 66"/>
                <a:gd name="T1" fmla="*/ 10 h 54"/>
                <a:gd name="T2" fmla="*/ 2 w 66"/>
                <a:gd name="T3" fmla="*/ 10 h 54"/>
                <a:gd name="T4" fmla="*/ 5 w 66"/>
                <a:gd name="T5" fmla="*/ 6 h 54"/>
                <a:gd name="T6" fmla="*/ 9 w 66"/>
                <a:gd name="T7" fmla="*/ 4 h 54"/>
                <a:gd name="T8" fmla="*/ 19 w 66"/>
                <a:gd name="T9" fmla="*/ 0 h 54"/>
                <a:gd name="T10" fmla="*/ 31 w 66"/>
                <a:gd name="T11" fmla="*/ 0 h 54"/>
                <a:gd name="T12" fmla="*/ 42 w 66"/>
                <a:gd name="T13" fmla="*/ 4 h 54"/>
                <a:gd name="T14" fmla="*/ 42 w 66"/>
                <a:gd name="T15" fmla="*/ 4 h 54"/>
                <a:gd name="T16" fmla="*/ 54 w 66"/>
                <a:gd name="T17" fmla="*/ 13 h 54"/>
                <a:gd name="T18" fmla="*/ 62 w 66"/>
                <a:gd name="T19" fmla="*/ 23 h 54"/>
                <a:gd name="T20" fmla="*/ 64 w 66"/>
                <a:gd name="T21" fmla="*/ 29 h 54"/>
                <a:gd name="T22" fmla="*/ 66 w 66"/>
                <a:gd name="T23" fmla="*/ 33 h 54"/>
                <a:gd name="T24" fmla="*/ 66 w 66"/>
                <a:gd name="T25" fmla="*/ 39 h 54"/>
                <a:gd name="T26" fmla="*/ 64 w 66"/>
                <a:gd name="T27" fmla="*/ 45 h 54"/>
                <a:gd name="T28" fmla="*/ 64 w 66"/>
                <a:gd name="T29" fmla="*/ 45 h 54"/>
                <a:gd name="T30" fmla="*/ 62 w 66"/>
                <a:gd name="T31" fmla="*/ 49 h 54"/>
                <a:gd name="T32" fmla="*/ 56 w 66"/>
                <a:gd name="T33" fmla="*/ 52 h 54"/>
                <a:gd name="T34" fmla="*/ 52 w 66"/>
                <a:gd name="T35" fmla="*/ 54 h 54"/>
                <a:gd name="T36" fmla="*/ 46 w 66"/>
                <a:gd name="T37" fmla="*/ 54 h 54"/>
                <a:gd name="T38" fmla="*/ 33 w 66"/>
                <a:gd name="T39" fmla="*/ 52 h 54"/>
                <a:gd name="T40" fmla="*/ 19 w 66"/>
                <a:gd name="T41" fmla="*/ 47 h 54"/>
                <a:gd name="T42" fmla="*/ 19 w 66"/>
                <a:gd name="T43" fmla="*/ 47 h 54"/>
                <a:gd name="T44" fmla="*/ 7 w 66"/>
                <a:gd name="T45" fmla="*/ 39 h 54"/>
                <a:gd name="T46" fmla="*/ 2 w 66"/>
                <a:gd name="T47" fmla="*/ 29 h 54"/>
                <a:gd name="T48" fmla="*/ 0 w 66"/>
                <a:gd name="T49" fmla="*/ 17 h 54"/>
                <a:gd name="T50" fmla="*/ 0 w 66"/>
                <a:gd name="T51" fmla="*/ 13 h 54"/>
                <a:gd name="T52" fmla="*/ 2 w 66"/>
                <a:gd name="T53" fmla="*/ 10 h 54"/>
                <a:gd name="T54" fmla="*/ 2 w 66"/>
                <a:gd name="T55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54">
                  <a:moveTo>
                    <a:pt x="2" y="10"/>
                  </a:moveTo>
                  <a:lnTo>
                    <a:pt x="2" y="10"/>
                  </a:lnTo>
                  <a:lnTo>
                    <a:pt x="5" y="6"/>
                  </a:lnTo>
                  <a:lnTo>
                    <a:pt x="9" y="4"/>
                  </a:lnTo>
                  <a:lnTo>
                    <a:pt x="19" y="0"/>
                  </a:lnTo>
                  <a:lnTo>
                    <a:pt x="31" y="0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54" y="13"/>
                  </a:lnTo>
                  <a:lnTo>
                    <a:pt x="62" y="23"/>
                  </a:lnTo>
                  <a:lnTo>
                    <a:pt x="64" y="29"/>
                  </a:lnTo>
                  <a:lnTo>
                    <a:pt x="66" y="33"/>
                  </a:lnTo>
                  <a:lnTo>
                    <a:pt x="66" y="39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2" y="49"/>
                  </a:lnTo>
                  <a:lnTo>
                    <a:pt x="56" y="52"/>
                  </a:lnTo>
                  <a:lnTo>
                    <a:pt x="52" y="54"/>
                  </a:lnTo>
                  <a:lnTo>
                    <a:pt x="46" y="54"/>
                  </a:lnTo>
                  <a:lnTo>
                    <a:pt x="33" y="52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7" y="39"/>
                  </a:lnTo>
                  <a:lnTo>
                    <a:pt x="2" y="29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27">
              <a:extLst>
                <a:ext uri="{FF2B5EF4-FFF2-40B4-BE49-F238E27FC236}">
                  <a16:creationId xmlns:a16="http://schemas.microsoft.com/office/drawing/2014/main" id="{CBA0E342-06C9-4A80-A952-4626A7637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3350" y="1017588"/>
              <a:ext cx="104775" cy="87313"/>
            </a:xfrm>
            <a:custGeom>
              <a:avLst/>
              <a:gdLst>
                <a:gd name="T0" fmla="*/ 64 w 66"/>
                <a:gd name="T1" fmla="*/ 10 h 55"/>
                <a:gd name="T2" fmla="*/ 64 w 66"/>
                <a:gd name="T3" fmla="*/ 10 h 55"/>
                <a:gd name="T4" fmla="*/ 60 w 66"/>
                <a:gd name="T5" fmla="*/ 6 h 55"/>
                <a:gd name="T6" fmla="*/ 56 w 66"/>
                <a:gd name="T7" fmla="*/ 4 h 55"/>
                <a:gd name="T8" fmla="*/ 47 w 66"/>
                <a:gd name="T9" fmla="*/ 0 h 55"/>
                <a:gd name="T10" fmla="*/ 35 w 66"/>
                <a:gd name="T11" fmla="*/ 0 h 55"/>
                <a:gd name="T12" fmla="*/ 23 w 66"/>
                <a:gd name="T13" fmla="*/ 4 h 55"/>
                <a:gd name="T14" fmla="*/ 23 w 66"/>
                <a:gd name="T15" fmla="*/ 4 h 55"/>
                <a:gd name="T16" fmla="*/ 12 w 66"/>
                <a:gd name="T17" fmla="*/ 14 h 55"/>
                <a:gd name="T18" fmla="*/ 4 w 66"/>
                <a:gd name="T19" fmla="*/ 24 h 55"/>
                <a:gd name="T20" fmla="*/ 2 w 66"/>
                <a:gd name="T21" fmla="*/ 30 h 55"/>
                <a:gd name="T22" fmla="*/ 0 w 66"/>
                <a:gd name="T23" fmla="*/ 34 h 55"/>
                <a:gd name="T24" fmla="*/ 0 w 66"/>
                <a:gd name="T25" fmla="*/ 39 h 55"/>
                <a:gd name="T26" fmla="*/ 2 w 66"/>
                <a:gd name="T27" fmla="*/ 45 h 55"/>
                <a:gd name="T28" fmla="*/ 2 w 66"/>
                <a:gd name="T29" fmla="*/ 45 h 55"/>
                <a:gd name="T30" fmla="*/ 4 w 66"/>
                <a:gd name="T31" fmla="*/ 49 h 55"/>
                <a:gd name="T32" fmla="*/ 10 w 66"/>
                <a:gd name="T33" fmla="*/ 53 h 55"/>
                <a:gd name="T34" fmla="*/ 14 w 66"/>
                <a:gd name="T35" fmla="*/ 55 h 55"/>
                <a:gd name="T36" fmla="*/ 20 w 66"/>
                <a:gd name="T37" fmla="*/ 55 h 55"/>
                <a:gd name="T38" fmla="*/ 33 w 66"/>
                <a:gd name="T39" fmla="*/ 53 h 55"/>
                <a:gd name="T40" fmla="*/ 47 w 66"/>
                <a:gd name="T41" fmla="*/ 47 h 55"/>
                <a:gd name="T42" fmla="*/ 47 w 66"/>
                <a:gd name="T43" fmla="*/ 47 h 55"/>
                <a:gd name="T44" fmla="*/ 58 w 66"/>
                <a:gd name="T45" fmla="*/ 39 h 55"/>
                <a:gd name="T46" fmla="*/ 64 w 66"/>
                <a:gd name="T47" fmla="*/ 30 h 55"/>
                <a:gd name="T48" fmla="*/ 66 w 66"/>
                <a:gd name="T49" fmla="*/ 18 h 55"/>
                <a:gd name="T50" fmla="*/ 66 w 66"/>
                <a:gd name="T51" fmla="*/ 14 h 55"/>
                <a:gd name="T52" fmla="*/ 64 w 66"/>
                <a:gd name="T53" fmla="*/ 10 h 55"/>
                <a:gd name="T54" fmla="*/ 64 w 66"/>
                <a:gd name="T55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55">
                  <a:moveTo>
                    <a:pt x="64" y="10"/>
                  </a:moveTo>
                  <a:lnTo>
                    <a:pt x="64" y="10"/>
                  </a:lnTo>
                  <a:lnTo>
                    <a:pt x="60" y="6"/>
                  </a:lnTo>
                  <a:lnTo>
                    <a:pt x="56" y="4"/>
                  </a:lnTo>
                  <a:lnTo>
                    <a:pt x="47" y="0"/>
                  </a:lnTo>
                  <a:lnTo>
                    <a:pt x="35" y="0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12" y="14"/>
                  </a:lnTo>
                  <a:lnTo>
                    <a:pt x="4" y="24"/>
                  </a:lnTo>
                  <a:lnTo>
                    <a:pt x="2" y="30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4" y="49"/>
                  </a:lnTo>
                  <a:lnTo>
                    <a:pt x="10" y="53"/>
                  </a:lnTo>
                  <a:lnTo>
                    <a:pt x="14" y="55"/>
                  </a:lnTo>
                  <a:lnTo>
                    <a:pt x="20" y="55"/>
                  </a:lnTo>
                  <a:lnTo>
                    <a:pt x="33" y="53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58" y="39"/>
                  </a:lnTo>
                  <a:lnTo>
                    <a:pt x="64" y="30"/>
                  </a:lnTo>
                  <a:lnTo>
                    <a:pt x="66" y="18"/>
                  </a:lnTo>
                  <a:lnTo>
                    <a:pt x="66" y="14"/>
                  </a:lnTo>
                  <a:lnTo>
                    <a:pt x="64" y="10"/>
                  </a:lnTo>
                  <a:lnTo>
                    <a:pt x="64" y="1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FE9EE38-AF0F-44B5-A8D2-EF473FF4F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4213" y="1003300"/>
              <a:ext cx="49213" cy="61913"/>
            </a:xfrm>
            <a:custGeom>
              <a:avLst/>
              <a:gdLst>
                <a:gd name="T0" fmla="*/ 0 w 31"/>
                <a:gd name="T1" fmla="*/ 19 h 39"/>
                <a:gd name="T2" fmla="*/ 0 w 31"/>
                <a:gd name="T3" fmla="*/ 19 h 39"/>
                <a:gd name="T4" fmla="*/ 2 w 31"/>
                <a:gd name="T5" fmla="*/ 11 h 39"/>
                <a:gd name="T6" fmla="*/ 4 w 31"/>
                <a:gd name="T7" fmla="*/ 5 h 39"/>
                <a:gd name="T8" fmla="*/ 10 w 31"/>
                <a:gd name="T9" fmla="*/ 2 h 39"/>
                <a:gd name="T10" fmla="*/ 16 w 31"/>
                <a:gd name="T11" fmla="*/ 0 h 39"/>
                <a:gd name="T12" fmla="*/ 16 w 31"/>
                <a:gd name="T13" fmla="*/ 0 h 39"/>
                <a:gd name="T14" fmla="*/ 21 w 31"/>
                <a:gd name="T15" fmla="*/ 2 h 39"/>
                <a:gd name="T16" fmla="*/ 27 w 31"/>
                <a:gd name="T17" fmla="*/ 5 h 39"/>
                <a:gd name="T18" fmla="*/ 29 w 31"/>
                <a:gd name="T19" fmla="*/ 11 h 39"/>
                <a:gd name="T20" fmla="*/ 31 w 31"/>
                <a:gd name="T21" fmla="*/ 19 h 39"/>
                <a:gd name="T22" fmla="*/ 31 w 31"/>
                <a:gd name="T23" fmla="*/ 19 h 39"/>
                <a:gd name="T24" fmla="*/ 29 w 31"/>
                <a:gd name="T25" fmla="*/ 27 h 39"/>
                <a:gd name="T26" fmla="*/ 27 w 31"/>
                <a:gd name="T27" fmla="*/ 33 h 39"/>
                <a:gd name="T28" fmla="*/ 21 w 31"/>
                <a:gd name="T29" fmla="*/ 37 h 39"/>
                <a:gd name="T30" fmla="*/ 16 w 31"/>
                <a:gd name="T31" fmla="*/ 39 h 39"/>
                <a:gd name="T32" fmla="*/ 16 w 31"/>
                <a:gd name="T33" fmla="*/ 39 h 39"/>
                <a:gd name="T34" fmla="*/ 10 w 31"/>
                <a:gd name="T35" fmla="*/ 37 h 39"/>
                <a:gd name="T36" fmla="*/ 4 w 31"/>
                <a:gd name="T37" fmla="*/ 33 h 39"/>
                <a:gd name="T38" fmla="*/ 2 w 31"/>
                <a:gd name="T39" fmla="*/ 27 h 39"/>
                <a:gd name="T40" fmla="*/ 0 w 31"/>
                <a:gd name="T41" fmla="*/ 19 h 39"/>
                <a:gd name="T42" fmla="*/ 0 w 31"/>
                <a:gd name="T4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39">
                  <a:moveTo>
                    <a:pt x="0" y="19"/>
                  </a:moveTo>
                  <a:lnTo>
                    <a:pt x="0" y="19"/>
                  </a:lnTo>
                  <a:lnTo>
                    <a:pt x="2" y="11"/>
                  </a:lnTo>
                  <a:lnTo>
                    <a:pt x="4" y="5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2"/>
                  </a:lnTo>
                  <a:lnTo>
                    <a:pt x="27" y="5"/>
                  </a:lnTo>
                  <a:lnTo>
                    <a:pt x="29" y="11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29" y="27"/>
                  </a:lnTo>
                  <a:lnTo>
                    <a:pt x="27" y="33"/>
                  </a:lnTo>
                  <a:lnTo>
                    <a:pt x="21" y="37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0" y="37"/>
                  </a:lnTo>
                  <a:lnTo>
                    <a:pt x="4" y="33"/>
                  </a:lnTo>
                  <a:lnTo>
                    <a:pt x="2" y="27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29">
              <a:extLst>
                <a:ext uri="{FF2B5EF4-FFF2-40B4-BE49-F238E27FC236}">
                  <a16:creationId xmlns:a16="http://schemas.microsoft.com/office/drawing/2014/main" id="{E5FB88A6-63F5-4A7A-8420-F4DF4F91F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5575" y="1027113"/>
              <a:ext cx="49213" cy="61913"/>
            </a:xfrm>
            <a:custGeom>
              <a:avLst/>
              <a:gdLst>
                <a:gd name="T0" fmla="*/ 0 w 31"/>
                <a:gd name="T1" fmla="*/ 20 h 39"/>
                <a:gd name="T2" fmla="*/ 0 w 31"/>
                <a:gd name="T3" fmla="*/ 20 h 39"/>
                <a:gd name="T4" fmla="*/ 2 w 31"/>
                <a:gd name="T5" fmla="*/ 12 h 39"/>
                <a:gd name="T6" fmla="*/ 4 w 31"/>
                <a:gd name="T7" fmla="*/ 6 h 39"/>
                <a:gd name="T8" fmla="*/ 9 w 31"/>
                <a:gd name="T9" fmla="*/ 2 h 39"/>
                <a:gd name="T10" fmla="*/ 15 w 31"/>
                <a:gd name="T11" fmla="*/ 0 h 39"/>
                <a:gd name="T12" fmla="*/ 15 w 31"/>
                <a:gd name="T13" fmla="*/ 0 h 39"/>
                <a:gd name="T14" fmla="*/ 21 w 31"/>
                <a:gd name="T15" fmla="*/ 2 h 39"/>
                <a:gd name="T16" fmla="*/ 27 w 31"/>
                <a:gd name="T17" fmla="*/ 6 h 39"/>
                <a:gd name="T18" fmla="*/ 29 w 31"/>
                <a:gd name="T19" fmla="*/ 12 h 39"/>
                <a:gd name="T20" fmla="*/ 31 w 31"/>
                <a:gd name="T21" fmla="*/ 20 h 39"/>
                <a:gd name="T22" fmla="*/ 31 w 31"/>
                <a:gd name="T23" fmla="*/ 20 h 39"/>
                <a:gd name="T24" fmla="*/ 29 w 31"/>
                <a:gd name="T25" fmla="*/ 28 h 39"/>
                <a:gd name="T26" fmla="*/ 27 w 31"/>
                <a:gd name="T27" fmla="*/ 33 h 39"/>
                <a:gd name="T28" fmla="*/ 21 w 31"/>
                <a:gd name="T29" fmla="*/ 37 h 39"/>
                <a:gd name="T30" fmla="*/ 15 w 31"/>
                <a:gd name="T31" fmla="*/ 39 h 39"/>
                <a:gd name="T32" fmla="*/ 15 w 31"/>
                <a:gd name="T33" fmla="*/ 39 h 39"/>
                <a:gd name="T34" fmla="*/ 9 w 31"/>
                <a:gd name="T35" fmla="*/ 37 h 39"/>
                <a:gd name="T36" fmla="*/ 4 w 31"/>
                <a:gd name="T37" fmla="*/ 33 h 39"/>
                <a:gd name="T38" fmla="*/ 2 w 31"/>
                <a:gd name="T39" fmla="*/ 28 h 39"/>
                <a:gd name="T40" fmla="*/ 0 w 31"/>
                <a:gd name="T41" fmla="*/ 20 h 39"/>
                <a:gd name="T42" fmla="*/ 0 w 31"/>
                <a:gd name="T43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39">
                  <a:moveTo>
                    <a:pt x="0" y="20"/>
                  </a:moveTo>
                  <a:lnTo>
                    <a:pt x="0" y="20"/>
                  </a:lnTo>
                  <a:lnTo>
                    <a:pt x="2" y="12"/>
                  </a:lnTo>
                  <a:lnTo>
                    <a:pt x="4" y="6"/>
                  </a:lnTo>
                  <a:lnTo>
                    <a:pt x="9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7" y="6"/>
                  </a:lnTo>
                  <a:lnTo>
                    <a:pt x="29" y="12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9" y="28"/>
                  </a:lnTo>
                  <a:lnTo>
                    <a:pt x="27" y="33"/>
                  </a:lnTo>
                  <a:lnTo>
                    <a:pt x="21" y="37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9" y="37"/>
                  </a:lnTo>
                  <a:lnTo>
                    <a:pt x="4" y="33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39A04E09-9C21-461A-A706-8CE2758043BF}"/>
              </a:ext>
            </a:extLst>
          </p:cNvPr>
          <p:cNvGrpSpPr/>
          <p:nvPr/>
        </p:nvGrpSpPr>
        <p:grpSpPr>
          <a:xfrm>
            <a:off x="4137106" y="941835"/>
            <a:ext cx="2377716" cy="2177380"/>
            <a:chOff x="1222375" y="12700"/>
            <a:chExt cx="7461251" cy="6832600"/>
          </a:xfrm>
        </p:grpSpPr>
        <p:sp>
          <p:nvSpPr>
            <p:cNvPr id="59" name="Freeform 5">
              <a:extLst>
                <a:ext uri="{FF2B5EF4-FFF2-40B4-BE49-F238E27FC236}">
                  <a16:creationId xmlns:a16="http://schemas.microsoft.com/office/drawing/2014/main" id="{C304A638-6E78-4824-BEFD-3BCA484B6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236538"/>
              <a:ext cx="2967038" cy="1754188"/>
            </a:xfrm>
            <a:custGeom>
              <a:avLst/>
              <a:gdLst>
                <a:gd name="T0" fmla="*/ 21 w 1869"/>
                <a:gd name="T1" fmla="*/ 19 h 1105"/>
                <a:gd name="T2" fmla="*/ 131 w 1869"/>
                <a:gd name="T3" fmla="*/ 120 h 1105"/>
                <a:gd name="T4" fmla="*/ 177 w 1869"/>
                <a:gd name="T5" fmla="*/ 170 h 1105"/>
                <a:gd name="T6" fmla="*/ 349 w 1869"/>
                <a:gd name="T7" fmla="*/ 365 h 1105"/>
                <a:gd name="T8" fmla="*/ 511 w 1869"/>
                <a:gd name="T9" fmla="*/ 553 h 1105"/>
                <a:gd name="T10" fmla="*/ 565 w 1869"/>
                <a:gd name="T11" fmla="*/ 626 h 1105"/>
                <a:gd name="T12" fmla="*/ 634 w 1869"/>
                <a:gd name="T13" fmla="*/ 701 h 1105"/>
                <a:gd name="T14" fmla="*/ 724 w 1869"/>
                <a:gd name="T15" fmla="*/ 783 h 1105"/>
                <a:gd name="T16" fmla="*/ 829 w 1869"/>
                <a:gd name="T17" fmla="*/ 856 h 1105"/>
                <a:gd name="T18" fmla="*/ 933 w 1869"/>
                <a:gd name="T19" fmla="*/ 912 h 1105"/>
                <a:gd name="T20" fmla="*/ 1033 w 1869"/>
                <a:gd name="T21" fmla="*/ 943 h 1105"/>
                <a:gd name="T22" fmla="*/ 1154 w 1869"/>
                <a:gd name="T23" fmla="*/ 957 h 1105"/>
                <a:gd name="T24" fmla="*/ 1274 w 1869"/>
                <a:gd name="T25" fmla="*/ 957 h 1105"/>
                <a:gd name="T26" fmla="*/ 1366 w 1869"/>
                <a:gd name="T27" fmla="*/ 943 h 1105"/>
                <a:gd name="T28" fmla="*/ 1465 w 1869"/>
                <a:gd name="T29" fmla="*/ 916 h 1105"/>
                <a:gd name="T30" fmla="*/ 1534 w 1869"/>
                <a:gd name="T31" fmla="*/ 889 h 1105"/>
                <a:gd name="T32" fmla="*/ 1625 w 1869"/>
                <a:gd name="T33" fmla="*/ 835 h 1105"/>
                <a:gd name="T34" fmla="*/ 1684 w 1869"/>
                <a:gd name="T35" fmla="*/ 771 h 1105"/>
                <a:gd name="T36" fmla="*/ 1717 w 1869"/>
                <a:gd name="T37" fmla="*/ 705 h 1105"/>
                <a:gd name="T38" fmla="*/ 1729 w 1869"/>
                <a:gd name="T39" fmla="*/ 645 h 1105"/>
                <a:gd name="T40" fmla="*/ 1723 w 1869"/>
                <a:gd name="T41" fmla="*/ 599 h 1105"/>
                <a:gd name="T42" fmla="*/ 1707 w 1869"/>
                <a:gd name="T43" fmla="*/ 566 h 1105"/>
                <a:gd name="T44" fmla="*/ 1661 w 1869"/>
                <a:gd name="T45" fmla="*/ 493 h 1105"/>
                <a:gd name="T46" fmla="*/ 1648 w 1869"/>
                <a:gd name="T47" fmla="*/ 450 h 1105"/>
                <a:gd name="T48" fmla="*/ 1663 w 1869"/>
                <a:gd name="T49" fmla="*/ 429 h 1105"/>
                <a:gd name="T50" fmla="*/ 1686 w 1869"/>
                <a:gd name="T51" fmla="*/ 423 h 1105"/>
                <a:gd name="T52" fmla="*/ 1731 w 1869"/>
                <a:gd name="T53" fmla="*/ 429 h 1105"/>
                <a:gd name="T54" fmla="*/ 1777 w 1869"/>
                <a:gd name="T55" fmla="*/ 450 h 1105"/>
                <a:gd name="T56" fmla="*/ 1819 w 1869"/>
                <a:gd name="T57" fmla="*/ 483 h 1105"/>
                <a:gd name="T58" fmla="*/ 1852 w 1869"/>
                <a:gd name="T59" fmla="*/ 520 h 1105"/>
                <a:gd name="T60" fmla="*/ 1865 w 1869"/>
                <a:gd name="T61" fmla="*/ 557 h 1105"/>
                <a:gd name="T62" fmla="*/ 1869 w 1869"/>
                <a:gd name="T63" fmla="*/ 614 h 1105"/>
                <a:gd name="T64" fmla="*/ 1858 w 1869"/>
                <a:gd name="T65" fmla="*/ 711 h 1105"/>
                <a:gd name="T66" fmla="*/ 1835 w 1869"/>
                <a:gd name="T67" fmla="*/ 775 h 1105"/>
                <a:gd name="T68" fmla="*/ 1792 w 1869"/>
                <a:gd name="T69" fmla="*/ 839 h 1105"/>
                <a:gd name="T70" fmla="*/ 1750 w 1869"/>
                <a:gd name="T71" fmla="*/ 877 h 1105"/>
                <a:gd name="T72" fmla="*/ 1665 w 1869"/>
                <a:gd name="T73" fmla="*/ 941 h 1105"/>
                <a:gd name="T74" fmla="*/ 1555 w 1869"/>
                <a:gd name="T75" fmla="*/ 1005 h 1105"/>
                <a:gd name="T76" fmla="*/ 1424 w 1869"/>
                <a:gd name="T77" fmla="*/ 1057 h 1105"/>
                <a:gd name="T78" fmla="*/ 1274 w 1869"/>
                <a:gd name="T79" fmla="*/ 1094 h 1105"/>
                <a:gd name="T80" fmla="*/ 1110 w 1869"/>
                <a:gd name="T81" fmla="*/ 1105 h 1105"/>
                <a:gd name="T82" fmla="*/ 996 w 1869"/>
                <a:gd name="T83" fmla="*/ 1094 h 1105"/>
                <a:gd name="T84" fmla="*/ 832 w 1869"/>
                <a:gd name="T85" fmla="*/ 1053 h 1105"/>
                <a:gd name="T86" fmla="*/ 680 w 1869"/>
                <a:gd name="T87" fmla="*/ 989 h 1105"/>
                <a:gd name="T88" fmla="*/ 549 w 1869"/>
                <a:gd name="T89" fmla="*/ 912 h 1105"/>
                <a:gd name="T90" fmla="*/ 449 w 1869"/>
                <a:gd name="T91" fmla="*/ 827 h 1105"/>
                <a:gd name="T92" fmla="*/ 401 w 1869"/>
                <a:gd name="T93" fmla="*/ 773 h 1105"/>
                <a:gd name="T94" fmla="*/ 216 w 1869"/>
                <a:gd name="T95" fmla="*/ 545 h 1105"/>
                <a:gd name="T96" fmla="*/ 108 w 1869"/>
                <a:gd name="T97" fmla="*/ 417 h 1105"/>
                <a:gd name="T98" fmla="*/ 54 w 1869"/>
                <a:gd name="T99" fmla="*/ 2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69" h="1105">
                  <a:moveTo>
                    <a:pt x="0" y="0"/>
                  </a:moveTo>
                  <a:lnTo>
                    <a:pt x="0" y="0"/>
                  </a:lnTo>
                  <a:lnTo>
                    <a:pt x="21" y="19"/>
                  </a:lnTo>
                  <a:lnTo>
                    <a:pt x="73" y="64"/>
                  </a:lnTo>
                  <a:lnTo>
                    <a:pt x="102" y="91"/>
                  </a:lnTo>
                  <a:lnTo>
                    <a:pt x="131" y="120"/>
                  </a:lnTo>
                  <a:lnTo>
                    <a:pt x="158" y="147"/>
                  </a:lnTo>
                  <a:lnTo>
                    <a:pt x="177" y="170"/>
                  </a:lnTo>
                  <a:lnTo>
                    <a:pt x="177" y="170"/>
                  </a:lnTo>
                  <a:lnTo>
                    <a:pt x="202" y="201"/>
                  </a:lnTo>
                  <a:lnTo>
                    <a:pt x="241" y="245"/>
                  </a:lnTo>
                  <a:lnTo>
                    <a:pt x="349" y="365"/>
                  </a:lnTo>
                  <a:lnTo>
                    <a:pt x="407" y="431"/>
                  </a:lnTo>
                  <a:lnTo>
                    <a:pt x="460" y="495"/>
                  </a:lnTo>
                  <a:lnTo>
                    <a:pt x="511" y="553"/>
                  </a:lnTo>
                  <a:lnTo>
                    <a:pt x="547" y="603"/>
                  </a:lnTo>
                  <a:lnTo>
                    <a:pt x="547" y="603"/>
                  </a:lnTo>
                  <a:lnTo>
                    <a:pt x="565" y="626"/>
                  </a:lnTo>
                  <a:lnTo>
                    <a:pt x="584" y="649"/>
                  </a:lnTo>
                  <a:lnTo>
                    <a:pt x="607" y="674"/>
                  </a:lnTo>
                  <a:lnTo>
                    <a:pt x="634" y="701"/>
                  </a:lnTo>
                  <a:lnTo>
                    <a:pt x="663" y="729"/>
                  </a:lnTo>
                  <a:lnTo>
                    <a:pt x="694" y="756"/>
                  </a:lnTo>
                  <a:lnTo>
                    <a:pt x="724" y="783"/>
                  </a:lnTo>
                  <a:lnTo>
                    <a:pt x="759" y="808"/>
                  </a:lnTo>
                  <a:lnTo>
                    <a:pt x="792" y="833"/>
                  </a:lnTo>
                  <a:lnTo>
                    <a:pt x="829" y="856"/>
                  </a:lnTo>
                  <a:lnTo>
                    <a:pt x="863" y="877"/>
                  </a:lnTo>
                  <a:lnTo>
                    <a:pt x="898" y="897"/>
                  </a:lnTo>
                  <a:lnTo>
                    <a:pt x="933" y="912"/>
                  </a:lnTo>
                  <a:lnTo>
                    <a:pt x="967" y="926"/>
                  </a:lnTo>
                  <a:lnTo>
                    <a:pt x="1000" y="937"/>
                  </a:lnTo>
                  <a:lnTo>
                    <a:pt x="1033" y="943"/>
                  </a:lnTo>
                  <a:lnTo>
                    <a:pt x="1033" y="943"/>
                  </a:lnTo>
                  <a:lnTo>
                    <a:pt x="1095" y="951"/>
                  </a:lnTo>
                  <a:lnTo>
                    <a:pt x="1154" y="957"/>
                  </a:lnTo>
                  <a:lnTo>
                    <a:pt x="1214" y="959"/>
                  </a:lnTo>
                  <a:lnTo>
                    <a:pt x="1243" y="959"/>
                  </a:lnTo>
                  <a:lnTo>
                    <a:pt x="1274" y="957"/>
                  </a:lnTo>
                  <a:lnTo>
                    <a:pt x="1303" y="955"/>
                  </a:lnTo>
                  <a:lnTo>
                    <a:pt x="1334" y="949"/>
                  </a:lnTo>
                  <a:lnTo>
                    <a:pt x="1366" y="943"/>
                  </a:lnTo>
                  <a:lnTo>
                    <a:pt x="1397" y="937"/>
                  </a:lnTo>
                  <a:lnTo>
                    <a:pt x="1430" y="928"/>
                  </a:lnTo>
                  <a:lnTo>
                    <a:pt x="1465" y="916"/>
                  </a:lnTo>
                  <a:lnTo>
                    <a:pt x="1499" y="904"/>
                  </a:lnTo>
                  <a:lnTo>
                    <a:pt x="1534" y="889"/>
                  </a:lnTo>
                  <a:lnTo>
                    <a:pt x="1534" y="889"/>
                  </a:lnTo>
                  <a:lnTo>
                    <a:pt x="1569" y="872"/>
                  </a:lnTo>
                  <a:lnTo>
                    <a:pt x="1598" y="854"/>
                  </a:lnTo>
                  <a:lnTo>
                    <a:pt x="1625" y="835"/>
                  </a:lnTo>
                  <a:lnTo>
                    <a:pt x="1648" y="814"/>
                  </a:lnTo>
                  <a:lnTo>
                    <a:pt x="1667" y="792"/>
                  </a:lnTo>
                  <a:lnTo>
                    <a:pt x="1684" y="771"/>
                  </a:lnTo>
                  <a:lnTo>
                    <a:pt x="1698" y="748"/>
                  </a:lnTo>
                  <a:lnTo>
                    <a:pt x="1709" y="727"/>
                  </a:lnTo>
                  <a:lnTo>
                    <a:pt x="1717" y="705"/>
                  </a:lnTo>
                  <a:lnTo>
                    <a:pt x="1723" y="684"/>
                  </a:lnTo>
                  <a:lnTo>
                    <a:pt x="1727" y="665"/>
                  </a:lnTo>
                  <a:lnTo>
                    <a:pt x="1729" y="645"/>
                  </a:lnTo>
                  <a:lnTo>
                    <a:pt x="1729" y="628"/>
                  </a:lnTo>
                  <a:lnTo>
                    <a:pt x="1727" y="613"/>
                  </a:lnTo>
                  <a:lnTo>
                    <a:pt x="1723" y="599"/>
                  </a:lnTo>
                  <a:lnTo>
                    <a:pt x="1719" y="587"/>
                  </a:lnTo>
                  <a:lnTo>
                    <a:pt x="1719" y="587"/>
                  </a:lnTo>
                  <a:lnTo>
                    <a:pt x="1707" y="566"/>
                  </a:lnTo>
                  <a:lnTo>
                    <a:pt x="1692" y="541"/>
                  </a:lnTo>
                  <a:lnTo>
                    <a:pt x="1675" y="518"/>
                  </a:lnTo>
                  <a:lnTo>
                    <a:pt x="1661" y="493"/>
                  </a:lnTo>
                  <a:lnTo>
                    <a:pt x="1652" y="471"/>
                  </a:lnTo>
                  <a:lnTo>
                    <a:pt x="1650" y="460"/>
                  </a:lnTo>
                  <a:lnTo>
                    <a:pt x="1648" y="450"/>
                  </a:lnTo>
                  <a:lnTo>
                    <a:pt x="1650" y="442"/>
                  </a:lnTo>
                  <a:lnTo>
                    <a:pt x="1655" y="435"/>
                  </a:lnTo>
                  <a:lnTo>
                    <a:pt x="1663" y="429"/>
                  </a:lnTo>
                  <a:lnTo>
                    <a:pt x="1673" y="425"/>
                  </a:lnTo>
                  <a:lnTo>
                    <a:pt x="1673" y="425"/>
                  </a:lnTo>
                  <a:lnTo>
                    <a:pt x="1686" y="423"/>
                  </a:lnTo>
                  <a:lnTo>
                    <a:pt x="1700" y="423"/>
                  </a:lnTo>
                  <a:lnTo>
                    <a:pt x="1715" y="425"/>
                  </a:lnTo>
                  <a:lnTo>
                    <a:pt x="1731" y="429"/>
                  </a:lnTo>
                  <a:lnTo>
                    <a:pt x="1746" y="435"/>
                  </a:lnTo>
                  <a:lnTo>
                    <a:pt x="1761" y="442"/>
                  </a:lnTo>
                  <a:lnTo>
                    <a:pt x="1777" y="450"/>
                  </a:lnTo>
                  <a:lnTo>
                    <a:pt x="1792" y="460"/>
                  </a:lnTo>
                  <a:lnTo>
                    <a:pt x="1806" y="471"/>
                  </a:lnTo>
                  <a:lnTo>
                    <a:pt x="1819" y="483"/>
                  </a:lnTo>
                  <a:lnTo>
                    <a:pt x="1833" y="495"/>
                  </a:lnTo>
                  <a:lnTo>
                    <a:pt x="1842" y="506"/>
                  </a:lnTo>
                  <a:lnTo>
                    <a:pt x="1852" y="520"/>
                  </a:lnTo>
                  <a:lnTo>
                    <a:pt x="1860" y="531"/>
                  </a:lnTo>
                  <a:lnTo>
                    <a:pt x="1864" y="545"/>
                  </a:lnTo>
                  <a:lnTo>
                    <a:pt x="1865" y="557"/>
                  </a:lnTo>
                  <a:lnTo>
                    <a:pt x="1865" y="557"/>
                  </a:lnTo>
                  <a:lnTo>
                    <a:pt x="1867" y="584"/>
                  </a:lnTo>
                  <a:lnTo>
                    <a:pt x="1869" y="614"/>
                  </a:lnTo>
                  <a:lnTo>
                    <a:pt x="1867" y="651"/>
                  </a:lnTo>
                  <a:lnTo>
                    <a:pt x="1864" y="692"/>
                  </a:lnTo>
                  <a:lnTo>
                    <a:pt x="1858" y="711"/>
                  </a:lnTo>
                  <a:lnTo>
                    <a:pt x="1852" y="732"/>
                  </a:lnTo>
                  <a:lnTo>
                    <a:pt x="1844" y="754"/>
                  </a:lnTo>
                  <a:lnTo>
                    <a:pt x="1835" y="775"/>
                  </a:lnTo>
                  <a:lnTo>
                    <a:pt x="1823" y="796"/>
                  </a:lnTo>
                  <a:lnTo>
                    <a:pt x="1810" y="817"/>
                  </a:lnTo>
                  <a:lnTo>
                    <a:pt x="1792" y="839"/>
                  </a:lnTo>
                  <a:lnTo>
                    <a:pt x="1773" y="858"/>
                  </a:lnTo>
                  <a:lnTo>
                    <a:pt x="1773" y="858"/>
                  </a:lnTo>
                  <a:lnTo>
                    <a:pt x="1750" y="877"/>
                  </a:lnTo>
                  <a:lnTo>
                    <a:pt x="1725" y="899"/>
                  </a:lnTo>
                  <a:lnTo>
                    <a:pt x="1696" y="920"/>
                  </a:lnTo>
                  <a:lnTo>
                    <a:pt x="1665" y="941"/>
                  </a:lnTo>
                  <a:lnTo>
                    <a:pt x="1630" y="962"/>
                  </a:lnTo>
                  <a:lnTo>
                    <a:pt x="1594" y="984"/>
                  </a:lnTo>
                  <a:lnTo>
                    <a:pt x="1555" y="1005"/>
                  </a:lnTo>
                  <a:lnTo>
                    <a:pt x="1515" y="1024"/>
                  </a:lnTo>
                  <a:lnTo>
                    <a:pt x="1470" y="1042"/>
                  </a:lnTo>
                  <a:lnTo>
                    <a:pt x="1424" y="1057"/>
                  </a:lnTo>
                  <a:lnTo>
                    <a:pt x="1376" y="1073"/>
                  </a:lnTo>
                  <a:lnTo>
                    <a:pt x="1326" y="1084"/>
                  </a:lnTo>
                  <a:lnTo>
                    <a:pt x="1274" y="1094"/>
                  </a:lnTo>
                  <a:lnTo>
                    <a:pt x="1222" y="1102"/>
                  </a:lnTo>
                  <a:lnTo>
                    <a:pt x="1166" y="1105"/>
                  </a:lnTo>
                  <a:lnTo>
                    <a:pt x="1110" y="1105"/>
                  </a:lnTo>
                  <a:lnTo>
                    <a:pt x="1110" y="1105"/>
                  </a:lnTo>
                  <a:lnTo>
                    <a:pt x="1052" y="1102"/>
                  </a:lnTo>
                  <a:lnTo>
                    <a:pt x="996" y="1094"/>
                  </a:lnTo>
                  <a:lnTo>
                    <a:pt x="940" y="1084"/>
                  </a:lnTo>
                  <a:lnTo>
                    <a:pt x="884" y="1071"/>
                  </a:lnTo>
                  <a:lnTo>
                    <a:pt x="832" y="1053"/>
                  </a:lnTo>
                  <a:lnTo>
                    <a:pt x="778" y="1034"/>
                  </a:lnTo>
                  <a:lnTo>
                    <a:pt x="728" y="1013"/>
                  </a:lnTo>
                  <a:lnTo>
                    <a:pt x="680" y="989"/>
                  </a:lnTo>
                  <a:lnTo>
                    <a:pt x="634" y="964"/>
                  </a:lnTo>
                  <a:lnTo>
                    <a:pt x="592" y="939"/>
                  </a:lnTo>
                  <a:lnTo>
                    <a:pt x="549" y="912"/>
                  </a:lnTo>
                  <a:lnTo>
                    <a:pt x="513" y="885"/>
                  </a:lnTo>
                  <a:lnTo>
                    <a:pt x="478" y="856"/>
                  </a:lnTo>
                  <a:lnTo>
                    <a:pt x="449" y="827"/>
                  </a:lnTo>
                  <a:lnTo>
                    <a:pt x="422" y="800"/>
                  </a:lnTo>
                  <a:lnTo>
                    <a:pt x="401" y="773"/>
                  </a:lnTo>
                  <a:lnTo>
                    <a:pt x="401" y="773"/>
                  </a:lnTo>
                  <a:lnTo>
                    <a:pt x="358" y="717"/>
                  </a:lnTo>
                  <a:lnTo>
                    <a:pt x="310" y="659"/>
                  </a:lnTo>
                  <a:lnTo>
                    <a:pt x="216" y="545"/>
                  </a:lnTo>
                  <a:lnTo>
                    <a:pt x="139" y="456"/>
                  </a:lnTo>
                  <a:lnTo>
                    <a:pt x="115" y="429"/>
                  </a:lnTo>
                  <a:lnTo>
                    <a:pt x="108" y="417"/>
                  </a:lnTo>
                  <a:lnTo>
                    <a:pt x="108" y="417"/>
                  </a:lnTo>
                  <a:lnTo>
                    <a:pt x="90" y="350"/>
                  </a:lnTo>
                  <a:lnTo>
                    <a:pt x="54" y="20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6">
              <a:extLst>
                <a:ext uri="{FF2B5EF4-FFF2-40B4-BE49-F238E27FC236}">
                  <a16:creationId xmlns:a16="http://schemas.microsoft.com/office/drawing/2014/main" id="{B037B3A4-8097-4E0C-8A89-6B094D4063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6625" y="696913"/>
              <a:ext cx="2663825" cy="1289050"/>
            </a:xfrm>
            <a:custGeom>
              <a:avLst/>
              <a:gdLst>
                <a:gd name="T0" fmla="*/ 165 w 1678"/>
                <a:gd name="T1" fmla="*/ 336 h 812"/>
                <a:gd name="T2" fmla="*/ 275 w 1678"/>
                <a:gd name="T3" fmla="*/ 209 h 812"/>
                <a:gd name="T4" fmla="*/ 243 w 1678"/>
                <a:gd name="T5" fmla="*/ 218 h 812"/>
                <a:gd name="T6" fmla="*/ 173 w 1678"/>
                <a:gd name="T7" fmla="*/ 282 h 812"/>
                <a:gd name="T8" fmla="*/ 106 w 1678"/>
                <a:gd name="T9" fmla="*/ 286 h 812"/>
                <a:gd name="T10" fmla="*/ 119 w 1678"/>
                <a:gd name="T11" fmla="*/ 243 h 812"/>
                <a:gd name="T12" fmla="*/ 202 w 1678"/>
                <a:gd name="T13" fmla="*/ 199 h 812"/>
                <a:gd name="T14" fmla="*/ 208 w 1678"/>
                <a:gd name="T15" fmla="*/ 139 h 812"/>
                <a:gd name="T16" fmla="*/ 158 w 1678"/>
                <a:gd name="T17" fmla="*/ 197 h 812"/>
                <a:gd name="T18" fmla="*/ 88 w 1678"/>
                <a:gd name="T19" fmla="*/ 197 h 812"/>
                <a:gd name="T20" fmla="*/ 127 w 1678"/>
                <a:gd name="T21" fmla="*/ 135 h 812"/>
                <a:gd name="T22" fmla="*/ 73 w 1678"/>
                <a:gd name="T23" fmla="*/ 96 h 812"/>
                <a:gd name="T24" fmla="*/ 34 w 1678"/>
                <a:gd name="T25" fmla="*/ 181 h 812"/>
                <a:gd name="T26" fmla="*/ 212 w 1678"/>
                <a:gd name="T27" fmla="*/ 483 h 812"/>
                <a:gd name="T28" fmla="*/ 349 w 1678"/>
                <a:gd name="T29" fmla="*/ 591 h 812"/>
                <a:gd name="T30" fmla="*/ 370 w 1678"/>
                <a:gd name="T31" fmla="*/ 520 h 812"/>
                <a:gd name="T32" fmla="*/ 428 w 1678"/>
                <a:gd name="T33" fmla="*/ 394 h 812"/>
                <a:gd name="T34" fmla="*/ 360 w 1678"/>
                <a:gd name="T35" fmla="*/ 469 h 812"/>
                <a:gd name="T36" fmla="*/ 320 w 1678"/>
                <a:gd name="T37" fmla="*/ 506 h 812"/>
                <a:gd name="T38" fmla="*/ 235 w 1678"/>
                <a:gd name="T39" fmla="*/ 444 h 812"/>
                <a:gd name="T40" fmla="*/ 285 w 1678"/>
                <a:gd name="T41" fmla="*/ 396 h 812"/>
                <a:gd name="T42" fmla="*/ 358 w 1678"/>
                <a:gd name="T43" fmla="*/ 313 h 812"/>
                <a:gd name="T44" fmla="*/ 308 w 1678"/>
                <a:gd name="T45" fmla="*/ 342 h 812"/>
                <a:gd name="T46" fmla="*/ 196 w 1678"/>
                <a:gd name="T47" fmla="*/ 462 h 812"/>
                <a:gd name="T48" fmla="*/ 599 w 1678"/>
                <a:gd name="T49" fmla="*/ 709 h 812"/>
                <a:gd name="T50" fmla="*/ 674 w 1678"/>
                <a:gd name="T51" fmla="*/ 607 h 812"/>
                <a:gd name="T52" fmla="*/ 593 w 1678"/>
                <a:gd name="T53" fmla="*/ 566 h 812"/>
                <a:gd name="T54" fmla="*/ 578 w 1678"/>
                <a:gd name="T55" fmla="*/ 524 h 812"/>
                <a:gd name="T56" fmla="*/ 512 w 1678"/>
                <a:gd name="T57" fmla="*/ 657 h 812"/>
                <a:gd name="T58" fmla="*/ 771 w 1678"/>
                <a:gd name="T59" fmla="*/ 798 h 812"/>
                <a:gd name="T60" fmla="*/ 875 w 1678"/>
                <a:gd name="T61" fmla="*/ 730 h 812"/>
                <a:gd name="T62" fmla="*/ 850 w 1678"/>
                <a:gd name="T63" fmla="*/ 676 h 812"/>
                <a:gd name="T64" fmla="*/ 796 w 1678"/>
                <a:gd name="T65" fmla="*/ 641 h 812"/>
                <a:gd name="T66" fmla="*/ 763 w 1678"/>
                <a:gd name="T67" fmla="*/ 699 h 812"/>
                <a:gd name="T68" fmla="*/ 1162 w 1678"/>
                <a:gd name="T69" fmla="*/ 779 h 812"/>
                <a:gd name="T70" fmla="*/ 1146 w 1678"/>
                <a:gd name="T71" fmla="*/ 659 h 812"/>
                <a:gd name="T72" fmla="*/ 1052 w 1678"/>
                <a:gd name="T73" fmla="*/ 730 h 812"/>
                <a:gd name="T74" fmla="*/ 1276 w 1678"/>
                <a:gd name="T75" fmla="*/ 754 h 812"/>
                <a:gd name="T76" fmla="*/ 1314 w 1678"/>
                <a:gd name="T77" fmla="*/ 645 h 812"/>
                <a:gd name="T78" fmla="*/ 1283 w 1678"/>
                <a:gd name="T79" fmla="*/ 653 h 812"/>
                <a:gd name="T80" fmla="*/ 1291 w 1678"/>
                <a:gd name="T81" fmla="*/ 699 h 812"/>
                <a:gd name="T82" fmla="*/ 1233 w 1678"/>
                <a:gd name="T83" fmla="*/ 769 h 812"/>
                <a:gd name="T84" fmla="*/ 1437 w 1678"/>
                <a:gd name="T85" fmla="*/ 630 h 812"/>
                <a:gd name="T86" fmla="*/ 1337 w 1678"/>
                <a:gd name="T87" fmla="*/ 603 h 812"/>
                <a:gd name="T88" fmla="*/ 1547 w 1678"/>
                <a:gd name="T89" fmla="*/ 601 h 812"/>
                <a:gd name="T90" fmla="*/ 1526 w 1678"/>
                <a:gd name="T91" fmla="*/ 497 h 812"/>
                <a:gd name="T92" fmla="*/ 1459 w 1678"/>
                <a:gd name="T93" fmla="*/ 524 h 812"/>
                <a:gd name="T94" fmla="*/ 1545 w 1678"/>
                <a:gd name="T95" fmla="*/ 599 h 812"/>
                <a:gd name="T96" fmla="*/ 1678 w 1678"/>
                <a:gd name="T97" fmla="*/ 367 h 812"/>
                <a:gd name="T98" fmla="*/ 1594 w 1678"/>
                <a:gd name="T99" fmla="*/ 398 h 812"/>
                <a:gd name="T100" fmla="*/ 1651 w 1678"/>
                <a:gd name="T101" fmla="*/ 410 h 812"/>
                <a:gd name="T102" fmla="*/ 1582 w 1678"/>
                <a:gd name="T103" fmla="*/ 156 h 812"/>
                <a:gd name="T104" fmla="*/ 1474 w 1678"/>
                <a:gd name="T105" fmla="*/ 139 h 812"/>
                <a:gd name="T106" fmla="*/ 1495 w 1678"/>
                <a:gd name="T107" fmla="*/ 241 h 812"/>
                <a:gd name="T108" fmla="*/ 1576 w 1678"/>
                <a:gd name="T109" fmla="*/ 251 h 812"/>
                <a:gd name="T110" fmla="*/ 493 w 1678"/>
                <a:gd name="T111" fmla="*/ 456 h 812"/>
                <a:gd name="T112" fmla="*/ 435 w 1678"/>
                <a:gd name="T113" fmla="*/ 529 h 812"/>
                <a:gd name="T114" fmla="*/ 418 w 1678"/>
                <a:gd name="T115" fmla="*/ 599 h 812"/>
                <a:gd name="T116" fmla="*/ 472 w 1678"/>
                <a:gd name="T117" fmla="*/ 543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78" h="812">
                  <a:moveTo>
                    <a:pt x="0" y="224"/>
                  </a:moveTo>
                  <a:lnTo>
                    <a:pt x="0" y="224"/>
                  </a:lnTo>
                  <a:lnTo>
                    <a:pt x="56" y="288"/>
                  </a:lnTo>
                  <a:lnTo>
                    <a:pt x="115" y="359"/>
                  </a:lnTo>
                  <a:lnTo>
                    <a:pt x="115" y="359"/>
                  </a:lnTo>
                  <a:lnTo>
                    <a:pt x="140" y="350"/>
                  </a:lnTo>
                  <a:lnTo>
                    <a:pt x="165" y="336"/>
                  </a:lnTo>
                  <a:lnTo>
                    <a:pt x="165" y="336"/>
                  </a:lnTo>
                  <a:lnTo>
                    <a:pt x="179" y="326"/>
                  </a:lnTo>
                  <a:lnTo>
                    <a:pt x="196" y="311"/>
                  </a:lnTo>
                  <a:lnTo>
                    <a:pt x="229" y="276"/>
                  </a:lnTo>
                  <a:lnTo>
                    <a:pt x="260" y="241"/>
                  </a:lnTo>
                  <a:lnTo>
                    <a:pt x="270" y="228"/>
                  </a:lnTo>
                  <a:lnTo>
                    <a:pt x="273" y="220"/>
                  </a:lnTo>
                  <a:lnTo>
                    <a:pt x="273" y="220"/>
                  </a:lnTo>
                  <a:lnTo>
                    <a:pt x="275" y="209"/>
                  </a:lnTo>
                  <a:lnTo>
                    <a:pt x="275" y="209"/>
                  </a:lnTo>
                  <a:lnTo>
                    <a:pt x="250" y="180"/>
                  </a:lnTo>
                  <a:lnTo>
                    <a:pt x="250" y="180"/>
                  </a:lnTo>
                  <a:lnTo>
                    <a:pt x="248" y="189"/>
                  </a:lnTo>
                  <a:lnTo>
                    <a:pt x="243" y="205"/>
                  </a:lnTo>
                  <a:lnTo>
                    <a:pt x="243" y="205"/>
                  </a:lnTo>
                  <a:lnTo>
                    <a:pt x="241" y="212"/>
                  </a:lnTo>
                  <a:lnTo>
                    <a:pt x="243" y="218"/>
                  </a:lnTo>
                  <a:lnTo>
                    <a:pt x="246" y="226"/>
                  </a:lnTo>
                  <a:lnTo>
                    <a:pt x="246" y="230"/>
                  </a:lnTo>
                  <a:lnTo>
                    <a:pt x="241" y="238"/>
                  </a:lnTo>
                  <a:lnTo>
                    <a:pt x="231" y="245"/>
                  </a:lnTo>
                  <a:lnTo>
                    <a:pt x="212" y="259"/>
                  </a:lnTo>
                  <a:lnTo>
                    <a:pt x="212" y="259"/>
                  </a:lnTo>
                  <a:lnTo>
                    <a:pt x="191" y="272"/>
                  </a:lnTo>
                  <a:lnTo>
                    <a:pt x="173" y="282"/>
                  </a:lnTo>
                  <a:lnTo>
                    <a:pt x="158" y="290"/>
                  </a:lnTo>
                  <a:lnTo>
                    <a:pt x="144" y="294"/>
                  </a:lnTo>
                  <a:lnTo>
                    <a:pt x="135" y="295"/>
                  </a:lnTo>
                  <a:lnTo>
                    <a:pt x="125" y="295"/>
                  </a:lnTo>
                  <a:lnTo>
                    <a:pt x="117" y="294"/>
                  </a:lnTo>
                  <a:lnTo>
                    <a:pt x="112" y="290"/>
                  </a:lnTo>
                  <a:lnTo>
                    <a:pt x="112" y="290"/>
                  </a:lnTo>
                  <a:lnTo>
                    <a:pt x="106" y="286"/>
                  </a:lnTo>
                  <a:lnTo>
                    <a:pt x="102" y="280"/>
                  </a:lnTo>
                  <a:lnTo>
                    <a:pt x="100" y="272"/>
                  </a:lnTo>
                  <a:lnTo>
                    <a:pt x="98" y="267"/>
                  </a:lnTo>
                  <a:lnTo>
                    <a:pt x="100" y="261"/>
                  </a:lnTo>
                  <a:lnTo>
                    <a:pt x="104" y="253"/>
                  </a:lnTo>
                  <a:lnTo>
                    <a:pt x="110" y="247"/>
                  </a:lnTo>
                  <a:lnTo>
                    <a:pt x="119" y="243"/>
                  </a:lnTo>
                  <a:lnTo>
                    <a:pt x="119" y="243"/>
                  </a:lnTo>
                  <a:lnTo>
                    <a:pt x="140" y="234"/>
                  </a:lnTo>
                  <a:lnTo>
                    <a:pt x="156" y="224"/>
                  </a:lnTo>
                  <a:lnTo>
                    <a:pt x="169" y="216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7" y="210"/>
                  </a:lnTo>
                  <a:lnTo>
                    <a:pt x="191" y="207"/>
                  </a:lnTo>
                  <a:lnTo>
                    <a:pt x="202" y="199"/>
                  </a:lnTo>
                  <a:lnTo>
                    <a:pt x="208" y="187"/>
                  </a:lnTo>
                  <a:lnTo>
                    <a:pt x="212" y="181"/>
                  </a:lnTo>
                  <a:lnTo>
                    <a:pt x="212" y="181"/>
                  </a:lnTo>
                  <a:lnTo>
                    <a:pt x="216" y="168"/>
                  </a:lnTo>
                  <a:lnTo>
                    <a:pt x="223" y="147"/>
                  </a:lnTo>
                  <a:lnTo>
                    <a:pt x="214" y="137"/>
                  </a:lnTo>
                  <a:lnTo>
                    <a:pt x="214" y="137"/>
                  </a:lnTo>
                  <a:lnTo>
                    <a:pt x="208" y="139"/>
                  </a:lnTo>
                  <a:lnTo>
                    <a:pt x="202" y="145"/>
                  </a:lnTo>
                  <a:lnTo>
                    <a:pt x="194" y="151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79" y="174"/>
                  </a:lnTo>
                  <a:lnTo>
                    <a:pt x="175" y="181"/>
                  </a:lnTo>
                  <a:lnTo>
                    <a:pt x="169" y="189"/>
                  </a:lnTo>
                  <a:lnTo>
                    <a:pt x="158" y="197"/>
                  </a:lnTo>
                  <a:lnTo>
                    <a:pt x="158" y="197"/>
                  </a:lnTo>
                  <a:lnTo>
                    <a:pt x="137" y="209"/>
                  </a:lnTo>
                  <a:lnTo>
                    <a:pt x="108" y="222"/>
                  </a:lnTo>
                  <a:lnTo>
                    <a:pt x="73" y="236"/>
                  </a:lnTo>
                  <a:lnTo>
                    <a:pt x="73" y="236"/>
                  </a:lnTo>
                  <a:lnTo>
                    <a:pt x="75" y="226"/>
                  </a:lnTo>
                  <a:lnTo>
                    <a:pt x="81" y="214"/>
                  </a:lnTo>
                  <a:lnTo>
                    <a:pt x="88" y="197"/>
                  </a:lnTo>
                  <a:lnTo>
                    <a:pt x="88" y="197"/>
                  </a:lnTo>
                  <a:lnTo>
                    <a:pt x="94" y="187"/>
                  </a:lnTo>
                  <a:lnTo>
                    <a:pt x="100" y="180"/>
                  </a:lnTo>
                  <a:lnTo>
                    <a:pt x="112" y="166"/>
                  </a:lnTo>
                  <a:lnTo>
                    <a:pt x="121" y="152"/>
                  </a:lnTo>
                  <a:lnTo>
                    <a:pt x="125" y="145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35" y="50"/>
                  </a:lnTo>
                  <a:lnTo>
                    <a:pt x="135" y="48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0" y="29"/>
                  </a:lnTo>
                  <a:lnTo>
                    <a:pt x="86" y="56"/>
                  </a:lnTo>
                  <a:lnTo>
                    <a:pt x="81" y="79"/>
                  </a:lnTo>
                  <a:lnTo>
                    <a:pt x="73" y="96"/>
                  </a:lnTo>
                  <a:lnTo>
                    <a:pt x="73" y="96"/>
                  </a:lnTo>
                  <a:lnTo>
                    <a:pt x="65" y="114"/>
                  </a:lnTo>
                  <a:lnTo>
                    <a:pt x="58" y="129"/>
                  </a:lnTo>
                  <a:lnTo>
                    <a:pt x="50" y="154"/>
                  </a:lnTo>
                  <a:lnTo>
                    <a:pt x="42" y="174"/>
                  </a:lnTo>
                  <a:lnTo>
                    <a:pt x="38" y="178"/>
                  </a:lnTo>
                  <a:lnTo>
                    <a:pt x="34" y="181"/>
                  </a:lnTo>
                  <a:lnTo>
                    <a:pt x="34" y="181"/>
                  </a:lnTo>
                  <a:lnTo>
                    <a:pt x="27" y="187"/>
                  </a:lnTo>
                  <a:lnTo>
                    <a:pt x="17" y="199"/>
                  </a:lnTo>
                  <a:lnTo>
                    <a:pt x="7" y="212"/>
                  </a:lnTo>
                  <a:lnTo>
                    <a:pt x="0" y="224"/>
                  </a:lnTo>
                  <a:lnTo>
                    <a:pt x="0" y="224"/>
                  </a:lnTo>
                  <a:close/>
                  <a:moveTo>
                    <a:pt x="196" y="462"/>
                  </a:moveTo>
                  <a:lnTo>
                    <a:pt x="196" y="462"/>
                  </a:lnTo>
                  <a:lnTo>
                    <a:pt x="212" y="483"/>
                  </a:lnTo>
                  <a:lnTo>
                    <a:pt x="212" y="483"/>
                  </a:lnTo>
                  <a:lnTo>
                    <a:pt x="235" y="512"/>
                  </a:lnTo>
                  <a:lnTo>
                    <a:pt x="264" y="543"/>
                  </a:lnTo>
                  <a:lnTo>
                    <a:pt x="298" y="574"/>
                  </a:lnTo>
                  <a:lnTo>
                    <a:pt x="337" y="605"/>
                  </a:lnTo>
                  <a:lnTo>
                    <a:pt x="337" y="605"/>
                  </a:lnTo>
                  <a:lnTo>
                    <a:pt x="343" y="599"/>
                  </a:lnTo>
                  <a:lnTo>
                    <a:pt x="349" y="591"/>
                  </a:lnTo>
                  <a:lnTo>
                    <a:pt x="354" y="582"/>
                  </a:lnTo>
                  <a:lnTo>
                    <a:pt x="358" y="568"/>
                  </a:lnTo>
                  <a:lnTo>
                    <a:pt x="358" y="568"/>
                  </a:lnTo>
                  <a:lnTo>
                    <a:pt x="360" y="558"/>
                  </a:lnTo>
                  <a:lnTo>
                    <a:pt x="362" y="551"/>
                  </a:lnTo>
                  <a:lnTo>
                    <a:pt x="362" y="535"/>
                  </a:lnTo>
                  <a:lnTo>
                    <a:pt x="366" y="527"/>
                  </a:lnTo>
                  <a:lnTo>
                    <a:pt x="370" y="520"/>
                  </a:lnTo>
                  <a:lnTo>
                    <a:pt x="377" y="510"/>
                  </a:lnTo>
                  <a:lnTo>
                    <a:pt x="389" y="498"/>
                  </a:lnTo>
                  <a:lnTo>
                    <a:pt x="389" y="498"/>
                  </a:lnTo>
                  <a:lnTo>
                    <a:pt x="426" y="464"/>
                  </a:lnTo>
                  <a:lnTo>
                    <a:pt x="460" y="427"/>
                  </a:lnTo>
                  <a:lnTo>
                    <a:pt x="460" y="427"/>
                  </a:lnTo>
                  <a:lnTo>
                    <a:pt x="428" y="394"/>
                  </a:lnTo>
                  <a:lnTo>
                    <a:pt x="428" y="394"/>
                  </a:lnTo>
                  <a:lnTo>
                    <a:pt x="420" y="406"/>
                  </a:lnTo>
                  <a:lnTo>
                    <a:pt x="420" y="406"/>
                  </a:lnTo>
                  <a:lnTo>
                    <a:pt x="401" y="433"/>
                  </a:lnTo>
                  <a:lnTo>
                    <a:pt x="393" y="442"/>
                  </a:lnTo>
                  <a:lnTo>
                    <a:pt x="381" y="452"/>
                  </a:lnTo>
                  <a:lnTo>
                    <a:pt x="381" y="452"/>
                  </a:lnTo>
                  <a:lnTo>
                    <a:pt x="370" y="462"/>
                  </a:lnTo>
                  <a:lnTo>
                    <a:pt x="360" y="469"/>
                  </a:lnTo>
                  <a:lnTo>
                    <a:pt x="350" y="483"/>
                  </a:lnTo>
                  <a:lnTo>
                    <a:pt x="350" y="483"/>
                  </a:lnTo>
                  <a:lnTo>
                    <a:pt x="347" y="489"/>
                  </a:lnTo>
                  <a:lnTo>
                    <a:pt x="341" y="497"/>
                  </a:lnTo>
                  <a:lnTo>
                    <a:pt x="331" y="504"/>
                  </a:lnTo>
                  <a:lnTo>
                    <a:pt x="325" y="506"/>
                  </a:lnTo>
                  <a:lnTo>
                    <a:pt x="320" y="506"/>
                  </a:lnTo>
                  <a:lnTo>
                    <a:pt x="320" y="506"/>
                  </a:lnTo>
                  <a:lnTo>
                    <a:pt x="306" y="506"/>
                  </a:lnTo>
                  <a:lnTo>
                    <a:pt x="293" y="502"/>
                  </a:lnTo>
                  <a:lnTo>
                    <a:pt x="273" y="498"/>
                  </a:lnTo>
                  <a:lnTo>
                    <a:pt x="273" y="498"/>
                  </a:lnTo>
                  <a:lnTo>
                    <a:pt x="266" y="489"/>
                  </a:lnTo>
                  <a:lnTo>
                    <a:pt x="252" y="471"/>
                  </a:lnTo>
                  <a:lnTo>
                    <a:pt x="235" y="444"/>
                  </a:lnTo>
                  <a:lnTo>
                    <a:pt x="235" y="444"/>
                  </a:lnTo>
                  <a:lnTo>
                    <a:pt x="233" y="440"/>
                  </a:lnTo>
                  <a:lnTo>
                    <a:pt x="231" y="431"/>
                  </a:lnTo>
                  <a:lnTo>
                    <a:pt x="229" y="427"/>
                  </a:lnTo>
                  <a:lnTo>
                    <a:pt x="231" y="421"/>
                  </a:lnTo>
                  <a:lnTo>
                    <a:pt x="235" y="417"/>
                  </a:lnTo>
                  <a:lnTo>
                    <a:pt x="243" y="413"/>
                  </a:lnTo>
                  <a:lnTo>
                    <a:pt x="243" y="413"/>
                  </a:lnTo>
                  <a:lnTo>
                    <a:pt x="285" y="396"/>
                  </a:lnTo>
                  <a:lnTo>
                    <a:pt x="308" y="386"/>
                  </a:lnTo>
                  <a:lnTo>
                    <a:pt x="327" y="375"/>
                  </a:lnTo>
                  <a:lnTo>
                    <a:pt x="327" y="375"/>
                  </a:lnTo>
                  <a:lnTo>
                    <a:pt x="349" y="359"/>
                  </a:lnTo>
                  <a:lnTo>
                    <a:pt x="376" y="338"/>
                  </a:lnTo>
                  <a:lnTo>
                    <a:pt x="376" y="338"/>
                  </a:lnTo>
                  <a:lnTo>
                    <a:pt x="358" y="313"/>
                  </a:lnTo>
                  <a:lnTo>
                    <a:pt x="358" y="313"/>
                  </a:lnTo>
                  <a:lnTo>
                    <a:pt x="329" y="274"/>
                  </a:lnTo>
                  <a:lnTo>
                    <a:pt x="329" y="274"/>
                  </a:lnTo>
                  <a:lnTo>
                    <a:pt x="312" y="313"/>
                  </a:lnTo>
                  <a:lnTo>
                    <a:pt x="312" y="313"/>
                  </a:lnTo>
                  <a:lnTo>
                    <a:pt x="308" y="321"/>
                  </a:lnTo>
                  <a:lnTo>
                    <a:pt x="308" y="328"/>
                  </a:lnTo>
                  <a:lnTo>
                    <a:pt x="310" y="336"/>
                  </a:lnTo>
                  <a:lnTo>
                    <a:pt x="308" y="342"/>
                  </a:lnTo>
                  <a:lnTo>
                    <a:pt x="304" y="346"/>
                  </a:lnTo>
                  <a:lnTo>
                    <a:pt x="297" y="352"/>
                  </a:lnTo>
                  <a:lnTo>
                    <a:pt x="281" y="359"/>
                  </a:lnTo>
                  <a:lnTo>
                    <a:pt x="281" y="359"/>
                  </a:lnTo>
                  <a:lnTo>
                    <a:pt x="246" y="375"/>
                  </a:lnTo>
                  <a:lnTo>
                    <a:pt x="221" y="382"/>
                  </a:lnTo>
                  <a:lnTo>
                    <a:pt x="196" y="390"/>
                  </a:lnTo>
                  <a:lnTo>
                    <a:pt x="196" y="462"/>
                  </a:lnTo>
                  <a:close/>
                  <a:moveTo>
                    <a:pt x="439" y="672"/>
                  </a:moveTo>
                  <a:lnTo>
                    <a:pt x="439" y="672"/>
                  </a:lnTo>
                  <a:lnTo>
                    <a:pt x="476" y="692"/>
                  </a:lnTo>
                  <a:lnTo>
                    <a:pt x="512" y="711"/>
                  </a:lnTo>
                  <a:lnTo>
                    <a:pt x="551" y="728"/>
                  </a:lnTo>
                  <a:lnTo>
                    <a:pt x="589" y="744"/>
                  </a:lnTo>
                  <a:lnTo>
                    <a:pt x="589" y="744"/>
                  </a:lnTo>
                  <a:lnTo>
                    <a:pt x="599" y="709"/>
                  </a:lnTo>
                  <a:lnTo>
                    <a:pt x="607" y="684"/>
                  </a:lnTo>
                  <a:lnTo>
                    <a:pt x="611" y="669"/>
                  </a:lnTo>
                  <a:lnTo>
                    <a:pt x="615" y="665"/>
                  </a:lnTo>
                  <a:lnTo>
                    <a:pt x="620" y="661"/>
                  </a:lnTo>
                  <a:lnTo>
                    <a:pt x="620" y="661"/>
                  </a:lnTo>
                  <a:lnTo>
                    <a:pt x="632" y="651"/>
                  </a:lnTo>
                  <a:lnTo>
                    <a:pt x="647" y="638"/>
                  </a:lnTo>
                  <a:lnTo>
                    <a:pt x="674" y="607"/>
                  </a:lnTo>
                  <a:lnTo>
                    <a:pt x="686" y="595"/>
                  </a:lnTo>
                  <a:lnTo>
                    <a:pt x="686" y="595"/>
                  </a:lnTo>
                  <a:lnTo>
                    <a:pt x="645" y="570"/>
                  </a:lnTo>
                  <a:lnTo>
                    <a:pt x="620" y="591"/>
                  </a:lnTo>
                  <a:lnTo>
                    <a:pt x="605" y="607"/>
                  </a:lnTo>
                  <a:lnTo>
                    <a:pt x="597" y="583"/>
                  </a:lnTo>
                  <a:lnTo>
                    <a:pt x="597" y="583"/>
                  </a:lnTo>
                  <a:lnTo>
                    <a:pt x="593" y="566"/>
                  </a:lnTo>
                  <a:lnTo>
                    <a:pt x="593" y="553"/>
                  </a:lnTo>
                  <a:lnTo>
                    <a:pt x="593" y="549"/>
                  </a:lnTo>
                  <a:lnTo>
                    <a:pt x="597" y="545"/>
                  </a:lnTo>
                  <a:lnTo>
                    <a:pt x="597" y="545"/>
                  </a:lnTo>
                  <a:lnTo>
                    <a:pt x="601" y="541"/>
                  </a:lnTo>
                  <a:lnTo>
                    <a:pt x="601" y="541"/>
                  </a:lnTo>
                  <a:lnTo>
                    <a:pt x="578" y="524"/>
                  </a:lnTo>
                  <a:lnTo>
                    <a:pt x="578" y="524"/>
                  </a:lnTo>
                  <a:lnTo>
                    <a:pt x="566" y="553"/>
                  </a:lnTo>
                  <a:lnTo>
                    <a:pt x="566" y="553"/>
                  </a:lnTo>
                  <a:lnTo>
                    <a:pt x="549" y="589"/>
                  </a:lnTo>
                  <a:lnTo>
                    <a:pt x="528" y="638"/>
                  </a:lnTo>
                  <a:lnTo>
                    <a:pt x="528" y="638"/>
                  </a:lnTo>
                  <a:lnTo>
                    <a:pt x="524" y="645"/>
                  </a:lnTo>
                  <a:lnTo>
                    <a:pt x="518" y="651"/>
                  </a:lnTo>
                  <a:lnTo>
                    <a:pt x="512" y="657"/>
                  </a:lnTo>
                  <a:lnTo>
                    <a:pt x="507" y="661"/>
                  </a:lnTo>
                  <a:lnTo>
                    <a:pt x="491" y="667"/>
                  </a:lnTo>
                  <a:lnTo>
                    <a:pt x="476" y="670"/>
                  </a:lnTo>
                  <a:lnTo>
                    <a:pt x="460" y="670"/>
                  </a:lnTo>
                  <a:lnTo>
                    <a:pt x="447" y="670"/>
                  </a:lnTo>
                  <a:lnTo>
                    <a:pt x="435" y="669"/>
                  </a:lnTo>
                  <a:lnTo>
                    <a:pt x="439" y="672"/>
                  </a:lnTo>
                  <a:close/>
                  <a:moveTo>
                    <a:pt x="771" y="798"/>
                  </a:moveTo>
                  <a:lnTo>
                    <a:pt x="771" y="798"/>
                  </a:lnTo>
                  <a:lnTo>
                    <a:pt x="811" y="806"/>
                  </a:lnTo>
                  <a:lnTo>
                    <a:pt x="852" y="812"/>
                  </a:lnTo>
                  <a:lnTo>
                    <a:pt x="852" y="812"/>
                  </a:lnTo>
                  <a:lnTo>
                    <a:pt x="861" y="769"/>
                  </a:lnTo>
                  <a:lnTo>
                    <a:pt x="867" y="748"/>
                  </a:lnTo>
                  <a:lnTo>
                    <a:pt x="875" y="730"/>
                  </a:lnTo>
                  <a:lnTo>
                    <a:pt x="875" y="730"/>
                  </a:lnTo>
                  <a:lnTo>
                    <a:pt x="890" y="698"/>
                  </a:lnTo>
                  <a:lnTo>
                    <a:pt x="906" y="661"/>
                  </a:lnTo>
                  <a:lnTo>
                    <a:pt x="906" y="661"/>
                  </a:lnTo>
                  <a:lnTo>
                    <a:pt x="863" y="655"/>
                  </a:lnTo>
                  <a:lnTo>
                    <a:pt x="863" y="655"/>
                  </a:lnTo>
                  <a:lnTo>
                    <a:pt x="859" y="665"/>
                  </a:lnTo>
                  <a:lnTo>
                    <a:pt x="855" y="672"/>
                  </a:lnTo>
                  <a:lnTo>
                    <a:pt x="850" y="676"/>
                  </a:lnTo>
                  <a:lnTo>
                    <a:pt x="844" y="676"/>
                  </a:lnTo>
                  <a:lnTo>
                    <a:pt x="844" y="676"/>
                  </a:lnTo>
                  <a:lnTo>
                    <a:pt x="838" y="672"/>
                  </a:lnTo>
                  <a:lnTo>
                    <a:pt x="832" y="667"/>
                  </a:lnTo>
                  <a:lnTo>
                    <a:pt x="827" y="659"/>
                  </a:lnTo>
                  <a:lnTo>
                    <a:pt x="823" y="649"/>
                  </a:lnTo>
                  <a:lnTo>
                    <a:pt x="823" y="649"/>
                  </a:lnTo>
                  <a:lnTo>
                    <a:pt x="796" y="641"/>
                  </a:lnTo>
                  <a:lnTo>
                    <a:pt x="767" y="632"/>
                  </a:lnTo>
                  <a:lnTo>
                    <a:pt x="767" y="632"/>
                  </a:lnTo>
                  <a:lnTo>
                    <a:pt x="769" y="665"/>
                  </a:lnTo>
                  <a:lnTo>
                    <a:pt x="769" y="676"/>
                  </a:lnTo>
                  <a:lnTo>
                    <a:pt x="767" y="684"/>
                  </a:lnTo>
                  <a:lnTo>
                    <a:pt x="767" y="684"/>
                  </a:lnTo>
                  <a:lnTo>
                    <a:pt x="765" y="690"/>
                  </a:lnTo>
                  <a:lnTo>
                    <a:pt x="763" y="699"/>
                  </a:lnTo>
                  <a:lnTo>
                    <a:pt x="765" y="728"/>
                  </a:lnTo>
                  <a:lnTo>
                    <a:pt x="771" y="798"/>
                  </a:lnTo>
                  <a:lnTo>
                    <a:pt x="771" y="798"/>
                  </a:lnTo>
                  <a:close/>
                  <a:moveTo>
                    <a:pt x="1094" y="804"/>
                  </a:moveTo>
                  <a:lnTo>
                    <a:pt x="1094" y="804"/>
                  </a:lnTo>
                  <a:lnTo>
                    <a:pt x="1158" y="790"/>
                  </a:lnTo>
                  <a:lnTo>
                    <a:pt x="1158" y="790"/>
                  </a:lnTo>
                  <a:lnTo>
                    <a:pt x="1162" y="779"/>
                  </a:lnTo>
                  <a:lnTo>
                    <a:pt x="1166" y="767"/>
                  </a:lnTo>
                  <a:lnTo>
                    <a:pt x="1168" y="752"/>
                  </a:lnTo>
                  <a:lnTo>
                    <a:pt x="1168" y="730"/>
                  </a:lnTo>
                  <a:lnTo>
                    <a:pt x="1168" y="730"/>
                  </a:lnTo>
                  <a:lnTo>
                    <a:pt x="1164" y="711"/>
                  </a:lnTo>
                  <a:lnTo>
                    <a:pt x="1160" y="694"/>
                  </a:lnTo>
                  <a:lnTo>
                    <a:pt x="1154" y="674"/>
                  </a:lnTo>
                  <a:lnTo>
                    <a:pt x="1146" y="659"/>
                  </a:lnTo>
                  <a:lnTo>
                    <a:pt x="1146" y="659"/>
                  </a:lnTo>
                  <a:lnTo>
                    <a:pt x="1114" y="665"/>
                  </a:lnTo>
                  <a:lnTo>
                    <a:pt x="1081" y="667"/>
                  </a:lnTo>
                  <a:lnTo>
                    <a:pt x="1050" y="669"/>
                  </a:lnTo>
                  <a:lnTo>
                    <a:pt x="1017" y="669"/>
                  </a:lnTo>
                  <a:lnTo>
                    <a:pt x="1017" y="669"/>
                  </a:lnTo>
                  <a:lnTo>
                    <a:pt x="1039" y="705"/>
                  </a:lnTo>
                  <a:lnTo>
                    <a:pt x="1052" y="730"/>
                  </a:lnTo>
                  <a:lnTo>
                    <a:pt x="1052" y="730"/>
                  </a:lnTo>
                  <a:lnTo>
                    <a:pt x="1060" y="746"/>
                  </a:lnTo>
                  <a:lnTo>
                    <a:pt x="1071" y="767"/>
                  </a:lnTo>
                  <a:lnTo>
                    <a:pt x="1094" y="804"/>
                  </a:lnTo>
                  <a:lnTo>
                    <a:pt x="1094" y="804"/>
                  </a:lnTo>
                  <a:close/>
                  <a:moveTo>
                    <a:pt x="1233" y="769"/>
                  </a:moveTo>
                  <a:lnTo>
                    <a:pt x="1233" y="769"/>
                  </a:lnTo>
                  <a:lnTo>
                    <a:pt x="1276" y="754"/>
                  </a:lnTo>
                  <a:lnTo>
                    <a:pt x="1316" y="738"/>
                  </a:lnTo>
                  <a:lnTo>
                    <a:pt x="1353" y="721"/>
                  </a:lnTo>
                  <a:lnTo>
                    <a:pt x="1389" y="703"/>
                  </a:lnTo>
                  <a:lnTo>
                    <a:pt x="1389" y="703"/>
                  </a:lnTo>
                  <a:lnTo>
                    <a:pt x="1387" y="698"/>
                  </a:lnTo>
                  <a:lnTo>
                    <a:pt x="1383" y="692"/>
                  </a:lnTo>
                  <a:lnTo>
                    <a:pt x="1383" y="692"/>
                  </a:lnTo>
                  <a:lnTo>
                    <a:pt x="1314" y="645"/>
                  </a:lnTo>
                  <a:lnTo>
                    <a:pt x="1287" y="622"/>
                  </a:lnTo>
                  <a:lnTo>
                    <a:pt x="1287" y="622"/>
                  </a:lnTo>
                  <a:lnTo>
                    <a:pt x="1256" y="634"/>
                  </a:lnTo>
                  <a:lnTo>
                    <a:pt x="1256" y="634"/>
                  </a:lnTo>
                  <a:lnTo>
                    <a:pt x="1276" y="645"/>
                  </a:lnTo>
                  <a:lnTo>
                    <a:pt x="1281" y="649"/>
                  </a:lnTo>
                  <a:lnTo>
                    <a:pt x="1283" y="653"/>
                  </a:lnTo>
                  <a:lnTo>
                    <a:pt x="1283" y="653"/>
                  </a:lnTo>
                  <a:lnTo>
                    <a:pt x="1285" y="657"/>
                  </a:lnTo>
                  <a:lnTo>
                    <a:pt x="1291" y="661"/>
                  </a:lnTo>
                  <a:lnTo>
                    <a:pt x="1303" y="672"/>
                  </a:lnTo>
                  <a:lnTo>
                    <a:pt x="1304" y="678"/>
                  </a:lnTo>
                  <a:lnTo>
                    <a:pt x="1304" y="684"/>
                  </a:lnTo>
                  <a:lnTo>
                    <a:pt x="1301" y="692"/>
                  </a:lnTo>
                  <a:lnTo>
                    <a:pt x="1291" y="699"/>
                  </a:lnTo>
                  <a:lnTo>
                    <a:pt x="1291" y="699"/>
                  </a:lnTo>
                  <a:lnTo>
                    <a:pt x="1270" y="713"/>
                  </a:lnTo>
                  <a:lnTo>
                    <a:pt x="1256" y="721"/>
                  </a:lnTo>
                  <a:lnTo>
                    <a:pt x="1245" y="730"/>
                  </a:lnTo>
                  <a:lnTo>
                    <a:pt x="1245" y="730"/>
                  </a:lnTo>
                  <a:lnTo>
                    <a:pt x="1241" y="736"/>
                  </a:lnTo>
                  <a:lnTo>
                    <a:pt x="1237" y="746"/>
                  </a:lnTo>
                  <a:lnTo>
                    <a:pt x="1235" y="757"/>
                  </a:lnTo>
                  <a:lnTo>
                    <a:pt x="1233" y="769"/>
                  </a:lnTo>
                  <a:lnTo>
                    <a:pt x="1233" y="769"/>
                  </a:lnTo>
                  <a:close/>
                  <a:moveTo>
                    <a:pt x="1422" y="686"/>
                  </a:moveTo>
                  <a:lnTo>
                    <a:pt x="1422" y="686"/>
                  </a:lnTo>
                  <a:lnTo>
                    <a:pt x="1470" y="655"/>
                  </a:lnTo>
                  <a:lnTo>
                    <a:pt x="1470" y="655"/>
                  </a:lnTo>
                  <a:lnTo>
                    <a:pt x="1453" y="640"/>
                  </a:lnTo>
                  <a:lnTo>
                    <a:pt x="1437" y="630"/>
                  </a:lnTo>
                  <a:lnTo>
                    <a:pt x="1437" y="630"/>
                  </a:lnTo>
                  <a:lnTo>
                    <a:pt x="1426" y="622"/>
                  </a:lnTo>
                  <a:lnTo>
                    <a:pt x="1412" y="611"/>
                  </a:lnTo>
                  <a:lnTo>
                    <a:pt x="1391" y="591"/>
                  </a:lnTo>
                  <a:lnTo>
                    <a:pt x="1391" y="591"/>
                  </a:lnTo>
                  <a:lnTo>
                    <a:pt x="1382" y="580"/>
                  </a:lnTo>
                  <a:lnTo>
                    <a:pt x="1382" y="580"/>
                  </a:lnTo>
                  <a:lnTo>
                    <a:pt x="1345" y="599"/>
                  </a:lnTo>
                  <a:lnTo>
                    <a:pt x="1337" y="603"/>
                  </a:lnTo>
                  <a:lnTo>
                    <a:pt x="1337" y="603"/>
                  </a:lnTo>
                  <a:lnTo>
                    <a:pt x="1383" y="653"/>
                  </a:lnTo>
                  <a:lnTo>
                    <a:pt x="1383" y="653"/>
                  </a:lnTo>
                  <a:lnTo>
                    <a:pt x="1403" y="670"/>
                  </a:lnTo>
                  <a:lnTo>
                    <a:pt x="1422" y="686"/>
                  </a:lnTo>
                  <a:lnTo>
                    <a:pt x="1422" y="686"/>
                  </a:lnTo>
                  <a:close/>
                  <a:moveTo>
                    <a:pt x="1547" y="601"/>
                  </a:moveTo>
                  <a:lnTo>
                    <a:pt x="1547" y="601"/>
                  </a:lnTo>
                  <a:lnTo>
                    <a:pt x="1584" y="568"/>
                  </a:lnTo>
                  <a:lnTo>
                    <a:pt x="1584" y="568"/>
                  </a:lnTo>
                  <a:lnTo>
                    <a:pt x="1607" y="545"/>
                  </a:lnTo>
                  <a:lnTo>
                    <a:pt x="1607" y="545"/>
                  </a:lnTo>
                  <a:lnTo>
                    <a:pt x="1567" y="526"/>
                  </a:lnTo>
                  <a:lnTo>
                    <a:pt x="1545" y="514"/>
                  </a:lnTo>
                  <a:lnTo>
                    <a:pt x="1545" y="514"/>
                  </a:lnTo>
                  <a:lnTo>
                    <a:pt x="1526" y="497"/>
                  </a:lnTo>
                  <a:lnTo>
                    <a:pt x="1511" y="487"/>
                  </a:lnTo>
                  <a:lnTo>
                    <a:pt x="1505" y="485"/>
                  </a:lnTo>
                  <a:lnTo>
                    <a:pt x="1499" y="483"/>
                  </a:lnTo>
                  <a:lnTo>
                    <a:pt x="1499" y="483"/>
                  </a:lnTo>
                  <a:lnTo>
                    <a:pt x="1493" y="483"/>
                  </a:lnTo>
                  <a:lnTo>
                    <a:pt x="1493" y="483"/>
                  </a:lnTo>
                  <a:lnTo>
                    <a:pt x="1478" y="504"/>
                  </a:lnTo>
                  <a:lnTo>
                    <a:pt x="1459" y="524"/>
                  </a:lnTo>
                  <a:lnTo>
                    <a:pt x="1459" y="524"/>
                  </a:lnTo>
                  <a:lnTo>
                    <a:pt x="1480" y="533"/>
                  </a:lnTo>
                  <a:lnTo>
                    <a:pt x="1489" y="537"/>
                  </a:lnTo>
                  <a:lnTo>
                    <a:pt x="1499" y="545"/>
                  </a:lnTo>
                  <a:lnTo>
                    <a:pt x="1499" y="545"/>
                  </a:lnTo>
                  <a:lnTo>
                    <a:pt x="1528" y="576"/>
                  </a:lnTo>
                  <a:lnTo>
                    <a:pt x="1540" y="589"/>
                  </a:lnTo>
                  <a:lnTo>
                    <a:pt x="1545" y="599"/>
                  </a:lnTo>
                  <a:lnTo>
                    <a:pt x="1545" y="599"/>
                  </a:lnTo>
                  <a:lnTo>
                    <a:pt x="1547" y="601"/>
                  </a:lnTo>
                  <a:lnTo>
                    <a:pt x="1547" y="601"/>
                  </a:lnTo>
                  <a:close/>
                  <a:moveTo>
                    <a:pt x="1655" y="464"/>
                  </a:moveTo>
                  <a:lnTo>
                    <a:pt x="1655" y="464"/>
                  </a:lnTo>
                  <a:lnTo>
                    <a:pt x="1667" y="431"/>
                  </a:lnTo>
                  <a:lnTo>
                    <a:pt x="1675" y="398"/>
                  </a:lnTo>
                  <a:lnTo>
                    <a:pt x="1678" y="367"/>
                  </a:lnTo>
                  <a:lnTo>
                    <a:pt x="1678" y="338"/>
                  </a:lnTo>
                  <a:lnTo>
                    <a:pt x="1678" y="338"/>
                  </a:lnTo>
                  <a:lnTo>
                    <a:pt x="1540" y="352"/>
                  </a:lnTo>
                  <a:lnTo>
                    <a:pt x="1540" y="352"/>
                  </a:lnTo>
                  <a:lnTo>
                    <a:pt x="1538" y="377"/>
                  </a:lnTo>
                  <a:lnTo>
                    <a:pt x="1532" y="404"/>
                  </a:lnTo>
                  <a:lnTo>
                    <a:pt x="1532" y="404"/>
                  </a:lnTo>
                  <a:lnTo>
                    <a:pt x="1594" y="398"/>
                  </a:lnTo>
                  <a:lnTo>
                    <a:pt x="1622" y="394"/>
                  </a:lnTo>
                  <a:lnTo>
                    <a:pt x="1632" y="392"/>
                  </a:lnTo>
                  <a:lnTo>
                    <a:pt x="1638" y="390"/>
                  </a:lnTo>
                  <a:lnTo>
                    <a:pt x="1638" y="390"/>
                  </a:lnTo>
                  <a:lnTo>
                    <a:pt x="1642" y="390"/>
                  </a:lnTo>
                  <a:lnTo>
                    <a:pt x="1646" y="394"/>
                  </a:lnTo>
                  <a:lnTo>
                    <a:pt x="1648" y="400"/>
                  </a:lnTo>
                  <a:lnTo>
                    <a:pt x="1651" y="410"/>
                  </a:lnTo>
                  <a:lnTo>
                    <a:pt x="1653" y="431"/>
                  </a:lnTo>
                  <a:lnTo>
                    <a:pt x="1653" y="452"/>
                  </a:lnTo>
                  <a:lnTo>
                    <a:pt x="1653" y="452"/>
                  </a:lnTo>
                  <a:lnTo>
                    <a:pt x="1653" y="458"/>
                  </a:lnTo>
                  <a:lnTo>
                    <a:pt x="1655" y="464"/>
                  </a:lnTo>
                  <a:lnTo>
                    <a:pt x="1655" y="464"/>
                  </a:lnTo>
                  <a:close/>
                  <a:moveTo>
                    <a:pt x="1582" y="156"/>
                  </a:moveTo>
                  <a:lnTo>
                    <a:pt x="1582" y="156"/>
                  </a:lnTo>
                  <a:lnTo>
                    <a:pt x="1557" y="145"/>
                  </a:lnTo>
                  <a:lnTo>
                    <a:pt x="1530" y="135"/>
                  </a:lnTo>
                  <a:lnTo>
                    <a:pt x="1518" y="133"/>
                  </a:lnTo>
                  <a:lnTo>
                    <a:pt x="1505" y="133"/>
                  </a:lnTo>
                  <a:lnTo>
                    <a:pt x="1493" y="133"/>
                  </a:lnTo>
                  <a:lnTo>
                    <a:pt x="1484" y="135"/>
                  </a:lnTo>
                  <a:lnTo>
                    <a:pt x="1484" y="135"/>
                  </a:lnTo>
                  <a:lnTo>
                    <a:pt x="1474" y="139"/>
                  </a:lnTo>
                  <a:lnTo>
                    <a:pt x="1466" y="145"/>
                  </a:lnTo>
                  <a:lnTo>
                    <a:pt x="1463" y="151"/>
                  </a:lnTo>
                  <a:lnTo>
                    <a:pt x="1461" y="158"/>
                  </a:lnTo>
                  <a:lnTo>
                    <a:pt x="1459" y="166"/>
                  </a:lnTo>
                  <a:lnTo>
                    <a:pt x="1461" y="176"/>
                  </a:lnTo>
                  <a:lnTo>
                    <a:pt x="1468" y="197"/>
                  </a:lnTo>
                  <a:lnTo>
                    <a:pt x="1480" y="218"/>
                  </a:lnTo>
                  <a:lnTo>
                    <a:pt x="1495" y="241"/>
                  </a:lnTo>
                  <a:lnTo>
                    <a:pt x="1522" y="284"/>
                  </a:lnTo>
                  <a:lnTo>
                    <a:pt x="1522" y="284"/>
                  </a:lnTo>
                  <a:lnTo>
                    <a:pt x="1540" y="280"/>
                  </a:lnTo>
                  <a:lnTo>
                    <a:pt x="1555" y="272"/>
                  </a:lnTo>
                  <a:lnTo>
                    <a:pt x="1569" y="263"/>
                  </a:lnTo>
                  <a:lnTo>
                    <a:pt x="1572" y="257"/>
                  </a:lnTo>
                  <a:lnTo>
                    <a:pt x="1576" y="251"/>
                  </a:lnTo>
                  <a:lnTo>
                    <a:pt x="1576" y="251"/>
                  </a:lnTo>
                  <a:lnTo>
                    <a:pt x="1582" y="230"/>
                  </a:lnTo>
                  <a:lnTo>
                    <a:pt x="1584" y="207"/>
                  </a:lnTo>
                  <a:lnTo>
                    <a:pt x="1584" y="181"/>
                  </a:lnTo>
                  <a:lnTo>
                    <a:pt x="1582" y="156"/>
                  </a:lnTo>
                  <a:lnTo>
                    <a:pt x="1582" y="156"/>
                  </a:lnTo>
                  <a:close/>
                  <a:moveTo>
                    <a:pt x="539" y="495"/>
                  </a:moveTo>
                  <a:lnTo>
                    <a:pt x="539" y="495"/>
                  </a:lnTo>
                  <a:lnTo>
                    <a:pt x="493" y="456"/>
                  </a:lnTo>
                  <a:lnTo>
                    <a:pt x="493" y="456"/>
                  </a:lnTo>
                  <a:lnTo>
                    <a:pt x="466" y="483"/>
                  </a:lnTo>
                  <a:lnTo>
                    <a:pt x="466" y="483"/>
                  </a:lnTo>
                  <a:lnTo>
                    <a:pt x="455" y="497"/>
                  </a:lnTo>
                  <a:lnTo>
                    <a:pt x="449" y="506"/>
                  </a:lnTo>
                  <a:lnTo>
                    <a:pt x="443" y="516"/>
                  </a:lnTo>
                  <a:lnTo>
                    <a:pt x="435" y="529"/>
                  </a:lnTo>
                  <a:lnTo>
                    <a:pt x="435" y="529"/>
                  </a:lnTo>
                  <a:lnTo>
                    <a:pt x="428" y="541"/>
                  </a:lnTo>
                  <a:lnTo>
                    <a:pt x="422" y="545"/>
                  </a:lnTo>
                  <a:lnTo>
                    <a:pt x="422" y="551"/>
                  </a:lnTo>
                  <a:lnTo>
                    <a:pt x="420" y="560"/>
                  </a:lnTo>
                  <a:lnTo>
                    <a:pt x="420" y="560"/>
                  </a:lnTo>
                  <a:lnTo>
                    <a:pt x="418" y="587"/>
                  </a:lnTo>
                  <a:lnTo>
                    <a:pt x="418" y="595"/>
                  </a:lnTo>
                  <a:lnTo>
                    <a:pt x="418" y="599"/>
                  </a:lnTo>
                  <a:lnTo>
                    <a:pt x="420" y="599"/>
                  </a:lnTo>
                  <a:lnTo>
                    <a:pt x="420" y="599"/>
                  </a:lnTo>
                  <a:lnTo>
                    <a:pt x="426" y="597"/>
                  </a:lnTo>
                  <a:lnTo>
                    <a:pt x="435" y="589"/>
                  </a:lnTo>
                  <a:lnTo>
                    <a:pt x="447" y="578"/>
                  </a:lnTo>
                  <a:lnTo>
                    <a:pt x="458" y="560"/>
                  </a:lnTo>
                  <a:lnTo>
                    <a:pt x="458" y="560"/>
                  </a:lnTo>
                  <a:lnTo>
                    <a:pt x="472" y="543"/>
                  </a:lnTo>
                  <a:lnTo>
                    <a:pt x="485" y="531"/>
                  </a:lnTo>
                  <a:lnTo>
                    <a:pt x="505" y="514"/>
                  </a:lnTo>
                  <a:lnTo>
                    <a:pt x="505" y="514"/>
                  </a:lnTo>
                  <a:lnTo>
                    <a:pt x="518" y="506"/>
                  </a:lnTo>
                  <a:lnTo>
                    <a:pt x="539" y="495"/>
                  </a:lnTo>
                  <a:lnTo>
                    <a:pt x="539" y="495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7">
              <a:extLst>
                <a:ext uri="{FF2B5EF4-FFF2-40B4-BE49-F238E27FC236}">
                  <a16:creationId xmlns:a16="http://schemas.microsoft.com/office/drawing/2014/main" id="{7CA80C12-3178-4F70-B706-756AD135C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9438" y="12700"/>
              <a:ext cx="4081463" cy="6832600"/>
            </a:xfrm>
            <a:custGeom>
              <a:avLst/>
              <a:gdLst>
                <a:gd name="T0" fmla="*/ 164 w 2571"/>
                <a:gd name="T1" fmla="*/ 1426 h 4304"/>
                <a:gd name="T2" fmla="*/ 8 w 2571"/>
                <a:gd name="T3" fmla="*/ 1788 h 4304"/>
                <a:gd name="T4" fmla="*/ 33 w 2571"/>
                <a:gd name="T5" fmla="*/ 2058 h 4304"/>
                <a:gd name="T6" fmla="*/ 131 w 2571"/>
                <a:gd name="T7" fmla="*/ 2344 h 4304"/>
                <a:gd name="T8" fmla="*/ 389 w 2571"/>
                <a:gd name="T9" fmla="*/ 3293 h 4304"/>
                <a:gd name="T10" fmla="*/ 534 w 2571"/>
                <a:gd name="T11" fmla="*/ 3838 h 4304"/>
                <a:gd name="T12" fmla="*/ 397 w 2571"/>
                <a:gd name="T13" fmla="*/ 3978 h 4304"/>
                <a:gd name="T14" fmla="*/ 351 w 2571"/>
                <a:gd name="T15" fmla="*/ 4047 h 4304"/>
                <a:gd name="T16" fmla="*/ 370 w 2571"/>
                <a:gd name="T17" fmla="*/ 4200 h 4304"/>
                <a:gd name="T18" fmla="*/ 432 w 2571"/>
                <a:gd name="T19" fmla="*/ 4221 h 4304"/>
                <a:gd name="T20" fmla="*/ 491 w 2571"/>
                <a:gd name="T21" fmla="*/ 4211 h 4304"/>
                <a:gd name="T22" fmla="*/ 574 w 2571"/>
                <a:gd name="T23" fmla="*/ 4215 h 4304"/>
                <a:gd name="T24" fmla="*/ 595 w 2571"/>
                <a:gd name="T25" fmla="*/ 4250 h 4304"/>
                <a:gd name="T26" fmla="*/ 696 w 2571"/>
                <a:gd name="T27" fmla="*/ 4291 h 4304"/>
                <a:gd name="T28" fmla="*/ 803 w 2571"/>
                <a:gd name="T29" fmla="*/ 4300 h 4304"/>
                <a:gd name="T30" fmla="*/ 917 w 2571"/>
                <a:gd name="T31" fmla="*/ 4300 h 4304"/>
                <a:gd name="T32" fmla="*/ 1006 w 2571"/>
                <a:gd name="T33" fmla="*/ 4295 h 4304"/>
                <a:gd name="T34" fmla="*/ 1071 w 2571"/>
                <a:gd name="T35" fmla="*/ 4273 h 4304"/>
                <a:gd name="T36" fmla="*/ 1073 w 2571"/>
                <a:gd name="T37" fmla="*/ 4150 h 4304"/>
                <a:gd name="T38" fmla="*/ 1041 w 2571"/>
                <a:gd name="T39" fmla="*/ 3831 h 4304"/>
                <a:gd name="T40" fmla="*/ 1158 w 2571"/>
                <a:gd name="T41" fmla="*/ 3210 h 4304"/>
                <a:gd name="T42" fmla="*/ 1214 w 2571"/>
                <a:gd name="T43" fmla="*/ 2936 h 4304"/>
                <a:gd name="T44" fmla="*/ 1227 w 2571"/>
                <a:gd name="T45" fmla="*/ 2427 h 4304"/>
                <a:gd name="T46" fmla="*/ 1395 w 2571"/>
                <a:gd name="T47" fmla="*/ 1911 h 4304"/>
                <a:gd name="T48" fmla="*/ 1534 w 2571"/>
                <a:gd name="T49" fmla="*/ 1705 h 4304"/>
                <a:gd name="T50" fmla="*/ 1680 w 2571"/>
                <a:gd name="T51" fmla="*/ 1370 h 4304"/>
                <a:gd name="T52" fmla="*/ 1971 w 2571"/>
                <a:gd name="T53" fmla="*/ 2244 h 4304"/>
                <a:gd name="T54" fmla="*/ 2025 w 2571"/>
                <a:gd name="T55" fmla="*/ 2518 h 4304"/>
                <a:gd name="T56" fmla="*/ 1979 w 2571"/>
                <a:gd name="T57" fmla="*/ 2795 h 4304"/>
                <a:gd name="T58" fmla="*/ 1889 w 2571"/>
                <a:gd name="T59" fmla="*/ 2990 h 4304"/>
                <a:gd name="T60" fmla="*/ 1790 w 2571"/>
                <a:gd name="T61" fmla="*/ 3038 h 4304"/>
                <a:gd name="T62" fmla="*/ 1721 w 2571"/>
                <a:gd name="T63" fmla="*/ 3127 h 4304"/>
                <a:gd name="T64" fmla="*/ 1711 w 2571"/>
                <a:gd name="T65" fmla="*/ 3226 h 4304"/>
                <a:gd name="T66" fmla="*/ 1796 w 2571"/>
                <a:gd name="T67" fmla="*/ 3245 h 4304"/>
                <a:gd name="T68" fmla="*/ 1889 w 2571"/>
                <a:gd name="T69" fmla="*/ 3266 h 4304"/>
                <a:gd name="T70" fmla="*/ 1996 w 2571"/>
                <a:gd name="T71" fmla="*/ 3261 h 4304"/>
                <a:gd name="T72" fmla="*/ 2060 w 2571"/>
                <a:gd name="T73" fmla="*/ 3262 h 4304"/>
                <a:gd name="T74" fmla="*/ 2133 w 2571"/>
                <a:gd name="T75" fmla="*/ 3249 h 4304"/>
                <a:gd name="T76" fmla="*/ 2197 w 2571"/>
                <a:gd name="T77" fmla="*/ 3125 h 4304"/>
                <a:gd name="T78" fmla="*/ 2247 w 2571"/>
                <a:gd name="T79" fmla="*/ 2810 h 4304"/>
                <a:gd name="T80" fmla="*/ 2328 w 2571"/>
                <a:gd name="T81" fmla="*/ 2594 h 4304"/>
                <a:gd name="T82" fmla="*/ 2334 w 2571"/>
                <a:gd name="T83" fmla="*/ 2400 h 4304"/>
                <a:gd name="T84" fmla="*/ 2301 w 2571"/>
                <a:gd name="T85" fmla="*/ 2136 h 4304"/>
                <a:gd name="T86" fmla="*/ 2318 w 2571"/>
                <a:gd name="T87" fmla="*/ 1716 h 4304"/>
                <a:gd name="T88" fmla="*/ 2442 w 2571"/>
                <a:gd name="T89" fmla="*/ 1272 h 4304"/>
                <a:gd name="T90" fmla="*/ 2563 w 2571"/>
                <a:gd name="T91" fmla="*/ 535 h 4304"/>
                <a:gd name="T92" fmla="*/ 2551 w 2571"/>
                <a:gd name="T93" fmla="*/ 253 h 4304"/>
                <a:gd name="T94" fmla="*/ 2417 w 2571"/>
                <a:gd name="T95" fmla="*/ 100 h 4304"/>
                <a:gd name="T96" fmla="*/ 2232 w 2571"/>
                <a:gd name="T97" fmla="*/ 31 h 4304"/>
                <a:gd name="T98" fmla="*/ 1796 w 2571"/>
                <a:gd name="T99" fmla="*/ 17 h 4304"/>
                <a:gd name="T100" fmla="*/ 1642 w 2571"/>
                <a:gd name="T101" fmla="*/ 2 h 4304"/>
                <a:gd name="T102" fmla="*/ 1443 w 2571"/>
                <a:gd name="T103" fmla="*/ 89 h 4304"/>
                <a:gd name="T104" fmla="*/ 817 w 2571"/>
                <a:gd name="T105" fmla="*/ 551 h 4304"/>
                <a:gd name="T106" fmla="*/ 707 w 2571"/>
                <a:gd name="T107" fmla="*/ 605 h 4304"/>
                <a:gd name="T108" fmla="*/ 678 w 2571"/>
                <a:gd name="T109" fmla="*/ 2576 h 4304"/>
                <a:gd name="T110" fmla="*/ 763 w 2571"/>
                <a:gd name="T111" fmla="*/ 2752 h 4304"/>
                <a:gd name="T112" fmla="*/ 803 w 2571"/>
                <a:gd name="T113" fmla="*/ 3003 h 4304"/>
                <a:gd name="T114" fmla="*/ 782 w 2571"/>
                <a:gd name="T115" fmla="*/ 3299 h 4304"/>
                <a:gd name="T116" fmla="*/ 738 w 2571"/>
                <a:gd name="T117" fmla="*/ 3243 h 4304"/>
                <a:gd name="T118" fmla="*/ 678 w 2571"/>
                <a:gd name="T119" fmla="*/ 2576 h 4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71" h="4304">
                  <a:moveTo>
                    <a:pt x="601" y="612"/>
                  </a:moveTo>
                  <a:lnTo>
                    <a:pt x="601" y="612"/>
                  </a:lnTo>
                  <a:lnTo>
                    <a:pt x="514" y="769"/>
                  </a:lnTo>
                  <a:lnTo>
                    <a:pt x="426" y="931"/>
                  </a:lnTo>
                  <a:lnTo>
                    <a:pt x="322" y="1125"/>
                  </a:lnTo>
                  <a:lnTo>
                    <a:pt x="214" y="1330"/>
                  </a:lnTo>
                  <a:lnTo>
                    <a:pt x="164" y="1426"/>
                  </a:lnTo>
                  <a:lnTo>
                    <a:pt x="119" y="1521"/>
                  </a:lnTo>
                  <a:lnTo>
                    <a:pt x="79" y="1606"/>
                  </a:lnTo>
                  <a:lnTo>
                    <a:pt x="46" y="1679"/>
                  </a:lnTo>
                  <a:lnTo>
                    <a:pt x="21" y="1741"/>
                  </a:lnTo>
                  <a:lnTo>
                    <a:pt x="13" y="1766"/>
                  </a:lnTo>
                  <a:lnTo>
                    <a:pt x="8" y="1788"/>
                  </a:lnTo>
                  <a:lnTo>
                    <a:pt x="8" y="1788"/>
                  </a:lnTo>
                  <a:lnTo>
                    <a:pt x="2" y="1824"/>
                  </a:lnTo>
                  <a:lnTo>
                    <a:pt x="0" y="1863"/>
                  </a:lnTo>
                  <a:lnTo>
                    <a:pt x="0" y="1904"/>
                  </a:lnTo>
                  <a:lnTo>
                    <a:pt x="6" y="1942"/>
                  </a:lnTo>
                  <a:lnTo>
                    <a:pt x="11" y="1981"/>
                  </a:lnTo>
                  <a:lnTo>
                    <a:pt x="21" y="2020"/>
                  </a:lnTo>
                  <a:lnTo>
                    <a:pt x="33" y="2058"/>
                  </a:lnTo>
                  <a:lnTo>
                    <a:pt x="44" y="2097"/>
                  </a:lnTo>
                  <a:lnTo>
                    <a:pt x="69" y="2170"/>
                  </a:lnTo>
                  <a:lnTo>
                    <a:pt x="96" y="2236"/>
                  </a:lnTo>
                  <a:lnTo>
                    <a:pt x="117" y="2296"/>
                  </a:lnTo>
                  <a:lnTo>
                    <a:pt x="125" y="2321"/>
                  </a:lnTo>
                  <a:lnTo>
                    <a:pt x="131" y="2344"/>
                  </a:lnTo>
                  <a:lnTo>
                    <a:pt x="131" y="2344"/>
                  </a:lnTo>
                  <a:lnTo>
                    <a:pt x="146" y="2410"/>
                  </a:lnTo>
                  <a:lnTo>
                    <a:pt x="173" y="2516"/>
                  </a:lnTo>
                  <a:lnTo>
                    <a:pt x="208" y="2654"/>
                  </a:lnTo>
                  <a:lnTo>
                    <a:pt x="250" y="2808"/>
                  </a:lnTo>
                  <a:lnTo>
                    <a:pt x="295" y="2973"/>
                  </a:lnTo>
                  <a:lnTo>
                    <a:pt x="343" y="3139"/>
                  </a:lnTo>
                  <a:lnTo>
                    <a:pt x="389" y="3293"/>
                  </a:lnTo>
                  <a:lnTo>
                    <a:pt x="432" y="3427"/>
                  </a:lnTo>
                  <a:lnTo>
                    <a:pt x="432" y="3427"/>
                  </a:lnTo>
                  <a:lnTo>
                    <a:pt x="466" y="3541"/>
                  </a:lnTo>
                  <a:lnTo>
                    <a:pt x="493" y="3637"/>
                  </a:lnTo>
                  <a:lnTo>
                    <a:pt x="512" y="3721"/>
                  </a:lnTo>
                  <a:lnTo>
                    <a:pt x="526" y="3788"/>
                  </a:lnTo>
                  <a:lnTo>
                    <a:pt x="534" y="3838"/>
                  </a:lnTo>
                  <a:lnTo>
                    <a:pt x="538" y="3877"/>
                  </a:lnTo>
                  <a:lnTo>
                    <a:pt x="539" y="3906"/>
                  </a:lnTo>
                  <a:lnTo>
                    <a:pt x="539" y="3906"/>
                  </a:lnTo>
                  <a:lnTo>
                    <a:pt x="520" y="3914"/>
                  </a:lnTo>
                  <a:lnTo>
                    <a:pt x="476" y="3935"/>
                  </a:lnTo>
                  <a:lnTo>
                    <a:pt x="422" y="3962"/>
                  </a:lnTo>
                  <a:lnTo>
                    <a:pt x="397" y="3978"/>
                  </a:lnTo>
                  <a:lnTo>
                    <a:pt x="378" y="3991"/>
                  </a:lnTo>
                  <a:lnTo>
                    <a:pt x="378" y="3991"/>
                  </a:lnTo>
                  <a:lnTo>
                    <a:pt x="370" y="3999"/>
                  </a:lnTo>
                  <a:lnTo>
                    <a:pt x="364" y="4009"/>
                  </a:lnTo>
                  <a:lnTo>
                    <a:pt x="358" y="4020"/>
                  </a:lnTo>
                  <a:lnTo>
                    <a:pt x="354" y="4034"/>
                  </a:lnTo>
                  <a:lnTo>
                    <a:pt x="351" y="4047"/>
                  </a:lnTo>
                  <a:lnTo>
                    <a:pt x="349" y="4063"/>
                  </a:lnTo>
                  <a:lnTo>
                    <a:pt x="345" y="4096"/>
                  </a:lnTo>
                  <a:lnTo>
                    <a:pt x="347" y="4126"/>
                  </a:lnTo>
                  <a:lnTo>
                    <a:pt x="352" y="4155"/>
                  </a:lnTo>
                  <a:lnTo>
                    <a:pt x="360" y="4181"/>
                  </a:lnTo>
                  <a:lnTo>
                    <a:pt x="364" y="4192"/>
                  </a:lnTo>
                  <a:lnTo>
                    <a:pt x="370" y="4200"/>
                  </a:lnTo>
                  <a:lnTo>
                    <a:pt x="370" y="4200"/>
                  </a:lnTo>
                  <a:lnTo>
                    <a:pt x="376" y="4206"/>
                  </a:lnTo>
                  <a:lnTo>
                    <a:pt x="383" y="4211"/>
                  </a:lnTo>
                  <a:lnTo>
                    <a:pt x="391" y="4215"/>
                  </a:lnTo>
                  <a:lnTo>
                    <a:pt x="399" y="4219"/>
                  </a:lnTo>
                  <a:lnTo>
                    <a:pt x="414" y="4221"/>
                  </a:lnTo>
                  <a:lnTo>
                    <a:pt x="432" y="4221"/>
                  </a:lnTo>
                  <a:lnTo>
                    <a:pt x="447" y="4221"/>
                  </a:lnTo>
                  <a:lnTo>
                    <a:pt x="458" y="4219"/>
                  </a:lnTo>
                  <a:lnTo>
                    <a:pt x="470" y="4215"/>
                  </a:lnTo>
                  <a:lnTo>
                    <a:pt x="470" y="4215"/>
                  </a:lnTo>
                  <a:lnTo>
                    <a:pt x="472" y="4213"/>
                  </a:lnTo>
                  <a:lnTo>
                    <a:pt x="480" y="4211"/>
                  </a:lnTo>
                  <a:lnTo>
                    <a:pt x="491" y="4211"/>
                  </a:lnTo>
                  <a:lnTo>
                    <a:pt x="509" y="4215"/>
                  </a:lnTo>
                  <a:lnTo>
                    <a:pt x="509" y="4215"/>
                  </a:lnTo>
                  <a:lnTo>
                    <a:pt x="518" y="4217"/>
                  </a:lnTo>
                  <a:lnTo>
                    <a:pt x="530" y="4217"/>
                  </a:lnTo>
                  <a:lnTo>
                    <a:pt x="553" y="4213"/>
                  </a:lnTo>
                  <a:lnTo>
                    <a:pt x="564" y="4213"/>
                  </a:lnTo>
                  <a:lnTo>
                    <a:pt x="574" y="4215"/>
                  </a:lnTo>
                  <a:lnTo>
                    <a:pt x="578" y="4217"/>
                  </a:lnTo>
                  <a:lnTo>
                    <a:pt x="582" y="4221"/>
                  </a:lnTo>
                  <a:lnTo>
                    <a:pt x="584" y="4225"/>
                  </a:lnTo>
                  <a:lnTo>
                    <a:pt x="586" y="4231"/>
                  </a:lnTo>
                  <a:lnTo>
                    <a:pt x="586" y="4231"/>
                  </a:lnTo>
                  <a:lnTo>
                    <a:pt x="590" y="4242"/>
                  </a:lnTo>
                  <a:lnTo>
                    <a:pt x="595" y="4250"/>
                  </a:lnTo>
                  <a:lnTo>
                    <a:pt x="601" y="4256"/>
                  </a:lnTo>
                  <a:lnTo>
                    <a:pt x="609" y="4258"/>
                  </a:lnTo>
                  <a:lnTo>
                    <a:pt x="618" y="4262"/>
                  </a:lnTo>
                  <a:lnTo>
                    <a:pt x="624" y="4262"/>
                  </a:lnTo>
                  <a:lnTo>
                    <a:pt x="624" y="4262"/>
                  </a:lnTo>
                  <a:lnTo>
                    <a:pt x="661" y="4277"/>
                  </a:lnTo>
                  <a:lnTo>
                    <a:pt x="696" y="4291"/>
                  </a:lnTo>
                  <a:lnTo>
                    <a:pt x="713" y="4297"/>
                  </a:lnTo>
                  <a:lnTo>
                    <a:pt x="732" y="4300"/>
                  </a:lnTo>
                  <a:lnTo>
                    <a:pt x="732" y="4300"/>
                  </a:lnTo>
                  <a:lnTo>
                    <a:pt x="751" y="4302"/>
                  </a:lnTo>
                  <a:lnTo>
                    <a:pt x="769" y="4304"/>
                  </a:lnTo>
                  <a:lnTo>
                    <a:pt x="788" y="4302"/>
                  </a:lnTo>
                  <a:lnTo>
                    <a:pt x="803" y="4300"/>
                  </a:lnTo>
                  <a:lnTo>
                    <a:pt x="830" y="4295"/>
                  </a:lnTo>
                  <a:lnTo>
                    <a:pt x="840" y="4293"/>
                  </a:lnTo>
                  <a:lnTo>
                    <a:pt x="840" y="4293"/>
                  </a:lnTo>
                  <a:lnTo>
                    <a:pt x="859" y="4297"/>
                  </a:lnTo>
                  <a:lnTo>
                    <a:pt x="882" y="4298"/>
                  </a:lnTo>
                  <a:lnTo>
                    <a:pt x="917" y="4300"/>
                  </a:lnTo>
                  <a:lnTo>
                    <a:pt x="917" y="4300"/>
                  </a:lnTo>
                  <a:lnTo>
                    <a:pt x="936" y="4300"/>
                  </a:lnTo>
                  <a:lnTo>
                    <a:pt x="952" y="4300"/>
                  </a:lnTo>
                  <a:lnTo>
                    <a:pt x="977" y="4297"/>
                  </a:lnTo>
                  <a:lnTo>
                    <a:pt x="994" y="4293"/>
                  </a:lnTo>
                  <a:lnTo>
                    <a:pt x="1002" y="4293"/>
                  </a:lnTo>
                  <a:lnTo>
                    <a:pt x="1002" y="4293"/>
                  </a:lnTo>
                  <a:lnTo>
                    <a:pt x="1006" y="4295"/>
                  </a:lnTo>
                  <a:lnTo>
                    <a:pt x="1014" y="4295"/>
                  </a:lnTo>
                  <a:lnTo>
                    <a:pt x="1023" y="4295"/>
                  </a:lnTo>
                  <a:lnTo>
                    <a:pt x="1041" y="4293"/>
                  </a:lnTo>
                  <a:lnTo>
                    <a:pt x="1041" y="4293"/>
                  </a:lnTo>
                  <a:lnTo>
                    <a:pt x="1052" y="4289"/>
                  </a:lnTo>
                  <a:lnTo>
                    <a:pt x="1062" y="4283"/>
                  </a:lnTo>
                  <a:lnTo>
                    <a:pt x="1071" y="4273"/>
                  </a:lnTo>
                  <a:lnTo>
                    <a:pt x="1081" y="4262"/>
                  </a:lnTo>
                  <a:lnTo>
                    <a:pt x="1087" y="4248"/>
                  </a:lnTo>
                  <a:lnTo>
                    <a:pt x="1091" y="4233"/>
                  </a:lnTo>
                  <a:lnTo>
                    <a:pt x="1091" y="4217"/>
                  </a:lnTo>
                  <a:lnTo>
                    <a:pt x="1087" y="4200"/>
                  </a:lnTo>
                  <a:lnTo>
                    <a:pt x="1087" y="4200"/>
                  </a:lnTo>
                  <a:lnTo>
                    <a:pt x="1073" y="4150"/>
                  </a:lnTo>
                  <a:lnTo>
                    <a:pt x="1058" y="4080"/>
                  </a:lnTo>
                  <a:lnTo>
                    <a:pt x="1046" y="4009"/>
                  </a:lnTo>
                  <a:lnTo>
                    <a:pt x="1042" y="3978"/>
                  </a:lnTo>
                  <a:lnTo>
                    <a:pt x="1041" y="3952"/>
                  </a:lnTo>
                  <a:lnTo>
                    <a:pt x="1041" y="3952"/>
                  </a:lnTo>
                  <a:lnTo>
                    <a:pt x="1041" y="3898"/>
                  </a:lnTo>
                  <a:lnTo>
                    <a:pt x="1041" y="3831"/>
                  </a:lnTo>
                  <a:lnTo>
                    <a:pt x="1044" y="3761"/>
                  </a:lnTo>
                  <a:lnTo>
                    <a:pt x="1048" y="3705"/>
                  </a:lnTo>
                  <a:lnTo>
                    <a:pt x="1048" y="3705"/>
                  </a:lnTo>
                  <a:lnTo>
                    <a:pt x="1056" y="3666"/>
                  </a:lnTo>
                  <a:lnTo>
                    <a:pt x="1069" y="3599"/>
                  </a:lnTo>
                  <a:lnTo>
                    <a:pt x="1110" y="3409"/>
                  </a:lnTo>
                  <a:lnTo>
                    <a:pt x="1158" y="3210"/>
                  </a:lnTo>
                  <a:lnTo>
                    <a:pt x="1179" y="3125"/>
                  </a:lnTo>
                  <a:lnTo>
                    <a:pt x="1195" y="3063"/>
                  </a:lnTo>
                  <a:lnTo>
                    <a:pt x="1195" y="3063"/>
                  </a:lnTo>
                  <a:lnTo>
                    <a:pt x="1200" y="3036"/>
                  </a:lnTo>
                  <a:lnTo>
                    <a:pt x="1206" y="3007"/>
                  </a:lnTo>
                  <a:lnTo>
                    <a:pt x="1210" y="2973"/>
                  </a:lnTo>
                  <a:lnTo>
                    <a:pt x="1214" y="2936"/>
                  </a:lnTo>
                  <a:lnTo>
                    <a:pt x="1218" y="2857"/>
                  </a:lnTo>
                  <a:lnTo>
                    <a:pt x="1222" y="2771"/>
                  </a:lnTo>
                  <a:lnTo>
                    <a:pt x="1222" y="2609"/>
                  </a:lnTo>
                  <a:lnTo>
                    <a:pt x="1224" y="2540"/>
                  </a:lnTo>
                  <a:lnTo>
                    <a:pt x="1226" y="2483"/>
                  </a:lnTo>
                  <a:lnTo>
                    <a:pt x="1226" y="2483"/>
                  </a:lnTo>
                  <a:lnTo>
                    <a:pt x="1227" y="2427"/>
                  </a:lnTo>
                  <a:lnTo>
                    <a:pt x="1226" y="2360"/>
                  </a:lnTo>
                  <a:lnTo>
                    <a:pt x="1222" y="2213"/>
                  </a:lnTo>
                  <a:lnTo>
                    <a:pt x="1214" y="2087"/>
                  </a:lnTo>
                  <a:lnTo>
                    <a:pt x="1210" y="2035"/>
                  </a:lnTo>
                  <a:lnTo>
                    <a:pt x="1210" y="2035"/>
                  </a:lnTo>
                  <a:lnTo>
                    <a:pt x="1395" y="1911"/>
                  </a:lnTo>
                  <a:lnTo>
                    <a:pt x="1395" y="1911"/>
                  </a:lnTo>
                  <a:lnTo>
                    <a:pt x="1424" y="1888"/>
                  </a:lnTo>
                  <a:lnTo>
                    <a:pt x="1447" y="1867"/>
                  </a:lnTo>
                  <a:lnTo>
                    <a:pt x="1466" y="1842"/>
                  </a:lnTo>
                  <a:lnTo>
                    <a:pt x="1482" y="1813"/>
                  </a:lnTo>
                  <a:lnTo>
                    <a:pt x="1499" y="1782"/>
                  </a:lnTo>
                  <a:lnTo>
                    <a:pt x="1515" y="1747"/>
                  </a:lnTo>
                  <a:lnTo>
                    <a:pt x="1534" y="1705"/>
                  </a:lnTo>
                  <a:lnTo>
                    <a:pt x="1557" y="1656"/>
                  </a:lnTo>
                  <a:lnTo>
                    <a:pt x="1557" y="1656"/>
                  </a:lnTo>
                  <a:lnTo>
                    <a:pt x="1582" y="1604"/>
                  </a:lnTo>
                  <a:lnTo>
                    <a:pt x="1605" y="1552"/>
                  </a:lnTo>
                  <a:lnTo>
                    <a:pt x="1646" y="1461"/>
                  </a:lnTo>
                  <a:lnTo>
                    <a:pt x="1680" y="1370"/>
                  </a:lnTo>
                  <a:lnTo>
                    <a:pt x="1680" y="1370"/>
                  </a:lnTo>
                  <a:lnTo>
                    <a:pt x="1777" y="1560"/>
                  </a:lnTo>
                  <a:lnTo>
                    <a:pt x="1873" y="1749"/>
                  </a:lnTo>
                  <a:lnTo>
                    <a:pt x="1873" y="1749"/>
                  </a:lnTo>
                  <a:lnTo>
                    <a:pt x="1917" y="1967"/>
                  </a:lnTo>
                  <a:lnTo>
                    <a:pt x="1966" y="2221"/>
                  </a:lnTo>
                  <a:lnTo>
                    <a:pt x="1966" y="2221"/>
                  </a:lnTo>
                  <a:lnTo>
                    <a:pt x="1971" y="2244"/>
                  </a:lnTo>
                  <a:lnTo>
                    <a:pt x="1981" y="2277"/>
                  </a:lnTo>
                  <a:lnTo>
                    <a:pt x="1993" y="2321"/>
                  </a:lnTo>
                  <a:lnTo>
                    <a:pt x="2004" y="2371"/>
                  </a:lnTo>
                  <a:lnTo>
                    <a:pt x="2016" y="2427"/>
                  </a:lnTo>
                  <a:lnTo>
                    <a:pt x="2020" y="2456"/>
                  </a:lnTo>
                  <a:lnTo>
                    <a:pt x="2023" y="2487"/>
                  </a:lnTo>
                  <a:lnTo>
                    <a:pt x="2025" y="2518"/>
                  </a:lnTo>
                  <a:lnTo>
                    <a:pt x="2025" y="2551"/>
                  </a:lnTo>
                  <a:lnTo>
                    <a:pt x="2023" y="2582"/>
                  </a:lnTo>
                  <a:lnTo>
                    <a:pt x="2020" y="2615"/>
                  </a:lnTo>
                  <a:lnTo>
                    <a:pt x="2020" y="2615"/>
                  </a:lnTo>
                  <a:lnTo>
                    <a:pt x="2008" y="2679"/>
                  </a:lnTo>
                  <a:lnTo>
                    <a:pt x="1995" y="2739"/>
                  </a:lnTo>
                  <a:lnTo>
                    <a:pt x="1979" y="2795"/>
                  </a:lnTo>
                  <a:lnTo>
                    <a:pt x="1962" y="2845"/>
                  </a:lnTo>
                  <a:lnTo>
                    <a:pt x="1944" y="2889"/>
                  </a:lnTo>
                  <a:lnTo>
                    <a:pt x="1929" y="2926"/>
                  </a:lnTo>
                  <a:lnTo>
                    <a:pt x="1915" y="2953"/>
                  </a:lnTo>
                  <a:lnTo>
                    <a:pt x="1904" y="2971"/>
                  </a:lnTo>
                  <a:lnTo>
                    <a:pt x="1904" y="2971"/>
                  </a:lnTo>
                  <a:lnTo>
                    <a:pt x="1889" y="2990"/>
                  </a:lnTo>
                  <a:lnTo>
                    <a:pt x="1881" y="2996"/>
                  </a:lnTo>
                  <a:lnTo>
                    <a:pt x="1873" y="3002"/>
                  </a:lnTo>
                  <a:lnTo>
                    <a:pt x="1863" y="3009"/>
                  </a:lnTo>
                  <a:lnTo>
                    <a:pt x="1848" y="3015"/>
                  </a:lnTo>
                  <a:lnTo>
                    <a:pt x="1804" y="3032"/>
                  </a:lnTo>
                  <a:lnTo>
                    <a:pt x="1804" y="3032"/>
                  </a:lnTo>
                  <a:lnTo>
                    <a:pt x="1790" y="3038"/>
                  </a:lnTo>
                  <a:lnTo>
                    <a:pt x="1777" y="3048"/>
                  </a:lnTo>
                  <a:lnTo>
                    <a:pt x="1765" y="3058"/>
                  </a:lnTo>
                  <a:lnTo>
                    <a:pt x="1754" y="3069"/>
                  </a:lnTo>
                  <a:lnTo>
                    <a:pt x="1744" y="3083"/>
                  </a:lnTo>
                  <a:lnTo>
                    <a:pt x="1734" y="3098"/>
                  </a:lnTo>
                  <a:lnTo>
                    <a:pt x="1727" y="3112"/>
                  </a:lnTo>
                  <a:lnTo>
                    <a:pt x="1721" y="3127"/>
                  </a:lnTo>
                  <a:lnTo>
                    <a:pt x="1709" y="3158"/>
                  </a:lnTo>
                  <a:lnTo>
                    <a:pt x="1705" y="3185"/>
                  </a:lnTo>
                  <a:lnTo>
                    <a:pt x="1705" y="3199"/>
                  </a:lnTo>
                  <a:lnTo>
                    <a:pt x="1705" y="3208"/>
                  </a:lnTo>
                  <a:lnTo>
                    <a:pt x="1707" y="3218"/>
                  </a:lnTo>
                  <a:lnTo>
                    <a:pt x="1711" y="3226"/>
                  </a:lnTo>
                  <a:lnTo>
                    <a:pt x="1711" y="3226"/>
                  </a:lnTo>
                  <a:lnTo>
                    <a:pt x="1717" y="3232"/>
                  </a:lnTo>
                  <a:lnTo>
                    <a:pt x="1723" y="3235"/>
                  </a:lnTo>
                  <a:lnTo>
                    <a:pt x="1730" y="3239"/>
                  </a:lnTo>
                  <a:lnTo>
                    <a:pt x="1738" y="3243"/>
                  </a:lnTo>
                  <a:lnTo>
                    <a:pt x="1757" y="3245"/>
                  </a:lnTo>
                  <a:lnTo>
                    <a:pt x="1779" y="3245"/>
                  </a:lnTo>
                  <a:lnTo>
                    <a:pt x="1796" y="3245"/>
                  </a:lnTo>
                  <a:lnTo>
                    <a:pt x="1811" y="3243"/>
                  </a:lnTo>
                  <a:lnTo>
                    <a:pt x="1827" y="3241"/>
                  </a:lnTo>
                  <a:lnTo>
                    <a:pt x="1827" y="3241"/>
                  </a:lnTo>
                  <a:lnTo>
                    <a:pt x="1835" y="3245"/>
                  </a:lnTo>
                  <a:lnTo>
                    <a:pt x="1856" y="3257"/>
                  </a:lnTo>
                  <a:lnTo>
                    <a:pt x="1869" y="3262"/>
                  </a:lnTo>
                  <a:lnTo>
                    <a:pt x="1889" y="3266"/>
                  </a:lnTo>
                  <a:lnTo>
                    <a:pt x="1910" y="3270"/>
                  </a:lnTo>
                  <a:lnTo>
                    <a:pt x="1935" y="3272"/>
                  </a:lnTo>
                  <a:lnTo>
                    <a:pt x="1935" y="3272"/>
                  </a:lnTo>
                  <a:lnTo>
                    <a:pt x="1958" y="3270"/>
                  </a:lnTo>
                  <a:lnTo>
                    <a:pt x="1975" y="3268"/>
                  </a:lnTo>
                  <a:lnTo>
                    <a:pt x="1987" y="3264"/>
                  </a:lnTo>
                  <a:lnTo>
                    <a:pt x="1996" y="3261"/>
                  </a:lnTo>
                  <a:lnTo>
                    <a:pt x="2000" y="3257"/>
                  </a:lnTo>
                  <a:lnTo>
                    <a:pt x="2002" y="3253"/>
                  </a:lnTo>
                  <a:lnTo>
                    <a:pt x="2004" y="3249"/>
                  </a:lnTo>
                  <a:lnTo>
                    <a:pt x="2004" y="3249"/>
                  </a:lnTo>
                  <a:lnTo>
                    <a:pt x="2012" y="3251"/>
                  </a:lnTo>
                  <a:lnTo>
                    <a:pt x="2031" y="3257"/>
                  </a:lnTo>
                  <a:lnTo>
                    <a:pt x="2060" y="3262"/>
                  </a:lnTo>
                  <a:lnTo>
                    <a:pt x="2077" y="3264"/>
                  </a:lnTo>
                  <a:lnTo>
                    <a:pt x="2097" y="3264"/>
                  </a:lnTo>
                  <a:lnTo>
                    <a:pt x="2097" y="3264"/>
                  </a:lnTo>
                  <a:lnTo>
                    <a:pt x="2106" y="3262"/>
                  </a:lnTo>
                  <a:lnTo>
                    <a:pt x="2116" y="3261"/>
                  </a:lnTo>
                  <a:lnTo>
                    <a:pt x="2126" y="3255"/>
                  </a:lnTo>
                  <a:lnTo>
                    <a:pt x="2133" y="3249"/>
                  </a:lnTo>
                  <a:lnTo>
                    <a:pt x="2151" y="3232"/>
                  </a:lnTo>
                  <a:lnTo>
                    <a:pt x="2166" y="3212"/>
                  </a:lnTo>
                  <a:lnTo>
                    <a:pt x="2180" y="3189"/>
                  </a:lnTo>
                  <a:lnTo>
                    <a:pt x="2189" y="3166"/>
                  </a:lnTo>
                  <a:lnTo>
                    <a:pt x="2195" y="3145"/>
                  </a:lnTo>
                  <a:lnTo>
                    <a:pt x="2197" y="3125"/>
                  </a:lnTo>
                  <a:lnTo>
                    <a:pt x="2197" y="3125"/>
                  </a:lnTo>
                  <a:lnTo>
                    <a:pt x="2199" y="3065"/>
                  </a:lnTo>
                  <a:lnTo>
                    <a:pt x="2203" y="3021"/>
                  </a:lnTo>
                  <a:lnTo>
                    <a:pt x="2208" y="2973"/>
                  </a:lnTo>
                  <a:lnTo>
                    <a:pt x="2218" y="2918"/>
                  </a:lnTo>
                  <a:lnTo>
                    <a:pt x="2230" y="2862"/>
                  </a:lnTo>
                  <a:lnTo>
                    <a:pt x="2237" y="2837"/>
                  </a:lnTo>
                  <a:lnTo>
                    <a:pt x="2247" y="2810"/>
                  </a:lnTo>
                  <a:lnTo>
                    <a:pt x="2257" y="2785"/>
                  </a:lnTo>
                  <a:lnTo>
                    <a:pt x="2266" y="2762"/>
                  </a:lnTo>
                  <a:lnTo>
                    <a:pt x="2266" y="2762"/>
                  </a:lnTo>
                  <a:lnTo>
                    <a:pt x="2287" y="2717"/>
                  </a:lnTo>
                  <a:lnTo>
                    <a:pt x="2303" y="2673"/>
                  </a:lnTo>
                  <a:lnTo>
                    <a:pt x="2316" y="2632"/>
                  </a:lnTo>
                  <a:lnTo>
                    <a:pt x="2328" y="2594"/>
                  </a:lnTo>
                  <a:lnTo>
                    <a:pt x="2336" y="2557"/>
                  </a:lnTo>
                  <a:lnTo>
                    <a:pt x="2341" y="2524"/>
                  </a:lnTo>
                  <a:lnTo>
                    <a:pt x="2343" y="2495"/>
                  </a:lnTo>
                  <a:lnTo>
                    <a:pt x="2343" y="2468"/>
                  </a:lnTo>
                  <a:lnTo>
                    <a:pt x="2343" y="2468"/>
                  </a:lnTo>
                  <a:lnTo>
                    <a:pt x="2339" y="2429"/>
                  </a:lnTo>
                  <a:lnTo>
                    <a:pt x="2334" y="2400"/>
                  </a:lnTo>
                  <a:lnTo>
                    <a:pt x="2324" y="2373"/>
                  </a:lnTo>
                  <a:lnTo>
                    <a:pt x="2313" y="2337"/>
                  </a:lnTo>
                  <a:lnTo>
                    <a:pt x="2313" y="2337"/>
                  </a:lnTo>
                  <a:lnTo>
                    <a:pt x="2309" y="2321"/>
                  </a:lnTo>
                  <a:lnTo>
                    <a:pt x="2307" y="2296"/>
                  </a:lnTo>
                  <a:lnTo>
                    <a:pt x="2303" y="2226"/>
                  </a:lnTo>
                  <a:lnTo>
                    <a:pt x="2301" y="2136"/>
                  </a:lnTo>
                  <a:lnTo>
                    <a:pt x="2301" y="2037"/>
                  </a:lnTo>
                  <a:lnTo>
                    <a:pt x="2303" y="1938"/>
                  </a:lnTo>
                  <a:lnTo>
                    <a:pt x="2305" y="1850"/>
                  </a:lnTo>
                  <a:lnTo>
                    <a:pt x="2309" y="1780"/>
                  </a:lnTo>
                  <a:lnTo>
                    <a:pt x="2313" y="1741"/>
                  </a:lnTo>
                  <a:lnTo>
                    <a:pt x="2313" y="1741"/>
                  </a:lnTo>
                  <a:lnTo>
                    <a:pt x="2318" y="1716"/>
                  </a:lnTo>
                  <a:lnTo>
                    <a:pt x="2330" y="1679"/>
                  </a:lnTo>
                  <a:lnTo>
                    <a:pt x="2357" y="1590"/>
                  </a:lnTo>
                  <a:lnTo>
                    <a:pt x="2388" y="1494"/>
                  </a:lnTo>
                  <a:lnTo>
                    <a:pt x="2413" y="1409"/>
                  </a:lnTo>
                  <a:lnTo>
                    <a:pt x="2413" y="1409"/>
                  </a:lnTo>
                  <a:lnTo>
                    <a:pt x="2426" y="1355"/>
                  </a:lnTo>
                  <a:lnTo>
                    <a:pt x="2442" y="1272"/>
                  </a:lnTo>
                  <a:lnTo>
                    <a:pt x="2482" y="1059"/>
                  </a:lnTo>
                  <a:lnTo>
                    <a:pt x="2521" y="844"/>
                  </a:lnTo>
                  <a:lnTo>
                    <a:pt x="2544" y="705"/>
                  </a:lnTo>
                  <a:lnTo>
                    <a:pt x="2544" y="705"/>
                  </a:lnTo>
                  <a:lnTo>
                    <a:pt x="2550" y="659"/>
                  </a:lnTo>
                  <a:lnTo>
                    <a:pt x="2557" y="601"/>
                  </a:lnTo>
                  <a:lnTo>
                    <a:pt x="2563" y="535"/>
                  </a:lnTo>
                  <a:lnTo>
                    <a:pt x="2569" y="466"/>
                  </a:lnTo>
                  <a:lnTo>
                    <a:pt x="2571" y="396"/>
                  </a:lnTo>
                  <a:lnTo>
                    <a:pt x="2569" y="363"/>
                  </a:lnTo>
                  <a:lnTo>
                    <a:pt x="2567" y="330"/>
                  </a:lnTo>
                  <a:lnTo>
                    <a:pt x="2563" y="301"/>
                  </a:lnTo>
                  <a:lnTo>
                    <a:pt x="2559" y="276"/>
                  </a:lnTo>
                  <a:lnTo>
                    <a:pt x="2551" y="253"/>
                  </a:lnTo>
                  <a:lnTo>
                    <a:pt x="2544" y="234"/>
                  </a:lnTo>
                  <a:lnTo>
                    <a:pt x="2544" y="234"/>
                  </a:lnTo>
                  <a:lnTo>
                    <a:pt x="2523" y="201"/>
                  </a:lnTo>
                  <a:lnTo>
                    <a:pt x="2499" y="172"/>
                  </a:lnTo>
                  <a:lnTo>
                    <a:pt x="2474" y="145"/>
                  </a:lnTo>
                  <a:lnTo>
                    <a:pt x="2445" y="122"/>
                  </a:lnTo>
                  <a:lnTo>
                    <a:pt x="2417" y="100"/>
                  </a:lnTo>
                  <a:lnTo>
                    <a:pt x="2388" y="83"/>
                  </a:lnTo>
                  <a:lnTo>
                    <a:pt x="2357" y="67"/>
                  </a:lnTo>
                  <a:lnTo>
                    <a:pt x="2328" y="56"/>
                  </a:lnTo>
                  <a:lnTo>
                    <a:pt x="2328" y="56"/>
                  </a:lnTo>
                  <a:lnTo>
                    <a:pt x="2278" y="40"/>
                  </a:lnTo>
                  <a:lnTo>
                    <a:pt x="2255" y="35"/>
                  </a:lnTo>
                  <a:lnTo>
                    <a:pt x="2232" y="31"/>
                  </a:lnTo>
                  <a:lnTo>
                    <a:pt x="2208" y="27"/>
                  </a:lnTo>
                  <a:lnTo>
                    <a:pt x="2181" y="27"/>
                  </a:lnTo>
                  <a:lnTo>
                    <a:pt x="2112" y="25"/>
                  </a:lnTo>
                  <a:lnTo>
                    <a:pt x="2112" y="25"/>
                  </a:lnTo>
                  <a:lnTo>
                    <a:pt x="2018" y="23"/>
                  </a:lnTo>
                  <a:lnTo>
                    <a:pt x="1914" y="21"/>
                  </a:lnTo>
                  <a:lnTo>
                    <a:pt x="1796" y="17"/>
                  </a:lnTo>
                  <a:lnTo>
                    <a:pt x="1796" y="17"/>
                  </a:lnTo>
                  <a:lnTo>
                    <a:pt x="1783" y="13"/>
                  </a:lnTo>
                  <a:lnTo>
                    <a:pt x="1748" y="6"/>
                  </a:lnTo>
                  <a:lnTo>
                    <a:pt x="1725" y="4"/>
                  </a:lnTo>
                  <a:lnTo>
                    <a:pt x="1698" y="2"/>
                  </a:lnTo>
                  <a:lnTo>
                    <a:pt x="1671" y="0"/>
                  </a:lnTo>
                  <a:lnTo>
                    <a:pt x="1642" y="2"/>
                  </a:lnTo>
                  <a:lnTo>
                    <a:pt x="1642" y="2"/>
                  </a:lnTo>
                  <a:lnTo>
                    <a:pt x="1626" y="4"/>
                  </a:lnTo>
                  <a:lnTo>
                    <a:pt x="1611" y="7"/>
                  </a:lnTo>
                  <a:lnTo>
                    <a:pt x="1572" y="21"/>
                  </a:lnTo>
                  <a:lnTo>
                    <a:pt x="1532" y="38"/>
                  </a:lnTo>
                  <a:lnTo>
                    <a:pt x="1490" y="62"/>
                  </a:lnTo>
                  <a:lnTo>
                    <a:pt x="1443" y="89"/>
                  </a:lnTo>
                  <a:lnTo>
                    <a:pt x="1399" y="118"/>
                  </a:lnTo>
                  <a:lnTo>
                    <a:pt x="1353" y="149"/>
                  </a:lnTo>
                  <a:lnTo>
                    <a:pt x="1310" y="179"/>
                  </a:lnTo>
                  <a:lnTo>
                    <a:pt x="1310" y="179"/>
                  </a:lnTo>
                  <a:lnTo>
                    <a:pt x="1058" y="367"/>
                  </a:lnTo>
                  <a:lnTo>
                    <a:pt x="919" y="471"/>
                  </a:lnTo>
                  <a:lnTo>
                    <a:pt x="817" y="551"/>
                  </a:lnTo>
                  <a:lnTo>
                    <a:pt x="817" y="551"/>
                  </a:lnTo>
                  <a:lnTo>
                    <a:pt x="800" y="564"/>
                  </a:lnTo>
                  <a:lnTo>
                    <a:pt x="780" y="576"/>
                  </a:lnTo>
                  <a:lnTo>
                    <a:pt x="761" y="585"/>
                  </a:lnTo>
                  <a:lnTo>
                    <a:pt x="742" y="593"/>
                  </a:lnTo>
                  <a:lnTo>
                    <a:pt x="724" y="599"/>
                  </a:lnTo>
                  <a:lnTo>
                    <a:pt x="707" y="605"/>
                  </a:lnTo>
                  <a:lnTo>
                    <a:pt x="672" y="611"/>
                  </a:lnTo>
                  <a:lnTo>
                    <a:pt x="644" y="612"/>
                  </a:lnTo>
                  <a:lnTo>
                    <a:pt x="620" y="614"/>
                  </a:lnTo>
                  <a:lnTo>
                    <a:pt x="601" y="612"/>
                  </a:lnTo>
                  <a:lnTo>
                    <a:pt x="601" y="612"/>
                  </a:lnTo>
                  <a:close/>
                  <a:moveTo>
                    <a:pt x="678" y="2576"/>
                  </a:moveTo>
                  <a:lnTo>
                    <a:pt x="678" y="2576"/>
                  </a:lnTo>
                  <a:lnTo>
                    <a:pt x="692" y="2594"/>
                  </a:lnTo>
                  <a:lnTo>
                    <a:pt x="705" y="2613"/>
                  </a:lnTo>
                  <a:lnTo>
                    <a:pt x="721" y="2638"/>
                  </a:lnTo>
                  <a:lnTo>
                    <a:pt x="736" y="2671"/>
                  </a:lnTo>
                  <a:lnTo>
                    <a:pt x="751" y="2710"/>
                  </a:lnTo>
                  <a:lnTo>
                    <a:pt x="757" y="2731"/>
                  </a:lnTo>
                  <a:lnTo>
                    <a:pt x="763" y="2752"/>
                  </a:lnTo>
                  <a:lnTo>
                    <a:pt x="767" y="2775"/>
                  </a:lnTo>
                  <a:lnTo>
                    <a:pt x="771" y="2800"/>
                  </a:lnTo>
                  <a:lnTo>
                    <a:pt x="771" y="2800"/>
                  </a:lnTo>
                  <a:lnTo>
                    <a:pt x="776" y="2847"/>
                  </a:lnTo>
                  <a:lnTo>
                    <a:pt x="782" y="2889"/>
                  </a:lnTo>
                  <a:lnTo>
                    <a:pt x="798" y="2965"/>
                  </a:lnTo>
                  <a:lnTo>
                    <a:pt x="803" y="3003"/>
                  </a:lnTo>
                  <a:lnTo>
                    <a:pt x="807" y="3040"/>
                  </a:lnTo>
                  <a:lnTo>
                    <a:pt x="811" y="3081"/>
                  </a:lnTo>
                  <a:lnTo>
                    <a:pt x="809" y="3125"/>
                  </a:lnTo>
                  <a:lnTo>
                    <a:pt x="809" y="3125"/>
                  </a:lnTo>
                  <a:lnTo>
                    <a:pt x="803" y="3177"/>
                  </a:lnTo>
                  <a:lnTo>
                    <a:pt x="794" y="3237"/>
                  </a:lnTo>
                  <a:lnTo>
                    <a:pt x="782" y="3299"/>
                  </a:lnTo>
                  <a:lnTo>
                    <a:pt x="769" y="3361"/>
                  </a:lnTo>
                  <a:lnTo>
                    <a:pt x="744" y="3462"/>
                  </a:lnTo>
                  <a:lnTo>
                    <a:pt x="732" y="3504"/>
                  </a:lnTo>
                  <a:lnTo>
                    <a:pt x="732" y="3504"/>
                  </a:lnTo>
                  <a:lnTo>
                    <a:pt x="734" y="3460"/>
                  </a:lnTo>
                  <a:lnTo>
                    <a:pt x="736" y="3359"/>
                  </a:lnTo>
                  <a:lnTo>
                    <a:pt x="738" y="3243"/>
                  </a:lnTo>
                  <a:lnTo>
                    <a:pt x="736" y="3193"/>
                  </a:lnTo>
                  <a:lnTo>
                    <a:pt x="732" y="3156"/>
                  </a:lnTo>
                  <a:lnTo>
                    <a:pt x="732" y="3156"/>
                  </a:lnTo>
                  <a:lnTo>
                    <a:pt x="726" y="3110"/>
                  </a:lnTo>
                  <a:lnTo>
                    <a:pt x="719" y="3032"/>
                  </a:lnTo>
                  <a:lnTo>
                    <a:pt x="701" y="2837"/>
                  </a:lnTo>
                  <a:lnTo>
                    <a:pt x="678" y="2576"/>
                  </a:lnTo>
                  <a:lnTo>
                    <a:pt x="678" y="2576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8">
              <a:extLst>
                <a:ext uri="{FF2B5EF4-FFF2-40B4-BE49-F238E27FC236}">
                  <a16:creationId xmlns:a16="http://schemas.microsoft.com/office/drawing/2014/main" id="{1D6D70C4-8832-438B-8B3E-371467AA4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125" y="2586038"/>
              <a:ext cx="811213" cy="2620963"/>
            </a:xfrm>
            <a:custGeom>
              <a:avLst/>
              <a:gdLst>
                <a:gd name="T0" fmla="*/ 168 w 511"/>
                <a:gd name="T1" fmla="*/ 128 h 1651"/>
                <a:gd name="T2" fmla="*/ 261 w 511"/>
                <a:gd name="T3" fmla="*/ 600 h 1651"/>
                <a:gd name="T4" fmla="*/ 288 w 511"/>
                <a:gd name="T5" fmla="*/ 700 h 1651"/>
                <a:gd name="T6" fmla="*/ 315 w 511"/>
                <a:gd name="T7" fmla="*/ 835 h 1651"/>
                <a:gd name="T8" fmla="*/ 320 w 511"/>
                <a:gd name="T9" fmla="*/ 930 h 1651"/>
                <a:gd name="T10" fmla="*/ 315 w 511"/>
                <a:gd name="T11" fmla="*/ 994 h 1651"/>
                <a:gd name="T12" fmla="*/ 274 w 511"/>
                <a:gd name="T13" fmla="*/ 1174 h 1651"/>
                <a:gd name="T14" fmla="*/ 224 w 511"/>
                <a:gd name="T15" fmla="*/ 1305 h 1651"/>
                <a:gd name="T16" fmla="*/ 199 w 511"/>
                <a:gd name="T17" fmla="*/ 1350 h 1651"/>
                <a:gd name="T18" fmla="*/ 168 w 511"/>
                <a:gd name="T19" fmla="*/ 1381 h 1651"/>
                <a:gd name="T20" fmla="*/ 99 w 511"/>
                <a:gd name="T21" fmla="*/ 1411 h 1651"/>
                <a:gd name="T22" fmla="*/ 72 w 511"/>
                <a:gd name="T23" fmla="*/ 1427 h 1651"/>
                <a:gd name="T24" fmla="*/ 39 w 511"/>
                <a:gd name="T25" fmla="*/ 1462 h 1651"/>
                <a:gd name="T26" fmla="*/ 16 w 511"/>
                <a:gd name="T27" fmla="*/ 1506 h 1651"/>
                <a:gd name="T28" fmla="*/ 0 w 511"/>
                <a:gd name="T29" fmla="*/ 1578 h 1651"/>
                <a:gd name="T30" fmla="*/ 6 w 511"/>
                <a:gd name="T31" fmla="*/ 1605 h 1651"/>
                <a:gd name="T32" fmla="*/ 18 w 511"/>
                <a:gd name="T33" fmla="*/ 1614 h 1651"/>
                <a:gd name="T34" fmla="*/ 52 w 511"/>
                <a:gd name="T35" fmla="*/ 1624 h 1651"/>
                <a:gd name="T36" fmla="*/ 106 w 511"/>
                <a:gd name="T37" fmla="*/ 1622 h 1651"/>
                <a:gd name="T38" fmla="*/ 130 w 511"/>
                <a:gd name="T39" fmla="*/ 1624 h 1651"/>
                <a:gd name="T40" fmla="*/ 184 w 511"/>
                <a:gd name="T41" fmla="*/ 1645 h 1651"/>
                <a:gd name="T42" fmla="*/ 230 w 511"/>
                <a:gd name="T43" fmla="*/ 1651 h 1651"/>
                <a:gd name="T44" fmla="*/ 282 w 511"/>
                <a:gd name="T45" fmla="*/ 1643 h 1651"/>
                <a:gd name="T46" fmla="*/ 297 w 511"/>
                <a:gd name="T47" fmla="*/ 1632 h 1651"/>
                <a:gd name="T48" fmla="*/ 307 w 511"/>
                <a:gd name="T49" fmla="*/ 1630 h 1651"/>
                <a:gd name="T50" fmla="*/ 372 w 511"/>
                <a:gd name="T51" fmla="*/ 1643 h 1651"/>
                <a:gd name="T52" fmla="*/ 401 w 511"/>
                <a:gd name="T53" fmla="*/ 1641 h 1651"/>
                <a:gd name="T54" fmla="*/ 428 w 511"/>
                <a:gd name="T55" fmla="*/ 1628 h 1651"/>
                <a:gd name="T56" fmla="*/ 475 w 511"/>
                <a:gd name="T57" fmla="*/ 1568 h 1651"/>
                <a:gd name="T58" fmla="*/ 492 w 511"/>
                <a:gd name="T59" fmla="*/ 1504 h 1651"/>
                <a:gd name="T60" fmla="*/ 496 w 511"/>
                <a:gd name="T61" fmla="*/ 1427 h 1651"/>
                <a:gd name="T62" fmla="*/ 511 w 511"/>
                <a:gd name="T63" fmla="*/ 1305 h 1651"/>
                <a:gd name="T64" fmla="*/ 453 w 511"/>
                <a:gd name="T65" fmla="*/ 1230 h 1651"/>
                <a:gd name="T66" fmla="*/ 444 w 511"/>
                <a:gd name="T67" fmla="*/ 1152 h 1651"/>
                <a:gd name="T68" fmla="*/ 453 w 511"/>
                <a:gd name="T69" fmla="*/ 1021 h 1651"/>
                <a:gd name="T70" fmla="*/ 461 w 511"/>
                <a:gd name="T71" fmla="*/ 824 h 1651"/>
                <a:gd name="T72" fmla="*/ 482 w 511"/>
                <a:gd name="T73" fmla="*/ 708 h 1651"/>
                <a:gd name="T74" fmla="*/ 484 w 511"/>
                <a:gd name="T75" fmla="*/ 594 h 1651"/>
                <a:gd name="T76" fmla="*/ 467 w 511"/>
                <a:gd name="T77" fmla="*/ 464 h 1651"/>
                <a:gd name="T78" fmla="*/ 461 w 511"/>
                <a:gd name="T79" fmla="*/ 344 h 1651"/>
                <a:gd name="T80" fmla="*/ 453 w 511"/>
                <a:gd name="T81" fmla="*/ 236 h 1651"/>
                <a:gd name="T82" fmla="*/ 430 w 511"/>
                <a:gd name="T83" fmla="*/ 155 h 1651"/>
                <a:gd name="T84" fmla="*/ 378 w 511"/>
                <a:gd name="T85" fmla="*/ 41 h 1651"/>
                <a:gd name="T86" fmla="*/ 349 w 511"/>
                <a:gd name="T87" fmla="*/ 8 h 1651"/>
                <a:gd name="T88" fmla="*/ 322 w 511"/>
                <a:gd name="T89" fmla="*/ 4 h 1651"/>
                <a:gd name="T90" fmla="*/ 168 w 511"/>
                <a:gd name="T91" fmla="*/ 105 h 1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1" h="1651">
                  <a:moveTo>
                    <a:pt x="162" y="118"/>
                  </a:moveTo>
                  <a:lnTo>
                    <a:pt x="168" y="128"/>
                  </a:lnTo>
                  <a:lnTo>
                    <a:pt x="168" y="128"/>
                  </a:lnTo>
                  <a:lnTo>
                    <a:pt x="212" y="346"/>
                  </a:lnTo>
                  <a:lnTo>
                    <a:pt x="261" y="600"/>
                  </a:lnTo>
                  <a:lnTo>
                    <a:pt x="261" y="600"/>
                  </a:lnTo>
                  <a:lnTo>
                    <a:pt x="266" y="623"/>
                  </a:lnTo>
                  <a:lnTo>
                    <a:pt x="276" y="656"/>
                  </a:lnTo>
                  <a:lnTo>
                    <a:pt x="288" y="700"/>
                  </a:lnTo>
                  <a:lnTo>
                    <a:pt x="299" y="750"/>
                  </a:lnTo>
                  <a:lnTo>
                    <a:pt x="311" y="806"/>
                  </a:lnTo>
                  <a:lnTo>
                    <a:pt x="315" y="835"/>
                  </a:lnTo>
                  <a:lnTo>
                    <a:pt x="318" y="866"/>
                  </a:lnTo>
                  <a:lnTo>
                    <a:pt x="320" y="897"/>
                  </a:lnTo>
                  <a:lnTo>
                    <a:pt x="320" y="930"/>
                  </a:lnTo>
                  <a:lnTo>
                    <a:pt x="318" y="961"/>
                  </a:lnTo>
                  <a:lnTo>
                    <a:pt x="315" y="994"/>
                  </a:lnTo>
                  <a:lnTo>
                    <a:pt x="315" y="994"/>
                  </a:lnTo>
                  <a:lnTo>
                    <a:pt x="303" y="1058"/>
                  </a:lnTo>
                  <a:lnTo>
                    <a:pt x="290" y="1118"/>
                  </a:lnTo>
                  <a:lnTo>
                    <a:pt x="274" y="1174"/>
                  </a:lnTo>
                  <a:lnTo>
                    <a:pt x="257" y="1224"/>
                  </a:lnTo>
                  <a:lnTo>
                    <a:pt x="239" y="1268"/>
                  </a:lnTo>
                  <a:lnTo>
                    <a:pt x="224" y="1305"/>
                  </a:lnTo>
                  <a:lnTo>
                    <a:pt x="210" y="1332"/>
                  </a:lnTo>
                  <a:lnTo>
                    <a:pt x="199" y="1350"/>
                  </a:lnTo>
                  <a:lnTo>
                    <a:pt x="199" y="1350"/>
                  </a:lnTo>
                  <a:lnTo>
                    <a:pt x="184" y="1369"/>
                  </a:lnTo>
                  <a:lnTo>
                    <a:pt x="176" y="1375"/>
                  </a:lnTo>
                  <a:lnTo>
                    <a:pt x="168" y="1381"/>
                  </a:lnTo>
                  <a:lnTo>
                    <a:pt x="158" y="1388"/>
                  </a:lnTo>
                  <a:lnTo>
                    <a:pt x="143" y="1394"/>
                  </a:lnTo>
                  <a:lnTo>
                    <a:pt x="99" y="1411"/>
                  </a:lnTo>
                  <a:lnTo>
                    <a:pt x="99" y="1411"/>
                  </a:lnTo>
                  <a:lnTo>
                    <a:pt x="85" y="1417"/>
                  </a:lnTo>
                  <a:lnTo>
                    <a:pt x="72" y="1427"/>
                  </a:lnTo>
                  <a:lnTo>
                    <a:pt x="60" y="1437"/>
                  </a:lnTo>
                  <a:lnTo>
                    <a:pt x="49" y="1448"/>
                  </a:lnTo>
                  <a:lnTo>
                    <a:pt x="39" y="1462"/>
                  </a:lnTo>
                  <a:lnTo>
                    <a:pt x="29" y="1477"/>
                  </a:lnTo>
                  <a:lnTo>
                    <a:pt x="22" y="1491"/>
                  </a:lnTo>
                  <a:lnTo>
                    <a:pt x="16" y="1506"/>
                  </a:lnTo>
                  <a:lnTo>
                    <a:pt x="4" y="1537"/>
                  </a:lnTo>
                  <a:lnTo>
                    <a:pt x="0" y="1564"/>
                  </a:lnTo>
                  <a:lnTo>
                    <a:pt x="0" y="1578"/>
                  </a:lnTo>
                  <a:lnTo>
                    <a:pt x="0" y="1587"/>
                  </a:lnTo>
                  <a:lnTo>
                    <a:pt x="2" y="1597"/>
                  </a:lnTo>
                  <a:lnTo>
                    <a:pt x="6" y="1605"/>
                  </a:lnTo>
                  <a:lnTo>
                    <a:pt x="6" y="1605"/>
                  </a:lnTo>
                  <a:lnTo>
                    <a:pt x="12" y="1611"/>
                  </a:lnTo>
                  <a:lnTo>
                    <a:pt x="18" y="1614"/>
                  </a:lnTo>
                  <a:lnTo>
                    <a:pt x="25" y="1618"/>
                  </a:lnTo>
                  <a:lnTo>
                    <a:pt x="33" y="1622"/>
                  </a:lnTo>
                  <a:lnTo>
                    <a:pt x="52" y="1624"/>
                  </a:lnTo>
                  <a:lnTo>
                    <a:pt x="74" y="1624"/>
                  </a:lnTo>
                  <a:lnTo>
                    <a:pt x="91" y="1624"/>
                  </a:lnTo>
                  <a:lnTo>
                    <a:pt x="106" y="1622"/>
                  </a:lnTo>
                  <a:lnTo>
                    <a:pt x="122" y="1620"/>
                  </a:lnTo>
                  <a:lnTo>
                    <a:pt x="122" y="1620"/>
                  </a:lnTo>
                  <a:lnTo>
                    <a:pt x="130" y="1624"/>
                  </a:lnTo>
                  <a:lnTo>
                    <a:pt x="151" y="1636"/>
                  </a:lnTo>
                  <a:lnTo>
                    <a:pt x="164" y="1641"/>
                  </a:lnTo>
                  <a:lnTo>
                    <a:pt x="184" y="1645"/>
                  </a:lnTo>
                  <a:lnTo>
                    <a:pt x="205" y="1649"/>
                  </a:lnTo>
                  <a:lnTo>
                    <a:pt x="230" y="1651"/>
                  </a:lnTo>
                  <a:lnTo>
                    <a:pt x="230" y="1651"/>
                  </a:lnTo>
                  <a:lnTo>
                    <a:pt x="253" y="1649"/>
                  </a:lnTo>
                  <a:lnTo>
                    <a:pt x="270" y="1647"/>
                  </a:lnTo>
                  <a:lnTo>
                    <a:pt x="282" y="1643"/>
                  </a:lnTo>
                  <a:lnTo>
                    <a:pt x="291" y="1640"/>
                  </a:lnTo>
                  <a:lnTo>
                    <a:pt x="295" y="1636"/>
                  </a:lnTo>
                  <a:lnTo>
                    <a:pt x="297" y="1632"/>
                  </a:lnTo>
                  <a:lnTo>
                    <a:pt x="299" y="1628"/>
                  </a:lnTo>
                  <a:lnTo>
                    <a:pt x="299" y="1628"/>
                  </a:lnTo>
                  <a:lnTo>
                    <a:pt x="307" y="1630"/>
                  </a:lnTo>
                  <a:lnTo>
                    <a:pt x="326" y="1636"/>
                  </a:lnTo>
                  <a:lnTo>
                    <a:pt x="355" y="1641"/>
                  </a:lnTo>
                  <a:lnTo>
                    <a:pt x="372" y="1643"/>
                  </a:lnTo>
                  <a:lnTo>
                    <a:pt x="392" y="1643"/>
                  </a:lnTo>
                  <a:lnTo>
                    <a:pt x="392" y="1643"/>
                  </a:lnTo>
                  <a:lnTo>
                    <a:pt x="401" y="1641"/>
                  </a:lnTo>
                  <a:lnTo>
                    <a:pt x="411" y="1640"/>
                  </a:lnTo>
                  <a:lnTo>
                    <a:pt x="421" y="1634"/>
                  </a:lnTo>
                  <a:lnTo>
                    <a:pt x="428" y="1628"/>
                  </a:lnTo>
                  <a:lnTo>
                    <a:pt x="446" y="1611"/>
                  </a:lnTo>
                  <a:lnTo>
                    <a:pt x="461" y="1591"/>
                  </a:lnTo>
                  <a:lnTo>
                    <a:pt x="475" y="1568"/>
                  </a:lnTo>
                  <a:lnTo>
                    <a:pt x="484" y="1545"/>
                  </a:lnTo>
                  <a:lnTo>
                    <a:pt x="490" y="1524"/>
                  </a:lnTo>
                  <a:lnTo>
                    <a:pt x="492" y="1504"/>
                  </a:lnTo>
                  <a:lnTo>
                    <a:pt x="492" y="1504"/>
                  </a:lnTo>
                  <a:lnTo>
                    <a:pt x="492" y="1473"/>
                  </a:lnTo>
                  <a:lnTo>
                    <a:pt x="496" y="1427"/>
                  </a:lnTo>
                  <a:lnTo>
                    <a:pt x="502" y="1369"/>
                  </a:lnTo>
                  <a:lnTo>
                    <a:pt x="511" y="1305"/>
                  </a:lnTo>
                  <a:lnTo>
                    <a:pt x="511" y="1305"/>
                  </a:lnTo>
                  <a:lnTo>
                    <a:pt x="475" y="1265"/>
                  </a:lnTo>
                  <a:lnTo>
                    <a:pt x="463" y="1247"/>
                  </a:lnTo>
                  <a:lnTo>
                    <a:pt x="453" y="1230"/>
                  </a:lnTo>
                  <a:lnTo>
                    <a:pt x="446" y="1210"/>
                  </a:lnTo>
                  <a:lnTo>
                    <a:pt x="444" y="1183"/>
                  </a:lnTo>
                  <a:lnTo>
                    <a:pt x="444" y="1152"/>
                  </a:lnTo>
                  <a:lnTo>
                    <a:pt x="446" y="1110"/>
                  </a:lnTo>
                  <a:lnTo>
                    <a:pt x="446" y="1110"/>
                  </a:lnTo>
                  <a:lnTo>
                    <a:pt x="453" y="1021"/>
                  </a:lnTo>
                  <a:lnTo>
                    <a:pt x="457" y="957"/>
                  </a:lnTo>
                  <a:lnTo>
                    <a:pt x="461" y="824"/>
                  </a:lnTo>
                  <a:lnTo>
                    <a:pt x="461" y="824"/>
                  </a:lnTo>
                  <a:lnTo>
                    <a:pt x="465" y="785"/>
                  </a:lnTo>
                  <a:lnTo>
                    <a:pt x="469" y="756"/>
                  </a:lnTo>
                  <a:lnTo>
                    <a:pt x="482" y="708"/>
                  </a:lnTo>
                  <a:lnTo>
                    <a:pt x="486" y="679"/>
                  </a:lnTo>
                  <a:lnTo>
                    <a:pt x="488" y="642"/>
                  </a:lnTo>
                  <a:lnTo>
                    <a:pt x="484" y="594"/>
                  </a:lnTo>
                  <a:lnTo>
                    <a:pt x="476" y="530"/>
                  </a:lnTo>
                  <a:lnTo>
                    <a:pt x="476" y="530"/>
                  </a:lnTo>
                  <a:lnTo>
                    <a:pt x="467" y="464"/>
                  </a:lnTo>
                  <a:lnTo>
                    <a:pt x="463" y="414"/>
                  </a:lnTo>
                  <a:lnTo>
                    <a:pt x="461" y="375"/>
                  </a:lnTo>
                  <a:lnTo>
                    <a:pt x="461" y="344"/>
                  </a:lnTo>
                  <a:lnTo>
                    <a:pt x="461" y="294"/>
                  </a:lnTo>
                  <a:lnTo>
                    <a:pt x="459" y="269"/>
                  </a:lnTo>
                  <a:lnTo>
                    <a:pt x="453" y="236"/>
                  </a:lnTo>
                  <a:lnTo>
                    <a:pt x="453" y="236"/>
                  </a:lnTo>
                  <a:lnTo>
                    <a:pt x="444" y="198"/>
                  </a:lnTo>
                  <a:lnTo>
                    <a:pt x="430" y="155"/>
                  </a:lnTo>
                  <a:lnTo>
                    <a:pt x="415" y="113"/>
                  </a:lnTo>
                  <a:lnTo>
                    <a:pt x="397" y="74"/>
                  </a:lnTo>
                  <a:lnTo>
                    <a:pt x="378" y="41"/>
                  </a:lnTo>
                  <a:lnTo>
                    <a:pt x="369" y="27"/>
                  </a:lnTo>
                  <a:lnTo>
                    <a:pt x="359" y="16"/>
                  </a:lnTo>
                  <a:lnTo>
                    <a:pt x="349" y="8"/>
                  </a:lnTo>
                  <a:lnTo>
                    <a:pt x="340" y="2"/>
                  </a:lnTo>
                  <a:lnTo>
                    <a:pt x="330" y="0"/>
                  </a:lnTo>
                  <a:lnTo>
                    <a:pt x="322" y="4"/>
                  </a:lnTo>
                  <a:lnTo>
                    <a:pt x="322" y="4"/>
                  </a:lnTo>
                  <a:lnTo>
                    <a:pt x="168" y="105"/>
                  </a:lnTo>
                  <a:lnTo>
                    <a:pt x="168" y="105"/>
                  </a:lnTo>
                  <a:lnTo>
                    <a:pt x="162" y="118"/>
                  </a:lnTo>
                  <a:lnTo>
                    <a:pt x="162" y="118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9">
              <a:extLst>
                <a:ext uri="{FF2B5EF4-FFF2-40B4-BE49-F238E27FC236}">
                  <a16:creationId xmlns:a16="http://schemas.microsoft.com/office/drawing/2014/main" id="{F3F1DA52-8B69-4897-9901-8F25E128C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00" y="2212975"/>
              <a:ext cx="428625" cy="1625600"/>
            </a:xfrm>
            <a:custGeom>
              <a:avLst/>
              <a:gdLst>
                <a:gd name="T0" fmla="*/ 147 w 270"/>
                <a:gd name="T1" fmla="*/ 0 h 1024"/>
                <a:gd name="T2" fmla="*/ 164 w 270"/>
                <a:gd name="T3" fmla="*/ 34 h 1024"/>
                <a:gd name="T4" fmla="*/ 185 w 270"/>
                <a:gd name="T5" fmla="*/ 90 h 1024"/>
                <a:gd name="T6" fmla="*/ 199 w 270"/>
                <a:gd name="T7" fmla="*/ 170 h 1024"/>
                <a:gd name="T8" fmla="*/ 201 w 270"/>
                <a:gd name="T9" fmla="*/ 216 h 1024"/>
                <a:gd name="T10" fmla="*/ 199 w 270"/>
                <a:gd name="T11" fmla="*/ 315 h 1024"/>
                <a:gd name="T12" fmla="*/ 203 w 270"/>
                <a:gd name="T13" fmla="*/ 452 h 1024"/>
                <a:gd name="T14" fmla="*/ 210 w 270"/>
                <a:gd name="T15" fmla="*/ 523 h 1024"/>
                <a:gd name="T16" fmla="*/ 216 w 270"/>
                <a:gd name="T17" fmla="*/ 549 h 1024"/>
                <a:gd name="T18" fmla="*/ 232 w 270"/>
                <a:gd name="T19" fmla="*/ 589 h 1024"/>
                <a:gd name="T20" fmla="*/ 261 w 270"/>
                <a:gd name="T21" fmla="*/ 647 h 1024"/>
                <a:gd name="T22" fmla="*/ 270 w 270"/>
                <a:gd name="T23" fmla="*/ 694 h 1024"/>
                <a:gd name="T24" fmla="*/ 270 w 270"/>
                <a:gd name="T25" fmla="*/ 719 h 1024"/>
                <a:gd name="T26" fmla="*/ 263 w 270"/>
                <a:gd name="T27" fmla="*/ 779 h 1024"/>
                <a:gd name="T28" fmla="*/ 251 w 270"/>
                <a:gd name="T29" fmla="*/ 846 h 1024"/>
                <a:gd name="T30" fmla="*/ 232 w 270"/>
                <a:gd name="T31" fmla="*/ 908 h 1024"/>
                <a:gd name="T32" fmla="*/ 210 w 270"/>
                <a:gd name="T33" fmla="*/ 947 h 1024"/>
                <a:gd name="T34" fmla="*/ 201 w 270"/>
                <a:gd name="T35" fmla="*/ 958 h 1024"/>
                <a:gd name="T36" fmla="*/ 162 w 270"/>
                <a:gd name="T37" fmla="*/ 993 h 1024"/>
                <a:gd name="T38" fmla="*/ 126 w 270"/>
                <a:gd name="T39" fmla="*/ 1014 h 1024"/>
                <a:gd name="T40" fmla="*/ 93 w 270"/>
                <a:gd name="T41" fmla="*/ 1024 h 1024"/>
                <a:gd name="T42" fmla="*/ 70 w 270"/>
                <a:gd name="T43" fmla="*/ 1020 h 1024"/>
                <a:gd name="T44" fmla="*/ 66 w 270"/>
                <a:gd name="T45" fmla="*/ 1016 h 1024"/>
                <a:gd name="T46" fmla="*/ 49 w 270"/>
                <a:gd name="T47" fmla="*/ 987 h 1024"/>
                <a:gd name="T48" fmla="*/ 24 w 270"/>
                <a:gd name="T49" fmla="*/ 922 h 1024"/>
                <a:gd name="T50" fmla="*/ 4 w 270"/>
                <a:gd name="T51" fmla="*/ 831 h 1024"/>
                <a:gd name="T52" fmla="*/ 0 w 270"/>
                <a:gd name="T53" fmla="*/ 753 h 1024"/>
                <a:gd name="T54" fmla="*/ 0 w 270"/>
                <a:gd name="T55" fmla="*/ 726 h 1024"/>
                <a:gd name="T56" fmla="*/ 10 w 270"/>
                <a:gd name="T57" fmla="*/ 485 h 1024"/>
                <a:gd name="T58" fmla="*/ 20 w 270"/>
                <a:gd name="T59" fmla="*/ 332 h 1024"/>
                <a:gd name="T60" fmla="*/ 24 w 270"/>
                <a:gd name="T61" fmla="*/ 301 h 1024"/>
                <a:gd name="T62" fmla="*/ 49 w 270"/>
                <a:gd name="T63" fmla="*/ 226 h 1024"/>
                <a:gd name="T64" fmla="*/ 89 w 270"/>
                <a:gd name="T65" fmla="*/ 125 h 1024"/>
                <a:gd name="T66" fmla="*/ 147 w 270"/>
                <a:gd name="T67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0" h="1024">
                  <a:moveTo>
                    <a:pt x="147" y="0"/>
                  </a:moveTo>
                  <a:lnTo>
                    <a:pt x="147" y="0"/>
                  </a:lnTo>
                  <a:lnTo>
                    <a:pt x="157" y="15"/>
                  </a:lnTo>
                  <a:lnTo>
                    <a:pt x="164" y="34"/>
                  </a:lnTo>
                  <a:lnTo>
                    <a:pt x="176" y="58"/>
                  </a:lnTo>
                  <a:lnTo>
                    <a:pt x="185" y="90"/>
                  </a:lnTo>
                  <a:lnTo>
                    <a:pt x="193" y="127"/>
                  </a:lnTo>
                  <a:lnTo>
                    <a:pt x="199" y="170"/>
                  </a:lnTo>
                  <a:lnTo>
                    <a:pt x="201" y="193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199" y="315"/>
                  </a:lnTo>
                  <a:lnTo>
                    <a:pt x="201" y="409"/>
                  </a:lnTo>
                  <a:lnTo>
                    <a:pt x="203" y="452"/>
                  </a:lnTo>
                  <a:lnTo>
                    <a:pt x="207" y="491"/>
                  </a:lnTo>
                  <a:lnTo>
                    <a:pt x="210" y="523"/>
                  </a:lnTo>
                  <a:lnTo>
                    <a:pt x="216" y="549"/>
                  </a:lnTo>
                  <a:lnTo>
                    <a:pt x="216" y="549"/>
                  </a:lnTo>
                  <a:lnTo>
                    <a:pt x="224" y="570"/>
                  </a:lnTo>
                  <a:lnTo>
                    <a:pt x="232" y="589"/>
                  </a:lnTo>
                  <a:lnTo>
                    <a:pt x="253" y="628"/>
                  </a:lnTo>
                  <a:lnTo>
                    <a:pt x="261" y="647"/>
                  </a:lnTo>
                  <a:lnTo>
                    <a:pt x="266" y="668"/>
                  </a:lnTo>
                  <a:lnTo>
                    <a:pt x="270" y="694"/>
                  </a:lnTo>
                  <a:lnTo>
                    <a:pt x="270" y="705"/>
                  </a:lnTo>
                  <a:lnTo>
                    <a:pt x="270" y="719"/>
                  </a:lnTo>
                  <a:lnTo>
                    <a:pt x="270" y="719"/>
                  </a:lnTo>
                  <a:lnTo>
                    <a:pt x="263" y="779"/>
                  </a:lnTo>
                  <a:lnTo>
                    <a:pt x="259" y="813"/>
                  </a:lnTo>
                  <a:lnTo>
                    <a:pt x="251" y="846"/>
                  </a:lnTo>
                  <a:lnTo>
                    <a:pt x="243" y="877"/>
                  </a:lnTo>
                  <a:lnTo>
                    <a:pt x="232" y="908"/>
                  </a:lnTo>
                  <a:lnTo>
                    <a:pt x="218" y="935"/>
                  </a:lnTo>
                  <a:lnTo>
                    <a:pt x="210" y="947"/>
                  </a:lnTo>
                  <a:lnTo>
                    <a:pt x="201" y="958"/>
                  </a:lnTo>
                  <a:lnTo>
                    <a:pt x="201" y="958"/>
                  </a:lnTo>
                  <a:lnTo>
                    <a:pt x="182" y="978"/>
                  </a:lnTo>
                  <a:lnTo>
                    <a:pt x="162" y="993"/>
                  </a:lnTo>
                  <a:lnTo>
                    <a:pt x="143" y="1007"/>
                  </a:lnTo>
                  <a:lnTo>
                    <a:pt x="126" y="1014"/>
                  </a:lnTo>
                  <a:lnTo>
                    <a:pt x="108" y="1022"/>
                  </a:lnTo>
                  <a:lnTo>
                    <a:pt x="93" y="1024"/>
                  </a:lnTo>
                  <a:lnTo>
                    <a:pt x="79" y="1024"/>
                  </a:lnTo>
                  <a:lnTo>
                    <a:pt x="70" y="1020"/>
                  </a:lnTo>
                  <a:lnTo>
                    <a:pt x="70" y="1020"/>
                  </a:lnTo>
                  <a:lnTo>
                    <a:pt x="66" y="1016"/>
                  </a:lnTo>
                  <a:lnTo>
                    <a:pt x="60" y="1009"/>
                  </a:lnTo>
                  <a:lnTo>
                    <a:pt x="49" y="987"/>
                  </a:lnTo>
                  <a:lnTo>
                    <a:pt x="35" y="958"/>
                  </a:lnTo>
                  <a:lnTo>
                    <a:pt x="24" y="922"/>
                  </a:lnTo>
                  <a:lnTo>
                    <a:pt x="12" y="879"/>
                  </a:lnTo>
                  <a:lnTo>
                    <a:pt x="4" y="831"/>
                  </a:lnTo>
                  <a:lnTo>
                    <a:pt x="0" y="779"/>
                  </a:lnTo>
                  <a:lnTo>
                    <a:pt x="0" y="753"/>
                  </a:lnTo>
                  <a:lnTo>
                    <a:pt x="0" y="726"/>
                  </a:lnTo>
                  <a:lnTo>
                    <a:pt x="0" y="726"/>
                  </a:lnTo>
                  <a:lnTo>
                    <a:pt x="6" y="608"/>
                  </a:lnTo>
                  <a:lnTo>
                    <a:pt x="10" y="485"/>
                  </a:lnTo>
                  <a:lnTo>
                    <a:pt x="16" y="375"/>
                  </a:lnTo>
                  <a:lnTo>
                    <a:pt x="20" y="332"/>
                  </a:lnTo>
                  <a:lnTo>
                    <a:pt x="24" y="301"/>
                  </a:lnTo>
                  <a:lnTo>
                    <a:pt x="24" y="301"/>
                  </a:lnTo>
                  <a:lnTo>
                    <a:pt x="31" y="270"/>
                  </a:lnTo>
                  <a:lnTo>
                    <a:pt x="49" y="226"/>
                  </a:lnTo>
                  <a:lnTo>
                    <a:pt x="68" y="177"/>
                  </a:lnTo>
                  <a:lnTo>
                    <a:pt x="89" y="125"/>
                  </a:lnTo>
                  <a:lnTo>
                    <a:pt x="130" y="38"/>
                  </a:lnTo>
                  <a:lnTo>
                    <a:pt x="147" y="0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10">
              <a:extLst>
                <a:ext uri="{FF2B5EF4-FFF2-40B4-BE49-F238E27FC236}">
                  <a16:creationId xmlns:a16="http://schemas.microsoft.com/office/drawing/2014/main" id="{ADC6A1F8-2BEC-4B2C-82E6-7370D37E8A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38338" y="1939925"/>
              <a:ext cx="1643063" cy="4905375"/>
            </a:xfrm>
            <a:custGeom>
              <a:avLst/>
              <a:gdLst>
                <a:gd name="T0" fmla="*/ 44 w 1035"/>
                <a:gd name="T1" fmla="*/ 346 h 3090"/>
                <a:gd name="T2" fmla="*/ 15 w 1035"/>
                <a:gd name="T3" fmla="*/ 578 h 3090"/>
                <a:gd name="T4" fmla="*/ 59 w 1035"/>
                <a:gd name="T5" fmla="*/ 777 h 3090"/>
                <a:gd name="T6" fmla="*/ 129 w 1035"/>
                <a:gd name="T7" fmla="*/ 1154 h 3090"/>
                <a:gd name="T8" fmla="*/ 175 w 1035"/>
                <a:gd name="T9" fmla="*/ 1326 h 3090"/>
                <a:gd name="T10" fmla="*/ 229 w 1035"/>
                <a:gd name="T11" fmla="*/ 1501 h 3090"/>
                <a:gd name="T12" fmla="*/ 422 w 1035"/>
                <a:gd name="T13" fmla="*/ 1950 h 3090"/>
                <a:gd name="T14" fmla="*/ 518 w 1035"/>
                <a:gd name="T15" fmla="*/ 2255 h 3090"/>
                <a:gd name="T16" fmla="*/ 549 w 1035"/>
                <a:gd name="T17" fmla="*/ 2479 h 3090"/>
                <a:gd name="T18" fmla="*/ 545 w 1035"/>
                <a:gd name="T19" fmla="*/ 2584 h 3090"/>
                <a:gd name="T20" fmla="*/ 483 w 1035"/>
                <a:gd name="T21" fmla="*/ 2692 h 3090"/>
                <a:gd name="T22" fmla="*/ 341 w 1035"/>
                <a:gd name="T23" fmla="*/ 2764 h 3090"/>
                <a:gd name="T24" fmla="*/ 302 w 1035"/>
                <a:gd name="T25" fmla="*/ 2806 h 3090"/>
                <a:gd name="T26" fmla="*/ 291 w 1035"/>
                <a:gd name="T27" fmla="*/ 2912 h 3090"/>
                <a:gd name="T28" fmla="*/ 314 w 1035"/>
                <a:gd name="T29" fmla="*/ 2986 h 3090"/>
                <a:gd name="T30" fmla="*/ 358 w 1035"/>
                <a:gd name="T31" fmla="*/ 3007 h 3090"/>
                <a:gd name="T32" fmla="*/ 414 w 1035"/>
                <a:gd name="T33" fmla="*/ 3001 h 3090"/>
                <a:gd name="T34" fmla="*/ 453 w 1035"/>
                <a:gd name="T35" fmla="*/ 3001 h 3090"/>
                <a:gd name="T36" fmla="*/ 518 w 1035"/>
                <a:gd name="T37" fmla="*/ 3001 h 3090"/>
                <a:gd name="T38" fmla="*/ 530 w 1035"/>
                <a:gd name="T39" fmla="*/ 3017 h 3090"/>
                <a:gd name="T40" fmla="*/ 562 w 1035"/>
                <a:gd name="T41" fmla="*/ 3048 h 3090"/>
                <a:gd name="T42" fmla="*/ 657 w 1035"/>
                <a:gd name="T43" fmla="*/ 3083 h 3090"/>
                <a:gd name="T44" fmla="*/ 732 w 1035"/>
                <a:gd name="T45" fmla="*/ 3088 h 3090"/>
                <a:gd name="T46" fmla="*/ 803 w 1035"/>
                <a:gd name="T47" fmla="*/ 3083 h 3090"/>
                <a:gd name="T48" fmla="*/ 896 w 1035"/>
                <a:gd name="T49" fmla="*/ 3086 h 3090"/>
                <a:gd name="T50" fmla="*/ 950 w 1035"/>
                <a:gd name="T51" fmla="*/ 3081 h 3090"/>
                <a:gd name="T52" fmla="*/ 996 w 1035"/>
                <a:gd name="T53" fmla="*/ 3075 h 3090"/>
                <a:gd name="T54" fmla="*/ 1035 w 1035"/>
                <a:gd name="T55" fmla="*/ 3019 h 3090"/>
                <a:gd name="T56" fmla="*/ 1002 w 1035"/>
                <a:gd name="T57" fmla="*/ 2866 h 3090"/>
                <a:gd name="T58" fmla="*/ 985 w 1035"/>
                <a:gd name="T59" fmla="*/ 2686 h 3090"/>
                <a:gd name="T60" fmla="*/ 867 w 1035"/>
                <a:gd name="T61" fmla="*/ 2570 h 3090"/>
                <a:gd name="T62" fmla="*/ 836 w 1035"/>
                <a:gd name="T63" fmla="*/ 2536 h 3090"/>
                <a:gd name="T64" fmla="*/ 869 w 1035"/>
                <a:gd name="T65" fmla="*/ 2275 h 3090"/>
                <a:gd name="T66" fmla="*/ 936 w 1035"/>
                <a:gd name="T67" fmla="*/ 1637 h 3090"/>
                <a:gd name="T68" fmla="*/ 956 w 1035"/>
                <a:gd name="T69" fmla="*/ 1403 h 3090"/>
                <a:gd name="T70" fmla="*/ 952 w 1035"/>
                <a:gd name="T71" fmla="*/ 1246 h 3090"/>
                <a:gd name="T72" fmla="*/ 838 w 1035"/>
                <a:gd name="T73" fmla="*/ 1039 h 3090"/>
                <a:gd name="T74" fmla="*/ 794 w 1035"/>
                <a:gd name="T75" fmla="*/ 866 h 3090"/>
                <a:gd name="T76" fmla="*/ 823 w 1035"/>
                <a:gd name="T77" fmla="*/ 690 h 3090"/>
                <a:gd name="T78" fmla="*/ 832 w 1035"/>
                <a:gd name="T79" fmla="*/ 516 h 3090"/>
                <a:gd name="T80" fmla="*/ 749 w 1035"/>
                <a:gd name="T81" fmla="*/ 357 h 3090"/>
                <a:gd name="T82" fmla="*/ 543 w 1035"/>
                <a:gd name="T83" fmla="*/ 88 h 3090"/>
                <a:gd name="T84" fmla="*/ 491 w 1035"/>
                <a:gd name="T85" fmla="*/ 52 h 3090"/>
                <a:gd name="T86" fmla="*/ 217 w 1035"/>
                <a:gd name="T87" fmla="*/ 0 h 3090"/>
                <a:gd name="T88" fmla="*/ 649 w 1035"/>
                <a:gd name="T89" fmla="*/ 1399 h 3090"/>
                <a:gd name="T90" fmla="*/ 707 w 1035"/>
                <a:gd name="T91" fmla="*/ 1538 h 3090"/>
                <a:gd name="T92" fmla="*/ 726 w 1035"/>
                <a:gd name="T93" fmla="*/ 1675 h 3090"/>
                <a:gd name="T94" fmla="*/ 753 w 1035"/>
                <a:gd name="T95" fmla="*/ 1911 h 3090"/>
                <a:gd name="T96" fmla="*/ 713 w 1035"/>
                <a:gd name="T97" fmla="*/ 2147 h 3090"/>
                <a:gd name="T98" fmla="*/ 680 w 1035"/>
                <a:gd name="T99" fmla="*/ 2145 h 3090"/>
                <a:gd name="T100" fmla="*/ 670 w 1035"/>
                <a:gd name="T101" fmla="*/ 1896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35" h="3090">
                  <a:moveTo>
                    <a:pt x="217" y="0"/>
                  </a:moveTo>
                  <a:lnTo>
                    <a:pt x="217" y="0"/>
                  </a:lnTo>
                  <a:lnTo>
                    <a:pt x="156" y="121"/>
                  </a:lnTo>
                  <a:lnTo>
                    <a:pt x="96" y="237"/>
                  </a:lnTo>
                  <a:lnTo>
                    <a:pt x="44" y="346"/>
                  </a:lnTo>
                  <a:lnTo>
                    <a:pt x="0" y="442"/>
                  </a:lnTo>
                  <a:lnTo>
                    <a:pt x="0" y="442"/>
                  </a:lnTo>
                  <a:lnTo>
                    <a:pt x="4" y="492"/>
                  </a:lnTo>
                  <a:lnTo>
                    <a:pt x="9" y="539"/>
                  </a:lnTo>
                  <a:lnTo>
                    <a:pt x="15" y="578"/>
                  </a:lnTo>
                  <a:lnTo>
                    <a:pt x="21" y="605"/>
                  </a:lnTo>
                  <a:lnTo>
                    <a:pt x="21" y="605"/>
                  </a:lnTo>
                  <a:lnTo>
                    <a:pt x="31" y="637"/>
                  </a:lnTo>
                  <a:lnTo>
                    <a:pt x="40" y="678"/>
                  </a:lnTo>
                  <a:lnTo>
                    <a:pt x="59" y="777"/>
                  </a:lnTo>
                  <a:lnTo>
                    <a:pt x="90" y="945"/>
                  </a:lnTo>
                  <a:lnTo>
                    <a:pt x="90" y="945"/>
                  </a:lnTo>
                  <a:lnTo>
                    <a:pt x="110" y="1063"/>
                  </a:lnTo>
                  <a:lnTo>
                    <a:pt x="121" y="1125"/>
                  </a:lnTo>
                  <a:lnTo>
                    <a:pt x="129" y="1154"/>
                  </a:lnTo>
                  <a:lnTo>
                    <a:pt x="137" y="1177"/>
                  </a:lnTo>
                  <a:lnTo>
                    <a:pt x="137" y="1177"/>
                  </a:lnTo>
                  <a:lnTo>
                    <a:pt x="146" y="1204"/>
                  </a:lnTo>
                  <a:lnTo>
                    <a:pt x="154" y="1239"/>
                  </a:lnTo>
                  <a:lnTo>
                    <a:pt x="175" y="1326"/>
                  </a:lnTo>
                  <a:lnTo>
                    <a:pt x="187" y="1374"/>
                  </a:lnTo>
                  <a:lnTo>
                    <a:pt x="200" y="1420"/>
                  </a:lnTo>
                  <a:lnTo>
                    <a:pt x="214" y="1463"/>
                  </a:lnTo>
                  <a:lnTo>
                    <a:pt x="229" y="1501"/>
                  </a:lnTo>
                  <a:lnTo>
                    <a:pt x="229" y="1501"/>
                  </a:lnTo>
                  <a:lnTo>
                    <a:pt x="271" y="1592"/>
                  </a:lnTo>
                  <a:lnTo>
                    <a:pt x="323" y="1710"/>
                  </a:lnTo>
                  <a:lnTo>
                    <a:pt x="377" y="1836"/>
                  </a:lnTo>
                  <a:lnTo>
                    <a:pt x="402" y="1896"/>
                  </a:lnTo>
                  <a:lnTo>
                    <a:pt x="422" y="1950"/>
                  </a:lnTo>
                  <a:lnTo>
                    <a:pt x="422" y="1950"/>
                  </a:lnTo>
                  <a:lnTo>
                    <a:pt x="456" y="2052"/>
                  </a:lnTo>
                  <a:lnTo>
                    <a:pt x="487" y="2149"/>
                  </a:lnTo>
                  <a:lnTo>
                    <a:pt x="510" y="2226"/>
                  </a:lnTo>
                  <a:lnTo>
                    <a:pt x="518" y="2255"/>
                  </a:lnTo>
                  <a:lnTo>
                    <a:pt x="522" y="2275"/>
                  </a:lnTo>
                  <a:lnTo>
                    <a:pt x="522" y="2275"/>
                  </a:lnTo>
                  <a:lnTo>
                    <a:pt x="530" y="2335"/>
                  </a:lnTo>
                  <a:lnTo>
                    <a:pt x="543" y="2429"/>
                  </a:lnTo>
                  <a:lnTo>
                    <a:pt x="549" y="2479"/>
                  </a:lnTo>
                  <a:lnTo>
                    <a:pt x="551" y="2524"/>
                  </a:lnTo>
                  <a:lnTo>
                    <a:pt x="553" y="2545"/>
                  </a:lnTo>
                  <a:lnTo>
                    <a:pt x="551" y="2561"/>
                  </a:lnTo>
                  <a:lnTo>
                    <a:pt x="549" y="2574"/>
                  </a:lnTo>
                  <a:lnTo>
                    <a:pt x="545" y="2584"/>
                  </a:lnTo>
                  <a:lnTo>
                    <a:pt x="545" y="2584"/>
                  </a:lnTo>
                  <a:lnTo>
                    <a:pt x="512" y="2636"/>
                  </a:lnTo>
                  <a:lnTo>
                    <a:pt x="483" y="2680"/>
                  </a:lnTo>
                  <a:lnTo>
                    <a:pt x="483" y="2680"/>
                  </a:lnTo>
                  <a:lnTo>
                    <a:pt x="483" y="2692"/>
                  </a:lnTo>
                  <a:lnTo>
                    <a:pt x="483" y="2692"/>
                  </a:lnTo>
                  <a:lnTo>
                    <a:pt x="464" y="2700"/>
                  </a:lnTo>
                  <a:lnTo>
                    <a:pt x="420" y="2721"/>
                  </a:lnTo>
                  <a:lnTo>
                    <a:pt x="366" y="2748"/>
                  </a:lnTo>
                  <a:lnTo>
                    <a:pt x="341" y="2764"/>
                  </a:lnTo>
                  <a:lnTo>
                    <a:pt x="322" y="2777"/>
                  </a:lnTo>
                  <a:lnTo>
                    <a:pt x="322" y="2777"/>
                  </a:lnTo>
                  <a:lnTo>
                    <a:pt x="314" y="2785"/>
                  </a:lnTo>
                  <a:lnTo>
                    <a:pt x="308" y="2795"/>
                  </a:lnTo>
                  <a:lnTo>
                    <a:pt x="302" y="2806"/>
                  </a:lnTo>
                  <a:lnTo>
                    <a:pt x="298" y="2820"/>
                  </a:lnTo>
                  <a:lnTo>
                    <a:pt x="295" y="2833"/>
                  </a:lnTo>
                  <a:lnTo>
                    <a:pt x="293" y="2849"/>
                  </a:lnTo>
                  <a:lnTo>
                    <a:pt x="289" y="2882"/>
                  </a:lnTo>
                  <a:lnTo>
                    <a:pt x="291" y="2912"/>
                  </a:lnTo>
                  <a:lnTo>
                    <a:pt x="296" y="2941"/>
                  </a:lnTo>
                  <a:lnTo>
                    <a:pt x="304" y="2967"/>
                  </a:lnTo>
                  <a:lnTo>
                    <a:pt x="308" y="2978"/>
                  </a:lnTo>
                  <a:lnTo>
                    <a:pt x="314" y="2986"/>
                  </a:lnTo>
                  <a:lnTo>
                    <a:pt x="314" y="2986"/>
                  </a:lnTo>
                  <a:lnTo>
                    <a:pt x="320" y="2992"/>
                  </a:lnTo>
                  <a:lnTo>
                    <a:pt x="327" y="2997"/>
                  </a:lnTo>
                  <a:lnTo>
                    <a:pt x="335" y="3001"/>
                  </a:lnTo>
                  <a:lnTo>
                    <a:pt x="343" y="3005"/>
                  </a:lnTo>
                  <a:lnTo>
                    <a:pt x="358" y="3007"/>
                  </a:lnTo>
                  <a:lnTo>
                    <a:pt x="376" y="3007"/>
                  </a:lnTo>
                  <a:lnTo>
                    <a:pt x="391" y="3007"/>
                  </a:lnTo>
                  <a:lnTo>
                    <a:pt x="402" y="3005"/>
                  </a:lnTo>
                  <a:lnTo>
                    <a:pt x="414" y="3001"/>
                  </a:lnTo>
                  <a:lnTo>
                    <a:pt x="414" y="3001"/>
                  </a:lnTo>
                  <a:lnTo>
                    <a:pt x="416" y="2999"/>
                  </a:lnTo>
                  <a:lnTo>
                    <a:pt x="424" y="2997"/>
                  </a:lnTo>
                  <a:lnTo>
                    <a:pt x="435" y="2997"/>
                  </a:lnTo>
                  <a:lnTo>
                    <a:pt x="453" y="3001"/>
                  </a:lnTo>
                  <a:lnTo>
                    <a:pt x="453" y="3001"/>
                  </a:lnTo>
                  <a:lnTo>
                    <a:pt x="462" y="3003"/>
                  </a:lnTo>
                  <a:lnTo>
                    <a:pt x="474" y="3003"/>
                  </a:lnTo>
                  <a:lnTo>
                    <a:pt x="497" y="2999"/>
                  </a:lnTo>
                  <a:lnTo>
                    <a:pt x="508" y="2999"/>
                  </a:lnTo>
                  <a:lnTo>
                    <a:pt x="518" y="3001"/>
                  </a:lnTo>
                  <a:lnTo>
                    <a:pt x="522" y="3003"/>
                  </a:lnTo>
                  <a:lnTo>
                    <a:pt x="526" y="3007"/>
                  </a:lnTo>
                  <a:lnTo>
                    <a:pt x="528" y="3011"/>
                  </a:lnTo>
                  <a:lnTo>
                    <a:pt x="530" y="3017"/>
                  </a:lnTo>
                  <a:lnTo>
                    <a:pt x="530" y="3017"/>
                  </a:lnTo>
                  <a:lnTo>
                    <a:pt x="534" y="3028"/>
                  </a:lnTo>
                  <a:lnTo>
                    <a:pt x="539" y="3036"/>
                  </a:lnTo>
                  <a:lnTo>
                    <a:pt x="545" y="3042"/>
                  </a:lnTo>
                  <a:lnTo>
                    <a:pt x="553" y="3044"/>
                  </a:lnTo>
                  <a:lnTo>
                    <a:pt x="562" y="3048"/>
                  </a:lnTo>
                  <a:lnTo>
                    <a:pt x="568" y="3048"/>
                  </a:lnTo>
                  <a:lnTo>
                    <a:pt x="568" y="3048"/>
                  </a:lnTo>
                  <a:lnTo>
                    <a:pt x="605" y="3063"/>
                  </a:lnTo>
                  <a:lnTo>
                    <a:pt x="640" y="3077"/>
                  </a:lnTo>
                  <a:lnTo>
                    <a:pt x="657" y="3083"/>
                  </a:lnTo>
                  <a:lnTo>
                    <a:pt x="676" y="3086"/>
                  </a:lnTo>
                  <a:lnTo>
                    <a:pt x="676" y="3086"/>
                  </a:lnTo>
                  <a:lnTo>
                    <a:pt x="695" y="3088"/>
                  </a:lnTo>
                  <a:lnTo>
                    <a:pt x="713" y="3090"/>
                  </a:lnTo>
                  <a:lnTo>
                    <a:pt x="732" y="3088"/>
                  </a:lnTo>
                  <a:lnTo>
                    <a:pt x="747" y="3086"/>
                  </a:lnTo>
                  <a:lnTo>
                    <a:pt x="774" y="3081"/>
                  </a:lnTo>
                  <a:lnTo>
                    <a:pt x="784" y="3079"/>
                  </a:lnTo>
                  <a:lnTo>
                    <a:pt x="784" y="3079"/>
                  </a:lnTo>
                  <a:lnTo>
                    <a:pt x="803" y="3083"/>
                  </a:lnTo>
                  <a:lnTo>
                    <a:pt x="826" y="3084"/>
                  </a:lnTo>
                  <a:lnTo>
                    <a:pt x="861" y="3086"/>
                  </a:lnTo>
                  <a:lnTo>
                    <a:pt x="861" y="3086"/>
                  </a:lnTo>
                  <a:lnTo>
                    <a:pt x="880" y="3086"/>
                  </a:lnTo>
                  <a:lnTo>
                    <a:pt x="896" y="3086"/>
                  </a:lnTo>
                  <a:lnTo>
                    <a:pt x="921" y="3083"/>
                  </a:lnTo>
                  <a:lnTo>
                    <a:pt x="938" y="3079"/>
                  </a:lnTo>
                  <a:lnTo>
                    <a:pt x="946" y="3079"/>
                  </a:lnTo>
                  <a:lnTo>
                    <a:pt x="946" y="3079"/>
                  </a:lnTo>
                  <a:lnTo>
                    <a:pt x="950" y="3081"/>
                  </a:lnTo>
                  <a:lnTo>
                    <a:pt x="958" y="3081"/>
                  </a:lnTo>
                  <a:lnTo>
                    <a:pt x="967" y="3081"/>
                  </a:lnTo>
                  <a:lnTo>
                    <a:pt x="985" y="3079"/>
                  </a:lnTo>
                  <a:lnTo>
                    <a:pt x="985" y="3079"/>
                  </a:lnTo>
                  <a:lnTo>
                    <a:pt x="996" y="3075"/>
                  </a:lnTo>
                  <a:lnTo>
                    <a:pt x="1006" y="3069"/>
                  </a:lnTo>
                  <a:lnTo>
                    <a:pt x="1015" y="3059"/>
                  </a:lnTo>
                  <a:lnTo>
                    <a:pt x="1025" y="3048"/>
                  </a:lnTo>
                  <a:lnTo>
                    <a:pt x="1031" y="3034"/>
                  </a:lnTo>
                  <a:lnTo>
                    <a:pt x="1035" y="3019"/>
                  </a:lnTo>
                  <a:lnTo>
                    <a:pt x="1035" y="3003"/>
                  </a:lnTo>
                  <a:lnTo>
                    <a:pt x="1031" y="2986"/>
                  </a:lnTo>
                  <a:lnTo>
                    <a:pt x="1031" y="2986"/>
                  </a:lnTo>
                  <a:lnTo>
                    <a:pt x="1017" y="2936"/>
                  </a:lnTo>
                  <a:lnTo>
                    <a:pt x="1002" y="2866"/>
                  </a:lnTo>
                  <a:lnTo>
                    <a:pt x="990" y="2795"/>
                  </a:lnTo>
                  <a:lnTo>
                    <a:pt x="986" y="2764"/>
                  </a:lnTo>
                  <a:lnTo>
                    <a:pt x="985" y="2738"/>
                  </a:lnTo>
                  <a:lnTo>
                    <a:pt x="985" y="2738"/>
                  </a:lnTo>
                  <a:lnTo>
                    <a:pt x="985" y="2686"/>
                  </a:lnTo>
                  <a:lnTo>
                    <a:pt x="985" y="2623"/>
                  </a:lnTo>
                  <a:lnTo>
                    <a:pt x="985" y="2623"/>
                  </a:lnTo>
                  <a:lnTo>
                    <a:pt x="932" y="2603"/>
                  </a:lnTo>
                  <a:lnTo>
                    <a:pt x="886" y="2582"/>
                  </a:lnTo>
                  <a:lnTo>
                    <a:pt x="867" y="2570"/>
                  </a:lnTo>
                  <a:lnTo>
                    <a:pt x="853" y="2561"/>
                  </a:lnTo>
                  <a:lnTo>
                    <a:pt x="842" y="2553"/>
                  </a:lnTo>
                  <a:lnTo>
                    <a:pt x="838" y="2545"/>
                  </a:lnTo>
                  <a:lnTo>
                    <a:pt x="838" y="2545"/>
                  </a:lnTo>
                  <a:lnTo>
                    <a:pt x="836" y="2536"/>
                  </a:lnTo>
                  <a:lnTo>
                    <a:pt x="836" y="2520"/>
                  </a:lnTo>
                  <a:lnTo>
                    <a:pt x="840" y="2470"/>
                  </a:lnTo>
                  <a:lnTo>
                    <a:pt x="850" y="2391"/>
                  </a:lnTo>
                  <a:lnTo>
                    <a:pt x="869" y="2275"/>
                  </a:lnTo>
                  <a:lnTo>
                    <a:pt x="869" y="2275"/>
                  </a:lnTo>
                  <a:lnTo>
                    <a:pt x="880" y="2193"/>
                  </a:lnTo>
                  <a:lnTo>
                    <a:pt x="894" y="2089"/>
                  </a:lnTo>
                  <a:lnTo>
                    <a:pt x="905" y="1973"/>
                  </a:lnTo>
                  <a:lnTo>
                    <a:pt x="917" y="1853"/>
                  </a:lnTo>
                  <a:lnTo>
                    <a:pt x="936" y="1637"/>
                  </a:lnTo>
                  <a:lnTo>
                    <a:pt x="946" y="1509"/>
                  </a:lnTo>
                  <a:lnTo>
                    <a:pt x="946" y="1509"/>
                  </a:lnTo>
                  <a:lnTo>
                    <a:pt x="948" y="1478"/>
                  </a:lnTo>
                  <a:lnTo>
                    <a:pt x="952" y="1442"/>
                  </a:lnTo>
                  <a:lnTo>
                    <a:pt x="956" y="1403"/>
                  </a:lnTo>
                  <a:lnTo>
                    <a:pt x="959" y="1362"/>
                  </a:lnTo>
                  <a:lnTo>
                    <a:pt x="959" y="1322"/>
                  </a:lnTo>
                  <a:lnTo>
                    <a:pt x="958" y="1283"/>
                  </a:lnTo>
                  <a:lnTo>
                    <a:pt x="956" y="1264"/>
                  </a:lnTo>
                  <a:lnTo>
                    <a:pt x="952" y="1246"/>
                  </a:lnTo>
                  <a:lnTo>
                    <a:pt x="946" y="1231"/>
                  </a:lnTo>
                  <a:lnTo>
                    <a:pt x="938" y="1215"/>
                  </a:lnTo>
                  <a:lnTo>
                    <a:pt x="938" y="1215"/>
                  </a:lnTo>
                  <a:lnTo>
                    <a:pt x="894" y="1136"/>
                  </a:lnTo>
                  <a:lnTo>
                    <a:pt x="838" y="1039"/>
                  </a:lnTo>
                  <a:lnTo>
                    <a:pt x="769" y="922"/>
                  </a:lnTo>
                  <a:lnTo>
                    <a:pt x="769" y="922"/>
                  </a:lnTo>
                  <a:lnTo>
                    <a:pt x="776" y="908"/>
                  </a:lnTo>
                  <a:lnTo>
                    <a:pt x="784" y="891"/>
                  </a:lnTo>
                  <a:lnTo>
                    <a:pt x="794" y="866"/>
                  </a:lnTo>
                  <a:lnTo>
                    <a:pt x="803" y="835"/>
                  </a:lnTo>
                  <a:lnTo>
                    <a:pt x="813" y="794"/>
                  </a:lnTo>
                  <a:lnTo>
                    <a:pt x="819" y="746"/>
                  </a:lnTo>
                  <a:lnTo>
                    <a:pt x="823" y="690"/>
                  </a:lnTo>
                  <a:lnTo>
                    <a:pt x="823" y="690"/>
                  </a:lnTo>
                  <a:lnTo>
                    <a:pt x="825" y="637"/>
                  </a:lnTo>
                  <a:lnTo>
                    <a:pt x="828" y="599"/>
                  </a:lnTo>
                  <a:lnTo>
                    <a:pt x="836" y="552"/>
                  </a:lnTo>
                  <a:lnTo>
                    <a:pt x="834" y="535"/>
                  </a:lnTo>
                  <a:lnTo>
                    <a:pt x="832" y="516"/>
                  </a:lnTo>
                  <a:lnTo>
                    <a:pt x="823" y="491"/>
                  </a:lnTo>
                  <a:lnTo>
                    <a:pt x="807" y="458"/>
                  </a:lnTo>
                  <a:lnTo>
                    <a:pt x="807" y="458"/>
                  </a:lnTo>
                  <a:lnTo>
                    <a:pt x="782" y="413"/>
                  </a:lnTo>
                  <a:lnTo>
                    <a:pt x="749" y="357"/>
                  </a:lnTo>
                  <a:lnTo>
                    <a:pt x="709" y="299"/>
                  </a:lnTo>
                  <a:lnTo>
                    <a:pt x="667" y="237"/>
                  </a:lnTo>
                  <a:lnTo>
                    <a:pt x="622" y="179"/>
                  </a:lnTo>
                  <a:lnTo>
                    <a:pt x="580" y="129"/>
                  </a:lnTo>
                  <a:lnTo>
                    <a:pt x="543" y="88"/>
                  </a:lnTo>
                  <a:lnTo>
                    <a:pt x="528" y="73"/>
                  </a:lnTo>
                  <a:lnTo>
                    <a:pt x="514" y="63"/>
                  </a:lnTo>
                  <a:lnTo>
                    <a:pt x="514" y="63"/>
                  </a:lnTo>
                  <a:lnTo>
                    <a:pt x="505" y="58"/>
                  </a:lnTo>
                  <a:lnTo>
                    <a:pt x="491" y="52"/>
                  </a:lnTo>
                  <a:lnTo>
                    <a:pt x="460" y="42"/>
                  </a:lnTo>
                  <a:lnTo>
                    <a:pt x="422" y="32"/>
                  </a:lnTo>
                  <a:lnTo>
                    <a:pt x="379" y="23"/>
                  </a:lnTo>
                  <a:lnTo>
                    <a:pt x="293" y="9"/>
                  </a:lnTo>
                  <a:lnTo>
                    <a:pt x="217" y="0"/>
                  </a:lnTo>
                  <a:lnTo>
                    <a:pt x="217" y="0"/>
                  </a:lnTo>
                  <a:close/>
                  <a:moveTo>
                    <a:pt x="622" y="1362"/>
                  </a:moveTo>
                  <a:lnTo>
                    <a:pt x="622" y="1362"/>
                  </a:lnTo>
                  <a:lnTo>
                    <a:pt x="636" y="1380"/>
                  </a:lnTo>
                  <a:lnTo>
                    <a:pt x="649" y="1399"/>
                  </a:lnTo>
                  <a:lnTo>
                    <a:pt x="665" y="1424"/>
                  </a:lnTo>
                  <a:lnTo>
                    <a:pt x="680" y="1457"/>
                  </a:lnTo>
                  <a:lnTo>
                    <a:pt x="695" y="1496"/>
                  </a:lnTo>
                  <a:lnTo>
                    <a:pt x="701" y="1517"/>
                  </a:lnTo>
                  <a:lnTo>
                    <a:pt x="707" y="1538"/>
                  </a:lnTo>
                  <a:lnTo>
                    <a:pt x="711" y="1561"/>
                  </a:lnTo>
                  <a:lnTo>
                    <a:pt x="715" y="1586"/>
                  </a:lnTo>
                  <a:lnTo>
                    <a:pt x="715" y="1586"/>
                  </a:lnTo>
                  <a:lnTo>
                    <a:pt x="720" y="1633"/>
                  </a:lnTo>
                  <a:lnTo>
                    <a:pt x="726" y="1675"/>
                  </a:lnTo>
                  <a:lnTo>
                    <a:pt x="742" y="1751"/>
                  </a:lnTo>
                  <a:lnTo>
                    <a:pt x="747" y="1789"/>
                  </a:lnTo>
                  <a:lnTo>
                    <a:pt x="751" y="1826"/>
                  </a:lnTo>
                  <a:lnTo>
                    <a:pt x="755" y="1867"/>
                  </a:lnTo>
                  <a:lnTo>
                    <a:pt x="753" y="1911"/>
                  </a:lnTo>
                  <a:lnTo>
                    <a:pt x="753" y="1911"/>
                  </a:lnTo>
                  <a:lnTo>
                    <a:pt x="747" y="1963"/>
                  </a:lnTo>
                  <a:lnTo>
                    <a:pt x="738" y="2023"/>
                  </a:lnTo>
                  <a:lnTo>
                    <a:pt x="726" y="2085"/>
                  </a:lnTo>
                  <a:lnTo>
                    <a:pt x="713" y="2147"/>
                  </a:lnTo>
                  <a:lnTo>
                    <a:pt x="688" y="2248"/>
                  </a:lnTo>
                  <a:lnTo>
                    <a:pt x="676" y="2290"/>
                  </a:lnTo>
                  <a:lnTo>
                    <a:pt x="676" y="2290"/>
                  </a:lnTo>
                  <a:lnTo>
                    <a:pt x="678" y="2246"/>
                  </a:lnTo>
                  <a:lnTo>
                    <a:pt x="680" y="2145"/>
                  </a:lnTo>
                  <a:lnTo>
                    <a:pt x="682" y="2029"/>
                  </a:lnTo>
                  <a:lnTo>
                    <a:pt x="680" y="1979"/>
                  </a:lnTo>
                  <a:lnTo>
                    <a:pt x="676" y="1942"/>
                  </a:lnTo>
                  <a:lnTo>
                    <a:pt x="676" y="1942"/>
                  </a:lnTo>
                  <a:lnTo>
                    <a:pt x="670" y="1896"/>
                  </a:lnTo>
                  <a:lnTo>
                    <a:pt x="663" y="1818"/>
                  </a:lnTo>
                  <a:lnTo>
                    <a:pt x="645" y="1623"/>
                  </a:lnTo>
                  <a:lnTo>
                    <a:pt x="622" y="1362"/>
                  </a:lnTo>
                  <a:lnTo>
                    <a:pt x="622" y="1362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CF04BD30-FD4A-4B4E-ADD2-C4FD74986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0313" y="1911350"/>
              <a:ext cx="1052513" cy="1676400"/>
            </a:xfrm>
            <a:custGeom>
              <a:avLst/>
              <a:gdLst>
                <a:gd name="T0" fmla="*/ 470 w 663"/>
                <a:gd name="T1" fmla="*/ 20 h 1056"/>
                <a:gd name="T2" fmla="*/ 445 w 663"/>
                <a:gd name="T3" fmla="*/ 87 h 1056"/>
                <a:gd name="T4" fmla="*/ 395 w 663"/>
                <a:gd name="T5" fmla="*/ 244 h 1056"/>
                <a:gd name="T6" fmla="*/ 370 w 663"/>
                <a:gd name="T7" fmla="*/ 313 h 1056"/>
                <a:gd name="T8" fmla="*/ 355 w 663"/>
                <a:gd name="T9" fmla="*/ 346 h 1056"/>
                <a:gd name="T10" fmla="*/ 314 w 663"/>
                <a:gd name="T11" fmla="*/ 422 h 1056"/>
                <a:gd name="T12" fmla="*/ 266 w 663"/>
                <a:gd name="T13" fmla="*/ 499 h 1056"/>
                <a:gd name="T14" fmla="*/ 216 w 663"/>
                <a:gd name="T15" fmla="*/ 567 h 1056"/>
                <a:gd name="T16" fmla="*/ 193 w 663"/>
                <a:gd name="T17" fmla="*/ 592 h 1056"/>
                <a:gd name="T18" fmla="*/ 141 w 663"/>
                <a:gd name="T19" fmla="*/ 632 h 1056"/>
                <a:gd name="T20" fmla="*/ 85 w 663"/>
                <a:gd name="T21" fmla="*/ 669 h 1056"/>
                <a:gd name="T22" fmla="*/ 16 w 663"/>
                <a:gd name="T23" fmla="*/ 708 h 1056"/>
                <a:gd name="T24" fmla="*/ 14 w 663"/>
                <a:gd name="T25" fmla="*/ 715 h 1056"/>
                <a:gd name="T26" fmla="*/ 6 w 663"/>
                <a:gd name="T27" fmla="*/ 771 h 1056"/>
                <a:gd name="T28" fmla="*/ 31 w 663"/>
                <a:gd name="T29" fmla="*/ 1056 h 1056"/>
                <a:gd name="T30" fmla="*/ 100 w 663"/>
                <a:gd name="T31" fmla="*/ 1032 h 1056"/>
                <a:gd name="T32" fmla="*/ 147 w 663"/>
                <a:gd name="T33" fmla="*/ 986 h 1056"/>
                <a:gd name="T34" fmla="*/ 231 w 663"/>
                <a:gd name="T35" fmla="*/ 963 h 1056"/>
                <a:gd name="T36" fmla="*/ 278 w 663"/>
                <a:gd name="T37" fmla="*/ 924 h 1056"/>
                <a:gd name="T38" fmla="*/ 355 w 663"/>
                <a:gd name="T39" fmla="*/ 901 h 1056"/>
                <a:gd name="T40" fmla="*/ 432 w 663"/>
                <a:gd name="T41" fmla="*/ 831 h 1056"/>
                <a:gd name="T42" fmla="*/ 455 w 663"/>
                <a:gd name="T43" fmla="*/ 754 h 1056"/>
                <a:gd name="T44" fmla="*/ 509 w 663"/>
                <a:gd name="T45" fmla="*/ 638 h 1056"/>
                <a:gd name="T46" fmla="*/ 555 w 663"/>
                <a:gd name="T47" fmla="*/ 561 h 1056"/>
                <a:gd name="T48" fmla="*/ 663 w 663"/>
                <a:gd name="T49" fmla="*/ 538 h 1056"/>
                <a:gd name="T50" fmla="*/ 663 w 663"/>
                <a:gd name="T51" fmla="*/ 514 h 1056"/>
                <a:gd name="T52" fmla="*/ 661 w 663"/>
                <a:gd name="T53" fmla="*/ 416 h 1056"/>
                <a:gd name="T54" fmla="*/ 653 w 663"/>
                <a:gd name="T55" fmla="*/ 337 h 1056"/>
                <a:gd name="T56" fmla="*/ 648 w 663"/>
                <a:gd name="T57" fmla="*/ 298 h 1056"/>
                <a:gd name="T58" fmla="*/ 644 w 663"/>
                <a:gd name="T59" fmla="*/ 267 h 1056"/>
                <a:gd name="T60" fmla="*/ 646 w 663"/>
                <a:gd name="T61" fmla="*/ 242 h 1056"/>
                <a:gd name="T62" fmla="*/ 653 w 663"/>
                <a:gd name="T63" fmla="*/ 211 h 1056"/>
                <a:gd name="T64" fmla="*/ 653 w 663"/>
                <a:gd name="T65" fmla="*/ 199 h 1056"/>
                <a:gd name="T66" fmla="*/ 648 w 663"/>
                <a:gd name="T67" fmla="*/ 190 h 1056"/>
                <a:gd name="T68" fmla="*/ 634 w 663"/>
                <a:gd name="T69" fmla="*/ 180 h 1056"/>
                <a:gd name="T70" fmla="*/ 609 w 663"/>
                <a:gd name="T71" fmla="*/ 166 h 1056"/>
                <a:gd name="T72" fmla="*/ 580 w 663"/>
                <a:gd name="T73" fmla="*/ 145 h 1056"/>
                <a:gd name="T74" fmla="*/ 557 w 663"/>
                <a:gd name="T75" fmla="*/ 116 h 1056"/>
                <a:gd name="T76" fmla="*/ 538 w 663"/>
                <a:gd name="T77" fmla="*/ 83 h 1056"/>
                <a:gd name="T78" fmla="*/ 507 w 663"/>
                <a:gd name="T79" fmla="*/ 21 h 1056"/>
                <a:gd name="T80" fmla="*/ 495 w 663"/>
                <a:gd name="T81" fmla="*/ 4 h 1056"/>
                <a:gd name="T82" fmla="*/ 486 w 663"/>
                <a:gd name="T83" fmla="*/ 0 h 1056"/>
                <a:gd name="T84" fmla="*/ 476 w 663"/>
                <a:gd name="T85" fmla="*/ 8 h 1056"/>
                <a:gd name="T86" fmla="*/ 470 w 663"/>
                <a:gd name="T87" fmla="*/ 2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63" h="1056">
                  <a:moveTo>
                    <a:pt x="470" y="20"/>
                  </a:moveTo>
                  <a:lnTo>
                    <a:pt x="470" y="20"/>
                  </a:lnTo>
                  <a:lnTo>
                    <a:pt x="457" y="50"/>
                  </a:lnTo>
                  <a:lnTo>
                    <a:pt x="445" y="87"/>
                  </a:lnTo>
                  <a:lnTo>
                    <a:pt x="420" y="164"/>
                  </a:lnTo>
                  <a:lnTo>
                    <a:pt x="395" y="244"/>
                  </a:lnTo>
                  <a:lnTo>
                    <a:pt x="384" y="280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55" y="346"/>
                  </a:lnTo>
                  <a:lnTo>
                    <a:pt x="337" y="383"/>
                  </a:lnTo>
                  <a:lnTo>
                    <a:pt x="314" y="422"/>
                  </a:lnTo>
                  <a:lnTo>
                    <a:pt x="291" y="460"/>
                  </a:lnTo>
                  <a:lnTo>
                    <a:pt x="266" y="499"/>
                  </a:lnTo>
                  <a:lnTo>
                    <a:pt x="241" y="536"/>
                  </a:lnTo>
                  <a:lnTo>
                    <a:pt x="216" y="567"/>
                  </a:lnTo>
                  <a:lnTo>
                    <a:pt x="193" y="592"/>
                  </a:lnTo>
                  <a:lnTo>
                    <a:pt x="193" y="592"/>
                  </a:lnTo>
                  <a:lnTo>
                    <a:pt x="168" y="613"/>
                  </a:lnTo>
                  <a:lnTo>
                    <a:pt x="141" y="632"/>
                  </a:lnTo>
                  <a:lnTo>
                    <a:pt x="112" y="652"/>
                  </a:lnTo>
                  <a:lnTo>
                    <a:pt x="85" y="669"/>
                  </a:lnTo>
                  <a:lnTo>
                    <a:pt x="39" y="694"/>
                  </a:lnTo>
                  <a:lnTo>
                    <a:pt x="16" y="708"/>
                  </a:lnTo>
                  <a:lnTo>
                    <a:pt x="16" y="708"/>
                  </a:lnTo>
                  <a:lnTo>
                    <a:pt x="14" y="715"/>
                  </a:lnTo>
                  <a:lnTo>
                    <a:pt x="10" y="731"/>
                  </a:lnTo>
                  <a:lnTo>
                    <a:pt x="6" y="771"/>
                  </a:lnTo>
                  <a:lnTo>
                    <a:pt x="0" y="831"/>
                  </a:lnTo>
                  <a:lnTo>
                    <a:pt x="31" y="1056"/>
                  </a:lnTo>
                  <a:lnTo>
                    <a:pt x="69" y="1009"/>
                  </a:lnTo>
                  <a:lnTo>
                    <a:pt x="100" y="1032"/>
                  </a:lnTo>
                  <a:lnTo>
                    <a:pt x="123" y="955"/>
                  </a:lnTo>
                  <a:lnTo>
                    <a:pt x="147" y="986"/>
                  </a:lnTo>
                  <a:lnTo>
                    <a:pt x="170" y="947"/>
                  </a:lnTo>
                  <a:lnTo>
                    <a:pt x="231" y="963"/>
                  </a:lnTo>
                  <a:lnTo>
                    <a:pt x="239" y="909"/>
                  </a:lnTo>
                  <a:lnTo>
                    <a:pt x="278" y="924"/>
                  </a:lnTo>
                  <a:lnTo>
                    <a:pt x="301" y="847"/>
                  </a:lnTo>
                  <a:lnTo>
                    <a:pt x="355" y="901"/>
                  </a:lnTo>
                  <a:lnTo>
                    <a:pt x="386" y="793"/>
                  </a:lnTo>
                  <a:lnTo>
                    <a:pt x="432" y="831"/>
                  </a:lnTo>
                  <a:lnTo>
                    <a:pt x="424" y="723"/>
                  </a:lnTo>
                  <a:lnTo>
                    <a:pt x="455" y="754"/>
                  </a:lnTo>
                  <a:lnTo>
                    <a:pt x="470" y="599"/>
                  </a:lnTo>
                  <a:lnTo>
                    <a:pt x="509" y="638"/>
                  </a:lnTo>
                  <a:lnTo>
                    <a:pt x="517" y="522"/>
                  </a:lnTo>
                  <a:lnTo>
                    <a:pt x="555" y="561"/>
                  </a:lnTo>
                  <a:lnTo>
                    <a:pt x="571" y="499"/>
                  </a:lnTo>
                  <a:lnTo>
                    <a:pt x="663" y="538"/>
                  </a:lnTo>
                  <a:lnTo>
                    <a:pt x="663" y="538"/>
                  </a:lnTo>
                  <a:lnTo>
                    <a:pt x="663" y="514"/>
                  </a:lnTo>
                  <a:lnTo>
                    <a:pt x="663" y="454"/>
                  </a:lnTo>
                  <a:lnTo>
                    <a:pt x="661" y="416"/>
                  </a:lnTo>
                  <a:lnTo>
                    <a:pt x="657" y="375"/>
                  </a:lnTo>
                  <a:lnTo>
                    <a:pt x="653" y="337"/>
                  </a:lnTo>
                  <a:lnTo>
                    <a:pt x="648" y="298"/>
                  </a:lnTo>
                  <a:lnTo>
                    <a:pt x="648" y="298"/>
                  </a:lnTo>
                  <a:lnTo>
                    <a:pt x="646" y="280"/>
                  </a:lnTo>
                  <a:lnTo>
                    <a:pt x="644" y="267"/>
                  </a:lnTo>
                  <a:lnTo>
                    <a:pt x="644" y="253"/>
                  </a:lnTo>
                  <a:lnTo>
                    <a:pt x="646" y="242"/>
                  </a:lnTo>
                  <a:lnTo>
                    <a:pt x="650" y="224"/>
                  </a:lnTo>
                  <a:lnTo>
                    <a:pt x="653" y="211"/>
                  </a:lnTo>
                  <a:lnTo>
                    <a:pt x="653" y="205"/>
                  </a:lnTo>
                  <a:lnTo>
                    <a:pt x="653" y="199"/>
                  </a:lnTo>
                  <a:lnTo>
                    <a:pt x="652" y="195"/>
                  </a:lnTo>
                  <a:lnTo>
                    <a:pt x="648" y="190"/>
                  </a:lnTo>
                  <a:lnTo>
                    <a:pt x="642" y="184"/>
                  </a:lnTo>
                  <a:lnTo>
                    <a:pt x="634" y="180"/>
                  </a:lnTo>
                  <a:lnTo>
                    <a:pt x="609" y="166"/>
                  </a:lnTo>
                  <a:lnTo>
                    <a:pt x="609" y="166"/>
                  </a:lnTo>
                  <a:lnTo>
                    <a:pt x="594" y="157"/>
                  </a:lnTo>
                  <a:lnTo>
                    <a:pt x="580" y="145"/>
                  </a:lnTo>
                  <a:lnTo>
                    <a:pt x="569" y="132"/>
                  </a:lnTo>
                  <a:lnTo>
                    <a:pt x="557" y="116"/>
                  </a:lnTo>
                  <a:lnTo>
                    <a:pt x="546" y="99"/>
                  </a:lnTo>
                  <a:lnTo>
                    <a:pt x="538" y="83"/>
                  </a:lnTo>
                  <a:lnTo>
                    <a:pt x="520" y="49"/>
                  </a:lnTo>
                  <a:lnTo>
                    <a:pt x="507" y="21"/>
                  </a:lnTo>
                  <a:lnTo>
                    <a:pt x="501" y="12"/>
                  </a:lnTo>
                  <a:lnTo>
                    <a:pt x="495" y="4"/>
                  </a:lnTo>
                  <a:lnTo>
                    <a:pt x="490" y="0"/>
                  </a:lnTo>
                  <a:lnTo>
                    <a:pt x="486" y="0"/>
                  </a:lnTo>
                  <a:lnTo>
                    <a:pt x="482" y="2"/>
                  </a:lnTo>
                  <a:lnTo>
                    <a:pt x="476" y="8"/>
                  </a:lnTo>
                  <a:lnTo>
                    <a:pt x="470" y="20"/>
                  </a:lnTo>
                  <a:lnTo>
                    <a:pt x="470" y="2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15265CD3-778C-49C1-8509-819809C33B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9763" y="12700"/>
              <a:ext cx="3932238" cy="5194300"/>
            </a:xfrm>
            <a:custGeom>
              <a:avLst/>
              <a:gdLst>
                <a:gd name="T0" fmla="*/ 303 w 2477"/>
                <a:gd name="T1" fmla="*/ 2627 h 3272"/>
                <a:gd name="T2" fmla="*/ 401 w 2477"/>
                <a:gd name="T3" fmla="*/ 2499 h 3272"/>
                <a:gd name="T4" fmla="*/ 195 w 2477"/>
                <a:gd name="T5" fmla="*/ 1929 h 3272"/>
                <a:gd name="T6" fmla="*/ 72 w 2477"/>
                <a:gd name="T7" fmla="*/ 1652 h 3272"/>
                <a:gd name="T8" fmla="*/ 336 w 2477"/>
                <a:gd name="T9" fmla="*/ 1915 h 3272"/>
                <a:gd name="T10" fmla="*/ 417 w 2477"/>
                <a:gd name="T11" fmla="*/ 2101 h 3272"/>
                <a:gd name="T12" fmla="*/ 602 w 2477"/>
                <a:gd name="T13" fmla="*/ 1757 h 3272"/>
                <a:gd name="T14" fmla="*/ 814 w 2477"/>
                <a:gd name="T15" fmla="*/ 1824 h 3272"/>
                <a:gd name="T16" fmla="*/ 586 w 2477"/>
                <a:gd name="T17" fmla="*/ 2375 h 3272"/>
                <a:gd name="T18" fmla="*/ 871 w 2477"/>
                <a:gd name="T19" fmla="*/ 2499 h 3272"/>
                <a:gd name="T20" fmla="*/ 843 w 2477"/>
                <a:gd name="T21" fmla="*/ 2623 h 3272"/>
                <a:gd name="T22" fmla="*/ 501 w 2477"/>
                <a:gd name="T23" fmla="*/ 3071 h 3272"/>
                <a:gd name="T24" fmla="*/ 1049 w 2477"/>
                <a:gd name="T25" fmla="*/ 1471 h 3272"/>
                <a:gd name="T26" fmla="*/ 856 w 2477"/>
                <a:gd name="T27" fmla="*/ 945 h 3272"/>
                <a:gd name="T28" fmla="*/ 2122 w 2477"/>
                <a:gd name="T29" fmla="*/ 2613 h 3272"/>
                <a:gd name="T30" fmla="*/ 2190 w 2477"/>
                <a:gd name="T31" fmla="*/ 2339 h 3272"/>
                <a:gd name="T32" fmla="*/ 2113 w 2477"/>
                <a:gd name="T33" fmla="*/ 2321 h 3272"/>
                <a:gd name="T34" fmla="*/ 2205 w 2477"/>
                <a:gd name="T35" fmla="*/ 2453 h 3272"/>
                <a:gd name="T36" fmla="*/ 2244 w 2477"/>
                <a:gd name="T37" fmla="*/ 1784 h 3272"/>
                <a:gd name="T38" fmla="*/ 2267 w 2477"/>
                <a:gd name="T39" fmla="*/ 1855 h 3272"/>
                <a:gd name="T40" fmla="*/ 1322 w 2477"/>
                <a:gd name="T41" fmla="*/ 1212 h 3272"/>
                <a:gd name="T42" fmla="*/ 1403 w 2477"/>
                <a:gd name="T43" fmla="*/ 1734 h 3272"/>
                <a:gd name="T44" fmla="*/ 810 w 2477"/>
                <a:gd name="T45" fmla="*/ 628 h 3272"/>
                <a:gd name="T46" fmla="*/ 1193 w 2477"/>
                <a:gd name="T47" fmla="*/ 1268 h 3272"/>
                <a:gd name="T48" fmla="*/ 1141 w 2477"/>
                <a:gd name="T49" fmla="*/ 1200 h 3272"/>
                <a:gd name="T50" fmla="*/ 949 w 2477"/>
                <a:gd name="T51" fmla="*/ 916 h 3272"/>
                <a:gd name="T52" fmla="*/ 1099 w 2477"/>
                <a:gd name="T53" fmla="*/ 473 h 3272"/>
                <a:gd name="T54" fmla="*/ 1427 w 2477"/>
                <a:gd name="T55" fmla="*/ 937 h 3272"/>
                <a:gd name="T56" fmla="*/ 1473 w 2477"/>
                <a:gd name="T57" fmla="*/ 933 h 3272"/>
                <a:gd name="T58" fmla="*/ 1135 w 2477"/>
                <a:gd name="T59" fmla="*/ 643 h 3272"/>
                <a:gd name="T60" fmla="*/ 1201 w 2477"/>
                <a:gd name="T61" fmla="*/ 643 h 3272"/>
                <a:gd name="T62" fmla="*/ 1721 w 2477"/>
                <a:gd name="T63" fmla="*/ 1231 h 3272"/>
                <a:gd name="T64" fmla="*/ 1290 w 2477"/>
                <a:gd name="T65" fmla="*/ 315 h 3272"/>
                <a:gd name="T66" fmla="*/ 1247 w 2477"/>
                <a:gd name="T67" fmla="*/ 236 h 3272"/>
                <a:gd name="T68" fmla="*/ 1843 w 2477"/>
                <a:gd name="T69" fmla="*/ 582 h 3272"/>
                <a:gd name="T70" fmla="*/ 1754 w 2477"/>
                <a:gd name="T71" fmla="*/ 572 h 3272"/>
                <a:gd name="T72" fmla="*/ 1820 w 2477"/>
                <a:gd name="T73" fmla="*/ 1246 h 3272"/>
                <a:gd name="T74" fmla="*/ 1637 w 2477"/>
                <a:gd name="T75" fmla="*/ 118 h 3272"/>
                <a:gd name="T76" fmla="*/ 1966 w 2477"/>
                <a:gd name="T77" fmla="*/ 721 h 3272"/>
                <a:gd name="T78" fmla="*/ 1619 w 2477"/>
                <a:gd name="T79" fmla="*/ 71 h 3272"/>
                <a:gd name="T80" fmla="*/ 1134 w 2477"/>
                <a:gd name="T81" fmla="*/ 373 h 3272"/>
                <a:gd name="T82" fmla="*/ 910 w 2477"/>
                <a:gd name="T83" fmla="*/ 512 h 3272"/>
                <a:gd name="T84" fmla="*/ 2034 w 2477"/>
                <a:gd name="T85" fmla="*/ 334 h 3272"/>
                <a:gd name="T86" fmla="*/ 1829 w 2477"/>
                <a:gd name="T87" fmla="*/ 1600 h 3272"/>
                <a:gd name="T88" fmla="*/ 2032 w 2477"/>
                <a:gd name="T89" fmla="*/ 730 h 3272"/>
                <a:gd name="T90" fmla="*/ 1928 w 2477"/>
                <a:gd name="T91" fmla="*/ 40 h 3272"/>
                <a:gd name="T92" fmla="*/ 2161 w 2477"/>
                <a:gd name="T93" fmla="*/ 775 h 3272"/>
                <a:gd name="T94" fmla="*/ 2151 w 2477"/>
                <a:gd name="T95" fmla="*/ 495 h 3272"/>
                <a:gd name="T96" fmla="*/ 2159 w 2477"/>
                <a:gd name="T97" fmla="*/ 197 h 3272"/>
                <a:gd name="T98" fmla="*/ 2182 w 2477"/>
                <a:gd name="T99" fmla="*/ 149 h 3272"/>
                <a:gd name="T100" fmla="*/ 2323 w 2477"/>
                <a:gd name="T101" fmla="*/ 311 h 3272"/>
                <a:gd name="T102" fmla="*/ 2336 w 2477"/>
                <a:gd name="T103" fmla="*/ 821 h 3272"/>
                <a:gd name="T104" fmla="*/ 2328 w 2477"/>
                <a:gd name="T105" fmla="*/ 266 h 3272"/>
                <a:gd name="T106" fmla="*/ 2475 w 2477"/>
                <a:gd name="T107" fmla="*/ 618 h 3272"/>
                <a:gd name="T108" fmla="*/ 2282 w 2477"/>
                <a:gd name="T109" fmla="*/ 667 h 3272"/>
                <a:gd name="T110" fmla="*/ 2043 w 2477"/>
                <a:gd name="T111" fmla="*/ 1440 h 3272"/>
                <a:gd name="T112" fmla="*/ 2190 w 2477"/>
                <a:gd name="T113" fmla="*/ 1625 h 3272"/>
                <a:gd name="T114" fmla="*/ 1943 w 2477"/>
                <a:gd name="T115" fmla="*/ 1869 h 3272"/>
                <a:gd name="T116" fmla="*/ 2292 w 2477"/>
                <a:gd name="T117" fmla="*/ 904 h 3272"/>
                <a:gd name="T118" fmla="*/ 1951 w 2477"/>
                <a:gd name="T119" fmla="*/ 2105 h 3272"/>
                <a:gd name="T120" fmla="*/ 2278 w 2477"/>
                <a:gd name="T121" fmla="*/ 1480 h 3272"/>
                <a:gd name="T122" fmla="*/ 1265 w 2477"/>
                <a:gd name="T123" fmla="*/ 1726 h 3272"/>
                <a:gd name="T124" fmla="*/ 1687 w 2477"/>
                <a:gd name="T125" fmla="*/ 1378 h 3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77" h="3272">
                  <a:moveTo>
                    <a:pt x="170" y="2545"/>
                  </a:moveTo>
                  <a:lnTo>
                    <a:pt x="170" y="2545"/>
                  </a:lnTo>
                  <a:lnTo>
                    <a:pt x="191" y="2584"/>
                  </a:lnTo>
                  <a:lnTo>
                    <a:pt x="207" y="2613"/>
                  </a:lnTo>
                  <a:lnTo>
                    <a:pt x="216" y="2630"/>
                  </a:lnTo>
                  <a:lnTo>
                    <a:pt x="216" y="2630"/>
                  </a:lnTo>
                  <a:lnTo>
                    <a:pt x="224" y="2638"/>
                  </a:lnTo>
                  <a:lnTo>
                    <a:pt x="239" y="2648"/>
                  </a:lnTo>
                  <a:lnTo>
                    <a:pt x="264" y="2659"/>
                  </a:lnTo>
                  <a:lnTo>
                    <a:pt x="309" y="2677"/>
                  </a:lnTo>
                  <a:lnTo>
                    <a:pt x="309" y="2677"/>
                  </a:lnTo>
                  <a:lnTo>
                    <a:pt x="363" y="2694"/>
                  </a:lnTo>
                  <a:lnTo>
                    <a:pt x="411" y="2710"/>
                  </a:lnTo>
                  <a:lnTo>
                    <a:pt x="451" y="2725"/>
                  </a:lnTo>
                  <a:lnTo>
                    <a:pt x="467" y="2731"/>
                  </a:lnTo>
                  <a:lnTo>
                    <a:pt x="478" y="2739"/>
                  </a:lnTo>
                  <a:lnTo>
                    <a:pt x="478" y="2739"/>
                  </a:lnTo>
                  <a:lnTo>
                    <a:pt x="488" y="2744"/>
                  </a:lnTo>
                  <a:lnTo>
                    <a:pt x="500" y="2748"/>
                  </a:lnTo>
                  <a:lnTo>
                    <a:pt x="523" y="2754"/>
                  </a:lnTo>
                  <a:lnTo>
                    <a:pt x="548" y="2760"/>
                  </a:lnTo>
                  <a:lnTo>
                    <a:pt x="559" y="2764"/>
                  </a:lnTo>
                  <a:lnTo>
                    <a:pt x="571" y="2770"/>
                  </a:lnTo>
                  <a:lnTo>
                    <a:pt x="571" y="2770"/>
                  </a:lnTo>
                  <a:lnTo>
                    <a:pt x="580" y="2775"/>
                  </a:lnTo>
                  <a:lnTo>
                    <a:pt x="594" y="2779"/>
                  </a:lnTo>
                  <a:lnTo>
                    <a:pt x="619" y="2783"/>
                  </a:lnTo>
                  <a:lnTo>
                    <a:pt x="642" y="2785"/>
                  </a:lnTo>
                  <a:lnTo>
                    <a:pt x="658" y="2785"/>
                  </a:lnTo>
                  <a:lnTo>
                    <a:pt x="656" y="2760"/>
                  </a:lnTo>
                  <a:lnTo>
                    <a:pt x="648" y="2731"/>
                  </a:lnTo>
                  <a:lnTo>
                    <a:pt x="648" y="2731"/>
                  </a:lnTo>
                  <a:lnTo>
                    <a:pt x="604" y="2729"/>
                  </a:lnTo>
                  <a:lnTo>
                    <a:pt x="573" y="2727"/>
                  </a:lnTo>
                  <a:lnTo>
                    <a:pt x="561" y="2725"/>
                  </a:lnTo>
                  <a:lnTo>
                    <a:pt x="555" y="2723"/>
                  </a:lnTo>
                  <a:lnTo>
                    <a:pt x="555" y="2723"/>
                  </a:lnTo>
                  <a:lnTo>
                    <a:pt x="540" y="2704"/>
                  </a:lnTo>
                  <a:lnTo>
                    <a:pt x="528" y="2694"/>
                  </a:lnTo>
                  <a:lnTo>
                    <a:pt x="517" y="2685"/>
                  </a:lnTo>
                  <a:lnTo>
                    <a:pt x="517" y="2685"/>
                  </a:lnTo>
                  <a:lnTo>
                    <a:pt x="505" y="2677"/>
                  </a:lnTo>
                  <a:lnTo>
                    <a:pt x="494" y="2671"/>
                  </a:lnTo>
                  <a:lnTo>
                    <a:pt x="478" y="2665"/>
                  </a:lnTo>
                  <a:lnTo>
                    <a:pt x="455" y="2661"/>
                  </a:lnTo>
                  <a:lnTo>
                    <a:pt x="455" y="2661"/>
                  </a:lnTo>
                  <a:lnTo>
                    <a:pt x="420" y="2656"/>
                  </a:lnTo>
                  <a:lnTo>
                    <a:pt x="378" y="2646"/>
                  </a:lnTo>
                  <a:lnTo>
                    <a:pt x="378" y="2646"/>
                  </a:lnTo>
                  <a:lnTo>
                    <a:pt x="322" y="2632"/>
                  </a:lnTo>
                  <a:lnTo>
                    <a:pt x="303" y="2627"/>
                  </a:lnTo>
                  <a:lnTo>
                    <a:pt x="293" y="2623"/>
                  </a:lnTo>
                  <a:lnTo>
                    <a:pt x="293" y="2623"/>
                  </a:lnTo>
                  <a:lnTo>
                    <a:pt x="284" y="2619"/>
                  </a:lnTo>
                  <a:lnTo>
                    <a:pt x="266" y="2613"/>
                  </a:lnTo>
                  <a:lnTo>
                    <a:pt x="247" y="2607"/>
                  </a:lnTo>
                  <a:lnTo>
                    <a:pt x="232" y="2599"/>
                  </a:lnTo>
                  <a:lnTo>
                    <a:pt x="232" y="2599"/>
                  </a:lnTo>
                  <a:lnTo>
                    <a:pt x="214" y="2586"/>
                  </a:lnTo>
                  <a:lnTo>
                    <a:pt x="195" y="2569"/>
                  </a:lnTo>
                  <a:lnTo>
                    <a:pt x="170" y="2545"/>
                  </a:lnTo>
                  <a:lnTo>
                    <a:pt x="170" y="2545"/>
                  </a:lnTo>
                  <a:close/>
                  <a:moveTo>
                    <a:pt x="0" y="1788"/>
                  </a:moveTo>
                  <a:lnTo>
                    <a:pt x="0" y="1788"/>
                  </a:lnTo>
                  <a:lnTo>
                    <a:pt x="12" y="1828"/>
                  </a:lnTo>
                  <a:lnTo>
                    <a:pt x="47" y="1935"/>
                  </a:lnTo>
                  <a:lnTo>
                    <a:pt x="47" y="1935"/>
                  </a:lnTo>
                  <a:lnTo>
                    <a:pt x="89" y="2058"/>
                  </a:lnTo>
                  <a:lnTo>
                    <a:pt x="102" y="2105"/>
                  </a:lnTo>
                  <a:lnTo>
                    <a:pt x="106" y="2122"/>
                  </a:lnTo>
                  <a:lnTo>
                    <a:pt x="108" y="2136"/>
                  </a:lnTo>
                  <a:lnTo>
                    <a:pt x="108" y="2136"/>
                  </a:lnTo>
                  <a:lnTo>
                    <a:pt x="112" y="2161"/>
                  </a:lnTo>
                  <a:lnTo>
                    <a:pt x="118" y="2192"/>
                  </a:lnTo>
                  <a:lnTo>
                    <a:pt x="131" y="2259"/>
                  </a:lnTo>
                  <a:lnTo>
                    <a:pt x="131" y="2259"/>
                  </a:lnTo>
                  <a:lnTo>
                    <a:pt x="133" y="2275"/>
                  </a:lnTo>
                  <a:lnTo>
                    <a:pt x="133" y="2284"/>
                  </a:lnTo>
                  <a:lnTo>
                    <a:pt x="131" y="2302"/>
                  </a:lnTo>
                  <a:lnTo>
                    <a:pt x="133" y="2308"/>
                  </a:lnTo>
                  <a:lnTo>
                    <a:pt x="137" y="2317"/>
                  </a:lnTo>
                  <a:lnTo>
                    <a:pt x="147" y="2329"/>
                  </a:lnTo>
                  <a:lnTo>
                    <a:pt x="162" y="2344"/>
                  </a:lnTo>
                  <a:lnTo>
                    <a:pt x="162" y="2344"/>
                  </a:lnTo>
                  <a:lnTo>
                    <a:pt x="183" y="2362"/>
                  </a:lnTo>
                  <a:lnTo>
                    <a:pt x="205" y="2377"/>
                  </a:lnTo>
                  <a:lnTo>
                    <a:pt x="226" y="2391"/>
                  </a:lnTo>
                  <a:lnTo>
                    <a:pt x="249" y="2402"/>
                  </a:lnTo>
                  <a:lnTo>
                    <a:pt x="291" y="2426"/>
                  </a:lnTo>
                  <a:lnTo>
                    <a:pt x="309" y="2435"/>
                  </a:lnTo>
                  <a:lnTo>
                    <a:pt x="324" y="2445"/>
                  </a:lnTo>
                  <a:lnTo>
                    <a:pt x="324" y="2445"/>
                  </a:lnTo>
                  <a:lnTo>
                    <a:pt x="338" y="2456"/>
                  </a:lnTo>
                  <a:lnTo>
                    <a:pt x="353" y="2470"/>
                  </a:lnTo>
                  <a:lnTo>
                    <a:pt x="378" y="2499"/>
                  </a:lnTo>
                  <a:lnTo>
                    <a:pt x="388" y="2509"/>
                  </a:lnTo>
                  <a:lnTo>
                    <a:pt x="397" y="2514"/>
                  </a:lnTo>
                  <a:lnTo>
                    <a:pt x="399" y="2512"/>
                  </a:lnTo>
                  <a:lnTo>
                    <a:pt x="401" y="2511"/>
                  </a:lnTo>
                  <a:lnTo>
                    <a:pt x="401" y="2507"/>
                  </a:lnTo>
                  <a:lnTo>
                    <a:pt x="401" y="2499"/>
                  </a:lnTo>
                  <a:lnTo>
                    <a:pt x="401" y="2499"/>
                  </a:lnTo>
                  <a:lnTo>
                    <a:pt x="397" y="2480"/>
                  </a:lnTo>
                  <a:lnTo>
                    <a:pt x="394" y="2460"/>
                  </a:lnTo>
                  <a:lnTo>
                    <a:pt x="386" y="2439"/>
                  </a:lnTo>
                  <a:lnTo>
                    <a:pt x="378" y="2418"/>
                  </a:lnTo>
                  <a:lnTo>
                    <a:pt x="370" y="2400"/>
                  </a:lnTo>
                  <a:lnTo>
                    <a:pt x="363" y="2385"/>
                  </a:lnTo>
                  <a:lnTo>
                    <a:pt x="355" y="2373"/>
                  </a:lnTo>
                  <a:lnTo>
                    <a:pt x="347" y="2368"/>
                  </a:lnTo>
                  <a:lnTo>
                    <a:pt x="347" y="2368"/>
                  </a:lnTo>
                  <a:lnTo>
                    <a:pt x="340" y="2366"/>
                  </a:lnTo>
                  <a:lnTo>
                    <a:pt x="328" y="2364"/>
                  </a:lnTo>
                  <a:lnTo>
                    <a:pt x="303" y="2360"/>
                  </a:lnTo>
                  <a:lnTo>
                    <a:pt x="286" y="2356"/>
                  </a:lnTo>
                  <a:lnTo>
                    <a:pt x="268" y="2350"/>
                  </a:lnTo>
                  <a:lnTo>
                    <a:pt x="251" y="2340"/>
                  </a:lnTo>
                  <a:lnTo>
                    <a:pt x="232" y="2329"/>
                  </a:lnTo>
                  <a:lnTo>
                    <a:pt x="232" y="2329"/>
                  </a:lnTo>
                  <a:lnTo>
                    <a:pt x="214" y="2313"/>
                  </a:lnTo>
                  <a:lnTo>
                    <a:pt x="201" y="2300"/>
                  </a:lnTo>
                  <a:lnTo>
                    <a:pt x="189" y="2284"/>
                  </a:lnTo>
                  <a:lnTo>
                    <a:pt x="180" y="2271"/>
                  </a:lnTo>
                  <a:lnTo>
                    <a:pt x="174" y="2255"/>
                  </a:lnTo>
                  <a:lnTo>
                    <a:pt x="170" y="2240"/>
                  </a:lnTo>
                  <a:lnTo>
                    <a:pt x="162" y="2213"/>
                  </a:lnTo>
                  <a:lnTo>
                    <a:pt x="162" y="2213"/>
                  </a:lnTo>
                  <a:lnTo>
                    <a:pt x="147" y="2161"/>
                  </a:lnTo>
                  <a:lnTo>
                    <a:pt x="122" y="2083"/>
                  </a:lnTo>
                  <a:lnTo>
                    <a:pt x="85" y="1981"/>
                  </a:lnTo>
                  <a:lnTo>
                    <a:pt x="85" y="1981"/>
                  </a:lnTo>
                  <a:lnTo>
                    <a:pt x="43" y="1880"/>
                  </a:lnTo>
                  <a:lnTo>
                    <a:pt x="0" y="1788"/>
                  </a:lnTo>
                  <a:lnTo>
                    <a:pt x="0" y="1788"/>
                  </a:lnTo>
                  <a:close/>
                  <a:moveTo>
                    <a:pt x="70" y="1656"/>
                  </a:moveTo>
                  <a:lnTo>
                    <a:pt x="70" y="1656"/>
                  </a:lnTo>
                  <a:lnTo>
                    <a:pt x="70" y="1674"/>
                  </a:lnTo>
                  <a:lnTo>
                    <a:pt x="74" y="1697"/>
                  </a:lnTo>
                  <a:lnTo>
                    <a:pt x="77" y="1712"/>
                  </a:lnTo>
                  <a:lnTo>
                    <a:pt x="83" y="1728"/>
                  </a:lnTo>
                  <a:lnTo>
                    <a:pt x="91" y="1741"/>
                  </a:lnTo>
                  <a:lnTo>
                    <a:pt x="101" y="1757"/>
                  </a:lnTo>
                  <a:lnTo>
                    <a:pt x="101" y="1757"/>
                  </a:lnTo>
                  <a:lnTo>
                    <a:pt x="128" y="1792"/>
                  </a:lnTo>
                  <a:lnTo>
                    <a:pt x="137" y="1807"/>
                  </a:lnTo>
                  <a:lnTo>
                    <a:pt x="155" y="1834"/>
                  </a:lnTo>
                  <a:lnTo>
                    <a:pt x="155" y="1834"/>
                  </a:lnTo>
                  <a:lnTo>
                    <a:pt x="170" y="1863"/>
                  </a:lnTo>
                  <a:lnTo>
                    <a:pt x="178" y="1882"/>
                  </a:lnTo>
                  <a:lnTo>
                    <a:pt x="180" y="1898"/>
                  </a:lnTo>
                  <a:lnTo>
                    <a:pt x="185" y="1911"/>
                  </a:lnTo>
                  <a:lnTo>
                    <a:pt x="185" y="1911"/>
                  </a:lnTo>
                  <a:lnTo>
                    <a:pt x="195" y="1929"/>
                  </a:lnTo>
                  <a:lnTo>
                    <a:pt x="208" y="1946"/>
                  </a:lnTo>
                  <a:lnTo>
                    <a:pt x="218" y="1967"/>
                  </a:lnTo>
                  <a:lnTo>
                    <a:pt x="222" y="1977"/>
                  </a:lnTo>
                  <a:lnTo>
                    <a:pt x="224" y="1989"/>
                  </a:lnTo>
                  <a:lnTo>
                    <a:pt x="224" y="1989"/>
                  </a:lnTo>
                  <a:lnTo>
                    <a:pt x="226" y="2010"/>
                  </a:lnTo>
                  <a:lnTo>
                    <a:pt x="230" y="2025"/>
                  </a:lnTo>
                  <a:lnTo>
                    <a:pt x="237" y="2041"/>
                  </a:lnTo>
                  <a:lnTo>
                    <a:pt x="247" y="2058"/>
                  </a:lnTo>
                  <a:lnTo>
                    <a:pt x="247" y="2058"/>
                  </a:lnTo>
                  <a:lnTo>
                    <a:pt x="255" y="2068"/>
                  </a:lnTo>
                  <a:lnTo>
                    <a:pt x="262" y="2078"/>
                  </a:lnTo>
                  <a:lnTo>
                    <a:pt x="282" y="2097"/>
                  </a:lnTo>
                  <a:lnTo>
                    <a:pt x="301" y="2112"/>
                  </a:lnTo>
                  <a:lnTo>
                    <a:pt x="309" y="2118"/>
                  </a:lnTo>
                  <a:lnTo>
                    <a:pt x="316" y="2120"/>
                  </a:lnTo>
                  <a:lnTo>
                    <a:pt x="316" y="2120"/>
                  </a:lnTo>
                  <a:lnTo>
                    <a:pt x="332" y="2122"/>
                  </a:lnTo>
                  <a:lnTo>
                    <a:pt x="341" y="2122"/>
                  </a:lnTo>
                  <a:lnTo>
                    <a:pt x="351" y="2120"/>
                  </a:lnTo>
                  <a:lnTo>
                    <a:pt x="355" y="2118"/>
                  </a:lnTo>
                  <a:lnTo>
                    <a:pt x="357" y="2114"/>
                  </a:lnTo>
                  <a:lnTo>
                    <a:pt x="357" y="2112"/>
                  </a:lnTo>
                  <a:lnTo>
                    <a:pt x="351" y="2103"/>
                  </a:lnTo>
                  <a:lnTo>
                    <a:pt x="340" y="2089"/>
                  </a:lnTo>
                  <a:lnTo>
                    <a:pt x="340" y="2089"/>
                  </a:lnTo>
                  <a:lnTo>
                    <a:pt x="309" y="2060"/>
                  </a:lnTo>
                  <a:lnTo>
                    <a:pt x="282" y="2033"/>
                  </a:lnTo>
                  <a:lnTo>
                    <a:pt x="261" y="2010"/>
                  </a:lnTo>
                  <a:lnTo>
                    <a:pt x="253" y="1998"/>
                  </a:lnTo>
                  <a:lnTo>
                    <a:pt x="247" y="1989"/>
                  </a:lnTo>
                  <a:lnTo>
                    <a:pt x="247" y="1989"/>
                  </a:lnTo>
                  <a:lnTo>
                    <a:pt x="230" y="1952"/>
                  </a:lnTo>
                  <a:lnTo>
                    <a:pt x="222" y="1933"/>
                  </a:lnTo>
                  <a:lnTo>
                    <a:pt x="216" y="1911"/>
                  </a:lnTo>
                  <a:lnTo>
                    <a:pt x="216" y="1911"/>
                  </a:lnTo>
                  <a:lnTo>
                    <a:pt x="210" y="1871"/>
                  </a:lnTo>
                  <a:lnTo>
                    <a:pt x="207" y="1851"/>
                  </a:lnTo>
                  <a:lnTo>
                    <a:pt x="201" y="1834"/>
                  </a:lnTo>
                  <a:lnTo>
                    <a:pt x="201" y="1834"/>
                  </a:lnTo>
                  <a:lnTo>
                    <a:pt x="191" y="1811"/>
                  </a:lnTo>
                  <a:lnTo>
                    <a:pt x="178" y="1788"/>
                  </a:lnTo>
                  <a:lnTo>
                    <a:pt x="178" y="1788"/>
                  </a:lnTo>
                  <a:lnTo>
                    <a:pt x="141" y="1730"/>
                  </a:lnTo>
                  <a:lnTo>
                    <a:pt x="120" y="1701"/>
                  </a:lnTo>
                  <a:lnTo>
                    <a:pt x="108" y="1687"/>
                  </a:lnTo>
                  <a:lnTo>
                    <a:pt x="108" y="1687"/>
                  </a:lnTo>
                  <a:lnTo>
                    <a:pt x="99" y="1677"/>
                  </a:lnTo>
                  <a:lnTo>
                    <a:pt x="87" y="1664"/>
                  </a:lnTo>
                  <a:lnTo>
                    <a:pt x="76" y="1654"/>
                  </a:lnTo>
                  <a:lnTo>
                    <a:pt x="72" y="1652"/>
                  </a:lnTo>
                  <a:lnTo>
                    <a:pt x="70" y="1656"/>
                  </a:lnTo>
                  <a:lnTo>
                    <a:pt x="70" y="1656"/>
                  </a:lnTo>
                  <a:close/>
                  <a:moveTo>
                    <a:pt x="255" y="1842"/>
                  </a:moveTo>
                  <a:lnTo>
                    <a:pt x="255" y="1842"/>
                  </a:lnTo>
                  <a:lnTo>
                    <a:pt x="255" y="1844"/>
                  </a:lnTo>
                  <a:lnTo>
                    <a:pt x="253" y="1844"/>
                  </a:lnTo>
                  <a:lnTo>
                    <a:pt x="251" y="1844"/>
                  </a:lnTo>
                  <a:lnTo>
                    <a:pt x="251" y="1844"/>
                  </a:lnTo>
                  <a:lnTo>
                    <a:pt x="249" y="1848"/>
                  </a:lnTo>
                  <a:lnTo>
                    <a:pt x="251" y="1853"/>
                  </a:lnTo>
                  <a:lnTo>
                    <a:pt x="262" y="1880"/>
                  </a:lnTo>
                  <a:lnTo>
                    <a:pt x="262" y="1880"/>
                  </a:lnTo>
                  <a:lnTo>
                    <a:pt x="282" y="1915"/>
                  </a:lnTo>
                  <a:lnTo>
                    <a:pt x="299" y="1944"/>
                  </a:lnTo>
                  <a:lnTo>
                    <a:pt x="324" y="1981"/>
                  </a:lnTo>
                  <a:lnTo>
                    <a:pt x="324" y="1981"/>
                  </a:lnTo>
                  <a:lnTo>
                    <a:pt x="326" y="1987"/>
                  </a:lnTo>
                  <a:lnTo>
                    <a:pt x="326" y="1993"/>
                  </a:lnTo>
                  <a:lnTo>
                    <a:pt x="324" y="2002"/>
                  </a:lnTo>
                  <a:lnTo>
                    <a:pt x="324" y="2004"/>
                  </a:lnTo>
                  <a:lnTo>
                    <a:pt x="326" y="2002"/>
                  </a:lnTo>
                  <a:lnTo>
                    <a:pt x="340" y="1989"/>
                  </a:lnTo>
                  <a:lnTo>
                    <a:pt x="340" y="1989"/>
                  </a:lnTo>
                  <a:lnTo>
                    <a:pt x="374" y="1952"/>
                  </a:lnTo>
                  <a:lnTo>
                    <a:pt x="409" y="1919"/>
                  </a:lnTo>
                  <a:lnTo>
                    <a:pt x="409" y="1919"/>
                  </a:lnTo>
                  <a:lnTo>
                    <a:pt x="436" y="1892"/>
                  </a:lnTo>
                  <a:lnTo>
                    <a:pt x="455" y="1873"/>
                  </a:lnTo>
                  <a:lnTo>
                    <a:pt x="455" y="1873"/>
                  </a:lnTo>
                  <a:lnTo>
                    <a:pt x="461" y="1865"/>
                  </a:lnTo>
                  <a:lnTo>
                    <a:pt x="467" y="1857"/>
                  </a:lnTo>
                  <a:lnTo>
                    <a:pt x="473" y="1840"/>
                  </a:lnTo>
                  <a:lnTo>
                    <a:pt x="476" y="1824"/>
                  </a:lnTo>
                  <a:lnTo>
                    <a:pt x="478" y="1819"/>
                  </a:lnTo>
                  <a:lnTo>
                    <a:pt x="478" y="1819"/>
                  </a:lnTo>
                  <a:lnTo>
                    <a:pt x="476" y="1822"/>
                  </a:lnTo>
                  <a:lnTo>
                    <a:pt x="474" y="1828"/>
                  </a:lnTo>
                  <a:lnTo>
                    <a:pt x="469" y="1836"/>
                  </a:lnTo>
                  <a:lnTo>
                    <a:pt x="461" y="1842"/>
                  </a:lnTo>
                  <a:lnTo>
                    <a:pt x="449" y="1850"/>
                  </a:lnTo>
                  <a:lnTo>
                    <a:pt x="436" y="1857"/>
                  </a:lnTo>
                  <a:lnTo>
                    <a:pt x="417" y="1865"/>
                  </a:lnTo>
                  <a:lnTo>
                    <a:pt x="417" y="1865"/>
                  </a:lnTo>
                  <a:lnTo>
                    <a:pt x="359" y="1884"/>
                  </a:lnTo>
                  <a:lnTo>
                    <a:pt x="345" y="1890"/>
                  </a:lnTo>
                  <a:lnTo>
                    <a:pt x="341" y="1894"/>
                  </a:lnTo>
                  <a:lnTo>
                    <a:pt x="340" y="1896"/>
                  </a:lnTo>
                  <a:lnTo>
                    <a:pt x="340" y="1896"/>
                  </a:lnTo>
                  <a:lnTo>
                    <a:pt x="340" y="1904"/>
                  </a:lnTo>
                  <a:lnTo>
                    <a:pt x="338" y="1911"/>
                  </a:lnTo>
                  <a:lnTo>
                    <a:pt x="336" y="1915"/>
                  </a:lnTo>
                  <a:lnTo>
                    <a:pt x="334" y="1917"/>
                  </a:lnTo>
                  <a:lnTo>
                    <a:pt x="330" y="1915"/>
                  </a:lnTo>
                  <a:lnTo>
                    <a:pt x="324" y="1911"/>
                  </a:lnTo>
                  <a:lnTo>
                    <a:pt x="324" y="1911"/>
                  </a:lnTo>
                  <a:lnTo>
                    <a:pt x="305" y="1892"/>
                  </a:lnTo>
                  <a:lnTo>
                    <a:pt x="284" y="1867"/>
                  </a:lnTo>
                  <a:lnTo>
                    <a:pt x="262" y="1848"/>
                  </a:lnTo>
                  <a:lnTo>
                    <a:pt x="257" y="1842"/>
                  </a:lnTo>
                  <a:lnTo>
                    <a:pt x="255" y="1842"/>
                  </a:lnTo>
                  <a:lnTo>
                    <a:pt x="255" y="1842"/>
                  </a:lnTo>
                  <a:lnTo>
                    <a:pt x="255" y="1842"/>
                  </a:lnTo>
                  <a:close/>
                  <a:moveTo>
                    <a:pt x="625" y="1579"/>
                  </a:moveTo>
                  <a:lnTo>
                    <a:pt x="625" y="1579"/>
                  </a:lnTo>
                  <a:lnTo>
                    <a:pt x="619" y="1577"/>
                  </a:lnTo>
                  <a:lnTo>
                    <a:pt x="613" y="1577"/>
                  </a:lnTo>
                  <a:lnTo>
                    <a:pt x="607" y="1577"/>
                  </a:lnTo>
                  <a:lnTo>
                    <a:pt x="598" y="1581"/>
                  </a:lnTo>
                  <a:lnTo>
                    <a:pt x="588" y="1589"/>
                  </a:lnTo>
                  <a:lnTo>
                    <a:pt x="580" y="1600"/>
                  </a:lnTo>
                  <a:lnTo>
                    <a:pt x="571" y="1618"/>
                  </a:lnTo>
                  <a:lnTo>
                    <a:pt x="571" y="1618"/>
                  </a:lnTo>
                  <a:lnTo>
                    <a:pt x="553" y="1656"/>
                  </a:lnTo>
                  <a:lnTo>
                    <a:pt x="536" y="1687"/>
                  </a:lnTo>
                  <a:lnTo>
                    <a:pt x="523" y="1712"/>
                  </a:lnTo>
                  <a:lnTo>
                    <a:pt x="519" y="1724"/>
                  </a:lnTo>
                  <a:lnTo>
                    <a:pt x="517" y="1734"/>
                  </a:lnTo>
                  <a:lnTo>
                    <a:pt x="517" y="1734"/>
                  </a:lnTo>
                  <a:lnTo>
                    <a:pt x="517" y="1751"/>
                  </a:lnTo>
                  <a:lnTo>
                    <a:pt x="517" y="1766"/>
                  </a:lnTo>
                  <a:lnTo>
                    <a:pt x="525" y="1819"/>
                  </a:lnTo>
                  <a:lnTo>
                    <a:pt x="525" y="1819"/>
                  </a:lnTo>
                  <a:lnTo>
                    <a:pt x="532" y="1867"/>
                  </a:lnTo>
                  <a:lnTo>
                    <a:pt x="532" y="1877"/>
                  </a:lnTo>
                  <a:lnTo>
                    <a:pt x="532" y="1888"/>
                  </a:lnTo>
                  <a:lnTo>
                    <a:pt x="532" y="1888"/>
                  </a:lnTo>
                  <a:lnTo>
                    <a:pt x="530" y="1896"/>
                  </a:lnTo>
                  <a:lnTo>
                    <a:pt x="526" y="1904"/>
                  </a:lnTo>
                  <a:lnTo>
                    <a:pt x="515" y="1921"/>
                  </a:lnTo>
                  <a:lnTo>
                    <a:pt x="500" y="1942"/>
                  </a:lnTo>
                  <a:lnTo>
                    <a:pt x="486" y="1965"/>
                  </a:lnTo>
                  <a:lnTo>
                    <a:pt x="486" y="1965"/>
                  </a:lnTo>
                  <a:lnTo>
                    <a:pt x="474" y="1985"/>
                  </a:lnTo>
                  <a:lnTo>
                    <a:pt x="465" y="1998"/>
                  </a:lnTo>
                  <a:lnTo>
                    <a:pt x="455" y="2010"/>
                  </a:lnTo>
                  <a:lnTo>
                    <a:pt x="451" y="2018"/>
                  </a:lnTo>
                  <a:lnTo>
                    <a:pt x="447" y="2027"/>
                  </a:lnTo>
                  <a:lnTo>
                    <a:pt x="447" y="2027"/>
                  </a:lnTo>
                  <a:lnTo>
                    <a:pt x="438" y="2051"/>
                  </a:lnTo>
                  <a:lnTo>
                    <a:pt x="428" y="2074"/>
                  </a:lnTo>
                  <a:lnTo>
                    <a:pt x="419" y="2093"/>
                  </a:lnTo>
                  <a:lnTo>
                    <a:pt x="417" y="2101"/>
                  </a:lnTo>
                  <a:lnTo>
                    <a:pt x="417" y="2105"/>
                  </a:lnTo>
                  <a:lnTo>
                    <a:pt x="417" y="2105"/>
                  </a:lnTo>
                  <a:lnTo>
                    <a:pt x="419" y="2105"/>
                  </a:lnTo>
                  <a:lnTo>
                    <a:pt x="420" y="2105"/>
                  </a:lnTo>
                  <a:lnTo>
                    <a:pt x="430" y="2099"/>
                  </a:lnTo>
                  <a:lnTo>
                    <a:pt x="459" y="2080"/>
                  </a:lnTo>
                  <a:lnTo>
                    <a:pt x="476" y="2064"/>
                  </a:lnTo>
                  <a:lnTo>
                    <a:pt x="494" y="2049"/>
                  </a:lnTo>
                  <a:lnTo>
                    <a:pt x="507" y="2033"/>
                  </a:lnTo>
                  <a:lnTo>
                    <a:pt x="517" y="2020"/>
                  </a:lnTo>
                  <a:lnTo>
                    <a:pt x="517" y="2020"/>
                  </a:lnTo>
                  <a:lnTo>
                    <a:pt x="528" y="1994"/>
                  </a:lnTo>
                  <a:lnTo>
                    <a:pt x="538" y="1969"/>
                  </a:lnTo>
                  <a:lnTo>
                    <a:pt x="548" y="1944"/>
                  </a:lnTo>
                  <a:lnTo>
                    <a:pt x="555" y="1933"/>
                  </a:lnTo>
                  <a:lnTo>
                    <a:pt x="563" y="1919"/>
                  </a:lnTo>
                  <a:lnTo>
                    <a:pt x="563" y="1919"/>
                  </a:lnTo>
                  <a:lnTo>
                    <a:pt x="594" y="1877"/>
                  </a:lnTo>
                  <a:lnTo>
                    <a:pt x="609" y="1859"/>
                  </a:lnTo>
                  <a:lnTo>
                    <a:pt x="625" y="1834"/>
                  </a:lnTo>
                  <a:lnTo>
                    <a:pt x="625" y="1834"/>
                  </a:lnTo>
                  <a:lnTo>
                    <a:pt x="640" y="1809"/>
                  </a:lnTo>
                  <a:lnTo>
                    <a:pt x="654" y="1790"/>
                  </a:lnTo>
                  <a:lnTo>
                    <a:pt x="659" y="1780"/>
                  </a:lnTo>
                  <a:lnTo>
                    <a:pt x="663" y="1768"/>
                  </a:lnTo>
                  <a:lnTo>
                    <a:pt x="667" y="1757"/>
                  </a:lnTo>
                  <a:lnTo>
                    <a:pt x="671" y="1741"/>
                  </a:lnTo>
                  <a:lnTo>
                    <a:pt x="671" y="1741"/>
                  </a:lnTo>
                  <a:lnTo>
                    <a:pt x="673" y="1724"/>
                  </a:lnTo>
                  <a:lnTo>
                    <a:pt x="675" y="1705"/>
                  </a:lnTo>
                  <a:lnTo>
                    <a:pt x="675" y="1666"/>
                  </a:lnTo>
                  <a:lnTo>
                    <a:pt x="671" y="1625"/>
                  </a:lnTo>
                  <a:lnTo>
                    <a:pt x="648" y="1594"/>
                  </a:lnTo>
                  <a:lnTo>
                    <a:pt x="648" y="1594"/>
                  </a:lnTo>
                  <a:lnTo>
                    <a:pt x="636" y="1639"/>
                  </a:lnTo>
                  <a:lnTo>
                    <a:pt x="627" y="1677"/>
                  </a:lnTo>
                  <a:lnTo>
                    <a:pt x="625" y="1695"/>
                  </a:lnTo>
                  <a:lnTo>
                    <a:pt x="625" y="1710"/>
                  </a:lnTo>
                  <a:lnTo>
                    <a:pt x="625" y="1710"/>
                  </a:lnTo>
                  <a:lnTo>
                    <a:pt x="627" y="1732"/>
                  </a:lnTo>
                  <a:lnTo>
                    <a:pt x="629" y="1747"/>
                  </a:lnTo>
                  <a:lnTo>
                    <a:pt x="629" y="1759"/>
                  </a:lnTo>
                  <a:lnTo>
                    <a:pt x="625" y="1772"/>
                  </a:lnTo>
                  <a:lnTo>
                    <a:pt x="625" y="1772"/>
                  </a:lnTo>
                  <a:lnTo>
                    <a:pt x="621" y="1778"/>
                  </a:lnTo>
                  <a:lnTo>
                    <a:pt x="617" y="1784"/>
                  </a:lnTo>
                  <a:lnTo>
                    <a:pt x="613" y="1786"/>
                  </a:lnTo>
                  <a:lnTo>
                    <a:pt x="611" y="1784"/>
                  </a:lnTo>
                  <a:lnTo>
                    <a:pt x="607" y="1782"/>
                  </a:lnTo>
                  <a:lnTo>
                    <a:pt x="606" y="1776"/>
                  </a:lnTo>
                  <a:lnTo>
                    <a:pt x="602" y="1757"/>
                  </a:lnTo>
                  <a:lnTo>
                    <a:pt x="602" y="1757"/>
                  </a:lnTo>
                  <a:lnTo>
                    <a:pt x="600" y="1724"/>
                  </a:lnTo>
                  <a:lnTo>
                    <a:pt x="602" y="1683"/>
                  </a:lnTo>
                  <a:lnTo>
                    <a:pt x="602" y="1633"/>
                  </a:lnTo>
                  <a:lnTo>
                    <a:pt x="625" y="1579"/>
                  </a:lnTo>
                  <a:close/>
                  <a:moveTo>
                    <a:pt x="879" y="1270"/>
                  </a:moveTo>
                  <a:lnTo>
                    <a:pt x="871" y="1316"/>
                  </a:lnTo>
                  <a:lnTo>
                    <a:pt x="871" y="1316"/>
                  </a:lnTo>
                  <a:lnTo>
                    <a:pt x="841" y="1610"/>
                  </a:lnTo>
                  <a:lnTo>
                    <a:pt x="841" y="1610"/>
                  </a:lnTo>
                  <a:lnTo>
                    <a:pt x="837" y="1629"/>
                  </a:lnTo>
                  <a:lnTo>
                    <a:pt x="833" y="1650"/>
                  </a:lnTo>
                  <a:lnTo>
                    <a:pt x="819" y="1691"/>
                  </a:lnTo>
                  <a:lnTo>
                    <a:pt x="806" y="1724"/>
                  </a:lnTo>
                  <a:lnTo>
                    <a:pt x="794" y="1749"/>
                  </a:lnTo>
                  <a:lnTo>
                    <a:pt x="794" y="1749"/>
                  </a:lnTo>
                  <a:lnTo>
                    <a:pt x="785" y="1780"/>
                  </a:lnTo>
                  <a:lnTo>
                    <a:pt x="773" y="1828"/>
                  </a:lnTo>
                  <a:lnTo>
                    <a:pt x="748" y="1927"/>
                  </a:lnTo>
                  <a:lnTo>
                    <a:pt x="748" y="1927"/>
                  </a:lnTo>
                  <a:lnTo>
                    <a:pt x="740" y="1946"/>
                  </a:lnTo>
                  <a:lnTo>
                    <a:pt x="731" y="1965"/>
                  </a:lnTo>
                  <a:lnTo>
                    <a:pt x="717" y="1987"/>
                  </a:lnTo>
                  <a:lnTo>
                    <a:pt x="702" y="2008"/>
                  </a:lnTo>
                  <a:lnTo>
                    <a:pt x="669" y="2049"/>
                  </a:lnTo>
                  <a:lnTo>
                    <a:pt x="640" y="2081"/>
                  </a:lnTo>
                  <a:lnTo>
                    <a:pt x="640" y="2081"/>
                  </a:lnTo>
                  <a:lnTo>
                    <a:pt x="631" y="2095"/>
                  </a:lnTo>
                  <a:lnTo>
                    <a:pt x="627" y="2105"/>
                  </a:lnTo>
                  <a:lnTo>
                    <a:pt x="625" y="2116"/>
                  </a:lnTo>
                  <a:lnTo>
                    <a:pt x="629" y="2128"/>
                  </a:lnTo>
                  <a:lnTo>
                    <a:pt x="636" y="2151"/>
                  </a:lnTo>
                  <a:lnTo>
                    <a:pt x="638" y="2165"/>
                  </a:lnTo>
                  <a:lnTo>
                    <a:pt x="640" y="2182"/>
                  </a:lnTo>
                  <a:lnTo>
                    <a:pt x="640" y="2182"/>
                  </a:lnTo>
                  <a:lnTo>
                    <a:pt x="642" y="2195"/>
                  </a:lnTo>
                  <a:lnTo>
                    <a:pt x="644" y="2197"/>
                  </a:lnTo>
                  <a:lnTo>
                    <a:pt x="646" y="2197"/>
                  </a:lnTo>
                  <a:lnTo>
                    <a:pt x="652" y="2192"/>
                  </a:lnTo>
                  <a:lnTo>
                    <a:pt x="659" y="2180"/>
                  </a:lnTo>
                  <a:lnTo>
                    <a:pt x="679" y="2143"/>
                  </a:lnTo>
                  <a:lnTo>
                    <a:pt x="702" y="2105"/>
                  </a:lnTo>
                  <a:lnTo>
                    <a:pt x="702" y="2105"/>
                  </a:lnTo>
                  <a:lnTo>
                    <a:pt x="721" y="2070"/>
                  </a:lnTo>
                  <a:lnTo>
                    <a:pt x="738" y="2035"/>
                  </a:lnTo>
                  <a:lnTo>
                    <a:pt x="756" y="1991"/>
                  </a:lnTo>
                  <a:lnTo>
                    <a:pt x="779" y="1927"/>
                  </a:lnTo>
                  <a:lnTo>
                    <a:pt x="779" y="1927"/>
                  </a:lnTo>
                  <a:lnTo>
                    <a:pt x="800" y="1871"/>
                  </a:lnTo>
                  <a:lnTo>
                    <a:pt x="808" y="1844"/>
                  </a:lnTo>
                  <a:lnTo>
                    <a:pt x="814" y="1824"/>
                  </a:lnTo>
                  <a:lnTo>
                    <a:pt x="825" y="1795"/>
                  </a:lnTo>
                  <a:lnTo>
                    <a:pt x="825" y="1795"/>
                  </a:lnTo>
                  <a:lnTo>
                    <a:pt x="833" y="1774"/>
                  </a:lnTo>
                  <a:lnTo>
                    <a:pt x="839" y="1751"/>
                  </a:lnTo>
                  <a:lnTo>
                    <a:pt x="846" y="1703"/>
                  </a:lnTo>
                  <a:lnTo>
                    <a:pt x="854" y="1650"/>
                  </a:lnTo>
                  <a:lnTo>
                    <a:pt x="858" y="1621"/>
                  </a:lnTo>
                  <a:lnTo>
                    <a:pt x="864" y="1594"/>
                  </a:lnTo>
                  <a:lnTo>
                    <a:pt x="864" y="1594"/>
                  </a:lnTo>
                  <a:lnTo>
                    <a:pt x="870" y="1569"/>
                  </a:lnTo>
                  <a:lnTo>
                    <a:pt x="873" y="1546"/>
                  </a:lnTo>
                  <a:lnTo>
                    <a:pt x="877" y="1507"/>
                  </a:lnTo>
                  <a:lnTo>
                    <a:pt x="881" y="1471"/>
                  </a:lnTo>
                  <a:lnTo>
                    <a:pt x="887" y="1424"/>
                  </a:lnTo>
                  <a:lnTo>
                    <a:pt x="887" y="1424"/>
                  </a:lnTo>
                  <a:lnTo>
                    <a:pt x="891" y="1397"/>
                  </a:lnTo>
                  <a:lnTo>
                    <a:pt x="891" y="1372"/>
                  </a:lnTo>
                  <a:lnTo>
                    <a:pt x="889" y="1347"/>
                  </a:lnTo>
                  <a:lnTo>
                    <a:pt x="887" y="1326"/>
                  </a:lnTo>
                  <a:lnTo>
                    <a:pt x="881" y="1291"/>
                  </a:lnTo>
                  <a:lnTo>
                    <a:pt x="879" y="1277"/>
                  </a:lnTo>
                  <a:lnTo>
                    <a:pt x="879" y="1270"/>
                  </a:lnTo>
                  <a:lnTo>
                    <a:pt x="879" y="1270"/>
                  </a:lnTo>
                  <a:close/>
                  <a:moveTo>
                    <a:pt x="925" y="1780"/>
                  </a:moveTo>
                  <a:lnTo>
                    <a:pt x="925" y="1780"/>
                  </a:lnTo>
                  <a:lnTo>
                    <a:pt x="900" y="1832"/>
                  </a:lnTo>
                  <a:lnTo>
                    <a:pt x="883" y="1871"/>
                  </a:lnTo>
                  <a:lnTo>
                    <a:pt x="871" y="1896"/>
                  </a:lnTo>
                  <a:lnTo>
                    <a:pt x="871" y="1896"/>
                  </a:lnTo>
                  <a:lnTo>
                    <a:pt x="868" y="1907"/>
                  </a:lnTo>
                  <a:lnTo>
                    <a:pt x="858" y="1925"/>
                  </a:lnTo>
                  <a:lnTo>
                    <a:pt x="829" y="1969"/>
                  </a:lnTo>
                  <a:lnTo>
                    <a:pt x="787" y="2043"/>
                  </a:lnTo>
                  <a:lnTo>
                    <a:pt x="787" y="2043"/>
                  </a:lnTo>
                  <a:lnTo>
                    <a:pt x="748" y="2116"/>
                  </a:lnTo>
                  <a:lnTo>
                    <a:pt x="719" y="2168"/>
                  </a:lnTo>
                  <a:lnTo>
                    <a:pt x="694" y="2213"/>
                  </a:lnTo>
                  <a:lnTo>
                    <a:pt x="694" y="2213"/>
                  </a:lnTo>
                  <a:lnTo>
                    <a:pt x="681" y="2240"/>
                  </a:lnTo>
                  <a:lnTo>
                    <a:pt x="677" y="2248"/>
                  </a:lnTo>
                  <a:lnTo>
                    <a:pt x="675" y="2252"/>
                  </a:lnTo>
                  <a:lnTo>
                    <a:pt x="677" y="2259"/>
                  </a:lnTo>
                  <a:lnTo>
                    <a:pt x="679" y="2267"/>
                  </a:lnTo>
                  <a:lnTo>
                    <a:pt x="679" y="2267"/>
                  </a:lnTo>
                  <a:lnTo>
                    <a:pt x="675" y="2300"/>
                  </a:lnTo>
                  <a:lnTo>
                    <a:pt x="671" y="2329"/>
                  </a:lnTo>
                  <a:lnTo>
                    <a:pt x="671" y="2329"/>
                  </a:lnTo>
                  <a:lnTo>
                    <a:pt x="667" y="2335"/>
                  </a:lnTo>
                  <a:lnTo>
                    <a:pt x="658" y="2340"/>
                  </a:lnTo>
                  <a:lnTo>
                    <a:pt x="629" y="2356"/>
                  </a:lnTo>
                  <a:lnTo>
                    <a:pt x="586" y="2375"/>
                  </a:lnTo>
                  <a:lnTo>
                    <a:pt x="586" y="2398"/>
                  </a:lnTo>
                  <a:lnTo>
                    <a:pt x="586" y="2398"/>
                  </a:lnTo>
                  <a:lnTo>
                    <a:pt x="588" y="2402"/>
                  </a:lnTo>
                  <a:lnTo>
                    <a:pt x="598" y="2408"/>
                  </a:lnTo>
                  <a:lnTo>
                    <a:pt x="602" y="2410"/>
                  </a:lnTo>
                  <a:lnTo>
                    <a:pt x="609" y="2412"/>
                  </a:lnTo>
                  <a:lnTo>
                    <a:pt x="617" y="2410"/>
                  </a:lnTo>
                  <a:lnTo>
                    <a:pt x="625" y="2406"/>
                  </a:lnTo>
                  <a:lnTo>
                    <a:pt x="625" y="2406"/>
                  </a:lnTo>
                  <a:lnTo>
                    <a:pt x="683" y="2369"/>
                  </a:lnTo>
                  <a:lnTo>
                    <a:pt x="713" y="2348"/>
                  </a:lnTo>
                  <a:lnTo>
                    <a:pt x="725" y="2339"/>
                  </a:lnTo>
                  <a:lnTo>
                    <a:pt x="733" y="2329"/>
                  </a:lnTo>
                  <a:lnTo>
                    <a:pt x="733" y="2329"/>
                  </a:lnTo>
                  <a:lnTo>
                    <a:pt x="737" y="2319"/>
                  </a:lnTo>
                  <a:lnTo>
                    <a:pt x="740" y="2306"/>
                  </a:lnTo>
                  <a:lnTo>
                    <a:pt x="746" y="2273"/>
                  </a:lnTo>
                  <a:lnTo>
                    <a:pt x="750" y="2238"/>
                  </a:lnTo>
                  <a:lnTo>
                    <a:pt x="756" y="2205"/>
                  </a:lnTo>
                  <a:lnTo>
                    <a:pt x="756" y="2205"/>
                  </a:lnTo>
                  <a:lnTo>
                    <a:pt x="762" y="2180"/>
                  </a:lnTo>
                  <a:lnTo>
                    <a:pt x="767" y="2157"/>
                  </a:lnTo>
                  <a:lnTo>
                    <a:pt x="777" y="2132"/>
                  </a:lnTo>
                  <a:lnTo>
                    <a:pt x="794" y="2097"/>
                  </a:lnTo>
                  <a:lnTo>
                    <a:pt x="794" y="2097"/>
                  </a:lnTo>
                  <a:lnTo>
                    <a:pt x="819" y="2054"/>
                  </a:lnTo>
                  <a:lnTo>
                    <a:pt x="846" y="2012"/>
                  </a:lnTo>
                  <a:lnTo>
                    <a:pt x="902" y="1927"/>
                  </a:lnTo>
                  <a:lnTo>
                    <a:pt x="902" y="1927"/>
                  </a:lnTo>
                  <a:lnTo>
                    <a:pt x="908" y="1915"/>
                  </a:lnTo>
                  <a:lnTo>
                    <a:pt x="914" y="1904"/>
                  </a:lnTo>
                  <a:lnTo>
                    <a:pt x="922" y="1880"/>
                  </a:lnTo>
                  <a:lnTo>
                    <a:pt x="925" y="1855"/>
                  </a:lnTo>
                  <a:lnTo>
                    <a:pt x="927" y="1832"/>
                  </a:lnTo>
                  <a:lnTo>
                    <a:pt x="927" y="1811"/>
                  </a:lnTo>
                  <a:lnTo>
                    <a:pt x="927" y="1795"/>
                  </a:lnTo>
                  <a:lnTo>
                    <a:pt x="925" y="1780"/>
                  </a:lnTo>
                  <a:lnTo>
                    <a:pt x="925" y="1780"/>
                  </a:lnTo>
                  <a:close/>
                  <a:moveTo>
                    <a:pt x="1041" y="1996"/>
                  </a:moveTo>
                  <a:lnTo>
                    <a:pt x="972" y="2120"/>
                  </a:lnTo>
                  <a:lnTo>
                    <a:pt x="972" y="2120"/>
                  </a:lnTo>
                  <a:lnTo>
                    <a:pt x="964" y="2174"/>
                  </a:lnTo>
                  <a:lnTo>
                    <a:pt x="956" y="2236"/>
                  </a:lnTo>
                  <a:lnTo>
                    <a:pt x="956" y="2236"/>
                  </a:lnTo>
                  <a:lnTo>
                    <a:pt x="947" y="2308"/>
                  </a:lnTo>
                  <a:lnTo>
                    <a:pt x="933" y="2391"/>
                  </a:lnTo>
                  <a:lnTo>
                    <a:pt x="933" y="2391"/>
                  </a:lnTo>
                  <a:lnTo>
                    <a:pt x="929" y="2402"/>
                  </a:lnTo>
                  <a:lnTo>
                    <a:pt x="923" y="2416"/>
                  </a:lnTo>
                  <a:lnTo>
                    <a:pt x="906" y="2447"/>
                  </a:lnTo>
                  <a:lnTo>
                    <a:pt x="871" y="2499"/>
                  </a:lnTo>
                  <a:lnTo>
                    <a:pt x="871" y="2499"/>
                  </a:lnTo>
                  <a:lnTo>
                    <a:pt x="858" y="2518"/>
                  </a:lnTo>
                  <a:lnTo>
                    <a:pt x="841" y="2540"/>
                  </a:lnTo>
                  <a:lnTo>
                    <a:pt x="831" y="2549"/>
                  </a:lnTo>
                  <a:lnTo>
                    <a:pt x="821" y="2559"/>
                  </a:lnTo>
                  <a:lnTo>
                    <a:pt x="812" y="2565"/>
                  </a:lnTo>
                  <a:lnTo>
                    <a:pt x="802" y="2569"/>
                  </a:lnTo>
                  <a:lnTo>
                    <a:pt x="802" y="2569"/>
                  </a:lnTo>
                  <a:lnTo>
                    <a:pt x="794" y="2570"/>
                  </a:lnTo>
                  <a:lnTo>
                    <a:pt x="789" y="2574"/>
                  </a:lnTo>
                  <a:lnTo>
                    <a:pt x="783" y="2580"/>
                  </a:lnTo>
                  <a:lnTo>
                    <a:pt x="773" y="2590"/>
                  </a:lnTo>
                  <a:lnTo>
                    <a:pt x="765" y="2594"/>
                  </a:lnTo>
                  <a:lnTo>
                    <a:pt x="756" y="2599"/>
                  </a:lnTo>
                  <a:lnTo>
                    <a:pt x="756" y="2599"/>
                  </a:lnTo>
                  <a:lnTo>
                    <a:pt x="746" y="2605"/>
                  </a:lnTo>
                  <a:lnTo>
                    <a:pt x="742" y="2611"/>
                  </a:lnTo>
                  <a:lnTo>
                    <a:pt x="742" y="2619"/>
                  </a:lnTo>
                  <a:lnTo>
                    <a:pt x="744" y="2625"/>
                  </a:lnTo>
                  <a:lnTo>
                    <a:pt x="752" y="2638"/>
                  </a:lnTo>
                  <a:lnTo>
                    <a:pt x="754" y="2646"/>
                  </a:lnTo>
                  <a:lnTo>
                    <a:pt x="756" y="2654"/>
                  </a:lnTo>
                  <a:lnTo>
                    <a:pt x="756" y="2654"/>
                  </a:lnTo>
                  <a:lnTo>
                    <a:pt x="754" y="2661"/>
                  </a:lnTo>
                  <a:lnTo>
                    <a:pt x="752" y="2667"/>
                  </a:lnTo>
                  <a:lnTo>
                    <a:pt x="744" y="2677"/>
                  </a:lnTo>
                  <a:lnTo>
                    <a:pt x="737" y="2686"/>
                  </a:lnTo>
                  <a:lnTo>
                    <a:pt x="735" y="2692"/>
                  </a:lnTo>
                  <a:lnTo>
                    <a:pt x="733" y="2700"/>
                  </a:lnTo>
                  <a:lnTo>
                    <a:pt x="733" y="2700"/>
                  </a:lnTo>
                  <a:lnTo>
                    <a:pt x="733" y="2708"/>
                  </a:lnTo>
                  <a:lnTo>
                    <a:pt x="735" y="2715"/>
                  </a:lnTo>
                  <a:lnTo>
                    <a:pt x="742" y="2729"/>
                  </a:lnTo>
                  <a:lnTo>
                    <a:pt x="752" y="2741"/>
                  </a:lnTo>
                  <a:lnTo>
                    <a:pt x="764" y="2754"/>
                  </a:lnTo>
                  <a:lnTo>
                    <a:pt x="764" y="2754"/>
                  </a:lnTo>
                  <a:lnTo>
                    <a:pt x="767" y="2760"/>
                  </a:lnTo>
                  <a:lnTo>
                    <a:pt x="771" y="2760"/>
                  </a:lnTo>
                  <a:lnTo>
                    <a:pt x="773" y="2760"/>
                  </a:lnTo>
                  <a:lnTo>
                    <a:pt x="775" y="2754"/>
                  </a:lnTo>
                  <a:lnTo>
                    <a:pt x="779" y="2741"/>
                  </a:lnTo>
                  <a:lnTo>
                    <a:pt x="783" y="2733"/>
                  </a:lnTo>
                  <a:lnTo>
                    <a:pt x="787" y="2723"/>
                  </a:lnTo>
                  <a:lnTo>
                    <a:pt x="787" y="2723"/>
                  </a:lnTo>
                  <a:lnTo>
                    <a:pt x="802" y="2696"/>
                  </a:lnTo>
                  <a:lnTo>
                    <a:pt x="817" y="2677"/>
                  </a:lnTo>
                  <a:lnTo>
                    <a:pt x="817" y="2677"/>
                  </a:lnTo>
                  <a:lnTo>
                    <a:pt x="823" y="2669"/>
                  </a:lnTo>
                  <a:lnTo>
                    <a:pt x="827" y="2661"/>
                  </a:lnTo>
                  <a:lnTo>
                    <a:pt x="835" y="2644"/>
                  </a:lnTo>
                  <a:lnTo>
                    <a:pt x="843" y="2623"/>
                  </a:lnTo>
                  <a:lnTo>
                    <a:pt x="856" y="2599"/>
                  </a:lnTo>
                  <a:lnTo>
                    <a:pt x="856" y="2599"/>
                  </a:lnTo>
                  <a:lnTo>
                    <a:pt x="879" y="2563"/>
                  </a:lnTo>
                  <a:lnTo>
                    <a:pt x="902" y="2530"/>
                  </a:lnTo>
                  <a:lnTo>
                    <a:pt x="902" y="2530"/>
                  </a:lnTo>
                  <a:lnTo>
                    <a:pt x="914" y="2511"/>
                  </a:lnTo>
                  <a:lnTo>
                    <a:pt x="923" y="2491"/>
                  </a:lnTo>
                  <a:lnTo>
                    <a:pt x="929" y="2470"/>
                  </a:lnTo>
                  <a:lnTo>
                    <a:pt x="941" y="2445"/>
                  </a:lnTo>
                  <a:lnTo>
                    <a:pt x="941" y="2445"/>
                  </a:lnTo>
                  <a:lnTo>
                    <a:pt x="952" y="2416"/>
                  </a:lnTo>
                  <a:lnTo>
                    <a:pt x="962" y="2389"/>
                  </a:lnTo>
                  <a:lnTo>
                    <a:pt x="970" y="2368"/>
                  </a:lnTo>
                  <a:lnTo>
                    <a:pt x="972" y="2352"/>
                  </a:lnTo>
                  <a:lnTo>
                    <a:pt x="972" y="2352"/>
                  </a:lnTo>
                  <a:lnTo>
                    <a:pt x="974" y="2329"/>
                  </a:lnTo>
                  <a:lnTo>
                    <a:pt x="979" y="2292"/>
                  </a:lnTo>
                  <a:lnTo>
                    <a:pt x="987" y="2221"/>
                  </a:lnTo>
                  <a:lnTo>
                    <a:pt x="987" y="2221"/>
                  </a:lnTo>
                  <a:lnTo>
                    <a:pt x="991" y="2203"/>
                  </a:lnTo>
                  <a:lnTo>
                    <a:pt x="997" y="2174"/>
                  </a:lnTo>
                  <a:lnTo>
                    <a:pt x="1014" y="2097"/>
                  </a:lnTo>
                  <a:lnTo>
                    <a:pt x="1041" y="1996"/>
                  </a:lnTo>
                  <a:lnTo>
                    <a:pt x="1041" y="1996"/>
                  </a:lnTo>
                  <a:close/>
                  <a:moveTo>
                    <a:pt x="378" y="3032"/>
                  </a:moveTo>
                  <a:lnTo>
                    <a:pt x="378" y="3032"/>
                  </a:lnTo>
                  <a:lnTo>
                    <a:pt x="434" y="3075"/>
                  </a:lnTo>
                  <a:lnTo>
                    <a:pt x="501" y="3125"/>
                  </a:lnTo>
                  <a:lnTo>
                    <a:pt x="501" y="3125"/>
                  </a:lnTo>
                  <a:lnTo>
                    <a:pt x="515" y="3131"/>
                  </a:lnTo>
                  <a:lnTo>
                    <a:pt x="532" y="3135"/>
                  </a:lnTo>
                  <a:lnTo>
                    <a:pt x="552" y="3139"/>
                  </a:lnTo>
                  <a:lnTo>
                    <a:pt x="571" y="3141"/>
                  </a:lnTo>
                  <a:lnTo>
                    <a:pt x="571" y="3141"/>
                  </a:lnTo>
                  <a:lnTo>
                    <a:pt x="598" y="3139"/>
                  </a:lnTo>
                  <a:lnTo>
                    <a:pt x="634" y="3137"/>
                  </a:lnTo>
                  <a:lnTo>
                    <a:pt x="679" y="3133"/>
                  </a:lnTo>
                  <a:lnTo>
                    <a:pt x="679" y="3048"/>
                  </a:lnTo>
                  <a:lnTo>
                    <a:pt x="679" y="3048"/>
                  </a:lnTo>
                  <a:lnTo>
                    <a:pt x="675" y="3052"/>
                  </a:lnTo>
                  <a:lnTo>
                    <a:pt x="665" y="3059"/>
                  </a:lnTo>
                  <a:lnTo>
                    <a:pt x="656" y="3063"/>
                  </a:lnTo>
                  <a:lnTo>
                    <a:pt x="644" y="3067"/>
                  </a:lnTo>
                  <a:lnTo>
                    <a:pt x="629" y="3069"/>
                  </a:lnTo>
                  <a:lnTo>
                    <a:pt x="609" y="3071"/>
                  </a:lnTo>
                  <a:lnTo>
                    <a:pt x="609" y="3071"/>
                  </a:lnTo>
                  <a:lnTo>
                    <a:pt x="559" y="3071"/>
                  </a:lnTo>
                  <a:lnTo>
                    <a:pt x="544" y="3069"/>
                  </a:lnTo>
                  <a:lnTo>
                    <a:pt x="525" y="3071"/>
                  </a:lnTo>
                  <a:lnTo>
                    <a:pt x="525" y="3071"/>
                  </a:lnTo>
                  <a:lnTo>
                    <a:pt x="501" y="3071"/>
                  </a:lnTo>
                  <a:lnTo>
                    <a:pt x="484" y="3069"/>
                  </a:lnTo>
                  <a:lnTo>
                    <a:pt x="471" y="3065"/>
                  </a:lnTo>
                  <a:lnTo>
                    <a:pt x="463" y="3063"/>
                  </a:lnTo>
                  <a:lnTo>
                    <a:pt x="463" y="3063"/>
                  </a:lnTo>
                  <a:lnTo>
                    <a:pt x="378" y="3032"/>
                  </a:lnTo>
                  <a:lnTo>
                    <a:pt x="378" y="3032"/>
                  </a:lnTo>
                  <a:close/>
                  <a:moveTo>
                    <a:pt x="501" y="3272"/>
                  </a:moveTo>
                  <a:lnTo>
                    <a:pt x="555" y="3272"/>
                  </a:lnTo>
                  <a:lnTo>
                    <a:pt x="555" y="3272"/>
                  </a:lnTo>
                  <a:lnTo>
                    <a:pt x="571" y="3270"/>
                  </a:lnTo>
                  <a:lnTo>
                    <a:pt x="588" y="3262"/>
                  </a:lnTo>
                  <a:lnTo>
                    <a:pt x="611" y="3255"/>
                  </a:lnTo>
                  <a:lnTo>
                    <a:pt x="632" y="3249"/>
                  </a:lnTo>
                  <a:lnTo>
                    <a:pt x="632" y="3249"/>
                  </a:lnTo>
                  <a:lnTo>
                    <a:pt x="652" y="3245"/>
                  </a:lnTo>
                  <a:lnTo>
                    <a:pt x="671" y="3237"/>
                  </a:lnTo>
                  <a:lnTo>
                    <a:pt x="698" y="3228"/>
                  </a:lnTo>
                  <a:lnTo>
                    <a:pt x="698" y="3228"/>
                  </a:lnTo>
                  <a:lnTo>
                    <a:pt x="698" y="3203"/>
                  </a:lnTo>
                  <a:lnTo>
                    <a:pt x="694" y="3179"/>
                  </a:lnTo>
                  <a:lnTo>
                    <a:pt x="694" y="3179"/>
                  </a:lnTo>
                  <a:lnTo>
                    <a:pt x="602" y="3195"/>
                  </a:lnTo>
                  <a:lnTo>
                    <a:pt x="602" y="3195"/>
                  </a:lnTo>
                  <a:lnTo>
                    <a:pt x="586" y="3199"/>
                  </a:lnTo>
                  <a:lnTo>
                    <a:pt x="577" y="3203"/>
                  </a:lnTo>
                  <a:lnTo>
                    <a:pt x="563" y="3210"/>
                  </a:lnTo>
                  <a:lnTo>
                    <a:pt x="563" y="3210"/>
                  </a:lnTo>
                  <a:lnTo>
                    <a:pt x="555" y="3216"/>
                  </a:lnTo>
                  <a:lnTo>
                    <a:pt x="548" y="3224"/>
                  </a:lnTo>
                  <a:lnTo>
                    <a:pt x="526" y="3243"/>
                  </a:lnTo>
                  <a:lnTo>
                    <a:pt x="501" y="3272"/>
                  </a:lnTo>
                  <a:lnTo>
                    <a:pt x="501" y="3272"/>
                  </a:lnTo>
                  <a:close/>
                  <a:moveTo>
                    <a:pt x="856" y="945"/>
                  </a:moveTo>
                  <a:lnTo>
                    <a:pt x="856" y="945"/>
                  </a:lnTo>
                  <a:lnTo>
                    <a:pt x="893" y="1042"/>
                  </a:lnTo>
                  <a:lnTo>
                    <a:pt x="918" y="1115"/>
                  </a:lnTo>
                  <a:lnTo>
                    <a:pt x="933" y="1161"/>
                  </a:lnTo>
                  <a:lnTo>
                    <a:pt x="933" y="1161"/>
                  </a:lnTo>
                  <a:lnTo>
                    <a:pt x="937" y="1171"/>
                  </a:lnTo>
                  <a:lnTo>
                    <a:pt x="941" y="1181"/>
                  </a:lnTo>
                  <a:lnTo>
                    <a:pt x="947" y="1188"/>
                  </a:lnTo>
                  <a:lnTo>
                    <a:pt x="954" y="1194"/>
                  </a:lnTo>
                  <a:lnTo>
                    <a:pt x="966" y="1208"/>
                  </a:lnTo>
                  <a:lnTo>
                    <a:pt x="979" y="1223"/>
                  </a:lnTo>
                  <a:lnTo>
                    <a:pt x="979" y="1223"/>
                  </a:lnTo>
                  <a:lnTo>
                    <a:pt x="987" y="1239"/>
                  </a:lnTo>
                  <a:lnTo>
                    <a:pt x="995" y="1264"/>
                  </a:lnTo>
                  <a:lnTo>
                    <a:pt x="1014" y="1333"/>
                  </a:lnTo>
                  <a:lnTo>
                    <a:pt x="1035" y="1411"/>
                  </a:lnTo>
                  <a:lnTo>
                    <a:pt x="1049" y="1471"/>
                  </a:lnTo>
                  <a:lnTo>
                    <a:pt x="1049" y="1471"/>
                  </a:lnTo>
                  <a:lnTo>
                    <a:pt x="1053" y="1504"/>
                  </a:lnTo>
                  <a:lnTo>
                    <a:pt x="1056" y="1552"/>
                  </a:lnTo>
                  <a:lnTo>
                    <a:pt x="1062" y="1676"/>
                  </a:lnTo>
                  <a:lnTo>
                    <a:pt x="1064" y="1793"/>
                  </a:lnTo>
                  <a:lnTo>
                    <a:pt x="1064" y="1865"/>
                  </a:lnTo>
                  <a:lnTo>
                    <a:pt x="1064" y="1865"/>
                  </a:lnTo>
                  <a:lnTo>
                    <a:pt x="1060" y="2027"/>
                  </a:lnTo>
                  <a:lnTo>
                    <a:pt x="1058" y="2122"/>
                  </a:lnTo>
                  <a:lnTo>
                    <a:pt x="1056" y="2166"/>
                  </a:lnTo>
                  <a:lnTo>
                    <a:pt x="1056" y="2166"/>
                  </a:lnTo>
                  <a:lnTo>
                    <a:pt x="1041" y="2292"/>
                  </a:lnTo>
                  <a:lnTo>
                    <a:pt x="1026" y="2414"/>
                  </a:lnTo>
                  <a:lnTo>
                    <a:pt x="1026" y="2414"/>
                  </a:lnTo>
                  <a:lnTo>
                    <a:pt x="1051" y="2310"/>
                  </a:lnTo>
                  <a:lnTo>
                    <a:pt x="1080" y="2182"/>
                  </a:lnTo>
                  <a:lnTo>
                    <a:pt x="1080" y="2182"/>
                  </a:lnTo>
                  <a:lnTo>
                    <a:pt x="1089" y="2126"/>
                  </a:lnTo>
                  <a:lnTo>
                    <a:pt x="1103" y="2035"/>
                  </a:lnTo>
                  <a:lnTo>
                    <a:pt x="1103" y="2035"/>
                  </a:lnTo>
                  <a:lnTo>
                    <a:pt x="1107" y="1994"/>
                  </a:lnTo>
                  <a:lnTo>
                    <a:pt x="1107" y="1973"/>
                  </a:lnTo>
                  <a:lnTo>
                    <a:pt x="1103" y="1958"/>
                  </a:lnTo>
                  <a:lnTo>
                    <a:pt x="1103" y="1944"/>
                  </a:lnTo>
                  <a:lnTo>
                    <a:pt x="1103" y="1927"/>
                  </a:lnTo>
                  <a:lnTo>
                    <a:pt x="1103" y="1927"/>
                  </a:lnTo>
                  <a:lnTo>
                    <a:pt x="1103" y="1882"/>
                  </a:lnTo>
                  <a:lnTo>
                    <a:pt x="1101" y="1840"/>
                  </a:lnTo>
                  <a:lnTo>
                    <a:pt x="1101" y="1797"/>
                  </a:lnTo>
                  <a:lnTo>
                    <a:pt x="1103" y="1764"/>
                  </a:lnTo>
                  <a:lnTo>
                    <a:pt x="1103" y="1764"/>
                  </a:lnTo>
                  <a:lnTo>
                    <a:pt x="1105" y="1743"/>
                  </a:lnTo>
                  <a:lnTo>
                    <a:pt x="1103" y="1712"/>
                  </a:lnTo>
                  <a:lnTo>
                    <a:pt x="1099" y="1631"/>
                  </a:lnTo>
                  <a:lnTo>
                    <a:pt x="1089" y="1548"/>
                  </a:lnTo>
                  <a:lnTo>
                    <a:pt x="1085" y="1513"/>
                  </a:lnTo>
                  <a:lnTo>
                    <a:pt x="1080" y="1486"/>
                  </a:lnTo>
                  <a:lnTo>
                    <a:pt x="1080" y="1486"/>
                  </a:lnTo>
                  <a:lnTo>
                    <a:pt x="1074" y="1453"/>
                  </a:lnTo>
                  <a:lnTo>
                    <a:pt x="1070" y="1434"/>
                  </a:lnTo>
                  <a:lnTo>
                    <a:pt x="1066" y="1420"/>
                  </a:lnTo>
                  <a:lnTo>
                    <a:pt x="1056" y="1401"/>
                  </a:lnTo>
                  <a:lnTo>
                    <a:pt x="1056" y="1401"/>
                  </a:lnTo>
                  <a:lnTo>
                    <a:pt x="1049" y="1382"/>
                  </a:lnTo>
                  <a:lnTo>
                    <a:pt x="1039" y="1351"/>
                  </a:lnTo>
                  <a:lnTo>
                    <a:pt x="1020" y="1270"/>
                  </a:lnTo>
                  <a:lnTo>
                    <a:pt x="997" y="1188"/>
                  </a:lnTo>
                  <a:lnTo>
                    <a:pt x="987" y="1158"/>
                  </a:lnTo>
                  <a:lnTo>
                    <a:pt x="979" y="1138"/>
                  </a:lnTo>
                  <a:lnTo>
                    <a:pt x="979" y="1138"/>
                  </a:lnTo>
                  <a:lnTo>
                    <a:pt x="856" y="945"/>
                  </a:lnTo>
                  <a:lnTo>
                    <a:pt x="856" y="945"/>
                  </a:lnTo>
                  <a:close/>
                  <a:moveTo>
                    <a:pt x="1157" y="2321"/>
                  </a:moveTo>
                  <a:lnTo>
                    <a:pt x="1157" y="2321"/>
                  </a:lnTo>
                  <a:lnTo>
                    <a:pt x="1118" y="2391"/>
                  </a:lnTo>
                  <a:lnTo>
                    <a:pt x="1118" y="2391"/>
                  </a:lnTo>
                  <a:lnTo>
                    <a:pt x="1114" y="2395"/>
                  </a:lnTo>
                  <a:lnTo>
                    <a:pt x="1110" y="2397"/>
                  </a:lnTo>
                  <a:lnTo>
                    <a:pt x="1103" y="2395"/>
                  </a:lnTo>
                  <a:lnTo>
                    <a:pt x="1101" y="2397"/>
                  </a:lnTo>
                  <a:lnTo>
                    <a:pt x="1099" y="2400"/>
                  </a:lnTo>
                  <a:lnTo>
                    <a:pt x="1101" y="2408"/>
                  </a:lnTo>
                  <a:lnTo>
                    <a:pt x="1103" y="2422"/>
                  </a:lnTo>
                  <a:lnTo>
                    <a:pt x="1103" y="2422"/>
                  </a:lnTo>
                  <a:lnTo>
                    <a:pt x="1112" y="2458"/>
                  </a:lnTo>
                  <a:lnTo>
                    <a:pt x="1122" y="2495"/>
                  </a:lnTo>
                  <a:lnTo>
                    <a:pt x="1130" y="2530"/>
                  </a:lnTo>
                  <a:lnTo>
                    <a:pt x="1134" y="2547"/>
                  </a:lnTo>
                  <a:lnTo>
                    <a:pt x="1134" y="2561"/>
                  </a:lnTo>
                  <a:lnTo>
                    <a:pt x="1134" y="2715"/>
                  </a:lnTo>
                  <a:lnTo>
                    <a:pt x="1134" y="2715"/>
                  </a:lnTo>
                  <a:lnTo>
                    <a:pt x="1137" y="2704"/>
                  </a:lnTo>
                  <a:lnTo>
                    <a:pt x="1149" y="2669"/>
                  </a:lnTo>
                  <a:lnTo>
                    <a:pt x="1164" y="2607"/>
                  </a:lnTo>
                  <a:lnTo>
                    <a:pt x="1164" y="2607"/>
                  </a:lnTo>
                  <a:lnTo>
                    <a:pt x="1164" y="2582"/>
                  </a:lnTo>
                  <a:lnTo>
                    <a:pt x="1161" y="2540"/>
                  </a:lnTo>
                  <a:lnTo>
                    <a:pt x="1155" y="2497"/>
                  </a:lnTo>
                  <a:lnTo>
                    <a:pt x="1153" y="2480"/>
                  </a:lnTo>
                  <a:lnTo>
                    <a:pt x="1149" y="2468"/>
                  </a:lnTo>
                  <a:lnTo>
                    <a:pt x="1149" y="2468"/>
                  </a:lnTo>
                  <a:lnTo>
                    <a:pt x="1145" y="2456"/>
                  </a:lnTo>
                  <a:lnTo>
                    <a:pt x="1141" y="2451"/>
                  </a:lnTo>
                  <a:lnTo>
                    <a:pt x="1141" y="2447"/>
                  </a:lnTo>
                  <a:lnTo>
                    <a:pt x="1141" y="2437"/>
                  </a:lnTo>
                  <a:lnTo>
                    <a:pt x="1141" y="2437"/>
                  </a:lnTo>
                  <a:lnTo>
                    <a:pt x="1145" y="2422"/>
                  </a:lnTo>
                  <a:lnTo>
                    <a:pt x="1149" y="2404"/>
                  </a:lnTo>
                  <a:lnTo>
                    <a:pt x="1157" y="2383"/>
                  </a:lnTo>
                  <a:lnTo>
                    <a:pt x="1157" y="2321"/>
                  </a:lnTo>
                  <a:close/>
                  <a:moveTo>
                    <a:pt x="1985" y="2588"/>
                  </a:moveTo>
                  <a:lnTo>
                    <a:pt x="1985" y="2588"/>
                  </a:lnTo>
                  <a:lnTo>
                    <a:pt x="2005" y="2609"/>
                  </a:lnTo>
                  <a:lnTo>
                    <a:pt x="2014" y="2619"/>
                  </a:lnTo>
                  <a:lnTo>
                    <a:pt x="2020" y="2623"/>
                  </a:lnTo>
                  <a:lnTo>
                    <a:pt x="2020" y="2623"/>
                  </a:lnTo>
                  <a:lnTo>
                    <a:pt x="2030" y="2625"/>
                  </a:lnTo>
                  <a:lnTo>
                    <a:pt x="2043" y="2625"/>
                  </a:lnTo>
                  <a:lnTo>
                    <a:pt x="2059" y="2625"/>
                  </a:lnTo>
                  <a:lnTo>
                    <a:pt x="2074" y="2623"/>
                  </a:lnTo>
                  <a:lnTo>
                    <a:pt x="2074" y="2623"/>
                  </a:lnTo>
                  <a:lnTo>
                    <a:pt x="2093" y="2619"/>
                  </a:lnTo>
                  <a:lnTo>
                    <a:pt x="2122" y="2613"/>
                  </a:lnTo>
                  <a:lnTo>
                    <a:pt x="2153" y="2609"/>
                  </a:lnTo>
                  <a:lnTo>
                    <a:pt x="2182" y="2607"/>
                  </a:lnTo>
                  <a:lnTo>
                    <a:pt x="2182" y="2607"/>
                  </a:lnTo>
                  <a:lnTo>
                    <a:pt x="2194" y="2605"/>
                  </a:lnTo>
                  <a:lnTo>
                    <a:pt x="2201" y="2601"/>
                  </a:lnTo>
                  <a:lnTo>
                    <a:pt x="2209" y="2598"/>
                  </a:lnTo>
                  <a:lnTo>
                    <a:pt x="2213" y="2592"/>
                  </a:lnTo>
                  <a:lnTo>
                    <a:pt x="2219" y="2580"/>
                  </a:lnTo>
                  <a:lnTo>
                    <a:pt x="2221" y="2576"/>
                  </a:lnTo>
                  <a:lnTo>
                    <a:pt x="2221" y="2576"/>
                  </a:lnTo>
                  <a:lnTo>
                    <a:pt x="2188" y="2576"/>
                  </a:lnTo>
                  <a:lnTo>
                    <a:pt x="2165" y="2574"/>
                  </a:lnTo>
                  <a:lnTo>
                    <a:pt x="2151" y="2576"/>
                  </a:lnTo>
                  <a:lnTo>
                    <a:pt x="2151" y="2576"/>
                  </a:lnTo>
                  <a:lnTo>
                    <a:pt x="2134" y="2578"/>
                  </a:lnTo>
                  <a:lnTo>
                    <a:pt x="2097" y="2578"/>
                  </a:lnTo>
                  <a:lnTo>
                    <a:pt x="2061" y="2576"/>
                  </a:lnTo>
                  <a:lnTo>
                    <a:pt x="2045" y="2572"/>
                  </a:lnTo>
                  <a:lnTo>
                    <a:pt x="2036" y="2569"/>
                  </a:lnTo>
                  <a:lnTo>
                    <a:pt x="2036" y="2569"/>
                  </a:lnTo>
                  <a:lnTo>
                    <a:pt x="2030" y="2563"/>
                  </a:lnTo>
                  <a:lnTo>
                    <a:pt x="2022" y="2557"/>
                  </a:lnTo>
                  <a:lnTo>
                    <a:pt x="2012" y="2540"/>
                  </a:lnTo>
                  <a:lnTo>
                    <a:pt x="1997" y="2514"/>
                  </a:lnTo>
                  <a:lnTo>
                    <a:pt x="1997" y="2514"/>
                  </a:lnTo>
                  <a:lnTo>
                    <a:pt x="1993" y="2512"/>
                  </a:lnTo>
                  <a:lnTo>
                    <a:pt x="1987" y="2511"/>
                  </a:lnTo>
                  <a:lnTo>
                    <a:pt x="1987" y="2511"/>
                  </a:lnTo>
                  <a:lnTo>
                    <a:pt x="1987" y="2549"/>
                  </a:lnTo>
                  <a:lnTo>
                    <a:pt x="1985" y="2588"/>
                  </a:lnTo>
                  <a:lnTo>
                    <a:pt x="1985" y="2588"/>
                  </a:lnTo>
                  <a:close/>
                  <a:moveTo>
                    <a:pt x="1970" y="2385"/>
                  </a:moveTo>
                  <a:lnTo>
                    <a:pt x="1970" y="2385"/>
                  </a:lnTo>
                  <a:lnTo>
                    <a:pt x="2005" y="2393"/>
                  </a:lnTo>
                  <a:lnTo>
                    <a:pt x="2036" y="2398"/>
                  </a:lnTo>
                  <a:lnTo>
                    <a:pt x="2036" y="2398"/>
                  </a:lnTo>
                  <a:lnTo>
                    <a:pt x="2061" y="2402"/>
                  </a:lnTo>
                  <a:lnTo>
                    <a:pt x="2084" y="2404"/>
                  </a:lnTo>
                  <a:lnTo>
                    <a:pt x="2107" y="2402"/>
                  </a:lnTo>
                  <a:lnTo>
                    <a:pt x="2136" y="2398"/>
                  </a:lnTo>
                  <a:lnTo>
                    <a:pt x="2136" y="2398"/>
                  </a:lnTo>
                  <a:lnTo>
                    <a:pt x="2149" y="2395"/>
                  </a:lnTo>
                  <a:lnTo>
                    <a:pt x="2157" y="2393"/>
                  </a:lnTo>
                  <a:lnTo>
                    <a:pt x="2161" y="2389"/>
                  </a:lnTo>
                  <a:lnTo>
                    <a:pt x="2163" y="2383"/>
                  </a:lnTo>
                  <a:lnTo>
                    <a:pt x="2163" y="2369"/>
                  </a:lnTo>
                  <a:lnTo>
                    <a:pt x="2167" y="2362"/>
                  </a:lnTo>
                  <a:lnTo>
                    <a:pt x="2174" y="2352"/>
                  </a:lnTo>
                  <a:lnTo>
                    <a:pt x="2174" y="2352"/>
                  </a:lnTo>
                  <a:lnTo>
                    <a:pt x="2184" y="2344"/>
                  </a:lnTo>
                  <a:lnTo>
                    <a:pt x="2190" y="2339"/>
                  </a:lnTo>
                  <a:lnTo>
                    <a:pt x="2203" y="2333"/>
                  </a:lnTo>
                  <a:lnTo>
                    <a:pt x="2209" y="2331"/>
                  </a:lnTo>
                  <a:lnTo>
                    <a:pt x="2215" y="2327"/>
                  </a:lnTo>
                  <a:lnTo>
                    <a:pt x="2221" y="2321"/>
                  </a:lnTo>
                  <a:lnTo>
                    <a:pt x="2228" y="2313"/>
                  </a:lnTo>
                  <a:lnTo>
                    <a:pt x="2228" y="2313"/>
                  </a:lnTo>
                  <a:lnTo>
                    <a:pt x="2238" y="2298"/>
                  </a:lnTo>
                  <a:lnTo>
                    <a:pt x="2242" y="2290"/>
                  </a:lnTo>
                  <a:lnTo>
                    <a:pt x="2244" y="2281"/>
                  </a:lnTo>
                  <a:lnTo>
                    <a:pt x="2251" y="2259"/>
                  </a:lnTo>
                  <a:lnTo>
                    <a:pt x="2251" y="2259"/>
                  </a:lnTo>
                  <a:lnTo>
                    <a:pt x="2255" y="2246"/>
                  </a:lnTo>
                  <a:lnTo>
                    <a:pt x="2255" y="2236"/>
                  </a:lnTo>
                  <a:lnTo>
                    <a:pt x="2253" y="2230"/>
                  </a:lnTo>
                  <a:lnTo>
                    <a:pt x="2249" y="2224"/>
                  </a:lnTo>
                  <a:lnTo>
                    <a:pt x="2242" y="2215"/>
                  </a:lnTo>
                  <a:lnTo>
                    <a:pt x="2238" y="2211"/>
                  </a:lnTo>
                  <a:lnTo>
                    <a:pt x="2236" y="2205"/>
                  </a:lnTo>
                  <a:lnTo>
                    <a:pt x="2236" y="2205"/>
                  </a:lnTo>
                  <a:lnTo>
                    <a:pt x="2236" y="2186"/>
                  </a:lnTo>
                  <a:lnTo>
                    <a:pt x="2236" y="2161"/>
                  </a:lnTo>
                  <a:lnTo>
                    <a:pt x="2234" y="2141"/>
                  </a:lnTo>
                  <a:lnTo>
                    <a:pt x="2232" y="2136"/>
                  </a:lnTo>
                  <a:lnTo>
                    <a:pt x="2230" y="2136"/>
                  </a:lnTo>
                  <a:lnTo>
                    <a:pt x="2228" y="2136"/>
                  </a:lnTo>
                  <a:lnTo>
                    <a:pt x="2228" y="2136"/>
                  </a:lnTo>
                  <a:lnTo>
                    <a:pt x="2224" y="2139"/>
                  </a:lnTo>
                  <a:lnTo>
                    <a:pt x="2221" y="2145"/>
                  </a:lnTo>
                  <a:lnTo>
                    <a:pt x="2215" y="2157"/>
                  </a:lnTo>
                  <a:lnTo>
                    <a:pt x="2207" y="2174"/>
                  </a:lnTo>
                  <a:lnTo>
                    <a:pt x="2197" y="2190"/>
                  </a:lnTo>
                  <a:lnTo>
                    <a:pt x="2197" y="2190"/>
                  </a:lnTo>
                  <a:lnTo>
                    <a:pt x="2194" y="2199"/>
                  </a:lnTo>
                  <a:lnTo>
                    <a:pt x="2192" y="2209"/>
                  </a:lnTo>
                  <a:lnTo>
                    <a:pt x="2194" y="2221"/>
                  </a:lnTo>
                  <a:lnTo>
                    <a:pt x="2195" y="2230"/>
                  </a:lnTo>
                  <a:lnTo>
                    <a:pt x="2201" y="2252"/>
                  </a:lnTo>
                  <a:lnTo>
                    <a:pt x="2205" y="2267"/>
                  </a:lnTo>
                  <a:lnTo>
                    <a:pt x="2205" y="2267"/>
                  </a:lnTo>
                  <a:lnTo>
                    <a:pt x="2205" y="2271"/>
                  </a:lnTo>
                  <a:lnTo>
                    <a:pt x="2201" y="2275"/>
                  </a:lnTo>
                  <a:lnTo>
                    <a:pt x="2195" y="2282"/>
                  </a:lnTo>
                  <a:lnTo>
                    <a:pt x="2184" y="2288"/>
                  </a:lnTo>
                  <a:lnTo>
                    <a:pt x="2174" y="2298"/>
                  </a:lnTo>
                  <a:lnTo>
                    <a:pt x="2174" y="2298"/>
                  </a:lnTo>
                  <a:lnTo>
                    <a:pt x="2169" y="2302"/>
                  </a:lnTo>
                  <a:lnTo>
                    <a:pt x="2163" y="2306"/>
                  </a:lnTo>
                  <a:lnTo>
                    <a:pt x="2149" y="2310"/>
                  </a:lnTo>
                  <a:lnTo>
                    <a:pt x="2134" y="2313"/>
                  </a:lnTo>
                  <a:lnTo>
                    <a:pt x="2124" y="2317"/>
                  </a:lnTo>
                  <a:lnTo>
                    <a:pt x="2113" y="2321"/>
                  </a:lnTo>
                  <a:lnTo>
                    <a:pt x="2113" y="2321"/>
                  </a:lnTo>
                  <a:lnTo>
                    <a:pt x="2103" y="2325"/>
                  </a:lnTo>
                  <a:lnTo>
                    <a:pt x="2095" y="2327"/>
                  </a:lnTo>
                  <a:lnTo>
                    <a:pt x="2088" y="2327"/>
                  </a:lnTo>
                  <a:lnTo>
                    <a:pt x="2082" y="2325"/>
                  </a:lnTo>
                  <a:lnTo>
                    <a:pt x="2070" y="2319"/>
                  </a:lnTo>
                  <a:lnTo>
                    <a:pt x="2063" y="2315"/>
                  </a:lnTo>
                  <a:lnTo>
                    <a:pt x="2051" y="2313"/>
                  </a:lnTo>
                  <a:lnTo>
                    <a:pt x="2051" y="2313"/>
                  </a:lnTo>
                  <a:lnTo>
                    <a:pt x="2009" y="2308"/>
                  </a:lnTo>
                  <a:lnTo>
                    <a:pt x="1989" y="2306"/>
                  </a:lnTo>
                  <a:lnTo>
                    <a:pt x="1989" y="2306"/>
                  </a:lnTo>
                  <a:lnTo>
                    <a:pt x="1987" y="2294"/>
                  </a:lnTo>
                  <a:lnTo>
                    <a:pt x="1985" y="2286"/>
                  </a:lnTo>
                  <a:lnTo>
                    <a:pt x="1987" y="2284"/>
                  </a:lnTo>
                  <a:lnTo>
                    <a:pt x="1989" y="2282"/>
                  </a:lnTo>
                  <a:lnTo>
                    <a:pt x="1989" y="2282"/>
                  </a:lnTo>
                  <a:lnTo>
                    <a:pt x="1997" y="2279"/>
                  </a:lnTo>
                  <a:lnTo>
                    <a:pt x="2010" y="2271"/>
                  </a:lnTo>
                  <a:lnTo>
                    <a:pt x="2026" y="2263"/>
                  </a:lnTo>
                  <a:lnTo>
                    <a:pt x="2034" y="2261"/>
                  </a:lnTo>
                  <a:lnTo>
                    <a:pt x="2043" y="2259"/>
                  </a:lnTo>
                  <a:lnTo>
                    <a:pt x="2043" y="2259"/>
                  </a:lnTo>
                  <a:lnTo>
                    <a:pt x="2113" y="2252"/>
                  </a:lnTo>
                  <a:lnTo>
                    <a:pt x="2113" y="2252"/>
                  </a:lnTo>
                  <a:lnTo>
                    <a:pt x="2109" y="2248"/>
                  </a:lnTo>
                  <a:lnTo>
                    <a:pt x="2101" y="2236"/>
                  </a:lnTo>
                  <a:lnTo>
                    <a:pt x="2089" y="2226"/>
                  </a:lnTo>
                  <a:lnTo>
                    <a:pt x="2082" y="2223"/>
                  </a:lnTo>
                  <a:lnTo>
                    <a:pt x="2074" y="2221"/>
                  </a:lnTo>
                  <a:lnTo>
                    <a:pt x="2074" y="2221"/>
                  </a:lnTo>
                  <a:lnTo>
                    <a:pt x="2064" y="2221"/>
                  </a:lnTo>
                  <a:lnTo>
                    <a:pt x="2051" y="2223"/>
                  </a:lnTo>
                  <a:lnTo>
                    <a:pt x="2014" y="2228"/>
                  </a:lnTo>
                  <a:lnTo>
                    <a:pt x="1933" y="2246"/>
                  </a:lnTo>
                  <a:lnTo>
                    <a:pt x="1933" y="2246"/>
                  </a:lnTo>
                  <a:lnTo>
                    <a:pt x="1951" y="2306"/>
                  </a:lnTo>
                  <a:lnTo>
                    <a:pt x="1960" y="2344"/>
                  </a:lnTo>
                  <a:lnTo>
                    <a:pt x="1970" y="2385"/>
                  </a:lnTo>
                  <a:lnTo>
                    <a:pt x="1970" y="2385"/>
                  </a:lnTo>
                  <a:close/>
                  <a:moveTo>
                    <a:pt x="2113" y="2530"/>
                  </a:moveTo>
                  <a:lnTo>
                    <a:pt x="2151" y="2530"/>
                  </a:lnTo>
                  <a:lnTo>
                    <a:pt x="2151" y="2530"/>
                  </a:lnTo>
                  <a:lnTo>
                    <a:pt x="2213" y="2491"/>
                  </a:lnTo>
                  <a:lnTo>
                    <a:pt x="2213" y="2491"/>
                  </a:lnTo>
                  <a:lnTo>
                    <a:pt x="2219" y="2487"/>
                  </a:lnTo>
                  <a:lnTo>
                    <a:pt x="2221" y="2483"/>
                  </a:lnTo>
                  <a:lnTo>
                    <a:pt x="2222" y="2480"/>
                  </a:lnTo>
                  <a:lnTo>
                    <a:pt x="2221" y="2476"/>
                  </a:lnTo>
                  <a:lnTo>
                    <a:pt x="2217" y="2466"/>
                  </a:lnTo>
                  <a:lnTo>
                    <a:pt x="2205" y="2453"/>
                  </a:lnTo>
                  <a:lnTo>
                    <a:pt x="2205" y="2453"/>
                  </a:lnTo>
                  <a:lnTo>
                    <a:pt x="2201" y="2451"/>
                  </a:lnTo>
                  <a:lnTo>
                    <a:pt x="2195" y="2451"/>
                  </a:lnTo>
                  <a:lnTo>
                    <a:pt x="2190" y="2453"/>
                  </a:lnTo>
                  <a:lnTo>
                    <a:pt x="2184" y="2456"/>
                  </a:lnTo>
                  <a:lnTo>
                    <a:pt x="2169" y="2468"/>
                  </a:lnTo>
                  <a:lnTo>
                    <a:pt x="2153" y="2483"/>
                  </a:lnTo>
                  <a:lnTo>
                    <a:pt x="2124" y="2514"/>
                  </a:lnTo>
                  <a:lnTo>
                    <a:pt x="2113" y="2530"/>
                  </a:lnTo>
                  <a:lnTo>
                    <a:pt x="2113" y="2530"/>
                  </a:lnTo>
                  <a:close/>
                  <a:moveTo>
                    <a:pt x="2228" y="2414"/>
                  </a:moveTo>
                  <a:lnTo>
                    <a:pt x="2228" y="2414"/>
                  </a:lnTo>
                  <a:lnTo>
                    <a:pt x="2238" y="2431"/>
                  </a:lnTo>
                  <a:lnTo>
                    <a:pt x="2248" y="2447"/>
                  </a:lnTo>
                  <a:lnTo>
                    <a:pt x="2253" y="2454"/>
                  </a:lnTo>
                  <a:lnTo>
                    <a:pt x="2259" y="2460"/>
                  </a:lnTo>
                  <a:lnTo>
                    <a:pt x="2259" y="2460"/>
                  </a:lnTo>
                  <a:lnTo>
                    <a:pt x="2269" y="2468"/>
                  </a:lnTo>
                  <a:lnTo>
                    <a:pt x="2273" y="2472"/>
                  </a:lnTo>
                  <a:lnTo>
                    <a:pt x="2280" y="2474"/>
                  </a:lnTo>
                  <a:lnTo>
                    <a:pt x="2298" y="2476"/>
                  </a:lnTo>
                  <a:lnTo>
                    <a:pt x="2298" y="2476"/>
                  </a:lnTo>
                  <a:lnTo>
                    <a:pt x="2305" y="2476"/>
                  </a:lnTo>
                  <a:lnTo>
                    <a:pt x="2305" y="2476"/>
                  </a:lnTo>
                  <a:lnTo>
                    <a:pt x="2305" y="2468"/>
                  </a:lnTo>
                  <a:lnTo>
                    <a:pt x="2305" y="2468"/>
                  </a:lnTo>
                  <a:lnTo>
                    <a:pt x="2303" y="2445"/>
                  </a:lnTo>
                  <a:lnTo>
                    <a:pt x="2275" y="2445"/>
                  </a:lnTo>
                  <a:lnTo>
                    <a:pt x="2228" y="2414"/>
                  </a:lnTo>
                  <a:close/>
                  <a:moveTo>
                    <a:pt x="2228" y="2538"/>
                  </a:moveTo>
                  <a:lnTo>
                    <a:pt x="2228" y="2538"/>
                  </a:lnTo>
                  <a:lnTo>
                    <a:pt x="2238" y="2543"/>
                  </a:lnTo>
                  <a:lnTo>
                    <a:pt x="2253" y="2557"/>
                  </a:lnTo>
                  <a:lnTo>
                    <a:pt x="2271" y="2572"/>
                  </a:lnTo>
                  <a:lnTo>
                    <a:pt x="2292" y="2590"/>
                  </a:lnTo>
                  <a:lnTo>
                    <a:pt x="2292" y="2590"/>
                  </a:lnTo>
                  <a:lnTo>
                    <a:pt x="2300" y="2541"/>
                  </a:lnTo>
                  <a:lnTo>
                    <a:pt x="2300" y="2541"/>
                  </a:lnTo>
                  <a:lnTo>
                    <a:pt x="2228" y="2538"/>
                  </a:lnTo>
                  <a:lnTo>
                    <a:pt x="2228" y="2538"/>
                  </a:lnTo>
                  <a:close/>
                  <a:moveTo>
                    <a:pt x="2273" y="1757"/>
                  </a:moveTo>
                  <a:lnTo>
                    <a:pt x="2273" y="1757"/>
                  </a:lnTo>
                  <a:lnTo>
                    <a:pt x="2265" y="1755"/>
                  </a:lnTo>
                  <a:lnTo>
                    <a:pt x="2255" y="1755"/>
                  </a:lnTo>
                  <a:lnTo>
                    <a:pt x="2249" y="1755"/>
                  </a:lnTo>
                  <a:lnTo>
                    <a:pt x="2246" y="1757"/>
                  </a:lnTo>
                  <a:lnTo>
                    <a:pt x="2244" y="1761"/>
                  </a:lnTo>
                  <a:lnTo>
                    <a:pt x="2244" y="1764"/>
                  </a:lnTo>
                  <a:lnTo>
                    <a:pt x="2244" y="1764"/>
                  </a:lnTo>
                  <a:lnTo>
                    <a:pt x="2246" y="1774"/>
                  </a:lnTo>
                  <a:lnTo>
                    <a:pt x="2244" y="1784"/>
                  </a:lnTo>
                  <a:lnTo>
                    <a:pt x="2242" y="1797"/>
                  </a:lnTo>
                  <a:lnTo>
                    <a:pt x="2236" y="1819"/>
                  </a:lnTo>
                  <a:lnTo>
                    <a:pt x="2236" y="1819"/>
                  </a:lnTo>
                  <a:lnTo>
                    <a:pt x="2232" y="1838"/>
                  </a:lnTo>
                  <a:lnTo>
                    <a:pt x="2232" y="1846"/>
                  </a:lnTo>
                  <a:lnTo>
                    <a:pt x="2230" y="1851"/>
                  </a:lnTo>
                  <a:lnTo>
                    <a:pt x="2221" y="1865"/>
                  </a:lnTo>
                  <a:lnTo>
                    <a:pt x="2221" y="1865"/>
                  </a:lnTo>
                  <a:lnTo>
                    <a:pt x="2182" y="1911"/>
                  </a:lnTo>
                  <a:lnTo>
                    <a:pt x="2182" y="1911"/>
                  </a:lnTo>
                  <a:lnTo>
                    <a:pt x="2169" y="1927"/>
                  </a:lnTo>
                  <a:lnTo>
                    <a:pt x="2161" y="1935"/>
                  </a:lnTo>
                  <a:lnTo>
                    <a:pt x="2151" y="1944"/>
                  </a:lnTo>
                  <a:lnTo>
                    <a:pt x="2143" y="1958"/>
                  </a:lnTo>
                  <a:lnTo>
                    <a:pt x="2143" y="1958"/>
                  </a:lnTo>
                  <a:lnTo>
                    <a:pt x="2136" y="1971"/>
                  </a:lnTo>
                  <a:lnTo>
                    <a:pt x="2128" y="1979"/>
                  </a:lnTo>
                  <a:lnTo>
                    <a:pt x="2113" y="1996"/>
                  </a:lnTo>
                  <a:lnTo>
                    <a:pt x="2113" y="1996"/>
                  </a:lnTo>
                  <a:lnTo>
                    <a:pt x="2107" y="2006"/>
                  </a:lnTo>
                  <a:lnTo>
                    <a:pt x="2105" y="2010"/>
                  </a:lnTo>
                  <a:lnTo>
                    <a:pt x="2093" y="2018"/>
                  </a:lnTo>
                  <a:lnTo>
                    <a:pt x="2066" y="2035"/>
                  </a:lnTo>
                  <a:lnTo>
                    <a:pt x="2066" y="2035"/>
                  </a:lnTo>
                  <a:lnTo>
                    <a:pt x="2047" y="2047"/>
                  </a:lnTo>
                  <a:lnTo>
                    <a:pt x="2032" y="2058"/>
                  </a:lnTo>
                  <a:lnTo>
                    <a:pt x="2009" y="2078"/>
                  </a:lnTo>
                  <a:lnTo>
                    <a:pt x="1993" y="2091"/>
                  </a:lnTo>
                  <a:lnTo>
                    <a:pt x="1989" y="2097"/>
                  </a:lnTo>
                  <a:lnTo>
                    <a:pt x="1989" y="2097"/>
                  </a:lnTo>
                  <a:lnTo>
                    <a:pt x="2020" y="2095"/>
                  </a:lnTo>
                  <a:lnTo>
                    <a:pt x="2049" y="2089"/>
                  </a:lnTo>
                  <a:lnTo>
                    <a:pt x="2063" y="2085"/>
                  </a:lnTo>
                  <a:lnTo>
                    <a:pt x="2074" y="2081"/>
                  </a:lnTo>
                  <a:lnTo>
                    <a:pt x="2074" y="2081"/>
                  </a:lnTo>
                  <a:lnTo>
                    <a:pt x="2132" y="2056"/>
                  </a:lnTo>
                  <a:lnTo>
                    <a:pt x="2159" y="2041"/>
                  </a:lnTo>
                  <a:lnTo>
                    <a:pt x="2169" y="2035"/>
                  </a:lnTo>
                  <a:lnTo>
                    <a:pt x="2174" y="2027"/>
                  </a:lnTo>
                  <a:lnTo>
                    <a:pt x="2174" y="2027"/>
                  </a:lnTo>
                  <a:lnTo>
                    <a:pt x="2195" y="1983"/>
                  </a:lnTo>
                  <a:lnTo>
                    <a:pt x="2209" y="1958"/>
                  </a:lnTo>
                  <a:lnTo>
                    <a:pt x="2221" y="1942"/>
                  </a:lnTo>
                  <a:lnTo>
                    <a:pt x="2221" y="1942"/>
                  </a:lnTo>
                  <a:lnTo>
                    <a:pt x="2230" y="1933"/>
                  </a:lnTo>
                  <a:lnTo>
                    <a:pt x="2238" y="1923"/>
                  </a:lnTo>
                  <a:lnTo>
                    <a:pt x="2244" y="1911"/>
                  </a:lnTo>
                  <a:lnTo>
                    <a:pt x="2251" y="1896"/>
                  </a:lnTo>
                  <a:lnTo>
                    <a:pt x="2251" y="1896"/>
                  </a:lnTo>
                  <a:lnTo>
                    <a:pt x="2267" y="1855"/>
                  </a:lnTo>
                  <a:lnTo>
                    <a:pt x="2267" y="1855"/>
                  </a:lnTo>
                  <a:lnTo>
                    <a:pt x="2269" y="1797"/>
                  </a:lnTo>
                  <a:lnTo>
                    <a:pt x="2273" y="1757"/>
                  </a:lnTo>
                  <a:lnTo>
                    <a:pt x="2273" y="1757"/>
                  </a:lnTo>
                  <a:close/>
                  <a:moveTo>
                    <a:pt x="1450" y="1803"/>
                  </a:moveTo>
                  <a:lnTo>
                    <a:pt x="1450" y="1805"/>
                  </a:lnTo>
                  <a:lnTo>
                    <a:pt x="1450" y="1803"/>
                  </a:lnTo>
                  <a:lnTo>
                    <a:pt x="1450" y="1803"/>
                  </a:lnTo>
                  <a:close/>
                  <a:moveTo>
                    <a:pt x="910" y="636"/>
                  </a:moveTo>
                  <a:lnTo>
                    <a:pt x="910" y="636"/>
                  </a:lnTo>
                  <a:lnTo>
                    <a:pt x="895" y="634"/>
                  </a:lnTo>
                  <a:lnTo>
                    <a:pt x="868" y="632"/>
                  </a:lnTo>
                  <a:lnTo>
                    <a:pt x="816" y="628"/>
                  </a:lnTo>
                  <a:lnTo>
                    <a:pt x="816" y="628"/>
                  </a:lnTo>
                  <a:lnTo>
                    <a:pt x="871" y="640"/>
                  </a:lnTo>
                  <a:lnTo>
                    <a:pt x="900" y="645"/>
                  </a:lnTo>
                  <a:lnTo>
                    <a:pt x="912" y="649"/>
                  </a:lnTo>
                  <a:lnTo>
                    <a:pt x="918" y="651"/>
                  </a:lnTo>
                  <a:lnTo>
                    <a:pt x="918" y="651"/>
                  </a:lnTo>
                  <a:lnTo>
                    <a:pt x="962" y="678"/>
                  </a:lnTo>
                  <a:lnTo>
                    <a:pt x="999" y="699"/>
                  </a:lnTo>
                  <a:lnTo>
                    <a:pt x="1033" y="721"/>
                  </a:lnTo>
                  <a:lnTo>
                    <a:pt x="1033" y="721"/>
                  </a:lnTo>
                  <a:lnTo>
                    <a:pt x="1062" y="740"/>
                  </a:lnTo>
                  <a:lnTo>
                    <a:pt x="1074" y="750"/>
                  </a:lnTo>
                  <a:lnTo>
                    <a:pt x="1085" y="759"/>
                  </a:lnTo>
                  <a:lnTo>
                    <a:pt x="1093" y="771"/>
                  </a:lnTo>
                  <a:lnTo>
                    <a:pt x="1103" y="783"/>
                  </a:lnTo>
                  <a:lnTo>
                    <a:pt x="1110" y="796"/>
                  </a:lnTo>
                  <a:lnTo>
                    <a:pt x="1118" y="813"/>
                  </a:lnTo>
                  <a:lnTo>
                    <a:pt x="1118" y="813"/>
                  </a:lnTo>
                  <a:lnTo>
                    <a:pt x="1135" y="850"/>
                  </a:lnTo>
                  <a:lnTo>
                    <a:pt x="1157" y="887"/>
                  </a:lnTo>
                  <a:lnTo>
                    <a:pt x="1178" y="926"/>
                  </a:lnTo>
                  <a:lnTo>
                    <a:pt x="1195" y="960"/>
                  </a:lnTo>
                  <a:lnTo>
                    <a:pt x="1195" y="960"/>
                  </a:lnTo>
                  <a:lnTo>
                    <a:pt x="1218" y="1011"/>
                  </a:lnTo>
                  <a:lnTo>
                    <a:pt x="1234" y="1038"/>
                  </a:lnTo>
                  <a:lnTo>
                    <a:pt x="1234" y="1038"/>
                  </a:lnTo>
                  <a:lnTo>
                    <a:pt x="1240" y="1051"/>
                  </a:lnTo>
                  <a:lnTo>
                    <a:pt x="1243" y="1063"/>
                  </a:lnTo>
                  <a:lnTo>
                    <a:pt x="1251" y="1082"/>
                  </a:lnTo>
                  <a:lnTo>
                    <a:pt x="1265" y="1107"/>
                  </a:lnTo>
                  <a:lnTo>
                    <a:pt x="1265" y="1107"/>
                  </a:lnTo>
                  <a:lnTo>
                    <a:pt x="1278" y="1130"/>
                  </a:lnTo>
                  <a:lnTo>
                    <a:pt x="1284" y="1146"/>
                  </a:lnTo>
                  <a:lnTo>
                    <a:pt x="1292" y="1161"/>
                  </a:lnTo>
                  <a:lnTo>
                    <a:pt x="1303" y="1185"/>
                  </a:lnTo>
                  <a:lnTo>
                    <a:pt x="1303" y="1185"/>
                  </a:lnTo>
                  <a:lnTo>
                    <a:pt x="1311" y="1196"/>
                  </a:lnTo>
                  <a:lnTo>
                    <a:pt x="1315" y="1204"/>
                  </a:lnTo>
                  <a:lnTo>
                    <a:pt x="1322" y="1212"/>
                  </a:lnTo>
                  <a:lnTo>
                    <a:pt x="1324" y="1217"/>
                  </a:lnTo>
                  <a:lnTo>
                    <a:pt x="1326" y="1223"/>
                  </a:lnTo>
                  <a:lnTo>
                    <a:pt x="1326" y="1246"/>
                  </a:lnTo>
                  <a:lnTo>
                    <a:pt x="1326" y="1246"/>
                  </a:lnTo>
                  <a:lnTo>
                    <a:pt x="1326" y="1312"/>
                  </a:lnTo>
                  <a:lnTo>
                    <a:pt x="1324" y="1337"/>
                  </a:lnTo>
                  <a:lnTo>
                    <a:pt x="1326" y="1355"/>
                  </a:lnTo>
                  <a:lnTo>
                    <a:pt x="1326" y="1355"/>
                  </a:lnTo>
                  <a:lnTo>
                    <a:pt x="1332" y="1382"/>
                  </a:lnTo>
                  <a:lnTo>
                    <a:pt x="1336" y="1399"/>
                  </a:lnTo>
                  <a:lnTo>
                    <a:pt x="1342" y="1417"/>
                  </a:lnTo>
                  <a:lnTo>
                    <a:pt x="1342" y="1417"/>
                  </a:lnTo>
                  <a:lnTo>
                    <a:pt x="1346" y="1424"/>
                  </a:lnTo>
                  <a:lnTo>
                    <a:pt x="1349" y="1432"/>
                  </a:lnTo>
                  <a:lnTo>
                    <a:pt x="1357" y="1444"/>
                  </a:lnTo>
                  <a:lnTo>
                    <a:pt x="1361" y="1451"/>
                  </a:lnTo>
                  <a:lnTo>
                    <a:pt x="1363" y="1459"/>
                  </a:lnTo>
                  <a:lnTo>
                    <a:pt x="1365" y="1471"/>
                  </a:lnTo>
                  <a:lnTo>
                    <a:pt x="1365" y="1486"/>
                  </a:lnTo>
                  <a:lnTo>
                    <a:pt x="1365" y="1486"/>
                  </a:lnTo>
                  <a:lnTo>
                    <a:pt x="1365" y="1513"/>
                  </a:lnTo>
                  <a:lnTo>
                    <a:pt x="1365" y="1531"/>
                  </a:lnTo>
                  <a:lnTo>
                    <a:pt x="1365" y="1548"/>
                  </a:lnTo>
                  <a:lnTo>
                    <a:pt x="1365" y="1571"/>
                  </a:lnTo>
                  <a:lnTo>
                    <a:pt x="1365" y="1571"/>
                  </a:lnTo>
                  <a:lnTo>
                    <a:pt x="1365" y="1583"/>
                  </a:lnTo>
                  <a:lnTo>
                    <a:pt x="1365" y="1592"/>
                  </a:lnTo>
                  <a:lnTo>
                    <a:pt x="1369" y="1606"/>
                  </a:lnTo>
                  <a:lnTo>
                    <a:pt x="1371" y="1614"/>
                  </a:lnTo>
                  <a:lnTo>
                    <a:pt x="1371" y="1621"/>
                  </a:lnTo>
                  <a:lnTo>
                    <a:pt x="1369" y="1633"/>
                  </a:lnTo>
                  <a:lnTo>
                    <a:pt x="1365" y="1648"/>
                  </a:lnTo>
                  <a:lnTo>
                    <a:pt x="1365" y="1648"/>
                  </a:lnTo>
                  <a:lnTo>
                    <a:pt x="1357" y="1679"/>
                  </a:lnTo>
                  <a:lnTo>
                    <a:pt x="1355" y="1703"/>
                  </a:lnTo>
                  <a:lnTo>
                    <a:pt x="1353" y="1720"/>
                  </a:lnTo>
                  <a:lnTo>
                    <a:pt x="1349" y="1734"/>
                  </a:lnTo>
                  <a:lnTo>
                    <a:pt x="1349" y="1734"/>
                  </a:lnTo>
                  <a:lnTo>
                    <a:pt x="1347" y="1743"/>
                  </a:lnTo>
                  <a:lnTo>
                    <a:pt x="1344" y="1757"/>
                  </a:lnTo>
                  <a:lnTo>
                    <a:pt x="1340" y="1790"/>
                  </a:lnTo>
                  <a:lnTo>
                    <a:pt x="1334" y="1834"/>
                  </a:lnTo>
                  <a:lnTo>
                    <a:pt x="1334" y="1834"/>
                  </a:lnTo>
                  <a:lnTo>
                    <a:pt x="1342" y="1830"/>
                  </a:lnTo>
                  <a:lnTo>
                    <a:pt x="1349" y="1824"/>
                  </a:lnTo>
                  <a:lnTo>
                    <a:pt x="1359" y="1817"/>
                  </a:lnTo>
                  <a:lnTo>
                    <a:pt x="1371" y="1803"/>
                  </a:lnTo>
                  <a:lnTo>
                    <a:pt x="1382" y="1786"/>
                  </a:lnTo>
                  <a:lnTo>
                    <a:pt x="1394" y="1763"/>
                  </a:lnTo>
                  <a:lnTo>
                    <a:pt x="1403" y="1734"/>
                  </a:lnTo>
                  <a:lnTo>
                    <a:pt x="1403" y="1734"/>
                  </a:lnTo>
                  <a:lnTo>
                    <a:pt x="1411" y="1701"/>
                  </a:lnTo>
                  <a:lnTo>
                    <a:pt x="1417" y="1670"/>
                  </a:lnTo>
                  <a:lnTo>
                    <a:pt x="1423" y="1639"/>
                  </a:lnTo>
                  <a:lnTo>
                    <a:pt x="1425" y="1612"/>
                  </a:lnTo>
                  <a:lnTo>
                    <a:pt x="1427" y="1565"/>
                  </a:lnTo>
                  <a:lnTo>
                    <a:pt x="1427" y="1533"/>
                  </a:lnTo>
                  <a:lnTo>
                    <a:pt x="1427" y="1533"/>
                  </a:lnTo>
                  <a:lnTo>
                    <a:pt x="1425" y="1492"/>
                  </a:lnTo>
                  <a:lnTo>
                    <a:pt x="1419" y="1430"/>
                  </a:lnTo>
                  <a:lnTo>
                    <a:pt x="1415" y="1374"/>
                  </a:lnTo>
                  <a:lnTo>
                    <a:pt x="1411" y="1347"/>
                  </a:lnTo>
                  <a:lnTo>
                    <a:pt x="1411" y="1347"/>
                  </a:lnTo>
                  <a:lnTo>
                    <a:pt x="1398" y="1289"/>
                  </a:lnTo>
                  <a:lnTo>
                    <a:pt x="1388" y="1250"/>
                  </a:lnTo>
                  <a:lnTo>
                    <a:pt x="1384" y="1237"/>
                  </a:lnTo>
                  <a:lnTo>
                    <a:pt x="1380" y="1231"/>
                  </a:lnTo>
                  <a:lnTo>
                    <a:pt x="1380" y="1231"/>
                  </a:lnTo>
                  <a:lnTo>
                    <a:pt x="1376" y="1225"/>
                  </a:lnTo>
                  <a:lnTo>
                    <a:pt x="1371" y="1216"/>
                  </a:lnTo>
                  <a:lnTo>
                    <a:pt x="1359" y="1185"/>
                  </a:lnTo>
                  <a:lnTo>
                    <a:pt x="1342" y="1148"/>
                  </a:lnTo>
                  <a:lnTo>
                    <a:pt x="1326" y="1115"/>
                  </a:lnTo>
                  <a:lnTo>
                    <a:pt x="1326" y="1115"/>
                  </a:lnTo>
                  <a:lnTo>
                    <a:pt x="1303" y="1078"/>
                  </a:lnTo>
                  <a:lnTo>
                    <a:pt x="1274" y="1030"/>
                  </a:lnTo>
                  <a:lnTo>
                    <a:pt x="1247" y="986"/>
                  </a:lnTo>
                  <a:lnTo>
                    <a:pt x="1238" y="966"/>
                  </a:lnTo>
                  <a:lnTo>
                    <a:pt x="1234" y="953"/>
                  </a:lnTo>
                  <a:lnTo>
                    <a:pt x="1234" y="953"/>
                  </a:lnTo>
                  <a:lnTo>
                    <a:pt x="1230" y="937"/>
                  </a:lnTo>
                  <a:lnTo>
                    <a:pt x="1222" y="916"/>
                  </a:lnTo>
                  <a:lnTo>
                    <a:pt x="1201" y="862"/>
                  </a:lnTo>
                  <a:lnTo>
                    <a:pt x="1188" y="835"/>
                  </a:lnTo>
                  <a:lnTo>
                    <a:pt x="1174" y="808"/>
                  </a:lnTo>
                  <a:lnTo>
                    <a:pt x="1161" y="784"/>
                  </a:lnTo>
                  <a:lnTo>
                    <a:pt x="1149" y="767"/>
                  </a:lnTo>
                  <a:lnTo>
                    <a:pt x="1149" y="767"/>
                  </a:lnTo>
                  <a:lnTo>
                    <a:pt x="1135" y="754"/>
                  </a:lnTo>
                  <a:lnTo>
                    <a:pt x="1122" y="740"/>
                  </a:lnTo>
                  <a:lnTo>
                    <a:pt x="1091" y="713"/>
                  </a:lnTo>
                  <a:lnTo>
                    <a:pt x="1074" y="701"/>
                  </a:lnTo>
                  <a:lnTo>
                    <a:pt x="1058" y="692"/>
                  </a:lnTo>
                  <a:lnTo>
                    <a:pt x="1045" y="686"/>
                  </a:lnTo>
                  <a:lnTo>
                    <a:pt x="1033" y="682"/>
                  </a:lnTo>
                  <a:lnTo>
                    <a:pt x="1033" y="682"/>
                  </a:lnTo>
                  <a:lnTo>
                    <a:pt x="1020" y="678"/>
                  </a:lnTo>
                  <a:lnTo>
                    <a:pt x="1003" y="672"/>
                  </a:lnTo>
                  <a:lnTo>
                    <a:pt x="964" y="657"/>
                  </a:lnTo>
                  <a:lnTo>
                    <a:pt x="910" y="636"/>
                  </a:lnTo>
                  <a:lnTo>
                    <a:pt x="910" y="636"/>
                  </a:lnTo>
                  <a:close/>
                  <a:moveTo>
                    <a:pt x="810" y="628"/>
                  </a:moveTo>
                  <a:lnTo>
                    <a:pt x="810" y="628"/>
                  </a:lnTo>
                  <a:lnTo>
                    <a:pt x="816" y="628"/>
                  </a:lnTo>
                  <a:lnTo>
                    <a:pt x="810" y="628"/>
                  </a:lnTo>
                  <a:close/>
                  <a:moveTo>
                    <a:pt x="1149" y="1834"/>
                  </a:moveTo>
                  <a:lnTo>
                    <a:pt x="1149" y="1834"/>
                  </a:lnTo>
                  <a:lnTo>
                    <a:pt x="1153" y="1826"/>
                  </a:lnTo>
                  <a:lnTo>
                    <a:pt x="1161" y="1811"/>
                  </a:lnTo>
                  <a:lnTo>
                    <a:pt x="1170" y="1790"/>
                  </a:lnTo>
                  <a:lnTo>
                    <a:pt x="1182" y="1759"/>
                  </a:lnTo>
                  <a:lnTo>
                    <a:pt x="1195" y="1718"/>
                  </a:lnTo>
                  <a:lnTo>
                    <a:pt x="1205" y="1666"/>
                  </a:lnTo>
                  <a:lnTo>
                    <a:pt x="1211" y="1635"/>
                  </a:lnTo>
                  <a:lnTo>
                    <a:pt x="1215" y="1602"/>
                  </a:lnTo>
                  <a:lnTo>
                    <a:pt x="1216" y="1565"/>
                  </a:lnTo>
                  <a:lnTo>
                    <a:pt x="1218" y="1525"/>
                  </a:lnTo>
                  <a:lnTo>
                    <a:pt x="1218" y="1525"/>
                  </a:lnTo>
                  <a:lnTo>
                    <a:pt x="1220" y="1451"/>
                  </a:lnTo>
                  <a:lnTo>
                    <a:pt x="1224" y="1395"/>
                  </a:lnTo>
                  <a:lnTo>
                    <a:pt x="1228" y="1322"/>
                  </a:lnTo>
                  <a:lnTo>
                    <a:pt x="1228" y="1293"/>
                  </a:lnTo>
                  <a:lnTo>
                    <a:pt x="1228" y="1268"/>
                  </a:lnTo>
                  <a:lnTo>
                    <a:pt x="1224" y="1237"/>
                  </a:lnTo>
                  <a:lnTo>
                    <a:pt x="1218" y="1200"/>
                  </a:lnTo>
                  <a:lnTo>
                    <a:pt x="1218" y="1200"/>
                  </a:lnTo>
                  <a:lnTo>
                    <a:pt x="1205" y="1127"/>
                  </a:lnTo>
                  <a:lnTo>
                    <a:pt x="1195" y="1072"/>
                  </a:lnTo>
                  <a:lnTo>
                    <a:pt x="1188" y="1049"/>
                  </a:lnTo>
                  <a:lnTo>
                    <a:pt x="1182" y="1030"/>
                  </a:lnTo>
                  <a:lnTo>
                    <a:pt x="1174" y="1011"/>
                  </a:lnTo>
                  <a:lnTo>
                    <a:pt x="1164" y="991"/>
                  </a:lnTo>
                  <a:lnTo>
                    <a:pt x="1164" y="991"/>
                  </a:lnTo>
                  <a:lnTo>
                    <a:pt x="1087" y="860"/>
                  </a:lnTo>
                  <a:lnTo>
                    <a:pt x="1033" y="767"/>
                  </a:lnTo>
                  <a:lnTo>
                    <a:pt x="1033" y="767"/>
                  </a:lnTo>
                  <a:lnTo>
                    <a:pt x="1062" y="827"/>
                  </a:lnTo>
                  <a:lnTo>
                    <a:pt x="1083" y="875"/>
                  </a:lnTo>
                  <a:lnTo>
                    <a:pt x="1091" y="893"/>
                  </a:lnTo>
                  <a:lnTo>
                    <a:pt x="1095" y="906"/>
                  </a:lnTo>
                  <a:lnTo>
                    <a:pt x="1095" y="906"/>
                  </a:lnTo>
                  <a:lnTo>
                    <a:pt x="1122" y="1018"/>
                  </a:lnTo>
                  <a:lnTo>
                    <a:pt x="1137" y="1086"/>
                  </a:lnTo>
                  <a:lnTo>
                    <a:pt x="1145" y="1111"/>
                  </a:lnTo>
                  <a:lnTo>
                    <a:pt x="1149" y="1123"/>
                  </a:lnTo>
                  <a:lnTo>
                    <a:pt x="1149" y="1123"/>
                  </a:lnTo>
                  <a:lnTo>
                    <a:pt x="1164" y="1146"/>
                  </a:lnTo>
                  <a:lnTo>
                    <a:pt x="1174" y="1159"/>
                  </a:lnTo>
                  <a:lnTo>
                    <a:pt x="1178" y="1167"/>
                  </a:lnTo>
                  <a:lnTo>
                    <a:pt x="1180" y="1177"/>
                  </a:lnTo>
                  <a:lnTo>
                    <a:pt x="1180" y="1177"/>
                  </a:lnTo>
                  <a:lnTo>
                    <a:pt x="1189" y="1235"/>
                  </a:lnTo>
                  <a:lnTo>
                    <a:pt x="1193" y="1268"/>
                  </a:lnTo>
                  <a:lnTo>
                    <a:pt x="1195" y="1293"/>
                  </a:lnTo>
                  <a:lnTo>
                    <a:pt x="1195" y="1293"/>
                  </a:lnTo>
                  <a:lnTo>
                    <a:pt x="1193" y="1353"/>
                  </a:lnTo>
                  <a:lnTo>
                    <a:pt x="1191" y="1389"/>
                  </a:lnTo>
                  <a:lnTo>
                    <a:pt x="1193" y="1405"/>
                  </a:lnTo>
                  <a:lnTo>
                    <a:pt x="1195" y="1417"/>
                  </a:lnTo>
                  <a:lnTo>
                    <a:pt x="1195" y="1417"/>
                  </a:lnTo>
                  <a:lnTo>
                    <a:pt x="1197" y="1428"/>
                  </a:lnTo>
                  <a:lnTo>
                    <a:pt x="1199" y="1442"/>
                  </a:lnTo>
                  <a:lnTo>
                    <a:pt x="1197" y="1476"/>
                  </a:lnTo>
                  <a:lnTo>
                    <a:pt x="1193" y="1511"/>
                  </a:lnTo>
                  <a:lnTo>
                    <a:pt x="1188" y="1548"/>
                  </a:lnTo>
                  <a:lnTo>
                    <a:pt x="1188" y="1548"/>
                  </a:lnTo>
                  <a:lnTo>
                    <a:pt x="1178" y="1618"/>
                  </a:lnTo>
                  <a:lnTo>
                    <a:pt x="1174" y="1648"/>
                  </a:lnTo>
                  <a:lnTo>
                    <a:pt x="1172" y="1672"/>
                  </a:lnTo>
                  <a:lnTo>
                    <a:pt x="1172" y="1672"/>
                  </a:lnTo>
                  <a:lnTo>
                    <a:pt x="1168" y="1710"/>
                  </a:lnTo>
                  <a:lnTo>
                    <a:pt x="1161" y="1766"/>
                  </a:lnTo>
                  <a:lnTo>
                    <a:pt x="1149" y="1834"/>
                  </a:lnTo>
                  <a:lnTo>
                    <a:pt x="1149" y="1834"/>
                  </a:lnTo>
                  <a:close/>
                  <a:moveTo>
                    <a:pt x="1118" y="1447"/>
                  </a:moveTo>
                  <a:lnTo>
                    <a:pt x="1118" y="1447"/>
                  </a:lnTo>
                  <a:lnTo>
                    <a:pt x="1101" y="1345"/>
                  </a:lnTo>
                  <a:lnTo>
                    <a:pt x="1087" y="1260"/>
                  </a:lnTo>
                  <a:lnTo>
                    <a:pt x="1080" y="1192"/>
                  </a:lnTo>
                  <a:lnTo>
                    <a:pt x="1080" y="1192"/>
                  </a:lnTo>
                  <a:lnTo>
                    <a:pt x="1072" y="1088"/>
                  </a:lnTo>
                  <a:lnTo>
                    <a:pt x="1066" y="1038"/>
                  </a:lnTo>
                  <a:lnTo>
                    <a:pt x="1062" y="1013"/>
                  </a:lnTo>
                  <a:lnTo>
                    <a:pt x="1056" y="991"/>
                  </a:lnTo>
                  <a:lnTo>
                    <a:pt x="1056" y="991"/>
                  </a:lnTo>
                  <a:lnTo>
                    <a:pt x="1047" y="968"/>
                  </a:lnTo>
                  <a:lnTo>
                    <a:pt x="1033" y="941"/>
                  </a:lnTo>
                  <a:lnTo>
                    <a:pt x="1016" y="912"/>
                  </a:lnTo>
                  <a:lnTo>
                    <a:pt x="1001" y="885"/>
                  </a:lnTo>
                  <a:lnTo>
                    <a:pt x="970" y="841"/>
                  </a:lnTo>
                  <a:lnTo>
                    <a:pt x="956" y="821"/>
                  </a:lnTo>
                  <a:lnTo>
                    <a:pt x="956" y="821"/>
                  </a:lnTo>
                  <a:lnTo>
                    <a:pt x="991" y="906"/>
                  </a:lnTo>
                  <a:lnTo>
                    <a:pt x="1016" y="968"/>
                  </a:lnTo>
                  <a:lnTo>
                    <a:pt x="1024" y="993"/>
                  </a:lnTo>
                  <a:lnTo>
                    <a:pt x="1026" y="1007"/>
                  </a:lnTo>
                  <a:lnTo>
                    <a:pt x="1026" y="1007"/>
                  </a:lnTo>
                  <a:lnTo>
                    <a:pt x="1026" y="1020"/>
                  </a:lnTo>
                  <a:lnTo>
                    <a:pt x="1029" y="1045"/>
                  </a:lnTo>
                  <a:lnTo>
                    <a:pt x="1041" y="1111"/>
                  </a:lnTo>
                  <a:lnTo>
                    <a:pt x="1056" y="1200"/>
                  </a:lnTo>
                  <a:lnTo>
                    <a:pt x="1118" y="1447"/>
                  </a:lnTo>
                  <a:close/>
                  <a:moveTo>
                    <a:pt x="1141" y="1200"/>
                  </a:moveTo>
                  <a:lnTo>
                    <a:pt x="1141" y="1200"/>
                  </a:lnTo>
                  <a:lnTo>
                    <a:pt x="1139" y="1204"/>
                  </a:lnTo>
                  <a:lnTo>
                    <a:pt x="1137" y="1216"/>
                  </a:lnTo>
                  <a:lnTo>
                    <a:pt x="1135" y="1254"/>
                  </a:lnTo>
                  <a:lnTo>
                    <a:pt x="1134" y="1308"/>
                  </a:lnTo>
                  <a:lnTo>
                    <a:pt x="1134" y="1447"/>
                  </a:lnTo>
                  <a:lnTo>
                    <a:pt x="1134" y="1556"/>
                  </a:lnTo>
                  <a:lnTo>
                    <a:pt x="1141" y="1618"/>
                  </a:lnTo>
                  <a:lnTo>
                    <a:pt x="1141" y="1618"/>
                  </a:lnTo>
                  <a:lnTo>
                    <a:pt x="1145" y="1596"/>
                  </a:lnTo>
                  <a:lnTo>
                    <a:pt x="1157" y="1540"/>
                  </a:lnTo>
                  <a:lnTo>
                    <a:pt x="1157" y="1540"/>
                  </a:lnTo>
                  <a:lnTo>
                    <a:pt x="1162" y="1505"/>
                  </a:lnTo>
                  <a:lnTo>
                    <a:pt x="1164" y="1473"/>
                  </a:lnTo>
                  <a:lnTo>
                    <a:pt x="1166" y="1446"/>
                  </a:lnTo>
                  <a:lnTo>
                    <a:pt x="1164" y="1424"/>
                  </a:lnTo>
                  <a:lnTo>
                    <a:pt x="1164" y="1424"/>
                  </a:lnTo>
                  <a:lnTo>
                    <a:pt x="1159" y="1364"/>
                  </a:lnTo>
                  <a:lnTo>
                    <a:pt x="1157" y="1328"/>
                  </a:lnTo>
                  <a:lnTo>
                    <a:pt x="1157" y="1293"/>
                  </a:lnTo>
                  <a:lnTo>
                    <a:pt x="1157" y="1293"/>
                  </a:lnTo>
                  <a:lnTo>
                    <a:pt x="1157" y="1277"/>
                  </a:lnTo>
                  <a:lnTo>
                    <a:pt x="1157" y="1262"/>
                  </a:lnTo>
                  <a:lnTo>
                    <a:pt x="1153" y="1231"/>
                  </a:lnTo>
                  <a:lnTo>
                    <a:pt x="1147" y="1210"/>
                  </a:lnTo>
                  <a:lnTo>
                    <a:pt x="1143" y="1204"/>
                  </a:lnTo>
                  <a:lnTo>
                    <a:pt x="1141" y="1200"/>
                  </a:lnTo>
                  <a:lnTo>
                    <a:pt x="1141" y="1200"/>
                  </a:lnTo>
                  <a:close/>
                  <a:moveTo>
                    <a:pt x="825" y="728"/>
                  </a:moveTo>
                  <a:lnTo>
                    <a:pt x="825" y="728"/>
                  </a:lnTo>
                  <a:lnTo>
                    <a:pt x="871" y="829"/>
                  </a:lnTo>
                  <a:lnTo>
                    <a:pt x="871" y="829"/>
                  </a:lnTo>
                  <a:lnTo>
                    <a:pt x="887" y="881"/>
                  </a:lnTo>
                  <a:lnTo>
                    <a:pt x="893" y="899"/>
                  </a:lnTo>
                  <a:lnTo>
                    <a:pt x="898" y="916"/>
                  </a:lnTo>
                  <a:lnTo>
                    <a:pt x="908" y="931"/>
                  </a:lnTo>
                  <a:lnTo>
                    <a:pt x="918" y="945"/>
                  </a:lnTo>
                  <a:lnTo>
                    <a:pt x="918" y="945"/>
                  </a:lnTo>
                  <a:lnTo>
                    <a:pt x="929" y="958"/>
                  </a:lnTo>
                  <a:lnTo>
                    <a:pt x="941" y="978"/>
                  </a:lnTo>
                  <a:lnTo>
                    <a:pt x="964" y="1016"/>
                  </a:lnTo>
                  <a:lnTo>
                    <a:pt x="979" y="1051"/>
                  </a:lnTo>
                  <a:lnTo>
                    <a:pt x="985" y="1059"/>
                  </a:lnTo>
                  <a:lnTo>
                    <a:pt x="987" y="1061"/>
                  </a:lnTo>
                  <a:lnTo>
                    <a:pt x="987" y="1061"/>
                  </a:lnTo>
                  <a:lnTo>
                    <a:pt x="987" y="1016"/>
                  </a:lnTo>
                  <a:lnTo>
                    <a:pt x="983" y="987"/>
                  </a:lnTo>
                  <a:lnTo>
                    <a:pt x="981" y="976"/>
                  </a:lnTo>
                  <a:lnTo>
                    <a:pt x="979" y="968"/>
                  </a:lnTo>
                  <a:lnTo>
                    <a:pt x="979" y="968"/>
                  </a:lnTo>
                  <a:lnTo>
                    <a:pt x="960" y="935"/>
                  </a:lnTo>
                  <a:lnTo>
                    <a:pt x="949" y="916"/>
                  </a:lnTo>
                  <a:lnTo>
                    <a:pt x="941" y="899"/>
                  </a:lnTo>
                  <a:lnTo>
                    <a:pt x="941" y="899"/>
                  </a:lnTo>
                  <a:lnTo>
                    <a:pt x="933" y="877"/>
                  </a:lnTo>
                  <a:lnTo>
                    <a:pt x="927" y="848"/>
                  </a:lnTo>
                  <a:lnTo>
                    <a:pt x="918" y="813"/>
                  </a:lnTo>
                  <a:lnTo>
                    <a:pt x="825" y="728"/>
                  </a:lnTo>
                  <a:close/>
                  <a:moveTo>
                    <a:pt x="810" y="667"/>
                  </a:moveTo>
                  <a:lnTo>
                    <a:pt x="810" y="705"/>
                  </a:lnTo>
                  <a:lnTo>
                    <a:pt x="810" y="705"/>
                  </a:lnTo>
                  <a:lnTo>
                    <a:pt x="852" y="717"/>
                  </a:lnTo>
                  <a:lnTo>
                    <a:pt x="885" y="726"/>
                  </a:lnTo>
                  <a:lnTo>
                    <a:pt x="910" y="736"/>
                  </a:lnTo>
                  <a:lnTo>
                    <a:pt x="987" y="775"/>
                  </a:lnTo>
                  <a:lnTo>
                    <a:pt x="987" y="775"/>
                  </a:lnTo>
                  <a:lnTo>
                    <a:pt x="987" y="765"/>
                  </a:lnTo>
                  <a:lnTo>
                    <a:pt x="985" y="757"/>
                  </a:lnTo>
                  <a:lnTo>
                    <a:pt x="987" y="752"/>
                  </a:lnTo>
                  <a:lnTo>
                    <a:pt x="987" y="752"/>
                  </a:lnTo>
                  <a:lnTo>
                    <a:pt x="985" y="748"/>
                  </a:lnTo>
                  <a:lnTo>
                    <a:pt x="976" y="744"/>
                  </a:lnTo>
                  <a:lnTo>
                    <a:pt x="945" y="730"/>
                  </a:lnTo>
                  <a:lnTo>
                    <a:pt x="879" y="705"/>
                  </a:lnTo>
                  <a:lnTo>
                    <a:pt x="879" y="705"/>
                  </a:lnTo>
                  <a:lnTo>
                    <a:pt x="856" y="696"/>
                  </a:lnTo>
                  <a:lnTo>
                    <a:pt x="833" y="682"/>
                  </a:lnTo>
                  <a:lnTo>
                    <a:pt x="810" y="667"/>
                  </a:lnTo>
                  <a:lnTo>
                    <a:pt x="810" y="667"/>
                  </a:lnTo>
                  <a:close/>
                  <a:moveTo>
                    <a:pt x="1164" y="442"/>
                  </a:moveTo>
                  <a:lnTo>
                    <a:pt x="1164" y="442"/>
                  </a:lnTo>
                  <a:lnTo>
                    <a:pt x="1109" y="440"/>
                  </a:lnTo>
                  <a:lnTo>
                    <a:pt x="1055" y="437"/>
                  </a:lnTo>
                  <a:lnTo>
                    <a:pt x="1055" y="437"/>
                  </a:lnTo>
                  <a:lnTo>
                    <a:pt x="1078" y="440"/>
                  </a:lnTo>
                  <a:lnTo>
                    <a:pt x="1105" y="448"/>
                  </a:lnTo>
                  <a:lnTo>
                    <a:pt x="1132" y="458"/>
                  </a:lnTo>
                  <a:lnTo>
                    <a:pt x="1145" y="466"/>
                  </a:lnTo>
                  <a:lnTo>
                    <a:pt x="1157" y="473"/>
                  </a:lnTo>
                  <a:lnTo>
                    <a:pt x="1157" y="473"/>
                  </a:lnTo>
                  <a:lnTo>
                    <a:pt x="1178" y="487"/>
                  </a:lnTo>
                  <a:lnTo>
                    <a:pt x="1201" y="502"/>
                  </a:lnTo>
                  <a:lnTo>
                    <a:pt x="1215" y="510"/>
                  </a:lnTo>
                  <a:lnTo>
                    <a:pt x="1211" y="510"/>
                  </a:lnTo>
                  <a:lnTo>
                    <a:pt x="1201" y="506"/>
                  </a:lnTo>
                  <a:lnTo>
                    <a:pt x="1201" y="506"/>
                  </a:lnTo>
                  <a:lnTo>
                    <a:pt x="1189" y="504"/>
                  </a:lnTo>
                  <a:lnTo>
                    <a:pt x="1188" y="504"/>
                  </a:lnTo>
                  <a:lnTo>
                    <a:pt x="1197" y="512"/>
                  </a:lnTo>
                  <a:lnTo>
                    <a:pt x="1226" y="527"/>
                  </a:lnTo>
                  <a:lnTo>
                    <a:pt x="1226" y="527"/>
                  </a:lnTo>
                  <a:lnTo>
                    <a:pt x="1151" y="496"/>
                  </a:lnTo>
                  <a:lnTo>
                    <a:pt x="1099" y="473"/>
                  </a:lnTo>
                  <a:lnTo>
                    <a:pt x="1080" y="467"/>
                  </a:lnTo>
                  <a:lnTo>
                    <a:pt x="1072" y="466"/>
                  </a:lnTo>
                  <a:lnTo>
                    <a:pt x="1072" y="466"/>
                  </a:lnTo>
                  <a:lnTo>
                    <a:pt x="1045" y="464"/>
                  </a:lnTo>
                  <a:lnTo>
                    <a:pt x="995" y="456"/>
                  </a:lnTo>
                  <a:lnTo>
                    <a:pt x="972" y="454"/>
                  </a:lnTo>
                  <a:lnTo>
                    <a:pt x="956" y="456"/>
                  </a:lnTo>
                  <a:lnTo>
                    <a:pt x="952" y="456"/>
                  </a:lnTo>
                  <a:lnTo>
                    <a:pt x="952" y="458"/>
                  </a:lnTo>
                  <a:lnTo>
                    <a:pt x="956" y="462"/>
                  </a:lnTo>
                  <a:lnTo>
                    <a:pt x="964" y="466"/>
                  </a:lnTo>
                  <a:lnTo>
                    <a:pt x="964" y="466"/>
                  </a:lnTo>
                  <a:lnTo>
                    <a:pt x="983" y="473"/>
                  </a:lnTo>
                  <a:lnTo>
                    <a:pt x="1003" y="481"/>
                  </a:lnTo>
                  <a:lnTo>
                    <a:pt x="1037" y="491"/>
                  </a:lnTo>
                  <a:lnTo>
                    <a:pt x="1068" y="502"/>
                  </a:lnTo>
                  <a:lnTo>
                    <a:pt x="1085" y="510"/>
                  </a:lnTo>
                  <a:lnTo>
                    <a:pt x="1103" y="520"/>
                  </a:lnTo>
                  <a:lnTo>
                    <a:pt x="1103" y="520"/>
                  </a:lnTo>
                  <a:lnTo>
                    <a:pt x="1118" y="527"/>
                  </a:lnTo>
                  <a:lnTo>
                    <a:pt x="1130" y="533"/>
                  </a:lnTo>
                  <a:lnTo>
                    <a:pt x="1147" y="539"/>
                  </a:lnTo>
                  <a:lnTo>
                    <a:pt x="1155" y="541"/>
                  </a:lnTo>
                  <a:lnTo>
                    <a:pt x="1162" y="545"/>
                  </a:lnTo>
                  <a:lnTo>
                    <a:pt x="1174" y="553"/>
                  </a:lnTo>
                  <a:lnTo>
                    <a:pt x="1188" y="566"/>
                  </a:lnTo>
                  <a:lnTo>
                    <a:pt x="1188" y="566"/>
                  </a:lnTo>
                  <a:lnTo>
                    <a:pt x="1203" y="580"/>
                  </a:lnTo>
                  <a:lnTo>
                    <a:pt x="1215" y="589"/>
                  </a:lnTo>
                  <a:lnTo>
                    <a:pt x="1236" y="599"/>
                  </a:lnTo>
                  <a:lnTo>
                    <a:pt x="1241" y="605"/>
                  </a:lnTo>
                  <a:lnTo>
                    <a:pt x="1247" y="611"/>
                  </a:lnTo>
                  <a:lnTo>
                    <a:pt x="1253" y="618"/>
                  </a:lnTo>
                  <a:lnTo>
                    <a:pt x="1257" y="628"/>
                  </a:lnTo>
                  <a:lnTo>
                    <a:pt x="1257" y="628"/>
                  </a:lnTo>
                  <a:lnTo>
                    <a:pt x="1263" y="640"/>
                  </a:lnTo>
                  <a:lnTo>
                    <a:pt x="1270" y="651"/>
                  </a:lnTo>
                  <a:lnTo>
                    <a:pt x="1290" y="670"/>
                  </a:lnTo>
                  <a:lnTo>
                    <a:pt x="1299" y="680"/>
                  </a:lnTo>
                  <a:lnTo>
                    <a:pt x="1311" y="692"/>
                  </a:lnTo>
                  <a:lnTo>
                    <a:pt x="1319" y="705"/>
                  </a:lnTo>
                  <a:lnTo>
                    <a:pt x="1326" y="721"/>
                  </a:lnTo>
                  <a:lnTo>
                    <a:pt x="1326" y="721"/>
                  </a:lnTo>
                  <a:lnTo>
                    <a:pt x="1351" y="798"/>
                  </a:lnTo>
                  <a:lnTo>
                    <a:pt x="1373" y="860"/>
                  </a:lnTo>
                  <a:lnTo>
                    <a:pt x="1373" y="860"/>
                  </a:lnTo>
                  <a:lnTo>
                    <a:pt x="1376" y="870"/>
                  </a:lnTo>
                  <a:lnTo>
                    <a:pt x="1382" y="879"/>
                  </a:lnTo>
                  <a:lnTo>
                    <a:pt x="1398" y="899"/>
                  </a:lnTo>
                  <a:lnTo>
                    <a:pt x="1413" y="918"/>
                  </a:lnTo>
                  <a:lnTo>
                    <a:pt x="1427" y="937"/>
                  </a:lnTo>
                  <a:lnTo>
                    <a:pt x="1427" y="937"/>
                  </a:lnTo>
                  <a:lnTo>
                    <a:pt x="1438" y="958"/>
                  </a:lnTo>
                  <a:lnTo>
                    <a:pt x="1450" y="984"/>
                  </a:lnTo>
                  <a:lnTo>
                    <a:pt x="1473" y="1030"/>
                  </a:lnTo>
                  <a:lnTo>
                    <a:pt x="1473" y="1030"/>
                  </a:lnTo>
                  <a:lnTo>
                    <a:pt x="1484" y="1059"/>
                  </a:lnTo>
                  <a:lnTo>
                    <a:pt x="1498" y="1100"/>
                  </a:lnTo>
                  <a:lnTo>
                    <a:pt x="1511" y="1144"/>
                  </a:lnTo>
                  <a:lnTo>
                    <a:pt x="1519" y="1177"/>
                  </a:lnTo>
                  <a:lnTo>
                    <a:pt x="1519" y="1177"/>
                  </a:lnTo>
                  <a:lnTo>
                    <a:pt x="1523" y="1200"/>
                  </a:lnTo>
                  <a:lnTo>
                    <a:pt x="1525" y="1223"/>
                  </a:lnTo>
                  <a:lnTo>
                    <a:pt x="1527" y="1262"/>
                  </a:lnTo>
                  <a:lnTo>
                    <a:pt x="1527" y="1262"/>
                  </a:lnTo>
                  <a:lnTo>
                    <a:pt x="1536" y="1355"/>
                  </a:lnTo>
                  <a:lnTo>
                    <a:pt x="1544" y="1409"/>
                  </a:lnTo>
                  <a:lnTo>
                    <a:pt x="1550" y="1440"/>
                  </a:lnTo>
                  <a:lnTo>
                    <a:pt x="1550" y="1440"/>
                  </a:lnTo>
                  <a:lnTo>
                    <a:pt x="1554" y="1463"/>
                  </a:lnTo>
                  <a:lnTo>
                    <a:pt x="1559" y="1504"/>
                  </a:lnTo>
                  <a:lnTo>
                    <a:pt x="1565" y="1556"/>
                  </a:lnTo>
                  <a:lnTo>
                    <a:pt x="1565" y="1556"/>
                  </a:lnTo>
                  <a:lnTo>
                    <a:pt x="1565" y="1498"/>
                  </a:lnTo>
                  <a:lnTo>
                    <a:pt x="1567" y="1453"/>
                  </a:lnTo>
                  <a:lnTo>
                    <a:pt x="1565" y="1424"/>
                  </a:lnTo>
                  <a:lnTo>
                    <a:pt x="1565" y="1424"/>
                  </a:lnTo>
                  <a:lnTo>
                    <a:pt x="1565" y="1401"/>
                  </a:lnTo>
                  <a:lnTo>
                    <a:pt x="1565" y="1364"/>
                  </a:lnTo>
                  <a:lnTo>
                    <a:pt x="1569" y="1328"/>
                  </a:lnTo>
                  <a:lnTo>
                    <a:pt x="1573" y="1293"/>
                  </a:lnTo>
                  <a:lnTo>
                    <a:pt x="1573" y="1293"/>
                  </a:lnTo>
                  <a:lnTo>
                    <a:pt x="1588" y="1217"/>
                  </a:lnTo>
                  <a:lnTo>
                    <a:pt x="1594" y="1179"/>
                  </a:lnTo>
                  <a:lnTo>
                    <a:pt x="1596" y="1154"/>
                  </a:lnTo>
                  <a:lnTo>
                    <a:pt x="1596" y="1154"/>
                  </a:lnTo>
                  <a:lnTo>
                    <a:pt x="1594" y="1130"/>
                  </a:lnTo>
                  <a:lnTo>
                    <a:pt x="1586" y="1103"/>
                  </a:lnTo>
                  <a:lnTo>
                    <a:pt x="1577" y="1074"/>
                  </a:lnTo>
                  <a:lnTo>
                    <a:pt x="1571" y="1063"/>
                  </a:lnTo>
                  <a:lnTo>
                    <a:pt x="1565" y="1053"/>
                  </a:lnTo>
                  <a:lnTo>
                    <a:pt x="1565" y="1053"/>
                  </a:lnTo>
                  <a:lnTo>
                    <a:pt x="1550" y="1032"/>
                  </a:lnTo>
                  <a:lnTo>
                    <a:pt x="1529" y="1007"/>
                  </a:lnTo>
                  <a:lnTo>
                    <a:pt x="1507" y="982"/>
                  </a:lnTo>
                  <a:lnTo>
                    <a:pt x="1500" y="970"/>
                  </a:lnTo>
                  <a:lnTo>
                    <a:pt x="1496" y="960"/>
                  </a:lnTo>
                  <a:lnTo>
                    <a:pt x="1496" y="960"/>
                  </a:lnTo>
                  <a:lnTo>
                    <a:pt x="1492" y="953"/>
                  </a:lnTo>
                  <a:lnTo>
                    <a:pt x="1488" y="949"/>
                  </a:lnTo>
                  <a:lnTo>
                    <a:pt x="1477" y="939"/>
                  </a:lnTo>
                  <a:lnTo>
                    <a:pt x="1473" y="933"/>
                  </a:lnTo>
                  <a:lnTo>
                    <a:pt x="1467" y="922"/>
                  </a:lnTo>
                  <a:lnTo>
                    <a:pt x="1461" y="906"/>
                  </a:lnTo>
                  <a:lnTo>
                    <a:pt x="1457" y="883"/>
                  </a:lnTo>
                  <a:lnTo>
                    <a:pt x="1457" y="883"/>
                  </a:lnTo>
                  <a:lnTo>
                    <a:pt x="1452" y="854"/>
                  </a:lnTo>
                  <a:lnTo>
                    <a:pt x="1440" y="823"/>
                  </a:lnTo>
                  <a:lnTo>
                    <a:pt x="1427" y="792"/>
                  </a:lnTo>
                  <a:lnTo>
                    <a:pt x="1413" y="761"/>
                  </a:lnTo>
                  <a:lnTo>
                    <a:pt x="1386" y="709"/>
                  </a:lnTo>
                  <a:lnTo>
                    <a:pt x="1376" y="692"/>
                  </a:lnTo>
                  <a:lnTo>
                    <a:pt x="1373" y="682"/>
                  </a:lnTo>
                  <a:lnTo>
                    <a:pt x="1373" y="682"/>
                  </a:lnTo>
                  <a:lnTo>
                    <a:pt x="1367" y="663"/>
                  </a:lnTo>
                  <a:lnTo>
                    <a:pt x="1359" y="634"/>
                  </a:lnTo>
                  <a:lnTo>
                    <a:pt x="1347" y="609"/>
                  </a:lnTo>
                  <a:lnTo>
                    <a:pt x="1344" y="601"/>
                  </a:lnTo>
                  <a:lnTo>
                    <a:pt x="1342" y="597"/>
                  </a:lnTo>
                  <a:lnTo>
                    <a:pt x="1342" y="597"/>
                  </a:lnTo>
                  <a:lnTo>
                    <a:pt x="1330" y="587"/>
                  </a:lnTo>
                  <a:lnTo>
                    <a:pt x="1311" y="564"/>
                  </a:lnTo>
                  <a:lnTo>
                    <a:pt x="1288" y="539"/>
                  </a:lnTo>
                  <a:lnTo>
                    <a:pt x="1272" y="520"/>
                  </a:lnTo>
                  <a:lnTo>
                    <a:pt x="1272" y="520"/>
                  </a:lnTo>
                  <a:lnTo>
                    <a:pt x="1268" y="514"/>
                  </a:lnTo>
                  <a:lnTo>
                    <a:pt x="1268" y="510"/>
                  </a:lnTo>
                  <a:lnTo>
                    <a:pt x="1268" y="502"/>
                  </a:lnTo>
                  <a:lnTo>
                    <a:pt x="1268" y="498"/>
                  </a:lnTo>
                  <a:lnTo>
                    <a:pt x="1265" y="495"/>
                  </a:lnTo>
                  <a:lnTo>
                    <a:pt x="1259" y="489"/>
                  </a:lnTo>
                  <a:lnTo>
                    <a:pt x="1249" y="481"/>
                  </a:lnTo>
                  <a:lnTo>
                    <a:pt x="1249" y="481"/>
                  </a:lnTo>
                  <a:lnTo>
                    <a:pt x="1230" y="466"/>
                  </a:lnTo>
                  <a:lnTo>
                    <a:pt x="1215" y="452"/>
                  </a:lnTo>
                  <a:lnTo>
                    <a:pt x="1207" y="448"/>
                  </a:lnTo>
                  <a:lnTo>
                    <a:pt x="1195" y="444"/>
                  </a:lnTo>
                  <a:lnTo>
                    <a:pt x="1182" y="442"/>
                  </a:lnTo>
                  <a:lnTo>
                    <a:pt x="1164" y="442"/>
                  </a:lnTo>
                  <a:lnTo>
                    <a:pt x="1164" y="442"/>
                  </a:lnTo>
                  <a:close/>
                  <a:moveTo>
                    <a:pt x="1018" y="435"/>
                  </a:moveTo>
                  <a:lnTo>
                    <a:pt x="1018" y="435"/>
                  </a:lnTo>
                  <a:lnTo>
                    <a:pt x="1055" y="437"/>
                  </a:lnTo>
                  <a:lnTo>
                    <a:pt x="1055" y="437"/>
                  </a:lnTo>
                  <a:lnTo>
                    <a:pt x="1028" y="435"/>
                  </a:lnTo>
                  <a:lnTo>
                    <a:pt x="1018" y="435"/>
                  </a:lnTo>
                  <a:lnTo>
                    <a:pt x="1018" y="435"/>
                  </a:lnTo>
                  <a:close/>
                  <a:moveTo>
                    <a:pt x="1003" y="574"/>
                  </a:moveTo>
                  <a:lnTo>
                    <a:pt x="1003" y="574"/>
                  </a:lnTo>
                  <a:lnTo>
                    <a:pt x="1029" y="585"/>
                  </a:lnTo>
                  <a:lnTo>
                    <a:pt x="1082" y="611"/>
                  </a:lnTo>
                  <a:lnTo>
                    <a:pt x="1109" y="628"/>
                  </a:lnTo>
                  <a:lnTo>
                    <a:pt x="1135" y="643"/>
                  </a:lnTo>
                  <a:lnTo>
                    <a:pt x="1159" y="659"/>
                  </a:lnTo>
                  <a:lnTo>
                    <a:pt x="1166" y="667"/>
                  </a:lnTo>
                  <a:lnTo>
                    <a:pt x="1172" y="674"/>
                  </a:lnTo>
                  <a:lnTo>
                    <a:pt x="1172" y="674"/>
                  </a:lnTo>
                  <a:lnTo>
                    <a:pt x="1180" y="684"/>
                  </a:lnTo>
                  <a:lnTo>
                    <a:pt x="1186" y="686"/>
                  </a:lnTo>
                  <a:lnTo>
                    <a:pt x="1191" y="686"/>
                  </a:lnTo>
                  <a:lnTo>
                    <a:pt x="1195" y="684"/>
                  </a:lnTo>
                  <a:lnTo>
                    <a:pt x="1199" y="684"/>
                  </a:lnTo>
                  <a:lnTo>
                    <a:pt x="1205" y="690"/>
                  </a:lnTo>
                  <a:lnTo>
                    <a:pt x="1211" y="703"/>
                  </a:lnTo>
                  <a:lnTo>
                    <a:pt x="1218" y="728"/>
                  </a:lnTo>
                  <a:lnTo>
                    <a:pt x="1218" y="728"/>
                  </a:lnTo>
                  <a:lnTo>
                    <a:pt x="1228" y="757"/>
                  </a:lnTo>
                  <a:lnTo>
                    <a:pt x="1240" y="784"/>
                  </a:lnTo>
                  <a:lnTo>
                    <a:pt x="1251" y="806"/>
                  </a:lnTo>
                  <a:lnTo>
                    <a:pt x="1261" y="827"/>
                  </a:lnTo>
                  <a:lnTo>
                    <a:pt x="1278" y="856"/>
                  </a:lnTo>
                  <a:lnTo>
                    <a:pt x="1284" y="868"/>
                  </a:lnTo>
                  <a:lnTo>
                    <a:pt x="1288" y="875"/>
                  </a:lnTo>
                  <a:lnTo>
                    <a:pt x="1288" y="875"/>
                  </a:lnTo>
                  <a:lnTo>
                    <a:pt x="1317" y="958"/>
                  </a:lnTo>
                  <a:lnTo>
                    <a:pt x="1332" y="1009"/>
                  </a:lnTo>
                  <a:lnTo>
                    <a:pt x="1342" y="1038"/>
                  </a:lnTo>
                  <a:lnTo>
                    <a:pt x="1342" y="1038"/>
                  </a:lnTo>
                  <a:lnTo>
                    <a:pt x="1346" y="1047"/>
                  </a:lnTo>
                  <a:lnTo>
                    <a:pt x="1357" y="1065"/>
                  </a:lnTo>
                  <a:lnTo>
                    <a:pt x="1388" y="1113"/>
                  </a:lnTo>
                  <a:lnTo>
                    <a:pt x="1434" y="1185"/>
                  </a:lnTo>
                  <a:lnTo>
                    <a:pt x="1434" y="1185"/>
                  </a:lnTo>
                  <a:lnTo>
                    <a:pt x="1419" y="1130"/>
                  </a:lnTo>
                  <a:lnTo>
                    <a:pt x="1405" y="1088"/>
                  </a:lnTo>
                  <a:lnTo>
                    <a:pt x="1396" y="1061"/>
                  </a:lnTo>
                  <a:lnTo>
                    <a:pt x="1396" y="1061"/>
                  </a:lnTo>
                  <a:lnTo>
                    <a:pt x="1384" y="1026"/>
                  </a:lnTo>
                  <a:lnTo>
                    <a:pt x="1374" y="1001"/>
                  </a:lnTo>
                  <a:lnTo>
                    <a:pt x="1365" y="976"/>
                  </a:lnTo>
                  <a:lnTo>
                    <a:pt x="1365" y="976"/>
                  </a:lnTo>
                  <a:lnTo>
                    <a:pt x="1353" y="945"/>
                  </a:lnTo>
                  <a:lnTo>
                    <a:pt x="1346" y="908"/>
                  </a:lnTo>
                  <a:lnTo>
                    <a:pt x="1336" y="873"/>
                  </a:lnTo>
                  <a:lnTo>
                    <a:pt x="1326" y="844"/>
                  </a:lnTo>
                  <a:lnTo>
                    <a:pt x="1326" y="844"/>
                  </a:lnTo>
                  <a:lnTo>
                    <a:pt x="1299" y="783"/>
                  </a:lnTo>
                  <a:lnTo>
                    <a:pt x="1272" y="721"/>
                  </a:lnTo>
                  <a:lnTo>
                    <a:pt x="1272" y="721"/>
                  </a:lnTo>
                  <a:lnTo>
                    <a:pt x="1261" y="699"/>
                  </a:lnTo>
                  <a:lnTo>
                    <a:pt x="1247" y="682"/>
                  </a:lnTo>
                  <a:lnTo>
                    <a:pt x="1234" y="667"/>
                  </a:lnTo>
                  <a:lnTo>
                    <a:pt x="1234" y="667"/>
                  </a:lnTo>
                  <a:lnTo>
                    <a:pt x="1201" y="643"/>
                  </a:lnTo>
                  <a:lnTo>
                    <a:pt x="1174" y="628"/>
                  </a:lnTo>
                  <a:lnTo>
                    <a:pt x="1164" y="622"/>
                  </a:lnTo>
                  <a:lnTo>
                    <a:pt x="1157" y="620"/>
                  </a:lnTo>
                  <a:lnTo>
                    <a:pt x="1157" y="620"/>
                  </a:lnTo>
                  <a:lnTo>
                    <a:pt x="1145" y="618"/>
                  </a:lnTo>
                  <a:lnTo>
                    <a:pt x="1126" y="612"/>
                  </a:lnTo>
                  <a:lnTo>
                    <a:pt x="1072" y="597"/>
                  </a:lnTo>
                  <a:lnTo>
                    <a:pt x="1003" y="574"/>
                  </a:lnTo>
                  <a:lnTo>
                    <a:pt x="1003" y="574"/>
                  </a:lnTo>
                  <a:close/>
                  <a:moveTo>
                    <a:pt x="1303" y="381"/>
                  </a:moveTo>
                  <a:lnTo>
                    <a:pt x="1303" y="381"/>
                  </a:lnTo>
                  <a:lnTo>
                    <a:pt x="1336" y="408"/>
                  </a:lnTo>
                  <a:lnTo>
                    <a:pt x="1411" y="471"/>
                  </a:lnTo>
                  <a:lnTo>
                    <a:pt x="1452" y="508"/>
                  </a:lnTo>
                  <a:lnTo>
                    <a:pt x="1488" y="543"/>
                  </a:lnTo>
                  <a:lnTo>
                    <a:pt x="1517" y="574"/>
                  </a:lnTo>
                  <a:lnTo>
                    <a:pt x="1529" y="587"/>
                  </a:lnTo>
                  <a:lnTo>
                    <a:pt x="1534" y="597"/>
                  </a:lnTo>
                  <a:lnTo>
                    <a:pt x="1534" y="597"/>
                  </a:lnTo>
                  <a:lnTo>
                    <a:pt x="1554" y="640"/>
                  </a:lnTo>
                  <a:lnTo>
                    <a:pt x="1575" y="688"/>
                  </a:lnTo>
                  <a:lnTo>
                    <a:pt x="1592" y="738"/>
                  </a:lnTo>
                  <a:lnTo>
                    <a:pt x="1600" y="757"/>
                  </a:lnTo>
                  <a:lnTo>
                    <a:pt x="1604" y="775"/>
                  </a:lnTo>
                  <a:lnTo>
                    <a:pt x="1604" y="775"/>
                  </a:lnTo>
                  <a:lnTo>
                    <a:pt x="1608" y="802"/>
                  </a:lnTo>
                  <a:lnTo>
                    <a:pt x="1610" y="825"/>
                  </a:lnTo>
                  <a:lnTo>
                    <a:pt x="1615" y="848"/>
                  </a:lnTo>
                  <a:lnTo>
                    <a:pt x="1621" y="862"/>
                  </a:lnTo>
                  <a:lnTo>
                    <a:pt x="1627" y="875"/>
                  </a:lnTo>
                  <a:lnTo>
                    <a:pt x="1627" y="875"/>
                  </a:lnTo>
                  <a:lnTo>
                    <a:pt x="1639" y="895"/>
                  </a:lnTo>
                  <a:lnTo>
                    <a:pt x="1648" y="904"/>
                  </a:lnTo>
                  <a:lnTo>
                    <a:pt x="1654" y="920"/>
                  </a:lnTo>
                  <a:lnTo>
                    <a:pt x="1665" y="953"/>
                  </a:lnTo>
                  <a:lnTo>
                    <a:pt x="1665" y="953"/>
                  </a:lnTo>
                  <a:lnTo>
                    <a:pt x="1675" y="993"/>
                  </a:lnTo>
                  <a:lnTo>
                    <a:pt x="1681" y="1024"/>
                  </a:lnTo>
                  <a:lnTo>
                    <a:pt x="1689" y="1076"/>
                  </a:lnTo>
                  <a:lnTo>
                    <a:pt x="1689" y="1076"/>
                  </a:lnTo>
                  <a:lnTo>
                    <a:pt x="1698" y="1154"/>
                  </a:lnTo>
                  <a:lnTo>
                    <a:pt x="1702" y="1190"/>
                  </a:lnTo>
                  <a:lnTo>
                    <a:pt x="1704" y="1208"/>
                  </a:lnTo>
                  <a:lnTo>
                    <a:pt x="1704" y="1208"/>
                  </a:lnTo>
                  <a:lnTo>
                    <a:pt x="1702" y="1229"/>
                  </a:lnTo>
                  <a:lnTo>
                    <a:pt x="1696" y="1272"/>
                  </a:lnTo>
                  <a:lnTo>
                    <a:pt x="1689" y="1331"/>
                  </a:lnTo>
                  <a:lnTo>
                    <a:pt x="1689" y="1331"/>
                  </a:lnTo>
                  <a:lnTo>
                    <a:pt x="1696" y="1312"/>
                  </a:lnTo>
                  <a:lnTo>
                    <a:pt x="1712" y="1262"/>
                  </a:lnTo>
                  <a:lnTo>
                    <a:pt x="1721" y="1231"/>
                  </a:lnTo>
                  <a:lnTo>
                    <a:pt x="1729" y="1196"/>
                  </a:lnTo>
                  <a:lnTo>
                    <a:pt x="1733" y="1163"/>
                  </a:lnTo>
                  <a:lnTo>
                    <a:pt x="1735" y="1130"/>
                  </a:lnTo>
                  <a:lnTo>
                    <a:pt x="1735" y="1130"/>
                  </a:lnTo>
                  <a:lnTo>
                    <a:pt x="1733" y="1078"/>
                  </a:lnTo>
                  <a:lnTo>
                    <a:pt x="1729" y="1036"/>
                  </a:lnTo>
                  <a:lnTo>
                    <a:pt x="1723" y="995"/>
                  </a:lnTo>
                  <a:lnTo>
                    <a:pt x="1719" y="945"/>
                  </a:lnTo>
                  <a:lnTo>
                    <a:pt x="1719" y="945"/>
                  </a:lnTo>
                  <a:lnTo>
                    <a:pt x="1718" y="899"/>
                  </a:lnTo>
                  <a:lnTo>
                    <a:pt x="1718" y="871"/>
                  </a:lnTo>
                  <a:lnTo>
                    <a:pt x="1716" y="860"/>
                  </a:lnTo>
                  <a:lnTo>
                    <a:pt x="1712" y="848"/>
                  </a:lnTo>
                  <a:lnTo>
                    <a:pt x="1706" y="837"/>
                  </a:lnTo>
                  <a:lnTo>
                    <a:pt x="1696" y="821"/>
                  </a:lnTo>
                  <a:lnTo>
                    <a:pt x="1696" y="821"/>
                  </a:lnTo>
                  <a:lnTo>
                    <a:pt x="1675" y="786"/>
                  </a:lnTo>
                  <a:lnTo>
                    <a:pt x="1658" y="752"/>
                  </a:lnTo>
                  <a:lnTo>
                    <a:pt x="1658" y="752"/>
                  </a:lnTo>
                  <a:lnTo>
                    <a:pt x="1644" y="725"/>
                  </a:lnTo>
                  <a:lnTo>
                    <a:pt x="1635" y="707"/>
                  </a:lnTo>
                  <a:lnTo>
                    <a:pt x="1625" y="694"/>
                  </a:lnTo>
                  <a:lnTo>
                    <a:pt x="1612" y="674"/>
                  </a:lnTo>
                  <a:lnTo>
                    <a:pt x="1612" y="674"/>
                  </a:lnTo>
                  <a:lnTo>
                    <a:pt x="1590" y="640"/>
                  </a:lnTo>
                  <a:lnTo>
                    <a:pt x="1563" y="595"/>
                  </a:lnTo>
                  <a:lnTo>
                    <a:pt x="1536" y="553"/>
                  </a:lnTo>
                  <a:lnTo>
                    <a:pt x="1527" y="537"/>
                  </a:lnTo>
                  <a:lnTo>
                    <a:pt x="1519" y="527"/>
                  </a:lnTo>
                  <a:lnTo>
                    <a:pt x="1519" y="527"/>
                  </a:lnTo>
                  <a:lnTo>
                    <a:pt x="1482" y="495"/>
                  </a:lnTo>
                  <a:lnTo>
                    <a:pt x="1461" y="477"/>
                  </a:lnTo>
                  <a:lnTo>
                    <a:pt x="1450" y="466"/>
                  </a:lnTo>
                  <a:lnTo>
                    <a:pt x="1450" y="466"/>
                  </a:lnTo>
                  <a:lnTo>
                    <a:pt x="1442" y="460"/>
                  </a:lnTo>
                  <a:lnTo>
                    <a:pt x="1423" y="448"/>
                  </a:lnTo>
                  <a:lnTo>
                    <a:pt x="1374" y="419"/>
                  </a:lnTo>
                  <a:lnTo>
                    <a:pt x="1303" y="381"/>
                  </a:lnTo>
                  <a:lnTo>
                    <a:pt x="1303" y="381"/>
                  </a:lnTo>
                  <a:close/>
                  <a:moveTo>
                    <a:pt x="1178" y="249"/>
                  </a:moveTo>
                  <a:lnTo>
                    <a:pt x="1178" y="249"/>
                  </a:lnTo>
                  <a:lnTo>
                    <a:pt x="1189" y="276"/>
                  </a:lnTo>
                  <a:lnTo>
                    <a:pt x="1201" y="297"/>
                  </a:lnTo>
                  <a:lnTo>
                    <a:pt x="1209" y="307"/>
                  </a:lnTo>
                  <a:lnTo>
                    <a:pt x="1215" y="313"/>
                  </a:lnTo>
                  <a:lnTo>
                    <a:pt x="1220" y="317"/>
                  </a:lnTo>
                  <a:lnTo>
                    <a:pt x="1226" y="319"/>
                  </a:lnTo>
                  <a:lnTo>
                    <a:pt x="1226" y="319"/>
                  </a:lnTo>
                  <a:lnTo>
                    <a:pt x="1249" y="317"/>
                  </a:lnTo>
                  <a:lnTo>
                    <a:pt x="1274" y="315"/>
                  </a:lnTo>
                  <a:lnTo>
                    <a:pt x="1290" y="315"/>
                  </a:lnTo>
                  <a:lnTo>
                    <a:pt x="1305" y="317"/>
                  </a:lnTo>
                  <a:lnTo>
                    <a:pt x="1319" y="321"/>
                  </a:lnTo>
                  <a:lnTo>
                    <a:pt x="1334" y="326"/>
                  </a:lnTo>
                  <a:lnTo>
                    <a:pt x="1334" y="326"/>
                  </a:lnTo>
                  <a:lnTo>
                    <a:pt x="1347" y="330"/>
                  </a:lnTo>
                  <a:lnTo>
                    <a:pt x="1361" y="332"/>
                  </a:lnTo>
                  <a:lnTo>
                    <a:pt x="1388" y="332"/>
                  </a:lnTo>
                  <a:lnTo>
                    <a:pt x="1401" y="334"/>
                  </a:lnTo>
                  <a:lnTo>
                    <a:pt x="1415" y="340"/>
                  </a:lnTo>
                  <a:lnTo>
                    <a:pt x="1428" y="350"/>
                  </a:lnTo>
                  <a:lnTo>
                    <a:pt x="1442" y="365"/>
                  </a:lnTo>
                  <a:lnTo>
                    <a:pt x="1442" y="365"/>
                  </a:lnTo>
                  <a:lnTo>
                    <a:pt x="1459" y="386"/>
                  </a:lnTo>
                  <a:lnTo>
                    <a:pt x="1479" y="408"/>
                  </a:lnTo>
                  <a:lnTo>
                    <a:pt x="1521" y="454"/>
                  </a:lnTo>
                  <a:lnTo>
                    <a:pt x="1558" y="493"/>
                  </a:lnTo>
                  <a:lnTo>
                    <a:pt x="1581" y="512"/>
                  </a:lnTo>
                  <a:lnTo>
                    <a:pt x="1581" y="512"/>
                  </a:lnTo>
                  <a:lnTo>
                    <a:pt x="1585" y="514"/>
                  </a:lnTo>
                  <a:lnTo>
                    <a:pt x="1586" y="510"/>
                  </a:lnTo>
                  <a:lnTo>
                    <a:pt x="1586" y="504"/>
                  </a:lnTo>
                  <a:lnTo>
                    <a:pt x="1585" y="495"/>
                  </a:lnTo>
                  <a:lnTo>
                    <a:pt x="1573" y="471"/>
                  </a:lnTo>
                  <a:lnTo>
                    <a:pt x="1565" y="460"/>
                  </a:lnTo>
                  <a:lnTo>
                    <a:pt x="1558" y="450"/>
                  </a:lnTo>
                  <a:lnTo>
                    <a:pt x="1558" y="450"/>
                  </a:lnTo>
                  <a:lnTo>
                    <a:pt x="1506" y="392"/>
                  </a:lnTo>
                  <a:lnTo>
                    <a:pt x="1480" y="361"/>
                  </a:lnTo>
                  <a:lnTo>
                    <a:pt x="1465" y="342"/>
                  </a:lnTo>
                  <a:lnTo>
                    <a:pt x="1465" y="342"/>
                  </a:lnTo>
                  <a:lnTo>
                    <a:pt x="1459" y="326"/>
                  </a:lnTo>
                  <a:lnTo>
                    <a:pt x="1455" y="317"/>
                  </a:lnTo>
                  <a:lnTo>
                    <a:pt x="1450" y="309"/>
                  </a:lnTo>
                  <a:lnTo>
                    <a:pt x="1444" y="299"/>
                  </a:lnTo>
                  <a:lnTo>
                    <a:pt x="1434" y="294"/>
                  </a:lnTo>
                  <a:lnTo>
                    <a:pt x="1425" y="288"/>
                  </a:lnTo>
                  <a:lnTo>
                    <a:pt x="1411" y="288"/>
                  </a:lnTo>
                  <a:lnTo>
                    <a:pt x="1411" y="288"/>
                  </a:lnTo>
                  <a:lnTo>
                    <a:pt x="1384" y="288"/>
                  </a:lnTo>
                  <a:lnTo>
                    <a:pt x="1363" y="284"/>
                  </a:lnTo>
                  <a:lnTo>
                    <a:pt x="1344" y="282"/>
                  </a:lnTo>
                  <a:lnTo>
                    <a:pt x="1326" y="280"/>
                  </a:lnTo>
                  <a:lnTo>
                    <a:pt x="1326" y="280"/>
                  </a:lnTo>
                  <a:lnTo>
                    <a:pt x="1307" y="278"/>
                  </a:lnTo>
                  <a:lnTo>
                    <a:pt x="1284" y="274"/>
                  </a:lnTo>
                  <a:lnTo>
                    <a:pt x="1267" y="266"/>
                  </a:lnTo>
                  <a:lnTo>
                    <a:pt x="1259" y="261"/>
                  </a:lnTo>
                  <a:lnTo>
                    <a:pt x="1257" y="257"/>
                  </a:lnTo>
                  <a:lnTo>
                    <a:pt x="1257" y="257"/>
                  </a:lnTo>
                  <a:lnTo>
                    <a:pt x="1253" y="247"/>
                  </a:lnTo>
                  <a:lnTo>
                    <a:pt x="1247" y="236"/>
                  </a:lnTo>
                  <a:lnTo>
                    <a:pt x="1234" y="208"/>
                  </a:lnTo>
                  <a:lnTo>
                    <a:pt x="1178" y="249"/>
                  </a:lnTo>
                  <a:close/>
                  <a:moveTo>
                    <a:pt x="1315" y="149"/>
                  </a:moveTo>
                  <a:lnTo>
                    <a:pt x="1315" y="149"/>
                  </a:lnTo>
                  <a:lnTo>
                    <a:pt x="1322" y="162"/>
                  </a:lnTo>
                  <a:lnTo>
                    <a:pt x="1326" y="172"/>
                  </a:lnTo>
                  <a:lnTo>
                    <a:pt x="1326" y="172"/>
                  </a:lnTo>
                  <a:lnTo>
                    <a:pt x="1326" y="178"/>
                  </a:lnTo>
                  <a:lnTo>
                    <a:pt x="1324" y="187"/>
                  </a:lnTo>
                  <a:lnTo>
                    <a:pt x="1319" y="208"/>
                  </a:lnTo>
                  <a:lnTo>
                    <a:pt x="1319" y="218"/>
                  </a:lnTo>
                  <a:lnTo>
                    <a:pt x="1321" y="226"/>
                  </a:lnTo>
                  <a:lnTo>
                    <a:pt x="1324" y="230"/>
                  </a:lnTo>
                  <a:lnTo>
                    <a:pt x="1328" y="232"/>
                  </a:lnTo>
                  <a:lnTo>
                    <a:pt x="1334" y="234"/>
                  </a:lnTo>
                  <a:lnTo>
                    <a:pt x="1342" y="234"/>
                  </a:lnTo>
                  <a:lnTo>
                    <a:pt x="1342" y="234"/>
                  </a:lnTo>
                  <a:lnTo>
                    <a:pt x="1355" y="232"/>
                  </a:lnTo>
                  <a:lnTo>
                    <a:pt x="1367" y="230"/>
                  </a:lnTo>
                  <a:lnTo>
                    <a:pt x="1384" y="224"/>
                  </a:lnTo>
                  <a:lnTo>
                    <a:pt x="1394" y="224"/>
                  </a:lnTo>
                  <a:lnTo>
                    <a:pt x="1407" y="224"/>
                  </a:lnTo>
                  <a:lnTo>
                    <a:pt x="1425" y="230"/>
                  </a:lnTo>
                  <a:lnTo>
                    <a:pt x="1450" y="241"/>
                  </a:lnTo>
                  <a:lnTo>
                    <a:pt x="1450" y="241"/>
                  </a:lnTo>
                  <a:lnTo>
                    <a:pt x="1498" y="263"/>
                  </a:lnTo>
                  <a:lnTo>
                    <a:pt x="1529" y="276"/>
                  </a:lnTo>
                  <a:lnTo>
                    <a:pt x="1552" y="286"/>
                  </a:lnTo>
                  <a:lnTo>
                    <a:pt x="1573" y="295"/>
                  </a:lnTo>
                  <a:lnTo>
                    <a:pt x="1573" y="295"/>
                  </a:lnTo>
                  <a:lnTo>
                    <a:pt x="1623" y="321"/>
                  </a:lnTo>
                  <a:lnTo>
                    <a:pt x="1650" y="336"/>
                  </a:lnTo>
                  <a:lnTo>
                    <a:pt x="1665" y="346"/>
                  </a:lnTo>
                  <a:lnTo>
                    <a:pt x="1681" y="357"/>
                  </a:lnTo>
                  <a:lnTo>
                    <a:pt x="1681" y="357"/>
                  </a:lnTo>
                  <a:lnTo>
                    <a:pt x="1696" y="367"/>
                  </a:lnTo>
                  <a:lnTo>
                    <a:pt x="1710" y="375"/>
                  </a:lnTo>
                  <a:lnTo>
                    <a:pt x="1735" y="382"/>
                  </a:lnTo>
                  <a:lnTo>
                    <a:pt x="1748" y="386"/>
                  </a:lnTo>
                  <a:lnTo>
                    <a:pt x="1760" y="394"/>
                  </a:lnTo>
                  <a:lnTo>
                    <a:pt x="1770" y="404"/>
                  </a:lnTo>
                  <a:lnTo>
                    <a:pt x="1781" y="419"/>
                  </a:lnTo>
                  <a:lnTo>
                    <a:pt x="1781" y="419"/>
                  </a:lnTo>
                  <a:lnTo>
                    <a:pt x="1791" y="440"/>
                  </a:lnTo>
                  <a:lnTo>
                    <a:pt x="1802" y="467"/>
                  </a:lnTo>
                  <a:lnTo>
                    <a:pt x="1822" y="524"/>
                  </a:lnTo>
                  <a:lnTo>
                    <a:pt x="1835" y="570"/>
                  </a:lnTo>
                  <a:lnTo>
                    <a:pt x="1839" y="582"/>
                  </a:lnTo>
                  <a:lnTo>
                    <a:pt x="1841" y="583"/>
                  </a:lnTo>
                  <a:lnTo>
                    <a:pt x="1843" y="582"/>
                  </a:lnTo>
                  <a:lnTo>
                    <a:pt x="1843" y="582"/>
                  </a:lnTo>
                  <a:lnTo>
                    <a:pt x="1845" y="572"/>
                  </a:lnTo>
                  <a:lnTo>
                    <a:pt x="1845" y="554"/>
                  </a:lnTo>
                  <a:lnTo>
                    <a:pt x="1839" y="506"/>
                  </a:lnTo>
                  <a:lnTo>
                    <a:pt x="1835" y="479"/>
                  </a:lnTo>
                  <a:lnTo>
                    <a:pt x="1827" y="452"/>
                  </a:lnTo>
                  <a:lnTo>
                    <a:pt x="1822" y="427"/>
                  </a:lnTo>
                  <a:lnTo>
                    <a:pt x="1812" y="404"/>
                  </a:lnTo>
                  <a:lnTo>
                    <a:pt x="1812" y="404"/>
                  </a:lnTo>
                  <a:lnTo>
                    <a:pt x="1795" y="363"/>
                  </a:lnTo>
                  <a:lnTo>
                    <a:pt x="1787" y="344"/>
                  </a:lnTo>
                  <a:lnTo>
                    <a:pt x="1777" y="326"/>
                  </a:lnTo>
                  <a:lnTo>
                    <a:pt x="1766" y="311"/>
                  </a:lnTo>
                  <a:lnTo>
                    <a:pt x="1752" y="297"/>
                  </a:lnTo>
                  <a:lnTo>
                    <a:pt x="1745" y="292"/>
                  </a:lnTo>
                  <a:lnTo>
                    <a:pt x="1735" y="288"/>
                  </a:lnTo>
                  <a:lnTo>
                    <a:pt x="1723" y="284"/>
                  </a:lnTo>
                  <a:lnTo>
                    <a:pt x="1712" y="280"/>
                  </a:lnTo>
                  <a:lnTo>
                    <a:pt x="1712" y="280"/>
                  </a:lnTo>
                  <a:lnTo>
                    <a:pt x="1687" y="274"/>
                  </a:lnTo>
                  <a:lnTo>
                    <a:pt x="1665" y="266"/>
                  </a:lnTo>
                  <a:lnTo>
                    <a:pt x="1644" y="259"/>
                  </a:lnTo>
                  <a:lnTo>
                    <a:pt x="1625" y="249"/>
                  </a:lnTo>
                  <a:lnTo>
                    <a:pt x="1592" y="232"/>
                  </a:lnTo>
                  <a:lnTo>
                    <a:pt x="1565" y="218"/>
                  </a:lnTo>
                  <a:lnTo>
                    <a:pt x="1565" y="218"/>
                  </a:lnTo>
                  <a:lnTo>
                    <a:pt x="1521" y="203"/>
                  </a:lnTo>
                  <a:lnTo>
                    <a:pt x="1496" y="195"/>
                  </a:lnTo>
                  <a:lnTo>
                    <a:pt x="1496" y="195"/>
                  </a:lnTo>
                  <a:lnTo>
                    <a:pt x="1452" y="187"/>
                  </a:lnTo>
                  <a:lnTo>
                    <a:pt x="1411" y="179"/>
                  </a:lnTo>
                  <a:lnTo>
                    <a:pt x="1396" y="133"/>
                  </a:lnTo>
                  <a:lnTo>
                    <a:pt x="1365" y="114"/>
                  </a:lnTo>
                  <a:lnTo>
                    <a:pt x="1365" y="114"/>
                  </a:lnTo>
                  <a:lnTo>
                    <a:pt x="1315" y="149"/>
                  </a:lnTo>
                  <a:lnTo>
                    <a:pt x="1315" y="149"/>
                  </a:lnTo>
                  <a:close/>
                  <a:moveTo>
                    <a:pt x="1565" y="373"/>
                  </a:moveTo>
                  <a:lnTo>
                    <a:pt x="1565" y="373"/>
                  </a:lnTo>
                  <a:lnTo>
                    <a:pt x="1573" y="384"/>
                  </a:lnTo>
                  <a:lnTo>
                    <a:pt x="1592" y="415"/>
                  </a:lnTo>
                  <a:lnTo>
                    <a:pt x="1606" y="433"/>
                  </a:lnTo>
                  <a:lnTo>
                    <a:pt x="1621" y="450"/>
                  </a:lnTo>
                  <a:lnTo>
                    <a:pt x="1639" y="467"/>
                  </a:lnTo>
                  <a:lnTo>
                    <a:pt x="1658" y="481"/>
                  </a:lnTo>
                  <a:lnTo>
                    <a:pt x="1658" y="481"/>
                  </a:lnTo>
                  <a:lnTo>
                    <a:pt x="1677" y="493"/>
                  </a:lnTo>
                  <a:lnTo>
                    <a:pt x="1694" y="506"/>
                  </a:lnTo>
                  <a:lnTo>
                    <a:pt x="1710" y="520"/>
                  </a:lnTo>
                  <a:lnTo>
                    <a:pt x="1725" y="533"/>
                  </a:lnTo>
                  <a:lnTo>
                    <a:pt x="1737" y="547"/>
                  </a:lnTo>
                  <a:lnTo>
                    <a:pt x="1746" y="560"/>
                  </a:lnTo>
                  <a:lnTo>
                    <a:pt x="1754" y="572"/>
                  </a:lnTo>
                  <a:lnTo>
                    <a:pt x="1758" y="582"/>
                  </a:lnTo>
                  <a:lnTo>
                    <a:pt x="1758" y="582"/>
                  </a:lnTo>
                  <a:lnTo>
                    <a:pt x="1760" y="597"/>
                  </a:lnTo>
                  <a:lnTo>
                    <a:pt x="1764" y="614"/>
                  </a:lnTo>
                  <a:lnTo>
                    <a:pt x="1766" y="636"/>
                  </a:lnTo>
                  <a:lnTo>
                    <a:pt x="1773" y="667"/>
                  </a:lnTo>
                  <a:lnTo>
                    <a:pt x="1773" y="667"/>
                  </a:lnTo>
                  <a:lnTo>
                    <a:pt x="1785" y="709"/>
                  </a:lnTo>
                  <a:lnTo>
                    <a:pt x="1787" y="728"/>
                  </a:lnTo>
                  <a:lnTo>
                    <a:pt x="1789" y="759"/>
                  </a:lnTo>
                  <a:lnTo>
                    <a:pt x="1789" y="759"/>
                  </a:lnTo>
                  <a:lnTo>
                    <a:pt x="1797" y="984"/>
                  </a:lnTo>
                  <a:lnTo>
                    <a:pt x="1797" y="984"/>
                  </a:lnTo>
                  <a:lnTo>
                    <a:pt x="1802" y="829"/>
                  </a:lnTo>
                  <a:lnTo>
                    <a:pt x="1806" y="711"/>
                  </a:lnTo>
                  <a:lnTo>
                    <a:pt x="1806" y="661"/>
                  </a:lnTo>
                  <a:lnTo>
                    <a:pt x="1804" y="628"/>
                  </a:lnTo>
                  <a:lnTo>
                    <a:pt x="1804" y="628"/>
                  </a:lnTo>
                  <a:lnTo>
                    <a:pt x="1802" y="607"/>
                  </a:lnTo>
                  <a:lnTo>
                    <a:pt x="1802" y="589"/>
                  </a:lnTo>
                  <a:lnTo>
                    <a:pt x="1802" y="566"/>
                  </a:lnTo>
                  <a:lnTo>
                    <a:pt x="1800" y="556"/>
                  </a:lnTo>
                  <a:lnTo>
                    <a:pt x="1795" y="549"/>
                  </a:lnTo>
                  <a:lnTo>
                    <a:pt x="1787" y="539"/>
                  </a:lnTo>
                  <a:lnTo>
                    <a:pt x="1773" y="527"/>
                  </a:lnTo>
                  <a:lnTo>
                    <a:pt x="1773" y="527"/>
                  </a:lnTo>
                  <a:lnTo>
                    <a:pt x="1743" y="500"/>
                  </a:lnTo>
                  <a:lnTo>
                    <a:pt x="1712" y="473"/>
                  </a:lnTo>
                  <a:lnTo>
                    <a:pt x="1681" y="442"/>
                  </a:lnTo>
                  <a:lnTo>
                    <a:pt x="1565" y="373"/>
                  </a:lnTo>
                  <a:close/>
                  <a:moveTo>
                    <a:pt x="1858" y="674"/>
                  </a:moveTo>
                  <a:lnTo>
                    <a:pt x="1858" y="674"/>
                  </a:lnTo>
                  <a:lnTo>
                    <a:pt x="1858" y="698"/>
                  </a:lnTo>
                  <a:lnTo>
                    <a:pt x="1854" y="730"/>
                  </a:lnTo>
                  <a:lnTo>
                    <a:pt x="1851" y="765"/>
                  </a:lnTo>
                  <a:lnTo>
                    <a:pt x="1851" y="783"/>
                  </a:lnTo>
                  <a:lnTo>
                    <a:pt x="1851" y="798"/>
                  </a:lnTo>
                  <a:lnTo>
                    <a:pt x="1851" y="798"/>
                  </a:lnTo>
                  <a:lnTo>
                    <a:pt x="1851" y="831"/>
                  </a:lnTo>
                  <a:lnTo>
                    <a:pt x="1851" y="870"/>
                  </a:lnTo>
                  <a:lnTo>
                    <a:pt x="1851" y="910"/>
                  </a:lnTo>
                  <a:lnTo>
                    <a:pt x="1851" y="953"/>
                  </a:lnTo>
                  <a:lnTo>
                    <a:pt x="1851" y="953"/>
                  </a:lnTo>
                  <a:lnTo>
                    <a:pt x="1851" y="976"/>
                  </a:lnTo>
                  <a:lnTo>
                    <a:pt x="1847" y="1003"/>
                  </a:lnTo>
                  <a:lnTo>
                    <a:pt x="1835" y="1057"/>
                  </a:lnTo>
                  <a:lnTo>
                    <a:pt x="1825" y="1109"/>
                  </a:lnTo>
                  <a:lnTo>
                    <a:pt x="1822" y="1130"/>
                  </a:lnTo>
                  <a:lnTo>
                    <a:pt x="1820" y="1146"/>
                  </a:lnTo>
                  <a:lnTo>
                    <a:pt x="1820" y="1246"/>
                  </a:lnTo>
                  <a:lnTo>
                    <a:pt x="1820" y="1246"/>
                  </a:lnTo>
                  <a:lnTo>
                    <a:pt x="1820" y="1277"/>
                  </a:lnTo>
                  <a:lnTo>
                    <a:pt x="1824" y="1302"/>
                  </a:lnTo>
                  <a:lnTo>
                    <a:pt x="1827" y="1339"/>
                  </a:lnTo>
                  <a:lnTo>
                    <a:pt x="1827" y="1339"/>
                  </a:lnTo>
                  <a:lnTo>
                    <a:pt x="1831" y="1351"/>
                  </a:lnTo>
                  <a:lnTo>
                    <a:pt x="1835" y="1360"/>
                  </a:lnTo>
                  <a:lnTo>
                    <a:pt x="1837" y="1362"/>
                  </a:lnTo>
                  <a:lnTo>
                    <a:pt x="1839" y="1360"/>
                  </a:lnTo>
                  <a:lnTo>
                    <a:pt x="1841" y="1353"/>
                  </a:lnTo>
                  <a:lnTo>
                    <a:pt x="1843" y="1339"/>
                  </a:lnTo>
                  <a:lnTo>
                    <a:pt x="1843" y="1339"/>
                  </a:lnTo>
                  <a:lnTo>
                    <a:pt x="1847" y="1293"/>
                  </a:lnTo>
                  <a:lnTo>
                    <a:pt x="1852" y="1231"/>
                  </a:lnTo>
                  <a:lnTo>
                    <a:pt x="1866" y="1130"/>
                  </a:lnTo>
                  <a:lnTo>
                    <a:pt x="1866" y="1130"/>
                  </a:lnTo>
                  <a:lnTo>
                    <a:pt x="1874" y="1101"/>
                  </a:lnTo>
                  <a:lnTo>
                    <a:pt x="1883" y="1065"/>
                  </a:lnTo>
                  <a:lnTo>
                    <a:pt x="1893" y="1028"/>
                  </a:lnTo>
                  <a:lnTo>
                    <a:pt x="1895" y="1013"/>
                  </a:lnTo>
                  <a:lnTo>
                    <a:pt x="1897" y="999"/>
                  </a:lnTo>
                  <a:lnTo>
                    <a:pt x="1897" y="999"/>
                  </a:lnTo>
                  <a:lnTo>
                    <a:pt x="1895" y="924"/>
                  </a:lnTo>
                  <a:lnTo>
                    <a:pt x="1893" y="877"/>
                  </a:lnTo>
                  <a:lnTo>
                    <a:pt x="1889" y="837"/>
                  </a:lnTo>
                  <a:lnTo>
                    <a:pt x="1889" y="837"/>
                  </a:lnTo>
                  <a:lnTo>
                    <a:pt x="1881" y="788"/>
                  </a:lnTo>
                  <a:lnTo>
                    <a:pt x="1872" y="730"/>
                  </a:lnTo>
                  <a:lnTo>
                    <a:pt x="1862" y="684"/>
                  </a:lnTo>
                  <a:lnTo>
                    <a:pt x="1858" y="674"/>
                  </a:lnTo>
                  <a:lnTo>
                    <a:pt x="1858" y="672"/>
                  </a:lnTo>
                  <a:lnTo>
                    <a:pt x="1858" y="674"/>
                  </a:lnTo>
                  <a:lnTo>
                    <a:pt x="1858" y="674"/>
                  </a:lnTo>
                  <a:close/>
                  <a:moveTo>
                    <a:pt x="1484" y="44"/>
                  </a:moveTo>
                  <a:lnTo>
                    <a:pt x="1484" y="44"/>
                  </a:lnTo>
                  <a:lnTo>
                    <a:pt x="1486" y="50"/>
                  </a:lnTo>
                  <a:lnTo>
                    <a:pt x="1488" y="56"/>
                  </a:lnTo>
                  <a:lnTo>
                    <a:pt x="1488" y="56"/>
                  </a:lnTo>
                  <a:lnTo>
                    <a:pt x="1490" y="83"/>
                  </a:lnTo>
                  <a:lnTo>
                    <a:pt x="1490" y="94"/>
                  </a:lnTo>
                  <a:lnTo>
                    <a:pt x="1492" y="104"/>
                  </a:lnTo>
                  <a:lnTo>
                    <a:pt x="1496" y="114"/>
                  </a:lnTo>
                  <a:lnTo>
                    <a:pt x="1502" y="120"/>
                  </a:lnTo>
                  <a:lnTo>
                    <a:pt x="1511" y="123"/>
                  </a:lnTo>
                  <a:lnTo>
                    <a:pt x="1527" y="125"/>
                  </a:lnTo>
                  <a:lnTo>
                    <a:pt x="1527" y="125"/>
                  </a:lnTo>
                  <a:lnTo>
                    <a:pt x="1544" y="123"/>
                  </a:lnTo>
                  <a:lnTo>
                    <a:pt x="1561" y="122"/>
                  </a:lnTo>
                  <a:lnTo>
                    <a:pt x="1594" y="116"/>
                  </a:lnTo>
                  <a:lnTo>
                    <a:pt x="1608" y="114"/>
                  </a:lnTo>
                  <a:lnTo>
                    <a:pt x="1623" y="114"/>
                  </a:lnTo>
                  <a:lnTo>
                    <a:pt x="1637" y="118"/>
                  </a:lnTo>
                  <a:lnTo>
                    <a:pt x="1650" y="125"/>
                  </a:lnTo>
                  <a:lnTo>
                    <a:pt x="1650" y="125"/>
                  </a:lnTo>
                  <a:lnTo>
                    <a:pt x="1662" y="133"/>
                  </a:lnTo>
                  <a:lnTo>
                    <a:pt x="1673" y="141"/>
                  </a:lnTo>
                  <a:lnTo>
                    <a:pt x="1692" y="150"/>
                  </a:lnTo>
                  <a:lnTo>
                    <a:pt x="1714" y="164"/>
                  </a:lnTo>
                  <a:lnTo>
                    <a:pt x="1727" y="174"/>
                  </a:lnTo>
                  <a:lnTo>
                    <a:pt x="1743" y="187"/>
                  </a:lnTo>
                  <a:lnTo>
                    <a:pt x="1743" y="187"/>
                  </a:lnTo>
                  <a:lnTo>
                    <a:pt x="1771" y="212"/>
                  </a:lnTo>
                  <a:lnTo>
                    <a:pt x="1783" y="224"/>
                  </a:lnTo>
                  <a:lnTo>
                    <a:pt x="1793" y="234"/>
                  </a:lnTo>
                  <a:lnTo>
                    <a:pt x="1800" y="245"/>
                  </a:lnTo>
                  <a:lnTo>
                    <a:pt x="1808" y="261"/>
                  </a:lnTo>
                  <a:lnTo>
                    <a:pt x="1814" y="280"/>
                  </a:lnTo>
                  <a:lnTo>
                    <a:pt x="1820" y="303"/>
                  </a:lnTo>
                  <a:lnTo>
                    <a:pt x="1820" y="303"/>
                  </a:lnTo>
                  <a:lnTo>
                    <a:pt x="1824" y="317"/>
                  </a:lnTo>
                  <a:lnTo>
                    <a:pt x="1827" y="328"/>
                  </a:lnTo>
                  <a:lnTo>
                    <a:pt x="1839" y="352"/>
                  </a:lnTo>
                  <a:lnTo>
                    <a:pt x="1852" y="371"/>
                  </a:lnTo>
                  <a:lnTo>
                    <a:pt x="1868" y="388"/>
                  </a:lnTo>
                  <a:lnTo>
                    <a:pt x="1895" y="419"/>
                  </a:lnTo>
                  <a:lnTo>
                    <a:pt x="1906" y="435"/>
                  </a:lnTo>
                  <a:lnTo>
                    <a:pt x="1910" y="442"/>
                  </a:lnTo>
                  <a:lnTo>
                    <a:pt x="1912" y="450"/>
                  </a:lnTo>
                  <a:lnTo>
                    <a:pt x="1912" y="450"/>
                  </a:lnTo>
                  <a:lnTo>
                    <a:pt x="1914" y="471"/>
                  </a:lnTo>
                  <a:lnTo>
                    <a:pt x="1914" y="504"/>
                  </a:lnTo>
                  <a:lnTo>
                    <a:pt x="1908" y="585"/>
                  </a:lnTo>
                  <a:lnTo>
                    <a:pt x="1903" y="669"/>
                  </a:lnTo>
                  <a:lnTo>
                    <a:pt x="1903" y="699"/>
                  </a:lnTo>
                  <a:lnTo>
                    <a:pt x="1903" y="711"/>
                  </a:lnTo>
                  <a:lnTo>
                    <a:pt x="1904" y="721"/>
                  </a:lnTo>
                  <a:lnTo>
                    <a:pt x="1904" y="721"/>
                  </a:lnTo>
                  <a:lnTo>
                    <a:pt x="1928" y="827"/>
                  </a:lnTo>
                  <a:lnTo>
                    <a:pt x="1951" y="929"/>
                  </a:lnTo>
                  <a:lnTo>
                    <a:pt x="1951" y="929"/>
                  </a:lnTo>
                  <a:lnTo>
                    <a:pt x="1957" y="957"/>
                  </a:lnTo>
                  <a:lnTo>
                    <a:pt x="1960" y="984"/>
                  </a:lnTo>
                  <a:lnTo>
                    <a:pt x="1962" y="991"/>
                  </a:lnTo>
                  <a:lnTo>
                    <a:pt x="1962" y="993"/>
                  </a:lnTo>
                  <a:lnTo>
                    <a:pt x="1964" y="993"/>
                  </a:lnTo>
                  <a:lnTo>
                    <a:pt x="1964" y="986"/>
                  </a:lnTo>
                  <a:lnTo>
                    <a:pt x="1966" y="968"/>
                  </a:lnTo>
                  <a:lnTo>
                    <a:pt x="1966" y="968"/>
                  </a:lnTo>
                  <a:lnTo>
                    <a:pt x="1966" y="910"/>
                  </a:lnTo>
                  <a:lnTo>
                    <a:pt x="1964" y="841"/>
                  </a:lnTo>
                  <a:lnTo>
                    <a:pt x="1962" y="773"/>
                  </a:lnTo>
                  <a:lnTo>
                    <a:pt x="1964" y="744"/>
                  </a:lnTo>
                  <a:lnTo>
                    <a:pt x="1966" y="721"/>
                  </a:lnTo>
                  <a:lnTo>
                    <a:pt x="1966" y="721"/>
                  </a:lnTo>
                  <a:lnTo>
                    <a:pt x="1974" y="680"/>
                  </a:lnTo>
                  <a:lnTo>
                    <a:pt x="1982" y="638"/>
                  </a:lnTo>
                  <a:lnTo>
                    <a:pt x="1983" y="614"/>
                  </a:lnTo>
                  <a:lnTo>
                    <a:pt x="1985" y="591"/>
                  </a:lnTo>
                  <a:lnTo>
                    <a:pt x="1985" y="568"/>
                  </a:lnTo>
                  <a:lnTo>
                    <a:pt x="1982" y="543"/>
                  </a:lnTo>
                  <a:lnTo>
                    <a:pt x="1982" y="543"/>
                  </a:lnTo>
                  <a:lnTo>
                    <a:pt x="1974" y="496"/>
                  </a:lnTo>
                  <a:lnTo>
                    <a:pt x="1970" y="460"/>
                  </a:lnTo>
                  <a:lnTo>
                    <a:pt x="1968" y="442"/>
                  </a:lnTo>
                  <a:lnTo>
                    <a:pt x="1964" y="427"/>
                  </a:lnTo>
                  <a:lnTo>
                    <a:pt x="1958" y="411"/>
                  </a:lnTo>
                  <a:lnTo>
                    <a:pt x="1951" y="396"/>
                  </a:lnTo>
                  <a:lnTo>
                    <a:pt x="1951" y="396"/>
                  </a:lnTo>
                  <a:lnTo>
                    <a:pt x="1933" y="363"/>
                  </a:lnTo>
                  <a:lnTo>
                    <a:pt x="1920" y="330"/>
                  </a:lnTo>
                  <a:lnTo>
                    <a:pt x="1904" y="299"/>
                  </a:lnTo>
                  <a:lnTo>
                    <a:pt x="1889" y="272"/>
                  </a:lnTo>
                  <a:lnTo>
                    <a:pt x="1889" y="272"/>
                  </a:lnTo>
                  <a:lnTo>
                    <a:pt x="1851" y="210"/>
                  </a:lnTo>
                  <a:lnTo>
                    <a:pt x="1851" y="210"/>
                  </a:lnTo>
                  <a:lnTo>
                    <a:pt x="1862" y="212"/>
                  </a:lnTo>
                  <a:lnTo>
                    <a:pt x="1874" y="216"/>
                  </a:lnTo>
                  <a:lnTo>
                    <a:pt x="1885" y="216"/>
                  </a:lnTo>
                  <a:lnTo>
                    <a:pt x="1893" y="214"/>
                  </a:lnTo>
                  <a:lnTo>
                    <a:pt x="1895" y="212"/>
                  </a:lnTo>
                  <a:lnTo>
                    <a:pt x="1895" y="210"/>
                  </a:lnTo>
                  <a:lnTo>
                    <a:pt x="1893" y="207"/>
                  </a:lnTo>
                  <a:lnTo>
                    <a:pt x="1889" y="201"/>
                  </a:lnTo>
                  <a:lnTo>
                    <a:pt x="1874" y="187"/>
                  </a:lnTo>
                  <a:lnTo>
                    <a:pt x="1874" y="187"/>
                  </a:lnTo>
                  <a:lnTo>
                    <a:pt x="1854" y="172"/>
                  </a:lnTo>
                  <a:lnTo>
                    <a:pt x="1841" y="158"/>
                  </a:lnTo>
                  <a:lnTo>
                    <a:pt x="1822" y="139"/>
                  </a:lnTo>
                  <a:lnTo>
                    <a:pt x="1812" y="131"/>
                  </a:lnTo>
                  <a:lnTo>
                    <a:pt x="1798" y="123"/>
                  </a:lnTo>
                  <a:lnTo>
                    <a:pt x="1781" y="118"/>
                  </a:lnTo>
                  <a:lnTo>
                    <a:pt x="1758" y="110"/>
                  </a:lnTo>
                  <a:lnTo>
                    <a:pt x="1758" y="110"/>
                  </a:lnTo>
                  <a:lnTo>
                    <a:pt x="1687" y="91"/>
                  </a:lnTo>
                  <a:lnTo>
                    <a:pt x="1673" y="87"/>
                  </a:lnTo>
                  <a:lnTo>
                    <a:pt x="1665" y="87"/>
                  </a:lnTo>
                  <a:lnTo>
                    <a:pt x="1665" y="87"/>
                  </a:lnTo>
                  <a:lnTo>
                    <a:pt x="1652" y="85"/>
                  </a:lnTo>
                  <a:lnTo>
                    <a:pt x="1631" y="83"/>
                  </a:lnTo>
                  <a:lnTo>
                    <a:pt x="1621" y="81"/>
                  </a:lnTo>
                  <a:lnTo>
                    <a:pt x="1615" y="77"/>
                  </a:lnTo>
                  <a:lnTo>
                    <a:pt x="1613" y="77"/>
                  </a:lnTo>
                  <a:lnTo>
                    <a:pt x="1613" y="75"/>
                  </a:lnTo>
                  <a:lnTo>
                    <a:pt x="1619" y="71"/>
                  </a:lnTo>
                  <a:lnTo>
                    <a:pt x="1619" y="71"/>
                  </a:lnTo>
                  <a:lnTo>
                    <a:pt x="1660" y="56"/>
                  </a:lnTo>
                  <a:lnTo>
                    <a:pt x="1679" y="50"/>
                  </a:lnTo>
                  <a:lnTo>
                    <a:pt x="1696" y="48"/>
                  </a:lnTo>
                  <a:lnTo>
                    <a:pt x="1696" y="48"/>
                  </a:lnTo>
                  <a:lnTo>
                    <a:pt x="1700" y="48"/>
                  </a:lnTo>
                  <a:lnTo>
                    <a:pt x="1704" y="44"/>
                  </a:lnTo>
                  <a:lnTo>
                    <a:pt x="1712" y="36"/>
                  </a:lnTo>
                  <a:lnTo>
                    <a:pt x="1721" y="25"/>
                  </a:lnTo>
                  <a:lnTo>
                    <a:pt x="1731" y="9"/>
                  </a:lnTo>
                  <a:lnTo>
                    <a:pt x="1731" y="9"/>
                  </a:lnTo>
                  <a:lnTo>
                    <a:pt x="1694" y="4"/>
                  </a:lnTo>
                  <a:lnTo>
                    <a:pt x="1671" y="2"/>
                  </a:lnTo>
                  <a:lnTo>
                    <a:pt x="1648" y="0"/>
                  </a:lnTo>
                  <a:lnTo>
                    <a:pt x="1650" y="2"/>
                  </a:lnTo>
                  <a:lnTo>
                    <a:pt x="1650" y="2"/>
                  </a:lnTo>
                  <a:lnTo>
                    <a:pt x="1671" y="15"/>
                  </a:lnTo>
                  <a:lnTo>
                    <a:pt x="1673" y="19"/>
                  </a:lnTo>
                  <a:lnTo>
                    <a:pt x="1673" y="25"/>
                  </a:lnTo>
                  <a:lnTo>
                    <a:pt x="1673" y="25"/>
                  </a:lnTo>
                  <a:lnTo>
                    <a:pt x="1671" y="27"/>
                  </a:lnTo>
                  <a:lnTo>
                    <a:pt x="1667" y="29"/>
                  </a:lnTo>
                  <a:lnTo>
                    <a:pt x="1658" y="33"/>
                  </a:lnTo>
                  <a:lnTo>
                    <a:pt x="1625" y="38"/>
                  </a:lnTo>
                  <a:lnTo>
                    <a:pt x="1590" y="44"/>
                  </a:lnTo>
                  <a:lnTo>
                    <a:pt x="1579" y="46"/>
                  </a:lnTo>
                  <a:lnTo>
                    <a:pt x="1573" y="48"/>
                  </a:lnTo>
                  <a:lnTo>
                    <a:pt x="1573" y="48"/>
                  </a:lnTo>
                  <a:lnTo>
                    <a:pt x="1565" y="54"/>
                  </a:lnTo>
                  <a:lnTo>
                    <a:pt x="1561" y="58"/>
                  </a:lnTo>
                  <a:lnTo>
                    <a:pt x="1558" y="64"/>
                  </a:lnTo>
                  <a:lnTo>
                    <a:pt x="1558" y="64"/>
                  </a:lnTo>
                  <a:lnTo>
                    <a:pt x="1556" y="71"/>
                  </a:lnTo>
                  <a:lnTo>
                    <a:pt x="1554" y="75"/>
                  </a:lnTo>
                  <a:lnTo>
                    <a:pt x="1552" y="77"/>
                  </a:lnTo>
                  <a:lnTo>
                    <a:pt x="1550" y="77"/>
                  </a:lnTo>
                  <a:lnTo>
                    <a:pt x="1542" y="71"/>
                  </a:lnTo>
                  <a:lnTo>
                    <a:pt x="1542" y="71"/>
                  </a:lnTo>
                  <a:lnTo>
                    <a:pt x="1536" y="65"/>
                  </a:lnTo>
                  <a:lnTo>
                    <a:pt x="1529" y="54"/>
                  </a:lnTo>
                  <a:lnTo>
                    <a:pt x="1515" y="29"/>
                  </a:lnTo>
                  <a:lnTo>
                    <a:pt x="1515" y="29"/>
                  </a:lnTo>
                  <a:lnTo>
                    <a:pt x="1484" y="44"/>
                  </a:lnTo>
                  <a:lnTo>
                    <a:pt x="1484" y="44"/>
                  </a:lnTo>
                  <a:close/>
                  <a:moveTo>
                    <a:pt x="995" y="386"/>
                  </a:moveTo>
                  <a:lnTo>
                    <a:pt x="995" y="386"/>
                  </a:lnTo>
                  <a:lnTo>
                    <a:pt x="1047" y="382"/>
                  </a:lnTo>
                  <a:lnTo>
                    <a:pt x="1080" y="381"/>
                  </a:lnTo>
                  <a:lnTo>
                    <a:pt x="1080" y="381"/>
                  </a:lnTo>
                  <a:lnTo>
                    <a:pt x="1134" y="373"/>
                  </a:lnTo>
                  <a:lnTo>
                    <a:pt x="1134" y="373"/>
                  </a:lnTo>
                  <a:lnTo>
                    <a:pt x="1128" y="367"/>
                  </a:lnTo>
                  <a:lnTo>
                    <a:pt x="1110" y="350"/>
                  </a:lnTo>
                  <a:lnTo>
                    <a:pt x="1110" y="350"/>
                  </a:lnTo>
                  <a:lnTo>
                    <a:pt x="1095" y="340"/>
                  </a:lnTo>
                  <a:lnTo>
                    <a:pt x="1074" y="328"/>
                  </a:lnTo>
                  <a:lnTo>
                    <a:pt x="995" y="386"/>
                  </a:lnTo>
                  <a:close/>
                  <a:moveTo>
                    <a:pt x="810" y="551"/>
                  </a:moveTo>
                  <a:lnTo>
                    <a:pt x="825" y="582"/>
                  </a:lnTo>
                  <a:lnTo>
                    <a:pt x="825" y="582"/>
                  </a:lnTo>
                  <a:lnTo>
                    <a:pt x="829" y="583"/>
                  </a:lnTo>
                  <a:lnTo>
                    <a:pt x="839" y="587"/>
                  </a:lnTo>
                  <a:lnTo>
                    <a:pt x="858" y="591"/>
                  </a:lnTo>
                  <a:lnTo>
                    <a:pt x="871" y="591"/>
                  </a:lnTo>
                  <a:lnTo>
                    <a:pt x="887" y="589"/>
                  </a:lnTo>
                  <a:lnTo>
                    <a:pt x="887" y="589"/>
                  </a:lnTo>
                  <a:lnTo>
                    <a:pt x="916" y="583"/>
                  </a:lnTo>
                  <a:lnTo>
                    <a:pt x="933" y="578"/>
                  </a:lnTo>
                  <a:lnTo>
                    <a:pt x="939" y="574"/>
                  </a:lnTo>
                  <a:lnTo>
                    <a:pt x="941" y="572"/>
                  </a:lnTo>
                  <a:lnTo>
                    <a:pt x="943" y="568"/>
                  </a:lnTo>
                  <a:lnTo>
                    <a:pt x="941" y="566"/>
                  </a:lnTo>
                  <a:lnTo>
                    <a:pt x="941" y="566"/>
                  </a:lnTo>
                  <a:lnTo>
                    <a:pt x="937" y="564"/>
                  </a:lnTo>
                  <a:lnTo>
                    <a:pt x="931" y="564"/>
                  </a:lnTo>
                  <a:lnTo>
                    <a:pt x="920" y="562"/>
                  </a:lnTo>
                  <a:lnTo>
                    <a:pt x="902" y="558"/>
                  </a:lnTo>
                  <a:lnTo>
                    <a:pt x="902" y="558"/>
                  </a:lnTo>
                  <a:lnTo>
                    <a:pt x="891" y="554"/>
                  </a:lnTo>
                  <a:lnTo>
                    <a:pt x="875" y="553"/>
                  </a:lnTo>
                  <a:lnTo>
                    <a:pt x="844" y="549"/>
                  </a:lnTo>
                  <a:lnTo>
                    <a:pt x="819" y="549"/>
                  </a:lnTo>
                  <a:lnTo>
                    <a:pt x="812" y="549"/>
                  </a:lnTo>
                  <a:lnTo>
                    <a:pt x="810" y="551"/>
                  </a:lnTo>
                  <a:lnTo>
                    <a:pt x="810" y="551"/>
                  </a:lnTo>
                  <a:close/>
                  <a:moveTo>
                    <a:pt x="949" y="481"/>
                  </a:moveTo>
                  <a:lnTo>
                    <a:pt x="949" y="481"/>
                  </a:lnTo>
                  <a:lnTo>
                    <a:pt x="941" y="479"/>
                  </a:lnTo>
                  <a:lnTo>
                    <a:pt x="920" y="479"/>
                  </a:lnTo>
                  <a:lnTo>
                    <a:pt x="908" y="479"/>
                  </a:lnTo>
                  <a:lnTo>
                    <a:pt x="898" y="481"/>
                  </a:lnTo>
                  <a:lnTo>
                    <a:pt x="887" y="485"/>
                  </a:lnTo>
                  <a:lnTo>
                    <a:pt x="879" y="489"/>
                  </a:lnTo>
                  <a:lnTo>
                    <a:pt x="879" y="489"/>
                  </a:lnTo>
                  <a:lnTo>
                    <a:pt x="875" y="495"/>
                  </a:lnTo>
                  <a:lnTo>
                    <a:pt x="873" y="500"/>
                  </a:lnTo>
                  <a:lnTo>
                    <a:pt x="877" y="504"/>
                  </a:lnTo>
                  <a:lnTo>
                    <a:pt x="883" y="508"/>
                  </a:lnTo>
                  <a:lnTo>
                    <a:pt x="889" y="512"/>
                  </a:lnTo>
                  <a:lnTo>
                    <a:pt x="897" y="514"/>
                  </a:lnTo>
                  <a:lnTo>
                    <a:pt x="904" y="514"/>
                  </a:lnTo>
                  <a:lnTo>
                    <a:pt x="910" y="512"/>
                  </a:lnTo>
                  <a:lnTo>
                    <a:pt x="910" y="512"/>
                  </a:lnTo>
                  <a:lnTo>
                    <a:pt x="923" y="504"/>
                  </a:lnTo>
                  <a:lnTo>
                    <a:pt x="935" y="493"/>
                  </a:lnTo>
                  <a:lnTo>
                    <a:pt x="949" y="481"/>
                  </a:lnTo>
                  <a:lnTo>
                    <a:pt x="949" y="481"/>
                  </a:lnTo>
                  <a:close/>
                  <a:moveTo>
                    <a:pt x="1802" y="19"/>
                  </a:moveTo>
                  <a:lnTo>
                    <a:pt x="1802" y="19"/>
                  </a:lnTo>
                  <a:lnTo>
                    <a:pt x="1800" y="33"/>
                  </a:lnTo>
                  <a:lnTo>
                    <a:pt x="1802" y="42"/>
                  </a:lnTo>
                  <a:lnTo>
                    <a:pt x="1804" y="50"/>
                  </a:lnTo>
                  <a:lnTo>
                    <a:pt x="1806" y="60"/>
                  </a:lnTo>
                  <a:lnTo>
                    <a:pt x="1812" y="69"/>
                  </a:lnTo>
                  <a:lnTo>
                    <a:pt x="1818" y="79"/>
                  </a:lnTo>
                  <a:lnTo>
                    <a:pt x="1827" y="87"/>
                  </a:lnTo>
                  <a:lnTo>
                    <a:pt x="1827" y="87"/>
                  </a:lnTo>
                  <a:lnTo>
                    <a:pt x="1839" y="94"/>
                  </a:lnTo>
                  <a:lnTo>
                    <a:pt x="1849" y="100"/>
                  </a:lnTo>
                  <a:lnTo>
                    <a:pt x="1862" y="104"/>
                  </a:lnTo>
                  <a:lnTo>
                    <a:pt x="1868" y="106"/>
                  </a:lnTo>
                  <a:lnTo>
                    <a:pt x="1876" y="112"/>
                  </a:lnTo>
                  <a:lnTo>
                    <a:pt x="1885" y="120"/>
                  </a:lnTo>
                  <a:lnTo>
                    <a:pt x="1897" y="133"/>
                  </a:lnTo>
                  <a:lnTo>
                    <a:pt x="1897" y="133"/>
                  </a:lnTo>
                  <a:lnTo>
                    <a:pt x="1926" y="166"/>
                  </a:lnTo>
                  <a:lnTo>
                    <a:pt x="1951" y="197"/>
                  </a:lnTo>
                  <a:lnTo>
                    <a:pt x="1962" y="210"/>
                  </a:lnTo>
                  <a:lnTo>
                    <a:pt x="1970" y="224"/>
                  </a:lnTo>
                  <a:lnTo>
                    <a:pt x="1978" y="237"/>
                  </a:lnTo>
                  <a:lnTo>
                    <a:pt x="1982" y="249"/>
                  </a:lnTo>
                  <a:lnTo>
                    <a:pt x="1982" y="249"/>
                  </a:lnTo>
                  <a:lnTo>
                    <a:pt x="1985" y="266"/>
                  </a:lnTo>
                  <a:lnTo>
                    <a:pt x="1987" y="280"/>
                  </a:lnTo>
                  <a:lnTo>
                    <a:pt x="1991" y="299"/>
                  </a:lnTo>
                  <a:lnTo>
                    <a:pt x="2005" y="334"/>
                  </a:lnTo>
                  <a:lnTo>
                    <a:pt x="2005" y="334"/>
                  </a:lnTo>
                  <a:lnTo>
                    <a:pt x="2028" y="392"/>
                  </a:lnTo>
                  <a:lnTo>
                    <a:pt x="2036" y="415"/>
                  </a:lnTo>
                  <a:lnTo>
                    <a:pt x="2043" y="450"/>
                  </a:lnTo>
                  <a:lnTo>
                    <a:pt x="2043" y="450"/>
                  </a:lnTo>
                  <a:lnTo>
                    <a:pt x="2064" y="547"/>
                  </a:lnTo>
                  <a:lnTo>
                    <a:pt x="2072" y="580"/>
                  </a:lnTo>
                  <a:lnTo>
                    <a:pt x="2074" y="585"/>
                  </a:lnTo>
                  <a:lnTo>
                    <a:pt x="2074" y="582"/>
                  </a:lnTo>
                  <a:lnTo>
                    <a:pt x="2074" y="582"/>
                  </a:lnTo>
                  <a:lnTo>
                    <a:pt x="2068" y="543"/>
                  </a:lnTo>
                  <a:lnTo>
                    <a:pt x="2055" y="475"/>
                  </a:lnTo>
                  <a:lnTo>
                    <a:pt x="2041" y="410"/>
                  </a:lnTo>
                  <a:lnTo>
                    <a:pt x="2036" y="365"/>
                  </a:lnTo>
                  <a:lnTo>
                    <a:pt x="2036" y="365"/>
                  </a:lnTo>
                  <a:lnTo>
                    <a:pt x="2034" y="346"/>
                  </a:lnTo>
                  <a:lnTo>
                    <a:pt x="2034" y="334"/>
                  </a:lnTo>
                  <a:lnTo>
                    <a:pt x="2028" y="321"/>
                  </a:lnTo>
                  <a:lnTo>
                    <a:pt x="2020" y="303"/>
                  </a:lnTo>
                  <a:lnTo>
                    <a:pt x="2020" y="303"/>
                  </a:lnTo>
                  <a:lnTo>
                    <a:pt x="2014" y="290"/>
                  </a:lnTo>
                  <a:lnTo>
                    <a:pt x="2009" y="274"/>
                  </a:lnTo>
                  <a:lnTo>
                    <a:pt x="1999" y="237"/>
                  </a:lnTo>
                  <a:lnTo>
                    <a:pt x="1989" y="207"/>
                  </a:lnTo>
                  <a:lnTo>
                    <a:pt x="1985" y="195"/>
                  </a:lnTo>
                  <a:lnTo>
                    <a:pt x="1982" y="187"/>
                  </a:lnTo>
                  <a:lnTo>
                    <a:pt x="1982" y="187"/>
                  </a:lnTo>
                  <a:lnTo>
                    <a:pt x="1957" y="164"/>
                  </a:lnTo>
                  <a:lnTo>
                    <a:pt x="1910" y="122"/>
                  </a:lnTo>
                  <a:lnTo>
                    <a:pt x="1843" y="64"/>
                  </a:lnTo>
                  <a:lnTo>
                    <a:pt x="1837" y="19"/>
                  </a:lnTo>
                  <a:lnTo>
                    <a:pt x="1802" y="19"/>
                  </a:lnTo>
                  <a:close/>
                  <a:moveTo>
                    <a:pt x="2020" y="628"/>
                  </a:moveTo>
                  <a:lnTo>
                    <a:pt x="2020" y="628"/>
                  </a:lnTo>
                  <a:lnTo>
                    <a:pt x="2018" y="645"/>
                  </a:lnTo>
                  <a:lnTo>
                    <a:pt x="2014" y="690"/>
                  </a:lnTo>
                  <a:lnTo>
                    <a:pt x="2010" y="754"/>
                  </a:lnTo>
                  <a:lnTo>
                    <a:pt x="2010" y="786"/>
                  </a:lnTo>
                  <a:lnTo>
                    <a:pt x="2012" y="821"/>
                  </a:lnTo>
                  <a:lnTo>
                    <a:pt x="2012" y="821"/>
                  </a:lnTo>
                  <a:lnTo>
                    <a:pt x="2016" y="852"/>
                  </a:lnTo>
                  <a:lnTo>
                    <a:pt x="2020" y="879"/>
                  </a:lnTo>
                  <a:lnTo>
                    <a:pt x="2026" y="922"/>
                  </a:lnTo>
                  <a:lnTo>
                    <a:pt x="2030" y="939"/>
                  </a:lnTo>
                  <a:lnTo>
                    <a:pt x="2032" y="958"/>
                  </a:lnTo>
                  <a:lnTo>
                    <a:pt x="2030" y="978"/>
                  </a:lnTo>
                  <a:lnTo>
                    <a:pt x="2028" y="999"/>
                  </a:lnTo>
                  <a:lnTo>
                    <a:pt x="2028" y="999"/>
                  </a:lnTo>
                  <a:lnTo>
                    <a:pt x="2020" y="1051"/>
                  </a:lnTo>
                  <a:lnTo>
                    <a:pt x="2014" y="1109"/>
                  </a:lnTo>
                  <a:lnTo>
                    <a:pt x="2007" y="1161"/>
                  </a:lnTo>
                  <a:lnTo>
                    <a:pt x="2001" y="1183"/>
                  </a:lnTo>
                  <a:lnTo>
                    <a:pt x="1997" y="1200"/>
                  </a:lnTo>
                  <a:lnTo>
                    <a:pt x="1997" y="1200"/>
                  </a:lnTo>
                  <a:lnTo>
                    <a:pt x="1991" y="1223"/>
                  </a:lnTo>
                  <a:lnTo>
                    <a:pt x="1982" y="1260"/>
                  </a:lnTo>
                  <a:lnTo>
                    <a:pt x="1960" y="1359"/>
                  </a:lnTo>
                  <a:lnTo>
                    <a:pt x="1937" y="1455"/>
                  </a:lnTo>
                  <a:lnTo>
                    <a:pt x="1928" y="1490"/>
                  </a:lnTo>
                  <a:lnTo>
                    <a:pt x="1924" y="1502"/>
                  </a:lnTo>
                  <a:lnTo>
                    <a:pt x="1920" y="1509"/>
                  </a:lnTo>
                  <a:lnTo>
                    <a:pt x="1920" y="1509"/>
                  </a:lnTo>
                  <a:lnTo>
                    <a:pt x="1903" y="1531"/>
                  </a:lnTo>
                  <a:lnTo>
                    <a:pt x="1883" y="1554"/>
                  </a:lnTo>
                  <a:lnTo>
                    <a:pt x="1864" y="1573"/>
                  </a:lnTo>
                  <a:lnTo>
                    <a:pt x="1851" y="1587"/>
                  </a:lnTo>
                  <a:lnTo>
                    <a:pt x="1851" y="1587"/>
                  </a:lnTo>
                  <a:lnTo>
                    <a:pt x="1829" y="1600"/>
                  </a:lnTo>
                  <a:lnTo>
                    <a:pt x="1824" y="1608"/>
                  </a:lnTo>
                  <a:lnTo>
                    <a:pt x="1820" y="1614"/>
                  </a:lnTo>
                  <a:lnTo>
                    <a:pt x="1820" y="1618"/>
                  </a:lnTo>
                  <a:lnTo>
                    <a:pt x="1820" y="1618"/>
                  </a:lnTo>
                  <a:lnTo>
                    <a:pt x="1818" y="1627"/>
                  </a:lnTo>
                  <a:lnTo>
                    <a:pt x="1818" y="1639"/>
                  </a:lnTo>
                  <a:lnTo>
                    <a:pt x="1816" y="1645"/>
                  </a:lnTo>
                  <a:lnTo>
                    <a:pt x="1818" y="1648"/>
                  </a:lnTo>
                  <a:lnTo>
                    <a:pt x="1820" y="1648"/>
                  </a:lnTo>
                  <a:lnTo>
                    <a:pt x="1820" y="1648"/>
                  </a:lnTo>
                  <a:lnTo>
                    <a:pt x="1822" y="1648"/>
                  </a:lnTo>
                  <a:lnTo>
                    <a:pt x="1825" y="1647"/>
                  </a:lnTo>
                  <a:lnTo>
                    <a:pt x="1833" y="1637"/>
                  </a:lnTo>
                  <a:lnTo>
                    <a:pt x="1851" y="1625"/>
                  </a:lnTo>
                  <a:lnTo>
                    <a:pt x="1864" y="1618"/>
                  </a:lnTo>
                  <a:lnTo>
                    <a:pt x="1881" y="1610"/>
                  </a:lnTo>
                  <a:lnTo>
                    <a:pt x="1881" y="1610"/>
                  </a:lnTo>
                  <a:lnTo>
                    <a:pt x="1901" y="1602"/>
                  </a:lnTo>
                  <a:lnTo>
                    <a:pt x="1918" y="1592"/>
                  </a:lnTo>
                  <a:lnTo>
                    <a:pt x="1931" y="1583"/>
                  </a:lnTo>
                  <a:lnTo>
                    <a:pt x="1945" y="1571"/>
                  </a:lnTo>
                  <a:lnTo>
                    <a:pt x="1957" y="1556"/>
                  </a:lnTo>
                  <a:lnTo>
                    <a:pt x="1966" y="1536"/>
                  </a:lnTo>
                  <a:lnTo>
                    <a:pt x="1974" y="1515"/>
                  </a:lnTo>
                  <a:lnTo>
                    <a:pt x="1982" y="1486"/>
                  </a:lnTo>
                  <a:lnTo>
                    <a:pt x="1982" y="1486"/>
                  </a:lnTo>
                  <a:lnTo>
                    <a:pt x="2009" y="1364"/>
                  </a:lnTo>
                  <a:lnTo>
                    <a:pt x="2028" y="1277"/>
                  </a:lnTo>
                  <a:lnTo>
                    <a:pt x="2028" y="1277"/>
                  </a:lnTo>
                  <a:lnTo>
                    <a:pt x="2032" y="1260"/>
                  </a:lnTo>
                  <a:lnTo>
                    <a:pt x="2034" y="1235"/>
                  </a:lnTo>
                  <a:lnTo>
                    <a:pt x="2036" y="1179"/>
                  </a:lnTo>
                  <a:lnTo>
                    <a:pt x="2039" y="1125"/>
                  </a:lnTo>
                  <a:lnTo>
                    <a:pt x="2041" y="1105"/>
                  </a:lnTo>
                  <a:lnTo>
                    <a:pt x="2043" y="1092"/>
                  </a:lnTo>
                  <a:lnTo>
                    <a:pt x="2043" y="1092"/>
                  </a:lnTo>
                  <a:lnTo>
                    <a:pt x="2045" y="1082"/>
                  </a:lnTo>
                  <a:lnTo>
                    <a:pt x="2047" y="1069"/>
                  </a:lnTo>
                  <a:lnTo>
                    <a:pt x="2049" y="1036"/>
                  </a:lnTo>
                  <a:lnTo>
                    <a:pt x="2049" y="1003"/>
                  </a:lnTo>
                  <a:lnTo>
                    <a:pt x="2051" y="976"/>
                  </a:lnTo>
                  <a:lnTo>
                    <a:pt x="2051" y="976"/>
                  </a:lnTo>
                  <a:lnTo>
                    <a:pt x="2053" y="945"/>
                  </a:lnTo>
                  <a:lnTo>
                    <a:pt x="2055" y="904"/>
                  </a:lnTo>
                  <a:lnTo>
                    <a:pt x="2055" y="868"/>
                  </a:lnTo>
                  <a:lnTo>
                    <a:pt x="2055" y="854"/>
                  </a:lnTo>
                  <a:lnTo>
                    <a:pt x="2051" y="844"/>
                  </a:lnTo>
                  <a:lnTo>
                    <a:pt x="2051" y="844"/>
                  </a:lnTo>
                  <a:lnTo>
                    <a:pt x="2047" y="831"/>
                  </a:lnTo>
                  <a:lnTo>
                    <a:pt x="2041" y="804"/>
                  </a:lnTo>
                  <a:lnTo>
                    <a:pt x="2032" y="730"/>
                  </a:lnTo>
                  <a:lnTo>
                    <a:pt x="2020" y="628"/>
                  </a:lnTo>
                  <a:lnTo>
                    <a:pt x="2020" y="628"/>
                  </a:lnTo>
                  <a:close/>
                  <a:moveTo>
                    <a:pt x="1928" y="40"/>
                  </a:moveTo>
                  <a:lnTo>
                    <a:pt x="1928" y="40"/>
                  </a:lnTo>
                  <a:lnTo>
                    <a:pt x="1904" y="44"/>
                  </a:lnTo>
                  <a:lnTo>
                    <a:pt x="1887" y="50"/>
                  </a:lnTo>
                  <a:lnTo>
                    <a:pt x="1883" y="54"/>
                  </a:lnTo>
                  <a:lnTo>
                    <a:pt x="1881" y="56"/>
                  </a:lnTo>
                  <a:lnTo>
                    <a:pt x="1881" y="56"/>
                  </a:lnTo>
                  <a:lnTo>
                    <a:pt x="1883" y="58"/>
                  </a:lnTo>
                  <a:lnTo>
                    <a:pt x="1889" y="62"/>
                  </a:lnTo>
                  <a:lnTo>
                    <a:pt x="1904" y="67"/>
                  </a:lnTo>
                  <a:lnTo>
                    <a:pt x="1914" y="71"/>
                  </a:lnTo>
                  <a:lnTo>
                    <a:pt x="1924" y="77"/>
                  </a:lnTo>
                  <a:lnTo>
                    <a:pt x="1933" y="85"/>
                  </a:lnTo>
                  <a:lnTo>
                    <a:pt x="1943" y="94"/>
                  </a:lnTo>
                  <a:lnTo>
                    <a:pt x="1943" y="94"/>
                  </a:lnTo>
                  <a:lnTo>
                    <a:pt x="1987" y="147"/>
                  </a:lnTo>
                  <a:lnTo>
                    <a:pt x="2009" y="172"/>
                  </a:lnTo>
                  <a:lnTo>
                    <a:pt x="2016" y="185"/>
                  </a:lnTo>
                  <a:lnTo>
                    <a:pt x="2020" y="195"/>
                  </a:lnTo>
                  <a:lnTo>
                    <a:pt x="2020" y="195"/>
                  </a:lnTo>
                  <a:lnTo>
                    <a:pt x="2024" y="216"/>
                  </a:lnTo>
                  <a:lnTo>
                    <a:pt x="2030" y="239"/>
                  </a:lnTo>
                  <a:lnTo>
                    <a:pt x="2034" y="261"/>
                  </a:lnTo>
                  <a:lnTo>
                    <a:pt x="2037" y="272"/>
                  </a:lnTo>
                  <a:lnTo>
                    <a:pt x="2043" y="280"/>
                  </a:lnTo>
                  <a:lnTo>
                    <a:pt x="2043" y="280"/>
                  </a:lnTo>
                  <a:lnTo>
                    <a:pt x="2047" y="290"/>
                  </a:lnTo>
                  <a:lnTo>
                    <a:pt x="2051" y="299"/>
                  </a:lnTo>
                  <a:lnTo>
                    <a:pt x="2055" y="317"/>
                  </a:lnTo>
                  <a:lnTo>
                    <a:pt x="2055" y="324"/>
                  </a:lnTo>
                  <a:lnTo>
                    <a:pt x="2059" y="311"/>
                  </a:lnTo>
                  <a:lnTo>
                    <a:pt x="2059" y="311"/>
                  </a:lnTo>
                  <a:lnTo>
                    <a:pt x="2061" y="297"/>
                  </a:lnTo>
                  <a:lnTo>
                    <a:pt x="2063" y="282"/>
                  </a:lnTo>
                  <a:lnTo>
                    <a:pt x="2063" y="251"/>
                  </a:lnTo>
                  <a:lnTo>
                    <a:pt x="2061" y="226"/>
                  </a:lnTo>
                  <a:lnTo>
                    <a:pt x="2059" y="210"/>
                  </a:lnTo>
                  <a:lnTo>
                    <a:pt x="2059" y="210"/>
                  </a:lnTo>
                  <a:lnTo>
                    <a:pt x="2057" y="205"/>
                  </a:lnTo>
                  <a:lnTo>
                    <a:pt x="2053" y="199"/>
                  </a:lnTo>
                  <a:lnTo>
                    <a:pt x="2043" y="187"/>
                  </a:lnTo>
                  <a:lnTo>
                    <a:pt x="2032" y="176"/>
                  </a:lnTo>
                  <a:lnTo>
                    <a:pt x="2030" y="170"/>
                  </a:lnTo>
                  <a:lnTo>
                    <a:pt x="2028" y="164"/>
                  </a:lnTo>
                  <a:lnTo>
                    <a:pt x="2028" y="164"/>
                  </a:lnTo>
                  <a:lnTo>
                    <a:pt x="2024" y="154"/>
                  </a:lnTo>
                  <a:lnTo>
                    <a:pt x="2012" y="139"/>
                  </a:lnTo>
                  <a:lnTo>
                    <a:pt x="1978" y="96"/>
                  </a:lnTo>
                  <a:lnTo>
                    <a:pt x="1928" y="40"/>
                  </a:lnTo>
                  <a:lnTo>
                    <a:pt x="1928" y="40"/>
                  </a:lnTo>
                  <a:close/>
                  <a:moveTo>
                    <a:pt x="2082" y="288"/>
                  </a:moveTo>
                  <a:lnTo>
                    <a:pt x="2082" y="288"/>
                  </a:lnTo>
                  <a:lnTo>
                    <a:pt x="2086" y="301"/>
                  </a:lnTo>
                  <a:lnTo>
                    <a:pt x="2093" y="321"/>
                  </a:lnTo>
                  <a:lnTo>
                    <a:pt x="2101" y="340"/>
                  </a:lnTo>
                  <a:lnTo>
                    <a:pt x="2105" y="350"/>
                  </a:lnTo>
                  <a:lnTo>
                    <a:pt x="2105" y="357"/>
                  </a:lnTo>
                  <a:lnTo>
                    <a:pt x="2105" y="450"/>
                  </a:lnTo>
                  <a:lnTo>
                    <a:pt x="2105" y="450"/>
                  </a:lnTo>
                  <a:lnTo>
                    <a:pt x="2103" y="483"/>
                  </a:lnTo>
                  <a:lnTo>
                    <a:pt x="2101" y="520"/>
                  </a:lnTo>
                  <a:lnTo>
                    <a:pt x="2097" y="574"/>
                  </a:lnTo>
                  <a:lnTo>
                    <a:pt x="2097" y="574"/>
                  </a:lnTo>
                  <a:lnTo>
                    <a:pt x="2097" y="595"/>
                  </a:lnTo>
                  <a:lnTo>
                    <a:pt x="2097" y="636"/>
                  </a:lnTo>
                  <a:lnTo>
                    <a:pt x="2097" y="636"/>
                  </a:lnTo>
                  <a:lnTo>
                    <a:pt x="2099" y="651"/>
                  </a:lnTo>
                  <a:lnTo>
                    <a:pt x="2101" y="665"/>
                  </a:lnTo>
                  <a:lnTo>
                    <a:pt x="2107" y="688"/>
                  </a:lnTo>
                  <a:lnTo>
                    <a:pt x="2111" y="711"/>
                  </a:lnTo>
                  <a:lnTo>
                    <a:pt x="2113" y="723"/>
                  </a:lnTo>
                  <a:lnTo>
                    <a:pt x="2113" y="736"/>
                  </a:lnTo>
                  <a:lnTo>
                    <a:pt x="2113" y="736"/>
                  </a:lnTo>
                  <a:lnTo>
                    <a:pt x="2113" y="763"/>
                  </a:lnTo>
                  <a:lnTo>
                    <a:pt x="2116" y="784"/>
                  </a:lnTo>
                  <a:lnTo>
                    <a:pt x="2120" y="806"/>
                  </a:lnTo>
                  <a:lnTo>
                    <a:pt x="2120" y="806"/>
                  </a:lnTo>
                  <a:lnTo>
                    <a:pt x="2122" y="728"/>
                  </a:lnTo>
                  <a:lnTo>
                    <a:pt x="2122" y="669"/>
                  </a:lnTo>
                  <a:lnTo>
                    <a:pt x="2122" y="645"/>
                  </a:lnTo>
                  <a:lnTo>
                    <a:pt x="2120" y="628"/>
                  </a:lnTo>
                  <a:lnTo>
                    <a:pt x="2120" y="628"/>
                  </a:lnTo>
                  <a:lnTo>
                    <a:pt x="2118" y="605"/>
                  </a:lnTo>
                  <a:lnTo>
                    <a:pt x="2118" y="582"/>
                  </a:lnTo>
                  <a:lnTo>
                    <a:pt x="2120" y="558"/>
                  </a:lnTo>
                  <a:lnTo>
                    <a:pt x="2120" y="558"/>
                  </a:lnTo>
                  <a:lnTo>
                    <a:pt x="2122" y="551"/>
                  </a:lnTo>
                  <a:lnTo>
                    <a:pt x="2126" y="545"/>
                  </a:lnTo>
                  <a:lnTo>
                    <a:pt x="2130" y="539"/>
                  </a:lnTo>
                  <a:lnTo>
                    <a:pt x="2134" y="537"/>
                  </a:lnTo>
                  <a:lnTo>
                    <a:pt x="2136" y="537"/>
                  </a:lnTo>
                  <a:lnTo>
                    <a:pt x="2138" y="539"/>
                  </a:lnTo>
                  <a:lnTo>
                    <a:pt x="2142" y="549"/>
                  </a:lnTo>
                  <a:lnTo>
                    <a:pt x="2143" y="566"/>
                  </a:lnTo>
                  <a:lnTo>
                    <a:pt x="2143" y="566"/>
                  </a:lnTo>
                  <a:lnTo>
                    <a:pt x="2153" y="676"/>
                  </a:lnTo>
                  <a:lnTo>
                    <a:pt x="2159" y="759"/>
                  </a:lnTo>
                  <a:lnTo>
                    <a:pt x="2159" y="759"/>
                  </a:lnTo>
                  <a:lnTo>
                    <a:pt x="2159" y="767"/>
                  </a:lnTo>
                  <a:lnTo>
                    <a:pt x="2161" y="775"/>
                  </a:lnTo>
                  <a:lnTo>
                    <a:pt x="2167" y="788"/>
                  </a:lnTo>
                  <a:lnTo>
                    <a:pt x="2169" y="796"/>
                  </a:lnTo>
                  <a:lnTo>
                    <a:pt x="2170" y="806"/>
                  </a:lnTo>
                  <a:lnTo>
                    <a:pt x="2169" y="817"/>
                  </a:lnTo>
                  <a:lnTo>
                    <a:pt x="2167" y="829"/>
                  </a:lnTo>
                  <a:lnTo>
                    <a:pt x="2167" y="829"/>
                  </a:lnTo>
                  <a:lnTo>
                    <a:pt x="2161" y="854"/>
                  </a:lnTo>
                  <a:lnTo>
                    <a:pt x="2159" y="875"/>
                  </a:lnTo>
                  <a:lnTo>
                    <a:pt x="2155" y="900"/>
                  </a:lnTo>
                  <a:lnTo>
                    <a:pt x="2151" y="929"/>
                  </a:lnTo>
                  <a:lnTo>
                    <a:pt x="2151" y="929"/>
                  </a:lnTo>
                  <a:lnTo>
                    <a:pt x="2145" y="957"/>
                  </a:lnTo>
                  <a:lnTo>
                    <a:pt x="2142" y="974"/>
                  </a:lnTo>
                  <a:lnTo>
                    <a:pt x="2138" y="987"/>
                  </a:lnTo>
                  <a:lnTo>
                    <a:pt x="2136" y="1007"/>
                  </a:lnTo>
                  <a:lnTo>
                    <a:pt x="2136" y="1007"/>
                  </a:lnTo>
                  <a:lnTo>
                    <a:pt x="2134" y="1032"/>
                  </a:lnTo>
                  <a:lnTo>
                    <a:pt x="2128" y="1057"/>
                  </a:lnTo>
                  <a:lnTo>
                    <a:pt x="2122" y="1086"/>
                  </a:lnTo>
                  <a:lnTo>
                    <a:pt x="2120" y="1101"/>
                  </a:lnTo>
                  <a:lnTo>
                    <a:pt x="2120" y="1115"/>
                  </a:lnTo>
                  <a:lnTo>
                    <a:pt x="2120" y="1115"/>
                  </a:lnTo>
                  <a:lnTo>
                    <a:pt x="2118" y="1150"/>
                  </a:lnTo>
                  <a:lnTo>
                    <a:pt x="2116" y="1187"/>
                  </a:lnTo>
                  <a:lnTo>
                    <a:pt x="2113" y="1231"/>
                  </a:lnTo>
                  <a:lnTo>
                    <a:pt x="2113" y="1231"/>
                  </a:lnTo>
                  <a:lnTo>
                    <a:pt x="2159" y="1053"/>
                  </a:lnTo>
                  <a:lnTo>
                    <a:pt x="2159" y="1053"/>
                  </a:lnTo>
                  <a:lnTo>
                    <a:pt x="2170" y="1016"/>
                  </a:lnTo>
                  <a:lnTo>
                    <a:pt x="2184" y="980"/>
                  </a:lnTo>
                  <a:lnTo>
                    <a:pt x="2188" y="958"/>
                  </a:lnTo>
                  <a:lnTo>
                    <a:pt x="2194" y="935"/>
                  </a:lnTo>
                  <a:lnTo>
                    <a:pt x="2195" y="910"/>
                  </a:lnTo>
                  <a:lnTo>
                    <a:pt x="2197" y="883"/>
                  </a:lnTo>
                  <a:lnTo>
                    <a:pt x="2197" y="883"/>
                  </a:lnTo>
                  <a:lnTo>
                    <a:pt x="2197" y="833"/>
                  </a:lnTo>
                  <a:lnTo>
                    <a:pt x="2194" y="792"/>
                  </a:lnTo>
                  <a:lnTo>
                    <a:pt x="2190" y="736"/>
                  </a:lnTo>
                  <a:lnTo>
                    <a:pt x="2190" y="736"/>
                  </a:lnTo>
                  <a:lnTo>
                    <a:pt x="2186" y="705"/>
                  </a:lnTo>
                  <a:lnTo>
                    <a:pt x="2178" y="667"/>
                  </a:lnTo>
                  <a:lnTo>
                    <a:pt x="2170" y="628"/>
                  </a:lnTo>
                  <a:lnTo>
                    <a:pt x="2167" y="611"/>
                  </a:lnTo>
                  <a:lnTo>
                    <a:pt x="2167" y="597"/>
                  </a:lnTo>
                  <a:lnTo>
                    <a:pt x="2167" y="597"/>
                  </a:lnTo>
                  <a:lnTo>
                    <a:pt x="2167" y="570"/>
                  </a:lnTo>
                  <a:lnTo>
                    <a:pt x="2163" y="545"/>
                  </a:lnTo>
                  <a:lnTo>
                    <a:pt x="2161" y="524"/>
                  </a:lnTo>
                  <a:lnTo>
                    <a:pt x="2159" y="512"/>
                  </a:lnTo>
                  <a:lnTo>
                    <a:pt x="2159" y="512"/>
                  </a:lnTo>
                  <a:lnTo>
                    <a:pt x="2151" y="495"/>
                  </a:lnTo>
                  <a:lnTo>
                    <a:pt x="2145" y="481"/>
                  </a:lnTo>
                  <a:lnTo>
                    <a:pt x="2136" y="466"/>
                  </a:lnTo>
                  <a:lnTo>
                    <a:pt x="2136" y="466"/>
                  </a:lnTo>
                  <a:lnTo>
                    <a:pt x="2132" y="454"/>
                  </a:lnTo>
                  <a:lnTo>
                    <a:pt x="2130" y="437"/>
                  </a:lnTo>
                  <a:lnTo>
                    <a:pt x="2126" y="392"/>
                  </a:lnTo>
                  <a:lnTo>
                    <a:pt x="2128" y="326"/>
                  </a:lnTo>
                  <a:lnTo>
                    <a:pt x="2128" y="326"/>
                  </a:lnTo>
                  <a:lnTo>
                    <a:pt x="2126" y="321"/>
                  </a:lnTo>
                  <a:lnTo>
                    <a:pt x="2120" y="313"/>
                  </a:lnTo>
                  <a:lnTo>
                    <a:pt x="2105" y="295"/>
                  </a:lnTo>
                  <a:lnTo>
                    <a:pt x="2095" y="290"/>
                  </a:lnTo>
                  <a:lnTo>
                    <a:pt x="2088" y="286"/>
                  </a:lnTo>
                  <a:lnTo>
                    <a:pt x="2084" y="284"/>
                  </a:lnTo>
                  <a:lnTo>
                    <a:pt x="2082" y="286"/>
                  </a:lnTo>
                  <a:lnTo>
                    <a:pt x="2082" y="288"/>
                  </a:lnTo>
                  <a:lnTo>
                    <a:pt x="2082" y="288"/>
                  </a:lnTo>
                  <a:close/>
                  <a:moveTo>
                    <a:pt x="2089" y="179"/>
                  </a:moveTo>
                  <a:lnTo>
                    <a:pt x="2089" y="179"/>
                  </a:lnTo>
                  <a:lnTo>
                    <a:pt x="2111" y="216"/>
                  </a:lnTo>
                  <a:lnTo>
                    <a:pt x="2126" y="245"/>
                  </a:lnTo>
                  <a:lnTo>
                    <a:pt x="2136" y="265"/>
                  </a:lnTo>
                  <a:lnTo>
                    <a:pt x="2136" y="265"/>
                  </a:lnTo>
                  <a:lnTo>
                    <a:pt x="2142" y="292"/>
                  </a:lnTo>
                  <a:lnTo>
                    <a:pt x="2149" y="336"/>
                  </a:lnTo>
                  <a:lnTo>
                    <a:pt x="2159" y="396"/>
                  </a:lnTo>
                  <a:lnTo>
                    <a:pt x="2159" y="396"/>
                  </a:lnTo>
                  <a:lnTo>
                    <a:pt x="2163" y="340"/>
                  </a:lnTo>
                  <a:lnTo>
                    <a:pt x="2167" y="272"/>
                  </a:lnTo>
                  <a:lnTo>
                    <a:pt x="2167" y="272"/>
                  </a:lnTo>
                  <a:lnTo>
                    <a:pt x="2163" y="263"/>
                  </a:lnTo>
                  <a:lnTo>
                    <a:pt x="2155" y="251"/>
                  </a:lnTo>
                  <a:lnTo>
                    <a:pt x="2128" y="220"/>
                  </a:lnTo>
                  <a:lnTo>
                    <a:pt x="2101" y="191"/>
                  </a:lnTo>
                  <a:lnTo>
                    <a:pt x="2089" y="179"/>
                  </a:lnTo>
                  <a:lnTo>
                    <a:pt x="2089" y="179"/>
                  </a:lnTo>
                  <a:close/>
                  <a:moveTo>
                    <a:pt x="1985" y="23"/>
                  </a:moveTo>
                  <a:lnTo>
                    <a:pt x="1985" y="23"/>
                  </a:lnTo>
                  <a:lnTo>
                    <a:pt x="1999" y="46"/>
                  </a:lnTo>
                  <a:lnTo>
                    <a:pt x="2005" y="56"/>
                  </a:lnTo>
                  <a:lnTo>
                    <a:pt x="2012" y="64"/>
                  </a:lnTo>
                  <a:lnTo>
                    <a:pt x="2012" y="64"/>
                  </a:lnTo>
                  <a:lnTo>
                    <a:pt x="2032" y="79"/>
                  </a:lnTo>
                  <a:lnTo>
                    <a:pt x="2057" y="96"/>
                  </a:lnTo>
                  <a:lnTo>
                    <a:pt x="2080" y="116"/>
                  </a:lnTo>
                  <a:lnTo>
                    <a:pt x="2089" y="123"/>
                  </a:lnTo>
                  <a:lnTo>
                    <a:pt x="2097" y="133"/>
                  </a:lnTo>
                  <a:lnTo>
                    <a:pt x="2097" y="133"/>
                  </a:lnTo>
                  <a:lnTo>
                    <a:pt x="2115" y="152"/>
                  </a:lnTo>
                  <a:lnTo>
                    <a:pt x="2138" y="176"/>
                  </a:lnTo>
                  <a:lnTo>
                    <a:pt x="2159" y="197"/>
                  </a:lnTo>
                  <a:lnTo>
                    <a:pt x="2169" y="208"/>
                  </a:lnTo>
                  <a:lnTo>
                    <a:pt x="2174" y="218"/>
                  </a:lnTo>
                  <a:lnTo>
                    <a:pt x="2174" y="218"/>
                  </a:lnTo>
                  <a:lnTo>
                    <a:pt x="2184" y="234"/>
                  </a:lnTo>
                  <a:lnTo>
                    <a:pt x="2192" y="249"/>
                  </a:lnTo>
                  <a:lnTo>
                    <a:pt x="2195" y="259"/>
                  </a:lnTo>
                  <a:lnTo>
                    <a:pt x="2197" y="272"/>
                  </a:lnTo>
                  <a:lnTo>
                    <a:pt x="2197" y="290"/>
                  </a:lnTo>
                  <a:lnTo>
                    <a:pt x="2197" y="311"/>
                  </a:lnTo>
                  <a:lnTo>
                    <a:pt x="2197" y="311"/>
                  </a:lnTo>
                  <a:lnTo>
                    <a:pt x="2195" y="353"/>
                  </a:lnTo>
                  <a:lnTo>
                    <a:pt x="2197" y="382"/>
                  </a:lnTo>
                  <a:lnTo>
                    <a:pt x="2197" y="411"/>
                  </a:lnTo>
                  <a:lnTo>
                    <a:pt x="2197" y="411"/>
                  </a:lnTo>
                  <a:lnTo>
                    <a:pt x="2197" y="419"/>
                  </a:lnTo>
                  <a:lnTo>
                    <a:pt x="2199" y="425"/>
                  </a:lnTo>
                  <a:lnTo>
                    <a:pt x="2213" y="458"/>
                  </a:lnTo>
                  <a:lnTo>
                    <a:pt x="2213" y="458"/>
                  </a:lnTo>
                  <a:lnTo>
                    <a:pt x="2221" y="481"/>
                  </a:lnTo>
                  <a:lnTo>
                    <a:pt x="2226" y="500"/>
                  </a:lnTo>
                  <a:lnTo>
                    <a:pt x="2228" y="522"/>
                  </a:lnTo>
                  <a:lnTo>
                    <a:pt x="2228" y="551"/>
                  </a:lnTo>
                  <a:lnTo>
                    <a:pt x="2228" y="551"/>
                  </a:lnTo>
                  <a:lnTo>
                    <a:pt x="2224" y="582"/>
                  </a:lnTo>
                  <a:lnTo>
                    <a:pt x="2222" y="611"/>
                  </a:lnTo>
                  <a:lnTo>
                    <a:pt x="2219" y="628"/>
                  </a:lnTo>
                  <a:lnTo>
                    <a:pt x="2219" y="634"/>
                  </a:lnTo>
                  <a:lnTo>
                    <a:pt x="2221" y="636"/>
                  </a:lnTo>
                  <a:lnTo>
                    <a:pt x="2221" y="636"/>
                  </a:lnTo>
                  <a:lnTo>
                    <a:pt x="2222" y="630"/>
                  </a:lnTo>
                  <a:lnTo>
                    <a:pt x="2224" y="618"/>
                  </a:lnTo>
                  <a:lnTo>
                    <a:pt x="2232" y="576"/>
                  </a:lnTo>
                  <a:lnTo>
                    <a:pt x="2238" y="529"/>
                  </a:lnTo>
                  <a:lnTo>
                    <a:pt x="2244" y="496"/>
                  </a:lnTo>
                  <a:lnTo>
                    <a:pt x="2244" y="496"/>
                  </a:lnTo>
                  <a:lnTo>
                    <a:pt x="2249" y="477"/>
                  </a:lnTo>
                  <a:lnTo>
                    <a:pt x="2257" y="454"/>
                  </a:lnTo>
                  <a:lnTo>
                    <a:pt x="2259" y="427"/>
                  </a:lnTo>
                  <a:lnTo>
                    <a:pt x="2261" y="413"/>
                  </a:lnTo>
                  <a:lnTo>
                    <a:pt x="2259" y="396"/>
                  </a:lnTo>
                  <a:lnTo>
                    <a:pt x="2259" y="396"/>
                  </a:lnTo>
                  <a:lnTo>
                    <a:pt x="2255" y="361"/>
                  </a:lnTo>
                  <a:lnTo>
                    <a:pt x="2249" y="328"/>
                  </a:lnTo>
                  <a:lnTo>
                    <a:pt x="2244" y="299"/>
                  </a:lnTo>
                  <a:lnTo>
                    <a:pt x="2236" y="272"/>
                  </a:lnTo>
                  <a:lnTo>
                    <a:pt x="2236" y="272"/>
                  </a:lnTo>
                  <a:lnTo>
                    <a:pt x="2226" y="243"/>
                  </a:lnTo>
                  <a:lnTo>
                    <a:pt x="2211" y="207"/>
                  </a:lnTo>
                  <a:lnTo>
                    <a:pt x="2195" y="174"/>
                  </a:lnTo>
                  <a:lnTo>
                    <a:pt x="2182" y="149"/>
                  </a:lnTo>
                  <a:lnTo>
                    <a:pt x="2182" y="149"/>
                  </a:lnTo>
                  <a:lnTo>
                    <a:pt x="2169" y="127"/>
                  </a:lnTo>
                  <a:lnTo>
                    <a:pt x="2149" y="108"/>
                  </a:lnTo>
                  <a:lnTo>
                    <a:pt x="2140" y="98"/>
                  </a:lnTo>
                  <a:lnTo>
                    <a:pt x="2128" y="89"/>
                  </a:lnTo>
                  <a:lnTo>
                    <a:pt x="2116" y="83"/>
                  </a:lnTo>
                  <a:lnTo>
                    <a:pt x="2105" y="79"/>
                  </a:lnTo>
                  <a:lnTo>
                    <a:pt x="2105" y="79"/>
                  </a:lnTo>
                  <a:lnTo>
                    <a:pt x="2084" y="73"/>
                  </a:lnTo>
                  <a:lnTo>
                    <a:pt x="2068" y="67"/>
                  </a:lnTo>
                  <a:lnTo>
                    <a:pt x="2059" y="62"/>
                  </a:lnTo>
                  <a:lnTo>
                    <a:pt x="2051" y="56"/>
                  </a:lnTo>
                  <a:lnTo>
                    <a:pt x="2051" y="56"/>
                  </a:lnTo>
                  <a:lnTo>
                    <a:pt x="2043" y="44"/>
                  </a:lnTo>
                  <a:lnTo>
                    <a:pt x="2032" y="25"/>
                  </a:lnTo>
                  <a:lnTo>
                    <a:pt x="2032" y="25"/>
                  </a:lnTo>
                  <a:lnTo>
                    <a:pt x="1985" y="23"/>
                  </a:lnTo>
                  <a:lnTo>
                    <a:pt x="1985" y="23"/>
                  </a:lnTo>
                  <a:close/>
                  <a:moveTo>
                    <a:pt x="2305" y="1084"/>
                  </a:moveTo>
                  <a:lnTo>
                    <a:pt x="2305" y="1084"/>
                  </a:lnTo>
                  <a:lnTo>
                    <a:pt x="2303" y="1096"/>
                  </a:lnTo>
                  <a:lnTo>
                    <a:pt x="2300" y="1111"/>
                  </a:lnTo>
                  <a:lnTo>
                    <a:pt x="2284" y="1150"/>
                  </a:lnTo>
                  <a:lnTo>
                    <a:pt x="2269" y="1192"/>
                  </a:lnTo>
                  <a:lnTo>
                    <a:pt x="2257" y="1221"/>
                  </a:lnTo>
                  <a:lnTo>
                    <a:pt x="2257" y="1221"/>
                  </a:lnTo>
                  <a:lnTo>
                    <a:pt x="2278" y="1190"/>
                  </a:lnTo>
                  <a:lnTo>
                    <a:pt x="2292" y="1169"/>
                  </a:lnTo>
                  <a:lnTo>
                    <a:pt x="2307" y="1146"/>
                  </a:lnTo>
                  <a:lnTo>
                    <a:pt x="2321" y="1119"/>
                  </a:lnTo>
                  <a:lnTo>
                    <a:pt x="2334" y="1090"/>
                  </a:lnTo>
                  <a:lnTo>
                    <a:pt x="2346" y="1059"/>
                  </a:lnTo>
                  <a:lnTo>
                    <a:pt x="2352" y="1030"/>
                  </a:lnTo>
                  <a:lnTo>
                    <a:pt x="2352" y="1030"/>
                  </a:lnTo>
                  <a:lnTo>
                    <a:pt x="2359" y="958"/>
                  </a:lnTo>
                  <a:lnTo>
                    <a:pt x="2365" y="889"/>
                  </a:lnTo>
                  <a:lnTo>
                    <a:pt x="2369" y="829"/>
                  </a:lnTo>
                  <a:lnTo>
                    <a:pt x="2375" y="783"/>
                  </a:lnTo>
                  <a:lnTo>
                    <a:pt x="2375" y="783"/>
                  </a:lnTo>
                  <a:lnTo>
                    <a:pt x="2377" y="759"/>
                  </a:lnTo>
                  <a:lnTo>
                    <a:pt x="2379" y="726"/>
                  </a:lnTo>
                  <a:lnTo>
                    <a:pt x="2379" y="649"/>
                  </a:lnTo>
                  <a:lnTo>
                    <a:pt x="2377" y="570"/>
                  </a:lnTo>
                  <a:lnTo>
                    <a:pt x="2375" y="512"/>
                  </a:lnTo>
                  <a:lnTo>
                    <a:pt x="2375" y="512"/>
                  </a:lnTo>
                  <a:lnTo>
                    <a:pt x="2373" y="493"/>
                  </a:lnTo>
                  <a:lnTo>
                    <a:pt x="2371" y="473"/>
                  </a:lnTo>
                  <a:lnTo>
                    <a:pt x="2363" y="437"/>
                  </a:lnTo>
                  <a:lnTo>
                    <a:pt x="2344" y="373"/>
                  </a:lnTo>
                  <a:lnTo>
                    <a:pt x="2344" y="373"/>
                  </a:lnTo>
                  <a:lnTo>
                    <a:pt x="2334" y="344"/>
                  </a:lnTo>
                  <a:lnTo>
                    <a:pt x="2323" y="311"/>
                  </a:lnTo>
                  <a:lnTo>
                    <a:pt x="2311" y="282"/>
                  </a:lnTo>
                  <a:lnTo>
                    <a:pt x="2307" y="268"/>
                  </a:lnTo>
                  <a:lnTo>
                    <a:pt x="2305" y="257"/>
                  </a:lnTo>
                  <a:lnTo>
                    <a:pt x="2305" y="257"/>
                  </a:lnTo>
                  <a:lnTo>
                    <a:pt x="2303" y="245"/>
                  </a:lnTo>
                  <a:lnTo>
                    <a:pt x="2300" y="230"/>
                  </a:lnTo>
                  <a:lnTo>
                    <a:pt x="2288" y="195"/>
                  </a:lnTo>
                  <a:lnTo>
                    <a:pt x="2267" y="141"/>
                  </a:lnTo>
                  <a:lnTo>
                    <a:pt x="2267" y="141"/>
                  </a:lnTo>
                  <a:lnTo>
                    <a:pt x="2261" y="131"/>
                  </a:lnTo>
                  <a:lnTo>
                    <a:pt x="2249" y="120"/>
                  </a:lnTo>
                  <a:lnTo>
                    <a:pt x="2222" y="93"/>
                  </a:lnTo>
                  <a:lnTo>
                    <a:pt x="2182" y="56"/>
                  </a:lnTo>
                  <a:lnTo>
                    <a:pt x="2134" y="25"/>
                  </a:lnTo>
                  <a:lnTo>
                    <a:pt x="2134" y="25"/>
                  </a:lnTo>
                  <a:lnTo>
                    <a:pt x="2113" y="25"/>
                  </a:lnTo>
                  <a:lnTo>
                    <a:pt x="2113" y="25"/>
                  </a:lnTo>
                  <a:lnTo>
                    <a:pt x="2140" y="60"/>
                  </a:lnTo>
                  <a:lnTo>
                    <a:pt x="2153" y="75"/>
                  </a:lnTo>
                  <a:lnTo>
                    <a:pt x="2167" y="87"/>
                  </a:lnTo>
                  <a:lnTo>
                    <a:pt x="2167" y="87"/>
                  </a:lnTo>
                  <a:lnTo>
                    <a:pt x="2186" y="102"/>
                  </a:lnTo>
                  <a:lnTo>
                    <a:pt x="2205" y="120"/>
                  </a:lnTo>
                  <a:lnTo>
                    <a:pt x="2222" y="139"/>
                  </a:lnTo>
                  <a:lnTo>
                    <a:pt x="2236" y="156"/>
                  </a:lnTo>
                  <a:lnTo>
                    <a:pt x="2236" y="156"/>
                  </a:lnTo>
                  <a:lnTo>
                    <a:pt x="2248" y="174"/>
                  </a:lnTo>
                  <a:lnTo>
                    <a:pt x="2261" y="197"/>
                  </a:lnTo>
                  <a:lnTo>
                    <a:pt x="2273" y="222"/>
                  </a:lnTo>
                  <a:lnTo>
                    <a:pt x="2282" y="249"/>
                  </a:lnTo>
                  <a:lnTo>
                    <a:pt x="2282" y="249"/>
                  </a:lnTo>
                  <a:lnTo>
                    <a:pt x="2294" y="290"/>
                  </a:lnTo>
                  <a:lnTo>
                    <a:pt x="2305" y="319"/>
                  </a:lnTo>
                  <a:lnTo>
                    <a:pt x="2305" y="319"/>
                  </a:lnTo>
                  <a:lnTo>
                    <a:pt x="2313" y="344"/>
                  </a:lnTo>
                  <a:lnTo>
                    <a:pt x="2321" y="377"/>
                  </a:lnTo>
                  <a:lnTo>
                    <a:pt x="2327" y="417"/>
                  </a:lnTo>
                  <a:lnTo>
                    <a:pt x="2328" y="438"/>
                  </a:lnTo>
                  <a:lnTo>
                    <a:pt x="2328" y="458"/>
                  </a:lnTo>
                  <a:lnTo>
                    <a:pt x="2328" y="458"/>
                  </a:lnTo>
                  <a:lnTo>
                    <a:pt x="2327" y="512"/>
                  </a:lnTo>
                  <a:lnTo>
                    <a:pt x="2327" y="537"/>
                  </a:lnTo>
                  <a:lnTo>
                    <a:pt x="2328" y="574"/>
                  </a:lnTo>
                  <a:lnTo>
                    <a:pt x="2328" y="574"/>
                  </a:lnTo>
                  <a:lnTo>
                    <a:pt x="2334" y="655"/>
                  </a:lnTo>
                  <a:lnTo>
                    <a:pt x="2336" y="721"/>
                  </a:lnTo>
                  <a:lnTo>
                    <a:pt x="2336" y="721"/>
                  </a:lnTo>
                  <a:lnTo>
                    <a:pt x="2336" y="744"/>
                  </a:lnTo>
                  <a:lnTo>
                    <a:pt x="2338" y="761"/>
                  </a:lnTo>
                  <a:lnTo>
                    <a:pt x="2338" y="784"/>
                  </a:lnTo>
                  <a:lnTo>
                    <a:pt x="2336" y="821"/>
                  </a:lnTo>
                  <a:lnTo>
                    <a:pt x="2336" y="821"/>
                  </a:lnTo>
                  <a:lnTo>
                    <a:pt x="2330" y="885"/>
                  </a:lnTo>
                  <a:lnTo>
                    <a:pt x="2319" y="966"/>
                  </a:lnTo>
                  <a:lnTo>
                    <a:pt x="2305" y="1084"/>
                  </a:lnTo>
                  <a:lnTo>
                    <a:pt x="2305" y="1084"/>
                  </a:lnTo>
                  <a:close/>
                  <a:moveTo>
                    <a:pt x="2251" y="1231"/>
                  </a:moveTo>
                  <a:lnTo>
                    <a:pt x="2251" y="1231"/>
                  </a:lnTo>
                  <a:lnTo>
                    <a:pt x="2257" y="1221"/>
                  </a:lnTo>
                  <a:lnTo>
                    <a:pt x="2257" y="1221"/>
                  </a:lnTo>
                  <a:lnTo>
                    <a:pt x="2251" y="1231"/>
                  </a:lnTo>
                  <a:lnTo>
                    <a:pt x="2251" y="1231"/>
                  </a:lnTo>
                  <a:close/>
                  <a:moveTo>
                    <a:pt x="2284" y="54"/>
                  </a:moveTo>
                  <a:lnTo>
                    <a:pt x="2284" y="54"/>
                  </a:lnTo>
                  <a:lnTo>
                    <a:pt x="2323" y="102"/>
                  </a:lnTo>
                  <a:lnTo>
                    <a:pt x="2352" y="141"/>
                  </a:lnTo>
                  <a:lnTo>
                    <a:pt x="2352" y="141"/>
                  </a:lnTo>
                  <a:lnTo>
                    <a:pt x="2361" y="154"/>
                  </a:lnTo>
                  <a:lnTo>
                    <a:pt x="2375" y="170"/>
                  </a:lnTo>
                  <a:lnTo>
                    <a:pt x="2406" y="201"/>
                  </a:lnTo>
                  <a:lnTo>
                    <a:pt x="2452" y="249"/>
                  </a:lnTo>
                  <a:lnTo>
                    <a:pt x="2452" y="249"/>
                  </a:lnTo>
                  <a:lnTo>
                    <a:pt x="2456" y="251"/>
                  </a:lnTo>
                  <a:lnTo>
                    <a:pt x="2460" y="249"/>
                  </a:lnTo>
                  <a:lnTo>
                    <a:pt x="2461" y="243"/>
                  </a:lnTo>
                  <a:lnTo>
                    <a:pt x="2463" y="236"/>
                  </a:lnTo>
                  <a:lnTo>
                    <a:pt x="2461" y="224"/>
                  </a:lnTo>
                  <a:lnTo>
                    <a:pt x="2458" y="214"/>
                  </a:lnTo>
                  <a:lnTo>
                    <a:pt x="2452" y="205"/>
                  </a:lnTo>
                  <a:lnTo>
                    <a:pt x="2444" y="195"/>
                  </a:lnTo>
                  <a:lnTo>
                    <a:pt x="2444" y="195"/>
                  </a:lnTo>
                  <a:lnTo>
                    <a:pt x="2433" y="185"/>
                  </a:lnTo>
                  <a:lnTo>
                    <a:pt x="2421" y="172"/>
                  </a:lnTo>
                  <a:lnTo>
                    <a:pt x="2394" y="141"/>
                  </a:lnTo>
                  <a:lnTo>
                    <a:pt x="2371" y="116"/>
                  </a:lnTo>
                  <a:lnTo>
                    <a:pt x="2359" y="102"/>
                  </a:lnTo>
                  <a:lnTo>
                    <a:pt x="2359" y="102"/>
                  </a:lnTo>
                  <a:lnTo>
                    <a:pt x="2354" y="96"/>
                  </a:lnTo>
                  <a:lnTo>
                    <a:pt x="2346" y="81"/>
                  </a:lnTo>
                  <a:lnTo>
                    <a:pt x="2346" y="81"/>
                  </a:lnTo>
                  <a:lnTo>
                    <a:pt x="2317" y="67"/>
                  </a:lnTo>
                  <a:lnTo>
                    <a:pt x="2290" y="56"/>
                  </a:lnTo>
                  <a:lnTo>
                    <a:pt x="2284" y="54"/>
                  </a:lnTo>
                  <a:close/>
                  <a:moveTo>
                    <a:pt x="2290" y="149"/>
                  </a:moveTo>
                  <a:lnTo>
                    <a:pt x="2290" y="149"/>
                  </a:lnTo>
                  <a:lnTo>
                    <a:pt x="2284" y="143"/>
                  </a:lnTo>
                  <a:lnTo>
                    <a:pt x="2280" y="143"/>
                  </a:lnTo>
                  <a:lnTo>
                    <a:pt x="2278" y="147"/>
                  </a:lnTo>
                  <a:lnTo>
                    <a:pt x="2280" y="152"/>
                  </a:lnTo>
                  <a:lnTo>
                    <a:pt x="2288" y="176"/>
                  </a:lnTo>
                  <a:lnTo>
                    <a:pt x="2300" y="205"/>
                  </a:lnTo>
                  <a:lnTo>
                    <a:pt x="2328" y="266"/>
                  </a:lnTo>
                  <a:lnTo>
                    <a:pt x="2344" y="295"/>
                  </a:lnTo>
                  <a:lnTo>
                    <a:pt x="2382" y="411"/>
                  </a:lnTo>
                  <a:lnTo>
                    <a:pt x="2382" y="411"/>
                  </a:lnTo>
                  <a:lnTo>
                    <a:pt x="2379" y="398"/>
                  </a:lnTo>
                  <a:lnTo>
                    <a:pt x="2377" y="384"/>
                  </a:lnTo>
                  <a:lnTo>
                    <a:pt x="2375" y="353"/>
                  </a:lnTo>
                  <a:lnTo>
                    <a:pt x="2375" y="319"/>
                  </a:lnTo>
                  <a:lnTo>
                    <a:pt x="2375" y="319"/>
                  </a:lnTo>
                  <a:lnTo>
                    <a:pt x="2467" y="458"/>
                  </a:lnTo>
                  <a:lnTo>
                    <a:pt x="2467" y="458"/>
                  </a:lnTo>
                  <a:lnTo>
                    <a:pt x="2469" y="462"/>
                  </a:lnTo>
                  <a:lnTo>
                    <a:pt x="2467" y="454"/>
                  </a:lnTo>
                  <a:lnTo>
                    <a:pt x="2463" y="437"/>
                  </a:lnTo>
                  <a:lnTo>
                    <a:pt x="2460" y="411"/>
                  </a:lnTo>
                  <a:lnTo>
                    <a:pt x="2460" y="411"/>
                  </a:lnTo>
                  <a:lnTo>
                    <a:pt x="2458" y="398"/>
                  </a:lnTo>
                  <a:lnTo>
                    <a:pt x="2454" y="386"/>
                  </a:lnTo>
                  <a:lnTo>
                    <a:pt x="2448" y="375"/>
                  </a:lnTo>
                  <a:lnTo>
                    <a:pt x="2440" y="363"/>
                  </a:lnTo>
                  <a:lnTo>
                    <a:pt x="2417" y="334"/>
                  </a:lnTo>
                  <a:lnTo>
                    <a:pt x="2390" y="295"/>
                  </a:lnTo>
                  <a:lnTo>
                    <a:pt x="2390" y="295"/>
                  </a:lnTo>
                  <a:lnTo>
                    <a:pt x="2363" y="253"/>
                  </a:lnTo>
                  <a:lnTo>
                    <a:pt x="2342" y="216"/>
                  </a:lnTo>
                  <a:lnTo>
                    <a:pt x="2319" y="181"/>
                  </a:lnTo>
                  <a:lnTo>
                    <a:pt x="2305" y="164"/>
                  </a:lnTo>
                  <a:lnTo>
                    <a:pt x="2290" y="149"/>
                  </a:lnTo>
                  <a:lnTo>
                    <a:pt x="2290" y="149"/>
                  </a:lnTo>
                  <a:close/>
                  <a:moveTo>
                    <a:pt x="2406" y="442"/>
                  </a:moveTo>
                  <a:lnTo>
                    <a:pt x="2406" y="442"/>
                  </a:lnTo>
                  <a:lnTo>
                    <a:pt x="2413" y="566"/>
                  </a:lnTo>
                  <a:lnTo>
                    <a:pt x="2413" y="566"/>
                  </a:lnTo>
                  <a:lnTo>
                    <a:pt x="2417" y="595"/>
                  </a:lnTo>
                  <a:lnTo>
                    <a:pt x="2419" y="611"/>
                  </a:lnTo>
                  <a:lnTo>
                    <a:pt x="2421" y="636"/>
                  </a:lnTo>
                  <a:lnTo>
                    <a:pt x="2421" y="636"/>
                  </a:lnTo>
                  <a:lnTo>
                    <a:pt x="2423" y="674"/>
                  </a:lnTo>
                  <a:lnTo>
                    <a:pt x="2429" y="721"/>
                  </a:lnTo>
                  <a:lnTo>
                    <a:pt x="2429" y="721"/>
                  </a:lnTo>
                  <a:lnTo>
                    <a:pt x="2444" y="810"/>
                  </a:lnTo>
                  <a:lnTo>
                    <a:pt x="2460" y="891"/>
                  </a:lnTo>
                  <a:lnTo>
                    <a:pt x="2460" y="891"/>
                  </a:lnTo>
                  <a:lnTo>
                    <a:pt x="2461" y="897"/>
                  </a:lnTo>
                  <a:lnTo>
                    <a:pt x="2461" y="897"/>
                  </a:lnTo>
                  <a:lnTo>
                    <a:pt x="2465" y="887"/>
                  </a:lnTo>
                  <a:lnTo>
                    <a:pt x="2469" y="837"/>
                  </a:lnTo>
                  <a:lnTo>
                    <a:pt x="2475" y="705"/>
                  </a:lnTo>
                  <a:lnTo>
                    <a:pt x="2475" y="705"/>
                  </a:lnTo>
                  <a:lnTo>
                    <a:pt x="2477" y="667"/>
                  </a:lnTo>
                  <a:lnTo>
                    <a:pt x="2477" y="641"/>
                  </a:lnTo>
                  <a:lnTo>
                    <a:pt x="2475" y="618"/>
                  </a:lnTo>
                  <a:lnTo>
                    <a:pt x="2467" y="589"/>
                  </a:lnTo>
                  <a:lnTo>
                    <a:pt x="2467" y="589"/>
                  </a:lnTo>
                  <a:lnTo>
                    <a:pt x="2450" y="531"/>
                  </a:lnTo>
                  <a:lnTo>
                    <a:pt x="2442" y="514"/>
                  </a:lnTo>
                  <a:lnTo>
                    <a:pt x="2436" y="504"/>
                  </a:lnTo>
                  <a:lnTo>
                    <a:pt x="2436" y="504"/>
                  </a:lnTo>
                  <a:lnTo>
                    <a:pt x="2429" y="491"/>
                  </a:lnTo>
                  <a:lnTo>
                    <a:pt x="2419" y="469"/>
                  </a:lnTo>
                  <a:lnTo>
                    <a:pt x="2406" y="442"/>
                  </a:lnTo>
                  <a:lnTo>
                    <a:pt x="2406" y="442"/>
                  </a:lnTo>
                  <a:close/>
                  <a:moveTo>
                    <a:pt x="2406" y="759"/>
                  </a:moveTo>
                  <a:lnTo>
                    <a:pt x="2406" y="759"/>
                  </a:lnTo>
                  <a:lnTo>
                    <a:pt x="2406" y="827"/>
                  </a:lnTo>
                  <a:lnTo>
                    <a:pt x="2404" y="879"/>
                  </a:lnTo>
                  <a:lnTo>
                    <a:pt x="2406" y="914"/>
                  </a:lnTo>
                  <a:lnTo>
                    <a:pt x="2406" y="914"/>
                  </a:lnTo>
                  <a:lnTo>
                    <a:pt x="2406" y="924"/>
                  </a:lnTo>
                  <a:lnTo>
                    <a:pt x="2404" y="935"/>
                  </a:lnTo>
                  <a:lnTo>
                    <a:pt x="2398" y="960"/>
                  </a:lnTo>
                  <a:lnTo>
                    <a:pt x="2388" y="987"/>
                  </a:lnTo>
                  <a:lnTo>
                    <a:pt x="2382" y="1014"/>
                  </a:lnTo>
                  <a:lnTo>
                    <a:pt x="2382" y="1014"/>
                  </a:lnTo>
                  <a:lnTo>
                    <a:pt x="2373" y="1082"/>
                  </a:lnTo>
                  <a:lnTo>
                    <a:pt x="2367" y="1117"/>
                  </a:lnTo>
                  <a:lnTo>
                    <a:pt x="2367" y="1138"/>
                  </a:lnTo>
                  <a:lnTo>
                    <a:pt x="2367" y="1138"/>
                  </a:lnTo>
                  <a:lnTo>
                    <a:pt x="2382" y="1223"/>
                  </a:lnTo>
                  <a:lnTo>
                    <a:pt x="2382" y="1223"/>
                  </a:lnTo>
                  <a:lnTo>
                    <a:pt x="2390" y="1206"/>
                  </a:lnTo>
                  <a:lnTo>
                    <a:pt x="2396" y="1194"/>
                  </a:lnTo>
                  <a:lnTo>
                    <a:pt x="2398" y="1185"/>
                  </a:lnTo>
                  <a:lnTo>
                    <a:pt x="2398" y="1092"/>
                  </a:lnTo>
                  <a:lnTo>
                    <a:pt x="2398" y="1092"/>
                  </a:lnTo>
                  <a:lnTo>
                    <a:pt x="2398" y="1084"/>
                  </a:lnTo>
                  <a:lnTo>
                    <a:pt x="2400" y="1076"/>
                  </a:lnTo>
                  <a:lnTo>
                    <a:pt x="2407" y="1057"/>
                  </a:lnTo>
                  <a:lnTo>
                    <a:pt x="2413" y="1032"/>
                  </a:lnTo>
                  <a:lnTo>
                    <a:pt x="2417" y="1013"/>
                  </a:lnTo>
                  <a:lnTo>
                    <a:pt x="2421" y="991"/>
                  </a:lnTo>
                  <a:lnTo>
                    <a:pt x="2421" y="991"/>
                  </a:lnTo>
                  <a:lnTo>
                    <a:pt x="2425" y="949"/>
                  </a:lnTo>
                  <a:lnTo>
                    <a:pt x="2427" y="916"/>
                  </a:lnTo>
                  <a:lnTo>
                    <a:pt x="2425" y="885"/>
                  </a:lnTo>
                  <a:lnTo>
                    <a:pt x="2421" y="852"/>
                  </a:lnTo>
                  <a:lnTo>
                    <a:pt x="2406" y="759"/>
                  </a:lnTo>
                  <a:close/>
                  <a:moveTo>
                    <a:pt x="2275" y="520"/>
                  </a:moveTo>
                  <a:lnTo>
                    <a:pt x="2275" y="520"/>
                  </a:lnTo>
                  <a:lnTo>
                    <a:pt x="2278" y="558"/>
                  </a:lnTo>
                  <a:lnTo>
                    <a:pt x="2280" y="603"/>
                  </a:lnTo>
                  <a:lnTo>
                    <a:pt x="2282" y="667"/>
                  </a:lnTo>
                  <a:lnTo>
                    <a:pt x="2282" y="667"/>
                  </a:lnTo>
                  <a:lnTo>
                    <a:pt x="2282" y="732"/>
                  </a:lnTo>
                  <a:lnTo>
                    <a:pt x="2278" y="786"/>
                  </a:lnTo>
                  <a:lnTo>
                    <a:pt x="2275" y="835"/>
                  </a:lnTo>
                  <a:lnTo>
                    <a:pt x="2267" y="875"/>
                  </a:lnTo>
                  <a:lnTo>
                    <a:pt x="2267" y="875"/>
                  </a:lnTo>
                  <a:lnTo>
                    <a:pt x="2259" y="912"/>
                  </a:lnTo>
                  <a:lnTo>
                    <a:pt x="2249" y="949"/>
                  </a:lnTo>
                  <a:lnTo>
                    <a:pt x="2238" y="986"/>
                  </a:lnTo>
                  <a:lnTo>
                    <a:pt x="2221" y="1022"/>
                  </a:lnTo>
                  <a:lnTo>
                    <a:pt x="2221" y="1022"/>
                  </a:lnTo>
                  <a:lnTo>
                    <a:pt x="2203" y="1061"/>
                  </a:lnTo>
                  <a:lnTo>
                    <a:pt x="2190" y="1096"/>
                  </a:lnTo>
                  <a:lnTo>
                    <a:pt x="2180" y="1125"/>
                  </a:lnTo>
                  <a:lnTo>
                    <a:pt x="2174" y="1146"/>
                  </a:lnTo>
                  <a:lnTo>
                    <a:pt x="2174" y="1146"/>
                  </a:lnTo>
                  <a:lnTo>
                    <a:pt x="2165" y="1177"/>
                  </a:lnTo>
                  <a:lnTo>
                    <a:pt x="2161" y="1192"/>
                  </a:lnTo>
                  <a:lnTo>
                    <a:pt x="2159" y="1208"/>
                  </a:lnTo>
                  <a:lnTo>
                    <a:pt x="2159" y="1208"/>
                  </a:lnTo>
                  <a:lnTo>
                    <a:pt x="2151" y="1262"/>
                  </a:lnTo>
                  <a:lnTo>
                    <a:pt x="2151" y="1262"/>
                  </a:lnTo>
                  <a:lnTo>
                    <a:pt x="2132" y="1339"/>
                  </a:lnTo>
                  <a:lnTo>
                    <a:pt x="2118" y="1388"/>
                  </a:lnTo>
                  <a:lnTo>
                    <a:pt x="2113" y="1417"/>
                  </a:lnTo>
                  <a:lnTo>
                    <a:pt x="2113" y="1417"/>
                  </a:lnTo>
                  <a:lnTo>
                    <a:pt x="2111" y="1424"/>
                  </a:lnTo>
                  <a:lnTo>
                    <a:pt x="2109" y="1438"/>
                  </a:lnTo>
                  <a:lnTo>
                    <a:pt x="2097" y="1469"/>
                  </a:lnTo>
                  <a:lnTo>
                    <a:pt x="2082" y="1509"/>
                  </a:lnTo>
                  <a:lnTo>
                    <a:pt x="2082" y="1509"/>
                  </a:lnTo>
                  <a:lnTo>
                    <a:pt x="2078" y="1513"/>
                  </a:lnTo>
                  <a:lnTo>
                    <a:pt x="2070" y="1521"/>
                  </a:lnTo>
                  <a:lnTo>
                    <a:pt x="2066" y="1525"/>
                  </a:lnTo>
                  <a:lnTo>
                    <a:pt x="2063" y="1523"/>
                  </a:lnTo>
                  <a:lnTo>
                    <a:pt x="2061" y="1519"/>
                  </a:lnTo>
                  <a:lnTo>
                    <a:pt x="2059" y="1509"/>
                  </a:lnTo>
                  <a:lnTo>
                    <a:pt x="2059" y="1509"/>
                  </a:lnTo>
                  <a:lnTo>
                    <a:pt x="2061" y="1490"/>
                  </a:lnTo>
                  <a:lnTo>
                    <a:pt x="2066" y="1463"/>
                  </a:lnTo>
                  <a:lnTo>
                    <a:pt x="2084" y="1393"/>
                  </a:lnTo>
                  <a:lnTo>
                    <a:pt x="2099" y="1328"/>
                  </a:lnTo>
                  <a:lnTo>
                    <a:pt x="2105" y="1308"/>
                  </a:lnTo>
                  <a:lnTo>
                    <a:pt x="2105" y="1301"/>
                  </a:lnTo>
                  <a:lnTo>
                    <a:pt x="2105" y="1301"/>
                  </a:lnTo>
                  <a:lnTo>
                    <a:pt x="2103" y="1304"/>
                  </a:lnTo>
                  <a:lnTo>
                    <a:pt x="2097" y="1312"/>
                  </a:lnTo>
                  <a:lnTo>
                    <a:pt x="2088" y="1335"/>
                  </a:lnTo>
                  <a:lnTo>
                    <a:pt x="2074" y="1370"/>
                  </a:lnTo>
                  <a:lnTo>
                    <a:pt x="2074" y="1370"/>
                  </a:lnTo>
                  <a:lnTo>
                    <a:pt x="2061" y="1399"/>
                  </a:lnTo>
                  <a:lnTo>
                    <a:pt x="2043" y="1440"/>
                  </a:lnTo>
                  <a:lnTo>
                    <a:pt x="2043" y="1440"/>
                  </a:lnTo>
                  <a:lnTo>
                    <a:pt x="2039" y="1451"/>
                  </a:lnTo>
                  <a:lnTo>
                    <a:pt x="2037" y="1465"/>
                  </a:lnTo>
                  <a:lnTo>
                    <a:pt x="2036" y="1486"/>
                  </a:lnTo>
                  <a:lnTo>
                    <a:pt x="2036" y="1486"/>
                  </a:lnTo>
                  <a:lnTo>
                    <a:pt x="2036" y="1490"/>
                  </a:lnTo>
                  <a:lnTo>
                    <a:pt x="2036" y="1492"/>
                  </a:lnTo>
                  <a:lnTo>
                    <a:pt x="2039" y="1496"/>
                  </a:lnTo>
                  <a:lnTo>
                    <a:pt x="2039" y="1498"/>
                  </a:lnTo>
                  <a:lnTo>
                    <a:pt x="2039" y="1504"/>
                  </a:lnTo>
                  <a:lnTo>
                    <a:pt x="2036" y="1517"/>
                  </a:lnTo>
                  <a:lnTo>
                    <a:pt x="2036" y="1517"/>
                  </a:lnTo>
                  <a:lnTo>
                    <a:pt x="2018" y="1556"/>
                  </a:lnTo>
                  <a:lnTo>
                    <a:pt x="2009" y="1577"/>
                  </a:lnTo>
                  <a:lnTo>
                    <a:pt x="1997" y="1594"/>
                  </a:lnTo>
                  <a:lnTo>
                    <a:pt x="1997" y="1594"/>
                  </a:lnTo>
                  <a:lnTo>
                    <a:pt x="1974" y="1629"/>
                  </a:lnTo>
                  <a:lnTo>
                    <a:pt x="1962" y="1645"/>
                  </a:lnTo>
                  <a:lnTo>
                    <a:pt x="1951" y="1656"/>
                  </a:lnTo>
                  <a:lnTo>
                    <a:pt x="1951" y="1656"/>
                  </a:lnTo>
                  <a:lnTo>
                    <a:pt x="1924" y="1681"/>
                  </a:lnTo>
                  <a:lnTo>
                    <a:pt x="1897" y="1710"/>
                  </a:lnTo>
                  <a:lnTo>
                    <a:pt x="1897" y="1710"/>
                  </a:lnTo>
                  <a:lnTo>
                    <a:pt x="1881" y="1728"/>
                  </a:lnTo>
                  <a:lnTo>
                    <a:pt x="1866" y="1747"/>
                  </a:lnTo>
                  <a:lnTo>
                    <a:pt x="1851" y="1766"/>
                  </a:lnTo>
                  <a:lnTo>
                    <a:pt x="1843" y="1780"/>
                  </a:lnTo>
                  <a:lnTo>
                    <a:pt x="1843" y="1780"/>
                  </a:lnTo>
                  <a:lnTo>
                    <a:pt x="1841" y="1782"/>
                  </a:lnTo>
                  <a:lnTo>
                    <a:pt x="1868" y="1919"/>
                  </a:lnTo>
                  <a:lnTo>
                    <a:pt x="1868" y="1919"/>
                  </a:lnTo>
                  <a:lnTo>
                    <a:pt x="1885" y="1915"/>
                  </a:lnTo>
                  <a:lnTo>
                    <a:pt x="1903" y="1911"/>
                  </a:lnTo>
                  <a:lnTo>
                    <a:pt x="1922" y="1906"/>
                  </a:lnTo>
                  <a:lnTo>
                    <a:pt x="1939" y="1898"/>
                  </a:lnTo>
                  <a:lnTo>
                    <a:pt x="1976" y="1880"/>
                  </a:lnTo>
                  <a:lnTo>
                    <a:pt x="2012" y="1857"/>
                  </a:lnTo>
                  <a:lnTo>
                    <a:pt x="2012" y="1857"/>
                  </a:lnTo>
                  <a:lnTo>
                    <a:pt x="2063" y="1822"/>
                  </a:lnTo>
                  <a:lnTo>
                    <a:pt x="2076" y="1815"/>
                  </a:lnTo>
                  <a:lnTo>
                    <a:pt x="2089" y="1803"/>
                  </a:lnTo>
                  <a:lnTo>
                    <a:pt x="2089" y="1803"/>
                  </a:lnTo>
                  <a:lnTo>
                    <a:pt x="2109" y="1784"/>
                  </a:lnTo>
                  <a:lnTo>
                    <a:pt x="2132" y="1759"/>
                  </a:lnTo>
                  <a:lnTo>
                    <a:pt x="2159" y="1726"/>
                  </a:lnTo>
                  <a:lnTo>
                    <a:pt x="2159" y="1726"/>
                  </a:lnTo>
                  <a:lnTo>
                    <a:pt x="2174" y="1681"/>
                  </a:lnTo>
                  <a:lnTo>
                    <a:pt x="2186" y="1647"/>
                  </a:lnTo>
                  <a:lnTo>
                    <a:pt x="2188" y="1635"/>
                  </a:lnTo>
                  <a:lnTo>
                    <a:pt x="2190" y="1625"/>
                  </a:lnTo>
                  <a:lnTo>
                    <a:pt x="2190" y="1625"/>
                  </a:lnTo>
                  <a:lnTo>
                    <a:pt x="2194" y="1594"/>
                  </a:lnTo>
                  <a:lnTo>
                    <a:pt x="2203" y="1544"/>
                  </a:lnTo>
                  <a:lnTo>
                    <a:pt x="2213" y="1492"/>
                  </a:lnTo>
                  <a:lnTo>
                    <a:pt x="2221" y="1463"/>
                  </a:lnTo>
                  <a:lnTo>
                    <a:pt x="2221" y="1463"/>
                  </a:lnTo>
                  <a:lnTo>
                    <a:pt x="2246" y="1411"/>
                  </a:lnTo>
                  <a:lnTo>
                    <a:pt x="2267" y="1370"/>
                  </a:lnTo>
                  <a:lnTo>
                    <a:pt x="2267" y="1370"/>
                  </a:lnTo>
                  <a:lnTo>
                    <a:pt x="2267" y="1359"/>
                  </a:lnTo>
                  <a:lnTo>
                    <a:pt x="2265" y="1335"/>
                  </a:lnTo>
                  <a:lnTo>
                    <a:pt x="2263" y="1326"/>
                  </a:lnTo>
                  <a:lnTo>
                    <a:pt x="2261" y="1320"/>
                  </a:lnTo>
                  <a:lnTo>
                    <a:pt x="2259" y="1318"/>
                  </a:lnTo>
                  <a:lnTo>
                    <a:pt x="2257" y="1318"/>
                  </a:lnTo>
                  <a:lnTo>
                    <a:pt x="2253" y="1320"/>
                  </a:lnTo>
                  <a:lnTo>
                    <a:pt x="2251" y="1324"/>
                  </a:lnTo>
                  <a:lnTo>
                    <a:pt x="2251" y="1324"/>
                  </a:lnTo>
                  <a:lnTo>
                    <a:pt x="2244" y="1339"/>
                  </a:lnTo>
                  <a:lnTo>
                    <a:pt x="2236" y="1364"/>
                  </a:lnTo>
                  <a:lnTo>
                    <a:pt x="2213" y="1428"/>
                  </a:lnTo>
                  <a:lnTo>
                    <a:pt x="2192" y="1496"/>
                  </a:lnTo>
                  <a:lnTo>
                    <a:pt x="2174" y="1540"/>
                  </a:lnTo>
                  <a:lnTo>
                    <a:pt x="2174" y="1540"/>
                  </a:lnTo>
                  <a:lnTo>
                    <a:pt x="2169" y="1558"/>
                  </a:lnTo>
                  <a:lnTo>
                    <a:pt x="2163" y="1579"/>
                  </a:lnTo>
                  <a:lnTo>
                    <a:pt x="2153" y="1629"/>
                  </a:lnTo>
                  <a:lnTo>
                    <a:pt x="2143" y="1674"/>
                  </a:lnTo>
                  <a:lnTo>
                    <a:pt x="2140" y="1689"/>
                  </a:lnTo>
                  <a:lnTo>
                    <a:pt x="2136" y="1695"/>
                  </a:lnTo>
                  <a:lnTo>
                    <a:pt x="2136" y="1695"/>
                  </a:lnTo>
                  <a:lnTo>
                    <a:pt x="2095" y="1732"/>
                  </a:lnTo>
                  <a:lnTo>
                    <a:pt x="2059" y="1764"/>
                  </a:lnTo>
                  <a:lnTo>
                    <a:pt x="2105" y="1618"/>
                  </a:lnTo>
                  <a:lnTo>
                    <a:pt x="2105" y="1618"/>
                  </a:lnTo>
                  <a:lnTo>
                    <a:pt x="2095" y="1627"/>
                  </a:lnTo>
                  <a:lnTo>
                    <a:pt x="2074" y="1652"/>
                  </a:lnTo>
                  <a:lnTo>
                    <a:pt x="2051" y="1683"/>
                  </a:lnTo>
                  <a:lnTo>
                    <a:pt x="2041" y="1697"/>
                  </a:lnTo>
                  <a:lnTo>
                    <a:pt x="2036" y="1710"/>
                  </a:lnTo>
                  <a:lnTo>
                    <a:pt x="2036" y="1710"/>
                  </a:lnTo>
                  <a:lnTo>
                    <a:pt x="2028" y="1730"/>
                  </a:lnTo>
                  <a:lnTo>
                    <a:pt x="2022" y="1741"/>
                  </a:lnTo>
                  <a:lnTo>
                    <a:pt x="2014" y="1757"/>
                  </a:lnTo>
                  <a:lnTo>
                    <a:pt x="2005" y="1780"/>
                  </a:lnTo>
                  <a:lnTo>
                    <a:pt x="2005" y="1780"/>
                  </a:lnTo>
                  <a:lnTo>
                    <a:pt x="1995" y="1805"/>
                  </a:lnTo>
                  <a:lnTo>
                    <a:pt x="1983" y="1824"/>
                  </a:lnTo>
                  <a:lnTo>
                    <a:pt x="1958" y="1857"/>
                  </a:lnTo>
                  <a:lnTo>
                    <a:pt x="1958" y="1857"/>
                  </a:lnTo>
                  <a:lnTo>
                    <a:pt x="1953" y="1863"/>
                  </a:lnTo>
                  <a:lnTo>
                    <a:pt x="1943" y="1869"/>
                  </a:lnTo>
                  <a:lnTo>
                    <a:pt x="1931" y="1873"/>
                  </a:lnTo>
                  <a:lnTo>
                    <a:pt x="1918" y="1877"/>
                  </a:lnTo>
                  <a:lnTo>
                    <a:pt x="1891" y="1880"/>
                  </a:lnTo>
                  <a:lnTo>
                    <a:pt x="1864" y="1882"/>
                  </a:lnTo>
                  <a:lnTo>
                    <a:pt x="1864" y="1882"/>
                  </a:lnTo>
                  <a:lnTo>
                    <a:pt x="1895" y="1797"/>
                  </a:lnTo>
                  <a:lnTo>
                    <a:pt x="1910" y="1763"/>
                  </a:lnTo>
                  <a:lnTo>
                    <a:pt x="1920" y="1741"/>
                  </a:lnTo>
                  <a:lnTo>
                    <a:pt x="1920" y="1741"/>
                  </a:lnTo>
                  <a:lnTo>
                    <a:pt x="1931" y="1722"/>
                  </a:lnTo>
                  <a:lnTo>
                    <a:pt x="1943" y="1703"/>
                  </a:lnTo>
                  <a:lnTo>
                    <a:pt x="1951" y="1695"/>
                  </a:lnTo>
                  <a:lnTo>
                    <a:pt x="1958" y="1687"/>
                  </a:lnTo>
                  <a:lnTo>
                    <a:pt x="1970" y="1681"/>
                  </a:lnTo>
                  <a:lnTo>
                    <a:pt x="1982" y="1679"/>
                  </a:lnTo>
                  <a:lnTo>
                    <a:pt x="1982" y="1679"/>
                  </a:lnTo>
                  <a:lnTo>
                    <a:pt x="1989" y="1677"/>
                  </a:lnTo>
                  <a:lnTo>
                    <a:pt x="1997" y="1674"/>
                  </a:lnTo>
                  <a:lnTo>
                    <a:pt x="2018" y="1660"/>
                  </a:lnTo>
                  <a:lnTo>
                    <a:pt x="2041" y="1639"/>
                  </a:lnTo>
                  <a:lnTo>
                    <a:pt x="2064" y="1614"/>
                  </a:lnTo>
                  <a:lnTo>
                    <a:pt x="2088" y="1587"/>
                  </a:lnTo>
                  <a:lnTo>
                    <a:pt x="2109" y="1558"/>
                  </a:lnTo>
                  <a:lnTo>
                    <a:pt x="2124" y="1533"/>
                  </a:lnTo>
                  <a:lnTo>
                    <a:pt x="2136" y="1509"/>
                  </a:lnTo>
                  <a:lnTo>
                    <a:pt x="2136" y="1509"/>
                  </a:lnTo>
                  <a:lnTo>
                    <a:pt x="2151" y="1467"/>
                  </a:lnTo>
                  <a:lnTo>
                    <a:pt x="2167" y="1420"/>
                  </a:lnTo>
                  <a:lnTo>
                    <a:pt x="2172" y="1399"/>
                  </a:lnTo>
                  <a:lnTo>
                    <a:pt x="2178" y="1378"/>
                  </a:lnTo>
                  <a:lnTo>
                    <a:pt x="2180" y="1359"/>
                  </a:lnTo>
                  <a:lnTo>
                    <a:pt x="2182" y="1339"/>
                  </a:lnTo>
                  <a:lnTo>
                    <a:pt x="2182" y="1339"/>
                  </a:lnTo>
                  <a:lnTo>
                    <a:pt x="2182" y="1324"/>
                  </a:lnTo>
                  <a:lnTo>
                    <a:pt x="2180" y="1312"/>
                  </a:lnTo>
                  <a:lnTo>
                    <a:pt x="2176" y="1295"/>
                  </a:lnTo>
                  <a:lnTo>
                    <a:pt x="2174" y="1287"/>
                  </a:lnTo>
                  <a:lnTo>
                    <a:pt x="2176" y="1277"/>
                  </a:lnTo>
                  <a:lnTo>
                    <a:pt x="2178" y="1264"/>
                  </a:lnTo>
                  <a:lnTo>
                    <a:pt x="2182" y="1246"/>
                  </a:lnTo>
                  <a:lnTo>
                    <a:pt x="2182" y="1246"/>
                  </a:lnTo>
                  <a:lnTo>
                    <a:pt x="2197" y="1200"/>
                  </a:lnTo>
                  <a:lnTo>
                    <a:pt x="2217" y="1146"/>
                  </a:lnTo>
                  <a:lnTo>
                    <a:pt x="2251" y="1061"/>
                  </a:lnTo>
                  <a:lnTo>
                    <a:pt x="2251" y="1061"/>
                  </a:lnTo>
                  <a:lnTo>
                    <a:pt x="2263" y="1026"/>
                  </a:lnTo>
                  <a:lnTo>
                    <a:pt x="2275" y="978"/>
                  </a:lnTo>
                  <a:lnTo>
                    <a:pt x="2284" y="937"/>
                  </a:lnTo>
                  <a:lnTo>
                    <a:pt x="2290" y="914"/>
                  </a:lnTo>
                  <a:lnTo>
                    <a:pt x="2290" y="914"/>
                  </a:lnTo>
                  <a:lnTo>
                    <a:pt x="2292" y="904"/>
                  </a:lnTo>
                  <a:lnTo>
                    <a:pt x="2296" y="883"/>
                  </a:lnTo>
                  <a:lnTo>
                    <a:pt x="2303" y="825"/>
                  </a:lnTo>
                  <a:lnTo>
                    <a:pt x="2313" y="736"/>
                  </a:lnTo>
                  <a:lnTo>
                    <a:pt x="2313" y="736"/>
                  </a:lnTo>
                  <a:lnTo>
                    <a:pt x="2305" y="597"/>
                  </a:lnTo>
                  <a:lnTo>
                    <a:pt x="2275" y="520"/>
                  </a:lnTo>
                  <a:close/>
                  <a:moveTo>
                    <a:pt x="2344" y="1208"/>
                  </a:moveTo>
                  <a:lnTo>
                    <a:pt x="2344" y="1208"/>
                  </a:lnTo>
                  <a:lnTo>
                    <a:pt x="2338" y="1252"/>
                  </a:lnTo>
                  <a:lnTo>
                    <a:pt x="2332" y="1287"/>
                  </a:lnTo>
                  <a:lnTo>
                    <a:pt x="2328" y="1308"/>
                  </a:lnTo>
                  <a:lnTo>
                    <a:pt x="2328" y="1308"/>
                  </a:lnTo>
                  <a:lnTo>
                    <a:pt x="2323" y="1326"/>
                  </a:lnTo>
                  <a:lnTo>
                    <a:pt x="2317" y="1335"/>
                  </a:lnTo>
                  <a:lnTo>
                    <a:pt x="2305" y="1347"/>
                  </a:lnTo>
                  <a:lnTo>
                    <a:pt x="2305" y="1347"/>
                  </a:lnTo>
                  <a:lnTo>
                    <a:pt x="2296" y="1359"/>
                  </a:lnTo>
                  <a:lnTo>
                    <a:pt x="2286" y="1376"/>
                  </a:lnTo>
                  <a:lnTo>
                    <a:pt x="2275" y="1399"/>
                  </a:lnTo>
                  <a:lnTo>
                    <a:pt x="2263" y="1426"/>
                  </a:lnTo>
                  <a:lnTo>
                    <a:pt x="2242" y="1480"/>
                  </a:lnTo>
                  <a:lnTo>
                    <a:pt x="2234" y="1505"/>
                  </a:lnTo>
                  <a:lnTo>
                    <a:pt x="2228" y="1525"/>
                  </a:lnTo>
                  <a:lnTo>
                    <a:pt x="2228" y="1525"/>
                  </a:lnTo>
                  <a:lnTo>
                    <a:pt x="2182" y="1710"/>
                  </a:lnTo>
                  <a:lnTo>
                    <a:pt x="2182" y="1710"/>
                  </a:lnTo>
                  <a:lnTo>
                    <a:pt x="2145" y="1780"/>
                  </a:lnTo>
                  <a:lnTo>
                    <a:pt x="2116" y="1830"/>
                  </a:lnTo>
                  <a:lnTo>
                    <a:pt x="2105" y="1848"/>
                  </a:lnTo>
                  <a:lnTo>
                    <a:pt x="2097" y="1857"/>
                  </a:lnTo>
                  <a:lnTo>
                    <a:pt x="2097" y="1857"/>
                  </a:lnTo>
                  <a:lnTo>
                    <a:pt x="2088" y="1865"/>
                  </a:lnTo>
                  <a:lnTo>
                    <a:pt x="2078" y="1875"/>
                  </a:lnTo>
                  <a:lnTo>
                    <a:pt x="2066" y="1886"/>
                  </a:lnTo>
                  <a:lnTo>
                    <a:pt x="2051" y="1896"/>
                  </a:lnTo>
                  <a:lnTo>
                    <a:pt x="2051" y="1896"/>
                  </a:lnTo>
                  <a:lnTo>
                    <a:pt x="2037" y="1904"/>
                  </a:lnTo>
                  <a:lnTo>
                    <a:pt x="2034" y="1907"/>
                  </a:lnTo>
                  <a:lnTo>
                    <a:pt x="2030" y="1911"/>
                  </a:lnTo>
                  <a:lnTo>
                    <a:pt x="2020" y="1919"/>
                  </a:lnTo>
                  <a:lnTo>
                    <a:pt x="2020" y="1919"/>
                  </a:lnTo>
                  <a:lnTo>
                    <a:pt x="2010" y="1929"/>
                  </a:lnTo>
                  <a:lnTo>
                    <a:pt x="1995" y="1946"/>
                  </a:lnTo>
                  <a:lnTo>
                    <a:pt x="1957" y="1994"/>
                  </a:lnTo>
                  <a:lnTo>
                    <a:pt x="1904" y="2058"/>
                  </a:lnTo>
                  <a:lnTo>
                    <a:pt x="1897" y="2066"/>
                  </a:lnTo>
                  <a:lnTo>
                    <a:pt x="1906" y="2112"/>
                  </a:lnTo>
                  <a:lnTo>
                    <a:pt x="1906" y="2112"/>
                  </a:lnTo>
                  <a:lnTo>
                    <a:pt x="1933" y="2107"/>
                  </a:lnTo>
                  <a:lnTo>
                    <a:pt x="1951" y="2105"/>
                  </a:lnTo>
                  <a:lnTo>
                    <a:pt x="1951" y="2105"/>
                  </a:lnTo>
                  <a:lnTo>
                    <a:pt x="1957" y="2103"/>
                  </a:lnTo>
                  <a:lnTo>
                    <a:pt x="1964" y="2097"/>
                  </a:lnTo>
                  <a:lnTo>
                    <a:pt x="1982" y="2078"/>
                  </a:lnTo>
                  <a:lnTo>
                    <a:pt x="2020" y="2027"/>
                  </a:lnTo>
                  <a:lnTo>
                    <a:pt x="2020" y="2027"/>
                  </a:lnTo>
                  <a:lnTo>
                    <a:pt x="2034" y="2008"/>
                  </a:lnTo>
                  <a:lnTo>
                    <a:pt x="2039" y="1994"/>
                  </a:lnTo>
                  <a:lnTo>
                    <a:pt x="2045" y="1979"/>
                  </a:lnTo>
                  <a:lnTo>
                    <a:pt x="2059" y="1958"/>
                  </a:lnTo>
                  <a:lnTo>
                    <a:pt x="2059" y="1958"/>
                  </a:lnTo>
                  <a:lnTo>
                    <a:pt x="2068" y="1944"/>
                  </a:lnTo>
                  <a:lnTo>
                    <a:pt x="2080" y="1933"/>
                  </a:lnTo>
                  <a:lnTo>
                    <a:pt x="2103" y="1909"/>
                  </a:lnTo>
                  <a:lnTo>
                    <a:pt x="2130" y="1890"/>
                  </a:lnTo>
                  <a:lnTo>
                    <a:pt x="2159" y="1873"/>
                  </a:lnTo>
                  <a:lnTo>
                    <a:pt x="2159" y="1873"/>
                  </a:lnTo>
                  <a:lnTo>
                    <a:pt x="2170" y="1863"/>
                  </a:lnTo>
                  <a:lnTo>
                    <a:pt x="2178" y="1855"/>
                  </a:lnTo>
                  <a:lnTo>
                    <a:pt x="2184" y="1846"/>
                  </a:lnTo>
                  <a:lnTo>
                    <a:pt x="2186" y="1838"/>
                  </a:lnTo>
                  <a:lnTo>
                    <a:pt x="2184" y="1830"/>
                  </a:lnTo>
                  <a:lnTo>
                    <a:pt x="2184" y="1822"/>
                  </a:lnTo>
                  <a:lnTo>
                    <a:pt x="2182" y="1811"/>
                  </a:lnTo>
                  <a:lnTo>
                    <a:pt x="2182" y="1811"/>
                  </a:lnTo>
                  <a:lnTo>
                    <a:pt x="2180" y="1807"/>
                  </a:lnTo>
                  <a:lnTo>
                    <a:pt x="2178" y="1805"/>
                  </a:lnTo>
                  <a:lnTo>
                    <a:pt x="2170" y="1801"/>
                  </a:lnTo>
                  <a:lnTo>
                    <a:pt x="2163" y="1803"/>
                  </a:lnTo>
                  <a:lnTo>
                    <a:pt x="2159" y="1803"/>
                  </a:lnTo>
                  <a:lnTo>
                    <a:pt x="2159" y="1803"/>
                  </a:lnTo>
                  <a:lnTo>
                    <a:pt x="2165" y="1797"/>
                  </a:lnTo>
                  <a:lnTo>
                    <a:pt x="2169" y="1792"/>
                  </a:lnTo>
                  <a:lnTo>
                    <a:pt x="2174" y="1780"/>
                  </a:lnTo>
                  <a:lnTo>
                    <a:pt x="2174" y="1780"/>
                  </a:lnTo>
                  <a:lnTo>
                    <a:pt x="2186" y="1757"/>
                  </a:lnTo>
                  <a:lnTo>
                    <a:pt x="2197" y="1734"/>
                  </a:lnTo>
                  <a:lnTo>
                    <a:pt x="2197" y="1734"/>
                  </a:lnTo>
                  <a:lnTo>
                    <a:pt x="2215" y="1699"/>
                  </a:lnTo>
                  <a:lnTo>
                    <a:pt x="2222" y="1679"/>
                  </a:lnTo>
                  <a:lnTo>
                    <a:pt x="2228" y="1664"/>
                  </a:lnTo>
                  <a:lnTo>
                    <a:pt x="2228" y="1664"/>
                  </a:lnTo>
                  <a:lnTo>
                    <a:pt x="2232" y="1650"/>
                  </a:lnTo>
                  <a:lnTo>
                    <a:pt x="2234" y="1633"/>
                  </a:lnTo>
                  <a:lnTo>
                    <a:pt x="2240" y="1608"/>
                  </a:lnTo>
                  <a:lnTo>
                    <a:pt x="2251" y="1563"/>
                  </a:lnTo>
                  <a:lnTo>
                    <a:pt x="2251" y="1563"/>
                  </a:lnTo>
                  <a:lnTo>
                    <a:pt x="2265" y="1519"/>
                  </a:lnTo>
                  <a:lnTo>
                    <a:pt x="2267" y="1509"/>
                  </a:lnTo>
                  <a:lnTo>
                    <a:pt x="2267" y="1509"/>
                  </a:lnTo>
                  <a:lnTo>
                    <a:pt x="2271" y="1498"/>
                  </a:lnTo>
                  <a:lnTo>
                    <a:pt x="2278" y="1480"/>
                  </a:lnTo>
                  <a:lnTo>
                    <a:pt x="2298" y="1446"/>
                  </a:lnTo>
                  <a:lnTo>
                    <a:pt x="2317" y="1411"/>
                  </a:lnTo>
                  <a:lnTo>
                    <a:pt x="2328" y="1386"/>
                  </a:lnTo>
                  <a:lnTo>
                    <a:pt x="2328" y="1386"/>
                  </a:lnTo>
                  <a:lnTo>
                    <a:pt x="2332" y="1378"/>
                  </a:lnTo>
                  <a:lnTo>
                    <a:pt x="2334" y="1374"/>
                  </a:lnTo>
                  <a:lnTo>
                    <a:pt x="2338" y="1370"/>
                  </a:lnTo>
                  <a:lnTo>
                    <a:pt x="2342" y="1368"/>
                  </a:lnTo>
                  <a:lnTo>
                    <a:pt x="2350" y="1366"/>
                  </a:lnTo>
                  <a:lnTo>
                    <a:pt x="2359" y="1362"/>
                  </a:lnTo>
                  <a:lnTo>
                    <a:pt x="2359" y="1362"/>
                  </a:lnTo>
                  <a:lnTo>
                    <a:pt x="2363" y="1359"/>
                  </a:lnTo>
                  <a:lnTo>
                    <a:pt x="2367" y="1353"/>
                  </a:lnTo>
                  <a:lnTo>
                    <a:pt x="2367" y="1349"/>
                  </a:lnTo>
                  <a:lnTo>
                    <a:pt x="2369" y="1343"/>
                  </a:lnTo>
                  <a:lnTo>
                    <a:pt x="2367" y="1328"/>
                  </a:lnTo>
                  <a:lnTo>
                    <a:pt x="2367" y="1308"/>
                  </a:lnTo>
                  <a:lnTo>
                    <a:pt x="2367" y="1308"/>
                  </a:lnTo>
                  <a:lnTo>
                    <a:pt x="2369" y="1295"/>
                  </a:lnTo>
                  <a:lnTo>
                    <a:pt x="2367" y="1287"/>
                  </a:lnTo>
                  <a:lnTo>
                    <a:pt x="2365" y="1283"/>
                  </a:lnTo>
                  <a:lnTo>
                    <a:pt x="2359" y="1270"/>
                  </a:lnTo>
                  <a:lnTo>
                    <a:pt x="2359" y="1270"/>
                  </a:lnTo>
                  <a:lnTo>
                    <a:pt x="2354" y="1248"/>
                  </a:lnTo>
                  <a:lnTo>
                    <a:pt x="2348" y="1229"/>
                  </a:lnTo>
                  <a:lnTo>
                    <a:pt x="2344" y="1208"/>
                  </a:lnTo>
                  <a:lnTo>
                    <a:pt x="2344" y="1208"/>
                  </a:lnTo>
                  <a:close/>
                  <a:moveTo>
                    <a:pt x="1172" y="2035"/>
                  </a:moveTo>
                  <a:lnTo>
                    <a:pt x="1172" y="2035"/>
                  </a:lnTo>
                  <a:lnTo>
                    <a:pt x="1257" y="1979"/>
                  </a:lnTo>
                  <a:lnTo>
                    <a:pt x="1257" y="1979"/>
                  </a:lnTo>
                  <a:lnTo>
                    <a:pt x="1259" y="1964"/>
                  </a:lnTo>
                  <a:lnTo>
                    <a:pt x="1265" y="1944"/>
                  </a:lnTo>
                  <a:lnTo>
                    <a:pt x="1276" y="1900"/>
                  </a:lnTo>
                  <a:lnTo>
                    <a:pt x="1286" y="1863"/>
                  </a:lnTo>
                  <a:lnTo>
                    <a:pt x="1288" y="1857"/>
                  </a:lnTo>
                  <a:lnTo>
                    <a:pt x="1288" y="1857"/>
                  </a:lnTo>
                  <a:lnTo>
                    <a:pt x="1280" y="1875"/>
                  </a:lnTo>
                  <a:lnTo>
                    <a:pt x="1268" y="1894"/>
                  </a:lnTo>
                  <a:lnTo>
                    <a:pt x="1241" y="1935"/>
                  </a:lnTo>
                  <a:lnTo>
                    <a:pt x="1241" y="1935"/>
                  </a:lnTo>
                  <a:lnTo>
                    <a:pt x="1220" y="1967"/>
                  </a:lnTo>
                  <a:lnTo>
                    <a:pt x="1211" y="1981"/>
                  </a:lnTo>
                  <a:lnTo>
                    <a:pt x="1211" y="1981"/>
                  </a:lnTo>
                  <a:lnTo>
                    <a:pt x="1218" y="1942"/>
                  </a:lnTo>
                  <a:lnTo>
                    <a:pt x="1226" y="1909"/>
                  </a:lnTo>
                  <a:lnTo>
                    <a:pt x="1234" y="1880"/>
                  </a:lnTo>
                  <a:lnTo>
                    <a:pt x="1234" y="1880"/>
                  </a:lnTo>
                  <a:lnTo>
                    <a:pt x="1241" y="1850"/>
                  </a:lnTo>
                  <a:lnTo>
                    <a:pt x="1249" y="1809"/>
                  </a:lnTo>
                  <a:lnTo>
                    <a:pt x="1265" y="1726"/>
                  </a:lnTo>
                  <a:lnTo>
                    <a:pt x="1265" y="1726"/>
                  </a:lnTo>
                  <a:lnTo>
                    <a:pt x="1267" y="1708"/>
                  </a:lnTo>
                  <a:lnTo>
                    <a:pt x="1265" y="1687"/>
                  </a:lnTo>
                  <a:lnTo>
                    <a:pt x="1263" y="1668"/>
                  </a:lnTo>
                  <a:lnTo>
                    <a:pt x="1259" y="1648"/>
                  </a:lnTo>
                  <a:lnTo>
                    <a:pt x="1253" y="1633"/>
                  </a:lnTo>
                  <a:lnTo>
                    <a:pt x="1249" y="1621"/>
                  </a:lnTo>
                  <a:lnTo>
                    <a:pt x="1243" y="1616"/>
                  </a:lnTo>
                  <a:lnTo>
                    <a:pt x="1243" y="1616"/>
                  </a:lnTo>
                  <a:lnTo>
                    <a:pt x="1241" y="1618"/>
                  </a:lnTo>
                  <a:lnTo>
                    <a:pt x="1241" y="1618"/>
                  </a:lnTo>
                  <a:lnTo>
                    <a:pt x="1240" y="1635"/>
                  </a:lnTo>
                  <a:lnTo>
                    <a:pt x="1238" y="1660"/>
                  </a:lnTo>
                  <a:lnTo>
                    <a:pt x="1238" y="1689"/>
                  </a:lnTo>
                  <a:lnTo>
                    <a:pt x="1234" y="1718"/>
                  </a:lnTo>
                  <a:lnTo>
                    <a:pt x="1234" y="1718"/>
                  </a:lnTo>
                  <a:lnTo>
                    <a:pt x="1232" y="1730"/>
                  </a:lnTo>
                  <a:lnTo>
                    <a:pt x="1234" y="1739"/>
                  </a:lnTo>
                  <a:lnTo>
                    <a:pt x="1238" y="1757"/>
                  </a:lnTo>
                  <a:lnTo>
                    <a:pt x="1238" y="1766"/>
                  </a:lnTo>
                  <a:lnTo>
                    <a:pt x="1236" y="1782"/>
                  </a:lnTo>
                  <a:lnTo>
                    <a:pt x="1230" y="1801"/>
                  </a:lnTo>
                  <a:lnTo>
                    <a:pt x="1218" y="1826"/>
                  </a:lnTo>
                  <a:lnTo>
                    <a:pt x="1218" y="1826"/>
                  </a:lnTo>
                  <a:lnTo>
                    <a:pt x="1197" y="1867"/>
                  </a:lnTo>
                  <a:lnTo>
                    <a:pt x="1188" y="1884"/>
                  </a:lnTo>
                  <a:lnTo>
                    <a:pt x="1184" y="1892"/>
                  </a:lnTo>
                  <a:lnTo>
                    <a:pt x="1182" y="1898"/>
                  </a:lnTo>
                  <a:lnTo>
                    <a:pt x="1180" y="1927"/>
                  </a:lnTo>
                  <a:lnTo>
                    <a:pt x="1180" y="1927"/>
                  </a:lnTo>
                  <a:lnTo>
                    <a:pt x="1176" y="1958"/>
                  </a:lnTo>
                  <a:lnTo>
                    <a:pt x="1174" y="1975"/>
                  </a:lnTo>
                  <a:lnTo>
                    <a:pt x="1172" y="1987"/>
                  </a:lnTo>
                  <a:lnTo>
                    <a:pt x="1172" y="2004"/>
                  </a:lnTo>
                  <a:lnTo>
                    <a:pt x="1172" y="2004"/>
                  </a:lnTo>
                  <a:lnTo>
                    <a:pt x="1170" y="2058"/>
                  </a:lnTo>
                  <a:lnTo>
                    <a:pt x="1170" y="2085"/>
                  </a:lnTo>
                  <a:lnTo>
                    <a:pt x="1172" y="2105"/>
                  </a:lnTo>
                  <a:lnTo>
                    <a:pt x="1172" y="2105"/>
                  </a:lnTo>
                  <a:lnTo>
                    <a:pt x="1178" y="2122"/>
                  </a:lnTo>
                  <a:lnTo>
                    <a:pt x="1178" y="2122"/>
                  </a:lnTo>
                  <a:lnTo>
                    <a:pt x="1172" y="2035"/>
                  </a:lnTo>
                  <a:lnTo>
                    <a:pt x="1172" y="2035"/>
                  </a:lnTo>
                  <a:close/>
                  <a:moveTo>
                    <a:pt x="1658" y="1403"/>
                  </a:moveTo>
                  <a:lnTo>
                    <a:pt x="1696" y="1478"/>
                  </a:lnTo>
                  <a:lnTo>
                    <a:pt x="1696" y="1478"/>
                  </a:lnTo>
                  <a:lnTo>
                    <a:pt x="1698" y="1457"/>
                  </a:lnTo>
                  <a:lnTo>
                    <a:pt x="1696" y="1434"/>
                  </a:lnTo>
                  <a:lnTo>
                    <a:pt x="1696" y="1409"/>
                  </a:lnTo>
                  <a:lnTo>
                    <a:pt x="1696" y="1409"/>
                  </a:lnTo>
                  <a:lnTo>
                    <a:pt x="1687" y="1378"/>
                  </a:lnTo>
                  <a:lnTo>
                    <a:pt x="1679" y="1359"/>
                  </a:lnTo>
                  <a:lnTo>
                    <a:pt x="1675" y="1355"/>
                  </a:lnTo>
                  <a:lnTo>
                    <a:pt x="1675" y="1353"/>
                  </a:lnTo>
                  <a:lnTo>
                    <a:pt x="1673" y="1355"/>
                  </a:lnTo>
                  <a:lnTo>
                    <a:pt x="1673" y="1355"/>
                  </a:lnTo>
                  <a:lnTo>
                    <a:pt x="1667" y="1374"/>
                  </a:lnTo>
                  <a:lnTo>
                    <a:pt x="1658" y="1403"/>
                  </a:lnTo>
                  <a:lnTo>
                    <a:pt x="1658" y="140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932C0D38-FA44-466F-BBFC-C0C798E8F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078038"/>
              <a:ext cx="1016000" cy="968375"/>
            </a:xfrm>
            <a:custGeom>
              <a:avLst/>
              <a:gdLst>
                <a:gd name="T0" fmla="*/ 31 w 640"/>
                <a:gd name="T1" fmla="*/ 85 h 610"/>
                <a:gd name="T2" fmla="*/ 0 w 640"/>
                <a:gd name="T3" fmla="*/ 162 h 610"/>
                <a:gd name="T4" fmla="*/ 77 w 640"/>
                <a:gd name="T5" fmla="*/ 286 h 610"/>
                <a:gd name="T6" fmla="*/ 103 w 640"/>
                <a:gd name="T7" fmla="*/ 328 h 610"/>
                <a:gd name="T8" fmla="*/ 108 w 640"/>
                <a:gd name="T9" fmla="*/ 347 h 610"/>
                <a:gd name="T10" fmla="*/ 135 w 640"/>
                <a:gd name="T11" fmla="*/ 433 h 610"/>
                <a:gd name="T12" fmla="*/ 139 w 640"/>
                <a:gd name="T13" fmla="*/ 456 h 610"/>
                <a:gd name="T14" fmla="*/ 143 w 640"/>
                <a:gd name="T15" fmla="*/ 475 h 610"/>
                <a:gd name="T16" fmla="*/ 168 w 640"/>
                <a:gd name="T17" fmla="*/ 518 h 610"/>
                <a:gd name="T18" fmla="*/ 185 w 640"/>
                <a:gd name="T19" fmla="*/ 541 h 610"/>
                <a:gd name="T20" fmla="*/ 197 w 640"/>
                <a:gd name="T21" fmla="*/ 550 h 610"/>
                <a:gd name="T22" fmla="*/ 230 w 640"/>
                <a:gd name="T23" fmla="*/ 562 h 610"/>
                <a:gd name="T24" fmla="*/ 282 w 640"/>
                <a:gd name="T25" fmla="*/ 570 h 610"/>
                <a:gd name="T26" fmla="*/ 309 w 640"/>
                <a:gd name="T27" fmla="*/ 579 h 610"/>
                <a:gd name="T28" fmla="*/ 326 w 640"/>
                <a:gd name="T29" fmla="*/ 593 h 610"/>
                <a:gd name="T30" fmla="*/ 355 w 640"/>
                <a:gd name="T31" fmla="*/ 608 h 610"/>
                <a:gd name="T32" fmla="*/ 370 w 640"/>
                <a:gd name="T33" fmla="*/ 610 h 610"/>
                <a:gd name="T34" fmla="*/ 394 w 640"/>
                <a:gd name="T35" fmla="*/ 606 h 610"/>
                <a:gd name="T36" fmla="*/ 455 w 640"/>
                <a:gd name="T37" fmla="*/ 587 h 610"/>
                <a:gd name="T38" fmla="*/ 455 w 640"/>
                <a:gd name="T39" fmla="*/ 583 h 610"/>
                <a:gd name="T40" fmla="*/ 463 w 640"/>
                <a:gd name="T41" fmla="*/ 572 h 610"/>
                <a:gd name="T42" fmla="*/ 471 w 640"/>
                <a:gd name="T43" fmla="*/ 572 h 610"/>
                <a:gd name="T44" fmla="*/ 490 w 640"/>
                <a:gd name="T45" fmla="*/ 581 h 610"/>
                <a:gd name="T46" fmla="*/ 500 w 640"/>
                <a:gd name="T47" fmla="*/ 581 h 610"/>
                <a:gd name="T48" fmla="*/ 501 w 640"/>
                <a:gd name="T49" fmla="*/ 579 h 610"/>
                <a:gd name="T50" fmla="*/ 517 w 640"/>
                <a:gd name="T51" fmla="*/ 541 h 610"/>
                <a:gd name="T52" fmla="*/ 527 w 640"/>
                <a:gd name="T53" fmla="*/ 545 h 610"/>
                <a:gd name="T54" fmla="*/ 538 w 640"/>
                <a:gd name="T55" fmla="*/ 543 h 610"/>
                <a:gd name="T56" fmla="*/ 540 w 640"/>
                <a:gd name="T57" fmla="*/ 541 h 610"/>
                <a:gd name="T58" fmla="*/ 546 w 640"/>
                <a:gd name="T59" fmla="*/ 508 h 610"/>
                <a:gd name="T60" fmla="*/ 554 w 640"/>
                <a:gd name="T61" fmla="*/ 487 h 610"/>
                <a:gd name="T62" fmla="*/ 555 w 640"/>
                <a:gd name="T63" fmla="*/ 487 h 610"/>
                <a:gd name="T64" fmla="*/ 557 w 640"/>
                <a:gd name="T65" fmla="*/ 487 h 610"/>
                <a:gd name="T66" fmla="*/ 565 w 640"/>
                <a:gd name="T67" fmla="*/ 479 h 610"/>
                <a:gd name="T68" fmla="*/ 596 w 640"/>
                <a:gd name="T69" fmla="*/ 431 h 610"/>
                <a:gd name="T70" fmla="*/ 602 w 640"/>
                <a:gd name="T71" fmla="*/ 417 h 610"/>
                <a:gd name="T72" fmla="*/ 613 w 640"/>
                <a:gd name="T73" fmla="*/ 378 h 610"/>
                <a:gd name="T74" fmla="*/ 617 w 640"/>
                <a:gd name="T75" fmla="*/ 371 h 610"/>
                <a:gd name="T76" fmla="*/ 629 w 640"/>
                <a:gd name="T77" fmla="*/ 349 h 610"/>
                <a:gd name="T78" fmla="*/ 640 w 640"/>
                <a:gd name="T79" fmla="*/ 317 h 610"/>
                <a:gd name="T80" fmla="*/ 640 w 640"/>
                <a:gd name="T81" fmla="*/ 301 h 610"/>
                <a:gd name="T82" fmla="*/ 623 w 640"/>
                <a:gd name="T83" fmla="*/ 197 h 610"/>
                <a:gd name="T84" fmla="*/ 602 w 640"/>
                <a:gd name="T85" fmla="*/ 92 h 610"/>
                <a:gd name="T86" fmla="*/ 407 w 640"/>
                <a:gd name="T87" fmla="*/ 13 h 610"/>
                <a:gd name="T88" fmla="*/ 370 w 640"/>
                <a:gd name="T89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0" h="610">
                  <a:moveTo>
                    <a:pt x="370" y="0"/>
                  </a:moveTo>
                  <a:lnTo>
                    <a:pt x="31" y="85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77" y="286"/>
                  </a:lnTo>
                  <a:lnTo>
                    <a:pt x="77" y="286"/>
                  </a:lnTo>
                  <a:lnTo>
                    <a:pt x="97" y="315"/>
                  </a:lnTo>
                  <a:lnTo>
                    <a:pt x="103" y="328"/>
                  </a:lnTo>
                  <a:lnTo>
                    <a:pt x="108" y="347"/>
                  </a:lnTo>
                  <a:lnTo>
                    <a:pt x="108" y="347"/>
                  </a:lnTo>
                  <a:lnTo>
                    <a:pt x="128" y="404"/>
                  </a:lnTo>
                  <a:lnTo>
                    <a:pt x="135" y="433"/>
                  </a:lnTo>
                  <a:lnTo>
                    <a:pt x="139" y="456"/>
                  </a:lnTo>
                  <a:lnTo>
                    <a:pt x="139" y="456"/>
                  </a:lnTo>
                  <a:lnTo>
                    <a:pt x="141" y="465"/>
                  </a:lnTo>
                  <a:lnTo>
                    <a:pt x="143" y="475"/>
                  </a:lnTo>
                  <a:lnTo>
                    <a:pt x="155" y="494"/>
                  </a:lnTo>
                  <a:lnTo>
                    <a:pt x="168" y="518"/>
                  </a:lnTo>
                  <a:lnTo>
                    <a:pt x="185" y="541"/>
                  </a:lnTo>
                  <a:lnTo>
                    <a:pt x="185" y="541"/>
                  </a:lnTo>
                  <a:lnTo>
                    <a:pt x="191" y="547"/>
                  </a:lnTo>
                  <a:lnTo>
                    <a:pt x="197" y="550"/>
                  </a:lnTo>
                  <a:lnTo>
                    <a:pt x="212" y="556"/>
                  </a:lnTo>
                  <a:lnTo>
                    <a:pt x="230" y="562"/>
                  </a:lnTo>
                  <a:lnTo>
                    <a:pt x="247" y="564"/>
                  </a:lnTo>
                  <a:lnTo>
                    <a:pt x="282" y="570"/>
                  </a:lnTo>
                  <a:lnTo>
                    <a:pt x="297" y="574"/>
                  </a:lnTo>
                  <a:lnTo>
                    <a:pt x="309" y="579"/>
                  </a:lnTo>
                  <a:lnTo>
                    <a:pt x="309" y="579"/>
                  </a:lnTo>
                  <a:lnTo>
                    <a:pt x="326" y="593"/>
                  </a:lnTo>
                  <a:lnTo>
                    <a:pt x="342" y="603"/>
                  </a:lnTo>
                  <a:lnTo>
                    <a:pt x="355" y="608"/>
                  </a:lnTo>
                  <a:lnTo>
                    <a:pt x="370" y="610"/>
                  </a:lnTo>
                  <a:lnTo>
                    <a:pt x="370" y="610"/>
                  </a:lnTo>
                  <a:lnTo>
                    <a:pt x="380" y="608"/>
                  </a:lnTo>
                  <a:lnTo>
                    <a:pt x="394" y="606"/>
                  </a:lnTo>
                  <a:lnTo>
                    <a:pt x="421" y="599"/>
                  </a:lnTo>
                  <a:lnTo>
                    <a:pt x="455" y="587"/>
                  </a:lnTo>
                  <a:lnTo>
                    <a:pt x="455" y="587"/>
                  </a:lnTo>
                  <a:lnTo>
                    <a:pt x="455" y="583"/>
                  </a:lnTo>
                  <a:lnTo>
                    <a:pt x="459" y="577"/>
                  </a:lnTo>
                  <a:lnTo>
                    <a:pt x="463" y="572"/>
                  </a:lnTo>
                  <a:lnTo>
                    <a:pt x="467" y="570"/>
                  </a:lnTo>
                  <a:lnTo>
                    <a:pt x="471" y="572"/>
                  </a:lnTo>
                  <a:lnTo>
                    <a:pt x="471" y="572"/>
                  </a:lnTo>
                  <a:lnTo>
                    <a:pt x="490" y="581"/>
                  </a:lnTo>
                  <a:lnTo>
                    <a:pt x="498" y="581"/>
                  </a:lnTo>
                  <a:lnTo>
                    <a:pt x="500" y="581"/>
                  </a:lnTo>
                  <a:lnTo>
                    <a:pt x="501" y="579"/>
                  </a:lnTo>
                  <a:lnTo>
                    <a:pt x="501" y="579"/>
                  </a:lnTo>
                  <a:lnTo>
                    <a:pt x="509" y="556"/>
                  </a:lnTo>
                  <a:lnTo>
                    <a:pt x="517" y="541"/>
                  </a:lnTo>
                  <a:lnTo>
                    <a:pt x="517" y="541"/>
                  </a:lnTo>
                  <a:lnTo>
                    <a:pt x="527" y="545"/>
                  </a:lnTo>
                  <a:lnTo>
                    <a:pt x="534" y="545"/>
                  </a:lnTo>
                  <a:lnTo>
                    <a:pt x="538" y="543"/>
                  </a:lnTo>
                  <a:lnTo>
                    <a:pt x="540" y="541"/>
                  </a:lnTo>
                  <a:lnTo>
                    <a:pt x="540" y="541"/>
                  </a:lnTo>
                  <a:lnTo>
                    <a:pt x="544" y="527"/>
                  </a:lnTo>
                  <a:lnTo>
                    <a:pt x="546" y="508"/>
                  </a:lnTo>
                  <a:lnTo>
                    <a:pt x="550" y="491"/>
                  </a:lnTo>
                  <a:lnTo>
                    <a:pt x="554" y="487"/>
                  </a:lnTo>
                  <a:lnTo>
                    <a:pt x="554" y="487"/>
                  </a:lnTo>
                  <a:lnTo>
                    <a:pt x="555" y="487"/>
                  </a:lnTo>
                  <a:lnTo>
                    <a:pt x="555" y="487"/>
                  </a:lnTo>
                  <a:lnTo>
                    <a:pt x="557" y="487"/>
                  </a:lnTo>
                  <a:lnTo>
                    <a:pt x="559" y="487"/>
                  </a:lnTo>
                  <a:lnTo>
                    <a:pt x="565" y="479"/>
                  </a:lnTo>
                  <a:lnTo>
                    <a:pt x="582" y="458"/>
                  </a:lnTo>
                  <a:lnTo>
                    <a:pt x="596" y="431"/>
                  </a:lnTo>
                  <a:lnTo>
                    <a:pt x="602" y="417"/>
                  </a:lnTo>
                  <a:lnTo>
                    <a:pt x="602" y="417"/>
                  </a:lnTo>
                  <a:lnTo>
                    <a:pt x="607" y="392"/>
                  </a:lnTo>
                  <a:lnTo>
                    <a:pt x="613" y="378"/>
                  </a:lnTo>
                  <a:lnTo>
                    <a:pt x="617" y="371"/>
                  </a:lnTo>
                  <a:lnTo>
                    <a:pt x="617" y="371"/>
                  </a:lnTo>
                  <a:lnTo>
                    <a:pt x="621" y="365"/>
                  </a:lnTo>
                  <a:lnTo>
                    <a:pt x="629" y="349"/>
                  </a:lnTo>
                  <a:lnTo>
                    <a:pt x="636" y="332"/>
                  </a:lnTo>
                  <a:lnTo>
                    <a:pt x="640" y="317"/>
                  </a:lnTo>
                  <a:lnTo>
                    <a:pt x="640" y="317"/>
                  </a:lnTo>
                  <a:lnTo>
                    <a:pt x="640" y="301"/>
                  </a:lnTo>
                  <a:lnTo>
                    <a:pt x="636" y="274"/>
                  </a:lnTo>
                  <a:lnTo>
                    <a:pt x="623" y="197"/>
                  </a:lnTo>
                  <a:lnTo>
                    <a:pt x="602" y="92"/>
                  </a:lnTo>
                  <a:lnTo>
                    <a:pt x="602" y="92"/>
                  </a:lnTo>
                  <a:lnTo>
                    <a:pt x="486" y="44"/>
                  </a:lnTo>
                  <a:lnTo>
                    <a:pt x="407" y="13"/>
                  </a:lnTo>
                  <a:lnTo>
                    <a:pt x="380" y="1"/>
                  </a:lnTo>
                  <a:lnTo>
                    <a:pt x="370" y="0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14">
              <a:extLst>
                <a:ext uri="{FF2B5EF4-FFF2-40B4-BE49-F238E27FC236}">
                  <a16:creationId xmlns:a16="http://schemas.microsoft.com/office/drawing/2014/main" id="{0B9125C0-FDD9-4FD4-BC4C-DCB0F2635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75" y="384175"/>
              <a:ext cx="2155825" cy="2116138"/>
            </a:xfrm>
            <a:custGeom>
              <a:avLst/>
              <a:gdLst>
                <a:gd name="T0" fmla="*/ 761 w 1358"/>
                <a:gd name="T1" fmla="*/ 127 h 1333"/>
                <a:gd name="T2" fmla="*/ 618 w 1358"/>
                <a:gd name="T3" fmla="*/ 131 h 1333"/>
                <a:gd name="T4" fmla="*/ 281 w 1358"/>
                <a:gd name="T5" fmla="*/ 139 h 1333"/>
                <a:gd name="T6" fmla="*/ 187 w 1358"/>
                <a:gd name="T7" fmla="*/ 85 h 1333"/>
                <a:gd name="T8" fmla="*/ 59 w 1358"/>
                <a:gd name="T9" fmla="*/ 123 h 1333"/>
                <a:gd name="T10" fmla="*/ 19 w 1358"/>
                <a:gd name="T11" fmla="*/ 201 h 1333"/>
                <a:gd name="T12" fmla="*/ 21 w 1358"/>
                <a:gd name="T13" fmla="*/ 336 h 1333"/>
                <a:gd name="T14" fmla="*/ 94 w 1358"/>
                <a:gd name="T15" fmla="*/ 386 h 1333"/>
                <a:gd name="T16" fmla="*/ 117 w 1358"/>
                <a:gd name="T17" fmla="*/ 417 h 1333"/>
                <a:gd name="T18" fmla="*/ 96 w 1358"/>
                <a:gd name="T19" fmla="*/ 583 h 1333"/>
                <a:gd name="T20" fmla="*/ 44 w 1358"/>
                <a:gd name="T21" fmla="*/ 744 h 1333"/>
                <a:gd name="T22" fmla="*/ 9 w 1358"/>
                <a:gd name="T23" fmla="*/ 889 h 1333"/>
                <a:gd name="T24" fmla="*/ 0 w 1358"/>
                <a:gd name="T25" fmla="*/ 985 h 1333"/>
                <a:gd name="T26" fmla="*/ 77 w 1358"/>
                <a:gd name="T27" fmla="*/ 1186 h 1333"/>
                <a:gd name="T28" fmla="*/ 92 w 1358"/>
                <a:gd name="T29" fmla="*/ 1235 h 1333"/>
                <a:gd name="T30" fmla="*/ 110 w 1358"/>
                <a:gd name="T31" fmla="*/ 1233 h 1333"/>
                <a:gd name="T32" fmla="*/ 185 w 1358"/>
                <a:gd name="T33" fmla="*/ 1248 h 1333"/>
                <a:gd name="T34" fmla="*/ 256 w 1358"/>
                <a:gd name="T35" fmla="*/ 1275 h 1333"/>
                <a:gd name="T36" fmla="*/ 277 w 1358"/>
                <a:gd name="T37" fmla="*/ 1304 h 1333"/>
                <a:gd name="T38" fmla="*/ 349 w 1358"/>
                <a:gd name="T39" fmla="*/ 1322 h 1333"/>
                <a:gd name="T40" fmla="*/ 379 w 1358"/>
                <a:gd name="T41" fmla="*/ 1329 h 1333"/>
                <a:gd name="T42" fmla="*/ 426 w 1358"/>
                <a:gd name="T43" fmla="*/ 1283 h 1333"/>
                <a:gd name="T44" fmla="*/ 510 w 1358"/>
                <a:gd name="T45" fmla="*/ 1183 h 1333"/>
                <a:gd name="T46" fmla="*/ 559 w 1358"/>
                <a:gd name="T47" fmla="*/ 1177 h 1333"/>
                <a:gd name="T48" fmla="*/ 609 w 1358"/>
                <a:gd name="T49" fmla="*/ 1163 h 1333"/>
                <a:gd name="T50" fmla="*/ 703 w 1358"/>
                <a:gd name="T51" fmla="*/ 1090 h 1333"/>
                <a:gd name="T52" fmla="*/ 763 w 1358"/>
                <a:gd name="T53" fmla="*/ 1146 h 1333"/>
                <a:gd name="T54" fmla="*/ 865 w 1358"/>
                <a:gd name="T55" fmla="*/ 1159 h 1333"/>
                <a:gd name="T56" fmla="*/ 925 w 1358"/>
                <a:gd name="T57" fmla="*/ 1192 h 1333"/>
                <a:gd name="T58" fmla="*/ 934 w 1358"/>
                <a:gd name="T59" fmla="*/ 1229 h 1333"/>
                <a:gd name="T60" fmla="*/ 965 w 1358"/>
                <a:gd name="T61" fmla="*/ 1260 h 1333"/>
                <a:gd name="T62" fmla="*/ 1031 w 1358"/>
                <a:gd name="T63" fmla="*/ 1285 h 1333"/>
                <a:gd name="T64" fmla="*/ 1081 w 1358"/>
                <a:gd name="T65" fmla="*/ 1304 h 1333"/>
                <a:gd name="T66" fmla="*/ 1123 w 1358"/>
                <a:gd name="T67" fmla="*/ 1289 h 1333"/>
                <a:gd name="T68" fmla="*/ 1173 w 1358"/>
                <a:gd name="T69" fmla="*/ 1233 h 1333"/>
                <a:gd name="T70" fmla="*/ 1204 w 1358"/>
                <a:gd name="T71" fmla="*/ 1221 h 1333"/>
                <a:gd name="T72" fmla="*/ 1216 w 1358"/>
                <a:gd name="T73" fmla="*/ 1184 h 1333"/>
                <a:gd name="T74" fmla="*/ 1264 w 1358"/>
                <a:gd name="T75" fmla="*/ 1181 h 1333"/>
                <a:gd name="T76" fmla="*/ 1279 w 1358"/>
                <a:gd name="T77" fmla="*/ 1138 h 1333"/>
                <a:gd name="T78" fmla="*/ 1303 w 1358"/>
                <a:gd name="T79" fmla="*/ 1126 h 1333"/>
                <a:gd name="T80" fmla="*/ 1320 w 1358"/>
                <a:gd name="T81" fmla="*/ 1059 h 1333"/>
                <a:gd name="T82" fmla="*/ 1351 w 1358"/>
                <a:gd name="T83" fmla="*/ 1012 h 1333"/>
                <a:gd name="T84" fmla="*/ 1351 w 1358"/>
                <a:gd name="T85" fmla="*/ 937 h 1333"/>
                <a:gd name="T86" fmla="*/ 1335 w 1358"/>
                <a:gd name="T87" fmla="*/ 858 h 1333"/>
                <a:gd name="T88" fmla="*/ 1356 w 1358"/>
                <a:gd name="T89" fmla="*/ 850 h 1333"/>
                <a:gd name="T90" fmla="*/ 1297 w 1358"/>
                <a:gd name="T91" fmla="*/ 719 h 1333"/>
                <a:gd name="T92" fmla="*/ 1289 w 1358"/>
                <a:gd name="T93" fmla="*/ 665 h 1333"/>
                <a:gd name="T94" fmla="*/ 1270 w 1358"/>
                <a:gd name="T95" fmla="*/ 568 h 1333"/>
                <a:gd name="T96" fmla="*/ 1197 w 1358"/>
                <a:gd name="T97" fmla="*/ 471 h 1333"/>
                <a:gd name="T98" fmla="*/ 1143 w 1358"/>
                <a:gd name="T99" fmla="*/ 288 h 1333"/>
                <a:gd name="T100" fmla="*/ 1195 w 1358"/>
                <a:gd name="T101" fmla="*/ 206 h 1333"/>
                <a:gd name="T102" fmla="*/ 1198 w 1358"/>
                <a:gd name="T103" fmla="*/ 61 h 1333"/>
                <a:gd name="T104" fmla="*/ 1166 w 1358"/>
                <a:gd name="T105" fmla="*/ 15 h 1333"/>
                <a:gd name="T106" fmla="*/ 1033 w 1358"/>
                <a:gd name="T107" fmla="*/ 7 h 1333"/>
                <a:gd name="T108" fmla="*/ 944 w 1358"/>
                <a:gd name="T109" fmla="*/ 75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58" h="1333">
                  <a:moveTo>
                    <a:pt x="888" y="154"/>
                  </a:moveTo>
                  <a:lnTo>
                    <a:pt x="888" y="154"/>
                  </a:lnTo>
                  <a:lnTo>
                    <a:pt x="865" y="147"/>
                  </a:lnTo>
                  <a:lnTo>
                    <a:pt x="838" y="141"/>
                  </a:lnTo>
                  <a:lnTo>
                    <a:pt x="803" y="133"/>
                  </a:lnTo>
                  <a:lnTo>
                    <a:pt x="761" y="127"/>
                  </a:lnTo>
                  <a:lnTo>
                    <a:pt x="717" y="123"/>
                  </a:lnTo>
                  <a:lnTo>
                    <a:pt x="692" y="123"/>
                  </a:lnTo>
                  <a:lnTo>
                    <a:pt x="668" y="125"/>
                  </a:lnTo>
                  <a:lnTo>
                    <a:pt x="643" y="127"/>
                  </a:lnTo>
                  <a:lnTo>
                    <a:pt x="618" y="131"/>
                  </a:lnTo>
                  <a:lnTo>
                    <a:pt x="618" y="131"/>
                  </a:lnTo>
                  <a:lnTo>
                    <a:pt x="520" y="152"/>
                  </a:lnTo>
                  <a:lnTo>
                    <a:pt x="431" y="172"/>
                  </a:lnTo>
                  <a:lnTo>
                    <a:pt x="341" y="193"/>
                  </a:lnTo>
                  <a:lnTo>
                    <a:pt x="341" y="193"/>
                  </a:lnTo>
                  <a:lnTo>
                    <a:pt x="323" y="176"/>
                  </a:lnTo>
                  <a:lnTo>
                    <a:pt x="281" y="139"/>
                  </a:lnTo>
                  <a:lnTo>
                    <a:pt x="254" y="119"/>
                  </a:lnTo>
                  <a:lnTo>
                    <a:pt x="229" y="102"/>
                  </a:lnTo>
                  <a:lnTo>
                    <a:pt x="206" y="89"/>
                  </a:lnTo>
                  <a:lnTo>
                    <a:pt x="196" y="87"/>
                  </a:lnTo>
                  <a:lnTo>
                    <a:pt x="187" y="85"/>
                  </a:lnTo>
                  <a:lnTo>
                    <a:pt x="187" y="85"/>
                  </a:lnTo>
                  <a:lnTo>
                    <a:pt x="169" y="87"/>
                  </a:lnTo>
                  <a:lnTo>
                    <a:pt x="148" y="89"/>
                  </a:lnTo>
                  <a:lnTo>
                    <a:pt x="125" y="94"/>
                  </a:lnTo>
                  <a:lnTo>
                    <a:pt x="102" y="102"/>
                  </a:lnTo>
                  <a:lnTo>
                    <a:pt x="81" y="112"/>
                  </a:lnTo>
                  <a:lnTo>
                    <a:pt x="59" y="123"/>
                  </a:lnTo>
                  <a:lnTo>
                    <a:pt x="44" y="139"/>
                  </a:lnTo>
                  <a:lnTo>
                    <a:pt x="38" y="147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25" y="176"/>
                  </a:lnTo>
                  <a:lnTo>
                    <a:pt x="19" y="201"/>
                  </a:lnTo>
                  <a:lnTo>
                    <a:pt x="15" y="228"/>
                  </a:lnTo>
                  <a:lnTo>
                    <a:pt x="13" y="259"/>
                  </a:lnTo>
                  <a:lnTo>
                    <a:pt x="13" y="286"/>
                  </a:lnTo>
                  <a:lnTo>
                    <a:pt x="15" y="309"/>
                  </a:lnTo>
                  <a:lnTo>
                    <a:pt x="19" y="328"/>
                  </a:lnTo>
                  <a:lnTo>
                    <a:pt x="21" y="336"/>
                  </a:lnTo>
                  <a:lnTo>
                    <a:pt x="25" y="340"/>
                  </a:lnTo>
                  <a:lnTo>
                    <a:pt x="25" y="340"/>
                  </a:lnTo>
                  <a:lnTo>
                    <a:pt x="34" y="348"/>
                  </a:lnTo>
                  <a:lnTo>
                    <a:pt x="48" y="355"/>
                  </a:lnTo>
                  <a:lnTo>
                    <a:pt x="79" y="375"/>
                  </a:lnTo>
                  <a:lnTo>
                    <a:pt x="94" y="386"/>
                  </a:lnTo>
                  <a:lnTo>
                    <a:pt x="106" y="394"/>
                  </a:lnTo>
                  <a:lnTo>
                    <a:pt x="115" y="404"/>
                  </a:lnTo>
                  <a:lnTo>
                    <a:pt x="117" y="406"/>
                  </a:lnTo>
                  <a:lnTo>
                    <a:pt x="117" y="409"/>
                  </a:lnTo>
                  <a:lnTo>
                    <a:pt x="117" y="409"/>
                  </a:lnTo>
                  <a:lnTo>
                    <a:pt x="117" y="417"/>
                  </a:lnTo>
                  <a:lnTo>
                    <a:pt x="119" y="425"/>
                  </a:lnTo>
                  <a:lnTo>
                    <a:pt x="125" y="446"/>
                  </a:lnTo>
                  <a:lnTo>
                    <a:pt x="133" y="471"/>
                  </a:lnTo>
                  <a:lnTo>
                    <a:pt x="133" y="471"/>
                  </a:lnTo>
                  <a:lnTo>
                    <a:pt x="113" y="531"/>
                  </a:lnTo>
                  <a:lnTo>
                    <a:pt x="96" y="583"/>
                  </a:lnTo>
                  <a:lnTo>
                    <a:pt x="79" y="626"/>
                  </a:lnTo>
                  <a:lnTo>
                    <a:pt x="79" y="626"/>
                  </a:lnTo>
                  <a:lnTo>
                    <a:pt x="71" y="643"/>
                  </a:lnTo>
                  <a:lnTo>
                    <a:pt x="65" y="663"/>
                  </a:lnTo>
                  <a:lnTo>
                    <a:pt x="54" y="703"/>
                  </a:lnTo>
                  <a:lnTo>
                    <a:pt x="44" y="744"/>
                  </a:lnTo>
                  <a:lnTo>
                    <a:pt x="32" y="780"/>
                  </a:lnTo>
                  <a:lnTo>
                    <a:pt x="32" y="780"/>
                  </a:lnTo>
                  <a:lnTo>
                    <a:pt x="23" y="811"/>
                  </a:lnTo>
                  <a:lnTo>
                    <a:pt x="15" y="837"/>
                  </a:lnTo>
                  <a:lnTo>
                    <a:pt x="11" y="862"/>
                  </a:lnTo>
                  <a:lnTo>
                    <a:pt x="9" y="889"/>
                  </a:lnTo>
                  <a:lnTo>
                    <a:pt x="9" y="889"/>
                  </a:lnTo>
                  <a:lnTo>
                    <a:pt x="7" y="904"/>
                  </a:lnTo>
                  <a:lnTo>
                    <a:pt x="5" y="922"/>
                  </a:lnTo>
                  <a:lnTo>
                    <a:pt x="2" y="941"/>
                  </a:lnTo>
                  <a:lnTo>
                    <a:pt x="0" y="960"/>
                  </a:lnTo>
                  <a:lnTo>
                    <a:pt x="0" y="985"/>
                  </a:lnTo>
                  <a:lnTo>
                    <a:pt x="4" y="1011"/>
                  </a:lnTo>
                  <a:lnTo>
                    <a:pt x="11" y="1041"/>
                  </a:lnTo>
                  <a:lnTo>
                    <a:pt x="25" y="1074"/>
                  </a:lnTo>
                  <a:lnTo>
                    <a:pt x="25" y="1074"/>
                  </a:lnTo>
                  <a:lnTo>
                    <a:pt x="69" y="1167"/>
                  </a:lnTo>
                  <a:lnTo>
                    <a:pt x="77" y="1186"/>
                  </a:lnTo>
                  <a:lnTo>
                    <a:pt x="79" y="1198"/>
                  </a:lnTo>
                  <a:lnTo>
                    <a:pt x="79" y="1198"/>
                  </a:lnTo>
                  <a:lnTo>
                    <a:pt x="81" y="1210"/>
                  </a:lnTo>
                  <a:lnTo>
                    <a:pt x="85" y="1221"/>
                  </a:lnTo>
                  <a:lnTo>
                    <a:pt x="88" y="1231"/>
                  </a:lnTo>
                  <a:lnTo>
                    <a:pt x="92" y="1235"/>
                  </a:lnTo>
                  <a:lnTo>
                    <a:pt x="94" y="1237"/>
                  </a:lnTo>
                  <a:lnTo>
                    <a:pt x="94" y="1237"/>
                  </a:lnTo>
                  <a:lnTo>
                    <a:pt x="96" y="1237"/>
                  </a:lnTo>
                  <a:lnTo>
                    <a:pt x="100" y="1237"/>
                  </a:lnTo>
                  <a:lnTo>
                    <a:pt x="104" y="1233"/>
                  </a:lnTo>
                  <a:lnTo>
                    <a:pt x="110" y="1233"/>
                  </a:lnTo>
                  <a:lnTo>
                    <a:pt x="113" y="1235"/>
                  </a:lnTo>
                  <a:lnTo>
                    <a:pt x="117" y="1237"/>
                  </a:lnTo>
                  <a:lnTo>
                    <a:pt x="117" y="1237"/>
                  </a:lnTo>
                  <a:lnTo>
                    <a:pt x="127" y="1241"/>
                  </a:lnTo>
                  <a:lnTo>
                    <a:pt x="142" y="1242"/>
                  </a:lnTo>
                  <a:lnTo>
                    <a:pt x="185" y="1248"/>
                  </a:lnTo>
                  <a:lnTo>
                    <a:pt x="241" y="1252"/>
                  </a:lnTo>
                  <a:lnTo>
                    <a:pt x="241" y="1252"/>
                  </a:lnTo>
                  <a:lnTo>
                    <a:pt x="241" y="1252"/>
                  </a:lnTo>
                  <a:lnTo>
                    <a:pt x="243" y="1256"/>
                  </a:lnTo>
                  <a:lnTo>
                    <a:pt x="246" y="1264"/>
                  </a:lnTo>
                  <a:lnTo>
                    <a:pt x="256" y="1275"/>
                  </a:lnTo>
                  <a:lnTo>
                    <a:pt x="256" y="1275"/>
                  </a:lnTo>
                  <a:lnTo>
                    <a:pt x="262" y="1283"/>
                  </a:lnTo>
                  <a:lnTo>
                    <a:pt x="266" y="1289"/>
                  </a:lnTo>
                  <a:lnTo>
                    <a:pt x="270" y="1299"/>
                  </a:lnTo>
                  <a:lnTo>
                    <a:pt x="273" y="1302"/>
                  </a:lnTo>
                  <a:lnTo>
                    <a:pt x="277" y="1304"/>
                  </a:lnTo>
                  <a:lnTo>
                    <a:pt x="285" y="1306"/>
                  </a:lnTo>
                  <a:lnTo>
                    <a:pt x="295" y="1306"/>
                  </a:lnTo>
                  <a:lnTo>
                    <a:pt x="295" y="1306"/>
                  </a:lnTo>
                  <a:lnTo>
                    <a:pt x="312" y="1308"/>
                  </a:lnTo>
                  <a:lnTo>
                    <a:pt x="325" y="1310"/>
                  </a:lnTo>
                  <a:lnTo>
                    <a:pt x="349" y="1322"/>
                  </a:lnTo>
                  <a:lnTo>
                    <a:pt x="349" y="1322"/>
                  </a:lnTo>
                  <a:lnTo>
                    <a:pt x="362" y="1328"/>
                  </a:lnTo>
                  <a:lnTo>
                    <a:pt x="368" y="1331"/>
                  </a:lnTo>
                  <a:lnTo>
                    <a:pt x="372" y="1333"/>
                  </a:lnTo>
                  <a:lnTo>
                    <a:pt x="379" y="1329"/>
                  </a:lnTo>
                  <a:lnTo>
                    <a:pt x="379" y="1329"/>
                  </a:lnTo>
                  <a:lnTo>
                    <a:pt x="385" y="1326"/>
                  </a:lnTo>
                  <a:lnTo>
                    <a:pt x="389" y="1320"/>
                  </a:lnTo>
                  <a:lnTo>
                    <a:pt x="401" y="1306"/>
                  </a:lnTo>
                  <a:lnTo>
                    <a:pt x="412" y="1293"/>
                  </a:lnTo>
                  <a:lnTo>
                    <a:pt x="420" y="1287"/>
                  </a:lnTo>
                  <a:lnTo>
                    <a:pt x="426" y="1283"/>
                  </a:lnTo>
                  <a:lnTo>
                    <a:pt x="426" y="1283"/>
                  </a:lnTo>
                  <a:lnTo>
                    <a:pt x="433" y="1279"/>
                  </a:lnTo>
                  <a:lnTo>
                    <a:pt x="439" y="1273"/>
                  </a:lnTo>
                  <a:lnTo>
                    <a:pt x="451" y="1260"/>
                  </a:lnTo>
                  <a:lnTo>
                    <a:pt x="464" y="1244"/>
                  </a:lnTo>
                  <a:lnTo>
                    <a:pt x="510" y="1183"/>
                  </a:lnTo>
                  <a:lnTo>
                    <a:pt x="510" y="1183"/>
                  </a:lnTo>
                  <a:lnTo>
                    <a:pt x="530" y="1179"/>
                  </a:lnTo>
                  <a:lnTo>
                    <a:pt x="557" y="1175"/>
                  </a:lnTo>
                  <a:lnTo>
                    <a:pt x="557" y="1175"/>
                  </a:lnTo>
                  <a:lnTo>
                    <a:pt x="559" y="1175"/>
                  </a:lnTo>
                  <a:lnTo>
                    <a:pt x="559" y="1177"/>
                  </a:lnTo>
                  <a:lnTo>
                    <a:pt x="555" y="1181"/>
                  </a:lnTo>
                  <a:lnTo>
                    <a:pt x="555" y="1183"/>
                  </a:lnTo>
                  <a:lnTo>
                    <a:pt x="559" y="1181"/>
                  </a:lnTo>
                  <a:lnTo>
                    <a:pt x="580" y="1175"/>
                  </a:lnTo>
                  <a:lnTo>
                    <a:pt x="580" y="1175"/>
                  </a:lnTo>
                  <a:lnTo>
                    <a:pt x="609" y="1163"/>
                  </a:lnTo>
                  <a:lnTo>
                    <a:pt x="630" y="1154"/>
                  </a:lnTo>
                  <a:lnTo>
                    <a:pt x="657" y="1136"/>
                  </a:lnTo>
                  <a:lnTo>
                    <a:pt x="657" y="1136"/>
                  </a:lnTo>
                  <a:lnTo>
                    <a:pt x="672" y="1125"/>
                  </a:lnTo>
                  <a:lnTo>
                    <a:pt x="686" y="1109"/>
                  </a:lnTo>
                  <a:lnTo>
                    <a:pt x="703" y="1090"/>
                  </a:lnTo>
                  <a:lnTo>
                    <a:pt x="703" y="1090"/>
                  </a:lnTo>
                  <a:lnTo>
                    <a:pt x="709" y="1097"/>
                  </a:lnTo>
                  <a:lnTo>
                    <a:pt x="724" y="1115"/>
                  </a:lnTo>
                  <a:lnTo>
                    <a:pt x="736" y="1126"/>
                  </a:lnTo>
                  <a:lnTo>
                    <a:pt x="749" y="1136"/>
                  </a:lnTo>
                  <a:lnTo>
                    <a:pt x="763" y="1146"/>
                  </a:lnTo>
                  <a:lnTo>
                    <a:pt x="780" y="1152"/>
                  </a:lnTo>
                  <a:lnTo>
                    <a:pt x="780" y="1152"/>
                  </a:lnTo>
                  <a:lnTo>
                    <a:pt x="798" y="1155"/>
                  </a:lnTo>
                  <a:lnTo>
                    <a:pt x="813" y="1157"/>
                  </a:lnTo>
                  <a:lnTo>
                    <a:pt x="840" y="1159"/>
                  </a:lnTo>
                  <a:lnTo>
                    <a:pt x="865" y="1159"/>
                  </a:lnTo>
                  <a:lnTo>
                    <a:pt x="877" y="1163"/>
                  </a:lnTo>
                  <a:lnTo>
                    <a:pt x="888" y="1167"/>
                  </a:lnTo>
                  <a:lnTo>
                    <a:pt x="888" y="1167"/>
                  </a:lnTo>
                  <a:lnTo>
                    <a:pt x="906" y="1177"/>
                  </a:lnTo>
                  <a:lnTo>
                    <a:pt x="919" y="1184"/>
                  </a:lnTo>
                  <a:lnTo>
                    <a:pt x="925" y="1192"/>
                  </a:lnTo>
                  <a:lnTo>
                    <a:pt x="927" y="1198"/>
                  </a:lnTo>
                  <a:lnTo>
                    <a:pt x="927" y="1198"/>
                  </a:lnTo>
                  <a:lnTo>
                    <a:pt x="927" y="1213"/>
                  </a:lnTo>
                  <a:lnTo>
                    <a:pt x="929" y="1221"/>
                  </a:lnTo>
                  <a:lnTo>
                    <a:pt x="934" y="1229"/>
                  </a:lnTo>
                  <a:lnTo>
                    <a:pt x="934" y="1229"/>
                  </a:lnTo>
                  <a:lnTo>
                    <a:pt x="936" y="1233"/>
                  </a:lnTo>
                  <a:lnTo>
                    <a:pt x="936" y="1235"/>
                  </a:lnTo>
                  <a:lnTo>
                    <a:pt x="936" y="1239"/>
                  </a:lnTo>
                  <a:lnTo>
                    <a:pt x="938" y="1242"/>
                  </a:lnTo>
                  <a:lnTo>
                    <a:pt x="942" y="1246"/>
                  </a:lnTo>
                  <a:lnTo>
                    <a:pt x="965" y="1260"/>
                  </a:lnTo>
                  <a:lnTo>
                    <a:pt x="965" y="1260"/>
                  </a:lnTo>
                  <a:lnTo>
                    <a:pt x="981" y="1268"/>
                  </a:lnTo>
                  <a:lnTo>
                    <a:pt x="994" y="1271"/>
                  </a:lnTo>
                  <a:lnTo>
                    <a:pt x="1012" y="1277"/>
                  </a:lnTo>
                  <a:lnTo>
                    <a:pt x="1025" y="1281"/>
                  </a:lnTo>
                  <a:lnTo>
                    <a:pt x="1031" y="1285"/>
                  </a:lnTo>
                  <a:lnTo>
                    <a:pt x="1035" y="1291"/>
                  </a:lnTo>
                  <a:lnTo>
                    <a:pt x="1035" y="1291"/>
                  </a:lnTo>
                  <a:lnTo>
                    <a:pt x="1042" y="1297"/>
                  </a:lnTo>
                  <a:lnTo>
                    <a:pt x="1054" y="1300"/>
                  </a:lnTo>
                  <a:lnTo>
                    <a:pt x="1067" y="1304"/>
                  </a:lnTo>
                  <a:lnTo>
                    <a:pt x="1081" y="1304"/>
                  </a:lnTo>
                  <a:lnTo>
                    <a:pt x="1094" y="1306"/>
                  </a:lnTo>
                  <a:lnTo>
                    <a:pt x="1108" y="1304"/>
                  </a:lnTo>
                  <a:lnTo>
                    <a:pt x="1116" y="1302"/>
                  </a:lnTo>
                  <a:lnTo>
                    <a:pt x="1119" y="1299"/>
                  </a:lnTo>
                  <a:lnTo>
                    <a:pt x="1119" y="1299"/>
                  </a:lnTo>
                  <a:lnTo>
                    <a:pt x="1123" y="1289"/>
                  </a:lnTo>
                  <a:lnTo>
                    <a:pt x="1127" y="1279"/>
                  </a:lnTo>
                  <a:lnTo>
                    <a:pt x="1135" y="1268"/>
                  </a:lnTo>
                  <a:lnTo>
                    <a:pt x="1158" y="1260"/>
                  </a:lnTo>
                  <a:lnTo>
                    <a:pt x="1158" y="1260"/>
                  </a:lnTo>
                  <a:lnTo>
                    <a:pt x="1168" y="1244"/>
                  </a:lnTo>
                  <a:lnTo>
                    <a:pt x="1173" y="1233"/>
                  </a:lnTo>
                  <a:lnTo>
                    <a:pt x="1177" y="1229"/>
                  </a:lnTo>
                  <a:lnTo>
                    <a:pt x="1181" y="1229"/>
                  </a:lnTo>
                  <a:lnTo>
                    <a:pt x="1181" y="1229"/>
                  </a:lnTo>
                  <a:lnTo>
                    <a:pt x="1185" y="1229"/>
                  </a:lnTo>
                  <a:lnTo>
                    <a:pt x="1191" y="1227"/>
                  </a:lnTo>
                  <a:lnTo>
                    <a:pt x="1204" y="1221"/>
                  </a:lnTo>
                  <a:lnTo>
                    <a:pt x="1220" y="1213"/>
                  </a:lnTo>
                  <a:lnTo>
                    <a:pt x="1220" y="1213"/>
                  </a:lnTo>
                  <a:lnTo>
                    <a:pt x="1218" y="1208"/>
                  </a:lnTo>
                  <a:lnTo>
                    <a:pt x="1216" y="1196"/>
                  </a:lnTo>
                  <a:lnTo>
                    <a:pt x="1214" y="1190"/>
                  </a:lnTo>
                  <a:lnTo>
                    <a:pt x="1216" y="1184"/>
                  </a:lnTo>
                  <a:lnTo>
                    <a:pt x="1220" y="1183"/>
                  </a:lnTo>
                  <a:lnTo>
                    <a:pt x="1227" y="1183"/>
                  </a:lnTo>
                  <a:lnTo>
                    <a:pt x="1227" y="1183"/>
                  </a:lnTo>
                  <a:lnTo>
                    <a:pt x="1243" y="1184"/>
                  </a:lnTo>
                  <a:lnTo>
                    <a:pt x="1256" y="1184"/>
                  </a:lnTo>
                  <a:lnTo>
                    <a:pt x="1264" y="1181"/>
                  </a:lnTo>
                  <a:lnTo>
                    <a:pt x="1266" y="1177"/>
                  </a:lnTo>
                  <a:lnTo>
                    <a:pt x="1266" y="1175"/>
                  </a:lnTo>
                  <a:lnTo>
                    <a:pt x="1266" y="1175"/>
                  </a:lnTo>
                  <a:lnTo>
                    <a:pt x="1268" y="1163"/>
                  </a:lnTo>
                  <a:lnTo>
                    <a:pt x="1276" y="1146"/>
                  </a:lnTo>
                  <a:lnTo>
                    <a:pt x="1279" y="1138"/>
                  </a:lnTo>
                  <a:lnTo>
                    <a:pt x="1285" y="1132"/>
                  </a:lnTo>
                  <a:lnTo>
                    <a:pt x="1291" y="1128"/>
                  </a:lnTo>
                  <a:lnTo>
                    <a:pt x="1297" y="1128"/>
                  </a:lnTo>
                  <a:lnTo>
                    <a:pt x="1297" y="1128"/>
                  </a:lnTo>
                  <a:lnTo>
                    <a:pt x="1299" y="1128"/>
                  </a:lnTo>
                  <a:lnTo>
                    <a:pt x="1303" y="1126"/>
                  </a:lnTo>
                  <a:lnTo>
                    <a:pt x="1306" y="1121"/>
                  </a:lnTo>
                  <a:lnTo>
                    <a:pt x="1310" y="1109"/>
                  </a:lnTo>
                  <a:lnTo>
                    <a:pt x="1314" y="1096"/>
                  </a:lnTo>
                  <a:lnTo>
                    <a:pt x="1318" y="1070"/>
                  </a:lnTo>
                  <a:lnTo>
                    <a:pt x="1320" y="1059"/>
                  </a:lnTo>
                  <a:lnTo>
                    <a:pt x="1320" y="1059"/>
                  </a:lnTo>
                  <a:lnTo>
                    <a:pt x="1324" y="1055"/>
                  </a:lnTo>
                  <a:lnTo>
                    <a:pt x="1335" y="1043"/>
                  </a:lnTo>
                  <a:lnTo>
                    <a:pt x="1345" y="1030"/>
                  </a:lnTo>
                  <a:lnTo>
                    <a:pt x="1349" y="1020"/>
                  </a:lnTo>
                  <a:lnTo>
                    <a:pt x="1351" y="1012"/>
                  </a:lnTo>
                  <a:lnTo>
                    <a:pt x="1351" y="1012"/>
                  </a:lnTo>
                  <a:lnTo>
                    <a:pt x="1351" y="993"/>
                  </a:lnTo>
                  <a:lnTo>
                    <a:pt x="1351" y="972"/>
                  </a:lnTo>
                  <a:lnTo>
                    <a:pt x="1351" y="953"/>
                  </a:lnTo>
                  <a:lnTo>
                    <a:pt x="1351" y="943"/>
                  </a:lnTo>
                  <a:lnTo>
                    <a:pt x="1351" y="943"/>
                  </a:lnTo>
                  <a:lnTo>
                    <a:pt x="1351" y="937"/>
                  </a:lnTo>
                  <a:lnTo>
                    <a:pt x="1349" y="927"/>
                  </a:lnTo>
                  <a:lnTo>
                    <a:pt x="1341" y="896"/>
                  </a:lnTo>
                  <a:lnTo>
                    <a:pt x="1335" y="867"/>
                  </a:lnTo>
                  <a:lnTo>
                    <a:pt x="1333" y="860"/>
                  </a:lnTo>
                  <a:lnTo>
                    <a:pt x="1333" y="858"/>
                  </a:lnTo>
                  <a:lnTo>
                    <a:pt x="1335" y="858"/>
                  </a:lnTo>
                  <a:lnTo>
                    <a:pt x="1335" y="858"/>
                  </a:lnTo>
                  <a:lnTo>
                    <a:pt x="1343" y="862"/>
                  </a:lnTo>
                  <a:lnTo>
                    <a:pt x="1355" y="862"/>
                  </a:lnTo>
                  <a:lnTo>
                    <a:pt x="1356" y="860"/>
                  </a:lnTo>
                  <a:lnTo>
                    <a:pt x="1358" y="856"/>
                  </a:lnTo>
                  <a:lnTo>
                    <a:pt x="1356" y="850"/>
                  </a:lnTo>
                  <a:lnTo>
                    <a:pt x="1351" y="842"/>
                  </a:lnTo>
                  <a:lnTo>
                    <a:pt x="1351" y="842"/>
                  </a:lnTo>
                  <a:lnTo>
                    <a:pt x="1333" y="821"/>
                  </a:lnTo>
                  <a:lnTo>
                    <a:pt x="1316" y="794"/>
                  </a:lnTo>
                  <a:lnTo>
                    <a:pt x="1297" y="765"/>
                  </a:lnTo>
                  <a:lnTo>
                    <a:pt x="1297" y="719"/>
                  </a:lnTo>
                  <a:lnTo>
                    <a:pt x="1274" y="688"/>
                  </a:lnTo>
                  <a:lnTo>
                    <a:pt x="1274" y="688"/>
                  </a:lnTo>
                  <a:lnTo>
                    <a:pt x="1277" y="686"/>
                  </a:lnTo>
                  <a:lnTo>
                    <a:pt x="1285" y="678"/>
                  </a:lnTo>
                  <a:lnTo>
                    <a:pt x="1287" y="672"/>
                  </a:lnTo>
                  <a:lnTo>
                    <a:pt x="1289" y="665"/>
                  </a:lnTo>
                  <a:lnTo>
                    <a:pt x="1291" y="653"/>
                  </a:lnTo>
                  <a:lnTo>
                    <a:pt x="1289" y="641"/>
                  </a:lnTo>
                  <a:lnTo>
                    <a:pt x="1289" y="641"/>
                  </a:lnTo>
                  <a:lnTo>
                    <a:pt x="1279" y="591"/>
                  </a:lnTo>
                  <a:lnTo>
                    <a:pt x="1274" y="574"/>
                  </a:lnTo>
                  <a:lnTo>
                    <a:pt x="1270" y="568"/>
                  </a:lnTo>
                  <a:lnTo>
                    <a:pt x="1266" y="564"/>
                  </a:lnTo>
                  <a:lnTo>
                    <a:pt x="1266" y="564"/>
                  </a:lnTo>
                  <a:lnTo>
                    <a:pt x="1260" y="558"/>
                  </a:lnTo>
                  <a:lnTo>
                    <a:pt x="1250" y="547"/>
                  </a:lnTo>
                  <a:lnTo>
                    <a:pt x="1225" y="514"/>
                  </a:lnTo>
                  <a:lnTo>
                    <a:pt x="1197" y="471"/>
                  </a:lnTo>
                  <a:lnTo>
                    <a:pt x="1158" y="417"/>
                  </a:lnTo>
                  <a:lnTo>
                    <a:pt x="1150" y="348"/>
                  </a:lnTo>
                  <a:lnTo>
                    <a:pt x="1119" y="301"/>
                  </a:lnTo>
                  <a:lnTo>
                    <a:pt x="1119" y="301"/>
                  </a:lnTo>
                  <a:lnTo>
                    <a:pt x="1131" y="295"/>
                  </a:lnTo>
                  <a:lnTo>
                    <a:pt x="1143" y="288"/>
                  </a:lnTo>
                  <a:lnTo>
                    <a:pt x="1156" y="276"/>
                  </a:lnTo>
                  <a:lnTo>
                    <a:pt x="1170" y="262"/>
                  </a:lnTo>
                  <a:lnTo>
                    <a:pt x="1181" y="243"/>
                  </a:lnTo>
                  <a:lnTo>
                    <a:pt x="1187" y="233"/>
                  </a:lnTo>
                  <a:lnTo>
                    <a:pt x="1191" y="220"/>
                  </a:lnTo>
                  <a:lnTo>
                    <a:pt x="1195" y="206"/>
                  </a:lnTo>
                  <a:lnTo>
                    <a:pt x="1197" y="193"/>
                  </a:lnTo>
                  <a:lnTo>
                    <a:pt x="1197" y="193"/>
                  </a:lnTo>
                  <a:lnTo>
                    <a:pt x="1202" y="135"/>
                  </a:lnTo>
                  <a:lnTo>
                    <a:pt x="1202" y="108"/>
                  </a:lnTo>
                  <a:lnTo>
                    <a:pt x="1202" y="83"/>
                  </a:lnTo>
                  <a:lnTo>
                    <a:pt x="1198" y="61"/>
                  </a:lnTo>
                  <a:lnTo>
                    <a:pt x="1191" y="42"/>
                  </a:lnTo>
                  <a:lnTo>
                    <a:pt x="1187" y="34"/>
                  </a:lnTo>
                  <a:lnTo>
                    <a:pt x="1181" y="27"/>
                  </a:lnTo>
                  <a:lnTo>
                    <a:pt x="1173" y="21"/>
                  </a:lnTo>
                  <a:lnTo>
                    <a:pt x="1166" y="15"/>
                  </a:lnTo>
                  <a:lnTo>
                    <a:pt x="1166" y="15"/>
                  </a:lnTo>
                  <a:lnTo>
                    <a:pt x="1146" y="7"/>
                  </a:lnTo>
                  <a:lnTo>
                    <a:pt x="1125" y="2"/>
                  </a:lnTo>
                  <a:lnTo>
                    <a:pt x="1102" y="0"/>
                  </a:lnTo>
                  <a:lnTo>
                    <a:pt x="1079" y="0"/>
                  </a:lnTo>
                  <a:lnTo>
                    <a:pt x="1056" y="2"/>
                  </a:lnTo>
                  <a:lnTo>
                    <a:pt x="1033" y="7"/>
                  </a:lnTo>
                  <a:lnTo>
                    <a:pt x="1013" y="13"/>
                  </a:lnTo>
                  <a:lnTo>
                    <a:pt x="996" y="23"/>
                  </a:lnTo>
                  <a:lnTo>
                    <a:pt x="996" y="23"/>
                  </a:lnTo>
                  <a:lnTo>
                    <a:pt x="979" y="36"/>
                  </a:lnTo>
                  <a:lnTo>
                    <a:pt x="961" y="54"/>
                  </a:lnTo>
                  <a:lnTo>
                    <a:pt x="944" y="75"/>
                  </a:lnTo>
                  <a:lnTo>
                    <a:pt x="927" y="98"/>
                  </a:lnTo>
                  <a:lnTo>
                    <a:pt x="900" y="137"/>
                  </a:lnTo>
                  <a:lnTo>
                    <a:pt x="888" y="154"/>
                  </a:lnTo>
                  <a:lnTo>
                    <a:pt x="888" y="154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Freeform 15">
              <a:extLst>
                <a:ext uri="{FF2B5EF4-FFF2-40B4-BE49-F238E27FC236}">
                  <a16:creationId xmlns:a16="http://schemas.microsoft.com/office/drawing/2014/main" id="{8A0D68AF-6AB4-4FBA-92DC-4AF8868BC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0" y="479425"/>
              <a:ext cx="330200" cy="333375"/>
            </a:xfrm>
            <a:custGeom>
              <a:avLst/>
              <a:gdLst>
                <a:gd name="T0" fmla="*/ 131 w 208"/>
                <a:gd name="T1" fmla="*/ 1 h 210"/>
                <a:gd name="T2" fmla="*/ 129 w 208"/>
                <a:gd name="T3" fmla="*/ 0 h 210"/>
                <a:gd name="T4" fmla="*/ 116 w 208"/>
                <a:gd name="T5" fmla="*/ 9 h 210"/>
                <a:gd name="T6" fmla="*/ 91 w 208"/>
                <a:gd name="T7" fmla="*/ 27 h 210"/>
                <a:gd name="T8" fmla="*/ 70 w 208"/>
                <a:gd name="T9" fmla="*/ 40 h 210"/>
                <a:gd name="T10" fmla="*/ 31 w 208"/>
                <a:gd name="T11" fmla="*/ 56 h 210"/>
                <a:gd name="T12" fmla="*/ 21 w 208"/>
                <a:gd name="T13" fmla="*/ 59 h 210"/>
                <a:gd name="T14" fmla="*/ 12 w 208"/>
                <a:gd name="T15" fmla="*/ 69 h 210"/>
                <a:gd name="T16" fmla="*/ 8 w 208"/>
                <a:gd name="T17" fmla="*/ 79 h 210"/>
                <a:gd name="T18" fmla="*/ 0 w 208"/>
                <a:gd name="T19" fmla="*/ 102 h 210"/>
                <a:gd name="T20" fmla="*/ 0 w 208"/>
                <a:gd name="T21" fmla="*/ 106 h 210"/>
                <a:gd name="T22" fmla="*/ 12 w 208"/>
                <a:gd name="T23" fmla="*/ 112 h 210"/>
                <a:gd name="T24" fmla="*/ 23 w 208"/>
                <a:gd name="T25" fmla="*/ 117 h 210"/>
                <a:gd name="T26" fmla="*/ 33 w 208"/>
                <a:gd name="T27" fmla="*/ 121 h 210"/>
                <a:gd name="T28" fmla="*/ 43 w 208"/>
                <a:gd name="T29" fmla="*/ 119 h 210"/>
                <a:gd name="T30" fmla="*/ 46 w 208"/>
                <a:gd name="T31" fmla="*/ 125 h 210"/>
                <a:gd name="T32" fmla="*/ 54 w 208"/>
                <a:gd name="T33" fmla="*/ 135 h 210"/>
                <a:gd name="T34" fmla="*/ 62 w 208"/>
                <a:gd name="T35" fmla="*/ 141 h 210"/>
                <a:gd name="T36" fmla="*/ 66 w 208"/>
                <a:gd name="T37" fmla="*/ 144 h 210"/>
                <a:gd name="T38" fmla="*/ 79 w 208"/>
                <a:gd name="T39" fmla="*/ 152 h 210"/>
                <a:gd name="T40" fmla="*/ 85 w 208"/>
                <a:gd name="T41" fmla="*/ 156 h 210"/>
                <a:gd name="T42" fmla="*/ 104 w 208"/>
                <a:gd name="T43" fmla="*/ 164 h 210"/>
                <a:gd name="T44" fmla="*/ 120 w 208"/>
                <a:gd name="T45" fmla="*/ 173 h 210"/>
                <a:gd name="T46" fmla="*/ 123 w 208"/>
                <a:gd name="T47" fmla="*/ 179 h 210"/>
                <a:gd name="T48" fmla="*/ 129 w 208"/>
                <a:gd name="T49" fmla="*/ 195 h 210"/>
                <a:gd name="T50" fmla="*/ 139 w 208"/>
                <a:gd name="T51" fmla="*/ 202 h 210"/>
                <a:gd name="T52" fmla="*/ 193 w 208"/>
                <a:gd name="T53" fmla="*/ 179 h 210"/>
                <a:gd name="T54" fmla="*/ 208 w 208"/>
                <a:gd name="T55" fmla="*/ 148 h 210"/>
                <a:gd name="T56" fmla="*/ 208 w 208"/>
                <a:gd name="T57" fmla="*/ 102 h 210"/>
                <a:gd name="T58" fmla="*/ 185 w 208"/>
                <a:gd name="T59" fmla="*/ 71 h 210"/>
                <a:gd name="T60" fmla="*/ 174 w 208"/>
                <a:gd name="T61" fmla="*/ 75 h 210"/>
                <a:gd name="T62" fmla="*/ 164 w 208"/>
                <a:gd name="T63" fmla="*/ 75 h 210"/>
                <a:gd name="T64" fmla="*/ 162 w 208"/>
                <a:gd name="T65" fmla="*/ 71 h 210"/>
                <a:gd name="T66" fmla="*/ 166 w 208"/>
                <a:gd name="T67" fmla="*/ 44 h 210"/>
                <a:gd name="T68" fmla="*/ 170 w 208"/>
                <a:gd name="T69" fmla="*/ 25 h 210"/>
                <a:gd name="T70" fmla="*/ 160 w 208"/>
                <a:gd name="T71" fmla="*/ 27 h 210"/>
                <a:gd name="T72" fmla="*/ 154 w 208"/>
                <a:gd name="T73" fmla="*/ 25 h 210"/>
                <a:gd name="T74" fmla="*/ 139 w 208"/>
                <a:gd name="T75" fmla="*/ 13 h 210"/>
                <a:gd name="T76" fmla="*/ 131 w 208"/>
                <a:gd name="T77" fmla="*/ 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8" h="210">
                  <a:moveTo>
                    <a:pt x="131" y="1"/>
                  </a:moveTo>
                  <a:lnTo>
                    <a:pt x="131" y="1"/>
                  </a:lnTo>
                  <a:lnTo>
                    <a:pt x="131" y="1"/>
                  </a:lnTo>
                  <a:lnTo>
                    <a:pt x="129" y="0"/>
                  </a:lnTo>
                  <a:lnTo>
                    <a:pt x="125" y="3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91" y="27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52" y="48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21" y="59"/>
                  </a:lnTo>
                  <a:lnTo>
                    <a:pt x="17" y="63"/>
                  </a:lnTo>
                  <a:lnTo>
                    <a:pt x="12" y="69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2" y="94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6"/>
                  </a:lnTo>
                  <a:lnTo>
                    <a:pt x="4" y="110"/>
                  </a:lnTo>
                  <a:lnTo>
                    <a:pt x="12" y="112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9" y="119"/>
                  </a:lnTo>
                  <a:lnTo>
                    <a:pt x="33" y="121"/>
                  </a:lnTo>
                  <a:lnTo>
                    <a:pt x="39" y="119"/>
                  </a:lnTo>
                  <a:lnTo>
                    <a:pt x="43" y="119"/>
                  </a:lnTo>
                  <a:lnTo>
                    <a:pt x="46" y="125"/>
                  </a:lnTo>
                  <a:lnTo>
                    <a:pt x="46" y="125"/>
                  </a:lnTo>
                  <a:lnTo>
                    <a:pt x="50" y="133"/>
                  </a:lnTo>
                  <a:lnTo>
                    <a:pt x="54" y="135"/>
                  </a:lnTo>
                  <a:lnTo>
                    <a:pt x="58" y="137"/>
                  </a:lnTo>
                  <a:lnTo>
                    <a:pt x="62" y="141"/>
                  </a:lnTo>
                  <a:lnTo>
                    <a:pt x="62" y="141"/>
                  </a:lnTo>
                  <a:lnTo>
                    <a:pt x="66" y="144"/>
                  </a:lnTo>
                  <a:lnTo>
                    <a:pt x="73" y="148"/>
                  </a:lnTo>
                  <a:lnTo>
                    <a:pt x="79" y="152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93" y="160"/>
                  </a:lnTo>
                  <a:lnTo>
                    <a:pt x="104" y="164"/>
                  </a:lnTo>
                  <a:lnTo>
                    <a:pt x="114" y="170"/>
                  </a:lnTo>
                  <a:lnTo>
                    <a:pt x="120" y="173"/>
                  </a:lnTo>
                  <a:lnTo>
                    <a:pt x="123" y="179"/>
                  </a:lnTo>
                  <a:lnTo>
                    <a:pt x="123" y="179"/>
                  </a:lnTo>
                  <a:lnTo>
                    <a:pt x="127" y="189"/>
                  </a:lnTo>
                  <a:lnTo>
                    <a:pt x="129" y="195"/>
                  </a:lnTo>
                  <a:lnTo>
                    <a:pt x="131" y="199"/>
                  </a:lnTo>
                  <a:lnTo>
                    <a:pt x="139" y="202"/>
                  </a:lnTo>
                  <a:lnTo>
                    <a:pt x="162" y="210"/>
                  </a:lnTo>
                  <a:lnTo>
                    <a:pt x="193" y="179"/>
                  </a:lnTo>
                  <a:lnTo>
                    <a:pt x="185" y="164"/>
                  </a:lnTo>
                  <a:lnTo>
                    <a:pt x="208" y="148"/>
                  </a:lnTo>
                  <a:lnTo>
                    <a:pt x="193" y="133"/>
                  </a:lnTo>
                  <a:lnTo>
                    <a:pt x="208" y="102"/>
                  </a:lnTo>
                  <a:lnTo>
                    <a:pt x="170" y="102"/>
                  </a:lnTo>
                  <a:lnTo>
                    <a:pt x="185" y="71"/>
                  </a:lnTo>
                  <a:lnTo>
                    <a:pt x="185" y="71"/>
                  </a:lnTo>
                  <a:lnTo>
                    <a:pt x="174" y="75"/>
                  </a:lnTo>
                  <a:lnTo>
                    <a:pt x="166" y="75"/>
                  </a:lnTo>
                  <a:lnTo>
                    <a:pt x="164" y="75"/>
                  </a:lnTo>
                  <a:lnTo>
                    <a:pt x="162" y="71"/>
                  </a:lnTo>
                  <a:lnTo>
                    <a:pt x="162" y="71"/>
                  </a:lnTo>
                  <a:lnTo>
                    <a:pt x="162" y="59"/>
                  </a:lnTo>
                  <a:lnTo>
                    <a:pt x="166" y="44"/>
                  </a:lnTo>
                  <a:lnTo>
                    <a:pt x="170" y="25"/>
                  </a:lnTo>
                  <a:lnTo>
                    <a:pt x="170" y="25"/>
                  </a:lnTo>
                  <a:lnTo>
                    <a:pt x="166" y="25"/>
                  </a:lnTo>
                  <a:lnTo>
                    <a:pt x="160" y="27"/>
                  </a:lnTo>
                  <a:lnTo>
                    <a:pt x="154" y="25"/>
                  </a:lnTo>
                  <a:lnTo>
                    <a:pt x="154" y="25"/>
                  </a:lnTo>
                  <a:lnTo>
                    <a:pt x="147" y="21"/>
                  </a:lnTo>
                  <a:lnTo>
                    <a:pt x="139" y="13"/>
                  </a:lnTo>
                  <a:lnTo>
                    <a:pt x="131" y="1"/>
                  </a:lnTo>
                  <a:lnTo>
                    <a:pt x="131" y="1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16">
              <a:extLst>
                <a:ext uri="{FF2B5EF4-FFF2-40B4-BE49-F238E27FC236}">
                  <a16:creationId xmlns:a16="http://schemas.microsoft.com/office/drawing/2014/main" id="{7D0333ED-1C62-40AD-88C9-209CD2F4E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275" y="614363"/>
              <a:ext cx="393700" cy="376238"/>
            </a:xfrm>
            <a:custGeom>
              <a:avLst/>
              <a:gdLst>
                <a:gd name="T0" fmla="*/ 138 w 248"/>
                <a:gd name="T1" fmla="*/ 2 h 237"/>
                <a:gd name="T2" fmla="*/ 208 w 248"/>
                <a:gd name="T3" fmla="*/ 34 h 237"/>
                <a:gd name="T4" fmla="*/ 223 w 248"/>
                <a:gd name="T5" fmla="*/ 48 h 237"/>
                <a:gd name="T6" fmla="*/ 233 w 248"/>
                <a:gd name="T7" fmla="*/ 61 h 237"/>
                <a:gd name="T8" fmla="*/ 244 w 248"/>
                <a:gd name="T9" fmla="*/ 87 h 237"/>
                <a:gd name="T10" fmla="*/ 246 w 248"/>
                <a:gd name="T11" fmla="*/ 94 h 237"/>
                <a:gd name="T12" fmla="*/ 248 w 248"/>
                <a:gd name="T13" fmla="*/ 125 h 237"/>
                <a:gd name="T14" fmla="*/ 246 w 248"/>
                <a:gd name="T15" fmla="*/ 133 h 237"/>
                <a:gd name="T16" fmla="*/ 239 w 248"/>
                <a:gd name="T17" fmla="*/ 137 h 237"/>
                <a:gd name="T18" fmla="*/ 192 w 248"/>
                <a:gd name="T19" fmla="*/ 156 h 237"/>
                <a:gd name="T20" fmla="*/ 181 w 248"/>
                <a:gd name="T21" fmla="*/ 160 h 237"/>
                <a:gd name="T22" fmla="*/ 167 w 248"/>
                <a:gd name="T23" fmla="*/ 162 h 237"/>
                <a:gd name="T24" fmla="*/ 161 w 248"/>
                <a:gd name="T25" fmla="*/ 172 h 237"/>
                <a:gd name="T26" fmla="*/ 138 w 248"/>
                <a:gd name="T27" fmla="*/ 203 h 237"/>
                <a:gd name="T28" fmla="*/ 136 w 248"/>
                <a:gd name="T29" fmla="*/ 208 h 237"/>
                <a:gd name="T30" fmla="*/ 138 w 248"/>
                <a:gd name="T31" fmla="*/ 228 h 237"/>
                <a:gd name="T32" fmla="*/ 136 w 248"/>
                <a:gd name="T33" fmla="*/ 235 h 237"/>
                <a:gd name="T34" fmla="*/ 123 w 248"/>
                <a:gd name="T35" fmla="*/ 233 h 237"/>
                <a:gd name="T36" fmla="*/ 102 w 248"/>
                <a:gd name="T37" fmla="*/ 224 h 237"/>
                <a:gd name="T38" fmla="*/ 67 w 248"/>
                <a:gd name="T39" fmla="*/ 203 h 237"/>
                <a:gd name="T40" fmla="*/ 54 w 248"/>
                <a:gd name="T41" fmla="*/ 195 h 237"/>
                <a:gd name="T42" fmla="*/ 27 w 248"/>
                <a:gd name="T43" fmla="*/ 183 h 237"/>
                <a:gd name="T44" fmla="*/ 11 w 248"/>
                <a:gd name="T45" fmla="*/ 170 h 237"/>
                <a:gd name="T46" fmla="*/ 7 w 248"/>
                <a:gd name="T47" fmla="*/ 164 h 237"/>
                <a:gd name="T48" fmla="*/ 2 w 248"/>
                <a:gd name="T49" fmla="*/ 139 h 237"/>
                <a:gd name="T50" fmla="*/ 0 w 248"/>
                <a:gd name="T51" fmla="*/ 125 h 237"/>
                <a:gd name="T52" fmla="*/ 17 w 248"/>
                <a:gd name="T53" fmla="*/ 121 h 237"/>
                <a:gd name="T54" fmla="*/ 23 w 248"/>
                <a:gd name="T55" fmla="*/ 117 h 237"/>
                <a:gd name="T56" fmla="*/ 29 w 248"/>
                <a:gd name="T57" fmla="*/ 100 h 237"/>
                <a:gd name="T58" fmla="*/ 54 w 248"/>
                <a:gd name="T59" fmla="*/ 87 h 237"/>
                <a:gd name="T60" fmla="*/ 92 w 248"/>
                <a:gd name="T61" fmla="*/ 48 h 237"/>
                <a:gd name="T62" fmla="*/ 131 w 248"/>
                <a:gd name="T63" fmla="*/ 25 h 237"/>
                <a:gd name="T64" fmla="*/ 129 w 248"/>
                <a:gd name="T65" fmla="*/ 19 h 237"/>
                <a:gd name="T66" fmla="*/ 125 w 248"/>
                <a:gd name="T67" fmla="*/ 3 h 237"/>
                <a:gd name="T68" fmla="*/ 131 w 248"/>
                <a:gd name="T69" fmla="*/ 0 h 237"/>
                <a:gd name="T70" fmla="*/ 138 w 248"/>
                <a:gd name="T71" fmla="*/ 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8" h="237">
                  <a:moveTo>
                    <a:pt x="138" y="2"/>
                  </a:moveTo>
                  <a:lnTo>
                    <a:pt x="138" y="2"/>
                  </a:lnTo>
                  <a:lnTo>
                    <a:pt x="185" y="21"/>
                  </a:lnTo>
                  <a:lnTo>
                    <a:pt x="208" y="34"/>
                  </a:lnTo>
                  <a:lnTo>
                    <a:pt x="217" y="42"/>
                  </a:lnTo>
                  <a:lnTo>
                    <a:pt x="223" y="48"/>
                  </a:lnTo>
                  <a:lnTo>
                    <a:pt x="223" y="48"/>
                  </a:lnTo>
                  <a:lnTo>
                    <a:pt x="233" y="61"/>
                  </a:lnTo>
                  <a:lnTo>
                    <a:pt x="241" y="75"/>
                  </a:lnTo>
                  <a:lnTo>
                    <a:pt x="244" y="87"/>
                  </a:lnTo>
                  <a:lnTo>
                    <a:pt x="246" y="94"/>
                  </a:lnTo>
                  <a:lnTo>
                    <a:pt x="246" y="94"/>
                  </a:lnTo>
                  <a:lnTo>
                    <a:pt x="248" y="114"/>
                  </a:lnTo>
                  <a:lnTo>
                    <a:pt x="248" y="125"/>
                  </a:lnTo>
                  <a:lnTo>
                    <a:pt x="248" y="131"/>
                  </a:lnTo>
                  <a:lnTo>
                    <a:pt x="246" y="133"/>
                  </a:lnTo>
                  <a:lnTo>
                    <a:pt x="246" y="133"/>
                  </a:lnTo>
                  <a:lnTo>
                    <a:pt x="239" y="137"/>
                  </a:lnTo>
                  <a:lnTo>
                    <a:pt x="225" y="145"/>
                  </a:lnTo>
                  <a:lnTo>
                    <a:pt x="192" y="156"/>
                  </a:lnTo>
                  <a:lnTo>
                    <a:pt x="192" y="156"/>
                  </a:lnTo>
                  <a:lnTo>
                    <a:pt x="181" y="160"/>
                  </a:lnTo>
                  <a:lnTo>
                    <a:pt x="173" y="160"/>
                  </a:lnTo>
                  <a:lnTo>
                    <a:pt x="167" y="162"/>
                  </a:lnTo>
                  <a:lnTo>
                    <a:pt x="161" y="172"/>
                  </a:lnTo>
                  <a:lnTo>
                    <a:pt x="161" y="172"/>
                  </a:lnTo>
                  <a:lnTo>
                    <a:pt x="150" y="189"/>
                  </a:lnTo>
                  <a:lnTo>
                    <a:pt x="138" y="203"/>
                  </a:lnTo>
                  <a:lnTo>
                    <a:pt x="138" y="203"/>
                  </a:lnTo>
                  <a:lnTo>
                    <a:pt x="136" y="208"/>
                  </a:lnTo>
                  <a:lnTo>
                    <a:pt x="136" y="214"/>
                  </a:lnTo>
                  <a:lnTo>
                    <a:pt x="138" y="228"/>
                  </a:lnTo>
                  <a:lnTo>
                    <a:pt x="138" y="233"/>
                  </a:lnTo>
                  <a:lnTo>
                    <a:pt x="136" y="235"/>
                  </a:lnTo>
                  <a:lnTo>
                    <a:pt x="131" y="237"/>
                  </a:lnTo>
                  <a:lnTo>
                    <a:pt x="123" y="233"/>
                  </a:lnTo>
                  <a:lnTo>
                    <a:pt x="123" y="233"/>
                  </a:lnTo>
                  <a:lnTo>
                    <a:pt x="102" y="224"/>
                  </a:lnTo>
                  <a:lnTo>
                    <a:pt x="84" y="212"/>
                  </a:lnTo>
                  <a:lnTo>
                    <a:pt x="67" y="203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40" y="189"/>
                  </a:lnTo>
                  <a:lnTo>
                    <a:pt x="27" y="183"/>
                  </a:lnTo>
                  <a:lnTo>
                    <a:pt x="15" y="175"/>
                  </a:lnTo>
                  <a:lnTo>
                    <a:pt x="11" y="170"/>
                  </a:lnTo>
                  <a:lnTo>
                    <a:pt x="7" y="164"/>
                  </a:lnTo>
                  <a:lnTo>
                    <a:pt x="7" y="164"/>
                  </a:lnTo>
                  <a:lnTo>
                    <a:pt x="3" y="150"/>
                  </a:lnTo>
                  <a:lnTo>
                    <a:pt x="2" y="139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9" y="123"/>
                  </a:lnTo>
                  <a:lnTo>
                    <a:pt x="17" y="121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7" y="110"/>
                  </a:lnTo>
                  <a:lnTo>
                    <a:pt x="29" y="100"/>
                  </a:lnTo>
                  <a:lnTo>
                    <a:pt x="30" y="87"/>
                  </a:lnTo>
                  <a:lnTo>
                    <a:pt x="54" y="87"/>
                  </a:lnTo>
                  <a:lnTo>
                    <a:pt x="61" y="48"/>
                  </a:lnTo>
                  <a:lnTo>
                    <a:pt x="92" y="48"/>
                  </a:lnTo>
                  <a:lnTo>
                    <a:pt x="100" y="25"/>
                  </a:lnTo>
                  <a:lnTo>
                    <a:pt x="131" y="25"/>
                  </a:lnTo>
                  <a:lnTo>
                    <a:pt x="131" y="25"/>
                  </a:lnTo>
                  <a:lnTo>
                    <a:pt x="129" y="19"/>
                  </a:lnTo>
                  <a:lnTo>
                    <a:pt x="127" y="9"/>
                  </a:lnTo>
                  <a:lnTo>
                    <a:pt x="125" y="3"/>
                  </a:lnTo>
                  <a:lnTo>
                    <a:pt x="127" y="2"/>
                  </a:lnTo>
                  <a:lnTo>
                    <a:pt x="131" y="0"/>
                  </a:lnTo>
                  <a:lnTo>
                    <a:pt x="138" y="2"/>
                  </a:lnTo>
                  <a:lnTo>
                    <a:pt x="138" y="2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17">
              <a:extLst>
                <a:ext uri="{FF2B5EF4-FFF2-40B4-BE49-F238E27FC236}">
                  <a16:creationId xmlns:a16="http://schemas.microsoft.com/office/drawing/2014/main" id="{26F5A195-0F40-49F4-8F9D-5D4B3BFCA0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063" y="2151063"/>
              <a:ext cx="696913" cy="736600"/>
            </a:xfrm>
            <a:custGeom>
              <a:avLst/>
              <a:gdLst>
                <a:gd name="T0" fmla="*/ 123 w 439"/>
                <a:gd name="T1" fmla="*/ 0 h 464"/>
                <a:gd name="T2" fmla="*/ 139 w 439"/>
                <a:gd name="T3" fmla="*/ 23 h 464"/>
                <a:gd name="T4" fmla="*/ 0 w 439"/>
                <a:gd name="T5" fmla="*/ 216 h 464"/>
                <a:gd name="T6" fmla="*/ 142 w 439"/>
                <a:gd name="T7" fmla="*/ 75 h 464"/>
                <a:gd name="T8" fmla="*/ 167 w 439"/>
                <a:gd name="T9" fmla="*/ 54 h 464"/>
                <a:gd name="T10" fmla="*/ 169 w 439"/>
                <a:gd name="T11" fmla="*/ 54 h 464"/>
                <a:gd name="T12" fmla="*/ 162 w 439"/>
                <a:gd name="T13" fmla="*/ 70 h 464"/>
                <a:gd name="T14" fmla="*/ 125 w 439"/>
                <a:gd name="T15" fmla="*/ 118 h 464"/>
                <a:gd name="T16" fmla="*/ 115 w 439"/>
                <a:gd name="T17" fmla="*/ 124 h 464"/>
                <a:gd name="T18" fmla="*/ 115 w 439"/>
                <a:gd name="T19" fmla="*/ 124 h 464"/>
                <a:gd name="T20" fmla="*/ 129 w 439"/>
                <a:gd name="T21" fmla="*/ 114 h 464"/>
                <a:gd name="T22" fmla="*/ 200 w 439"/>
                <a:gd name="T23" fmla="*/ 85 h 464"/>
                <a:gd name="T24" fmla="*/ 127 w 439"/>
                <a:gd name="T25" fmla="*/ 157 h 464"/>
                <a:gd name="T26" fmla="*/ 60 w 439"/>
                <a:gd name="T27" fmla="*/ 220 h 464"/>
                <a:gd name="T28" fmla="*/ 54 w 439"/>
                <a:gd name="T29" fmla="*/ 224 h 464"/>
                <a:gd name="T30" fmla="*/ 90 w 439"/>
                <a:gd name="T31" fmla="*/ 197 h 464"/>
                <a:gd name="T32" fmla="*/ 243 w 439"/>
                <a:gd name="T33" fmla="*/ 91 h 464"/>
                <a:gd name="T34" fmla="*/ 277 w 439"/>
                <a:gd name="T35" fmla="*/ 70 h 464"/>
                <a:gd name="T36" fmla="*/ 248 w 439"/>
                <a:gd name="T37" fmla="*/ 133 h 464"/>
                <a:gd name="T38" fmla="*/ 92 w 439"/>
                <a:gd name="T39" fmla="*/ 464 h 464"/>
                <a:gd name="T40" fmla="*/ 200 w 439"/>
                <a:gd name="T41" fmla="*/ 348 h 464"/>
                <a:gd name="T42" fmla="*/ 275 w 439"/>
                <a:gd name="T43" fmla="*/ 236 h 464"/>
                <a:gd name="T44" fmla="*/ 343 w 439"/>
                <a:gd name="T45" fmla="*/ 133 h 464"/>
                <a:gd name="T46" fmla="*/ 347 w 439"/>
                <a:gd name="T47" fmla="*/ 124 h 464"/>
                <a:gd name="T48" fmla="*/ 333 w 439"/>
                <a:gd name="T49" fmla="*/ 164 h 464"/>
                <a:gd name="T50" fmla="*/ 285 w 439"/>
                <a:gd name="T51" fmla="*/ 356 h 464"/>
                <a:gd name="T52" fmla="*/ 291 w 439"/>
                <a:gd name="T53" fmla="*/ 338 h 464"/>
                <a:gd name="T54" fmla="*/ 343 w 439"/>
                <a:gd name="T55" fmla="*/ 234 h 464"/>
                <a:gd name="T56" fmla="*/ 389 w 439"/>
                <a:gd name="T57" fmla="*/ 141 h 464"/>
                <a:gd name="T58" fmla="*/ 393 w 439"/>
                <a:gd name="T59" fmla="*/ 131 h 464"/>
                <a:gd name="T60" fmla="*/ 391 w 439"/>
                <a:gd name="T61" fmla="*/ 162 h 464"/>
                <a:gd name="T62" fmla="*/ 385 w 439"/>
                <a:gd name="T63" fmla="*/ 317 h 464"/>
                <a:gd name="T64" fmla="*/ 393 w 439"/>
                <a:gd name="T65" fmla="*/ 272 h 464"/>
                <a:gd name="T66" fmla="*/ 439 w 439"/>
                <a:gd name="T67" fmla="*/ 7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9" h="464">
                  <a:moveTo>
                    <a:pt x="123" y="0"/>
                  </a:moveTo>
                  <a:lnTo>
                    <a:pt x="123" y="0"/>
                  </a:lnTo>
                  <a:lnTo>
                    <a:pt x="46" y="85"/>
                  </a:lnTo>
                  <a:lnTo>
                    <a:pt x="139" y="23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85" y="131"/>
                  </a:lnTo>
                  <a:lnTo>
                    <a:pt x="142" y="75"/>
                  </a:lnTo>
                  <a:lnTo>
                    <a:pt x="162" y="58"/>
                  </a:lnTo>
                  <a:lnTo>
                    <a:pt x="167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7" y="60"/>
                  </a:lnTo>
                  <a:lnTo>
                    <a:pt x="162" y="70"/>
                  </a:lnTo>
                  <a:lnTo>
                    <a:pt x="142" y="95"/>
                  </a:lnTo>
                  <a:lnTo>
                    <a:pt x="125" y="118"/>
                  </a:lnTo>
                  <a:lnTo>
                    <a:pt x="117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9" y="120"/>
                  </a:lnTo>
                  <a:lnTo>
                    <a:pt x="129" y="114"/>
                  </a:lnTo>
                  <a:lnTo>
                    <a:pt x="158" y="100"/>
                  </a:lnTo>
                  <a:lnTo>
                    <a:pt x="200" y="85"/>
                  </a:lnTo>
                  <a:lnTo>
                    <a:pt x="200" y="85"/>
                  </a:lnTo>
                  <a:lnTo>
                    <a:pt x="127" y="157"/>
                  </a:lnTo>
                  <a:lnTo>
                    <a:pt x="75" y="205"/>
                  </a:lnTo>
                  <a:lnTo>
                    <a:pt x="60" y="220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63" y="216"/>
                  </a:lnTo>
                  <a:lnTo>
                    <a:pt x="90" y="197"/>
                  </a:lnTo>
                  <a:lnTo>
                    <a:pt x="166" y="143"/>
                  </a:lnTo>
                  <a:lnTo>
                    <a:pt x="243" y="91"/>
                  </a:lnTo>
                  <a:lnTo>
                    <a:pt x="268" y="75"/>
                  </a:lnTo>
                  <a:lnTo>
                    <a:pt x="277" y="70"/>
                  </a:lnTo>
                  <a:lnTo>
                    <a:pt x="277" y="70"/>
                  </a:lnTo>
                  <a:lnTo>
                    <a:pt x="248" y="133"/>
                  </a:lnTo>
                  <a:lnTo>
                    <a:pt x="185" y="269"/>
                  </a:lnTo>
                  <a:lnTo>
                    <a:pt x="92" y="464"/>
                  </a:lnTo>
                  <a:lnTo>
                    <a:pt x="270" y="147"/>
                  </a:lnTo>
                  <a:lnTo>
                    <a:pt x="200" y="348"/>
                  </a:lnTo>
                  <a:lnTo>
                    <a:pt x="200" y="348"/>
                  </a:lnTo>
                  <a:lnTo>
                    <a:pt x="275" y="236"/>
                  </a:lnTo>
                  <a:lnTo>
                    <a:pt x="325" y="158"/>
                  </a:lnTo>
                  <a:lnTo>
                    <a:pt x="343" y="133"/>
                  </a:lnTo>
                  <a:lnTo>
                    <a:pt x="347" y="124"/>
                  </a:lnTo>
                  <a:lnTo>
                    <a:pt x="347" y="124"/>
                  </a:lnTo>
                  <a:lnTo>
                    <a:pt x="343" y="135"/>
                  </a:lnTo>
                  <a:lnTo>
                    <a:pt x="333" y="164"/>
                  </a:lnTo>
                  <a:lnTo>
                    <a:pt x="312" y="251"/>
                  </a:lnTo>
                  <a:lnTo>
                    <a:pt x="285" y="356"/>
                  </a:lnTo>
                  <a:lnTo>
                    <a:pt x="285" y="356"/>
                  </a:lnTo>
                  <a:lnTo>
                    <a:pt x="291" y="338"/>
                  </a:lnTo>
                  <a:lnTo>
                    <a:pt x="304" y="309"/>
                  </a:lnTo>
                  <a:lnTo>
                    <a:pt x="343" y="234"/>
                  </a:lnTo>
                  <a:lnTo>
                    <a:pt x="379" y="162"/>
                  </a:lnTo>
                  <a:lnTo>
                    <a:pt x="389" y="141"/>
                  </a:lnTo>
                  <a:lnTo>
                    <a:pt x="393" y="131"/>
                  </a:lnTo>
                  <a:lnTo>
                    <a:pt x="393" y="131"/>
                  </a:lnTo>
                  <a:lnTo>
                    <a:pt x="391" y="139"/>
                  </a:lnTo>
                  <a:lnTo>
                    <a:pt x="391" y="162"/>
                  </a:lnTo>
                  <a:lnTo>
                    <a:pt x="387" y="230"/>
                  </a:lnTo>
                  <a:lnTo>
                    <a:pt x="385" y="317"/>
                  </a:lnTo>
                  <a:lnTo>
                    <a:pt x="385" y="317"/>
                  </a:lnTo>
                  <a:lnTo>
                    <a:pt x="393" y="272"/>
                  </a:lnTo>
                  <a:lnTo>
                    <a:pt x="412" y="191"/>
                  </a:lnTo>
                  <a:lnTo>
                    <a:pt x="439" y="7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18">
              <a:extLst>
                <a:ext uri="{FF2B5EF4-FFF2-40B4-BE49-F238E27FC236}">
                  <a16:creationId xmlns:a16="http://schemas.microsoft.com/office/drawing/2014/main" id="{DB6044A9-9F5D-41F5-B5EF-A0536F678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063" y="2151063"/>
              <a:ext cx="696913" cy="736600"/>
            </a:xfrm>
            <a:custGeom>
              <a:avLst/>
              <a:gdLst>
                <a:gd name="T0" fmla="*/ 123 w 439"/>
                <a:gd name="T1" fmla="*/ 0 h 464"/>
                <a:gd name="T2" fmla="*/ 139 w 439"/>
                <a:gd name="T3" fmla="*/ 23 h 464"/>
                <a:gd name="T4" fmla="*/ 0 w 439"/>
                <a:gd name="T5" fmla="*/ 216 h 464"/>
                <a:gd name="T6" fmla="*/ 142 w 439"/>
                <a:gd name="T7" fmla="*/ 75 h 464"/>
                <a:gd name="T8" fmla="*/ 167 w 439"/>
                <a:gd name="T9" fmla="*/ 54 h 464"/>
                <a:gd name="T10" fmla="*/ 169 w 439"/>
                <a:gd name="T11" fmla="*/ 54 h 464"/>
                <a:gd name="T12" fmla="*/ 162 w 439"/>
                <a:gd name="T13" fmla="*/ 70 h 464"/>
                <a:gd name="T14" fmla="*/ 125 w 439"/>
                <a:gd name="T15" fmla="*/ 118 h 464"/>
                <a:gd name="T16" fmla="*/ 115 w 439"/>
                <a:gd name="T17" fmla="*/ 124 h 464"/>
                <a:gd name="T18" fmla="*/ 115 w 439"/>
                <a:gd name="T19" fmla="*/ 124 h 464"/>
                <a:gd name="T20" fmla="*/ 129 w 439"/>
                <a:gd name="T21" fmla="*/ 114 h 464"/>
                <a:gd name="T22" fmla="*/ 200 w 439"/>
                <a:gd name="T23" fmla="*/ 85 h 464"/>
                <a:gd name="T24" fmla="*/ 127 w 439"/>
                <a:gd name="T25" fmla="*/ 157 h 464"/>
                <a:gd name="T26" fmla="*/ 60 w 439"/>
                <a:gd name="T27" fmla="*/ 220 h 464"/>
                <a:gd name="T28" fmla="*/ 54 w 439"/>
                <a:gd name="T29" fmla="*/ 224 h 464"/>
                <a:gd name="T30" fmla="*/ 90 w 439"/>
                <a:gd name="T31" fmla="*/ 197 h 464"/>
                <a:gd name="T32" fmla="*/ 243 w 439"/>
                <a:gd name="T33" fmla="*/ 91 h 464"/>
                <a:gd name="T34" fmla="*/ 277 w 439"/>
                <a:gd name="T35" fmla="*/ 70 h 464"/>
                <a:gd name="T36" fmla="*/ 248 w 439"/>
                <a:gd name="T37" fmla="*/ 133 h 464"/>
                <a:gd name="T38" fmla="*/ 92 w 439"/>
                <a:gd name="T39" fmla="*/ 464 h 464"/>
                <a:gd name="T40" fmla="*/ 200 w 439"/>
                <a:gd name="T41" fmla="*/ 348 h 464"/>
                <a:gd name="T42" fmla="*/ 275 w 439"/>
                <a:gd name="T43" fmla="*/ 236 h 464"/>
                <a:gd name="T44" fmla="*/ 343 w 439"/>
                <a:gd name="T45" fmla="*/ 133 h 464"/>
                <a:gd name="T46" fmla="*/ 347 w 439"/>
                <a:gd name="T47" fmla="*/ 124 h 464"/>
                <a:gd name="T48" fmla="*/ 333 w 439"/>
                <a:gd name="T49" fmla="*/ 164 h 464"/>
                <a:gd name="T50" fmla="*/ 285 w 439"/>
                <a:gd name="T51" fmla="*/ 356 h 464"/>
                <a:gd name="T52" fmla="*/ 291 w 439"/>
                <a:gd name="T53" fmla="*/ 338 h 464"/>
                <a:gd name="T54" fmla="*/ 343 w 439"/>
                <a:gd name="T55" fmla="*/ 234 h 464"/>
                <a:gd name="T56" fmla="*/ 389 w 439"/>
                <a:gd name="T57" fmla="*/ 141 h 464"/>
                <a:gd name="T58" fmla="*/ 393 w 439"/>
                <a:gd name="T59" fmla="*/ 131 h 464"/>
                <a:gd name="T60" fmla="*/ 391 w 439"/>
                <a:gd name="T61" fmla="*/ 162 h 464"/>
                <a:gd name="T62" fmla="*/ 385 w 439"/>
                <a:gd name="T63" fmla="*/ 317 h 464"/>
                <a:gd name="T64" fmla="*/ 393 w 439"/>
                <a:gd name="T65" fmla="*/ 272 h 464"/>
                <a:gd name="T66" fmla="*/ 439 w 439"/>
                <a:gd name="T67" fmla="*/ 7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9" h="464">
                  <a:moveTo>
                    <a:pt x="123" y="0"/>
                  </a:moveTo>
                  <a:lnTo>
                    <a:pt x="123" y="0"/>
                  </a:lnTo>
                  <a:lnTo>
                    <a:pt x="46" y="85"/>
                  </a:lnTo>
                  <a:lnTo>
                    <a:pt x="139" y="23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85" y="131"/>
                  </a:lnTo>
                  <a:lnTo>
                    <a:pt x="142" y="75"/>
                  </a:lnTo>
                  <a:lnTo>
                    <a:pt x="162" y="58"/>
                  </a:lnTo>
                  <a:lnTo>
                    <a:pt x="167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7" y="60"/>
                  </a:lnTo>
                  <a:lnTo>
                    <a:pt x="162" y="70"/>
                  </a:lnTo>
                  <a:lnTo>
                    <a:pt x="142" y="95"/>
                  </a:lnTo>
                  <a:lnTo>
                    <a:pt x="125" y="118"/>
                  </a:lnTo>
                  <a:lnTo>
                    <a:pt x="117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9" y="120"/>
                  </a:lnTo>
                  <a:lnTo>
                    <a:pt x="129" y="114"/>
                  </a:lnTo>
                  <a:lnTo>
                    <a:pt x="158" y="100"/>
                  </a:lnTo>
                  <a:lnTo>
                    <a:pt x="200" y="85"/>
                  </a:lnTo>
                  <a:lnTo>
                    <a:pt x="200" y="85"/>
                  </a:lnTo>
                  <a:lnTo>
                    <a:pt x="127" y="157"/>
                  </a:lnTo>
                  <a:lnTo>
                    <a:pt x="75" y="205"/>
                  </a:lnTo>
                  <a:lnTo>
                    <a:pt x="60" y="220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63" y="216"/>
                  </a:lnTo>
                  <a:lnTo>
                    <a:pt x="90" y="197"/>
                  </a:lnTo>
                  <a:lnTo>
                    <a:pt x="166" y="143"/>
                  </a:lnTo>
                  <a:lnTo>
                    <a:pt x="243" y="91"/>
                  </a:lnTo>
                  <a:lnTo>
                    <a:pt x="268" y="75"/>
                  </a:lnTo>
                  <a:lnTo>
                    <a:pt x="277" y="70"/>
                  </a:lnTo>
                  <a:lnTo>
                    <a:pt x="277" y="70"/>
                  </a:lnTo>
                  <a:lnTo>
                    <a:pt x="248" y="133"/>
                  </a:lnTo>
                  <a:lnTo>
                    <a:pt x="185" y="269"/>
                  </a:lnTo>
                  <a:lnTo>
                    <a:pt x="92" y="464"/>
                  </a:lnTo>
                  <a:lnTo>
                    <a:pt x="270" y="147"/>
                  </a:lnTo>
                  <a:lnTo>
                    <a:pt x="200" y="348"/>
                  </a:lnTo>
                  <a:lnTo>
                    <a:pt x="200" y="348"/>
                  </a:lnTo>
                  <a:lnTo>
                    <a:pt x="275" y="236"/>
                  </a:lnTo>
                  <a:lnTo>
                    <a:pt x="325" y="158"/>
                  </a:lnTo>
                  <a:lnTo>
                    <a:pt x="343" y="133"/>
                  </a:lnTo>
                  <a:lnTo>
                    <a:pt x="347" y="124"/>
                  </a:lnTo>
                  <a:lnTo>
                    <a:pt x="347" y="124"/>
                  </a:lnTo>
                  <a:lnTo>
                    <a:pt x="343" y="135"/>
                  </a:lnTo>
                  <a:lnTo>
                    <a:pt x="333" y="164"/>
                  </a:lnTo>
                  <a:lnTo>
                    <a:pt x="312" y="251"/>
                  </a:lnTo>
                  <a:lnTo>
                    <a:pt x="285" y="356"/>
                  </a:lnTo>
                  <a:lnTo>
                    <a:pt x="285" y="356"/>
                  </a:lnTo>
                  <a:lnTo>
                    <a:pt x="291" y="338"/>
                  </a:lnTo>
                  <a:lnTo>
                    <a:pt x="304" y="309"/>
                  </a:lnTo>
                  <a:lnTo>
                    <a:pt x="343" y="234"/>
                  </a:lnTo>
                  <a:lnTo>
                    <a:pt x="379" y="162"/>
                  </a:lnTo>
                  <a:lnTo>
                    <a:pt x="389" y="141"/>
                  </a:lnTo>
                  <a:lnTo>
                    <a:pt x="393" y="131"/>
                  </a:lnTo>
                  <a:lnTo>
                    <a:pt x="393" y="131"/>
                  </a:lnTo>
                  <a:lnTo>
                    <a:pt x="391" y="139"/>
                  </a:lnTo>
                  <a:lnTo>
                    <a:pt x="391" y="162"/>
                  </a:lnTo>
                  <a:lnTo>
                    <a:pt x="387" y="230"/>
                  </a:lnTo>
                  <a:lnTo>
                    <a:pt x="385" y="317"/>
                  </a:lnTo>
                  <a:lnTo>
                    <a:pt x="385" y="317"/>
                  </a:lnTo>
                  <a:lnTo>
                    <a:pt x="393" y="272"/>
                  </a:lnTo>
                  <a:lnTo>
                    <a:pt x="412" y="191"/>
                  </a:lnTo>
                  <a:lnTo>
                    <a:pt x="439" y="7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19">
              <a:extLst>
                <a:ext uri="{FF2B5EF4-FFF2-40B4-BE49-F238E27FC236}">
                  <a16:creationId xmlns:a16="http://schemas.microsoft.com/office/drawing/2014/main" id="{EC41F889-C86B-40EB-9EDB-5962CD6C7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713" y="2101850"/>
              <a:ext cx="712788" cy="515938"/>
            </a:xfrm>
            <a:custGeom>
              <a:avLst/>
              <a:gdLst>
                <a:gd name="T0" fmla="*/ 177 w 449"/>
                <a:gd name="T1" fmla="*/ 0 h 325"/>
                <a:gd name="T2" fmla="*/ 177 w 449"/>
                <a:gd name="T3" fmla="*/ 0 h 325"/>
                <a:gd name="T4" fmla="*/ 320 w 449"/>
                <a:gd name="T5" fmla="*/ 104 h 325"/>
                <a:gd name="T6" fmla="*/ 414 w 449"/>
                <a:gd name="T7" fmla="*/ 174 h 325"/>
                <a:gd name="T8" fmla="*/ 441 w 449"/>
                <a:gd name="T9" fmla="*/ 195 h 325"/>
                <a:gd name="T10" fmla="*/ 447 w 449"/>
                <a:gd name="T11" fmla="*/ 201 h 325"/>
                <a:gd name="T12" fmla="*/ 449 w 449"/>
                <a:gd name="T13" fmla="*/ 201 h 325"/>
                <a:gd name="T14" fmla="*/ 447 w 449"/>
                <a:gd name="T15" fmla="*/ 201 h 325"/>
                <a:gd name="T16" fmla="*/ 447 w 449"/>
                <a:gd name="T17" fmla="*/ 201 h 325"/>
                <a:gd name="T18" fmla="*/ 304 w 449"/>
                <a:gd name="T19" fmla="*/ 112 h 325"/>
                <a:gd name="T20" fmla="*/ 177 w 449"/>
                <a:gd name="T21" fmla="*/ 31 h 325"/>
                <a:gd name="T22" fmla="*/ 231 w 449"/>
                <a:gd name="T23" fmla="*/ 101 h 325"/>
                <a:gd name="T24" fmla="*/ 169 w 449"/>
                <a:gd name="T25" fmla="*/ 85 h 325"/>
                <a:gd name="T26" fmla="*/ 401 w 449"/>
                <a:gd name="T27" fmla="*/ 317 h 325"/>
                <a:gd name="T28" fmla="*/ 401 w 449"/>
                <a:gd name="T29" fmla="*/ 317 h 325"/>
                <a:gd name="T30" fmla="*/ 254 w 449"/>
                <a:gd name="T31" fmla="*/ 203 h 325"/>
                <a:gd name="T32" fmla="*/ 152 w 449"/>
                <a:gd name="T33" fmla="*/ 126 h 325"/>
                <a:gd name="T34" fmla="*/ 108 w 449"/>
                <a:gd name="T35" fmla="*/ 93 h 325"/>
                <a:gd name="T36" fmla="*/ 108 w 449"/>
                <a:gd name="T37" fmla="*/ 93 h 325"/>
                <a:gd name="T38" fmla="*/ 194 w 449"/>
                <a:gd name="T39" fmla="*/ 211 h 325"/>
                <a:gd name="T40" fmla="*/ 248 w 449"/>
                <a:gd name="T41" fmla="*/ 286 h 325"/>
                <a:gd name="T42" fmla="*/ 262 w 449"/>
                <a:gd name="T43" fmla="*/ 307 h 325"/>
                <a:gd name="T44" fmla="*/ 264 w 449"/>
                <a:gd name="T45" fmla="*/ 311 h 325"/>
                <a:gd name="T46" fmla="*/ 262 w 449"/>
                <a:gd name="T47" fmla="*/ 309 h 325"/>
                <a:gd name="T48" fmla="*/ 262 w 449"/>
                <a:gd name="T49" fmla="*/ 309 h 325"/>
                <a:gd name="T50" fmla="*/ 229 w 449"/>
                <a:gd name="T51" fmla="*/ 274 h 325"/>
                <a:gd name="T52" fmla="*/ 179 w 449"/>
                <a:gd name="T53" fmla="*/ 222 h 325"/>
                <a:gd name="T54" fmla="*/ 115 w 449"/>
                <a:gd name="T55" fmla="*/ 155 h 325"/>
                <a:gd name="T56" fmla="*/ 115 w 449"/>
                <a:gd name="T57" fmla="*/ 155 h 325"/>
                <a:gd name="T58" fmla="*/ 164 w 449"/>
                <a:gd name="T59" fmla="*/ 230 h 325"/>
                <a:gd name="T60" fmla="*/ 208 w 449"/>
                <a:gd name="T61" fmla="*/ 302 h 325"/>
                <a:gd name="T62" fmla="*/ 208 w 449"/>
                <a:gd name="T63" fmla="*/ 302 h 325"/>
                <a:gd name="T64" fmla="*/ 190 w 449"/>
                <a:gd name="T65" fmla="*/ 282 h 325"/>
                <a:gd name="T66" fmla="*/ 156 w 449"/>
                <a:gd name="T67" fmla="*/ 244 h 325"/>
                <a:gd name="T68" fmla="*/ 108 w 449"/>
                <a:gd name="T69" fmla="*/ 193 h 325"/>
                <a:gd name="T70" fmla="*/ 169 w 449"/>
                <a:gd name="T71" fmla="*/ 309 h 325"/>
                <a:gd name="T72" fmla="*/ 61 w 449"/>
                <a:gd name="T73" fmla="*/ 162 h 325"/>
                <a:gd name="T74" fmla="*/ 115 w 449"/>
                <a:gd name="T75" fmla="*/ 325 h 325"/>
                <a:gd name="T76" fmla="*/ 0 w 449"/>
                <a:gd name="T77" fmla="*/ 139 h 325"/>
                <a:gd name="T78" fmla="*/ 177 w 449"/>
                <a:gd name="T7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49" h="325">
                  <a:moveTo>
                    <a:pt x="177" y="0"/>
                  </a:moveTo>
                  <a:lnTo>
                    <a:pt x="177" y="0"/>
                  </a:lnTo>
                  <a:lnTo>
                    <a:pt x="320" y="104"/>
                  </a:lnTo>
                  <a:lnTo>
                    <a:pt x="414" y="174"/>
                  </a:lnTo>
                  <a:lnTo>
                    <a:pt x="441" y="195"/>
                  </a:lnTo>
                  <a:lnTo>
                    <a:pt x="447" y="201"/>
                  </a:lnTo>
                  <a:lnTo>
                    <a:pt x="449" y="201"/>
                  </a:lnTo>
                  <a:lnTo>
                    <a:pt x="447" y="201"/>
                  </a:lnTo>
                  <a:lnTo>
                    <a:pt x="447" y="201"/>
                  </a:lnTo>
                  <a:lnTo>
                    <a:pt x="304" y="112"/>
                  </a:lnTo>
                  <a:lnTo>
                    <a:pt x="177" y="31"/>
                  </a:lnTo>
                  <a:lnTo>
                    <a:pt x="231" y="101"/>
                  </a:lnTo>
                  <a:lnTo>
                    <a:pt x="169" y="85"/>
                  </a:lnTo>
                  <a:lnTo>
                    <a:pt x="401" y="317"/>
                  </a:lnTo>
                  <a:lnTo>
                    <a:pt x="401" y="317"/>
                  </a:lnTo>
                  <a:lnTo>
                    <a:pt x="254" y="203"/>
                  </a:lnTo>
                  <a:lnTo>
                    <a:pt x="152" y="126"/>
                  </a:lnTo>
                  <a:lnTo>
                    <a:pt x="108" y="93"/>
                  </a:lnTo>
                  <a:lnTo>
                    <a:pt x="108" y="93"/>
                  </a:lnTo>
                  <a:lnTo>
                    <a:pt x="194" y="211"/>
                  </a:lnTo>
                  <a:lnTo>
                    <a:pt x="248" y="286"/>
                  </a:lnTo>
                  <a:lnTo>
                    <a:pt x="262" y="307"/>
                  </a:lnTo>
                  <a:lnTo>
                    <a:pt x="264" y="311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29" y="274"/>
                  </a:lnTo>
                  <a:lnTo>
                    <a:pt x="179" y="222"/>
                  </a:lnTo>
                  <a:lnTo>
                    <a:pt x="115" y="155"/>
                  </a:lnTo>
                  <a:lnTo>
                    <a:pt x="115" y="155"/>
                  </a:lnTo>
                  <a:lnTo>
                    <a:pt x="164" y="230"/>
                  </a:lnTo>
                  <a:lnTo>
                    <a:pt x="208" y="302"/>
                  </a:lnTo>
                  <a:lnTo>
                    <a:pt x="208" y="302"/>
                  </a:lnTo>
                  <a:lnTo>
                    <a:pt x="190" y="282"/>
                  </a:lnTo>
                  <a:lnTo>
                    <a:pt x="156" y="244"/>
                  </a:lnTo>
                  <a:lnTo>
                    <a:pt x="108" y="193"/>
                  </a:lnTo>
                  <a:lnTo>
                    <a:pt x="169" y="309"/>
                  </a:lnTo>
                  <a:lnTo>
                    <a:pt x="61" y="162"/>
                  </a:lnTo>
                  <a:lnTo>
                    <a:pt x="115" y="325"/>
                  </a:lnTo>
                  <a:lnTo>
                    <a:pt x="0" y="139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Freeform 20">
              <a:extLst>
                <a:ext uri="{FF2B5EF4-FFF2-40B4-BE49-F238E27FC236}">
                  <a16:creationId xmlns:a16="http://schemas.microsoft.com/office/drawing/2014/main" id="{6262A4CB-352E-4A5F-8E7E-0EB8A5CF0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713" y="2101850"/>
              <a:ext cx="712788" cy="515938"/>
            </a:xfrm>
            <a:custGeom>
              <a:avLst/>
              <a:gdLst>
                <a:gd name="T0" fmla="*/ 177 w 449"/>
                <a:gd name="T1" fmla="*/ 0 h 325"/>
                <a:gd name="T2" fmla="*/ 177 w 449"/>
                <a:gd name="T3" fmla="*/ 0 h 325"/>
                <a:gd name="T4" fmla="*/ 320 w 449"/>
                <a:gd name="T5" fmla="*/ 104 h 325"/>
                <a:gd name="T6" fmla="*/ 414 w 449"/>
                <a:gd name="T7" fmla="*/ 174 h 325"/>
                <a:gd name="T8" fmla="*/ 441 w 449"/>
                <a:gd name="T9" fmla="*/ 195 h 325"/>
                <a:gd name="T10" fmla="*/ 447 w 449"/>
                <a:gd name="T11" fmla="*/ 201 h 325"/>
                <a:gd name="T12" fmla="*/ 449 w 449"/>
                <a:gd name="T13" fmla="*/ 201 h 325"/>
                <a:gd name="T14" fmla="*/ 447 w 449"/>
                <a:gd name="T15" fmla="*/ 201 h 325"/>
                <a:gd name="T16" fmla="*/ 447 w 449"/>
                <a:gd name="T17" fmla="*/ 201 h 325"/>
                <a:gd name="T18" fmla="*/ 304 w 449"/>
                <a:gd name="T19" fmla="*/ 112 h 325"/>
                <a:gd name="T20" fmla="*/ 177 w 449"/>
                <a:gd name="T21" fmla="*/ 31 h 325"/>
                <a:gd name="T22" fmla="*/ 231 w 449"/>
                <a:gd name="T23" fmla="*/ 101 h 325"/>
                <a:gd name="T24" fmla="*/ 169 w 449"/>
                <a:gd name="T25" fmla="*/ 85 h 325"/>
                <a:gd name="T26" fmla="*/ 401 w 449"/>
                <a:gd name="T27" fmla="*/ 317 h 325"/>
                <a:gd name="T28" fmla="*/ 401 w 449"/>
                <a:gd name="T29" fmla="*/ 317 h 325"/>
                <a:gd name="T30" fmla="*/ 254 w 449"/>
                <a:gd name="T31" fmla="*/ 203 h 325"/>
                <a:gd name="T32" fmla="*/ 152 w 449"/>
                <a:gd name="T33" fmla="*/ 126 h 325"/>
                <a:gd name="T34" fmla="*/ 108 w 449"/>
                <a:gd name="T35" fmla="*/ 93 h 325"/>
                <a:gd name="T36" fmla="*/ 108 w 449"/>
                <a:gd name="T37" fmla="*/ 93 h 325"/>
                <a:gd name="T38" fmla="*/ 194 w 449"/>
                <a:gd name="T39" fmla="*/ 211 h 325"/>
                <a:gd name="T40" fmla="*/ 248 w 449"/>
                <a:gd name="T41" fmla="*/ 286 h 325"/>
                <a:gd name="T42" fmla="*/ 262 w 449"/>
                <a:gd name="T43" fmla="*/ 307 h 325"/>
                <a:gd name="T44" fmla="*/ 264 w 449"/>
                <a:gd name="T45" fmla="*/ 311 h 325"/>
                <a:gd name="T46" fmla="*/ 262 w 449"/>
                <a:gd name="T47" fmla="*/ 309 h 325"/>
                <a:gd name="T48" fmla="*/ 262 w 449"/>
                <a:gd name="T49" fmla="*/ 309 h 325"/>
                <a:gd name="T50" fmla="*/ 229 w 449"/>
                <a:gd name="T51" fmla="*/ 274 h 325"/>
                <a:gd name="T52" fmla="*/ 179 w 449"/>
                <a:gd name="T53" fmla="*/ 222 h 325"/>
                <a:gd name="T54" fmla="*/ 115 w 449"/>
                <a:gd name="T55" fmla="*/ 155 h 325"/>
                <a:gd name="T56" fmla="*/ 115 w 449"/>
                <a:gd name="T57" fmla="*/ 155 h 325"/>
                <a:gd name="T58" fmla="*/ 164 w 449"/>
                <a:gd name="T59" fmla="*/ 230 h 325"/>
                <a:gd name="T60" fmla="*/ 208 w 449"/>
                <a:gd name="T61" fmla="*/ 302 h 325"/>
                <a:gd name="T62" fmla="*/ 208 w 449"/>
                <a:gd name="T63" fmla="*/ 302 h 325"/>
                <a:gd name="T64" fmla="*/ 190 w 449"/>
                <a:gd name="T65" fmla="*/ 282 h 325"/>
                <a:gd name="T66" fmla="*/ 156 w 449"/>
                <a:gd name="T67" fmla="*/ 244 h 325"/>
                <a:gd name="T68" fmla="*/ 108 w 449"/>
                <a:gd name="T69" fmla="*/ 193 h 325"/>
                <a:gd name="T70" fmla="*/ 169 w 449"/>
                <a:gd name="T71" fmla="*/ 309 h 325"/>
                <a:gd name="T72" fmla="*/ 61 w 449"/>
                <a:gd name="T73" fmla="*/ 162 h 325"/>
                <a:gd name="T74" fmla="*/ 115 w 449"/>
                <a:gd name="T75" fmla="*/ 325 h 325"/>
                <a:gd name="T76" fmla="*/ 0 w 449"/>
                <a:gd name="T77" fmla="*/ 139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49" h="325">
                  <a:moveTo>
                    <a:pt x="177" y="0"/>
                  </a:moveTo>
                  <a:lnTo>
                    <a:pt x="177" y="0"/>
                  </a:lnTo>
                  <a:lnTo>
                    <a:pt x="320" y="104"/>
                  </a:lnTo>
                  <a:lnTo>
                    <a:pt x="414" y="174"/>
                  </a:lnTo>
                  <a:lnTo>
                    <a:pt x="441" y="195"/>
                  </a:lnTo>
                  <a:lnTo>
                    <a:pt x="447" y="201"/>
                  </a:lnTo>
                  <a:lnTo>
                    <a:pt x="449" y="201"/>
                  </a:lnTo>
                  <a:lnTo>
                    <a:pt x="447" y="201"/>
                  </a:lnTo>
                  <a:lnTo>
                    <a:pt x="447" y="201"/>
                  </a:lnTo>
                  <a:lnTo>
                    <a:pt x="304" y="112"/>
                  </a:lnTo>
                  <a:lnTo>
                    <a:pt x="177" y="31"/>
                  </a:lnTo>
                  <a:lnTo>
                    <a:pt x="231" y="101"/>
                  </a:lnTo>
                  <a:lnTo>
                    <a:pt x="169" y="85"/>
                  </a:lnTo>
                  <a:lnTo>
                    <a:pt x="401" y="317"/>
                  </a:lnTo>
                  <a:lnTo>
                    <a:pt x="401" y="317"/>
                  </a:lnTo>
                  <a:lnTo>
                    <a:pt x="254" y="203"/>
                  </a:lnTo>
                  <a:lnTo>
                    <a:pt x="152" y="126"/>
                  </a:lnTo>
                  <a:lnTo>
                    <a:pt x="108" y="93"/>
                  </a:lnTo>
                  <a:lnTo>
                    <a:pt x="108" y="93"/>
                  </a:lnTo>
                  <a:lnTo>
                    <a:pt x="194" y="211"/>
                  </a:lnTo>
                  <a:lnTo>
                    <a:pt x="248" y="286"/>
                  </a:lnTo>
                  <a:lnTo>
                    <a:pt x="262" y="307"/>
                  </a:lnTo>
                  <a:lnTo>
                    <a:pt x="264" y="311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29" y="274"/>
                  </a:lnTo>
                  <a:lnTo>
                    <a:pt x="179" y="222"/>
                  </a:lnTo>
                  <a:lnTo>
                    <a:pt x="115" y="155"/>
                  </a:lnTo>
                  <a:lnTo>
                    <a:pt x="115" y="155"/>
                  </a:lnTo>
                  <a:lnTo>
                    <a:pt x="164" y="230"/>
                  </a:lnTo>
                  <a:lnTo>
                    <a:pt x="208" y="302"/>
                  </a:lnTo>
                  <a:lnTo>
                    <a:pt x="208" y="302"/>
                  </a:lnTo>
                  <a:lnTo>
                    <a:pt x="190" y="282"/>
                  </a:lnTo>
                  <a:lnTo>
                    <a:pt x="156" y="244"/>
                  </a:lnTo>
                  <a:lnTo>
                    <a:pt x="108" y="193"/>
                  </a:lnTo>
                  <a:lnTo>
                    <a:pt x="169" y="309"/>
                  </a:lnTo>
                  <a:lnTo>
                    <a:pt x="61" y="162"/>
                  </a:lnTo>
                  <a:lnTo>
                    <a:pt x="115" y="325"/>
                  </a:lnTo>
                  <a:lnTo>
                    <a:pt x="0" y="13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Freeform 21">
              <a:extLst>
                <a:ext uri="{FF2B5EF4-FFF2-40B4-BE49-F238E27FC236}">
                  <a16:creationId xmlns:a16="http://schemas.microsoft.com/office/drawing/2014/main" id="{CE2AE038-351A-4AE6-95A0-2FAA03195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4375" y="2114550"/>
              <a:ext cx="798513" cy="604838"/>
            </a:xfrm>
            <a:custGeom>
              <a:avLst/>
              <a:gdLst>
                <a:gd name="T0" fmla="*/ 30 w 503"/>
                <a:gd name="T1" fmla="*/ 69 h 381"/>
                <a:gd name="T2" fmla="*/ 15 w 503"/>
                <a:gd name="T3" fmla="*/ 75 h 381"/>
                <a:gd name="T4" fmla="*/ 2 w 503"/>
                <a:gd name="T5" fmla="*/ 87 h 381"/>
                <a:gd name="T6" fmla="*/ 0 w 503"/>
                <a:gd name="T7" fmla="*/ 93 h 381"/>
                <a:gd name="T8" fmla="*/ 2 w 503"/>
                <a:gd name="T9" fmla="*/ 114 h 381"/>
                <a:gd name="T10" fmla="*/ 13 w 503"/>
                <a:gd name="T11" fmla="*/ 178 h 381"/>
                <a:gd name="T12" fmla="*/ 15 w 503"/>
                <a:gd name="T13" fmla="*/ 201 h 381"/>
                <a:gd name="T14" fmla="*/ 13 w 503"/>
                <a:gd name="T15" fmla="*/ 241 h 381"/>
                <a:gd name="T16" fmla="*/ 15 w 503"/>
                <a:gd name="T17" fmla="*/ 278 h 381"/>
                <a:gd name="T18" fmla="*/ 23 w 503"/>
                <a:gd name="T19" fmla="*/ 303 h 381"/>
                <a:gd name="T20" fmla="*/ 30 w 503"/>
                <a:gd name="T21" fmla="*/ 324 h 381"/>
                <a:gd name="T22" fmla="*/ 34 w 503"/>
                <a:gd name="T23" fmla="*/ 332 h 381"/>
                <a:gd name="T24" fmla="*/ 50 w 503"/>
                <a:gd name="T25" fmla="*/ 355 h 381"/>
                <a:gd name="T26" fmla="*/ 54 w 503"/>
                <a:gd name="T27" fmla="*/ 363 h 381"/>
                <a:gd name="T28" fmla="*/ 48 w 503"/>
                <a:gd name="T29" fmla="*/ 375 h 381"/>
                <a:gd name="T30" fmla="*/ 48 w 503"/>
                <a:gd name="T31" fmla="*/ 381 h 381"/>
                <a:gd name="T32" fmla="*/ 61 w 503"/>
                <a:gd name="T33" fmla="*/ 379 h 381"/>
                <a:gd name="T34" fmla="*/ 88 w 503"/>
                <a:gd name="T35" fmla="*/ 369 h 381"/>
                <a:gd name="T36" fmla="*/ 169 w 503"/>
                <a:gd name="T37" fmla="*/ 332 h 381"/>
                <a:gd name="T38" fmla="*/ 185 w 503"/>
                <a:gd name="T39" fmla="*/ 326 h 381"/>
                <a:gd name="T40" fmla="*/ 239 w 503"/>
                <a:gd name="T41" fmla="*/ 311 h 381"/>
                <a:gd name="T42" fmla="*/ 262 w 503"/>
                <a:gd name="T43" fmla="*/ 309 h 381"/>
                <a:gd name="T44" fmla="*/ 277 w 503"/>
                <a:gd name="T45" fmla="*/ 313 h 381"/>
                <a:gd name="T46" fmla="*/ 296 w 503"/>
                <a:gd name="T47" fmla="*/ 321 h 381"/>
                <a:gd name="T48" fmla="*/ 308 w 503"/>
                <a:gd name="T49" fmla="*/ 324 h 381"/>
                <a:gd name="T50" fmla="*/ 364 w 503"/>
                <a:gd name="T51" fmla="*/ 332 h 381"/>
                <a:gd name="T52" fmla="*/ 454 w 503"/>
                <a:gd name="T53" fmla="*/ 332 h 381"/>
                <a:gd name="T54" fmla="*/ 458 w 503"/>
                <a:gd name="T55" fmla="*/ 332 h 381"/>
                <a:gd name="T56" fmla="*/ 476 w 503"/>
                <a:gd name="T57" fmla="*/ 321 h 381"/>
                <a:gd name="T58" fmla="*/ 493 w 503"/>
                <a:gd name="T59" fmla="*/ 301 h 381"/>
                <a:gd name="T60" fmla="*/ 497 w 503"/>
                <a:gd name="T61" fmla="*/ 294 h 381"/>
                <a:gd name="T62" fmla="*/ 503 w 503"/>
                <a:gd name="T63" fmla="*/ 278 h 381"/>
                <a:gd name="T64" fmla="*/ 501 w 503"/>
                <a:gd name="T65" fmla="*/ 263 h 381"/>
                <a:gd name="T66" fmla="*/ 483 w 503"/>
                <a:gd name="T67" fmla="*/ 203 h 381"/>
                <a:gd name="T68" fmla="*/ 470 w 503"/>
                <a:gd name="T69" fmla="*/ 154 h 381"/>
                <a:gd name="T70" fmla="*/ 466 w 503"/>
                <a:gd name="T71" fmla="*/ 127 h 381"/>
                <a:gd name="T72" fmla="*/ 462 w 503"/>
                <a:gd name="T73" fmla="*/ 100 h 381"/>
                <a:gd name="T74" fmla="*/ 462 w 503"/>
                <a:gd name="T75" fmla="*/ 93 h 381"/>
                <a:gd name="T76" fmla="*/ 454 w 503"/>
                <a:gd name="T77" fmla="*/ 69 h 381"/>
                <a:gd name="T78" fmla="*/ 414 w 503"/>
                <a:gd name="T79" fmla="*/ 56 h 381"/>
                <a:gd name="T80" fmla="*/ 362 w 503"/>
                <a:gd name="T81" fmla="*/ 38 h 381"/>
                <a:gd name="T82" fmla="*/ 223 w 503"/>
                <a:gd name="T83" fmla="*/ 0 h 381"/>
                <a:gd name="T84" fmla="*/ 123 w 503"/>
                <a:gd name="T85" fmla="*/ 46 h 381"/>
                <a:gd name="T86" fmla="*/ 102 w 503"/>
                <a:gd name="T87" fmla="*/ 54 h 381"/>
                <a:gd name="T88" fmla="*/ 30 w 503"/>
                <a:gd name="T89" fmla="*/ 69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03" h="381">
                  <a:moveTo>
                    <a:pt x="30" y="69"/>
                  </a:moveTo>
                  <a:lnTo>
                    <a:pt x="30" y="69"/>
                  </a:lnTo>
                  <a:lnTo>
                    <a:pt x="27" y="71"/>
                  </a:lnTo>
                  <a:lnTo>
                    <a:pt x="15" y="75"/>
                  </a:lnTo>
                  <a:lnTo>
                    <a:pt x="5" y="83"/>
                  </a:lnTo>
                  <a:lnTo>
                    <a:pt x="2" y="87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0"/>
                  </a:lnTo>
                  <a:lnTo>
                    <a:pt x="2" y="114"/>
                  </a:lnTo>
                  <a:lnTo>
                    <a:pt x="7" y="145"/>
                  </a:lnTo>
                  <a:lnTo>
                    <a:pt x="13" y="178"/>
                  </a:lnTo>
                  <a:lnTo>
                    <a:pt x="15" y="191"/>
                  </a:lnTo>
                  <a:lnTo>
                    <a:pt x="15" y="201"/>
                  </a:lnTo>
                  <a:lnTo>
                    <a:pt x="15" y="201"/>
                  </a:lnTo>
                  <a:lnTo>
                    <a:pt x="13" y="241"/>
                  </a:lnTo>
                  <a:lnTo>
                    <a:pt x="15" y="278"/>
                  </a:lnTo>
                  <a:lnTo>
                    <a:pt x="15" y="278"/>
                  </a:lnTo>
                  <a:lnTo>
                    <a:pt x="19" y="290"/>
                  </a:lnTo>
                  <a:lnTo>
                    <a:pt x="23" y="303"/>
                  </a:lnTo>
                  <a:lnTo>
                    <a:pt x="29" y="317"/>
                  </a:lnTo>
                  <a:lnTo>
                    <a:pt x="30" y="324"/>
                  </a:lnTo>
                  <a:lnTo>
                    <a:pt x="30" y="324"/>
                  </a:lnTo>
                  <a:lnTo>
                    <a:pt x="34" y="332"/>
                  </a:lnTo>
                  <a:lnTo>
                    <a:pt x="42" y="344"/>
                  </a:lnTo>
                  <a:lnTo>
                    <a:pt x="50" y="355"/>
                  </a:lnTo>
                  <a:lnTo>
                    <a:pt x="54" y="363"/>
                  </a:lnTo>
                  <a:lnTo>
                    <a:pt x="54" y="363"/>
                  </a:lnTo>
                  <a:lnTo>
                    <a:pt x="52" y="369"/>
                  </a:lnTo>
                  <a:lnTo>
                    <a:pt x="48" y="375"/>
                  </a:lnTo>
                  <a:lnTo>
                    <a:pt x="48" y="379"/>
                  </a:lnTo>
                  <a:lnTo>
                    <a:pt x="48" y="381"/>
                  </a:lnTo>
                  <a:lnTo>
                    <a:pt x="54" y="381"/>
                  </a:lnTo>
                  <a:lnTo>
                    <a:pt x="61" y="379"/>
                  </a:lnTo>
                  <a:lnTo>
                    <a:pt x="61" y="379"/>
                  </a:lnTo>
                  <a:lnTo>
                    <a:pt x="88" y="369"/>
                  </a:lnTo>
                  <a:lnTo>
                    <a:pt x="121" y="355"/>
                  </a:lnTo>
                  <a:lnTo>
                    <a:pt x="169" y="332"/>
                  </a:lnTo>
                  <a:lnTo>
                    <a:pt x="169" y="332"/>
                  </a:lnTo>
                  <a:lnTo>
                    <a:pt x="185" y="326"/>
                  </a:lnTo>
                  <a:lnTo>
                    <a:pt x="212" y="317"/>
                  </a:lnTo>
                  <a:lnTo>
                    <a:pt x="239" y="311"/>
                  </a:lnTo>
                  <a:lnTo>
                    <a:pt x="252" y="309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77" y="313"/>
                  </a:lnTo>
                  <a:lnTo>
                    <a:pt x="287" y="317"/>
                  </a:lnTo>
                  <a:lnTo>
                    <a:pt x="296" y="321"/>
                  </a:lnTo>
                  <a:lnTo>
                    <a:pt x="308" y="324"/>
                  </a:lnTo>
                  <a:lnTo>
                    <a:pt x="308" y="324"/>
                  </a:lnTo>
                  <a:lnTo>
                    <a:pt x="343" y="328"/>
                  </a:lnTo>
                  <a:lnTo>
                    <a:pt x="364" y="332"/>
                  </a:lnTo>
                  <a:lnTo>
                    <a:pt x="385" y="332"/>
                  </a:lnTo>
                  <a:lnTo>
                    <a:pt x="454" y="332"/>
                  </a:lnTo>
                  <a:lnTo>
                    <a:pt x="454" y="332"/>
                  </a:lnTo>
                  <a:lnTo>
                    <a:pt x="458" y="332"/>
                  </a:lnTo>
                  <a:lnTo>
                    <a:pt x="464" y="328"/>
                  </a:lnTo>
                  <a:lnTo>
                    <a:pt x="476" y="321"/>
                  </a:lnTo>
                  <a:lnTo>
                    <a:pt x="485" y="311"/>
                  </a:lnTo>
                  <a:lnTo>
                    <a:pt x="493" y="301"/>
                  </a:lnTo>
                  <a:lnTo>
                    <a:pt x="493" y="301"/>
                  </a:lnTo>
                  <a:lnTo>
                    <a:pt x="497" y="294"/>
                  </a:lnTo>
                  <a:lnTo>
                    <a:pt x="501" y="288"/>
                  </a:lnTo>
                  <a:lnTo>
                    <a:pt x="503" y="278"/>
                  </a:lnTo>
                  <a:lnTo>
                    <a:pt x="501" y="263"/>
                  </a:lnTo>
                  <a:lnTo>
                    <a:pt x="501" y="263"/>
                  </a:lnTo>
                  <a:lnTo>
                    <a:pt x="495" y="236"/>
                  </a:lnTo>
                  <a:lnTo>
                    <a:pt x="483" y="203"/>
                  </a:lnTo>
                  <a:lnTo>
                    <a:pt x="474" y="172"/>
                  </a:lnTo>
                  <a:lnTo>
                    <a:pt x="470" y="154"/>
                  </a:lnTo>
                  <a:lnTo>
                    <a:pt x="470" y="154"/>
                  </a:lnTo>
                  <a:lnTo>
                    <a:pt x="466" y="127"/>
                  </a:lnTo>
                  <a:lnTo>
                    <a:pt x="462" y="110"/>
                  </a:lnTo>
                  <a:lnTo>
                    <a:pt x="462" y="100"/>
                  </a:lnTo>
                  <a:lnTo>
                    <a:pt x="462" y="100"/>
                  </a:lnTo>
                  <a:lnTo>
                    <a:pt x="462" y="93"/>
                  </a:lnTo>
                  <a:lnTo>
                    <a:pt x="458" y="81"/>
                  </a:lnTo>
                  <a:lnTo>
                    <a:pt x="454" y="69"/>
                  </a:lnTo>
                  <a:lnTo>
                    <a:pt x="454" y="69"/>
                  </a:lnTo>
                  <a:lnTo>
                    <a:pt x="414" y="56"/>
                  </a:lnTo>
                  <a:lnTo>
                    <a:pt x="383" y="46"/>
                  </a:lnTo>
                  <a:lnTo>
                    <a:pt x="362" y="38"/>
                  </a:lnTo>
                  <a:lnTo>
                    <a:pt x="285" y="0"/>
                  </a:lnTo>
                  <a:lnTo>
                    <a:pt x="223" y="0"/>
                  </a:lnTo>
                  <a:lnTo>
                    <a:pt x="223" y="0"/>
                  </a:lnTo>
                  <a:lnTo>
                    <a:pt x="123" y="46"/>
                  </a:lnTo>
                  <a:lnTo>
                    <a:pt x="123" y="46"/>
                  </a:lnTo>
                  <a:lnTo>
                    <a:pt x="102" y="54"/>
                  </a:lnTo>
                  <a:lnTo>
                    <a:pt x="71" y="60"/>
                  </a:lnTo>
                  <a:lnTo>
                    <a:pt x="30" y="69"/>
                  </a:lnTo>
                  <a:lnTo>
                    <a:pt x="30" y="6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id="{B0A2224A-FA73-48DC-A4E6-878C34A6E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262188"/>
              <a:ext cx="422275" cy="309563"/>
            </a:xfrm>
            <a:custGeom>
              <a:avLst/>
              <a:gdLst>
                <a:gd name="T0" fmla="*/ 201 w 266"/>
                <a:gd name="T1" fmla="*/ 0 h 195"/>
                <a:gd name="T2" fmla="*/ 201 w 266"/>
                <a:gd name="T3" fmla="*/ 0 h 195"/>
                <a:gd name="T4" fmla="*/ 164 w 266"/>
                <a:gd name="T5" fmla="*/ 0 h 195"/>
                <a:gd name="T6" fmla="*/ 133 w 266"/>
                <a:gd name="T7" fmla="*/ 3 h 195"/>
                <a:gd name="T8" fmla="*/ 69 w 266"/>
                <a:gd name="T9" fmla="*/ 15 h 195"/>
                <a:gd name="T10" fmla="*/ 69 w 266"/>
                <a:gd name="T11" fmla="*/ 15 h 195"/>
                <a:gd name="T12" fmla="*/ 41 w 266"/>
                <a:gd name="T13" fmla="*/ 19 h 195"/>
                <a:gd name="T14" fmla="*/ 17 w 266"/>
                <a:gd name="T15" fmla="*/ 21 h 195"/>
                <a:gd name="T16" fmla="*/ 10 w 266"/>
                <a:gd name="T17" fmla="*/ 23 h 195"/>
                <a:gd name="T18" fmla="*/ 4 w 266"/>
                <a:gd name="T19" fmla="*/ 27 h 195"/>
                <a:gd name="T20" fmla="*/ 2 w 266"/>
                <a:gd name="T21" fmla="*/ 30 h 195"/>
                <a:gd name="T22" fmla="*/ 0 w 266"/>
                <a:gd name="T23" fmla="*/ 38 h 195"/>
                <a:gd name="T24" fmla="*/ 0 w 266"/>
                <a:gd name="T25" fmla="*/ 38 h 195"/>
                <a:gd name="T26" fmla="*/ 2 w 266"/>
                <a:gd name="T27" fmla="*/ 59 h 195"/>
                <a:gd name="T28" fmla="*/ 8 w 266"/>
                <a:gd name="T29" fmla="*/ 87 h 195"/>
                <a:gd name="T30" fmla="*/ 12 w 266"/>
                <a:gd name="T31" fmla="*/ 116 h 195"/>
                <a:gd name="T32" fmla="*/ 16 w 266"/>
                <a:gd name="T33" fmla="*/ 139 h 195"/>
                <a:gd name="T34" fmla="*/ 16 w 266"/>
                <a:gd name="T35" fmla="*/ 139 h 195"/>
                <a:gd name="T36" fmla="*/ 17 w 266"/>
                <a:gd name="T37" fmla="*/ 158 h 195"/>
                <a:gd name="T38" fmla="*/ 21 w 266"/>
                <a:gd name="T39" fmla="*/ 168 h 195"/>
                <a:gd name="T40" fmla="*/ 27 w 266"/>
                <a:gd name="T41" fmla="*/ 175 h 195"/>
                <a:gd name="T42" fmla="*/ 35 w 266"/>
                <a:gd name="T43" fmla="*/ 183 h 195"/>
                <a:gd name="T44" fmla="*/ 46 w 266"/>
                <a:gd name="T45" fmla="*/ 187 h 195"/>
                <a:gd name="T46" fmla="*/ 64 w 266"/>
                <a:gd name="T47" fmla="*/ 191 h 195"/>
                <a:gd name="T48" fmla="*/ 85 w 266"/>
                <a:gd name="T49" fmla="*/ 193 h 195"/>
                <a:gd name="T50" fmla="*/ 85 w 266"/>
                <a:gd name="T51" fmla="*/ 193 h 195"/>
                <a:gd name="T52" fmla="*/ 199 w 266"/>
                <a:gd name="T53" fmla="*/ 195 h 195"/>
                <a:gd name="T54" fmla="*/ 224 w 266"/>
                <a:gd name="T55" fmla="*/ 195 h 195"/>
                <a:gd name="T56" fmla="*/ 243 w 266"/>
                <a:gd name="T57" fmla="*/ 193 h 195"/>
                <a:gd name="T58" fmla="*/ 256 w 266"/>
                <a:gd name="T59" fmla="*/ 189 h 195"/>
                <a:gd name="T60" fmla="*/ 260 w 266"/>
                <a:gd name="T61" fmla="*/ 187 h 195"/>
                <a:gd name="T62" fmla="*/ 262 w 266"/>
                <a:gd name="T63" fmla="*/ 185 h 195"/>
                <a:gd name="T64" fmla="*/ 262 w 266"/>
                <a:gd name="T65" fmla="*/ 185 h 195"/>
                <a:gd name="T66" fmla="*/ 266 w 266"/>
                <a:gd name="T67" fmla="*/ 104 h 195"/>
                <a:gd name="T68" fmla="*/ 266 w 266"/>
                <a:gd name="T69" fmla="*/ 52 h 195"/>
                <a:gd name="T70" fmla="*/ 264 w 266"/>
                <a:gd name="T71" fmla="*/ 34 h 195"/>
                <a:gd name="T72" fmla="*/ 262 w 266"/>
                <a:gd name="T73" fmla="*/ 23 h 195"/>
                <a:gd name="T74" fmla="*/ 262 w 266"/>
                <a:gd name="T75" fmla="*/ 23 h 195"/>
                <a:gd name="T76" fmla="*/ 256 w 266"/>
                <a:gd name="T77" fmla="*/ 13 h 195"/>
                <a:gd name="T78" fmla="*/ 253 w 266"/>
                <a:gd name="T79" fmla="*/ 9 h 195"/>
                <a:gd name="T80" fmla="*/ 249 w 266"/>
                <a:gd name="T81" fmla="*/ 5 h 195"/>
                <a:gd name="T82" fmla="*/ 241 w 266"/>
                <a:gd name="T83" fmla="*/ 3 h 195"/>
                <a:gd name="T84" fmla="*/ 231 w 266"/>
                <a:gd name="T85" fmla="*/ 1 h 195"/>
                <a:gd name="T86" fmla="*/ 201 w 266"/>
                <a:gd name="T87" fmla="*/ 0 h 195"/>
                <a:gd name="T88" fmla="*/ 201 w 266"/>
                <a:gd name="T8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6" h="195">
                  <a:moveTo>
                    <a:pt x="201" y="0"/>
                  </a:moveTo>
                  <a:lnTo>
                    <a:pt x="201" y="0"/>
                  </a:lnTo>
                  <a:lnTo>
                    <a:pt x="164" y="0"/>
                  </a:lnTo>
                  <a:lnTo>
                    <a:pt x="133" y="3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41" y="19"/>
                  </a:lnTo>
                  <a:lnTo>
                    <a:pt x="17" y="21"/>
                  </a:lnTo>
                  <a:lnTo>
                    <a:pt x="10" y="23"/>
                  </a:lnTo>
                  <a:lnTo>
                    <a:pt x="4" y="27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59"/>
                  </a:lnTo>
                  <a:lnTo>
                    <a:pt x="8" y="87"/>
                  </a:lnTo>
                  <a:lnTo>
                    <a:pt x="12" y="116"/>
                  </a:lnTo>
                  <a:lnTo>
                    <a:pt x="16" y="139"/>
                  </a:lnTo>
                  <a:lnTo>
                    <a:pt x="16" y="139"/>
                  </a:lnTo>
                  <a:lnTo>
                    <a:pt x="17" y="158"/>
                  </a:lnTo>
                  <a:lnTo>
                    <a:pt x="21" y="168"/>
                  </a:lnTo>
                  <a:lnTo>
                    <a:pt x="27" y="175"/>
                  </a:lnTo>
                  <a:lnTo>
                    <a:pt x="35" y="183"/>
                  </a:lnTo>
                  <a:lnTo>
                    <a:pt x="46" y="187"/>
                  </a:lnTo>
                  <a:lnTo>
                    <a:pt x="64" y="191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199" y="195"/>
                  </a:lnTo>
                  <a:lnTo>
                    <a:pt x="224" y="195"/>
                  </a:lnTo>
                  <a:lnTo>
                    <a:pt x="243" y="193"/>
                  </a:lnTo>
                  <a:lnTo>
                    <a:pt x="256" y="189"/>
                  </a:lnTo>
                  <a:lnTo>
                    <a:pt x="260" y="187"/>
                  </a:lnTo>
                  <a:lnTo>
                    <a:pt x="262" y="185"/>
                  </a:lnTo>
                  <a:lnTo>
                    <a:pt x="262" y="185"/>
                  </a:lnTo>
                  <a:lnTo>
                    <a:pt x="266" y="104"/>
                  </a:lnTo>
                  <a:lnTo>
                    <a:pt x="266" y="52"/>
                  </a:lnTo>
                  <a:lnTo>
                    <a:pt x="264" y="34"/>
                  </a:lnTo>
                  <a:lnTo>
                    <a:pt x="262" y="23"/>
                  </a:lnTo>
                  <a:lnTo>
                    <a:pt x="262" y="23"/>
                  </a:lnTo>
                  <a:lnTo>
                    <a:pt x="256" y="13"/>
                  </a:lnTo>
                  <a:lnTo>
                    <a:pt x="253" y="9"/>
                  </a:lnTo>
                  <a:lnTo>
                    <a:pt x="249" y="5"/>
                  </a:lnTo>
                  <a:lnTo>
                    <a:pt x="241" y="3"/>
                  </a:lnTo>
                  <a:lnTo>
                    <a:pt x="231" y="1"/>
                  </a:lnTo>
                  <a:lnTo>
                    <a:pt x="201" y="0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23">
              <a:extLst>
                <a:ext uri="{FF2B5EF4-FFF2-40B4-BE49-F238E27FC236}">
                  <a16:creationId xmlns:a16="http://schemas.microsoft.com/office/drawing/2014/main" id="{FA35617C-9569-4EB3-B09E-D12473E72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298700"/>
              <a:ext cx="465138" cy="293688"/>
            </a:xfrm>
            <a:custGeom>
              <a:avLst/>
              <a:gdLst>
                <a:gd name="T0" fmla="*/ 0 w 293"/>
                <a:gd name="T1" fmla="*/ 170 h 185"/>
                <a:gd name="T2" fmla="*/ 16 w 293"/>
                <a:gd name="T3" fmla="*/ 179 h 185"/>
                <a:gd name="T4" fmla="*/ 39 w 293"/>
                <a:gd name="T5" fmla="*/ 185 h 185"/>
                <a:gd name="T6" fmla="*/ 46 w 293"/>
                <a:gd name="T7" fmla="*/ 185 h 185"/>
                <a:gd name="T8" fmla="*/ 91 w 293"/>
                <a:gd name="T9" fmla="*/ 174 h 185"/>
                <a:gd name="T10" fmla="*/ 147 w 293"/>
                <a:gd name="T11" fmla="*/ 162 h 185"/>
                <a:gd name="T12" fmla="*/ 162 w 293"/>
                <a:gd name="T13" fmla="*/ 162 h 185"/>
                <a:gd name="T14" fmla="*/ 222 w 293"/>
                <a:gd name="T15" fmla="*/ 174 h 185"/>
                <a:gd name="T16" fmla="*/ 256 w 293"/>
                <a:gd name="T17" fmla="*/ 179 h 185"/>
                <a:gd name="T18" fmla="*/ 270 w 293"/>
                <a:gd name="T19" fmla="*/ 176 h 185"/>
                <a:gd name="T20" fmla="*/ 278 w 293"/>
                <a:gd name="T21" fmla="*/ 170 h 185"/>
                <a:gd name="T22" fmla="*/ 283 w 293"/>
                <a:gd name="T23" fmla="*/ 154 h 185"/>
                <a:gd name="T24" fmla="*/ 289 w 293"/>
                <a:gd name="T25" fmla="*/ 102 h 185"/>
                <a:gd name="T26" fmla="*/ 293 w 293"/>
                <a:gd name="T27" fmla="*/ 42 h 185"/>
                <a:gd name="T28" fmla="*/ 289 w 293"/>
                <a:gd name="T29" fmla="*/ 4 h 185"/>
                <a:gd name="T30" fmla="*/ 285 w 293"/>
                <a:gd name="T31" fmla="*/ 0 h 185"/>
                <a:gd name="T32" fmla="*/ 283 w 293"/>
                <a:gd name="T33" fmla="*/ 4 h 185"/>
                <a:gd name="T34" fmla="*/ 276 w 293"/>
                <a:gd name="T35" fmla="*/ 23 h 185"/>
                <a:gd name="T36" fmla="*/ 262 w 293"/>
                <a:gd name="T37" fmla="*/ 87 h 185"/>
                <a:gd name="T38" fmla="*/ 253 w 293"/>
                <a:gd name="T39" fmla="*/ 114 h 185"/>
                <a:gd name="T40" fmla="*/ 243 w 293"/>
                <a:gd name="T41" fmla="*/ 122 h 185"/>
                <a:gd name="T42" fmla="*/ 239 w 293"/>
                <a:gd name="T43" fmla="*/ 123 h 185"/>
                <a:gd name="T44" fmla="*/ 218 w 293"/>
                <a:gd name="T45" fmla="*/ 120 h 185"/>
                <a:gd name="T46" fmla="*/ 185 w 293"/>
                <a:gd name="T47" fmla="*/ 123 h 185"/>
                <a:gd name="T48" fmla="*/ 164 w 293"/>
                <a:gd name="T49" fmla="*/ 129 h 185"/>
                <a:gd name="T50" fmla="*/ 143 w 293"/>
                <a:gd name="T51" fmla="*/ 137 h 185"/>
                <a:gd name="T52" fmla="*/ 123 w 293"/>
                <a:gd name="T53" fmla="*/ 139 h 185"/>
                <a:gd name="T54" fmla="*/ 71 w 293"/>
                <a:gd name="T55" fmla="*/ 137 h 185"/>
                <a:gd name="T56" fmla="*/ 54 w 293"/>
                <a:gd name="T57" fmla="*/ 133 h 185"/>
                <a:gd name="T58" fmla="*/ 46 w 293"/>
                <a:gd name="T59" fmla="*/ 123 h 185"/>
                <a:gd name="T60" fmla="*/ 44 w 293"/>
                <a:gd name="T61" fmla="*/ 102 h 185"/>
                <a:gd name="T62" fmla="*/ 39 w 293"/>
                <a:gd name="T63" fmla="*/ 52 h 185"/>
                <a:gd name="T64" fmla="*/ 29 w 293"/>
                <a:gd name="T65" fmla="*/ 27 h 185"/>
                <a:gd name="T66" fmla="*/ 23 w 293"/>
                <a:gd name="T67" fmla="*/ 23 h 185"/>
                <a:gd name="T68" fmla="*/ 19 w 293"/>
                <a:gd name="T69" fmla="*/ 25 h 185"/>
                <a:gd name="T70" fmla="*/ 12 w 293"/>
                <a:gd name="T71" fmla="*/ 44 h 185"/>
                <a:gd name="T72" fmla="*/ 6 w 293"/>
                <a:gd name="T73" fmla="*/ 94 h 185"/>
                <a:gd name="T74" fmla="*/ 0 w 293"/>
                <a:gd name="T75" fmla="*/ 17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3" h="185">
                  <a:moveTo>
                    <a:pt x="0" y="170"/>
                  </a:moveTo>
                  <a:lnTo>
                    <a:pt x="0" y="170"/>
                  </a:lnTo>
                  <a:lnTo>
                    <a:pt x="4" y="174"/>
                  </a:lnTo>
                  <a:lnTo>
                    <a:pt x="16" y="179"/>
                  </a:lnTo>
                  <a:lnTo>
                    <a:pt x="29" y="185"/>
                  </a:lnTo>
                  <a:lnTo>
                    <a:pt x="39" y="185"/>
                  </a:lnTo>
                  <a:lnTo>
                    <a:pt x="46" y="185"/>
                  </a:lnTo>
                  <a:lnTo>
                    <a:pt x="46" y="185"/>
                  </a:lnTo>
                  <a:lnTo>
                    <a:pt x="68" y="181"/>
                  </a:lnTo>
                  <a:lnTo>
                    <a:pt x="91" y="174"/>
                  </a:lnTo>
                  <a:lnTo>
                    <a:pt x="120" y="166"/>
                  </a:lnTo>
                  <a:lnTo>
                    <a:pt x="147" y="162"/>
                  </a:lnTo>
                  <a:lnTo>
                    <a:pt x="147" y="162"/>
                  </a:lnTo>
                  <a:lnTo>
                    <a:pt x="162" y="162"/>
                  </a:lnTo>
                  <a:lnTo>
                    <a:pt x="181" y="166"/>
                  </a:lnTo>
                  <a:lnTo>
                    <a:pt x="222" y="174"/>
                  </a:lnTo>
                  <a:lnTo>
                    <a:pt x="239" y="178"/>
                  </a:lnTo>
                  <a:lnTo>
                    <a:pt x="256" y="179"/>
                  </a:lnTo>
                  <a:lnTo>
                    <a:pt x="264" y="178"/>
                  </a:lnTo>
                  <a:lnTo>
                    <a:pt x="270" y="176"/>
                  </a:lnTo>
                  <a:lnTo>
                    <a:pt x="274" y="174"/>
                  </a:lnTo>
                  <a:lnTo>
                    <a:pt x="278" y="170"/>
                  </a:lnTo>
                  <a:lnTo>
                    <a:pt x="278" y="170"/>
                  </a:lnTo>
                  <a:lnTo>
                    <a:pt x="283" y="154"/>
                  </a:lnTo>
                  <a:lnTo>
                    <a:pt x="287" y="131"/>
                  </a:lnTo>
                  <a:lnTo>
                    <a:pt x="289" y="102"/>
                  </a:lnTo>
                  <a:lnTo>
                    <a:pt x="293" y="71"/>
                  </a:lnTo>
                  <a:lnTo>
                    <a:pt x="293" y="42"/>
                  </a:lnTo>
                  <a:lnTo>
                    <a:pt x="293" y="19"/>
                  </a:lnTo>
                  <a:lnTo>
                    <a:pt x="289" y="4"/>
                  </a:lnTo>
                  <a:lnTo>
                    <a:pt x="287" y="0"/>
                  </a:lnTo>
                  <a:lnTo>
                    <a:pt x="285" y="0"/>
                  </a:lnTo>
                  <a:lnTo>
                    <a:pt x="285" y="0"/>
                  </a:lnTo>
                  <a:lnTo>
                    <a:pt x="283" y="4"/>
                  </a:lnTo>
                  <a:lnTo>
                    <a:pt x="280" y="7"/>
                  </a:lnTo>
                  <a:lnTo>
                    <a:pt x="276" y="23"/>
                  </a:lnTo>
                  <a:lnTo>
                    <a:pt x="266" y="65"/>
                  </a:lnTo>
                  <a:lnTo>
                    <a:pt x="262" y="87"/>
                  </a:lnTo>
                  <a:lnTo>
                    <a:pt x="256" y="106"/>
                  </a:lnTo>
                  <a:lnTo>
                    <a:pt x="253" y="114"/>
                  </a:lnTo>
                  <a:lnTo>
                    <a:pt x="249" y="118"/>
                  </a:lnTo>
                  <a:lnTo>
                    <a:pt x="243" y="122"/>
                  </a:lnTo>
                  <a:lnTo>
                    <a:pt x="239" y="123"/>
                  </a:lnTo>
                  <a:lnTo>
                    <a:pt x="239" y="123"/>
                  </a:lnTo>
                  <a:lnTo>
                    <a:pt x="226" y="122"/>
                  </a:lnTo>
                  <a:lnTo>
                    <a:pt x="218" y="120"/>
                  </a:lnTo>
                  <a:lnTo>
                    <a:pt x="206" y="120"/>
                  </a:lnTo>
                  <a:lnTo>
                    <a:pt x="185" y="123"/>
                  </a:lnTo>
                  <a:lnTo>
                    <a:pt x="185" y="123"/>
                  </a:lnTo>
                  <a:lnTo>
                    <a:pt x="164" y="129"/>
                  </a:lnTo>
                  <a:lnTo>
                    <a:pt x="152" y="135"/>
                  </a:lnTo>
                  <a:lnTo>
                    <a:pt x="143" y="137"/>
                  </a:lnTo>
                  <a:lnTo>
                    <a:pt x="123" y="139"/>
                  </a:lnTo>
                  <a:lnTo>
                    <a:pt x="123" y="139"/>
                  </a:lnTo>
                  <a:lnTo>
                    <a:pt x="96" y="139"/>
                  </a:lnTo>
                  <a:lnTo>
                    <a:pt x="71" y="137"/>
                  </a:lnTo>
                  <a:lnTo>
                    <a:pt x="62" y="135"/>
                  </a:lnTo>
                  <a:lnTo>
                    <a:pt x="54" y="133"/>
                  </a:lnTo>
                  <a:lnTo>
                    <a:pt x="48" y="129"/>
                  </a:lnTo>
                  <a:lnTo>
                    <a:pt x="46" y="123"/>
                  </a:lnTo>
                  <a:lnTo>
                    <a:pt x="46" y="123"/>
                  </a:lnTo>
                  <a:lnTo>
                    <a:pt x="44" y="102"/>
                  </a:lnTo>
                  <a:lnTo>
                    <a:pt x="41" y="69"/>
                  </a:lnTo>
                  <a:lnTo>
                    <a:pt x="39" y="52"/>
                  </a:lnTo>
                  <a:lnTo>
                    <a:pt x="35" y="38"/>
                  </a:lnTo>
                  <a:lnTo>
                    <a:pt x="29" y="27"/>
                  </a:lnTo>
                  <a:lnTo>
                    <a:pt x="27" y="25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9" y="25"/>
                  </a:lnTo>
                  <a:lnTo>
                    <a:pt x="17" y="29"/>
                  </a:lnTo>
                  <a:lnTo>
                    <a:pt x="12" y="44"/>
                  </a:lnTo>
                  <a:lnTo>
                    <a:pt x="8" y="67"/>
                  </a:lnTo>
                  <a:lnTo>
                    <a:pt x="6" y="94"/>
                  </a:lnTo>
                  <a:lnTo>
                    <a:pt x="2" y="147"/>
                  </a:lnTo>
                  <a:lnTo>
                    <a:pt x="0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24">
              <a:extLst>
                <a:ext uri="{FF2B5EF4-FFF2-40B4-BE49-F238E27FC236}">
                  <a16:creationId xmlns:a16="http://schemas.microsoft.com/office/drawing/2014/main" id="{FEBE25DB-3D32-4A80-AF97-15AC78533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3200" y="579438"/>
              <a:ext cx="1557338" cy="1427163"/>
            </a:xfrm>
            <a:custGeom>
              <a:avLst/>
              <a:gdLst>
                <a:gd name="T0" fmla="*/ 645 w 981"/>
                <a:gd name="T1" fmla="*/ 10 h 899"/>
                <a:gd name="T2" fmla="*/ 485 w 981"/>
                <a:gd name="T3" fmla="*/ 4 h 899"/>
                <a:gd name="T4" fmla="*/ 183 w 981"/>
                <a:gd name="T5" fmla="*/ 70 h 899"/>
                <a:gd name="T6" fmla="*/ 167 w 981"/>
                <a:gd name="T7" fmla="*/ 62 h 899"/>
                <a:gd name="T8" fmla="*/ 139 w 981"/>
                <a:gd name="T9" fmla="*/ 116 h 899"/>
                <a:gd name="T10" fmla="*/ 144 w 981"/>
                <a:gd name="T11" fmla="*/ 153 h 899"/>
                <a:gd name="T12" fmla="*/ 137 w 981"/>
                <a:gd name="T13" fmla="*/ 178 h 899"/>
                <a:gd name="T14" fmla="*/ 67 w 981"/>
                <a:gd name="T15" fmla="*/ 217 h 899"/>
                <a:gd name="T16" fmla="*/ 44 w 981"/>
                <a:gd name="T17" fmla="*/ 263 h 899"/>
                <a:gd name="T18" fmla="*/ 0 w 981"/>
                <a:gd name="T19" fmla="*/ 362 h 899"/>
                <a:gd name="T20" fmla="*/ 13 w 981"/>
                <a:gd name="T21" fmla="*/ 379 h 899"/>
                <a:gd name="T22" fmla="*/ 83 w 981"/>
                <a:gd name="T23" fmla="*/ 371 h 899"/>
                <a:gd name="T24" fmla="*/ 137 w 981"/>
                <a:gd name="T25" fmla="*/ 317 h 899"/>
                <a:gd name="T26" fmla="*/ 179 w 981"/>
                <a:gd name="T27" fmla="*/ 271 h 899"/>
                <a:gd name="T28" fmla="*/ 221 w 981"/>
                <a:gd name="T29" fmla="*/ 196 h 899"/>
                <a:gd name="T30" fmla="*/ 196 w 981"/>
                <a:gd name="T31" fmla="*/ 132 h 899"/>
                <a:gd name="T32" fmla="*/ 376 w 981"/>
                <a:gd name="T33" fmla="*/ 85 h 899"/>
                <a:gd name="T34" fmla="*/ 387 w 981"/>
                <a:gd name="T35" fmla="*/ 93 h 899"/>
                <a:gd name="T36" fmla="*/ 366 w 981"/>
                <a:gd name="T37" fmla="*/ 128 h 899"/>
                <a:gd name="T38" fmla="*/ 325 w 981"/>
                <a:gd name="T39" fmla="*/ 176 h 899"/>
                <a:gd name="T40" fmla="*/ 360 w 981"/>
                <a:gd name="T41" fmla="*/ 196 h 899"/>
                <a:gd name="T42" fmla="*/ 391 w 981"/>
                <a:gd name="T43" fmla="*/ 209 h 899"/>
                <a:gd name="T44" fmla="*/ 383 w 981"/>
                <a:gd name="T45" fmla="*/ 271 h 899"/>
                <a:gd name="T46" fmla="*/ 364 w 981"/>
                <a:gd name="T47" fmla="*/ 350 h 899"/>
                <a:gd name="T48" fmla="*/ 385 w 981"/>
                <a:gd name="T49" fmla="*/ 441 h 899"/>
                <a:gd name="T50" fmla="*/ 391 w 981"/>
                <a:gd name="T51" fmla="*/ 522 h 899"/>
                <a:gd name="T52" fmla="*/ 376 w 981"/>
                <a:gd name="T53" fmla="*/ 536 h 899"/>
                <a:gd name="T54" fmla="*/ 352 w 981"/>
                <a:gd name="T55" fmla="*/ 580 h 899"/>
                <a:gd name="T56" fmla="*/ 320 w 981"/>
                <a:gd name="T57" fmla="*/ 692 h 899"/>
                <a:gd name="T58" fmla="*/ 279 w 981"/>
                <a:gd name="T59" fmla="*/ 760 h 899"/>
                <a:gd name="T60" fmla="*/ 262 w 981"/>
                <a:gd name="T61" fmla="*/ 775 h 899"/>
                <a:gd name="T62" fmla="*/ 260 w 981"/>
                <a:gd name="T63" fmla="*/ 837 h 899"/>
                <a:gd name="T64" fmla="*/ 275 w 981"/>
                <a:gd name="T65" fmla="*/ 874 h 899"/>
                <a:gd name="T66" fmla="*/ 337 w 981"/>
                <a:gd name="T67" fmla="*/ 882 h 899"/>
                <a:gd name="T68" fmla="*/ 360 w 981"/>
                <a:gd name="T69" fmla="*/ 899 h 899"/>
                <a:gd name="T70" fmla="*/ 370 w 981"/>
                <a:gd name="T71" fmla="*/ 857 h 899"/>
                <a:gd name="T72" fmla="*/ 420 w 981"/>
                <a:gd name="T73" fmla="*/ 772 h 899"/>
                <a:gd name="T74" fmla="*/ 553 w 981"/>
                <a:gd name="T75" fmla="*/ 835 h 899"/>
                <a:gd name="T76" fmla="*/ 618 w 981"/>
                <a:gd name="T77" fmla="*/ 801 h 899"/>
                <a:gd name="T78" fmla="*/ 705 w 981"/>
                <a:gd name="T79" fmla="*/ 750 h 899"/>
                <a:gd name="T80" fmla="*/ 744 w 981"/>
                <a:gd name="T81" fmla="*/ 822 h 899"/>
                <a:gd name="T82" fmla="*/ 763 w 981"/>
                <a:gd name="T83" fmla="*/ 791 h 899"/>
                <a:gd name="T84" fmla="*/ 803 w 981"/>
                <a:gd name="T85" fmla="*/ 785 h 899"/>
                <a:gd name="T86" fmla="*/ 722 w 981"/>
                <a:gd name="T87" fmla="*/ 580 h 899"/>
                <a:gd name="T88" fmla="*/ 634 w 981"/>
                <a:gd name="T89" fmla="*/ 466 h 899"/>
                <a:gd name="T90" fmla="*/ 634 w 981"/>
                <a:gd name="T91" fmla="*/ 408 h 899"/>
                <a:gd name="T92" fmla="*/ 609 w 981"/>
                <a:gd name="T93" fmla="*/ 331 h 899"/>
                <a:gd name="T94" fmla="*/ 582 w 981"/>
                <a:gd name="T95" fmla="*/ 244 h 899"/>
                <a:gd name="T96" fmla="*/ 607 w 981"/>
                <a:gd name="T97" fmla="*/ 194 h 899"/>
                <a:gd name="T98" fmla="*/ 568 w 981"/>
                <a:gd name="T99" fmla="*/ 155 h 899"/>
                <a:gd name="T100" fmla="*/ 534 w 981"/>
                <a:gd name="T101" fmla="*/ 114 h 899"/>
                <a:gd name="T102" fmla="*/ 570 w 981"/>
                <a:gd name="T103" fmla="*/ 89 h 899"/>
                <a:gd name="T104" fmla="*/ 663 w 981"/>
                <a:gd name="T105" fmla="*/ 64 h 899"/>
                <a:gd name="T106" fmla="*/ 684 w 981"/>
                <a:gd name="T107" fmla="*/ 83 h 899"/>
                <a:gd name="T108" fmla="*/ 717 w 981"/>
                <a:gd name="T109" fmla="*/ 136 h 899"/>
                <a:gd name="T110" fmla="*/ 759 w 981"/>
                <a:gd name="T111" fmla="*/ 153 h 899"/>
                <a:gd name="T112" fmla="*/ 778 w 981"/>
                <a:gd name="T113" fmla="*/ 186 h 899"/>
                <a:gd name="T114" fmla="*/ 800 w 981"/>
                <a:gd name="T115" fmla="*/ 209 h 899"/>
                <a:gd name="T116" fmla="*/ 892 w 981"/>
                <a:gd name="T117" fmla="*/ 240 h 899"/>
                <a:gd name="T118" fmla="*/ 965 w 981"/>
                <a:gd name="T119" fmla="*/ 302 h 899"/>
                <a:gd name="T120" fmla="*/ 973 w 981"/>
                <a:gd name="T121" fmla="*/ 263 h 899"/>
                <a:gd name="T122" fmla="*/ 907 w 981"/>
                <a:gd name="T123" fmla="*/ 132 h 899"/>
                <a:gd name="T124" fmla="*/ 836 w 981"/>
                <a:gd name="T125" fmla="*/ 72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81" h="899">
                  <a:moveTo>
                    <a:pt x="730" y="31"/>
                  </a:moveTo>
                  <a:lnTo>
                    <a:pt x="730" y="31"/>
                  </a:lnTo>
                  <a:lnTo>
                    <a:pt x="707" y="24"/>
                  </a:lnTo>
                  <a:lnTo>
                    <a:pt x="680" y="18"/>
                  </a:lnTo>
                  <a:lnTo>
                    <a:pt x="645" y="10"/>
                  </a:lnTo>
                  <a:lnTo>
                    <a:pt x="603" y="4"/>
                  </a:lnTo>
                  <a:lnTo>
                    <a:pt x="559" y="0"/>
                  </a:lnTo>
                  <a:lnTo>
                    <a:pt x="534" y="0"/>
                  </a:lnTo>
                  <a:lnTo>
                    <a:pt x="510" y="2"/>
                  </a:lnTo>
                  <a:lnTo>
                    <a:pt x="485" y="4"/>
                  </a:lnTo>
                  <a:lnTo>
                    <a:pt x="460" y="8"/>
                  </a:lnTo>
                  <a:lnTo>
                    <a:pt x="460" y="8"/>
                  </a:lnTo>
                  <a:lnTo>
                    <a:pt x="362" y="29"/>
                  </a:lnTo>
                  <a:lnTo>
                    <a:pt x="273" y="49"/>
                  </a:lnTo>
                  <a:lnTo>
                    <a:pt x="183" y="70"/>
                  </a:lnTo>
                  <a:lnTo>
                    <a:pt x="183" y="70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62"/>
                  </a:lnTo>
                  <a:lnTo>
                    <a:pt x="167" y="62"/>
                  </a:lnTo>
                  <a:lnTo>
                    <a:pt x="167" y="70"/>
                  </a:lnTo>
                  <a:lnTo>
                    <a:pt x="165" y="78"/>
                  </a:lnTo>
                  <a:lnTo>
                    <a:pt x="154" y="93"/>
                  </a:lnTo>
                  <a:lnTo>
                    <a:pt x="142" y="109"/>
                  </a:lnTo>
                  <a:lnTo>
                    <a:pt x="139" y="116"/>
                  </a:lnTo>
                  <a:lnTo>
                    <a:pt x="137" y="124"/>
                  </a:lnTo>
                  <a:lnTo>
                    <a:pt x="137" y="124"/>
                  </a:lnTo>
                  <a:lnTo>
                    <a:pt x="137" y="132"/>
                  </a:lnTo>
                  <a:lnTo>
                    <a:pt x="140" y="139"/>
                  </a:lnTo>
                  <a:lnTo>
                    <a:pt x="144" y="153"/>
                  </a:lnTo>
                  <a:lnTo>
                    <a:pt x="146" y="161"/>
                  </a:lnTo>
                  <a:lnTo>
                    <a:pt x="146" y="168"/>
                  </a:lnTo>
                  <a:lnTo>
                    <a:pt x="142" y="174"/>
                  </a:lnTo>
                  <a:lnTo>
                    <a:pt x="137" y="178"/>
                  </a:lnTo>
                  <a:lnTo>
                    <a:pt x="137" y="178"/>
                  </a:lnTo>
                  <a:lnTo>
                    <a:pt x="96" y="196"/>
                  </a:lnTo>
                  <a:lnTo>
                    <a:pt x="77" y="205"/>
                  </a:lnTo>
                  <a:lnTo>
                    <a:pt x="71" y="211"/>
                  </a:lnTo>
                  <a:lnTo>
                    <a:pt x="67" y="217"/>
                  </a:lnTo>
                  <a:lnTo>
                    <a:pt x="67" y="217"/>
                  </a:lnTo>
                  <a:lnTo>
                    <a:pt x="63" y="226"/>
                  </a:lnTo>
                  <a:lnTo>
                    <a:pt x="59" y="234"/>
                  </a:lnTo>
                  <a:lnTo>
                    <a:pt x="52" y="244"/>
                  </a:lnTo>
                  <a:lnTo>
                    <a:pt x="44" y="263"/>
                  </a:lnTo>
                  <a:lnTo>
                    <a:pt x="44" y="263"/>
                  </a:lnTo>
                  <a:lnTo>
                    <a:pt x="36" y="286"/>
                  </a:lnTo>
                  <a:lnTo>
                    <a:pt x="21" y="317"/>
                  </a:lnTo>
                  <a:lnTo>
                    <a:pt x="21" y="317"/>
                  </a:lnTo>
                  <a:lnTo>
                    <a:pt x="7" y="344"/>
                  </a:lnTo>
                  <a:lnTo>
                    <a:pt x="0" y="362"/>
                  </a:lnTo>
                  <a:lnTo>
                    <a:pt x="0" y="369"/>
                  </a:lnTo>
                  <a:lnTo>
                    <a:pt x="2" y="373"/>
                  </a:lnTo>
                  <a:lnTo>
                    <a:pt x="6" y="377"/>
                  </a:lnTo>
                  <a:lnTo>
                    <a:pt x="13" y="379"/>
                  </a:lnTo>
                  <a:lnTo>
                    <a:pt x="13" y="379"/>
                  </a:lnTo>
                  <a:lnTo>
                    <a:pt x="33" y="381"/>
                  </a:lnTo>
                  <a:lnTo>
                    <a:pt x="54" y="381"/>
                  </a:lnTo>
                  <a:lnTo>
                    <a:pt x="63" y="379"/>
                  </a:lnTo>
                  <a:lnTo>
                    <a:pt x="75" y="375"/>
                  </a:lnTo>
                  <a:lnTo>
                    <a:pt x="83" y="371"/>
                  </a:lnTo>
                  <a:lnTo>
                    <a:pt x="90" y="364"/>
                  </a:lnTo>
                  <a:lnTo>
                    <a:pt x="90" y="364"/>
                  </a:lnTo>
                  <a:lnTo>
                    <a:pt x="98" y="354"/>
                  </a:lnTo>
                  <a:lnTo>
                    <a:pt x="110" y="342"/>
                  </a:lnTo>
                  <a:lnTo>
                    <a:pt x="137" y="317"/>
                  </a:lnTo>
                  <a:lnTo>
                    <a:pt x="162" y="296"/>
                  </a:lnTo>
                  <a:lnTo>
                    <a:pt x="171" y="286"/>
                  </a:lnTo>
                  <a:lnTo>
                    <a:pt x="175" y="279"/>
                  </a:lnTo>
                  <a:lnTo>
                    <a:pt x="175" y="279"/>
                  </a:lnTo>
                  <a:lnTo>
                    <a:pt x="179" y="271"/>
                  </a:lnTo>
                  <a:lnTo>
                    <a:pt x="185" y="261"/>
                  </a:lnTo>
                  <a:lnTo>
                    <a:pt x="204" y="234"/>
                  </a:lnTo>
                  <a:lnTo>
                    <a:pt x="212" y="221"/>
                  </a:lnTo>
                  <a:lnTo>
                    <a:pt x="218" y="207"/>
                  </a:lnTo>
                  <a:lnTo>
                    <a:pt x="221" y="196"/>
                  </a:lnTo>
                  <a:lnTo>
                    <a:pt x="221" y="190"/>
                  </a:lnTo>
                  <a:lnTo>
                    <a:pt x="221" y="186"/>
                  </a:lnTo>
                  <a:lnTo>
                    <a:pt x="221" y="186"/>
                  </a:lnTo>
                  <a:lnTo>
                    <a:pt x="212" y="163"/>
                  </a:lnTo>
                  <a:lnTo>
                    <a:pt x="196" y="132"/>
                  </a:lnTo>
                  <a:lnTo>
                    <a:pt x="175" y="93"/>
                  </a:lnTo>
                  <a:lnTo>
                    <a:pt x="175" y="93"/>
                  </a:lnTo>
                  <a:lnTo>
                    <a:pt x="218" y="89"/>
                  </a:lnTo>
                  <a:lnTo>
                    <a:pt x="275" y="85"/>
                  </a:lnTo>
                  <a:lnTo>
                    <a:pt x="376" y="85"/>
                  </a:lnTo>
                  <a:lnTo>
                    <a:pt x="376" y="85"/>
                  </a:lnTo>
                  <a:lnTo>
                    <a:pt x="379" y="85"/>
                  </a:lnTo>
                  <a:lnTo>
                    <a:pt x="383" y="87"/>
                  </a:lnTo>
                  <a:lnTo>
                    <a:pt x="385" y="89"/>
                  </a:lnTo>
                  <a:lnTo>
                    <a:pt x="387" y="93"/>
                  </a:lnTo>
                  <a:lnTo>
                    <a:pt x="387" y="99"/>
                  </a:lnTo>
                  <a:lnTo>
                    <a:pt x="383" y="107"/>
                  </a:lnTo>
                  <a:lnTo>
                    <a:pt x="376" y="116"/>
                  </a:lnTo>
                  <a:lnTo>
                    <a:pt x="376" y="116"/>
                  </a:lnTo>
                  <a:lnTo>
                    <a:pt x="366" y="128"/>
                  </a:lnTo>
                  <a:lnTo>
                    <a:pt x="354" y="138"/>
                  </a:lnTo>
                  <a:lnTo>
                    <a:pt x="335" y="157"/>
                  </a:lnTo>
                  <a:lnTo>
                    <a:pt x="327" y="165"/>
                  </a:lnTo>
                  <a:lnTo>
                    <a:pt x="325" y="172"/>
                  </a:lnTo>
                  <a:lnTo>
                    <a:pt x="325" y="176"/>
                  </a:lnTo>
                  <a:lnTo>
                    <a:pt x="327" y="178"/>
                  </a:lnTo>
                  <a:lnTo>
                    <a:pt x="337" y="186"/>
                  </a:lnTo>
                  <a:lnTo>
                    <a:pt x="337" y="186"/>
                  </a:lnTo>
                  <a:lnTo>
                    <a:pt x="349" y="192"/>
                  </a:lnTo>
                  <a:lnTo>
                    <a:pt x="360" y="196"/>
                  </a:lnTo>
                  <a:lnTo>
                    <a:pt x="377" y="199"/>
                  </a:lnTo>
                  <a:lnTo>
                    <a:pt x="389" y="203"/>
                  </a:lnTo>
                  <a:lnTo>
                    <a:pt x="391" y="205"/>
                  </a:lnTo>
                  <a:lnTo>
                    <a:pt x="391" y="209"/>
                  </a:lnTo>
                  <a:lnTo>
                    <a:pt x="391" y="209"/>
                  </a:lnTo>
                  <a:lnTo>
                    <a:pt x="391" y="221"/>
                  </a:lnTo>
                  <a:lnTo>
                    <a:pt x="391" y="236"/>
                  </a:lnTo>
                  <a:lnTo>
                    <a:pt x="389" y="254"/>
                  </a:lnTo>
                  <a:lnTo>
                    <a:pt x="387" y="261"/>
                  </a:lnTo>
                  <a:lnTo>
                    <a:pt x="383" y="271"/>
                  </a:lnTo>
                  <a:lnTo>
                    <a:pt x="383" y="271"/>
                  </a:lnTo>
                  <a:lnTo>
                    <a:pt x="376" y="292"/>
                  </a:lnTo>
                  <a:lnTo>
                    <a:pt x="368" y="317"/>
                  </a:lnTo>
                  <a:lnTo>
                    <a:pt x="364" y="333"/>
                  </a:lnTo>
                  <a:lnTo>
                    <a:pt x="364" y="350"/>
                  </a:lnTo>
                  <a:lnTo>
                    <a:pt x="364" y="368"/>
                  </a:lnTo>
                  <a:lnTo>
                    <a:pt x="368" y="387"/>
                  </a:lnTo>
                  <a:lnTo>
                    <a:pt x="368" y="387"/>
                  </a:lnTo>
                  <a:lnTo>
                    <a:pt x="377" y="420"/>
                  </a:lnTo>
                  <a:lnTo>
                    <a:pt x="385" y="441"/>
                  </a:lnTo>
                  <a:lnTo>
                    <a:pt x="389" y="460"/>
                  </a:lnTo>
                  <a:lnTo>
                    <a:pt x="391" y="480"/>
                  </a:lnTo>
                  <a:lnTo>
                    <a:pt x="391" y="480"/>
                  </a:lnTo>
                  <a:lnTo>
                    <a:pt x="393" y="516"/>
                  </a:lnTo>
                  <a:lnTo>
                    <a:pt x="391" y="522"/>
                  </a:lnTo>
                  <a:lnTo>
                    <a:pt x="389" y="528"/>
                  </a:lnTo>
                  <a:lnTo>
                    <a:pt x="387" y="532"/>
                  </a:lnTo>
                  <a:lnTo>
                    <a:pt x="383" y="534"/>
                  </a:lnTo>
                  <a:lnTo>
                    <a:pt x="383" y="534"/>
                  </a:lnTo>
                  <a:lnTo>
                    <a:pt x="376" y="536"/>
                  </a:lnTo>
                  <a:lnTo>
                    <a:pt x="370" y="540"/>
                  </a:lnTo>
                  <a:lnTo>
                    <a:pt x="366" y="543"/>
                  </a:lnTo>
                  <a:lnTo>
                    <a:pt x="360" y="557"/>
                  </a:lnTo>
                  <a:lnTo>
                    <a:pt x="360" y="557"/>
                  </a:lnTo>
                  <a:lnTo>
                    <a:pt x="352" y="580"/>
                  </a:lnTo>
                  <a:lnTo>
                    <a:pt x="345" y="607"/>
                  </a:lnTo>
                  <a:lnTo>
                    <a:pt x="329" y="665"/>
                  </a:lnTo>
                  <a:lnTo>
                    <a:pt x="329" y="665"/>
                  </a:lnTo>
                  <a:lnTo>
                    <a:pt x="325" y="677"/>
                  </a:lnTo>
                  <a:lnTo>
                    <a:pt x="320" y="692"/>
                  </a:lnTo>
                  <a:lnTo>
                    <a:pt x="306" y="719"/>
                  </a:lnTo>
                  <a:lnTo>
                    <a:pt x="293" y="744"/>
                  </a:lnTo>
                  <a:lnTo>
                    <a:pt x="283" y="758"/>
                  </a:lnTo>
                  <a:lnTo>
                    <a:pt x="283" y="758"/>
                  </a:lnTo>
                  <a:lnTo>
                    <a:pt x="279" y="760"/>
                  </a:lnTo>
                  <a:lnTo>
                    <a:pt x="275" y="760"/>
                  </a:lnTo>
                  <a:lnTo>
                    <a:pt x="271" y="762"/>
                  </a:lnTo>
                  <a:lnTo>
                    <a:pt x="268" y="764"/>
                  </a:lnTo>
                  <a:lnTo>
                    <a:pt x="264" y="768"/>
                  </a:lnTo>
                  <a:lnTo>
                    <a:pt x="262" y="775"/>
                  </a:lnTo>
                  <a:lnTo>
                    <a:pt x="260" y="787"/>
                  </a:lnTo>
                  <a:lnTo>
                    <a:pt x="260" y="804"/>
                  </a:lnTo>
                  <a:lnTo>
                    <a:pt x="260" y="804"/>
                  </a:lnTo>
                  <a:lnTo>
                    <a:pt x="260" y="824"/>
                  </a:lnTo>
                  <a:lnTo>
                    <a:pt x="260" y="837"/>
                  </a:lnTo>
                  <a:lnTo>
                    <a:pt x="258" y="859"/>
                  </a:lnTo>
                  <a:lnTo>
                    <a:pt x="258" y="866"/>
                  </a:lnTo>
                  <a:lnTo>
                    <a:pt x="262" y="870"/>
                  </a:lnTo>
                  <a:lnTo>
                    <a:pt x="266" y="874"/>
                  </a:lnTo>
                  <a:lnTo>
                    <a:pt x="275" y="874"/>
                  </a:lnTo>
                  <a:lnTo>
                    <a:pt x="275" y="874"/>
                  </a:lnTo>
                  <a:lnTo>
                    <a:pt x="314" y="872"/>
                  </a:lnTo>
                  <a:lnTo>
                    <a:pt x="327" y="876"/>
                  </a:lnTo>
                  <a:lnTo>
                    <a:pt x="333" y="878"/>
                  </a:lnTo>
                  <a:lnTo>
                    <a:pt x="337" y="882"/>
                  </a:lnTo>
                  <a:lnTo>
                    <a:pt x="337" y="882"/>
                  </a:lnTo>
                  <a:lnTo>
                    <a:pt x="347" y="891"/>
                  </a:lnTo>
                  <a:lnTo>
                    <a:pt x="351" y="897"/>
                  </a:lnTo>
                  <a:lnTo>
                    <a:pt x="356" y="899"/>
                  </a:lnTo>
                  <a:lnTo>
                    <a:pt x="360" y="899"/>
                  </a:lnTo>
                  <a:lnTo>
                    <a:pt x="364" y="895"/>
                  </a:lnTo>
                  <a:lnTo>
                    <a:pt x="366" y="888"/>
                  </a:lnTo>
                  <a:lnTo>
                    <a:pt x="368" y="874"/>
                  </a:lnTo>
                  <a:lnTo>
                    <a:pt x="368" y="874"/>
                  </a:lnTo>
                  <a:lnTo>
                    <a:pt x="370" y="857"/>
                  </a:lnTo>
                  <a:lnTo>
                    <a:pt x="374" y="837"/>
                  </a:lnTo>
                  <a:lnTo>
                    <a:pt x="383" y="799"/>
                  </a:lnTo>
                  <a:lnTo>
                    <a:pt x="399" y="758"/>
                  </a:lnTo>
                  <a:lnTo>
                    <a:pt x="399" y="758"/>
                  </a:lnTo>
                  <a:lnTo>
                    <a:pt x="420" y="772"/>
                  </a:lnTo>
                  <a:lnTo>
                    <a:pt x="468" y="799"/>
                  </a:lnTo>
                  <a:lnTo>
                    <a:pt x="495" y="814"/>
                  </a:lnTo>
                  <a:lnTo>
                    <a:pt x="522" y="826"/>
                  </a:lnTo>
                  <a:lnTo>
                    <a:pt x="543" y="833"/>
                  </a:lnTo>
                  <a:lnTo>
                    <a:pt x="553" y="835"/>
                  </a:lnTo>
                  <a:lnTo>
                    <a:pt x="561" y="835"/>
                  </a:lnTo>
                  <a:lnTo>
                    <a:pt x="561" y="835"/>
                  </a:lnTo>
                  <a:lnTo>
                    <a:pt x="576" y="830"/>
                  </a:lnTo>
                  <a:lnTo>
                    <a:pt x="597" y="816"/>
                  </a:lnTo>
                  <a:lnTo>
                    <a:pt x="618" y="801"/>
                  </a:lnTo>
                  <a:lnTo>
                    <a:pt x="642" y="781"/>
                  </a:lnTo>
                  <a:lnTo>
                    <a:pt x="682" y="750"/>
                  </a:lnTo>
                  <a:lnTo>
                    <a:pt x="699" y="735"/>
                  </a:lnTo>
                  <a:lnTo>
                    <a:pt x="699" y="735"/>
                  </a:lnTo>
                  <a:lnTo>
                    <a:pt x="705" y="750"/>
                  </a:lnTo>
                  <a:lnTo>
                    <a:pt x="717" y="783"/>
                  </a:lnTo>
                  <a:lnTo>
                    <a:pt x="724" y="801"/>
                  </a:lnTo>
                  <a:lnTo>
                    <a:pt x="732" y="812"/>
                  </a:lnTo>
                  <a:lnTo>
                    <a:pt x="740" y="820"/>
                  </a:lnTo>
                  <a:lnTo>
                    <a:pt x="744" y="822"/>
                  </a:lnTo>
                  <a:lnTo>
                    <a:pt x="746" y="820"/>
                  </a:lnTo>
                  <a:lnTo>
                    <a:pt x="746" y="820"/>
                  </a:lnTo>
                  <a:lnTo>
                    <a:pt x="753" y="808"/>
                  </a:lnTo>
                  <a:lnTo>
                    <a:pt x="759" y="799"/>
                  </a:lnTo>
                  <a:lnTo>
                    <a:pt x="763" y="791"/>
                  </a:lnTo>
                  <a:lnTo>
                    <a:pt x="767" y="789"/>
                  </a:lnTo>
                  <a:lnTo>
                    <a:pt x="769" y="789"/>
                  </a:lnTo>
                  <a:lnTo>
                    <a:pt x="769" y="789"/>
                  </a:lnTo>
                  <a:lnTo>
                    <a:pt x="792" y="787"/>
                  </a:lnTo>
                  <a:lnTo>
                    <a:pt x="803" y="785"/>
                  </a:lnTo>
                  <a:lnTo>
                    <a:pt x="807" y="783"/>
                  </a:lnTo>
                  <a:lnTo>
                    <a:pt x="807" y="781"/>
                  </a:lnTo>
                  <a:lnTo>
                    <a:pt x="807" y="781"/>
                  </a:lnTo>
                  <a:lnTo>
                    <a:pt x="722" y="580"/>
                  </a:lnTo>
                  <a:lnTo>
                    <a:pt x="722" y="580"/>
                  </a:lnTo>
                  <a:lnTo>
                    <a:pt x="695" y="547"/>
                  </a:lnTo>
                  <a:lnTo>
                    <a:pt x="661" y="503"/>
                  </a:lnTo>
                  <a:lnTo>
                    <a:pt x="661" y="503"/>
                  </a:lnTo>
                  <a:lnTo>
                    <a:pt x="643" y="480"/>
                  </a:lnTo>
                  <a:lnTo>
                    <a:pt x="634" y="466"/>
                  </a:lnTo>
                  <a:lnTo>
                    <a:pt x="630" y="456"/>
                  </a:lnTo>
                  <a:lnTo>
                    <a:pt x="630" y="456"/>
                  </a:lnTo>
                  <a:lnTo>
                    <a:pt x="630" y="443"/>
                  </a:lnTo>
                  <a:lnTo>
                    <a:pt x="632" y="426"/>
                  </a:lnTo>
                  <a:lnTo>
                    <a:pt x="634" y="408"/>
                  </a:lnTo>
                  <a:lnTo>
                    <a:pt x="632" y="400"/>
                  </a:lnTo>
                  <a:lnTo>
                    <a:pt x="630" y="395"/>
                  </a:lnTo>
                  <a:lnTo>
                    <a:pt x="630" y="395"/>
                  </a:lnTo>
                  <a:lnTo>
                    <a:pt x="620" y="371"/>
                  </a:lnTo>
                  <a:lnTo>
                    <a:pt x="609" y="331"/>
                  </a:lnTo>
                  <a:lnTo>
                    <a:pt x="591" y="279"/>
                  </a:lnTo>
                  <a:lnTo>
                    <a:pt x="591" y="279"/>
                  </a:lnTo>
                  <a:lnTo>
                    <a:pt x="586" y="263"/>
                  </a:lnTo>
                  <a:lnTo>
                    <a:pt x="582" y="250"/>
                  </a:lnTo>
                  <a:lnTo>
                    <a:pt x="582" y="244"/>
                  </a:lnTo>
                  <a:lnTo>
                    <a:pt x="584" y="240"/>
                  </a:lnTo>
                  <a:lnTo>
                    <a:pt x="584" y="240"/>
                  </a:lnTo>
                  <a:lnTo>
                    <a:pt x="597" y="217"/>
                  </a:lnTo>
                  <a:lnTo>
                    <a:pt x="607" y="194"/>
                  </a:lnTo>
                  <a:lnTo>
                    <a:pt x="607" y="194"/>
                  </a:lnTo>
                  <a:lnTo>
                    <a:pt x="607" y="190"/>
                  </a:lnTo>
                  <a:lnTo>
                    <a:pt x="605" y="186"/>
                  </a:lnTo>
                  <a:lnTo>
                    <a:pt x="593" y="174"/>
                  </a:lnTo>
                  <a:lnTo>
                    <a:pt x="582" y="165"/>
                  </a:lnTo>
                  <a:lnTo>
                    <a:pt x="568" y="155"/>
                  </a:lnTo>
                  <a:lnTo>
                    <a:pt x="568" y="155"/>
                  </a:lnTo>
                  <a:lnTo>
                    <a:pt x="543" y="136"/>
                  </a:lnTo>
                  <a:lnTo>
                    <a:pt x="530" y="124"/>
                  </a:lnTo>
                  <a:lnTo>
                    <a:pt x="530" y="124"/>
                  </a:lnTo>
                  <a:lnTo>
                    <a:pt x="534" y="114"/>
                  </a:lnTo>
                  <a:lnTo>
                    <a:pt x="537" y="101"/>
                  </a:lnTo>
                  <a:lnTo>
                    <a:pt x="537" y="101"/>
                  </a:lnTo>
                  <a:lnTo>
                    <a:pt x="541" y="99"/>
                  </a:lnTo>
                  <a:lnTo>
                    <a:pt x="547" y="95"/>
                  </a:lnTo>
                  <a:lnTo>
                    <a:pt x="570" y="89"/>
                  </a:lnTo>
                  <a:lnTo>
                    <a:pt x="622" y="78"/>
                  </a:lnTo>
                  <a:lnTo>
                    <a:pt x="622" y="78"/>
                  </a:lnTo>
                  <a:lnTo>
                    <a:pt x="642" y="72"/>
                  </a:lnTo>
                  <a:lnTo>
                    <a:pt x="657" y="66"/>
                  </a:lnTo>
                  <a:lnTo>
                    <a:pt x="663" y="64"/>
                  </a:lnTo>
                  <a:lnTo>
                    <a:pt x="669" y="64"/>
                  </a:lnTo>
                  <a:lnTo>
                    <a:pt x="672" y="66"/>
                  </a:lnTo>
                  <a:lnTo>
                    <a:pt x="676" y="70"/>
                  </a:lnTo>
                  <a:lnTo>
                    <a:pt x="676" y="70"/>
                  </a:lnTo>
                  <a:lnTo>
                    <a:pt x="684" y="83"/>
                  </a:lnTo>
                  <a:lnTo>
                    <a:pt x="695" y="101"/>
                  </a:lnTo>
                  <a:lnTo>
                    <a:pt x="707" y="118"/>
                  </a:lnTo>
                  <a:lnTo>
                    <a:pt x="715" y="132"/>
                  </a:lnTo>
                  <a:lnTo>
                    <a:pt x="715" y="132"/>
                  </a:lnTo>
                  <a:lnTo>
                    <a:pt x="717" y="136"/>
                  </a:lnTo>
                  <a:lnTo>
                    <a:pt x="722" y="138"/>
                  </a:lnTo>
                  <a:lnTo>
                    <a:pt x="736" y="141"/>
                  </a:lnTo>
                  <a:lnTo>
                    <a:pt x="744" y="143"/>
                  </a:lnTo>
                  <a:lnTo>
                    <a:pt x="751" y="147"/>
                  </a:lnTo>
                  <a:lnTo>
                    <a:pt x="759" y="153"/>
                  </a:lnTo>
                  <a:lnTo>
                    <a:pt x="769" y="163"/>
                  </a:lnTo>
                  <a:lnTo>
                    <a:pt x="769" y="163"/>
                  </a:lnTo>
                  <a:lnTo>
                    <a:pt x="775" y="172"/>
                  </a:lnTo>
                  <a:lnTo>
                    <a:pt x="778" y="180"/>
                  </a:lnTo>
                  <a:lnTo>
                    <a:pt x="778" y="186"/>
                  </a:lnTo>
                  <a:lnTo>
                    <a:pt x="778" y="192"/>
                  </a:lnTo>
                  <a:lnTo>
                    <a:pt x="778" y="196"/>
                  </a:lnTo>
                  <a:lnTo>
                    <a:pt x="780" y="199"/>
                  </a:lnTo>
                  <a:lnTo>
                    <a:pt x="788" y="203"/>
                  </a:lnTo>
                  <a:lnTo>
                    <a:pt x="800" y="209"/>
                  </a:lnTo>
                  <a:lnTo>
                    <a:pt x="800" y="209"/>
                  </a:lnTo>
                  <a:lnTo>
                    <a:pt x="830" y="219"/>
                  </a:lnTo>
                  <a:lnTo>
                    <a:pt x="863" y="228"/>
                  </a:lnTo>
                  <a:lnTo>
                    <a:pt x="879" y="234"/>
                  </a:lnTo>
                  <a:lnTo>
                    <a:pt x="892" y="240"/>
                  </a:lnTo>
                  <a:lnTo>
                    <a:pt x="904" y="246"/>
                  </a:lnTo>
                  <a:lnTo>
                    <a:pt x="915" y="255"/>
                  </a:lnTo>
                  <a:lnTo>
                    <a:pt x="915" y="255"/>
                  </a:lnTo>
                  <a:lnTo>
                    <a:pt x="952" y="292"/>
                  </a:lnTo>
                  <a:lnTo>
                    <a:pt x="965" y="302"/>
                  </a:lnTo>
                  <a:lnTo>
                    <a:pt x="969" y="304"/>
                  </a:lnTo>
                  <a:lnTo>
                    <a:pt x="969" y="302"/>
                  </a:lnTo>
                  <a:lnTo>
                    <a:pt x="969" y="302"/>
                  </a:lnTo>
                  <a:lnTo>
                    <a:pt x="969" y="288"/>
                  </a:lnTo>
                  <a:lnTo>
                    <a:pt x="973" y="263"/>
                  </a:lnTo>
                  <a:lnTo>
                    <a:pt x="981" y="207"/>
                  </a:lnTo>
                  <a:lnTo>
                    <a:pt x="961" y="178"/>
                  </a:lnTo>
                  <a:lnTo>
                    <a:pt x="961" y="178"/>
                  </a:lnTo>
                  <a:lnTo>
                    <a:pt x="969" y="174"/>
                  </a:lnTo>
                  <a:lnTo>
                    <a:pt x="907" y="132"/>
                  </a:lnTo>
                  <a:lnTo>
                    <a:pt x="907" y="132"/>
                  </a:lnTo>
                  <a:lnTo>
                    <a:pt x="881" y="109"/>
                  </a:lnTo>
                  <a:lnTo>
                    <a:pt x="846" y="78"/>
                  </a:lnTo>
                  <a:lnTo>
                    <a:pt x="846" y="78"/>
                  </a:lnTo>
                  <a:lnTo>
                    <a:pt x="836" y="72"/>
                  </a:lnTo>
                  <a:lnTo>
                    <a:pt x="823" y="66"/>
                  </a:lnTo>
                  <a:lnTo>
                    <a:pt x="807" y="62"/>
                  </a:lnTo>
                  <a:lnTo>
                    <a:pt x="732" y="27"/>
                  </a:lnTo>
                  <a:lnTo>
                    <a:pt x="730" y="31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25">
              <a:extLst>
                <a:ext uri="{FF2B5EF4-FFF2-40B4-BE49-F238E27FC236}">
                  <a16:creationId xmlns:a16="http://schemas.microsoft.com/office/drawing/2014/main" id="{6B07DCCA-4E64-4C3A-83C2-C252FE501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913" y="1743075"/>
              <a:ext cx="482600" cy="273050"/>
            </a:xfrm>
            <a:custGeom>
              <a:avLst/>
              <a:gdLst>
                <a:gd name="T0" fmla="*/ 23 w 304"/>
                <a:gd name="T1" fmla="*/ 2 h 172"/>
                <a:gd name="T2" fmla="*/ 4 w 304"/>
                <a:gd name="T3" fmla="*/ 31 h 172"/>
                <a:gd name="T4" fmla="*/ 0 w 304"/>
                <a:gd name="T5" fmla="*/ 40 h 172"/>
                <a:gd name="T6" fmla="*/ 0 w 304"/>
                <a:gd name="T7" fmla="*/ 56 h 172"/>
                <a:gd name="T8" fmla="*/ 0 w 304"/>
                <a:gd name="T9" fmla="*/ 71 h 172"/>
                <a:gd name="T10" fmla="*/ 0 w 304"/>
                <a:gd name="T11" fmla="*/ 79 h 172"/>
                <a:gd name="T12" fmla="*/ 15 w 304"/>
                <a:gd name="T13" fmla="*/ 98 h 172"/>
                <a:gd name="T14" fmla="*/ 31 w 304"/>
                <a:gd name="T15" fmla="*/ 110 h 172"/>
                <a:gd name="T16" fmla="*/ 91 w 304"/>
                <a:gd name="T17" fmla="*/ 139 h 172"/>
                <a:gd name="T18" fmla="*/ 127 w 304"/>
                <a:gd name="T19" fmla="*/ 160 h 172"/>
                <a:gd name="T20" fmla="*/ 131 w 304"/>
                <a:gd name="T21" fmla="*/ 164 h 172"/>
                <a:gd name="T22" fmla="*/ 143 w 304"/>
                <a:gd name="T23" fmla="*/ 170 h 172"/>
                <a:gd name="T24" fmla="*/ 175 w 304"/>
                <a:gd name="T25" fmla="*/ 172 h 172"/>
                <a:gd name="T26" fmla="*/ 195 w 304"/>
                <a:gd name="T27" fmla="*/ 168 h 172"/>
                <a:gd name="T28" fmla="*/ 200 w 304"/>
                <a:gd name="T29" fmla="*/ 164 h 172"/>
                <a:gd name="T30" fmla="*/ 222 w 304"/>
                <a:gd name="T31" fmla="*/ 141 h 172"/>
                <a:gd name="T32" fmla="*/ 254 w 304"/>
                <a:gd name="T33" fmla="*/ 118 h 172"/>
                <a:gd name="T34" fmla="*/ 281 w 304"/>
                <a:gd name="T35" fmla="*/ 97 h 172"/>
                <a:gd name="T36" fmla="*/ 289 w 304"/>
                <a:gd name="T37" fmla="*/ 87 h 172"/>
                <a:gd name="T38" fmla="*/ 293 w 304"/>
                <a:gd name="T39" fmla="*/ 71 h 172"/>
                <a:gd name="T40" fmla="*/ 295 w 304"/>
                <a:gd name="T41" fmla="*/ 64 h 172"/>
                <a:gd name="T42" fmla="*/ 301 w 304"/>
                <a:gd name="T43" fmla="*/ 46 h 172"/>
                <a:gd name="T44" fmla="*/ 304 w 304"/>
                <a:gd name="T45" fmla="*/ 37 h 172"/>
                <a:gd name="T46" fmla="*/ 301 w 304"/>
                <a:gd name="T47" fmla="*/ 25 h 172"/>
                <a:gd name="T48" fmla="*/ 295 w 304"/>
                <a:gd name="T49" fmla="*/ 19 h 172"/>
                <a:gd name="T50" fmla="*/ 281 w 304"/>
                <a:gd name="T51" fmla="*/ 8 h 172"/>
                <a:gd name="T52" fmla="*/ 258 w 304"/>
                <a:gd name="T53" fmla="*/ 0 h 172"/>
                <a:gd name="T54" fmla="*/ 247 w 304"/>
                <a:gd name="T55" fmla="*/ 2 h 172"/>
                <a:gd name="T56" fmla="*/ 229 w 304"/>
                <a:gd name="T57" fmla="*/ 13 h 172"/>
                <a:gd name="T58" fmla="*/ 200 w 304"/>
                <a:gd name="T59" fmla="*/ 25 h 172"/>
                <a:gd name="T60" fmla="*/ 193 w 304"/>
                <a:gd name="T61" fmla="*/ 27 h 172"/>
                <a:gd name="T62" fmla="*/ 177 w 304"/>
                <a:gd name="T63" fmla="*/ 35 h 172"/>
                <a:gd name="T64" fmla="*/ 166 w 304"/>
                <a:gd name="T65" fmla="*/ 37 h 172"/>
                <a:gd name="T66" fmla="*/ 146 w 304"/>
                <a:gd name="T67" fmla="*/ 33 h 172"/>
                <a:gd name="T68" fmla="*/ 73 w 304"/>
                <a:gd name="T69" fmla="*/ 13 h 172"/>
                <a:gd name="T70" fmla="*/ 23 w 304"/>
                <a:gd name="T71" fmla="*/ 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4" h="172">
                  <a:moveTo>
                    <a:pt x="23" y="2"/>
                  </a:moveTo>
                  <a:lnTo>
                    <a:pt x="23" y="2"/>
                  </a:lnTo>
                  <a:lnTo>
                    <a:pt x="12" y="17"/>
                  </a:lnTo>
                  <a:lnTo>
                    <a:pt x="4" y="31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9"/>
                  </a:lnTo>
                  <a:lnTo>
                    <a:pt x="6" y="89"/>
                  </a:lnTo>
                  <a:lnTo>
                    <a:pt x="15" y="98"/>
                  </a:lnTo>
                  <a:lnTo>
                    <a:pt x="31" y="110"/>
                  </a:lnTo>
                  <a:lnTo>
                    <a:pt x="31" y="110"/>
                  </a:lnTo>
                  <a:lnTo>
                    <a:pt x="58" y="124"/>
                  </a:lnTo>
                  <a:lnTo>
                    <a:pt x="91" y="139"/>
                  </a:lnTo>
                  <a:lnTo>
                    <a:pt x="118" y="155"/>
                  </a:lnTo>
                  <a:lnTo>
                    <a:pt x="127" y="160"/>
                  </a:lnTo>
                  <a:lnTo>
                    <a:pt x="131" y="164"/>
                  </a:lnTo>
                  <a:lnTo>
                    <a:pt x="131" y="164"/>
                  </a:lnTo>
                  <a:lnTo>
                    <a:pt x="135" y="166"/>
                  </a:lnTo>
                  <a:lnTo>
                    <a:pt x="143" y="170"/>
                  </a:lnTo>
                  <a:lnTo>
                    <a:pt x="164" y="172"/>
                  </a:lnTo>
                  <a:lnTo>
                    <a:pt x="175" y="172"/>
                  </a:lnTo>
                  <a:lnTo>
                    <a:pt x="187" y="170"/>
                  </a:lnTo>
                  <a:lnTo>
                    <a:pt x="195" y="168"/>
                  </a:lnTo>
                  <a:lnTo>
                    <a:pt x="200" y="164"/>
                  </a:lnTo>
                  <a:lnTo>
                    <a:pt x="200" y="164"/>
                  </a:lnTo>
                  <a:lnTo>
                    <a:pt x="210" y="155"/>
                  </a:lnTo>
                  <a:lnTo>
                    <a:pt x="222" y="141"/>
                  </a:lnTo>
                  <a:lnTo>
                    <a:pt x="254" y="118"/>
                  </a:lnTo>
                  <a:lnTo>
                    <a:pt x="254" y="118"/>
                  </a:lnTo>
                  <a:lnTo>
                    <a:pt x="268" y="108"/>
                  </a:lnTo>
                  <a:lnTo>
                    <a:pt x="281" y="97"/>
                  </a:lnTo>
                  <a:lnTo>
                    <a:pt x="285" y="93"/>
                  </a:lnTo>
                  <a:lnTo>
                    <a:pt x="289" y="87"/>
                  </a:lnTo>
                  <a:lnTo>
                    <a:pt x="291" y="79"/>
                  </a:lnTo>
                  <a:lnTo>
                    <a:pt x="293" y="71"/>
                  </a:lnTo>
                  <a:lnTo>
                    <a:pt x="293" y="71"/>
                  </a:lnTo>
                  <a:lnTo>
                    <a:pt x="295" y="64"/>
                  </a:lnTo>
                  <a:lnTo>
                    <a:pt x="297" y="56"/>
                  </a:lnTo>
                  <a:lnTo>
                    <a:pt x="301" y="46"/>
                  </a:lnTo>
                  <a:lnTo>
                    <a:pt x="303" y="42"/>
                  </a:lnTo>
                  <a:lnTo>
                    <a:pt x="304" y="37"/>
                  </a:lnTo>
                  <a:lnTo>
                    <a:pt x="303" y="31"/>
                  </a:lnTo>
                  <a:lnTo>
                    <a:pt x="301" y="25"/>
                  </a:lnTo>
                  <a:lnTo>
                    <a:pt x="301" y="25"/>
                  </a:lnTo>
                  <a:lnTo>
                    <a:pt x="295" y="19"/>
                  </a:lnTo>
                  <a:lnTo>
                    <a:pt x="289" y="13"/>
                  </a:lnTo>
                  <a:lnTo>
                    <a:pt x="281" y="8"/>
                  </a:lnTo>
                  <a:lnTo>
                    <a:pt x="274" y="4"/>
                  </a:lnTo>
                  <a:lnTo>
                    <a:pt x="258" y="0"/>
                  </a:lnTo>
                  <a:lnTo>
                    <a:pt x="252" y="0"/>
                  </a:lnTo>
                  <a:lnTo>
                    <a:pt x="247" y="2"/>
                  </a:lnTo>
                  <a:lnTo>
                    <a:pt x="247" y="2"/>
                  </a:lnTo>
                  <a:lnTo>
                    <a:pt x="229" y="13"/>
                  </a:lnTo>
                  <a:lnTo>
                    <a:pt x="218" y="19"/>
                  </a:lnTo>
                  <a:lnTo>
                    <a:pt x="200" y="25"/>
                  </a:lnTo>
                  <a:lnTo>
                    <a:pt x="200" y="25"/>
                  </a:lnTo>
                  <a:lnTo>
                    <a:pt x="193" y="27"/>
                  </a:lnTo>
                  <a:lnTo>
                    <a:pt x="185" y="31"/>
                  </a:lnTo>
                  <a:lnTo>
                    <a:pt x="177" y="35"/>
                  </a:lnTo>
                  <a:lnTo>
                    <a:pt x="172" y="37"/>
                  </a:lnTo>
                  <a:lnTo>
                    <a:pt x="166" y="37"/>
                  </a:lnTo>
                  <a:lnTo>
                    <a:pt x="158" y="35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73" y="13"/>
                  </a:lnTo>
                  <a:lnTo>
                    <a:pt x="23" y="2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26">
              <a:extLst>
                <a:ext uri="{FF2B5EF4-FFF2-40B4-BE49-F238E27FC236}">
                  <a16:creationId xmlns:a16="http://schemas.microsoft.com/office/drawing/2014/main" id="{194F1298-6334-4F21-A8F1-8C9D80C13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725" y="1831975"/>
              <a:ext cx="150813" cy="122238"/>
            </a:xfrm>
            <a:custGeom>
              <a:avLst/>
              <a:gdLst>
                <a:gd name="T0" fmla="*/ 0 w 95"/>
                <a:gd name="T1" fmla="*/ 0 h 77"/>
                <a:gd name="T2" fmla="*/ 0 w 95"/>
                <a:gd name="T3" fmla="*/ 0 h 77"/>
                <a:gd name="T4" fmla="*/ 8 w 95"/>
                <a:gd name="T5" fmla="*/ 15 h 77"/>
                <a:gd name="T6" fmla="*/ 16 w 95"/>
                <a:gd name="T7" fmla="*/ 27 h 77"/>
                <a:gd name="T8" fmla="*/ 24 w 95"/>
                <a:gd name="T9" fmla="*/ 39 h 77"/>
                <a:gd name="T10" fmla="*/ 24 w 95"/>
                <a:gd name="T11" fmla="*/ 39 h 77"/>
                <a:gd name="T12" fmla="*/ 39 w 95"/>
                <a:gd name="T13" fmla="*/ 50 h 77"/>
                <a:gd name="T14" fmla="*/ 62 w 95"/>
                <a:gd name="T15" fmla="*/ 62 h 77"/>
                <a:gd name="T16" fmla="*/ 93 w 95"/>
                <a:gd name="T17" fmla="*/ 77 h 77"/>
                <a:gd name="T18" fmla="*/ 93 w 95"/>
                <a:gd name="T19" fmla="*/ 77 h 77"/>
                <a:gd name="T20" fmla="*/ 95 w 95"/>
                <a:gd name="T21" fmla="*/ 64 h 77"/>
                <a:gd name="T22" fmla="*/ 95 w 95"/>
                <a:gd name="T23" fmla="*/ 54 h 77"/>
                <a:gd name="T24" fmla="*/ 95 w 95"/>
                <a:gd name="T25" fmla="*/ 50 h 77"/>
                <a:gd name="T26" fmla="*/ 93 w 95"/>
                <a:gd name="T27" fmla="*/ 46 h 77"/>
                <a:gd name="T28" fmla="*/ 93 w 95"/>
                <a:gd name="T29" fmla="*/ 46 h 77"/>
                <a:gd name="T30" fmla="*/ 87 w 95"/>
                <a:gd name="T31" fmla="*/ 41 h 77"/>
                <a:gd name="T32" fmla="*/ 79 w 95"/>
                <a:gd name="T33" fmla="*/ 35 h 77"/>
                <a:gd name="T34" fmla="*/ 68 w 95"/>
                <a:gd name="T35" fmla="*/ 29 h 77"/>
                <a:gd name="T36" fmla="*/ 54 w 95"/>
                <a:gd name="T37" fmla="*/ 23 h 77"/>
                <a:gd name="T38" fmla="*/ 54 w 95"/>
                <a:gd name="T39" fmla="*/ 23 h 77"/>
                <a:gd name="T40" fmla="*/ 20 w 95"/>
                <a:gd name="T41" fmla="*/ 10 h 77"/>
                <a:gd name="T42" fmla="*/ 0 w 95"/>
                <a:gd name="T43" fmla="*/ 0 h 77"/>
                <a:gd name="T44" fmla="*/ 0 w 95"/>
                <a:gd name="T4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77">
                  <a:moveTo>
                    <a:pt x="0" y="0"/>
                  </a:moveTo>
                  <a:lnTo>
                    <a:pt x="0" y="0"/>
                  </a:lnTo>
                  <a:lnTo>
                    <a:pt x="8" y="15"/>
                  </a:lnTo>
                  <a:lnTo>
                    <a:pt x="16" y="27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39" y="50"/>
                  </a:lnTo>
                  <a:lnTo>
                    <a:pt x="62" y="62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95" y="64"/>
                  </a:lnTo>
                  <a:lnTo>
                    <a:pt x="95" y="54"/>
                  </a:lnTo>
                  <a:lnTo>
                    <a:pt x="95" y="50"/>
                  </a:lnTo>
                  <a:lnTo>
                    <a:pt x="93" y="46"/>
                  </a:lnTo>
                  <a:lnTo>
                    <a:pt x="93" y="46"/>
                  </a:lnTo>
                  <a:lnTo>
                    <a:pt x="87" y="41"/>
                  </a:lnTo>
                  <a:lnTo>
                    <a:pt x="79" y="35"/>
                  </a:lnTo>
                  <a:lnTo>
                    <a:pt x="68" y="29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2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27">
              <a:extLst>
                <a:ext uri="{FF2B5EF4-FFF2-40B4-BE49-F238E27FC236}">
                  <a16:creationId xmlns:a16="http://schemas.microsoft.com/office/drawing/2014/main" id="{F3FA13CC-5F25-46D8-B864-AC8292CAE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125" y="1819275"/>
              <a:ext cx="138113" cy="147638"/>
            </a:xfrm>
            <a:custGeom>
              <a:avLst/>
              <a:gdLst>
                <a:gd name="T0" fmla="*/ 87 w 87"/>
                <a:gd name="T1" fmla="*/ 0 h 93"/>
                <a:gd name="T2" fmla="*/ 87 w 87"/>
                <a:gd name="T3" fmla="*/ 0 h 93"/>
                <a:gd name="T4" fmla="*/ 85 w 87"/>
                <a:gd name="T5" fmla="*/ 14 h 93"/>
                <a:gd name="T6" fmla="*/ 81 w 87"/>
                <a:gd name="T7" fmla="*/ 23 h 93"/>
                <a:gd name="T8" fmla="*/ 79 w 87"/>
                <a:gd name="T9" fmla="*/ 31 h 93"/>
                <a:gd name="T10" fmla="*/ 79 w 87"/>
                <a:gd name="T11" fmla="*/ 31 h 93"/>
                <a:gd name="T12" fmla="*/ 65 w 87"/>
                <a:gd name="T13" fmla="*/ 47 h 93"/>
                <a:gd name="T14" fmla="*/ 48 w 87"/>
                <a:gd name="T15" fmla="*/ 62 h 93"/>
                <a:gd name="T16" fmla="*/ 48 w 87"/>
                <a:gd name="T17" fmla="*/ 62 h 93"/>
                <a:gd name="T18" fmla="*/ 23 w 87"/>
                <a:gd name="T19" fmla="*/ 81 h 93"/>
                <a:gd name="T20" fmla="*/ 9 w 87"/>
                <a:gd name="T21" fmla="*/ 91 h 93"/>
                <a:gd name="T22" fmla="*/ 4 w 87"/>
                <a:gd name="T23" fmla="*/ 93 h 93"/>
                <a:gd name="T24" fmla="*/ 2 w 87"/>
                <a:gd name="T25" fmla="*/ 93 h 93"/>
                <a:gd name="T26" fmla="*/ 2 w 87"/>
                <a:gd name="T27" fmla="*/ 93 h 93"/>
                <a:gd name="T28" fmla="*/ 0 w 87"/>
                <a:gd name="T29" fmla="*/ 87 h 93"/>
                <a:gd name="T30" fmla="*/ 2 w 87"/>
                <a:gd name="T31" fmla="*/ 78 h 93"/>
                <a:gd name="T32" fmla="*/ 2 w 87"/>
                <a:gd name="T33" fmla="*/ 62 h 93"/>
                <a:gd name="T34" fmla="*/ 2 w 87"/>
                <a:gd name="T35" fmla="*/ 62 h 93"/>
                <a:gd name="T36" fmla="*/ 19 w 87"/>
                <a:gd name="T37" fmla="*/ 49 h 93"/>
                <a:gd name="T38" fmla="*/ 40 w 87"/>
                <a:gd name="T39" fmla="*/ 31 h 93"/>
                <a:gd name="T40" fmla="*/ 40 w 87"/>
                <a:gd name="T41" fmla="*/ 31 h 93"/>
                <a:gd name="T42" fmla="*/ 46 w 87"/>
                <a:gd name="T43" fmla="*/ 29 h 93"/>
                <a:gd name="T44" fmla="*/ 52 w 87"/>
                <a:gd name="T45" fmla="*/ 27 h 93"/>
                <a:gd name="T46" fmla="*/ 56 w 87"/>
                <a:gd name="T47" fmla="*/ 27 h 93"/>
                <a:gd name="T48" fmla="*/ 63 w 87"/>
                <a:gd name="T49" fmla="*/ 23 h 93"/>
                <a:gd name="T50" fmla="*/ 63 w 87"/>
                <a:gd name="T51" fmla="*/ 23 h 93"/>
                <a:gd name="T52" fmla="*/ 71 w 87"/>
                <a:gd name="T53" fmla="*/ 18 h 93"/>
                <a:gd name="T54" fmla="*/ 79 w 87"/>
                <a:gd name="T55" fmla="*/ 10 h 93"/>
                <a:gd name="T56" fmla="*/ 87 w 87"/>
                <a:gd name="T57" fmla="*/ 0 h 93"/>
                <a:gd name="T58" fmla="*/ 87 w 87"/>
                <a:gd name="T5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" h="93">
                  <a:moveTo>
                    <a:pt x="87" y="0"/>
                  </a:moveTo>
                  <a:lnTo>
                    <a:pt x="87" y="0"/>
                  </a:lnTo>
                  <a:lnTo>
                    <a:pt x="85" y="14"/>
                  </a:lnTo>
                  <a:lnTo>
                    <a:pt x="81" y="23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65" y="47"/>
                  </a:lnTo>
                  <a:lnTo>
                    <a:pt x="48" y="62"/>
                  </a:lnTo>
                  <a:lnTo>
                    <a:pt x="48" y="62"/>
                  </a:lnTo>
                  <a:lnTo>
                    <a:pt x="23" y="81"/>
                  </a:lnTo>
                  <a:lnTo>
                    <a:pt x="9" y="91"/>
                  </a:lnTo>
                  <a:lnTo>
                    <a:pt x="4" y="93"/>
                  </a:lnTo>
                  <a:lnTo>
                    <a:pt x="2" y="93"/>
                  </a:lnTo>
                  <a:lnTo>
                    <a:pt x="2" y="93"/>
                  </a:lnTo>
                  <a:lnTo>
                    <a:pt x="0" y="87"/>
                  </a:lnTo>
                  <a:lnTo>
                    <a:pt x="2" y="78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19" y="49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6" y="29"/>
                  </a:lnTo>
                  <a:lnTo>
                    <a:pt x="52" y="27"/>
                  </a:lnTo>
                  <a:lnTo>
                    <a:pt x="56" y="27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71" y="18"/>
                  </a:lnTo>
                  <a:lnTo>
                    <a:pt x="79" y="10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28">
              <a:extLst>
                <a:ext uri="{FF2B5EF4-FFF2-40B4-BE49-F238E27FC236}">
                  <a16:creationId xmlns:a16="http://schemas.microsoft.com/office/drawing/2014/main" id="{E1E9447D-8000-4580-8EAD-361D39690A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1600" y="592138"/>
              <a:ext cx="1920875" cy="1644650"/>
            </a:xfrm>
            <a:custGeom>
              <a:avLst/>
              <a:gdLst>
                <a:gd name="T0" fmla="*/ 638 w 1210"/>
                <a:gd name="T1" fmla="*/ 885 h 1036"/>
                <a:gd name="T2" fmla="*/ 393 w 1210"/>
                <a:gd name="T3" fmla="*/ 139 h 1036"/>
                <a:gd name="T4" fmla="*/ 413 w 1210"/>
                <a:gd name="T5" fmla="*/ 155 h 1036"/>
                <a:gd name="T6" fmla="*/ 521 w 1210"/>
                <a:gd name="T7" fmla="*/ 193 h 1036"/>
                <a:gd name="T8" fmla="*/ 742 w 1210"/>
                <a:gd name="T9" fmla="*/ 174 h 1036"/>
                <a:gd name="T10" fmla="*/ 632 w 1210"/>
                <a:gd name="T11" fmla="*/ 108 h 1036"/>
                <a:gd name="T12" fmla="*/ 509 w 1210"/>
                <a:gd name="T13" fmla="*/ 8 h 1036"/>
                <a:gd name="T14" fmla="*/ 794 w 1210"/>
                <a:gd name="T15" fmla="*/ 85 h 1036"/>
                <a:gd name="T16" fmla="*/ 1010 w 1210"/>
                <a:gd name="T17" fmla="*/ 294 h 1036"/>
                <a:gd name="T18" fmla="*/ 293 w 1210"/>
                <a:gd name="T19" fmla="*/ 139 h 1036"/>
                <a:gd name="T20" fmla="*/ 139 w 1210"/>
                <a:gd name="T21" fmla="*/ 286 h 1036"/>
                <a:gd name="T22" fmla="*/ 255 w 1210"/>
                <a:gd name="T23" fmla="*/ 178 h 1036"/>
                <a:gd name="T24" fmla="*/ 424 w 1210"/>
                <a:gd name="T25" fmla="*/ 209 h 1036"/>
                <a:gd name="T26" fmla="*/ 1010 w 1210"/>
                <a:gd name="T27" fmla="*/ 433 h 1036"/>
                <a:gd name="T28" fmla="*/ 1060 w 1210"/>
                <a:gd name="T29" fmla="*/ 773 h 1036"/>
                <a:gd name="T30" fmla="*/ 865 w 1210"/>
                <a:gd name="T31" fmla="*/ 238 h 1036"/>
                <a:gd name="T32" fmla="*/ 889 w 1210"/>
                <a:gd name="T33" fmla="*/ 437 h 1036"/>
                <a:gd name="T34" fmla="*/ 912 w 1210"/>
                <a:gd name="T35" fmla="*/ 423 h 1036"/>
                <a:gd name="T36" fmla="*/ 910 w 1210"/>
                <a:gd name="T37" fmla="*/ 721 h 1036"/>
                <a:gd name="T38" fmla="*/ 914 w 1210"/>
                <a:gd name="T39" fmla="*/ 885 h 1036"/>
                <a:gd name="T40" fmla="*/ 1033 w 1210"/>
                <a:gd name="T41" fmla="*/ 851 h 1036"/>
                <a:gd name="T42" fmla="*/ 948 w 1210"/>
                <a:gd name="T43" fmla="*/ 402 h 1036"/>
                <a:gd name="T44" fmla="*/ 879 w 1210"/>
                <a:gd name="T45" fmla="*/ 224 h 1036"/>
                <a:gd name="T46" fmla="*/ 825 w 1210"/>
                <a:gd name="T47" fmla="*/ 302 h 1036"/>
                <a:gd name="T48" fmla="*/ 285 w 1210"/>
                <a:gd name="T49" fmla="*/ 418 h 1036"/>
                <a:gd name="T50" fmla="*/ 208 w 1210"/>
                <a:gd name="T51" fmla="*/ 433 h 1036"/>
                <a:gd name="T52" fmla="*/ 139 w 1210"/>
                <a:gd name="T53" fmla="*/ 561 h 1036"/>
                <a:gd name="T54" fmla="*/ 293 w 1210"/>
                <a:gd name="T55" fmla="*/ 928 h 1036"/>
                <a:gd name="T56" fmla="*/ 278 w 1210"/>
                <a:gd name="T57" fmla="*/ 773 h 1036"/>
                <a:gd name="T58" fmla="*/ 199 w 1210"/>
                <a:gd name="T59" fmla="*/ 516 h 1036"/>
                <a:gd name="T60" fmla="*/ 270 w 1210"/>
                <a:gd name="T61" fmla="*/ 541 h 1036"/>
                <a:gd name="T62" fmla="*/ 212 w 1210"/>
                <a:gd name="T63" fmla="*/ 553 h 1036"/>
                <a:gd name="T64" fmla="*/ 231 w 1210"/>
                <a:gd name="T65" fmla="*/ 574 h 1036"/>
                <a:gd name="T66" fmla="*/ 307 w 1210"/>
                <a:gd name="T67" fmla="*/ 682 h 1036"/>
                <a:gd name="T68" fmla="*/ 871 w 1210"/>
                <a:gd name="T69" fmla="*/ 549 h 1036"/>
                <a:gd name="T70" fmla="*/ 925 w 1210"/>
                <a:gd name="T71" fmla="*/ 564 h 1036"/>
                <a:gd name="T72" fmla="*/ 918 w 1210"/>
                <a:gd name="T73" fmla="*/ 619 h 1036"/>
                <a:gd name="T74" fmla="*/ 519 w 1210"/>
                <a:gd name="T75" fmla="*/ 253 h 1036"/>
                <a:gd name="T76" fmla="*/ 521 w 1210"/>
                <a:gd name="T77" fmla="*/ 336 h 1036"/>
                <a:gd name="T78" fmla="*/ 565 w 1210"/>
                <a:gd name="T79" fmla="*/ 261 h 1036"/>
                <a:gd name="T80" fmla="*/ 663 w 1210"/>
                <a:gd name="T81" fmla="*/ 356 h 1036"/>
                <a:gd name="T82" fmla="*/ 547 w 1210"/>
                <a:gd name="T83" fmla="*/ 217 h 1036"/>
                <a:gd name="T84" fmla="*/ 1104 w 1210"/>
                <a:gd name="T85" fmla="*/ 825 h 1036"/>
                <a:gd name="T86" fmla="*/ 1205 w 1210"/>
                <a:gd name="T87" fmla="*/ 891 h 1036"/>
                <a:gd name="T88" fmla="*/ 1089 w 1210"/>
                <a:gd name="T89" fmla="*/ 934 h 1036"/>
                <a:gd name="T90" fmla="*/ 902 w 1210"/>
                <a:gd name="T91" fmla="*/ 835 h 1036"/>
                <a:gd name="T92" fmla="*/ 744 w 1210"/>
                <a:gd name="T93" fmla="*/ 878 h 1036"/>
                <a:gd name="T94" fmla="*/ 817 w 1210"/>
                <a:gd name="T95" fmla="*/ 912 h 1036"/>
                <a:gd name="T96" fmla="*/ 864 w 1210"/>
                <a:gd name="T97" fmla="*/ 889 h 1036"/>
                <a:gd name="T98" fmla="*/ 902 w 1210"/>
                <a:gd name="T99" fmla="*/ 955 h 1036"/>
                <a:gd name="T100" fmla="*/ 1049 w 1210"/>
                <a:gd name="T101" fmla="*/ 966 h 1036"/>
                <a:gd name="T102" fmla="*/ 486 w 1210"/>
                <a:gd name="T103" fmla="*/ 943 h 1036"/>
                <a:gd name="T104" fmla="*/ 353 w 1210"/>
                <a:gd name="T105" fmla="*/ 1001 h 1036"/>
                <a:gd name="T106" fmla="*/ 871 w 1210"/>
                <a:gd name="T107" fmla="*/ 1005 h 1036"/>
                <a:gd name="T108" fmla="*/ 77 w 1210"/>
                <a:gd name="T109" fmla="*/ 441 h 1036"/>
                <a:gd name="T110" fmla="*/ 100 w 1210"/>
                <a:gd name="T111" fmla="*/ 905 h 1036"/>
                <a:gd name="T112" fmla="*/ 120 w 1210"/>
                <a:gd name="T113" fmla="*/ 835 h 1036"/>
                <a:gd name="T114" fmla="*/ 23 w 1210"/>
                <a:gd name="T115" fmla="*/ 820 h 1036"/>
                <a:gd name="T116" fmla="*/ 60 w 1210"/>
                <a:gd name="T117" fmla="*/ 957 h 1036"/>
                <a:gd name="T118" fmla="*/ 197 w 1210"/>
                <a:gd name="T119" fmla="*/ 959 h 1036"/>
                <a:gd name="T120" fmla="*/ 278 w 1210"/>
                <a:gd name="T121" fmla="*/ 990 h 1036"/>
                <a:gd name="T122" fmla="*/ 177 w 1210"/>
                <a:gd name="T123" fmla="*/ 1023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10" h="1036">
                  <a:moveTo>
                    <a:pt x="571" y="874"/>
                  </a:moveTo>
                  <a:lnTo>
                    <a:pt x="571" y="874"/>
                  </a:lnTo>
                  <a:lnTo>
                    <a:pt x="573" y="876"/>
                  </a:lnTo>
                  <a:lnTo>
                    <a:pt x="578" y="881"/>
                  </a:lnTo>
                  <a:lnTo>
                    <a:pt x="578" y="881"/>
                  </a:lnTo>
                  <a:lnTo>
                    <a:pt x="571" y="874"/>
                  </a:lnTo>
                  <a:lnTo>
                    <a:pt x="571" y="874"/>
                  </a:lnTo>
                  <a:close/>
                  <a:moveTo>
                    <a:pt x="617" y="889"/>
                  </a:moveTo>
                  <a:lnTo>
                    <a:pt x="617" y="889"/>
                  </a:lnTo>
                  <a:lnTo>
                    <a:pt x="603" y="889"/>
                  </a:lnTo>
                  <a:lnTo>
                    <a:pt x="592" y="887"/>
                  </a:lnTo>
                  <a:lnTo>
                    <a:pt x="584" y="885"/>
                  </a:lnTo>
                  <a:lnTo>
                    <a:pt x="578" y="881"/>
                  </a:lnTo>
                  <a:lnTo>
                    <a:pt x="578" y="881"/>
                  </a:lnTo>
                  <a:lnTo>
                    <a:pt x="594" y="899"/>
                  </a:lnTo>
                  <a:lnTo>
                    <a:pt x="600" y="910"/>
                  </a:lnTo>
                  <a:lnTo>
                    <a:pt x="601" y="920"/>
                  </a:lnTo>
                  <a:lnTo>
                    <a:pt x="601" y="920"/>
                  </a:lnTo>
                  <a:lnTo>
                    <a:pt x="603" y="934"/>
                  </a:lnTo>
                  <a:lnTo>
                    <a:pt x="605" y="945"/>
                  </a:lnTo>
                  <a:lnTo>
                    <a:pt x="609" y="959"/>
                  </a:lnTo>
                  <a:lnTo>
                    <a:pt x="609" y="959"/>
                  </a:lnTo>
                  <a:lnTo>
                    <a:pt x="632" y="912"/>
                  </a:lnTo>
                  <a:lnTo>
                    <a:pt x="632" y="912"/>
                  </a:lnTo>
                  <a:lnTo>
                    <a:pt x="642" y="899"/>
                  </a:lnTo>
                  <a:lnTo>
                    <a:pt x="652" y="885"/>
                  </a:lnTo>
                  <a:lnTo>
                    <a:pt x="663" y="874"/>
                  </a:lnTo>
                  <a:lnTo>
                    <a:pt x="663" y="874"/>
                  </a:lnTo>
                  <a:lnTo>
                    <a:pt x="652" y="880"/>
                  </a:lnTo>
                  <a:lnTo>
                    <a:pt x="638" y="885"/>
                  </a:lnTo>
                  <a:lnTo>
                    <a:pt x="617" y="889"/>
                  </a:lnTo>
                  <a:lnTo>
                    <a:pt x="617" y="889"/>
                  </a:lnTo>
                  <a:close/>
                  <a:moveTo>
                    <a:pt x="509" y="8"/>
                  </a:moveTo>
                  <a:lnTo>
                    <a:pt x="509" y="8"/>
                  </a:lnTo>
                  <a:lnTo>
                    <a:pt x="509" y="10"/>
                  </a:lnTo>
                  <a:lnTo>
                    <a:pt x="509" y="14"/>
                  </a:lnTo>
                  <a:lnTo>
                    <a:pt x="511" y="25"/>
                  </a:lnTo>
                  <a:lnTo>
                    <a:pt x="513" y="39"/>
                  </a:lnTo>
                  <a:lnTo>
                    <a:pt x="511" y="45"/>
                  </a:lnTo>
                  <a:lnTo>
                    <a:pt x="509" y="46"/>
                  </a:lnTo>
                  <a:lnTo>
                    <a:pt x="509" y="46"/>
                  </a:lnTo>
                  <a:lnTo>
                    <a:pt x="501" y="50"/>
                  </a:lnTo>
                  <a:lnTo>
                    <a:pt x="495" y="56"/>
                  </a:lnTo>
                  <a:lnTo>
                    <a:pt x="490" y="60"/>
                  </a:lnTo>
                  <a:lnTo>
                    <a:pt x="486" y="62"/>
                  </a:lnTo>
                  <a:lnTo>
                    <a:pt x="486" y="62"/>
                  </a:lnTo>
                  <a:lnTo>
                    <a:pt x="474" y="66"/>
                  </a:lnTo>
                  <a:lnTo>
                    <a:pt x="453" y="77"/>
                  </a:lnTo>
                  <a:lnTo>
                    <a:pt x="401" y="101"/>
                  </a:lnTo>
                  <a:lnTo>
                    <a:pt x="401" y="101"/>
                  </a:lnTo>
                  <a:lnTo>
                    <a:pt x="380" y="112"/>
                  </a:lnTo>
                  <a:lnTo>
                    <a:pt x="359" y="126"/>
                  </a:lnTo>
                  <a:lnTo>
                    <a:pt x="332" y="147"/>
                  </a:lnTo>
                  <a:lnTo>
                    <a:pt x="332" y="147"/>
                  </a:lnTo>
                  <a:lnTo>
                    <a:pt x="326" y="151"/>
                  </a:lnTo>
                  <a:lnTo>
                    <a:pt x="324" y="153"/>
                  </a:lnTo>
                  <a:lnTo>
                    <a:pt x="326" y="155"/>
                  </a:lnTo>
                  <a:lnTo>
                    <a:pt x="332" y="155"/>
                  </a:lnTo>
                  <a:lnTo>
                    <a:pt x="343" y="153"/>
                  </a:lnTo>
                  <a:lnTo>
                    <a:pt x="393" y="139"/>
                  </a:lnTo>
                  <a:lnTo>
                    <a:pt x="393" y="139"/>
                  </a:lnTo>
                  <a:lnTo>
                    <a:pt x="426" y="130"/>
                  </a:lnTo>
                  <a:lnTo>
                    <a:pt x="451" y="120"/>
                  </a:lnTo>
                  <a:lnTo>
                    <a:pt x="488" y="104"/>
                  </a:lnTo>
                  <a:lnTo>
                    <a:pt x="499" y="99"/>
                  </a:lnTo>
                  <a:lnTo>
                    <a:pt x="507" y="97"/>
                  </a:lnTo>
                  <a:lnTo>
                    <a:pt x="513" y="97"/>
                  </a:lnTo>
                  <a:lnTo>
                    <a:pt x="517" y="101"/>
                  </a:lnTo>
                  <a:lnTo>
                    <a:pt x="517" y="101"/>
                  </a:lnTo>
                  <a:lnTo>
                    <a:pt x="522" y="112"/>
                  </a:lnTo>
                  <a:lnTo>
                    <a:pt x="526" y="124"/>
                  </a:lnTo>
                  <a:lnTo>
                    <a:pt x="526" y="133"/>
                  </a:lnTo>
                  <a:lnTo>
                    <a:pt x="526" y="137"/>
                  </a:lnTo>
                  <a:lnTo>
                    <a:pt x="524" y="139"/>
                  </a:lnTo>
                  <a:lnTo>
                    <a:pt x="524" y="139"/>
                  </a:lnTo>
                  <a:lnTo>
                    <a:pt x="522" y="141"/>
                  </a:lnTo>
                  <a:lnTo>
                    <a:pt x="521" y="145"/>
                  </a:lnTo>
                  <a:lnTo>
                    <a:pt x="515" y="151"/>
                  </a:lnTo>
                  <a:lnTo>
                    <a:pt x="501" y="155"/>
                  </a:lnTo>
                  <a:lnTo>
                    <a:pt x="501" y="155"/>
                  </a:lnTo>
                  <a:lnTo>
                    <a:pt x="470" y="162"/>
                  </a:lnTo>
                  <a:lnTo>
                    <a:pt x="459" y="164"/>
                  </a:lnTo>
                  <a:lnTo>
                    <a:pt x="447" y="162"/>
                  </a:lnTo>
                  <a:lnTo>
                    <a:pt x="447" y="162"/>
                  </a:lnTo>
                  <a:lnTo>
                    <a:pt x="436" y="159"/>
                  </a:lnTo>
                  <a:lnTo>
                    <a:pt x="430" y="155"/>
                  </a:lnTo>
                  <a:lnTo>
                    <a:pt x="424" y="153"/>
                  </a:lnTo>
                  <a:lnTo>
                    <a:pt x="416" y="155"/>
                  </a:lnTo>
                  <a:lnTo>
                    <a:pt x="416" y="155"/>
                  </a:lnTo>
                  <a:lnTo>
                    <a:pt x="413" y="155"/>
                  </a:lnTo>
                  <a:lnTo>
                    <a:pt x="415" y="155"/>
                  </a:lnTo>
                  <a:lnTo>
                    <a:pt x="415" y="155"/>
                  </a:lnTo>
                  <a:lnTo>
                    <a:pt x="401" y="162"/>
                  </a:lnTo>
                  <a:lnTo>
                    <a:pt x="401" y="162"/>
                  </a:lnTo>
                  <a:lnTo>
                    <a:pt x="382" y="176"/>
                  </a:lnTo>
                  <a:lnTo>
                    <a:pt x="364" y="191"/>
                  </a:lnTo>
                  <a:lnTo>
                    <a:pt x="353" y="203"/>
                  </a:lnTo>
                  <a:lnTo>
                    <a:pt x="347" y="209"/>
                  </a:lnTo>
                  <a:lnTo>
                    <a:pt x="347" y="209"/>
                  </a:lnTo>
                  <a:lnTo>
                    <a:pt x="347" y="213"/>
                  </a:lnTo>
                  <a:lnTo>
                    <a:pt x="349" y="215"/>
                  </a:lnTo>
                  <a:lnTo>
                    <a:pt x="351" y="217"/>
                  </a:lnTo>
                  <a:lnTo>
                    <a:pt x="355" y="218"/>
                  </a:lnTo>
                  <a:lnTo>
                    <a:pt x="361" y="217"/>
                  </a:lnTo>
                  <a:lnTo>
                    <a:pt x="368" y="215"/>
                  </a:lnTo>
                  <a:lnTo>
                    <a:pt x="378" y="209"/>
                  </a:lnTo>
                  <a:lnTo>
                    <a:pt x="378" y="209"/>
                  </a:lnTo>
                  <a:lnTo>
                    <a:pt x="405" y="195"/>
                  </a:lnTo>
                  <a:lnTo>
                    <a:pt x="436" y="186"/>
                  </a:lnTo>
                  <a:lnTo>
                    <a:pt x="465" y="178"/>
                  </a:lnTo>
                  <a:lnTo>
                    <a:pt x="476" y="178"/>
                  </a:lnTo>
                  <a:lnTo>
                    <a:pt x="486" y="178"/>
                  </a:lnTo>
                  <a:lnTo>
                    <a:pt x="486" y="178"/>
                  </a:lnTo>
                  <a:lnTo>
                    <a:pt x="499" y="180"/>
                  </a:lnTo>
                  <a:lnTo>
                    <a:pt x="509" y="178"/>
                  </a:lnTo>
                  <a:lnTo>
                    <a:pt x="515" y="180"/>
                  </a:lnTo>
                  <a:lnTo>
                    <a:pt x="517" y="182"/>
                  </a:lnTo>
                  <a:lnTo>
                    <a:pt x="517" y="186"/>
                  </a:lnTo>
                  <a:lnTo>
                    <a:pt x="517" y="186"/>
                  </a:lnTo>
                  <a:lnTo>
                    <a:pt x="521" y="193"/>
                  </a:lnTo>
                  <a:lnTo>
                    <a:pt x="524" y="197"/>
                  </a:lnTo>
                  <a:lnTo>
                    <a:pt x="528" y="199"/>
                  </a:lnTo>
                  <a:lnTo>
                    <a:pt x="530" y="199"/>
                  </a:lnTo>
                  <a:lnTo>
                    <a:pt x="532" y="197"/>
                  </a:lnTo>
                  <a:lnTo>
                    <a:pt x="532" y="193"/>
                  </a:lnTo>
                  <a:lnTo>
                    <a:pt x="532" y="193"/>
                  </a:lnTo>
                  <a:lnTo>
                    <a:pt x="534" y="182"/>
                  </a:lnTo>
                  <a:lnTo>
                    <a:pt x="538" y="164"/>
                  </a:lnTo>
                  <a:lnTo>
                    <a:pt x="544" y="153"/>
                  </a:lnTo>
                  <a:lnTo>
                    <a:pt x="546" y="149"/>
                  </a:lnTo>
                  <a:lnTo>
                    <a:pt x="547" y="147"/>
                  </a:lnTo>
                  <a:lnTo>
                    <a:pt x="547" y="147"/>
                  </a:lnTo>
                  <a:lnTo>
                    <a:pt x="553" y="153"/>
                  </a:lnTo>
                  <a:lnTo>
                    <a:pt x="561" y="164"/>
                  </a:lnTo>
                  <a:lnTo>
                    <a:pt x="567" y="170"/>
                  </a:lnTo>
                  <a:lnTo>
                    <a:pt x="573" y="174"/>
                  </a:lnTo>
                  <a:lnTo>
                    <a:pt x="580" y="178"/>
                  </a:lnTo>
                  <a:lnTo>
                    <a:pt x="586" y="178"/>
                  </a:lnTo>
                  <a:lnTo>
                    <a:pt x="586" y="178"/>
                  </a:lnTo>
                  <a:lnTo>
                    <a:pt x="621" y="166"/>
                  </a:lnTo>
                  <a:lnTo>
                    <a:pt x="642" y="162"/>
                  </a:lnTo>
                  <a:lnTo>
                    <a:pt x="652" y="162"/>
                  </a:lnTo>
                  <a:lnTo>
                    <a:pt x="663" y="162"/>
                  </a:lnTo>
                  <a:lnTo>
                    <a:pt x="663" y="162"/>
                  </a:lnTo>
                  <a:lnTo>
                    <a:pt x="688" y="168"/>
                  </a:lnTo>
                  <a:lnTo>
                    <a:pt x="717" y="174"/>
                  </a:lnTo>
                  <a:lnTo>
                    <a:pt x="729" y="176"/>
                  </a:lnTo>
                  <a:lnTo>
                    <a:pt x="738" y="176"/>
                  </a:lnTo>
                  <a:lnTo>
                    <a:pt x="740" y="176"/>
                  </a:lnTo>
                  <a:lnTo>
                    <a:pt x="742" y="174"/>
                  </a:lnTo>
                  <a:lnTo>
                    <a:pt x="742" y="172"/>
                  </a:lnTo>
                  <a:lnTo>
                    <a:pt x="740" y="170"/>
                  </a:lnTo>
                  <a:lnTo>
                    <a:pt x="740" y="170"/>
                  </a:lnTo>
                  <a:lnTo>
                    <a:pt x="729" y="159"/>
                  </a:lnTo>
                  <a:lnTo>
                    <a:pt x="717" y="147"/>
                  </a:lnTo>
                  <a:lnTo>
                    <a:pt x="709" y="143"/>
                  </a:lnTo>
                  <a:lnTo>
                    <a:pt x="702" y="141"/>
                  </a:lnTo>
                  <a:lnTo>
                    <a:pt x="694" y="139"/>
                  </a:lnTo>
                  <a:lnTo>
                    <a:pt x="686" y="139"/>
                  </a:lnTo>
                  <a:lnTo>
                    <a:pt x="686" y="139"/>
                  </a:lnTo>
                  <a:lnTo>
                    <a:pt x="669" y="141"/>
                  </a:lnTo>
                  <a:lnTo>
                    <a:pt x="652" y="143"/>
                  </a:lnTo>
                  <a:lnTo>
                    <a:pt x="636" y="145"/>
                  </a:lnTo>
                  <a:lnTo>
                    <a:pt x="617" y="147"/>
                  </a:lnTo>
                  <a:lnTo>
                    <a:pt x="617" y="147"/>
                  </a:lnTo>
                  <a:lnTo>
                    <a:pt x="603" y="149"/>
                  </a:lnTo>
                  <a:lnTo>
                    <a:pt x="596" y="151"/>
                  </a:lnTo>
                  <a:lnTo>
                    <a:pt x="592" y="151"/>
                  </a:lnTo>
                  <a:lnTo>
                    <a:pt x="586" y="147"/>
                  </a:lnTo>
                  <a:lnTo>
                    <a:pt x="586" y="147"/>
                  </a:lnTo>
                  <a:lnTo>
                    <a:pt x="565" y="130"/>
                  </a:lnTo>
                  <a:lnTo>
                    <a:pt x="555" y="122"/>
                  </a:lnTo>
                  <a:lnTo>
                    <a:pt x="553" y="118"/>
                  </a:lnTo>
                  <a:lnTo>
                    <a:pt x="555" y="116"/>
                  </a:lnTo>
                  <a:lnTo>
                    <a:pt x="555" y="116"/>
                  </a:lnTo>
                  <a:lnTo>
                    <a:pt x="569" y="112"/>
                  </a:lnTo>
                  <a:lnTo>
                    <a:pt x="592" y="110"/>
                  </a:lnTo>
                  <a:lnTo>
                    <a:pt x="617" y="108"/>
                  </a:lnTo>
                  <a:lnTo>
                    <a:pt x="632" y="108"/>
                  </a:lnTo>
                  <a:lnTo>
                    <a:pt x="632" y="108"/>
                  </a:lnTo>
                  <a:lnTo>
                    <a:pt x="682" y="120"/>
                  </a:lnTo>
                  <a:lnTo>
                    <a:pt x="725" y="131"/>
                  </a:lnTo>
                  <a:lnTo>
                    <a:pt x="725" y="131"/>
                  </a:lnTo>
                  <a:lnTo>
                    <a:pt x="725" y="128"/>
                  </a:lnTo>
                  <a:lnTo>
                    <a:pt x="721" y="118"/>
                  </a:lnTo>
                  <a:lnTo>
                    <a:pt x="713" y="108"/>
                  </a:lnTo>
                  <a:lnTo>
                    <a:pt x="709" y="104"/>
                  </a:lnTo>
                  <a:lnTo>
                    <a:pt x="702" y="101"/>
                  </a:lnTo>
                  <a:lnTo>
                    <a:pt x="702" y="101"/>
                  </a:lnTo>
                  <a:lnTo>
                    <a:pt x="667" y="87"/>
                  </a:lnTo>
                  <a:lnTo>
                    <a:pt x="648" y="81"/>
                  </a:lnTo>
                  <a:lnTo>
                    <a:pt x="625" y="77"/>
                  </a:lnTo>
                  <a:lnTo>
                    <a:pt x="625" y="77"/>
                  </a:lnTo>
                  <a:lnTo>
                    <a:pt x="578" y="73"/>
                  </a:lnTo>
                  <a:lnTo>
                    <a:pt x="563" y="72"/>
                  </a:lnTo>
                  <a:lnTo>
                    <a:pt x="555" y="70"/>
                  </a:lnTo>
                  <a:lnTo>
                    <a:pt x="555" y="70"/>
                  </a:lnTo>
                  <a:lnTo>
                    <a:pt x="553" y="68"/>
                  </a:lnTo>
                  <a:lnTo>
                    <a:pt x="549" y="68"/>
                  </a:lnTo>
                  <a:lnTo>
                    <a:pt x="547" y="66"/>
                  </a:lnTo>
                  <a:lnTo>
                    <a:pt x="547" y="62"/>
                  </a:lnTo>
                  <a:lnTo>
                    <a:pt x="547" y="62"/>
                  </a:lnTo>
                  <a:lnTo>
                    <a:pt x="549" y="48"/>
                  </a:lnTo>
                  <a:lnTo>
                    <a:pt x="547" y="27"/>
                  </a:lnTo>
                  <a:lnTo>
                    <a:pt x="547" y="0"/>
                  </a:lnTo>
                  <a:lnTo>
                    <a:pt x="547" y="0"/>
                  </a:lnTo>
                  <a:lnTo>
                    <a:pt x="530" y="4"/>
                  </a:lnTo>
                  <a:lnTo>
                    <a:pt x="517" y="8"/>
                  </a:lnTo>
                  <a:lnTo>
                    <a:pt x="509" y="8"/>
                  </a:lnTo>
                  <a:lnTo>
                    <a:pt x="509" y="8"/>
                  </a:lnTo>
                  <a:close/>
                  <a:moveTo>
                    <a:pt x="586" y="31"/>
                  </a:moveTo>
                  <a:lnTo>
                    <a:pt x="586" y="31"/>
                  </a:lnTo>
                  <a:lnTo>
                    <a:pt x="596" y="39"/>
                  </a:lnTo>
                  <a:lnTo>
                    <a:pt x="607" y="45"/>
                  </a:lnTo>
                  <a:lnTo>
                    <a:pt x="611" y="46"/>
                  </a:lnTo>
                  <a:lnTo>
                    <a:pt x="617" y="46"/>
                  </a:lnTo>
                  <a:lnTo>
                    <a:pt x="617" y="46"/>
                  </a:lnTo>
                  <a:lnTo>
                    <a:pt x="640" y="48"/>
                  </a:lnTo>
                  <a:lnTo>
                    <a:pt x="680" y="52"/>
                  </a:lnTo>
                  <a:lnTo>
                    <a:pt x="740" y="62"/>
                  </a:lnTo>
                  <a:lnTo>
                    <a:pt x="740" y="62"/>
                  </a:lnTo>
                  <a:lnTo>
                    <a:pt x="744" y="62"/>
                  </a:lnTo>
                  <a:lnTo>
                    <a:pt x="746" y="60"/>
                  </a:lnTo>
                  <a:lnTo>
                    <a:pt x="746" y="54"/>
                  </a:lnTo>
                  <a:lnTo>
                    <a:pt x="740" y="46"/>
                  </a:lnTo>
                  <a:lnTo>
                    <a:pt x="740" y="46"/>
                  </a:lnTo>
                  <a:lnTo>
                    <a:pt x="736" y="43"/>
                  </a:lnTo>
                  <a:lnTo>
                    <a:pt x="733" y="39"/>
                  </a:lnTo>
                  <a:lnTo>
                    <a:pt x="719" y="35"/>
                  </a:lnTo>
                  <a:lnTo>
                    <a:pt x="686" y="31"/>
                  </a:lnTo>
                  <a:lnTo>
                    <a:pt x="686" y="31"/>
                  </a:lnTo>
                  <a:lnTo>
                    <a:pt x="659" y="29"/>
                  </a:lnTo>
                  <a:lnTo>
                    <a:pt x="627" y="29"/>
                  </a:lnTo>
                  <a:lnTo>
                    <a:pt x="586" y="31"/>
                  </a:lnTo>
                  <a:lnTo>
                    <a:pt x="586" y="31"/>
                  </a:lnTo>
                  <a:close/>
                  <a:moveTo>
                    <a:pt x="864" y="85"/>
                  </a:moveTo>
                  <a:lnTo>
                    <a:pt x="864" y="85"/>
                  </a:lnTo>
                  <a:lnTo>
                    <a:pt x="833" y="85"/>
                  </a:lnTo>
                  <a:lnTo>
                    <a:pt x="794" y="85"/>
                  </a:lnTo>
                  <a:lnTo>
                    <a:pt x="794" y="85"/>
                  </a:lnTo>
                  <a:lnTo>
                    <a:pt x="750" y="83"/>
                  </a:lnTo>
                  <a:lnTo>
                    <a:pt x="742" y="83"/>
                  </a:lnTo>
                  <a:lnTo>
                    <a:pt x="740" y="85"/>
                  </a:lnTo>
                  <a:lnTo>
                    <a:pt x="744" y="87"/>
                  </a:lnTo>
                  <a:lnTo>
                    <a:pt x="756" y="93"/>
                  </a:lnTo>
                  <a:lnTo>
                    <a:pt x="756" y="93"/>
                  </a:lnTo>
                  <a:lnTo>
                    <a:pt x="771" y="97"/>
                  </a:lnTo>
                  <a:lnTo>
                    <a:pt x="786" y="101"/>
                  </a:lnTo>
                  <a:lnTo>
                    <a:pt x="813" y="101"/>
                  </a:lnTo>
                  <a:lnTo>
                    <a:pt x="823" y="99"/>
                  </a:lnTo>
                  <a:lnTo>
                    <a:pt x="831" y="101"/>
                  </a:lnTo>
                  <a:lnTo>
                    <a:pt x="837" y="102"/>
                  </a:lnTo>
                  <a:lnTo>
                    <a:pt x="840" y="108"/>
                  </a:lnTo>
                  <a:lnTo>
                    <a:pt x="840" y="108"/>
                  </a:lnTo>
                  <a:lnTo>
                    <a:pt x="848" y="131"/>
                  </a:lnTo>
                  <a:lnTo>
                    <a:pt x="848" y="131"/>
                  </a:lnTo>
                  <a:lnTo>
                    <a:pt x="854" y="151"/>
                  </a:lnTo>
                  <a:lnTo>
                    <a:pt x="858" y="157"/>
                  </a:lnTo>
                  <a:lnTo>
                    <a:pt x="864" y="162"/>
                  </a:lnTo>
                  <a:lnTo>
                    <a:pt x="864" y="162"/>
                  </a:lnTo>
                  <a:lnTo>
                    <a:pt x="910" y="211"/>
                  </a:lnTo>
                  <a:lnTo>
                    <a:pt x="939" y="240"/>
                  </a:lnTo>
                  <a:lnTo>
                    <a:pt x="956" y="255"/>
                  </a:lnTo>
                  <a:lnTo>
                    <a:pt x="956" y="255"/>
                  </a:lnTo>
                  <a:lnTo>
                    <a:pt x="970" y="265"/>
                  </a:lnTo>
                  <a:lnTo>
                    <a:pt x="987" y="282"/>
                  </a:lnTo>
                  <a:lnTo>
                    <a:pt x="1004" y="296"/>
                  </a:lnTo>
                  <a:lnTo>
                    <a:pt x="1008" y="298"/>
                  </a:lnTo>
                  <a:lnTo>
                    <a:pt x="1010" y="296"/>
                  </a:lnTo>
                  <a:lnTo>
                    <a:pt x="1010" y="294"/>
                  </a:lnTo>
                  <a:lnTo>
                    <a:pt x="1010" y="294"/>
                  </a:lnTo>
                  <a:lnTo>
                    <a:pt x="1006" y="276"/>
                  </a:lnTo>
                  <a:lnTo>
                    <a:pt x="1000" y="255"/>
                  </a:lnTo>
                  <a:lnTo>
                    <a:pt x="991" y="234"/>
                  </a:lnTo>
                  <a:lnTo>
                    <a:pt x="985" y="224"/>
                  </a:lnTo>
                  <a:lnTo>
                    <a:pt x="979" y="217"/>
                  </a:lnTo>
                  <a:lnTo>
                    <a:pt x="979" y="217"/>
                  </a:lnTo>
                  <a:lnTo>
                    <a:pt x="971" y="207"/>
                  </a:lnTo>
                  <a:lnTo>
                    <a:pt x="966" y="199"/>
                  </a:lnTo>
                  <a:lnTo>
                    <a:pt x="958" y="193"/>
                  </a:lnTo>
                  <a:lnTo>
                    <a:pt x="941" y="186"/>
                  </a:lnTo>
                  <a:lnTo>
                    <a:pt x="941" y="186"/>
                  </a:lnTo>
                  <a:lnTo>
                    <a:pt x="908" y="172"/>
                  </a:lnTo>
                  <a:lnTo>
                    <a:pt x="900" y="168"/>
                  </a:lnTo>
                  <a:lnTo>
                    <a:pt x="894" y="162"/>
                  </a:lnTo>
                  <a:lnTo>
                    <a:pt x="894" y="162"/>
                  </a:lnTo>
                  <a:lnTo>
                    <a:pt x="885" y="149"/>
                  </a:lnTo>
                  <a:lnTo>
                    <a:pt x="879" y="139"/>
                  </a:lnTo>
                  <a:lnTo>
                    <a:pt x="879" y="139"/>
                  </a:lnTo>
                  <a:lnTo>
                    <a:pt x="877" y="137"/>
                  </a:lnTo>
                  <a:lnTo>
                    <a:pt x="877" y="135"/>
                  </a:lnTo>
                  <a:lnTo>
                    <a:pt x="879" y="124"/>
                  </a:lnTo>
                  <a:lnTo>
                    <a:pt x="879" y="124"/>
                  </a:lnTo>
                  <a:lnTo>
                    <a:pt x="879" y="112"/>
                  </a:lnTo>
                  <a:lnTo>
                    <a:pt x="877" y="101"/>
                  </a:lnTo>
                  <a:lnTo>
                    <a:pt x="871" y="89"/>
                  </a:lnTo>
                  <a:lnTo>
                    <a:pt x="867" y="87"/>
                  </a:lnTo>
                  <a:lnTo>
                    <a:pt x="864" y="85"/>
                  </a:lnTo>
                  <a:lnTo>
                    <a:pt x="864" y="85"/>
                  </a:lnTo>
                  <a:close/>
                  <a:moveTo>
                    <a:pt x="293" y="139"/>
                  </a:moveTo>
                  <a:lnTo>
                    <a:pt x="293" y="139"/>
                  </a:lnTo>
                  <a:lnTo>
                    <a:pt x="268" y="157"/>
                  </a:lnTo>
                  <a:lnTo>
                    <a:pt x="251" y="164"/>
                  </a:lnTo>
                  <a:lnTo>
                    <a:pt x="239" y="170"/>
                  </a:lnTo>
                  <a:lnTo>
                    <a:pt x="239" y="170"/>
                  </a:lnTo>
                  <a:lnTo>
                    <a:pt x="228" y="172"/>
                  </a:lnTo>
                  <a:lnTo>
                    <a:pt x="224" y="174"/>
                  </a:lnTo>
                  <a:lnTo>
                    <a:pt x="216" y="178"/>
                  </a:lnTo>
                  <a:lnTo>
                    <a:pt x="216" y="178"/>
                  </a:lnTo>
                  <a:lnTo>
                    <a:pt x="208" y="184"/>
                  </a:lnTo>
                  <a:lnTo>
                    <a:pt x="204" y="188"/>
                  </a:lnTo>
                  <a:lnTo>
                    <a:pt x="203" y="193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9"/>
                  </a:lnTo>
                  <a:lnTo>
                    <a:pt x="204" y="213"/>
                  </a:lnTo>
                  <a:lnTo>
                    <a:pt x="204" y="217"/>
                  </a:lnTo>
                  <a:lnTo>
                    <a:pt x="201" y="224"/>
                  </a:lnTo>
                  <a:lnTo>
                    <a:pt x="201" y="224"/>
                  </a:lnTo>
                  <a:lnTo>
                    <a:pt x="199" y="228"/>
                  </a:lnTo>
                  <a:lnTo>
                    <a:pt x="199" y="232"/>
                  </a:lnTo>
                  <a:lnTo>
                    <a:pt x="199" y="238"/>
                  </a:lnTo>
                  <a:lnTo>
                    <a:pt x="199" y="242"/>
                  </a:lnTo>
                  <a:lnTo>
                    <a:pt x="197" y="246"/>
                  </a:lnTo>
                  <a:lnTo>
                    <a:pt x="193" y="249"/>
                  </a:lnTo>
                  <a:lnTo>
                    <a:pt x="185" y="255"/>
                  </a:lnTo>
                  <a:lnTo>
                    <a:pt x="185" y="255"/>
                  </a:lnTo>
                  <a:lnTo>
                    <a:pt x="158" y="273"/>
                  </a:lnTo>
                  <a:lnTo>
                    <a:pt x="139" y="286"/>
                  </a:lnTo>
                  <a:lnTo>
                    <a:pt x="139" y="286"/>
                  </a:lnTo>
                  <a:lnTo>
                    <a:pt x="122" y="302"/>
                  </a:lnTo>
                  <a:lnTo>
                    <a:pt x="114" y="307"/>
                  </a:lnTo>
                  <a:lnTo>
                    <a:pt x="108" y="309"/>
                  </a:lnTo>
                  <a:lnTo>
                    <a:pt x="108" y="309"/>
                  </a:lnTo>
                  <a:lnTo>
                    <a:pt x="100" y="311"/>
                  </a:lnTo>
                  <a:lnTo>
                    <a:pt x="100" y="313"/>
                  </a:lnTo>
                  <a:lnTo>
                    <a:pt x="100" y="317"/>
                  </a:lnTo>
                  <a:lnTo>
                    <a:pt x="100" y="317"/>
                  </a:lnTo>
                  <a:lnTo>
                    <a:pt x="100" y="323"/>
                  </a:lnTo>
                  <a:lnTo>
                    <a:pt x="102" y="327"/>
                  </a:lnTo>
                  <a:lnTo>
                    <a:pt x="104" y="329"/>
                  </a:lnTo>
                  <a:lnTo>
                    <a:pt x="106" y="329"/>
                  </a:lnTo>
                  <a:lnTo>
                    <a:pt x="116" y="325"/>
                  </a:lnTo>
                  <a:lnTo>
                    <a:pt x="116" y="325"/>
                  </a:lnTo>
                  <a:lnTo>
                    <a:pt x="135" y="313"/>
                  </a:lnTo>
                  <a:lnTo>
                    <a:pt x="160" y="298"/>
                  </a:lnTo>
                  <a:lnTo>
                    <a:pt x="183" y="280"/>
                  </a:lnTo>
                  <a:lnTo>
                    <a:pt x="193" y="271"/>
                  </a:lnTo>
                  <a:lnTo>
                    <a:pt x="201" y="263"/>
                  </a:lnTo>
                  <a:lnTo>
                    <a:pt x="201" y="263"/>
                  </a:lnTo>
                  <a:lnTo>
                    <a:pt x="206" y="251"/>
                  </a:lnTo>
                  <a:lnTo>
                    <a:pt x="208" y="242"/>
                  </a:lnTo>
                  <a:lnTo>
                    <a:pt x="212" y="232"/>
                  </a:lnTo>
                  <a:lnTo>
                    <a:pt x="224" y="217"/>
                  </a:lnTo>
                  <a:lnTo>
                    <a:pt x="224" y="217"/>
                  </a:lnTo>
                  <a:lnTo>
                    <a:pt x="237" y="199"/>
                  </a:lnTo>
                  <a:lnTo>
                    <a:pt x="245" y="188"/>
                  </a:lnTo>
                  <a:lnTo>
                    <a:pt x="249" y="182"/>
                  </a:lnTo>
                  <a:lnTo>
                    <a:pt x="255" y="178"/>
                  </a:lnTo>
                  <a:lnTo>
                    <a:pt x="255" y="178"/>
                  </a:lnTo>
                  <a:lnTo>
                    <a:pt x="264" y="168"/>
                  </a:lnTo>
                  <a:lnTo>
                    <a:pt x="280" y="155"/>
                  </a:lnTo>
                  <a:lnTo>
                    <a:pt x="293" y="139"/>
                  </a:lnTo>
                  <a:lnTo>
                    <a:pt x="293" y="139"/>
                  </a:lnTo>
                  <a:close/>
                  <a:moveTo>
                    <a:pt x="424" y="209"/>
                  </a:moveTo>
                  <a:lnTo>
                    <a:pt x="424" y="209"/>
                  </a:lnTo>
                  <a:lnTo>
                    <a:pt x="422" y="207"/>
                  </a:lnTo>
                  <a:lnTo>
                    <a:pt x="420" y="205"/>
                  </a:lnTo>
                  <a:lnTo>
                    <a:pt x="413" y="207"/>
                  </a:lnTo>
                  <a:lnTo>
                    <a:pt x="405" y="211"/>
                  </a:lnTo>
                  <a:lnTo>
                    <a:pt x="395" y="217"/>
                  </a:lnTo>
                  <a:lnTo>
                    <a:pt x="380" y="234"/>
                  </a:lnTo>
                  <a:lnTo>
                    <a:pt x="370" y="247"/>
                  </a:lnTo>
                  <a:lnTo>
                    <a:pt x="370" y="247"/>
                  </a:lnTo>
                  <a:lnTo>
                    <a:pt x="362" y="265"/>
                  </a:lnTo>
                  <a:lnTo>
                    <a:pt x="362" y="269"/>
                  </a:lnTo>
                  <a:lnTo>
                    <a:pt x="362" y="271"/>
                  </a:lnTo>
                  <a:lnTo>
                    <a:pt x="362" y="271"/>
                  </a:lnTo>
                  <a:lnTo>
                    <a:pt x="386" y="263"/>
                  </a:lnTo>
                  <a:lnTo>
                    <a:pt x="405" y="253"/>
                  </a:lnTo>
                  <a:lnTo>
                    <a:pt x="415" y="247"/>
                  </a:lnTo>
                  <a:lnTo>
                    <a:pt x="424" y="240"/>
                  </a:lnTo>
                  <a:lnTo>
                    <a:pt x="424" y="240"/>
                  </a:lnTo>
                  <a:lnTo>
                    <a:pt x="436" y="228"/>
                  </a:lnTo>
                  <a:lnTo>
                    <a:pt x="438" y="224"/>
                  </a:lnTo>
                  <a:lnTo>
                    <a:pt x="438" y="222"/>
                  </a:lnTo>
                  <a:lnTo>
                    <a:pt x="432" y="217"/>
                  </a:lnTo>
                  <a:lnTo>
                    <a:pt x="428" y="215"/>
                  </a:lnTo>
                  <a:lnTo>
                    <a:pt x="424" y="209"/>
                  </a:lnTo>
                  <a:lnTo>
                    <a:pt x="424" y="209"/>
                  </a:lnTo>
                  <a:close/>
                  <a:moveTo>
                    <a:pt x="694" y="193"/>
                  </a:moveTo>
                  <a:lnTo>
                    <a:pt x="694" y="224"/>
                  </a:lnTo>
                  <a:lnTo>
                    <a:pt x="694" y="224"/>
                  </a:lnTo>
                  <a:lnTo>
                    <a:pt x="702" y="230"/>
                  </a:lnTo>
                  <a:lnTo>
                    <a:pt x="719" y="242"/>
                  </a:lnTo>
                  <a:lnTo>
                    <a:pt x="729" y="246"/>
                  </a:lnTo>
                  <a:lnTo>
                    <a:pt x="736" y="249"/>
                  </a:lnTo>
                  <a:lnTo>
                    <a:pt x="744" y="249"/>
                  </a:lnTo>
                  <a:lnTo>
                    <a:pt x="746" y="249"/>
                  </a:lnTo>
                  <a:lnTo>
                    <a:pt x="748" y="247"/>
                  </a:lnTo>
                  <a:lnTo>
                    <a:pt x="748" y="247"/>
                  </a:lnTo>
                  <a:lnTo>
                    <a:pt x="756" y="232"/>
                  </a:lnTo>
                  <a:lnTo>
                    <a:pt x="758" y="228"/>
                  </a:lnTo>
                  <a:lnTo>
                    <a:pt x="756" y="224"/>
                  </a:lnTo>
                  <a:lnTo>
                    <a:pt x="756" y="224"/>
                  </a:lnTo>
                  <a:lnTo>
                    <a:pt x="723" y="207"/>
                  </a:lnTo>
                  <a:lnTo>
                    <a:pt x="694" y="193"/>
                  </a:lnTo>
                  <a:lnTo>
                    <a:pt x="694" y="193"/>
                  </a:lnTo>
                  <a:close/>
                  <a:moveTo>
                    <a:pt x="1041" y="325"/>
                  </a:moveTo>
                  <a:lnTo>
                    <a:pt x="1041" y="325"/>
                  </a:lnTo>
                  <a:lnTo>
                    <a:pt x="1035" y="323"/>
                  </a:lnTo>
                  <a:lnTo>
                    <a:pt x="1025" y="321"/>
                  </a:lnTo>
                  <a:lnTo>
                    <a:pt x="1020" y="321"/>
                  </a:lnTo>
                  <a:lnTo>
                    <a:pt x="1016" y="323"/>
                  </a:lnTo>
                  <a:lnTo>
                    <a:pt x="1012" y="327"/>
                  </a:lnTo>
                  <a:lnTo>
                    <a:pt x="1010" y="333"/>
                  </a:lnTo>
                  <a:lnTo>
                    <a:pt x="1010" y="333"/>
                  </a:lnTo>
                  <a:lnTo>
                    <a:pt x="1010" y="381"/>
                  </a:lnTo>
                  <a:lnTo>
                    <a:pt x="1010" y="433"/>
                  </a:lnTo>
                  <a:lnTo>
                    <a:pt x="1010" y="433"/>
                  </a:lnTo>
                  <a:lnTo>
                    <a:pt x="1012" y="468"/>
                  </a:lnTo>
                  <a:lnTo>
                    <a:pt x="1014" y="487"/>
                  </a:lnTo>
                  <a:lnTo>
                    <a:pt x="1018" y="503"/>
                  </a:lnTo>
                  <a:lnTo>
                    <a:pt x="1018" y="503"/>
                  </a:lnTo>
                  <a:lnTo>
                    <a:pt x="1022" y="516"/>
                  </a:lnTo>
                  <a:lnTo>
                    <a:pt x="1025" y="532"/>
                  </a:lnTo>
                  <a:lnTo>
                    <a:pt x="1029" y="545"/>
                  </a:lnTo>
                  <a:lnTo>
                    <a:pt x="1033" y="557"/>
                  </a:lnTo>
                  <a:lnTo>
                    <a:pt x="1033" y="557"/>
                  </a:lnTo>
                  <a:lnTo>
                    <a:pt x="1039" y="570"/>
                  </a:lnTo>
                  <a:lnTo>
                    <a:pt x="1045" y="588"/>
                  </a:lnTo>
                  <a:lnTo>
                    <a:pt x="1047" y="605"/>
                  </a:lnTo>
                  <a:lnTo>
                    <a:pt x="1049" y="619"/>
                  </a:lnTo>
                  <a:lnTo>
                    <a:pt x="1049" y="649"/>
                  </a:lnTo>
                  <a:lnTo>
                    <a:pt x="1049" y="649"/>
                  </a:lnTo>
                  <a:lnTo>
                    <a:pt x="1051" y="682"/>
                  </a:lnTo>
                  <a:lnTo>
                    <a:pt x="1054" y="711"/>
                  </a:lnTo>
                  <a:lnTo>
                    <a:pt x="1058" y="733"/>
                  </a:lnTo>
                  <a:lnTo>
                    <a:pt x="1058" y="738"/>
                  </a:lnTo>
                  <a:lnTo>
                    <a:pt x="1056" y="742"/>
                  </a:lnTo>
                  <a:lnTo>
                    <a:pt x="1056" y="742"/>
                  </a:lnTo>
                  <a:lnTo>
                    <a:pt x="1054" y="744"/>
                  </a:lnTo>
                  <a:lnTo>
                    <a:pt x="1051" y="750"/>
                  </a:lnTo>
                  <a:lnTo>
                    <a:pt x="1047" y="764"/>
                  </a:lnTo>
                  <a:lnTo>
                    <a:pt x="1045" y="777"/>
                  </a:lnTo>
                  <a:lnTo>
                    <a:pt x="1047" y="781"/>
                  </a:lnTo>
                  <a:lnTo>
                    <a:pt x="1049" y="781"/>
                  </a:lnTo>
                  <a:lnTo>
                    <a:pt x="1049" y="781"/>
                  </a:lnTo>
                  <a:lnTo>
                    <a:pt x="1054" y="779"/>
                  </a:lnTo>
                  <a:lnTo>
                    <a:pt x="1060" y="773"/>
                  </a:lnTo>
                  <a:lnTo>
                    <a:pt x="1066" y="762"/>
                  </a:lnTo>
                  <a:lnTo>
                    <a:pt x="1072" y="742"/>
                  </a:lnTo>
                  <a:lnTo>
                    <a:pt x="1072" y="742"/>
                  </a:lnTo>
                  <a:lnTo>
                    <a:pt x="1077" y="715"/>
                  </a:lnTo>
                  <a:lnTo>
                    <a:pt x="1081" y="684"/>
                  </a:lnTo>
                  <a:lnTo>
                    <a:pt x="1083" y="659"/>
                  </a:lnTo>
                  <a:lnTo>
                    <a:pt x="1081" y="648"/>
                  </a:lnTo>
                  <a:lnTo>
                    <a:pt x="1079" y="642"/>
                  </a:lnTo>
                  <a:lnTo>
                    <a:pt x="1079" y="642"/>
                  </a:lnTo>
                  <a:lnTo>
                    <a:pt x="1077" y="634"/>
                  </a:lnTo>
                  <a:lnTo>
                    <a:pt x="1074" y="624"/>
                  </a:lnTo>
                  <a:lnTo>
                    <a:pt x="1070" y="597"/>
                  </a:lnTo>
                  <a:lnTo>
                    <a:pt x="1066" y="564"/>
                  </a:lnTo>
                  <a:lnTo>
                    <a:pt x="1064" y="534"/>
                  </a:lnTo>
                  <a:lnTo>
                    <a:pt x="1064" y="534"/>
                  </a:lnTo>
                  <a:lnTo>
                    <a:pt x="1062" y="505"/>
                  </a:lnTo>
                  <a:lnTo>
                    <a:pt x="1058" y="474"/>
                  </a:lnTo>
                  <a:lnTo>
                    <a:pt x="1056" y="445"/>
                  </a:lnTo>
                  <a:lnTo>
                    <a:pt x="1056" y="418"/>
                  </a:lnTo>
                  <a:lnTo>
                    <a:pt x="1056" y="418"/>
                  </a:lnTo>
                  <a:lnTo>
                    <a:pt x="1056" y="404"/>
                  </a:lnTo>
                  <a:lnTo>
                    <a:pt x="1054" y="390"/>
                  </a:lnTo>
                  <a:lnTo>
                    <a:pt x="1051" y="360"/>
                  </a:lnTo>
                  <a:lnTo>
                    <a:pt x="1041" y="325"/>
                  </a:lnTo>
                  <a:lnTo>
                    <a:pt x="1041" y="325"/>
                  </a:lnTo>
                  <a:close/>
                  <a:moveTo>
                    <a:pt x="879" y="224"/>
                  </a:moveTo>
                  <a:lnTo>
                    <a:pt x="879" y="224"/>
                  </a:lnTo>
                  <a:lnTo>
                    <a:pt x="873" y="228"/>
                  </a:lnTo>
                  <a:lnTo>
                    <a:pt x="869" y="232"/>
                  </a:lnTo>
                  <a:lnTo>
                    <a:pt x="865" y="238"/>
                  </a:lnTo>
                  <a:lnTo>
                    <a:pt x="864" y="244"/>
                  </a:lnTo>
                  <a:lnTo>
                    <a:pt x="864" y="247"/>
                  </a:lnTo>
                  <a:lnTo>
                    <a:pt x="864" y="253"/>
                  </a:lnTo>
                  <a:lnTo>
                    <a:pt x="867" y="259"/>
                  </a:lnTo>
                  <a:lnTo>
                    <a:pt x="871" y="263"/>
                  </a:lnTo>
                  <a:lnTo>
                    <a:pt x="871" y="263"/>
                  </a:lnTo>
                  <a:lnTo>
                    <a:pt x="889" y="280"/>
                  </a:lnTo>
                  <a:lnTo>
                    <a:pt x="894" y="288"/>
                  </a:lnTo>
                  <a:lnTo>
                    <a:pt x="894" y="292"/>
                  </a:lnTo>
                  <a:lnTo>
                    <a:pt x="894" y="294"/>
                  </a:lnTo>
                  <a:lnTo>
                    <a:pt x="894" y="294"/>
                  </a:lnTo>
                  <a:lnTo>
                    <a:pt x="892" y="296"/>
                  </a:lnTo>
                  <a:lnTo>
                    <a:pt x="887" y="300"/>
                  </a:lnTo>
                  <a:lnTo>
                    <a:pt x="877" y="305"/>
                  </a:lnTo>
                  <a:lnTo>
                    <a:pt x="871" y="311"/>
                  </a:lnTo>
                  <a:lnTo>
                    <a:pt x="867" y="315"/>
                  </a:lnTo>
                  <a:lnTo>
                    <a:pt x="867" y="319"/>
                  </a:lnTo>
                  <a:lnTo>
                    <a:pt x="871" y="325"/>
                  </a:lnTo>
                  <a:lnTo>
                    <a:pt x="871" y="325"/>
                  </a:lnTo>
                  <a:lnTo>
                    <a:pt x="883" y="336"/>
                  </a:lnTo>
                  <a:lnTo>
                    <a:pt x="892" y="348"/>
                  </a:lnTo>
                  <a:lnTo>
                    <a:pt x="898" y="360"/>
                  </a:lnTo>
                  <a:lnTo>
                    <a:pt x="902" y="371"/>
                  </a:lnTo>
                  <a:lnTo>
                    <a:pt x="902" y="371"/>
                  </a:lnTo>
                  <a:lnTo>
                    <a:pt x="904" y="381"/>
                  </a:lnTo>
                  <a:lnTo>
                    <a:pt x="906" y="387"/>
                  </a:lnTo>
                  <a:lnTo>
                    <a:pt x="906" y="396"/>
                  </a:lnTo>
                  <a:lnTo>
                    <a:pt x="902" y="410"/>
                  </a:lnTo>
                  <a:lnTo>
                    <a:pt x="902" y="410"/>
                  </a:lnTo>
                  <a:lnTo>
                    <a:pt x="889" y="437"/>
                  </a:lnTo>
                  <a:lnTo>
                    <a:pt x="883" y="447"/>
                  </a:lnTo>
                  <a:lnTo>
                    <a:pt x="879" y="456"/>
                  </a:lnTo>
                  <a:lnTo>
                    <a:pt x="879" y="456"/>
                  </a:lnTo>
                  <a:lnTo>
                    <a:pt x="879" y="464"/>
                  </a:lnTo>
                  <a:lnTo>
                    <a:pt x="879" y="470"/>
                  </a:lnTo>
                  <a:lnTo>
                    <a:pt x="877" y="477"/>
                  </a:lnTo>
                  <a:lnTo>
                    <a:pt x="871" y="487"/>
                  </a:lnTo>
                  <a:lnTo>
                    <a:pt x="871" y="487"/>
                  </a:lnTo>
                  <a:lnTo>
                    <a:pt x="854" y="508"/>
                  </a:lnTo>
                  <a:lnTo>
                    <a:pt x="848" y="514"/>
                  </a:lnTo>
                  <a:lnTo>
                    <a:pt x="840" y="518"/>
                  </a:lnTo>
                  <a:lnTo>
                    <a:pt x="840" y="518"/>
                  </a:lnTo>
                  <a:lnTo>
                    <a:pt x="833" y="522"/>
                  </a:lnTo>
                  <a:lnTo>
                    <a:pt x="823" y="526"/>
                  </a:lnTo>
                  <a:lnTo>
                    <a:pt x="817" y="532"/>
                  </a:lnTo>
                  <a:lnTo>
                    <a:pt x="817" y="534"/>
                  </a:lnTo>
                  <a:lnTo>
                    <a:pt x="817" y="534"/>
                  </a:lnTo>
                  <a:lnTo>
                    <a:pt x="817" y="534"/>
                  </a:lnTo>
                  <a:lnTo>
                    <a:pt x="823" y="534"/>
                  </a:lnTo>
                  <a:lnTo>
                    <a:pt x="833" y="534"/>
                  </a:lnTo>
                  <a:lnTo>
                    <a:pt x="833" y="534"/>
                  </a:lnTo>
                  <a:lnTo>
                    <a:pt x="842" y="528"/>
                  </a:lnTo>
                  <a:lnTo>
                    <a:pt x="856" y="518"/>
                  </a:lnTo>
                  <a:lnTo>
                    <a:pt x="869" y="505"/>
                  </a:lnTo>
                  <a:lnTo>
                    <a:pt x="879" y="495"/>
                  </a:lnTo>
                  <a:lnTo>
                    <a:pt x="879" y="495"/>
                  </a:lnTo>
                  <a:lnTo>
                    <a:pt x="896" y="462"/>
                  </a:lnTo>
                  <a:lnTo>
                    <a:pt x="910" y="433"/>
                  </a:lnTo>
                  <a:lnTo>
                    <a:pt x="910" y="433"/>
                  </a:lnTo>
                  <a:lnTo>
                    <a:pt x="912" y="423"/>
                  </a:lnTo>
                  <a:lnTo>
                    <a:pt x="912" y="418"/>
                  </a:lnTo>
                  <a:lnTo>
                    <a:pt x="916" y="418"/>
                  </a:lnTo>
                  <a:lnTo>
                    <a:pt x="918" y="418"/>
                  </a:lnTo>
                  <a:lnTo>
                    <a:pt x="918" y="418"/>
                  </a:lnTo>
                  <a:lnTo>
                    <a:pt x="927" y="421"/>
                  </a:lnTo>
                  <a:lnTo>
                    <a:pt x="939" y="431"/>
                  </a:lnTo>
                  <a:lnTo>
                    <a:pt x="950" y="441"/>
                  </a:lnTo>
                  <a:lnTo>
                    <a:pt x="956" y="448"/>
                  </a:lnTo>
                  <a:lnTo>
                    <a:pt x="956" y="448"/>
                  </a:lnTo>
                  <a:lnTo>
                    <a:pt x="962" y="476"/>
                  </a:lnTo>
                  <a:lnTo>
                    <a:pt x="970" y="528"/>
                  </a:lnTo>
                  <a:lnTo>
                    <a:pt x="977" y="586"/>
                  </a:lnTo>
                  <a:lnTo>
                    <a:pt x="979" y="609"/>
                  </a:lnTo>
                  <a:lnTo>
                    <a:pt x="979" y="626"/>
                  </a:lnTo>
                  <a:lnTo>
                    <a:pt x="979" y="626"/>
                  </a:lnTo>
                  <a:lnTo>
                    <a:pt x="979" y="649"/>
                  </a:lnTo>
                  <a:lnTo>
                    <a:pt x="979" y="669"/>
                  </a:lnTo>
                  <a:lnTo>
                    <a:pt x="977" y="682"/>
                  </a:lnTo>
                  <a:lnTo>
                    <a:pt x="975" y="686"/>
                  </a:lnTo>
                  <a:lnTo>
                    <a:pt x="971" y="688"/>
                  </a:lnTo>
                  <a:lnTo>
                    <a:pt x="971" y="688"/>
                  </a:lnTo>
                  <a:lnTo>
                    <a:pt x="958" y="688"/>
                  </a:lnTo>
                  <a:lnTo>
                    <a:pt x="939" y="688"/>
                  </a:lnTo>
                  <a:lnTo>
                    <a:pt x="919" y="690"/>
                  </a:lnTo>
                  <a:lnTo>
                    <a:pt x="914" y="692"/>
                  </a:lnTo>
                  <a:lnTo>
                    <a:pt x="910" y="696"/>
                  </a:lnTo>
                  <a:lnTo>
                    <a:pt x="910" y="696"/>
                  </a:lnTo>
                  <a:lnTo>
                    <a:pt x="908" y="704"/>
                  </a:lnTo>
                  <a:lnTo>
                    <a:pt x="910" y="713"/>
                  </a:lnTo>
                  <a:lnTo>
                    <a:pt x="910" y="721"/>
                  </a:lnTo>
                  <a:lnTo>
                    <a:pt x="910" y="727"/>
                  </a:lnTo>
                  <a:lnTo>
                    <a:pt x="910" y="727"/>
                  </a:lnTo>
                  <a:lnTo>
                    <a:pt x="904" y="733"/>
                  </a:lnTo>
                  <a:lnTo>
                    <a:pt x="894" y="740"/>
                  </a:lnTo>
                  <a:lnTo>
                    <a:pt x="892" y="744"/>
                  </a:lnTo>
                  <a:lnTo>
                    <a:pt x="894" y="748"/>
                  </a:lnTo>
                  <a:lnTo>
                    <a:pt x="900" y="750"/>
                  </a:lnTo>
                  <a:lnTo>
                    <a:pt x="910" y="750"/>
                  </a:lnTo>
                  <a:lnTo>
                    <a:pt x="910" y="750"/>
                  </a:lnTo>
                  <a:lnTo>
                    <a:pt x="933" y="748"/>
                  </a:lnTo>
                  <a:lnTo>
                    <a:pt x="948" y="742"/>
                  </a:lnTo>
                  <a:lnTo>
                    <a:pt x="958" y="740"/>
                  </a:lnTo>
                  <a:lnTo>
                    <a:pt x="962" y="740"/>
                  </a:lnTo>
                  <a:lnTo>
                    <a:pt x="964" y="742"/>
                  </a:lnTo>
                  <a:lnTo>
                    <a:pt x="964" y="742"/>
                  </a:lnTo>
                  <a:lnTo>
                    <a:pt x="968" y="752"/>
                  </a:lnTo>
                  <a:lnTo>
                    <a:pt x="970" y="767"/>
                  </a:lnTo>
                  <a:lnTo>
                    <a:pt x="971" y="789"/>
                  </a:lnTo>
                  <a:lnTo>
                    <a:pt x="971" y="789"/>
                  </a:lnTo>
                  <a:lnTo>
                    <a:pt x="968" y="794"/>
                  </a:lnTo>
                  <a:lnTo>
                    <a:pt x="960" y="802"/>
                  </a:lnTo>
                  <a:lnTo>
                    <a:pt x="948" y="812"/>
                  </a:lnTo>
                  <a:lnTo>
                    <a:pt x="948" y="812"/>
                  </a:lnTo>
                  <a:lnTo>
                    <a:pt x="941" y="818"/>
                  </a:lnTo>
                  <a:lnTo>
                    <a:pt x="933" y="827"/>
                  </a:lnTo>
                  <a:lnTo>
                    <a:pt x="921" y="849"/>
                  </a:lnTo>
                  <a:lnTo>
                    <a:pt x="914" y="866"/>
                  </a:lnTo>
                  <a:lnTo>
                    <a:pt x="910" y="874"/>
                  </a:lnTo>
                  <a:lnTo>
                    <a:pt x="910" y="874"/>
                  </a:lnTo>
                  <a:lnTo>
                    <a:pt x="914" y="885"/>
                  </a:lnTo>
                  <a:lnTo>
                    <a:pt x="916" y="895"/>
                  </a:lnTo>
                  <a:lnTo>
                    <a:pt x="916" y="897"/>
                  </a:lnTo>
                  <a:lnTo>
                    <a:pt x="918" y="897"/>
                  </a:lnTo>
                  <a:lnTo>
                    <a:pt x="918" y="897"/>
                  </a:lnTo>
                  <a:lnTo>
                    <a:pt x="946" y="849"/>
                  </a:lnTo>
                  <a:lnTo>
                    <a:pt x="968" y="820"/>
                  </a:lnTo>
                  <a:lnTo>
                    <a:pt x="975" y="812"/>
                  </a:lnTo>
                  <a:lnTo>
                    <a:pt x="977" y="810"/>
                  </a:lnTo>
                  <a:lnTo>
                    <a:pt x="979" y="812"/>
                  </a:lnTo>
                  <a:lnTo>
                    <a:pt x="979" y="812"/>
                  </a:lnTo>
                  <a:lnTo>
                    <a:pt x="985" y="823"/>
                  </a:lnTo>
                  <a:lnTo>
                    <a:pt x="989" y="839"/>
                  </a:lnTo>
                  <a:lnTo>
                    <a:pt x="995" y="866"/>
                  </a:lnTo>
                  <a:lnTo>
                    <a:pt x="995" y="866"/>
                  </a:lnTo>
                  <a:lnTo>
                    <a:pt x="997" y="872"/>
                  </a:lnTo>
                  <a:lnTo>
                    <a:pt x="998" y="878"/>
                  </a:lnTo>
                  <a:lnTo>
                    <a:pt x="1002" y="883"/>
                  </a:lnTo>
                  <a:lnTo>
                    <a:pt x="1010" y="889"/>
                  </a:lnTo>
                  <a:lnTo>
                    <a:pt x="1010" y="889"/>
                  </a:lnTo>
                  <a:lnTo>
                    <a:pt x="1037" y="910"/>
                  </a:lnTo>
                  <a:lnTo>
                    <a:pt x="1049" y="920"/>
                  </a:lnTo>
                  <a:lnTo>
                    <a:pt x="1054" y="920"/>
                  </a:lnTo>
                  <a:lnTo>
                    <a:pt x="1056" y="920"/>
                  </a:lnTo>
                  <a:lnTo>
                    <a:pt x="1056" y="920"/>
                  </a:lnTo>
                  <a:lnTo>
                    <a:pt x="1056" y="916"/>
                  </a:lnTo>
                  <a:lnTo>
                    <a:pt x="1056" y="909"/>
                  </a:lnTo>
                  <a:lnTo>
                    <a:pt x="1051" y="887"/>
                  </a:lnTo>
                  <a:lnTo>
                    <a:pt x="1041" y="866"/>
                  </a:lnTo>
                  <a:lnTo>
                    <a:pt x="1033" y="851"/>
                  </a:lnTo>
                  <a:lnTo>
                    <a:pt x="1033" y="851"/>
                  </a:lnTo>
                  <a:lnTo>
                    <a:pt x="1027" y="839"/>
                  </a:lnTo>
                  <a:lnTo>
                    <a:pt x="1022" y="827"/>
                  </a:lnTo>
                  <a:lnTo>
                    <a:pt x="1016" y="816"/>
                  </a:lnTo>
                  <a:lnTo>
                    <a:pt x="1010" y="804"/>
                  </a:lnTo>
                  <a:lnTo>
                    <a:pt x="1010" y="804"/>
                  </a:lnTo>
                  <a:lnTo>
                    <a:pt x="1002" y="794"/>
                  </a:lnTo>
                  <a:lnTo>
                    <a:pt x="997" y="785"/>
                  </a:lnTo>
                  <a:lnTo>
                    <a:pt x="995" y="779"/>
                  </a:lnTo>
                  <a:lnTo>
                    <a:pt x="993" y="773"/>
                  </a:lnTo>
                  <a:lnTo>
                    <a:pt x="993" y="765"/>
                  </a:lnTo>
                  <a:lnTo>
                    <a:pt x="995" y="758"/>
                  </a:lnTo>
                  <a:lnTo>
                    <a:pt x="995" y="758"/>
                  </a:lnTo>
                  <a:lnTo>
                    <a:pt x="1000" y="731"/>
                  </a:lnTo>
                  <a:lnTo>
                    <a:pt x="1006" y="694"/>
                  </a:lnTo>
                  <a:lnTo>
                    <a:pt x="1012" y="659"/>
                  </a:lnTo>
                  <a:lnTo>
                    <a:pt x="1012" y="644"/>
                  </a:lnTo>
                  <a:lnTo>
                    <a:pt x="1010" y="634"/>
                  </a:lnTo>
                  <a:lnTo>
                    <a:pt x="1010" y="634"/>
                  </a:lnTo>
                  <a:lnTo>
                    <a:pt x="1008" y="622"/>
                  </a:lnTo>
                  <a:lnTo>
                    <a:pt x="1006" y="605"/>
                  </a:lnTo>
                  <a:lnTo>
                    <a:pt x="1004" y="559"/>
                  </a:lnTo>
                  <a:lnTo>
                    <a:pt x="1000" y="512"/>
                  </a:lnTo>
                  <a:lnTo>
                    <a:pt x="998" y="493"/>
                  </a:lnTo>
                  <a:lnTo>
                    <a:pt x="995" y="479"/>
                  </a:lnTo>
                  <a:lnTo>
                    <a:pt x="995" y="479"/>
                  </a:lnTo>
                  <a:lnTo>
                    <a:pt x="981" y="448"/>
                  </a:lnTo>
                  <a:lnTo>
                    <a:pt x="971" y="433"/>
                  </a:lnTo>
                  <a:lnTo>
                    <a:pt x="971" y="433"/>
                  </a:lnTo>
                  <a:lnTo>
                    <a:pt x="958" y="414"/>
                  </a:lnTo>
                  <a:lnTo>
                    <a:pt x="948" y="402"/>
                  </a:lnTo>
                  <a:lnTo>
                    <a:pt x="941" y="394"/>
                  </a:lnTo>
                  <a:lnTo>
                    <a:pt x="941" y="394"/>
                  </a:lnTo>
                  <a:lnTo>
                    <a:pt x="937" y="390"/>
                  </a:lnTo>
                  <a:lnTo>
                    <a:pt x="935" y="385"/>
                  </a:lnTo>
                  <a:lnTo>
                    <a:pt x="929" y="371"/>
                  </a:lnTo>
                  <a:lnTo>
                    <a:pt x="925" y="358"/>
                  </a:lnTo>
                  <a:lnTo>
                    <a:pt x="925" y="348"/>
                  </a:lnTo>
                  <a:lnTo>
                    <a:pt x="925" y="348"/>
                  </a:lnTo>
                  <a:lnTo>
                    <a:pt x="925" y="346"/>
                  </a:lnTo>
                  <a:lnTo>
                    <a:pt x="923" y="344"/>
                  </a:lnTo>
                  <a:lnTo>
                    <a:pt x="918" y="338"/>
                  </a:lnTo>
                  <a:lnTo>
                    <a:pt x="916" y="334"/>
                  </a:lnTo>
                  <a:lnTo>
                    <a:pt x="914" y="331"/>
                  </a:lnTo>
                  <a:lnTo>
                    <a:pt x="914" y="329"/>
                  </a:lnTo>
                  <a:lnTo>
                    <a:pt x="918" y="325"/>
                  </a:lnTo>
                  <a:lnTo>
                    <a:pt x="918" y="325"/>
                  </a:lnTo>
                  <a:lnTo>
                    <a:pt x="925" y="317"/>
                  </a:lnTo>
                  <a:lnTo>
                    <a:pt x="931" y="311"/>
                  </a:lnTo>
                  <a:lnTo>
                    <a:pt x="933" y="305"/>
                  </a:lnTo>
                  <a:lnTo>
                    <a:pt x="933" y="302"/>
                  </a:lnTo>
                  <a:lnTo>
                    <a:pt x="933" y="302"/>
                  </a:lnTo>
                  <a:lnTo>
                    <a:pt x="925" y="255"/>
                  </a:lnTo>
                  <a:lnTo>
                    <a:pt x="925" y="255"/>
                  </a:lnTo>
                  <a:lnTo>
                    <a:pt x="921" y="249"/>
                  </a:lnTo>
                  <a:lnTo>
                    <a:pt x="908" y="236"/>
                  </a:lnTo>
                  <a:lnTo>
                    <a:pt x="902" y="230"/>
                  </a:lnTo>
                  <a:lnTo>
                    <a:pt x="894" y="226"/>
                  </a:lnTo>
                  <a:lnTo>
                    <a:pt x="887" y="222"/>
                  </a:lnTo>
                  <a:lnTo>
                    <a:pt x="879" y="224"/>
                  </a:lnTo>
                  <a:lnTo>
                    <a:pt x="879" y="224"/>
                  </a:lnTo>
                  <a:close/>
                  <a:moveTo>
                    <a:pt x="810" y="309"/>
                  </a:moveTo>
                  <a:lnTo>
                    <a:pt x="810" y="309"/>
                  </a:lnTo>
                  <a:lnTo>
                    <a:pt x="798" y="333"/>
                  </a:lnTo>
                  <a:lnTo>
                    <a:pt x="790" y="352"/>
                  </a:lnTo>
                  <a:lnTo>
                    <a:pt x="790" y="352"/>
                  </a:lnTo>
                  <a:lnTo>
                    <a:pt x="794" y="350"/>
                  </a:lnTo>
                  <a:lnTo>
                    <a:pt x="798" y="350"/>
                  </a:lnTo>
                  <a:lnTo>
                    <a:pt x="802" y="352"/>
                  </a:lnTo>
                  <a:lnTo>
                    <a:pt x="810" y="356"/>
                  </a:lnTo>
                  <a:lnTo>
                    <a:pt x="810" y="356"/>
                  </a:lnTo>
                  <a:lnTo>
                    <a:pt x="821" y="367"/>
                  </a:lnTo>
                  <a:lnTo>
                    <a:pt x="827" y="375"/>
                  </a:lnTo>
                  <a:lnTo>
                    <a:pt x="831" y="379"/>
                  </a:lnTo>
                  <a:lnTo>
                    <a:pt x="840" y="379"/>
                  </a:lnTo>
                  <a:lnTo>
                    <a:pt x="840" y="379"/>
                  </a:lnTo>
                  <a:lnTo>
                    <a:pt x="854" y="377"/>
                  </a:lnTo>
                  <a:lnTo>
                    <a:pt x="864" y="373"/>
                  </a:lnTo>
                  <a:lnTo>
                    <a:pt x="869" y="369"/>
                  </a:lnTo>
                  <a:lnTo>
                    <a:pt x="871" y="367"/>
                  </a:lnTo>
                  <a:lnTo>
                    <a:pt x="871" y="363"/>
                  </a:lnTo>
                  <a:lnTo>
                    <a:pt x="871" y="363"/>
                  </a:lnTo>
                  <a:lnTo>
                    <a:pt x="869" y="360"/>
                  </a:lnTo>
                  <a:lnTo>
                    <a:pt x="865" y="354"/>
                  </a:lnTo>
                  <a:lnTo>
                    <a:pt x="856" y="342"/>
                  </a:lnTo>
                  <a:lnTo>
                    <a:pt x="846" y="333"/>
                  </a:lnTo>
                  <a:lnTo>
                    <a:pt x="840" y="325"/>
                  </a:lnTo>
                  <a:lnTo>
                    <a:pt x="840" y="325"/>
                  </a:lnTo>
                  <a:lnTo>
                    <a:pt x="837" y="317"/>
                  </a:lnTo>
                  <a:lnTo>
                    <a:pt x="829" y="305"/>
                  </a:lnTo>
                  <a:lnTo>
                    <a:pt x="825" y="302"/>
                  </a:lnTo>
                  <a:lnTo>
                    <a:pt x="819" y="302"/>
                  </a:lnTo>
                  <a:lnTo>
                    <a:pt x="815" y="304"/>
                  </a:lnTo>
                  <a:lnTo>
                    <a:pt x="810" y="309"/>
                  </a:lnTo>
                  <a:lnTo>
                    <a:pt x="810" y="309"/>
                  </a:lnTo>
                  <a:close/>
                  <a:moveTo>
                    <a:pt x="786" y="363"/>
                  </a:moveTo>
                  <a:lnTo>
                    <a:pt x="786" y="363"/>
                  </a:lnTo>
                  <a:lnTo>
                    <a:pt x="790" y="352"/>
                  </a:lnTo>
                  <a:lnTo>
                    <a:pt x="790" y="352"/>
                  </a:lnTo>
                  <a:lnTo>
                    <a:pt x="786" y="360"/>
                  </a:lnTo>
                  <a:lnTo>
                    <a:pt x="786" y="363"/>
                  </a:lnTo>
                  <a:lnTo>
                    <a:pt x="786" y="363"/>
                  </a:lnTo>
                  <a:close/>
                  <a:moveTo>
                    <a:pt x="332" y="348"/>
                  </a:moveTo>
                  <a:lnTo>
                    <a:pt x="332" y="348"/>
                  </a:lnTo>
                  <a:lnTo>
                    <a:pt x="312" y="354"/>
                  </a:lnTo>
                  <a:lnTo>
                    <a:pt x="299" y="360"/>
                  </a:lnTo>
                  <a:lnTo>
                    <a:pt x="293" y="363"/>
                  </a:lnTo>
                  <a:lnTo>
                    <a:pt x="293" y="363"/>
                  </a:lnTo>
                  <a:lnTo>
                    <a:pt x="291" y="365"/>
                  </a:lnTo>
                  <a:lnTo>
                    <a:pt x="287" y="365"/>
                  </a:lnTo>
                  <a:lnTo>
                    <a:pt x="283" y="367"/>
                  </a:lnTo>
                  <a:lnTo>
                    <a:pt x="278" y="379"/>
                  </a:lnTo>
                  <a:lnTo>
                    <a:pt x="278" y="379"/>
                  </a:lnTo>
                  <a:lnTo>
                    <a:pt x="272" y="394"/>
                  </a:lnTo>
                  <a:lnTo>
                    <a:pt x="270" y="408"/>
                  </a:lnTo>
                  <a:lnTo>
                    <a:pt x="270" y="412"/>
                  </a:lnTo>
                  <a:lnTo>
                    <a:pt x="272" y="416"/>
                  </a:lnTo>
                  <a:lnTo>
                    <a:pt x="274" y="418"/>
                  </a:lnTo>
                  <a:lnTo>
                    <a:pt x="278" y="418"/>
                  </a:lnTo>
                  <a:lnTo>
                    <a:pt x="278" y="418"/>
                  </a:lnTo>
                  <a:lnTo>
                    <a:pt x="285" y="418"/>
                  </a:lnTo>
                  <a:lnTo>
                    <a:pt x="291" y="419"/>
                  </a:lnTo>
                  <a:lnTo>
                    <a:pt x="293" y="418"/>
                  </a:lnTo>
                  <a:lnTo>
                    <a:pt x="297" y="418"/>
                  </a:lnTo>
                  <a:lnTo>
                    <a:pt x="301" y="410"/>
                  </a:lnTo>
                  <a:lnTo>
                    <a:pt x="301" y="410"/>
                  </a:lnTo>
                  <a:lnTo>
                    <a:pt x="309" y="389"/>
                  </a:lnTo>
                  <a:lnTo>
                    <a:pt x="312" y="381"/>
                  </a:lnTo>
                  <a:lnTo>
                    <a:pt x="314" y="379"/>
                  </a:lnTo>
                  <a:lnTo>
                    <a:pt x="316" y="379"/>
                  </a:lnTo>
                  <a:lnTo>
                    <a:pt x="316" y="379"/>
                  </a:lnTo>
                  <a:lnTo>
                    <a:pt x="347" y="387"/>
                  </a:lnTo>
                  <a:lnTo>
                    <a:pt x="332" y="348"/>
                  </a:lnTo>
                  <a:close/>
                  <a:moveTo>
                    <a:pt x="247" y="302"/>
                  </a:moveTo>
                  <a:lnTo>
                    <a:pt x="247" y="302"/>
                  </a:lnTo>
                  <a:lnTo>
                    <a:pt x="235" y="311"/>
                  </a:lnTo>
                  <a:lnTo>
                    <a:pt x="222" y="327"/>
                  </a:lnTo>
                  <a:lnTo>
                    <a:pt x="208" y="342"/>
                  </a:lnTo>
                  <a:lnTo>
                    <a:pt x="201" y="356"/>
                  </a:lnTo>
                  <a:lnTo>
                    <a:pt x="201" y="356"/>
                  </a:lnTo>
                  <a:lnTo>
                    <a:pt x="197" y="369"/>
                  </a:lnTo>
                  <a:lnTo>
                    <a:pt x="197" y="383"/>
                  </a:lnTo>
                  <a:lnTo>
                    <a:pt x="197" y="398"/>
                  </a:lnTo>
                  <a:lnTo>
                    <a:pt x="201" y="410"/>
                  </a:lnTo>
                  <a:lnTo>
                    <a:pt x="201" y="410"/>
                  </a:lnTo>
                  <a:lnTo>
                    <a:pt x="204" y="416"/>
                  </a:lnTo>
                  <a:lnTo>
                    <a:pt x="206" y="418"/>
                  </a:lnTo>
                  <a:lnTo>
                    <a:pt x="208" y="418"/>
                  </a:lnTo>
                  <a:lnTo>
                    <a:pt x="208" y="425"/>
                  </a:lnTo>
                  <a:lnTo>
                    <a:pt x="208" y="425"/>
                  </a:lnTo>
                  <a:lnTo>
                    <a:pt x="208" y="433"/>
                  </a:lnTo>
                  <a:lnTo>
                    <a:pt x="210" y="437"/>
                  </a:lnTo>
                  <a:lnTo>
                    <a:pt x="210" y="439"/>
                  </a:lnTo>
                  <a:lnTo>
                    <a:pt x="208" y="441"/>
                  </a:lnTo>
                  <a:lnTo>
                    <a:pt x="208" y="441"/>
                  </a:lnTo>
                  <a:lnTo>
                    <a:pt x="204" y="445"/>
                  </a:lnTo>
                  <a:lnTo>
                    <a:pt x="203" y="452"/>
                  </a:lnTo>
                  <a:lnTo>
                    <a:pt x="201" y="464"/>
                  </a:lnTo>
                  <a:lnTo>
                    <a:pt x="201" y="464"/>
                  </a:lnTo>
                  <a:lnTo>
                    <a:pt x="201" y="468"/>
                  </a:lnTo>
                  <a:lnTo>
                    <a:pt x="203" y="468"/>
                  </a:lnTo>
                  <a:lnTo>
                    <a:pt x="203" y="472"/>
                  </a:lnTo>
                  <a:lnTo>
                    <a:pt x="201" y="479"/>
                  </a:lnTo>
                  <a:lnTo>
                    <a:pt x="201" y="479"/>
                  </a:lnTo>
                  <a:lnTo>
                    <a:pt x="193" y="497"/>
                  </a:lnTo>
                  <a:lnTo>
                    <a:pt x="189" y="503"/>
                  </a:lnTo>
                  <a:lnTo>
                    <a:pt x="185" y="503"/>
                  </a:lnTo>
                  <a:lnTo>
                    <a:pt x="185" y="503"/>
                  </a:lnTo>
                  <a:lnTo>
                    <a:pt x="183" y="501"/>
                  </a:lnTo>
                  <a:lnTo>
                    <a:pt x="179" y="495"/>
                  </a:lnTo>
                  <a:lnTo>
                    <a:pt x="176" y="477"/>
                  </a:lnTo>
                  <a:lnTo>
                    <a:pt x="168" y="464"/>
                  </a:lnTo>
                  <a:lnTo>
                    <a:pt x="166" y="462"/>
                  </a:lnTo>
                  <a:lnTo>
                    <a:pt x="162" y="464"/>
                  </a:lnTo>
                  <a:lnTo>
                    <a:pt x="162" y="464"/>
                  </a:lnTo>
                  <a:lnTo>
                    <a:pt x="154" y="476"/>
                  </a:lnTo>
                  <a:lnTo>
                    <a:pt x="149" y="489"/>
                  </a:lnTo>
                  <a:lnTo>
                    <a:pt x="143" y="510"/>
                  </a:lnTo>
                  <a:lnTo>
                    <a:pt x="139" y="541"/>
                  </a:lnTo>
                  <a:lnTo>
                    <a:pt x="139" y="541"/>
                  </a:lnTo>
                  <a:lnTo>
                    <a:pt x="139" y="561"/>
                  </a:lnTo>
                  <a:lnTo>
                    <a:pt x="139" y="584"/>
                  </a:lnTo>
                  <a:lnTo>
                    <a:pt x="145" y="634"/>
                  </a:lnTo>
                  <a:lnTo>
                    <a:pt x="154" y="711"/>
                  </a:lnTo>
                  <a:lnTo>
                    <a:pt x="154" y="711"/>
                  </a:lnTo>
                  <a:lnTo>
                    <a:pt x="156" y="733"/>
                  </a:lnTo>
                  <a:lnTo>
                    <a:pt x="158" y="756"/>
                  </a:lnTo>
                  <a:lnTo>
                    <a:pt x="160" y="779"/>
                  </a:lnTo>
                  <a:lnTo>
                    <a:pt x="162" y="796"/>
                  </a:lnTo>
                  <a:lnTo>
                    <a:pt x="162" y="796"/>
                  </a:lnTo>
                  <a:lnTo>
                    <a:pt x="164" y="808"/>
                  </a:lnTo>
                  <a:lnTo>
                    <a:pt x="166" y="818"/>
                  </a:lnTo>
                  <a:lnTo>
                    <a:pt x="168" y="825"/>
                  </a:lnTo>
                  <a:lnTo>
                    <a:pt x="177" y="835"/>
                  </a:lnTo>
                  <a:lnTo>
                    <a:pt x="177" y="835"/>
                  </a:lnTo>
                  <a:lnTo>
                    <a:pt x="199" y="852"/>
                  </a:lnTo>
                  <a:lnTo>
                    <a:pt x="210" y="864"/>
                  </a:lnTo>
                  <a:lnTo>
                    <a:pt x="224" y="881"/>
                  </a:lnTo>
                  <a:lnTo>
                    <a:pt x="224" y="881"/>
                  </a:lnTo>
                  <a:lnTo>
                    <a:pt x="237" y="903"/>
                  </a:lnTo>
                  <a:lnTo>
                    <a:pt x="247" y="918"/>
                  </a:lnTo>
                  <a:lnTo>
                    <a:pt x="251" y="926"/>
                  </a:lnTo>
                  <a:lnTo>
                    <a:pt x="256" y="930"/>
                  </a:lnTo>
                  <a:lnTo>
                    <a:pt x="262" y="934"/>
                  </a:lnTo>
                  <a:lnTo>
                    <a:pt x="270" y="936"/>
                  </a:lnTo>
                  <a:lnTo>
                    <a:pt x="270" y="936"/>
                  </a:lnTo>
                  <a:lnTo>
                    <a:pt x="283" y="936"/>
                  </a:lnTo>
                  <a:lnTo>
                    <a:pt x="291" y="934"/>
                  </a:lnTo>
                  <a:lnTo>
                    <a:pt x="293" y="932"/>
                  </a:lnTo>
                  <a:lnTo>
                    <a:pt x="293" y="928"/>
                  </a:lnTo>
                  <a:lnTo>
                    <a:pt x="293" y="928"/>
                  </a:lnTo>
                  <a:lnTo>
                    <a:pt x="287" y="922"/>
                  </a:lnTo>
                  <a:lnTo>
                    <a:pt x="278" y="910"/>
                  </a:lnTo>
                  <a:lnTo>
                    <a:pt x="255" y="889"/>
                  </a:lnTo>
                  <a:lnTo>
                    <a:pt x="255" y="889"/>
                  </a:lnTo>
                  <a:lnTo>
                    <a:pt x="251" y="885"/>
                  </a:lnTo>
                  <a:lnTo>
                    <a:pt x="247" y="883"/>
                  </a:lnTo>
                  <a:lnTo>
                    <a:pt x="237" y="878"/>
                  </a:lnTo>
                  <a:lnTo>
                    <a:pt x="231" y="874"/>
                  </a:lnTo>
                  <a:lnTo>
                    <a:pt x="226" y="870"/>
                  </a:lnTo>
                  <a:lnTo>
                    <a:pt x="222" y="862"/>
                  </a:lnTo>
                  <a:lnTo>
                    <a:pt x="216" y="851"/>
                  </a:lnTo>
                  <a:lnTo>
                    <a:pt x="216" y="851"/>
                  </a:lnTo>
                  <a:lnTo>
                    <a:pt x="212" y="839"/>
                  </a:lnTo>
                  <a:lnTo>
                    <a:pt x="210" y="827"/>
                  </a:lnTo>
                  <a:lnTo>
                    <a:pt x="210" y="816"/>
                  </a:lnTo>
                  <a:lnTo>
                    <a:pt x="210" y="808"/>
                  </a:lnTo>
                  <a:lnTo>
                    <a:pt x="214" y="794"/>
                  </a:lnTo>
                  <a:lnTo>
                    <a:pt x="216" y="789"/>
                  </a:lnTo>
                  <a:lnTo>
                    <a:pt x="216" y="789"/>
                  </a:lnTo>
                  <a:lnTo>
                    <a:pt x="237" y="789"/>
                  </a:lnTo>
                  <a:lnTo>
                    <a:pt x="253" y="791"/>
                  </a:lnTo>
                  <a:lnTo>
                    <a:pt x="262" y="789"/>
                  </a:lnTo>
                  <a:lnTo>
                    <a:pt x="262" y="789"/>
                  </a:lnTo>
                  <a:lnTo>
                    <a:pt x="270" y="787"/>
                  </a:lnTo>
                  <a:lnTo>
                    <a:pt x="276" y="785"/>
                  </a:lnTo>
                  <a:lnTo>
                    <a:pt x="280" y="783"/>
                  </a:lnTo>
                  <a:lnTo>
                    <a:pt x="280" y="781"/>
                  </a:lnTo>
                  <a:lnTo>
                    <a:pt x="280" y="777"/>
                  </a:lnTo>
                  <a:lnTo>
                    <a:pt x="278" y="773"/>
                  </a:lnTo>
                  <a:lnTo>
                    <a:pt x="278" y="773"/>
                  </a:lnTo>
                  <a:lnTo>
                    <a:pt x="272" y="764"/>
                  </a:lnTo>
                  <a:lnTo>
                    <a:pt x="266" y="752"/>
                  </a:lnTo>
                  <a:lnTo>
                    <a:pt x="260" y="744"/>
                  </a:lnTo>
                  <a:lnTo>
                    <a:pt x="258" y="742"/>
                  </a:lnTo>
                  <a:lnTo>
                    <a:pt x="255" y="742"/>
                  </a:lnTo>
                  <a:lnTo>
                    <a:pt x="255" y="742"/>
                  </a:lnTo>
                  <a:lnTo>
                    <a:pt x="247" y="746"/>
                  </a:lnTo>
                  <a:lnTo>
                    <a:pt x="239" y="752"/>
                  </a:lnTo>
                  <a:lnTo>
                    <a:pt x="233" y="754"/>
                  </a:lnTo>
                  <a:lnTo>
                    <a:pt x="228" y="756"/>
                  </a:lnTo>
                  <a:lnTo>
                    <a:pt x="222" y="754"/>
                  </a:lnTo>
                  <a:lnTo>
                    <a:pt x="216" y="750"/>
                  </a:lnTo>
                  <a:lnTo>
                    <a:pt x="216" y="750"/>
                  </a:lnTo>
                  <a:lnTo>
                    <a:pt x="210" y="746"/>
                  </a:lnTo>
                  <a:lnTo>
                    <a:pt x="204" y="744"/>
                  </a:lnTo>
                  <a:lnTo>
                    <a:pt x="197" y="744"/>
                  </a:lnTo>
                  <a:lnTo>
                    <a:pt x="195" y="742"/>
                  </a:lnTo>
                  <a:lnTo>
                    <a:pt x="191" y="738"/>
                  </a:lnTo>
                  <a:lnTo>
                    <a:pt x="189" y="731"/>
                  </a:lnTo>
                  <a:lnTo>
                    <a:pt x="185" y="719"/>
                  </a:lnTo>
                  <a:lnTo>
                    <a:pt x="185" y="719"/>
                  </a:lnTo>
                  <a:lnTo>
                    <a:pt x="181" y="700"/>
                  </a:lnTo>
                  <a:lnTo>
                    <a:pt x="177" y="675"/>
                  </a:lnTo>
                  <a:lnTo>
                    <a:pt x="172" y="615"/>
                  </a:lnTo>
                  <a:lnTo>
                    <a:pt x="170" y="559"/>
                  </a:lnTo>
                  <a:lnTo>
                    <a:pt x="170" y="541"/>
                  </a:lnTo>
                  <a:lnTo>
                    <a:pt x="170" y="534"/>
                  </a:lnTo>
                  <a:lnTo>
                    <a:pt x="170" y="534"/>
                  </a:lnTo>
                  <a:lnTo>
                    <a:pt x="179" y="526"/>
                  </a:lnTo>
                  <a:lnTo>
                    <a:pt x="199" y="516"/>
                  </a:lnTo>
                  <a:lnTo>
                    <a:pt x="224" y="503"/>
                  </a:lnTo>
                  <a:lnTo>
                    <a:pt x="231" y="503"/>
                  </a:lnTo>
                  <a:lnTo>
                    <a:pt x="231" y="503"/>
                  </a:lnTo>
                  <a:lnTo>
                    <a:pt x="235" y="481"/>
                  </a:lnTo>
                  <a:lnTo>
                    <a:pt x="239" y="456"/>
                  </a:lnTo>
                  <a:lnTo>
                    <a:pt x="239" y="456"/>
                  </a:lnTo>
                  <a:lnTo>
                    <a:pt x="245" y="429"/>
                  </a:lnTo>
                  <a:lnTo>
                    <a:pt x="247" y="412"/>
                  </a:lnTo>
                  <a:lnTo>
                    <a:pt x="247" y="402"/>
                  </a:lnTo>
                  <a:lnTo>
                    <a:pt x="247" y="402"/>
                  </a:lnTo>
                  <a:lnTo>
                    <a:pt x="245" y="377"/>
                  </a:lnTo>
                  <a:lnTo>
                    <a:pt x="245" y="363"/>
                  </a:lnTo>
                  <a:lnTo>
                    <a:pt x="247" y="356"/>
                  </a:lnTo>
                  <a:lnTo>
                    <a:pt x="247" y="356"/>
                  </a:lnTo>
                  <a:lnTo>
                    <a:pt x="249" y="344"/>
                  </a:lnTo>
                  <a:lnTo>
                    <a:pt x="253" y="325"/>
                  </a:lnTo>
                  <a:lnTo>
                    <a:pt x="253" y="305"/>
                  </a:lnTo>
                  <a:lnTo>
                    <a:pt x="251" y="302"/>
                  </a:lnTo>
                  <a:lnTo>
                    <a:pt x="249" y="302"/>
                  </a:lnTo>
                  <a:lnTo>
                    <a:pt x="247" y="302"/>
                  </a:lnTo>
                  <a:lnTo>
                    <a:pt x="247" y="302"/>
                  </a:lnTo>
                  <a:close/>
                  <a:moveTo>
                    <a:pt x="262" y="495"/>
                  </a:moveTo>
                  <a:lnTo>
                    <a:pt x="262" y="495"/>
                  </a:lnTo>
                  <a:lnTo>
                    <a:pt x="258" y="508"/>
                  </a:lnTo>
                  <a:lnTo>
                    <a:pt x="258" y="524"/>
                  </a:lnTo>
                  <a:lnTo>
                    <a:pt x="260" y="530"/>
                  </a:lnTo>
                  <a:lnTo>
                    <a:pt x="262" y="535"/>
                  </a:lnTo>
                  <a:lnTo>
                    <a:pt x="266" y="539"/>
                  </a:lnTo>
                  <a:lnTo>
                    <a:pt x="270" y="541"/>
                  </a:lnTo>
                  <a:lnTo>
                    <a:pt x="270" y="541"/>
                  </a:lnTo>
                  <a:lnTo>
                    <a:pt x="280" y="545"/>
                  </a:lnTo>
                  <a:lnTo>
                    <a:pt x="287" y="551"/>
                  </a:lnTo>
                  <a:lnTo>
                    <a:pt x="297" y="559"/>
                  </a:lnTo>
                  <a:lnTo>
                    <a:pt x="309" y="564"/>
                  </a:lnTo>
                  <a:lnTo>
                    <a:pt x="309" y="564"/>
                  </a:lnTo>
                  <a:lnTo>
                    <a:pt x="324" y="568"/>
                  </a:lnTo>
                  <a:lnTo>
                    <a:pt x="343" y="572"/>
                  </a:lnTo>
                  <a:lnTo>
                    <a:pt x="359" y="572"/>
                  </a:lnTo>
                  <a:lnTo>
                    <a:pt x="362" y="572"/>
                  </a:lnTo>
                  <a:lnTo>
                    <a:pt x="362" y="572"/>
                  </a:lnTo>
                  <a:lnTo>
                    <a:pt x="362" y="572"/>
                  </a:lnTo>
                  <a:lnTo>
                    <a:pt x="341" y="557"/>
                  </a:lnTo>
                  <a:lnTo>
                    <a:pt x="328" y="547"/>
                  </a:lnTo>
                  <a:lnTo>
                    <a:pt x="316" y="541"/>
                  </a:lnTo>
                  <a:lnTo>
                    <a:pt x="316" y="541"/>
                  </a:lnTo>
                  <a:lnTo>
                    <a:pt x="310" y="537"/>
                  </a:lnTo>
                  <a:lnTo>
                    <a:pt x="305" y="530"/>
                  </a:lnTo>
                  <a:lnTo>
                    <a:pt x="287" y="510"/>
                  </a:lnTo>
                  <a:lnTo>
                    <a:pt x="280" y="501"/>
                  </a:lnTo>
                  <a:lnTo>
                    <a:pt x="272" y="495"/>
                  </a:lnTo>
                  <a:lnTo>
                    <a:pt x="266" y="491"/>
                  </a:lnTo>
                  <a:lnTo>
                    <a:pt x="264" y="493"/>
                  </a:lnTo>
                  <a:lnTo>
                    <a:pt x="262" y="495"/>
                  </a:lnTo>
                  <a:lnTo>
                    <a:pt x="262" y="495"/>
                  </a:lnTo>
                  <a:close/>
                  <a:moveTo>
                    <a:pt x="224" y="541"/>
                  </a:moveTo>
                  <a:lnTo>
                    <a:pt x="224" y="541"/>
                  </a:lnTo>
                  <a:lnTo>
                    <a:pt x="220" y="539"/>
                  </a:lnTo>
                  <a:lnTo>
                    <a:pt x="216" y="541"/>
                  </a:lnTo>
                  <a:lnTo>
                    <a:pt x="214" y="545"/>
                  </a:lnTo>
                  <a:lnTo>
                    <a:pt x="212" y="553"/>
                  </a:lnTo>
                  <a:lnTo>
                    <a:pt x="210" y="568"/>
                  </a:lnTo>
                  <a:lnTo>
                    <a:pt x="208" y="580"/>
                  </a:lnTo>
                  <a:lnTo>
                    <a:pt x="208" y="580"/>
                  </a:lnTo>
                  <a:lnTo>
                    <a:pt x="208" y="584"/>
                  </a:lnTo>
                  <a:lnTo>
                    <a:pt x="212" y="588"/>
                  </a:lnTo>
                  <a:lnTo>
                    <a:pt x="222" y="599"/>
                  </a:lnTo>
                  <a:lnTo>
                    <a:pt x="235" y="611"/>
                  </a:lnTo>
                  <a:lnTo>
                    <a:pt x="247" y="619"/>
                  </a:lnTo>
                  <a:lnTo>
                    <a:pt x="247" y="619"/>
                  </a:lnTo>
                  <a:lnTo>
                    <a:pt x="255" y="621"/>
                  </a:lnTo>
                  <a:lnTo>
                    <a:pt x="262" y="621"/>
                  </a:lnTo>
                  <a:lnTo>
                    <a:pt x="270" y="621"/>
                  </a:lnTo>
                  <a:lnTo>
                    <a:pt x="285" y="619"/>
                  </a:lnTo>
                  <a:lnTo>
                    <a:pt x="285" y="619"/>
                  </a:lnTo>
                  <a:lnTo>
                    <a:pt x="293" y="617"/>
                  </a:lnTo>
                  <a:lnTo>
                    <a:pt x="301" y="615"/>
                  </a:lnTo>
                  <a:lnTo>
                    <a:pt x="307" y="613"/>
                  </a:lnTo>
                  <a:lnTo>
                    <a:pt x="310" y="609"/>
                  </a:lnTo>
                  <a:lnTo>
                    <a:pt x="314" y="601"/>
                  </a:lnTo>
                  <a:lnTo>
                    <a:pt x="316" y="595"/>
                  </a:lnTo>
                  <a:lnTo>
                    <a:pt x="316" y="595"/>
                  </a:lnTo>
                  <a:lnTo>
                    <a:pt x="314" y="593"/>
                  </a:lnTo>
                  <a:lnTo>
                    <a:pt x="312" y="592"/>
                  </a:lnTo>
                  <a:lnTo>
                    <a:pt x="299" y="592"/>
                  </a:lnTo>
                  <a:lnTo>
                    <a:pt x="280" y="592"/>
                  </a:lnTo>
                  <a:lnTo>
                    <a:pt x="255" y="588"/>
                  </a:lnTo>
                  <a:lnTo>
                    <a:pt x="255" y="588"/>
                  </a:lnTo>
                  <a:lnTo>
                    <a:pt x="243" y="584"/>
                  </a:lnTo>
                  <a:lnTo>
                    <a:pt x="235" y="580"/>
                  </a:lnTo>
                  <a:lnTo>
                    <a:pt x="231" y="574"/>
                  </a:lnTo>
                  <a:lnTo>
                    <a:pt x="229" y="566"/>
                  </a:lnTo>
                  <a:lnTo>
                    <a:pt x="229" y="553"/>
                  </a:lnTo>
                  <a:lnTo>
                    <a:pt x="228" y="547"/>
                  </a:lnTo>
                  <a:lnTo>
                    <a:pt x="224" y="541"/>
                  </a:lnTo>
                  <a:lnTo>
                    <a:pt x="224" y="541"/>
                  </a:lnTo>
                  <a:close/>
                  <a:moveTo>
                    <a:pt x="278" y="642"/>
                  </a:moveTo>
                  <a:lnTo>
                    <a:pt x="278" y="642"/>
                  </a:lnTo>
                  <a:lnTo>
                    <a:pt x="272" y="646"/>
                  </a:lnTo>
                  <a:lnTo>
                    <a:pt x="264" y="651"/>
                  </a:lnTo>
                  <a:lnTo>
                    <a:pt x="260" y="655"/>
                  </a:lnTo>
                  <a:lnTo>
                    <a:pt x="258" y="659"/>
                  </a:lnTo>
                  <a:lnTo>
                    <a:pt x="258" y="661"/>
                  </a:lnTo>
                  <a:lnTo>
                    <a:pt x="262" y="665"/>
                  </a:lnTo>
                  <a:lnTo>
                    <a:pt x="262" y="665"/>
                  </a:lnTo>
                  <a:lnTo>
                    <a:pt x="266" y="667"/>
                  </a:lnTo>
                  <a:lnTo>
                    <a:pt x="268" y="671"/>
                  </a:lnTo>
                  <a:lnTo>
                    <a:pt x="270" y="677"/>
                  </a:lnTo>
                  <a:lnTo>
                    <a:pt x="272" y="682"/>
                  </a:lnTo>
                  <a:lnTo>
                    <a:pt x="274" y="684"/>
                  </a:lnTo>
                  <a:lnTo>
                    <a:pt x="278" y="688"/>
                  </a:lnTo>
                  <a:lnTo>
                    <a:pt x="278" y="688"/>
                  </a:lnTo>
                  <a:lnTo>
                    <a:pt x="282" y="692"/>
                  </a:lnTo>
                  <a:lnTo>
                    <a:pt x="285" y="696"/>
                  </a:lnTo>
                  <a:lnTo>
                    <a:pt x="289" y="704"/>
                  </a:lnTo>
                  <a:lnTo>
                    <a:pt x="291" y="706"/>
                  </a:lnTo>
                  <a:lnTo>
                    <a:pt x="295" y="706"/>
                  </a:lnTo>
                  <a:lnTo>
                    <a:pt x="297" y="702"/>
                  </a:lnTo>
                  <a:lnTo>
                    <a:pt x="301" y="696"/>
                  </a:lnTo>
                  <a:lnTo>
                    <a:pt x="301" y="696"/>
                  </a:lnTo>
                  <a:lnTo>
                    <a:pt x="307" y="682"/>
                  </a:lnTo>
                  <a:lnTo>
                    <a:pt x="309" y="673"/>
                  </a:lnTo>
                  <a:lnTo>
                    <a:pt x="310" y="667"/>
                  </a:lnTo>
                  <a:lnTo>
                    <a:pt x="309" y="665"/>
                  </a:lnTo>
                  <a:lnTo>
                    <a:pt x="309" y="665"/>
                  </a:lnTo>
                  <a:lnTo>
                    <a:pt x="293" y="651"/>
                  </a:lnTo>
                  <a:lnTo>
                    <a:pt x="283" y="644"/>
                  </a:lnTo>
                  <a:lnTo>
                    <a:pt x="278" y="642"/>
                  </a:lnTo>
                  <a:lnTo>
                    <a:pt x="278" y="642"/>
                  </a:lnTo>
                  <a:close/>
                  <a:moveTo>
                    <a:pt x="941" y="479"/>
                  </a:moveTo>
                  <a:lnTo>
                    <a:pt x="941" y="479"/>
                  </a:lnTo>
                  <a:lnTo>
                    <a:pt x="935" y="481"/>
                  </a:lnTo>
                  <a:lnTo>
                    <a:pt x="931" y="481"/>
                  </a:lnTo>
                  <a:lnTo>
                    <a:pt x="929" y="485"/>
                  </a:lnTo>
                  <a:lnTo>
                    <a:pt x="925" y="495"/>
                  </a:lnTo>
                  <a:lnTo>
                    <a:pt x="925" y="495"/>
                  </a:lnTo>
                  <a:lnTo>
                    <a:pt x="921" y="510"/>
                  </a:lnTo>
                  <a:lnTo>
                    <a:pt x="919" y="524"/>
                  </a:lnTo>
                  <a:lnTo>
                    <a:pt x="916" y="535"/>
                  </a:lnTo>
                  <a:lnTo>
                    <a:pt x="914" y="539"/>
                  </a:lnTo>
                  <a:lnTo>
                    <a:pt x="910" y="541"/>
                  </a:lnTo>
                  <a:lnTo>
                    <a:pt x="910" y="541"/>
                  </a:lnTo>
                  <a:lnTo>
                    <a:pt x="908" y="543"/>
                  </a:lnTo>
                  <a:lnTo>
                    <a:pt x="908" y="543"/>
                  </a:lnTo>
                  <a:lnTo>
                    <a:pt x="908" y="545"/>
                  </a:lnTo>
                  <a:lnTo>
                    <a:pt x="908" y="547"/>
                  </a:lnTo>
                  <a:lnTo>
                    <a:pt x="906" y="547"/>
                  </a:lnTo>
                  <a:lnTo>
                    <a:pt x="894" y="549"/>
                  </a:lnTo>
                  <a:lnTo>
                    <a:pt x="894" y="549"/>
                  </a:lnTo>
                  <a:lnTo>
                    <a:pt x="879" y="549"/>
                  </a:lnTo>
                  <a:lnTo>
                    <a:pt x="871" y="549"/>
                  </a:lnTo>
                  <a:lnTo>
                    <a:pt x="867" y="549"/>
                  </a:lnTo>
                  <a:lnTo>
                    <a:pt x="864" y="549"/>
                  </a:lnTo>
                  <a:lnTo>
                    <a:pt x="864" y="549"/>
                  </a:lnTo>
                  <a:lnTo>
                    <a:pt x="840" y="564"/>
                  </a:lnTo>
                  <a:lnTo>
                    <a:pt x="840" y="564"/>
                  </a:lnTo>
                  <a:lnTo>
                    <a:pt x="835" y="568"/>
                  </a:lnTo>
                  <a:lnTo>
                    <a:pt x="827" y="572"/>
                  </a:lnTo>
                  <a:lnTo>
                    <a:pt x="825" y="574"/>
                  </a:lnTo>
                  <a:lnTo>
                    <a:pt x="823" y="578"/>
                  </a:lnTo>
                  <a:lnTo>
                    <a:pt x="823" y="582"/>
                  </a:lnTo>
                  <a:lnTo>
                    <a:pt x="825" y="588"/>
                  </a:lnTo>
                  <a:lnTo>
                    <a:pt x="825" y="588"/>
                  </a:lnTo>
                  <a:lnTo>
                    <a:pt x="831" y="597"/>
                  </a:lnTo>
                  <a:lnTo>
                    <a:pt x="837" y="605"/>
                  </a:lnTo>
                  <a:lnTo>
                    <a:pt x="844" y="609"/>
                  </a:lnTo>
                  <a:lnTo>
                    <a:pt x="848" y="611"/>
                  </a:lnTo>
                  <a:lnTo>
                    <a:pt x="848" y="611"/>
                  </a:lnTo>
                  <a:lnTo>
                    <a:pt x="850" y="609"/>
                  </a:lnTo>
                  <a:lnTo>
                    <a:pt x="850" y="607"/>
                  </a:lnTo>
                  <a:lnTo>
                    <a:pt x="854" y="597"/>
                  </a:lnTo>
                  <a:lnTo>
                    <a:pt x="856" y="580"/>
                  </a:lnTo>
                  <a:lnTo>
                    <a:pt x="856" y="580"/>
                  </a:lnTo>
                  <a:lnTo>
                    <a:pt x="856" y="578"/>
                  </a:lnTo>
                  <a:lnTo>
                    <a:pt x="858" y="576"/>
                  </a:lnTo>
                  <a:lnTo>
                    <a:pt x="864" y="574"/>
                  </a:lnTo>
                  <a:lnTo>
                    <a:pt x="887" y="572"/>
                  </a:lnTo>
                  <a:lnTo>
                    <a:pt x="887" y="572"/>
                  </a:lnTo>
                  <a:lnTo>
                    <a:pt x="910" y="568"/>
                  </a:lnTo>
                  <a:lnTo>
                    <a:pt x="925" y="564"/>
                  </a:lnTo>
                  <a:lnTo>
                    <a:pt x="925" y="564"/>
                  </a:lnTo>
                  <a:lnTo>
                    <a:pt x="931" y="563"/>
                  </a:lnTo>
                  <a:lnTo>
                    <a:pt x="935" y="563"/>
                  </a:lnTo>
                  <a:lnTo>
                    <a:pt x="937" y="559"/>
                  </a:lnTo>
                  <a:lnTo>
                    <a:pt x="941" y="549"/>
                  </a:lnTo>
                  <a:lnTo>
                    <a:pt x="941" y="549"/>
                  </a:lnTo>
                  <a:lnTo>
                    <a:pt x="945" y="530"/>
                  </a:lnTo>
                  <a:lnTo>
                    <a:pt x="946" y="505"/>
                  </a:lnTo>
                  <a:lnTo>
                    <a:pt x="945" y="485"/>
                  </a:lnTo>
                  <a:lnTo>
                    <a:pt x="943" y="479"/>
                  </a:lnTo>
                  <a:lnTo>
                    <a:pt x="943" y="479"/>
                  </a:lnTo>
                  <a:lnTo>
                    <a:pt x="941" y="479"/>
                  </a:lnTo>
                  <a:lnTo>
                    <a:pt x="941" y="479"/>
                  </a:lnTo>
                  <a:close/>
                  <a:moveTo>
                    <a:pt x="879" y="619"/>
                  </a:moveTo>
                  <a:lnTo>
                    <a:pt x="879" y="619"/>
                  </a:lnTo>
                  <a:lnTo>
                    <a:pt x="881" y="628"/>
                  </a:lnTo>
                  <a:lnTo>
                    <a:pt x="887" y="642"/>
                  </a:lnTo>
                  <a:lnTo>
                    <a:pt x="894" y="657"/>
                  </a:lnTo>
                  <a:lnTo>
                    <a:pt x="894" y="657"/>
                  </a:lnTo>
                  <a:lnTo>
                    <a:pt x="898" y="655"/>
                  </a:lnTo>
                  <a:lnTo>
                    <a:pt x="906" y="655"/>
                  </a:lnTo>
                  <a:lnTo>
                    <a:pt x="912" y="653"/>
                  </a:lnTo>
                  <a:lnTo>
                    <a:pt x="914" y="649"/>
                  </a:lnTo>
                  <a:lnTo>
                    <a:pt x="918" y="648"/>
                  </a:lnTo>
                  <a:lnTo>
                    <a:pt x="918" y="642"/>
                  </a:lnTo>
                  <a:lnTo>
                    <a:pt x="918" y="642"/>
                  </a:lnTo>
                  <a:lnTo>
                    <a:pt x="918" y="632"/>
                  </a:lnTo>
                  <a:lnTo>
                    <a:pt x="919" y="624"/>
                  </a:lnTo>
                  <a:lnTo>
                    <a:pt x="919" y="621"/>
                  </a:lnTo>
                  <a:lnTo>
                    <a:pt x="918" y="619"/>
                  </a:lnTo>
                  <a:lnTo>
                    <a:pt x="918" y="619"/>
                  </a:lnTo>
                  <a:lnTo>
                    <a:pt x="910" y="617"/>
                  </a:lnTo>
                  <a:lnTo>
                    <a:pt x="896" y="615"/>
                  </a:lnTo>
                  <a:lnTo>
                    <a:pt x="885" y="615"/>
                  </a:lnTo>
                  <a:lnTo>
                    <a:pt x="881" y="617"/>
                  </a:lnTo>
                  <a:lnTo>
                    <a:pt x="879" y="619"/>
                  </a:lnTo>
                  <a:lnTo>
                    <a:pt x="879" y="619"/>
                  </a:lnTo>
                  <a:close/>
                  <a:moveTo>
                    <a:pt x="547" y="217"/>
                  </a:moveTo>
                  <a:lnTo>
                    <a:pt x="547" y="217"/>
                  </a:lnTo>
                  <a:lnTo>
                    <a:pt x="540" y="224"/>
                  </a:lnTo>
                  <a:lnTo>
                    <a:pt x="532" y="228"/>
                  </a:lnTo>
                  <a:lnTo>
                    <a:pt x="526" y="230"/>
                  </a:lnTo>
                  <a:lnTo>
                    <a:pt x="517" y="232"/>
                  </a:lnTo>
                  <a:lnTo>
                    <a:pt x="517" y="232"/>
                  </a:lnTo>
                  <a:lnTo>
                    <a:pt x="507" y="232"/>
                  </a:lnTo>
                  <a:lnTo>
                    <a:pt x="499" y="232"/>
                  </a:lnTo>
                  <a:lnTo>
                    <a:pt x="494" y="234"/>
                  </a:lnTo>
                  <a:lnTo>
                    <a:pt x="486" y="240"/>
                  </a:lnTo>
                  <a:lnTo>
                    <a:pt x="486" y="240"/>
                  </a:lnTo>
                  <a:lnTo>
                    <a:pt x="463" y="271"/>
                  </a:lnTo>
                  <a:lnTo>
                    <a:pt x="451" y="286"/>
                  </a:lnTo>
                  <a:lnTo>
                    <a:pt x="447" y="294"/>
                  </a:lnTo>
                  <a:lnTo>
                    <a:pt x="447" y="294"/>
                  </a:lnTo>
                  <a:lnTo>
                    <a:pt x="449" y="294"/>
                  </a:lnTo>
                  <a:lnTo>
                    <a:pt x="455" y="290"/>
                  </a:lnTo>
                  <a:lnTo>
                    <a:pt x="474" y="276"/>
                  </a:lnTo>
                  <a:lnTo>
                    <a:pt x="495" y="261"/>
                  </a:lnTo>
                  <a:lnTo>
                    <a:pt x="503" y="257"/>
                  </a:lnTo>
                  <a:lnTo>
                    <a:pt x="509" y="255"/>
                  </a:lnTo>
                  <a:lnTo>
                    <a:pt x="509" y="255"/>
                  </a:lnTo>
                  <a:lnTo>
                    <a:pt x="519" y="253"/>
                  </a:lnTo>
                  <a:lnTo>
                    <a:pt x="528" y="249"/>
                  </a:lnTo>
                  <a:lnTo>
                    <a:pt x="532" y="249"/>
                  </a:lnTo>
                  <a:lnTo>
                    <a:pt x="536" y="249"/>
                  </a:lnTo>
                  <a:lnTo>
                    <a:pt x="538" y="251"/>
                  </a:lnTo>
                  <a:lnTo>
                    <a:pt x="540" y="255"/>
                  </a:lnTo>
                  <a:lnTo>
                    <a:pt x="540" y="255"/>
                  </a:lnTo>
                  <a:lnTo>
                    <a:pt x="544" y="265"/>
                  </a:lnTo>
                  <a:lnTo>
                    <a:pt x="549" y="271"/>
                  </a:lnTo>
                  <a:lnTo>
                    <a:pt x="551" y="276"/>
                  </a:lnTo>
                  <a:lnTo>
                    <a:pt x="549" y="278"/>
                  </a:lnTo>
                  <a:lnTo>
                    <a:pt x="547" y="278"/>
                  </a:lnTo>
                  <a:lnTo>
                    <a:pt x="547" y="278"/>
                  </a:lnTo>
                  <a:lnTo>
                    <a:pt x="522" y="282"/>
                  </a:lnTo>
                  <a:lnTo>
                    <a:pt x="509" y="286"/>
                  </a:lnTo>
                  <a:lnTo>
                    <a:pt x="505" y="290"/>
                  </a:lnTo>
                  <a:lnTo>
                    <a:pt x="501" y="294"/>
                  </a:lnTo>
                  <a:lnTo>
                    <a:pt x="501" y="294"/>
                  </a:lnTo>
                  <a:lnTo>
                    <a:pt x="497" y="300"/>
                  </a:lnTo>
                  <a:lnTo>
                    <a:pt x="495" y="304"/>
                  </a:lnTo>
                  <a:lnTo>
                    <a:pt x="494" y="311"/>
                  </a:lnTo>
                  <a:lnTo>
                    <a:pt x="494" y="325"/>
                  </a:lnTo>
                  <a:lnTo>
                    <a:pt x="494" y="325"/>
                  </a:lnTo>
                  <a:lnTo>
                    <a:pt x="494" y="358"/>
                  </a:lnTo>
                  <a:lnTo>
                    <a:pt x="495" y="365"/>
                  </a:lnTo>
                  <a:lnTo>
                    <a:pt x="497" y="365"/>
                  </a:lnTo>
                  <a:lnTo>
                    <a:pt x="501" y="363"/>
                  </a:lnTo>
                  <a:lnTo>
                    <a:pt x="501" y="363"/>
                  </a:lnTo>
                  <a:lnTo>
                    <a:pt x="509" y="356"/>
                  </a:lnTo>
                  <a:lnTo>
                    <a:pt x="515" y="346"/>
                  </a:lnTo>
                  <a:lnTo>
                    <a:pt x="521" y="336"/>
                  </a:lnTo>
                  <a:lnTo>
                    <a:pt x="524" y="325"/>
                  </a:lnTo>
                  <a:lnTo>
                    <a:pt x="524" y="325"/>
                  </a:lnTo>
                  <a:lnTo>
                    <a:pt x="528" y="313"/>
                  </a:lnTo>
                  <a:lnTo>
                    <a:pt x="536" y="304"/>
                  </a:lnTo>
                  <a:lnTo>
                    <a:pt x="538" y="300"/>
                  </a:lnTo>
                  <a:lnTo>
                    <a:pt x="542" y="298"/>
                  </a:lnTo>
                  <a:lnTo>
                    <a:pt x="546" y="298"/>
                  </a:lnTo>
                  <a:lnTo>
                    <a:pt x="547" y="302"/>
                  </a:lnTo>
                  <a:lnTo>
                    <a:pt x="547" y="302"/>
                  </a:lnTo>
                  <a:lnTo>
                    <a:pt x="549" y="307"/>
                  </a:lnTo>
                  <a:lnTo>
                    <a:pt x="551" y="317"/>
                  </a:lnTo>
                  <a:lnTo>
                    <a:pt x="553" y="342"/>
                  </a:lnTo>
                  <a:lnTo>
                    <a:pt x="553" y="363"/>
                  </a:lnTo>
                  <a:lnTo>
                    <a:pt x="555" y="371"/>
                  </a:lnTo>
                  <a:lnTo>
                    <a:pt x="555" y="371"/>
                  </a:lnTo>
                  <a:lnTo>
                    <a:pt x="559" y="367"/>
                  </a:lnTo>
                  <a:lnTo>
                    <a:pt x="563" y="361"/>
                  </a:lnTo>
                  <a:lnTo>
                    <a:pt x="569" y="354"/>
                  </a:lnTo>
                  <a:lnTo>
                    <a:pt x="571" y="340"/>
                  </a:lnTo>
                  <a:lnTo>
                    <a:pt x="571" y="340"/>
                  </a:lnTo>
                  <a:lnTo>
                    <a:pt x="574" y="311"/>
                  </a:lnTo>
                  <a:lnTo>
                    <a:pt x="576" y="300"/>
                  </a:lnTo>
                  <a:lnTo>
                    <a:pt x="578" y="294"/>
                  </a:lnTo>
                  <a:lnTo>
                    <a:pt x="578" y="294"/>
                  </a:lnTo>
                  <a:lnTo>
                    <a:pt x="578" y="292"/>
                  </a:lnTo>
                  <a:lnTo>
                    <a:pt x="576" y="288"/>
                  </a:lnTo>
                  <a:lnTo>
                    <a:pt x="571" y="278"/>
                  </a:lnTo>
                  <a:lnTo>
                    <a:pt x="571" y="278"/>
                  </a:lnTo>
                  <a:lnTo>
                    <a:pt x="569" y="271"/>
                  </a:lnTo>
                  <a:lnTo>
                    <a:pt x="565" y="261"/>
                  </a:lnTo>
                  <a:lnTo>
                    <a:pt x="563" y="247"/>
                  </a:lnTo>
                  <a:lnTo>
                    <a:pt x="563" y="247"/>
                  </a:lnTo>
                  <a:lnTo>
                    <a:pt x="576" y="247"/>
                  </a:lnTo>
                  <a:lnTo>
                    <a:pt x="586" y="249"/>
                  </a:lnTo>
                  <a:lnTo>
                    <a:pt x="590" y="251"/>
                  </a:lnTo>
                  <a:lnTo>
                    <a:pt x="594" y="255"/>
                  </a:lnTo>
                  <a:lnTo>
                    <a:pt x="594" y="255"/>
                  </a:lnTo>
                  <a:lnTo>
                    <a:pt x="596" y="259"/>
                  </a:lnTo>
                  <a:lnTo>
                    <a:pt x="596" y="261"/>
                  </a:lnTo>
                  <a:lnTo>
                    <a:pt x="596" y="269"/>
                  </a:lnTo>
                  <a:lnTo>
                    <a:pt x="596" y="276"/>
                  </a:lnTo>
                  <a:lnTo>
                    <a:pt x="598" y="280"/>
                  </a:lnTo>
                  <a:lnTo>
                    <a:pt x="601" y="286"/>
                  </a:lnTo>
                  <a:lnTo>
                    <a:pt x="601" y="286"/>
                  </a:lnTo>
                  <a:lnTo>
                    <a:pt x="623" y="307"/>
                  </a:lnTo>
                  <a:lnTo>
                    <a:pt x="630" y="317"/>
                  </a:lnTo>
                  <a:lnTo>
                    <a:pt x="632" y="321"/>
                  </a:lnTo>
                  <a:lnTo>
                    <a:pt x="632" y="325"/>
                  </a:lnTo>
                  <a:lnTo>
                    <a:pt x="632" y="325"/>
                  </a:lnTo>
                  <a:lnTo>
                    <a:pt x="632" y="333"/>
                  </a:lnTo>
                  <a:lnTo>
                    <a:pt x="636" y="342"/>
                  </a:lnTo>
                  <a:lnTo>
                    <a:pt x="642" y="350"/>
                  </a:lnTo>
                  <a:lnTo>
                    <a:pt x="648" y="356"/>
                  </a:lnTo>
                  <a:lnTo>
                    <a:pt x="648" y="356"/>
                  </a:lnTo>
                  <a:lnTo>
                    <a:pt x="661" y="363"/>
                  </a:lnTo>
                  <a:lnTo>
                    <a:pt x="663" y="365"/>
                  </a:lnTo>
                  <a:lnTo>
                    <a:pt x="663" y="363"/>
                  </a:lnTo>
                  <a:lnTo>
                    <a:pt x="665" y="361"/>
                  </a:lnTo>
                  <a:lnTo>
                    <a:pt x="663" y="356"/>
                  </a:lnTo>
                  <a:lnTo>
                    <a:pt x="663" y="356"/>
                  </a:lnTo>
                  <a:lnTo>
                    <a:pt x="657" y="338"/>
                  </a:lnTo>
                  <a:lnTo>
                    <a:pt x="648" y="321"/>
                  </a:lnTo>
                  <a:lnTo>
                    <a:pt x="632" y="294"/>
                  </a:lnTo>
                  <a:lnTo>
                    <a:pt x="632" y="294"/>
                  </a:lnTo>
                  <a:lnTo>
                    <a:pt x="628" y="286"/>
                  </a:lnTo>
                  <a:lnTo>
                    <a:pt x="627" y="275"/>
                  </a:lnTo>
                  <a:lnTo>
                    <a:pt x="625" y="263"/>
                  </a:lnTo>
                  <a:lnTo>
                    <a:pt x="625" y="263"/>
                  </a:lnTo>
                  <a:lnTo>
                    <a:pt x="632" y="265"/>
                  </a:lnTo>
                  <a:lnTo>
                    <a:pt x="638" y="267"/>
                  </a:lnTo>
                  <a:lnTo>
                    <a:pt x="640" y="265"/>
                  </a:lnTo>
                  <a:lnTo>
                    <a:pt x="640" y="263"/>
                  </a:lnTo>
                  <a:lnTo>
                    <a:pt x="640" y="263"/>
                  </a:lnTo>
                  <a:lnTo>
                    <a:pt x="640" y="247"/>
                  </a:lnTo>
                  <a:lnTo>
                    <a:pt x="638" y="242"/>
                  </a:lnTo>
                  <a:lnTo>
                    <a:pt x="636" y="240"/>
                  </a:lnTo>
                  <a:lnTo>
                    <a:pt x="632" y="240"/>
                  </a:lnTo>
                  <a:lnTo>
                    <a:pt x="632" y="240"/>
                  </a:lnTo>
                  <a:lnTo>
                    <a:pt x="619" y="238"/>
                  </a:lnTo>
                  <a:lnTo>
                    <a:pt x="601" y="232"/>
                  </a:lnTo>
                  <a:lnTo>
                    <a:pt x="601" y="232"/>
                  </a:lnTo>
                  <a:lnTo>
                    <a:pt x="588" y="226"/>
                  </a:lnTo>
                  <a:lnTo>
                    <a:pt x="576" y="222"/>
                  </a:lnTo>
                  <a:lnTo>
                    <a:pt x="567" y="220"/>
                  </a:lnTo>
                  <a:lnTo>
                    <a:pt x="563" y="217"/>
                  </a:lnTo>
                  <a:lnTo>
                    <a:pt x="563" y="217"/>
                  </a:lnTo>
                  <a:lnTo>
                    <a:pt x="563" y="213"/>
                  </a:lnTo>
                  <a:lnTo>
                    <a:pt x="561" y="211"/>
                  </a:lnTo>
                  <a:lnTo>
                    <a:pt x="555" y="211"/>
                  </a:lnTo>
                  <a:lnTo>
                    <a:pt x="547" y="217"/>
                  </a:lnTo>
                  <a:lnTo>
                    <a:pt x="547" y="217"/>
                  </a:lnTo>
                  <a:close/>
                  <a:moveTo>
                    <a:pt x="1156" y="742"/>
                  </a:moveTo>
                  <a:lnTo>
                    <a:pt x="1156" y="742"/>
                  </a:lnTo>
                  <a:lnTo>
                    <a:pt x="1147" y="742"/>
                  </a:lnTo>
                  <a:lnTo>
                    <a:pt x="1139" y="740"/>
                  </a:lnTo>
                  <a:lnTo>
                    <a:pt x="1137" y="742"/>
                  </a:lnTo>
                  <a:lnTo>
                    <a:pt x="1135" y="742"/>
                  </a:lnTo>
                  <a:lnTo>
                    <a:pt x="1133" y="746"/>
                  </a:lnTo>
                  <a:lnTo>
                    <a:pt x="1133" y="750"/>
                  </a:lnTo>
                  <a:lnTo>
                    <a:pt x="1133" y="750"/>
                  </a:lnTo>
                  <a:lnTo>
                    <a:pt x="1135" y="762"/>
                  </a:lnTo>
                  <a:lnTo>
                    <a:pt x="1137" y="769"/>
                  </a:lnTo>
                  <a:lnTo>
                    <a:pt x="1141" y="781"/>
                  </a:lnTo>
                  <a:lnTo>
                    <a:pt x="1141" y="781"/>
                  </a:lnTo>
                  <a:lnTo>
                    <a:pt x="1141" y="781"/>
                  </a:lnTo>
                  <a:lnTo>
                    <a:pt x="1137" y="783"/>
                  </a:lnTo>
                  <a:lnTo>
                    <a:pt x="1131" y="783"/>
                  </a:lnTo>
                  <a:lnTo>
                    <a:pt x="1128" y="783"/>
                  </a:lnTo>
                  <a:lnTo>
                    <a:pt x="1126" y="787"/>
                  </a:lnTo>
                  <a:lnTo>
                    <a:pt x="1124" y="791"/>
                  </a:lnTo>
                  <a:lnTo>
                    <a:pt x="1126" y="796"/>
                  </a:lnTo>
                  <a:lnTo>
                    <a:pt x="1126" y="796"/>
                  </a:lnTo>
                  <a:lnTo>
                    <a:pt x="1135" y="825"/>
                  </a:lnTo>
                  <a:lnTo>
                    <a:pt x="1137" y="833"/>
                  </a:lnTo>
                  <a:lnTo>
                    <a:pt x="1135" y="835"/>
                  </a:lnTo>
                  <a:lnTo>
                    <a:pt x="1133" y="835"/>
                  </a:lnTo>
                  <a:lnTo>
                    <a:pt x="1133" y="835"/>
                  </a:lnTo>
                  <a:lnTo>
                    <a:pt x="1116" y="827"/>
                  </a:lnTo>
                  <a:lnTo>
                    <a:pt x="1108" y="825"/>
                  </a:lnTo>
                  <a:lnTo>
                    <a:pt x="1104" y="825"/>
                  </a:lnTo>
                  <a:lnTo>
                    <a:pt x="1103" y="827"/>
                  </a:lnTo>
                  <a:lnTo>
                    <a:pt x="1103" y="827"/>
                  </a:lnTo>
                  <a:lnTo>
                    <a:pt x="1101" y="833"/>
                  </a:lnTo>
                  <a:lnTo>
                    <a:pt x="1101" y="839"/>
                  </a:lnTo>
                  <a:lnTo>
                    <a:pt x="1106" y="847"/>
                  </a:lnTo>
                  <a:lnTo>
                    <a:pt x="1118" y="858"/>
                  </a:lnTo>
                  <a:lnTo>
                    <a:pt x="1118" y="858"/>
                  </a:lnTo>
                  <a:lnTo>
                    <a:pt x="1131" y="872"/>
                  </a:lnTo>
                  <a:lnTo>
                    <a:pt x="1141" y="883"/>
                  </a:lnTo>
                  <a:lnTo>
                    <a:pt x="1149" y="897"/>
                  </a:lnTo>
                  <a:lnTo>
                    <a:pt x="1156" y="912"/>
                  </a:lnTo>
                  <a:lnTo>
                    <a:pt x="1156" y="912"/>
                  </a:lnTo>
                  <a:lnTo>
                    <a:pt x="1160" y="918"/>
                  </a:lnTo>
                  <a:lnTo>
                    <a:pt x="1162" y="918"/>
                  </a:lnTo>
                  <a:lnTo>
                    <a:pt x="1166" y="914"/>
                  </a:lnTo>
                  <a:lnTo>
                    <a:pt x="1168" y="909"/>
                  </a:lnTo>
                  <a:lnTo>
                    <a:pt x="1168" y="895"/>
                  </a:lnTo>
                  <a:lnTo>
                    <a:pt x="1166" y="887"/>
                  </a:lnTo>
                  <a:lnTo>
                    <a:pt x="1164" y="881"/>
                  </a:lnTo>
                  <a:lnTo>
                    <a:pt x="1164" y="881"/>
                  </a:lnTo>
                  <a:lnTo>
                    <a:pt x="1155" y="868"/>
                  </a:lnTo>
                  <a:lnTo>
                    <a:pt x="1147" y="852"/>
                  </a:lnTo>
                  <a:lnTo>
                    <a:pt x="1143" y="841"/>
                  </a:lnTo>
                  <a:lnTo>
                    <a:pt x="1143" y="839"/>
                  </a:lnTo>
                  <a:lnTo>
                    <a:pt x="1143" y="839"/>
                  </a:lnTo>
                  <a:lnTo>
                    <a:pt x="1149" y="843"/>
                  </a:lnTo>
                  <a:lnTo>
                    <a:pt x="1149" y="843"/>
                  </a:lnTo>
                  <a:lnTo>
                    <a:pt x="1189" y="880"/>
                  </a:lnTo>
                  <a:lnTo>
                    <a:pt x="1197" y="887"/>
                  </a:lnTo>
                  <a:lnTo>
                    <a:pt x="1205" y="891"/>
                  </a:lnTo>
                  <a:lnTo>
                    <a:pt x="1205" y="891"/>
                  </a:lnTo>
                  <a:lnTo>
                    <a:pt x="1207" y="889"/>
                  </a:lnTo>
                  <a:lnTo>
                    <a:pt x="1203" y="881"/>
                  </a:lnTo>
                  <a:lnTo>
                    <a:pt x="1203" y="881"/>
                  </a:lnTo>
                  <a:lnTo>
                    <a:pt x="1191" y="860"/>
                  </a:lnTo>
                  <a:lnTo>
                    <a:pt x="1180" y="845"/>
                  </a:lnTo>
                  <a:lnTo>
                    <a:pt x="1164" y="820"/>
                  </a:lnTo>
                  <a:lnTo>
                    <a:pt x="1164" y="820"/>
                  </a:lnTo>
                  <a:lnTo>
                    <a:pt x="1153" y="800"/>
                  </a:lnTo>
                  <a:lnTo>
                    <a:pt x="1153" y="796"/>
                  </a:lnTo>
                  <a:lnTo>
                    <a:pt x="1153" y="794"/>
                  </a:lnTo>
                  <a:lnTo>
                    <a:pt x="1156" y="794"/>
                  </a:lnTo>
                  <a:lnTo>
                    <a:pt x="1164" y="796"/>
                  </a:lnTo>
                  <a:lnTo>
                    <a:pt x="1164" y="796"/>
                  </a:lnTo>
                  <a:lnTo>
                    <a:pt x="1197" y="808"/>
                  </a:lnTo>
                  <a:lnTo>
                    <a:pt x="1210" y="812"/>
                  </a:lnTo>
                  <a:lnTo>
                    <a:pt x="1210" y="812"/>
                  </a:lnTo>
                  <a:lnTo>
                    <a:pt x="1189" y="777"/>
                  </a:lnTo>
                  <a:lnTo>
                    <a:pt x="1170" y="752"/>
                  </a:lnTo>
                  <a:lnTo>
                    <a:pt x="1162" y="744"/>
                  </a:lnTo>
                  <a:lnTo>
                    <a:pt x="1158" y="742"/>
                  </a:lnTo>
                  <a:lnTo>
                    <a:pt x="1156" y="742"/>
                  </a:lnTo>
                  <a:lnTo>
                    <a:pt x="1156" y="742"/>
                  </a:lnTo>
                  <a:close/>
                  <a:moveTo>
                    <a:pt x="1079" y="874"/>
                  </a:moveTo>
                  <a:lnTo>
                    <a:pt x="1079" y="874"/>
                  </a:lnTo>
                  <a:lnTo>
                    <a:pt x="1079" y="883"/>
                  </a:lnTo>
                  <a:lnTo>
                    <a:pt x="1083" y="901"/>
                  </a:lnTo>
                  <a:lnTo>
                    <a:pt x="1087" y="928"/>
                  </a:lnTo>
                  <a:lnTo>
                    <a:pt x="1087" y="928"/>
                  </a:lnTo>
                  <a:lnTo>
                    <a:pt x="1089" y="934"/>
                  </a:lnTo>
                  <a:lnTo>
                    <a:pt x="1093" y="943"/>
                  </a:lnTo>
                  <a:lnTo>
                    <a:pt x="1103" y="959"/>
                  </a:lnTo>
                  <a:lnTo>
                    <a:pt x="1103" y="959"/>
                  </a:lnTo>
                  <a:lnTo>
                    <a:pt x="1114" y="972"/>
                  </a:lnTo>
                  <a:lnTo>
                    <a:pt x="1126" y="982"/>
                  </a:lnTo>
                  <a:lnTo>
                    <a:pt x="1126" y="982"/>
                  </a:lnTo>
                  <a:lnTo>
                    <a:pt x="1128" y="982"/>
                  </a:lnTo>
                  <a:lnTo>
                    <a:pt x="1128" y="978"/>
                  </a:lnTo>
                  <a:lnTo>
                    <a:pt x="1130" y="965"/>
                  </a:lnTo>
                  <a:lnTo>
                    <a:pt x="1128" y="949"/>
                  </a:lnTo>
                  <a:lnTo>
                    <a:pt x="1126" y="936"/>
                  </a:lnTo>
                  <a:lnTo>
                    <a:pt x="1126" y="936"/>
                  </a:lnTo>
                  <a:lnTo>
                    <a:pt x="1122" y="926"/>
                  </a:lnTo>
                  <a:lnTo>
                    <a:pt x="1116" y="916"/>
                  </a:lnTo>
                  <a:lnTo>
                    <a:pt x="1112" y="910"/>
                  </a:lnTo>
                  <a:lnTo>
                    <a:pt x="1110" y="905"/>
                  </a:lnTo>
                  <a:lnTo>
                    <a:pt x="1110" y="905"/>
                  </a:lnTo>
                  <a:lnTo>
                    <a:pt x="1106" y="897"/>
                  </a:lnTo>
                  <a:lnTo>
                    <a:pt x="1095" y="885"/>
                  </a:lnTo>
                  <a:lnTo>
                    <a:pt x="1085" y="876"/>
                  </a:lnTo>
                  <a:lnTo>
                    <a:pt x="1081" y="874"/>
                  </a:lnTo>
                  <a:lnTo>
                    <a:pt x="1079" y="874"/>
                  </a:lnTo>
                  <a:lnTo>
                    <a:pt x="1079" y="874"/>
                  </a:lnTo>
                  <a:close/>
                  <a:moveTo>
                    <a:pt x="856" y="820"/>
                  </a:moveTo>
                  <a:lnTo>
                    <a:pt x="856" y="820"/>
                  </a:lnTo>
                  <a:lnTo>
                    <a:pt x="862" y="822"/>
                  </a:lnTo>
                  <a:lnTo>
                    <a:pt x="862" y="822"/>
                  </a:lnTo>
                  <a:lnTo>
                    <a:pt x="856" y="820"/>
                  </a:lnTo>
                  <a:lnTo>
                    <a:pt x="856" y="820"/>
                  </a:lnTo>
                  <a:close/>
                  <a:moveTo>
                    <a:pt x="902" y="835"/>
                  </a:moveTo>
                  <a:lnTo>
                    <a:pt x="902" y="835"/>
                  </a:lnTo>
                  <a:lnTo>
                    <a:pt x="900" y="833"/>
                  </a:lnTo>
                  <a:lnTo>
                    <a:pt x="896" y="831"/>
                  </a:lnTo>
                  <a:lnTo>
                    <a:pt x="885" y="827"/>
                  </a:lnTo>
                  <a:lnTo>
                    <a:pt x="862" y="822"/>
                  </a:lnTo>
                  <a:lnTo>
                    <a:pt x="862" y="822"/>
                  </a:lnTo>
                  <a:lnTo>
                    <a:pt x="873" y="827"/>
                  </a:lnTo>
                  <a:lnTo>
                    <a:pt x="881" y="835"/>
                  </a:lnTo>
                  <a:lnTo>
                    <a:pt x="883" y="839"/>
                  </a:lnTo>
                  <a:lnTo>
                    <a:pt x="881" y="841"/>
                  </a:lnTo>
                  <a:lnTo>
                    <a:pt x="875" y="843"/>
                  </a:lnTo>
                  <a:lnTo>
                    <a:pt x="864" y="843"/>
                  </a:lnTo>
                  <a:lnTo>
                    <a:pt x="864" y="843"/>
                  </a:lnTo>
                  <a:lnTo>
                    <a:pt x="840" y="841"/>
                  </a:lnTo>
                  <a:lnTo>
                    <a:pt x="833" y="843"/>
                  </a:lnTo>
                  <a:lnTo>
                    <a:pt x="825" y="843"/>
                  </a:lnTo>
                  <a:lnTo>
                    <a:pt x="810" y="843"/>
                  </a:lnTo>
                  <a:lnTo>
                    <a:pt x="810" y="843"/>
                  </a:lnTo>
                  <a:lnTo>
                    <a:pt x="786" y="841"/>
                  </a:lnTo>
                  <a:lnTo>
                    <a:pt x="769" y="837"/>
                  </a:lnTo>
                  <a:lnTo>
                    <a:pt x="761" y="837"/>
                  </a:lnTo>
                  <a:lnTo>
                    <a:pt x="756" y="837"/>
                  </a:lnTo>
                  <a:lnTo>
                    <a:pt x="752" y="839"/>
                  </a:lnTo>
                  <a:lnTo>
                    <a:pt x="748" y="843"/>
                  </a:lnTo>
                  <a:lnTo>
                    <a:pt x="748" y="843"/>
                  </a:lnTo>
                  <a:lnTo>
                    <a:pt x="740" y="856"/>
                  </a:lnTo>
                  <a:lnTo>
                    <a:pt x="734" y="868"/>
                  </a:lnTo>
                  <a:lnTo>
                    <a:pt x="733" y="874"/>
                  </a:lnTo>
                  <a:lnTo>
                    <a:pt x="736" y="878"/>
                  </a:lnTo>
                  <a:lnTo>
                    <a:pt x="744" y="878"/>
                  </a:lnTo>
                  <a:lnTo>
                    <a:pt x="756" y="874"/>
                  </a:lnTo>
                  <a:lnTo>
                    <a:pt x="756" y="874"/>
                  </a:lnTo>
                  <a:lnTo>
                    <a:pt x="796" y="860"/>
                  </a:lnTo>
                  <a:lnTo>
                    <a:pt x="810" y="858"/>
                  </a:lnTo>
                  <a:lnTo>
                    <a:pt x="825" y="858"/>
                  </a:lnTo>
                  <a:lnTo>
                    <a:pt x="825" y="858"/>
                  </a:lnTo>
                  <a:lnTo>
                    <a:pt x="858" y="858"/>
                  </a:lnTo>
                  <a:lnTo>
                    <a:pt x="871" y="858"/>
                  </a:lnTo>
                  <a:lnTo>
                    <a:pt x="871" y="858"/>
                  </a:lnTo>
                  <a:lnTo>
                    <a:pt x="873" y="860"/>
                  </a:lnTo>
                  <a:lnTo>
                    <a:pt x="881" y="862"/>
                  </a:lnTo>
                  <a:lnTo>
                    <a:pt x="889" y="862"/>
                  </a:lnTo>
                  <a:lnTo>
                    <a:pt x="892" y="860"/>
                  </a:lnTo>
                  <a:lnTo>
                    <a:pt x="894" y="858"/>
                  </a:lnTo>
                  <a:lnTo>
                    <a:pt x="894" y="858"/>
                  </a:lnTo>
                  <a:lnTo>
                    <a:pt x="896" y="852"/>
                  </a:lnTo>
                  <a:lnTo>
                    <a:pt x="900" y="847"/>
                  </a:lnTo>
                  <a:lnTo>
                    <a:pt x="902" y="841"/>
                  </a:lnTo>
                  <a:lnTo>
                    <a:pt x="902" y="835"/>
                  </a:lnTo>
                  <a:lnTo>
                    <a:pt x="902" y="835"/>
                  </a:lnTo>
                  <a:close/>
                  <a:moveTo>
                    <a:pt x="864" y="889"/>
                  </a:moveTo>
                  <a:lnTo>
                    <a:pt x="864" y="889"/>
                  </a:lnTo>
                  <a:lnTo>
                    <a:pt x="856" y="895"/>
                  </a:lnTo>
                  <a:lnTo>
                    <a:pt x="852" y="899"/>
                  </a:lnTo>
                  <a:lnTo>
                    <a:pt x="846" y="907"/>
                  </a:lnTo>
                  <a:lnTo>
                    <a:pt x="842" y="909"/>
                  </a:lnTo>
                  <a:lnTo>
                    <a:pt x="839" y="910"/>
                  </a:lnTo>
                  <a:lnTo>
                    <a:pt x="829" y="912"/>
                  </a:lnTo>
                  <a:lnTo>
                    <a:pt x="817" y="912"/>
                  </a:lnTo>
                  <a:lnTo>
                    <a:pt x="817" y="912"/>
                  </a:lnTo>
                  <a:lnTo>
                    <a:pt x="761" y="910"/>
                  </a:lnTo>
                  <a:lnTo>
                    <a:pt x="742" y="910"/>
                  </a:lnTo>
                  <a:lnTo>
                    <a:pt x="736" y="910"/>
                  </a:lnTo>
                  <a:lnTo>
                    <a:pt x="733" y="912"/>
                  </a:lnTo>
                  <a:lnTo>
                    <a:pt x="733" y="912"/>
                  </a:lnTo>
                  <a:lnTo>
                    <a:pt x="725" y="918"/>
                  </a:lnTo>
                  <a:lnTo>
                    <a:pt x="715" y="928"/>
                  </a:lnTo>
                  <a:lnTo>
                    <a:pt x="713" y="932"/>
                  </a:lnTo>
                  <a:lnTo>
                    <a:pt x="713" y="934"/>
                  </a:lnTo>
                  <a:lnTo>
                    <a:pt x="717" y="936"/>
                  </a:lnTo>
                  <a:lnTo>
                    <a:pt x="725" y="936"/>
                  </a:lnTo>
                  <a:lnTo>
                    <a:pt x="725" y="936"/>
                  </a:lnTo>
                  <a:lnTo>
                    <a:pt x="767" y="930"/>
                  </a:lnTo>
                  <a:lnTo>
                    <a:pt x="786" y="928"/>
                  </a:lnTo>
                  <a:lnTo>
                    <a:pt x="802" y="928"/>
                  </a:lnTo>
                  <a:lnTo>
                    <a:pt x="802" y="928"/>
                  </a:lnTo>
                  <a:lnTo>
                    <a:pt x="829" y="930"/>
                  </a:lnTo>
                  <a:lnTo>
                    <a:pt x="839" y="930"/>
                  </a:lnTo>
                  <a:lnTo>
                    <a:pt x="848" y="928"/>
                  </a:lnTo>
                  <a:lnTo>
                    <a:pt x="848" y="928"/>
                  </a:lnTo>
                  <a:lnTo>
                    <a:pt x="864" y="918"/>
                  </a:lnTo>
                  <a:lnTo>
                    <a:pt x="871" y="912"/>
                  </a:lnTo>
                  <a:lnTo>
                    <a:pt x="871" y="912"/>
                  </a:lnTo>
                  <a:lnTo>
                    <a:pt x="875" y="907"/>
                  </a:lnTo>
                  <a:lnTo>
                    <a:pt x="877" y="895"/>
                  </a:lnTo>
                  <a:lnTo>
                    <a:pt x="877" y="889"/>
                  </a:lnTo>
                  <a:lnTo>
                    <a:pt x="875" y="887"/>
                  </a:lnTo>
                  <a:lnTo>
                    <a:pt x="871" y="885"/>
                  </a:lnTo>
                  <a:lnTo>
                    <a:pt x="864" y="889"/>
                  </a:lnTo>
                  <a:lnTo>
                    <a:pt x="864" y="889"/>
                  </a:lnTo>
                  <a:close/>
                  <a:moveTo>
                    <a:pt x="995" y="928"/>
                  </a:moveTo>
                  <a:lnTo>
                    <a:pt x="995" y="928"/>
                  </a:lnTo>
                  <a:lnTo>
                    <a:pt x="995" y="937"/>
                  </a:lnTo>
                  <a:lnTo>
                    <a:pt x="995" y="951"/>
                  </a:lnTo>
                  <a:lnTo>
                    <a:pt x="995" y="951"/>
                  </a:lnTo>
                  <a:lnTo>
                    <a:pt x="993" y="957"/>
                  </a:lnTo>
                  <a:lnTo>
                    <a:pt x="989" y="961"/>
                  </a:lnTo>
                  <a:lnTo>
                    <a:pt x="985" y="963"/>
                  </a:lnTo>
                  <a:lnTo>
                    <a:pt x="981" y="963"/>
                  </a:lnTo>
                  <a:lnTo>
                    <a:pt x="977" y="961"/>
                  </a:lnTo>
                  <a:lnTo>
                    <a:pt x="971" y="959"/>
                  </a:lnTo>
                  <a:lnTo>
                    <a:pt x="971" y="959"/>
                  </a:lnTo>
                  <a:lnTo>
                    <a:pt x="948" y="943"/>
                  </a:lnTo>
                  <a:lnTo>
                    <a:pt x="948" y="943"/>
                  </a:lnTo>
                  <a:lnTo>
                    <a:pt x="948" y="939"/>
                  </a:lnTo>
                  <a:lnTo>
                    <a:pt x="946" y="930"/>
                  </a:lnTo>
                  <a:lnTo>
                    <a:pt x="945" y="926"/>
                  </a:lnTo>
                  <a:lnTo>
                    <a:pt x="943" y="922"/>
                  </a:lnTo>
                  <a:lnTo>
                    <a:pt x="939" y="920"/>
                  </a:lnTo>
                  <a:lnTo>
                    <a:pt x="933" y="920"/>
                  </a:lnTo>
                  <a:lnTo>
                    <a:pt x="933" y="920"/>
                  </a:lnTo>
                  <a:lnTo>
                    <a:pt x="921" y="924"/>
                  </a:lnTo>
                  <a:lnTo>
                    <a:pt x="908" y="930"/>
                  </a:lnTo>
                  <a:lnTo>
                    <a:pt x="898" y="936"/>
                  </a:lnTo>
                  <a:lnTo>
                    <a:pt x="896" y="939"/>
                  </a:lnTo>
                  <a:lnTo>
                    <a:pt x="894" y="943"/>
                  </a:lnTo>
                  <a:lnTo>
                    <a:pt x="894" y="943"/>
                  </a:lnTo>
                  <a:lnTo>
                    <a:pt x="894" y="947"/>
                  </a:lnTo>
                  <a:lnTo>
                    <a:pt x="896" y="949"/>
                  </a:lnTo>
                  <a:lnTo>
                    <a:pt x="902" y="955"/>
                  </a:lnTo>
                  <a:lnTo>
                    <a:pt x="914" y="957"/>
                  </a:lnTo>
                  <a:lnTo>
                    <a:pt x="925" y="959"/>
                  </a:lnTo>
                  <a:lnTo>
                    <a:pt x="925" y="959"/>
                  </a:lnTo>
                  <a:lnTo>
                    <a:pt x="931" y="959"/>
                  </a:lnTo>
                  <a:lnTo>
                    <a:pt x="933" y="957"/>
                  </a:lnTo>
                  <a:lnTo>
                    <a:pt x="939" y="953"/>
                  </a:lnTo>
                  <a:lnTo>
                    <a:pt x="941" y="953"/>
                  </a:lnTo>
                  <a:lnTo>
                    <a:pt x="943" y="955"/>
                  </a:lnTo>
                  <a:lnTo>
                    <a:pt x="956" y="966"/>
                  </a:lnTo>
                  <a:lnTo>
                    <a:pt x="956" y="966"/>
                  </a:lnTo>
                  <a:lnTo>
                    <a:pt x="987" y="995"/>
                  </a:lnTo>
                  <a:lnTo>
                    <a:pt x="998" y="1007"/>
                  </a:lnTo>
                  <a:lnTo>
                    <a:pt x="1010" y="1013"/>
                  </a:lnTo>
                  <a:lnTo>
                    <a:pt x="1010" y="1013"/>
                  </a:lnTo>
                  <a:lnTo>
                    <a:pt x="1020" y="1017"/>
                  </a:lnTo>
                  <a:lnTo>
                    <a:pt x="1024" y="1021"/>
                  </a:lnTo>
                  <a:lnTo>
                    <a:pt x="1025" y="1019"/>
                  </a:lnTo>
                  <a:lnTo>
                    <a:pt x="1027" y="1017"/>
                  </a:lnTo>
                  <a:lnTo>
                    <a:pt x="1025" y="1005"/>
                  </a:lnTo>
                  <a:lnTo>
                    <a:pt x="1025" y="1005"/>
                  </a:lnTo>
                  <a:lnTo>
                    <a:pt x="1022" y="992"/>
                  </a:lnTo>
                  <a:lnTo>
                    <a:pt x="1020" y="982"/>
                  </a:lnTo>
                  <a:lnTo>
                    <a:pt x="1018" y="978"/>
                  </a:lnTo>
                  <a:lnTo>
                    <a:pt x="1020" y="976"/>
                  </a:lnTo>
                  <a:lnTo>
                    <a:pt x="1025" y="974"/>
                  </a:lnTo>
                  <a:lnTo>
                    <a:pt x="1025" y="974"/>
                  </a:lnTo>
                  <a:lnTo>
                    <a:pt x="1045" y="972"/>
                  </a:lnTo>
                  <a:lnTo>
                    <a:pt x="1051" y="970"/>
                  </a:lnTo>
                  <a:lnTo>
                    <a:pt x="1051" y="968"/>
                  </a:lnTo>
                  <a:lnTo>
                    <a:pt x="1049" y="966"/>
                  </a:lnTo>
                  <a:lnTo>
                    <a:pt x="1049" y="966"/>
                  </a:lnTo>
                  <a:lnTo>
                    <a:pt x="1037" y="957"/>
                  </a:lnTo>
                  <a:lnTo>
                    <a:pt x="1020" y="943"/>
                  </a:lnTo>
                  <a:lnTo>
                    <a:pt x="995" y="928"/>
                  </a:lnTo>
                  <a:lnTo>
                    <a:pt x="995" y="928"/>
                  </a:lnTo>
                  <a:close/>
                  <a:moveTo>
                    <a:pt x="455" y="920"/>
                  </a:moveTo>
                  <a:lnTo>
                    <a:pt x="455" y="920"/>
                  </a:lnTo>
                  <a:lnTo>
                    <a:pt x="438" y="922"/>
                  </a:lnTo>
                  <a:lnTo>
                    <a:pt x="413" y="924"/>
                  </a:lnTo>
                  <a:lnTo>
                    <a:pt x="386" y="926"/>
                  </a:lnTo>
                  <a:lnTo>
                    <a:pt x="370" y="928"/>
                  </a:lnTo>
                  <a:lnTo>
                    <a:pt x="370" y="928"/>
                  </a:lnTo>
                  <a:lnTo>
                    <a:pt x="361" y="928"/>
                  </a:lnTo>
                  <a:lnTo>
                    <a:pt x="349" y="928"/>
                  </a:lnTo>
                  <a:lnTo>
                    <a:pt x="345" y="928"/>
                  </a:lnTo>
                  <a:lnTo>
                    <a:pt x="343" y="930"/>
                  </a:lnTo>
                  <a:lnTo>
                    <a:pt x="343" y="932"/>
                  </a:lnTo>
                  <a:lnTo>
                    <a:pt x="347" y="936"/>
                  </a:lnTo>
                  <a:lnTo>
                    <a:pt x="347" y="936"/>
                  </a:lnTo>
                  <a:lnTo>
                    <a:pt x="351" y="939"/>
                  </a:lnTo>
                  <a:lnTo>
                    <a:pt x="353" y="943"/>
                  </a:lnTo>
                  <a:lnTo>
                    <a:pt x="353" y="947"/>
                  </a:lnTo>
                  <a:lnTo>
                    <a:pt x="355" y="949"/>
                  </a:lnTo>
                  <a:lnTo>
                    <a:pt x="361" y="949"/>
                  </a:lnTo>
                  <a:lnTo>
                    <a:pt x="386" y="951"/>
                  </a:lnTo>
                  <a:lnTo>
                    <a:pt x="386" y="951"/>
                  </a:lnTo>
                  <a:lnTo>
                    <a:pt x="422" y="951"/>
                  </a:lnTo>
                  <a:lnTo>
                    <a:pt x="455" y="947"/>
                  </a:lnTo>
                  <a:lnTo>
                    <a:pt x="486" y="943"/>
                  </a:lnTo>
                  <a:lnTo>
                    <a:pt x="486" y="943"/>
                  </a:lnTo>
                  <a:lnTo>
                    <a:pt x="484" y="939"/>
                  </a:lnTo>
                  <a:lnTo>
                    <a:pt x="476" y="930"/>
                  </a:lnTo>
                  <a:lnTo>
                    <a:pt x="467" y="922"/>
                  </a:lnTo>
                  <a:lnTo>
                    <a:pt x="461" y="920"/>
                  </a:lnTo>
                  <a:lnTo>
                    <a:pt x="455" y="920"/>
                  </a:lnTo>
                  <a:lnTo>
                    <a:pt x="455" y="920"/>
                  </a:lnTo>
                  <a:close/>
                  <a:moveTo>
                    <a:pt x="455" y="974"/>
                  </a:moveTo>
                  <a:lnTo>
                    <a:pt x="455" y="974"/>
                  </a:lnTo>
                  <a:lnTo>
                    <a:pt x="422" y="970"/>
                  </a:lnTo>
                  <a:lnTo>
                    <a:pt x="403" y="970"/>
                  </a:lnTo>
                  <a:lnTo>
                    <a:pt x="397" y="972"/>
                  </a:lnTo>
                  <a:lnTo>
                    <a:pt x="393" y="974"/>
                  </a:lnTo>
                  <a:lnTo>
                    <a:pt x="393" y="974"/>
                  </a:lnTo>
                  <a:lnTo>
                    <a:pt x="391" y="980"/>
                  </a:lnTo>
                  <a:lnTo>
                    <a:pt x="389" y="984"/>
                  </a:lnTo>
                  <a:lnTo>
                    <a:pt x="386" y="988"/>
                  </a:lnTo>
                  <a:lnTo>
                    <a:pt x="378" y="990"/>
                  </a:lnTo>
                  <a:lnTo>
                    <a:pt x="378" y="990"/>
                  </a:lnTo>
                  <a:lnTo>
                    <a:pt x="372" y="990"/>
                  </a:lnTo>
                  <a:lnTo>
                    <a:pt x="364" y="988"/>
                  </a:lnTo>
                  <a:lnTo>
                    <a:pt x="353" y="984"/>
                  </a:lnTo>
                  <a:lnTo>
                    <a:pt x="339" y="974"/>
                  </a:lnTo>
                  <a:lnTo>
                    <a:pt x="339" y="974"/>
                  </a:lnTo>
                  <a:lnTo>
                    <a:pt x="337" y="974"/>
                  </a:lnTo>
                  <a:lnTo>
                    <a:pt x="337" y="976"/>
                  </a:lnTo>
                  <a:lnTo>
                    <a:pt x="339" y="984"/>
                  </a:lnTo>
                  <a:lnTo>
                    <a:pt x="341" y="992"/>
                  </a:lnTo>
                  <a:lnTo>
                    <a:pt x="347" y="997"/>
                  </a:lnTo>
                  <a:lnTo>
                    <a:pt x="347" y="997"/>
                  </a:lnTo>
                  <a:lnTo>
                    <a:pt x="353" y="1001"/>
                  </a:lnTo>
                  <a:lnTo>
                    <a:pt x="359" y="1003"/>
                  </a:lnTo>
                  <a:lnTo>
                    <a:pt x="378" y="1005"/>
                  </a:lnTo>
                  <a:lnTo>
                    <a:pt x="378" y="1005"/>
                  </a:lnTo>
                  <a:lnTo>
                    <a:pt x="407" y="1007"/>
                  </a:lnTo>
                  <a:lnTo>
                    <a:pt x="420" y="1007"/>
                  </a:lnTo>
                  <a:lnTo>
                    <a:pt x="432" y="1005"/>
                  </a:lnTo>
                  <a:lnTo>
                    <a:pt x="432" y="1005"/>
                  </a:lnTo>
                  <a:lnTo>
                    <a:pt x="443" y="997"/>
                  </a:lnTo>
                  <a:lnTo>
                    <a:pt x="453" y="988"/>
                  </a:lnTo>
                  <a:lnTo>
                    <a:pt x="457" y="982"/>
                  </a:lnTo>
                  <a:lnTo>
                    <a:pt x="459" y="978"/>
                  </a:lnTo>
                  <a:lnTo>
                    <a:pt x="459" y="976"/>
                  </a:lnTo>
                  <a:lnTo>
                    <a:pt x="455" y="974"/>
                  </a:lnTo>
                  <a:lnTo>
                    <a:pt x="455" y="974"/>
                  </a:lnTo>
                  <a:close/>
                  <a:moveTo>
                    <a:pt x="763" y="959"/>
                  </a:moveTo>
                  <a:lnTo>
                    <a:pt x="763" y="959"/>
                  </a:lnTo>
                  <a:lnTo>
                    <a:pt x="759" y="959"/>
                  </a:lnTo>
                  <a:lnTo>
                    <a:pt x="759" y="961"/>
                  </a:lnTo>
                  <a:lnTo>
                    <a:pt x="771" y="966"/>
                  </a:lnTo>
                  <a:lnTo>
                    <a:pt x="794" y="974"/>
                  </a:lnTo>
                  <a:lnTo>
                    <a:pt x="794" y="974"/>
                  </a:lnTo>
                  <a:lnTo>
                    <a:pt x="808" y="974"/>
                  </a:lnTo>
                  <a:lnTo>
                    <a:pt x="821" y="976"/>
                  </a:lnTo>
                  <a:lnTo>
                    <a:pt x="827" y="978"/>
                  </a:lnTo>
                  <a:lnTo>
                    <a:pt x="833" y="982"/>
                  </a:lnTo>
                  <a:lnTo>
                    <a:pt x="833" y="982"/>
                  </a:lnTo>
                  <a:lnTo>
                    <a:pt x="852" y="995"/>
                  </a:lnTo>
                  <a:lnTo>
                    <a:pt x="860" y="1001"/>
                  </a:lnTo>
                  <a:lnTo>
                    <a:pt x="871" y="1005"/>
                  </a:lnTo>
                  <a:lnTo>
                    <a:pt x="871" y="1005"/>
                  </a:lnTo>
                  <a:lnTo>
                    <a:pt x="881" y="1007"/>
                  </a:lnTo>
                  <a:lnTo>
                    <a:pt x="881" y="1007"/>
                  </a:lnTo>
                  <a:lnTo>
                    <a:pt x="881" y="1007"/>
                  </a:lnTo>
                  <a:lnTo>
                    <a:pt x="881" y="1003"/>
                  </a:lnTo>
                  <a:lnTo>
                    <a:pt x="879" y="997"/>
                  </a:lnTo>
                  <a:lnTo>
                    <a:pt x="879" y="997"/>
                  </a:lnTo>
                  <a:lnTo>
                    <a:pt x="877" y="994"/>
                  </a:lnTo>
                  <a:lnTo>
                    <a:pt x="875" y="988"/>
                  </a:lnTo>
                  <a:lnTo>
                    <a:pt x="865" y="976"/>
                  </a:lnTo>
                  <a:lnTo>
                    <a:pt x="856" y="965"/>
                  </a:lnTo>
                  <a:lnTo>
                    <a:pt x="848" y="959"/>
                  </a:lnTo>
                  <a:lnTo>
                    <a:pt x="848" y="959"/>
                  </a:lnTo>
                  <a:lnTo>
                    <a:pt x="835" y="959"/>
                  </a:lnTo>
                  <a:lnTo>
                    <a:pt x="812" y="959"/>
                  </a:lnTo>
                  <a:lnTo>
                    <a:pt x="785" y="959"/>
                  </a:lnTo>
                  <a:lnTo>
                    <a:pt x="763" y="959"/>
                  </a:lnTo>
                  <a:lnTo>
                    <a:pt x="763" y="959"/>
                  </a:lnTo>
                  <a:close/>
                  <a:moveTo>
                    <a:pt x="123" y="394"/>
                  </a:moveTo>
                  <a:lnTo>
                    <a:pt x="123" y="394"/>
                  </a:lnTo>
                  <a:lnTo>
                    <a:pt x="83" y="398"/>
                  </a:lnTo>
                  <a:lnTo>
                    <a:pt x="68" y="402"/>
                  </a:lnTo>
                  <a:lnTo>
                    <a:pt x="64" y="406"/>
                  </a:lnTo>
                  <a:lnTo>
                    <a:pt x="62" y="410"/>
                  </a:lnTo>
                  <a:lnTo>
                    <a:pt x="62" y="410"/>
                  </a:lnTo>
                  <a:lnTo>
                    <a:pt x="62" y="414"/>
                  </a:lnTo>
                  <a:lnTo>
                    <a:pt x="64" y="418"/>
                  </a:lnTo>
                  <a:lnTo>
                    <a:pt x="70" y="425"/>
                  </a:lnTo>
                  <a:lnTo>
                    <a:pt x="75" y="431"/>
                  </a:lnTo>
                  <a:lnTo>
                    <a:pt x="77" y="435"/>
                  </a:lnTo>
                  <a:lnTo>
                    <a:pt x="77" y="441"/>
                  </a:lnTo>
                  <a:lnTo>
                    <a:pt x="77" y="518"/>
                  </a:lnTo>
                  <a:lnTo>
                    <a:pt x="77" y="518"/>
                  </a:lnTo>
                  <a:lnTo>
                    <a:pt x="79" y="557"/>
                  </a:lnTo>
                  <a:lnTo>
                    <a:pt x="75" y="578"/>
                  </a:lnTo>
                  <a:lnTo>
                    <a:pt x="70" y="611"/>
                  </a:lnTo>
                  <a:lnTo>
                    <a:pt x="70" y="611"/>
                  </a:lnTo>
                  <a:lnTo>
                    <a:pt x="66" y="630"/>
                  </a:lnTo>
                  <a:lnTo>
                    <a:pt x="64" y="646"/>
                  </a:lnTo>
                  <a:lnTo>
                    <a:pt x="62" y="673"/>
                  </a:lnTo>
                  <a:lnTo>
                    <a:pt x="62" y="692"/>
                  </a:lnTo>
                  <a:lnTo>
                    <a:pt x="62" y="704"/>
                  </a:lnTo>
                  <a:lnTo>
                    <a:pt x="62" y="704"/>
                  </a:lnTo>
                  <a:lnTo>
                    <a:pt x="54" y="723"/>
                  </a:lnTo>
                  <a:lnTo>
                    <a:pt x="50" y="736"/>
                  </a:lnTo>
                  <a:lnTo>
                    <a:pt x="52" y="742"/>
                  </a:lnTo>
                  <a:lnTo>
                    <a:pt x="54" y="750"/>
                  </a:lnTo>
                  <a:lnTo>
                    <a:pt x="54" y="750"/>
                  </a:lnTo>
                  <a:lnTo>
                    <a:pt x="68" y="775"/>
                  </a:lnTo>
                  <a:lnTo>
                    <a:pt x="77" y="796"/>
                  </a:lnTo>
                  <a:lnTo>
                    <a:pt x="77" y="796"/>
                  </a:lnTo>
                  <a:lnTo>
                    <a:pt x="81" y="802"/>
                  </a:lnTo>
                  <a:lnTo>
                    <a:pt x="85" y="806"/>
                  </a:lnTo>
                  <a:lnTo>
                    <a:pt x="89" y="812"/>
                  </a:lnTo>
                  <a:lnTo>
                    <a:pt x="93" y="827"/>
                  </a:lnTo>
                  <a:lnTo>
                    <a:pt x="93" y="827"/>
                  </a:lnTo>
                  <a:lnTo>
                    <a:pt x="97" y="847"/>
                  </a:lnTo>
                  <a:lnTo>
                    <a:pt x="98" y="866"/>
                  </a:lnTo>
                  <a:lnTo>
                    <a:pt x="100" y="889"/>
                  </a:lnTo>
                  <a:lnTo>
                    <a:pt x="100" y="889"/>
                  </a:lnTo>
                  <a:lnTo>
                    <a:pt x="100" y="905"/>
                  </a:lnTo>
                  <a:lnTo>
                    <a:pt x="102" y="914"/>
                  </a:lnTo>
                  <a:lnTo>
                    <a:pt x="100" y="928"/>
                  </a:lnTo>
                  <a:lnTo>
                    <a:pt x="100" y="928"/>
                  </a:lnTo>
                  <a:lnTo>
                    <a:pt x="98" y="943"/>
                  </a:lnTo>
                  <a:lnTo>
                    <a:pt x="100" y="955"/>
                  </a:lnTo>
                  <a:lnTo>
                    <a:pt x="100" y="959"/>
                  </a:lnTo>
                  <a:lnTo>
                    <a:pt x="102" y="961"/>
                  </a:lnTo>
                  <a:lnTo>
                    <a:pt x="104" y="961"/>
                  </a:lnTo>
                  <a:lnTo>
                    <a:pt x="108" y="959"/>
                  </a:lnTo>
                  <a:lnTo>
                    <a:pt x="108" y="959"/>
                  </a:lnTo>
                  <a:lnTo>
                    <a:pt x="114" y="951"/>
                  </a:lnTo>
                  <a:lnTo>
                    <a:pt x="120" y="943"/>
                  </a:lnTo>
                  <a:lnTo>
                    <a:pt x="125" y="937"/>
                  </a:lnTo>
                  <a:lnTo>
                    <a:pt x="127" y="936"/>
                  </a:lnTo>
                  <a:lnTo>
                    <a:pt x="131" y="936"/>
                  </a:lnTo>
                  <a:lnTo>
                    <a:pt x="131" y="936"/>
                  </a:lnTo>
                  <a:lnTo>
                    <a:pt x="143" y="937"/>
                  </a:lnTo>
                  <a:lnTo>
                    <a:pt x="158" y="939"/>
                  </a:lnTo>
                  <a:lnTo>
                    <a:pt x="166" y="939"/>
                  </a:lnTo>
                  <a:lnTo>
                    <a:pt x="172" y="937"/>
                  </a:lnTo>
                  <a:lnTo>
                    <a:pt x="176" y="934"/>
                  </a:lnTo>
                  <a:lnTo>
                    <a:pt x="177" y="928"/>
                  </a:lnTo>
                  <a:lnTo>
                    <a:pt x="177" y="928"/>
                  </a:lnTo>
                  <a:lnTo>
                    <a:pt x="176" y="920"/>
                  </a:lnTo>
                  <a:lnTo>
                    <a:pt x="172" y="914"/>
                  </a:lnTo>
                  <a:lnTo>
                    <a:pt x="162" y="905"/>
                  </a:lnTo>
                  <a:lnTo>
                    <a:pt x="147" y="881"/>
                  </a:lnTo>
                  <a:lnTo>
                    <a:pt x="147" y="881"/>
                  </a:lnTo>
                  <a:lnTo>
                    <a:pt x="129" y="854"/>
                  </a:lnTo>
                  <a:lnTo>
                    <a:pt x="120" y="835"/>
                  </a:lnTo>
                  <a:lnTo>
                    <a:pt x="116" y="822"/>
                  </a:lnTo>
                  <a:lnTo>
                    <a:pt x="116" y="812"/>
                  </a:lnTo>
                  <a:lnTo>
                    <a:pt x="116" y="812"/>
                  </a:lnTo>
                  <a:lnTo>
                    <a:pt x="116" y="806"/>
                  </a:lnTo>
                  <a:lnTo>
                    <a:pt x="114" y="798"/>
                  </a:lnTo>
                  <a:lnTo>
                    <a:pt x="106" y="783"/>
                  </a:lnTo>
                  <a:lnTo>
                    <a:pt x="93" y="758"/>
                  </a:lnTo>
                  <a:lnTo>
                    <a:pt x="93" y="758"/>
                  </a:lnTo>
                  <a:lnTo>
                    <a:pt x="87" y="752"/>
                  </a:lnTo>
                  <a:lnTo>
                    <a:pt x="79" y="744"/>
                  </a:lnTo>
                  <a:lnTo>
                    <a:pt x="75" y="738"/>
                  </a:lnTo>
                  <a:lnTo>
                    <a:pt x="75" y="733"/>
                  </a:lnTo>
                  <a:lnTo>
                    <a:pt x="77" y="727"/>
                  </a:lnTo>
                  <a:lnTo>
                    <a:pt x="85" y="719"/>
                  </a:lnTo>
                  <a:lnTo>
                    <a:pt x="85" y="719"/>
                  </a:lnTo>
                  <a:lnTo>
                    <a:pt x="100" y="706"/>
                  </a:lnTo>
                  <a:lnTo>
                    <a:pt x="110" y="694"/>
                  </a:lnTo>
                  <a:lnTo>
                    <a:pt x="114" y="686"/>
                  </a:lnTo>
                  <a:lnTo>
                    <a:pt x="116" y="680"/>
                  </a:lnTo>
                  <a:lnTo>
                    <a:pt x="116" y="425"/>
                  </a:lnTo>
                  <a:lnTo>
                    <a:pt x="116" y="425"/>
                  </a:lnTo>
                  <a:lnTo>
                    <a:pt x="120" y="419"/>
                  </a:lnTo>
                  <a:lnTo>
                    <a:pt x="129" y="408"/>
                  </a:lnTo>
                  <a:lnTo>
                    <a:pt x="133" y="402"/>
                  </a:lnTo>
                  <a:lnTo>
                    <a:pt x="133" y="398"/>
                  </a:lnTo>
                  <a:lnTo>
                    <a:pt x="133" y="396"/>
                  </a:lnTo>
                  <a:lnTo>
                    <a:pt x="131" y="394"/>
                  </a:lnTo>
                  <a:lnTo>
                    <a:pt x="123" y="394"/>
                  </a:lnTo>
                  <a:lnTo>
                    <a:pt x="123" y="394"/>
                  </a:lnTo>
                  <a:close/>
                  <a:moveTo>
                    <a:pt x="23" y="820"/>
                  </a:moveTo>
                  <a:lnTo>
                    <a:pt x="23" y="820"/>
                  </a:lnTo>
                  <a:lnTo>
                    <a:pt x="17" y="831"/>
                  </a:lnTo>
                  <a:lnTo>
                    <a:pt x="10" y="843"/>
                  </a:lnTo>
                  <a:lnTo>
                    <a:pt x="4" y="856"/>
                  </a:lnTo>
                  <a:lnTo>
                    <a:pt x="0" y="860"/>
                  </a:lnTo>
                  <a:lnTo>
                    <a:pt x="0" y="866"/>
                  </a:lnTo>
                  <a:lnTo>
                    <a:pt x="0" y="866"/>
                  </a:lnTo>
                  <a:lnTo>
                    <a:pt x="2" y="872"/>
                  </a:lnTo>
                  <a:lnTo>
                    <a:pt x="4" y="874"/>
                  </a:lnTo>
                  <a:lnTo>
                    <a:pt x="10" y="874"/>
                  </a:lnTo>
                  <a:lnTo>
                    <a:pt x="12" y="878"/>
                  </a:lnTo>
                  <a:lnTo>
                    <a:pt x="16" y="881"/>
                  </a:lnTo>
                  <a:lnTo>
                    <a:pt x="16" y="881"/>
                  </a:lnTo>
                  <a:lnTo>
                    <a:pt x="19" y="887"/>
                  </a:lnTo>
                  <a:lnTo>
                    <a:pt x="25" y="891"/>
                  </a:lnTo>
                  <a:lnTo>
                    <a:pt x="37" y="901"/>
                  </a:lnTo>
                  <a:lnTo>
                    <a:pt x="43" y="905"/>
                  </a:lnTo>
                  <a:lnTo>
                    <a:pt x="44" y="910"/>
                  </a:lnTo>
                  <a:lnTo>
                    <a:pt x="46" y="914"/>
                  </a:lnTo>
                  <a:lnTo>
                    <a:pt x="46" y="920"/>
                  </a:lnTo>
                  <a:lnTo>
                    <a:pt x="46" y="920"/>
                  </a:lnTo>
                  <a:lnTo>
                    <a:pt x="44" y="926"/>
                  </a:lnTo>
                  <a:lnTo>
                    <a:pt x="41" y="928"/>
                  </a:lnTo>
                  <a:lnTo>
                    <a:pt x="35" y="932"/>
                  </a:lnTo>
                  <a:lnTo>
                    <a:pt x="33" y="934"/>
                  </a:lnTo>
                  <a:lnTo>
                    <a:pt x="33" y="936"/>
                  </a:lnTo>
                  <a:lnTo>
                    <a:pt x="39" y="943"/>
                  </a:lnTo>
                  <a:lnTo>
                    <a:pt x="39" y="943"/>
                  </a:lnTo>
                  <a:lnTo>
                    <a:pt x="50" y="951"/>
                  </a:lnTo>
                  <a:lnTo>
                    <a:pt x="60" y="957"/>
                  </a:lnTo>
                  <a:lnTo>
                    <a:pt x="77" y="966"/>
                  </a:lnTo>
                  <a:lnTo>
                    <a:pt x="77" y="966"/>
                  </a:lnTo>
                  <a:lnTo>
                    <a:pt x="87" y="970"/>
                  </a:lnTo>
                  <a:lnTo>
                    <a:pt x="91" y="970"/>
                  </a:lnTo>
                  <a:lnTo>
                    <a:pt x="97" y="970"/>
                  </a:lnTo>
                  <a:lnTo>
                    <a:pt x="98" y="966"/>
                  </a:lnTo>
                  <a:lnTo>
                    <a:pt x="100" y="963"/>
                  </a:lnTo>
                  <a:lnTo>
                    <a:pt x="98" y="955"/>
                  </a:lnTo>
                  <a:lnTo>
                    <a:pt x="93" y="943"/>
                  </a:lnTo>
                  <a:lnTo>
                    <a:pt x="93" y="943"/>
                  </a:lnTo>
                  <a:lnTo>
                    <a:pt x="77" y="922"/>
                  </a:lnTo>
                  <a:lnTo>
                    <a:pt x="64" y="909"/>
                  </a:lnTo>
                  <a:lnTo>
                    <a:pt x="54" y="899"/>
                  </a:lnTo>
                  <a:lnTo>
                    <a:pt x="46" y="889"/>
                  </a:lnTo>
                  <a:lnTo>
                    <a:pt x="46" y="889"/>
                  </a:lnTo>
                  <a:lnTo>
                    <a:pt x="41" y="880"/>
                  </a:lnTo>
                  <a:lnTo>
                    <a:pt x="37" y="874"/>
                  </a:lnTo>
                  <a:lnTo>
                    <a:pt x="33" y="870"/>
                  </a:lnTo>
                  <a:lnTo>
                    <a:pt x="31" y="866"/>
                  </a:lnTo>
                  <a:lnTo>
                    <a:pt x="31" y="866"/>
                  </a:lnTo>
                  <a:lnTo>
                    <a:pt x="27" y="835"/>
                  </a:lnTo>
                  <a:lnTo>
                    <a:pt x="25" y="820"/>
                  </a:lnTo>
                  <a:lnTo>
                    <a:pt x="25" y="818"/>
                  </a:lnTo>
                  <a:lnTo>
                    <a:pt x="23" y="820"/>
                  </a:lnTo>
                  <a:lnTo>
                    <a:pt x="23" y="820"/>
                  </a:lnTo>
                  <a:close/>
                  <a:moveTo>
                    <a:pt x="220" y="941"/>
                  </a:moveTo>
                  <a:lnTo>
                    <a:pt x="220" y="941"/>
                  </a:lnTo>
                  <a:lnTo>
                    <a:pt x="210" y="947"/>
                  </a:lnTo>
                  <a:lnTo>
                    <a:pt x="201" y="953"/>
                  </a:lnTo>
                  <a:lnTo>
                    <a:pt x="197" y="959"/>
                  </a:lnTo>
                  <a:lnTo>
                    <a:pt x="193" y="965"/>
                  </a:lnTo>
                  <a:lnTo>
                    <a:pt x="193" y="970"/>
                  </a:lnTo>
                  <a:lnTo>
                    <a:pt x="193" y="974"/>
                  </a:lnTo>
                  <a:lnTo>
                    <a:pt x="197" y="978"/>
                  </a:lnTo>
                  <a:lnTo>
                    <a:pt x="201" y="982"/>
                  </a:lnTo>
                  <a:lnTo>
                    <a:pt x="201" y="982"/>
                  </a:lnTo>
                  <a:lnTo>
                    <a:pt x="204" y="984"/>
                  </a:lnTo>
                  <a:lnTo>
                    <a:pt x="208" y="986"/>
                  </a:lnTo>
                  <a:lnTo>
                    <a:pt x="214" y="984"/>
                  </a:lnTo>
                  <a:lnTo>
                    <a:pt x="216" y="984"/>
                  </a:lnTo>
                  <a:lnTo>
                    <a:pt x="218" y="986"/>
                  </a:lnTo>
                  <a:lnTo>
                    <a:pt x="224" y="997"/>
                  </a:lnTo>
                  <a:lnTo>
                    <a:pt x="224" y="997"/>
                  </a:lnTo>
                  <a:lnTo>
                    <a:pt x="231" y="1013"/>
                  </a:lnTo>
                  <a:lnTo>
                    <a:pt x="237" y="1026"/>
                  </a:lnTo>
                  <a:lnTo>
                    <a:pt x="241" y="1030"/>
                  </a:lnTo>
                  <a:lnTo>
                    <a:pt x="245" y="1034"/>
                  </a:lnTo>
                  <a:lnTo>
                    <a:pt x="251" y="1036"/>
                  </a:lnTo>
                  <a:lnTo>
                    <a:pt x="255" y="1036"/>
                  </a:lnTo>
                  <a:lnTo>
                    <a:pt x="255" y="1036"/>
                  </a:lnTo>
                  <a:lnTo>
                    <a:pt x="262" y="1034"/>
                  </a:lnTo>
                  <a:lnTo>
                    <a:pt x="270" y="1028"/>
                  </a:lnTo>
                  <a:lnTo>
                    <a:pt x="274" y="1023"/>
                  </a:lnTo>
                  <a:lnTo>
                    <a:pt x="278" y="1013"/>
                  </a:lnTo>
                  <a:lnTo>
                    <a:pt x="278" y="1013"/>
                  </a:lnTo>
                  <a:lnTo>
                    <a:pt x="282" y="1005"/>
                  </a:lnTo>
                  <a:lnTo>
                    <a:pt x="285" y="997"/>
                  </a:lnTo>
                  <a:lnTo>
                    <a:pt x="287" y="995"/>
                  </a:lnTo>
                  <a:lnTo>
                    <a:pt x="285" y="994"/>
                  </a:lnTo>
                  <a:lnTo>
                    <a:pt x="278" y="990"/>
                  </a:lnTo>
                  <a:lnTo>
                    <a:pt x="278" y="990"/>
                  </a:lnTo>
                  <a:lnTo>
                    <a:pt x="266" y="988"/>
                  </a:lnTo>
                  <a:lnTo>
                    <a:pt x="260" y="988"/>
                  </a:lnTo>
                  <a:lnTo>
                    <a:pt x="256" y="988"/>
                  </a:lnTo>
                  <a:lnTo>
                    <a:pt x="255" y="982"/>
                  </a:lnTo>
                  <a:lnTo>
                    <a:pt x="255" y="982"/>
                  </a:lnTo>
                  <a:lnTo>
                    <a:pt x="251" y="974"/>
                  </a:lnTo>
                  <a:lnTo>
                    <a:pt x="247" y="970"/>
                  </a:lnTo>
                  <a:lnTo>
                    <a:pt x="243" y="965"/>
                  </a:lnTo>
                  <a:lnTo>
                    <a:pt x="239" y="959"/>
                  </a:lnTo>
                  <a:lnTo>
                    <a:pt x="239" y="959"/>
                  </a:lnTo>
                  <a:lnTo>
                    <a:pt x="235" y="951"/>
                  </a:lnTo>
                  <a:lnTo>
                    <a:pt x="231" y="945"/>
                  </a:lnTo>
                  <a:lnTo>
                    <a:pt x="226" y="941"/>
                  </a:lnTo>
                  <a:lnTo>
                    <a:pt x="220" y="941"/>
                  </a:lnTo>
                  <a:lnTo>
                    <a:pt x="220" y="941"/>
                  </a:lnTo>
                  <a:close/>
                  <a:moveTo>
                    <a:pt x="170" y="982"/>
                  </a:moveTo>
                  <a:lnTo>
                    <a:pt x="170" y="982"/>
                  </a:lnTo>
                  <a:lnTo>
                    <a:pt x="158" y="992"/>
                  </a:lnTo>
                  <a:lnTo>
                    <a:pt x="147" y="1005"/>
                  </a:lnTo>
                  <a:lnTo>
                    <a:pt x="147" y="1005"/>
                  </a:lnTo>
                  <a:lnTo>
                    <a:pt x="145" y="1009"/>
                  </a:lnTo>
                  <a:lnTo>
                    <a:pt x="145" y="1013"/>
                  </a:lnTo>
                  <a:lnTo>
                    <a:pt x="149" y="1017"/>
                  </a:lnTo>
                  <a:lnTo>
                    <a:pt x="154" y="1021"/>
                  </a:lnTo>
                  <a:lnTo>
                    <a:pt x="154" y="1021"/>
                  </a:lnTo>
                  <a:lnTo>
                    <a:pt x="162" y="1023"/>
                  </a:lnTo>
                  <a:lnTo>
                    <a:pt x="170" y="1024"/>
                  </a:lnTo>
                  <a:lnTo>
                    <a:pt x="176" y="1023"/>
                  </a:lnTo>
                  <a:lnTo>
                    <a:pt x="177" y="1023"/>
                  </a:lnTo>
                  <a:lnTo>
                    <a:pt x="177" y="1021"/>
                  </a:lnTo>
                  <a:lnTo>
                    <a:pt x="177" y="1021"/>
                  </a:lnTo>
                  <a:lnTo>
                    <a:pt x="176" y="1013"/>
                  </a:lnTo>
                  <a:lnTo>
                    <a:pt x="174" y="997"/>
                  </a:lnTo>
                  <a:lnTo>
                    <a:pt x="172" y="986"/>
                  </a:lnTo>
                  <a:lnTo>
                    <a:pt x="172" y="982"/>
                  </a:lnTo>
                  <a:lnTo>
                    <a:pt x="170" y="982"/>
                  </a:lnTo>
                  <a:lnTo>
                    <a:pt x="170" y="982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29">
              <a:extLst>
                <a:ext uri="{FF2B5EF4-FFF2-40B4-BE49-F238E27FC236}">
                  <a16:creationId xmlns:a16="http://schemas.microsoft.com/office/drawing/2014/main" id="{5158F856-CB10-4E21-9C98-CBC58A897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750" y="1285875"/>
              <a:ext cx="250825" cy="239713"/>
            </a:xfrm>
            <a:custGeom>
              <a:avLst/>
              <a:gdLst>
                <a:gd name="T0" fmla="*/ 140 w 158"/>
                <a:gd name="T1" fmla="*/ 151 h 151"/>
                <a:gd name="T2" fmla="*/ 150 w 158"/>
                <a:gd name="T3" fmla="*/ 106 h 151"/>
                <a:gd name="T4" fmla="*/ 156 w 158"/>
                <a:gd name="T5" fmla="*/ 97 h 151"/>
                <a:gd name="T6" fmla="*/ 158 w 158"/>
                <a:gd name="T7" fmla="*/ 97 h 151"/>
                <a:gd name="T8" fmla="*/ 152 w 158"/>
                <a:gd name="T9" fmla="*/ 91 h 151"/>
                <a:gd name="T10" fmla="*/ 140 w 158"/>
                <a:gd name="T11" fmla="*/ 81 h 151"/>
                <a:gd name="T12" fmla="*/ 129 w 158"/>
                <a:gd name="T13" fmla="*/ 62 h 151"/>
                <a:gd name="T14" fmla="*/ 117 w 158"/>
                <a:gd name="T15" fmla="*/ 35 h 151"/>
                <a:gd name="T16" fmla="*/ 115 w 158"/>
                <a:gd name="T17" fmla="*/ 29 h 151"/>
                <a:gd name="T18" fmla="*/ 115 w 158"/>
                <a:gd name="T19" fmla="*/ 13 h 151"/>
                <a:gd name="T20" fmla="*/ 108 w 158"/>
                <a:gd name="T21" fmla="*/ 8 h 151"/>
                <a:gd name="T22" fmla="*/ 86 w 158"/>
                <a:gd name="T23" fmla="*/ 4 h 151"/>
                <a:gd name="T24" fmla="*/ 34 w 158"/>
                <a:gd name="T25" fmla="*/ 0 h 151"/>
                <a:gd name="T26" fmla="*/ 13 w 158"/>
                <a:gd name="T27" fmla="*/ 2 h 151"/>
                <a:gd name="T28" fmla="*/ 9 w 158"/>
                <a:gd name="T29" fmla="*/ 4 h 151"/>
                <a:gd name="T30" fmla="*/ 2 w 158"/>
                <a:gd name="T31" fmla="*/ 13 h 151"/>
                <a:gd name="T32" fmla="*/ 2 w 158"/>
                <a:gd name="T33" fmla="*/ 27 h 151"/>
                <a:gd name="T34" fmla="*/ 9 w 158"/>
                <a:gd name="T35" fmla="*/ 39 h 151"/>
                <a:gd name="T36" fmla="*/ 31 w 158"/>
                <a:gd name="T37" fmla="*/ 66 h 151"/>
                <a:gd name="T38" fmla="*/ 40 w 158"/>
                <a:gd name="T39" fmla="*/ 73 h 151"/>
                <a:gd name="T40" fmla="*/ 56 w 158"/>
                <a:gd name="T41" fmla="*/ 77 h 151"/>
                <a:gd name="T42" fmla="*/ 79 w 158"/>
                <a:gd name="T43" fmla="*/ 81 h 151"/>
                <a:gd name="T44" fmla="*/ 92 w 158"/>
                <a:gd name="T45" fmla="*/ 85 h 151"/>
                <a:gd name="T46" fmla="*/ 106 w 158"/>
                <a:gd name="T47" fmla="*/ 87 h 151"/>
                <a:gd name="T48" fmla="*/ 110 w 158"/>
                <a:gd name="T49" fmla="*/ 89 h 151"/>
                <a:gd name="T50" fmla="*/ 121 w 158"/>
                <a:gd name="T51" fmla="*/ 98 h 151"/>
                <a:gd name="T52" fmla="*/ 127 w 158"/>
                <a:gd name="T53" fmla="*/ 104 h 151"/>
                <a:gd name="T54" fmla="*/ 125 w 158"/>
                <a:gd name="T55" fmla="*/ 104 h 151"/>
                <a:gd name="T56" fmla="*/ 117 w 158"/>
                <a:gd name="T57" fmla="*/ 112 h 151"/>
                <a:gd name="T58" fmla="*/ 115 w 158"/>
                <a:gd name="T59" fmla="*/ 118 h 151"/>
                <a:gd name="T60" fmla="*/ 117 w 158"/>
                <a:gd name="T61" fmla="*/ 135 h 151"/>
                <a:gd name="T62" fmla="*/ 119 w 158"/>
                <a:gd name="T63" fmla="*/ 137 h 151"/>
                <a:gd name="T64" fmla="*/ 129 w 158"/>
                <a:gd name="T65" fmla="*/ 145 h 151"/>
                <a:gd name="T66" fmla="*/ 140 w 158"/>
                <a:gd name="T6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1">
                  <a:moveTo>
                    <a:pt x="140" y="151"/>
                  </a:moveTo>
                  <a:lnTo>
                    <a:pt x="140" y="151"/>
                  </a:lnTo>
                  <a:lnTo>
                    <a:pt x="146" y="124"/>
                  </a:lnTo>
                  <a:lnTo>
                    <a:pt x="150" y="106"/>
                  </a:lnTo>
                  <a:lnTo>
                    <a:pt x="154" y="98"/>
                  </a:lnTo>
                  <a:lnTo>
                    <a:pt x="156" y="97"/>
                  </a:lnTo>
                  <a:lnTo>
                    <a:pt x="156" y="97"/>
                  </a:lnTo>
                  <a:lnTo>
                    <a:pt x="158" y="97"/>
                  </a:lnTo>
                  <a:lnTo>
                    <a:pt x="158" y="95"/>
                  </a:lnTo>
                  <a:lnTo>
                    <a:pt x="152" y="91"/>
                  </a:lnTo>
                  <a:lnTo>
                    <a:pt x="146" y="85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129" y="62"/>
                  </a:lnTo>
                  <a:lnTo>
                    <a:pt x="123" y="48"/>
                  </a:lnTo>
                  <a:lnTo>
                    <a:pt x="117" y="35"/>
                  </a:lnTo>
                  <a:lnTo>
                    <a:pt x="117" y="35"/>
                  </a:lnTo>
                  <a:lnTo>
                    <a:pt x="115" y="29"/>
                  </a:lnTo>
                  <a:lnTo>
                    <a:pt x="115" y="23"/>
                  </a:lnTo>
                  <a:lnTo>
                    <a:pt x="115" y="13"/>
                  </a:lnTo>
                  <a:lnTo>
                    <a:pt x="112" y="10"/>
                  </a:lnTo>
                  <a:lnTo>
                    <a:pt x="108" y="8"/>
                  </a:lnTo>
                  <a:lnTo>
                    <a:pt x="100" y="6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34" y="0"/>
                  </a:lnTo>
                  <a:lnTo>
                    <a:pt x="19" y="2"/>
                  </a:lnTo>
                  <a:lnTo>
                    <a:pt x="13" y="2"/>
                  </a:lnTo>
                  <a:lnTo>
                    <a:pt x="9" y="4"/>
                  </a:lnTo>
                  <a:lnTo>
                    <a:pt x="9" y="4"/>
                  </a:lnTo>
                  <a:lnTo>
                    <a:pt x="6" y="8"/>
                  </a:lnTo>
                  <a:lnTo>
                    <a:pt x="2" y="13"/>
                  </a:lnTo>
                  <a:lnTo>
                    <a:pt x="0" y="19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9" y="39"/>
                  </a:lnTo>
                  <a:lnTo>
                    <a:pt x="19" y="52"/>
                  </a:lnTo>
                  <a:lnTo>
                    <a:pt x="31" y="66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48" y="75"/>
                  </a:lnTo>
                  <a:lnTo>
                    <a:pt x="56" y="77"/>
                  </a:lnTo>
                  <a:lnTo>
                    <a:pt x="65" y="77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92" y="85"/>
                  </a:lnTo>
                  <a:lnTo>
                    <a:pt x="102" y="85"/>
                  </a:lnTo>
                  <a:lnTo>
                    <a:pt x="106" y="87"/>
                  </a:lnTo>
                  <a:lnTo>
                    <a:pt x="110" y="89"/>
                  </a:lnTo>
                  <a:lnTo>
                    <a:pt x="110" y="89"/>
                  </a:lnTo>
                  <a:lnTo>
                    <a:pt x="115" y="95"/>
                  </a:lnTo>
                  <a:lnTo>
                    <a:pt x="121" y="98"/>
                  </a:lnTo>
                  <a:lnTo>
                    <a:pt x="125" y="102"/>
                  </a:lnTo>
                  <a:lnTo>
                    <a:pt x="127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19" y="106"/>
                  </a:lnTo>
                  <a:lnTo>
                    <a:pt x="117" y="112"/>
                  </a:lnTo>
                  <a:lnTo>
                    <a:pt x="117" y="112"/>
                  </a:lnTo>
                  <a:lnTo>
                    <a:pt x="115" y="118"/>
                  </a:lnTo>
                  <a:lnTo>
                    <a:pt x="115" y="124"/>
                  </a:lnTo>
                  <a:lnTo>
                    <a:pt x="117" y="135"/>
                  </a:lnTo>
                  <a:lnTo>
                    <a:pt x="117" y="135"/>
                  </a:lnTo>
                  <a:lnTo>
                    <a:pt x="119" y="137"/>
                  </a:lnTo>
                  <a:lnTo>
                    <a:pt x="121" y="141"/>
                  </a:lnTo>
                  <a:lnTo>
                    <a:pt x="129" y="145"/>
                  </a:lnTo>
                  <a:lnTo>
                    <a:pt x="140" y="151"/>
                  </a:lnTo>
                  <a:lnTo>
                    <a:pt x="140" y="15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30">
              <a:extLst>
                <a:ext uri="{FF2B5EF4-FFF2-40B4-BE49-F238E27FC236}">
                  <a16:creationId xmlns:a16="http://schemas.microsoft.com/office/drawing/2014/main" id="{4DF55AC7-6E6E-4390-A050-AD4A90521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230313"/>
              <a:ext cx="220663" cy="220663"/>
            </a:xfrm>
            <a:custGeom>
              <a:avLst/>
              <a:gdLst>
                <a:gd name="T0" fmla="*/ 38 w 139"/>
                <a:gd name="T1" fmla="*/ 139 h 139"/>
                <a:gd name="T2" fmla="*/ 0 w 139"/>
                <a:gd name="T3" fmla="*/ 93 h 139"/>
                <a:gd name="T4" fmla="*/ 23 w 139"/>
                <a:gd name="T5" fmla="*/ 77 h 139"/>
                <a:gd name="T6" fmla="*/ 23 w 139"/>
                <a:gd name="T7" fmla="*/ 77 h 139"/>
                <a:gd name="T8" fmla="*/ 21 w 139"/>
                <a:gd name="T9" fmla="*/ 68 h 139"/>
                <a:gd name="T10" fmla="*/ 21 w 139"/>
                <a:gd name="T11" fmla="*/ 48 h 139"/>
                <a:gd name="T12" fmla="*/ 21 w 139"/>
                <a:gd name="T13" fmla="*/ 37 h 139"/>
                <a:gd name="T14" fmla="*/ 23 w 139"/>
                <a:gd name="T15" fmla="*/ 27 h 139"/>
                <a:gd name="T16" fmla="*/ 25 w 139"/>
                <a:gd name="T17" fmla="*/ 19 h 139"/>
                <a:gd name="T18" fmla="*/ 29 w 139"/>
                <a:gd name="T19" fmla="*/ 17 h 139"/>
                <a:gd name="T20" fmla="*/ 31 w 139"/>
                <a:gd name="T21" fmla="*/ 16 h 139"/>
                <a:gd name="T22" fmla="*/ 31 w 139"/>
                <a:gd name="T23" fmla="*/ 16 h 139"/>
                <a:gd name="T24" fmla="*/ 60 w 139"/>
                <a:gd name="T25" fmla="*/ 8 h 139"/>
                <a:gd name="T26" fmla="*/ 75 w 139"/>
                <a:gd name="T27" fmla="*/ 2 h 139"/>
                <a:gd name="T28" fmla="*/ 92 w 139"/>
                <a:gd name="T29" fmla="*/ 0 h 139"/>
                <a:gd name="T30" fmla="*/ 92 w 139"/>
                <a:gd name="T31" fmla="*/ 0 h 139"/>
                <a:gd name="T32" fmla="*/ 110 w 139"/>
                <a:gd name="T33" fmla="*/ 0 h 139"/>
                <a:gd name="T34" fmla="*/ 125 w 139"/>
                <a:gd name="T35" fmla="*/ 2 h 139"/>
                <a:gd name="T36" fmla="*/ 135 w 139"/>
                <a:gd name="T37" fmla="*/ 4 h 139"/>
                <a:gd name="T38" fmla="*/ 139 w 139"/>
                <a:gd name="T39" fmla="*/ 6 h 139"/>
                <a:gd name="T40" fmla="*/ 139 w 139"/>
                <a:gd name="T41" fmla="*/ 8 h 139"/>
                <a:gd name="T42" fmla="*/ 139 w 139"/>
                <a:gd name="T43" fmla="*/ 8 h 139"/>
                <a:gd name="T44" fmla="*/ 133 w 139"/>
                <a:gd name="T45" fmla="*/ 25 h 139"/>
                <a:gd name="T46" fmla="*/ 127 w 139"/>
                <a:gd name="T47" fmla="*/ 37 h 139"/>
                <a:gd name="T48" fmla="*/ 123 w 139"/>
                <a:gd name="T49" fmla="*/ 46 h 139"/>
                <a:gd name="T50" fmla="*/ 123 w 139"/>
                <a:gd name="T51" fmla="*/ 46 h 139"/>
                <a:gd name="T52" fmla="*/ 119 w 139"/>
                <a:gd name="T53" fmla="*/ 54 h 139"/>
                <a:gd name="T54" fmla="*/ 119 w 139"/>
                <a:gd name="T55" fmla="*/ 60 h 139"/>
                <a:gd name="T56" fmla="*/ 115 w 139"/>
                <a:gd name="T57" fmla="*/ 66 h 139"/>
                <a:gd name="T58" fmla="*/ 108 w 139"/>
                <a:gd name="T59" fmla="*/ 70 h 139"/>
                <a:gd name="T60" fmla="*/ 108 w 139"/>
                <a:gd name="T61" fmla="*/ 70 h 139"/>
                <a:gd name="T62" fmla="*/ 100 w 139"/>
                <a:gd name="T63" fmla="*/ 74 h 139"/>
                <a:gd name="T64" fmla="*/ 98 w 139"/>
                <a:gd name="T65" fmla="*/ 79 h 139"/>
                <a:gd name="T66" fmla="*/ 94 w 139"/>
                <a:gd name="T67" fmla="*/ 83 h 139"/>
                <a:gd name="T68" fmla="*/ 85 w 139"/>
                <a:gd name="T69" fmla="*/ 85 h 139"/>
                <a:gd name="T70" fmla="*/ 85 w 139"/>
                <a:gd name="T71" fmla="*/ 85 h 139"/>
                <a:gd name="T72" fmla="*/ 60 w 139"/>
                <a:gd name="T73" fmla="*/ 89 h 139"/>
                <a:gd name="T74" fmla="*/ 46 w 139"/>
                <a:gd name="T75" fmla="*/ 93 h 139"/>
                <a:gd name="T76" fmla="*/ 46 w 139"/>
                <a:gd name="T77" fmla="*/ 93 h 139"/>
                <a:gd name="T78" fmla="*/ 44 w 139"/>
                <a:gd name="T79" fmla="*/ 95 h 139"/>
                <a:gd name="T80" fmla="*/ 44 w 139"/>
                <a:gd name="T81" fmla="*/ 101 h 139"/>
                <a:gd name="T82" fmla="*/ 40 w 139"/>
                <a:gd name="T83" fmla="*/ 116 h 139"/>
                <a:gd name="T84" fmla="*/ 38 w 139"/>
                <a:gd name="T85" fmla="*/ 139 h 139"/>
                <a:gd name="T86" fmla="*/ 38 w 139"/>
                <a:gd name="T8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9" h="139">
                  <a:moveTo>
                    <a:pt x="38" y="139"/>
                  </a:moveTo>
                  <a:lnTo>
                    <a:pt x="0" y="93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1" y="68"/>
                  </a:lnTo>
                  <a:lnTo>
                    <a:pt x="21" y="48"/>
                  </a:lnTo>
                  <a:lnTo>
                    <a:pt x="21" y="37"/>
                  </a:lnTo>
                  <a:lnTo>
                    <a:pt x="23" y="27"/>
                  </a:lnTo>
                  <a:lnTo>
                    <a:pt x="25" y="19"/>
                  </a:lnTo>
                  <a:lnTo>
                    <a:pt x="29" y="17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60" y="8"/>
                  </a:lnTo>
                  <a:lnTo>
                    <a:pt x="75" y="2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0" y="0"/>
                  </a:lnTo>
                  <a:lnTo>
                    <a:pt x="125" y="2"/>
                  </a:lnTo>
                  <a:lnTo>
                    <a:pt x="135" y="4"/>
                  </a:lnTo>
                  <a:lnTo>
                    <a:pt x="139" y="6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3" y="25"/>
                  </a:lnTo>
                  <a:lnTo>
                    <a:pt x="127" y="37"/>
                  </a:lnTo>
                  <a:lnTo>
                    <a:pt x="123" y="46"/>
                  </a:lnTo>
                  <a:lnTo>
                    <a:pt x="123" y="46"/>
                  </a:lnTo>
                  <a:lnTo>
                    <a:pt x="119" y="54"/>
                  </a:lnTo>
                  <a:lnTo>
                    <a:pt x="119" y="60"/>
                  </a:lnTo>
                  <a:lnTo>
                    <a:pt x="115" y="66"/>
                  </a:lnTo>
                  <a:lnTo>
                    <a:pt x="108" y="70"/>
                  </a:lnTo>
                  <a:lnTo>
                    <a:pt x="108" y="70"/>
                  </a:lnTo>
                  <a:lnTo>
                    <a:pt x="100" y="74"/>
                  </a:lnTo>
                  <a:lnTo>
                    <a:pt x="98" y="79"/>
                  </a:lnTo>
                  <a:lnTo>
                    <a:pt x="94" y="83"/>
                  </a:lnTo>
                  <a:lnTo>
                    <a:pt x="85" y="85"/>
                  </a:lnTo>
                  <a:lnTo>
                    <a:pt x="85" y="85"/>
                  </a:lnTo>
                  <a:lnTo>
                    <a:pt x="60" y="89"/>
                  </a:lnTo>
                  <a:lnTo>
                    <a:pt x="46" y="93"/>
                  </a:lnTo>
                  <a:lnTo>
                    <a:pt x="46" y="93"/>
                  </a:lnTo>
                  <a:lnTo>
                    <a:pt x="44" y="95"/>
                  </a:lnTo>
                  <a:lnTo>
                    <a:pt x="44" y="101"/>
                  </a:lnTo>
                  <a:lnTo>
                    <a:pt x="40" y="116"/>
                  </a:lnTo>
                  <a:lnTo>
                    <a:pt x="38" y="139"/>
                  </a:lnTo>
                  <a:lnTo>
                    <a:pt x="38" y="13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31">
              <a:extLst>
                <a:ext uri="{FF2B5EF4-FFF2-40B4-BE49-F238E27FC236}">
                  <a16:creationId xmlns:a16="http://schemas.microsoft.com/office/drawing/2014/main" id="{D5F047EF-F113-4C44-A190-52B365246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138" y="1328738"/>
              <a:ext cx="122238" cy="66675"/>
            </a:xfrm>
            <a:custGeom>
              <a:avLst/>
              <a:gdLst>
                <a:gd name="T0" fmla="*/ 0 w 77"/>
                <a:gd name="T1" fmla="*/ 8 h 42"/>
                <a:gd name="T2" fmla="*/ 0 w 77"/>
                <a:gd name="T3" fmla="*/ 8 h 42"/>
                <a:gd name="T4" fmla="*/ 13 w 77"/>
                <a:gd name="T5" fmla="*/ 21 h 42"/>
                <a:gd name="T6" fmla="*/ 26 w 77"/>
                <a:gd name="T7" fmla="*/ 33 h 42"/>
                <a:gd name="T8" fmla="*/ 32 w 77"/>
                <a:gd name="T9" fmla="*/ 37 h 42"/>
                <a:gd name="T10" fmla="*/ 38 w 77"/>
                <a:gd name="T11" fmla="*/ 39 h 42"/>
                <a:gd name="T12" fmla="*/ 38 w 77"/>
                <a:gd name="T13" fmla="*/ 39 h 42"/>
                <a:gd name="T14" fmla="*/ 52 w 77"/>
                <a:gd name="T15" fmla="*/ 41 h 42"/>
                <a:gd name="T16" fmla="*/ 65 w 77"/>
                <a:gd name="T17" fmla="*/ 42 h 42"/>
                <a:gd name="T18" fmla="*/ 75 w 77"/>
                <a:gd name="T19" fmla="*/ 41 h 42"/>
                <a:gd name="T20" fmla="*/ 77 w 77"/>
                <a:gd name="T21" fmla="*/ 41 h 42"/>
                <a:gd name="T22" fmla="*/ 77 w 77"/>
                <a:gd name="T23" fmla="*/ 39 h 42"/>
                <a:gd name="T24" fmla="*/ 77 w 77"/>
                <a:gd name="T25" fmla="*/ 39 h 42"/>
                <a:gd name="T26" fmla="*/ 67 w 77"/>
                <a:gd name="T27" fmla="*/ 19 h 42"/>
                <a:gd name="T28" fmla="*/ 63 w 77"/>
                <a:gd name="T29" fmla="*/ 13 h 42"/>
                <a:gd name="T30" fmla="*/ 59 w 77"/>
                <a:gd name="T31" fmla="*/ 8 h 42"/>
                <a:gd name="T32" fmla="*/ 53 w 77"/>
                <a:gd name="T33" fmla="*/ 2 h 42"/>
                <a:gd name="T34" fmla="*/ 46 w 77"/>
                <a:gd name="T35" fmla="*/ 0 h 42"/>
                <a:gd name="T36" fmla="*/ 46 w 77"/>
                <a:gd name="T37" fmla="*/ 0 h 42"/>
                <a:gd name="T38" fmla="*/ 38 w 77"/>
                <a:gd name="T39" fmla="*/ 0 h 42"/>
                <a:gd name="T40" fmla="*/ 30 w 77"/>
                <a:gd name="T41" fmla="*/ 0 h 42"/>
                <a:gd name="T42" fmla="*/ 15 w 77"/>
                <a:gd name="T43" fmla="*/ 2 h 42"/>
                <a:gd name="T44" fmla="*/ 0 w 77"/>
                <a:gd name="T45" fmla="*/ 8 h 42"/>
                <a:gd name="T46" fmla="*/ 0 w 77"/>
                <a:gd name="T47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42">
                  <a:moveTo>
                    <a:pt x="0" y="8"/>
                  </a:moveTo>
                  <a:lnTo>
                    <a:pt x="0" y="8"/>
                  </a:lnTo>
                  <a:lnTo>
                    <a:pt x="13" y="21"/>
                  </a:lnTo>
                  <a:lnTo>
                    <a:pt x="26" y="33"/>
                  </a:lnTo>
                  <a:lnTo>
                    <a:pt x="32" y="37"/>
                  </a:lnTo>
                  <a:lnTo>
                    <a:pt x="38" y="39"/>
                  </a:lnTo>
                  <a:lnTo>
                    <a:pt x="38" y="39"/>
                  </a:lnTo>
                  <a:lnTo>
                    <a:pt x="52" y="41"/>
                  </a:lnTo>
                  <a:lnTo>
                    <a:pt x="65" y="42"/>
                  </a:lnTo>
                  <a:lnTo>
                    <a:pt x="75" y="41"/>
                  </a:lnTo>
                  <a:lnTo>
                    <a:pt x="77" y="41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67" y="19"/>
                  </a:lnTo>
                  <a:lnTo>
                    <a:pt x="63" y="13"/>
                  </a:lnTo>
                  <a:lnTo>
                    <a:pt x="59" y="8"/>
                  </a:lnTo>
                  <a:lnTo>
                    <a:pt x="53" y="2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15" y="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32">
              <a:extLst>
                <a:ext uri="{FF2B5EF4-FFF2-40B4-BE49-F238E27FC236}">
                  <a16:creationId xmlns:a16="http://schemas.microsoft.com/office/drawing/2014/main" id="{0AE8E199-6275-4646-9C0A-B0378369F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5563" y="1279525"/>
              <a:ext cx="85725" cy="73025"/>
            </a:xfrm>
            <a:custGeom>
              <a:avLst/>
              <a:gdLst>
                <a:gd name="T0" fmla="*/ 0 w 54"/>
                <a:gd name="T1" fmla="*/ 46 h 46"/>
                <a:gd name="T2" fmla="*/ 0 w 54"/>
                <a:gd name="T3" fmla="*/ 46 h 46"/>
                <a:gd name="T4" fmla="*/ 14 w 54"/>
                <a:gd name="T5" fmla="*/ 43 h 46"/>
                <a:gd name="T6" fmla="*/ 27 w 54"/>
                <a:gd name="T7" fmla="*/ 39 h 46"/>
                <a:gd name="T8" fmla="*/ 39 w 54"/>
                <a:gd name="T9" fmla="*/ 31 h 46"/>
                <a:gd name="T10" fmla="*/ 39 w 54"/>
                <a:gd name="T11" fmla="*/ 31 h 46"/>
                <a:gd name="T12" fmla="*/ 42 w 54"/>
                <a:gd name="T13" fmla="*/ 27 h 46"/>
                <a:gd name="T14" fmla="*/ 46 w 54"/>
                <a:gd name="T15" fmla="*/ 21 h 46"/>
                <a:gd name="T16" fmla="*/ 52 w 54"/>
                <a:gd name="T17" fmla="*/ 12 h 46"/>
                <a:gd name="T18" fmla="*/ 54 w 54"/>
                <a:gd name="T19" fmla="*/ 0 h 46"/>
                <a:gd name="T20" fmla="*/ 54 w 54"/>
                <a:gd name="T21" fmla="*/ 0 h 46"/>
                <a:gd name="T22" fmla="*/ 39 w 54"/>
                <a:gd name="T23" fmla="*/ 0 h 46"/>
                <a:gd name="T24" fmla="*/ 25 w 54"/>
                <a:gd name="T25" fmla="*/ 2 h 46"/>
                <a:gd name="T26" fmla="*/ 19 w 54"/>
                <a:gd name="T27" fmla="*/ 4 h 46"/>
                <a:gd name="T28" fmla="*/ 15 w 54"/>
                <a:gd name="T29" fmla="*/ 8 h 46"/>
                <a:gd name="T30" fmla="*/ 15 w 54"/>
                <a:gd name="T31" fmla="*/ 8 h 46"/>
                <a:gd name="T32" fmla="*/ 10 w 54"/>
                <a:gd name="T33" fmla="*/ 19 h 46"/>
                <a:gd name="T34" fmla="*/ 4 w 54"/>
                <a:gd name="T35" fmla="*/ 31 h 46"/>
                <a:gd name="T36" fmla="*/ 0 w 54"/>
                <a:gd name="T37" fmla="*/ 46 h 46"/>
                <a:gd name="T38" fmla="*/ 0 w 54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" h="46">
                  <a:moveTo>
                    <a:pt x="0" y="46"/>
                  </a:moveTo>
                  <a:lnTo>
                    <a:pt x="0" y="46"/>
                  </a:lnTo>
                  <a:lnTo>
                    <a:pt x="14" y="43"/>
                  </a:lnTo>
                  <a:lnTo>
                    <a:pt x="27" y="39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42" y="27"/>
                  </a:lnTo>
                  <a:lnTo>
                    <a:pt x="46" y="21"/>
                  </a:lnTo>
                  <a:lnTo>
                    <a:pt x="52" y="1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9" y="0"/>
                  </a:lnTo>
                  <a:lnTo>
                    <a:pt x="25" y="2"/>
                  </a:lnTo>
                  <a:lnTo>
                    <a:pt x="19" y="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0" y="19"/>
                  </a:lnTo>
                  <a:lnTo>
                    <a:pt x="4" y="31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33">
              <a:extLst>
                <a:ext uri="{FF2B5EF4-FFF2-40B4-BE49-F238E27FC236}">
                  <a16:creationId xmlns:a16="http://schemas.microsoft.com/office/drawing/2014/main" id="{D8DB13EF-2028-411B-BE4C-F2083A93F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75" y="1279525"/>
              <a:ext cx="25400" cy="49213"/>
            </a:xfrm>
            <a:custGeom>
              <a:avLst/>
              <a:gdLst>
                <a:gd name="T0" fmla="*/ 16 w 16"/>
                <a:gd name="T1" fmla="*/ 0 h 31"/>
                <a:gd name="T2" fmla="*/ 16 w 16"/>
                <a:gd name="T3" fmla="*/ 0 h 31"/>
                <a:gd name="T4" fmla="*/ 6 w 16"/>
                <a:gd name="T5" fmla="*/ 4 h 31"/>
                <a:gd name="T6" fmla="*/ 0 w 16"/>
                <a:gd name="T7" fmla="*/ 8 h 31"/>
                <a:gd name="T8" fmla="*/ 0 w 16"/>
                <a:gd name="T9" fmla="*/ 8 h 31"/>
                <a:gd name="T10" fmla="*/ 0 w 16"/>
                <a:gd name="T11" fmla="*/ 17 h 31"/>
                <a:gd name="T12" fmla="*/ 2 w 16"/>
                <a:gd name="T13" fmla="*/ 23 h 31"/>
                <a:gd name="T14" fmla="*/ 4 w 16"/>
                <a:gd name="T15" fmla="*/ 29 h 31"/>
                <a:gd name="T16" fmla="*/ 8 w 16"/>
                <a:gd name="T17" fmla="*/ 31 h 31"/>
                <a:gd name="T18" fmla="*/ 8 w 16"/>
                <a:gd name="T19" fmla="*/ 31 h 31"/>
                <a:gd name="T20" fmla="*/ 12 w 16"/>
                <a:gd name="T21" fmla="*/ 29 h 31"/>
                <a:gd name="T22" fmla="*/ 14 w 16"/>
                <a:gd name="T23" fmla="*/ 23 h 31"/>
                <a:gd name="T24" fmla="*/ 16 w 16"/>
                <a:gd name="T25" fmla="*/ 17 h 31"/>
                <a:gd name="T26" fmla="*/ 16 w 16"/>
                <a:gd name="T27" fmla="*/ 8 h 31"/>
                <a:gd name="T28" fmla="*/ 16 w 16"/>
                <a:gd name="T29" fmla="*/ 8 h 31"/>
                <a:gd name="T30" fmla="*/ 16 w 16"/>
                <a:gd name="T31" fmla="*/ 0 h 31"/>
                <a:gd name="T32" fmla="*/ 16 w 16"/>
                <a:gd name="T3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31">
                  <a:moveTo>
                    <a:pt x="16" y="0"/>
                  </a:moveTo>
                  <a:lnTo>
                    <a:pt x="16" y="0"/>
                  </a:lnTo>
                  <a:lnTo>
                    <a:pt x="6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7"/>
                  </a:lnTo>
                  <a:lnTo>
                    <a:pt x="2" y="2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12" y="29"/>
                  </a:lnTo>
                  <a:lnTo>
                    <a:pt x="14" y="23"/>
                  </a:lnTo>
                  <a:lnTo>
                    <a:pt x="16" y="17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34">
              <a:extLst>
                <a:ext uri="{FF2B5EF4-FFF2-40B4-BE49-F238E27FC236}">
                  <a16:creationId xmlns:a16="http://schemas.microsoft.com/office/drawing/2014/main" id="{1F2A269F-E5DF-405B-8410-E7EDFD9E8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163" y="1328738"/>
              <a:ext cx="23813" cy="49213"/>
            </a:xfrm>
            <a:custGeom>
              <a:avLst/>
              <a:gdLst>
                <a:gd name="T0" fmla="*/ 15 w 15"/>
                <a:gd name="T1" fmla="*/ 10 h 31"/>
                <a:gd name="T2" fmla="*/ 15 w 15"/>
                <a:gd name="T3" fmla="*/ 10 h 31"/>
                <a:gd name="T4" fmla="*/ 9 w 15"/>
                <a:gd name="T5" fmla="*/ 4 h 31"/>
                <a:gd name="T6" fmla="*/ 0 w 15"/>
                <a:gd name="T7" fmla="*/ 0 h 31"/>
                <a:gd name="T8" fmla="*/ 0 w 15"/>
                <a:gd name="T9" fmla="*/ 0 h 31"/>
                <a:gd name="T10" fmla="*/ 0 w 15"/>
                <a:gd name="T11" fmla="*/ 8 h 31"/>
                <a:gd name="T12" fmla="*/ 0 w 15"/>
                <a:gd name="T13" fmla="*/ 8 h 31"/>
                <a:gd name="T14" fmla="*/ 0 w 15"/>
                <a:gd name="T15" fmla="*/ 17 h 31"/>
                <a:gd name="T16" fmla="*/ 2 w 15"/>
                <a:gd name="T17" fmla="*/ 23 h 31"/>
                <a:gd name="T18" fmla="*/ 4 w 15"/>
                <a:gd name="T19" fmla="*/ 29 h 31"/>
                <a:gd name="T20" fmla="*/ 7 w 15"/>
                <a:gd name="T21" fmla="*/ 31 h 31"/>
                <a:gd name="T22" fmla="*/ 7 w 15"/>
                <a:gd name="T23" fmla="*/ 31 h 31"/>
                <a:gd name="T24" fmla="*/ 9 w 15"/>
                <a:gd name="T25" fmla="*/ 29 h 31"/>
                <a:gd name="T26" fmla="*/ 13 w 15"/>
                <a:gd name="T27" fmla="*/ 25 h 31"/>
                <a:gd name="T28" fmla="*/ 15 w 15"/>
                <a:gd name="T29" fmla="*/ 17 h 31"/>
                <a:gd name="T30" fmla="*/ 15 w 15"/>
                <a:gd name="T31" fmla="*/ 10 h 31"/>
                <a:gd name="T32" fmla="*/ 15 w 15"/>
                <a:gd name="T33" fmla="*/ 1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31">
                  <a:moveTo>
                    <a:pt x="15" y="10"/>
                  </a:moveTo>
                  <a:lnTo>
                    <a:pt x="15" y="10"/>
                  </a:lnTo>
                  <a:lnTo>
                    <a:pt x="9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7"/>
                  </a:lnTo>
                  <a:lnTo>
                    <a:pt x="2" y="23"/>
                  </a:lnTo>
                  <a:lnTo>
                    <a:pt x="4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9" y="29"/>
                  </a:lnTo>
                  <a:lnTo>
                    <a:pt x="13" y="25"/>
                  </a:lnTo>
                  <a:lnTo>
                    <a:pt x="15" y="17"/>
                  </a:lnTo>
                  <a:lnTo>
                    <a:pt x="15" y="10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C4390E07-BA99-4E7F-8870-C922F4E949B3}"/>
              </a:ext>
            </a:extLst>
          </p:cNvPr>
          <p:cNvGrpSpPr/>
          <p:nvPr/>
        </p:nvGrpSpPr>
        <p:grpSpPr>
          <a:xfrm>
            <a:off x="420323" y="4100582"/>
            <a:ext cx="3159792" cy="1652032"/>
            <a:chOff x="15875" y="847725"/>
            <a:chExt cx="9874251" cy="5162550"/>
          </a:xfrm>
          <a:solidFill>
            <a:schemeClr val="bg1"/>
          </a:solidFill>
        </p:grpSpPr>
        <p:sp>
          <p:nvSpPr>
            <p:cNvPr id="172" name="Freeform 5">
              <a:extLst>
                <a:ext uri="{FF2B5EF4-FFF2-40B4-BE49-F238E27FC236}">
                  <a16:creationId xmlns:a16="http://schemas.microsoft.com/office/drawing/2014/main" id="{3418B070-E796-4AF4-9173-B966C56BE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8" y="847725"/>
              <a:ext cx="9863138" cy="5162550"/>
            </a:xfrm>
            <a:custGeom>
              <a:avLst/>
              <a:gdLst>
                <a:gd name="T0" fmla="*/ 5274 w 6213"/>
                <a:gd name="T1" fmla="*/ 164 h 3252"/>
                <a:gd name="T2" fmla="*/ 4730 w 6213"/>
                <a:gd name="T3" fmla="*/ 51 h 3252"/>
                <a:gd name="T4" fmla="*/ 4229 w 6213"/>
                <a:gd name="T5" fmla="*/ 2 h 3252"/>
                <a:gd name="T6" fmla="*/ 3585 w 6213"/>
                <a:gd name="T7" fmla="*/ 80 h 3252"/>
                <a:gd name="T8" fmla="*/ 2026 w 6213"/>
                <a:gd name="T9" fmla="*/ 100 h 3252"/>
                <a:gd name="T10" fmla="*/ 1219 w 6213"/>
                <a:gd name="T11" fmla="*/ 387 h 3252"/>
                <a:gd name="T12" fmla="*/ 893 w 6213"/>
                <a:gd name="T13" fmla="*/ 851 h 3252"/>
                <a:gd name="T14" fmla="*/ 497 w 6213"/>
                <a:gd name="T15" fmla="*/ 1828 h 3252"/>
                <a:gd name="T16" fmla="*/ 238 w 6213"/>
                <a:gd name="T17" fmla="*/ 2205 h 3252"/>
                <a:gd name="T18" fmla="*/ 0 w 6213"/>
                <a:gd name="T19" fmla="*/ 2941 h 3252"/>
                <a:gd name="T20" fmla="*/ 109 w 6213"/>
                <a:gd name="T21" fmla="*/ 3127 h 3252"/>
                <a:gd name="T22" fmla="*/ 300 w 6213"/>
                <a:gd name="T23" fmla="*/ 3137 h 3252"/>
                <a:gd name="T24" fmla="*/ 453 w 6213"/>
                <a:gd name="T25" fmla="*/ 3074 h 3252"/>
                <a:gd name="T26" fmla="*/ 377 w 6213"/>
                <a:gd name="T27" fmla="*/ 2904 h 3252"/>
                <a:gd name="T28" fmla="*/ 527 w 6213"/>
                <a:gd name="T29" fmla="*/ 2372 h 3252"/>
                <a:gd name="T30" fmla="*/ 1352 w 6213"/>
                <a:gd name="T31" fmla="*/ 1684 h 3252"/>
                <a:gd name="T32" fmla="*/ 1834 w 6213"/>
                <a:gd name="T33" fmla="*/ 1931 h 3252"/>
                <a:gd name="T34" fmla="*/ 1943 w 6213"/>
                <a:gd name="T35" fmla="*/ 2463 h 3252"/>
                <a:gd name="T36" fmla="*/ 2233 w 6213"/>
                <a:gd name="T37" fmla="*/ 2877 h 3252"/>
                <a:gd name="T38" fmla="*/ 2567 w 6213"/>
                <a:gd name="T39" fmla="*/ 3081 h 3252"/>
                <a:gd name="T40" fmla="*/ 2739 w 6213"/>
                <a:gd name="T41" fmla="*/ 3118 h 3252"/>
                <a:gd name="T42" fmla="*/ 2820 w 6213"/>
                <a:gd name="T43" fmla="*/ 3125 h 3252"/>
                <a:gd name="T44" fmla="*/ 2946 w 6213"/>
                <a:gd name="T45" fmla="*/ 2985 h 3252"/>
                <a:gd name="T46" fmla="*/ 2732 w 6213"/>
                <a:gd name="T47" fmla="*/ 2901 h 3252"/>
                <a:gd name="T48" fmla="*/ 2368 w 6213"/>
                <a:gd name="T49" fmla="*/ 2590 h 3252"/>
                <a:gd name="T50" fmla="*/ 2378 w 6213"/>
                <a:gd name="T51" fmla="*/ 1992 h 3252"/>
                <a:gd name="T52" fmla="*/ 2631 w 6213"/>
                <a:gd name="T53" fmla="*/ 1713 h 3252"/>
                <a:gd name="T54" fmla="*/ 2690 w 6213"/>
                <a:gd name="T55" fmla="*/ 1713 h 3252"/>
                <a:gd name="T56" fmla="*/ 2901 w 6213"/>
                <a:gd name="T57" fmla="*/ 1711 h 3252"/>
                <a:gd name="T58" fmla="*/ 3305 w 6213"/>
                <a:gd name="T59" fmla="*/ 1846 h 3252"/>
                <a:gd name="T60" fmla="*/ 3420 w 6213"/>
                <a:gd name="T61" fmla="*/ 1813 h 3252"/>
                <a:gd name="T62" fmla="*/ 3508 w 6213"/>
                <a:gd name="T63" fmla="*/ 1853 h 3252"/>
                <a:gd name="T64" fmla="*/ 3622 w 6213"/>
                <a:gd name="T65" fmla="*/ 2691 h 3252"/>
                <a:gd name="T66" fmla="*/ 3752 w 6213"/>
                <a:gd name="T67" fmla="*/ 3186 h 3252"/>
                <a:gd name="T68" fmla="*/ 3966 w 6213"/>
                <a:gd name="T69" fmla="*/ 3242 h 3252"/>
                <a:gd name="T70" fmla="*/ 4175 w 6213"/>
                <a:gd name="T71" fmla="*/ 3198 h 3252"/>
                <a:gd name="T72" fmla="*/ 4249 w 6213"/>
                <a:gd name="T73" fmla="*/ 3086 h 3252"/>
                <a:gd name="T74" fmla="*/ 4023 w 6213"/>
                <a:gd name="T75" fmla="*/ 2924 h 3252"/>
                <a:gd name="T76" fmla="*/ 3995 w 6213"/>
                <a:gd name="T77" fmla="*/ 2602 h 3252"/>
                <a:gd name="T78" fmla="*/ 4551 w 6213"/>
                <a:gd name="T79" fmla="*/ 2125 h 3252"/>
                <a:gd name="T80" fmla="*/ 5309 w 6213"/>
                <a:gd name="T81" fmla="*/ 2740 h 3252"/>
                <a:gd name="T82" fmla="*/ 5421 w 6213"/>
                <a:gd name="T83" fmla="*/ 2929 h 3252"/>
                <a:gd name="T84" fmla="*/ 5470 w 6213"/>
                <a:gd name="T85" fmla="*/ 3024 h 3252"/>
                <a:gd name="T86" fmla="*/ 5818 w 6213"/>
                <a:gd name="T87" fmla="*/ 3162 h 3252"/>
                <a:gd name="T88" fmla="*/ 5915 w 6213"/>
                <a:gd name="T89" fmla="*/ 2968 h 3252"/>
                <a:gd name="T90" fmla="*/ 5807 w 6213"/>
                <a:gd name="T91" fmla="*/ 2770 h 3252"/>
                <a:gd name="T92" fmla="*/ 5690 w 6213"/>
                <a:gd name="T93" fmla="*/ 2583 h 3252"/>
                <a:gd name="T94" fmla="*/ 5205 w 6213"/>
                <a:gd name="T95" fmla="*/ 1987 h 3252"/>
                <a:gd name="T96" fmla="*/ 5004 w 6213"/>
                <a:gd name="T97" fmla="*/ 1623 h 3252"/>
                <a:gd name="T98" fmla="*/ 5080 w 6213"/>
                <a:gd name="T99" fmla="*/ 1311 h 3252"/>
                <a:gd name="T100" fmla="*/ 5402 w 6213"/>
                <a:gd name="T101" fmla="*/ 1367 h 3252"/>
                <a:gd name="T102" fmla="*/ 5456 w 6213"/>
                <a:gd name="T103" fmla="*/ 1448 h 3252"/>
                <a:gd name="T104" fmla="*/ 5589 w 6213"/>
                <a:gd name="T105" fmla="*/ 1659 h 3252"/>
                <a:gd name="T106" fmla="*/ 5817 w 6213"/>
                <a:gd name="T107" fmla="*/ 1625 h 3252"/>
                <a:gd name="T108" fmla="*/ 6095 w 6213"/>
                <a:gd name="T109" fmla="*/ 1363 h 3252"/>
                <a:gd name="T110" fmla="*/ 6213 w 6213"/>
                <a:gd name="T111" fmla="*/ 1228 h 3252"/>
                <a:gd name="T112" fmla="*/ 6070 w 6213"/>
                <a:gd name="T113" fmla="*/ 877 h 3252"/>
                <a:gd name="T114" fmla="*/ 5915 w 6213"/>
                <a:gd name="T115" fmla="*/ 488 h 3252"/>
                <a:gd name="T116" fmla="*/ 5856 w 6213"/>
                <a:gd name="T117" fmla="*/ 225 h 3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13" h="3252">
                  <a:moveTo>
                    <a:pt x="5598" y="299"/>
                  </a:moveTo>
                  <a:lnTo>
                    <a:pt x="5598" y="299"/>
                  </a:lnTo>
                  <a:lnTo>
                    <a:pt x="5574" y="296"/>
                  </a:lnTo>
                  <a:lnTo>
                    <a:pt x="5549" y="291"/>
                  </a:lnTo>
                  <a:lnTo>
                    <a:pt x="5517" y="286"/>
                  </a:lnTo>
                  <a:lnTo>
                    <a:pt x="5481" y="275"/>
                  </a:lnTo>
                  <a:lnTo>
                    <a:pt x="5446" y="264"/>
                  </a:lnTo>
                  <a:lnTo>
                    <a:pt x="5429" y="257"/>
                  </a:lnTo>
                  <a:lnTo>
                    <a:pt x="5412" y="250"/>
                  </a:lnTo>
                  <a:lnTo>
                    <a:pt x="5395" y="242"/>
                  </a:lnTo>
                  <a:lnTo>
                    <a:pt x="5382" y="232"/>
                  </a:lnTo>
                  <a:lnTo>
                    <a:pt x="5382" y="232"/>
                  </a:lnTo>
                  <a:lnTo>
                    <a:pt x="5352" y="211"/>
                  </a:lnTo>
                  <a:lnTo>
                    <a:pt x="5316" y="188"/>
                  </a:lnTo>
                  <a:lnTo>
                    <a:pt x="5274" y="164"/>
                  </a:lnTo>
                  <a:lnTo>
                    <a:pt x="5227" y="139"/>
                  </a:lnTo>
                  <a:lnTo>
                    <a:pt x="5173" y="117"/>
                  </a:lnTo>
                  <a:lnTo>
                    <a:pt x="5144" y="105"/>
                  </a:lnTo>
                  <a:lnTo>
                    <a:pt x="5116" y="95"/>
                  </a:lnTo>
                  <a:lnTo>
                    <a:pt x="5084" y="86"/>
                  </a:lnTo>
                  <a:lnTo>
                    <a:pt x="5052" y="76"/>
                  </a:lnTo>
                  <a:lnTo>
                    <a:pt x="5018" y="69"/>
                  </a:lnTo>
                  <a:lnTo>
                    <a:pt x="4984" y="63"/>
                  </a:lnTo>
                  <a:lnTo>
                    <a:pt x="4984" y="63"/>
                  </a:lnTo>
                  <a:lnTo>
                    <a:pt x="4922" y="53"/>
                  </a:lnTo>
                  <a:lnTo>
                    <a:pt x="4869" y="47"/>
                  </a:lnTo>
                  <a:lnTo>
                    <a:pt x="4827" y="46"/>
                  </a:lnTo>
                  <a:lnTo>
                    <a:pt x="4792" y="46"/>
                  </a:lnTo>
                  <a:lnTo>
                    <a:pt x="4760" y="49"/>
                  </a:lnTo>
                  <a:lnTo>
                    <a:pt x="4730" y="51"/>
                  </a:lnTo>
                  <a:lnTo>
                    <a:pt x="4698" y="54"/>
                  </a:lnTo>
                  <a:lnTo>
                    <a:pt x="4660" y="56"/>
                  </a:lnTo>
                  <a:lnTo>
                    <a:pt x="4660" y="56"/>
                  </a:lnTo>
                  <a:lnTo>
                    <a:pt x="4640" y="56"/>
                  </a:lnTo>
                  <a:lnTo>
                    <a:pt x="4618" y="54"/>
                  </a:lnTo>
                  <a:lnTo>
                    <a:pt x="4569" y="47"/>
                  </a:lnTo>
                  <a:lnTo>
                    <a:pt x="4517" y="37"/>
                  </a:lnTo>
                  <a:lnTo>
                    <a:pt x="4462" y="25"/>
                  </a:lnTo>
                  <a:lnTo>
                    <a:pt x="4404" y="15"/>
                  </a:lnTo>
                  <a:lnTo>
                    <a:pt x="4345" y="5"/>
                  </a:lnTo>
                  <a:lnTo>
                    <a:pt x="4315" y="4"/>
                  </a:lnTo>
                  <a:lnTo>
                    <a:pt x="4286" y="2"/>
                  </a:lnTo>
                  <a:lnTo>
                    <a:pt x="4258" y="0"/>
                  </a:lnTo>
                  <a:lnTo>
                    <a:pt x="4229" y="2"/>
                  </a:lnTo>
                  <a:lnTo>
                    <a:pt x="4229" y="2"/>
                  </a:lnTo>
                  <a:lnTo>
                    <a:pt x="4178" y="7"/>
                  </a:lnTo>
                  <a:lnTo>
                    <a:pt x="4135" y="15"/>
                  </a:lnTo>
                  <a:lnTo>
                    <a:pt x="4097" y="25"/>
                  </a:lnTo>
                  <a:lnTo>
                    <a:pt x="4064" y="36"/>
                  </a:lnTo>
                  <a:lnTo>
                    <a:pt x="4028" y="47"/>
                  </a:lnTo>
                  <a:lnTo>
                    <a:pt x="3991" y="59"/>
                  </a:lnTo>
                  <a:lnTo>
                    <a:pt x="3946" y="71"/>
                  </a:lnTo>
                  <a:lnTo>
                    <a:pt x="3892" y="83"/>
                  </a:lnTo>
                  <a:lnTo>
                    <a:pt x="3892" y="83"/>
                  </a:lnTo>
                  <a:lnTo>
                    <a:pt x="3858" y="88"/>
                  </a:lnTo>
                  <a:lnTo>
                    <a:pt x="3816" y="90"/>
                  </a:lnTo>
                  <a:lnTo>
                    <a:pt x="3767" y="90"/>
                  </a:lnTo>
                  <a:lnTo>
                    <a:pt x="3711" y="88"/>
                  </a:lnTo>
                  <a:lnTo>
                    <a:pt x="3651" y="85"/>
                  </a:lnTo>
                  <a:lnTo>
                    <a:pt x="3585" y="80"/>
                  </a:lnTo>
                  <a:lnTo>
                    <a:pt x="3445" y="68"/>
                  </a:lnTo>
                  <a:lnTo>
                    <a:pt x="3147" y="39"/>
                  </a:lnTo>
                  <a:lnTo>
                    <a:pt x="3000" y="25"/>
                  </a:lnTo>
                  <a:lnTo>
                    <a:pt x="2867" y="15"/>
                  </a:lnTo>
                  <a:lnTo>
                    <a:pt x="2867" y="15"/>
                  </a:lnTo>
                  <a:lnTo>
                    <a:pt x="2801" y="14"/>
                  </a:lnTo>
                  <a:lnTo>
                    <a:pt x="2729" y="14"/>
                  </a:lnTo>
                  <a:lnTo>
                    <a:pt x="2653" y="15"/>
                  </a:lnTo>
                  <a:lnTo>
                    <a:pt x="2570" y="20"/>
                  </a:lnTo>
                  <a:lnTo>
                    <a:pt x="2486" y="29"/>
                  </a:lnTo>
                  <a:lnTo>
                    <a:pt x="2397" y="39"/>
                  </a:lnTo>
                  <a:lnTo>
                    <a:pt x="2307" y="51"/>
                  </a:lnTo>
                  <a:lnTo>
                    <a:pt x="2215" y="64"/>
                  </a:lnTo>
                  <a:lnTo>
                    <a:pt x="2120" y="81"/>
                  </a:lnTo>
                  <a:lnTo>
                    <a:pt x="2026" y="100"/>
                  </a:lnTo>
                  <a:lnTo>
                    <a:pt x="1932" y="122"/>
                  </a:lnTo>
                  <a:lnTo>
                    <a:pt x="1837" y="144"/>
                  </a:lnTo>
                  <a:lnTo>
                    <a:pt x="1746" y="167"/>
                  </a:lnTo>
                  <a:lnTo>
                    <a:pt x="1655" y="194"/>
                  </a:lnTo>
                  <a:lnTo>
                    <a:pt x="1569" y="221"/>
                  </a:lnTo>
                  <a:lnTo>
                    <a:pt x="1485" y="252"/>
                  </a:lnTo>
                  <a:lnTo>
                    <a:pt x="1485" y="252"/>
                  </a:lnTo>
                  <a:lnTo>
                    <a:pt x="1444" y="267"/>
                  </a:lnTo>
                  <a:lnTo>
                    <a:pt x="1407" y="284"/>
                  </a:lnTo>
                  <a:lnTo>
                    <a:pt x="1372" y="299"/>
                  </a:lnTo>
                  <a:lnTo>
                    <a:pt x="1337" y="316"/>
                  </a:lnTo>
                  <a:lnTo>
                    <a:pt x="1304" y="333"/>
                  </a:lnTo>
                  <a:lnTo>
                    <a:pt x="1274" y="351"/>
                  </a:lnTo>
                  <a:lnTo>
                    <a:pt x="1245" y="368"/>
                  </a:lnTo>
                  <a:lnTo>
                    <a:pt x="1219" y="387"/>
                  </a:lnTo>
                  <a:lnTo>
                    <a:pt x="1193" y="404"/>
                  </a:lnTo>
                  <a:lnTo>
                    <a:pt x="1170" y="422"/>
                  </a:lnTo>
                  <a:lnTo>
                    <a:pt x="1146" y="441"/>
                  </a:lnTo>
                  <a:lnTo>
                    <a:pt x="1126" y="460"/>
                  </a:lnTo>
                  <a:lnTo>
                    <a:pt x="1087" y="497"/>
                  </a:lnTo>
                  <a:lnTo>
                    <a:pt x="1055" y="536"/>
                  </a:lnTo>
                  <a:lnTo>
                    <a:pt x="1025" y="571"/>
                  </a:lnTo>
                  <a:lnTo>
                    <a:pt x="1001" y="608"/>
                  </a:lnTo>
                  <a:lnTo>
                    <a:pt x="979" y="644"/>
                  </a:lnTo>
                  <a:lnTo>
                    <a:pt x="962" y="679"/>
                  </a:lnTo>
                  <a:lnTo>
                    <a:pt x="947" y="711"/>
                  </a:lnTo>
                  <a:lnTo>
                    <a:pt x="934" y="743"/>
                  </a:lnTo>
                  <a:lnTo>
                    <a:pt x="912" y="799"/>
                  </a:lnTo>
                  <a:lnTo>
                    <a:pt x="912" y="799"/>
                  </a:lnTo>
                  <a:lnTo>
                    <a:pt x="893" y="851"/>
                  </a:lnTo>
                  <a:lnTo>
                    <a:pt x="878" y="907"/>
                  </a:lnTo>
                  <a:lnTo>
                    <a:pt x="866" y="960"/>
                  </a:lnTo>
                  <a:lnTo>
                    <a:pt x="854" y="1009"/>
                  </a:lnTo>
                  <a:lnTo>
                    <a:pt x="843" y="1086"/>
                  </a:lnTo>
                  <a:lnTo>
                    <a:pt x="838" y="1117"/>
                  </a:lnTo>
                  <a:lnTo>
                    <a:pt x="838" y="1117"/>
                  </a:lnTo>
                  <a:lnTo>
                    <a:pt x="817" y="1162"/>
                  </a:lnTo>
                  <a:lnTo>
                    <a:pt x="763" y="1275"/>
                  </a:lnTo>
                  <a:lnTo>
                    <a:pt x="696" y="1417"/>
                  </a:lnTo>
                  <a:lnTo>
                    <a:pt x="661" y="1487"/>
                  </a:lnTo>
                  <a:lnTo>
                    <a:pt x="629" y="1549"/>
                  </a:lnTo>
                  <a:lnTo>
                    <a:pt x="629" y="1549"/>
                  </a:lnTo>
                  <a:lnTo>
                    <a:pt x="597" y="1612"/>
                  </a:lnTo>
                  <a:lnTo>
                    <a:pt x="563" y="1681"/>
                  </a:lnTo>
                  <a:lnTo>
                    <a:pt x="497" y="1828"/>
                  </a:lnTo>
                  <a:lnTo>
                    <a:pt x="465" y="1897"/>
                  </a:lnTo>
                  <a:lnTo>
                    <a:pt x="436" y="1960"/>
                  </a:lnTo>
                  <a:lnTo>
                    <a:pt x="409" y="2012"/>
                  </a:lnTo>
                  <a:lnTo>
                    <a:pt x="398" y="2032"/>
                  </a:lnTo>
                  <a:lnTo>
                    <a:pt x="386" y="2049"/>
                  </a:lnTo>
                  <a:lnTo>
                    <a:pt x="386" y="2049"/>
                  </a:lnTo>
                  <a:lnTo>
                    <a:pt x="366" y="2074"/>
                  </a:lnTo>
                  <a:lnTo>
                    <a:pt x="345" y="2096"/>
                  </a:lnTo>
                  <a:lnTo>
                    <a:pt x="327" y="2113"/>
                  </a:lnTo>
                  <a:lnTo>
                    <a:pt x="308" y="2129"/>
                  </a:lnTo>
                  <a:lnTo>
                    <a:pt x="290" y="2145"/>
                  </a:lnTo>
                  <a:lnTo>
                    <a:pt x="273" y="2162"/>
                  </a:lnTo>
                  <a:lnTo>
                    <a:pt x="254" y="2181"/>
                  </a:lnTo>
                  <a:lnTo>
                    <a:pt x="238" y="2205"/>
                  </a:lnTo>
                  <a:lnTo>
                    <a:pt x="238" y="2205"/>
                  </a:lnTo>
                  <a:lnTo>
                    <a:pt x="227" y="2221"/>
                  </a:lnTo>
                  <a:lnTo>
                    <a:pt x="217" y="2243"/>
                  </a:lnTo>
                  <a:lnTo>
                    <a:pt x="192" y="2304"/>
                  </a:lnTo>
                  <a:lnTo>
                    <a:pt x="165" y="2379"/>
                  </a:lnTo>
                  <a:lnTo>
                    <a:pt x="138" y="2461"/>
                  </a:lnTo>
                  <a:lnTo>
                    <a:pt x="82" y="2629"/>
                  </a:lnTo>
                  <a:lnTo>
                    <a:pt x="61" y="2699"/>
                  </a:lnTo>
                  <a:lnTo>
                    <a:pt x="42" y="2752"/>
                  </a:lnTo>
                  <a:lnTo>
                    <a:pt x="42" y="2752"/>
                  </a:lnTo>
                  <a:lnTo>
                    <a:pt x="29" y="2792"/>
                  </a:lnTo>
                  <a:lnTo>
                    <a:pt x="17" y="2833"/>
                  </a:lnTo>
                  <a:lnTo>
                    <a:pt x="7" y="2870"/>
                  </a:lnTo>
                  <a:lnTo>
                    <a:pt x="2" y="2907"/>
                  </a:lnTo>
                  <a:lnTo>
                    <a:pt x="0" y="2924"/>
                  </a:lnTo>
                  <a:lnTo>
                    <a:pt x="0" y="2941"/>
                  </a:lnTo>
                  <a:lnTo>
                    <a:pt x="2" y="2958"/>
                  </a:lnTo>
                  <a:lnTo>
                    <a:pt x="5" y="2977"/>
                  </a:lnTo>
                  <a:lnTo>
                    <a:pt x="8" y="2993"/>
                  </a:lnTo>
                  <a:lnTo>
                    <a:pt x="13" y="3009"/>
                  </a:lnTo>
                  <a:lnTo>
                    <a:pt x="20" y="3026"/>
                  </a:lnTo>
                  <a:lnTo>
                    <a:pt x="29" y="3042"/>
                  </a:lnTo>
                  <a:lnTo>
                    <a:pt x="29" y="3042"/>
                  </a:lnTo>
                  <a:lnTo>
                    <a:pt x="39" y="3058"/>
                  </a:lnTo>
                  <a:lnTo>
                    <a:pt x="47" y="3073"/>
                  </a:lnTo>
                  <a:lnTo>
                    <a:pt x="57" y="3085"/>
                  </a:lnTo>
                  <a:lnTo>
                    <a:pt x="67" y="3096"/>
                  </a:lnTo>
                  <a:lnTo>
                    <a:pt x="77" y="3105"/>
                  </a:lnTo>
                  <a:lnTo>
                    <a:pt x="88" y="3113"/>
                  </a:lnTo>
                  <a:lnTo>
                    <a:pt x="98" y="3122"/>
                  </a:lnTo>
                  <a:lnTo>
                    <a:pt x="109" y="3127"/>
                  </a:lnTo>
                  <a:lnTo>
                    <a:pt x="128" y="3135"/>
                  </a:lnTo>
                  <a:lnTo>
                    <a:pt x="148" y="3139"/>
                  </a:lnTo>
                  <a:lnTo>
                    <a:pt x="167" y="3140"/>
                  </a:lnTo>
                  <a:lnTo>
                    <a:pt x="184" y="3137"/>
                  </a:lnTo>
                  <a:lnTo>
                    <a:pt x="184" y="3137"/>
                  </a:lnTo>
                  <a:lnTo>
                    <a:pt x="209" y="3129"/>
                  </a:lnTo>
                  <a:lnTo>
                    <a:pt x="222" y="3122"/>
                  </a:lnTo>
                  <a:lnTo>
                    <a:pt x="229" y="3118"/>
                  </a:lnTo>
                  <a:lnTo>
                    <a:pt x="231" y="3117"/>
                  </a:lnTo>
                  <a:lnTo>
                    <a:pt x="231" y="3117"/>
                  </a:lnTo>
                  <a:lnTo>
                    <a:pt x="238" y="3120"/>
                  </a:lnTo>
                  <a:lnTo>
                    <a:pt x="254" y="3127"/>
                  </a:lnTo>
                  <a:lnTo>
                    <a:pt x="268" y="3132"/>
                  </a:lnTo>
                  <a:lnTo>
                    <a:pt x="283" y="3135"/>
                  </a:lnTo>
                  <a:lnTo>
                    <a:pt x="300" y="3137"/>
                  </a:lnTo>
                  <a:lnTo>
                    <a:pt x="318" y="3137"/>
                  </a:lnTo>
                  <a:lnTo>
                    <a:pt x="318" y="3137"/>
                  </a:lnTo>
                  <a:lnTo>
                    <a:pt x="337" y="3135"/>
                  </a:lnTo>
                  <a:lnTo>
                    <a:pt x="352" y="3130"/>
                  </a:lnTo>
                  <a:lnTo>
                    <a:pt x="364" y="3123"/>
                  </a:lnTo>
                  <a:lnTo>
                    <a:pt x="376" y="3117"/>
                  </a:lnTo>
                  <a:lnTo>
                    <a:pt x="382" y="3108"/>
                  </a:lnTo>
                  <a:lnTo>
                    <a:pt x="388" y="3103"/>
                  </a:lnTo>
                  <a:lnTo>
                    <a:pt x="393" y="3096"/>
                  </a:lnTo>
                  <a:lnTo>
                    <a:pt x="393" y="3096"/>
                  </a:lnTo>
                  <a:lnTo>
                    <a:pt x="408" y="3095"/>
                  </a:lnTo>
                  <a:lnTo>
                    <a:pt x="421" y="3091"/>
                  </a:lnTo>
                  <a:lnTo>
                    <a:pt x="438" y="3085"/>
                  </a:lnTo>
                  <a:lnTo>
                    <a:pt x="447" y="3080"/>
                  </a:lnTo>
                  <a:lnTo>
                    <a:pt x="453" y="3074"/>
                  </a:lnTo>
                  <a:lnTo>
                    <a:pt x="460" y="3068"/>
                  </a:lnTo>
                  <a:lnTo>
                    <a:pt x="467" y="3059"/>
                  </a:lnTo>
                  <a:lnTo>
                    <a:pt x="472" y="3049"/>
                  </a:lnTo>
                  <a:lnTo>
                    <a:pt x="474" y="3037"/>
                  </a:lnTo>
                  <a:lnTo>
                    <a:pt x="475" y="3024"/>
                  </a:lnTo>
                  <a:lnTo>
                    <a:pt x="474" y="3009"/>
                  </a:lnTo>
                  <a:lnTo>
                    <a:pt x="474" y="3009"/>
                  </a:lnTo>
                  <a:lnTo>
                    <a:pt x="472" y="3000"/>
                  </a:lnTo>
                  <a:lnTo>
                    <a:pt x="468" y="2993"/>
                  </a:lnTo>
                  <a:lnTo>
                    <a:pt x="460" y="2977"/>
                  </a:lnTo>
                  <a:lnTo>
                    <a:pt x="448" y="2961"/>
                  </a:lnTo>
                  <a:lnTo>
                    <a:pt x="433" y="2946"/>
                  </a:lnTo>
                  <a:lnTo>
                    <a:pt x="416" y="2931"/>
                  </a:lnTo>
                  <a:lnTo>
                    <a:pt x="398" y="2917"/>
                  </a:lnTo>
                  <a:lnTo>
                    <a:pt x="377" y="2904"/>
                  </a:lnTo>
                  <a:lnTo>
                    <a:pt x="357" y="2892"/>
                  </a:lnTo>
                  <a:lnTo>
                    <a:pt x="318" y="2870"/>
                  </a:lnTo>
                  <a:lnTo>
                    <a:pt x="285" y="2853"/>
                  </a:lnTo>
                  <a:lnTo>
                    <a:pt x="251" y="2840"/>
                  </a:lnTo>
                  <a:lnTo>
                    <a:pt x="251" y="2840"/>
                  </a:lnTo>
                  <a:lnTo>
                    <a:pt x="285" y="2770"/>
                  </a:lnTo>
                  <a:lnTo>
                    <a:pt x="322" y="2699"/>
                  </a:lnTo>
                  <a:lnTo>
                    <a:pt x="367" y="2618"/>
                  </a:lnTo>
                  <a:lnTo>
                    <a:pt x="415" y="2534"/>
                  </a:lnTo>
                  <a:lnTo>
                    <a:pt x="438" y="2493"/>
                  </a:lnTo>
                  <a:lnTo>
                    <a:pt x="460" y="2456"/>
                  </a:lnTo>
                  <a:lnTo>
                    <a:pt x="482" y="2424"/>
                  </a:lnTo>
                  <a:lnTo>
                    <a:pt x="502" y="2399"/>
                  </a:lnTo>
                  <a:lnTo>
                    <a:pt x="519" y="2379"/>
                  </a:lnTo>
                  <a:lnTo>
                    <a:pt x="527" y="2372"/>
                  </a:lnTo>
                  <a:lnTo>
                    <a:pt x="534" y="2367"/>
                  </a:lnTo>
                  <a:lnTo>
                    <a:pt x="534" y="2367"/>
                  </a:lnTo>
                  <a:lnTo>
                    <a:pt x="553" y="2355"/>
                  </a:lnTo>
                  <a:lnTo>
                    <a:pt x="581" y="2331"/>
                  </a:lnTo>
                  <a:lnTo>
                    <a:pt x="662" y="2262"/>
                  </a:lnTo>
                  <a:lnTo>
                    <a:pt x="767" y="2171"/>
                  </a:lnTo>
                  <a:lnTo>
                    <a:pt x="885" y="2066"/>
                  </a:lnTo>
                  <a:lnTo>
                    <a:pt x="1004" y="1960"/>
                  </a:lnTo>
                  <a:lnTo>
                    <a:pt x="1114" y="1865"/>
                  </a:lnTo>
                  <a:lnTo>
                    <a:pt x="1203" y="1789"/>
                  </a:lnTo>
                  <a:lnTo>
                    <a:pt x="1237" y="1762"/>
                  </a:lnTo>
                  <a:lnTo>
                    <a:pt x="1262" y="1745"/>
                  </a:lnTo>
                  <a:lnTo>
                    <a:pt x="1262" y="1745"/>
                  </a:lnTo>
                  <a:lnTo>
                    <a:pt x="1304" y="1718"/>
                  </a:lnTo>
                  <a:lnTo>
                    <a:pt x="1352" y="1684"/>
                  </a:lnTo>
                  <a:lnTo>
                    <a:pt x="1446" y="1615"/>
                  </a:lnTo>
                  <a:lnTo>
                    <a:pt x="1522" y="1559"/>
                  </a:lnTo>
                  <a:lnTo>
                    <a:pt x="1547" y="1542"/>
                  </a:lnTo>
                  <a:lnTo>
                    <a:pt x="1559" y="1536"/>
                  </a:lnTo>
                  <a:lnTo>
                    <a:pt x="1559" y="1536"/>
                  </a:lnTo>
                  <a:lnTo>
                    <a:pt x="1564" y="1539"/>
                  </a:lnTo>
                  <a:lnTo>
                    <a:pt x="1572" y="1549"/>
                  </a:lnTo>
                  <a:lnTo>
                    <a:pt x="1603" y="1586"/>
                  </a:lnTo>
                  <a:lnTo>
                    <a:pt x="1645" y="1640"/>
                  </a:lnTo>
                  <a:lnTo>
                    <a:pt x="1696" y="1708"/>
                  </a:lnTo>
                  <a:lnTo>
                    <a:pt x="1746" y="1782"/>
                  </a:lnTo>
                  <a:lnTo>
                    <a:pt x="1770" y="1821"/>
                  </a:lnTo>
                  <a:lnTo>
                    <a:pt x="1793" y="1858"/>
                  </a:lnTo>
                  <a:lnTo>
                    <a:pt x="1815" y="1895"/>
                  </a:lnTo>
                  <a:lnTo>
                    <a:pt x="1834" y="1931"/>
                  </a:lnTo>
                  <a:lnTo>
                    <a:pt x="1851" y="1965"/>
                  </a:lnTo>
                  <a:lnTo>
                    <a:pt x="1862" y="1995"/>
                  </a:lnTo>
                  <a:lnTo>
                    <a:pt x="1862" y="1995"/>
                  </a:lnTo>
                  <a:lnTo>
                    <a:pt x="1901" y="2105"/>
                  </a:lnTo>
                  <a:lnTo>
                    <a:pt x="1920" y="2157"/>
                  </a:lnTo>
                  <a:lnTo>
                    <a:pt x="1935" y="2208"/>
                  </a:lnTo>
                  <a:lnTo>
                    <a:pt x="1945" y="2259"/>
                  </a:lnTo>
                  <a:lnTo>
                    <a:pt x="1950" y="2284"/>
                  </a:lnTo>
                  <a:lnTo>
                    <a:pt x="1952" y="2309"/>
                  </a:lnTo>
                  <a:lnTo>
                    <a:pt x="1953" y="2335"/>
                  </a:lnTo>
                  <a:lnTo>
                    <a:pt x="1955" y="2362"/>
                  </a:lnTo>
                  <a:lnTo>
                    <a:pt x="1953" y="2387"/>
                  </a:lnTo>
                  <a:lnTo>
                    <a:pt x="1950" y="2414"/>
                  </a:lnTo>
                  <a:lnTo>
                    <a:pt x="1950" y="2414"/>
                  </a:lnTo>
                  <a:lnTo>
                    <a:pt x="1943" y="2463"/>
                  </a:lnTo>
                  <a:lnTo>
                    <a:pt x="1938" y="2505"/>
                  </a:lnTo>
                  <a:lnTo>
                    <a:pt x="1935" y="2542"/>
                  </a:lnTo>
                  <a:lnTo>
                    <a:pt x="1937" y="2573"/>
                  </a:lnTo>
                  <a:lnTo>
                    <a:pt x="1937" y="2586"/>
                  </a:lnTo>
                  <a:lnTo>
                    <a:pt x="1940" y="2600"/>
                  </a:lnTo>
                  <a:lnTo>
                    <a:pt x="1943" y="2612"/>
                  </a:lnTo>
                  <a:lnTo>
                    <a:pt x="1948" y="2625"/>
                  </a:lnTo>
                  <a:lnTo>
                    <a:pt x="1955" y="2635"/>
                  </a:lnTo>
                  <a:lnTo>
                    <a:pt x="1964" y="2647"/>
                  </a:lnTo>
                  <a:lnTo>
                    <a:pt x="1972" y="2659"/>
                  </a:lnTo>
                  <a:lnTo>
                    <a:pt x="1984" y="2671"/>
                  </a:lnTo>
                  <a:lnTo>
                    <a:pt x="1984" y="2671"/>
                  </a:lnTo>
                  <a:lnTo>
                    <a:pt x="2021" y="2705"/>
                  </a:lnTo>
                  <a:lnTo>
                    <a:pt x="2082" y="2754"/>
                  </a:lnTo>
                  <a:lnTo>
                    <a:pt x="2233" y="2877"/>
                  </a:lnTo>
                  <a:lnTo>
                    <a:pt x="2436" y="3036"/>
                  </a:lnTo>
                  <a:lnTo>
                    <a:pt x="2436" y="3036"/>
                  </a:lnTo>
                  <a:lnTo>
                    <a:pt x="2441" y="3044"/>
                  </a:lnTo>
                  <a:lnTo>
                    <a:pt x="2447" y="3051"/>
                  </a:lnTo>
                  <a:lnTo>
                    <a:pt x="2456" y="3061"/>
                  </a:lnTo>
                  <a:lnTo>
                    <a:pt x="2466" y="3071"/>
                  </a:lnTo>
                  <a:lnTo>
                    <a:pt x="2479" y="3080"/>
                  </a:lnTo>
                  <a:lnTo>
                    <a:pt x="2493" y="3086"/>
                  </a:lnTo>
                  <a:lnTo>
                    <a:pt x="2510" y="3090"/>
                  </a:lnTo>
                  <a:lnTo>
                    <a:pt x="2510" y="3090"/>
                  </a:lnTo>
                  <a:lnTo>
                    <a:pt x="2525" y="3090"/>
                  </a:lnTo>
                  <a:lnTo>
                    <a:pt x="2538" y="3090"/>
                  </a:lnTo>
                  <a:lnTo>
                    <a:pt x="2550" y="3086"/>
                  </a:lnTo>
                  <a:lnTo>
                    <a:pt x="2559" y="3083"/>
                  </a:lnTo>
                  <a:lnTo>
                    <a:pt x="2567" y="3081"/>
                  </a:lnTo>
                  <a:lnTo>
                    <a:pt x="2575" y="3080"/>
                  </a:lnTo>
                  <a:lnTo>
                    <a:pt x="2582" y="3080"/>
                  </a:lnTo>
                  <a:lnTo>
                    <a:pt x="2591" y="3083"/>
                  </a:lnTo>
                  <a:lnTo>
                    <a:pt x="2591" y="3083"/>
                  </a:lnTo>
                  <a:lnTo>
                    <a:pt x="2607" y="3095"/>
                  </a:lnTo>
                  <a:lnTo>
                    <a:pt x="2626" y="3105"/>
                  </a:lnTo>
                  <a:lnTo>
                    <a:pt x="2638" y="3112"/>
                  </a:lnTo>
                  <a:lnTo>
                    <a:pt x="2650" y="3117"/>
                  </a:lnTo>
                  <a:lnTo>
                    <a:pt x="2663" y="3120"/>
                  </a:lnTo>
                  <a:lnTo>
                    <a:pt x="2678" y="3123"/>
                  </a:lnTo>
                  <a:lnTo>
                    <a:pt x="2678" y="3123"/>
                  </a:lnTo>
                  <a:lnTo>
                    <a:pt x="2695" y="3125"/>
                  </a:lnTo>
                  <a:lnTo>
                    <a:pt x="2710" y="3123"/>
                  </a:lnTo>
                  <a:lnTo>
                    <a:pt x="2725" y="3122"/>
                  </a:lnTo>
                  <a:lnTo>
                    <a:pt x="2739" y="3118"/>
                  </a:lnTo>
                  <a:lnTo>
                    <a:pt x="2759" y="3113"/>
                  </a:lnTo>
                  <a:lnTo>
                    <a:pt x="2766" y="3110"/>
                  </a:lnTo>
                  <a:lnTo>
                    <a:pt x="2766" y="3110"/>
                  </a:lnTo>
                  <a:lnTo>
                    <a:pt x="2766" y="3112"/>
                  </a:lnTo>
                  <a:lnTo>
                    <a:pt x="2769" y="3117"/>
                  </a:lnTo>
                  <a:lnTo>
                    <a:pt x="2773" y="3120"/>
                  </a:lnTo>
                  <a:lnTo>
                    <a:pt x="2776" y="3122"/>
                  </a:lnTo>
                  <a:lnTo>
                    <a:pt x="2781" y="3123"/>
                  </a:lnTo>
                  <a:lnTo>
                    <a:pt x="2786" y="3123"/>
                  </a:lnTo>
                  <a:lnTo>
                    <a:pt x="2786" y="3123"/>
                  </a:lnTo>
                  <a:lnTo>
                    <a:pt x="2806" y="3123"/>
                  </a:lnTo>
                  <a:lnTo>
                    <a:pt x="2813" y="3123"/>
                  </a:lnTo>
                  <a:lnTo>
                    <a:pt x="2813" y="3123"/>
                  </a:lnTo>
                  <a:lnTo>
                    <a:pt x="2815" y="3125"/>
                  </a:lnTo>
                  <a:lnTo>
                    <a:pt x="2820" y="3125"/>
                  </a:lnTo>
                  <a:lnTo>
                    <a:pt x="2835" y="3123"/>
                  </a:lnTo>
                  <a:lnTo>
                    <a:pt x="2860" y="3117"/>
                  </a:lnTo>
                  <a:lnTo>
                    <a:pt x="2860" y="3117"/>
                  </a:lnTo>
                  <a:lnTo>
                    <a:pt x="2892" y="3107"/>
                  </a:lnTo>
                  <a:lnTo>
                    <a:pt x="2906" y="3103"/>
                  </a:lnTo>
                  <a:lnTo>
                    <a:pt x="2919" y="3098"/>
                  </a:lnTo>
                  <a:lnTo>
                    <a:pt x="2929" y="3093"/>
                  </a:lnTo>
                  <a:lnTo>
                    <a:pt x="2938" y="3085"/>
                  </a:lnTo>
                  <a:lnTo>
                    <a:pt x="2945" y="3076"/>
                  </a:lnTo>
                  <a:lnTo>
                    <a:pt x="2948" y="3063"/>
                  </a:lnTo>
                  <a:lnTo>
                    <a:pt x="2948" y="3063"/>
                  </a:lnTo>
                  <a:lnTo>
                    <a:pt x="2951" y="3032"/>
                  </a:lnTo>
                  <a:lnTo>
                    <a:pt x="2951" y="3015"/>
                  </a:lnTo>
                  <a:lnTo>
                    <a:pt x="2951" y="3000"/>
                  </a:lnTo>
                  <a:lnTo>
                    <a:pt x="2946" y="2985"/>
                  </a:lnTo>
                  <a:lnTo>
                    <a:pt x="2939" y="2968"/>
                  </a:lnTo>
                  <a:lnTo>
                    <a:pt x="2936" y="2961"/>
                  </a:lnTo>
                  <a:lnTo>
                    <a:pt x="2929" y="2955"/>
                  </a:lnTo>
                  <a:lnTo>
                    <a:pt x="2923" y="2948"/>
                  </a:lnTo>
                  <a:lnTo>
                    <a:pt x="2914" y="2941"/>
                  </a:lnTo>
                  <a:lnTo>
                    <a:pt x="2914" y="2941"/>
                  </a:lnTo>
                  <a:lnTo>
                    <a:pt x="2896" y="2929"/>
                  </a:lnTo>
                  <a:lnTo>
                    <a:pt x="2877" y="2919"/>
                  </a:lnTo>
                  <a:lnTo>
                    <a:pt x="2855" y="2911"/>
                  </a:lnTo>
                  <a:lnTo>
                    <a:pt x="2833" y="2904"/>
                  </a:lnTo>
                  <a:lnTo>
                    <a:pt x="2811" y="2901"/>
                  </a:lnTo>
                  <a:lnTo>
                    <a:pt x="2786" y="2897"/>
                  </a:lnTo>
                  <a:lnTo>
                    <a:pt x="2759" y="2897"/>
                  </a:lnTo>
                  <a:lnTo>
                    <a:pt x="2732" y="2901"/>
                  </a:lnTo>
                  <a:lnTo>
                    <a:pt x="2732" y="2901"/>
                  </a:lnTo>
                  <a:lnTo>
                    <a:pt x="2656" y="2911"/>
                  </a:lnTo>
                  <a:lnTo>
                    <a:pt x="2638" y="2914"/>
                  </a:lnTo>
                  <a:lnTo>
                    <a:pt x="2638" y="2914"/>
                  </a:lnTo>
                  <a:lnTo>
                    <a:pt x="2552" y="2828"/>
                  </a:lnTo>
                  <a:lnTo>
                    <a:pt x="2484" y="2759"/>
                  </a:lnTo>
                  <a:lnTo>
                    <a:pt x="2456" y="2728"/>
                  </a:lnTo>
                  <a:lnTo>
                    <a:pt x="2436" y="2705"/>
                  </a:lnTo>
                  <a:lnTo>
                    <a:pt x="2436" y="2705"/>
                  </a:lnTo>
                  <a:lnTo>
                    <a:pt x="2409" y="2669"/>
                  </a:lnTo>
                  <a:lnTo>
                    <a:pt x="2390" y="2640"/>
                  </a:lnTo>
                  <a:lnTo>
                    <a:pt x="2382" y="2627"/>
                  </a:lnTo>
                  <a:lnTo>
                    <a:pt x="2377" y="2613"/>
                  </a:lnTo>
                  <a:lnTo>
                    <a:pt x="2371" y="2602"/>
                  </a:lnTo>
                  <a:lnTo>
                    <a:pt x="2368" y="2590"/>
                  </a:lnTo>
                  <a:lnTo>
                    <a:pt x="2368" y="2590"/>
                  </a:lnTo>
                  <a:lnTo>
                    <a:pt x="2361" y="2542"/>
                  </a:lnTo>
                  <a:lnTo>
                    <a:pt x="2358" y="2505"/>
                  </a:lnTo>
                  <a:lnTo>
                    <a:pt x="2355" y="2463"/>
                  </a:lnTo>
                  <a:lnTo>
                    <a:pt x="2353" y="2416"/>
                  </a:lnTo>
                  <a:lnTo>
                    <a:pt x="2353" y="2370"/>
                  </a:lnTo>
                  <a:lnTo>
                    <a:pt x="2356" y="2326"/>
                  </a:lnTo>
                  <a:lnTo>
                    <a:pt x="2358" y="2304"/>
                  </a:lnTo>
                  <a:lnTo>
                    <a:pt x="2361" y="2286"/>
                  </a:lnTo>
                  <a:lnTo>
                    <a:pt x="2361" y="2286"/>
                  </a:lnTo>
                  <a:lnTo>
                    <a:pt x="2368" y="2247"/>
                  </a:lnTo>
                  <a:lnTo>
                    <a:pt x="2371" y="2203"/>
                  </a:lnTo>
                  <a:lnTo>
                    <a:pt x="2373" y="2159"/>
                  </a:lnTo>
                  <a:lnTo>
                    <a:pt x="2375" y="2113"/>
                  </a:lnTo>
                  <a:lnTo>
                    <a:pt x="2375" y="2027"/>
                  </a:lnTo>
                  <a:lnTo>
                    <a:pt x="2378" y="1992"/>
                  </a:lnTo>
                  <a:lnTo>
                    <a:pt x="2382" y="1961"/>
                  </a:lnTo>
                  <a:lnTo>
                    <a:pt x="2382" y="1961"/>
                  </a:lnTo>
                  <a:lnTo>
                    <a:pt x="2387" y="1926"/>
                  </a:lnTo>
                  <a:lnTo>
                    <a:pt x="2390" y="1873"/>
                  </a:lnTo>
                  <a:lnTo>
                    <a:pt x="2393" y="1750"/>
                  </a:lnTo>
                  <a:lnTo>
                    <a:pt x="2395" y="1639"/>
                  </a:lnTo>
                  <a:lnTo>
                    <a:pt x="2395" y="1590"/>
                  </a:lnTo>
                  <a:lnTo>
                    <a:pt x="2489" y="1718"/>
                  </a:lnTo>
                  <a:lnTo>
                    <a:pt x="2510" y="1678"/>
                  </a:lnTo>
                  <a:lnTo>
                    <a:pt x="2530" y="1711"/>
                  </a:lnTo>
                  <a:lnTo>
                    <a:pt x="2570" y="1671"/>
                  </a:lnTo>
                  <a:lnTo>
                    <a:pt x="2591" y="1718"/>
                  </a:lnTo>
                  <a:lnTo>
                    <a:pt x="2618" y="1684"/>
                  </a:lnTo>
                  <a:lnTo>
                    <a:pt x="2618" y="1684"/>
                  </a:lnTo>
                  <a:lnTo>
                    <a:pt x="2631" y="1713"/>
                  </a:lnTo>
                  <a:lnTo>
                    <a:pt x="2639" y="1733"/>
                  </a:lnTo>
                  <a:lnTo>
                    <a:pt x="2643" y="1738"/>
                  </a:lnTo>
                  <a:lnTo>
                    <a:pt x="2645" y="1738"/>
                  </a:lnTo>
                  <a:lnTo>
                    <a:pt x="2645" y="1738"/>
                  </a:lnTo>
                  <a:lnTo>
                    <a:pt x="2645" y="1738"/>
                  </a:lnTo>
                  <a:lnTo>
                    <a:pt x="2648" y="1730"/>
                  </a:lnTo>
                  <a:lnTo>
                    <a:pt x="2655" y="1715"/>
                  </a:lnTo>
                  <a:lnTo>
                    <a:pt x="2665" y="1698"/>
                  </a:lnTo>
                  <a:lnTo>
                    <a:pt x="2665" y="1698"/>
                  </a:lnTo>
                  <a:lnTo>
                    <a:pt x="2675" y="1710"/>
                  </a:lnTo>
                  <a:lnTo>
                    <a:pt x="2682" y="1716"/>
                  </a:lnTo>
                  <a:lnTo>
                    <a:pt x="2683" y="1718"/>
                  </a:lnTo>
                  <a:lnTo>
                    <a:pt x="2685" y="1718"/>
                  </a:lnTo>
                  <a:lnTo>
                    <a:pt x="2685" y="1718"/>
                  </a:lnTo>
                  <a:lnTo>
                    <a:pt x="2690" y="1713"/>
                  </a:lnTo>
                  <a:lnTo>
                    <a:pt x="2698" y="1703"/>
                  </a:lnTo>
                  <a:lnTo>
                    <a:pt x="2707" y="1696"/>
                  </a:lnTo>
                  <a:lnTo>
                    <a:pt x="2710" y="1696"/>
                  </a:lnTo>
                  <a:lnTo>
                    <a:pt x="2712" y="1698"/>
                  </a:lnTo>
                  <a:lnTo>
                    <a:pt x="2725" y="1732"/>
                  </a:lnTo>
                  <a:lnTo>
                    <a:pt x="2746" y="1698"/>
                  </a:lnTo>
                  <a:lnTo>
                    <a:pt x="2786" y="1765"/>
                  </a:lnTo>
                  <a:lnTo>
                    <a:pt x="2786" y="1765"/>
                  </a:lnTo>
                  <a:lnTo>
                    <a:pt x="2813" y="1684"/>
                  </a:lnTo>
                  <a:lnTo>
                    <a:pt x="2813" y="1684"/>
                  </a:lnTo>
                  <a:lnTo>
                    <a:pt x="2815" y="1688"/>
                  </a:lnTo>
                  <a:lnTo>
                    <a:pt x="2818" y="1696"/>
                  </a:lnTo>
                  <a:lnTo>
                    <a:pt x="2830" y="1720"/>
                  </a:lnTo>
                  <a:lnTo>
                    <a:pt x="2847" y="1752"/>
                  </a:lnTo>
                  <a:lnTo>
                    <a:pt x="2901" y="1711"/>
                  </a:lnTo>
                  <a:lnTo>
                    <a:pt x="2921" y="1772"/>
                  </a:lnTo>
                  <a:lnTo>
                    <a:pt x="2948" y="1732"/>
                  </a:lnTo>
                  <a:lnTo>
                    <a:pt x="2975" y="1792"/>
                  </a:lnTo>
                  <a:lnTo>
                    <a:pt x="3002" y="1765"/>
                  </a:lnTo>
                  <a:lnTo>
                    <a:pt x="3015" y="1826"/>
                  </a:lnTo>
                  <a:lnTo>
                    <a:pt x="3049" y="1765"/>
                  </a:lnTo>
                  <a:lnTo>
                    <a:pt x="3076" y="1840"/>
                  </a:lnTo>
                  <a:lnTo>
                    <a:pt x="3110" y="1779"/>
                  </a:lnTo>
                  <a:lnTo>
                    <a:pt x="3143" y="1846"/>
                  </a:lnTo>
                  <a:lnTo>
                    <a:pt x="3170" y="1779"/>
                  </a:lnTo>
                  <a:lnTo>
                    <a:pt x="3184" y="1833"/>
                  </a:lnTo>
                  <a:lnTo>
                    <a:pt x="3218" y="1799"/>
                  </a:lnTo>
                  <a:lnTo>
                    <a:pt x="3258" y="1840"/>
                  </a:lnTo>
                  <a:lnTo>
                    <a:pt x="3272" y="1799"/>
                  </a:lnTo>
                  <a:lnTo>
                    <a:pt x="3305" y="1846"/>
                  </a:lnTo>
                  <a:lnTo>
                    <a:pt x="3305" y="1846"/>
                  </a:lnTo>
                  <a:lnTo>
                    <a:pt x="3324" y="1819"/>
                  </a:lnTo>
                  <a:lnTo>
                    <a:pt x="3339" y="1799"/>
                  </a:lnTo>
                  <a:lnTo>
                    <a:pt x="3339" y="1799"/>
                  </a:lnTo>
                  <a:lnTo>
                    <a:pt x="3339" y="1803"/>
                  </a:lnTo>
                  <a:lnTo>
                    <a:pt x="3339" y="1806"/>
                  </a:lnTo>
                  <a:lnTo>
                    <a:pt x="3341" y="1814"/>
                  </a:lnTo>
                  <a:lnTo>
                    <a:pt x="3346" y="1826"/>
                  </a:lnTo>
                  <a:lnTo>
                    <a:pt x="3379" y="1799"/>
                  </a:lnTo>
                  <a:lnTo>
                    <a:pt x="3379" y="1846"/>
                  </a:lnTo>
                  <a:lnTo>
                    <a:pt x="3379" y="1846"/>
                  </a:lnTo>
                  <a:lnTo>
                    <a:pt x="3400" y="1828"/>
                  </a:lnTo>
                  <a:lnTo>
                    <a:pt x="3413" y="1816"/>
                  </a:lnTo>
                  <a:lnTo>
                    <a:pt x="3418" y="1813"/>
                  </a:lnTo>
                  <a:lnTo>
                    <a:pt x="3420" y="1813"/>
                  </a:lnTo>
                  <a:lnTo>
                    <a:pt x="3420" y="1813"/>
                  </a:lnTo>
                  <a:lnTo>
                    <a:pt x="3420" y="1823"/>
                  </a:lnTo>
                  <a:lnTo>
                    <a:pt x="3418" y="1841"/>
                  </a:lnTo>
                  <a:lnTo>
                    <a:pt x="3418" y="1852"/>
                  </a:lnTo>
                  <a:lnTo>
                    <a:pt x="3418" y="1858"/>
                  </a:lnTo>
                  <a:lnTo>
                    <a:pt x="3420" y="1860"/>
                  </a:lnTo>
                  <a:lnTo>
                    <a:pt x="3422" y="1862"/>
                  </a:lnTo>
                  <a:lnTo>
                    <a:pt x="3423" y="1862"/>
                  </a:lnTo>
                  <a:lnTo>
                    <a:pt x="3427" y="1860"/>
                  </a:lnTo>
                  <a:lnTo>
                    <a:pt x="3427" y="1860"/>
                  </a:lnTo>
                  <a:lnTo>
                    <a:pt x="3447" y="1845"/>
                  </a:lnTo>
                  <a:lnTo>
                    <a:pt x="3454" y="1840"/>
                  </a:lnTo>
                  <a:lnTo>
                    <a:pt x="3481" y="1867"/>
                  </a:lnTo>
                  <a:lnTo>
                    <a:pt x="3508" y="1819"/>
                  </a:lnTo>
                  <a:lnTo>
                    <a:pt x="3508" y="1853"/>
                  </a:lnTo>
                  <a:lnTo>
                    <a:pt x="3535" y="1826"/>
                  </a:lnTo>
                  <a:lnTo>
                    <a:pt x="3555" y="1887"/>
                  </a:lnTo>
                  <a:lnTo>
                    <a:pt x="3555" y="1887"/>
                  </a:lnTo>
                  <a:lnTo>
                    <a:pt x="3573" y="2034"/>
                  </a:lnTo>
                  <a:lnTo>
                    <a:pt x="3595" y="2232"/>
                  </a:lnTo>
                  <a:lnTo>
                    <a:pt x="3595" y="2232"/>
                  </a:lnTo>
                  <a:lnTo>
                    <a:pt x="3597" y="2260"/>
                  </a:lnTo>
                  <a:lnTo>
                    <a:pt x="3599" y="2294"/>
                  </a:lnTo>
                  <a:lnTo>
                    <a:pt x="3599" y="2375"/>
                  </a:lnTo>
                  <a:lnTo>
                    <a:pt x="3600" y="2461"/>
                  </a:lnTo>
                  <a:lnTo>
                    <a:pt x="3602" y="2542"/>
                  </a:lnTo>
                  <a:lnTo>
                    <a:pt x="3602" y="2542"/>
                  </a:lnTo>
                  <a:lnTo>
                    <a:pt x="3605" y="2585"/>
                  </a:lnTo>
                  <a:lnTo>
                    <a:pt x="3612" y="2635"/>
                  </a:lnTo>
                  <a:lnTo>
                    <a:pt x="3622" y="2691"/>
                  </a:lnTo>
                  <a:lnTo>
                    <a:pt x="3632" y="2750"/>
                  </a:lnTo>
                  <a:lnTo>
                    <a:pt x="3656" y="2862"/>
                  </a:lnTo>
                  <a:lnTo>
                    <a:pt x="3676" y="2948"/>
                  </a:lnTo>
                  <a:lnTo>
                    <a:pt x="3676" y="2948"/>
                  </a:lnTo>
                  <a:lnTo>
                    <a:pt x="3683" y="2980"/>
                  </a:lnTo>
                  <a:lnTo>
                    <a:pt x="3686" y="3007"/>
                  </a:lnTo>
                  <a:lnTo>
                    <a:pt x="3691" y="3058"/>
                  </a:lnTo>
                  <a:lnTo>
                    <a:pt x="3693" y="3080"/>
                  </a:lnTo>
                  <a:lnTo>
                    <a:pt x="3696" y="3100"/>
                  </a:lnTo>
                  <a:lnTo>
                    <a:pt x="3701" y="3118"/>
                  </a:lnTo>
                  <a:lnTo>
                    <a:pt x="3710" y="3137"/>
                  </a:lnTo>
                  <a:lnTo>
                    <a:pt x="3710" y="3137"/>
                  </a:lnTo>
                  <a:lnTo>
                    <a:pt x="3722" y="3154"/>
                  </a:lnTo>
                  <a:lnTo>
                    <a:pt x="3737" y="3171"/>
                  </a:lnTo>
                  <a:lnTo>
                    <a:pt x="3752" y="3186"/>
                  </a:lnTo>
                  <a:lnTo>
                    <a:pt x="3767" y="3198"/>
                  </a:lnTo>
                  <a:lnTo>
                    <a:pt x="3794" y="3218"/>
                  </a:lnTo>
                  <a:lnTo>
                    <a:pt x="3804" y="3225"/>
                  </a:lnTo>
                  <a:lnTo>
                    <a:pt x="3804" y="3225"/>
                  </a:lnTo>
                  <a:lnTo>
                    <a:pt x="3811" y="3230"/>
                  </a:lnTo>
                  <a:lnTo>
                    <a:pt x="3818" y="3235"/>
                  </a:lnTo>
                  <a:lnTo>
                    <a:pt x="3829" y="3240"/>
                  </a:lnTo>
                  <a:lnTo>
                    <a:pt x="3843" y="3245"/>
                  </a:lnTo>
                  <a:lnTo>
                    <a:pt x="3860" y="3248"/>
                  </a:lnTo>
                  <a:lnTo>
                    <a:pt x="3882" y="3252"/>
                  </a:lnTo>
                  <a:lnTo>
                    <a:pt x="3905" y="3252"/>
                  </a:lnTo>
                  <a:lnTo>
                    <a:pt x="3905" y="3252"/>
                  </a:lnTo>
                  <a:lnTo>
                    <a:pt x="3929" y="3250"/>
                  </a:lnTo>
                  <a:lnTo>
                    <a:pt x="3949" y="3247"/>
                  </a:lnTo>
                  <a:lnTo>
                    <a:pt x="3966" y="3242"/>
                  </a:lnTo>
                  <a:lnTo>
                    <a:pt x="3978" y="3237"/>
                  </a:lnTo>
                  <a:lnTo>
                    <a:pt x="3995" y="3228"/>
                  </a:lnTo>
                  <a:lnTo>
                    <a:pt x="4000" y="3225"/>
                  </a:lnTo>
                  <a:lnTo>
                    <a:pt x="4000" y="3225"/>
                  </a:lnTo>
                  <a:lnTo>
                    <a:pt x="4006" y="3225"/>
                  </a:lnTo>
                  <a:lnTo>
                    <a:pt x="4025" y="3227"/>
                  </a:lnTo>
                  <a:lnTo>
                    <a:pt x="4057" y="3225"/>
                  </a:lnTo>
                  <a:lnTo>
                    <a:pt x="4077" y="3221"/>
                  </a:lnTo>
                  <a:lnTo>
                    <a:pt x="4101" y="3218"/>
                  </a:lnTo>
                  <a:lnTo>
                    <a:pt x="4101" y="3218"/>
                  </a:lnTo>
                  <a:lnTo>
                    <a:pt x="4140" y="3210"/>
                  </a:lnTo>
                  <a:lnTo>
                    <a:pt x="4163" y="3203"/>
                  </a:lnTo>
                  <a:lnTo>
                    <a:pt x="4173" y="3199"/>
                  </a:lnTo>
                  <a:lnTo>
                    <a:pt x="4175" y="3198"/>
                  </a:lnTo>
                  <a:lnTo>
                    <a:pt x="4175" y="3198"/>
                  </a:lnTo>
                  <a:lnTo>
                    <a:pt x="4187" y="3199"/>
                  </a:lnTo>
                  <a:lnTo>
                    <a:pt x="4197" y="3199"/>
                  </a:lnTo>
                  <a:lnTo>
                    <a:pt x="4210" y="3196"/>
                  </a:lnTo>
                  <a:lnTo>
                    <a:pt x="4219" y="3193"/>
                  </a:lnTo>
                  <a:lnTo>
                    <a:pt x="4226" y="3189"/>
                  </a:lnTo>
                  <a:lnTo>
                    <a:pt x="4232" y="3184"/>
                  </a:lnTo>
                  <a:lnTo>
                    <a:pt x="4239" y="3178"/>
                  </a:lnTo>
                  <a:lnTo>
                    <a:pt x="4244" y="3169"/>
                  </a:lnTo>
                  <a:lnTo>
                    <a:pt x="4249" y="3157"/>
                  </a:lnTo>
                  <a:lnTo>
                    <a:pt x="4253" y="3145"/>
                  </a:lnTo>
                  <a:lnTo>
                    <a:pt x="4256" y="3130"/>
                  </a:lnTo>
                  <a:lnTo>
                    <a:pt x="4256" y="3130"/>
                  </a:lnTo>
                  <a:lnTo>
                    <a:pt x="4256" y="3115"/>
                  </a:lnTo>
                  <a:lnTo>
                    <a:pt x="4254" y="3100"/>
                  </a:lnTo>
                  <a:lnTo>
                    <a:pt x="4249" y="3086"/>
                  </a:lnTo>
                  <a:lnTo>
                    <a:pt x="4242" y="3073"/>
                  </a:lnTo>
                  <a:lnTo>
                    <a:pt x="4232" y="3059"/>
                  </a:lnTo>
                  <a:lnTo>
                    <a:pt x="4222" y="3047"/>
                  </a:lnTo>
                  <a:lnTo>
                    <a:pt x="4209" y="3037"/>
                  </a:lnTo>
                  <a:lnTo>
                    <a:pt x="4195" y="3027"/>
                  </a:lnTo>
                  <a:lnTo>
                    <a:pt x="4168" y="3009"/>
                  </a:lnTo>
                  <a:lnTo>
                    <a:pt x="4140" y="2995"/>
                  </a:lnTo>
                  <a:lnTo>
                    <a:pt x="4094" y="2975"/>
                  </a:lnTo>
                  <a:lnTo>
                    <a:pt x="4094" y="2975"/>
                  </a:lnTo>
                  <a:lnTo>
                    <a:pt x="4050" y="2958"/>
                  </a:lnTo>
                  <a:lnTo>
                    <a:pt x="4040" y="2955"/>
                  </a:lnTo>
                  <a:lnTo>
                    <a:pt x="4040" y="2955"/>
                  </a:lnTo>
                  <a:lnTo>
                    <a:pt x="4038" y="2953"/>
                  </a:lnTo>
                  <a:lnTo>
                    <a:pt x="4032" y="2943"/>
                  </a:lnTo>
                  <a:lnTo>
                    <a:pt x="4023" y="2924"/>
                  </a:lnTo>
                  <a:lnTo>
                    <a:pt x="4013" y="2894"/>
                  </a:lnTo>
                  <a:lnTo>
                    <a:pt x="4013" y="2894"/>
                  </a:lnTo>
                  <a:lnTo>
                    <a:pt x="4008" y="2875"/>
                  </a:lnTo>
                  <a:lnTo>
                    <a:pt x="4001" y="2860"/>
                  </a:lnTo>
                  <a:lnTo>
                    <a:pt x="3990" y="2831"/>
                  </a:lnTo>
                  <a:lnTo>
                    <a:pt x="3978" y="2808"/>
                  </a:lnTo>
                  <a:lnTo>
                    <a:pt x="3974" y="2796"/>
                  </a:lnTo>
                  <a:lnTo>
                    <a:pt x="3973" y="2786"/>
                  </a:lnTo>
                  <a:lnTo>
                    <a:pt x="3973" y="2786"/>
                  </a:lnTo>
                  <a:lnTo>
                    <a:pt x="3971" y="2769"/>
                  </a:lnTo>
                  <a:lnTo>
                    <a:pt x="3971" y="2755"/>
                  </a:lnTo>
                  <a:lnTo>
                    <a:pt x="3973" y="2732"/>
                  </a:lnTo>
                  <a:lnTo>
                    <a:pt x="3973" y="2732"/>
                  </a:lnTo>
                  <a:lnTo>
                    <a:pt x="3979" y="2689"/>
                  </a:lnTo>
                  <a:lnTo>
                    <a:pt x="3995" y="2602"/>
                  </a:lnTo>
                  <a:lnTo>
                    <a:pt x="4017" y="2493"/>
                  </a:lnTo>
                  <a:lnTo>
                    <a:pt x="4040" y="2387"/>
                  </a:lnTo>
                  <a:lnTo>
                    <a:pt x="4040" y="2387"/>
                  </a:lnTo>
                  <a:lnTo>
                    <a:pt x="4054" y="2324"/>
                  </a:lnTo>
                  <a:lnTo>
                    <a:pt x="4071" y="2240"/>
                  </a:lnTo>
                  <a:lnTo>
                    <a:pt x="4106" y="2044"/>
                  </a:lnTo>
                  <a:lnTo>
                    <a:pt x="4148" y="1799"/>
                  </a:lnTo>
                  <a:lnTo>
                    <a:pt x="4175" y="1792"/>
                  </a:lnTo>
                  <a:lnTo>
                    <a:pt x="4175" y="1792"/>
                  </a:lnTo>
                  <a:lnTo>
                    <a:pt x="4303" y="1907"/>
                  </a:lnTo>
                  <a:lnTo>
                    <a:pt x="4399" y="1995"/>
                  </a:lnTo>
                  <a:lnTo>
                    <a:pt x="4465" y="2056"/>
                  </a:lnTo>
                  <a:lnTo>
                    <a:pt x="4465" y="2056"/>
                  </a:lnTo>
                  <a:lnTo>
                    <a:pt x="4497" y="2083"/>
                  </a:lnTo>
                  <a:lnTo>
                    <a:pt x="4551" y="2125"/>
                  </a:lnTo>
                  <a:lnTo>
                    <a:pt x="4699" y="2237"/>
                  </a:lnTo>
                  <a:lnTo>
                    <a:pt x="4856" y="2352"/>
                  </a:lnTo>
                  <a:lnTo>
                    <a:pt x="4920" y="2401"/>
                  </a:lnTo>
                  <a:lnTo>
                    <a:pt x="4964" y="2434"/>
                  </a:lnTo>
                  <a:lnTo>
                    <a:pt x="4964" y="2434"/>
                  </a:lnTo>
                  <a:lnTo>
                    <a:pt x="5025" y="2483"/>
                  </a:lnTo>
                  <a:lnTo>
                    <a:pt x="5077" y="2531"/>
                  </a:lnTo>
                  <a:lnTo>
                    <a:pt x="5126" y="2576"/>
                  </a:lnTo>
                  <a:lnTo>
                    <a:pt x="5173" y="2623"/>
                  </a:lnTo>
                  <a:lnTo>
                    <a:pt x="5173" y="2623"/>
                  </a:lnTo>
                  <a:lnTo>
                    <a:pt x="5196" y="2645"/>
                  </a:lnTo>
                  <a:lnTo>
                    <a:pt x="5220" y="2667"/>
                  </a:lnTo>
                  <a:lnTo>
                    <a:pt x="5262" y="2701"/>
                  </a:lnTo>
                  <a:lnTo>
                    <a:pt x="5296" y="2728"/>
                  </a:lnTo>
                  <a:lnTo>
                    <a:pt x="5309" y="2740"/>
                  </a:lnTo>
                  <a:lnTo>
                    <a:pt x="5321" y="2752"/>
                  </a:lnTo>
                  <a:lnTo>
                    <a:pt x="5321" y="2752"/>
                  </a:lnTo>
                  <a:lnTo>
                    <a:pt x="5325" y="2757"/>
                  </a:lnTo>
                  <a:lnTo>
                    <a:pt x="5328" y="2762"/>
                  </a:lnTo>
                  <a:lnTo>
                    <a:pt x="5330" y="2772"/>
                  </a:lnTo>
                  <a:lnTo>
                    <a:pt x="5331" y="2796"/>
                  </a:lnTo>
                  <a:lnTo>
                    <a:pt x="5333" y="2811"/>
                  </a:lnTo>
                  <a:lnTo>
                    <a:pt x="5340" y="2830"/>
                  </a:lnTo>
                  <a:lnTo>
                    <a:pt x="5347" y="2841"/>
                  </a:lnTo>
                  <a:lnTo>
                    <a:pt x="5353" y="2853"/>
                  </a:lnTo>
                  <a:lnTo>
                    <a:pt x="5363" y="2865"/>
                  </a:lnTo>
                  <a:lnTo>
                    <a:pt x="5375" y="2880"/>
                  </a:lnTo>
                  <a:lnTo>
                    <a:pt x="5375" y="2880"/>
                  </a:lnTo>
                  <a:lnTo>
                    <a:pt x="5400" y="2907"/>
                  </a:lnTo>
                  <a:lnTo>
                    <a:pt x="5421" y="2929"/>
                  </a:lnTo>
                  <a:lnTo>
                    <a:pt x="5453" y="2960"/>
                  </a:lnTo>
                  <a:lnTo>
                    <a:pt x="5471" y="2975"/>
                  </a:lnTo>
                  <a:lnTo>
                    <a:pt x="5475" y="2980"/>
                  </a:lnTo>
                  <a:lnTo>
                    <a:pt x="5476" y="2982"/>
                  </a:lnTo>
                  <a:lnTo>
                    <a:pt x="5476" y="2982"/>
                  </a:lnTo>
                  <a:lnTo>
                    <a:pt x="5473" y="2983"/>
                  </a:lnTo>
                  <a:lnTo>
                    <a:pt x="5468" y="2987"/>
                  </a:lnTo>
                  <a:lnTo>
                    <a:pt x="5463" y="2990"/>
                  </a:lnTo>
                  <a:lnTo>
                    <a:pt x="5459" y="2992"/>
                  </a:lnTo>
                  <a:lnTo>
                    <a:pt x="5458" y="2995"/>
                  </a:lnTo>
                  <a:lnTo>
                    <a:pt x="5458" y="2998"/>
                  </a:lnTo>
                  <a:lnTo>
                    <a:pt x="5458" y="3004"/>
                  </a:lnTo>
                  <a:lnTo>
                    <a:pt x="5459" y="3010"/>
                  </a:lnTo>
                  <a:lnTo>
                    <a:pt x="5464" y="3017"/>
                  </a:lnTo>
                  <a:lnTo>
                    <a:pt x="5470" y="3024"/>
                  </a:lnTo>
                  <a:lnTo>
                    <a:pt x="5478" y="3034"/>
                  </a:lnTo>
                  <a:lnTo>
                    <a:pt x="5503" y="3056"/>
                  </a:lnTo>
                  <a:lnTo>
                    <a:pt x="5503" y="3056"/>
                  </a:lnTo>
                  <a:lnTo>
                    <a:pt x="5552" y="3096"/>
                  </a:lnTo>
                  <a:lnTo>
                    <a:pt x="5571" y="3112"/>
                  </a:lnTo>
                  <a:lnTo>
                    <a:pt x="5589" y="3123"/>
                  </a:lnTo>
                  <a:lnTo>
                    <a:pt x="5608" y="3134"/>
                  </a:lnTo>
                  <a:lnTo>
                    <a:pt x="5631" y="3142"/>
                  </a:lnTo>
                  <a:lnTo>
                    <a:pt x="5662" y="3149"/>
                  </a:lnTo>
                  <a:lnTo>
                    <a:pt x="5699" y="3157"/>
                  </a:lnTo>
                  <a:lnTo>
                    <a:pt x="5699" y="3157"/>
                  </a:lnTo>
                  <a:lnTo>
                    <a:pt x="5738" y="3164"/>
                  </a:lnTo>
                  <a:lnTo>
                    <a:pt x="5770" y="3167"/>
                  </a:lnTo>
                  <a:lnTo>
                    <a:pt x="5797" y="3167"/>
                  </a:lnTo>
                  <a:lnTo>
                    <a:pt x="5818" y="3162"/>
                  </a:lnTo>
                  <a:lnTo>
                    <a:pt x="5839" y="3156"/>
                  </a:lnTo>
                  <a:lnTo>
                    <a:pt x="5856" y="3145"/>
                  </a:lnTo>
                  <a:lnTo>
                    <a:pt x="5871" y="3134"/>
                  </a:lnTo>
                  <a:lnTo>
                    <a:pt x="5888" y="3117"/>
                  </a:lnTo>
                  <a:lnTo>
                    <a:pt x="5888" y="3117"/>
                  </a:lnTo>
                  <a:lnTo>
                    <a:pt x="5896" y="3107"/>
                  </a:lnTo>
                  <a:lnTo>
                    <a:pt x="5903" y="3096"/>
                  </a:lnTo>
                  <a:lnTo>
                    <a:pt x="5908" y="3085"/>
                  </a:lnTo>
                  <a:lnTo>
                    <a:pt x="5911" y="3073"/>
                  </a:lnTo>
                  <a:lnTo>
                    <a:pt x="5916" y="3049"/>
                  </a:lnTo>
                  <a:lnTo>
                    <a:pt x="5920" y="3024"/>
                  </a:lnTo>
                  <a:lnTo>
                    <a:pt x="5920" y="3002"/>
                  </a:lnTo>
                  <a:lnTo>
                    <a:pt x="5918" y="2985"/>
                  </a:lnTo>
                  <a:lnTo>
                    <a:pt x="5916" y="2973"/>
                  </a:lnTo>
                  <a:lnTo>
                    <a:pt x="5915" y="2968"/>
                  </a:lnTo>
                  <a:lnTo>
                    <a:pt x="5915" y="2968"/>
                  </a:lnTo>
                  <a:lnTo>
                    <a:pt x="5915" y="2966"/>
                  </a:lnTo>
                  <a:lnTo>
                    <a:pt x="5915" y="2960"/>
                  </a:lnTo>
                  <a:lnTo>
                    <a:pt x="5916" y="2949"/>
                  </a:lnTo>
                  <a:lnTo>
                    <a:pt x="5916" y="2934"/>
                  </a:lnTo>
                  <a:lnTo>
                    <a:pt x="5913" y="2917"/>
                  </a:lnTo>
                  <a:lnTo>
                    <a:pt x="5908" y="2895"/>
                  </a:lnTo>
                  <a:lnTo>
                    <a:pt x="5896" y="2872"/>
                  </a:lnTo>
                  <a:lnTo>
                    <a:pt x="5889" y="2860"/>
                  </a:lnTo>
                  <a:lnTo>
                    <a:pt x="5881" y="2846"/>
                  </a:lnTo>
                  <a:lnTo>
                    <a:pt x="5881" y="2846"/>
                  </a:lnTo>
                  <a:lnTo>
                    <a:pt x="5871" y="2833"/>
                  </a:lnTo>
                  <a:lnTo>
                    <a:pt x="5859" y="2819"/>
                  </a:lnTo>
                  <a:lnTo>
                    <a:pt x="5834" y="2794"/>
                  </a:lnTo>
                  <a:lnTo>
                    <a:pt x="5807" y="2770"/>
                  </a:lnTo>
                  <a:lnTo>
                    <a:pt x="5781" y="2750"/>
                  </a:lnTo>
                  <a:lnTo>
                    <a:pt x="5738" y="2718"/>
                  </a:lnTo>
                  <a:lnTo>
                    <a:pt x="5724" y="2708"/>
                  </a:lnTo>
                  <a:lnTo>
                    <a:pt x="5719" y="2705"/>
                  </a:lnTo>
                  <a:lnTo>
                    <a:pt x="5719" y="2705"/>
                  </a:lnTo>
                  <a:lnTo>
                    <a:pt x="5721" y="2698"/>
                  </a:lnTo>
                  <a:lnTo>
                    <a:pt x="5722" y="2693"/>
                  </a:lnTo>
                  <a:lnTo>
                    <a:pt x="5724" y="2684"/>
                  </a:lnTo>
                  <a:lnTo>
                    <a:pt x="5724" y="2676"/>
                  </a:lnTo>
                  <a:lnTo>
                    <a:pt x="5724" y="2662"/>
                  </a:lnTo>
                  <a:lnTo>
                    <a:pt x="5719" y="2647"/>
                  </a:lnTo>
                  <a:lnTo>
                    <a:pt x="5712" y="2630"/>
                  </a:lnTo>
                  <a:lnTo>
                    <a:pt x="5712" y="2630"/>
                  </a:lnTo>
                  <a:lnTo>
                    <a:pt x="5697" y="2596"/>
                  </a:lnTo>
                  <a:lnTo>
                    <a:pt x="5690" y="2583"/>
                  </a:lnTo>
                  <a:lnTo>
                    <a:pt x="5684" y="2571"/>
                  </a:lnTo>
                  <a:lnTo>
                    <a:pt x="5675" y="2559"/>
                  </a:lnTo>
                  <a:lnTo>
                    <a:pt x="5663" y="2547"/>
                  </a:lnTo>
                  <a:lnTo>
                    <a:pt x="5650" y="2536"/>
                  </a:lnTo>
                  <a:lnTo>
                    <a:pt x="5631" y="2522"/>
                  </a:lnTo>
                  <a:lnTo>
                    <a:pt x="5631" y="2522"/>
                  </a:lnTo>
                  <a:lnTo>
                    <a:pt x="5561" y="2478"/>
                  </a:lnTo>
                  <a:lnTo>
                    <a:pt x="5530" y="2461"/>
                  </a:lnTo>
                  <a:lnTo>
                    <a:pt x="5530" y="2461"/>
                  </a:lnTo>
                  <a:lnTo>
                    <a:pt x="5495" y="2407"/>
                  </a:lnTo>
                  <a:lnTo>
                    <a:pt x="5409" y="2279"/>
                  </a:lnTo>
                  <a:lnTo>
                    <a:pt x="5409" y="2279"/>
                  </a:lnTo>
                  <a:lnTo>
                    <a:pt x="5340" y="2178"/>
                  </a:lnTo>
                  <a:lnTo>
                    <a:pt x="5250" y="2049"/>
                  </a:lnTo>
                  <a:lnTo>
                    <a:pt x="5205" y="1987"/>
                  </a:lnTo>
                  <a:lnTo>
                    <a:pt x="5164" y="1931"/>
                  </a:lnTo>
                  <a:lnTo>
                    <a:pt x="5131" y="1887"/>
                  </a:lnTo>
                  <a:lnTo>
                    <a:pt x="5117" y="1872"/>
                  </a:lnTo>
                  <a:lnTo>
                    <a:pt x="5105" y="1860"/>
                  </a:lnTo>
                  <a:lnTo>
                    <a:pt x="5105" y="1860"/>
                  </a:lnTo>
                  <a:lnTo>
                    <a:pt x="5095" y="1850"/>
                  </a:lnTo>
                  <a:lnTo>
                    <a:pt x="5087" y="1840"/>
                  </a:lnTo>
                  <a:lnTo>
                    <a:pt x="5068" y="1813"/>
                  </a:lnTo>
                  <a:lnTo>
                    <a:pt x="5053" y="1782"/>
                  </a:lnTo>
                  <a:lnTo>
                    <a:pt x="5038" y="1748"/>
                  </a:lnTo>
                  <a:lnTo>
                    <a:pt x="5025" y="1713"/>
                  </a:lnTo>
                  <a:lnTo>
                    <a:pt x="5014" y="1681"/>
                  </a:lnTo>
                  <a:lnTo>
                    <a:pt x="5008" y="1650"/>
                  </a:lnTo>
                  <a:lnTo>
                    <a:pt x="5004" y="1623"/>
                  </a:lnTo>
                  <a:lnTo>
                    <a:pt x="5004" y="1623"/>
                  </a:lnTo>
                  <a:lnTo>
                    <a:pt x="5004" y="1610"/>
                  </a:lnTo>
                  <a:lnTo>
                    <a:pt x="5004" y="1591"/>
                  </a:lnTo>
                  <a:lnTo>
                    <a:pt x="5009" y="1546"/>
                  </a:lnTo>
                  <a:lnTo>
                    <a:pt x="5018" y="1492"/>
                  </a:lnTo>
                  <a:lnTo>
                    <a:pt x="5026" y="1434"/>
                  </a:lnTo>
                  <a:lnTo>
                    <a:pt x="5043" y="1335"/>
                  </a:lnTo>
                  <a:lnTo>
                    <a:pt x="5052" y="1292"/>
                  </a:lnTo>
                  <a:lnTo>
                    <a:pt x="5052" y="1292"/>
                  </a:lnTo>
                  <a:lnTo>
                    <a:pt x="5070" y="1299"/>
                  </a:lnTo>
                  <a:lnTo>
                    <a:pt x="5082" y="1303"/>
                  </a:lnTo>
                  <a:lnTo>
                    <a:pt x="5085" y="1304"/>
                  </a:lnTo>
                  <a:lnTo>
                    <a:pt x="5085" y="1306"/>
                  </a:lnTo>
                  <a:lnTo>
                    <a:pt x="5085" y="1306"/>
                  </a:lnTo>
                  <a:lnTo>
                    <a:pt x="5084" y="1308"/>
                  </a:lnTo>
                  <a:lnTo>
                    <a:pt x="5080" y="1311"/>
                  </a:lnTo>
                  <a:lnTo>
                    <a:pt x="5077" y="1319"/>
                  </a:lnTo>
                  <a:lnTo>
                    <a:pt x="5072" y="1333"/>
                  </a:lnTo>
                  <a:lnTo>
                    <a:pt x="5105" y="1326"/>
                  </a:lnTo>
                  <a:lnTo>
                    <a:pt x="5078" y="1380"/>
                  </a:lnTo>
                  <a:lnTo>
                    <a:pt x="5119" y="1367"/>
                  </a:lnTo>
                  <a:lnTo>
                    <a:pt x="5092" y="1400"/>
                  </a:lnTo>
                  <a:lnTo>
                    <a:pt x="5166" y="1373"/>
                  </a:lnTo>
                  <a:lnTo>
                    <a:pt x="5159" y="1414"/>
                  </a:lnTo>
                  <a:lnTo>
                    <a:pt x="5227" y="1380"/>
                  </a:lnTo>
                  <a:lnTo>
                    <a:pt x="5220" y="1421"/>
                  </a:lnTo>
                  <a:lnTo>
                    <a:pt x="5288" y="1346"/>
                  </a:lnTo>
                  <a:lnTo>
                    <a:pt x="5274" y="1387"/>
                  </a:lnTo>
                  <a:lnTo>
                    <a:pt x="5355" y="1319"/>
                  </a:lnTo>
                  <a:lnTo>
                    <a:pt x="5341" y="1387"/>
                  </a:lnTo>
                  <a:lnTo>
                    <a:pt x="5402" y="1367"/>
                  </a:lnTo>
                  <a:lnTo>
                    <a:pt x="5395" y="1407"/>
                  </a:lnTo>
                  <a:lnTo>
                    <a:pt x="5422" y="1394"/>
                  </a:lnTo>
                  <a:lnTo>
                    <a:pt x="5422" y="1434"/>
                  </a:lnTo>
                  <a:lnTo>
                    <a:pt x="5422" y="1434"/>
                  </a:lnTo>
                  <a:lnTo>
                    <a:pt x="5444" y="1426"/>
                  </a:lnTo>
                  <a:lnTo>
                    <a:pt x="5458" y="1419"/>
                  </a:lnTo>
                  <a:lnTo>
                    <a:pt x="5463" y="1416"/>
                  </a:lnTo>
                  <a:lnTo>
                    <a:pt x="5463" y="1414"/>
                  </a:lnTo>
                  <a:lnTo>
                    <a:pt x="5463" y="1414"/>
                  </a:lnTo>
                  <a:lnTo>
                    <a:pt x="5461" y="1414"/>
                  </a:lnTo>
                  <a:lnTo>
                    <a:pt x="5459" y="1417"/>
                  </a:lnTo>
                  <a:lnTo>
                    <a:pt x="5458" y="1431"/>
                  </a:lnTo>
                  <a:lnTo>
                    <a:pt x="5456" y="1443"/>
                  </a:lnTo>
                  <a:lnTo>
                    <a:pt x="5456" y="1446"/>
                  </a:lnTo>
                  <a:lnTo>
                    <a:pt x="5456" y="1448"/>
                  </a:lnTo>
                  <a:lnTo>
                    <a:pt x="5456" y="1448"/>
                  </a:lnTo>
                  <a:lnTo>
                    <a:pt x="5497" y="1434"/>
                  </a:lnTo>
                  <a:lnTo>
                    <a:pt x="5497" y="1434"/>
                  </a:lnTo>
                  <a:lnTo>
                    <a:pt x="5502" y="1461"/>
                  </a:lnTo>
                  <a:lnTo>
                    <a:pt x="5512" y="1522"/>
                  </a:lnTo>
                  <a:lnTo>
                    <a:pt x="5518" y="1556"/>
                  </a:lnTo>
                  <a:lnTo>
                    <a:pt x="5527" y="1588"/>
                  </a:lnTo>
                  <a:lnTo>
                    <a:pt x="5535" y="1613"/>
                  </a:lnTo>
                  <a:lnTo>
                    <a:pt x="5540" y="1623"/>
                  </a:lnTo>
                  <a:lnTo>
                    <a:pt x="5544" y="1630"/>
                  </a:lnTo>
                  <a:lnTo>
                    <a:pt x="5544" y="1630"/>
                  </a:lnTo>
                  <a:lnTo>
                    <a:pt x="5549" y="1635"/>
                  </a:lnTo>
                  <a:lnTo>
                    <a:pt x="5554" y="1640"/>
                  </a:lnTo>
                  <a:lnTo>
                    <a:pt x="5569" y="1650"/>
                  </a:lnTo>
                  <a:lnTo>
                    <a:pt x="5589" y="1659"/>
                  </a:lnTo>
                  <a:lnTo>
                    <a:pt x="5611" y="1666"/>
                  </a:lnTo>
                  <a:lnTo>
                    <a:pt x="5635" y="1672"/>
                  </a:lnTo>
                  <a:lnTo>
                    <a:pt x="5660" y="1676"/>
                  </a:lnTo>
                  <a:lnTo>
                    <a:pt x="5687" y="1678"/>
                  </a:lnTo>
                  <a:lnTo>
                    <a:pt x="5712" y="1678"/>
                  </a:lnTo>
                  <a:lnTo>
                    <a:pt x="5712" y="1678"/>
                  </a:lnTo>
                  <a:lnTo>
                    <a:pt x="5753" y="1676"/>
                  </a:lnTo>
                  <a:lnTo>
                    <a:pt x="5766" y="1674"/>
                  </a:lnTo>
                  <a:lnTo>
                    <a:pt x="5776" y="1672"/>
                  </a:lnTo>
                  <a:lnTo>
                    <a:pt x="5785" y="1669"/>
                  </a:lnTo>
                  <a:lnTo>
                    <a:pt x="5791" y="1664"/>
                  </a:lnTo>
                  <a:lnTo>
                    <a:pt x="5798" y="1656"/>
                  </a:lnTo>
                  <a:lnTo>
                    <a:pt x="5807" y="1644"/>
                  </a:lnTo>
                  <a:lnTo>
                    <a:pt x="5807" y="1644"/>
                  </a:lnTo>
                  <a:lnTo>
                    <a:pt x="5817" y="1625"/>
                  </a:lnTo>
                  <a:lnTo>
                    <a:pt x="5827" y="1598"/>
                  </a:lnTo>
                  <a:lnTo>
                    <a:pt x="5837" y="1566"/>
                  </a:lnTo>
                  <a:lnTo>
                    <a:pt x="5845" y="1532"/>
                  </a:lnTo>
                  <a:lnTo>
                    <a:pt x="5861" y="1473"/>
                  </a:lnTo>
                  <a:lnTo>
                    <a:pt x="5867" y="1448"/>
                  </a:lnTo>
                  <a:lnTo>
                    <a:pt x="5867" y="1448"/>
                  </a:lnTo>
                  <a:lnTo>
                    <a:pt x="5898" y="1451"/>
                  </a:lnTo>
                  <a:lnTo>
                    <a:pt x="5948" y="1455"/>
                  </a:lnTo>
                  <a:lnTo>
                    <a:pt x="5948" y="1455"/>
                  </a:lnTo>
                  <a:lnTo>
                    <a:pt x="5955" y="1453"/>
                  </a:lnTo>
                  <a:lnTo>
                    <a:pt x="5963" y="1451"/>
                  </a:lnTo>
                  <a:lnTo>
                    <a:pt x="5987" y="1438"/>
                  </a:lnTo>
                  <a:lnTo>
                    <a:pt x="6014" y="1421"/>
                  </a:lnTo>
                  <a:lnTo>
                    <a:pt x="6043" y="1400"/>
                  </a:lnTo>
                  <a:lnTo>
                    <a:pt x="6095" y="1363"/>
                  </a:lnTo>
                  <a:lnTo>
                    <a:pt x="6117" y="1346"/>
                  </a:lnTo>
                  <a:lnTo>
                    <a:pt x="6117" y="1346"/>
                  </a:lnTo>
                  <a:lnTo>
                    <a:pt x="6130" y="1343"/>
                  </a:lnTo>
                  <a:lnTo>
                    <a:pt x="6144" y="1340"/>
                  </a:lnTo>
                  <a:lnTo>
                    <a:pt x="6159" y="1331"/>
                  </a:lnTo>
                  <a:lnTo>
                    <a:pt x="6176" y="1321"/>
                  </a:lnTo>
                  <a:lnTo>
                    <a:pt x="6183" y="1313"/>
                  </a:lnTo>
                  <a:lnTo>
                    <a:pt x="6191" y="1306"/>
                  </a:lnTo>
                  <a:lnTo>
                    <a:pt x="6198" y="1296"/>
                  </a:lnTo>
                  <a:lnTo>
                    <a:pt x="6203" y="1284"/>
                  </a:lnTo>
                  <a:lnTo>
                    <a:pt x="6208" y="1272"/>
                  </a:lnTo>
                  <a:lnTo>
                    <a:pt x="6211" y="1259"/>
                  </a:lnTo>
                  <a:lnTo>
                    <a:pt x="6211" y="1259"/>
                  </a:lnTo>
                  <a:lnTo>
                    <a:pt x="6213" y="1243"/>
                  </a:lnTo>
                  <a:lnTo>
                    <a:pt x="6213" y="1228"/>
                  </a:lnTo>
                  <a:lnTo>
                    <a:pt x="6211" y="1215"/>
                  </a:lnTo>
                  <a:lnTo>
                    <a:pt x="6208" y="1199"/>
                  </a:lnTo>
                  <a:lnTo>
                    <a:pt x="6204" y="1184"/>
                  </a:lnTo>
                  <a:lnTo>
                    <a:pt x="6199" y="1169"/>
                  </a:lnTo>
                  <a:lnTo>
                    <a:pt x="6186" y="1140"/>
                  </a:lnTo>
                  <a:lnTo>
                    <a:pt x="6171" y="1112"/>
                  </a:lnTo>
                  <a:lnTo>
                    <a:pt x="6156" y="1086"/>
                  </a:lnTo>
                  <a:lnTo>
                    <a:pt x="6130" y="1042"/>
                  </a:lnTo>
                  <a:lnTo>
                    <a:pt x="6130" y="1042"/>
                  </a:lnTo>
                  <a:lnTo>
                    <a:pt x="6120" y="1020"/>
                  </a:lnTo>
                  <a:lnTo>
                    <a:pt x="6108" y="995"/>
                  </a:lnTo>
                  <a:lnTo>
                    <a:pt x="6098" y="966"/>
                  </a:lnTo>
                  <a:lnTo>
                    <a:pt x="6086" y="934"/>
                  </a:lnTo>
                  <a:lnTo>
                    <a:pt x="6078" y="906"/>
                  </a:lnTo>
                  <a:lnTo>
                    <a:pt x="6070" y="877"/>
                  </a:lnTo>
                  <a:lnTo>
                    <a:pt x="6065" y="851"/>
                  </a:lnTo>
                  <a:lnTo>
                    <a:pt x="6063" y="833"/>
                  </a:lnTo>
                  <a:lnTo>
                    <a:pt x="6063" y="833"/>
                  </a:lnTo>
                  <a:lnTo>
                    <a:pt x="6059" y="801"/>
                  </a:lnTo>
                  <a:lnTo>
                    <a:pt x="6056" y="772"/>
                  </a:lnTo>
                  <a:lnTo>
                    <a:pt x="6049" y="732"/>
                  </a:lnTo>
                  <a:lnTo>
                    <a:pt x="6049" y="732"/>
                  </a:lnTo>
                  <a:lnTo>
                    <a:pt x="6043" y="720"/>
                  </a:lnTo>
                  <a:lnTo>
                    <a:pt x="6029" y="694"/>
                  </a:lnTo>
                  <a:lnTo>
                    <a:pt x="5985" y="623"/>
                  </a:lnTo>
                  <a:lnTo>
                    <a:pt x="5960" y="585"/>
                  </a:lnTo>
                  <a:lnTo>
                    <a:pt x="5938" y="546"/>
                  </a:lnTo>
                  <a:lnTo>
                    <a:pt x="5923" y="512"/>
                  </a:lnTo>
                  <a:lnTo>
                    <a:pt x="5918" y="498"/>
                  </a:lnTo>
                  <a:lnTo>
                    <a:pt x="5915" y="488"/>
                  </a:lnTo>
                  <a:lnTo>
                    <a:pt x="5915" y="488"/>
                  </a:lnTo>
                  <a:lnTo>
                    <a:pt x="5909" y="455"/>
                  </a:lnTo>
                  <a:lnTo>
                    <a:pt x="5903" y="431"/>
                  </a:lnTo>
                  <a:lnTo>
                    <a:pt x="5896" y="412"/>
                  </a:lnTo>
                  <a:lnTo>
                    <a:pt x="5893" y="406"/>
                  </a:lnTo>
                  <a:lnTo>
                    <a:pt x="5888" y="400"/>
                  </a:lnTo>
                  <a:lnTo>
                    <a:pt x="5888" y="400"/>
                  </a:lnTo>
                  <a:lnTo>
                    <a:pt x="5881" y="395"/>
                  </a:lnTo>
                  <a:lnTo>
                    <a:pt x="5874" y="390"/>
                  </a:lnTo>
                  <a:lnTo>
                    <a:pt x="5856" y="382"/>
                  </a:lnTo>
                  <a:lnTo>
                    <a:pt x="5834" y="373"/>
                  </a:lnTo>
                  <a:lnTo>
                    <a:pt x="5834" y="373"/>
                  </a:lnTo>
                  <a:lnTo>
                    <a:pt x="5840" y="340"/>
                  </a:lnTo>
                  <a:lnTo>
                    <a:pt x="5852" y="265"/>
                  </a:lnTo>
                  <a:lnTo>
                    <a:pt x="5856" y="225"/>
                  </a:lnTo>
                  <a:lnTo>
                    <a:pt x="5859" y="191"/>
                  </a:lnTo>
                  <a:lnTo>
                    <a:pt x="5859" y="178"/>
                  </a:lnTo>
                  <a:lnTo>
                    <a:pt x="5859" y="166"/>
                  </a:lnTo>
                  <a:lnTo>
                    <a:pt x="5857" y="159"/>
                  </a:lnTo>
                  <a:lnTo>
                    <a:pt x="5856" y="157"/>
                  </a:lnTo>
                  <a:lnTo>
                    <a:pt x="5854" y="157"/>
                  </a:lnTo>
                  <a:lnTo>
                    <a:pt x="5854" y="157"/>
                  </a:lnTo>
                  <a:lnTo>
                    <a:pt x="5847" y="159"/>
                  </a:lnTo>
                  <a:lnTo>
                    <a:pt x="5837" y="164"/>
                  </a:lnTo>
                  <a:lnTo>
                    <a:pt x="5805" y="179"/>
                  </a:lnTo>
                  <a:lnTo>
                    <a:pt x="5719" y="228"/>
                  </a:lnTo>
                  <a:lnTo>
                    <a:pt x="5598" y="299"/>
                  </a:lnTo>
                  <a:lnTo>
                    <a:pt x="5598" y="299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6">
              <a:extLst>
                <a:ext uri="{FF2B5EF4-FFF2-40B4-BE49-F238E27FC236}">
                  <a16:creationId xmlns:a16="http://schemas.microsoft.com/office/drawing/2014/main" id="{28C6F2A3-7844-4507-BA31-2D6A451DE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900" y="3081338"/>
              <a:ext cx="2209800" cy="2727325"/>
            </a:xfrm>
            <a:custGeom>
              <a:avLst/>
              <a:gdLst>
                <a:gd name="T0" fmla="*/ 5 w 1392"/>
                <a:gd name="T1" fmla="*/ 132 h 1718"/>
                <a:gd name="T2" fmla="*/ 86 w 1392"/>
                <a:gd name="T3" fmla="*/ 233 h 1718"/>
                <a:gd name="T4" fmla="*/ 211 w 1392"/>
                <a:gd name="T5" fmla="*/ 414 h 1718"/>
                <a:gd name="T6" fmla="*/ 275 w 1392"/>
                <a:gd name="T7" fmla="*/ 524 h 1718"/>
                <a:gd name="T8" fmla="*/ 303 w 1392"/>
                <a:gd name="T9" fmla="*/ 588 h 1718"/>
                <a:gd name="T10" fmla="*/ 376 w 1392"/>
                <a:gd name="T11" fmla="*/ 801 h 1718"/>
                <a:gd name="T12" fmla="*/ 393 w 1392"/>
                <a:gd name="T13" fmla="*/ 902 h 1718"/>
                <a:gd name="T14" fmla="*/ 394 w 1392"/>
                <a:gd name="T15" fmla="*/ 980 h 1718"/>
                <a:gd name="T16" fmla="*/ 384 w 1392"/>
                <a:gd name="T17" fmla="*/ 1056 h 1718"/>
                <a:gd name="T18" fmla="*/ 378 w 1392"/>
                <a:gd name="T19" fmla="*/ 1166 h 1718"/>
                <a:gd name="T20" fmla="*/ 384 w 1392"/>
                <a:gd name="T21" fmla="*/ 1205 h 1718"/>
                <a:gd name="T22" fmla="*/ 405 w 1392"/>
                <a:gd name="T23" fmla="*/ 1240 h 1718"/>
                <a:gd name="T24" fmla="*/ 425 w 1392"/>
                <a:gd name="T25" fmla="*/ 1264 h 1718"/>
                <a:gd name="T26" fmla="*/ 674 w 1392"/>
                <a:gd name="T27" fmla="*/ 1470 h 1718"/>
                <a:gd name="T28" fmla="*/ 882 w 1392"/>
                <a:gd name="T29" fmla="*/ 1637 h 1718"/>
                <a:gd name="T30" fmla="*/ 907 w 1392"/>
                <a:gd name="T31" fmla="*/ 1664 h 1718"/>
                <a:gd name="T32" fmla="*/ 951 w 1392"/>
                <a:gd name="T33" fmla="*/ 1683 h 1718"/>
                <a:gd name="T34" fmla="*/ 979 w 1392"/>
                <a:gd name="T35" fmla="*/ 1683 h 1718"/>
                <a:gd name="T36" fmla="*/ 1008 w 1392"/>
                <a:gd name="T37" fmla="*/ 1674 h 1718"/>
                <a:gd name="T38" fmla="*/ 1032 w 1392"/>
                <a:gd name="T39" fmla="*/ 1676 h 1718"/>
                <a:gd name="T40" fmla="*/ 1067 w 1392"/>
                <a:gd name="T41" fmla="*/ 1698 h 1718"/>
                <a:gd name="T42" fmla="*/ 1104 w 1392"/>
                <a:gd name="T43" fmla="*/ 1713 h 1718"/>
                <a:gd name="T44" fmla="*/ 1136 w 1392"/>
                <a:gd name="T45" fmla="*/ 1718 h 1718"/>
                <a:gd name="T46" fmla="*/ 1180 w 1392"/>
                <a:gd name="T47" fmla="*/ 1711 h 1718"/>
                <a:gd name="T48" fmla="*/ 1207 w 1392"/>
                <a:gd name="T49" fmla="*/ 1703 h 1718"/>
                <a:gd name="T50" fmla="*/ 1214 w 1392"/>
                <a:gd name="T51" fmla="*/ 1713 h 1718"/>
                <a:gd name="T52" fmla="*/ 1227 w 1392"/>
                <a:gd name="T53" fmla="*/ 1716 h 1718"/>
                <a:gd name="T54" fmla="*/ 1254 w 1392"/>
                <a:gd name="T55" fmla="*/ 1716 h 1718"/>
                <a:gd name="T56" fmla="*/ 1261 w 1392"/>
                <a:gd name="T57" fmla="*/ 1718 h 1718"/>
                <a:gd name="T58" fmla="*/ 1301 w 1392"/>
                <a:gd name="T59" fmla="*/ 1710 h 1718"/>
                <a:gd name="T60" fmla="*/ 1360 w 1392"/>
                <a:gd name="T61" fmla="*/ 1691 h 1718"/>
                <a:gd name="T62" fmla="*/ 1386 w 1392"/>
                <a:gd name="T63" fmla="*/ 1669 h 1718"/>
                <a:gd name="T64" fmla="*/ 1392 w 1392"/>
                <a:gd name="T65" fmla="*/ 1625 h 1718"/>
                <a:gd name="T66" fmla="*/ 1387 w 1392"/>
                <a:gd name="T67" fmla="*/ 1578 h 1718"/>
                <a:gd name="T68" fmla="*/ 1370 w 1392"/>
                <a:gd name="T69" fmla="*/ 1548 h 1718"/>
                <a:gd name="T70" fmla="*/ 1355 w 1392"/>
                <a:gd name="T71" fmla="*/ 1534 h 1718"/>
                <a:gd name="T72" fmla="*/ 1296 w 1392"/>
                <a:gd name="T73" fmla="*/ 1504 h 1718"/>
                <a:gd name="T74" fmla="*/ 1227 w 1392"/>
                <a:gd name="T75" fmla="*/ 1490 h 1718"/>
                <a:gd name="T76" fmla="*/ 1173 w 1392"/>
                <a:gd name="T77" fmla="*/ 1494 h 1718"/>
                <a:gd name="T78" fmla="*/ 1079 w 1392"/>
                <a:gd name="T79" fmla="*/ 1507 h 1718"/>
                <a:gd name="T80" fmla="*/ 897 w 1392"/>
                <a:gd name="T81" fmla="*/ 1321 h 1718"/>
                <a:gd name="T82" fmla="*/ 850 w 1392"/>
                <a:gd name="T83" fmla="*/ 1262 h 1718"/>
                <a:gd name="T84" fmla="*/ 818 w 1392"/>
                <a:gd name="T85" fmla="*/ 1206 h 1718"/>
                <a:gd name="T86" fmla="*/ 809 w 1392"/>
                <a:gd name="T87" fmla="*/ 1183 h 1718"/>
                <a:gd name="T88" fmla="*/ 796 w 1392"/>
                <a:gd name="T89" fmla="*/ 1056 h 1718"/>
                <a:gd name="T90" fmla="*/ 797 w 1392"/>
                <a:gd name="T91" fmla="*/ 919 h 1718"/>
                <a:gd name="T92" fmla="*/ 802 w 1392"/>
                <a:gd name="T93" fmla="*/ 879 h 1718"/>
                <a:gd name="T94" fmla="*/ 814 w 1392"/>
                <a:gd name="T95" fmla="*/ 752 h 1718"/>
                <a:gd name="T96" fmla="*/ 819 w 1392"/>
                <a:gd name="T97" fmla="*/ 585 h 1718"/>
                <a:gd name="T98" fmla="*/ 828 w 1392"/>
                <a:gd name="T99" fmla="*/ 519 h 1718"/>
                <a:gd name="T100" fmla="*/ 836 w 1392"/>
                <a:gd name="T101" fmla="*/ 232 h 1718"/>
                <a:gd name="T102" fmla="*/ 674 w 1392"/>
                <a:gd name="T103" fmla="*/ 41 h 1718"/>
                <a:gd name="T104" fmla="*/ 94 w 1392"/>
                <a:gd name="T105" fmla="*/ 149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92" h="1718">
                  <a:moveTo>
                    <a:pt x="0" y="129"/>
                  </a:moveTo>
                  <a:lnTo>
                    <a:pt x="0" y="129"/>
                  </a:lnTo>
                  <a:lnTo>
                    <a:pt x="5" y="132"/>
                  </a:lnTo>
                  <a:lnTo>
                    <a:pt x="13" y="142"/>
                  </a:lnTo>
                  <a:lnTo>
                    <a:pt x="44" y="179"/>
                  </a:lnTo>
                  <a:lnTo>
                    <a:pt x="86" y="233"/>
                  </a:lnTo>
                  <a:lnTo>
                    <a:pt x="137" y="301"/>
                  </a:lnTo>
                  <a:lnTo>
                    <a:pt x="187" y="375"/>
                  </a:lnTo>
                  <a:lnTo>
                    <a:pt x="211" y="414"/>
                  </a:lnTo>
                  <a:lnTo>
                    <a:pt x="234" y="451"/>
                  </a:lnTo>
                  <a:lnTo>
                    <a:pt x="256" y="488"/>
                  </a:lnTo>
                  <a:lnTo>
                    <a:pt x="275" y="524"/>
                  </a:lnTo>
                  <a:lnTo>
                    <a:pt x="292" y="558"/>
                  </a:lnTo>
                  <a:lnTo>
                    <a:pt x="303" y="588"/>
                  </a:lnTo>
                  <a:lnTo>
                    <a:pt x="303" y="588"/>
                  </a:lnTo>
                  <a:lnTo>
                    <a:pt x="342" y="698"/>
                  </a:lnTo>
                  <a:lnTo>
                    <a:pt x="361" y="750"/>
                  </a:lnTo>
                  <a:lnTo>
                    <a:pt x="376" y="801"/>
                  </a:lnTo>
                  <a:lnTo>
                    <a:pt x="386" y="852"/>
                  </a:lnTo>
                  <a:lnTo>
                    <a:pt x="391" y="877"/>
                  </a:lnTo>
                  <a:lnTo>
                    <a:pt x="393" y="902"/>
                  </a:lnTo>
                  <a:lnTo>
                    <a:pt x="394" y="928"/>
                  </a:lnTo>
                  <a:lnTo>
                    <a:pt x="396" y="955"/>
                  </a:lnTo>
                  <a:lnTo>
                    <a:pt x="394" y="980"/>
                  </a:lnTo>
                  <a:lnTo>
                    <a:pt x="391" y="1007"/>
                  </a:lnTo>
                  <a:lnTo>
                    <a:pt x="391" y="1007"/>
                  </a:lnTo>
                  <a:lnTo>
                    <a:pt x="384" y="1056"/>
                  </a:lnTo>
                  <a:lnTo>
                    <a:pt x="379" y="1098"/>
                  </a:lnTo>
                  <a:lnTo>
                    <a:pt x="376" y="1135"/>
                  </a:lnTo>
                  <a:lnTo>
                    <a:pt x="378" y="1166"/>
                  </a:lnTo>
                  <a:lnTo>
                    <a:pt x="378" y="1179"/>
                  </a:lnTo>
                  <a:lnTo>
                    <a:pt x="381" y="1193"/>
                  </a:lnTo>
                  <a:lnTo>
                    <a:pt x="384" y="1205"/>
                  </a:lnTo>
                  <a:lnTo>
                    <a:pt x="389" y="1218"/>
                  </a:lnTo>
                  <a:lnTo>
                    <a:pt x="396" y="1228"/>
                  </a:lnTo>
                  <a:lnTo>
                    <a:pt x="405" y="1240"/>
                  </a:lnTo>
                  <a:lnTo>
                    <a:pt x="413" y="1252"/>
                  </a:lnTo>
                  <a:lnTo>
                    <a:pt x="425" y="1264"/>
                  </a:lnTo>
                  <a:lnTo>
                    <a:pt x="425" y="1264"/>
                  </a:lnTo>
                  <a:lnTo>
                    <a:pt x="462" y="1298"/>
                  </a:lnTo>
                  <a:lnTo>
                    <a:pt x="523" y="1347"/>
                  </a:lnTo>
                  <a:lnTo>
                    <a:pt x="674" y="1470"/>
                  </a:lnTo>
                  <a:lnTo>
                    <a:pt x="877" y="1629"/>
                  </a:lnTo>
                  <a:lnTo>
                    <a:pt x="877" y="1629"/>
                  </a:lnTo>
                  <a:lnTo>
                    <a:pt x="882" y="1637"/>
                  </a:lnTo>
                  <a:lnTo>
                    <a:pt x="888" y="1644"/>
                  </a:lnTo>
                  <a:lnTo>
                    <a:pt x="897" y="1654"/>
                  </a:lnTo>
                  <a:lnTo>
                    <a:pt x="907" y="1664"/>
                  </a:lnTo>
                  <a:lnTo>
                    <a:pt x="920" y="1673"/>
                  </a:lnTo>
                  <a:lnTo>
                    <a:pt x="934" y="1679"/>
                  </a:lnTo>
                  <a:lnTo>
                    <a:pt x="951" y="1683"/>
                  </a:lnTo>
                  <a:lnTo>
                    <a:pt x="951" y="1683"/>
                  </a:lnTo>
                  <a:lnTo>
                    <a:pt x="966" y="1683"/>
                  </a:lnTo>
                  <a:lnTo>
                    <a:pt x="979" y="1683"/>
                  </a:lnTo>
                  <a:lnTo>
                    <a:pt x="991" y="1679"/>
                  </a:lnTo>
                  <a:lnTo>
                    <a:pt x="1000" y="1676"/>
                  </a:lnTo>
                  <a:lnTo>
                    <a:pt x="1008" y="1674"/>
                  </a:lnTo>
                  <a:lnTo>
                    <a:pt x="1016" y="1673"/>
                  </a:lnTo>
                  <a:lnTo>
                    <a:pt x="1023" y="1673"/>
                  </a:lnTo>
                  <a:lnTo>
                    <a:pt x="1032" y="1676"/>
                  </a:lnTo>
                  <a:lnTo>
                    <a:pt x="1032" y="1676"/>
                  </a:lnTo>
                  <a:lnTo>
                    <a:pt x="1048" y="1688"/>
                  </a:lnTo>
                  <a:lnTo>
                    <a:pt x="1067" y="1698"/>
                  </a:lnTo>
                  <a:lnTo>
                    <a:pt x="1079" y="1705"/>
                  </a:lnTo>
                  <a:lnTo>
                    <a:pt x="1091" y="1710"/>
                  </a:lnTo>
                  <a:lnTo>
                    <a:pt x="1104" y="1713"/>
                  </a:lnTo>
                  <a:lnTo>
                    <a:pt x="1119" y="1716"/>
                  </a:lnTo>
                  <a:lnTo>
                    <a:pt x="1119" y="1716"/>
                  </a:lnTo>
                  <a:lnTo>
                    <a:pt x="1136" y="1718"/>
                  </a:lnTo>
                  <a:lnTo>
                    <a:pt x="1151" y="1716"/>
                  </a:lnTo>
                  <a:lnTo>
                    <a:pt x="1166" y="1715"/>
                  </a:lnTo>
                  <a:lnTo>
                    <a:pt x="1180" y="1711"/>
                  </a:lnTo>
                  <a:lnTo>
                    <a:pt x="1200" y="1706"/>
                  </a:lnTo>
                  <a:lnTo>
                    <a:pt x="1207" y="1703"/>
                  </a:lnTo>
                  <a:lnTo>
                    <a:pt x="1207" y="1703"/>
                  </a:lnTo>
                  <a:lnTo>
                    <a:pt x="1207" y="1705"/>
                  </a:lnTo>
                  <a:lnTo>
                    <a:pt x="1210" y="1710"/>
                  </a:lnTo>
                  <a:lnTo>
                    <a:pt x="1214" y="1713"/>
                  </a:lnTo>
                  <a:lnTo>
                    <a:pt x="1217" y="1715"/>
                  </a:lnTo>
                  <a:lnTo>
                    <a:pt x="1222" y="1716"/>
                  </a:lnTo>
                  <a:lnTo>
                    <a:pt x="1227" y="1716"/>
                  </a:lnTo>
                  <a:lnTo>
                    <a:pt x="1227" y="1716"/>
                  </a:lnTo>
                  <a:lnTo>
                    <a:pt x="1247" y="1716"/>
                  </a:lnTo>
                  <a:lnTo>
                    <a:pt x="1254" y="1716"/>
                  </a:lnTo>
                  <a:lnTo>
                    <a:pt x="1254" y="1716"/>
                  </a:lnTo>
                  <a:lnTo>
                    <a:pt x="1256" y="1718"/>
                  </a:lnTo>
                  <a:lnTo>
                    <a:pt x="1261" y="1718"/>
                  </a:lnTo>
                  <a:lnTo>
                    <a:pt x="1276" y="1716"/>
                  </a:lnTo>
                  <a:lnTo>
                    <a:pt x="1301" y="1710"/>
                  </a:lnTo>
                  <a:lnTo>
                    <a:pt x="1301" y="1710"/>
                  </a:lnTo>
                  <a:lnTo>
                    <a:pt x="1333" y="1700"/>
                  </a:lnTo>
                  <a:lnTo>
                    <a:pt x="1347" y="1696"/>
                  </a:lnTo>
                  <a:lnTo>
                    <a:pt x="1360" y="1691"/>
                  </a:lnTo>
                  <a:lnTo>
                    <a:pt x="1370" y="1686"/>
                  </a:lnTo>
                  <a:lnTo>
                    <a:pt x="1379" y="1678"/>
                  </a:lnTo>
                  <a:lnTo>
                    <a:pt x="1386" y="1669"/>
                  </a:lnTo>
                  <a:lnTo>
                    <a:pt x="1389" y="1656"/>
                  </a:lnTo>
                  <a:lnTo>
                    <a:pt x="1389" y="1656"/>
                  </a:lnTo>
                  <a:lnTo>
                    <a:pt x="1392" y="1625"/>
                  </a:lnTo>
                  <a:lnTo>
                    <a:pt x="1392" y="1608"/>
                  </a:lnTo>
                  <a:lnTo>
                    <a:pt x="1392" y="1593"/>
                  </a:lnTo>
                  <a:lnTo>
                    <a:pt x="1387" y="1578"/>
                  </a:lnTo>
                  <a:lnTo>
                    <a:pt x="1380" y="1561"/>
                  </a:lnTo>
                  <a:lnTo>
                    <a:pt x="1377" y="1554"/>
                  </a:lnTo>
                  <a:lnTo>
                    <a:pt x="1370" y="1548"/>
                  </a:lnTo>
                  <a:lnTo>
                    <a:pt x="1364" y="1541"/>
                  </a:lnTo>
                  <a:lnTo>
                    <a:pt x="1355" y="1534"/>
                  </a:lnTo>
                  <a:lnTo>
                    <a:pt x="1355" y="1534"/>
                  </a:lnTo>
                  <a:lnTo>
                    <a:pt x="1337" y="1522"/>
                  </a:lnTo>
                  <a:lnTo>
                    <a:pt x="1318" y="1512"/>
                  </a:lnTo>
                  <a:lnTo>
                    <a:pt x="1296" y="1504"/>
                  </a:lnTo>
                  <a:lnTo>
                    <a:pt x="1274" y="1497"/>
                  </a:lnTo>
                  <a:lnTo>
                    <a:pt x="1252" y="1494"/>
                  </a:lnTo>
                  <a:lnTo>
                    <a:pt x="1227" y="1490"/>
                  </a:lnTo>
                  <a:lnTo>
                    <a:pt x="1200" y="1490"/>
                  </a:lnTo>
                  <a:lnTo>
                    <a:pt x="1173" y="1494"/>
                  </a:lnTo>
                  <a:lnTo>
                    <a:pt x="1173" y="1494"/>
                  </a:lnTo>
                  <a:lnTo>
                    <a:pt x="1097" y="1504"/>
                  </a:lnTo>
                  <a:lnTo>
                    <a:pt x="1079" y="1507"/>
                  </a:lnTo>
                  <a:lnTo>
                    <a:pt x="1079" y="1507"/>
                  </a:lnTo>
                  <a:lnTo>
                    <a:pt x="993" y="1421"/>
                  </a:lnTo>
                  <a:lnTo>
                    <a:pt x="925" y="1352"/>
                  </a:lnTo>
                  <a:lnTo>
                    <a:pt x="897" y="1321"/>
                  </a:lnTo>
                  <a:lnTo>
                    <a:pt x="877" y="1298"/>
                  </a:lnTo>
                  <a:lnTo>
                    <a:pt x="877" y="1298"/>
                  </a:lnTo>
                  <a:lnTo>
                    <a:pt x="850" y="1262"/>
                  </a:lnTo>
                  <a:lnTo>
                    <a:pt x="831" y="1233"/>
                  </a:lnTo>
                  <a:lnTo>
                    <a:pt x="823" y="1220"/>
                  </a:lnTo>
                  <a:lnTo>
                    <a:pt x="818" y="1206"/>
                  </a:lnTo>
                  <a:lnTo>
                    <a:pt x="812" y="1195"/>
                  </a:lnTo>
                  <a:lnTo>
                    <a:pt x="809" y="1183"/>
                  </a:lnTo>
                  <a:lnTo>
                    <a:pt x="809" y="1183"/>
                  </a:lnTo>
                  <a:lnTo>
                    <a:pt x="802" y="1135"/>
                  </a:lnTo>
                  <a:lnTo>
                    <a:pt x="799" y="1098"/>
                  </a:lnTo>
                  <a:lnTo>
                    <a:pt x="796" y="1056"/>
                  </a:lnTo>
                  <a:lnTo>
                    <a:pt x="794" y="1009"/>
                  </a:lnTo>
                  <a:lnTo>
                    <a:pt x="794" y="963"/>
                  </a:lnTo>
                  <a:lnTo>
                    <a:pt x="797" y="919"/>
                  </a:lnTo>
                  <a:lnTo>
                    <a:pt x="799" y="897"/>
                  </a:lnTo>
                  <a:lnTo>
                    <a:pt x="802" y="879"/>
                  </a:lnTo>
                  <a:lnTo>
                    <a:pt x="802" y="879"/>
                  </a:lnTo>
                  <a:lnTo>
                    <a:pt x="809" y="840"/>
                  </a:lnTo>
                  <a:lnTo>
                    <a:pt x="812" y="796"/>
                  </a:lnTo>
                  <a:lnTo>
                    <a:pt x="814" y="752"/>
                  </a:lnTo>
                  <a:lnTo>
                    <a:pt x="816" y="706"/>
                  </a:lnTo>
                  <a:lnTo>
                    <a:pt x="816" y="620"/>
                  </a:lnTo>
                  <a:lnTo>
                    <a:pt x="819" y="585"/>
                  </a:lnTo>
                  <a:lnTo>
                    <a:pt x="823" y="554"/>
                  </a:lnTo>
                  <a:lnTo>
                    <a:pt x="823" y="554"/>
                  </a:lnTo>
                  <a:lnTo>
                    <a:pt x="828" y="519"/>
                  </a:lnTo>
                  <a:lnTo>
                    <a:pt x="831" y="466"/>
                  </a:lnTo>
                  <a:lnTo>
                    <a:pt x="834" y="343"/>
                  </a:lnTo>
                  <a:lnTo>
                    <a:pt x="836" y="232"/>
                  </a:lnTo>
                  <a:lnTo>
                    <a:pt x="836" y="183"/>
                  </a:lnTo>
                  <a:lnTo>
                    <a:pt x="1011" y="95"/>
                  </a:lnTo>
                  <a:lnTo>
                    <a:pt x="674" y="41"/>
                  </a:lnTo>
                  <a:lnTo>
                    <a:pt x="438" y="0"/>
                  </a:lnTo>
                  <a:lnTo>
                    <a:pt x="290" y="95"/>
                  </a:lnTo>
                  <a:lnTo>
                    <a:pt x="94" y="149"/>
                  </a:lnTo>
                  <a:lnTo>
                    <a:pt x="81" y="102"/>
                  </a:lnTo>
                  <a:lnTo>
                    <a:pt x="0" y="129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7">
              <a:extLst>
                <a:ext uri="{FF2B5EF4-FFF2-40B4-BE49-F238E27FC236}">
                  <a16:creationId xmlns:a16="http://schemas.microsoft.com/office/drawing/2014/main" id="{27898E97-3A51-4318-9022-03CFD929D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900" y="2609850"/>
              <a:ext cx="3178175" cy="1201738"/>
            </a:xfrm>
            <a:custGeom>
              <a:avLst/>
              <a:gdLst>
                <a:gd name="T0" fmla="*/ 1254 w 2002"/>
                <a:gd name="T1" fmla="*/ 574 h 757"/>
                <a:gd name="T2" fmla="*/ 1254 w 2002"/>
                <a:gd name="T3" fmla="*/ 574 h 757"/>
                <a:gd name="T4" fmla="*/ 1342 w 2002"/>
                <a:gd name="T5" fmla="*/ 601 h 757"/>
                <a:gd name="T6" fmla="*/ 1443 w 2002"/>
                <a:gd name="T7" fmla="*/ 655 h 757"/>
                <a:gd name="T8" fmla="*/ 1551 w 2002"/>
                <a:gd name="T9" fmla="*/ 669 h 757"/>
                <a:gd name="T10" fmla="*/ 1659 w 2002"/>
                <a:gd name="T11" fmla="*/ 689 h 757"/>
                <a:gd name="T12" fmla="*/ 1746 w 2002"/>
                <a:gd name="T13" fmla="*/ 736 h 757"/>
                <a:gd name="T14" fmla="*/ 1780 w 2002"/>
                <a:gd name="T15" fmla="*/ 693 h 757"/>
                <a:gd name="T16" fmla="*/ 1820 w 2002"/>
                <a:gd name="T17" fmla="*/ 689 h 757"/>
                <a:gd name="T18" fmla="*/ 1854 w 2002"/>
                <a:gd name="T19" fmla="*/ 706 h 757"/>
                <a:gd name="T20" fmla="*/ 1861 w 2002"/>
                <a:gd name="T21" fmla="*/ 713 h 757"/>
                <a:gd name="T22" fmla="*/ 1861 w 2002"/>
                <a:gd name="T23" fmla="*/ 750 h 757"/>
                <a:gd name="T24" fmla="*/ 1868 w 2002"/>
                <a:gd name="T25" fmla="*/ 750 h 757"/>
                <a:gd name="T26" fmla="*/ 1949 w 2002"/>
                <a:gd name="T27" fmla="*/ 709 h 757"/>
                <a:gd name="T28" fmla="*/ 1989 w 2002"/>
                <a:gd name="T29" fmla="*/ 716 h 757"/>
                <a:gd name="T30" fmla="*/ 1967 w 2002"/>
                <a:gd name="T31" fmla="*/ 586 h 757"/>
                <a:gd name="T32" fmla="*/ 1964 w 2002"/>
                <a:gd name="T33" fmla="*/ 505 h 757"/>
                <a:gd name="T34" fmla="*/ 2002 w 2002"/>
                <a:gd name="T35" fmla="*/ 250 h 757"/>
                <a:gd name="T36" fmla="*/ 1969 w 2002"/>
                <a:gd name="T37" fmla="*/ 263 h 757"/>
                <a:gd name="T38" fmla="*/ 1861 w 2002"/>
                <a:gd name="T39" fmla="*/ 250 h 757"/>
                <a:gd name="T40" fmla="*/ 1665 w 2002"/>
                <a:gd name="T41" fmla="*/ 54 h 757"/>
                <a:gd name="T42" fmla="*/ 1630 w 2002"/>
                <a:gd name="T43" fmla="*/ 68 h 757"/>
                <a:gd name="T44" fmla="*/ 1557 w 2002"/>
                <a:gd name="T45" fmla="*/ 68 h 757"/>
                <a:gd name="T46" fmla="*/ 1524 w 2002"/>
                <a:gd name="T47" fmla="*/ 79 h 757"/>
                <a:gd name="T48" fmla="*/ 1348 w 2002"/>
                <a:gd name="T49" fmla="*/ 47 h 757"/>
                <a:gd name="T50" fmla="*/ 1207 w 2002"/>
                <a:gd name="T51" fmla="*/ 74 h 757"/>
                <a:gd name="T52" fmla="*/ 1153 w 2002"/>
                <a:gd name="T53" fmla="*/ 13 h 757"/>
                <a:gd name="T54" fmla="*/ 1106 w 2002"/>
                <a:gd name="T55" fmla="*/ 40 h 757"/>
                <a:gd name="T56" fmla="*/ 668 w 2002"/>
                <a:gd name="T57" fmla="*/ 40 h 757"/>
                <a:gd name="T58" fmla="*/ 647 w 2002"/>
                <a:gd name="T59" fmla="*/ 68 h 757"/>
                <a:gd name="T60" fmla="*/ 620 w 2002"/>
                <a:gd name="T61" fmla="*/ 46 h 757"/>
                <a:gd name="T62" fmla="*/ 592 w 2002"/>
                <a:gd name="T63" fmla="*/ 20 h 757"/>
                <a:gd name="T64" fmla="*/ 553 w 2002"/>
                <a:gd name="T65" fmla="*/ 101 h 757"/>
                <a:gd name="T66" fmla="*/ 445 w 2002"/>
                <a:gd name="T67" fmla="*/ 157 h 757"/>
                <a:gd name="T68" fmla="*/ 432 w 2002"/>
                <a:gd name="T69" fmla="*/ 142 h 757"/>
                <a:gd name="T70" fmla="*/ 229 w 2002"/>
                <a:gd name="T71" fmla="*/ 250 h 757"/>
                <a:gd name="T72" fmla="*/ 74 w 2002"/>
                <a:gd name="T73" fmla="*/ 365 h 757"/>
                <a:gd name="T74" fmla="*/ 148 w 2002"/>
                <a:gd name="T75" fmla="*/ 466 h 757"/>
                <a:gd name="T76" fmla="*/ 452 w 2002"/>
                <a:gd name="T77" fmla="*/ 426 h 757"/>
                <a:gd name="T78" fmla="*/ 587 w 2002"/>
                <a:gd name="T79" fmla="*/ 432 h 757"/>
                <a:gd name="T80" fmla="*/ 769 w 2002"/>
                <a:gd name="T81" fmla="*/ 459 h 757"/>
                <a:gd name="T82" fmla="*/ 930 w 2002"/>
                <a:gd name="T83" fmla="*/ 608 h 757"/>
                <a:gd name="T84" fmla="*/ 1032 w 2002"/>
                <a:gd name="T85" fmla="*/ 608 h 757"/>
                <a:gd name="T86" fmla="*/ 1080 w 2002"/>
                <a:gd name="T87" fmla="*/ 623 h 757"/>
                <a:gd name="T88" fmla="*/ 1086 w 2002"/>
                <a:gd name="T89" fmla="*/ 628 h 757"/>
                <a:gd name="T90" fmla="*/ 1106 w 2002"/>
                <a:gd name="T91" fmla="*/ 588 h 757"/>
                <a:gd name="T92" fmla="*/ 1126 w 2002"/>
                <a:gd name="T93" fmla="*/ 608 h 757"/>
                <a:gd name="T94" fmla="*/ 1148 w 2002"/>
                <a:gd name="T95" fmla="*/ 586 h 757"/>
                <a:gd name="T96" fmla="*/ 1187 w 2002"/>
                <a:gd name="T97" fmla="*/ 588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02" h="757">
                  <a:moveTo>
                    <a:pt x="1227" y="655"/>
                  </a:moveTo>
                  <a:lnTo>
                    <a:pt x="1227" y="655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4" y="574"/>
                  </a:lnTo>
                  <a:lnTo>
                    <a:pt x="1259" y="588"/>
                  </a:lnTo>
                  <a:lnTo>
                    <a:pt x="1271" y="611"/>
                  </a:lnTo>
                  <a:lnTo>
                    <a:pt x="1288" y="642"/>
                  </a:lnTo>
                  <a:lnTo>
                    <a:pt x="1342" y="601"/>
                  </a:lnTo>
                  <a:lnTo>
                    <a:pt x="1362" y="662"/>
                  </a:lnTo>
                  <a:lnTo>
                    <a:pt x="1389" y="622"/>
                  </a:lnTo>
                  <a:lnTo>
                    <a:pt x="1416" y="682"/>
                  </a:lnTo>
                  <a:lnTo>
                    <a:pt x="1443" y="655"/>
                  </a:lnTo>
                  <a:lnTo>
                    <a:pt x="1456" y="716"/>
                  </a:lnTo>
                  <a:lnTo>
                    <a:pt x="1490" y="655"/>
                  </a:lnTo>
                  <a:lnTo>
                    <a:pt x="1517" y="730"/>
                  </a:lnTo>
                  <a:lnTo>
                    <a:pt x="1551" y="669"/>
                  </a:lnTo>
                  <a:lnTo>
                    <a:pt x="1584" y="736"/>
                  </a:lnTo>
                  <a:lnTo>
                    <a:pt x="1611" y="669"/>
                  </a:lnTo>
                  <a:lnTo>
                    <a:pt x="1625" y="723"/>
                  </a:lnTo>
                  <a:lnTo>
                    <a:pt x="1659" y="689"/>
                  </a:lnTo>
                  <a:lnTo>
                    <a:pt x="1699" y="730"/>
                  </a:lnTo>
                  <a:lnTo>
                    <a:pt x="1713" y="689"/>
                  </a:lnTo>
                  <a:lnTo>
                    <a:pt x="1746" y="736"/>
                  </a:lnTo>
                  <a:lnTo>
                    <a:pt x="1746" y="736"/>
                  </a:lnTo>
                  <a:lnTo>
                    <a:pt x="1765" y="709"/>
                  </a:lnTo>
                  <a:lnTo>
                    <a:pt x="1780" y="689"/>
                  </a:lnTo>
                  <a:lnTo>
                    <a:pt x="1780" y="689"/>
                  </a:lnTo>
                  <a:lnTo>
                    <a:pt x="1780" y="693"/>
                  </a:lnTo>
                  <a:lnTo>
                    <a:pt x="1780" y="696"/>
                  </a:lnTo>
                  <a:lnTo>
                    <a:pt x="1782" y="704"/>
                  </a:lnTo>
                  <a:lnTo>
                    <a:pt x="1787" y="716"/>
                  </a:lnTo>
                  <a:lnTo>
                    <a:pt x="1820" y="689"/>
                  </a:lnTo>
                  <a:lnTo>
                    <a:pt x="1820" y="736"/>
                  </a:lnTo>
                  <a:lnTo>
                    <a:pt x="1820" y="736"/>
                  </a:lnTo>
                  <a:lnTo>
                    <a:pt x="1841" y="718"/>
                  </a:lnTo>
                  <a:lnTo>
                    <a:pt x="1854" y="706"/>
                  </a:lnTo>
                  <a:lnTo>
                    <a:pt x="1859" y="703"/>
                  </a:lnTo>
                  <a:lnTo>
                    <a:pt x="1861" y="703"/>
                  </a:lnTo>
                  <a:lnTo>
                    <a:pt x="1861" y="703"/>
                  </a:lnTo>
                  <a:lnTo>
                    <a:pt x="1861" y="713"/>
                  </a:lnTo>
                  <a:lnTo>
                    <a:pt x="1859" y="731"/>
                  </a:lnTo>
                  <a:lnTo>
                    <a:pt x="1859" y="742"/>
                  </a:lnTo>
                  <a:lnTo>
                    <a:pt x="1859" y="748"/>
                  </a:lnTo>
                  <a:lnTo>
                    <a:pt x="1861" y="750"/>
                  </a:lnTo>
                  <a:lnTo>
                    <a:pt x="1863" y="752"/>
                  </a:lnTo>
                  <a:lnTo>
                    <a:pt x="1864" y="752"/>
                  </a:lnTo>
                  <a:lnTo>
                    <a:pt x="1868" y="750"/>
                  </a:lnTo>
                  <a:lnTo>
                    <a:pt x="1868" y="750"/>
                  </a:lnTo>
                  <a:lnTo>
                    <a:pt x="1888" y="735"/>
                  </a:lnTo>
                  <a:lnTo>
                    <a:pt x="1895" y="730"/>
                  </a:lnTo>
                  <a:lnTo>
                    <a:pt x="1922" y="757"/>
                  </a:lnTo>
                  <a:lnTo>
                    <a:pt x="1949" y="709"/>
                  </a:lnTo>
                  <a:lnTo>
                    <a:pt x="1949" y="743"/>
                  </a:lnTo>
                  <a:lnTo>
                    <a:pt x="1976" y="716"/>
                  </a:lnTo>
                  <a:lnTo>
                    <a:pt x="1981" y="730"/>
                  </a:lnTo>
                  <a:lnTo>
                    <a:pt x="1989" y="716"/>
                  </a:lnTo>
                  <a:lnTo>
                    <a:pt x="1989" y="716"/>
                  </a:lnTo>
                  <a:lnTo>
                    <a:pt x="1986" y="696"/>
                  </a:lnTo>
                  <a:lnTo>
                    <a:pt x="1976" y="647"/>
                  </a:lnTo>
                  <a:lnTo>
                    <a:pt x="1967" y="586"/>
                  </a:lnTo>
                  <a:lnTo>
                    <a:pt x="1964" y="557"/>
                  </a:lnTo>
                  <a:lnTo>
                    <a:pt x="1962" y="534"/>
                  </a:lnTo>
                  <a:lnTo>
                    <a:pt x="1962" y="534"/>
                  </a:lnTo>
                  <a:lnTo>
                    <a:pt x="1964" y="505"/>
                  </a:lnTo>
                  <a:lnTo>
                    <a:pt x="1969" y="466"/>
                  </a:lnTo>
                  <a:lnTo>
                    <a:pt x="1982" y="373"/>
                  </a:lnTo>
                  <a:lnTo>
                    <a:pt x="2002" y="250"/>
                  </a:lnTo>
                  <a:lnTo>
                    <a:pt x="2002" y="250"/>
                  </a:lnTo>
                  <a:lnTo>
                    <a:pt x="2002" y="250"/>
                  </a:lnTo>
                  <a:lnTo>
                    <a:pt x="1999" y="250"/>
                  </a:lnTo>
                  <a:lnTo>
                    <a:pt x="1992" y="252"/>
                  </a:lnTo>
                  <a:lnTo>
                    <a:pt x="1969" y="263"/>
                  </a:lnTo>
                  <a:lnTo>
                    <a:pt x="1935" y="284"/>
                  </a:lnTo>
                  <a:lnTo>
                    <a:pt x="1888" y="223"/>
                  </a:lnTo>
                  <a:lnTo>
                    <a:pt x="1861" y="250"/>
                  </a:lnTo>
                  <a:lnTo>
                    <a:pt x="1861" y="250"/>
                  </a:lnTo>
                  <a:lnTo>
                    <a:pt x="1765" y="154"/>
                  </a:lnTo>
                  <a:lnTo>
                    <a:pt x="1697" y="88"/>
                  </a:lnTo>
                  <a:lnTo>
                    <a:pt x="1665" y="54"/>
                  </a:lnTo>
                  <a:lnTo>
                    <a:pt x="1665" y="54"/>
                  </a:lnTo>
                  <a:lnTo>
                    <a:pt x="1664" y="54"/>
                  </a:lnTo>
                  <a:lnTo>
                    <a:pt x="1662" y="54"/>
                  </a:lnTo>
                  <a:lnTo>
                    <a:pt x="1654" y="56"/>
                  </a:lnTo>
                  <a:lnTo>
                    <a:pt x="1630" y="68"/>
                  </a:lnTo>
                  <a:lnTo>
                    <a:pt x="1598" y="88"/>
                  </a:lnTo>
                  <a:lnTo>
                    <a:pt x="1598" y="88"/>
                  </a:lnTo>
                  <a:lnTo>
                    <a:pt x="1581" y="79"/>
                  </a:lnTo>
                  <a:lnTo>
                    <a:pt x="1557" y="68"/>
                  </a:lnTo>
                  <a:lnTo>
                    <a:pt x="1557" y="68"/>
                  </a:lnTo>
                  <a:lnTo>
                    <a:pt x="1552" y="68"/>
                  </a:lnTo>
                  <a:lnTo>
                    <a:pt x="1544" y="71"/>
                  </a:lnTo>
                  <a:lnTo>
                    <a:pt x="1524" y="79"/>
                  </a:lnTo>
                  <a:lnTo>
                    <a:pt x="1497" y="95"/>
                  </a:lnTo>
                  <a:lnTo>
                    <a:pt x="1463" y="54"/>
                  </a:lnTo>
                  <a:lnTo>
                    <a:pt x="1436" y="88"/>
                  </a:lnTo>
                  <a:lnTo>
                    <a:pt x="1348" y="47"/>
                  </a:lnTo>
                  <a:lnTo>
                    <a:pt x="1335" y="74"/>
                  </a:lnTo>
                  <a:lnTo>
                    <a:pt x="1261" y="13"/>
                  </a:lnTo>
                  <a:lnTo>
                    <a:pt x="1207" y="74"/>
                  </a:lnTo>
                  <a:lnTo>
                    <a:pt x="1207" y="74"/>
                  </a:lnTo>
                  <a:lnTo>
                    <a:pt x="1183" y="46"/>
                  </a:lnTo>
                  <a:lnTo>
                    <a:pt x="1165" y="24"/>
                  </a:lnTo>
                  <a:lnTo>
                    <a:pt x="1153" y="13"/>
                  </a:lnTo>
                  <a:lnTo>
                    <a:pt x="1153" y="13"/>
                  </a:lnTo>
                  <a:lnTo>
                    <a:pt x="1150" y="13"/>
                  </a:lnTo>
                  <a:lnTo>
                    <a:pt x="1143" y="17"/>
                  </a:lnTo>
                  <a:lnTo>
                    <a:pt x="1128" y="25"/>
                  </a:lnTo>
                  <a:lnTo>
                    <a:pt x="1106" y="40"/>
                  </a:lnTo>
                  <a:lnTo>
                    <a:pt x="863" y="0"/>
                  </a:lnTo>
                  <a:lnTo>
                    <a:pt x="836" y="34"/>
                  </a:lnTo>
                  <a:lnTo>
                    <a:pt x="668" y="40"/>
                  </a:lnTo>
                  <a:lnTo>
                    <a:pt x="668" y="40"/>
                  </a:lnTo>
                  <a:lnTo>
                    <a:pt x="661" y="54"/>
                  </a:lnTo>
                  <a:lnTo>
                    <a:pt x="654" y="62"/>
                  </a:lnTo>
                  <a:lnTo>
                    <a:pt x="651" y="66"/>
                  </a:lnTo>
                  <a:lnTo>
                    <a:pt x="647" y="68"/>
                  </a:lnTo>
                  <a:lnTo>
                    <a:pt x="647" y="68"/>
                  </a:lnTo>
                  <a:lnTo>
                    <a:pt x="644" y="66"/>
                  </a:lnTo>
                  <a:lnTo>
                    <a:pt x="637" y="61"/>
                  </a:lnTo>
                  <a:lnTo>
                    <a:pt x="620" y="46"/>
                  </a:lnTo>
                  <a:lnTo>
                    <a:pt x="603" y="29"/>
                  </a:lnTo>
                  <a:lnTo>
                    <a:pt x="593" y="20"/>
                  </a:lnTo>
                  <a:lnTo>
                    <a:pt x="593" y="20"/>
                  </a:lnTo>
                  <a:lnTo>
                    <a:pt x="592" y="20"/>
                  </a:lnTo>
                  <a:lnTo>
                    <a:pt x="590" y="22"/>
                  </a:lnTo>
                  <a:lnTo>
                    <a:pt x="585" y="32"/>
                  </a:lnTo>
                  <a:lnTo>
                    <a:pt x="571" y="59"/>
                  </a:lnTo>
                  <a:lnTo>
                    <a:pt x="553" y="101"/>
                  </a:lnTo>
                  <a:lnTo>
                    <a:pt x="526" y="74"/>
                  </a:lnTo>
                  <a:lnTo>
                    <a:pt x="452" y="176"/>
                  </a:lnTo>
                  <a:lnTo>
                    <a:pt x="452" y="176"/>
                  </a:lnTo>
                  <a:lnTo>
                    <a:pt x="445" y="157"/>
                  </a:lnTo>
                  <a:lnTo>
                    <a:pt x="438" y="145"/>
                  </a:lnTo>
                  <a:lnTo>
                    <a:pt x="435" y="142"/>
                  </a:lnTo>
                  <a:lnTo>
                    <a:pt x="432" y="142"/>
                  </a:lnTo>
                  <a:lnTo>
                    <a:pt x="432" y="142"/>
                  </a:lnTo>
                  <a:lnTo>
                    <a:pt x="408" y="164"/>
                  </a:lnTo>
                  <a:lnTo>
                    <a:pt x="366" y="208"/>
                  </a:lnTo>
                  <a:lnTo>
                    <a:pt x="303" y="270"/>
                  </a:lnTo>
                  <a:lnTo>
                    <a:pt x="229" y="250"/>
                  </a:lnTo>
                  <a:lnTo>
                    <a:pt x="202" y="331"/>
                  </a:lnTo>
                  <a:lnTo>
                    <a:pt x="169" y="318"/>
                  </a:lnTo>
                  <a:lnTo>
                    <a:pt x="108" y="432"/>
                  </a:lnTo>
                  <a:lnTo>
                    <a:pt x="74" y="365"/>
                  </a:lnTo>
                  <a:lnTo>
                    <a:pt x="0" y="426"/>
                  </a:lnTo>
                  <a:lnTo>
                    <a:pt x="67" y="426"/>
                  </a:lnTo>
                  <a:lnTo>
                    <a:pt x="88" y="480"/>
                  </a:lnTo>
                  <a:lnTo>
                    <a:pt x="148" y="466"/>
                  </a:lnTo>
                  <a:lnTo>
                    <a:pt x="148" y="540"/>
                  </a:lnTo>
                  <a:lnTo>
                    <a:pt x="371" y="392"/>
                  </a:lnTo>
                  <a:lnTo>
                    <a:pt x="344" y="568"/>
                  </a:lnTo>
                  <a:lnTo>
                    <a:pt x="452" y="426"/>
                  </a:lnTo>
                  <a:lnTo>
                    <a:pt x="438" y="574"/>
                  </a:lnTo>
                  <a:lnTo>
                    <a:pt x="519" y="405"/>
                  </a:lnTo>
                  <a:lnTo>
                    <a:pt x="560" y="507"/>
                  </a:lnTo>
                  <a:lnTo>
                    <a:pt x="587" y="432"/>
                  </a:lnTo>
                  <a:lnTo>
                    <a:pt x="627" y="588"/>
                  </a:lnTo>
                  <a:lnTo>
                    <a:pt x="661" y="453"/>
                  </a:lnTo>
                  <a:lnTo>
                    <a:pt x="735" y="635"/>
                  </a:lnTo>
                  <a:lnTo>
                    <a:pt x="769" y="459"/>
                  </a:lnTo>
                  <a:lnTo>
                    <a:pt x="789" y="527"/>
                  </a:lnTo>
                  <a:lnTo>
                    <a:pt x="836" y="486"/>
                  </a:lnTo>
                  <a:lnTo>
                    <a:pt x="836" y="480"/>
                  </a:lnTo>
                  <a:lnTo>
                    <a:pt x="930" y="608"/>
                  </a:lnTo>
                  <a:lnTo>
                    <a:pt x="951" y="568"/>
                  </a:lnTo>
                  <a:lnTo>
                    <a:pt x="971" y="601"/>
                  </a:lnTo>
                  <a:lnTo>
                    <a:pt x="1011" y="561"/>
                  </a:lnTo>
                  <a:lnTo>
                    <a:pt x="1032" y="608"/>
                  </a:lnTo>
                  <a:lnTo>
                    <a:pt x="1059" y="574"/>
                  </a:lnTo>
                  <a:lnTo>
                    <a:pt x="1059" y="574"/>
                  </a:lnTo>
                  <a:lnTo>
                    <a:pt x="1072" y="603"/>
                  </a:lnTo>
                  <a:lnTo>
                    <a:pt x="1080" y="623"/>
                  </a:lnTo>
                  <a:lnTo>
                    <a:pt x="1084" y="628"/>
                  </a:lnTo>
                  <a:lnTo>
                    <a:pt x="1086" y="628"/>
                  </a:lnTo>
                  <a:lnTo>
                    <a:pt x="1086" y="628"/>
                  </a:lnTo>
                  <a:lnTo>
                    <a:pt x="1086" y="628"/>
                  </a:lnTo>
                  <a:lnTo>
                    <a:pt x="1089" y="620"/>
                  </a:lnTo>
                  <a:lnTo>
                    <a:pt x="1096" y="605"/>
                  </a:lnTo>
                  <a:lnTo>
                    <a:pt x="1106" y="588"/>
                  </a:lnTo>
                  <a:lnTo>
                    <a:pt x="1106" y="588"/>
                  </a:lnTo>
                  <a:lnTo>
                    <a:pt x="1116" y="600"/>
                  </a:lnTo>
                  <a:lnTo>
                    <a:pt x="1123" y="606"/>
                  </a:lnTo>
                  <a:lnTo>
                    <a:pt x="1124" y="608"/>
                  </a:lnTo>
                  <a:lnTo>
                    <a:pt x="1126" y="608"/>
                  </a:lnTo>
                  <a:lnTo>
                    <a:pt x="1126" y="608"/>
                  </a:lnTo>
                  <a:lnTo>
                    <a:pt x="1131" y="603"/>
                  </a:lnTo>
                  <a:lnTo>
                    <a:pt x="1139" y="593"/>
                  </a:lnTo>
                  <a:lnTo>
                    <a:pt x="1148" y="586"/>
                  </a:lnTo>
                  <a:lnTo>
                    <a:pt x="1151" y="586"/>
                  </a:lnTo>
                  <a:lnTo>
                    <a:pt x="1153" y="588"/>
                  </a:lnTo>
                  <a:lnTo>
                    <a:pt x="1166" y="622"/>
                  </a:lnTo>
                  <a:lnTo>
                    <a:pt x="1187" y="588"/>
                  </a:lnTo>
                  <a:lnTo>
                    <a:pt x="1227" y="655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8">
              <a:extLst>
                <a:ext uri="{FF2B5EF4-FFF2-40B4-BE49-F238E27FC236}">
                  <a16:creationId xmlns:a16="http://schemas.microsoft.com/office/drawing/2014/main" id="{6501187D-BC3F-4813-9644-91B8C9DB74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7025" y="2609850"/>
              <a:ext cx="2747963" cy="3265488"/>
            </a:xfrm>
            <a:custGeom>
              <a:avLst/>
              <a:gdLst>
                <a:gd name="T0" fmla="*/ 141 w 1731"/>
                <a:gd name="T1" fmla="*/ 823 h 2057"/>
                <a:gd name="T2" fmla="*/ 276 w 1731"/>
                <a:gd name="T3" fmla="*/ 946 h 2057"/>
                <a:gd name="T4" fmla="*/ 510 w 1731"/>
                <a:gd name="T5" fmla="*/ 1127 h 2057"/>
                <a:gd name="T6" fmla="*/ 775 w 1731"/>
                <a:gd name="T7" fmla="*/ 1324 h 2057"/>
                <a:gd name="T8" fmla="*/ 888 w 1731"/>
                <a:gd name="T9" fmla="*/ 1421 h 2057"/>
                <a:gd name="T10" fmla="*/ 984 w 1731"/>
                <a:gd name="T11" fmla="*/ 1513 h 2057"/>
                <a:gd name="T12" fmla="*/ 1073 w 1731"/>
                <a:gd name="T13" fmla="*/ 1591 h 2057"/>
                <a:gd name="T14" fmla="*/ 1132 w 1731"/>
                <a:gd name="T15" fmla="*/ 1642 h 2057"/>
                <a:gd name="T16" fmla="*/ 1139 w 1731"/>
                <a:gd name="T17" fmla="*/ 1652 h 2057"/>
                <a:gd name="T18" fmla="*/ 1144 w 1731"/>
                <a:gd name="T19" fmla="*/ 1701 h 2057"/>
                <a:gd name="T20" fmla="*/ 1164 w 1731"/>
                <a:gd name="T21" fmla="*/ 1743 h 2057"/>
                <a:gd name="T22" fmla="*/ 1186 w 1731"/>
                <a:gd name="T23" fmla="*/ 1770 h 2057"/>
                <a:gd name="T24" fmla="*/ 1264 w 1731"/>
                <a:gd name="T25" fmla="*/ 1850 h 2057"/>
                <a:gd name="T26" fmla="*/ 1287 w 1731"/>
                <a:gd name="T27" fmla="*/ 1872 h 2057"/>
                <a:gd name="T28" fmla="*/ 1279 w 1731"/>
                <a:gd name="T29" fmla="*/ 1877 h 2057"/>
                <a:gd name="T30" fmla="*/ 1269 w 1731"/>
                <a:gd name="T31" fmla="*/ 1885 h 2057"/>
                <a:gd name="T32" fmla="*/ 1270 w 1731"/>
                <a:gd name="T33" fmla="*/ 1900 h 2057"/>
                <a:gd name="T34" fmla="*/ 1289 w 1731"/>
                <a:gd name="T35" fmla="*/ 1924 h 2057"/>
                <a:gd name="T36" fmla="*/ 1363 w 1731"/>
                <a:gd name="T37" fmla="*/ 1986 h 2057"/>
                <a:gd name="T38" fmla="*/ 1419 w 1731"/>
                <a:gd name="T39" fmla="*/ 2024 h 2057"/>
                <a:gd name="T40" fmla="*/ 1510 w 1731"/>
                <a:gd name="T41" fmla="*/ 2047 h 2057"/>
                <a:gd name="T42" fmla="*/ 1581 w 1731"/>
                <a:gd name="T43" fmla="*/ 2057 h 2057"/>
                <a:gd name="T44" fmla="*/ 1650 w 1731"/>
                <a:gd name="T45" fmla="*/ 2046 h 2057"/>
                <a:gd name="T46" fmla="*/ 1699 w 1731"/>
                <a:gd name="T47" fmla="*/ 2007 h 2057"/>
                <a:gd name="T48" fmla="*/ 1714 w 1731"/>
                <a:gd name="T49" fmla="*/ 1986 h 2057"/>
                <a:gd name="T50" fmla="*/ 1727 w 1731"/>
                <a:gd name="T51" fmla="*/ 1939 h 2057"/>
                <a:gd name="T52" fmla="*/ 1729 w 1731"/>
                <a:gd name="T53" fmla="*/ 1875 h 2057"/>
                <a:gd name="T54" fmla="*/ 1726 w 1731"/>
                <a:gd name="T55" fmla="*/ 1858 h 2057"/>
                <a:gd name="T56" fmla="*/ 1727 w 1731"/>
                <a:gd name="T57" fmla="*/ 1839 h 2057"/>
                <a:gd name="T58" fmla="*/ 1719 w 1731"/>
                <a:gd name="T59" fmla="*/ 1785 h 2057"/>
                <a:gd name="T60" fmla="*/ 1692 w 1731"/>
                <a:gd name="T61" fmla="*/ 1736 h 2057"/>
                <a:gd name="T62" fmla="*/ 1670 w 1731"/>
                <a:gd name="T63" fmla="*/ 1709 h 2057"/>
                <a:gd name="T64" fmla="*/ 1592 w 1731"/>
                <a:gd name="T65" fmla="*/ 1640 h 2057"/>
                <a:gd name="T66" fmla="*/ 1530 w 1731"/>
                <a:gd name="T67" fmla="*/ 1595 h 2057"/>
                <a:gd name="T68" fmla="*/ 1533 w 1731"/>
                <a:gd name="T69" fmla="*/ 1583 h 2057"/>
                <a:gd name="T70" fmla="*/ 1535 w 1731"/>
                <a:gd name="T71" fmla="*/ 1552 h 2057"/>
                <a:gd name="T72" fmla="*/ 1523 w 1731"/>
                <a:gd name="T73" fmla="*/ 1520 h 2057"/>
                <a:gd name="T74" fmla="*/ 1495 w 1731"/>
                <a:gd name="T75" fmla="*/ 1461 h 2057"/>
                <a:gd name="T76" fmla="*/ 1461 w 1731"/>
                <a:gd name="T77" fmla="*/ 1426 h 2057"/>
                <a:gd name="T78" fmla="*/ 1372 w 1731"/>
                <a:gd name="T79" fmla="*/ 1368 h 2057"/>
                <a:gd name="T80" fmla="*/ 1306 w 1731"/>
                <a:gd name="T81" fmla="*/ 1297 h 2057"/>
                <a:gd name="T82" fmla="*/ 1151 w 1731"/>
                <a:gd name="T83" fmla="*/ 1068 h 2057"/>
                <a:gd name="T84" fmla="*/ 975 w 1731"/>
                <a:gd name="T85" fmla="*/ 821 h 2057"/>
                <a:gd name="T86" fmla="*/ 916 w 1731"/>
                <a:gd name="T87" fmla="*/ 750 h 2057"/>
                <a:gd name="T88" fmla="*/ 898 w 1731"/>
                <a:gd name="T89" fmla="*/ 730 h 2057"/>
                <a:gd name="T90" fmla="*/ 849 w 1731"/>
                <a:gd name="T91" fmla="*/ 638 h 2057"/>
                <a:gd name="T92" fmla="*/ 819 w 1731"/>
                <a:gd name="T93" fmla="*/ 540 h 2057"/>
                <a:gd name="T94" fmla="*/ 815 w 1731"/>
                <a:gd name="T95" fmla="*/ 500 h 2057"/>
                <a:gd name="T96" fmla="*/ 829 w 1731"/>
                <a:gd name="T97" fmla="*/ 382 h 2057"/>
                <a:gd name="T98" fmla="*/ 863 w 1731"/>
                <a:gd name="T99" fmla="*/ 182 h 2057"/>
                <a:gd name="T100" fmla="*/ 815 w 1731"/>
                <a:gd name="T101" fmla="*/ 0 h 2057"/>
                <a:gd name="T102" fmla="*/ 691 w 1731"/>
                <a:gd name="T103" fmla="*/ 137 h 2057"/>
                <a:gd name="T104" fmla="*/ 562 w 1731"/>
                <a:gd name="T105" fmla="*/ 159 h 2057"/>
                <a:gd name="T106" fmla="*/ 483 w 1731"/>
                <a:gd name="T107" fmla="*/ 187 h 2057"/>
                <a:gd name="T108" fmla="*/ 404 w 1731"/>
                <a:gd name="T109" fmla="*/ 230 h 2057"/>
                <a:gd name="T110" fmla="*/ 348 w 1731"/>
                <a:gd name="T111" fmla="*/ 275 h 2057"/>
                <a:gd name="T112" fmla="*/ 217 w 1731"/>
                <a:gd name="T113" fmla="*/ 409 h 2057"/>
                <a:gd name="T114" fmla="*/ 43 w 1731"/>
                <a:gd name="T115" fmla="*/ 613 h 2057"/>
                <a:gd name="T116" fmla="*/ 0 w 1731"/>
                <a:gd name="T117" fmla="*/ 694 h 2057"/>
                <a:gd name="T118" fmla="*/ 889 w 1731"/>
                <a:gd name="T119" fmla="*/ 27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31" h="2057">
                  <a:moveTo>
                    <a:pt x="0" y="694"/>
                  </a:moveTo>
                  <a:lnTo>
                    <a:pt x="0" y="694"/>
                  </a:lnTo>
                  <a:lnTo>
                    <a:pt x="141" y="823"/>
                  </a:lnTo>
                  <a:lnTo>
                    <a:pt x="222" y="897"/>
                  </a:lnTo>
                  <a:lnTo>
                    <a:pt x="276" y="946"/>
                  </a:lnTo>
                  <a:lnTo>
                    <a:pt x="276" y="946"/>
                  </a:lnTo>
                  <a:lnTo>
                    <a:pt x="308" y="973"/>
                  </a:lnTo>
                  <a:lnTo>
                    <a:pt x="362" y="1015"/>
                  </a:lnTo>
                  <a:lnTo>
                    <a:pt x="510" y="1127"/>
                  </a:lnTo>
                  <a:lnTo>
                    <a:pt x="667" y="1242"/>
                  </a:lnTo>
                  <a:lnTo>
                    <a:pt x="731" y="1291"/>
                  </a:lnTo>
                  <a:lnTo>
                    <a:pt x="775" y="1324"/>
                  </a:lnTo>
                  <a:lnTo>
                    <a:pt x="775" y="1324"/>
                  </a:lnTo>
                  <a:lnTo>
                    <a:pt x="836" y="1373"/>
                  </a:lnTo>
                  <a:lnTo>
                    <a:pt x="888" y="1421"/>
                  </a:lnTo>
                  <a:lnTo>
                    <a:pt x="937" y="1466"/>
                  </a:lnTo>
                  <a:lnTo>
                    <a:pt x="984" y="1513"/>
                  </a:lnTo>
                  <a:lnTo>
                    <a:pt x="984" y="1513"/>
                  </a:lnTo>
                  <a:lnTo>
                    <a:pt x="1007" y="1535"/>
                  </a:lnTo>
                  <a:lnTo>
                    <a:pt x="1031" y="1557"/>
                  </a:lnTo>
                  <a:lnTo>
                    <a:pt x="1073" y="1591"/>
                  </a:lnTo>
                  <a:lnTo>
                    <a:pt x="1107" y="1618"/>
                  </a:lnTo>
                  <a:lnTo>
                    <a:pt x="1120" y="1630"/>
                  </a:lnTo>
                  <a:lnTo>
                    <a:pt x="1132" y="1642"/>
                  </a:lnTo>
                  <a:lnTo>
                    <a:pt x="1132" y="1642"/>
                  </a:lnTo>
                  <a:lnTo>
                    <a:pt x="1136" y="1647"/>
                  </a:lnTo>
                  <a:lnTo>
                    <a:pt x="1139" y="1652"/>
                  </a:lnTo>
                  <a:lnTo>
                    <a:pt x="1141" y="1662"/>
                  </a:lnTo>
                  <a:lnTo>
                    <a:pt x="1142" y="1686"/>
                  </a:lnTo>
                  <a:lnTo>
                    <a:pt x="1144" y="1701"/>
                  </a:lnTo>
                  <a:lnTo>
                    <a:pt x="1151" y="1720"/>
                  </a:lnTo>
                  <a:lnTo>
                    <a:pt x="1158" y="1731"/>
                  </a:lnTo>
                  <a:lnTo>
                    <a:pt x="1164" y="1743"/>
                  </a:lnTo>
                  <a:lnTo>
                    <a:pt x="1174" y="1755"/>
                  </a:lnTo>
                  <a:lnTo>
                    <a:pt x="1186" y="1770"/>
                  </a:lnTo>
                  <a:lnTo>
                    <a:pt x="1186" y="1770"/>
                  </a:lnTo>
                  <a:lnTo>
                    <a:pt x="1211" y="1797"/>
                  </a:lnTo>
                  <a:lnTo>
                    <a:pt x="1232" y="1819"/>
                  </a:lnTo>
                  <a:lnTo>
                    <a:pt x="1264" y="1850"/>
                  </a:lnTo>
                  <a:lnTo>
                    <a:pt x="1282" y="1865"/>
                  </a:lnTo>
                  <a:lnTo>
                    <a:pt x="1286" y="1870"/>
                  </a:lnTo>
                  <a:lnTo>
                    <a:pt x="1287" y="1872"/>
                  </a:lnTo>
                  <a:lnTo>
                    <a:pt x="1287" y="1872"/>
                  </a:lnTo>
                  <a:lnTo>
                    <a:pt x="1284" y="1873"/>
                  </a:lnTo>
                  <a:lnTo>
                    <a:pt x="1279" y="1877"/>
                  </a:lnTo>
                  <a:lnTo>
                    <a:pt x="1274" y="1880"/>
                  </a:lnTo>
                  <a:lnTo>
                    <a:pt x="1270" y="1882"/>
                  </a:lnTo>
                  <a:lnTo>
                    <a:pt x="1269" y="1885"/>
                  </a:lnTo>
                  <a:lnTo>
                    <a:pt x="1269" y="1888"/>
                  </a:lnTo>
                  <a:lnTo>
                    <a:pt x="1269" y="1894"/>
                  </a:lnTo>
                  <a:lnTo>
                    <a:pt x="1270" y="1900"/>
                  </a:lnTo>
                  <a:lnTo>
                    <a:pt x="1275" y="1907"/>
                  </a:lnTo>
                  <a:lnTo>
                    <a:pt x="1281" y="1914"/>
                  </a:lnTo>
                  <a:lnTo>
                    <a:pt x="1289" y="1924"/>
                  </a:lnTo>
                  <a:lnTo>
                    <a:pt x="1314" y="1946"/>
                  </a:lnTo>
                  <a:lnTo>
                    <a:pt x="1314" y="1946"/>
                  </a:lnTo>
                  <a:lnTo>
                    <a:pt x="1363" y="1986"/>
                  </a:lnTo>
                  <a:lnTo>
                    <a:pt x="1382" y="2002"/>
                  </a:lnTo>
                  <a:lnTo>
                    <a:pt x="1400" y="2013"/>
                  </a:lnTo>
                  <a:lnTo>
                    <a:pt x="1419" y="2024"/>
                  </a:lnTo>
                  <a:lnTo>
                    <a:pt x="1442" y="2032"/>
                  </a:lnTo>
                  <a:lnTo>
                    <a:pt x="1473" y="2039"/>
                  </a:lnTo>
                  <a:lnTo>
                    <a:pt x="1510" y="2047"/>
                  </a:lnTo>
                  <a:lnTo>
                    <a:pt x="1510" y="2047"/>
                  </a:lnTo>
                  <a:lnTo>
                    <a:pt x="1549" y="2054"/>
                  </a:lnTo>
                  <a:lnTo>
                    <a:pt x="1581" y="2057"/>
                  </a:lnTo>
                  <a:lnTo>
                    <a:pt x="1608" y="2057"/>
                  </a:lnTo>
                  <a:lnTo>
                    <a:pt x="1629" y="2052"/>
                  </a:lnTo>
                  <a:lnTo>
                    <a:pt x="1650" y="2046"/>
                  </a:lnTo>
                  <a:lnTo>
                    <a:pt x="1667" y="2035"/>
                  </a:lnTo>
                  <a:lnTo>
                    <a:pt x="1682" y="2024"/>
                  </a:lnTo>
                  <a:lnTo>
                    <a:pt x="1699" y="2007"/>
                  </a:lnTo>
                  <a:lnTo>
                    <a:pt x="1699" y="2007"/>
                  </a:lnTo>
                  <a:lnTo>
                    <a:pt x="1707" y="1997"/>
                  </a:lnTo>
                  <a:lnTo>
                    <a:pt x="1714" y="1986"/>
                  </a:lnTo>
                  <a:lnTo>
                    <a:pt x="1719" y="1975"/>
                  </a:lnTo>
                  <a:lnTo>
                    <a:pt x="1722" y="1963"/>
                  </a:lnTo>
                  <a:lnTo>
                    <a:pt x="1727" y="1939"/>
                  </a:lnTo>
                  <a:lnTo>
                    <a:pt x="1731" y="1914"/>
                  </a:lnTo>
                  <a:lnTo>
                    <a:pt x="1731" y="1892"/>
                  </a:lnTo>
                  <a:lnTo>
                    <a:pt x="1729" y="1875"/>
                  </a:lnTo>
                  <a:lnTo>
                    <a:pt x="1727" y="1863"/>
                  </a:lnTo>
                  <a:lnTo>
                    <a:pt x="1726" y="1858"/>
                  </a:lnTo>
                  <a:lnTo>
                    <a:pt x="1726" y="1858"/>
                  </a:lnTo>
                  <a:lnTo>
                    <a:pt x="1726" y="1856"/>
                  </a:lnTo>
                  <a:lnTo>
                    <a:pt x="1726" y="1850"/>
                  </a:lnTo>
                  <a:lnTo>
                    <a:pt x="1727" y="1839"/>
                  </a:lnTo>
                  <a:lnTo>
                    <a:pt x="1727" y="1824"/>
                  </a:lnTo>
                  <a:lnTo>
                    <a:pt x="1724" y="1807"/>
                  </a:lnTo>
                  <a:lnTo>
                    <a:pt x="1719" y="1785"/>
                  </a:lnTo>
                  <a:lnTo>
                    <a:pt x="1707" y="1762"/>
                  </a:lnTo>
                  <a:lnTo>
                    <a:pt x="1700" y="1750"/>
                  </a:lnTo>
                  <a:lnTo>
                    <a:pt x="1692" y="1736"/>
                  </a:lnTo>
                  <a:lnTo>
                    <a:pt x="1692" y="1736"/>
                  </a:lnTo>
                  <a:lnTo>
                    <a:pt x="1682" y="1723"/>
                  </a:lnTo>
                  <a:lnTo>
                    <a:pt x="1670" y="1709"/>
                  </a:lnTo>
                  <a:lnTo>
                    <a:pt x="1645" y="1684"/>
                  </a:lnTo>
                  <a:lnTo>
                    <a:pt x="1618" y="1660"/>
                  </a:lnTo>
                  <a:lnTo>
                    <a:pt x="1592" y="1640"/>
                  </a:lnTo>
                  <a:lnTo>
                    <a:pt x="1549" y="1608"/>
                  </a:lnTo>
                  <a:lnTo>
                    <a:pt x="1535" y="1598"/>
                  </a:lnTo>
                  <a:lnTo>
                    <a:pt x="1530" y="1595"/>
                  </a:lnTo>
                  <a:lnTo>
                    <a:pt x="1530" y="1595"/>
                  </a:lnTo>
                  <a:lnTo>
                    <a:pt x="1532" y="1588"/>
                  </a:lnTo>
                  <a:lnTo>
                    <a:pt x="1533" y="1583"/>
                  </a:lnTo>
                  <a:lnTo>
                    <a:pt x="1535" y="1574"/>
                  </a:lnTo>
                  <a:lnTo>
                    <a:pt x="1535" y="1566"/>
                  </a:lnTo>
                  <a:lnTo>
                    <a:pt x="1535" y="1552"/>
                  </a:lnTo>
                  <a:lnTo>
                    <a:pt x="1530" y="1537"/>
                  </a:lnTo>
                  <a:lnTo>
                    <a:pt x="1523" y="1520"/>
                  </a:lnTo>
                  <a:lnTo>
                    <a:pt x="1523" y="1520"/>
                  </a:lnTo>
                  <a:lnTo>
                    <a:pt x="1508" y="1486"/>
                  </a:lnTo>
                  <a:lnTo>
                    <a:pt x="1501" y="1473"/>
                  </a:lnTo>
                  <a:lnTo>
                    <a:pt x="1495" y="1461"/>
                  </a:lnTo>
                  <a:lnTo>
                    <a:pt x="1486" y="1449"/>
                  </a:lnTo>
                  <a:lnTo>
                    <a:pt x="1474" y="1437"/>
                  </a:lnTo>
                  <a:lnTo>
                    <a:pt x="1461" y="1426"/>
                  </a:lnTo>
                  <a:lnTo>
                    <a:pt x="1442" y="1412"/>
                  </a:lnTo>
                  <a:lnTo>
                    <a:pt x="1442" y="1412"/>
                  </a:lnTo>
                  <a:lnTo>
                    <a:pt x="1372" y="1368"/>
                  </a:lnTo>
                  <a:lnTo>
                    <a:pt x="1341" y="1351"/>
                  </a:lnTo>
                  <a:lnTo>
                    <a:pt x="1341" y="1351"/>
                  </a:lnTo>
                  <a:lnTo>
                    <a:pt x="1306" y="1297"/>
                  </a:lnTo>
                  <a:lnTo>
                    <a:pt x="1220" y="1169"/>
                  </a:lnTo>
                  <a:lnTo>
                    <a:pt x="1220" y="1169"/>
                  </a:lnTo>
                  <a:lnTo>
                    <a:pt x="1151" y="1068"/>
                  </a:lnTo>
                  <a:lnTo>
                    <a:pt x="1061" y="939"/>
                  </a:lnTo>
                  <a:lnTo>
                    <a:pt x="1016" y="877"/>
                  </a:lnTo>
                  <a:lnTo>
                    <a:pt x="975" y="821"/>
                  </a:lnTo>
                  <a:lnTo>
                    <a:pt x="942" y="777"/>
                  </a:lnTo>
                  <a:lnTo>
                    <a:pt x="928" y="762"/>
                  </a:lnTo>
                  <a:lnTo>
                    <a:pt x="916" y="750"/>
                  </a:lnTo>
                  <a:lnTo>
                    <a:pt x="916" y="750"/>
                  </a:lnTo>
                  <a:lnTo>
                    <a:pt x="906" y="740"/>
                  </a:lnTo>
                  <a:lnTo>
                    <a:pt x="898" y="730"/>
                  </a:lnTo>
                  <a:lnTo>
                    <a:pt x="879" y="703"/>
                  </a:lnTo>
                  <a:lnTo>
                    <a:pt x="864" y="672"/>
                  </a:lnTo>
                  <a:lnTo>
                    <a:pt x="849" y="638"/>
                  </a:lnTo>
                  <a:lnTo>
                    <a:pt x="836" y="603"/>
                  </a:lnTo>
                  <a:lnTo>
                    <a:pt x="825" y="571"/>
                  </a:lnTo>
                  <a:lnTo>
                    <a:pt x="819" y="540"/>
                  </a:lnTo>
                  <a:lnTo>
                    <a:pt x="815" y="513"/>
                  </a:lnTo>
                  <a:lnTo>
                    <a:pt x="815" y="513"/>
                  </a:lnTo>
                  <a:lnTo>
                    <a:pt x="815" y="500"/>
                  </a:lnTo>
                  <a:lnTo>
                    <a:pt x="815" y="481"/>
                  </a:lnTo>
                  <a:lnTo>
                    <a:pt x="820" y="436"/>
                  </a:lnTo>
                  <a:lnTo>
                    <a:pt x="829" y="382"/>
                  </a:lnTo>
                  <a:lnTo>
                    <a:pt x="837" y="324"/>
                  </a:lnTo>
                  <a:lnTo>
                    <a:pt x="854" y="225"/>
                  </a:lnTo>
                  <a:lnTo>
                    <a:pt x="863" y="182"/>
                  </a:lnTo>
                  <a:lnTo>
                    <a:pt x="863" y="182"/>
                  </a:lnTo>
                  <a:lnTo>
                    <a:pt x="874" y="186"/>
                  </a:lnTo>
                  <a:lnTo>
                    <a:pt x="815" y="0"/>
                  </a:lnTo>
                  <a:lnTo>
                    <a:pt x="721" y="135"/>
                  </a:lnTo>
                  <a:lnTo>
                    <a:pt x="721" y="135"/>
                  </a:lnTo>
                  <a:lnTo>
                    <a:pt x="691" y="137"/>
                  </a:lnTo>
                  <a:lnTo>
                    <a:pt x="655" y="140"/>
                  </a:lnTo>
                  <a:lnTo>
                    <a:pt x="613" y="147"/>
                  </a:lnTo>
                  <a:lnTo>
                    <a:pt x="562" y="159"/>
                  </a:lnTo>
                  <a:lnTo>
                    <a:pt x="536" y="167"/>
                  </a:lnTo>
                  <a:lnTo>
                    <a:pt x="510" y="176"/>
                  </a:lnTo>
                  <a:lnTo>
                    <a:pt x="483" y="187"/>
                  </a:lnTo>
                  <a:lnTo>
                    <a:pt x="456" y="199"/>
                  </a:lnTo>
                  <a:lnTo>
                    <a:pt x="429" y="213"/>
                  </a:lnTo>
                  <a:lnTo>
                    <a:pt x="404" y="230"/>
                  </a:lnTo>
                  <a:lnTo>
                    <a:pt x="404" y="230"/>
                  </a:lnTo>
                  <a:lnTo>
                    <a:pt x="377" y="250"/>
                  </a:lnTo>
                  <a:lnTo>
                    <a:pt x="348" y="275"/>
                  </a:lnTo>
                  <a:lnTo>
                    <a:pt x="318" y="304"/>
                  </a:lnTo>
                  <a:lnTo>
                    <a:pt x="284" y="338"/>
                  </a:lnTo>
                  <a:lnTo>
                    <a:pt x="217" y="409"/>
                  </a:lnTo>
                  <a:lnTo>
                    <a:pt x="151" y="485"/>
                  </a:lnTo>
                  <a:lnTo>
                    <a:pt x="92" y="554"/>
                  </a:lnTo>
                  <a:lnTo>
                    <a:pt x="43" y="613"/>
                  </a:lnTo>
                  <a:lnTo>
                    <a:pt x="0" y="669"/>
                  </a:lnTo>
                  <a:lnTo>
                    <a:pt x="0" y="669"/>
                  </a:lnTo>
                  <a:lnTo>
                    <a:pt x="0" y="694"/>
                  </a:lnTo>
                  <a:lnTo>
                    <a:pt x="0" y="694"/>
                  </a:lnTo>
                  <a:close/>
                  <a:moveTo>
                    <a:pt x="891" y="267"/>
                  </a:moveTo>
                  <a:lnTo>
                    <a:pt x="889" y="270"/>
                  </a:lnTo>
                  <a:lnTo>
                    <a:pt x="893" y="269"/>
                  </a:lnTo>
                  <a:lnTo>
                    <a:pt x="891" y="267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" name="Freeform 9">
              <a:extLst>
                <a:ext uri="{FF2B5EF4-FFF2-40B4-BE49-F238E27FC236}">
                  <a16:creationId xmlns:a16="http://schemas.microsoft.com/office/drawing/2014/main" id="{B104A6D9-29FC-499A-8D6E-E77AD7DA6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0" y="1371600"/>
              <a:ext cx="598488" cy="690563"/>
            </a:xfrm>
            <a:custGeom>
              <a:avLst/>
              <a:gdLst>
                <a:gd name="T0" fmla="*/ 0 w 377"/>
                <a:gd name="T1" fmla="*/ 341 h 435"/>
                <a:gd name="T2" fmla="*/ 10 w 377"/>
                <a:gd name="T3" fmla="*/ 290 h 435"/>
                <a:gd name="T4" fmla="*/ 27 w 377"/>
                <a:gd name="T5" fmla="*/ 226 h 435"/>
                <a:gd name="T6" fmla="*/ 55 w 377"/>
                <a:gd name="T7" fmla="*/ 157 h 435"/>
                <a:gd name="T8" fmla="*/ 74 w 377"/>
                <a:gd name="T9" fmla="*/ 125 h 435"/>
                <a:gd name="T10" fmla="*/ 86 w 377"/>
                <a:gd name="T11" fmla="*/ 108 h 435"/>
                <a:gd name="T12" fmla="*/ 113 w 377"/>
                <a:gd name="T13" fmla="*/ 76 h 435"/>
                <a:gd name="T14" fmla="*/ 140 w 377"/>
                <a:gd name="T15" fmla="*/ 50 h 435"/>
                <a:gd name="T16" fmla="*/ 167 w 377"/>
                <a:gd name="T17" fmla="*/ 30 h 435"/>
                <a:gd name="T18" fmla="*/ 192 w 377"/>
                <a:gd name="T19" fmla="*/ 15 h 435"/>
                <a:gd name="T20" fmla="*/ 219 w 377"/>
                <a:gd name="T21" fmla="*/ 5 h 435"/>
                <a:gd name="T22" fmla="*/ 243 w 377"/>
                <a:gd name="T23" fmla="*/ 1 h 435"/>
                <a:gd name="T24" fmla="*/ 266 w 377"/>
                <a:gd name="T25" fmla="*/ 1 h 435"/>
                <a:gd name="T26" fmla="*/ 276 w 377"/>
                <a:gd name="T27" fmla="*/ 3 h 435"/>
                <a:gd name="T28" fmla="*/ 296 w 377"/>
                <a:gd name="T29" fmla="*/ 15 h 435"/>
                <a:gd name="T30" fmla="*/ 317 w 377"/>
                <a:gd name="T31" fmla="*/ 38 h 435"/>
                <a:gd name="T32" fmla="*/ 334 w 377"/>
                <a:gd name="T33" fmla="*/ 69 h 435"/>
                <a:gd name="T34" fmla="*/ 361 w 377"/>
                <a:gd name="T35" fmla="*/ 136 h 435"/>
                <a:gd name="T36" fmla="*/ 377 w 377"/>
                <a:gd name="T37" fmla="*/ 192 h 435"/>
                <a:gd name="T38" fmla="*/ 366 w 377"/>
                <a:gd name="T39" fmla="*/ 165 h 435"/>
                <a:gd name="T40" fmla="*/ 337 w 377"/>
                <a:gd name="T41" fmla="*/ 108 h 435"/>
                <a:gd name="T42" fmla="*/ 300 w 377"/>
                <a:gd name="T43" fmla="*/ 50 h 435"/>
                <a:gd name="T44" fmla="*/ 283 w 377"/>
                <a:gd name="T45" fmla="*/ 30 h 435"/>
                <a:gd name="T46" fmla="*/ 270 w 377"/>
                <a:gd name="T47" fmla="*/ 23 h 435"/>
                <a:gd name="T48" fmla="*/ 263 w 377"/>
                <a:gd name="T49" fmla="*/ 23 h 435"/>
                <a:gd name="T50" fmla="*/ 239 w 377"/>
                <a:gd name="T51" fmla="*/ 35 h 435"/>
                <a:gd name="T52" fmla="*/ 204 w 377"/>
                <a:gd name="T53" fmla="*/ 65 h 435"/>
                <a:gd name="T54" fmla="*/ 172 w 377"/>
                <a:gd name="T55" fmla="*/ 103 h 435"/>
                <a:gd name="T56" fmla="*/ 148 w 377"/>
                <a:gd name="T57" fmla="*/ 138 h 435"/>
                <a:gd name="T58" fmla="*/ 141 w 377"/>
                <a:gd name="T59" fmla="*/ 155 h 435"/>
                <a:gd name="T60" fmla="*/ 131 w 377"/>
                <a:gd name="T61" fmla="*/ 189 h 435"/>
                <a:gd name="T62" fmla="*/ 128 w 377"/>
                <a:gd name="T63" fmla="*/ 229 h 435"/>
                <a:gd name="T64" fmla="*/ 128 w 377"/>
                <a:gd name="T65" fmla="*/ 239 h 435"/>
                <a:gd name="T66" fmla="*/ 118 w 377"/>
                <a:gd name="T67" fmla="*/ 288 h 435"/>
                <a:gd name="T68" fmla="*/ 114 w 377"/>
                <a:gd name="T69" fmla="*/ 314 h 435"/>
                <a:gd name="T70" fmla="*/ 118 w 377"/>
                <a:gd name="T71" fmla="*/ 346 h 435"/>
                <a:gd name="T72" fmla="*/ 141 w 377"/>
                <a:gd name="T73" fmla="*/ 435 h 435"/>
                <a:gd name="T74" fmla="*/ 133 w 377"/>
                <a:gd name="T75" fmla="*/ 432 h 435"/>
                <a:gd name="T76" fmla="*/ 106 w 377"/>
                <a:gd name="T77" fmla="*/ 413 h 435"/>
                <a:gd name="T78" fmla="*/ 91 w 377"/>
                <a:gd name="T79" fmla="*/ 396 h 435"/>
                <a:gd name="T80" fmla="*/ 87 w 377"/>
                <a:gd name="T81" fmla="*/ 388 h 435"/>
                <a:gd name="T82" fmla="*/ 81 w 377"/>
                <a:gd name="T83" fmla="*/ 371 h 435"/>
                <a:gd name="T84" fmla="*/ 69 w 377"/>
                <a:gd name="T85" fmla="*/ 359 h 435"/>
                <a:gd name="T86" fmla="*/ 54 w 377"/>
                <a:gd name="T87" fmla="*/ 348 h 435"/>
                <a:gd name="T88" fmla="*/ 34 w 377"/>
                <a:gd name="T89" fmla="*/ 327 h 435"/>
                <a:gd name="T90" fmla="*/ 17 w 377"/>
                <a:gd name="T91" fmla="*/ 336 h 435"/>
                <a:gd name="T92" fmla="*/ 2 w 377"/>
                <a:gd name="T93" fmla="*/ 342 h 435"/>
                <a:gd name="T94" fmla="*/ 0 w 377"/>
                <a:gd name="T95" fmla="*/ 34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7" h="435">
                  <a:moveTo>
                    <a:pt x="0" y="341"/>
                  </a:moveTo>
                  <a:lnTo>
                    <a:pt x="0" y="341"/>
                  </a:lnTo>
                  <a:lnTo>
                    <a:pt x="5" y="315"/>
                  </a:lnTo>
                  <a:lnTo>
                    <a:pt x="10" y="290"/>
                  </a:lnTo>
                  <a:lnTo>
                    <a:pt x="18" y="260"/>
                  </a:lnTo>
                  <a:lnTo>
                    <a:pt x="27" y="226"/>
                  </a:lnTo>
                  <a:lnTo>
                    <a:pt x="40" y="190"/>
                  </a:lnTo>
                  <a:lnTo>
                    <a:pt x="55" y="157"/>
                  </a:lnTo>
                  <a:lnTo>
                    <a:pt x="64" y="140"/>
                  </a:lnTo>
                  <a:lnTo>
                    <a:pt x="74" y="125"/>
                  </a:lnTo>
                  <a:lnTo>
                    <a:pt x="74" y="125"/>
                  </a:lnTo>
                  <a:lnTo>
                    <a:pt x="86" y="108"/>
                  </a:lnTo>
                  <a:lnTo>
                    <a:pt x="99" y="91"/>
                  </a:lnTo>
                  <a:lnTo>
                    <a:pt x="113" y="76"/>
                  </a:lnTo>
                  <a:lnTo>
                    <a:pt x="126" y="62"/>
                  </a:lnTo>
                  <a:lnTo>
                    <a:pt x="140" y="50"/>
                  </a:lnTo>
                  <a:lnTo>
                    <a:pt x="153" y="38"/>
                  </a:lnTo>
                  <a:lnTo>
                    <a:pt x="167" y="30"/>
                  </a:lnTo>
                  <a:lnTo>
                    <a:pt x="180" y="21"/>
                  </a:lnTo>
                  <a:lnTo>
                    <a:pt x="192" y="15"/>
                  </a:lnTo>
                  <a:lnTo>
                    <a:pt x="205" y="10"/>
                  </a:lnTo>
                  <a:lnTo>
                    <a:pt x="219" y="5"/>
                  </a:lnTo>
                  <a:lnTo>
                    <a:pt x="231" y="1"/>
                  </a:lnTo>
                  <a:lnTo>
                    <a:pt x="243" y="1"/>
                  </a:lnTo>
                  <a:lnTo>
                    <a:pt x="254" y="0"/>
                  </a:lnTo>
                  <a:lnTo>
                    <a:pt x="266" y="1"/>
                  </a:lnTo>
                  <a:lnTo>
                    <a:pt x="276" y="3"/>
                  </a:lnTo>
                  <a:lnTo>
                    <a:pt x="276" y="3"/>
                  </a:lnTo>
                  <a:lnTo>
                    <a:pt x="286" y="8"/>
                  </a:lnTo>
                  <a:lnTo>
                    <a:pt x="296" y="15"/>
                  </a:lnTo>
                  <a:lnTo>
                    <a:pt x="307" y="27"/>
                  </a:lnTo>
                  <a:lnTo>
                    <a:pt x="317" y="38"/>
                  </a:lnTo>
                  <a:lnTo>
                    <a:pt x="325" y="54"/>
                  </a:lnTo>
                  <a:lnTo>
                    <a:pt x="334" y="69"/>
                  </a:lnTo>
                  <a:lnTo>
                    <a:pt x="349" y="103"/>
                  </a:lnTo>
                  <a:lnTo>
                    <a:pt x="361" y="136"/>
                  </a:lnTo>
                  <a:lnTo>
                    <a:pt x="369" y="165"/>
                  </a:lnTo>
                  <a:lnTo>
                    <a:pt x="377" y="192"/>
                  </a:lnTo>
                  <a:lnTo>
                    <a:pt x="377" y="192"/>
                  </a:lnTo>
                  <a:lnTo>
                    <a:pt x="366" y="165"/>
                  </a:lnTo>
                  <a:lnTo>
                    <a:pt x="352" y="138"/>
                  </a:lnTo>
                  <a:lnTo>
                    <a:pt x="337" y="108"/>
                  </a:lnTo>
                  <a:lnTo>
                    <a:pt x="318" y="77"/>
                  </a:lnTo>
                  <a:lnTo>
                    <a:pt x="300" y="50"/>
                  </a:lnTo>
                  <a:lnTo>
                    <a:pt x="291" y="38"/>
                  </a:lnTo>
                  <a:lnTo>
                    <a:pt x="283" y="30"/>
                  </a:lnTo>
                  <a:lnTo>
                    <a:pt x="276" y="25"/>
                  </a:lnTo>
                  <a:lnTo>
                    <a:pt x="270" y="23"/>
                  </a:lnTo>
                  <a:lnTo>
                    <a:pt x="270" y="23"/>
                  </a:lnTo>
                  <a:lnTo>
                    <a:pt x="263" y="23"/>
                  </a:lnTo>
                  <a:lnTo>
                    <a:pt x="256" y="27"/>
                  </a:lnTo>
                  <a:lnTo>
                    <a:pt x="239" y="35"/>
                  </a:lnTo>
                  <a:lnTo>
                    <a:pt x="222" y="49"/>
                  </a:lnTo>
                  <a:lnTo>
                    <a:pt x="204" y="65"/>
                  </a:lnTo>
                  <a:lnTo>
                    <a:pt x="187" y="82"/>
                  </a:lnTo>
                  <a:lnTo>
                    <a:pt x="172" y="103"/>
                  </a:lnTo>
                  <a:lnTo>
                    <a:pt x="158" y="121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1" y="155"/>
                  </a:lnTo>
                  <a:lnTo>
                    <a:pt x="136" y="172"/>
                  </a:lnTo>
                  <a:lnTo>
                    <a:pt x="131" y="189"/>
                  </a:lnTo>
                  <a:lnTo>
                    <a:pt x="130" y="204"/>
                  </a:lnTo>
                  <a:lnTo>
                    <a:pt x="128" y="229"/>
                  </a:lnTo>
                  <a:lnTo>
                    <a:pt x="128" y="239"/>
                  </a:lnTo>
                  <a:lnTo>
                    <a:pt x="128" y="239"/>
                  </a:lnTo>
                  <a:lnTo>
                    <a:pt x="121" y="265"/>
                  </a:lnTo>
                  <a:lnTo>
                    <a:pt x="118" y="288"/>
                  </a:lnTo>
                  <a:lnTo>
                    <a:pt x="114" y="314"/>
                  </a:lnTo>
                  <a:lnTo>
                    <a:pt x="114" y="314"/>
                  </a:lnTo>
                  <a:lnTo>
                    <a:pt x="114" y="329"/>
                  </a:lnTo>
                  <a:lnTo>
                    <a:pt x="118" y="346"/>
                  </a:lnTo>
                  <a:lnTo>
                    <a:pt x="128" y="386"/>
                  </a:lnTo>
                  <a:lnTo>
                    <a:pt x="141" y="435"/>
                  </a:lnTo>
                  <a:lnTo>
                    <a:pt x="141" y="435"/>
                  </a:lnTo>
                  <a:lnTo>
                    <a:pt x="133" y="432"/>
                  </a:lnTo>
                  <a:lnTo>
                    <a:pt x="116" y="420"/>
                  </a:lnTo>
                  <a:lnTo>
                    <a:pt x="106" y="413"/>
                  </a:lnTo>
                  <a:lnTo>
                    <a:pt x="98" y="405"/>
                  </a:lnTo>
                  <a:lnTo>
                    <a:pt x="91" y="396"/>
                  </a:lnTo>
                  <a:lnTo>
                    <a:pt x="87" y="388"/>
                  </a:lnTo>
                  <a:lnTo>
                    <a:pt x="87" y="388"/>
                  </a:lnTo>
                  <a:lnTo>
                    <a:pt x="86" y="380"/>
                  </a:lnTo>
                  <a:lnTo>
                    <a:pt x="81" y="371"/>
                  </a:lnTo>
                  <a:lnTo>
                    <a:pt x="76" y="364"/>
                  </a:lnTo>
                  <a:lnTo>
                    <a:pt x="69" y="359"/>
                  </a:lnTo>
                  <a:lnTo>
                    <a:pt x="59" y="351"/>
                  </a:lnTo>
                  <a:lnTo>
                    <a:pt x="54" y="348"/>
                  </a:lnTo>
                  <a:lnTo>
                    <a:pt x="54" y="361"/>
                  </a:lnTo>
                  <a:lnTo>
                    <a:pt x="34" y="327"/>
                  </a:lnTo>
                  <a:lnTo>
                    <a:pt x="34" y="327"/>
                  </a:lnTo>
                  <a:lnTo>
                    <a:pt x="17" y="336"/>
                  </a:lnTo>
                  <a:lnTo>
                    <a:pt x="5" y="341"/>
                  </a:lnTo>
                  <a:lnTo>
                    <a:pt x="2" y="342"/>
                  </a:lnTo>
                  <a:lnTo>
                    <a:pt x="0" y="341"/>
                  </a:lnTo>
                  <a:lnTo>
                    <a:pt x="0" y="34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10">
              <a:extLst>
                <a:ext uri="{FF2B5EF4-FFF2-40B4-BE49-F238E27FC236}">
                  <a16:creationId xmlns:a16="http://schemas.microsoft.com/office/drawing/2014/main" id="{2EE73087-C408-4641-ADFE-5740195BE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0" y="1095375"/>
              <a:ext cx="568325" cy="280988"/>
            </a:xfrm>
            <a:custGeom>
              <a:avLst/>
              <a:gdLst>
                <a:gd name="T0" fmla="*/ 95 w 358"/>
                <a:gd name="T1" fmla="*/ 143 h 177"/>
                <a:gd name="T2" fmla="*/ 95 w 358"/>
                <a:gd name="T3" fmla="*/ 143 h 177"/>
                <a:gd name="T4" fmla="*/ 154 w 358"/>
                <a:gd name="T5" fmla="*/ 103 h 177"/>
                <a:gd name="T6" fmla="*/ 236 w 358"/>
                <a:gd name="T7" fmla="*/ 49 h 177"/>
                <a:gd name="T8" fmla="*/ 236 w 358"/>
                <a:gd name="T9" fmla="*/ 49 h 177"/>
                <a:gd name="T10" fmla="*/ 251 w 358"/>
                <a:gd name="T11" fmla="*/ 40 h 177"/>
                <a:gd name="T12" fmla="*/ 268 w 358"/>
                <a:gd name="T13" fmla="*/ 32 h 177"/>
                <a:gd name="T14" fmla="*/ 309 w 358"/>
                <a:gd name="T15" fmla="*/ 15 h 177"/>
                <a:gd name="T16" fmla="*/ 342 w 358"/>
                <a:gd name="T17" fmla="*/ 3 h 177"/>
                <a:gd name="T18" fmla="*/ 354 w 358"/>
                <a:gd name="T19" fmla="*/ 0 h 177"/>
                <a:gd name="T20" fmla="*/ 356 w 358"/>
                <a:gd name="T21" fmla="*/ 0 h 177"/>
                <a:gd name="T22" fmla="*/ 358 w 358"/>
                <a:gd name="T23" fmla="*/ 1 h 177"/>
                <a:gd name="T24" fmla="*/ 358 w 358"/>
                <a:gd name="T25" fmla="*/ 1 h 177"/>
                <a:gd name="T26" fmla="*/ 351 w 358"/>
                <a:gd name="T27" fmla="*/ 20 h 177"/>
                <a:gd name="T28" fmla="*/ 337 w 358"/>
                <a:gd name="T29" fmla="*/ 57 h 177"/>
                <a:gd name="T30" fmla="*/ 317 w 358"/>
                <a:gd name="T31" fmla="*/ 98 h 177"/>
                <a:gd name="T32" fmla="*/ 307 w 358"/>
                <a:gd name="T33" fmla="*/ 114 h 177"/>
                <a:gd name="T34" fmla="*/ 297 w 358"/>
                <a:gd name="T35" fmla="*/ 130 h 177"/>
                <a:gd name="T36" fmla="*/ 297 w 358"/>
                <a:gd name="T37" fmla="*/ 130 h 177"/>
                <a:gd name="T38" fmla="*/ 270 w 358"/>
                <a:gd name="T39" fmla="*/ 162 h 177"/>
                <a:gd name="T40" fmla="*/ 263 w 358"/>
                <a:gd name="T41" fmla="*/ 170 h 177"/>
                <a:gd name="T42" fmla="*/ 263 w 358"/>
                <a:gd name="T43" fmla="*/ 170 h 177"/>
                <a:gd name="T44" fmla="*/ 258 w 358"/>
                <a:gd name="T45" fmla="*/ 167 h 177"/>
                <a:gd name="T46" fmla="*/ 245 w 358"/>
                <a:gd name="T47" fmla="*/ 160 h 177"/>
                <a:gd name="T48" fmla="*/ 235 w 358"/>
                <a:gd name="T49" fmla="*/ 157 h 177"/>
                <a:gd name="T50" fmla="*/ 223 w 358"/>
                <a:gd name="T51" fmla="*/ 153 h 177"/>
                <a:gd name="T52" fmla="*/ 209 w 358"/>
                <a:gd name="T53" fmla="*/ 152 h 177"/>
                <a:gd name="T54" fmla="*/ 196 w 358"/>
                <a:gd name="T55" fmla="*/ 150 h 177"/>
                <a:gd name="T56" fmla="*/ 196 w 358"/>
                <a:gd name="T57" fmla="*/ 150 h 177"/>
                <a:gd name="T58" fmla="*/ 165 w 358"/>
                <a:gd name="T59" fmla="*/ 152 h 177"/>
                <a:gd name="T60" fmla="*/ 137 w 358"/>
                <a:gd name="T61" fmla="*/ 155 h 177"/>
                <a:gd name="T62" fmla="*/ 117 w 358"/>
                <a:gd name="T63" fmla="*/ 158 h 177"/>
                <a:gd name="T64" fmla="*/ 110 w 358"/>
                <a:gd name="T65" fmla="*/ 162 h 177"/>
                <a:gd name="T66" fmla="*/ 108 w 358"/>
                <a:gd name="T67" fmla="*/ 163 h 177"/>
                <a:gd name="T68" fmla="*/ 108 w 358"/>
                <a:gd name="T69" fmla="*/ 163 h 177"/>
                <a:gd name="T70" fmla="*/ 106 w 358"/>
                <a:gd name="T71" fmla="*/ 165 h 177"/>
                <a:gd name="T72" fmla="*/ 105 w 358"/>
                <a:gd name="T73" fmla="*/ 168 h 177"/>
                <a:gd name="T74" fmla="*/ 98 w 358"/>
                <a:gd name="T75" fmla="*/ 172 h 177"/>
                <a:gd name="T76" fmla="*/ 88 w 358"/>
                <a:gd name="T77" fmla="*/ 177 h 177"/>
                <a:gd name="T78" fmla="*/ 41 w 358"/>
                <a:gd name="T79" fmla="*/ 177 h 177"/>
                <a:gd name="T80" fmla="*/ 41 w 358"/>
                <a:gd name="T81" fmla="*/ 177 h 177"/>
                <a:gd name="T82" fmla="*/ 20 w 358"/>
                <a:gd name="T83" fmla="*/ 172 h 177"/>
                <a:gd name="T84" fmla="*/ 7 w 358"/>
                <a:gd name="T85" fmla="*/ 167 h 177"/>
                <a:gd name="T86" fmla="*/ 2 w 358"/>
                <a:gd name="T87" fmla="*/ 165 h 177"/>
                <a:gd name="T88" fmla="*/ 0 w 358"/>
                <a:gd name="T89" fmla="*/ 163 h 177"/>
                <a:gd name="T90" fmla="*/ 0 w 358"/>
                <a:gd name="T91" fmla="*/ 163 h 177"/>
                <a:gd name="T92" fmla="*/ 7 w 358"/>
                <a:gd name="T93" fmla="*/ 158 h 177"/>
                <a:gd name="T94" fmla="*/ 20 w 358"/>
                <a:gd name="T95" fmla="*/ 148 h 177"/>
                <a:gd name="T96" fmla="*/ 41 w 358"/>
                <a:gd name="T97" fmla="*/ 136 h 177"/>
                <a:gd name="T98" fmla="*/ 95 w 358"/>
                <a:gd name="T99" fmla="*/ 14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8" h="177">
                  <a:moveTo>
                    <a:pt x="95" y="143"/>
                  </a:moveTo>
                  <a:lnTo>
                    <a:pt x="95" y="143"/>
                  </a:lnTo>
                  <a:lnTo>
                    <a:pt x="154" y="103"/>
                  </a:lnTo>
                  <a:lnTo>
                    <a:pt x="236" y="49"/>
                  </a:lnTo>
                  <a:lnTo>
                    <a:pt x="236" y="49"/>
                  </a:lnTo>
                  <a:lnTo>
                    <a:pt x="251" y="40"/>
                  </a:lnTo>
                  <a:lnTo>
                    <a:pt x="268" y="32"/>
                  </a:lnTo>
                  <a:lnTo>
                    <a:pt x="309" y="15"/>
                  </a:lnTo>
                  <a:lnTo>
                    <a:pt x="342" y="3"/>
                  </a:lnTo>
                  <a:lnTo>
                    <a:pt x="354" y="0"/>
                  </a:lnTo>
                  <a:lnTo>
                    <a:pt x="356" y="0"/>
                  </a:lnTo>
                  <a:lnTo>
                    <a:pt x="358" y="1"/>
                  </a:lnTo>
                  <a:lnTo>
                    <a:pt x="358" y="1"/>
                  </a:lnTo>
                  <a:lnTo>
                    <a:pt x="351" y="20"/>
                  </a:lnTo>
                  <a:lnTo>
                    <a:pt x="337" y="57"/>
                  </a:lnTo>
                  <a:lnTo>
                    <a:pt x="317" y="98"/>
                  </a:lnTo>
                  <a:lnTo>
                    <a:pt x="307" y="114"/>
                  </a:lnTo>
                  <a:lnTo>
                    <a:pt x="297" y="130"/>
                  </a:lnTo>
                  <a:lnTo>
                    <a:pt x="297" y="130"/>
                  </a:lnTo>
                  <a:lnTo>
                    <a:pt x="270" y="162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58" y="167"/>
                  </a:lnTo>
                  <a:lnTo>
                    <a:pt x="245" y="160"/>
                  </a:lnTo>
                  <a:lnTo>
                    <a:pt x="235" y="157"/>
                  </a:lnTo>
                  <a:lnTo>
                    <a:pt x="223" y="153"/>
                  </a:lnTo>
                  <a:lnTo>
                    <a:pt x="209" y="152"/>
                  </a:lnTo>
                  <a:lnTo>
                    <a:pt x="196" y="150"/>
                  </a:lnTo>
                  <a:lnTo>
                    <a:pt x="196" y="150"/>
                  </a:lnTo>
                  <a:lnTo>
                    <a:pt x="165" y="152"/>
                  </a:lnTo>
                  <a:lnTo>
                    <a:pt x="137" y="155"/>
                  </a:lnTo>
                  <a:lnTo>
                    <a:pt x="117" y="158"/>
                  </a:lnTo>
                  <a:lnTo>
                    <a:pt x="110" y="162"/>
                  </a:lnTo>
                  <a:lnTo>
                    <a:pt x="108" y="163"/>
                  </a:lnTo>
                  <a:lnTo>
                    <a:pt x="108" y="163"/>
                  </a:lnTo>
                  <a:lnTo>
                    <a:pt x="106" y="165"/>
                  </a:lnTo>
                  <a:lnTo>
                    <a:pt x="105" y="168"/>
                  </a:lnTo>
                  <a:lnTo>
                    <a:pt x="98" y="172"/>
                  </a:lnTo>
                  <a:lnTo>
                    <a:pt x="88" y="177"/>
                  </a:lnTo>
                  <a:lnTo>
                    <a:pt x="41" y="177"/>
                  </a:lnTo>
                  <a:lnTo>
                    <a:pt x="41" y="177"/>
                  </a:lnTo>
                  <a:lnTo>
                    <a:pt x="20" y="172"/>
                  </a:lnTo>
                  <a:lnTo>
                    <a:pt x="7" y="167"/>
                  </a:lnTo>
                  <a:lnTo>
                    <a:pt x="2" y="165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7" y="158"/>
                  </a:lnTo>
                  <a:lnTo>
                    <a:pt x="20" y="148"/>
                  </a:lnTo>
                  <a:lnTo>
                    <a:pt x="41" y="136"/>
                  </a:lnTo>
                  <a:lnTo>
                    <a:pt x="95" y="143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11">
              <a:extLst>
                <a:ext uri="{FF2B5EF4-FFF2-40B4-BE49-F238E27FC236}">
                  <a16:creationId xmlns:a16="http://schemas.microsoft.com/office/drawing/2014/main" id="{BD74F765-4CA3-4CD4-8218-CED590453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75" y="3441700"/>
              <a:ext cx="738188" cy="685800"/>
            </a:xfrm>
            <a:custGeom>
              <a:avLst/>
              <a:gdLst>
                <a:gd name="T0" fmla="*/ 465 w 465"/>
                <a:gd name="T1" fmla="*/ 321 h 432"/>
                <a:gd name="T2" fmla="*/ 391 w 465"/>
                <a:gd name="T3" fmla="*/ 321 h 432"/>
                <a:gd name="T4" fmla="*/ 325 w 465"/>
                <a:gd name="T5" fmla="*/ 314 h 432"/>
                <a:gd name="T6" fmla="*/ 280 w 465"/>
                <a:gd name="T7" fmla="*/ 305 h 432"/>
                <a:gd name="T8" fmla="*/ 266 w 465"/>
                <a:gd name="T9" fmla="*/ 300 h 432"/>
                <a:gd name="T10" fmla="*/ 223 w 465"/>
                <a:gd name="T11" fmla="*/ 278 h 432"/>
                <a:gd name="T12" fmla="*/ 179 w 465"/>
                <a:gd name="T13" fmla="*/ 246 h 432"/>
                <a:gd name="T14" fmla="*/ 152 w 465"/>
                <a:gd name="T15" fmla="*/ 218 h 432"/>
                <a:gd name="T16" fmla="*/ 140 w 465"/>
                <a:gd name="T17" fmla="*/ 196 h 432"/>
                <a:gd name="T18" fmla="*/ 133 w 465"/>
                <a:gd name="T19" fmla="*/ 174 h 432"/>
                <a:gd name="T20" fmla="*/ 132 w 465"/>
                <a:gd name="T21" fmla="*/ 163 h 432"/>
                <a:gd name="T22" fmla="*/ 140 w 465"/>
                <a:gd name="T23" fmla="*/ 99 h 432"/>
                <a:gd name="T24" fmla="*/ 143 w 465"/>
                <a:gd name="T25" fmla="*/ 67 h 432"/>
                <a:gd name="T26" fmla="*/ 143 w 465"/>
                <a:gd name="T27" fmla="*/ 57 h 432"/>
                <a:gd name="T28" fmla="*/ 135 w 465"/>
                <a:gd name="T29" fmla="*/ 33 h 432"/>
                <a:gd name="T30" fmla="*/ 118 w 465"/>
                <a:gd name="T31" fmla="*/ 13 h 432"/>
                <a:gd name="T32" fmla="*/ 89 w 465"/>
                <a:gd name="T33" fmla="*/ 1 h 432"/>
                <a:gd name="T34" fmla="*/ 74 w 465"/>
                <a:gd name="T35" fmla="*/ 0 h 432"/>
                <a:gd name="T36" fmla="*/ 56 w 465"/>
                <a:gd name="T37" fmla="*/ 3 h 432"/>
                <a:gd name="T38" fmla="*/ 47 w 465"/>
                <a:gd name="T39" fmla="*/ 6 h 432"/>
                <a:gd name="T40" fmla="*/ 32 w 465"/>
                <a:gd name="T41" fmla="*/ 20 h 432"/>
                <a:gd name="T42" fmla="*/ 20 w 465"/>
                <a:gd name="T43" fmla="*/ 38 h 432"/>
                <a:gd name="T44" fmla="*/ 9 w 465"/>
                <a:gd name="T45" fmla="*/ 72 h 432"/>
                <a:gd name="T46" fmla="*/ 2 w 465"/>
                <a:gd name="T47" fmla="*/ 121 h 432"/>
                <a:gd name="T48" fmla="*/ 2 w 465"/>
                <a:gd name="T49" fmla="*/ 165 h 432"/>
                <a:gd name="T50" fmla="*/ 5 w 465"/>
                <a:gd name="T51" fmla="*/ 184 h 432"/>
                <a:gd name="T52" fmla="*/ 20 w 465"/>
                <a:gd name="T53" fmla="*/ 223 h 432"/>
                <a:gd name="T54" fmla="*/ 47 w 465"/>
                <a:gd name="T55" fmla="*/ 265 h 432"/>
                <a:gd name="T56" fmla="*/ 83 w 465"/>
                <a:gd name="T57" fmla="*/ 307 h 432"/>
                <a:gd name="T58" fmla="*/ 103 w 465"/>
                <a:gd name="T59" fmla="*/ 327 h 432"/>
                <a:gd name="T60" fmla="*/ 150 w 465"/>
                <a:gd name="T61" fmla="*/ 364 h 432"/>
                <a:gd name="T62" fmla="*/ 207 w 465"/>
                <a:gd name="T63" fmla="*/ 393 h 432"/>
                <a:gd name="T64" fmla="*/ 266 w 465"/>
                <a:gd name="T65" fmla="*/ 415 h 432"/>
                <a:gd name="T66" fmla="*/ 325 w 465"/>
                <a:gd name="T67" fmla="*/ 429 h 432"/>
                <a:gd name="T68" fmla="*/ 352 w 465"/>
                <a:gd name="T69" fmla="*/ 432 h 432"/>
                <a:gd name="T70" fmla="*/ 391 w 465"/>
                <a:gd name="T71" fmla="*/ 429 h 432"/>
                <a:gd name="T72" fmla="*/ 416 w 465"/>
                <a:gd name="T73" fmla="*/ 422 h 432"/>
                <a:gd name="T74" fmla="*/ 428 w 465"/>
                <a:gd name="T75" fmla="*/ 415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5" h="432">
                  <a:moveTo>
                    <a:pt x="465" y="321"/>
                  </a:moveTo>
                  <a:lnTo>
                    <a:pt x="465" y="321"/>
                  </a:lnTo>
                  <a:lnTo>
                    <a:pt x="443" y="321"/>
                  </a:lnTo>
                  <a:lnTo>
                    <a:pt x="391" y="321"/>
                  </a:lnTo>
                  <a:lnTo>
                    <a:pt x="357" y="317"/>
                  </a:lnTo>
                  <a:lnTo>
                    <a:pt x="325" y="314"/>
                  </a:lnTo>
                  <a:lnTo>
                    <a:pt x="293" y="309"/>
                  </a:lnTo>
                  <a:lnTo>
                    <a:pt x="280" y="305"/>
                  </a:lnTo>
                  <a:lnTo>
                    <a:pt x="266" y="300"/>
                  </a:lnTo>
                  <a:lnTo>
                    <a:pt x="266" y="300"/>
                  </a:lnTo>
                  <a:lnTo>
                    <a:pt x="246" y="292"/>
                  </a:lnTo>
                  <a:lnTo>
                    <a:pt x="223" y="278"/>
                  </a:lnTo>
                  <a:lnTo>
                    <a:pt x="201" y="263"/>
                  </a:lnTo>
                  <a:lnTo>
                    <a:pt x="179" y="246"/>
                  </a:lnTo>
                  <a:lnTo>
                    <a:pt x="160" y="228"/>
                  </a:lnTo>
                  <a:lnTo>
                    <a:pt x="152" y="218"/>
                  </a:lnTo>
                  <a:lnTo>
                    <a:pt x="145" y="206"/>
                  </a:lnTo>
                  <a:lnTo>
                    <a:pt x="140" y="196"/>
                  </a:lnTo>
                  <a:lnTo>
                    <a:pt x="135" y="185"/>
                  </a:lnTo>
                  <a:lnTo>
                    <a:pt x="133" y="174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5" y="126"/>
                  </a:lnTo>
                  <a:lnTo>
                    <a:pt x="140" y="99"/>
                  </a:lnTo>
                  <a:lnTo>
                    <a:pt x="143" y="77"/>
                  </a:lnTo>
                  <a:lnTo>
                    <a:pt x="143" y="6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45"/>
                  </a:lnTo>
                  <a:lnTo>
                    <a:pt x="135" y="33"/>
                  </a:lnTo>
                  <a:lnTo>
                    <a:pt x="128" y="23"/>
                  </a:lnTo>
                  <a:lnTo>
                    <a:pt x="118" y="13"/>
                  </a:lnTo>
                  <a:lnTo>
                    <a:pt x="105" y="5"/>
                  </a:lnTo>
                  <a:lnTo>
                    <a:pt x="89" y="1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47" y="6"/>
                  </a:lnTo>
                  <a:lnTo>
                    <a:pt x="39" y="13"/>
                  </a:lnTo>
                  <a:lnTo>
                    <a:pt x="32" y="20"/>
                  </a:lnTo>
                  <a:lnTo>
                    <a:pt x="25" y="28"/>
                  </a:lnTo>
                  <a:lnTo>
                    <a:pt x="20" y="38"/>
                  </a:lnTo>
                  <a:lnTo>
                    <a:pt x="15" y="49"/>
                  </a:lnTo>
                  <a:lnTo>
                    <a:pt x="9" y="72"/>
                  </a:lnTo>
                  <a:lnTo>
                    <a:pt x="3" y="96"/>
                  </a:lnTo>
                  <a:lnTo>
                    <a:pt x="2" y="121"/>
                  </a:lnTo>
                  <a:lnTo>
                    <a:pt x="0" y="145"/>
                  </a:lnTo>
                  <a:lnTo>
                    <a:pt x="2" y="165"/>
                  </a:lnTo>
                  <a:lnTo>
                    <a:pt x="2" y="165"/>
                  </a:lnTo>
                  <a:lnTo>
                    <a:pt x="5" y="184"/>
                  </a:lnTo>
                  <a:lnTo>
                    <a:pt x="12" y="202"/>
                  </a:lnTo>
                  <a:lnTo>
                    <a:pt x="20" y="223"/>
                  </a:lnTo>
                  <a:lnTo>
                    <a:pt x="34" y="243"/>
                  </a:lnTo>
                  <a:lnTo>
                    <a:pt x="47" y="265"/>
                  </a:lnTo>
                  <a:lnTo>
                    <a:pt x="64" y="285"/>
                  </a:lnTo>
                  <a:lnTo>
                    <a:pt x="83" y="307"/>
                  </a:lnTo>
                  <a:lnTo>
                    <a:pt x="103" y="327"/>
                  </a:lnTo>
                  <a:lnTo>
                    <a:pt x="103" y="327"/>
                  </a:lnTo>
                  <a:lnTo>
                    <a:pt x="125" y="346"/>
                  </a:lnTo>
                  <a:lnTo>
                    <a:pt x="150" y="364"/>
                  </a:lnTo>
                  <a:lnTo>
                    <a:pt x="177" y="380"/>
                  </a:lnTo>
                  <a:lnTo>
                    <a:pt x="207" y="393"/>
                  </a:lnTo>
                  <a:lnTo>
                    <a:pt x="236" y="407"/>
                  </a:lnTo>
                  <a:lnTo>
                    <a:pt x="266" y="415"/>
                  </a:lnTo>
                  <a:lnTo>
                    <a:pt x="297" y="424"/>
                  </a:lnTo>
                  <a:lnTo>
                    <a:pt x="325" y="429"/>
                  </a:lnTo>
                  <a:lnTo>
                    <a:pt x="325" y="429"/>
                  </a:lnTo>
                  <a:lnTo>
                    <a:pt x="352" y="432"/>
                  </a:lnTo>
                  <a:lnTo>
                    <a:pt x="374" y="432"/>
                  </a:lnTo>
                  <a:lnTo>
                    <a:pt x="391" y="429"/>
                  </a:lnTo>
                  <a:lnTo>
                    <a:pt x="406" y="427"/>
                  </a:lnTo>
                  <a:lnTo>
                    <a:pt x="416" y="422"/>
                  </a:lnTo>
                  <a:lnTo>
                    <a:pt x="423" y="419"/>
                  </a:lnTo>
                  <a:lnTo>
                    <a:pt x="428" y="415"/>
                  </a:lnTo>
                  <a:lnTo>
                    <a:pt x="465" y="32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12">
              <a:extLst>
                <a:ext uri="{FF2B5EF4-FFF2-40B4-BE49-F238E27FC236}">
                  <a16:creationId xmlns:a16="http://schemas.microsoft.com/office/drawing/2014/main" id="{1A51E4D6-E828-49FD-971F-B07F9AA3EA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75" y="3441700"/>
              <a:ext cx="617538" cy="685800"/>
            </a:xfrm>
            <a:custGeom>
              <a:avLst/>
              <a:gdLst>
                <a:gd name="T0" fmla="*/ 389 w 389"/>
                <a:gd name="T1" fmla="*/ 319 h 432"/>
                <a:gd name="T2" fmla="*/ 329 w 389"/>
                <a:gd name="T3" fmla="*/ 314 h 432"/>
                <a:gd name="T4" fmla="*/ 325 w 389"/>
                <a:gd name="T5" fmla="*/ 353 h 432"/>
                <a:gd name="T6" fmla="*/ 325 w 389"/>
                <a:gd name="T7" fmla="*/ 381 h 432"/>
                <a:gd name="T8" fmla="*/ 332 w 389"/>
                <a:gd name="T9" fmla="*/ 403 h 432"/>
                <a:gd name="T10" fmla="*/ 347 w 389"/>
                <a:gd name="T11" fmla="*/ 430 h 432"/>
                <a:gd name="T12" fmla="*/ 378 w 389"/>
                <a:gd name="T13" fmla="*/ 430 h 432"/>
                <a:gd name="T14" fmla="*/ 268 w 389"/>
                <a:gd name="T15" fmla="*/ 300 h 432"/>
                <a:gd name="T16" fmla="*/ 266 w 389"/>
                <a:gd name="T17" fmla="*/ 300 h 432"/>
                <a:gd name="T18" fmla="*/ 228 w 389"/>
                <a:gd name="T19" fmla="*/ 282 h 432"/>
                <a:gd name="T20" fmla="*/ 187 w 389"/>
                <a:gd name="T21" fmla="*/ 253 h 432"/>
                <a:gd name="T22" fmla="*/ 184 w 389"/>
                <a:gd name="T23" fmla="*/ 253 h 432"/>
                <a:gd name="T24" fmla="*/ 164 w 389"/>
                <a:gd name="T25" fmla="*/ 307 h 432"/>
                <a:gd name="T26" fmla="*/ 154 w 389"/>
                <a:gd name="T27" fmla="*/ 321 h 432"/>
                <a:gd name="T28" fmla="*/ 143 w 389"/>
                <a:gd name="T29" fmla="*/ 334 h 432"/>
                <a:gd name="T30" fmla="*/ 135 w 389"/>
                <a:gd name="T31" fmla="*/ 353 h 432"/>
                <a:gd name="T32" fmla="*/ 150 w 389"/>
                <a:gd name="T33" fmla="*/ 364 h 432"/>
                <a:gd name="T34" fmla="*/ 206 w 389"/>
                <a:gd name="T35" fmla="*/ 393 h 432"/>
                <a:gd name="T36" fmla="*/ 212 w 389"/>
                <a:gd name="T37" fmla="*/ 385 h 432"/>
                <a:gd name="T38" fmla="*/ 238 w 389"/>
                <a:gd name="T39" fmla="*/ 351 h 432"/>
                <a:gd name="T40" fmla="*/ 268 w 389"/>
                <a:gd name="T41" fmla="*/ 300 h 432"/>
                <a:gd name="T42" fmla="*/ 154 w 389"/>
                <a:gd name="T43" fmla="*/ 219 h 432"/>
                <a:gd name="T44" fmla="*/ 143 w 389"/>
                <a:gd name="T45" fmla="*/ 206 h 432"/>
                <a:gd name="T46" fmla="*/ 133 w 389"/>
                <a:gd name="T47" fmla="*/ 177 h 432"/>
                <a:gd name="T48" fmla="*/ 132 w 389"/>
                <a:gd name="T49" fmla="*/ 163 h 432"/>
                <a:gd name="T50" fmla="*/ 140 w 389"/>
                <a:gd name="T51" fmla="*/ 99 h 432"/>
                <a:gd name="T52" fmla="*/ 143 w 389"/>
                <a:gd name="T53" fmla="*/ 67 h 432"/>
                <a:gd name="T54" fmla="*/ 143 w 389"/>
                <a:gd name="T55" fmla="*/ 57 h 432"/>
                <a:gd name="T56" fmla="*/ 135 w 389"/>
                <a:gd name="T57" fmla="*/ 33 h 432"/>
                <a:gd name="T58" fmla="*/ 118 w 389"/>
                <a:gd name="T59" fmla="*/ 13 h 432"/>
                <a:gd name="T60" fmla="*/ 89 w 389"/>
                <a:gd name="T61" fmla="*/ 1 h 432"/>
                <a:gd name="T62" fmla="*/ 74 w 389"/>
                <a:gd name="T63" fmla="*/ 0 h 432"/>
                <a:gd name="T64" fmla="*/ 56 w 389"/>
                <a:gd name="T65" fmla="*/ 3 h 432"/>
                <a:gd name="T66" fmla="*/ 47 w 389"/>
                <a:gd name="T67" fmla="*/ 6 h 432"/>
                <a:gd name="T68" fmla="*/ 32 w 389"/>
                <a:gd name="T69" fmla="*/ 20 h 432"/>
                <a:gd name="T70" fmla="*/ 20 w 389"/>
                <a:gd name="T71" fmla="*/ 38 h 432"/>
                <a:gd name="T72" fmla="*/ 9 w 389"/>
                <a:gd name="T73" fmla="*/ 72 h 432"/>
                <a:gd name="T74" fmla="*/ 2 w 389"/>
                <a:gd name="T75" fmla="*/ 121 h 432"/>
                <a:gd name="T76" fmla="*/ 2 w 389"/>
                <a:gd name="T77" fmla="*/ 165 h 432"/>
                <a:gd name="T78" fmla="*/ 3 w 389"/>
                <a:gd name="T79" fmla="*/ 177 h 432"/>
                <a:gd name="T80" fmla="*/ 12 w 389"/>
                <a:gd name="T81" fmla="*/ 202 h 432"/>
                <a:gd name="T82" fmla="*/ 32 w 389"/>
                <a:gd name="T83" fmla="*/ 243 h 432"/>
                <a:gd name="T84" fmla="*/ 52 w 389"/>
                <a:gd name="T85" fmla="*/ 272 h 432"/>
                <a:gd name="T86" fmla="*/ 95 w 389"/>
                <a:gd name="T87" fmla="*/ 263 h 432"/>
                <a:gd name="T88" fmla="*/ 103 w 389"/>
                <a:gd name="T89" fmla="*/ 260 h 432"/>
                <a:gd name="T90" fmla="*/ 140 w 389"/>
                <a:gd name="T91" fmla="*/ 233 h 432"/>
                <a:gd name="T92" fmla="*/ 154 w 389"/>
                <a:gd name="T93" fmla="*/ 219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9" h="432">
                  <a:moveTo>
                    <a:pt x="389" y="319"/>
                  </a:moveTo>
                  <a:lnTo>
                    <a:pt x="389" y="319"/>
                  </a:lnTo>
                  <a:lnTo>
                    <a:pt x="359" y="317"/>
                  </a:lnTo>
                  <a:lnTo>
                    <a:pt x="329" y="314"/>
                  </a:lnTo>
                  <a:lnTo>
                    <a:pt x="329" y="314"/>
                  </a:lnTo>
                  <a:lnTo>
                    <a:pt x="325" y="353"/>
                  </a:lnTo>
                  <a:lnTo>
                    <a:pt x="325" y="381"/>
                  </a:lnTo>
                  <a:lnTo>
                    <a:pt x="325" y="381"/>
                  </a:lnTo>
                  <a:lnTo>
                    <a:pt x="327" y="391"/>
                  </a:lnTo>
                  <a:lnTo>
                    <a:pt x="332" y="403"/>
                  </a:lnTo>
                  <a:lnTo>
                    <a:pt x="347" y="430"/>
                  </a:lnTo>
                  <a:lnTo>
                    <a:pt x="347" y="430"/>
                  </a:lnTo>
                  <a:lnTo>
                    <a:pt x="363" y="432"/>
                  </a:lnTo>
                  <a:lnTo>
                    <a:pt x="378" y="430"/>
                  </a:lnTo>
                  <a:lnTo>
                    <a:pt x="389" y="319"/>
                  </a:lnTo>
                  <a:close/>
                  <a:moveTo>
                    <a:pt x="268" y="300"/>
                  </a:moveTo>
                  <a:lnTo>
                    <a:pt x="266" y="300"/>
                  </a:lnTo>
                  <a:lnTo>
                    <a:pt x="266" y="300"/>
                  </a:lnTo>
                  <a:lnTo>
                    <a:pt x="248" y="292"/>
                  </a:lnTo>
                  <a:lnTo>
                    <a:pt x="228" y="282"/>
                  </a:lnTo>
                  <a:lnTo>
                    <a:pt x="207" y="268"/>
                  </a:lnTo>
                  <a:lnTo>
                    <a:pt x="187" y="253"/>
                  </a:lnTo>
                  <a:lnTo>
                    <a:pt x="184" y="253"/>
                  </a:lnTo>
                  <a:lnTo>
                    <a:pt x="184" y="253"/>
                  </a:lnTo>
                  <a:lnTo>
                    <a:pt x="164" y="307"/>
                  </a:lnTo>
                  <a:lnTo>
                    <a:pt x="164" y="307"/>
                  </a:lnTo>
                  <a:lnTo>
                    <a:pt x="160" y="315"/>
                  </a:lnTo>
                  <a:lnTo>
                    <a:pt x="154" y="321"/>
                  </a:lnTo>
                  <a:lnTo>
                    <a:pt x="148" y="327"/>
                  </a:lnTo>
                  <a:lnTo>
                    <a:pt x="143" y="334"/>
                  </a:lnTo>
                  <a:lnTo>
                    <a:pt x="143" y="334"/>
                  </a:lnTo>
                  <a:lnTo>
                    <a:pt x="135" y="353"/>
                  </a:lnTo>
                  <a:lnTo>
                    <a:pt x="135" y="353"/>
                  </a:lnTo>
                  <a:lnTo>
                    <a:pt x="150" y="364"/>
                  </a:lnTo>
                  <a:lnTo>
                    <a:pt x="169" y="375"/>
                  </a:lnTo>
                  <a:lnTo>
                    <a:pt x="206" y="393"/>
                  </a:lnTo>
                  <a:lnTo>
                    <a:pt x="206" y="393"/>
                  </a:lnTo>
                  <a:lnTo>
                    <a:pt x="212" y="385"/>
                  </a:lnTo>
                  <a:lnTo>
                    <a:pt x="221" y="375"/>
                  </a:lnTo>
                  <a:lnTo>
                    <a:pt x="238" y="351"/>
                  </a:lnTo>
                  <a:lnTo>
                    <a:pt x="255" y="326"/>
                  </a:lnTo>
                  <a:lnTo>
                    <a:pt x="268" y="300"/>
                  </a:lnTo>
                  <a:lnTo>
                    <a:pt x="268" y="300"/>
                  </a:lnTo>
                  <a:close/>
                  <a:moveTo>
                    <a:pt x="154" y="219"/>
                  </a:moveTo>
                  <a:lnTo>
                    <a:pt x="154" y="219"/>
                  </a:lnTo>
                  <a:lnTo>
                    <a:pt x="143" y="206"/>
                  </a:lnTo>
                  <a:lnTo>
                    <a:pt x="137" y="190"/>
                  </a:lnTo>
                  <a:lnTo>
                    <a:pt x="133" y="177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5" y="126"/>
                  </a:lnTo>
                  <a:lnTo>
                    <a:pt x="140" y="99"/>
                  </a:lnTo>
                  <a:lnTo>
                    <a:pt x="143" y="77"/>
                  </a:lnTo>
                  <a:lnTo>
                    <a:pt x="143" y="6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45"/>
                  </a:lnTo>
                  <a:lnTo>
                    <a:pt x="135" y="33"/>
                  </a:lnTo>
                  <a:lnTo>
                    <a:pt x="128" y="23"/>
                  </a:lnTo>
                  <a:lnTo>
                    <a:pt x="118" y="13"/>
                  </a:lnTo>
                  <a:lnTo>
                    <a:pt x="105" y="5"/>
                  </a:lnTo>
                  <a:lnTo>
                    <a:pt x="89" y="1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47" y="6"/>
                  </a:lnTo>
                  <a:lnTo>
                    <a:pt x="39" y="13"/>
                  </a:lnTo>
                  <a:lnTo>
                    <a:pt x="32" y="20"/>
                  </a:lnTo>
                  <a:lnTo>
                    <a:pt x="25" y="28"/>
                  </a:lnTo>
                  <a:lnTo>
                    <a:pt x="20" y="38"/>
                  </a:lnTo>
                  <a:lnTo>
                    <a:pt x="15" y="49"/>
                  </a:lnTo>
                  <a:lnTo>
                    <a:pt x="9" y="72"/>
                  </a:lnTo>
                  <a:lnTo>
                    <a:pt x="3" y="96"/>
                  </a:lnTo>
                  <a:lnTo>
                    <a:pt x="2" y="121"/>
                  </a:lnTo>
                  <a:lnTo>
                    <a:pt x="0" y="145"/>
                  </a:lnTo>
                  <a:lnTo>
                    <a:pt x="2" y="165"/>
                  </a:lnTo>
                  <a:lnTo>
                    <a:pt x="2" y="165"/>
                  </a:lnTo>
                  <a:lnTo>
                    <a:pt x="3" y="177"/>
                  </a:lnTo>
                  <a:lnTo>
                    <a:pt x="7" y="189"/>
                  </a:lnTo>
                  <a:lnTo>
                    <a:pt x="12" y="202"/>
                  </a:lnTo>
                  <a:lnTo>
                    <a:pt x="17" y="216"/>
                  </a:lnTo>
                  <a:lnTo>
                    <a:pt x="32" y="243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83" y="266"/>
                  </a:lnTo>
                  <a:lnTo>
                    <a:pt x="95" y="263"/>
                  </a:lnTo>
                  <a:lnTo>
                    <a:pt x="103" y="260"/>
                  </a:lnTo>
                  <a:lnTo>
                    <a:pt x="103" y="260"/>
                  </a:lnTo>
                  <a:lnTo>
                    <a:pt x="125" y="243"/>
                  </a:lnTo>
                  <a:lnTo>
                    <a:pt x="140" y="233"/>
                  </a:lnTo>
                  <a:lnTo>
                    <a:pt x="154" y="219"/>
                  </a:lnTo>
                  <a:lnTo>
                    <a:pt x="154" y="219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13">
              <a:extLst>
                <a:ext uri="{FF2B5EF4-FFF2-40B4-BE49-F238E27FC236}">
                  <a16:creationId xmlns:a16="http://schemas.microsoft.com/office/drawing/2014/main" id="{8075EEF8-2C2B-48D5-85DB-14DDC513F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8788" y="1789113"/>
              <a:ext cx="1658938" cy="1722438"/>
            </a:xfrm>
            <a:custGeom>
              <a:avLst/>
              <a:gdLst>
                <a:gd name="T0" fmla="*/ 940 w 1045"/>
                <a:gd name="T1" fmla="*/ 829 h 1085"/>
                <a:gd name="T2" fmla="*/ 1035 w 1045"/>
                <a:gd name="T3" fmla="*/ 748 h 1085"/>
                <a:gd name="T4" fmla="*/ 1018 w 1045"/>
                <a:gd name="T5" fmla="*/ 728 h 1085"/>
                <a:gd name="T6" fmla="*/ 977 w 1045"/>
                <a:gd name="T7" fmla="*/ 676 h 1085"/>
                <a:gd name="T8" fmla="*/ 962 w 1045"/>
                <a:gd name="T9" fmla="*/ 759 h 1085"/>
                <a:gd name="T10" fmla="*/ 930 w 1045"/>
                <a:gd name="T11" fmla="*/ 760 h 1085"/>
                <a:gd name="T12" fmla="*/ 870 w 1045"/>
                <a:gd name="T13" fmla="*/ 740 h 1085"/>
                <a:gd name="T14" fmla="*/ 917 w 1045"/>
                <a:gd name="T15" fmla="*/ 699 h 1085"/>
                <a:gd name="T16" fmla="*/ 915 w 1045"/>
                <a:gd name="T17" fmla="*/ 688 h 1085"/>
                <a:gd name="T18" fmla="*/ 827 w 1045"/>
                <a:gd name="T19" fmla="*/ 703 h 1085"/>
                <a:gd name="T20" fmla="*/ 765 w 1045"/>
                <a:gd name="T21" fmla="*/ 706 h 1085"/>
                <a:gd name="T22" fmla="*/ 765 w 1045"/>
                <a:gd name="T23" fmla="*/ 671 h 1085"/>
                <a:gd name="T24" fmla="*/ 789 w 1045"/>
                <a:gd name="T25" fmla="*/ 645 h 1085"/>
                <a:gd name="T26" fmla="*/ 836 w 1045"/>
                <a:gd name="T27" fmla="*/ 573 h 1085"/>
                <a:gd name="T28" fmla="*/ 836 w 1045"/>
                <a:gd name="T29" fmla="*/ 524 h 1085"/>
                <a:gd name="T30" fmla="*/ 829 w 1045"/>
                <a:gd name="T31" fmla="*/ 449 h 1085"/>
                <a:gd name="T32" fmla="*/ 836 w 1045"/>
                <a:gd name="T33" fmla="*/ 402 h 1085"/>
                <a:gd name="T34" fmla="*/ 859 w 1045"/>
                <a:gd name="T35" fmla="*/ 378 h 1085"/>
                <a:gd name="T36" fmla="*/ 880 w 1045"/>
                <a:gd name="T37" fmla="*/ 345 h 1085"/>
                <a:gd name="T38" fmla="*/ 883 w 1045"/>
                <a:gd name="T39" fmla="*/ 294 h 1085"/>
                <a:gd name="T40" fmla="*/ 900 w 1045"/>
                <a:gd name="T41" fmla="*/ 274 h 1085"/>
                <a:gd name="T42" fmla="*/ 896 w 1045"/>
                <a:gd name="T43" fmla="*/ 233 h 1085"/>
                <a:gd name="T44" fmla="*/ 883 w 1045"/>
                <a:gd name="T45" fmla="*/ 181 h 1085"/>
                <a:gd name="T46" fmla="*/ 839 w 1045"/>
                <a:gd name="T47" fmla="*/ 157 h 1085"/>
                <a:gd name="T48" fmla="*/ 777 w 1045"/>
                <a:gd name="T49" fmla="*/ 88 h 1085"/>
                <a:gd name="T50" fmla="*/ 760 w 1045"/>
                <a:gd name="T51" fmla="*/ 39 h 1085"/>
                <a:gd name="T52" fmla="*/ 694 w 1045"/>
                <a:gd name="T53" fmla="*/ 10 h 1085"/>
                <a:gd name="T54" fmla="*/ 672 w 1045"/>
                <a:gd name="T55" fmla="*/ 19 h 1085"/>
                <a:gd name="T56" fmla="*/ 667 w 1045"/>
                <a:gd name="T57" fmla="*/ 127 h 1085"/>
                <a:gd name="T58" fmla="*/ 681 w 1045"/>
                <a:gd name="T59" fmla="*/ 247 h 1085"/>
                <a:gd name="T60" fmla="*/ 714 w 1045"/>
                <a:gd name="T61" fmla="*/ 309 h 1085"/>
                <a:gd name="T62" fmla="*/ 741 w 1045"/>
                <a:gd name="T63" fmla="*/ 375 h 1085"/>
                <a:gd name="T64" fmla="*/ 782 w 1045"/>
                <a:gd name="T65" fmla="*/ 389 h 1085"/>
                <a:gd name="T66" fmla="*/ 809 w 1045"/>
                <a:gd name="T67" fmla="*/ 465 h 1085"/>
                <a:gd name="T68" fmla="*/ 782 w 1045"/>
                <a:gd name="T69" fmla="*/ 517 h 1085"/>
                <a:gd name="T70" fmla="*/ 775 w 1045"/>
                <a:gd name="T71" fmla="*/ 463 h 1085"/>
                <a:gd name="T72" fmla="*/ 757 w 1045"/>
                <a:gd name="T73" fmla="*/ 444 h 1085"/>
                <a:gd name="T74" fmla="*/ 667 w 1045"/>
                <a:gd name="T75" fmla="*/ 422 h 1085"/>
                <a:gd name="T76" fmla="*/ 654 w 1045"/>
                <a:gd name="T77" fmla="*/ 355 h 1085"/>
                <a:gd name="T78" fmla="*/ 610 w 1045"/>
                <a:gd name="T79" fmla="*/ 350 h 1085"/>
                <a:gd name="T80" fmla="*/ 539 w 1045"/>
                <a:gd name="T81" fmla="*/ 331 h 1085"/>
                <a:gd name="T82" fmla="*/ 512 w 1045"/>
                <a:gd name="T83" fmla="*/ 304 h 1085"/>
                <a:gd name="T84" fmla="*/ 448 w 1045"/>
                <a:gd name="T85" fmla="*/ 323 h 1085"/>
                <a:gd name="T86" fmla="*/ 406 w 1045"/>
                <a:gd name="T87" fmla="*/ 311 h 1085"/>
                <a:gd name="T88" fmla="*/ 349 w 1045"/>
                <a:gd name="T89" fmla="*/ 343 h 1085"/>
                <a:gd name="T90" fmla="*/ 175 w 1045"/>
                <a:gd name="T91" fmla="*/ 483 h 1085"/>
                <a:gd name="T92" fmla="*/ 67 w 1045"/>
                <a:gd name="T93" fmla="*/ 612 h 1085"/>
                <a:gd name="T94" fmla="*/ 8 w 1045"/>
                <a:gd name="T95" fmla="*/ 710 h 1085"/>
                <a:gd name="T96" fmla="*/ 12 w 1045"/>
                <a:gd name="T97" fmla="*/ 715 h 1085"/>
                <a:gd name="T98" fmla="*/ 47 w 1045"/>
                <a:gd name="T99" fmla="*/ 774 h 1085"/>
                <a:gd name="T100" fmla="*/ 216 w 1045"/>
                <a:gd name="T101" fmla="*/ 753 h 1085"/>
                <a:gd name="T102" fmla="*/ 350 w 1045"/>
                <a:gd name="T103" fmla="*/ 801 h 1085"/>
                <a:gd name="T104" fmla="*/ 387 w 1045"/>
                <a:gd name="T105" fmla="*/ 824 h 1085"/>
                <a:gd name="T106" fmla="*/ 387 w 1045"/>
                <a:gd name="T107" fmla="*/ 824 h 1085"/>
                <a:gd name="T108" fmla="*/ 425 w 1045"/>
                <a:gd name="T109" fmla="*/ 841 h 1085"/>
                <a:gd name="T110" fmla="*/ 463 w 1045"/>
                <a:gd name="T111" fmla="*/ 1020 h 1085"/>
                <a:gd name="T112" fmla="*/ 497 w 1045"/>
                <a:gd name="T113" fmla="*/ 1057 h 1085"/>
                <a:gd name="T114" fmla="*/ 640 w 1045"/>
                <a:gd name="T115" fmla="*/ 1085 h 1085"/>
                <a:gd name="T116" fmla="*/ 719 w 1045"/>
                <a:gd name="T117" fmla="*/ 1071 h 1085"/>
                <a:gd name="T118" fmla="*/ 765 w 1045"/>
                <a:gd name="T119" fmla="*/ 973 h 1085"/>
                <a:gd name="T120" fmla="*/ 876 w 1045"/>
                <a:gd name="T121" fmla="*/ 862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5" h="1085">
                  <a:moveTo>
                    <a:pt x="876" y="862"/>
                  </a:moveTo>
                  <a:lnTo>
                    <a:pt x="876" y="862"/>
                  </a:lnTo>
                  <a:lnTo>
                    <a:pt x="883" y="860"/>
                  </a:lnTo>
                  <a:lnTo>
                    <a:pt x="891" y="858"/>
                  </a:lnTo>
                  <a:lnTo>
                    <a:pt x="913" y="846"/>
                  </a:lnTo>
                  <a:lnTo>
                    <a:pt x="940" y="829"/>
                  </a:lnTo>
                  <a:lnTo>
                    <a:pt x="969" y="811"/>
                  </a:lnTo>
                  <a:lnTo>
                    <a:pt x="1020" y="774"/>
                  </a:lnTo>
                  <a:lnTo>
                    <a:pt x="1045" y="753"/>
                  </a:lnTo>
                  <a:lnTo>
                    <a:pt x="1045" y="753"/>
                  </a:lnTo>
                  <a:lnTo>
                    <a:pt x="1040" y="750"/>
                  </a:lnTo>
                  <a:lnTo>
                    <a:pt x="1035" y="748"/>
                  </a:lnTo>
                  <a:lnTo>
                    <a:pt x="1031" y="748"/>
                  </a:lnTo>
                  <a:lnTo>
                    <a:pt x="1031" y="747"/>
                  </a:lnTo>
                  <a:lnTo>
                    <a:pt x="1031" y="747"/>
                  </a:lnTo>
                  <a:lnTo>
                    <a:pt x="1031" y="745"/>
                  </a:lnTo>
                  <a:lnTo>
                    <a:pt x="1028" y="740"/>
                  </a:lnTo>
                  <a:lnTo>
                    <a:pt x="1018" y="728"/>
                  </a:lnTo>
                  <a:lnTo>
                    <a:pt x="1004" y="711"/>
                  </a:lnTo>
                  <a:lnTo>
                    <a:pt x="991" y="693"/>
                  </a:lnTo>
                  <a:lnTo>
                    <a:pt x="991" y="693"/>
                  </a:lnTo>
                  <a:lnTo>
                    <a:pt x="979" y="674"/>
                  </a:lnTo>
                  <a:lnTo>
                    <a:pt x="979" y="674"/>
                  </a:lnTo>
                  <a:lnTo>
                    <a:pt x="977" y="676"/>
                  </a:lnTo>
                  <a:lnTo>
                    <a:pt x="977" y="679"/>
                  </a:lnTo>
                  <a:lnTo>
                    <a:pt x="977" y="679"/>
                  </a:lnTo>
                  <a:lnTo>
                    <a:pt x="971" y="711"/>
                  </a:lnTo>
                  <a:lnTo>
                    <a:pt x="964" y="753"/>
                  </a:lnTo>
                  <a:lnTo>
                    <a:pt x="964" y="753"/>
                  </a:lnTo>
                  <a:lnTo>
                    <a:pt x="962" y="759"/>
                  </a:lnTo>
                  <a:lnTo>
                    <a:pt x="959" y="762"/>
                  </a:lnTo>
                  <a:lnTo>
                    <a:pt x="955" y="764"/>
                  </a:lnTo>
                  <a:lnTo>
                    <a:pt x="950" y="764"/>
                  </a:lnTo>
                  <a:lnTo>
                    <a:pt x="940" y="762"/>
                  </a:lnTo>
                  <a:lnTo>
                    <a:pt x="930" y="760"/>
                  </a:lnTo>
                  <a:lnTo>
                    <a:pt x="930" y="760"/>
                  </a:lnTo>
                  <a:lnTo>
                    <a:pt x="917" y="759"/>
                  </a:lnTo>
                  <a:lnTo>
                    <a:pt x="898" y="755"/>
                  </a:lnTo>
                  <a:lnTo>
                    <a:pt x="881" y="748"/>
                  </a:lnTo>
                  <a:lnTo>
                    <a:pt x="875" y="745"/>
                  </a:lnTo>
                  <a:lnTo>
                    <a:pt x="870" y="740"/>
                  </a:lnTo>
                  <a:lnTo>
                    <a:pt x="870" y="740"/>
                  </a:lnTo>
                  <a:lnTo>
                    <a:pt x="868" y="735"/>
                  </a:lnTo>
                  <a:lnTo>
                    <a:pt x="870" y="730"/>
                  </a:lnTo>
                  <a:lnTo>
                    <a:pt x="873" y="725"/>
                  </a:lnTo>
                  <a:lnTo>
                    <a:pt x="880" y="720"/>
                  </a:lnTo>
                  <a:lnTo>
                    <a:pt x="896" y="710"/>
                  </a:lnTo>
                  <a:lnTo>
                    <a:pt x="917" y="699"/>
                  </a:lnTo>
                  <a:lnTo>
                    <a:pt x="917" y="699"/>
                  </a:lnTo>
                  <a:lnTo>
                    <a:pt x="923" y="694"/>
                  </a:lnTo>
                  <a:lnTo>
                    <a:pt x="925" y="693"/>
                  </a:lnTo>
                  <a:lnTo>
                    <a:pt x="925" y="691"/>
                  </a:lnTo>
                  <a:lnTo>
                    <a:pt x="922" y="689"/>
                  </a:lnTo>
                  <a:lnTo>
                    <a:pt x="915" y="688"/>
                  </a:lnTo>
                  <a:lnTo>
                    <a:pt x="893" y="686"/>
                  </a:lnTo>
                  <a:lnTo>
                    <a:pt x="870" y="686"/>
                  </a:lnTo>
                  <a:lnTo>
                    <a:pt x="870" y="686"/>
                  </a:lnTo>
                  <a:lnTo>
                    <a:pt x="858" y="688"/>
                  </a:lnTo>
                  <a:lnTo>
                    <a:pt x="848" y="691"/>
                  </a:lnTo>
                  <a:lnTo>
                    <a:pt x="827" y="703"/>
                  </a:lnTo>
                  <a:lnTo>
                    <a:pt x="817" y="708"/>
                  </a:lnTo>
                  <a:lnTo>
                    <a:pt x="809" y="713"/>
                  </a:lnTo>
                  <a:lnTo>
                    <a:pt x="799" y="715"/>
                  </a:lnTo>
                  <a:lnTo>
                    <a:pt x="789" y="713"/>
                  </a:lnTo>
                  <a:lnTo>
                    <a:pt x="789" y="713"/>
                  </a:lnTo>
                  <a:lnTo>
                    <a:pt x="765" y="706"/>
                  </a:lnTo>
                  <a:lnTo>
                    <a:pt x="760" y="704"/>
                  </a:lnTo>
                  <a:lnTo>
                    <a:pt x="755" y="699"/>
                  </a:lnTo>
                  <a:lnTo>
                    <a:pt x="755" y="699"/>
                  </a:lnTo>
                  <a:lnTo>
                    <a:pt x="753" y="694"/>
                  </a:lnTo>
                  <a:lnTo>
                    <a:pt x="757" y="688"/>
                  </a:lnTo>
                  <a:lnTo>
                    <a:pt x="765" y="671"/>
                  </a:lnTo>
                  <a:lnTo>
                    <a:pt x="775" y="657"/>
                  </a:lnTo>
                  <a:lnTo>
                    <a:pt x="780" y="652"/>
                  </a:lnTo>
                  <a:lnTo>
                    <a:pt x="782" y="652"/>
                  </a:lnTo>
                  <a:lnTo>
                    <a:pt x="782" y="652"/>
                  </a:lnTo>
                  <a:lnTo>
                    <a:pt x="785" y="650"/>
                  </a:lnTo>
                  <a:lnTo>
                    <a:pt x="789" y="645"/>
                  </a:lnTo>
                  <a:lnTo>
                    <a:pt x="804" y="627"/>
                  </a:lnTo>
                  <a:lnTo>
                    <a:pt x="829" y="591"/>
                  </a:lnTo>
                  <a:lnTo>
                    <a:pt x="829" y="591"/>
                  </a:lnTo>
                  <a:lnTo>
                    <a:pt x="832" y="586"/>
                  </a:lnTo>
                  <a:lnTo>
                    <a:pt x="834" y="581"/>
                  </a:lnTo>
                  <a:lnTo>
                    <a:pt x="836" y="573"/>
                  </a:lnTo>
                  <a:lnTo>
                    <a:pt x="834" y="564"/>
                  </a:lnTo>
                  <a:lnTo>
                    <a:pt x="836" y="557"/>
                  </a:lnTo>
                  <a:lnTo>
                    <a:pt x="836" y="557"/>
                  </a:lnTo>
                  <a:lnTo>
                    <a:pt x="837" y="552"/>
                  </a:lnTo>
                  <a:lnTo>
                    <a:pt x="837" y="546"/>
                  </a:lnTo>
                  <a:lnTo>
                    <a:pt x="836" y="524"/>
                  </a:lnTo>
                  <a:lnTo>
                    <a:pt x="836" y="498"/>
                  </a:lnTo>
                  <a:lnTo>
                    <a:pt x="836" y="476"/>
                  </a:lnTo>
                  <a:lnTo>
                    <a:pt x="836" y="476"/>
                  </a:lnTo>
                  <a:lnTo>
                    <a:pt x="836" y="463"/>
                  </a:lnTo>
                  <a:lnTo>
                    <a:pt x="834" y="456"/>
                  </a:lnTo>
                  <a:lnTo>
                    <a:pt x="829" y="449"/>
                  </a:lnTo>
                  <a:lnTo>
                    <a:pt x="829" y="449"/>
                  </a:lnTo>
                  <a:lnTo>
                    <a:pt x="827" y="441"/>
                  </a:lnTo>
                  <a:lnTo>
                    <a:pt x="829" y="427"/>
                  </a:lnTo>
                  <a:lnTo>
                    <a:pt x="832" y="414"/>
                  </a:lnTo>
                  <a:lnTo>
                    <a:pt x="836" y="402"/>
                  </a:lnTo>
                  <a:lnTo>
                    <a:pt x="836" y="402"/>
                  </a:lnTo>
                  <a:lnTo>
                    <a:pt x="839" y="394"/>
                  </a:lnTo>
                  <a:lnTo>
                    <a:pt x="839" y="394"/>
                  </a:lnTo>
                  <a:lnTo>
                    <a:pt x="843" y="389"/>
                  </a:lnTo>
                  <a:lnTo>
                    <a:pt x="843" y="389"/>
                  </a:lnTo>
                  <a:lnTo>
                    <a:pt x="849" y="383"/>
                  </a:lnTo>
                  <a:lnTo>
                    <a:pt x="859" y="378"/>
                  </a:lnTo>
                  <a:lnTo>
                    <a:pt x="870" y="372"/>
                  </a:lnTo>
                  <a:lnTo>
                    <a:pt x="873" y="367"/>
                  </a:lnTo>
                  <a:lnTo>
                    <a:pt x="876" y="362"/>
                  </a:lnTo>
                  <a:lnTo>
                    <a:pt x="876" y="362"/>
                  </a:lnTo>
                  <a:lnTo>
                    <a:pt x="880" y="353"/>
                  </a:lnTo>
                  <a:lnTo>
                    <a:pt x="880" y="345"/>
                  </a:lnTo>
                  <a:lnTo>
                    <a:pt x="881" y="336"/>
                  </a:lnTo>
                  <a:lnTo>
                    <a:pt x="883" y="321"/>
                  </a:lnTo>
                  <a:lnTo>
                    <a:pt x="883" y="321"/>
                  </a:lnTo>
                  <a:lnTo>
                    <a:pt x="885" y="307"/>
                  </a:lnTo>
                  <a:lnTo>
                    <a:pt x="883" y="299"/>
                  </a:lnTo>
                  <a:lnTo>
                    <a:pt x="883" y="294"/>
                  </a:lnTo>
                  <a:lnTo>
                    <a:pt x="883" y="287"/>
                  </a:lnTo>
                  <a:lnTo>
                    <a:pt x="883" y="287"/>
                  </a:lnTo>
                  <a:lnTo>
                    <a:pt x="885" y="282"/>
                  </a:lnTo>
                  <a:lnTo>
                    <a:pt x="888" y="279"/>
                  </a:lnTo>
                  <a:lnTo>
                    <a:pt x="895" y="275"/>
                  </a:lnTo>
                  <a:lnTo>
                    <a:pt x="900" y="274"/>
                  </a:lnTo>
                  <a:lnTo>
                    <a:pt x="903" y="274"/>
                  </a:lnTo>
                  <a:lnTo>
                    <a:pt x="903" y="274"/>
                  </a:lnTo>
                  <a:lnTo>
                    <a:pt x="903" y="272"/>
                  </a:lnTo>
                  <a:lnTo>
                    <a:pt x="903" y="264"/>
                  </a:lnTo>
                  <a:lnTo>
                    <a:pt x="902" y="252"/>
                  </a:lnTo>
                  <a:lnTo>
                    <a:pt x="896" y="233"/>
                  </a:lnTo>
                  <a:lnTo>
                    <a:pt x="896" y="233"/>
                  </a:lnTo>
                  <a:lnTo>
                    <a:pt x="885" y="204"/>
                  </a:lnTo>
                  <a:lnTo>
                    <a:pt x="883" y="194"/>
                  </a:lnTo>
                  <a:lnTo>
                    <a:pt x="883" y="186"/>
                  </a:lnTo>
                  <a:lnTo>
                    <a:pt x="883" y="186"/>
                  </a:lnTo>
                  <a:lnTo>
                    <a:pt x="883" y="181"/>
                  </a:lnTo>
                  <a:lnTo>
                    <a:pt x="880" y="177"/>
                  </a:lnTo>
                  <a:lnTo>
                    <a:pt x="875" y="174"/>
                  </a:lnTo>
                  <a:lnTo>
                    <a:pt x="870" y="172"/>
                  </a:lnTo>
                  <a:lnTo>
                    <a:pt x="849" y="166"/>
                  </a:lnTo>
                  <a:lnTo>
                    <a:pt x="849" y="166"/>
                  </a:lnTo>
                  <a:lnTo>
                    <a:pt x="839" y="157"/>
                  </a:lnTo>
                  <a:lnTo>
                    <a:pt x="822" y="142"/>
                  </a:lnTo>
                  <a:lnTo>
                    <a:pt x="789" y="112"/>
                  </a:lnTo>
                  <a:lnTo>
                    <a:pt x="789" y="112"/>
                  </a:lnTo>
                  <a:lnTo>
                    <a:pt x="784" y="105"/>
                  </a:lnTo>
                  <a:lnTo>
                    <a:pt x="778" y="96"/>
                  </a:lnTo>
                  <a:lnTo>
                    <a:pt x="777" y="88"/>
                  </a:lnTo>
                  <a:lnTo>
                    <a:pt x="773" y="78"/>
                  </a:lnTo>
                  <a:lnTo>
                    <a:pt x="772" y="57"/>
                  </a:lnTo>
                  <a:lnTo>
                    <a:pt x="768" y="44"/>
                  </a:lnTo>
                  <a:lnTo>
                    <a:pt x="768" y="44"/>
                  </a:lnTo>
                  <a:lnTo>
                    <a:pt x="765" y="41"/>
                  </a:lnTo>
                  <a:lnTo>
                    <a:pt x="760" y="39"/>
                  </a:lnTo>
                  <a:lnTo>
                    <a:pt x="743" y="36"/>
                  </a:lnTo>
                  <a:lnTo>
                    <a:pt x="731" y="32"/>
                  </a:lnTo>
                  <a:lnTo>
                    <a:pt x="719" y="29"/>
                  </a:lnTo>
                  <a:lnTo>
                    <a:pt x="708" y="20"/>
                  </a:lnTo>
                  <a:lnTo>
                    <a:pt x="694" y="10"/>
                  </a:lnTo>
                  <a:lnTo>
                    <a:pt x="694" y="10"/>
                  </a:lnTo>
                  <a:lnTo>
                    <a:pt x="684" y="2"/>
                  </a:lnTo>
                  <a:lnTo>
                    <a:pt x="679" y="0"/>
                  </a:lnTo>
                  <a:lnTo>
                    <a:pt x="677" y="2"/>
                  </a:lnTo>
                  <a:lnTo>
                    <a:pt x="676" y="3"/>
                  </a:lnTo>
                  <a:lnTo>
                    <a:pt x="674" y="7"/>
                  </a:lnTo>
                  <a:lnTo>
                    <a:pt x="672" y="19"/>
                  </a:lnTo>
                  <a:lnTo>
                    <a:pt x="674" y="52"/>
                  </a:lnTo>
                  <a:lnTo>
                    <a:pt x="676" y="73"/>
                  </a:lnTo>
                  <a:lnTo>
                    <a:pt x="674" y="91"/>
                  </a:lnTo>
                  <a:lnTo>
                    <a:pt x="674" y="91"/>
                  </a:lnTo>
                  <a:lnTo>
                    <a:pt x="671" y="110"/>
                  </a:lnTo>
                  <a:lnTo>
                    <a:pt x="667" y="127"/>
                  </a:lnTo>
                  <a:lnTo>
                    <a:pt x="659" y="157"/>
                  </a:lnTo>
                  <a:lnTo>
                    <a:pt x="650" y="177"/>
                  </a:lnTo>
                  <a:lnTo>
                    <a:pt x="647" y="186"/>
                  </a:lnTo>
                  <a:lnTo>
                    <a:pt x="647" y="186"/>
                  </a:lnTo>
                  <a:lnTo>
                    <a:pt x="662" y="213"/>
                  </a:lnTo>
                  <a:lnTo>
                    <a:pt x="681" y="247"/>
                  </a:lnTo>
                  <a:lnTo>
                    <a:pt x="681" y="247"/>
                  </a:lnTo>
                  <a:lnTo>
                    <a:pt x="689" y="262"/>
                  </a:lnTo>
                  <a:lnTo>
                    <a:pt x="701" y="280"/>
                  </a:lnTo>
                  <a:lnTo>
                    <a:pt x="701" y="280"/>
                  </a:lnTo>
                  <a:lnTo>
                    <a:pt x="708" y="292"/>
                  </a:lnTo>
                  <a:lnTo>
                    <a:pt x="714" y="309"/>
                  </a:lnTo>
                  <a:lnTo>
                    <a:pt x="721" y="328"/>
                  </a:lnTo>
                  <a:lnTo>
                    <a:pt x="721" y="328"/>
                  </a:lnTo>
                  <a:lnTo>
                    <a:pt x="728" y="348"/>
                  </a:lnTo>
                  <a:lnTo>
                    <a:pt x="735" y="363"/>
                  </a:lnTo>
                  <a:lnTo>
                    <a:pt x="741" y="375"/>
                  </a:lnTo>
                  <a:lnTo>
                    <a:pt x="741" y="375"/>
                  </a:lnTo>
                  <a:lnTo>
                    <a:pt x="745" y="378"/>
                  </a:lnTo>
                  <a:lnTo>
                    <a:pt x="752" y="380"/>
                  </a:lnTo>
                  <a:lnTo>
                    <a:pt x="763" y="383"/>
                  </a:lnTo>
                  <a:lnTo>
                    <a:pt x="775" y="387"/>
                  </a:lnTo>
                  <a:lnTo>
                    <a:pt x="782" y="389"/>
                  </a:lnTo>
                  <a:lnTo>
                    <a:pt x="782" y="389"/>
                  </a:lnTo>
                  <a:lnTo>
                    <a:pt x="792" y="400"/>
                  </a:lnTo>
                  <a:lnTo>
                    <a:pt x="799" y="411"/>
                  </a:lnTo>
                  <a:lnTo>
                    <a:pt x="800" y="417"/>
                  </a:lnTo>
                  <a:lnTo>
                    <a:pt x="802" y="422"/>
                  </a:lnTo>
                  <a:lnTo>
                    <a:pt x="802" y="422"/>
                  </a:lnTo>
                  <a:lnTo>
                    <a:pt x="809" y="465"/>
                  </a:lnTo>
                  <a:lnTo>
                    <a:pt x="816" y="497"/>
                  </a:lnTo>
                  <a:lnTo>
                    <a:pt x="816" y="497"/>
                  </a:lnTo>
                  <a:lnTo>
                    <a:pt x="802" y="507"/>
                  </a:lnTo>
                  <a:lnTo>
                    <a:pt x="790" y="514"/>
                  </a:lnTo>
                  <a:lnTo>
                    <a:pt x="782" y="517"/>
                  </a:lnTo>
                  <a:lnTo>
                    <a:pt x="782" y="517"/>
                  </a:lnTo>
                  <a:lnTo>
                    <a:pt x="778" y="515"/>
                  </a:lnTo>
                  <a:lnTo>
                    <a:pt x="778" y="512"/>
                  </a:lnTo>
                  <a:lnTo>
                    <a:pt x="777" y="497"/>
                  </a:lnTo>
                  <a:lnTo>
                    <a:pt x="777" y="480"/>
                  </a:lnTo>
                  <a:lnTo>
                    <a:pt x="775" y="463"/>
                  </a:lnTo>
                  <a:lnTo>
                    <a:pt x="775" y="463"/>
                  </a:lnTo>
                  <a:lnTo>
                    <a:pt x="773" y="456"/>
                  </a:lnTo>
                  <a:lnTo>
                    <a:pt x="772" y="453"/>
                  </a:lnTo>
                  <a:lnTo>
                    <a:pt x="768" y="449"/>
                  </a:lnTo>
                  <a:lnTo>
                    <a:pt x="765" y="448"/>
                  </a:lnTo>
                  <a:lnTo>
                    <a:pt x="758" y="446"/>
                  </a:lnTo>
                  <a:lnTo>
                    <a:pt x="757" y="444"/>
                  </a:lnTo>
                  <a:lnTo>
                    <a:pt x="755" y="443"/>
                  </a:lnTo>
                  <a:lnTo>
                    <a:pt x="755" y="443"/>
                  </a:lnTo>
                  <a:lnTo>
                    <a:pt x="750" y="439"/>
                  </a:lnTo>
                  <a:lnTo>
                    <a:pt x="741" y="438"/>
                  </a:lnTo>
                  <a:lnTo>
                    <a:pt x="714" y="431"/>
                  </a:lnTo>
                  <a:lnTo>
                    <a:pt x="667" y="422"/>
                  </a:lnTo>
                  <a:lnTo>
                    <a:pt x="667" y="422"/>
                  </a:lnTo>
                  <a:lnTo>
                    <a:pt x="664" y="419"/>
                  </a:lnTo>
                  <a:lnTo>
                    <a:pt x="660" y="412"/>
                  </a:lnTo>
                  <a:lnTo>
                    <a:pt x="657" y="392"/>
                  </a:lnTo>
                  <a:lnTo>
                    <a:pt x="655" y="370"/>
                  </a:lnTo>
                  <a:lnTo>
                    <a:pt x="654" y="355"/>
                  </a:lnTo>
                  <a:lnTo>
                    <a:pt x="654" y="355"/>
                  </a:lnTo>
                  <a:lnTo>
                    <a:pt x="652" y="353"/>
                  </a:lnTo>
                  <a:lnTo>
                    <a:pt x="649" y="351"/>
                  </a:lnTo>
                  <a:lnTo>
                    <a:pt x="639" y="350"/>
                  </a:lnTo>
                  <a:lnTo>
                    <a:pt x="625" y="348"/>
                  </a:lnTo>
                  <a:lnTo>
                    <a:pt x="610" y="350"/>
                  </a:lnTo>
                  <a:lnTo>
                    <a:pt x="559" y="355"/>
                  </a:lnTo>
                  <a:lnTo>
                    <a:pt x="559" y="355"/>
                  </a:lnTo>
                  <a:lnTo>
                    <a:pt x="556" y="355"/>
                  </a:lnTo>
                  <a:lnTo>
                    <a:pt x="551" y="351"/>
                  </a:lnTo>
                  <a:lnTo>
                    <a:pt x="546" y="343"/>
                  </a:lnTo>
                  <a:lnTo>
                    <a:pt x="539" y="331"/>
                  </a:lnTo>
                  <a:lnTo>
                    <a:pt x="532" y="314"/>
                  </a:lnTo>
                  <a:lnTo>
                    <a:pt x="532" y="314"/>
                  </a:lnTo>
                  <a:lnTo>
                    <a:pt x="531" y="311"/>
                  </a:lnTo>
                  <a:lnTo>
                    <a:pt x="527" y="307"/>
                  </a:lnTo>
                  <a:lnTo>
                    <a:pt x="521" y="304"/>
                  </a:lnTo>
                  <a:lnTo>
                    <a:pt x="512" y="304"/>
                  </a:lnTo>
                  <a:lnTo>
                    <a:pt x="504" y="307"/>
                  </a:lnTo>
                  <a:lnTo>
                    <a:pt x="482" y="314"/>
                  </a:lnTo>
                  <a:lnTo>
                    <a:pt x="470" y="318"/>
                  </a:lnTo>
                  <a:lnTo>
                    <a:pt x="458" y="321"/>
                  </a:lnTo>
                  <a:lnTo>
                    <a:pt x="458" y="321"/>
                  </a:lnTo>
                  <a:lnTo>
                    <a:pt x="448" y="323"/>
                  </a:lnTo>
                  <a:lnTo>
                    <a:pt x="438" y="323"/>
                  </a:lnTo>
                  <a:lnTo>
                    <a:pt x="428" y="321"/>
                  </a:lnTo>
                  <a:lnTo>
                    <a:pt x="421" y="319"/>
                  </a:lnTo>
                  <a:lnTo>
                    <a:pt x="414" y="318"/>
                  </a:lnTo>
                  <a:lnTo>
                    <a:pt x="409" y="314"/>
                  </a:lnTo>
                  <a:lnTo>
                    <a:pt x="406" y="311"/>
                  </a:lnTo>
                  <a:lnTo>
                    <a:pt x="404" y="307"/>
                  </a:lnTo>
                  <a:lnTo>
                    <a:pt x="404" y="307"/>
                  </a:lnTo>
                  <a:lnTo>
                    <a:pt x="403" y="307"/>
                  </a:lnTo>
                  <a:lnTo>
                    <a:pt x="399" y="307"/>
                  </a:lnTo>
                  <a:lnTo>
                    <a:pt x="386" y="316"/>
                  </a:lnTo>
                  <a:lnTo>
                    <a:pt x="349" y="343"/>
                  </a:lnTo>
                  <a:lnTo>
                    <a:pt x="307" y="377"/>
                  </a:lnTo>
                  <a:lnTo>
                    <a:pt x="276" y="402"/>
                  </a:lnTo>
                  <a:lnTo>
                    <a:pt x="276" y="402"/>
                  </a:lnTo>
                  <a:lnTo>
                    <a:pt x="216" y="449"/>
                  </a:lnTo>
                  <a:lnTo>
                    <a:pt x="187" y="473"/>
                  </a:lnTo>
                  <a:lnTo>
                    <a:pt x="175" y="483"/>
                  </a:lnTo>
                  <a:lnTo>
                    <a:pt x="175" y="483"/>
                  </a:lnTo>
                  <a:lnTo>
                    <a:pt x="167" y="497"/>
                  </a:lnTo>
                  <a:lnTo>
                    <a:pt x="141" y="530"/>
                  </a:lnTo>
                  <a:lnTo>
                    <a:pt x="106" y="573"/>
                  </a:lnTo>
                  <a:lnTo>
                    <a:pt x="86" y="593"/>
                  </a:lnTo>
                  <a:lnTo>
                    <a:pt x="67" y="612"/>
                  </a:lnTo>
                  <a:lnTo>
                    <a:pt x="67" y="612"/>
                  </a:lnTo>
                  <a:lnTo>
                    <a:pt x="57" y="622"/>
                  </a:lnTo>
                  <a:lnTo>
                    <a:pt x="47" y="634"/>
                  </a:lnTo>
                  <a:lnTo>
                    <a:pt x="32" y="657"/>
                  </a:lnTo>
                  <a:lnTo>
                    <a:pt x="18" y="684"/>
                  </a:lnTo>
                  <a:lnTo>
                    <a:pt x="8" y="710"/>
                  </a:lnTo>
                  <a:lnTo>
                    <a:pt x="8" y="710"/>
                  </a:lnTo>
                  <a:lnTo>
                    <a:pt x="13" y="711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2" y="715"/>
                  </a:lnTo>
                  <a:lnTo>
                    <a:pt x="8" y="718"/>
                  </a:lnTo>
                  <a:lnTo>
                    <a:pt x="5" y="726"/>
                  </a:lnTo>
                  <a:lnTo>
                    <a:pt x="0" y="740"/>
                  </a:lnTo>
                  <a:lnTo>
                    <a:pt x="33" y="733"/>
                  </a:lnTo>
                  <a:lnTo>
                    <a:pt x="6" y="787"/>
                  </a:lnTo>
                  <a:lnTo>
                    <a:pt x="47" y="774"/>
                  </a:lnTo>
                  <a:lnTo>
                    <a:pt x="20" y="807"/>
                  </a:lnTo>
                  <a:lnTo>
                    <a:pt x="94" y="780"/>
                  </a:lnTo>
                  <a:lnTo>
                    <a:pt x="87" y="821"/>
                  </a:lnTo>
                  <a:lnTo>
                    <a:pt x="155" y="787"/>
                  </a:lnTo>
                  <a:lnTo>
                    <a:pt x="148" y="828"/>
                  </a:lnTo>
                  <a:lnTo>
                    <a:pt x="216" y="753"/>
                  </a:lnTo>
                  <a:lnTo>
                    <a:pt x="202" y="794"/>
                  </a:lnTo>
                  <a:lnTo>
                    <a:pt x="283" y="726"/>
                  </a:lnTo>
                  <a:lnTo>
                    <a:pt x="269" y="794"/>
                  </a:lnTo>
                  <a:lnTo>
                    <a:pt x="330" y="774"/>
                  </a:lnTo>
                  <a:lnTo>
                    <a:pt x="323" y="814"/>
                  </a:lnTo>
                  <a:lnTo>
                    <a:pt x="350" y="801"/>
                  </a:lnTo>
                  <a:lnTo>
                    <a:pt x="350" y="841"/>
                  </a:lnTo>
                  <a:lnTo>
                    <a:pt x="350" y="841"/>
                  </a:lnTo>
                  <a:lnTo>
                    <a:pt x="366" y="835"/>
                  </a:lnTo>
                  <a:lnTo>
                    <a:pt x="379" y="829"/>
                  </a:lnTo>
                  <a:lnTo>
                    <a:pt x="387" y="824"/>
                  </a:lnTo>
                  <a:lnTo>
                    <a:pt x="387" y="824"/>
                  </a:lnTo>
                  <a:lnTo>
                    <a:pt x="389" y="821"/>
                  </a:lnTo>
                  <a:lnTo>
                    <a:pt x="391" y="821"/>
                  </a:lnTo>
                  <a:lnTo>
                    <a:pt x="391" y="821"/>
                  </a:lnTo>
                  <a:lnTo>
                    <a:pt x="391" y="823"/>
                  </a:lnTo>
                  <a:lnTo>
                    <a:pt x="387" y="824"/>
                  </a:lnTo>
                  <a:lnTo>
                    <a:pt x="387" y="824"/>
                  </a:lnTo>
                  <a:lnTo>
                    <a:pt x="384" y="843"/>
                  </a:lnTo>
                  <a:lnTo>
                    <a:pt x="382" y="851"/>
                  </a:lnTo>
                  <a:lnTo>
                    <a:pt x="384" y="855"/>
                  </a:lnTo>
                  <a:lnTo>
                    <a:pt x="384" y="855"/>
                  </a:lnTo>
                  <a:lnTo>
                    <a:pt x="384" y="855"/>
                  </a:lnTo>
                  <a:lnTo>
                    <a:pt x="425" y="841"/>
                  </a:lnTo>
                  <a:lnTo>
                    <a:pt x="425" y="841"/>
                  </a:lnTo>
                  <a:lnTo>
                    <a:pt x="430" y="868"/>
                  </a:lnTo>
                  <a:lnTo>
                    <a:pt x="440" y="929"/>
                  </a:lnTo>
                  <a:lnTo>
                    <a:pt x="446" y="963"/>
                  </a:lnTo>
                  <a:lnTo>
                    <a:pt x="455" y="995"/>
                  </a:lnTo>
                  <a:lnTo>
                    <a:pt x="463" y="1020"/>
                  </a:lnTo>
                  <a:lnTo>
                    <a:pt x="468" y="1030"/>
                  </a:lnTo>
                  <a:lnTo>
                    <a:pt x="472" y="1037"/>
                  </a:lnTo>
                  <a:lnTo>
                    <a:pt x="472" y="1037"/>
                  </a:lnTo>
                  <a:lnTo>
                    <a:pt x="477" y="1042"/>
                  </a:lnTo>
                  <a:lnTo>
                    <a:pt x="482" y="1047"/>
                  </a:lnTo>
                  <a:lnTo>
                    <a:pt x="497" y="1057"/>
                  </a:lnTo>
                  <a:lnTo>
                    <a:pt x="517" y="1066"/>
                  </a:lnTo>
                  <a:lnTo>
                    <a:pt x="539" y="1073"/>
                  </a:lnTo>
                  <a:lnTo>
                    <a:pt x="563" y="1079"/>
                  </a:lnTo>
                  <a:lnTo>
                    <a:pt x="588" y="1083"/>
                  </a:lnTo>
                  <a:lnTo>
                    <a:pt x="615" y="1085"/>
                  </a:lnTo>
                  <a:lnTo>
                    <a:pt x="640" y="1085"/>
                  </a:lnTo>
                  <a:lnTo>
                    <a:pt x="640" y="1085"/>
                  </a:lnTo>
                  <a:lnTo>
                    <a:pt x="681" y="1083"/>
                  </a:lnTo>
                  <a:lnTo>
                    <a:pt x="694" y="1081"/>
                  </a:lnTo>
                  <a:lnTo>
                    <a:pt x="704" y="1079"/>
                  </a:lnTo>
                  <a:lnTo>
                    <a:pt x="713" y="1076"/>
                  </a:lnTo>
                  <a:lnTo>
                    <a:pt x="719" y="1071"/>
                  </a:lnTo>
                  <a:lnTo>
                    <a:pt x="726" y="1063"/>
                  </a:lnTo>
                  <a:lnTo>
                    <a:pt x="735" y="1051"/>
                  </a:lnTo>
                  <a:lnTo>
                    <a:pt x="735" y="1051"/>
                  </a:lnTo>
                  <a:lnTo>
                    <a:pt x="745" y="1032"/>
                  </a:lnTo>
                  <a:lnTo>
                    <a:pt x="755" y="1005"/>
                  </a:lnTo>
                  <a:lnTo>
                    <a:pt x="765" y="973"/>
                  </a:lnTo>
                  <a:lnTo>
                    <a:pt x="773" y="939"/>
                  </a:lnTo>
                  <a:lnTo>
                    <a:pt x="789" y="880"/>
                  </a:lnTo>
                  <a:lnTo>
                    <a:pt x="795" y="855"/>
                  </a:lnTo>
                  <a:lnTo>
                    <a:pt x="795" y="855"/>
                  </a:lnTo>
                  <a:lnTo>
                    <a:pt x="826" y="858"/>
                  </a:lnTo>
                  <a:lnTo>
                    <a:pt x="876" y="862"/>
                  </a:lnTo>
                  <a:lnTo>
                    <a:pt x="876" y="86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14">
              <a:extLst>
                <a:ext uri="{FF2B5EF4-FFF2-40B4-BE49-F238E27FC236}">
                  <a16:creationId xmlns:a16="http://schemas.microsoft.com/office/drawing/2014/main" id="{F8947456-38B3-4517-B70B-B1D84E3A9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2000" y="2835275"/>
              <a:ext cx="128588" cy="128588"/>
            </a:xfrm>
            <a:custGeom>
              <a:avLst/>
              <a:gdLst>
                <a:gd name="T0" fmla="*/ 7 w 81"/>
                <a:gd name="T1" fmla="*/ 0 h 81"/>
                <a:gd name="T2" fmla="*/ 7 w 81"/>
                <a:gd name="T3" fmla="*/ 0 h 81"/>
                <a:gd name="T4" fmla="*/ 2 w 81"/>
                <a:gd name="T5" fmla="*/ 29 h 81"/>
                <a:gd name="T6" fmla="*/ 0 w 81"/>
                <a:gd name="T7" fmla="*/ 49 h 81"/>
                <a:gd name="T8" fmla="*/ 0 w 81"/>
                <a:gd name="T9" fmla="*/ 57 h 81"/>
                <a:gd name="T10" fmla="*/ 0 w 81"/>
                <a:gd name="T11" fmla="*/ 61 h 81"/>
                <a:gd name="T12" fmla="*/ 0 w 81"/>
                <a:gd name="T13" fmla="*/ 61 h 81"/>
                <a:gd name="T14" fmla="*/ 7 w 81"/>
                <a:gd name="T15" fmla="*/ 66 h 81"/>
                <a:gd name="T16" fmla="*/ 18 w 81"/>
                <a:gd name="T17" fmla="*/ 72 h 81"/>
                <a:gd name="T18" fmla="*/ 30 w 81"/>
                <a:gd name="T19" fmla="*/ 78 h 81"/>
                <a:gd name="T20" fmla="*/ 40 w 81"/>
                <a:gd name="T21" fmla="*/ 81 h 81"/>
                <a:gd name="T22" fmla="*/ 40 w 81"/>
                <a:gd name="T23" fmla="*/ 81 h 81"/>
                <a:gd name="T24" fmla="*/ 45 w 81"/>
                <a:gd name="T25" fmla="*/ 79 h 81"/>
                <a:gd name="T26" fmla="*/ 52 w 81"/>
                <a:gd name="T27" fmla="*/ 76 h 81"/>
                <a:gd name="T28" fmla="*/ 67 w 81"/>
                <a:gd name="T29" fmla="*/ 64 h 81"/>
                <a:gd name="T30" fmla="*/ 74 w 81"/>
                <a:gd name="T31" fmla="*/ 57 h 81"/>
                <a:gd name="T32" fmla="*/ 79 w 81"/>
                <a:gd name="T33" fmla="*/ 51 h 81"/>
                <a:gd name="T34" fmla="*/ 81 w 81"/>
                <a:gd name="T35" fmla="*/ 44 h 81"/>
                <a:gd name="T36" fmla="*/ 81 w 81"/>
                <a:gd name="T37" fmla="*/ 42 h 81"/>
                <a:gd name="T38" fmla="*/ 81 w 81"/>
                <a:gd name="T39" fmla="*/ 40 h 81"/>
                <a:gd name="T40" fmla="*/ 81 w 81"/>
                <a:gd name="T41" fmla="*/ 40 h 81"/>
                <a:gd name="T42" fmla="*/ 76 w 81"/>
                <a:gd name="T43" fmla="*/ 35 h 81"/>
                <a:gd name="T44" fmla="*/ 69 w 81"/>
                <a:gd name="T45" fmla="*/ 34 h 81"/>
                <a:gd name="T46" fmla="*/ 54 w 81"/>
                <a:gd name="T47" fmla="*/ 27 h 81"/>
                <a:gd name="T48" fmla="*/ 54 w 81"/>
                <a:gd name="T49" fmla="*/ 27 h 81"/>
                <a:gd name="T50" fmla="*/ 37 w 81"/>
                <a:gd name="T51" fmla="*/ 20 h 81"/>
                <a:gd name="T52" fmla="*/ 30 w 81"/>
                <a:gd name="T53" fmla="*/ 17 h 81"/>
                <a:gd name="T54" fmla="*/ 27 w 81"/>
                <a:gd name="T55" fmla="*/ 13 h 81"/>
                <a:gd name="T56" fmla="*/ 27 w 81"/>
                <a:gd name="T57" fmla="*/ 13 h 81"/>
                <a:gd name="T58" fmla="*/ 23 w 81"/>
                <a:gd name="T59" fmla="*/ 10 h 81"/>
                <a:gd name="T60" fmla="*/ 17 w 81"/>
                <a:gd name="T61" fmla="*/ 5 h 81"/>
                <a:gd name="T62" fmla="*/ 7 w 81"/>
                <a:gd name="T63" fmla="*/ 0 h 81"/>
                <a:gd name="T64" fmla="*/ 7 w 81"/>
                <a:gd name="T6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1" h="81">
                  <a:moveTo>
                    <a:pt x="7" y="0"/>
                  </a:moveTo>
                  <a:lnTo>
                    <a:pt x="7" y="0"/>
                  </a:lnTo>
                  <a:lnTo>
                    <a:pt x="2" y="29"/>
                  </a:lnTo>
                  <a:lnTo>
                    <a:pt x="0" y="49"/>
                  </a:lnTo>
                  <a:lnTo>
                    <a:pt x="0" y="57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7" y="66"/>
                  </a:lnTo>
                  <a:lnTo>
                    <a:pt x="18" y="72"/>
                  </a:lnTo>
                  <a:lnTo>
                    <a:pt x="30" y="78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5" y="79"/>
                  </a:lnTo>
                  <a:lnTo>
                    <a:pt x="52" y="76"/>
                  </a:lnTo>
                  <a:lnTo>
                    <a:pt x="67" y="64"/>
                  </a:lnTo>
                  <a:lnTo>
                    <a:pt x="74" y="57"/>
                  </a:lnTo>
                  <a:lnTo>
                    <a:pt x="79" y="51"/>
                  </a:lnTo>
                  <a:lnTo>
                    <a:pt x="81" y="44"/>
                  </a:lnTo>
                  <a:lnTo>
                    <a:pt x="81" y="42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76" y="35"/>
                  </a:lnTo>
                  <a:lnTo>
                    <a:pt x="69" y="34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37" y="20"/>
                  </a:lnTo>
                  <a:lnTo>
                    <a:pt x="30" y="17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3" y="10"/>
                  </a:lnTo>
                  <a:lnTo>
                    <a:pt x="17" y="5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15">
              <a:extLst>
                <a:ext uri="{FF2B5EF4-FFF2-40B4-BE49-F238E27FC236}">
                  <a16:creationId xmlns:a16="http://schemas.microsoft.com/office/drawing/2014/main" id="{257F332A-456D-42C3-940C-5731A9205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088" y="2909888"/>
              <a:ext cx="512763" cy="525463"/>
            </a:xfrm>
            <a:custGeom>
              <a:avLst/>
              <a:gdLst>
                <a:gd name="T0" fmla="*/ 269 w 323"/>
                <a:gd name="T1" fmla="*/ 0 h 331"/>
                <a:gd name="T2" fmla="*/ 259 w 323"/>
                <a:gd name="T3" fmla="*/ 19 h 331"/>
                <a:gd name="T4" fmla="*/ 247 w 323"/>
                <a:gd name="T5" fmla="*/ 34 h 331"/>
                <a:gd name="T6" fmla="*/ 229 w 323"/>
                <a:gd name="T7" fmla="*/ 47 h 331"/>
                <a:gd name="T8" fmla="*/ 224 w 323"/>
                <a:gd name="T9" fmla="*/ 49 h 331"/>
                <a:gd name="T10" fmla="*/ 202 w 323"/>
                <a:gd name="T11" fmla="*/ 51 h 331"/>
                <a:gd name="T12" fmla="*/ 172 w 323"/>
                <a:gd name="T13" fmla="*/ 46 h 331"/>
                <a:gd name="T14" fmla="*/ 135 w 323"/>
                <a:gd name="T15" fmla="*/ 34 h 331"/>
                <a:gd name="T16" fmla="*/ 136 w 323"/>
                <a:gd name="T17" fmla="*/ 31 h 331"/>
                <a:gd name="T18" fmla="*/ 135 w 323"/>
                <a:gd name="T19" fmla="*/ 24 h 331"/>
                <a:gd name="T20" fmla="*/ 124 w 323"/>
                <a:gd name="T21" fmla="*/ 24 h 331"/>
                <a:gd name="T22" fmla="*/ 101 w 323"/>
                <a:gd name="T23" fmla="*/ 34 h 331"/>
                <a:gd name="T24" fmla="*/ 71 w 323"/>
                <a:gd name="T25" fmla="*/ 51 h 331"/>
                <a:gd name="T26" fmla="*/ 33 w 323"/>
                <a:gd name="T27" fmla="*/ 69 h 331"/>
                <a:gd name="T28" fmla="*/ 18 w 323"/>
                <a:gd name="T29" fmla="*/ 81 h 331"/>
                <a:gd name="T30" fmla="*/ 13 w 323"/>
                <a:gd name="T31" fmla="*/ 88 h 331"/>
                <a:gd name="T32" fmla="*/ 8 w 323"/>
                <a:gd name="T33" fmla="*/ 96 h 331"/>
                <a:gd name="T34" fmla="*/ 1 w 323"/>
                <a:gd name="T35" fmla="*/ 101 h 331"/>
                <a:gd name="T36" fmla="*/ 0 w 323"/>
                <a:gd name="T37" fmla="*/ 115 h 331"/>
                <a:gd name="T38" fmla="*/ 1 w 323"/>
                <a:gd name="T39" fmla="*/ 135 h 331"/>
                <a:gd name="T40" fmla="*/ 12 w 323"/>
                <a:gd name="T41" fmla="*/ 186 h 331"/>
                <a:gd name="T42" fmla="*/ 13 w 323"/>
                <a:gd name="T43" fmla="*/ 203 h 331"/>
                <a:gd name="T44" fmla="*/ 15 w 323"/>
                <a:gd name="T45" fmla="*/ 265 h 331"/>
                <a:gd name="T46" fmla="*/ 20 w 323"/>
                <a:gd name="T47" fmla="*/ 284 h 331"/>
                <a:gd name="T48" fmla="*/ 27 w 323"/>
                <a:gd name="T49" fmla="*/ 297 h 331"/>
                <a:gd name="T50" fmla="*/ 37 w 323"/>
                <a:gd name="T51" fmla="*/ 313 h 331"/>
                <a:gd name="T52" fmla="*/ 47 w 323"/>
                <a:gd name="T53" fmla="*/ 318 h 331"/>
                <a:gd name="T54" fmla="*/ 54 w 323"/>
                <a:gd name="T55" fmla="*/ 318 h 331"/>
                <a:gd name="T56" fmla="*/ 65 w 323"/>
                <a:gd name="T57" fmla="*/ 314 h 331"/>
                <a:gd name="T58" fmla="*/ 76 w 323"/>
                <a:gd name="T59" fmla="*/ 308 h 331"/>
                <a:gd name="T60" fmla="*/ 82 w 323"/>
                <a:gd name="T61" fmla="*/ 308 h 331"/>
                <a:gd name="T62" fmla="*/ 87 w 323"/>
                <a:gd name="T63" fmla="*/ 311 h 331"/>
                <a:gd name="T64" fmla="*/ 104 w 323"/>
                <a:gd name="T65" fmla="*/ 323 h 331"/>
                <a:gd name="T66" fmla="*/ 128 w 323"/>
                <a:gd name="T67" fmla="*/ 324 h 331"/>
                <a:gd name="T68" fmla="*/ 141 w 323"/>
                <a:gd name="T69" fmla="*/ 323 h 331"/>
                <a:gd name="T70" fmla="*/ 156 w 323"/>
                <a:gd name="T71" fmla="*/ 321 h 331"/>
                <a:gd name="T72" fmla="*/ 162 w 323"/>
                <a:gd name="T73" fmla="*/ 324 h 331"/>
                <a:gd name="T74" fmla="*/ 170 w 323"/>
                <a:gd name="T75" fmla="*/ 330 h 331"/>
                <a:gd name="T76" fmla="*/ 175 w 323"/>
                <a:gd name="T77" fmla="*/ 331 h 331"/>
                <a:gd name="T78" fmla="*/ 182 w 323"/>
                <a:gd name="T79" fmla="*/ 328 h 331"/>
                <a:gd name="T80" fmla="*/ 195 w 323"/>
                <a:gd name="T81" fmla="*/ 324 h 331"/>
                <a:gd name="T82" fmla="*/ 207 w 323"/>
                <a:gd name="T83" fmla="*/ 324 h 331"/>
                <a:gd name="T84" fmla="*/ 209 w 323"/>
                <a:gd name="T85" fmla="*/ 324 h 331"/>
                <a:gd name="T86" fmla="*/ 215 w 323"/>
                <a:gd name="T87" fmla="*/ 323 h 331"/>
                <a:gd name="T88" fmla="*/ 231 w 323"/>
                <a:gd name="T89" fmla="*/ 318 h 331"/>
                <a:gd name="T90" fmla="*/ 239 w 323"/>
                <a:gd name="T91" fmla="*/ 309 h 331"/>
                <a:gd name="T92" fmla="*/ 242 w 323"/>
                <a:gd name="T93" fmla="*/ 304 h 331"/>
                <a:gd name="T94" fmla="*/ 268 w 323"/>
                <a:gd name="T95" fmla="*/ 221 h 331"/>
                <a:gd name="T96" fmla="*/ 276 w 323"/>
                <a:gd name="T97" fmla="*/ 203 h 331"/>
                <a:gd name="T98" fmla="*/ 318 w 323"/>
                <a:gd name="T99" fmla="*/ 140 h 331"/>
                <a:gd name="T100" fmla="*/ 323 w 323"/>
                <a:gd name="T101" fmla="*/ 129 h 331"/>
                <a:gd name="T102" fmla="*/ 310 w 323"/>
                <a:gd name="T103" fmla="*/ 107 h 331"/>
                <a:gd name="T104" fmla="*/ 290 w 323"/>
                <a:gd name="T105" fmla="*/ 81 h 331"/>
                <a:gd name="T106" fmla="*/ 285 w 323"/>
                <a:gd name="T107" fmla="*/ 74 h 331"/>
                <a:gd name="T108" fmla="*/ 274 w 323"/>
                <a:gd name="T109" fmla="*/ 37 h 331"/>
                <a:gd name="T110" fmla="*/ 269 w 323"/>
                <a:gd name="T111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3" h="331">
                  <a:moveTo>
                    <a:pt x="269" y="0"/>
                  </a:moveTo>
                  <a:lnTo>
                    <a:pt x="269" y="0"/>
                  </a:lnTo>
                  <a:lnTo>
                    <a:pt x="268" y="5"/>
                  </a:lnTo>
                  <a:lnTo>
                    <a:pt x="259" y="19"/>
                  </a:lnTo>
                  <a:lnTo>
                    <a:pt x="254" y="27"/>
                  </a:lnTo>
                  <a:lnTo>
                    <a:pt x="247" y="34"/>
                  </a:lnTo>
                  <a:lnTo>
                    <a:pt x="239" y="41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24" y="49"/>
                  </a:lnTo>
                  <a:lnTo>
                    <a:pt x="217" y="51"/>
                  </a:lnTo>
                  <a:lnTo>
                    <a:pt x="202" y="51"/>
                  </a:lnTo>
                  <a:lnTo>
                    <a:pt x="187" y="49"/>
                  </a:lnTo>
                  <a:lnTo>
                    <a:pt x="172" y="46"/>
                  </a:lnTo>
                  <a:lnTo>
                    <a:pt x="145" y="37"/>
                  </a:lnTo>
                  <a:lnTo>
                    <a:pt x="135" y="34"/>
                  </a:lnTo>
                  <a:lnTo>
                    <a:pt x="135" y="34"/>
                  </a:lnTo>
                  <a:lnTo>
                    <a:pt x="136" y="31"/>
                  </a:lnTo>
                  <a:lnTo>
                    <a:pt x="136" y="27"/>
                  </a:lnTo>
                  <a:lnTo>
                    <a:pt x="135" y="24"/>
                  </a:lnTo>
                  <a:lnTo>
                    <a:pt x="131" y="22"/>
                  </a:lnTo>
                  <a:lnTo>
                    <a:pt x="124" y="24"/>
                  </a:lnTo>
                  <a:lnTo>
                    <a:pt x="114" y="27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71" y="51"/>
                  </a:lnTo>
                  <a:lnTo>
                    <a:pt x="44" y="63"/>
                  </a:lnTo>
                  <a:lnTo>
                    <a:pt x="33" y="69"/>
                  </a:lnTo>
                  <a:lnTo>
                    <a:pt x="25" y="74"/>
                  </a:lnTo>
                  <a:lnTo>
                    <a:pt x="18" y="81"/>
                  </a:lnTo>
                  <a:lnTo>
                    <a:pt x="13" y="88"/>
                  </a:lnTo>
                  <a:lnTo>
                    <a:pt x="13" y="88"/>
                  </a:lnTo>
                  <a:lnTo>
                    <a:pt x="10" y="93"/>
                  </a:lnTo>
                  <a:lnTo>
                    <a:pt x="8" y="96"/>
                  </a:lnTo>
                  <a:lnTo>
                    <a:pt x="3" y="100"/>
                  </a:lnTo>
                  <a:lnTo>
                    <a:pt x="1" y="101"/>
                  </a:lnTo>
                  <a:lnTo>
                    <a:pt x="1" y="105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1" y="135"/>
                  </a:lnTo>
                  <a:lnTo>
                    <a:pt x="6" y="161"/>
                  </a:lnTo>
                  <a:lnTo>
                    <a:pt x="12" y="186"/>
                  </a:lnTo>
                  <a:lnTo>
                    <a:pt x="13" y="203"/>
                  </a:lnTo>
                  <a:lnTo>
                    <a:pt x="13" y="203"/>
                  </a:lnTo>
                  <a:lnTo>
                    <a:pt x="13" y="242"/>
                  </a:lnTo>
                  <a:lnTo>
                    <a:pt x="15" y="265"/>
                  </a:lnTo>
                  <a:lnTo>
                    <a:pt x="17" y="275"/>
                  </a:lnTo>
                  <a:lnTo>
                    <a:pt x="20" y="284"/>
                  </a:lnTo>
                  <a:lnTo>
                    <a:pt x="20" y="284"/>
                  </a:lnTo>
                  <a:lnTo>
                    <a:pt x="27" y="297"/>
                  </a:lnTo>
                  <a:lnTo>
                    <a:pt x="33" y="308"/>
                  </a:lnTo>
                  <a:lnTo>
                    <a:pt x="37" y="313"/>
                  </a:lnTo>
                  <a:lnTo>
                    <a:pt x="42" y="316"/>
                  </a:lnTo>
                  <a:lnTo>
                    <a:pt x="47" y="318"/>
                  </a:lnTo>
                  <a:lnTo>
                    <a:pt x="54" y="318"/>
                  </a:lnTo>
                  <a:lnTo>
                    <a:pt x="54" y="318"/>
                  </a:lnTo>
                  <a:lnTo>
                    <a:pt x="60" y="316"/>
                  </a:lnTo>
                  <a:lnTo>
                    <a:pt x="65" y="314"/>
                  </a:lnTo>
                  <a:lnTo>
                    <a:pt x="74" y="309"/>
                  </a:lnTo>
                  <a:lnTo>
                    <a:pt x="76" y="308"/>
                  </a:lnTo>
                  <a:lnTo>
                    <a:pt x="79" y="308"/>
                  </a:lnTo>
                  <a:lnTo>
                    <a:pt x="82" y="308"/>
                  </a:lnTo>
                  <a:lnTo>
                    <a:pt x="87" y="311"/>
                  </a:lnTo>
                  <a:lnTo>
                    <a:pt x="87" y="311"/>
                  </a:lnTo>
                  <a:lnTo>
                    <a:pt x="96" y="318"/>
                  </a:lnTo>
                  <a:lnTo>
                    <a:pt x="104" y="323"/>
                  </a:lnTo>
                  <a:lnTo>
                    <a:pt x="114" y="324"/>
                  </a:lnTo>
                  <a:lnTo>
                    <a:pt x="128" y="324"/>
                  </a:lnTo>
                  <a:lnTo>
                    <a:pt x="128" y="324"/>
                  </a:lnTo>
                  <a:lnTo>
                    <a:pt x="141" y="323"/>
                  </a:lnTo>
                  <a:lnTo>
                    <a:pt x="150" y="321"/>
                  </a:lnTo>
                  <a:lnTo>
                    <a:pt x="156" y="321"/>
                  </a:lnTo>
                  <a:lnTo>
                    <a:pt x="162" y="324"/>
                  </a:lnTo>
                  <a:lnTo>
                    <a:pt x="162" y="324"/>
                  </a:lnTo>
                  <a:lnTo>
                    <a:pt x="167" y="328"/>
                  </a:lnTo>
                  <a:lnTo>
                    <a:pt x="170" y="330"/>
                  </a:lnTo>
                  <a:lnTo>
                    <a:pt x="175" y="331"/>
                  </a:lnTo>
                  <a:lnTo>
                    <a:pt x="175" y="331"/>
                  </a:lnTo>
                  <a:lnTo>
                    <a:pt x="178" y="330"/>
                  </a:lnTo>
                  <a:lnTo>
                    <a:pt x="182" y="328"/>
                  </a:lnTo>
                  <a:lnTo>
                    <a:pt x="187" y="326"/>
                  </a:lnTo>
                  <a:lnTo>
                    <a:pt x="195" y="324"/>
                  </a:lnTo>
                  <a:lnTo>
                    <a:pt x="195" y="324"/>
                  </a:lnTo>
                  <a:lnTo>
                    <a:pt x="207" y="324"/>
                  </a:lnTo>
                  <a:lnTo>
                    <a:pt x="207" y="324"/>
                  </a:lnTo>
                  <a:lnTo>
                    <a:pt x="209" y="324"/>
                  </a:lnTo>
                  <a:lnTo>
                    <a:pt x="209" y="324"/>
                  </a:lnTo>
                  <a:lnTo>
                    <a:pt x="215" y="323"/>
                  </a:lnTo>
                  <a:lnTo>
                    <a:pt x="226" y="319"/>
                  </a:lnTo>
                  <a:lnTo>
                    <a:pt x="231" y="318"/>
                  </a:lnTo>
                  <a:lnTo>
                    <a:pt x="236" y="314"/>
                  </a:lnTo>
                  <a:lnTo>
                    <a:pt x="239" y="309"/>
                  </a:lnTo>
                  <a:lnTo>
                    <a:pt x="242" y="304"/>
                  </a:lnTo>
                  <a:lnTo>
                    <a:pt x="242" y="304"/>
                  </a:lnTo>
                  <a:lnTo>
                    <a:pt x="258" y="252"/>
                  </a:lnTo>
                  <a:lnTo>
                    <a:pt x="268" y="221"/>
                  </a:lnTo>
                  <a:lnTo>
                    <a:pt x="276" y="203"/>
                  </a:lnTo>
                  <a:lnTo>
                    <a:pt x="276" y="203"/>
                  </a:lnTo>
                  <a:lnTo>
                    <a:pt x="305" y="162"/>
                  </a:lnTo>
                  <a:lnTo>
                    <a:pt x="318" y="140"/>
                  </a:lnTo>
                  <a:lnTo>
                    <a:pt x="323" y="132"/>
                  </a:lnTo>
                  <a:lnTo>
                    <a:pt x="323" y="129"/>
                  </a:lnTo>
                  <a:lnTo>
                    <a:pt x="323" y="129"/>
                  </a:lnTo>
                  <a:lnTo>
                    <a:pt x="310" y="107"/>
                  </a:lnTo>
                  <a:lnTo>
                    <a:pt x="300" y="93"/>
                  </a:lnTo>
                  <a:lnTo>
                    <a:pt x="290" y="81"/>
                  </a:lnTo>
                  <a:lnTo>
                    <a:pt x="290" y="81"/>
                  </a:lnTo>
                  <a:lnTo>
                    <a:pt x="285" y="74"/>
                  </a:lnTo>
                  <a:lnTo>
                    <a:pt x="281" y="64"/>
                  </a:lnTo>
                  <a:lnTo>
                    <a:pt x="274" y="37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16">
              <a:extLst>
                <a:ext uri="{FF2B5EF4-FFF2-40B4-BE49-F238E27FC236}">
                  <a16:creationId xmlns:a16="http://schemas.microsoft.com/office/drawing/2014/main" id="{3665CFAA-CE80-45E3-9D7A-792E2F5EB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5863" y="2921000"/>
              <a:ext cx="568325" cy="782638"/>
            </a:xfrm>
            <a:custGeom>
              <a:avLst/>
              <a:gdLst>
                <a:gd name="T0" fmla="*/ 297 w 358"/>
                <a:gd name="T1" fmla="*/ 0 h 493"/>
                <a:gd name="T2" fmla="*/ 135 w 358"/>
                <a:gd name="T3" fmla="*/ 40 h 493"/>
                <a:gd name="T4" fmla="*/ 223 w 358"/>
                <a:gd name="T5" fmla="*/ 34 h 493"/>
                <a:gd name="T6" fmla="*/ 0 w 358"/>
                <a:gd name="T7" fmla="*/ 115 h 493"/>
                <a:gd name="T8" fmla="*/ 277 w 358"/>
                <a:gd name="T9" fmla="*/ 40 h 493"/>
                <a:gd name="T10" fmla="*/ 68 w 358"/>
                <a:gd name="T11" fmla="*/ 162 h 493"/>
                <a:gd name="T12" fmla="*/ 283 w 358"/>
                <a:gd name="T13" fmla="*/ 61 h 493"/>
                <a:gd name="T14" fmla="*/ 81 w 358"/>
                <a:gd name="T15" fmla="*/ 284 h 493"/>
                <a:gd name="T16" fmla="*/ 297 w 358"/>
                <a:gd name="T17" fmla="*/ 81 h 493"/>
                <a:gd name="T18" fmla="*/ 54 w 358"/>
                <a:gd name="T19" fmla="*/ 459 h 493"/>
                <a:gd name="T20" fmla="*/ 310 w 358"/>
                <a:gd name="T21" fmla="*/ 88 h 493"/>
                <a:gd name="T22" fmla="*/ 155 w 358"/>
                <a:gd name="T23" fmla="*/ 493 h 493"/>
                <a:gd name="T24" fmla="*/ 331 w 358"/>
                <a:gd name="T25" fmla="*/ 88 h 493"/>
                <a:gd name="T26" fmla="*/ 304 w 358"/>
                <a:gd name="T27" fmla="*/ 426 h 493"/>
                <a:gd name="T28" fmla="*/ 358 w 358"/>
                <a:gd name="T29" fmla="*/ 74 h 493"/>
                <a:gd name="T30" fmla="*/ 297 w 358"/>
                <a:gd name="T31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8" h="493">
                  <a:moveTo>
                    <a:pt x="297" y="0"/>
                  </a:moveTo>
                  <a:lnTo>
                    <a:pt x="135" y="40"/>
                  </a:lnTo>
                  <a:lnTo>
                    <a:pt x="223" y="34"/>
                  </a:lnTo>
                  <a:lnTo>
                    <a:pt x="0" y="115"/>
                  </a:lnTo>
                  <a:lnTo>
                    <a:pt x="277" y="40"/>
                  </a:lnTo>
                  <a:lnTo>
                    <a:pt x="68" y="162"/>
                  </a:lnTo>
                  <a:lnTo>
                    <a:pt x="283" y="61"/>
                  </a:lnTo>
                  <a:lnTo>
                    <a:pt x="81" y="284"/>
                  </a:lnTo>
                  <a:lnTo>
                    <a:pt x="297" y="81"/>
                  </a:lnTo>
                  <a:lnTo>
                    <a:pt x="54" y="459"/>
                  </a:lnTo>
                  <a:lnTo>
                    <a:pt x="310" y="88"/>
                  </a:lnTo>
                  <a:lnTo>
                    <a:pt x="155" y="493"/>
                  </a:lnTo>
                  <a:lnTo>
                    <a:pt x="331" y="88"/>
                  </a:lnTo>
                  <a:lnTo>
                    <a:pt x="304" y="426"/>
                  </a:lnTo>
                  <a:lnTo>
                    <a:pt x="358" y="74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17">
              <a:extLst>
                <a:ext uri="{FF2B5EF4-FFF2-40B4-BE49-F238E27FC236}">
                  <a16:creationId xmlns:a16="http://schemas.microsoft.com/office/drawing/2014/main" id="{28505E59-A1C3-4794-9F11-DFFFA6A96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5863" y="2921000"/>
              <a:ext cx="568325" cy="782638"/>
            </a:xfrm>
            <a:custGeom>
              <a:avLst/>
              <a:gdLst>
                <a:gd name="T0" fmla="*/ 297 w 358"/>
                <a:gd name="T1" fmla="*/ 0 h 493"/>
                <a:gd name="T2" fmla="*/ 135 w 358"/>
                <a:gd name="T3" fmla="*/ 40 h 493"/>
                <a:gd name="T4" fmla="*/ 223 w 358"/>
                <a:gd name="T5" fmla="*/ 34 h 493"/>
                <a:gd name="T6" fmla="*/ 0 w 358"/>
                <a:gd name="T7" fmla="*/ 115 h 493"/>
                <a:gd name="T8" fmla="*/ 277 w 358"/>
                <a:gd name="T9" fmla="*/ 40 h 493"/>
                <a:gd name="T10" fmla="*/ 68 w 358"/>
                <a:gd name="T11" fmla="*/ 162 h 493"/>
                <a:gd name="T12" fmla="*/ 283 w 358"/>
                <a:gd name="T13" fmla="*/ 61 h 493"/>
                <a:gd name="T14" fmla="*/ 81 w 358"/>
                <a:gd name="T15" fmla="*/ 284 h 493"/>
                <a:gd name="T16" fmla="*/ 297 w 358"/>
                <a:gd name="T17" fmla="*/ 81 h 493"/>
                <a:gd name="T18" fmla="*/ 54 w 358"/>
                <a:gd name="T19" fmla="*/ 459 h 493"/>
                <a:gd name="T20" fmla="*/ 310 w 358"/>
                <a:gd name="T21" fmla="*/ 88 h 493"/>
                <a:gd name="T22" fmla="*/ 155 w 358"/>
                <a:gd name="T23" fmla="*/ 493 h 493"/>
                <a:gd name="T24" fmla="*/ 331 w 358"/>
                <a:gd name="T25" fmla="*/ 88 h 493"/>
                <a:gd name="T26" fmla="*/ 304 w 358"/>
                <a:gd name="T27" fmla="*/ 426 h 493"/>
                <a:gd name="T28" fmla="*/ 358 w 358"/>
                <a:gd name="T29" fmla="*/ 74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8" h="493">
                  <a:moveTo>
                    <a:pt x="297" y="0"/>
                  </a:moveTo>
                  <a:lnTo>
                    <a:pt x="135" y="40"/>
                  </a:lnTo>
                  <a:lnTo>
                    <a:pt x="223" y="34"/>
                  </a:lnTo>
                  <a:lnTo>
                    <a:pt x="0" y="115"/>
                  </a:lnTo>
                  <a:lnTo>
                    <a:pt x="277" y="40"/>
                  </a:lnTo>
                  <a:lnTo>
                    <a:pt x="68" y="162"/>
                  </a:lnTo>
                  <a:lnTo>
                    <a:pt x="283" y="61"/>
                  </a:lnTo>
                  <a:lnTo>
                    <a:pt x="81" y="284"/>
                  </a:lnTo>
                  <a:lnTo>
                    <a:pt x="297" y="81"/>
                  </a:lnTo>
                  <a:lnTo>
                    <a:pt x="54" y="459"/>
                  </a:lnTo>
                  <a:lnTo>
                    <a:pt x="310" y="88"/>
                  </a:lnTo>
                  <a:lnTo>
                    <a:pt x="155" y="493"/>
                  </a:lnTo>
                  <a:lnTo>
                    <a:pt x="331" y="88"/>
                  </a:lnTo>
                  <a:lnTo>
                    <a:pt x="304" y="426"/>
                  </a:lnTo>
                  <a:lnTo>
                    <a:pt x="358" y="74"/>
                  </a:lnTo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18">
              <a:extLst>
                <a:ext uri="{FF2B5EF4-FFF2-40B4-BE49-F238E27FC236}">
                  <a16:creationId xmlns:a16="http://schemas.microsoft.com/office/drawing/2014/main" id="{A4681828-5F39-469B-8530-7253D0F3F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463" y="2309813"/>
              <a:ext cx="246063" cy="622300"/>
            </a:xfrm>
            <a:custGeom>
              <a:avLst/>
              <a:gdLst>
                <a:gd name="T0" fmla="*/ 155 w 155"/>
                <a:gd name="T1" fmla="*/ 0 h 392"/>
                <a:gd name="T2" fmla="*/ 61 w 155"/>
                <a:gd name="T3" fmla="*/ 67 h 392"/>
                <a:gd name="T4" fmla="*/ 115 w 155"/>
                <a:gd name="T5" fmla="*/ 54 h 392"/>
                <a:gd name="T6" fmla="*/ 54 w 155"/>
                <a:gd name="T7" fmla="*/ 108 h 392"/>
                <a:gd name="T8" fmla="*/ 108 w 155"/>
                <a:gd name="T9" fmla="*/ 101 h 392"/>
                <a:gd name="T10" fmla="*/ 0 w 155"/>
                <a:gd name="T11" fmla="*/ 169 h 392"/>
                <a:gd name="T12" fmla="*/ 81 w 155"/>
                <a:gd name="T13" fmla="*/ 142 h 392"/>
                <a:gd name="T14" fmla="*/ 20 w 155"/>
                <a:gd name="T15" fmla="*/ 182 h 392"/>
                <a:gd name="T16" fmla="*/ 108 w 155"/>
                <a:gd name="T17" fmla="*/ 162 h 392"/>
                <a:gd name="T18" fmla="*/ 108 w 155"/>
                <a:gd name="T19" fmla="*/ 162 h 392"/>
                <a:gd name="T20" fmla="*/ 61 w 155"/>
                <a:gd name="T21" fmla="*/ 187 h 392"/>
                <a:gd name="T22" fmla="*/ 20 w 155"/>
                <a:gd name="T23" fmla="*/ 209 h 392"/>
                <a:gd name="T24" fmla="*/ 20 w 155"/>
                <a:gd name="T25" fmla="*/ 209 h 392"/>
                <a:gd name="T26" fmla="*/ 30 w 155"/>
                <a:gd name="T27" fmla="*/ 208 h 392"/>
                <a:gd name="T28" fmla="*/ 47 w 155"/>
                <a:gd name="T29" fmla="*/ 206 h 392"/>
                <a:gd name="T30" fmla="*/ 61 w 155"/>
                <a:gd name="T31" fmla="*/ 204 h 392"/>
                <a:gd name="T32" fmla="*/ 66 w 155"/>
                <a:gd name="T33" fmla="*/ 204 h 392"/>
                <a:gd name="T34" fmla="*/ 67 w 155"/>
                <a:gd name="T35" fmla="*/ 202 h 392"/>
                <a:gd name="T36" fmla="*/ 67 w 155"/>
                <a:gd name="T37" fmla="*/ 202 h 392"/>
                <a:gd name="T38" fmla="*/ 57 w 155"/>
                <a:gd name="T39" fmla="*/ 208 h 392"/>
                <a:gd name="T40" fmla="*/ 34 w 155"/>
                <a:gd name="T41" fmla="*/ 221 h 392"/>
                <a:gd name="T42" fmla="*/ 0 w 155"/>
                <a:gd name="T43" fmla="*/ 243 h 392"/>
                <a:gd name="T44" fmla="*/ 61 w 155"/>
                <a:gd name="T45" fmla="*/ 223 h 392"/>
                <a:gd name="T46" fmla="*/ 14 w 155"/>
                <a:gd name="T47" fmla="*/ 297 h 392"/>
                <a:gd name="T48" fmla="*/ 88 w 155"/>
                <a:gd name="T49" fmla="*/ 250 h 392"/>
                <a:gd name="T50" fmla="*/ 67 w 155"/>
                <a:gd name="T51" fmla="*/ 317 h 392"/>
                <a:gd name="T52" fmla="*/ 108 w 155"/>
                <a:gd name="T53" fmla="*/ 290 h 392"/>
                <a:gd name="T54" fmla="*/ 81 w 155"/>
                <a:gd name="T55" fmla="*/ 358 h 392"/>
                <a:gd name="T56" fmla="*/ 108 w 155"/>
                <a:gd name="T57" fmla="*/ 324 h 392"/>
                <a:gd name="T58" fmla="*/ 101 w 155"/>
                <a:gd name="T59" fmla="*/ 371 h 392"/>
                <a:gd name="T60" fmla="*/ 128 w 155"/>
                <a:gd name="T61" fmla="*/ 344 h 392"/>
                <a:gd name="T62" fmla="*/ 121 w 155"/>
                <a:gd name="T63" fmla="*/ 392 h 392"/>
                <a:gd name="T64" fmla="*/ 155 w 155"/>
                <a:gd name="T65" fmla="*/ 365 h 392"/>
                <a:gd name="T66" fmla="*/ 155 w 155"/>
                <a:gd name="T67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5" h="392">
                  <a:moveTo>
                    <a:pt x="155" y="0"/>
                  </a:moveTo>
                  <a:lnTo>
                    <a:pt x="61" y="67"/>
                  </a:lnTo>
                  <a:lnTo>
                    <a:pt x="115" y="54"/>
                  </a:lnTo>
                  <a:lnTo>
                    <a:pt x="54" y="108"/>
                  </a:lnTo>
                  <a:lnTo>
                    <a:pt x="108" y="101"/>
                  </a:lnTo>
                  <a:lnTo>
                    <a:pt x="0" y="169"/>
                  </a:lnTo>
                  <a:lnTo>
                    <a:pt x="81" y="142"/>
                  </a:lnTo>
                  <a:lnTo>
                    <a:pt x="20" y="182"/>
                  </a:lnTo>
                  <a:lnTo>
                    <a:pt x="108" y="162"/>
                  </a:lnTo>
                  <a:lnTo>
                    <a:pt x="108" y="162"/>
                  </a:lnTo>
                  <a:lnTo>
                    <a:pt x="61" y="187"/>
                  </a:lnTo>
                  <a:lnTo>
                    <a:pt x="20" y="209"/>
                  </a:lnTo>
                  <a:lnTo>
                    <a:pt x="20" y="209"/>
                  </a:lnTo>
                  <a:lnTo>
                    <a:pt x="30" y="208"/>
                  </a:lnTo>
                  <a:lnTo>
                    <a:pt x="47" y="206"/>
                  </a:lnTo>
                  <a:lnTo>
                    <a:pt x="61" y="204"/>
                  </a:lnTo>
                  <a:lnTo>
                    <a:pt x="66" y="204"/>
                  </a:lnTo>
                  <a:lnTo>
                    <a:pt x="67" y="202"/>
                  </a:lnTo>
                  <a:lnTo>
                    <a:pt x="67" y="202"/>
                  </a:lnTo>
                  <a:lnTo>
                    <a:pt x="57" y="208"/>
                  </a:lnTo>
                  <a:lnTo>
                    <a:pt x="34" y="221"/>
                  </a:lnTo>
                  <a:lnTo>
                    <a:pt x="0" y="243"/>
                  </a:lnTo>
                  <a:lnTo>
                    <a:pt x="61" y="223"/>
                  </a:lnTo>
                  <a:lnTo>
                    <a:pt x="14" y="297"/>
                  </a:lnTo>
                  <a:lnTo>
                    <a:pt x="88" y="250"/>
                  </a:lnTo>
                  <a:lnTo>
                    <a:pt x="67" y="317"/>
                  </a:lnTo>
                  <a:lnTo>
                    <a:pt x="108" y="290"/>
                  </a:lnTo>
                  <a:lnTo>
                    <a:pt x="81" y="358"/>
                  </a:lnTo>
                  <a:lnTo>
                    <a:pt x="108" y="324"/>
                  </a:lnTo>
                  <a:lnTo>
                    <a:pt x="101" y="371"/>
                  </a:lnTo>
                  <a:lnTo>
                    <a:pt x="128" y="344"/>
                  </a:lnTo>
                  <a:lnTo>
                    <a:pt x="121" y="392"/>
                  </a:lnTo>
                  <a:lnTo>
                    <a:pt x="155" y="365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Freeform 19">
              <a:extLst>
                <a:ext uri="{FF2B5EF4-FFF2-40B4-BE49-F238E27FC236}">
                  <a16:creationId xmlns:a16="http://schemas.microsoft.com/office/drawing/2014/main" id="{01365EA5-008B-485C-8055-5DE4187E2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463" y="2309813"/>
              <a:ext cx="246063" cy="622300"/>
            </a:xfrm>
            <a:custGeom>
              <a:avLst/>
              <a:gdLst>
                <a:gd name="T0" fmla="*/ 155 w 155"/>
                <a:gd name="T1" fmla="*/ 0 h 392"/>
                <a:gd name="T2" fmla="*/ 61 w 155"/>
                <a:gd name="T3" fmla="*/ 67 h 392"/>
                <a:gd name="T4" fmla="*/ 115 w 155"/>
                <a:gd name="T5" fmla="*/ 54 h 392"/>
                <a:gd name="T6" fmla="*/ 54 w 155"/>
                <a:gd name="T7" fmla="*/ 108 h 392"/>
                <a:gd name="T8" fmla="*/ 108 w 155"/>
                <a:gd name="T9" fmla="*/ 101 h 392"/>
                <a:gd name="T10" fmla="*/ 0 w 155"/>
                <a:gd name="T11" fmla="*/ 169 h 392"/>
                <a:gd name="T12" fmla="*/ 81 w 155"/>
                <a:gd name="T13" fmla="*/ 142 h 392"/>
                <a:gd name="T14" fmla="*/ 20 w 155"/>
                <a:gd name="T15" fmla="*/ 182 h 392"/>
                <a:gd name="T16" fmla="*/ 108 w 155"/>
                <a:gd name="T17" fmla="*/ 162 h 392"/>
                <a:gd name="T18" fmla="*/ 108 w 155"/>
                <a:gd name="T19" fmla="*/ 162 h 392"/>
                <a:gd name="T20" fmla="*/ 61 w 155"/>
                <a:gd name="T21" fmla="*/ 187 h 392"/>
                <a:gd name="T22" fmla="*/ 20 w 155"/>
                <a:gd name="T23" fmla="*/ 209 h 392"/>
                <a:gd name="T24" fmla="*/ 20 w 155"/>
                <a:gd name="T25" fmla="*/ 209 h 392"/>
                <a:gd name="T26" fmla="*/ 30 w 155"/>
                <a:gd name="T27" fmla="*/ 208 h 392"/>
                <a:gd name="T28" fmla="*/ 47 w 155"/>
                <a:gd name="T29" fmla="*/ 206 h 392"/>
                <a:gd name="T30" fmla="*/ 61 w 155"/>
                <a:gd name="T31" fmla="*/ 204 h 392"/>
                <a:gd name="T32" fmla="*/ 66 w 155"/>
                <a:gd name="T33" fmla="*/ 204 h 392"/>
                <a:gd name="T34" fmla="*/ 67 w 155"/>
                <a:gd name="T35" fmla="*/ 202 h 392"/>
                <a:gd name="T36" fmla="*/ 67 w 155"/>
                <a:gd name="T37" fmla="*/ 202 h 392"/>
                <a:gd name="T38" fmla="*/ 57 w 155"/>
                <a:gd name="T39" fmla="*/ 208 h 392"/>
                <a:gd name="T40" fmla="*/ 34 w 155"/>
                <a:gd name="T41" fmla="*/ 221 h 392"/>
                <a:gd name="T42" fmla="*/ 0 w 155"/>
                <a:gd name="T43" fmla="*/ 243 h 392"/>
                <a:gd name="T44" fmla="*/ 61 w 155"/>
                <a:gd name="T45" fmla="*/ 223 h 392"/>
                <a:gd name="T46" fmla="*/ 14 w 155"/>
                <a:gd name="T47" fmla="*/ 297 h 392"/>
                <a:gd name="T48" fmla="*/ 88 w 155"/>
                <a:gd name="T49" fmla="*/ 250 h 392"/>
                <a:gd name="T50" fmla="*/ 67 w 155"/>
                <a:gd name="T51" fmla="*/ 317 h 392"/>
                <a:gd name="T52" fmla="*/ 108 w 155"/>
                <a:gd name="T53" fmla="*/ 290 h 392"/>
                <a:gd name="T54" fmla="*/ 81 w 155"/>
                <a:gd name="T55" fmla="*/ 358 h 392"/>
                <a:gd name="T56" fmla="*/ 108 w 155"/>
                <a:gd name="T57" fmla="*/ 324 h 392"/>
                <a:gd name="T58" fmla="*/ 101 w 155"/>
                <a:gd name="T59" fmla="*/ 371 h 392"/>
                <a:gd name="T60" fmla="*/ 128 w 155"/>
                <a:gd name="T61" fmla="*/ 344 h 392"/>
                <a:gd name="T62" fmla="*/ 121 w 155"/>
                <a:gd name="T63" fmla="*/ 392 h 392"/>
                <a:gd name="T64" fmla="*/ 155 w 155"/>
                <a:gd name="T65" fmla="*/ 36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5" h="392">
                  <a:moveTo>
                    <a:pt x="155" y="0"/>
                  </a:moveTo>
                  <a:lnTo>
                    <a:pt x="61" y="67"/>
                  </a:lnTo>
                  <a:lnTo>
                    <a:pt x="115" y="54"/>
                  </a:lnTo>
                  <a:lnTo>
                    <a:pt x="54" y="108"/>
                  </a:lnTo>
                  <a:lnTo>
                    <a:pt x="108" y="101"/>
                  </a:lnTo>
                  <a:lnTo>
                    <a:pt x="0" y="169"/>
                  </a:lnTo>
                  <a:lnTo>
                    <a:pt x="81" y="142"/>
                  </a:lnTo>
                  <a:lnTo>
                    <a:pt x="20" y="182"/>
                  </a:lnTo>
                  <a:lnTo>
                    <a:pt x="108" y="162"/>
                  </a:lnTo>
                  <a:lnTo>
                    <a:pt x="108" y="162"/>
                  </a:lnTo>
                  <a:lnTo>
                    <a:pt x="61" y="187"/>
                  </a:lnTo>
                  <a:lnTo>
                    <a:pt x="20" y="209"/>
                  </a:lnTo>
                  <a:lnTo>
                    <a:pt x="20" y="209"/>
                  </a:lnTo>
                  <a:lnTo>
                    <a:pt x="30" y="208"/>
                  </a:lnTo>
                  <a:lnTo>
                    <a:pt x="47" y="206"/>
                  </a:lnTo>
                  <a:lnTo>
                    <a:pt x="61" y="204"/>
                  </a:lnTo>
                  <a:lnTo>
                    <a:pt x="66" y="204"/>
                  </a:lnTo>
                  <a:lnTo>
                    <a:pt x="67" y="202"/>
                  </a:lnTo>
                  <a:lnTo>
                    <a:pt x="67" y="202"/>
                  </a:lnTo>
                  <a:lnTo>
                    <a:pt x="57" y="208"/>
                  </a:lnTo>
                  <a:lnTo>
                    <a:pt x="34" y="221"/>
                  </a:lnTo>
                  <a:lnTo>
                    <a:pt x="0" y="243"/>
                  </a:lnTo>
                  <a:lnTo>
                    <a:pt x="61" y="223"/>
                  </a:lnTo>
                  <a:lnTo>
                    <a:pt x="14" y="297"/>
                  </a:lnTo>
                  <a:lnTo>
                    <a:pt x="88" y="250"/>
                  </a:lnTo>
                  <a:lnTo>
                    <a:pt x="67" y="317"/>
                  </a:lnTo>
                  <a:lnTo>
                    <a:pt x="108" y="290"/>
                  </a:lnTo>
                  <a:lnTo>
                    <a:pt x="81" y="358"/>
                  </a:lnTo>
                  <a:lnTo>
                    <a:pt x="108" y="324"/>
                  </a:lnTo>
                  <a:lnTo>
                    <a:pt x="101" y="371"/>
                  </a:lnTo>
                  <a:lnTo>
                    <a:pt x="128" y="344"/>
                  </a:lnTo>
                  <a:lnTo>
                    <a:pt x="121" y="392"/>
                  </a:lnTo>
                  <a:lnTo>
                    <a:pt x="155" y="365"/>
                  </a:lnTo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21">
              <a:extLst>
                <a:ext uri="{FF2B5EF4-FFF2-40B4-BE49-F238E27FC236}">
                  <a16:creationId xmlns:a16="http://schemas.microsoft.com/office/drawing/2014/main" id="{E2DFAA08-0FB4-4FED-8B74-71360A9D1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4853" y="1762126"/>
              <a:ext cx="374649" cy="601663"/>
            </a:xfrm>
            <a:custGeom>
              <a:avLst/>
              <a:gdLst>
                <a:gd name="T0" fmla="*/ 236 w 236"/>
                <a:gd name="T1" fmla="*/ 0 h 379"/>
                <a:gd name="T2" fmla="*/ 236 w 236"/>
                <a:gd name="T3" fmla="*/ 0 h 379"/>
                <a:gd name="T4" fmla="*/ 234 w 236"/>
                <a:gd name="T5" fmla="*/ 0 h 379"/>
                <a:gd name="T6" fmla="*/ 227 w 236"/>
                <a:gd name="T7" fmla="*/ 2 h 379"/>
                <a:gd name="T8" fmla="*/ 209 w 236"/>
                <a:gd name="T9" fmla="*/ 9 h 379"/>
                <a:gd name="T10" fmla="*/ 182 w 236"/>
                <a:gd name="T11" fmla="*/ 20 h 379"/>
                <a:gd name="T12" fmla="*/ 215 w 236"/>
                <a:gd name="T13" fmla="*/ 27 h 379"/>
                <a:gd name="T14" fmla="*/ 141 w 236"/>
                <a:gd name="T15" fmla="*/ 74 h 379"/>
                <a:gd name="T16" fmla="*/ 162 w 236"/>
                <a:gd name="T17" fmla="*/ 74 h 379"/>
                <a:gd name="T18" fmla="*/ 121 w 236"/>
                <a:gd name="T19" fmla="*/ 108 h 379"/>
                <a:gd name="T20" fmla="*/ 141 w 236"/>
                <a:gd name="T21" fmla="*/ 108 h 379"/>
                <a:gd name="T22" fmla="*/ 67 w 236"/>
                <a:gd name="T23" fmla="*/ 156 h 379"/>
                <a:gd name="T24" fmla="*/ 121 w 236"/>
                <a:gd name="T25" fmla="*/ 156 h 379"/>
                <a:gd name="T26" fmla="*/ 40 w 236"/>
                <a:gd name="T27" fmla="*/ 216 h 379"/>
                <a:gd name="T28" fmla="*/ 74 w 236"/>
                <a:gd name="T29" fmla="*/ 210 h 379"/>
                <a:gd name="T30" fmla="*/ 6 w 236"/>
                <a:gd name="T31" fmla="*/ 277 h 379"/>
                <a:gd name="T32" fmla="*/ 47 w 236"/>
                <a:gd name="T33" fmla="*/ 264 h 379"/>
                <a:gd name="T34" fmla="*/ 6 w 236"/>
                <a:gd name="T35" fmla="*/ 304 h 379"/>
                <a:gd name="T36" fmla="*/ 6 w 236"/>
                <a:gd name="T37" fmla="*/ 304 h 379"/>
                <a:gd name="T38" fmla="*/ 25 w 236"/>
                <a:gd name="T39" fmla="*/ 301 h 379"/>
                <a:gd name="T40" fmla="*/ 37 w 236"/>
                <a:gd name="T41" fmla="*/ 299 h 379"/>
                <a:gd name="T42" fmla="*/ 40 w 236"/>
                <a:gd name="T43" fmla="*/ 297 h 379"/>
                <a:gd name="T44" fmla="*/ 40 w 236"/>
                <a:gd name="T45" fmla="*/ 297 h 379"/>
                <a:gd name="T46" fmla="*/ 40 w 236"/>
                <a:gd name="T47" fmla="*/ 297 h 379"/>
                <a:gd name="T48" fmla="*/ 37 w 236"/>
                <a:gd name="T49" fmla="*/ 299 h 379"/>
                <a:gd name="T50" fmla="*/ 32 w 236"/>
                <a:gd name="T51" fmla="*/ 306 h 379"/>
                <a:gd name="T52" fmla="*/ 18 w 236"/>
                <a:gd name="T53" fmla="*/ 324 h 379"/>
                <a:gd name="T54" fmla="*/ 0 w 236"/>
                <a:gd name="T55" fmla="*/ 352 h 379"/>
                <a:gd name="T56" fmla="*/ 40 w 236"/>
                <a:gd name="T57" fmla="*/ 345 h 379"/>
                <a:gd name="T58" fmla="*/ 13 w 236"/>
                <a:gd name="T59" fmla="*/ 379 h 379"/>
                <a:gd name="T60" fmla="*/ 101 w 236"/>
                <a:gd name="T61" fmla="*/ 338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6" h="379">
                  <a:moveTo>
                    <a:pt x="236" y="0"/>
                  </a:moveTo>
                  <a:lnTo>
                    <a:pt x="236" y="0"/>
                  </a:lnTo>
                  <a:lnTo>
                    <a:pt x="234" y="0"/>
                  </a:lnTo>
                  <a:lnTo>
                    <a:pt x="227" y="2"/>
                  </a:lnTo>
                  <a:lnTo>
                    <a:pt x="209" y="9"/>
                  </a:lnTo>
                  <a:lnTo>
                    <a:pt x="182" y="20"/>
                  </a:lnTo>
                  <a:lnTo>
                    <a:pt x="215" y="27"/>
                  </a:lnTo>
                  <a:lnTo>
                    <a:pt x="141" y="74"/>
                  </a:lnTo>
                  <a:lnTo>
                    <a:pt x="162" y="74"/>
                  </a:lnTo>
                  <a:lnTo>
                    <a:pt x="121" y="108"/>
                  </a:lnTo>
                  <a:lnTo>
                    <a:pt x="141" y="108"/>
                  </a:lnTo>
                  <a:lnTo>
                    <a:pt x="67" y="156"/>
                  </a:lnTo>
                  <a:lnTo>
                    <a:pt x="121" y="156"/>
                  </a:lnTo>
                  <a:lnTo>
                    <a:pt x="40" y="216"/>
                  </a:lnTo>
                  <a:lnTo>
                    <a:pt x="74" y="210"/>
                  </a:lnTo>
                  <a:lnTo>
                    <a:pt x="6" y="277"/>
                  </a:lnTo>
                  <a:lnTo>
                    <a:pt x="47" y="264"/>
                  </a:lnTo>
                  <a:lnTo>
                    <a:pt x="6" y="304"/>
                  </a:lnTo>
                  <a:lnTo>
                    <a:pt x="6" y="304"/>
                  </a:lnTo>
                  <a:lnTo>
                    <a:pt x="25" y="301"/>
                  </a:lnTo>
                  <a:lnTo>
                    <a:pt x="37" y="299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37" y="299"/>
                  </a:lnTo>
                  <a:lnTo>
                    <a:pt x="32" y="306"/>
                  </a:lnTo>
                  <a:lnTo>
                    <a:pt x="18" y="324"/>
                  </a:lnTo>
                  <a:lnTo>
                    <a:pt x="0" y="352"/>
                  </a:lnTo>
                  <a:lnTo>
                    <a:pt x="40" y="345"/>
                  </a:lnTo>
                  <a:lnTo>
                    <a:pt x="13" y="379"/>
                  </a:lnTo>
                  <a:lnTo>
                    <a:pt x="101" y="338"/>
                  </a:lnTo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22">
              <a:extLst>
                <a:ext uri="{FF2B5EF4-FFF2-40B4-BE49-F238E27FC236}">
                  <a16:creationId xmlns:a16="http://schemas.microsoft.com/office/drawing/2014/main" id="{CCAB72C6-BFD0-4B9F-B5D8-931F9FD1E9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47963" y="3446463"/>
              <a:ext cx="1081088" cy="1758950"/>
            </a:xfrm>
            <a:custGeom>
              <a:avLst/>
              <a:gdLst>
                <a:gd name="T0" fmla="*/ 68 w 681"/>
                <a:gd name="T1" fmla="*/ 108 h 1108"/>
                <a:gd name="T2" fmla="*/ 143 w 681"/>
                <a:gd name="T3" fmla="*/ 174 h 1108"/>
                <a:gd name="T4" fmla="*/ 324 w 681"/>
                <a:gd name="T5" fmla="*/ 204 h 1108"/>
                <a:gd name="T6" fmla="*/ 464 w 681"/>
                <a:gd name="T7" fmla="*/ 162 h 1108"/>
                <a:gd name="T8" fmla="*/ 587 w 681"/>
                <a:gd name="T9" fmla="*/ 74 h 1108"/>
                <a:gd name="T10" fmla="*/ 263 w 681"/>
                <a:gd name="T11" fmla="*/ 95 h 1108"/>
                <a:gd name="T12" fmla="*/ 98 w 681"/>
                <a:gd name="T13" fmla="*/ 52 h 1108"/>
                <a:gd name="T14" fmla="*/ 344 w 681"/>
                <a:gd name="T15" fmla="*/ 318 h 1108"/>
                <a:gd name="T16" fmla="*/ 344 w 681"/>
                <a:gd name="T17" fmla="*/ 348 h 1108"/>
                <a:gd name="T18" fmla="*/ 293 w 681"/>
                <a:gd name="T19" fmla="*/ 377 h 1108"/>
                <a:gd name="T20" fmla="*/ 371 w 681"/>
                <a:gd name="T21" fmla="*/ 378 h 1108"/>
                <a:gd name="T22" fmla="*/ 587 w 681"/>
                <a:gd name="T23" fmla="*/ 338 h 1108"/>
                <a:gd name="T24" fmla="*/ 644 w 681"/>
                <a:gd name="T25" fmla="*/ 297 h 1108"/>
                <a:gd name="T26" fmla="*/ 664 w 681"/>
                <a:gd name="T27" fmla="*/ 252 h 1108"/>
                <a:gd name="T28" fmla="*/ 676 w 681"/>
                <a:gd name="T29" fmla="*/ 206 h 1108"/>
                <a:gd name="T30" fmla="*/ 659 w 681"/>
                <a:gd name="T31" fmla="*/ 41 h 1108"/>
                <a:gd name="T32" fmla="*/ 555 w 681"/>
                <a:gd name="T33" fmla="*/ 221 h 1108"/>
                <a:gd name="T34" fmla="*/ 489 w 681"/>
                <a:gd name="T35" fmla="*/ 299 h 1108"/>
                <a:gd name="T36" fmla="*/ 344 w 681"/>
                <a:gd name="T37" fmla="*/ 318 h 1108"/>
                <a:gd name="T38" fmla="*/ 607 w 681"/>
                <a:gd name="T39" fmla="*/ 432 h 1108"/>
                <a:gd name="T40" fmla="*/ 546 w 681"/>
                <a:gd name="T41" fmla="*/ 480 h 1108"/>
                <a:gd name="T42" fmla="*/ 560 w 681"/>
                <a:gd name="T43" fmla="*/ 486 h 1108"/>
                <a:gd name="T44" fmla="*/ 624 w 681"/>
                <a:gd name="T45" fmla="*/ 475 h 1108"/>
                <a:gd name="T46" fmla="*/ 663 w 681"/>
                <a:gd name="T47" fmla="*/ 372 h 1108"/>
                <a:gd name="T48" fmla="*/ 282 w 681"/>
                <a:gd name="T49" fmla="*/ 628 h 1108"/>
                <a:gd name="T50" fmla="*/ 346 w 681"/>
                <a:gd name="T51" fmla="*/ 633 h 1108"/>
                <a:gd name="T52" fmla="*/ 344 w 681"/>
                <a:gd name="T53" fmla="*/ 613 h 1108"/>
                <a:gd name="T54" fmla="*/ 239 w 681"/>
                <a:gd name="T55" fmla="*/ 539 h 1108"/>
                <a:gd name="T56" fmla="*/ 226 w 681"/>
                <a:gd name="T57" fmla="*/ 596 h 1108"/>
                <a:gd name="T58" fmla="*/ 580 w 681"/>
                <a:gd name="T59" fmla="*/ 630 h 1108"/>
                <a:gd name="T60" fmla="*/ 459 w 681"/>
                <a:gd name="T61" fmla="*/ 642 h 1108"/>
                <a:gd name="T62" fmla="*/ 550 w 681"/>
                <a:gd name="T63" fmla="*/ 679 h 1108"/>
                <a:gd name="T64" fmla="*/ 610 w 681"/>
                <a:gd name="T65" fmla="*/ 667 h 1108"/>
                <a:gd name="T66" fmla="*/ 657 w 681"/>
                <a:gd name="T67" fmla="*/ 566 h 1108"/>
                <a:gd name="T68" fmla="*/ 571 w 681"/>
                <a:gd name="T69" fmla="*/ 742 h 1108"/>
                <a:gd name="T70" fmla="*/ 506 w 681"/>
                <a:gd name="T71" fmla="*/ 750 h 1108"/>
                <a:gd name="T72" fmla="*/ 405 w 681"/>
                <a:gd name="T73" fmla="*/ 723 h 1108"/>
                <a:gd name="T74" fmla="*/ 374 w 681"/>
                <a:gd name="T75" fmla="*/ 736 h 1108"/>
                <a:gd name="T76" fmla="*/ 303 w 681"/>
                <a:gd name="T77" fmla="*/ 730 h 1108"/>
                <a:gd name="T78" fmla="*/ 263 w 681"/>
                <a:gd name="T79" fmla="*/ 669 h 1108"/>
                <a:gd name="T80" fmla="*/ 298 w 681"/>
                <a:gd name="T81" fmla="*/ 767 h 1108"/>
                <a:gd name="T82" fmla="*/ 351 w 681"/>
                <a:gd name="T83" fmla="*/ 865 h 1108"/>
                <a:gd name="T84" fmla="*/ 420 w 681"/>
                <a:gd name="T85" fmla="*/ 767 h 1108"/>
                <a:gd name="T86" fmla="*/ 452 w 681"/>
                <a:gd name="T87" fmla="*/ 770 h 1108"/>
                <a:gd name="T88" fmla="*/ 539 w 681"/>
                <a:gd name="T89" fmla="*/ 802 h 1108"/>
                <a:gd name="T90" fmla="*/ 639 w 681"/>
                <a:gd name="T91" fmla="*/ 762 h 1108"/>
                <a:gd name="T92" fmla="*/ 288 w 681"/>
                <a:gd name="T93" fmla="*/ 939 h 1108"/>
                <a:gd name="T94" fmla="*/ 290 w 681"/>
                <a:gd name="T95" fmla="*/ 1020 h 1108"/>
                <a:gd name="T96" fmla="*/ 320 w 681"/>
                <a:gd name="T97" fmla="*/ 939 h 1108"/>
                <a:gd name="T98" fmla="*/ 324 w 681"/>
                <a:gd name="T99" fmla="*/ 845 h 1108"/>
                <a:gd name="T100" fmla="*/ 492 w 681"/>
                <a:gd name="T101" fmla="*/ 919 h 1108"/>
                <a:gd name="T102" fmla="*/ 551 w 681"/>
                <a:gd name="T103" fmla="*/ 927 h 1108"/>
                <a:gd name="T104" fmla="*/ 636 w 681"/>
                <a:gd name="T105" fmla="*/ 981 h 1108"/>
                <a:gd name="T106" fmla="*/ 627 w 681"/>
                <a:gd name="T107" fmla="*/ 946 h 1108"/>
                <a:gd name="T108" fmla="*/ 492 w 681"/>
                <a:gd name="T109" fmla="*/ 919 h 1108"/>
                <a:gd name="T110" fmla="*/ 445 w 681"/>
                <a:gd name="T111" fmla="*/ 1074 h 1108"/>
                <a:gd name="T112" fmla="*/ 506 w 681"/>
                <a:gd name="T113" fmla="*/ 1081 h 1108"/>
                <a:gd name="T114" fmla="*/ 593 w 681"/>
                <a:gd name="T115" fmla="*/ 1054 h 1108"/>
                <a:gd name="T116" fmla="*/ 533 w 681"/>
                <a:gd name="T117" fmla="*/ 1046 h 1108"/>
                <a:gd name="T118" fmla="*/ 420 w 681"/>
                <a:gd name="T119" fmla="*/ 1052 h 1108"/>
                <a:gd name="T120" fmla="*/ 411 w 681"/>
                <a:gd name="T121" fmla="*/ 1108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1" h="1108">
                  <a:moveTo>
                    <a:pt x="0" y="0"/>
                  </a:moveTo>
                  <a:lnTo>
                    <a:pt x="0" y="0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35" y="76"/>
                  </a:lnTo>
                  <a:lnTo>
                    <a:pt x="68" y="108"/>
                  </a:lnTo>
                  <a:lnTo>
                    <a:pt x="68" y="108"/>
                  </a:lnTo>
                  <a:lnTo>
                    <a:pt x="103" y="142"/>
                  </a:lnTo>
                  <a:lnTo>
                    <a:pt x="120" y="157"/>
                  </a:lnTo>
                  <a:lnTo>
                    <a:pt x="135" y="169"/>
                  </a:lnTo>
                  <a:lnTo>
                    <a:pt x="135" y="169"/>
                  </a:lnTo>
                  <a:lnTo>
                    <a:pt x="143" y="174"/>
                  </a:lnTo>
                  <a:lnTo>
                    <a:pt x="157" y="179"/>
                  </a:lnTo>
                  <a:lnTo>
                    <a:pt x="194" y="187"/>
                  </a:lnTo>
                  <a:lnTo>
                    <a:pt x="243" y="194"/>
                  </a:lnTo>
                  <a:lnTo>
                    <a:pt x="297" y="203"/>
                  </a:lnTo>
                  <a:lnTo>
                    <a:pt x="297" y="203"/>
                  </a:lnTo>
                  <a:lnTo>
                    <a:pt x="324" y="204"/>
                  </a:lnTo>
                  <a:lnTo>
                    <a:pt x="351" y="204"/>
                  </a:lnTo>
                  <a:lnTo>
                    <a:pt x="374" y="199"/>
                  </a:lnTo>
                  <a:lnTo>
                    <a:pt x="398" y="193"/>
                  </a:lnTo>
                  <a:lnTo>
                    <a:pt x="420" y="184"/>
                  </a:lnTo>
                  <a:lnTo>
                    <a:pt x="442" y="174"/>
                  </a:lnTo>
                  <a:lnTo>
                    <a:pt x="464" y="162"/>
                  </a:lnTo>
                  <a:lnTo>
                    <a:pt x="486" y="149"/>
                  </a:lnTo>
                  <a:lnTo>
                    <a:pt x="486" y="149"/>
                  </a:lnTo>
                  <a:lnTo>
                    <a:pt x="526" y="122"/>
                  </a:lnTo>
                  <a:lnTo>
                    <a:pt x="558" y="98"/>
                  </a:lnTo>
                  <a:lnTo>
                    <a:pt x="587" y="74"/>
                  </a:lnTo>
                  <a:lnTo>
                    <a:pt x="587" y="74"/>
                  </a:lnTo>
                  <a:lnTo>
                    <a:pt x="518" y="84"/>
                  </a:lnTo>
                  <a:lnTo>
                    <a:pt x="464" y="91"/>
                  </a:lnTo>
                  <a:lnTo>
                    <a:pt x="425" y="95"/>
                  </a:lnTo>
                  <a:lnTo>
                    <a:pt x="290" y="95"/>
                  </a:lnTo>
                  <a:lnTo>
                    <a:pt x="290" y="95"/>
                  </a:lnTo>
                  <a:lnTo>
                    <a:pt x="263" y="95"/>
                  </a:lnTo>
                  <a:lnTo>
                    <a:pt x="238" y="93"/>
                  </a:lnTo>
                  <a:lnTo>
                    <a:pt x="204" y="88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27" y="64"/>
                  </a:lnTo>
                  <a:lnTo>
                    <a:pt x="98" y="52"/>
                  </a:lnTo>
                  <a:lnTo>
                    <a:pt x="71" y="41"/>
                  </a:lnTo>
                  <a:lnTo>
                    <a:pt x="47" y="29"/>
                  </a:lnTo>
                  <a:lnTo>
                    <a:pt x="14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344" y="318"/>
                  </a:moveTo>
                  <a:lnTo>
                    <a:pt x="344" y="318"/>
                  </a:lnTo>
                  <a:lnTo>
                    <a:pt x="347" y="329"/>
                  </a:lnTo>
                  <a:lnTo>
                    <a:pt x="351" y="340"/>
                  </a:lnTo>
                  <a:lnTo>
                    <a:pt x="351" y="345"/>
                  </a:lnTo>
                  <a:lnTo>
                    <a:pt x="351" y="345"/>
                  </a:lnTo>
                  <a:lnTo>
                    <a:pt x="344" y="348"/>
                  </a:lnTo>
                  <a:lnTo>
                    <a:pt x="332" y="355"/>
                  </a:lnTo>
                  <a:lnTo>
                    <a:pt x="314" y="361"/>
                  </a:lnTo>
                  <a:lnTo>
                    <a:pt x="297" y="372"/>
                  </a:lnTo>
                  <a:lnTo>
                    <a:pt x="297" y="372"/>
                  </a:lnTo>
                  <a:lnTo>
                    <a:pt x="293" y="373"/>
                  </a:lnTo>
                  <a:lnTo>
                    <a:pt x="293" y="377"/>
                  </a:lnTo>
                  <a:lnTo>
                    <a:pt x="293" y="377"/>
                  </a:lnTo>
                  <a:lnTo>
                    <a:pt x="297" y="378"/>
                  </a:lnTo>
                  <a:lnTo>
                    <a:pt x="305" y="380"/>
                  </a:lnTo>
                  <a:lnTo>
                    <a:pt x="319" y="380"/>
                  </a:lnTo>
                  <a:lnTo>
                    <a:pt x="347" y="380"/>
                  </a:lnTo>
                  <a:lnTo>
                    <a:pt x="371" y="378"/>
                  </a:lnTo>
                  <a:lnTo>
                    <a:pt x="371" y="378"/>
                  </a:lnTo>
                  <a:lnTo>
                    <a:pt x="401" y="375"/>
                  </a:lnTo>
                  <a:lnTo>
                    <a:pt x="457" y="367"/>
                  </a:lnTo>
                  <a:lnTo>
                    <a:pt x="523" y="355"/>
                  </a:lnTo>
                  <a:lnTo>
                    <a:pt x="555" y="346"/>
                  </a:lnTo>
                  <a:lnTo>
                    <a:pt x="587" y="338"/>
                  </a:lnTo>
                  <a:lnTo>
                    <a:pt x="587" y="338"/>
                  </a:lnTo>
                  <a:lnTo>
                    <a:pt x="612" y="329"/>
                  </a:lnTo>
                  <a:lnTo>
                    <a:pt x="627" y="321"/>
                  </a:lnTo>
                  <a:lnTo>
                    <a:pt x="637" y="312"/>
                  </a:lnTo>
                  <a:lnTo>
                    <a:pt x="642" y="306"/>
                  </a:lnTo>
                  <a:lnTo>
                    <a:pt x="644" y="297"/>
                  </a:lnTo>
                  <a:lnTo>
                    <a:pt x="646" y="289"/>
                  </a:lnTo>
                  <a:lnTo>
                    <a:pt x="649" y="280"/>
                  </a:lnTo>
                  <a:lnTo>
                    <a:pt x="654" y="270"/>
                  </a:lnTo>
                  <a:lnTo>
                    <a:pt x="654" y="270"/>
                  </a:lnTo>
                  <a:lnTo>
                    <a:pt x="661" y="260"/>
                  </a:lnTo>
                  <a:lnTo>
                    <a:pt x="664" y="252"/>
                  </a:lnTo>
                  <a:lnTo>
                    <a:pt x="666" y="243"/>
                  </a:lnTo>
                  <a:lnTo>
                    <a:pt x="668" y="235"/>
                  </a:lnTo>
                  <a:lnTo>
                    <a:pt x="669" y="221"/>
                  </a:lnTo>
                  <a:lnTo>
                    <a:pt x="671" y="215"/>
                  </a:lnTo>
                  <a:lnTo>
                    <a:pt x="674" y="209"/>
                  </a:lnTo>
                  <a:lnTo>
                    <a:pt x="676" y="206"/>
                  </a:lnTo>
                  <a:lnTo>
                    <a:pt x="676" y="206"/>
                  </a:lnTo>
                  <a:lnTo>
                    <a:pt x="679" y="120"/>
                  </a:lnTo>
                  <a:lnTo>
                    <a:pt x="681" y="39"/>
                  </a:lnTo>
                  <a:lnTo>
                    <a:pt x="681" y="39"/>
                  </a:lnTo>
                  <a:lnTo>
                    <a:pt x="669" y="39"/>
                  </a:lnTo>
                  <a:lnTo>
                    <a:pt x="659" y="41"/>
                  </a:lnTo>
                  <a:lnTo>
                    <a:pt x="651" y="44"/>
                  </a:lnTo>
                  <a:lnTo>
                    <a:pt x="647" y="47"/>
                  </a:lnTo>
                  <a:lnTo>
                    <a:pt x="647" y="47"/>
                  </a:lnTo>
                  <a:lnTo>
                    <a:pt x="632" y="78"/>
                  </a:lnTo>
                  <a:lnTo>
                    <a:pt x="597" y="145"/>
                  </a:lnTo>
                  <a:lnTo>
                    <a:pt x="555" y="221"/>
                  </a:lnTo>
                  <a:lnTo>
                    <a:pt x="536" y="253"/>
                  </a:lnTo>
                  <a:lnTo>
                    <a:pt x="519" y="277"/>
                  </a:lnTo>
                  <a:lnTo>
                    <a:pt x="519" y="277"/>
                  </a:lnTo>
                  <a:lnTo>
                    <a:pt x="511" y="285"/>
                  </a:lnTo>
                  <a:lnTo>
                    <a:pt x="501" y="292"/>
                  </a:lnTo>
                  <a:lnTo>
                    <a:pt x="489" y="299"/>
                  </a:lnTo>
                  <a:lnTo>
                    <a:pt x="475" y="304"/>
                  </a:lnTo>
                  <a:lnTo>
                    <a:pt x="447" y="311"/>
                  </a:lnTo>
                  <a:lnTo>
                    <a:pt x="418" y="314"/>
                  </a:lnTo>
                  <a:lnTo>
                    <a:pt x="389" y="318"/>
                  </a:lnTo>
                  <a:lnTo>
                    <a:pt x="366" y="318"/>
                  </a:lnTo>
                  <a:lnTo>
                    <a:pt x="344" y="318"/>
                  </a:lnTo>
                  <a:lnTo>
                    <a:pt x="344" y="318"/>
                  </a:lnTo>
                  <a:close/>
                  <a:moveTo>
                    <a:pt x="663" y="372"/>
                  </a:moveTo>
                  <a:lnTo>
                    <a:pt x="663" y="372"/>
                  </a:lnTo>
                  <a:lnTo>
                    <a:pt x="634" y="407"/>
                  </a:lnTo>
                  <a:lnTo>
                    <a:pt x="619" y="422"/>
                  </a:lnTo>
                  <a:lnTo>
                    <a:pt x="607" y="432"/>
                  </a:lnTo>
                  <a:lnTo>
                    <a:pt x="607" y="432"/>
                  </a:lnTo>
                  <a:lnTo>
                    <a:pt x="593" y="439"/>
                  </a:lnTo>
                  <a:lnTo>
                    <a:pt x="578" y="446"/>
                  </a:lnTo>
                  <a:lnTo>
                    <a:pt x="539" y="459"/>
                  </a:lnTo>
                  <a:lnTo>
                    <a:pt x="492" y="473"/>
                  </a:lnTo>
                  <a:lnTo>
                    <a:pt x="546" y="480"/>
                  </a:lnTo>
                  <a:lnTo>
                    <a:pt x="546" y="480"/>
                  </a:lnTo>
                  <a:lnTo>
                    <a:pt x="545" y="481"/>
                  </a:lnTo>
                  <a:lnTo>
                    <a:pt x="543" y="483"/>
                  </a:lnTo>
                  <a:lnTo>
                    <a:pt x="545" y="485"/>
                  </a:lnTo>
                  <a:lnTo>
                    <a:pt x="546" y="486"/>
                  </a:lnTo>
                  <a:lnTo>
                    <a:pt x="560" y="486"/>
                  </a:lnTo>
                  <a:lnTo>
                    <a:pt x="560" y="486"/>
                  </a:lnTo>
                  <a:lnTo>
                    <a:pt x="578" y="486"/>
                  </a:lnTo>
                  <a:lnTo>
                    <a:pt x="588" y="485"/>
                  </a:lnTo>
                  <a:lnTo>
                    <a:pt x="600" y="483"/>
                  </a:lnTo>
                  <a:lnTo>
                    <a:pt x="612" y="480"/>
                  </a:lnTo>
                  <a:lnTo>
                    <a:pt x="624" y="475"/>
                  </a:lnTo>
                  <a:lnTo>
                    <a:pt x="639" y="465"/>
                  </a:lnTo>
                  <a:lnTo>
                    <a:pt x="654" y="453"/>
                  </a:lnTo>
                  <a:lnTo>
                    <a:pt x="654" y="453"/>
                  </a:lnTo>
                  <a:lnTo>
                    <a:pt x="661" y="446"/>
                  </a:lnTo>
                  <a:lnTo>
                    <a:pt x="661" y="446"/>
                  </a:lnTo>
                  <a:lnTo>
                    <a:pt x="663" y="372"/>
                  </a:lnTo>
                  <a:lnTo>
                    <a:pt x="663" y="372"/>
                  </a:lnTo>
                  <a:close/>
                  <a:moveTo>
                    <a:pt x="226" y="596"/>
                  </a:moveTo>
                  <a:lnTo>
                    <a:pt x="226" y="596"/>
                  </a:lnTo>
                  <a:lnTo>
                    <a:pt x="243" y="608"/>
                  </a:lnTo>
                  <a:lnTo>
                    <a:pt x="261" y="618"/>
                  </a:lnTo>
                  <a:lnTo>
                    <a:pt x="282" y="628"/>
                  </a:lnTo>
                  <a:lnTo>
                    <a:pt x="303" y="635"/>
                  </a:lnTo>
                  <a:lnTo>
                    <a:pt x="303" y="635"/>
                  </a:lnTo>
                  <a:lnTo>
                    <a:pt x="322" y="639"/>
                  </a:lnTo>
                  <a:lnTo>
                    <a:pt x="334" y="639"/>
                  </a:lnTo>
                  <a:lnTo>
                    <a:pt x="342" y="637"/>
                  </a:lnTo>
                  <a:lnTo>
                    <a:pt x="346" y="633"/>
                  </a:lnTo>
                  <a:lnTo>
                    <a:pt x="346" y="628"/>
                  </a:lnTo>
                  <a:lnTo>
                    <a:pt x="346" y="623"/>
                  </a:lnTo>
                  <a:lnTo>
                    <a:pt x="344" y="618"/>
                  </a:lnTo>
                  <a:lnTo>
                    <a:pt x="344" y="615"/>
                  </a:lnTo>
                  <a:lnTo>
                    <a:pt x="344" y="615"/>
                  </a:lnTo>
                  <a:lnTo>
                    <a:pt x="344" y="613"/>
                  </a:lnTo>
                  <a:lnTo>
                    <a:pt x="341" y="610"/>
                  </a:lnTo>
                  <a:lnTo>
                    <a:pt x="334" y="603"/>
                  </a:lnTo>
                  <a:lnTo>
                    <a:pt x="307" y="584"/>
                  </a:lnTo>
                  <a:lnTo>
                    <a:pt x="250" y="547"/>
                  </a:lnTo>
                  <a:lnTo>
                    <a:pt x="250" y="547"/>
                  </a:lnTo>
                  <a:lnTo>
                    <a:pt x="239" y="539"/>
                  </a:lnTo>
                  <a:lnTo>
                    <a:pt x="228" y="527"/>
                  </a:lnTo>
                  <a:lnTo>
                    <a:pt x="197" y="495"/>
                  </a:lnTo>
                  <a:lnTo>
                    <a:pt x="197" y="495"/>
                  </a:lnTo>
                  <a:lnTo>
                    <a:pt x="212" y="546"/>
                  </a:lnTo>
                  <a:lnTo>
                    <a:pt x="226" y="596"/>
                  </a:lnTo>
                  <a:lnTo>
                    <a:pt x="226" y="596"/>
                  </a:lnTo>
                  <a:close/>
                  <a:moveTo>
                    <a:pt x="657" y="566"/>
                  </a:moveTo>
                  <a:lnTo>
                    <a:pt x="657" y="566"/>
                  </a:lnTo>
                  <a:lnTo>
                    <a:pt x="612" y="605"/>
                  </a:lnTo>
                  <a:lnTo>
                    <a:pt x="587" y="628"/>
                  </a:lnTo>
                  <a:lnTo>
                    <a:pt x="587" y="628"/>
                  </a:lnTo>
                  <a:lnTo>
                    <a:pt x="580" y="630"/>
                  </a:lnTo>
                  <a:lnTo>
                    <a:pt x="565" y="633"/>
                  </a:lnTo>
                  <a:lnTo>
                    <a:pt x="521" y="637"/>
                  </a:lnTo>
                  <a:lnTo>
                    <a:pt x="477" y="639"/>
                  </a:lnTo>
                  <a:lnTo>
                    <a:pt x="464" y="640"/>
                  </a:lnTo>
                  <a:lnTo>
                    <a:pt x="459" y="642"/>
                  </a:lnTo>
                  <a:lnTo>
                    <a:pt x="459" y="642"/>
                  </a:lnTo>
                  <a:lnTo>
                    <a:pt x="462" y="645"/>
                  </a:lnTo>
                  <a:lnTo>
                    <a:pt x="472" y="652"/>
                  </a:lnTo>
                  <a:lnTo>
                    <a:pt x="487" y="659"/>
                  </a:lnTo>
                  <a:lnTo>
                    <a:pt x="506" y="667"/>
                  </a:lnTo>
                  <a:lnTo>
                    <a:pt x="526" y="674"/>
                  </a:lnTo>
                  <a:lnTo>
                    <a:pt x="550" y="679"/>
                  </a:lnTo>
                  <a:lnTo>
                    <a:pt x="560" y="679"/>
                  </a:lnTo>
                  <a:lnTo>
                    <a:pt x="571" y="679"/>
                  </a:lnTo>
                  <a:lnTo>
                    <a:pt x="583" y="679"/>
                  </a:lnTo>
                  <a:lnTo>
                    <a:pt x="593" y="676"/>
                  </a:lnTo>
                  <a:lnTo>
                    <a:pt x="593" y="676"/>
                  </a:lnTo>
                  <a:lnTo>
                    <a:pt x="610" y="667"/>
                  </a:lnTo>
                  <a:lnTo>
                    <a:pt x="625" y="657"/>
                  </a:lnTo>
                  <a:lnTo>
                    <a:pt x="639" y="645"/>
                  </a:lnTo>
                  <a:lnTo>
                    <a:pt x="651" y="632"/>
                  </a:lnTo>
                  <a:lnTo>
                    <a:pt x="651" y="632"/>
                  </a:lnTo>
                  <a:lnTo>
                    <a:pt x="654" y="600"/>
                  </a:lnTo>
                  <a:lnTo>
                    <a:pt x="657" y="566"/>
                  </a:lnTo>
                  <a:lnTo>
                    <a:pt x="657" y="566"/>
                  </a:lnTo>
                  <a:close/>
                  <a:moveTo>
                    <a:pt x="639" y="723"/>
                  </a:moveTo>
                  <a:lnTo>
                    <a:pt x="639" y="723"/>
                  </a:lnTo>
                  <a:lnTo>
                    <a:pt x="587" y="736"/>
                  </a:lnTo>
                  <a:lnTo>
                    <a:pt x="587" y="736"/>
                  </a:lnTo>
                  <a:lnTo>
                    <a:pt x="571" y="742"/>
                  </a:lnTo>
                  <a:lnTo>
                    <a:pt x="563" y="747"/>
                  </a:lnTo>
                  <a:lnTo>
                    <a:pt x="551" y="753"/>
                  </a:lnTo>
                  <a:lnTo>
                    <a:pt x="546" y="757"/>
                  </a:lnTo>
                  <a:lnTo>
                    <a:pt x="538" y="757"/>
                  </a:lnTo>
                  <a:lnTo>
                    <a:pt x="526" y="755"/>
                  </a:lnTo>
                  <a:lnTo>
                    <a:pt x="506" y="750"/>
                  </a:lnTo>
                  <a:lnTo>
                    <a:pt x="506" y="750"/>
                  </a:lnTo>
                  <a:lnTo>
                    <a:pt x="465" y="738"/>
                  </a:lnTo>
                  <a:lnTo>
                    <a:pt x="440" y="730"/>
                  </a:lnTo>
                  <a:lnTo>
                    <a:pt x="421" y="725"/>
                  </a:lnTo>
                  <a:lnTo>
                    <a:pt x="405" y="723"/>
                  </a:lnTo>
                  <a:lnTo>
                    <a:pt x="405" y="723"/>
                  </a:lnTo>
                  <a:lnTo>
                    <a:pt x="398" y="723"/>
                  </a:lnTo>
                  <a:lnTo>
                    <a:pt x="393" y="725"/>
                  </a:lnTo>
                  <a:lnTo>
                    <a:pt x="388" y="730"/>
                  </a:lnTo>
                  <a:lnTo>
                    <a:pt x="386" y="733"/>
                  </a:lnTo>
                  <a:lnTo>
                    <a:pt x="381" y="735"/>
                  </a:lnTo>
                  <a:lnTo>
                    <a:pt x="374" y="736"/>
                  </a:lnTo>
                  <a:lnTo>
                    <a:pt x="364" y="736"/>
                  </a:lnTo>
                  <a:lnTo>
                    <a:pt x="364" y="736"/>
                  </a:lnTo>
                  <a:lnTo>
                    <a:pt x="324" y="735"/>
                  </a:lnTo>
                  <a:lnTo>
                    <a:pt x="310" y="735"/>
                  </a:lnTo>
                  <a:lnTo>
                    <a:pt x="307" y="733"/>
                  </a:lnTo>
                  <a:lnTo>
                    <a:pt x="303" y="730"/>
                  </a:lnTo>
                  <a:lnTo>
                    <a:pt x="303" y="730"/>
                  </a:lnTo>
                  <a:lnTo>
                    <a:pt x="282" y="694"/>
                  </a:lnTo>
                  <a:lnTo>
                    <a:pt x="268" y="676"/>
                  </a:lnTo>
                  <a:lnTo>
                    <a:pt x="265" y="669"/>
                  </a:lnTo>
                  <a:lnTo>
                    <a:pt x="263" y="669"/>
                  </a:lnTo>
                  <a:lnTo>
                    <a:pt x="263" y="669"/>
                  </a:lnTo>
                  <a:lnTo>
                    <a:pt x="268" y="691"/>
                  </a:lnTo>
                  <a:lnTo>
                    <a:pt x="277" y="723"/>
                  </a:lnTo>
                  <a:lnTo>
                    <a:pt x="277" y="723"/>
                  </a:lnTo>
                  <a:lnTo>
                    <a:pt x="280" y="731"/>
                  </a:lnTo>
                  <a:lnTo>
                    <a:pt x="283" y="742"/>
                  </a:lnTo>
                  <a:lnTo>
                    <a:pt x="298" y="767"/>
                  </a:lnTo>
                  <a:lnTo>
                    <a:pt x="312" y="794"/>
                  </a:lnTo>
                  <a:lnTo>
                    <a:pt x="324" y="818"/>
                  </a:lnTo>
                  <a:lnTo>
                    <a:pt x="324" y="818"/>
                  </a:lnTo>
                  <a:lnTo>
                    <a:pt x="329" y="828"/>
                  </a:lnTo>
                  <a:lnTo>
                    <a:pt x="336" y="840"/>
                  </a:lnTo>
                  <a:lnTo>
                    <a:pt x="351" y="865"/>
                  </a:lnTo>
                  <a:lnTo>
                    <a:pt x="371" y="892"/>
                  </a:lnTo>
                  <a:lnTo>
                    <a:pt x="344" y="777"/>
                  </a:lnTo>
                  <a:lnTo>
                    <a:pt x="344" y="777"/>
                  </a:lnTo>
                  <a:lnTo>
                    <a:pt x="411" y="770"/>
                  </a:lnTo>
                  <a:lnTo>
                    <a:pt x="411" y="770"/>
                  </a:lnTo>
                  <a:lnTo>
                    <a:pt x="420" y="767"/>
                  </a:lnTo>
                  <a:lnTo>
                    <a:pt x="430" y="765"/>
                  </a:lnTo>
                  <a:lnTo>
                    <a:pt x="435" y="764"/>
                  </a:lnTo>
                  <a:lnTo>
                    <a:pt x="440" y="764"/>
                  </a:lnTo>
                  <a:lnTo>
                    <a:pt x="445" y="767"/>
                  </a:lnTo>
                  <a:lnTo>
                    <a:pt x="452" y="770"/>
                  </a:lnTo>
                  <a:lnTo>
                    <a:pt x="452" y="770"/>
                  </a:lnTo>
                  <a:lnTo>
                    <a:pt x="462" y="777"/>
                  </a:lnTo>
                  <a:lnTo>
                    <a:pt x="472" y="782"/>
                  </a:lnTo>
                  <a:lnTo>
                    <a:pt x="499" y="791"/>
                  </a:lnTo>
                  <a:lnTo>
                    <a:pt x="499" y="791"/>
                  </a:lnTo>
                  <a:lnTo>
                    <a:pt x="519" y="797"/>
                  </a:lnTo>
                  <a:lnTo>
                    <a:pt x="539" y="802"/>
                  </a:lnTo>
                  <a:lnTo>
                    <a:pt x="555" y="806"/>
                  </a:lnTo>
                  <a:lnTo>
                    <a:pt x="561" y="806"/>
                  </a:lnTo>
                  <a:lnTo>
                    <a:pt x="566" y="804"/>
                  </a:lnTo>
                  <a:lnTo>
                    <a:pt x="566" y="804"/>
                  </a:lnTo>
                  <a:lnTo>
                    <a:pt x="639" y="762"/>
                  </a:lnTo>
                  <a:lnTo>
                    <a:pt x="639" y="762"/>
                  </a:lnTo>
                  <a:lnTo>
                    <a:pt x="639" y="723"/>
                  </a:lnTo>
                  <a:lnTo>
                    <a:pt x="639" y="723"/>
                  </a:lnTo>
                  <a:close/>
                  <a:moveTo>
                    <a:pt x="303" y="892"/>
                  </a:moveTo>
                  <a:lnTo>
                    <a:pt x="303" y="892"/>
                  </a:lnTo>
                  <a:lnTo>
                    <a:pt x="295" y="922"/>
                  </a:lnTo>
                  <a:lnTo>
                    <a:pt x="288" y="939"/>
                  </a:lnTo>
                  <a:lnTo>
                    <a:pt x="285" y="949"/>
                  </a:lnTo>
                  <a:lnTo>
                    <a:pt x="283" y="959"/>
                  </a:lnTo>
                  <a:lnTo>
                    <a:pt x="283" y="959"/>
                  </a:lnTo>
                  <a:lnTo>
                    <a:pt x="285" y="975"/>
                  </a:lnTo>
                  <a:lnTo>
                    <a:pt x="287" y="995"/>
                  </a:lnTo>
                  <a:lnTo>
                    <a:pt x="290" y="1020"/>
                  </a:lnTo>
                  <a:lnTo>
                    <a:pt x="290" y="1020"/>
                  </a:lnTo>
                  <a:lnTo>
                    <a:pt x="293" y="1014"/>
                  </a:lnTo>
                  <a:lnTo>
                    <a:pt x="303" y="993"/>
                  </a:lnTo>
                  <a:lnTo>
                    <a:pt x="317" y="959"/>
                  </a:lnTo>
                  <a:lnTo>
                    <a:pt x="317" y="959"/>
                  </a:lnTo>
                  <a:lnTo>
                    <a:pt x="320" y="939"/>
                  </a:lnTo>
                  <a:lnTo>
                    <a:pt x="324" y="919"/>
                  </a:lnTo>
                  <a:lnTo>
                    <a:pt x="324" y="919"/>
                  </a:lnTo>
                  <a:lnTo>
                    <a:pt x="324" y="905"/>
                  </a:lnTo>
                  <a:lnTo>
                    <a:pt x="324" y="880"/>
                  </a:lnTo>
                  <a:lnTo>
                    <a:pt x="324" y="845"/>
                  </a:lnTo>
                  <a:lnTo>
                    <a:pt x="324" y="845"/>
                  </a:lnTo>
                  <a:lnTo>
                    <a:pt x="322" y="845"/>
                  </a:lnTo>
                  <a:lnTo>
                    <a:pt x="319" y="850"/>
                  </a:lnTo>
                  <a:lnTo>
                    <a:pt x="312" y="863"/>
                  </a:lnTo>
                  <a:lnTo>
                    <a:pt x="303" y="892"/>
                  </a:lnTo>
                  <a:lnTo>
                    <a:pt x="303" y="892"/>
                  </a:lnTo>
                  <a:close/>
                  <a:moveTo>
                    <a:pt x="492" y="919"/>
                  </a:moveTo>
                  <a:lnTo>
                    <a:pt x="492" y="919"/>
                  </a:lnTo>
                  <a:lnTo>
                    <a:pt x="499" y="919"/>
                  </a:lnTo>
                  <a:lnTo>
                    <a:pt x="518" y="919"/>
                  </a:lnTo>
                  <a:lnTo>
                    <a:pt x="529" y="921"/>
                  </a:lnTo>
                  <a:lnTo>
                    <a:pt x="539" y="924"/>
                  </a:lnTo>
                  <a:lnTo>
                    <a:pt x="551" y="927"/>
                  </a:lnTo>
                  <a:lnTo>
                    <a:pt x="560" y="932"/>
                  </a:lnTo>
                  <a:lnTo>
                    <a:pt x="560" y="932"/>
                  </a:lnTo>
                  <a:lnTo>
                    <a:pt x="605" y="966"/>
                  </a:lnTo>
                  <a:lnTo>
                    <a:pt x="634" y="986"/>
                  </a:lnTo>
                  <a:lnTo>
                    <a:pt x="634" y="986"/>
                  </a:lnTo>
                  <a:lnTo>
                    <a:pt x="636" y="981"/>
                  </a:lnTo>
                  <a:lnTo>
                    <a:pt x="639" y="971"/>
                  </a:lnTo>
                  <a:lnTo>
                    <a:pt x="639" y="965"/>
                  </a:lnTo>
                  <a:lnTo>
                    <a:pt x="637" y="958"/>
                  </a:lnTo>
                  <a:lnTo>
                    <a:pt x="634" y="951"/>
                  </a:lnTo>
                  <a:lnTo>
                    <a:pt x="627" y="946"/>
                  </a:lnTo>
                  <a:lnTo>
                    <a:pt x="627" y="946"/>
                  </a:lnTo>
                  <a:lnTo>
                    <a:pt x="593" y="924"/>
                  </a:lnTo>
                  <a:lnTo>
                    <a:pt x="578" y="916"/>
                  </a:lnTo>
                  <a:lnTo>
                    <a:pt x="571" y="912"/>
                  </a:lnTo>
                  <a:lnTo>
                    <a:pt x="566" y="912"/>
                  </a:lnTo>
                  <a:lnTo>
                    <a:pt x="566" y="912"/>
                  </a:lnTo>
                  <a:lnTo>
                    <a:pt x="492" y="919"/>
                  </a:lnTo>
                  <a:lnTo>
                    <a:pt x="492" y="919"/>
                  </a:lnTo>
                  <a:close/>
                  <a:moveTo>
                    <a:pt x="411" y="1108"/>
                  </a:moveTo>
                  <a:lnTo>
                    <a:pt x="411" y="1108"/>
                  </a:lnTo>
                  <a:lnTo>
                    <a:pt x="427" y="1093"/>
                  </a:lnTo>
                  <a:lnTo>
                    <a:pt x="445" y="1074"/>
                  </a:lnTo>
                  <a:lnTo>
                    <a:pt x="445" y="1074"/>
                  </a:lnTo>
                  <a:lnTo>
                    <a:pt x="448" y="1073"/>
                  </a:lnTo>
                  <a:lnTo>
                    <a:pt x="454" y="1073"/>
                  </a:lnTo>
                  <a:lnTo>
                    <a:pt x="467" y="1074"/>
                  </a:lnTo>
                  <a:lnTo>
                    <a:pt x="486" y="1079"/>
                  </a:lnTo>
                  <a:lnTo>
                    <a:pt x="506" y="1081"/>
                  </a:lnTo>
                  <a:lnTo>
                    <a:pt x="506" y="1081"/>
                  </a:lnTo>
                  <a:lnTo>
                    <a:pt x="516" y="1081"/>
                  </a:lnTo>
                  <a:lnTo>
                    <a:pt x="528" y="1079"/>
                  </a:lnTo>
                  <a:lnTo>
                    <a:pt x="550" y="1073"/>
                  </a:lnTo>
                  <a:lnTo>
                    <a:pt x="571" y="1064"/>
                  </a:lnTo>
                  <a:lnTo>
                    <a:pt x="593" y="1054"/>
                  </a:lnTo>
                  <a:lnTo>
                    <a:pt x="593" y="1054"/>
                  </a:lnTo>
                  <a:lnTo>
                    <a:pt x="597" y="1052"/>
                  </a:lnTo>
                  <a:lnTo>
                    <a:pt x="597" y="1051"/>
                  </a:lnTo>
                  <a:lnTo>
                    <a:pt x="592" y="1049"/>
                  </a:lnTo>
                  <a:lnTo>
                    <a:pt x="585" y="1047"/>
                  </a:lnTo>
                  <a:lnTo>
                    <a:pt x="561" y="1046"/>
                  </a:lnTo>
                  <a:lnTo>
                    <a:pt x="533" y="1046"/>
                  </a:lnTo>
                  <a:lnTo>
                    <a:pt x="472" y="1047"/>
                  </a:lnTo>
                  <a:lnTo>
                    <a:pt x="432" y="1047"/>
                  </a:lnTo>
                  <a:lnTo>
                    <a:pt x="432" y="1047"/>
                  </a:lnTo>
                  <a:lnTo>
                    <a:pt x="427" y="1047"/>
                  </a:lnTo>
                  <a:lnTo>
                    <a:pt x="423" y="1049"/>
                  </a:lnTo>
                  <a:lnTo>
                    <a:pt x="420" y="1052"/>
                  </a:lnTo>
                  <a:lnTo>
                    <a:pt x="418" y="1056"/>
                  </a:lnTo>
                  <a:lnTo>
                    <a:pt x="415" y="1066"/>
                  </a:lnTo>
                  <a:lnTo>
                    <a:pt x="411" y="1078"/>
                  </a:lnTo>
                  <a:lnTo>
                    <a:pt x="411" y="1098"/>
                  </a:lnTo>
                  <a:lnTo>
                    <a:pt x="411" y="1108"/>
                  </a:lnTo>
                  <a:lnTo>
                    <a:pt x="411" y="1108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23">
              <a:extLst>
                <a:ext uri="{FF2B5EF4-FFF2-40B4-BE49-F238E27FC236}">
                  <a16:creationId xmlns:a16="http://schemas.microsoft.com/office/drawing/2014/main" id="{EE63493E-EC63-4D93-9770-630157B41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75" y="2492375"/>
              <a:ext cx="1308100" cy="1200150"/>
            </a:xfrm>
            <a:custGeom>
              <a:avLst/>
              <a:gdLst>
                <a:gd name="T0" fmla="*/ 400 w 824"/>
                <a:gd name="T1" fmla="*/ 45 h 756"/>
                <a:gd name="T2" fmla="*/ 373 w 824"/>
                <a:gd name="T3" fmla="*/ 128 h 756"/>
                <a:gd name="T4" fmla="*/ 329 w 824"/>
                <a:gd name="T5" fmla="*/ 206 h 756"/>
                <a:gd name="T6" fmla="*/ 298 w 824"/>
                <a:gd name="T7" fmla="*/ 250 h 756"/>
                <a:gd name="T8" fmla="*/ 273 w 824"/>
                <a:gd name="T9" fmla="*/ 221 h 756"/>
                <a:gd name="T10" fmla="*/ 271 w 824"/>
                <a:gd name="T11" fmla="*/ 223 h 756"/>
                <a:gd name="T12" fmla="*/ 238 w 824"/>
                <a:gd name="T13" fmla="*/ 290 h 756"/>
                <a:gd name="T14" fmla="*/ 204 w 824"/>
                <a:gd name="T15" fmla="*/ 295 h 756"/>
                <a:gd name="T16" fmla="*/ 174 w 824"/>
                <a:gd name="T17" fmla="*/ 304 h 756"/>
                <a:gd name="T18" fmla="*/ 170 w 824"/>
                <a:gd name="T19" fmla="*/ 310 h 756"/>
                <a:gd name="T20" fmla="*/ 150 w 824"/>
                <a:gd name="T21" fmla="*/ 371 h 756"/>
                <a:gd name="T22" fmla="*/ 140 w 824"/>
                <a:gd name="T23" fmla="*/ 403 h 756"/>
                <a:gd name="T24" fmla="*/ 123 w 824"/>
                <a:gd name="T25" fmla="*/ 425 h 756"/>
                <a:gd name="T26" fmla="*/ 95 w 824"/>
                <a:gd name="T27" fmla="*/ 439 h 756"/>
                <a:gd name="T28" fmla="*/ 76 w 824"/>
                <a:gd name="T29" fmla="*/ 452 h 756"/>
                <a:gd name="T30" fmla="*/ 73 w 824"/>
                <a:gd name="T31" fmla="*/ 469 h 756"/>
                <a:gd name="T32" fmla="*/ 69 w 824"/>
                <a:gd name="T33" fmla="*/ 533 h 756"/>
                <a:gd name="T34" fmla="*/ 69 w 824"/>
                <a:gd name="T35" fmla="*/ 544 h 756"/>
                <a:gd name="T36" fmla="*/ 62 w 824"/>
                <a:gd name="T37" fmla="*/ 554 h 756"/>
                <a:gd name="T38" fmla="*/ 41 w 824"/>
                <a:gd name="T39" fmla="*/ 562 h 756"/>
                <a:gd name="T40" fmla="*/ 9 w 824"/>
                <a:gd name="T41" fmla="*/ 560 h 756"/>
                <a:gd name="T42" fmla="*/ 0 w 824"/>
                <a:gd name="T43" fmla="*/ 674 h 756"/>
                <a:gd name="T44" fmla="*/ 2 w 824"/>
                <a:gd name="T45" fmla="*/ 702 h 756"/>
                <a:gd name="T46" fmla="*/ 49 w 824"/>
                <a:gd name="T47" fmla="*/ 662 h 756"/>
                <a:gd name="T48" fmla="*/ 96 w 824"/>
                <a:gd name="T49" fmla="*/ 655 h 756"/>
                <a:gd name="T50" fmla="*/ 157 w 824"/>
                <a:gd name="T51" fmla="*/ 574 h 756"/>
                <a:gd name="T52" fmla="*/ 172 w 824"/>
                <a:gd name="T53" fmla="*/ 589 h 756"/>
                <a:gd name="T54" fmla="*/ 177 w 824"/>
                <a:gd name="T55" fmla="*/ 587 h 756"/>
                <a:gd name="T56" fmla="*/ 202 w 824"/>
                <a:gd name="T57" fmla="*/ 533 h 756"/>
                <a:gd name="T58" fmla="*/ 218 w 824"/>
                <a:gd name="T59" fmla="*/ 554 h 756"/>
                <a:gd name="T60" fmla="*/ 339 w 824"/>
                <a:gd name="T61" fmla="*/ 405 h 756"/>
                <a:gd name="T62" fmla="*/ 366 w 824"/>
                <a:gd name="T63" fmla="*/ 415 h 756"/>
                <a:gd name="T64" fmla="*/ 373 w 824"/>
                <a:gd name="T65" fmla="*/ 412 h 756"/>
                <a:gd name="T66" fmla="*/ 425 w 824"/>
                <a:gd name="T67" fmla="*/ 351 h 756"/>
                <a:gd name="T68" fmla="*/ 433 w 824"/>
                <a:gd name="T69" fmla="*/ 344 h 756"/>
                <a:gd name="T70" fmla="*/ 437 w 824"/>
                <a:gd name="T71" fmla="*/ 356 h 756"/>
                <a:gd name="T72" fmla="*/ 541 w 824"/>
                <a:gd name="T73" fmla="*/ 304 h 756"/>
                <a:gd name="T74" fmla="*/ 598 w 824"/>
                <a:gd name="T75" fmla="*/ 280 h 756"/>
                <a:gd name="T76" fmla="*/ 641 w 824"/>
                <a:gd name="T77" fmla="*/ 250 h 756"/>
                <a:gd name="T78" fmla="*/ 647 w 824"/>
                <a:gd name="T79" fmla="*/ 251 h 756"/>
                <a:gd name="T80" fmla="*/ 737 w 824"/>
                <a:gd name="T81" fmla="*/ 256 h 756"/>
                <a:gd name="T82" fmla="*/ 818 w 824"/>
                <a:gd name="T83" fmla="*/ 148 h 756"/>
                <a:gd name="T84" fmla="*/ 824 w 824"/>
                <a:gd name="T85" fmla="*/ 94 h 756"/>
                <a:gd name="T86" fmla="*/ 811 w 824"/>
                <a:gd name="T87" fmla="*/ 33 h 756"/>
                <a:gd name="T88" fmla="*/ 797 w 824"/>
                <a:gd name="T89" fmla="*/ 27 h 756"/>
                <a:gd name="T90" fmla="*/ 777 w 824"/>
                <a:gd name="T91" fmla="*/ 27 h 756"/>
                <a:gd name="T92" fmla="*/ 774 w 824"/>
                <a:gd name="T93" fmla="*/ 33 h 756"/>
                <a:gd name="T94" fmla="*/ 764 w 824"/>
                <a:gd name="T95" fmla="*/ 45 h 756"/>
                <a:gd name="T96" fmla="*/ 743 w 824"/>
                <a:gd name="T97" fmla="*/ 47 h 756"/>
                <a:gd name="T98" fmla="*/ 688 w 824"/>
                <a:gd name="T99" fmla="*/ 35 h 756"/>
                <a:gd name="T100" fmla="*/ 656 w 824"/>
                <a:gd name="T101" fmla="*/ 20 h 756"/>
                <a:gd name="T102" fmla="*/ 644 w 824"/>
                <a:gd name="T103" fmla="*/ 15 h 756"/>
                <a:gd name="T104" fmla="*/ 582 w 824"/>
                <a:gd name="T105" fmla="*/ 13 h 756"/>
                <a:gd name="T106" fmla="*/ 521 w 824"/>
                <a:gd name="T107" fmla="*/ 15 h 756"/>
                <a:gd name="T108" fmla="*/ 492 w 824"/>
                <a:gd name="T109" fmla="*/ 10 h 756"/>
                <a:gd name="T110" fmla="*/ 413 w 824"/>
                <a:gd name="T111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24" h="756">
                  <a:moveTo>
                    <a:pt x="413" y="0"/>
                  </a:moveTo>
                  <a:lnTo>
                    <a:pt x="413" y="0"/>
                  </a:lnTo>
                  <a:lnTo>
                    <a:pt x="400" y="45"/>
                  </a:lnTo>
                  <a:lnTo>
                    <a:pt x="386" y="87"/>
                  </a:lnTo>
                  <a:lnTo>
                    <a:pt x="373" y="128"/>
                  </a:lnTo>
                  <a:lnTo>
                    <a:pt x="373" y="128"/>
                  </a:lnTo>
                  <a:lnTo>
                    <a:pt x="364" y="147"/>
                  </a:lnTo>
                  <a:lnTo>
                    <a:pt x="354" y="167"/>
                  </a:lnTo>
                  <a:lnTo>
                    <a:pt x="329" y="206"/>
                  </a:lnTo>
                  <a:lnTo>
                    <a:pt x="307" y="238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87" y="231"/>
                  </a:lnTo>
                  <a:lnTo>
                    <a:pt x="278" y="223"/>
                  </a:lnTo>
                  <a:lnTo>
                    <a:pt x="273" y="221"/>
                  </a:lnTo>
                  <a:lnTo>
                    <a:pt x="273" y="221"/>
                  </a:lnTo>
                  <a:lnTo>
                    <a:pt x="271" y="223"/>
                  </a:lnTo>
                  <a:lnTo>
                    <a:pt x="271" y="223"/>
                  </a:lnTo>
                  <a:lnTo>
                    <a:pt x="255" y="258"/>
                  </a:lnTo>
                  <a:lnTo>
                    <a:pt x="238" y="290"/>
                  </a:lnTo>
                  <a:lnTo>
                    <a:pt x="238" y="290"/>
                  </a:lnTo>
                  <a:lnTo>
                    <a:pt x="234" y="292"/>
                  </a:lnTo>
                  <a:lnTo>
                    <a:pt x="226" y="294"/>
                  </a:lnTo>
                  <a:lnTo>
                    <a:pt x="204" y="295"/>
                  </a:lnTo>
                  <a:lnTo>
                    <a:pt x="192" y="297"/>
                  </a:lnTo>
                  <a:lnTo>
                    <a:pt x="182" y="299"/>
                  </a:lnTo>
                  <a:lnTo>
                    <a:pt x="174" y="304"/>
                  </a:lnTo>
                  <a:lnTo>
                    <a:pt x="172" y="307"/>
                  </a:lnTo>
                  <a:lnTo>
                    <a:pt x="170" y="310"/>
                  </a:lnTo>
                  <a:lnTo>
                    <a:pt x="170" y="310"/>
                  </a:lnTo>
                  <a:lnTo>
                    <a:pt x="167" y="326"/>
                  </a:lnTo>
                  <a:lnTo>
                    <a:pt x="162" y="339"/>
                  </a:lnTo>
                  <a:lnTo>
                    <a:pt x="150" y="371"/>
                  </a:lnTo>
                  <a:lnTo>
                    <a:pt x="150" y="371"/>
                  </a:lnTo>
                  <a:lnTo>
                    <a:pt x="145" y="388"/>
                  </a:lnTo>
                  <a:lnTo>
                    <a:pt x="140" y="403"/>
                  </a:lnTo>
                  <a:lnTo>
                    <a:pt x="133" y="413"/>
                  </a:lnTo>
                  <a:lnTo>
                    <a:pt x="123" y="425"/>
                  </a:lnTo>
                  <a:lnTo>
                    <a:pt x="123" y="425"/>
                  </a:lnTo>
                  <a:lnTo>
                    <a:pt x="116" y="430"/>
                  </a:lnTo>
                  <a:lnTo>
                    <a:pt x="110" y="434"/>
                  </a:lnTo>
                  <a:lnTo>
                    <a:pt x="95" y="439"/>
                  </a:lnTo>
                  <a:lnTo>
                    <a:pt x="84" y="444"/>
                  </a:lnTo>
                  <a:lnTo>
                    <a:pt x="79" y="447"/>
                  </a:lnTo>
                  <a:lnTo>
                    <a:pt x="76" y="452"/>
                  </a:lnTo>
                  <a:lnTo>
                    <a:pt x="76" y="452"/>
                  </a:lnTo>
                  <a:lnTo>
                    <a:pt x="74" y="459"/>
                  </a:lnTo>
                  <a:lnTo>
                    <a:pt x="73" y="469"/>
                  </a:lnTo>
                  <a:lnTo>
                    <a:pt x="73" y="493"/>
                  </a:lnTo>
                  <a:lnTo>
                    <a:pt x="71" y="517"/>
                  </a:lnTo>
                  <a:lnTo>
                    <a:pt x="69" y="533"/>
                  </a:lnTo>
                  <a:lnTo>
                    <a:pt x="69" y="533"/>
                  </a:lnTo>
                  <a:lnTo>
                    <a:pt x="68" y="542"/>
                  </a:lnTo>
                  <a:lnTo>
                    <a:pt x="69" y="544"/>
                  </a:lnTo>
                  <a:lnTo>
                    <a:pt x="68" y="547"/>
                  </a:lnTo>
                  <a:lnTo>
                    <a:pt x="62" y="554"/>
                  </a:lnTo>
                  <a:lnTo>
                    <a:pt x="62" y="554"/>
                  </a:lnTo>
                  <a:lnTo>
                    <a:pt x="57" y="557"/>
                  </a:lnTo>
                  <a:lnTo>
                    <a:pt x="49" y="560"/>
                  </a:lnTo>
                  <a:lnTo>
                    <a:pt x="41" y="562"/>
                  </a:lnTo>
                  <a:lnTo>
                    <a:pt x="30" y="562"/>
                  </a:lnTo>
                  <a:lnTo>
                    <a:pt x="15" y="560"/>
                  </a:lnTo>
                  <a:lnTo>
                    <a:pt x="9" y="560"/>
                  </a:lnTo>
                  <a:lnTo>
                    <a:pt x="9" y="560"/>
                  </a:lnTo>
                  <a:lnTo>
                    <a:pt x="3" y="626"/>
                  </a:lnTo>
                  <a:lnTo>
                    <a:pt x="0" y="674"/>
                  </a:lnTo>
                  <a:lnTo>
                    <a:pt x="0" y="692"/>
                  </a:lnTo>
                  <a:lnTo>
                    <a:pt x="2" y="702"/>
                  </a:lnTo>
                  <a:lnTo>
                    <a:pt x="2" y="702"/>
                  </a:lnTo>
                  <a:lnTo>
                    <a:pt x="19" y="734"/>
                  </a:lnTo>
                  <a:lnTo>
                    <a:pt x="29" y="756"/>
                  </a:lnTo>
                  <a:lnTo>
                    <a:pt x="49" y="662"/>
                  </a:lnTo>
                  <a:lnTo>
                    <a:pt x="76" y="696"/>
                  </a:lnTo>
                  <a:lnTo>
                    <a:pt x="91" y="663"/>
                  </a:lnTo>
                  <a:lnTo>
                    <a:pt x="96" y="655"/>
                  </a:lnTo>
                  <a:lnTo>
                    <a:pt x="137" y="614"/>
                  </a:lnTo>
                  <a:lnTo>
                    <a:pt x="143" y="635"/>
                  </a:lnTo>
                  <a:lnTo>
                    <a:pt x="157" y="574"/>
                  </a:lnTo>
                  <a:lnTo>
                    <a:pt x="157" y="574"/>
                  </a:lnTo>
                  <a:lnTo>
                    <a:pt x="165" y="584"/>
                  </a:lnTo>
                  <a:lnTo>
                    <a:pt x="172" y="589"/>
                  </a:lnTo>
                  <a:lnTo>
                    <a:pt x="175" y="589"/>
                  </a:lnTo>
                  <a:lnTo>
                    <a:pt x="177" y="587"/>
                  </a:lnTo>
                  <a:lnTo>
                    <a:pt x="177" y="587"/>
                  </a:lnTo>
                  <a:lnTo>
                    <a:pt x="191" y="555"/>
                  </a:lnTo>
                  <a:lnTo>
                    <a:pt x="199" y="538"/>
                  </a:lnTo>
                  <a:lnTo>
                    <a:pt x="202" y="533"/>
                  </a:lnTo>
                  <a:lnTo>
                    <a:pt x="202" y="533"/>
                  </a:lnTo>
                  <a:lnTo>
                    <a:pt x="204" y="533"/>
                  </a:lnTo>
                  <a:lnTo>
                    <a:pt x="218" y="554"/>
                  </a:lnTo>
                  <a:lnTo>
                    <a:pt x="258" y="479"/>
                  </a:lnTo>
                  <a:lnTo>
                    <a:pt x="298" y="486"/>
                  </a:lnTo>
                  <a:lnTo>
                    <a:pt x="339" y="405"/>
                  </a:lnTo>
                  <a:lnTo>
                    <a:pt x="339" y="405"/>
                  </a:lnTo>
                  <a:lnTo>
                    <a:pt x="354" y="412"/>
                  </a:lnTo>
                  <a:lnTo>
                    <a:pt x="366" y="415"/>
                  </a:lnTo>
                  <a:lnTo>
                    <a:pt x="369" y="413"/>
                  </a:lnTo>
                  <a:lnTo>
                    <a:pt x="373" y="412"/>
                  </a:lnTo>
                  <a:lnTo>
                    <a:pt x="373" y="412"/>
                  </a:lnTo>
                  <a:lnTo>
                    <a:pt x="384" y="397"/>
                  </a:lnTo>
                  <a:lnTo>
                    <a:pt x="406" y="373"/>
                  </a:lnTo>
                  <a:lnTo>
                    <a:pt x="425" y="351"/>
                  </a:lnTo>
                  <a:lnTo>
                    <a:pt x="432" y="344"/>
                  </a:lnTo>
                  <a:lnTo>
                    <a:pt x="433" y="344"/>
                  </a:lnTo>
                  <a:lnTo>
                    <a:pt x="433" y="344"/>
                  </a:lnTo>
                  <a:lnTo>
                    <a:pt x="433" y="344"/>
                  </a:lnTo>
                  <a:lnTo>
                    <a:pt x="433" y="351"/>
                  </a:lnTo>
                  <a:lnTo>
                    <a:pt x="437" y="356"/>
                  </a:lnTo>
                  <a:lnTo>
                    <a:pt x="440" y="364"/>
                  </a:lnTo>
                  <a:lnTo>
                    <a:pt x="487" y="331"/>
                  </a:lnTo>
                  <a:lnTo>
                    <a:pt x="541" y="304"/>
                  </a:lnTo>
                  <a:lnTo>
                    <a:pt x="555" y="317"/>
                  </a:lnTo>
                  <a:lnTo>
                    <a:pt x="555" y="317"/>
                  </a:lnTo>
                  <a:lnTo>
                    <a:pt x="598" y="280"/>
                  </a:lnTo>
                  <a:lnTo>
                    <a:pt x="627" y="258"/>
                  </a:lnTo>
                  <a:lnTo>
                    <a:pt x="637" y="251"/>
                  </a:lnTo>
                  <a:lnTo>
                    <a:pt x="641" y="250"/>
                  </a:lnTo>
                  <a:lnTo>
                    <a:pt x="642" y="250"/>
                  </a:lnTo>
                  <a:lnTo>
                    <a:pt x="642" y="250"/>
                  </a:lnTo>
                  <a:lnTo>
                    <a:pt x="647" y="251"/>
                  </a:lnTo>
                  <a:lnTo>
                    <a:pt x="657" y="253"/>
                  </a:lnTo>
                  <a:lnTo>
                    <a:pt x="690" y="255"/>
                  </a:lnTo>
                  <a:lnTo>
                    <a:pt x="737" y="256"/>
                  </a:lnTo>
                  <a:lnTo>
                    <a:pt x="743" y="223"/>
                  </a:lnTo>
                  <a:lnTo>
                    <a:pt x="818" y="148"/>
                  </a:lnTo>
                  <a:lnTo>
                    <a:pt x="818" y="148"/>
                  </a:lnTo>
                  <a:lnTo>
                    <a:pt x="821" y="123"/>
                  </a:lnTo>
                  <a:lnTo>
                    <a:pt x="824" y="106"/>
                  </a:lnTo>
                  <a:lnTo>
                    <a:pt x="824" y="94"/>
                  </a:lnTo>
                  <a:lnTo>
                    <a:pt x="824" y="94"/>
                  </a:lnTo>
                  <a:lnTo>
                    <a:pt x="818" y="60"/>
                  </a:lnTo>
                  <a:lnTo>
                    <a:pt x="811" y="33"/>
                  </a:lnTo>
                  <a:lnTo>
                    <a:pt x="811" y="33"/>
                  </a:lnTo>
                  <a:lnTo>
                    <a:pt x="808" y="32"/>
                  </a:lnTo>
                  <a:lnTo>
                    <a:pt x="797" y="27"/>
                  </a:lnTo>
                  <a:lnTo>
                    <a:pt x="786" y="23"/>
                  </a:lnTo>
                  <a:lnTo>
                    <a:pt x="781" y="25"/>
                  </a:lnTo>
                  <a:lnTo>
                    <a:pt x="777" y="27"/>
                  </a:lnTo>
                  <a:lnTo>
                    <a:pt x="777" y="27"/>
                  </a:lnTo>
                  <a:lnTo>
                    <a:pt x="775" y="30"/>
                  </a:lnTo>
                  <a:lnTo>
                    <a:pt x="774" y="33"/>
                  </a:lnTo>
                  <a:lnTo>
                    <a:pt x="772" y="40"/>
                  </a:lnTo>
                  <a:lnTo>
                    <a:pt x="769" y="44"/>
                  </a:lnTo>
                  <a:lnTo>
                    <a:pt x="764" y="45"/>
                  </a:lnTo>
                  <a:lnTo>
                    <a:pt x="755" y="47"/>
                  </a:lnTo>
                  <a:lnTo>
                    <a:pt x="743" y="47"/>
                  </a:lnTo>
                  <a:lnTo>
                    <a:pt x="743" y="47"/>
                  </a:lnTo>
                  <a:lnTo>
                    <a:pt x="728" y="45"/>
                  </a:lnTo>
                  <a:lnTo>
                    <a:pt x="715" y="44"/>
                  </a:lnTo>
                  <a:lnTo>
                    <a:pt x="688" y="35"/>
                  </a:lnTo>
                  <a:lnTo>
                    <a:pt x="666" y="27"/>
                  </a:lnTo>
                  <a:lnTo>
                    <a:pt x="659" y="23"/>
                  </a:lnTo>
                  <a:lnTo>
                    <a:pt x="656" y="20"/>
                  </a:lnTo>
                  <a:lnTo>
                    <a:pt x="656" y="20"/>
                  </a:lnTo>
                  <a:lnTo>
                    <a:pt x="651" y="17"/>
                  </a:lnTo>
                  <a:lnTo>
                    <a:pt x="644" y="15"/>
                  </a:lnTo>
                  <a:lnTo>
                    <a:pt x="609" y="13"/>
                  </a:lnTo>
                  <a:lnTo>
                    <a:pt x="609" y="13"/>
                  </a:lnTo>
                  <a:lnTo>
                    <a:pt x="582" y="13"/>
                  </a:lnTo>
                  <a:lnTo>
                    <a:pt x="555" y="15"/>
                  </a:lnTo>
                  <a:lnTo>
                    <a:pt x="531" y="15"/>
                  </a:lnTo>
                  <a:lnTo>
                    <a:pt x="521" y="15"/>
                  </a:lnTo>
                  <a:lnTo>
                    <a:pt x="514" y="13"/>
                  </a:lnTo>
                  <a:lnTo>
                    <a:pt x="514" y="13"/>
                  </a:lnTo>
                  <a:lnTo>
                    <a:pt x="492" y="10"/>
                  </a:lnTo>
                  <a:lnTo>
                    <a:pt x="459" y="5"/>
                  </a:lnTo>
                  <a:lnTo>
                    <a:pt x="413" y="0"/>
                  </a:lnTo>
                  <a:lnTo>
                    <a:pt x="413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24">
              <a:extLst>
                <a:ext uri="{FF2B5EF4-FFF2-40B4-BE49-F238E27FC236}">
                  <a16:creationId xmlns:a16="http://schemas.microsoft.com/office/drawing/2014/main" id="{30363531-2CC5-4512-A7D2-3ABE3FFD9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1550" y="1516063"/>
              <a:ext cx="257175" cy="385763"/>
            </a:xfrm>
            <a:custGeom>
              <a:avLst/>
              <a:gdLst>
                <a:gd name="T0" fmla="*/ 27 w 162"/>
                <a:gd name="T1" fmla="*/ 243 h 243"/>
                <a:gd name="T2" fmla="*/ 34 w 162"/>
                <a:gd name="T3" fmla="*/ 231 h 243"/>
                <a:gd name="T4" fmla="*/ 36 w 162"/>
                <a:gd name="T5" fmla="*/ 221 h 243"/>
                <a:gd name="T6" fmla="*/ 27 w 162"/>
                <a:gd name="T7" fmla="*/ 216 h 243"/>
                <a:gd name="T8" fmla="*/ 10 w 162"/>
                <a:gd name="T9" fmla="*/ 213 h 243"/>
                <a:gd name="T10" fmla="*/ 7 w 162"/>
                <a:gd name="T11" fmla="*/ 209 h 243"/>
                <a:gd name="T12" fmla="*/ 10 w 162"/>
                <a:gd name="T13" fmla="*/ 191 h 243"/>
                <a:gd name="T14" fmla="*/ 0 w 162"/>
                <a:gd name="T15" fmla="*/ 148 h 243"/>
                <a:gd name="T16" fmla="*/ 7 w 162"/>
                <a:gd name="T17" fmla="*/ 128 h 243"/>
                <a:gd name="T18" fmla="*/ 14 w 162"/>
                <a:gd name="T19" fmla="*/ 88 h 243"/>
                <a:gd name="T20" fmla="*/ 21 w 162"/>
                <a:gd name="T21" fmla="*/ 93 h 243"/>
                <a:gd name="T22" fmla="*/ 34 w 162"/>
                <a:gd name="T23" fmla="*/ 54 h 243"/>
                <a:gd name="T24" fmla="*/ 54 w 162"/>
                <a:gd name="T25" fmla="*/ 40 h 243"/>
                <a:gd name="T26" fmla="*/ 68 w 162"/>
                <a:gd name="T27" fmla="*/ 18 h 243"/>
                <a:gd name="T28" fmla="*/ 81 w 162"/>
                <a:gd name="T29" fmla="*/ 0 h 243"/>
                <a:gd name="T30" fmla="*/ 81 w 162"/>
                <a:gd name="T31" fmla="*/ 7 h 243"/>
                <a:gd name="T32" fmla="*/ 85 w 162"/>
                <a:gd name="T33" fmla="*/ 23 h 243"/>
                <a:gd name="T34" fmla="*/ 88 w 162"/>
                <a:gd name="T35" fmla="*/ 27 h 243"/>
                <a:gd name="T36" fmla="*/ 93 w 162"/>
                <a:gd name="T37" fmla="*/ 25 h 243"/>
                <a:gd name="T38" fmla="*/ 108 w 162"/>
                <a:gd name="T39" fmla="*/ 20 h 243"/>
                <a:gd name="T40" fmla="*/ 135 w 162"/>
                <a:gd name="T41" fmla="*/ 47 h 243"/>
                <a:gd name="T42" fmla="*/ 162 w 162"/>
                <a:gd name="T43" fmla="*/ 128 h 243"/>
                <a:gd name="T44" fmla="*/ 134 w 162"/>
                <a:gd name="T45" fmla="*/ 115 h 243"/>
                <a:gd name="T46" fmla="*/ 105 w 162"/>
                <a:gd name="T47" fmla="*/ 106 h 243"/>
                <a:gd name="T48" fmla="*/ 102 w 162"/>
                <a:gd name="T49" fmla="*/ 108 h 243"/>
                <a:gd name="T50" fmla="*/ 100 w 162"/>
                <a:gd name="T51" fmla="*/ 115 h 243"/>
                <a:gd name="T52" fmla="*/ 98 w 162"/>
                <a:gd name="T53" fmla="*/ 126 h 243"/>
                <a:gd name="T54" fmla="*/ 95 w 162"/>
                <a:gd name="T55" fmla="*/ 128 h 243"/>
                <a:gd name="T56" fmla="*/ 61 w 162"/>
                <a:gd name="T57" fmla="*/ 121 h 243"/>
                <a:gd name="T58" fmla="*/ 63 w 162"/>
                <a:gd name="T59" fmla="*/ 133 h 243"/>
                <a:gd name="T60" fmla="*/ 61 w 162"/>
                <a:gd name="T61" fmla="*/ 148 h 243"/>
                <a:gd name="T62" fmla="*/ 56 w 162"/>
                <a:gd name="T63" fmla="*/ 153 h 243"/>
                <a:gd name="T64" fmla="*/ 41 w 162"/>
                <a:gd name="T65" fmla="*/ 162 h 243"/>
                <a:gd name="T66" fmla="*/ 49 w 162"/>
                <a:gd name="T67" fmla="*/ 179 h 243"/>
                <a:gd name="T68" fmla="*/ 54 w 162"/>
                <a:gd name="T69" fmla="*/ 194 h 243"/>
                <a:gd name="T70" fmla="*/ 54 w 162"/>
                <a:gd name="T71" fmla="*/ 196 h 243"/>
                <a:gd name="T72" fmla="*/ 53 w 162"/>
                <a:gd name="T73" fmla="*/ 199 h 243"/>
                <a:gd name="T74" fmla="*/ 54 w 162"/>
                <a:gd name="T75" fmla="*/ 22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" h="243">
                  <a:moveTo>
                    <a:pt x="27" y="243"/>
                  </a:moveTo>
                  <a:lnTo>
                    <a:pt x="27" y="243"/>
                  </a:lnTo>
                  <a:lnTo>
                    <a:pt x="31" y="240"/>
                  </a:lnTo>
                  <a:lnTo>
                    <a:pt x="34" y="231"/>
                  </a:lnTo>
                  <a:lnTo>
                    <a:pt x="36" y="226"/>
                  </a:lnTo>
                  <a:lnTo>
                    <a:pt x="36" y="221"/>
                  </a:lnTo>
                  <a:lnTo>
                    <a:pt x="32" y="218"/>
                  </a:lnTo>
                  <a:lnTo>
                    <a:pt x="27" y="216"/>
                  </a:lnTo>
                  <a:lnTo>
                    <a:pt x="27" y="216"/>
                  </a:lnTo>
                  <a:lnTo>
                    <a:pt x="10" y="213"/>
                  </a:lnTo>
                  <a:lnTo>
                    <a:pt x="7" y="213"/>
                  </a:lnTo>
                  <a:lnTo>
                    <a:pt x="7" y="209"/>
                  </a:lnTo>
                  <a:lnTo>
                    <a:pt x="7" y="209"/>
                  </a:lnTo>
                  <a:lnTo>
                    <a:pt x="10" y="191"/>
                  </a:lnTo>
                  <a:lnTo>
                    <a:pt x="14" y="175"/>
                  </a:lnTo>
                  <a:lnTo>
                    <a:pt x="0" y="148"/>
                  </a:lnTo>
                  <a:lnTo>
                    <a:pt x="7" y="128"/>
                  </a:lnTo>
                  <a:lnTo>
                    <a:pt x="7" y="128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6" y="89"/>
                  </a:lnTo>
                  <a:lnTo>
                    <a:pt x="21" y="93"/>
                  </a:lnTo>
                  <a:lnTo>
                    <a:pt x="27" y="94"/>
                  </a:lnTo>
                  <a:lnTo>
                    <a:pt x="34" y="54"/>
                  </a:lnTo>
                  <a:lnTo>
                    <a:pt x="48" y="20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68" y="18"/>
                  </a:lnTo>
                  <a:lnTo>
                    <a:pt x="78" y="3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7"/>
                  </a:lnTo>
                  <a:lnTo>
                    <a:pt x="83" y="15"/>
                  </a:lnTo>
                  <a:lnTo>
                    <a:pt x="85" y="23"/>
                  </a:lnTo>
                  <a:lnTo>
                    <a:pt x="86" y="25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93" y="25"/>
                  </a:lnTo>
                  <a:lnTo>
                    <a:pt x="100" y="23"/>
                  </a:lnTo>
                  <a:lnTo>
                    <a:pt x="108" y="20"/>
                  </a:lnTo>
                  <a:lnTo>
                    <a:pt x="122" y="54"/>
                  </a:lnTo>
                  <a:lnTo>
                    <a:pt x="135" y="47"/>
                  </a:lnTo>
                  <a:lnTo>
                    <a:pt x="142" y="94"/>
                  </a:lnTo>
                  <a:lnTo>
                    <a:pt x="162" y="128"/>
                  </a:lnTo>
                  <a:lnTo>
                    <a:pt x="162" y="128"/>
                  </a:lnTo>
                  <a:lnTo>
                    <a:pt x="134" y="115"/>
                  </a:lnTo>
                  <a:lnTo>
                    <a:pt x="112" y="108"/>
                  </a:lnTo>
                  <a:lnTo>
                    <a:pt x="105" y="106"/>
                  </a:lnTo>
                  <a:lnTo>
                    <a:pt x="103" y="106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0" y="115"/>
                  </a:lnTo>
                  <a:lnTo>
                    <a:pt x="100" y="121"/>
                  </a:lnTo>
                  <a:lnTo>
                    <a:pt x="98" y="126"/>
                  </a:lnTo>
                  <a:lnTo>
                    <a:pt x="96" y="128"/>
                  </a:lnTo>
                  <a:lnTo>
                    <a:pt x="95" y="128"/>
                  </a:lnTo>
                  <a:lnTo>
                    <a:pt x="95" y="128"/>
                  </a:lnTo>
                  <a:lnTo>
                    <a:pt x="61" y="121"/>
                  </a:lnTo>
                  <a:lnTo>
                    <a:pt x="61" y="121"/>
                  </a:lnTo>
                  <a:lnTo>
                    <a:pt x="63" y="133"/>
                  </a:lnTo>
                  <a:lnTo>
                    <a:pt x="63" y="142"/>
                  </a:lnTo>
                  <a:lnTo>
                    <a:pt x="61" y="148"/>
                  </a:lnTo>
                  <a:lnTo>
                    <a:pt x="61" y="148"/>
                  </a:lnTo>
                  <a:lnTo>
                    <a:pt x="56" y="153"/>
                  </a:lnTo>
                  <a:lnTo>
                    <a:pt x="49" y="157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9" y="179"/>
                  </a:lnTo>
                  <a:lnTo>
                    <a:pt x="54" y="191"/>
                  </a:lnTo>
                  <a:lnTo>
                    <a:pt x="54" y="194"/>
                  </a:lnTo>
                  <a:lnTo>
                    <a:pt x="54" y="196"/>
                  </a:lnTo>
                  <a:lnTo>
                    <a:pt x="54" y="196"/>
                  </a:lnTo>
                  <a:lnTo>
                    <a:pt x="53" y="196"/>
                  </a:lnTo>
                  <a:lnTo>
                    <a:pt x="53" y="199"/>
                  </a:lnTo>
                  <a:lnTo>
                    <a:pt x="53" y="209"/>
                  </a:lnTo>
                  <a:lnTo>
                    <a:pt x="54" y="223"/>
                  </a:lnTo>
                  <a:lnTo>
                    <a:pt x="27" y="243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25">
              <a:extLst>
                <a:ext uri="{FF2B5EF4-FFF2-40B4-BE49-F238E27FC236}">
                  <a16:creationId xmlns:a16="http://schemas.microsoft.com/office/drawing/2014/main" id="{D6450847-4369-485A-B3AF-84DDC78432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700" y="847725"/>
              <a:ext cx="9172575" cy="4967288"/>
            </a:xfrm>
            <a:custGeom>
              <a:avLst/>
              <a:gdLst>
                <a:gd name="T0" fmla="*/ 4743 w 5778"/>
                <a:gd name="T1" fmla="*/ 2304 h 3129"/>
                <a:gd name="T2" fmla="*/ 4965 w 5778"/>
                <a:gd name="T3" fmla="*/ 2630 h 3129"/>
                <a:gd name="T4" fmla="*/ 5441 w 5778"/>
                <a:gd name="T5" fmla="*/ 2914 h 3129"/>
                <a:gd name="T6" fmla="*/ 4436 w 5778"/>
                <a:gd name="T7" fmla="*/ 56 h 3129"/>
                <a:gd name="T8" fmla="*/ 4011 w 5778"/>
                <a:gd name="T9" fmla="*/ 272 h 3129"/>
                <a:gd name="T10" fmla="*/ 4081 w 5778"/>
                <a:gd name="T11" fmla="*/ 2 h 3129"/>
                <a:gd name="T12" fmla="*/ 3504 w 5778"/>
                <a:gd name="T13" fmla="*/ 100 h 3129"/>
                <a:gd name="T14" fmla="*/ 3211 w 5778"/>
                <a:gd name="T15" fmla="*/ 1384 h 3129"/>
                <a:gd name="T16" fmla="*/ 3084 w 5778"/>
                <a:gd name="T17" fmla="*/ 316 h 3129"/>
                <a:gd name="T18" fmla="*/ 2375 w 5778"/>
                <a:gd name="T19" fmla="*/ 186 h 3129"/>
                <a:gd name="T20" fmla="*/ 1389 w 5778"/>
                <a:gd name="T21" fmla="*/ 623 h 3129"/>
                <a:gd name="T22" fmla="*/ 558 w 5778"/>
                <a:gd name="T23" fmla="*/ 1990 h 3129"/>
                <a:gd name="T24" fmla="*/ 185 w 5778"/>
                <a:gd name="T25" fmla="*/ 2129 h 3129"/>
                <a:gd name="T26" fmla="*/ 288 w 5778"/>
                <a:gd name="T27" fmla="*/ 2047 h 3129"/>
                <a:gd name="T28" fmla="*/ 762 w 5778"/>
                <a:gd name="T29" fmla="*/ 1281 h 3129"/>
                <a:gd name="T30" fmla="*/ 755 w 5778"/>
                <a:gd name="T31" fmla="*/ 1678 h 3129"/>
                <a:gd name="T32" fmla="*/ 1225 w 5778"/>
                <a:gd name="T33" fmla="*/ 1409 h 3129"/>
                <a:gd name="T34" fmla="*/ 2326 w 5778"/>
                <a:gd name="T35" fmla="*/ 1326 h 3129"/>
                <a:gd name="T36" fmla="*/ 2355 w 5778"/>
                <a:gd name="T37" fmla="*/ 1142 h 3129"/>
                <a:gd name="T38" fmla="*/ 2306 w 5778"/>
                <a:gd name="T39" fmla="*/ 1402 h 3129"/>
                <a:gd name="T40" fmla="*/ 2911 w 5778"/>
                <a:gd name="T41" fmla="*/ 1559 h 3129"/>
                <a:gd name="T42" fmla="*/ 2879 w 5778"/>
                <a:gd name="T43" fmla="*/ 1434 h 3129"/>
                <a:gd name="T44" fmla="*/ 2950 w 5778"/>
                <a:gd name="T45" fmla="*/ 699 h 3129"/>
                <a:gd name="T46" fmla="*/ 2692 w 5778"/>
                <a:gd name="T47" fmla="*/ 851 h 3129"/>
                <a:gd name="T48" fmla="*/ 2019 w 5778"/>
                <a:gd name="T49" fmla="*/ 156 h 3129"/>
                <a:gd name="T50" fmla="*/ 2532 w 5778"/>
                <a:gd name="T51" fmla="*/ 1522 h 3129"/>
                <a:gd name="T52" fmla="*/ 3846 w 5778"/>
                <a:gd name="T53" fmla="*/ 259 h 3129"/>
                <a:gd name="T54" fmla="*/ 3452 w 5778"/>
                <a:gd name="T55" fmla="*/ 1556 h 3129"/>
                <a:gd name="T56" fmla="*/ 1770 w 5778"/>
                <a:gd name="T57" fmla="*/ 1220 h 3129"/>
                <a:gd name="T58" fmla="*/ 1943 w 5778"/>
                <a:gd name="T59" fmla="*/ 951 h 3129"/>
                <a:gd name="T60" fmla="*/ 1807 w 5778"/>
                <a:gd name="T61" fmla="*/ 434 h 3129"/>
                <a:gd name="T62" fmla="*/ 1851 w 5778"/>
                <a:gd name="T63" fmla="*/ 711 h 3129"/>
                <a:gd name="T64" fmla="*/ 1409 w 5778"/>
                <a:gd name="T65" fmla="*/ 1232 h 3129"/>
                <a:gd name="T66" fmla="*/ 1642 w 5778"/>
                <a:gd name="T67" fmla="*/ 1333 h 3129"/>
                <a:gd name="T68" fmla="*/ 1210 w 5778"/>
                <a:gd name="T69" fmla="*/ 703 h 3129"/>
                <a:gd name="T70" fmla="*/ 920 w 5778"/>
                <a:gd name="T71" fmla="*/ 1659 h 3129"/>
                <a:gd name="T72" fmla="*/ 1013 w 5778"/>
                <a:gd name="T73" fmla="*/ 897 h 3129"/>
                <a:gd name="T74" fmla="*/ 972 w 5778"/>
                <a:gd name="T75" fmla="*/ 924 h 3129"/>
                <a:gd name="T76" fmla="*/ 758 w 5778"/>
                <a:gd name="T77" fmla="*/ 1130 h 3129"/>
                <a:gd name="T78" fmla="*/ 880 w 5778"/>
                <a:gd name="T79" fmla="*/ 762 h 3129"/>
                <a:gd name="T80" fmla="*/ 822 w 5778"/>
                <a:gd name="T81" fmla="*/ 603 h 3129"/>
                <a:gd name="T82" fmla="*/ 598 w 5778"/>
                <a:gd name="T83" fmla="*/ 1556 h 3129"/>
                <a:gd name="T84" fmla="*/ 4633 w 5778"/>
                <a:gd name="T85" fmla="*/ 938 h 3129"/>
                <a:gd name="T86" fmla="*/ 4220 w 5778"/>
                <a:gd name="T87" fmla="*/ 1058 h 3129"/>
                <a:gd name="T88" fmla="*/ 4558 w 5778"/>
                <a:gd name="T89" fmla="*/ 422 h 3129"/>
                <a:gd name="T90" fmla="*/ 4654 w 5778"/>
                <a:gd name="T91" fmla="*/ 448 h 3129"/>
                <a:gd name="T92" fmla="*/ 5023 w 5778"/>
                <a:gd name="T93" fmla="*/ 488 h 3129"/>
                <a:gd name="T94" fmla="*/ 4612 w 5778"/>
                <a:gd name="T95" fmla="*/ 1299 h 3129"/>
                <a:gd name="T96" fmla="*/ 4740 w 5778"/>
                <a:gd name="T97" fmla="*/ 1549 h 3129"/>
                <a:gd name="T98" fmla="*/ 4895 w 5778"/>
                <a:gd name="T99" fmla="*/ 2254 h 3129"/>
                <a:gd name="T100" fmla="*/ 5239 w 5778"/>
                <a:gd name="T101" fmla="*/ 799 h 3129"/>
                <a:gd name="T102" fmla="*/ 5212 w 5778"/>
                <a:gd name="T103" fmla="*/ 1299 h 3129"/>
                <a:gd name="T104" fmla="*/ 5387 w 5778"/>
                <a:gd name="T105" fmla="*/ 394 h 3129"/>
                <a:gd name="T106" fmla="*/ 5542 w 5778"/>
                <a:gd name="T107" fmla="*/ 448 h 3129"/>
                <a:gd name="T108" fmla="*/ 5630 w 5778"/>
                <a:gd name="T109" fmla="*/ 456 h 3129"/>
                <a:gd name="T110" fmla="*/ 5650 w 5778"/>
                <a:gd name="T111" fmla="*/ 732 h 3129"/>
                <a:gd name="T112" fmla="*/ 5407 w 5778"/>
                <a:gd name="T113" fmla="*/ 674 h 3129"/>
                <a:gd name="T114" fmla="*/ 5478 w 5778"/>
                <a:gd name="T115" fmla="*/ 943 h 3129"/>
                <a:gd name="T116" fmla="*/ 5616 w 5778"/>
                <a:gd name="T117" fmla="*/ 873 h 3129"/>
                <a:gd name="T118" fmla="*/ 5353 w 5778"/>
                <a:gd name="T119" fmla="*/ 1137 h 3129"/>
                <a:gd name="T120" fmla="*/ 4989 w 5778"/>
                <a:gd name="T121" fmla="*/ 1309 h 3129"/>
                <a:gd name="T122" fmla="*/ 5549 w 5778"/>
                <a:gd name="T123" fmla="*/ 995 h 3129"/>
                <a:gd name="T124" fmla="*/ 5670 w 5778"/>
                <a:gd name="T125" fmla="*/ 1103 h 3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78" h="3129">
                  <a:moveTo>
                    <a:pt x="4480" y="2245"/>
                  </a:moveTo>
                  <a:lnTo>
                    <a:pt x="4541" y="2289"/>
                  </a:lnTo>
                  <a:lnTo>
                    <a:pt x="4605" y="2272"/>
                  </a:lnTo>
                  <a:lnTo>
                    <a:pt x="4605" y="2272"/>
                  </a:lnTo>
                  <a:lnTo>
                    <a:pt x="4642" y="2257"/>
                  </a:lnTo>
                  <a:lnTo>
                    <a:pt x="4671" y="2243"/>
                  </a:lnTo>
                  <a:lnTo>
                    <a:pt x="4684" y="2237"/>
                  </a:lnTo>
                  <a:lnTo>
                    <a:pt x="4692" y="2232"/>
                  </a:lnTo>
                  <a:lnTo>
                    <a:pt x="4692" y="2232"/>
                  </a:lnTo>
                  <a:lnTo>
                    <a:pt x="4753" y="2184"/>
                  </a:lnTo>
                  <a:lnTo>
                    <a:pt x="4753" y="2184"/>
                  </a:lnTo>
                  <a:lnTo>
                    <a:pt x="4780" y="2162"/>
                  </a:lnTo>
                  <a:lnTo>
                    <a:pt x="4787" y="2157"/>
                  </a:lnTo>
                  <a:lnTo>
                    <a:pt x="4787" y="2157"/>
                  </a:lnTo>
                  <a:lnTo>
                    <a:pt x="4790" y="2154"/>
                  </a:lnTo>
                  <a:lnTo>
                    <a:pt x="4795" y="2154"/>
                  </a:lnTo>
                  <a:lnTo>
                    <a:pt x="4807" y="2154"/>
                  </a:lnTo>
                  <a:lnTo>
                    <a:pt x="4824" y="2154"/>
                  </a:lnTo>
                  <a:lnTo>
                    <a:pt x="4854" y="2150"/>
                  </a:lnTo>
                  <a:lnTo>
                    <a:pt x="4854" y="2150"/>
                  </a:lnTo>
                  <a:lnTo>
                    <a:pt x="4869" y="2147"/>
                  </a:lnTo>
                  <a:lnTo>
                    <a:pt x="4880" y="2144"/>
                  </a:lnTo>
                  <a:lnTo>
                    <a:pt x="4886" y="2139"/>
                  </a:lnTo>
                  <a:lnTo>
                    <a:pt x="4888" y="2134"/>
                  </a:lnTo>
                  <a:lnTo>
                    <a:pt x="4890" y="2129"/>
                  </a:lnTo>
                  <a:lnTo>
                    <a:pt x="4891" y="2122"/>
                  </a:lnTo>
                  <a:lnTo>
                    <a:pt x="4891" y="2117"/>
                  </a:lnTo>
                  <a:lnTo>
                    <a:pt x="4895" y="2110"/>
                  </a:lnTo>
                  <a:lnTo>
                    <a:pt x="4895" y="2110"/>
                  </a:lnTo>
                  <a:lnTo>
                    <a:pt x="4900" y="2102"/>
                  </a:lnTo>
                  <a:lnTo>
                    <a:pt x="4903" y="2086"/>
                  </a:lnTo>
                  <a:lnTo>
                    <a:pt x="4913" y="2051"/>
                  </a:lnTo>
                  <a:lnTo>
                    <a:pt x="4922" y="2002"/>
                  </a:lnTo>
                  <a:lnTo>
                    <a:pt x="4881" y="2076"/>
                  </a:lnTo>
                  <a:lnTo>
                    <a:pt x="4881" y="2076"/>
                  </a:lnTo>
                  <a:lnTo>
                    <a:pt x="4871" y="2096"/>
                  </a:lnTo>
                  <a:lnTo>
                    <a:pt x="4861" y="2110"/>
                  </a:lnTo>
                  <a:lnTo>
                    <a:pt x="4858" y="2115"/>
                  </a:lnTo>
                  <a:lnTo>
                    <a:pt x="4854" y="2117"/>
                  </a:lnTo>
                  <a:lnTo>
                    <a:pt x="4854" y="2117"/>
                  </a:lnTo>
                  <a:lnTo>
                    <a:pt x="4846" y="2118"/>
                  </a:lnTo>
                  <a:lnTo>
                    <a:pt x="4834" y="2123"/>
                  </a:lnTo>
                  <a:lnTo>
                    <a:pt x="4822" y="2129"/>
                  </a:lnTo>
                  <a:lnTo>
                    <a:pt x="4814" y="2130"/>
                  </a:lnTo>
                  <a:lnTo>
                    <a:pt x="4814" y="2130"/>
                  </a:lnTo>
                  <a:lnTo>
                    <a:pt x="4814" y="2129"/>
                  </a:lnTo>
                  <a:lnTo>
                    <a:pt x="4814" y="2125"/>
                  </a:lnTo>
                  <a:lnTo>
                    <a:pt x="4815" y="2115"/>
                  </a:lnTo>
                  <a:lnTo>
                    <a:pt x="4826" y="2080"/>
                  </a:lnTo>
                  <a:lnTo>
                    <a:pt x="4841" y="2029"/>
                  </a:lnTo>
                  <a:lnTo>
                    <a:pt x="4814" y="2056"/>
                  </a:lnTo>
                  <a:lnTo>
                    <a:pt x="4814" y="2056"/>
                  </a:lnTo>
                  <a:lnTo>
                    <a:pt x="4797" y="2073"/>
                  </a:lnTo>
                  <a:lnTo>
                    <a:pt x="4778" y="2088"/>
                  </a:lnTo>
                  <a:lnTo>
                    <a:pt x="4755" y="2107"/>
                  </a:lnTo>
                  <a:lnTo>
                    <a:pt x="4724" y="2127"/>
                  </a:lnTo>
                  <a:lnTo>
                    <a:pt x="4687" y="2149"/>
                  </a:lnTo>
                  <a:lnTo>
                    <a:pt x="4645" y="2171"/>
                  </a:lnTo>
                  <a:lnTo>
                    <a:pt x="4598" y="2191"/>
                  </a:lnTo>
                  <a:lnTo>
                    <a:pt x="4598" y="2191"/>
                  </a:lnTo>
                  <a:lnTo>
                    <a:pt x="4563" y="2206"/>
                  </a:lnTo>
                  <a:lnTo>
                    <a:pt x="4531" y="2220"/>
                  </a:lnTo>
                  <a:lnTo>
                    <a:pt x="4504" y="2232"/>
                  </a:lnTo>
                  <a:lnTo>
                    <a:pt x="4480" y="2245"/>
                  </a:lnTo>
                  <a:lnTo>
                    <a:pt x="4480" y="2245"/>
                  </a:lnTo>
                  <a:close/>
                  <a:moveTo>
                    <a:pt x="4574" y="2314"/>
                  </a:moveTo>
                  <a:lnTo>
                    <a:pt x="4635" y="2360"/>
                  </a:lnTo>
                  <a:lnTo>
                    <a:pt x="4635" y="2360"/>
                  </a:lnTo>
                  <a:lnTo>
                    <a:pt x="4638" y="2353"/>
                  </a:lnTo>
                  <a:lnTo>
                    <a:pt x="4638" y="2353"/>
                  </a:lnTo>
                  <a:lnTo>
                    <a:pt x="4642" y="2346"/>
                  </a:lnTo>
                  <a:lnTo>
                    <a:pt x="4645" y="2343"/>
                  </a:lnTo>
                  <a:lnTo>
                    <a:pt x="4650" y="2340"/>
                  </a:lnTo>
                  <a:lnTo>
                    <a:pt x="4655" y="2336"/>
                  </a:lnTo>
                  <a:lnTo>
                    <a:pt x="4674" y="2331"/>
                  </a:lnTo>
                  <a:lnTo>
                    <a:pt x="4706" y="2319"/>
                  </a:lnTo>
                  <a:lnTo>
                    <a:pt x="4706" y="2319"/>
                  </a:lnTo>
                  <a:lnTo>
                    <a:pt x="4735" y="2308"/>
                  </a:lnTo>
                  <a:lnTo>
                    <a:pt x="4743" y="2304"/>
                  </a:lnTo>
                  <a:lnTo>
                    <a:pt x="4745" y="2301"/>
                  </a:lnTo>
                  <a:lnTo>
                    <a:pt x="4753" y="2292"/>
                  </a:lnTo>
                  <a:lnTo>
                    <a:pt x="4753" y="2292"/>
                  </a:lnTo>
                  <a:lnTo>
                    <a:pt x="4767" y="2281"/>
                  </a:lnTo>
                  <a:lnTo>
                    <a:pt x="4773" y="2270"/>
                  </a:lnTo>
                  <a:lnTo>
                    <a:pt x="4778" y="2257"/>
                  </a:lnTo>
                  <a:lnTo>
                    <a:pt x="4787" y="2238"/>
                  </a:lnTo>
                  <a:lnTo>
                    <a:pt x="4787" y="2238"/>
                  </a:lnTo>
                  <a:lnTo>
                    <a:pt x="4790" y="2233"/>
                  </a:lnTo>
                  <a:lnTo>
                    <a:pt x="4795" y="2227"/>
                  </a:lnTo>
                  <a:lnTo>
                    <a:pt x="4809" y="2216"/>
                  </a:lnTo>
                  <a:lnTo>
                    <a:pt x="4826" y="2208"/>
                  </a:lnTo>
                  <a:lnTo>
                    <a:pt x="4842" y="2199"/>
                  </a:lnTo>
                  <a:lnTo>
                    <a:pt x="4874" y="2188"/>
                  </a:lnTo>
                  <a:lnTo>
                    <a:pt x="4888" y="2184"/>
                  </a:lnTo>
                  <a:lnTo>
                    <a:pt x="4888" y="2184"/>
                  </a:lnTo>
                  <a:lnTo>
                    <a:pt x="4863" y="2188"/>
                  </a:lnTo>
                  <a:lnTo>
                    <a:pt x="4839" y="2189"/>
                  </a:lnTo>
                  <a:lnTo>
                    <a:pt x="4814" y="2191"/>
                  </a:lnTo>
                  <a:lnTo>
                    <a:pt x="4814" y="2191"/>
                  </a:lnTo>
                  <a:lnTo>
                    <a:pt x="4802" y="2193"/>
                  </a:lnTo>
                  <a:lnTo>
                    <a:pt x="4790" y="2198"/>
                  </a:lnTo>
                  <a:lnTo>
                    <a:pt x="4780" y="2205"/>
                  </a:lnTo>
                  <a:lnTo>
                    <a:pt x="4770" y="2213"/>
                  </a:lnTo>
                  <a:lnTo>
                    <a:pt x="4751" y="2230"/>
                  </a:lnTo>
                  <a:lnTo>
                    <a:pt x="4740" y="2245"/>
                  </a:lnTo>
                  <a:lnTo>
                    <a:pt x="4740" y="2245"/>
                  </a:lnTo>
                  <a:lnTo>
                    <a:pt x="4735" y="2252"/>
                  </a:lnTo>
                  <a:lnTo>
                    <a:pt x="4728" y="2257"/>
                  </a:lnTo>
                  <a:lnTo>
                    <a:pt x="4713" y="2269"/>
                  </a:lnTo>
                  <a:lnTo>
                    <a:pt x="4694" y="2279"/>
                  </a:lnTo>
                  <a:lnTo>
                    <a:pt x="4679" y="2286"/>
                  </a:lnTo>
                  <a:lnTo>
                    <a:pt x="4679" y="2286"/>
                  </a:lnTo>
                  <a:lnTo>
                    <a:pt x="4672" y="2287"/>
                  </a:lnTo>
                  <a:lnTo>
                    <a:pt x="4665" y="2287"/>
                  </a:lnTo>
                  <a:lnTo>
                    <a:pt x="4655" y="2284"/>
                  </a:lnTo>
                  <a:lnTo>
                    <a:pt x="4649" y="2281"/>
                  </a:lnTo>
                  <a:lnTo>
                    <a:pt x="4645" y="2279"/>
                  </a:lnTo>
                  <a:lnTo>
                    <a:pt x="4574" y="2314"/>
                  </a:lnTo>
                  <a:close/>
                  <a:moveTo>
                    <a:pt x="4965" y="2645"/>
                  </a:moveTo>
                  <a:lnTo>
                    <a:pt x="4965" y="2645"/>
                  </a:lnTo>
                  <a:lnTo>
                    <a:pt x="4998" y="2674"/>
                  </a:lnTo>
                  <a:lnTo>
                    <a:pt x="5028" y="2699"/>
                  </a:lnTo>
                  <a:lnTo>
                    <a:pt x="5055" y="2720"/>
                  </a:lnTo>
                  <a:lnTo>
                    <a:pt x="5077" y="2738"/>
                  </a:lnTo>
                  <a:lnTo>
                    <a:pt x="5077" y="2738"/>
                  </a:lnTo>
                  <a:lnTo>
                    <a:pt x="5085" y="2730"/>
                  </a:lnTo>
                  <a:lnTo>
                    <a:pt x="5094" y="2721"/>
                  </a:lnTo>
                  <a:lnTo>
                    <a:pt x="5100" y="2710"/>
                  </a:lnTo>
                  <a:lnTo>
                    <a:pt x="5104" y="2698"/>
                  </a:lnTo>
                  <a:lnTo>
                    <a:pt x="5104" y="2698"/>
                  </a:lnTo>
                  <a:lnTo>
                    <a:pt x="5105" y="2688"/>
                  </a:lnTo>
                  <a:lnTo>
                    <a:pt x="5104" y="2684"/>
                  </a:lnTo>
                  <a:lnTo>
                    <a:pt x="5102" y="2684"/>
                  </a:lnTo>
                  <a:lnTo>
                    <a:pt x="5097" y="2686"/>
                  </a:lnTo>
                  <a:lnTo>
                    <a:pt x="5094" y="2686"/>
                  </a:lnTo>
                  <a:lnTo>
                    <a:pt x="5090" y="2684"/>
                  </a:lnTo>
                  <a:lnTo>
                    <a:pt x="5090" y="2684"/>
                  </a:lnTo>
                  <a:lnTo>
                    <a:pt x="5087" y="2683"/>
                  </a:lnTo>
                  <a:lnTo>
                    <a:pt x="5085" y="2679"/>
                  </a:lnTo>
                  <a:lnTo>
                    <a:pt x="5080" y="2667"/>
                  </a:lnTo>
                  <a:lnTo>
                    <a:pt x="5078" y="2652"/>
                  </a:lnTo>
                  <a:lnTo>
                    <a:pt x="5077" y="2630"/>
                  </a:lnTo>
                  <a:lnTo>
                    <a:pt x="5077" y="2630"/>
                  </a:lnTo>
                  <a:lnTo>
                    <a:pt x="5075" y="2618"/>
                  </a:lnTo>
                  <a:lnTo>
                    <a:pt x="5072" y="2608"/>
                  </a:lnTo>
                  <a:lnTo>
                    <a:pt x="5067" y="2602"/>
                  </a:lnTo>
                  <a:lnTo>
                    <a:pt x="5057" y="2596"/>
                  </a:lnTo>
                  <a:lnTo>
                    <a:pt x="5046" y="2593"/>
                  </a:lnTo>
                  <a:lnTo>
                    <a:pt x="5033" y="2591"/>
                  </a:lnTo>
                  <a:lnTo>
                    <a:pt x="5016" y="2593"/>
                  </a:lnTo>
                  <a:lnTo>
                    <a:pt x="4996" y="2596"/>
                  </a:lnTo>
                  <a:lnTo>
                    <a:pt x="4996" y="2596"/>
                  </a:lnTo>
                  <a:lnTo>
                    <a:pt x="4986" y="2600"/>
                  </a:lnTo>
                  <a:lnTo>
                    <a:pt x="4979" y="2603"/>
                  </a:lnTo>
                  <a:lnTo>
                    <a:pt x="4972" y="2608"/>
                  </a:lnTo>
                  <a:lnTo>
                    <a:pt x="4969" y="2615"/>
                  </a:lnTo>
                  <a:lnTo>
                    <a:pt x="4965" y="2622"/>
                  </a:lnTo>
                  <a:lnTo>
                    <a:pt x="4965" y="2630"/>
                  </a:lnTo>
                  <a:lnTo>
                    <a:pt x="4965" y="2645"/>
                  </a:lnTo>
                  <a:lnTo>
                    <a:pt x="4965" y="2645"/>
                  </a:lnTo>
                  <a:close/>
                  <a:moveTo>
                    <a:pt x="5121" y="2850"/>
                  </a:moveTo>
                  <a:lnTo>
                    <a:pt x="5121" y="2850"/>
                  </a:lnTo>
                  <a:lnTo>
                    <a:pt x="5131" y="2865"/>
                  </a:lnTo>
                  <a:lnTo>
                    <a:pt x="5144" y="2880"/>
                  </a:lnTo>
                  <a:lnTo>
                    <a:pt x="5144" y="2880"/>
                  </a:lnTo>
                  <a:lnTo>
                    <a:pt x="5169" y="2907"/>
                  </a:lnTo>
                  <a:lnTo>
                    <a:pt x="5190" y="2929"/>
                  </a:lnTo>
                  <a:lnTo>
                    <a:pt x="5222" y="2960"/>
                  </a:lnTo>
                  <a:lnTo>
                    <a:pt x="5240" y="2975"/>
                  </a:lnTo>
                  <a:lnTo>
                    <a:pt x="5244" y="2980"/>
                  </a:lnTo>
                  <a:lnTo>
                    <a:pt x="5245" y="2982"/>
                  </a:lnTo>
                  <a:lnTo>
                    <a:pt x="5245" y="2982"/>
                  </a:lnTo>
                  <a:lnTo>
                    <a:pt x="5242" y="2983"/>
                  </a:lnTo>
                  <a:lnTo>
                    <a:pt x="5242" y="2983"/>
                  </a:lnTo>
                  <a:lnTo>
                    <a:pt x="5259" y="2998"/>
                  </a:lnTo>
                  <a:lnTo>
                    <a:pt x="5287" y="3020"/>
                  </a:lnTo>
                  <a:lnTo>
                    <a:pt x="5319" y="3041"/>
                  </a:lnTo>
                  <a:lnTo>
                    <a:pt x="5335" y="3049"/>
                  </a:lnTo>
                  <a:lnTo>
                    <a:pt x="5346" y="3056"/>
                  </a:lnTo>
                  <a:lnTo>
                    <a:pt x="5346" y="3056"/>
                  </a:lnTo>
                  <a:lnTo>
                    <a:pt x="5358" y="3061"/>
                  </a:lnTo>
                  <a:lnTo>
                    <a:pt x="5368" y="3068"/>
                  </a:lnTo>
                  <a:lnTo>
                    <a:pt x="5387" y="3081"/>
                  </a:lnTo>
                  <a:lnTo>
                    <a:pt x="5409" y="3098"/>
                  </a:lnTo>
                  <a:lnTo>
                    <a:pt x="5424" y="3107"/>
                  </a:lnTo>
                  <a:lnTo>
                    <a:pt x="5441" y="3117"/>
                  </a:lnTo>
                  <a:lnTo>
                    <a:pt x="5441" y="3117"/>
                  </a:lnTo>
                  <a:lnTo>
                    <a:pt x="5458" y="3125"/>
                  </a:lnTo>
                  <a:lnTo>
                    <a:pt x="5469" y="3129"/>
                  </a:lnTo>
                  <a:lnTo>
                    <a:pt x="5476" y="3129"/>
                  </a:lnTo>
                  <a:lnTo>
                    <a:pt x="5481" y="3127"/>
                  </a:lnTo>
                  <a:lnTo>
                    <a:pt x="5481" y="3123"/>
                  </a:lnTo>
                  <a:lnTo>
                    <a:pt x="5483" y="3120"/>
                  </a:lnTo>
                  <a:lnTo>
                    <a:pt x="5481" y="3117"/>
                  </a:lnTo>
                  <a:lnTo>
                    <a:pt x="5481" y="3117"/>
                  </a:lnTo>
                  <a:lnTo>
                    <a:pt x="5493" y="3115"/>
                  </a:lnTo>
                  <a:lnTo>
                    <a:pt x="5518" y="3110"/>
                  </a:lnTo>
                  <a:lnTo>
                    <a:pt x="5535" y="3107"/>
                  </a:lnTo>
                  <a:lnTo>
                    <a:pt x="5550" y="3103"/>
                  </a:lnTo>
                  <a:lnTo>
                    <a:pt x="5564" y="3096"/>
                  </a:lnTo>
                  <a:lnTo>
                    <a:pt x="5576" y="3090"/>
                  </a:lnTo>
                  <a:lnTo>
                    <a:pt x="5576" y="3090"/>
                  </a:lnTo>
                  <a:lnTo>
                    <a:pt x="5579" y="3086"/>
                  </a:lnTo>
                  <a:lnTo>
                    <a:pt x="5582" y="3083"/>
                  </a:lnTo>
                  <a:lnTo>
                    <a:pt x="5582" y="3080"/>
                  </a:lnTo>
                  <a:lnTo>
                    <a:pt x="5581" y="3076"/>
                  </a:lnTo>
                  <a:lnTo>
                    <a:pt x="5579" y="3073"/>
                  </a:lnTo>
                  <a:lnTo>
                    <a:pt x="5576" y="3071"/>
                  </a:lnTo>
                  <a:lnTo>
                    <a:pt x="5567" y="3064"/>
                  </a:lnTo>
                  <a:lnTo>
                    <a:pt x="5554" y="3061"/>
                  </a:lnTo>
                  <a:lnTo>
                    <a:pt x="5537" y="3056"/>
                  </a:lnTo>
                  <a:lnTo>
                    <a:pt x="5501" y="3049"/>
                  </a:lnTo>
                  <a:lnTo>
                    <a:pt x="5501" y="3049"/>
                  </a:lnTo>
                  <a:lnTo>
                    <a:pt x="5486" y="3046"/>
                  </a:lnTo>
                  <a:lnTo>
                    <a:pt x="5475" y="3039"/>
                  </a:lnTo>
                  <a:lnTo>
                    <a:pt x="5468" y="3034"/>
                  </a:lnTo>
                  <a:lnTo>
                    <a:pt x="5466" y="3027"/>
                  </a:lnTo>
                  <a:lnTo>
                    <a:pt x="5464" y="3019"/>
                  </a:lnTo>
                  <a:lnTo>
                    <a:pt x="5464" y="3010"/>
                  </a:lnTo>
                  <a:lnTo>
                    <a:pt x="5468" y="2995"/>
                  </a:lnTo>
                  <a:lnTo>
                    <a:pt x="5468" y="2995"/>
                  </a:lnTo>
                  <a:lnTo>
                    <a:pt x="5469" y="2988"/>
                  </a:lnTo>
                  <a:lnTo>
                    <a:pt x="5475" y="2980"/>
                  </a:lnTo>
                  <a:lnTo>
                    <a:pt x="5481" y="2973"/>
                  </a:lnTo>
                  <a:lnTo>
                    <a:pt x="5490" y="2968"/>
                  </a:lnTo>
                  <a:lnTo>
                    <a:pt x="5505" y="2955"/>
                  </a:lnTo>
                  <a:lnTo>
                    <a:pt x="5512" y="2948"/>
                  </a:lnTo>
                  <a:lnTo>
                    <a:pt x="5515" y="2941"/>
                  </a:lnTo>
                  <a:lnTo>
                    <a:pt x="5515" y="2941"/>
                  </a:lnTo>
                  <a:lnTo>
                    <a:pt x="5515" y="2938"/>
                  </a:lnTo>
                  <a:lnTo>
                    <a:pt x="5515" y="2936"/>
                  </a:lnTo>
                  <a:lnTo>
                    <a:pt x="5512" y="2931"/>
                  </a:lnTo>
                  <a:lnTo>
                    <a:pt x="5505" y="2929"/>
                  </a:lnTo>
                  <a:lnTo>
                    <a:pt x="5495" y="2926"/>
                  </a:lnTo>
                  <a:lnTo>
                    <a:pt x="5469" y="2922"/>
                  </a:lnTo>
                  <a:lnTo>
                    <a:pt x="5456" y="2919"/>
                  </a:lnTo>
                  <a:lnTo>
                    <a:pt x="5441" y="2914"/>
                  </a:lnTo>
                  <a:lnTo>
                    <a:pt x="5441" y="2914"/>
                  </a:lnTo>
                  <a:lnTo>
                    <a:pt x="5414" y="2902"/>
                  </a:lnTo>
                  <a:lnTo>
                    <a:pt x="5392" y="2889"/>
                  </a:lnTo>
                  <a:lnTo>
                    <a:pt x="5382" y="2884"/>
                  </a:lnTo>
                  <a:lnTo>
                    <a:pt x="5375" y="2875"/>
                  </a:lnTo>
                  <a:lnTo>
                    <a:pt x="5370" y="2868"/>
                  </a:lnTo>
                  <a:lnTo>
                    <a:pt x="5367" y="2860"/>
                  </a:lnTo>
                  <a:lnTo>
                    <a:pt x="5367" y="2860"/>
                  </a:lnTo>
                  <a:lnTo>
                    <a:pt x="5357" y="2811"/>
                  </a:lnTo>
                  <a:lnTo>
                    <a:pt x="5350" y="2784"/>
                  </a:lnTo>
                  <a:lnTo>
                    <a:pt x="5345" y="2770"/>
                  </a:lnTo>
                  <a:lnTo>
                    <a:pt x="5340" y="2759"/>
                  </a:lnTo>
                  <a:lnTo>
                    <a:pt x="5340" y="2759"/>
                  </a:lnTo>
                  <a:lnTo>
                    <a:pt x="5328" y="2738"/>
                  </a:lnTo>
                  <a:lnTo>
                    <a:pt x="5318" y="2716"/>
                  </a:lnTo>
                  <a:lnTo>
                    <a:pt x="5308" y="2693"/>
                  </a:lnTo>
                  <a:lnTo>
                    <a:pt x="5299" y="2664"/>
                  </a:lnTo>
                  <a:lnTo>
                    <a:pt x="5299" y="2664"/>
                  </a:lnTo>
                  <a:lnTo>
                    <a:pt x="5294" y="2642"/>
                  </a:lnTo>
                  <a:lnTo>
                    <a:pt x="5294" y="2632"/>
                  </a:lnTo>
                  <a:lnTo>
                    <a:pt x="5294" y="2629"/>
                  </a:lnTo>
                  <a:lnTo>
                    <a:pt x="5292" y="2623"/>
                  </a:lnTo>
                  <a:lnTo>
                    <a:pt x="5292" y="2623"/>
                  </a:lnTo>
                  <a:lnTo>
                    <a:pt x="5287" y="2620"/>
                  </a:lnTo>
                  <a:lnTo>
                    <a:pt x="5279" y="2618"/>
                  </a:lnTo>
                  <a:lnTo>
                    <a:pt x="5269" y="2620"/>
                  </a:lnTo>
                  <a:lnTo>
                    <a:pt x="5257" y="2622"/>
                  </a:lnTo>
                  <a:lnTo>
                    <a:pt x="5245" y="2627"/>
                  </a:lnTo>
                  <a:lnTo>
                    <a:pt x="5233" y="2632"/>
                  </a:lnTo>
                  <a:lnTo>
                    <a:pt x="5225" y="2640"/>
                  </a:lnTo>
                  <a:lnTo>
                    <a:pt x="5222" y="2645"/>
                  </a:lnTo>
                  <a:lnTo>
                    <a:pt x="5218" y="2651"/>
                  </a:lnTo>
                  <a:lnTo>
                    <a:pt x="5218" y="2651"/>
                  </a:lnTo>
                  <a:lnTo>
                    <a:pt x="5217" y="2656"/>
                  </a:lnTo>
                  <a:lnTo>
                    <a:pt x="5217" y="2662"/>
                  </a:lnTo>
                  <a:lnTo>
                    <a:pt x="5218" y="2669"/>
                  </a:lnTo>
                  <a:lnTo>
                    <a:pt x="5222" y="2674"/>
                  </a:lnTo>
                  <a:lnTo>
                    <a:pt x="5230" y="2688"/>
                  </a:lnTo>
                  <a:lnTo>
                    <a:pt x="5240" y="2699"/>
                  </a:lnTo>
                  <a:lnTo>
                    <a:pt x="5259" y="2718"/>
                  </a:lnTo>
                  <a:lnTo>
                    <a:pt x="5266" y="2725"/>
                  </a:lnTo>
                  <a:lnTo>
                    <a:pt x="5266" y="2725"/>
                  </a:lnTo>
                  <a:lnTo>
                    <a:pt x="5257" y="2721"/>
                  </a:lnTo>
                  <a:lnTo>
                    <a:pt x="5240" y="2718"/>
                  </a:lnTo>
                  <a:lnTo>
                    <a:pt x="5223" y="2716"/>
                  </a:lnTo>
                  <a:lnTo>
                    <a:pt x="5217" y="2716"/>
                  </a:lnTo>
                  <a:lnTo>
                    <a:pt x="5212" y="2718"/>
                  </a:lnTo>
                  <a:lnTo>
                    <a:pt x="5212" y="2718"/>
                  </a:lnTo>
                  <a:lnTo>
                    <a:pt x="5210" y="2720"/>
                  </a:lnTo>
                  <a:lnTo>
                    <a:pt x="5210" y="2723"/>
                  </a:lnTo>
                  <a:lnTo>
                    <a:pt x="5218" y="2735"/>
                  </a:lnTo>
                  <a:lnTo>
                    <a:pt x="5230" y="2754"/>
                  </a:lnTo>
                  <a:lnTo>
                    <a:pt x="5237" y="2765"/>
                  </a:lnTo>
                  <a:lnTo>
                    <a:pt x="5245" y="2779"/>
                  </a:lnTo>
                  <a:lnTo>
                    <a:pt x="5245" y="2779"/>
                  </a:lnTo>
                  <a:lnTo>
                    <a:pt x="5250" y="2792"/>
                  </a:lnTo>
                  <a:lnTo>
                    <a:pt x="5254" y="2803"/>
                  </a:lnTo>
                  <a:lnTo>
                    <a:pt x="5254" y="2809"/>
                  </a:lnTo>
                  <a:lnTo>
                    <a:pt x="5252" y="2816"/>
                  </a:lnTo>
                  <a:lnTo>
                    <a:pt x="5244" y="2826"/>
                  </a:lnTo>
                  <a:lnTo>
                    <a:pt x="5240" y="2833"/>
                  </a:lnTo>
                  <a:lnTo>
                    <a:pt x="5239" y="2840"/>
                  </a:lnTo>
                  <a:lnTo>
                    <a:pt x="5239" y="2840"/>
                  </a:lnTo>
                  <a:lnTo>
                    <a:pt x="5237" y="2843"/>
                  </a:lnTo>
                  <a:lnTo>
                    <a:pt x="5235" y="2846"/>
                  </a:lnTo>
                  <a:lnTo>
                    <a:pt x="5232" y="2848"/>
                  </a:lnTo>
                  <a:lnTo>
                    <a:pt x="5227" y="2850"/>
                  </a:lnTo>
                  <a:lnTo>
                    <a:pt x="5215" y="2852"/>
                  </a:lnTo>
                  <a:lnTo>
                    <a:pt x="5201" y="2852"/>
                  </a:lnTo>
                  <a:lnTo>
                    <a:pt x="5169" y="2850"/>
                  </a:lnTo>
                  <a:lnTo>
                    <a:pt x="5137" y="2846"/>
                  </a:lnTo>
                  <a:lnTo>
                    <a:pt x="5137" y="2846"/>
                  </a:lnTo>
                  <a:lnTo>
                    <a:pt x="5127" y="2846"/>
                  </a:lnTo>
                  <a:lnTo>
                    <a:pt x="5121" y="2850"/>
                  </a:lnTo>
                  <a:lnTo>
                    <a:pt x="5121" y="2850"/>
                  </a:lnTo>
                  <a:close/>
                  <a:moveTo>
                    <a:pt x="4482" y="53"/>
                  </a:moveTo>
                  <a:lnTo>
                    <a:pt x="4482" y="53"/>
                  </a:lnTo>
                  <a:lnTo>
                    <a:pt x="4436" y="56"/>
                  </a:lnTo>
                  <a:lnTo>
                    <a:pt x="4436" y="56"/>
                  </a:lnTo>
                  <a:lnTo>
                    <a:pt x="4387" y="93"/>
                  </a:lnTo>
                  <a:lnTo>
                    <a:pt x="4360" y="115"/>
                  </a:lnTo>
                  <a:lnTo>
                    <a:pt x="4335" y="137"/>
                  </a:lnTo>
                  <a:lnTo>
                    <a:pt x="4335" y="137"/>
                  </a:lnTo>
                  <a:lnTo>
                    <a:pt x="4298" y="171"/>
                  </a:lnTo>
                  <a:lnTo>
                    <a:pt x="4288" y="183"/>
                  </a:lnTo>
                  <a:lnTo>
                    <a:pt x="4279" y="193"/>
                  </a:lnTo>
                  <a:lnTo>
                    <a:pt x="4266" y="213"/>
                  </a:lnTo>
                  <a:lnTo>
                    <a:pt x="4247" y="245"/>
                  </a:lnTo>
                  <a:lnTo>
                    <a:pt x="4247" y="245"/>
                  </a:lnTo>
                  <a:lnTo>
                    <a:pt x="4220" y="287"/>
                  </a:lnTo>
                  <a:lnTo>
                    <a:pt x="4193" y="326"/>
                  </a:lnTo>
                  <a:lnTo>
                    <a:pt x="4173" y="362"/>
                  </a:lnTo>
                  <a:lnTo>
                    <a:pt x="4165" y="375"/>
                  </a:lnTo>
                  <a:lnTo>
                    <a:pt x="4160" y="387"/>
                  </a:lnTo>
                  <a:lnTo>
                    <a:pt x="4160" y="387"/>
                  </a:lnTo>
                  <a:lnTo>
                    <a:pt x="4145" y="422"/>
                  </a:lnTo>
                  <a:lnTo>
                    <a:pt x="4124" y="470"/>
                  </a:lnTo>
                  <a:lnTo>
                    <a:pt x="4108" y="507"/>
                  </a:lnTo>
                  <a:lnTo>
                    <a:pt x="4108" y="512"/>
                  </a:lnTo>
                  <a:lnTo>
                    <a:pt x="4108" y="514"/>
                  </a:lnTo>
                  <a:lnTo>
                    <a:pt x="4109" y="512"/>
                  </a:lnTo>
                  <a:lnTo>
                    <a:pt x="4113" y="509"/>
                  </a:lnTo>
                  <a:lnTo>
                    <a:pt x="4113" y="509"/>
                  </a:lnTo>
                  <a:lnTo>
                    <a:pt x="4145" y="465"/>
                  </a:lnTo>
                  <a:lnTo>
                    <a:pt x="4195" y="394"/>
                  </a:lnTo>
                  <a:lnTo>
                    <a:pt x="4224" y="358"/>
                  </a:lnTo>
                  <a:lnTo>
                    <a:pt x="4252" y="326"/>
                  </a:lnTo>
                  <a:lnTo>
                    <a:pt x="4266" y="313"/>
                  </a:lnTo>
                  <a:lnTo>
                    <a:pt x="4278" y="301"/>
                  </a:lnTo>
                  <a:lnTo>
                    <a:pt x="4290" y="292"/>
                  </a:lnTo>
                  <a:lnTo>
                    <a:pt x="4301" y="286"/>
                  </a:lnTo>
                  <a:lnTo>
                    <a:pt x="4301" y="286"/>
                  </a:lnTo>
                  <a:lnTo>
                    <a:pt x="4311" y="279"/>
                  </a:lnTo>
                  <a:lnTo>
                    <a:pt x="4323" y="270"/>
                  </a:lnTo>
                  <a:lnTo>
                    <a:pt x="4335" y="260"/>
                  </a:lnTo>
                  <a:lnTo>
                    <a:pt x="4349" y="248"/>
                  </a:lnTo>
                  <a:lnTo>
                    <a:pt x="4372" y="221"/>
                  </a:lnTo>
                  <a:lnTo>
                    <a:pt x="4396" y="191"/>
                  </a:lnTo>
                  <a:lnTo>
                    <a:pt x="4418" y="164"/>
                  </a:lnTo>
                  <a:lnTo>
                    <a:pt x="4435" y="140"/>
                  </a:lnTo>
                  <a:lnTo>
                    <a:pt x="4450" y="117"/>
                  </a:lnTo>
                  <a:lnTo>
                    <a:pt x="4450" y="117"/>
                  </a:lnTo>
                  <a:lnTo>
                    <a:pt x="4429" y="135"/>
                  </a:lnTo>
                  <a:lnTo>
                    <a:pt x="4384" y="178"/>
                  </a:lnTo>
                  <a:lnTo>
                    <a:pt x="4360" y="201"/>
                  </a:lnTo>
                  <a:lnTo>
                    <a:pt x="4337" y="220"/>
                  </a:lnTo>
                  <a:lnTo>
                    <a:pt x="4318" y="233"/>
                  </a:lnTo>
                  <a:lnTo>
                    <a:pt x="4311" y="237"/>
                  </a:lnTo>
                  <a:lnTo>
                    <a:pt x="4308" y="238"/>
                  </a:lnTo>
                  <a:lnTo>
                    <a:pt x="4308" y="238"/>
                  </a:lnTo>
                  <a:lnTo>
                    <a:pt x="4298" y="235"/>
                  </a:lnTo>
                  <a:lnTo>
                    <a:pt x="4295" y="232"/>
                  </a:lnTo>
                  <a:lnTo>
                    <a:pt x="4293" y="230"/>
                  </a:lnTo>
                  <a:lnTo>
                    <a:pt x="4291" y="225"/>
                  </a:lnTo>
                  <a:lnTo>
                    <a:pt x="4293" y="221"/>
                  </a:lnTo>
                  <a:lnTo>
                    <a:pt x="4296" y="216"/>
                  </a:lnTo>
                  <a:lnTo>
                    <a:pt x="4301" y="211"/>
                  </a:lnTo>
                  <a:lnTo>
                    <a:pt x="4301" y="211"/>
                  </a:lnTo>
                  <a:lnTo>
                    <a:pt x="4376" y="147"/>
                  </a:lnTo>
                  <a:lnTo>
                    <a:pt x="4482" y="53"/>
                  </a:lnTo>
                  <a:lnTo>
                    <a:pt x="4482" y="53"/>
                  </a:lnTo>
                  <a:close/>
                  <a:moveTo>
                    <a:pt x="4279" y="36"/>
                  </a:moveTo>
                  <a:lnTo>
                    <a:pt x="4279" y="36"/>
                  </a:lnTo>
                  <a:lnTo>
                    <a:pt x="4205" y="20"/>
                  </a:lnTo>
                  <a:lnTo>
                    <a:pt x="4205" y="20"/>
                  </a:lnTo>
                  <a:lnTo>
                    <a:pt x="4177" y="41"/>
                  </a:lnTo>
                  <a:lnTo>
                    <a:pt x="4148" y="64"/>
                  </a:lnTo>
                  <a:lnTo>
                    <a:pt x="4134" y="78"/>
                  </a:lnTo>
                  <a:lnTo>
                    <a:pt x="4123" y="90"/>
                  </a:lnTo>
                  <a:lnTo>
                    <a:pt x="4113" y="103"/>
                  </a:lnTo>
                  <a:lnTo>
                    <a:pt x="4106" y="117"/>
                  </a:lnTo>
                  <a:lnTo>
                    <a:pt x="4106" y="117"/>
                  </a:lnTo>
                  <a:lnTo>
                    <a:pt x="4096" y="137"/>
                  </a:lnTo>
                  <a:lnTo>
                    <a:pt x="4087" y="154"/>
                  </a:lnTo>
                  <a:lnTo>
                    <a:pt x="4065" y="186"/>
                  </a:lnTo>
                  <a:lnTo>
                    <a:pt x="4040" y="223"/>
                  </a:lnTo>
                  <a:lnTo>
                    <a:pt x="4027" y="245"/>
                  </a:lnTo>
                  <a:lnTo>
                    <a:pt x="4011" y="272"/>
                  </a:lnTo>
                  <a:lnTo>
                    <a:pt x="4011" y="272"/>
                  </a:lnTo>
                  <a:lnTo>
                    <a:pt x="3996" y="301"/>
                  </a:lnTo>
                  <a:lnTo>
                    <a:pt x="3983" y="331"/>
                  </a:lnTo>
                  <a:lnTo>
                    <a:pt x="3958" y="387"/>
                  </a:lnTo>
                  <a:lnTo>
                    <a:pt x="3944" y="416"/>
                  </a:lnTo>
                  <a:lnTo>
                    <a:pt x="3931" y="441"/>
                  </a:lnTo>
                  <a:lnTo>
                    <a:pt x="3915" y="465"/>
                  </a:lnTo>
                  <a:lnTo>
                    <a:pt x="3897" y="488"/>
                  </a:lnTo>
                  <a:lnTo>
                    <a:pt x="3897" y="488"/>
                  </a:lnTo>
                  <a:lnTo>
                    <a:pt x="3878" y="512"/>
                  </a:lnTo>
                  <a:lnTo>
                    <a:pt x="3861" y="541"/>
                  </a:lnTo>
                  <a:lnTo>
                    <a:pt x="3845" y="569"/>
                  </a:lnTo>
                  <a:lnTo>
                    <a:pt x="3831" y="598"/>
                  </a:lnTo>
                  <a:lnTo>
                    <a:pt x="3809" y="650"/>
                  </a:lnTo>
                  <a:lnTo>
                    <a:pt x="3796" y="684"/>
                  </a:lnTo>
                  <a:lnTo>
                    <a:pt x="3796" y="684"/>
                  </a:lnTo>
                  <a:lnTo>
                    <a:pt x="3786" y="703"/>
                  </a:lnTo>
                  <a:lnTo>
                    <a:pt x="3782" y="713"/>
                  </a:lnTo>
                  <a:lnTo>
                    <a:pt x="3777" y="723"/>
                  </a:lnTo>
                  <a:lnTo>
                    <a:pt x="3774" y="738"/>
                  </a:lnTo>
                  <a:lnTo>
                    <a:pt x="3770" y="757"/>
                  </a:lnTo>
                  <a:lnTo>
                    <a:pt x="3769" y="782"/>
                  </a:lnTo>
                  <a:lnTo>
                    <a:pt x="3769" y="813"/>
                  </a:lnTo>
                  <a:lnTo>
                    <a:pt x="3769" y="813"/>
                  </a:lnTo>
                  <a:lnTo>
                    <a:pt x="3769" y="868"/>
                  </a:lnTo>
                  <a:lnTo>
                    <a:pt x="3767" y="958"/>
                  </a:lnTo>
                  <a:lnTo>
                    <a:pt x="3762" y="1194"/>
                  </a:lnTo>
                  <a:lnTo>
                    <a:pt x="3760" y="1318"/>
                  </a:lnTo>
                  <a:lnTo>
                    <a:pt x="3760" y="1431"/>
                  </a:lnTo>
                  <a:lnTo>
                    <a:pt x="3764" y="1520"/>
                  </a:lnTo>
                  <a:lnTo>
                    <a:pt x="3765" y="1554"/>
                  </a:lnTo>
                  <a:lnTo>
                    <a:pt x="3769" y="1576"/>
                  </a:lnTo>
                  <a:lnTo>
                    <a:pt x="3769" y="1576"/>
                  </a:lnTo>
                  <a:lnTo>
                    <a:pt x="3782" y="1632"/>
                  </a:lnTo>
                  <a:lnTo>
                    <a:pt x="3791" y="1666"/>
                  </a:lnTo>
                  <a:lnTo>
                    <a:pt x="3796" y="1684"/>
                  </a:lnTo>
                  <a:lnTo>
                    <a:pt x="3796" y="1684"/>
                  </a:lnTo>
                  <a:lnTo>
                    <a:pt x="3804" y="1341"/>
                  </a:lnTo>
                  <a:lnTo>
                    <a:pt x="3811" y="1083"/>
                  </a:lnTo>
                  <a:lnTo>
                    <a:pt x="3816" y="914"/>
                  </a:lnTo>
                  <a:lnTo>
                    <a:pt x="3816" y="914"/>
                  </a:lnTo>
                  <a:lnTo>
                    <a:pt x="3816" y="873"/>
                  </a:lnTo>
                  <a:lnTo>
                    <a:pt x="3814" y="838"/>
                  </a:lnTo>
                  <a:lnTo>
                    <a:pt x="3811" y="779"/>
                  </a:lnTo>
                  <a:lnTo>
                    <a:pt x="3809" y="754"/>
                  </a:lnTo>
                  <a:lnTo>
                    <a:pt x="3813" y="728"/>
                  </a:lnTo>
                  <a:lnTo>
                    <a:pt x="3814" y="715"/>
                  </a:lnTo>
                  <a:lnTo>
                    <a:pt x="3818" y="703"/>
                  </a:lnTo>
                  <a:lnTo>
                    <a:pt x="3823" y="691"/>
                  </a:lnTo>
                  <a:lnTo>
                    <a:pt x="3829" y="678"/>
                  </a:lnTo>
                  <a:lnTo>
                    <a:pt x="3829" y="678"/>
                  </a:lnTo>
                  <a:lnTo>
                    <a:pt x="3845" y="650"/>
                  </a:lnTo>
                  <a:lnTo>
                    <a:pt x="3863" y="622"/>
                  </a:lnTo>
                  <a:lnTo>
                    <a:pt x="3905" y="563"/>
                  </a:lnTo>
                  <a:lnTo>
                    <a:pt x="3949" y="502"/>
                  </a:lnTo>
                  <a:lnTo>
                    <a:pt x="3991" y="448"/>
                  </a:lnTo>
                  <a:lnTo>
                    <a:pt x="3991" y="448"/>
                  </a:lnTo>
                  <a:lnTo>
                    <a:pt x="4028" y="399"/>
                  </a:lnTo>
                  <a:lnTo>
                    <a:pt x="4060" y="351"/>
                  </a:lnTo>
                  <a:lnTo>
                    <a:pt x="4074" y="331"/>
                  </a:lnTo>
                  <a:lnTo>
                    <a:pt x="4084" y="309"/>
                  </a:lnTo>
                  <a:lnTo>
                    <a:pt x="4092" y="291"/>
                  </a:lnTo>
                  <a:lnTo>
                    <a:pt x="4099" y="272"/>
                  </a:lnTo>
                  <a:lnTo>
                    <a:pt x="4099" y="272"/>
                  </a:lnTo>
                  <a:lnTo>
                    <a:pt x="4108" y="237"/>
                  </a:lnTo>
                  <a:lnTo>
                    <a:pt x="4119" y="201"/>
                  </a:lnTo>
                  <a:lnTo>
                    <a:pt x="4126" y="183"/>
                  </a:lnTo>
                  <a:lnTo>
                    <a:pt x="4134" y="164"/>
                  </a:lnTo>
                  <a:lnTo>
                    <a:pt x="4146" y="147"/>
                  </a:lnTo>
                  <a:lnTo>
                    <a:pt x="4160" y="130"/>
                  </a:lnTo>
                  <a:lnTo>
                    <a:pt x="4160" y="130"/>
                  </a:lnTo>
                  <a:lnTo>
                    <a:pt x="4183" y="108"/>
                  </a:lnTo>
                  <a:lnTo>
                    <a:pt x="4214" y="83"/>
                  </a:lnTo>
                  <a:lnTo>
                    <a:pt x="4247" y="58"/>
                  </a:lnTo>
                  <a:lnTo>
                    <a:pt x="4279" y="36"/>
                  </a:lnTo>
                  <a:lnTo>
                    <a:pt x="4279" y="36"/>
                  </a:lnTo>
                  <a:close/>
                  <a:moveTo>
                    <a:pt x="4118" y="7"/>
                  </a:moveTo>
                  <a:lnTo>
                    <a:pt x="4118" y="7"/>
                  </a:lnTo>
                  <a:lnTo>
                    <a:pt x="4081" y="2"/>
                  </a:lnTo>
                  <a:lnTo>
                    <a:pt x="4081" y="2"/>
                  </a:lnTo>
                  <a:lnTo>
                    <a:pt x="4057" y="31"/>
                  </a:lnTo>
                  <a:lnTo>
                    <a:pt x="4030" y="64"/>
                  </a:lnTo>
                  <a:lnTo>
                    <a:pt x="3998" y="105"/>
                  </a:lnTo>
                  <a:lnTo>
                    <a:pt x="3964" y="150"/>
                  </a:lnTo>
                  <a:lnTo>
                    <a:pt x="3964" y="150"/>
                  </a:lnTo>
                  <a:lnTo>
                    <a:pt x="3934" y="191"/>
                  </a:lnTo>
                  <a:lnTo>
                    <a:pt x="3912" y="216"/>
                  </a:lnTo>
                  <a:lnTo>
                    <a:pt x="3883" y="247"/>
                  </a:lnTo>
                  <a:lnTo>
                    <a:pt x="3872" y="262"/>
                  </a:lnTo>
                  <a:lnTo>
                    <a:pt x="3861" y="282"/>
                  </a:lnTo>
                  <a:lnTo>
                    <a:pt x="3851" y="314"/>
                  </a:lnTo>
                  <a:lnTo>
                    <a:pt x="3836" y="360"/>
                  </a:lnTo>
                  <a:lnTo>
                    <a:pt x="3836" y="360"/>
                  </a:lnTo>
                  <a:lnTo>
                    <a:pt x="3819" y="414"/>
                  </a:lnTo>
                  <a:lnTo>
                    <a:pt x="3799" y="475"/>
                  </a:lnTo>
                  <a:lnTo>
                    <a:pt x="3754" y="603"/>
                  </a:lnTo>
                  <a:lnTo>
                    <a:pt x="3690" y="781"/>
                  </a:lnTo>
                  <a:lnTo>
                    <a:pt x="3690" y="781"/>
                  </a:lnTo>
                  <a:lnTo>
                    <a:pt x="3728" y="688"/>
                  </a:lnTo>
                  <a:lnTo>
                    <a:pt x="3794" y="532"/>
                  </a:lnTo>
                  <a:lnTo>
                    <a:pt x="3831" y="448"/>
                  </a:lnTo>
                  <a:lnTo>
                    <a:pt x="3865" y="372"/>
                  </a:lnTo>
                  <a:lnTo>
                    <a:pt x="3895" y="311"/>
                  </a:lnTo>
                  <a:lnTo>
                    <a:pt x="3907" y="289"/>
                  </a:lnTo>
                  <a:lnTo>
                    <a:pt x="3917" y="272"/>
                  </a:lnTo>
                  <a:lnTo>
                    <a:pt x="3917" y="272"/>
                  </a:lnTo>
                  <a:lnTo>
                    <a:pt x="3974" y="188"/>
                  </a:lnTo>
                  <a:lnTo>
                    <a:pt x="3995" y="159"/>
                  </a:lnTo>
                  <a:lnTo>
                    <a:pt x="4011" y="137"/>
                  </a:lnTo>
                  <a:lnTo>
                    <a:pt x="4011" y="137"/>
                  </a:lnTo>
                  <a:lnTo>
                    <a:pt x="4055" y="85"/>
                  </a:lnTo>
                  <a:lnTo>
                    <a:pt x="4118" y="7"/>
                  </a:lnTo>
                  <a:lnTo>
                    <a:pt x="4118" y="7"/>
                  </a:lnTo>
                  <a:close/>
                  <a:moveTo>
                    <a:pt x="3848" y="31"/>
                  </a:moveTo>
                  <a:lnTo>
                    <a:pt x="3848" y="31"/>
                  </a:lnTo>
                  <a:lnTo>
                    <a:pt x="3772" y="56"/>
                  </a:lnTo>
                  <a:lnTo>
                    <a:pt x="3772" y="56"/>
                  </a:lnTo>
                  <a:lnTo>
                    <a:pt x="3735" y="112"/>
                  </a:lnTo>
                  <a:lnTo>
                    <a:pt x="3715" y="144"/>
                  </a:lnTo>
                  <a:lnTo>
                    <a:pt x="3695" y="178"/>
                  </a:lnTo>
                  <a:lnTo>
                    <a:pt x="3695" y="178"/>
                  </a:lnTo>
                  <a:lnTo>
                    <a:pt x="3664" y="235"/>
                  </a:lnTo>
                  <a:lnTo>
                    <a:pt x="3654" y="255"/>
                  </a:lnTo>
                  <a:lnTo>
                    <a:pt x="3646" y="274"/>
                  </a:lnTo>
                  <a:lnTo>
                    <a:pt x="3641" y="294"/>
                  </a:lnTo>
                  <a:lnTo>
                    <a:pt x="3637" y="314"/>
                  </a:lnTo>
                  <a:lnTo>
                    <a:pt x="3627" y="373"/>
                  </a:lnTo>
                  <a:lnTo>
                    <a:pt x="3627" y="373"/>
                  </a:lnTo>
                  <a:lnTo>
                    <a:pt x="3619" y="414"/>
                  </a:lnTo>
                  <a:lnTo>
                    <a:pt x="3609" y="460"/>
                  </a:lnTo>
                  <a:lnTo>
                    <a:pt x="3595" y="507"/>
                  </a:lnTo>
                  <a:lnTo>
                    <a:pt x="3582" y="553"/>
                  </a:lnTo>
                  <a:lnTo>
                    <a:pt x="3558" y="630"/>
                  </a:lnTo>
                  <a:lnTo>
                    <a:pt x="3550" y="657"/>
                  </a:lnTo>
                  <a:lnTo>
                    <a:pt x="3546" y="671"/>
                  </a:lnTo>
                  <a:lnTo>
                    <a:pt x="3546" y="671"/>
                  </a:lnTo>
                  <a:lnTo>
                    <a:pt x="3546" y="671"/>
                  </a:lnTo>
                  <a:lnTo>
                    <a:pt x="3548" y="671"/>
                  </a:lnTo>
                  <a:lnTo>
                    <a:pt x="3551" y="664"/>
                  </a:lnTo>
                  <a:lnTo>
                    <a:pt x="3568" y="634"/>
                  </a:lnTo>
                  <a:lnTo>
                    <a:pt x="3622" y="524"/>
                  </a:lnTo>
                  <a:lnTo>
                    <a:pt x="3684" y="390"/>
                  </a:lnTo>
                  <a:lnTo>
                    <a:pt x="3735" y="279"/>
                  </a:lnTo>
                  <a:lnTo>
                    <a:pt x="3735" y="279"/>
                  </a:lnTo>
                  <a:lnTo>
                    <a:pt x="3760" y="220"/>
                  </a:lnTo>
                  <a:lnTo>
                    <a:pt x="3772" y="196"/>
                  </a:lnTo>
                  <a:lnTo>
                    <a:pt x="3789" y="157"/>
                  </a:lnTo>
                  <a:lnTo>
                    <a:pt x="3789" y="157"/>
                  </a:lnTo>
                  <a:lnTo>
                    <a:pt x="3801" y="129"/>
                  </a:lnTo>
                  <a:lnTo>
                    <a:pt x="3816" y="95"/>
                  </a:lnTo>
                  <a:lnTo>
                    <a:pt x="3848" y="31"/>
                  </a:lnTo>
                  <a:lnTo>
                    <a:pt x="3848" y="31"/>
                  </a:lnTo>
                  <a:close/>
                  <a:moveTo>
                    <a:pt x="3619" y="88"/>
                  </a:moveTo>
                  <a:lnTo>
                    <a:pt x="3619" y="88"/>
                  </a:lnTo>
                  <a:lnTo>
                    <a:pt x="3572" y="90"/>
                  </a:lnTo>
                  <a:lnTo>
                    <a:pt x="3518" y="90"/>
                  </a:lnTo>
                  <a:lnTo>
                    <a:pt x="3518" y="90"/>
                  </a:lnTo>
                  <a:lnTo>
                    <a:pt x="3504" y="100"/>
                  </a:lnTo>
                  <a:lnTo>
                    <a:pt x="3492" y="110"/>
                  </a:lnTo>
                  <a:lnTo>
                    <a:pt x="3492" y="110"/>
                  </a:lnTo>
                  <a:lnTo>
                    <a:pt x="3470" y="134"/>
                  </a:lnTo>
                  <a:lnTo>
                    <a:pt x="3452" y="154"/>
                  </a:lnTo>
                  <a:lnTo>
                    <a:pt x="3440" y="171"/>
                  </a:lnTo>
                  <a:lnTo>
                    <a:pt x="3432" y="184"/>
                  </a:lnTo>
                  <a:lnTo>
                    <a:pt x="3432" y="184"/>
                  </a:lnTo>
                  <a:lnTo>
                    <a:pt x="3427" y="208"/>
                  </a:lnTo>
                  <a:lnTo>
                    <a:pt x="3418" y="245"/>
                  </a:lnTo>
                  <a:lnTo>
                    <a:pt x="3411" y="286"/>
                  </a:lnTo>
                  <a:lnTo>
                    <a:pt x="3405" y="319"/>
                  </a:lnTo>
                  <a:lnTo>
                    <a:pt x="3405" y="319"/>
                  </a:lnTo>
                  <a:lnTo>
                    <a:pt x="3368" y="446"/>
                  </a:lnTo>
                  <a:lnTo>
                    <a:pt x="3344" y="527"/>
                  </a:lnTo>
                  <a:lnTo>
                    <a:pt x="3330" y="583"/>
                  </a:lnTo>
                  <a:lnTo>
                    <a:pt x="3330" y="583"/>
                  </a:lnTo>
                  <a:lnTo>
                    <a:pt x="3302" y="728"/>
                  </a:lnTo>
                  <a:lnTo>
                    <a:pt x="3285" y="818"/>
                  </a:lnTo>
                  <a:lnTo>
                    <a:pt x="3280" y="855"/>
                  </a:lnTo>
                  <a:lnTo>
                    <a:pt x="3277" y="880"/>
                  </a:lnTo>
                  <a:lnTo>
                    <a:pt x="3277" y="880"/>
                  </a:lnTo>
                  <a:lnTo>
                    <a:pt x="3266" y="993"/>
                  </a:lnTo>
                  <a:lnTo>
                    <a:pt x="3261" y="1053"/>
                  </a:lnTo>
                  <a:lnTo>
                    <a:pt x="3256" y="1096"/>
                  </a:lnTo>
                  <a:lnTo>
                    <a:pt x="3256" y="1096"/>
                  </a:lnTo>
                  <a:lnTo>
                    <a:pt x="3250" y="1125"/>
                  </a:lnTo>
                  <a:lnTo>
                    <a:pt x="3243" y="1150"/>
                  </a:lnTo>
                  <a:lnTo>
                    <a:pt x="3229" y="1191"/>
                  </a:lnTo>
                  <a:lnTo>
                    <a:pt x="3229" y="1191"/>
                  </a:lnTo>
                  <a:lnTo>
                    <a:pt x="3207" y="1248"/>
                  </a:lnTo>
                  <a:lnTo>
                    <a:pt x="3189" y="1292"/>
                  </a:lnTo>
                  <a:lnTo>
                    <a:pt x="3169" y="1225"/>
                  </a:lnTo>
                  <a:lnTo>
                    <a:pt x="3169" y="1225"/>
                  </a:lnTo>
                  <a:lnTo>
                    <a:pt x="3192" y="1171"/>
                  </a:lnTo>
                  <a:lnTo>
                    <a:pt x="3207" y="1130"/>
                  </a:lnTo>
                  <a:lnTo>
                    <a:pt x="3212" y="1115"/>
                  </a:lnTo>
                  <a:lnTo>
                    <a:pt x="3216" y="1103"/>
                  </a:lnTo>
                  <a:lnTo>
                    <a:pt x="3216" y="1103"/>
                  </a:lnTo>
                  <a:lnTo>
                    <a:pt x="3219" y="1054"/>
                  </a:lnTo>
                  <a:lnTo>
                    <a:pt x="3224" y="971"/>
                  </a:lnTo>
                  <a:lnTo>
                    <a:pt x="3226" y="936"/>
                  </a:lnTo>
                  <a:lnTo>
                    <a:pt x="3224" y="911"/>
                  </a:lnTo>
                  <a:lnTo>
                    <a:pt x="3224" y="904"/>
                  </a:lnTo>
                  <a:lnTo>
                    <a:pt x="3223" y="902"/>
                  </a:lnTo>
                  <a:lnTo>
                    <a:pt x="3221" y="904"/>
                  </a:lnTo>
                  <a:lnTo>
                    <a:pt x="3219" y="909"/>
                  </a:lnTo>
                  <a:lnTo>
                    <a:pt x="3216" y="921"/>
                  </a:lnTo>
                  <a:lnTo>
                    <a:pt x="3216" y="921"/>
                  </a:lnTo>
                  <a:lnTo>
                    <a:pt x="3209" y="953"/>
                  </a:lnTo>
                  <a:lnTo>
                    <a:pt x="3202" y="987"/>
                  </a:lnTo>
                  <a:lnTo>
                    <a:pt x="3194" y="1051"/>
                  </a:lnTo>
                  <a:lnTo>
                    <a:pt x="3186" y="1107"/>
                  </a:lnTo>
                  <a:lnTo>
                    <a:pt x="3180" y="1127"/>
                  </a:lnTo>
                  <a:lnTo>
                    <a:pt x="3175" y="1144"/>
                  </a:lnTo>
                  <a:lnTo>
                    <a:pt x="3175" y="1144"/>
                  </a:lnTo>
                  <a:lnTo>
                    <a:pt x="3159" y="1176"/>
                  </a:lnTo>
                  <a:lnTo>
                    <a:pt x="3138" y="1216"/>
                  </a:lnTo>
                  <a:lnTo>
                    <a:pt x="3130" y="1238"/>
                  </a:lnTo>
                  <a:lnTo>
                    <a:pt x="3123" y="1260"/>
                  </a:lnTo>
                  <a:lnTo>
                    <a:pt x="3120" y="1281"/>
                  </a:lnTo>
                  <a:lnTo>
                    <a:pt x="3120" y="1291"/>
                  </a:lnTo>
                  <a:lnTo>
                    <a:pt x="3121" y="1299"/>
                  </a:lnTo>
                  <a:lnTo>
                    <a:pt x="3121" y="1299"/>
                  </a:lnTo>
                  <a:lnTo>
                    <a:pt x="3128" y="1321"/>
                  </a:lnTo>
                  <a:lnTo>
                    <a:pt x="3142" y="1348"/>
                  </a:lnTo>
                  <a:lnTo>
                    <a:pt x="3159" y="1377"/>
                  </a:lnTo>
                  <a:lnTo>
                    <a:pt x="3177" y="1407"/>
                  </a:lnTo>
                  <a:lnTo>
                    <a:pt x="3194" y="1434"/>
                  </a:lnTo>
                  <a:lnTo>
                    <a:pt x="3209" y="1455"/>
                  </a:lnTo>
                  <a:lnTo>
                    <a:pt x="3219" y="1468"/>
                  </a:lnTo>
                  <a:lnTo>
                    <a:pt x="3221" y="1470"/>
                  </a:lnTo>
                  <a:lnTo>
                    <a:pt x="3223" y="1468"/>
                  </a:lnTo>
                  <a:lnTo>
                    <a:pt x="3223" y="1468"/>
                  </a:lnTo>
                  <a:lnTo>
                    <a:pt x="3221" y="1461"/>
                  </a:lnTo>
                  <a:lnTo>
                    <a:pt x="3219" y="1451"/>
                  </a:lnTo>
                  <a:lnTo>
                    <a:pt x="3214" y="1438"/>
                  </a:lnTo>
                  <a:lnTo>
                    <a:pt x="3212" y="1422"/>
                  </a:lnTo>
                  <a:lnTo>
                    <a:pt x="3209" y="1404"/>
                  </a:lnTo>
                  <a:lnTo>
                    <a:pt x="3211" y="1384"/>
                  </a:lnTo>
                  <a:lnTo>
                    <a:pt x="3214" y="1360"/>
                  </a:lnTo>
                  <a:lnTo>
                    <a:pt x="3218" y="1346"/>
                  </a:lnTo>
                  <a:lnTo>
                    <a:pt x="3223" y="1333"/>
                  </a:lnTo>
                  <a:lnTo>
                    <a:pt x="3223" y="1333"/>
                  </a:lnTo>
                  <a:lnTo>
                    <a:pt x="3233" y="1311"/>
                  </a:lnTo>
                  <a:lnTo>
                    <a:pt x="3243" y="1296"/>
                  </a:lnTo>
                  <a:lnTo>
                    <a:pt x="3253" y="1286"/>
                  </a:lnTo>
                  <a:lnTo>
                    <a:pt x="3261" y="1277"/>
                  </a:lnTo>
                  <a:lnTo>
                    <a:pt x="3268" y="1267"/>
                  </a:lnTo>
                  <a:lnTo>
                    <a:pt x="3275" y="1254"/>
                  </a:lnTo>
                  <a:lnTo>
                    <a:pt x="3280" y="1232"/>
                  </a:lnTo>
                  <a:lnTo>
                    <a:pt x="3283" y="1198"/>
                  </a:lnTo>
                  <a:lnTo>
                    <a:pt x="3283" y="1198"/>
                  </a:lnTo>
                  <a:lnTo>
                    <a:pt x="3295" y="1074"/>
                  </a:lnTo>
                  <a:lnTo>
                    <a:pt x="3304" y="995"/>
                  </a:lnTo>
                  <a:lnTo>
                    <a:pt x="3304" y="995"/>
                  </a:lnTo>
                  <a:lnTo>
                    <a:pt x="3309" y="944"/>
                  </a:lnTo>
                  <a:lnTo>
                    <a:pt x="3317" y="833"/>
                  </a:lnTo>
                  <a:lnTo>
                    <a:pt x="3317" y="833"/>
                  </a:lnTo>
                  <a:lnTo>
                    <a:pt x="3320" y="804"/>
                  </a:lnTo>
                  <a:lnTo>
                    <a:pt x="3327" y="769"/>
                  </a:lnTo>
                  <a:lnTo>
                    <a:pt x="3346" y="678"/>
                  </a:lnTo>
                  <a:lnTo>
                    <a:pt x="3369" y="573"/>
                  </a:lnTo>
                  <a:lnTo>
                    <a:pt x="3396" y="461"/>
                  </a:lnTo>
                  <a:lnTo>
                    <a:pt x="3443" y="267"/>
                  </a:lnTo>
                  <a:lnTo>
                    <a:pt x="3465" y="184"/>
                  </a:lnTo>
                  <a:lnTo>
                    <a:pt x="3465" y="184"/>
                  </a:lnTo>
                  <a:lnTo>
                    <a:pt x="3464" y="274"/>
                  </a:lnTo>
                  <a:lnTo>
                    <a:pt x="3462" y="343"/>
                  </a:lnTo>
                  <a:lnTo>
                    <a:pt x="3459" y="394"/>
                  </a:lnTo>
                  <a:lnTo>
                    <a:pt x="3459" y="394"/>
                  </a:lnTo>
                  <a:lnTo>
                    <a:pt x="3454" y="424"/>
                  </a:lnTo>
                  <a:lnTo>
                    <a:pt x="3442" y="480"/>
                  </a:lnTo>
                  <a:lnTo>
                    <a:pt x="3406" y="629"/>
                  </a:lnTo>
                  <a:lnTo>
                    <a:pt x="3376" y="769"/>
                  </a:lnTo>
                  <a:lnTo>
                    <a:pt x="3366" y="813"/>
                  </a:lnTo>
                  <a:lnTo>
                    <a:pt x="3364" y="823"/>
                  </a:lnTo>
                  <a:lnTo>
                    <a:pt x="3364" y="826"/>
                  </a:lnTo>
                  <a:lnTo>
                    <a:pt x="3364" y="826"/>
                  </a:lnTo>
                  <a:lnTo>
                    <a:pt x="3373" y="809"/>
                  </a:lnTo>
                  <a:lnTo>
                    <a:pt x="3388" y="770"/>
                  </a:lnTo>
                  <a:lnTo>
                    <a:pt x="3410" y="715"/>
                  </a:lnTo>
                  <a:lnTo>
                    <a:pt x="3435" y="649"/>
                  </a:lnTo>
                  <a:lnTo>
                    <a:pt x="3459" y="580"/>
                  </a:lnTo>
                  <a:lnTo>
                    <a:pt x="3479" y="514"/>
                  </a:lnTo>
                  <a:lnTo>
                    <a:pt x="3487" y="483"/>
                  </a:lnTo>
                  <a:lnTo>
                    <a:pt x="3494" y="456"/>
                  </a:lnTo>
                  <a:lnTo>
                    <a:pt x="3497" y="433"/>
                  </a:lnTo>
                  <a:lnTo>
                    <a:pt x="3499" y="414"/>
                  </a:lnTo>
                  <a:lnTo>
                    <a:pt x="3499" y="414"/>
                  </a:lnTo>
                  <a:lnTo>
                    <a:pt x="3497" y="350"/>
                  </a:lnTo>
                  <a:lnTo>
                    <a:pt x="3496" y="291"/>
                  </a:lnTo>
                  <a:lnTo>
                    <a:pt x="3496" y="264"/>
                  </a:lnTo>
                  <a:lnTo>
                    <a:pt x="3497" y="238"/>
                  </a:lnTo>
                  <a:lnTo>
                    <a:pt x="3501" y="216"/>
                  </a:lnTo>
                  <a:lnTo>
                    <a:pt x="3506" y="198"/>
                  </a:lnTo>
                  <a:lnTo>
                    <a:pt x="3506" y="198"/>
                  </a:lnTo>
                  <a:lnTo>
                    <a:pt x="3511" y="188"/>
                  </a:lnTo>
                  <a:lnTo>
                    <a:pt x="3521" y="176"/>
                  </a:lnTo>
                  <a:lnTo>
                    <a:pt x="3533" y="162"/>
                  </a:lnTo>
                  <a:lnTo>
                    <a:pt x="3548" y="147"/>
                  </a:lnTo>
                  <a:lnTo>
                    <a:pt x="3583" y="117"/>
                  </a:lnTo>
                  <a:lnTo>
                    <a:pt x="3619" y="88"/>
                  </a:lnTo>
                  <a:lnTo>
                    <a:pt x="3619" y="88"/>
                  </a:lnTo>
                  <a:close/>
                  <a:moveTo>
                    <a:pt x="3325" y="78"/>
                  </a:moveTo>
                  <a:lnTo>
                    <a:pt x="3325" y="78"/>
                  </a:lnTo>
                  <a:lnTo>
                    <a:pt x="3258" y="71"/>
                  </a:lnTo>
                  <a:lnTo>
                    <a:pt x="3182" y="144"/>
                  </a:lnTo>
                  <a:lnTo>
                    <a:pt x="3182" y="144"/>
                  </a:lnTo>
                  <a:lnTo>
                    <a:pt x="3164" y="162"/>
                  </a:lnTo>
                  <a:lnTo>
                    <a:pt x="3147" y="181"/>
                  </a:lnTo>
                  <a:lnTo>
                    <a:pt x="3132" y="199"/>
                  </a:lnTo>
                  <a:lnTo>
                    <a:pt x="3118" y="218"/>
                  </a:lnTo>
                  <a:lnTo>
                    <a:pt x="3108" y="237"/>
                  </a:lnTo>
                  <a:lnTo>
                    <a:pt x="3100" y="255"/>
                  </a:lnTo>
                  <a:lnTo>
                    <a:pt x="3093" y="274"/>
                  </a:lnTo>
                  <a:lnTo>
                    <a:pt x="3088" y="292"/>
                  </a:lnTo>
                  <a:lnTo>
                    <a:pt x="3088" y="292"/>
                  </a:lnTo>
                  <a:lnTo>
                    <a:pt x="3084" y="316"/>
                  </a:lnTo>
                  <a:lnTo>
                    <a:pt x="3084" y="348"/>
                  </a:lnTo>
                  <a:lnTo>
                    <a:pt x="3084" y="422"/>
                  </a:lnTo>
                  <a:lnTo>
                    <a:pt x="3088" y="515"/>
                  </a:lnTo>
                  <a:lnTo>
                    <a:pt x="3088" y="515"/>
                  </a:lnTo>
                  <a:lnTo>
                    <a:pt x="3093" y="482"/>
                  </a:lnTo>
                  <a:lnTo>
                    <a:pt x="3108" y="404"/>
                  </a:lnTo>
                  <a:lnTo>
                    <a:pt x="3116" y="360"/>
                  </a:lnTo>
                  <a:lnTo>
                    <a:pt x="3127" y="318"/>
                  </a:lnTo>
                  <a:lnTo>
                    <a:pt x="3137" y="282"/>
                  </a:lnTo>
                  <a:lnTo>
                    <a:pt x="3143" y="269"/>
                  </a:lnTo>
                  <a:lnTo>
                    <a:pt x="3148" y="259"/>
                  </a:lnTo>
                  <a:lnTo>
                    <a:pt x="3148" y="259"/>
                  </a:lnTo>
                  <a:lnTo>
                    <a:pt x="3159" y="245"/>
                  </a:lnTo>
                  <a:lnTo>
                    <a:pt x="3175" y="226"/>
                  </a:lnTo>
                  <a:lnTo>
                    <a:pt x="3221" y="179"/>
                  </a:lnTo>
                  <a:lnTo>
                    <a:pt x="3275" y="125"/>
                  </a:lnTo>
                  <a:lnTo>
                    <a:pt x="3325" y="78"/>
                  </a:lnTo>
                  <a:lnTo>
                    <a:pt x="3325" y="78"/>
                  </a:lnTo>
                  <a:close/>
                  <a:moveTo>
                    <a:pt x="2784" y="27"/>
                  </a:moveTo>
                  <a:lnTo>
                    <a:pt x="2784" y="27"/>
                  </a:lnTo>
                  <a:lnTo>
                    <a:pt x="2692" y="19"/>
                  </a:lnTo>
                  <a:lnTo>
                    <a:pt x="2692" y="19"/>
                  </a:lnTo>
                  <a:lnTo>
                    <a:pt x="2665" y="29"/>
                  </a:lnTo>
                  <a:lnTo>
                    <a:pt x="2653" y="36"/>
                  </a:lnTo>
                  <a:lnTo>
                    <a:pt x="2643" y="42"/>
                  </a:lnTo>
                  <a:lnTo>
                    <a:pt x="2634" y="49"/>
                  </a:lnTo>
                  <a:lnTo>
                    <a:pt x="2628" y="58"/>
                  </a:lnTo>
                  <a:lnTo>
                    <a:pt x="2624" y="66"/>
                  </a:lnTo>
                  <a:lnTo>
                    <a:pt x="2623" y="76"/>
                  </a:lnTo>
                  <a:lnTo>
                    <a:pt x="2623" y="76"/>
                  </a:lnTo>
                  <a:lnTo>
                    <a:pt x="2624" y="113"/>
                  </a:lnTo>
                  <a:lnTo>
                    <a:pt x="2626" y="144"/>
                  </a:lnTo>
                  <a:lnTo>
                    <a:pt x="2626" y="181"/>
                  </a:lnTo>
                  <a:lnTo>
                    <a:pt x="2626" y="205"/>
                  </a:lnTo>
                  <a:lnTo>
                    <a:pt x="2623" y="232"/>
                  </a:lnTo>
                  <a:lnTo>
                    <a:pt x="2623" y="232"/>
                  </a:lnTo>
                  <a:lnTo>
                    <a:pt x="2617" y="270"/>
                  </a:lnTo>
                  <a:lnTo>
                    <a:pt x="2607" y="323"/>
                  </a:lnTo>
                  <a:lnTo>
                    <a:pt x="2582" y="444"/>
                  </a:lnTo>
                  <a:lnTo>
                    <a:pt x="2548" y="596"/>
                  </a:lnTo>
                  <a:lnTo>
                    <a:pt x="2548" y="596"/>
                  </a:lnTo>
                  <a:lnTo>
                    <a:pt x="2560" y="574"/>
                  </a:lnTo>
                  <a:lnTo>
                    <a:pt x="2585" y="520"/>
                  </a:lnTo>
                  <a:lnTo>
                    <a:pt x="2617" y="449"/>
                  </a:lnTo>
                  <a:lnTo>
                    <a:pt x="2631" y="414"/>
                  </a:lnTo>
                  <a:lnTo>
                    <a:pt x="2643" y="380"/>
                  </a:lnTo>
                  <a:lnTo>
                    <a:pt x="2643" y="380"/>
                  </a:lnTo>
                  <a:lnTo>
                    <a:pt x="2688" y="232"/>
                  </a:lnTo>
                  <a:lnTo>
                    <a:pt x="2707" y="167"/>
                  </a:lnTo>
                  <a:lnTo>
                    <a:pt x="2717" y="130"/>
                  </a:lnTo>
                  <a:lnTo>
                    <a:pt x="2717" y="130"/>
                  </a:lnTo>
                  <a:lnTo>
                    <a:pt x="2719" y="122"/>
                  </a:lnTo>
                  <a:lnTo>
                    <a:pt x="2724" y="112"/>
                  </a:lnTo>
                  <a:lnTo>
                    <a:pt x="2734" y="93"/>
                  </a:lnTo>
                  <a:lnTo>
                    <a:pt x="2751" y="63"/>
                  </a:lnTo>
                  <a:lnTo>
                    <a:pt x="2751" y="63"/>
                  </a:lnTo>
                  <a:lnTo>
                    <a:pt x="2762" y="49"/>
                  </a:lnTo>
                  <a:lnTo>
                    <a:pt x="2784" y="27"/>
                  </a:lnTo>
                  <a:lnTo>
                    <a:pt x="2784" y="27"/>
                  </a:lnTo>
                  <a:close/>
                  <a:moveTo>
                    <a:pt x="2575" y="14"/>
                  </a:moveTo>
                  <a:lnTo>
                    <a:pt x="2575" y="14"/>
                  </a:lnTo>
                  <a:lnTo>
                    <a:pt x="2547" y="12"/>
                  </a:lnTo>
                  <a:lnTo>
                    <a:pt x="2547" y="12"/>
                  </a:lnTo>
                  <a:lnTo>
                    <a:pt x="2489" y="44"/>
                  </a:lnTo>
                  <a:lnTo>
                    <a:pt x="2467" y="59"/>
                  </a:lnTo>
                  <a:lnTo>
                    <a:pt x="2459" y="64"/>
                  </a:lnTo>
                  <a:lnTo>
                    <a:pt x="2454" y="69"/>
                  </a:lnTo>
                  <a:lnTo>
                    <a:pt x="2454" y="69"/>
                  </a:lnTo>
                  <a:lnTo>
                    <a:pt x="2447" y="80"/>
                  </a:lnTo>
                  <a:lnTo>
                    <a:pt x="2439" y="95"/>
                  </a:lnTo>
                  <a:lnTo>
                    <a:pt x="2422" y="132"/>
                  </a:lnTo>
                  <a:lnTo>
                    <a:pt x="2405" y="166"/>
                  </a:lnTo>
                  <a:lnTo>
                    <a:pt x="2398" y="178"/>
                  </a:lnTo>
                  <a:lnTo>
                    <a:pt x="2393" y="184"/>
                  </a:lnTo>
                  <a:lnTo>
                    <a:pt x="2393" y="184"/>
                  </a:lnTo>
                  <a:lnTo>
                    <a:pt x="2390" y="188"/>
                  </a:lnTo>
                  <a:lnTo>
                    <a:pt x="2387" y="188"/>
                  </a:lnTo>
                  <a:lnTo>
                    <a:pt x="2380" y="188"/>
                  </a:lnTo>
                  <a:lnTo>
                    <a:pt x="2375" y="186"/>
                  </a:lnTo>
                  <a:lnTo>
                    <a:pt x="2373" y="184"/>
                  </a:lnTo>
                  <a:lnTo>
                    <a:pt x="2373" y="184"/>
                  </a:lnTo>
                  <a:lnTo>
                    <a:pt x="2371" y="164"/>
                  </a:lnTo>
                  <a:lnTo>
                    <a:pt x="2371" y="145"/>
                  </a:lnTo>
                  <a:lnTo>
                    <a:pt x="2373" y="123"/>
                  </a:lnTo>
                  <a:lnTo>
                    <a:pt x="2373" y="123"/>
                  </a:lnTo>
                  <a:lnTo>
                    <a:pt x="2376" y="107"/>
                  </a:lnTo>
                  <a:lnTo>
                    <a:pt x="2380" y="100"/>
                  </a:lnTo>
                  <a:lnTo>
                    <a:pt x="2385" y="93"/>
                  </a:lnTo>
                  <a:lnTo>
                    <a:pt x="2393" y="83"/>
                  </a:lnTo>
                  <a:lnTo>
                    <a:pt x="2393" y="83"/>
                  </a:lnTo>
                  <a:lnTo>
                    <a:pt x="2408" y="73"/>
                  </a:lnTo>
                  <a:lnTo>
                    <a:pt x="2437" y="56"/>
                  </a:lnTo>
                  <a:lnTo>
                    <a:pt x="2515" y="12"/>
                  </a:lnTo>
                  <a:lnTo>
                    <a:pt x="2515" y="12"/>
                  </a:lnTo>
                  <a:lnTo>
                    <a:pt x="2464" y="14"/>
                  </a:lnTo>
                  <a:lnTo>
                    <a:pt x="2464" y="14"/>
                  </a:lnTo>
                  <a:lnTo>
                    <a:pt x="2407" y="36"/>
                  </a:lnTo>
                  <a:lnTo>
                    <a:pt x="2407" y="36"/>
                  </a:lnTo>
                  <a:lnTo>
                    <a:pt x="2383" y="44"/>
                  </a:lnTo>
                  <a:lnTo>
                    <a:pt x="2363" y="47"/>
                  </a:lnTo>
                  <a:lnTo>
                    <a:pt x="2333" y="53"/>
                  </a:lnTo>
                  <a:lnTo>
                    <a:pt x="2323" y="56"/>
                  </a:lnTo>
                  <a:lnTo>
                    <a:pt x="2319" y="58"/>
                  </a:lnTo>
                  <a:lnTo>
                    <a:pt x="2316" y="61"/>
                  </a:lnTo>
                  <a:lnTo>
                    <a:pt x="2314" y="64"/>
                  </a:lnTo>
                  <a:lnTo>
                    <a:pt x="2312" y="69"/>
                  </a:lnTo>
                  <a:lnTo>
                    <a:pt x="2312" y="83"/>
                  </a:lnTo>
                  <a:lnTo>
                    <a:pt x="2312" y="83"/>
                  </a:lnTo>
                  <a:lnTo>
                    <a:pt x="2316" y="105"/>
                  </a:lnTo>
                  <a:lnTo>
                    <a:pt x="2317" y="115"/>
                  </a:lnTo>
                  <a:lnTo>
                    <a:pt x="2321" y="127"/>
                  </a:lnTo>
                  <a:lnTo>
                    <a:pt x="2326" y="157"/>
                  </a:lnTo>
                  <a:lnTo>
                    <a:pt x="2326" y="157"/>
                  </a:lnTo>
                  <a:lnTo>
                    <a:pt x="2333" y="194"/>
                  </a:lnTo>
                  <a:lnTo>
                    <a:pt x="2338" y="223"/>
                  </a:lnTo>
                  <a:lnTo>
                    <a:pt x="2339" y="240"/>
                  </a:lnTo>
                  <a:lnTo>
                    <a:pt x="2339" y="257"/>
                  </a:lnTo>
                  <a:lnTo>
                    <a:pt x="2338" y="279"/>
                  </a:lnTo>
                  <a:lnTo>
                    <a:pt x="2333" y="306"/>
                  </a:lnTo>
                  <a:lnTo>
                    <a:pt x="2333" y="306"/>
                  </a:lnTo>
                  <a:lnTo>
                    <a:pt x="2326" y="338"/>
                  </a:lnTo>
                  <a:lnTo>
                    <a:pt x="2316" y="372"/>
                  </a:lnTo>
                  <a:lnTo>
                    <a:pt x="2292" y="436"/>
                  </a:lnTo>
                  <a:lnTo>
                    <a:pt x="2274" y="483"/>
                  </a:lnTo>
                  <a:lnTo>
                    <a:pt x="2270" y="495"/>
                  </a:lnTo>
                  <a:lnTo>
                    <a:pt x="2270" y="497"/>
                  </a:lnTo>
                  <a:lnTo>
                    <a:pt x="2272" y="495"/>
                  </a:lnTo>
                  <a:lnTo>
                    <a:pt x="2272" y="495"/>
                  </a:lnTo>
                  <a:lnTo>
                    <a:pt x="2279" y="482"/>
                  </a:lnTo>
                  <a:lnTo>
                    <a:pt x="2289" y="458"/>
                  </a:lnTo>
                  <a:lnTo>
                    <a:pt x="2319" y="390"/>
                  </a:lnTo>
                  <a:lnTo>
                    <a:pt x="2351" y="316"/>
                  </a:lnTo>
                  <a:lnTo>
                    <a:pt x="2366" y="286"/>
                  </a:lnTo>
                  <a:lnTo>
                    <a:pt x="2380" y="265"/>
                  </a:lnTo>
                  <a:lnTo>
                    <a:pt x="2380" y="265"/>
                  </a:lnTo>
                  <a:lnTo>
                    <a:pt x="2393" y="247"/>
                  </a:lnTo>
                  <a:lnTo>
                    <a:pt x="2410" y="221"/>
                  </a:lnTo>
                  <a:lnTo>
                    <a:pt x="2446" y="166"/>
                  </a:lnTo>
                  <a:lnTo>
                    <a:pt x="2488" y="96"/>
                  </a:lnTo>
                  <a:lnTo>
                    <a:pt x="2575" y="14"/>
                  </a:lnTo>
                  <a:close/>
                  <a:moveTo>
                    <a:pt x="1636" y="137"/>
                  </a:moveTo>
                  <a:lnTo>
                    <a:pt x="1636" y="137"/>
                  </a:lnTo>
                  <a:lnTo>
                    <a:pt x="1512" y="169"/>
                  </a:lnTo>
                  <a:lnTo>
                    <a:pt x="1512" y="169"/>
                  </a:lnTo>
                  <a:lnTo>
                    <a:pt x="1503" y="186"/>
                  </a:lnTo>
                  <a:lnTo>
                    <a:pt x="1497" y="205"/>
                  </a:lnTo>
                  <a:lnTo>
                    <a:pt x="1497" y="205"/>
                  </a:lnTo>
                  <a:lnTo>
                    <a:pt x="1483" y="265"/>
                  </a:lnTo>
                  <a:lnTo>
                    <a:pt x="1470" y="326"/>
                  </a:lnTo>
                  <a:lnTo>
                    <a:pt x="1470" y="326"/>
                  </a:lnTo>
                  <a:lnTo>
                    <a:pt x="1463" y="357"/>
                  </a:lnTo>
                  <a:lnTo>
                    <a:pt x="1449" y="402"/>
                  </a:lnTo>
                  <a:lnTo>
                    <a:pt x="1416" y="512"/>
                  </a:lnTo>
                  <a:lnTo>
                    <a:pt x="1389" y="605"/>
                  </a:lnTo>
                  <a:lnTo>
                    <a:pt x="1384" y="627"/>
                  </a:lnTo>
                  <a:lnTo>
                    <a:pt x="1384" y="629"/>
                  </a:lnTo>
                  <a:lnTo>
                    <a:pt x="1385" y="629"/>
                  </a:lnTo>
                  <a:lnTo>
                    <a:pt x="1389" y="623"/>
                  </a:lnTo>
                  <a:lnTo>
                    <a:pt x="1389" y="623"/>
                  </a:lnTo>
                  <a:lnTo>
                    <a:pt x="1400" y="600"/>
                  </a:lnTo>
                  <a:lnTo>
                    <a:pt x="1417" y="564"/>
                  </a:lnTo>
                  <a:lnTo>
                    <a:pt x="1456" y="478"/>
                  </a:lnTo>
                  <a:lnTo>
                    <a:pt x="1492" y="390"/>
                  </a:lnTo>
                  <a:lnTo>
                    <a:pt x="1517" y="326"/>
                  </a:lnTo>
                  <a:lnTo>
                    <a:pt x="1517" y="326"/>
                  </a:lnTo>
                  <a:lnTo>
                    <a:pt x="1539" y="262"/>
                  </a:lnTo>
                  <a:lnTo>
                    <a:pt x="1547" y="243"/>
                  </a:lnTo>
                  <a:lnTo>
                    <a:pt x="1557" y="225"/>
                  </a:lnTo>
                  <a:lnTo>
                    <a:pt x="1557" y="225"/>
                  </a:lnTo>
                  <a:lnTo>
                    <a:pt x="1569" y="208"/>
                  </a:lnTo>
                  <a:lnTo>
                    <a:pt x="1589" y="186"/>
                  </a:lnTo>
                  <a:lnTo>
                    <a:pt x="1636" y="137"/>
                  </a:lnTo>
                  <a:lnTo>
                    <a:pt x="1636" y="137"/>
                  </a:lnTo>
                  <a:close/>
                  <a:moveTo>
                    <a:pt x="377" y="1588"/>
                  </a:moveTo>
                  <a:lnTo>
                    <a:pt x="377" y="1588"/>
                  </a:lnTo>
                  <a:lnTo>
                    <a:pt x="367" y="1607"/>
                  </a:lnTo>
                  <a:lnTo>
                    <a:pt x="367" y="1607"/>
                  </a:lnTo>
                  <a:lnTo>
                    <a:pt x="401" y="1603"/>
                  </a:lnTo>
                  <a:lnTo>
                    <a:pt x="414" y="1603"/>
                  </a:lnTo>
                  <a:lnTo>
                    <a:pt x="425" y="1603"/>
                  </a:lnTo>
                  <a:lnTo>
                    <a:pt x="425" y="1603"/>
                  </a:lnTo>
                  <a:lnTo>
                    <a:pt x="433" y="1605"/>
                  </a:lnTo>
                  <a:lnTo>
                    <a:pt x="440" y="1607"/>
                  </a:lnTo>
                  <a:lnTo>
                    <a:pt x="445" y="1610"/>
                  </a:lnTo>
                  <a:lnTo>
                    <a:pt x="450" y="1613"/>
                  </a:lnTo>
                  <a:lnTo>
                    <a:pt x="453" y="1620"/>
                  </a:lnTo>
                  <a:lnTo>
                    <a:pt x="458" y="1623"/>
                  </a:lnTo>
                  <a:lnTo>
                    <a:pt x="458" y="1623"/>
                  </a:lnTo>
                  <a:lnTo>
                    <a:pt x="462" y="1625"/>
                  </a:lnTo>
                  <a:lnTo>
                    <a:pt x="463" y="1630"/>
                  </a:lnTo>
                  <a:lnTo>
                    <a:pt x="473" y="1649"/>
                  </a:lnTo>
                  <a:lnTo>
                    <a:pt x="487" y="1679"/>
                  </a:lnTo>
                  <a:lnTo>
                    <a:pt x="512" y="1725"/>
                  </a:lnTo>
                  <a:lnTo>
                    <a:pt x="512" y="1725"/>
                  </a:lnTo>
                  <a:lnTo>
                    <a:pt x="526" y="1754"/>
                  </a:lnTo>
                  <a:lnTo>
                    <a:pt x="537" y="1786"/>
                  </a:lnTo>
                  <a:lnTo>
                    <a:pt x="548" y="1819"/>
                  </a:lnTo>
                  <a:lnTo>
                    <a:pt x="556" y="1852"/>
                  </a:lnTo>
                  <a:lnTo>
                    <a:pt x="568" y="1907"/>
                  </a:lnTo>
                  <a:lnTo>
                    <a:pt x="573" y="1934"/>
                  </a:lnTo>
                  <a:lnTo>
                    <a:pt x="573" y="1934"/>
                  </a:lnTo>
                  <a:lnTo>
                    <a:pt x="571" y="1931"/>
                  </a:lnTo>
                  <a:lnTo>
                    <a:pt x="561" y="1916"/>
                  </a:lnTo>
                  <a:lnTo>
                    <a:pt x="534" y="1862"/>
                  </a:lnTo>
                  <a:lnTo>
                    <a:pt x="504" y="1799"/>
                  </a:lnTo>
                  <a:lnTo>
                    <a:pt x="492" y="1775"/>
                  </a:lnTo>
                  <a:lnTo>
                    <a:pt x="485" y="1759"/>
                  </a:lnTo>
                  <a:lnTo>
                    <a:pt x="485" y="1759"/>
                  </a:lnTo>
                  <a:lnTo>
                    <a:pt x="480" y="1747"/>
                  </a:lnTo>
                  <a:lnTo>
                    <a:pt x="473" y="1730"/>
                  </a:lnTo>
                  <a:lnTo>
                    <a:pt x="455" y="1698"/>
                  </a:lnTo>
                  <a:lnTo>
                    <a:pt x="431" y="1657"/>
                  </a:lnTo>
                  <a:lnTo>
                    <a:pt x="377" y="1630"/>
                  </a:lnTo>
                  <a:lnTo>
                    <a:pt x="411" y="1678"/>
                  </a:lnTo>
                  <a:lnTo>
                    <a:pt x="323" y="1699"/>
                  </a:lnTo>
                  <a:lnTo>
                    <a:pt x="322" y="1705"/>
                  </a:lnTo>
                  <a:lnTo>
                    <a:pt x="322" y="1705"/>
                  </a:lnTo>
                  <a:lnTo>
                    <a:pt x="369" y="1705"/>
                  </a:lnTo>
                  <a:lnTo>
                    <a:pt x="398" y="1705"/>
                  </a:lnTo>
                  <a:lnTo>
                    <a:pt x="398" y="1705"/>
                  </a:lnTo>
                  <a:lnTo>
                    <a:pt x="408" y="1710"/>
                  </a:lnTo>
                  <a:lnTo>
                    <a:pt x="423" y="1721"/>
                  </a:lnTo>
                  <a:lnTo>
                    <a:pt x="431" y="1730"/>
                  </a:lnTo>
                  <a:lnTo>
                    <a:pt x="440" y="1738"/>
                  </a:lnTo>
                  <a:lnTo>
                    <a:pt x="446" y="1748"/>
                  </a:lnTo>
                  <a:lnTo>
                    <a:pt x="452" y="1759"/>
                  </a:lnTo>
                  <a:lnTo>
                    <a:pt x="452" y="1759"/>
                  </a:lnTo>
                  <a:lnTo>
                    <a:pt x="457" y="1782"/>
                  </a:lnTo>
                  <a:lnTo>
                    <a:pt x="462" y="1813"/>
                  </a:lnTo>
                  <a:lnTo>
                    <a:pt x="468" y="1846"/>
                  </a:lnTo>
                  <a:lnTo>
                    <a:pt x="478" y="1887"/>
                  </a:lnTo>
                  <a:lnTo>
                    <a:pt x="478" y="1887"/>
                  </a:lnTo>
                  <a:lnTo>
                    <a:pt x="487" y="1907"/>
                  </a:lnTo>
                  <a:lnTo>
                    <a:pt x="497" y="1926"/>
                  </a:lnTo>
                  <a:lnTo>
                    <a:pt x="511" y="1943"/>
                  </a:lnTo>
                  <a:lnTo>
                    <a:pt x="526" y="1958"/>
                  </a:lnTo>
                  <a:lnTo>
                    <a:pt x="558" y="1990"/>
                  </a:lnTo>
                  <a:lnTo>
                    <a:pt x="593" y="2022"/>
                  </a:lnTo>
                  <a:lnTo>
                    <a:pt x="593" y="2022"/>
                  </a:lnTo>
                  <a:lnTo>
                    <a:pt x="620" y="2051"/>
                  </a:lnTo>
                  <a:lnTo>
                    <a:pt x="640" y="2078"/>
                  </a:lnTo>
                  <a:lnTo>
                    <a:pt x="655" y="2064"/>
                  </a:lnTo>
                  <a:lnTo>
                    <a:pt x="640" y="2002"/>
                  </a:lnTo>
                  <a:lnTo>
                    <a:pt x="640" y="2002"/>
                  </a:lnTo>
                  <a:lnTo>
                    <a:pt x="634" y="1968"/>
                  </a:lnTo>
                  <a:lnTo>
                    <a:pt x="627" y="1941"/>
                  </a:lnTo>
                  <a:lnTo>
                    <a:pt x="627" y="1941"/>
                  </a:lnTo>
                  <a:lnTo>
                    <a:pt x="620" y="1914"/>
                  </a:lnTo>
                  <a:lnTo>
                    <a:pt x="613" y="1887"/>
                  </a:lnTo>
                  <a:lnTo>
                    <a:pt x="613" y="1887"/>
                  </a:lnTo>
                  <a:lnTo>
                    <a:pt x="608" y="1868"/>
                  </a:lnTo>
                  <a:lnTo>
                    <a:pt x="600" y="1843"/>
                  </a:lnTo>
                  <a:lnTo>
                    <a:pt x="591" y="1814"/>
                  </a:lnTo>
                  <a:lnTo>
                    <a:pt x="588" y="1799"/>
                  </a:lnTo>
                  <a:lnTo>
                    <a:pt x="586" y="1786"/>
                  </a:lnTo>
                  <a:lnTo>
                    <a:pt x="586" y="1786"/>
                  </a:lnTo>
                  <a:lnTo>
                    <a:pt x="585" y="1772"/>
                  </a:lnTo>
                  <a:lnTo>
                    <a:pt x="580" y="1760"/>
                  </a:lnTo>
                  <a:lnTo>
                    <a:pt x="571" y="1748"/>
                  </a:lnTo>
                  <a:lnTo>
                    <a:pt x="563" y="1737"/>
                  </a:lnTo>
                  <a:lnTo>
                    <a:pt x="546" y="1715"/>
                  </a:lnTo>
                  <a:lnTo>
                    <a:pt x="537" y="1703"/>
                  </a:lnTo>
                  <a:lnTo>
                    <a:pt x="532" y="1691"/>
                  </a:lnTo>
                  <a:lnTo>
                    <a:pt x="532" y="1691"/>
                  </a:lnTo>
                  <a:lnTo>
                    <a:pt x="527" y="1679"/>
                  </a:lnTo>
                  <a:lnTo>
                    <a:pt x="521" y="1667"/>
                  </a:lnTo>
                  <a:lnTo>
                    <a:pt x="505" y="1642"/>
                  </a:lnTo>
                  <a:lnTo>
                    <a:pt x="492" y="1622"/>
                  </a:lnTo>
                  <a:lnTo>
                    <a:pt x="487" y="1612"/>
                  </a:lnTo>
                  <a:lnTo>
                    <a:pt x="485" y="1603"/>
                  </a:lnTo>
                  <a:lnTo>
                    <a:pt x="485" y="1603"/>
                  </a:lnTo>
                  <a:lnTo>
                    <a:pt x="484" y="1596"/>
                  </a:lnTo>
                  <a:lnTo>
                    <a:pt x="480" y="1593"/>
                  </a:lnTo>
                  <a:lnTo>
                    <a:pt x="477" y="1590"/>
                  </a:lnTo>
                  <a:lnTo>
                    <a:pt x="472" y="1588"/>
                  </a:lnTo>
                  <a:lnTo>
                    <a:pt x="457" y="1586"/>
                  </a:lnTo>
                  <a:lnTo>
                    <a:pt x="438" y="1583"/>
                  </a:lnTo>
                  <a:lnTo>
                    <a:pt x="438" y="1583"/>
                  </a:lnTo>
                  <a:lnTo>
                    <a:pt x="426" y="1581"/>
                  </a:lnTo>
                  <a:lnTo>
                    <a:pt x="413" y="1583"/>
                  </a:lnTo>
                  <a:lnTo>
                    <a:pt x="377" y="1588"/>
                  </a:lnTo>
                  <a:lnTo>
                    <a:pt x="377" y="1588"/>
                  </a:lnTo>
                  <a:close/>
                  <a:moveTo>
                    <a:pt x="354" y="2330"/>
                  </a:moveTo>
                  <a:lnTo>
                    <a:pt x="354" y="2330"/>
                  </a:lnTo>
                  <a:lnTo>
                    <a:pt x="381" y="2308"/>
                  </a:lnTo>
                  <a:lnTo>
                    <a:pt x="381" y="2308"/>
                  </a:lnTo>
                  <a:lnTo>
                    <a:pt x="355" y="2303"/>
                  </a:lnTo>
                  <a:lnTo>
                    <a:pt x="332" y="2297"/>
                  </a:lnTo>
                  <a:lnTo>
                    <a:pt x="312" y="2292"/>
                  </a:lnTo>
                  <a:lnTo>
                    <a:pt x="303" y="2289"/>
                  </a:lnTo>
                  <a:lnTo>
                    <a:pt x="296" y="2286"/>
                  </a:lnTo>
                  <a:lnTo>
                    <a:pt x="296" y="2286"/>
                  </a:lnTo>
                  <a:lnTo>
                    <a:pt x="283" y="2277"/>
                  </a:lnTo>
                  <a:lnTo>
                    <a:pt x="280" y="2272"/>
                  </a:lnTo>
                  <a:lnTo>
                    <a:pt x="276" y="2265"/>
                  </a:lnTo>
                  <a:lnTo>
                    <a:pt x="263" y="2245"/>
                  </a:lnTo>
                  <a:lnTo>
                    <a:pt x="263" y="2245"/>
                  </a:lnTo>
                  <a:lnTo>
                    <a:pt x="253" y="2233"/>
                  </a:lnTo>
                  <a:lnTo>
                    <a:pt x="246" y="2228"/>
                  </a:lnTo>
                  <a:lnTo>
                    <a:pt x="239" y="2227"/>
                  </a:lnTo>
                  <a:lnTo>
                    <a:pt x="234" y="2225"/>
                  </a:lnTo>
                  <a:lnTo>
                    <a:pt x="231" y="2223"/>
                  </a:lnTo>
                  <a:lnTo>
                    <a:pt x="227" y="2220"/>
                  </a:lnTo>
                  <a:lnTo>
                    <a:pt x="224" y="2213"/>
                  </a:lnTo>
                  <a:lnTo>
                    <a:pt x="222" y="2198"/>
                  </a:lnTo>
                  <a:lnTo>
                    <a:pt x="222" y="2198"/>
                  </a:lnTo>
                  <a:lnTo>
                    <a:pt x="219" y="2169"/>
                  </a:lnTo>
                  <a:lnTo>
                    <a:pt x="219" y="2150"/>
                  </a:lnTo>
                  <a:lnTo>
                    <a:pt x="219" y="2139"/>
                  </a:lnTo>
                  <a:lnTo>
                    <a:pt x="216" y="2130"/>
                  </a:lnTo>
                  <a:lnTo>
                    <a:pt x="216" y="2130"/>
                  </a:lnTo>
                  <a:lnTo>
                    <a:pt x="207" y="2120"/>
                  </a:lnTo>
                  <a:lnTo>
                    <a:pt x="197" y="2108"/>
                  </a:lnTo>
                  <a:lnTo>
                    <a:pt x="182" y="2096"/>
                  </a:lnTo>
                  <a:lnTo>
                    <a:pt x="182" y="2096"/>
                  </a:lnTo>
                  <a:lnTo>
                    <a:pt x="185" y="2129"/>
                  </a:lnTo>
                  <a:lnTo>
                    <a:pt x="185" y="2162"/>
                  </a:lnTo>
                  <a:lnTo>
                    <a:pt x="184" y="2179"/>
                  </a:lnTo>
                  <a:lnTo>
                    <a:pt x="182" y="2198"/>
                  </a:lnTo>
                  <a:lnTo>
                    <a:pt x="182" y="2198"/>
                  </a:lnTo>
                  <a:lnTo>
                    <a:pt x="178" y="2215"/>
                  </a:lnTo>
                  <a:lnTo>
                    <a:pt x="173" y="2233"/>
                  </a:lnTo>
                  <a:lnTo>
                    <a:pt x="162" y="2265"/>
                  </a:lnTo>
                  <a:lnTo>
                    <a:pt x="160" y="2281"/>
                  </a:lnTo>
                  <a:lnTo>
                    <a:pt x="158" y="2287"/>
                  </a:lnTo>
                  <a:lnTo>
                    <a:pt x="160" y="2292"/>
                  </a:lnTo>
                  <a:lnTo>
                    <a:pt x="162" y="2299"/>
                  </a:lnTo>
                  <a:lnTo>
                    <a:pt x="165" y="2304"/>
                  </a:lnTo>
                  <a:lnTo>
                    <a:pt x="168" y="2309"/>
                  </a:lnTo>
                  <a:lnTo>
                    <a:pt x="175" y="2313"/>
                  </a:lnTo>
                  <a:lnTo>
                    <a:pt x="175" y="2313"/>
                  </a:lnTo>
                  <a:lnTo>
                    <a:pt x="189" y="2319"/>
                  </a:lnTo>
                  <a:lnTo>
                    <a:pt x="202" y="2324"/>
                  </a:lnTo>
                  <a:lnTo>
                    <a:pt x="227" y="2331"/>
                  </a:lnTo>
                  <a:lnTo>
                    <a:pt x="249" y="2336"/>
                  </a:lnTo>
                  <a:lnTo>
                    <a:pt x="269" y="2340"/>
                  </a:lnTo>
                  <a:lnTo>
                    <a:pt x="269" y="2340"/>
                  </a:lnTo>
                  <a:lnTo>
                    <a:pt x="283" y="2340"/>
                  </a:lnTo>
                  <a:lnTo>
                    <a:pt x="303" y="2338"/>
                  </a:lnTo>
                  <a:lnTo>
                    <a:pt x="354" y="2330"/>
                  </a:lnTo>
                  <a:lnTo>
                    <a:pt x="354" y="2330"/>
                  </a:lnTo>
                  <a:close/>
                  <a:moveTo>
                    <a:pt x="472" y="2227"/>
                  </a:moveTo>
                  <a:lnTo>
                    <a:pt x="531" y="2174"/>
                  </a:lnTo>
                  <a:lnTo>
                    <a:pt x="531" y="2174"/>
                  </a:lnTo>
                  <a:lnTo>
                    <a:pt x="512" y="2161"/>
                  </a:lnTo>
                  <a:lnTo>
                    <a:pt x="485" y="2144"/>
                  </a:lnTo>
                  <a:lnTo>
                    <a:pt x="485" y="2144"/>
                  </a:lnTo>
                  <a:lnTo>
                    <a:pt x="467" y="2135"/>
                  </a:lnTo>
                  <a:lnTo>
                    <a:pt x="452" y="2129"/>
                  </a:lnTo>
                  <a:lnTo>
                    <a:pt x="430" y="2120"/>
                  </a:lnTo>
                  <a:lnTo>
                    <a:pt x="421" y="2117"/>
                  </a:lnTo>
                  <a:lnTo>
                    <a:pt x="414" y="2113"/>
                  </a:lnTo>
                  <a:lnTo>
                    <a:pt x="409" y="2107"/>
                  </a:lnTo>
                  <a:lnTo>
                    <a:pt x="404" y="2096"/>
                  </a:lnTo>
                  <a:lnTo>
                    <a:pt x="404" y="2096"/>
                  </a:lnTo>
                  <a:lnTo>
                    <a:pt x="393" y="2069"/>
                  </a:lnTo>
                  <a:lnTo>
                    <a:pt x="377" y="2037"/>
                  </a:lnTo>
                  <a:lnTo>
                    <a:pt x="362" y="2009"/>
                  </a:lnTo>
                  <a:lnTo>
                    <a:pt x="350" y="1988"/>
                  </a:lnTo>
                  <a:lnTo>
                    <a:pt x="350" y="1988"/>
                  </a:lnTo>
                  <a:lnTo>
                    <a:pt x="344" y="1982"/>
                  </a:lnTo>
                  <a:lnTo>
                    <a:pt x="332" y="1973"/>
                  </a:lnTo>
                  <a:lnTo>
                    <a:pt x="307" y="1958"/>
                  </a:lnTo>
                  <a:lnTo>
                    <a:pt x="281" y="1946"/>
                  </a:lnTo>
                  <a:lnTo>
                    <a:pt x="269" y="1941"/>
                  </a:lnTo>
                  <a:lnTo>
                    <a:pt x="269" y="1941"/>
                  </a:lnTo>
                  <a:lnTo>
                    <a:pt x="266" y="1939"/>
                  </a:lnTo>
                  <a:lnTo>
                    <a:pt x="263" y="1938"/>
                  </a:lnTo>
                  <a:lnTo>
                    <a:pt x="258" y="1936"/>
                  </a:lnTo>
                  <a:lnTo>
                    <a:pt x="253" y="1938"/>
                  </a:lnTo>
                  <a:lnTo>
                    <a:pt x="246" y="1939"/>
                  </a:lnTo>
                  <a:lnTo>
                    <a:pt x="239" y="1944"/>
                  </a:lnTo>
                  <a:lnTo>
                    <a:pt x="229" y="1955"/>
                  </a:lnTo>
                  <a:lnTo>
                    <a:pt x="229" y="1955"/>
                  </a:lnTo>
                  <a:lnTo>
                    <a:pt x="219" y="1968"/>
                  </a:lnTo>
                  <a:lnTo>
                    <a:pt x="210" y="1983"/>
                  </a:lnTo>
                  <a:lnTo>
                    <a:pt x="202" y="1998"/>
                  </a:lnTo>
                  <a:lnTo>
                    <a:pt x="194" y="2015"/>
                  </a:lnTo>
                  <a:lnTo>
                    <a:pt x="189" y="2029"/>
                  </a:lnTo>
                  <a:lnTo>
                    <a:pt x="187" y="2041"/>
                  </a:lnTo>
                  <a:lnTo>
                    <a:pt x="185" y="2047"/>
                  </a:lnTo>
                  <a:lnTo>
                    <a:pt x="187" y="2049"/>
                  </a:lnTo>
                  <a:lnTo>
                    <a:pt x="189" y="2049"/>
                  </a:lnTo>
                  <a:lnTo>
                    <a:pt x="189" y="2049"/>
                  </a:lnTo>
                  <a:lnTo>
                    <a:pt x="195" y="2046"/>
                  </a:lnTo>
                  <a:lnTo>
                    <a:pt x="204" y="2037"/>
                  </a:lnTo>
                  <a:lnTo>
                    <a:pt x="227" y="2019"/>
                  </a:lnTo>
                  <a:lnTo>
                    <a:pt x="239" y="2010"/>
                  </a:lnTo>
                  <a:lnTo>
                    <a:pt x="251" y="2007"/>
                  </a:lnTo>
                  <a:lnTo>
                    <a:pt x="256" y="2005"/>
                  </a:lnTo>
                  <a:lnTo>
                    <a:pt x="261" y="2007"/>
                  </a:lnTo>
                  <a:lnTo>
                    <a:pt x="266" y="2010"/>
                  </a:lnTo>
                  <a:lnTo>
                    <a:pt x="269" y="2015"/>
                  </a:lnTo>
                  <a:lnTo>
                    <a:pt x="269" y="2015"/>
                  </a:lnTo>
                  <a:lnTo>
                    <a:pt x="288" y="2047"/>
                  </a:lnTo>
                  <a:lnTo>
                    <a:pt x="310" y="2085"/>
                  </a:lnTo>
                  <a:lnTo>
                    <a:pt x="332" y="2118"/>
                  </a:lnTo>
                  <a:lnTo>
                    <a:pt x="342" y="2130"/>
                  </a:lnTo>
                  <a:lnTo>
                    <a:pt x="350" y="2137"/>
                  </a:lnTo>
                  <a:lnTo>
                    <a:pt x="350" y="2137"/>
                  </a:lnTo>
                  <a:lnTo>
                    <a:pt x="362" y="2140"/>
                  </a:lnTo>
                  <a:lnTo>
                    <a:pt x="374" y="2144"/>
                  </a:lnTo>
                  <a:lnTo>
                    <a:pt x="381" y="2145"/>
                  </a:lnTo>
                  <a:lnTo>
                    <a:pt x="387" y="2149"/>
                  </a:lnTo>
                  <a:lnTo>
                    <a:pt x="394" y="2156"/>
                  </a:lnTo>
                  <a:lnTo>
                    <a:pt x="404" y="2164"/>
                  </a:lnTo>
                  <a:lnTo>
                    <a:pt x="452" y="2211"/>
                  </a:lnTo>
                  <a:lnTo>
                    <a:pt x="452" y="2211"/>
                  </a:lnTo>
                  <a:lnTo>
                    <a:pt x="460" y="2218"/>
                  </a:lnTo>
                  <a:lnTo>
                    <a:pt x="472" y="2227"/>
                  </a:lnTo>
                  <a:lnTo>
                    <a:pt x="472" y="2227"/>
                  </a:lnTo>
                  <a:close/>
                  <a:moveTo>
                    <a:pt x="693" y="2032"/>
                  </a:moveTo>
                  <a:lnTo>
                    <a:pt x="757" y="1975"/>
                  </a:lnTo>
                  <a:lnTo>
                    <a:pt x="757" y="1975"/>
                  </a:lnTo>
                  <a:lnTo>
                    <a:pt x="758" y="1941"/>
                  </a:lnTo>
                  <a:lnTo>
                    <a:pt x="757" y="1929"/>
                  </a:lnTo>
                  <a:lnTo>
                    <a:pt x="755" y="1921"/>
                  </a:lnTo>
                  <a:lnTo>
                    <a:pt x="755" y="1921"/>
                  </a:lnTo>
                  <a:lnTo>
                    <a:pt x="748" y="1911"/>
                  </a:lnTo>
                  <a:lnTo>
                    <a:pt x="738" y="1897"/>
                  </a:lnTo>
                  <a:lnTo>
                    <a:pt x="709" y="1862"/>
                  </a:lnTo>
                  <a:lnTo>
                    <a:pt x="681" y="1831"/>
                  </a:lnTo>
                  <a:lnTo>
                    <a:pt x="671" y="1823"/>
                  </a:lnTo>
                  <a:lnTo>
                    <a:pt x="667" y="1819"/>
                  </a:lnTo>
                  <a:lnTo>
                    <a:pt x="667" y="1819"/>
                  </a:lnTo>
                  <a:lnTo>
                    <a:pt x="669" y="1831"/>
                  </a:lnTo>
                  <a:lnTo>
                    <a:pt x="676" y="1858"/>
                  </a:lnTo>
                  <a:lnTo>
                    <a:pt x="684" y="1890"/>
                  </a:lnTo>
                  <a:lnTo>
                    <a:pt x="686" y="1907"/>
                  </a:lnTo>
                  <a:lnTo>
                    <a:pt x="687" y="1921"/>
                  </a:lnTo>
                  <a:lnTo>
                    <a:pt x="687" y="1921"/>
                  </a:lnTo>
                  <a:lnTo>
                    <a:pt x="687" y="1963"/>
                  </a:lnTo>
                  <a:lnTo>
                    <a:pt x="687" y="1995"/>
                  </a:lnTo>
                  <a:lnTo>
                    <a:pt x="687" y="1995"/>
                  </a:lnTo>
                  <a:lnTo>
                    <a:pt x="689" y="2012"/>
                  </a:lnTo>
                  <a:lnTo>
                    <a:pt x="693" y="2032"/>
                  </a:lnTo>
                  <a:lnTo>
                    <a:pt x="693" y="2032"/>
                  </a:lnTo>
                  <a:close/>
                  <a:moveTo>
                    <a:pt x="841" y="1900"/>
                  </a:moveTo>
                  <a:lnTo>
                    <a:pt x="841" y="1900"/>
                  </a:lnTo>
                  <a:lnTo>
                    <a:pt x="890" y="1858"/>
                  </a:lnTo>
                  <a:lnTo>
                    <a:pt x="890" y="1858"/>
                  </a:lnTo>
                  <a:lnTo>
                    <a:pt x="886" y="1828"/>
                  </a:lnTo>
                  <a:lnTo>
                    <a:pt x="883" y="1813"/>
                  </a:lnTo>
                  <a:lnTo>
                    <a:pt x="883" y="1813"/>
                  </a:lnTo>
                  <a:lnTo>
                    <a:pt x="883" y="1809"/>
                  </a:lnTo>
                  <a:lnTo>
                    <a:pt x="883" y="1803"/>
                  </a:lnTo>
                  <a:lnTo>
                    <a:pt x="883" y="1784"/>
                  </a:lnTo>
                  <a:lnTo>
                    <a:pt x="883" y="1759"/>
                  </a:lnTo>
                  <a:lnTo>
                    <a:pt x="880" y="1742"/>
                  </a:lnTo>
                  <a:lnTo>
                    <a:pt x="876" y="1725"/>
                  </a:lnTo>
                  <a:lnTo>
                    <a:pt x="876" y="1725"/>
                  </a:lnTo>
                  <a:lnTo>
                    <a:pt x="870" y="1706"/>
                  </a:lnTo>
                  <a:lnTo>
                    <a:pt x="861" y="1688"/>
                  </a:lnTo>
                  <a:lnTo>
                    <a:pt x="841" y="1650"/>
                  </a:lnTo>
                  <a:lnTo>
                    <a:pt x="831" y="1634"/>
                  </a:lnTo>
                  <a:lnTo>
                    <a:pt x="824" y="1617"/>
                  </a:lnTo>
                  <a:lnTo>
                    <a:pt x="817" y="1600"/>
                  </a:lnTo>
                  <a:lnTo>
                    <a:pt x="816" y="1583"/>
                  </a:lnTo>
                  <a:lnTo>
                    <a:pt x="816" y="1583"/>
                  </a:lnTo>
                  <a:lnTo>
                    <a:pt x="814" y="1547"/>
                  </a:lnTo>
                  <a:lnTo>
                    <a:pt x="812" y="1512"/>
                  </a:lnTo>
                  <a:lnTo>
                    <a:pt x="809" y="1468"/>
                  </a:lnTo>
                  <a:lnTo>
                    <a:pt x="809" y="1468"/>
                  </a:lnTo>
                  <a:lnTo>
                    <a:pt x="804" y="1458"/>
                  </a:lnTo>
                  <a:lnTo>
                    <a:pt x="794" y="1438"/>
                  </a:lnTo>
                  <a:lnTo>
                    <a:pt x="787" y="1426"/>
                  </a:lnTo>
                  <a:lnTo>
                    <a:pt x="782" y="1409"/>
                  </a:lnTo>
                  <a:lnTo>
                    <a:pt x="777" y="1392"/>
                  </a:lnTo>
                  <a:lnTo>
                    <a:pt x="775" y="1373"/>
                  </a:lnTo>
                  <a:lnTo>
                    <a:pt x="775" y="1373"/>
                  </a:lnTo>
                  <a:lnTo>
                    <a:pt x="773" y="1353"/>
                  </a:lnTo>
                  <a:lnTo>
                    <a:pt x="770" y="1335"/>
                  </a:lnTo>
                  <a:lnTo>
                    <a:pt x="765" y="1297"/>
                  </a:lnTo>
                  <a:lnTo>
                    <a:pt x="762" y="1281"/>
                  </a:lnTo>
                  <a:lnTo>
                    <a:pt x="762" y="1264"/>
                  </a:lnTo>
                  <a:lnTo>
                    <a:pt x="763" y="1250"/>
                  </a:lnTo>
                  <a:lnTo>
                    <a:pt x="768" y="1238"/>
                  </a:lnTo>
                  <a:lnTo>
                    <a:pt x="768" y="1238"/>
                  </a:lnTo>
                  <a:lnTo>
                    <a:pt x="782" y="1220"/>
                  </a:lnTo>
                  <a:lnTo>
                    <a:pt x="794" y="1205"/>
                  </a:lnTo>
                  <a:lnTo>
                    <a:pt x="804" y="1191"/>
                  </a:lnTo>
                  <a:lnTo>
                    <a:pt x="807" y="1184"/>
                  </a:lnTo>
                  <a:lnTo>
                    <a:pt x="809" y="1178"/>
                  </a:lnTo>
                  <a:lnTo>
                    <a:pt x="809" y="1178"/>
                  </a:lnTo>
                  <a:lnTo>
                    <a:pt x="811" y="1164"/>
                  </a:lnTo>
                  <a:lnTo>
                    <a:pt x="809" y="1150"/>
                  </a:lnTo>
                  <a:lnTo>
                    <a:pt x="805" y="1140"/>
                  </a:lnTo>
                  <a:lnTo>
                    <a:pt x="802" y="1137"/>
                  </a:lnTo>
                  <a:lnTo>
                    <a:pt x="802" y="1137"/>
                  </a:lnTo>
                  <a:lnTo>
                    <a:pt x="800" y="1140"/>
                  </a:lnTo>
                  <a:lnTo>
                    <a:pt x="799" y="1150"/>
                  </a:lnTo>
                  <a:lnTo>
                    <a:pt x="790" y="1178"/>
                  </a:lnTo>
                  <a:lnTo>
                    <a:pt x="787" y="1191"/>
                  </a:lnTo>
                  <a:lnTo>
                    <a:pt x="780" y="1201"/>
                  </a:lnTo>
                  <a:lnTo>
                    <a:pt x="779" y="1205"/>
                  </a:lnTo>
                  <a:lnTo>
                    <a:pt x="775" y="1206"/>
                  </a:lnTo>
                  <a:lnTo>
                    <a:pt x="772" y="1206"/>
                  </a:lnTo>
                  <a:lnTo>
                    <a:pt x="768" y="1205"/>
                  </a:lnTo>
                  <a:lnTo>
                    <a:pt x="768" y="1205"/>
                  </a:lnTo>
                  <a:lnTo>
                    <a:pt x="765" y="1203"/>
                  </a:lnTo>
                  <a:lnTo>
                    <a:pt x="762" y="1203"/>
                  </a:lnTo>
                  <a:lnTo>
                    <a:pt x="758" y="1206"/>
                  </a:lnTo>
                  <a:lnTo>
                    <a:pt x="757" y="1213"/>
                  </a:lnTo>
                  <a:lnTo>
                    <a:pt x="752" y="1228"/>
                  </a:lnTo>
                  <a:lnTo>
                    <a:pt x="746" y="1248"/>
                  </a:lnTo>
                  <a:lnTo>
                    <a:pt x="743" y="1274"/>
                  </a:lnTo>
                  <a:lnTo>
                    <a:pt x="741" y="1297"/>
                  </a:lnTo>
                  <a:lnTo>
                    <a:pt x="741" y="1321"/>
                  </a:lnTo>
                  <a:lnTo>
                    <a:pt x="741" y="1340"/>
                  </a:lnTo>
                  <a:lnTo>
                    <a:pt x="741" y="1340"/>
                  </a:lnTo>
                  <a:lnTo>
                    <a:pt x="753" y="1446"/>
                  </a:lnTo>
                  <a:lnTo>
                    <a:pt x="762" y="1522"/>
                  </a:lnTo>
                  <a:lnTo>
                    <a:pt x="762" y="1522"/>
                  </a:lnTo>
                  <a:lnTo>
                    <a:pt x="760" y="1520"/>
                  </a:lnTo>
                  <a:lnTo>
                    <a:pt x="757" y="1517"/>
                  </a:lnTo>
                  <a:lnTo>
                    <a:pt x="750" y="1509"/>
                  </a:lnTo>
                  <a:lnTo>
                    <a:pt x="743" y="1497"/>
                  </a:lnTo>
                  <a:lnTo>
                    <a:pt x="735" y="1482"/>
                  </a:lnTo>
                  <a:lnTo>
                    <a:pt x="730" y="1466"/>
                  </a:lnTo>
                  <a:lnTo>
                    <a:pt x="725" y="1448"/>
                  </a:lnTo>
                  <a:lnTo>
                    <a:pt x="721" y="1428"/>
                  </a:lnTo>
                  <a:lnTo>
                    <a:pt x="721" y="1428"/>
                  </a:lnTo>
                  <a:lnTo>
                    <a:pt x="721" y="1402"/>
                  </a:lnTo>
                  <a:lnTo>
                    <a:pt x="721" y="1368"/>
                  </a:lnTo>
                  <a:lnTo>
                    <a:pt x="721" y="1289"/>
                  </a:lnTo>
                  <a:lnTo>
                    <a:pt x="723" y="1223"/>
                  </a:lnTo>
                  <a:lnTo>
                    <a:pt x="723" y="1203"/>
                  </a:lnTo>
                  <a:lnTo>
                    <a:pt x="721" y="1199"/>
                  </a:lnTo>
                  <a:lnTo>
                    <a:pt x="721" y="1198"/>
                  </a:lnTo>
                  <a:lnTo>
                    <a:pt x="721" y="1198"/>
                  </a:lnTo>
                  <a:lnTo>
                    <a:pt x="720" y="1206"/>
                  </a:lnTo>
                  <a:lnTo>
                    <a:pt x="716" y="1227"/>
                  </a:lnTo>
                  <a:lnTo>
                    <a:pt x="708" y="1289"/>
                  </a:lnTo>
                  <a:lnTo>
                    <a:pt x="698" y="1358"/>
                  </a:lnTo>
                  <a:lnTo>
                    <a:pt x="693" y="1390"/>
                  </a:lnTo>
                  <a:lnTo>
                    <a:pt x="687" y="1414"/>
                  </a:lnTo>
                  <a:lnTo>
                    <a:pt x="687" y="1414"/>
                  </a:lnTo>
                  <a:lnTo>
                    <a:pt x="684" y="1436"/>
                  </a:lnTo>
                  <a:lnTo>
                    <a:pt x="682" y="1458"/>
                  </a:lnTo>
                  <a:lnTo>
                    <a:pt x="684" y="1483"/>
                  </a:lnTo>
                  <a:lnTo>
                    <a:pt x="687" y="1510"/>
                  </a:lnTo>
                  <a:lnTo>
                    <a:pt x="693" y="1536"/>
                  </a:lnTo>
                  <a:lnTo>
                    <a:pt x="701" y="1561"/>
                  </a:lnTo>
                  <a:lnTo>
                    <a:pt x="709" y="1583"/>
                  </a:lnTo>
                  <a:lnTo>
                    <a:pt x="721" y="1603"/>
                  </a:lnTo>
                  <a:lnTo>
                    <a:pt x="721" y="1603"/>
                  </a:lnTo>
                  <a:lnTo>
                    <a:pt x="731" y="1618"/>
                  </a:lnTo>
                  <a:lnTo>
                    <a:pt x="741" y="1630"/>
                  </a:lnTo>
                  <a:lnTo>
                    <a:pt x="752" y="1644"/>
                  </a:lnTo>
                  <a:lnTo>
                    <a:pt x="755" y="1650"/>
                  </a:lnTo>
                  <a:lnTo>
                    <a:pt x="757" y="1656"/>
                  </a:lnTo>
                  <a:lnTo>
                    <a:pt x="757" y="1666"/>
                  </a:lnTo>
                  <a:lnTo>
                    <a:pt x="755" y="1678"/>
                  </a:lnTo>
                  <a:lnTo>
                    <a:pt x="755" y="1678"/>
                  </a:lnTo>
                  <a:lnTo>
                    <a:pt x="753" y="1691"/>
                  </a:lnTo>
                  <a:lnTo>
                    <a:pt x="750" y="1705"/>
                  </a:lnTo>
                  <a:lnTo>
                    <a:pt x="743" y="1727"/>
                  </a:lnTo>
                  <a:lnTo>
                    <a:pt x="741" y="1737"/>
                  </a:lnTo>
                  <a:lnTo>
                    <a:pt x="741" y="1745"/>
                  </a:lnTo>
                  <a:lnTo>
                    <a:pt x="743" y="1752"/>
                  </a:lnTo>
                  <a:lnTo>
                    <a:pt x="748" y="1759"/>
                  </a:lnTo>
                  <a:lnTo>
                    <a:pt x="748" y="1759"/>
                  </a:lnTo>
                  <a:lnTo>
                    <a:pt x="768" y="1775"/>
                  </a:lnTo>
                  <a:lnTo>
                    <a:pt x="780" y="1787"/>
                  </a:lnTo>
                  <a:lnTo>
                    <a:pt x="795" y="1806"/>
                  </a:lnTo>
                  <a:lnTo>
                    <a:pt x="795" y="1806"/>
                  </a:lnTo>
                  <a:lnTo>
                    <a:pt x="811" y="1828"/>
                  </a:lnTo>
                  <a:lnTo>
                    <a:pt x="821" y="1843"/>
                  </a:lnTo>
                  <a:lnTo>
                    <a:pt x="826" y="1857"/>
                  </a:lnTo>
                  <a:lnTo>
                    <a:pt x="829" y="1867"/>
                  </a:lnTo>
                  <a:lnTo>
                    <a:pt x="829" y="1867"/>
                  </a:lnTo>
                  <a:lnTo>
                    <a:pt x="841" y="1900"/>
                  </a:lnTo>
                  <a:lnTo>
                    <a:pt x="841" y="1900"/>
                  </a:lnTo>
                  <a:close/>
                  <a:moveTo>
                    <a:pt x="1079" y="1715"/>
                  </a:moveTo>
                  <a:lnTo>
                    <a:pt x="1079" y="1715"/>
                  </a:lnTo>
                  <a:lnTo>
                    <a:pt x="1149" y="1664"/>
                  </a:lnTo>
                  <a:lnTo>
                    <a:pt x="1234" y="1461"/>
                  </a:lnTo>
                  <a:lnTo>
                    <a:pt x="1234" y="1461"/>
                  </a:lnTo>
                  <a:lnTo>
                    <a:pt x="1279" y="1358"/>
                  </a:lnTo>
                  <a:lnTo>
                    <a:pt x="1318" y="1279"/>
                  </a:lnTo>
                  <a:lnTo>
                    <a:pt x="1335" y="1243"/>
                  </a:lnTo>
                  <a:lnTo>
                    <a:pt x="1348" y="1218"/>
                  </a:lnTo>
                  <a:lnTo>
                    <a:pt x="1348" y="1218"/>
                  </a:lnTo>
                  <a:lnTo>
                    <a:pt x="1358" y="1198"/>
                  </a:lnTo>
                  <a:lnTo>
                    <a:pt x="1367" y="1178"/>
                  </a:lnTo>
                  <a:lnTo>
                    <a:pt x="1372" y="1159"/>
                  </a:lnTo>
                  <a:lnTo>
                    <a:pt x="1377" y="1137"/>
                  </a:lnTo>
                  <a:lnTo>
                    <a:pt x="1384" y="1093"/>
                  </a:lnTo>
                  <a:lnTo>
                    <a:pt x="1389" y="1069"/>
                  </a:lnTo>
                  <a:lnTo>
                    <a:pt x="1395" y="1042"/>
                  </a:lnTo>
                  <a:lnTo>
                    <a:pt x="1395" y="1042"/>
                  </a:lnTo>
                  <a:lnTo>
                    <a:pt x="1402" y="1015"/>
                  </a:lnTo>
                  <a:lnTo>
                    <a:pt x="1406" y="988"/>
                  </a:lnTo>
                  <a:lnTo>
                    <a:pt x="1407" y="961"/>
                  </a:lnTo>
                  <a:lnTo>
                    <a:pt x="1407" y="934"/>
                  </a:lnTo>
                  <a:lnTo>
                    <a:pt x="1407" y="875"/>
                  </a:lnTo>
                  <a:lnTo>
                    <a:pt x="1407" y="843"/>
                  </a:lnTo>
                  <a:lnTo>
                    <a:pt x="1409" y="806"/>
                  </a:lnTo>
                  <a:lnTo>
                    <a:pt x="1409" y="806"/>
                  </a:lnTo>
                  <a:lnTo>
                    <a:pt x="1412" y="767"/>
                  </a:lnTo>
                  <a:lnTo>
                    <a:pt x="1419" y="726"/>
                  </a:lnTo>
                  <a:lnTo>
                    <a:pt x="1426" y="688"/>
                  </a:lnTo>
                  <a:lnTo>
                    <a:pt x="1434" y="652"/>
                  </a:lnTo>
                  <a:lnTo>
                    <a:pt x="1449" y="598"/>
                  </a:lnTo>
                  <a:lnTo>
                    <a:pt x="1456" y="576"/>
                  </a:lnTo>
                  <a:lnTo>
                    <a:pt x="1456" y="576"/>
                  </a:lnTo>
                  <a:lnTo>
                    <a:pt x="1448" y="595"/>
                  </a:lnTo>
                  <a:lnTo>
                    <a:pt x="1429" y="637"/>
                  </a:lnTo>
                  <a:lnTo>
                    <a:pt x="1409" y="688"/>
                  </a:lnTo>
                  <a:lnTo>
                    <a:pt x="1400" y="711"/>
                  </a:lnTo>
                  <a:lnTo>
                    <a:pt x="1395" y="732"/>
                  </a:lnTo>
                  <a:lnTo>
                    <a:pt x="1395" y="732"/>
                  </a:lnTo>
                  <a:lnTo>
                    <a:pt x="1390" y="754"/>
                  </a:lnTo>
                  <a:lnTo>
                    <a:pt x="1384" y="781"/>
                  </a:lnTo>
                  <a:lnTo>
                    <a:pt x="1365" y="845"/>
                  </a:lnTo>
                  <a:lnTo>
                    <a:pt x="1348" y="907"/>
                  </a:lnTo>
                  <a:lnTo>
                    <a:pt x="1343" y="931"/>
                  </a:lnTo>
                  <a:lnTo>
                    <a:pt x="1341" y="948"/>
                  </a:lnTo>
                  <a:lnTo>
                    <a:pt x="1341" y="948"/>
                  </a:lnTo>
                  <a:lnTo>
                    <a:pt x="1341" y="978"/>
                  </a:lnTo>
                  <a:lnTo>
                    <a:pt x="1340" y="1022"/>
                  </a:lnTo>
                  <a:lnTo>
                    <a:pt x="1333" y="1083"/>
                  </a:lnTo>
                  <a:lnTo>
                    <a:pt x="1321" y="1157"/>
                  </a:lnTo>
                  <a:lnTo>
                    <a:pt x="1321" y="1157"/>
                  </a:lnTo>
                  <a:lnTo>
                    <a:pt x="1311" y="1199"/>
                  </a:lnTo>
                  <a:lnTo>
                    <a:pt x="1299" y="1242"/>
                  </a:lnTo>
                  <a:lnTo>
                    <a:pt x="1284" y="1282"/>
                  </a:lnTo>
                  <a:lnTo>
                    <a:pt x="1269" y="1319"/>
                  </a:lnTo>
                  <a:lnTo>
                    <a:pt x="1240" y="1379"/>
                  </a:lnTo>
                  <a:lnTo>
                    <a:pt x="1227" y="1407"/>
                  </a:lnTo>
                  <a:lnTo>
                    <a:pt x="1227" y="1407"/>
                  </a:lnTo>
                  <a:lnTo>
                    <a:pt x="1225" y="1409"/>
                  </a:lnTo>
                  <a:lnTo>
                    <a:pt x="1225" y="1409"/>
                  </a:lnTo>
                  <a:lnTo>
                    <a:pt x="1224" y="1406"/>
                  </a:lnTo>
                  <a:lnTo>
                    <a:pt x="1218" y="1389"/>
                  </a:lnTo>
                  <a:lnTo>
                    <a:pt x="1215" y="1363"/>
                  </a:lnTo>
                  <a:lnTo>
                    <a:pt x="1213" y="1340"/>
                  </a:lnTo>
                  <a:lnTo>
                    <a:pt x="1213" y="1340"/>
                  </a:lnTo>
                  <a:lnTo>
                    <a:pt x="1215" y="1314"/>
                  </a:lnTo>
                  <a:lnTo>
                    <a:pt x="1220" y="1264"/>
                  </a:lnTo>
                  <a:lnTo>
                    <a:pt x="1237" y="1127"/>
                  </a:lnTo>
                  <a:lnTo>
                    <a:pt x="1261" y="934"/>
                  </a:lnTo>
                  <a:lnTo>
                    <a:pt x="1261" y="934"/>
                  </a:lnTo>
                  <a:lnTo>
                    <a:pt x="1249" y="985"/>
                  </a:lnTo>
                  <a:lnTo>
                    <a:pt x="1224" y="1103"/>
                  </a:lnTo>
                  <a:lnTo>
                    <a:pt x="1198" y="1233"/>
                  </a:lnTo>
                  <a:lnTo>
                    <a:pt x="1190" y="1286"/>
                  </a:lnTo>
                  <a:lnTo>
                    <a:pt x="1186" y="1319"/>
                  </a:lnTo>
                  <a:lnTo>
                    <a:pt x="1186" y="1319"/>
                  </a:lnTo>
                  <a:lnTo>
                    <a:pt x="1183" y="1399"/>
                  </a:lnTo>
                  <a:lnTo>
                    <a:pt x="1181" y="1424"/>
                  </a:lnTo>
                  <a:lnTo>
                    <a:pt x="1180" y="1434"/>
                  </a:lnTo>
                  <a:lnTo>
                    <a:pt x="1180" y="1434"/>
                  </a:lnTo>
                  <a:lnTo>
                    <a:pt x="1176" y="1448"/>
                  </a:lnTo>
                  <a:lnTo>
                    <a:pt x="1170" y="1475"/>
                  </a:lnTo>
                  <a:lnTo>
                    <a:pt x="1161" y="1507"/>
                  </a:lnTo>
                  <a:lnTo>
                    <a:pt x="1153" y="1536"/>
                  </a:lnTo>
                  <a:lnTo>
                    <a:pt x="1153" y="1536"/>
                  </a:lnTo>
                  <a:lnTo>
                    <a:pt x="1141" y="1564"/>
                  </a:lnTo>
                  <a:lnTo>
                    <a:pt x="1122" y="1610"/>
                  </a:lnTo>
                  <a:lnTo>
                    <a:pt x="1079" y="1715"/>
                  </a:lnTo>
                  <a:lnTo>
                    <a:pt x="1079" y="1715"/>
                  </a:lnTo>
                  <a:close/>
                  <a:moveTo>
                    <a:pt x="2515" y="1698"/>
                  </a:moveTo>
                  <a:lnTo>
                    <a:pt x="2555" y="1765"/>
                  </a:lnTo>
                  <a:lnTo>
                    <a:pt x="2555" y="1765"/>
                  </a:lnTo>
                  <a:lnTo>
                    <a:pt x="2548" y="1750"/>
                  </a:lnTo>
                  <a:lnTo>
                    <a:pt x="2533" y="1713"/>
                  </a:lnTo>
                  <a:lnTo>
                    <a:pt x="2523" y="1694"/>
                  </a:lnTo>
                  <a:lnTo>
                    <a:pt x="2513" y="1676"/>
                  </a:lnTo>
                  <a:lnTo>
                    <a:pt x="2503" y="1661"/>
                  </a:lnTo>
                  <a:lnTo>
                    <a:pt x="2494" y="1650"/>
                  </a:lnTo>
                  <a:lnTo>
                    <a:pt x="2494" y="1650"/>
                  </a:lnTo>
                  <a:lnTo>
                    <a:pt x="2479" y="1642"/>
                  </a:lnTo>
                  <a:lnTo>
                    <a:pt x="2466" y="1637"/>
                  </a:lnTo>
                  <a:lnTo>
                    <a:pt x="2454" y="1632"/>
                  </a:lnTo>
                  <a:lnTo>
                    <a:pt x="2451" y="1629"/>
                  </a:lnTo>
                  <a:lnTo>
                    <a:pt x="2447" y="1623"/>
                  </a:lnTo>
                  <a:lnTo>
                    <a:pt x="2447" y="1623"/>
                  </a:lnTo>
                  <a:lnTo>
                    <a:pt x="2440" y="1605"/>
                  </a:lnTo>
                  <a:lnTo>
                    <a:pt x="2430" y="1576"/>
                  </a:lnTo>
                  <a:lnTo>
                    <a:pt x="2419" y="1544"/>
                  </a:lnTo>
                  <a:lnTo>
                    <a:pt x="2407" y="1515"/>
                  </a:lnTo>
                  <a:lnTo>
                    <a:pt x="2407" y="1515"/>
                  </a:lnTo>
                  <a:lnTo>
                    <a:pt x="2395" y="1487"/>
                  </a:lnTo>
                  <a:lnTo>
                    <a:pt x="2385" y="1453"/>
                  </a:lnTo>
                  <a:lnTo>
                    <a:pt x="2376" y="1419"/>
                  </a:lnTo>
                  <a:lnTo>
                    <a:pt x="2373" y="1402"/>
                  </a:lnTo>
                  <a:lnTo>
                    <a:pt x="2373" y="1387"/>
                  </a:lnTo>
                  <a:lnTo>
                    <a:pt x="2373" y="1319"/>
                  </a:lnTo>
                  <a:lnTo>
                    <a:pt x="2373" y="1319"/>
                  </a:lnTo>
                  <a:lnTo>
                    <a:pt x="2375" y="1309"/>
                  </a:lnTo>
                  <a:lnTo>
                    <a:pt x="2376" y="1294"/>
                  </a:lnTo>
                  <a:lnTo>
                    <a:pt x="2383" y="1259"/>
                  </a:lnTo>
                  <a:lnTo>
                    <a:pt x="2387" y="1227"/>
                  </a:lnTo>
                  <a:lnTo>
                    <a:pt x="2388" y="1213"/>
                  </a:lnTo>
                  <a:lnTo>
                    <a:pt x="2387" y="1205"/>
                  </a:lnTo>
                  <a:lnTo>
                    <a:pt x="2387" y="1205"/>
                  </a:lnTo>
                  <a:lnTo>
                    <a:pt x="2385" y="1203"/>
                  </a:lnTo>
                  <a:lnTo>
                    <a:pt x="2381" y="1203"/>
                  </a:lnTo>
                  <a:lnTo>
                    <a:pt x="2375" y="1208"/>
                  </a:lnTo>
                  <a:lnTo>
                    <a:pt x="2365" y="1216"/>
                  </a:lnTo>
                  <a:lnTo>
                    <a:pt x="2355" y="1230"/>
                  </a:lnTo>
                  <a:lnTo>
                    <a:pt x="2334" y="1254"/>
                  </a:lnTo>
                  <a:lnTo>
                    <a:pt x="2326" y="1265"/>
                  </a:lnTo>
                  <a:lnTo>
                    <a:pt x="2326" y="1265"/>
                  </a:lnTo>
                  <a:lnTo>
                    <a:pt x="2329" y="1296"/>
                  </a:lnTo>
                  <a:lnTo>
                    <a:pt x="2329" y="1316"/>
                  </a:lnTo>
                  <a:lnTo>
                    <a:pt x="2328" y="1323"/>
                  </a:lnTo>
                  <a:lnTo>
                    <a:pt x="2328" y="1326"/>
                  </a:lnTo>
                  <a:lnTo>
                    <a:pt x="2326" y="1326"/>
                  </a:lnTo>
                  <a:lnTo>
                    <a:pt x="2326" y="1326"/>
                  </a:lnTo>
                  <a:lnTo>
                    <a:pt x="2323" y="1323"/>
                  </a:lnTo>
                  <a:lnTo>
                    <a:pt x="2314" y="1314"/>
                  </a:lnTo>
                  <a:lnTo>
                    <a:pt x="2297" y="1287"/>
                  </a:lnTo>
                  <a:lnTo>
                    <a:pt x="2280" y="1259"/>
                  </a:lnTo>
                  <a:lnTo>
                    <a:pt x="2275" y="1247"/>
                  </a:lnTo>
                  <a:lnTo>
                    <a:pt x="2272" y="1238"/>
                  </a:lnTo>
                  <a:lnTo>
                    <a:pt x="2272" y="1238"/>
                  </a:lnTo>
                  <a:lnTo>
                    <a:pt x="2270" y="1232"/>
                  </a:lnTo>
                  <a:lnTo>
                    <a:pt x="2267" y="1223"/>
                  </a:lnTo>
                  <a:lnTo>
                    <a:pt x="2257" y="1201"/>
                  </a:lnTo>
                  <a:lnTo>
                    <a:pt x="2253" y="1189"/>
                  </a:lnTo>
                  <a:lnTo>
                    <a:pt x="2252" y="1176"/>
                  </a:lnTo>
                  <a:lnTo>
                    <a:pt x="2253" y="1164"/>
                  </a:lnTo>
                  <a:lnTo>
                    <a:pt x="2255" y="1157"/>
                  </a:lnTo>
                  <a:lnTo>
                    <a:pt x="2258" y="1150"/>
                  </a:lnTo>
                  <a:lnTo>
                    <a:pt x="2258" y="1150"/>
                  </a:lnTo>
                  <a:lnTo>
                    <a:pt x="2270" y="1127"/>
                  </a:lnTo>
                  <a:lnTo>
                    <a:pt x="2280" y="1108"/>
                  </a:lnTo>
                  <a:lnTo>
                    <a:pt x="2282" y="1103"/>
                  </a:lnTo>
                  <a:lnTo>
                    <a:pt x="2285" y="1100"/>
                  </a:lnTo>
                  <a:lnTo>
                    <a:pt x="2289" y="1100"/>
                  </a:lnTo>
                  <a:lnTo>
                    <a:pt x="2292" y="1103"/>
                  </a:lnTo>
                  <a:lnTo>
                    <a:pt x="2292" y="1103"/>
                  </a:lnTo>
                  <a:lnTo>
                    <a:pt x="2299" y="1112"/>
                  </a:lnTo>
                  <a:lnTo>
                    <a:pt x="2306" y="1115"/>
                  </a:lnTo>
                  <a:lnTo>
                    <a:pt x="2311" y="1117"/>
                  </a:lnTo>
                  <a:lnTo>
                    <a:pt x="2312" y="1117"/>
                  </a:lnTo>
                  <a:lnTo>
                    <a:pt x="2312" y="1117"/>
                  </a:lnTo>
                  <a:lnTo>
                    <a:pt x="2302" y="1064"/>
                  </a:lnTo>
                  <a:lnTo>
                    <a:pt x="2285" y="982"/>
                  </a:lnTo>
                  <a:lnTo>
                    <a:pt x="2285" y="982"/>
                  </a:lnTo>
                  <a:lnTo>
                    <a:pt x="2284" y="963"/>
                  </a:lnTo>
                  <a:lnTo>
                    <a:pt x="2284" y="939"/>
                  </a:lnTo>
                  <a:lnTo>
                    <a:pt x="2284" y="911"/>
                  </a:lnTo>
                  <a:lnTo>
                    <a:pt x="2287" y="880"/>
                  </a:lnTo>
                  <a:lnTo>
                    <a:pt x="2290" y="846"/>
                  </a:lnTo>
                  <a:lnTo>
                    <a:pt x="2296" y="816"/>
                  </a:lnTo>
                  <a:lnTo>
                    <a:pt x="2304" y="786"/>
                  </a:lnTo>
                  <a:lnTo>
                    <a:pt x="2312" y="759"/>
                  </a:lnTo>
                  <a:lnTo>
                    <a:pt x="2312" y="759"/>
                  </a:lnTo>
                  <a:lnTo>
                    <a:pt x="2358" y="650"/>
                  </a:lnTo>
                  <a:lnTo>
                    <a:pt x="2378" y="605"/>
                  </a:lnTo>
                  <a:lnTo>
                    <a:pt x="2387" y="588"/>
                  </a:lnTo>
                  <a:lnTo>
                    <a:pt x="2393" y="576"/>
                  </a:lnTo>
                  <a:lnTo>
                    <a:pt x="2393" y="576"/>
                  </a:lnTo>
                  <a:lnTo>
                    <a:pt x="2398" y="568"/>
                  </a:lnTo>
                  <a:lnTo>
                    <a:pt x="2403" y="558"/>
                  </a:lnTo>
                  <a:lnTo>
                    <a:pt x="2410" y="541"/>
                  </a:lnTo>
                  <a:lnTo>
                    <a:pt x="2412" y="536"/>
                  </a:lnTo>
                  <a:lnTo>
                    <a:pt x="2414" y="536"/>
                  </a:lnTo>
                  <a:lnTo>
                    <a:pt x="2414" y="549"/>
                  </a:lnTo>
                  <a:lnTo>
                    <a:pt x="2414" y="549"/>
                  </a:lnTo>
                  <a:lnTo>
                    <a:pt x="2410" y="585"/>
                  </a:lnTo>
                  <a:lnTo>
                    <a:pt x="2405" y="629"/>
                  </a:lnTo>
                  <a:lnTo>
                    <a:pt x="2393" y="711"/>
                  </a:lnTo>
                  <a:lnTo>
                    <a:pt x="2393" y="711"/>
                  </a:lnTo>
                  <a:lnTo>
                    <a:pt x="2385" y="748"/>
                  </a:lnTo>
                  <a:lnTo>
                    <a:pt x="2373" y="799"/>
                  </a:lnTo>
                  <a:lnTo>
                    <a:pt x="2361" y="853"/>
                  </a:lnTo>
                  <a:lnTo>
                    <a:pt x="2353" y="900"/>
                  </a:lnTo>
                  <a:lnTo>
                    <a:pt x="2353" y="900"/>
                  </a:lnTo>
                  <a:lnTo>
                    <a:pt x="2343" y="970"/>
                  </a:lnTo>
                  <a:lnTo>
                    <a:pt x="2339" y="998"/>
                  </a:lnTo>
                  <a:lnTo>
                    <a:pt x="2339" y="1022"/>
                  </a:lnTo>
                  <a:lnTo>
                    <a:pt x="2339" y="1022"/>
                  </a:lnTo>
                  <a:lnTo>
                    <a:pt x="2343" y="1061"/>
                  </a:lnTo>
                  <a:lnTo>
                    <a:pt x="2346" y="1083"/>
                  </a:lnTo>
                  <a:lnTo>
                    <a:pt x="2346" y="1083"/>
                  </a:lnTo>
                  <a:lnTo>
                    <a:pt x="2346" y="1086"/>
                  </a:lnTo>
                  <a:lnTo>
                    <a:pt x="2344" y="1088"/>
                  </a:lnTo>
                  <a:lnTo>
                    <a:pt x="2341" y="1091"/>
                  </a:lnTo>
                  <a:lnTo>
                    <a:pt x="2341" y="1093"/>
                  </a:lnTo>
                  <a:lnTo>
                    <a:pt x="2341" y="1098"/>
                  </a:lnTo>
                  <a:lnTo>
                    <a:pt x="2343" y="1103"/>
                  </a:lnTo>
                  <a:lnTo>
                    <a:pt x="2346" y="1110"/>
                  </a:lnTo>
                  <a:lnTo>
                    <a:pt x="2346" y="1110"/>
                  </a:lnTo>
                  <a:lnTo>
                    <a:pt x="2349" y="1120"/>
                  </a:lnTo>
                  <a:lnTo>
                    <a:pt x="2353" y="1130"/>
                  </a:lnTo>
                  <a:lnTo>
                    <a:pt x="2355" y="1142"/>
                  </a:lnTo>
                  <a:lnTo>
                    <a:pt x="2355" y="1152"/>
                  </a:lnTo>
                  <a:lnTo>
                    <a:pt x="2355" y="1171"/>
                  </a:lnTo>
                  <a:lnTo>
                    <a:pt x="2353" y="1178"/>
                  </a:lnTo>
                  <a:lnTo>
                    <a:pt x="2353" y="1178"/>
                  </a:lnTo>
                  <a:lnTo>
                    <a:pt x="2366" y="1152"/>
                  </a:lnTo>
                  <a:lnTo>
                    <a:pt x="2378" y="1130"/>
                  </a:lnTo>
                  <a:lnTo>
                    <a:pt x="2387" y="1117"/>
                  </a:lnTo>
                  <a:lnTo>
                    <a:pt x="2387" y="1117"/>
                  </a:lnTo>
                  <a:lnTo>
                    <a:pt x="2388" y="1115"/>
                  </a:lnTo>
                  <a:lnTo>
                    <a:pt x="2392" y="1117"/>
                  </a:lnTo>
                  <a:lnTo>
                    <a:pt x="2398" y="1122"/>
                  </a:lnTo>
                  <a:lnTo>
                    <a:pt x="2417" y="1139"/>
                  </a:lnTo>
                  <a:lnTo>
                    <a:pt x="2425" y="1149"/>
                  </a:lnTo>
                  <a:lnTo>
                    <a:pt x="2434" y="1156"/>
                  </a:lnTo>
                  <a:lnTo>
                    <a:pt x="2437" y="1157"/>
                  </a:lnTo>
                  <a:lnTo>
                    <a:pt x="2439" y="1156"/>
                  </a:lnTo>
                  <a:lnTo>
                    <a:pt x="2440" y="1154"/>
                  </a:lnTo>
                  <a:lnTo>
                    <a:pt x="2440" y="1150"/>
                  </a:lnTo>
                  <a:lnTo>
                    <a:pt x="2440" y="1150"/>
                  </a:lnTo>
                  <a:lnTo>
                    <a:pt x="2437" y="1117"/>
                  </a:lnTo>
                  <a:lnTo>
                    <a:pt x="2432" y="1061"/>
                  </a:lnTo>
                  <a:lnTo>
                    <a:pt x="2430" y="1027"/>
                  </a:lnTo>
                  <a:lnTo>
                    <a:pt x="2430" y="990"/>
                  </a:lnTo>
                  <a:lnTo>
                    <a:pt x="2430" y="953"/>
                  </a:lnTo>
                  <a:lnTo>
                    <a:pt x="2434" y="914"/>
                  </a:lnTo>
                  <a:lnTo>
                    <a:pt x="2434" y="914"/>
                  </a:lnTo>
                  <a:lnTo>
                    <a:pt x="2444" y="838"/>
                  </a:lnTo>
                  <a:lnTo>
                    <a:pt x="2456" y="765"/>
                  </a:lnTo>
                  <a:lnTo>
                    <a:pt x="2464" y="701"/>
                  </a:lnTo>
                  <a:lnTo>
                    <a:pt x="2467" y="674"/>
                  </a:lnTo>
                  <a:lnTo>
                    <a:pt x="2467" y="650"/>
                  </a:lnTo>
                  <a:lnTo>
                    <a:pt x="2467" y="650"/>
                  </a:lnTo>
                  <a:lnTo>
                    <a:pt x="2464" y="553"/>
                  </a:lnTo>
                  <a:lnTo>
                    <a:pt x="2464" y="510"/>
                  </a:lnTo>
                  <a:lnTo>
                    <a:pt x="2464" y="493"/>
                  </a:lnTo>
                  <a:lnTo>
                    <a:pt x="2467" y="482"/>
                  </a:lnTo>
                  <a:lnTo>
                    <a:pt x="2467" y="482"/>
                  </a:lnTo>
                  <a:lnTo>
                    <a:pt x="2478" y="446"/>
                  </a:lnTo>
                  <a:lnTo>
                    <a:pt x="2491" y="394"/>
                  </a:lnTo>
                  <a:lnTo>
                    <a:pt x="2508" y="326"/>
                  </a:lnTo>
                  <a:lnTo>
                    <a:pt x="2508" y="326"/>
                  </a:lnTo>
                  <a:lnTo>
                    <a:pt x="2478" y="367"/>
                  </a:lnTo>
                  <a:lnTo>
                    <a:pt x="2408" y="463"/>
                  </a:lnTo>
                  <a:lnTo>
                    <a:pt x="2370" y="522"/>
                  </a:lnTo>
                  <a:lnTo>
                    <a:pt x="2331" y="580"/>
                  </a:lnTo>
                  <a:lnTo>
                    <a:pt x="2301" y="634"/>
                  </a:lnTo>
                  <a:lnTo>
                    <a:pt x="2287" y="657"/>
                  </a:lnTo>
                  <a:lnTo>
                    <a:pt x="2279" y="678"/>
                  </a:lnTo>
                  <a:lnTo>
                    <a:pt x="2279" y="678"/>
                  </a:lnTo>
                  <a:lnTo>
                    <a:pt x="2264" y="718"/>
                  </a:lnTo>
                  <a:lnTo>
                    <a:pt x="2250" y="762"/>
                  </a:lnTo>
                  <a:lnTo>
                    <a:pt x="2238" y="808"/>
                  </a:lnTo>
                  <a:lnTo>
                    <a:pt x="2226" y="853"/>
                  </a:lnTo>
                  <a:lnTo>
                    <a:pt x="2211" y="931"/>
                  </a:lnTo>
                  <a:lnTo>
                    <a:pt x="2205" y="975"/>
                  </a:lnTo>
                  <a:lnTo>
                    <a:pt x="2205" y="975"/>
                  </a:lnTo>
                  <a:lnTo>
                    <a:pt x="2205" y="985"/>
                  </a:lnTo>
                  <a:lnTo>
                    <a:pt x="2206" y="997"/>
                  </a:lnTo>
                  <a:lnTo>
                    <a:pt x="2210" y="1017"/>
                  </a:lnTo>
                  <a:lnTo>
                    <a:pt x="2211" y="1029"/>
                  </a:lnTo>
                  <a:lnTo>
                    <a:pt x="2211" y="1042"/>
                  </a:lnTo>
                  <a:lnTo>
                    <a:pt x="2210" y="1054"/>
                  </a:lnTo>
                  <a:lnTo>
                    <a:pt x="2205" y="1069"/>
                  </a:lnTo>
                  <a:lnTo>
                    <a:pt x="2205" y="1069"/>
                  </a:lnTo>
                  <a:lnTo>
                    <a:pt x="2193" y="1108"/>
                  </a:lnTo>
                  <a:lnTo>
                    <a:pt x="2181" y="1154"/>
                  </a:lnTo>
                  <a:lnTo>
                    <a:pt x="2172" y="1194"/>
                  </a:lnTo>
                  <a:lnTo>
                    <a:pt x="2171" y="1210"/>
                  </a:lnTo>
                  <a:lnTo>
                    <a:pt x="2171" y="1218"/>
                  </a:lnTo>
                  <a:lnTo>
                    <a:pt x="2171" y="1218"/>
                  </a:lnTo>
                  <a:lnTo>
                    <a:pt x="2174" y="1227"/>
                  </a:lnTo>
                  <a:lnTo>
                    <a:pt x="2179" y="1237"/>
                  </a:lnTo>
                  <a:lnTo>
                    <a:pt x="2199" y="1264"/>
                  </a:lnTo>
                  <a:lnTo>
                    <a:pt x="2223" y="1294"/>
                  </a:lnTo>
                  <a:lnTo>
                    <a:pt x="2245" y="1319"/>
                  </a:lnTo>
                  <a:lnTo>
                    <a:pt x="2245" y="1319"/>
                  </a:lnTo>
                  <a:lnTo>
                    <a:pt x="2269" y="1348"/>
                  </a:lnTo>
                  <a:lnTo>
                    <a:pt x="2294" y="1384"/>
                  </a:lnTo>
                  <a:lnTo>
                    <a:pt x="2306" y="1402"/>
                  </a:lnTo>
                  <a:lnTo>
                    <a:pt x="2316" y="1421"/>
                  </a:lnTo>
                  <a:lnTo>
                    <a:pt x="2323" y="1439"/>
                  </a:lnTo>
                  <a:lnTo>
                    <a:pt x="2326" y="1455"/>
                  </a:lnTo>
                  <a:lnTo>
                    <a:pt x="2326" y="1455"/>
                  </a:lnTo>
                  <a:lnTo>
                    <a:pt x="2328" y="1488"/>
                  </a:lnTo>
                  <a:lnTo>
                    <a:pt x="2333" y="1529"/>
                  </a:lnTo>
                  <a:lnTo>
                    <a:pt x="2338" y="1571"/>
                  </a:lnTo>
                  <a:lnTo>
                    <a:pt x="2346" y="1610"/>
                  </a:lnTo>
                  <a:lnTo>
                    <a:pt x="2346" y="1610"/>
                  </a:lnTo>
                  <a:lnTo>
                    <a:pt x="2351" y="1629"/>
                  </a:lnTo>
                  <a:lnTo>
                    <a:pt x="2358" y="1650"/>
                  </a:lnTo>
                  <a:lnTo>
                    <a:pt x="2376" y="1698"/>
                  </a:lnTo>
                  <a:lnTo>
                    <a:pt x="2387" y="1684"/>
                  </a:lnTo>
                  <a:lnTo>
                    <a:pt x="2387" y="1684"/>
                  </a:lnTo>
                  <a:lnTo>
                    <a:pt x="2400" y="1713"/>
                  </a:lnTo>
                  <a:lnTo>
                    <a:pt x="2408" y="1733"/>
                  </a:lnTo>
                  <a:lnTo>
                    <a:pt x="2412" y="1738"/>
                  </a:lnTo>
                  <a:lnTo>
                    <a:pt x="2414" y="1738"/>
                  </a:lnTo>
                  <a:lnTo>
                    <a:pt x="2414" y="1738"/>
                  </a:lnTo>
                  <a:lnTo>
                    <a:pt x="2414" y="1738"/>
                  </a:lnTo>
                  <a:lnTo>
                    <a:pt x="2417" y="1730"/>
                  </a:lnTo>
                  <a:lnTo>
                    <a:pt x="2424" y="1715"/>
                  </a:lnTo>
                  <a:lnTo>
                    <a:pt x="2434" y="1698"/>
                  </a:lnTo>
                  <a:lnTo>
                    <a:pt x="2434" y="1698"/>
                  </a:lnTo>
                  <a:lnTo>
                    <a:pt x="2444" y="1710"/>
                  </a:lnTo>
                  <a:lnTo>
                    <a:pt x="2451" y="1716"/>
                  </a:lnTo>
                  <a:lnTo>
                    <a:pt x="2452" y="1718"/>
                  </a:lnTo>
                  <a:lnTo>
                    <a:pt x="2454" y="1718"/>
                  </a:lnTo>
                  <a:lnTo>
                    <a:pt x="2454" y="1718"/>
                  </a:lnTo>
                  <a:lnTo>
                    <a:pt x="2459" y="1713"/>
                  </a:lnTo>
                  <a:lnTo>
                    <a:pt x="2467" y="1703"/>
                  </a:lnTo>
                  <a:lnTo>
                    <a:pt x="2476" y="1696"/>
                  </a:lnTo>
                  <a:lnTo>
                    <a:pt x="2479" y="1696"/>
                  </a:lnTo>
                  <a:lnTo>
                    <a:pt x="2481" y="1698"/>
                  </a:lnTo>
                  <a:lnTo>
                    <a:pt x="2494" y="1732"/>
                  </a:lnTo>
                  <a:lnTo>
                    <a:pt x="2515" y="1698"/>
                  </a:lnTo>
                  <a:close/>
                  <a:moveTo>
                    <a:pt x="2703" y="1684"/>
                  </a:moveTo>
                  <a:lnTo>
                    <a:pt x="2703" y="1684"/>
                  </a:lnTo>
                  <a:lnTo>
                    <a:pt x="2703" y="1716"/>
                  </a:lnTo>
                  <a:lnTo>
                    <a:pt x="2700" y="1755"/>
                  </a:lnTo>
                  <a:lnTo>
                    <a:pt x="2717" y="1732"/>
                  </a:lnTo>
                  <a:lnTo>
                    <a:pt x="2744" y="1792"/>
                  </a:lnTo>
                  <a:lnTo>
                    <a:pt x="2771" y="1765"/>
                  </a:lnTo>
                  <a:lnTo>
                    <a:pt x="2784" y="1826"/>
                  </a:lnTo>
                  <a:lnTo>
                    <a:pt x="2818" y="1765"/>
                  </a:lnTo>
                  <a:lnTo>
                    <a:pt x="2845" y="1840"/>
                  </a:lnTo>
                  <a:lnTo>
                    <a:pt x="2879" y="1779"/>
                  </a:lnTo>
                  <a:lnTo>
                    <a:pt x="2912" y="1846"/>
                  </a:lnTo>
                  <a:lnTo>
                    <a:pt x="2926" y="1813"/>
                  </a:lnTo>
                  <a:lnTo>
                    <a:pt x="2926" y="1813"/>
                  </a:lnTo>
                  <a:lnTo>
                    <a:pt x="2921" y="1782"/>
                  </a:lnTo>
                  <a:lnTo>
                    <a:pt x="2919" y="1765"/>
                  </a:lnTo>
                  <a:lnTo>
                    <a:pt x="2919" y="1765"/>
                  </a:lnTo>
                  <a:lnTo>
                    <a:pt x="2928" y="1691"/>
                  </a:lnTo>
                  <a:lnTo>
                    <a:pt x="2934" y="1644"/>
                  </a:lnTo>
                  <a:lnTo>
                    <a:pt x="2938" y="1627"/>
                  </a:lnTo>
                  <a:lnTo>
                    <a:pt x="2939" y="1617"/>
                  </a:lnTo>
                  <a:lnTo>
                    <a:pt x="2939" y="1617"/>
                  </a:lnTo>
                  <a:lnTo>
                    <a:pt x="2939" y="1615"/>
                  </a:lnTo>
                  <a:lnTo>
                    <a:pt x="2939" y="1613"/>
                  </a:lnTo>
                  <a:lnTo>
                    <a:pt x="2936" y="1610"/>
                  </a:lnTo>
                  <a:lnTo>
                    <a:pt x="2929" y="1610"/>
                  </a:lnTo>
                  <a:lnTo>
                    <a:pt x="2921" y="1610"/>
                  </a:lnTo>
                  <a:lnTo>
                    <a:pt x="2902" y="1612"/>
                  </a:lnTo>
                  <a:lnTo>
                    <a:pt x="2894" y="1612"/>
                  </a:lnTo>
                  <a:lnTo>
                    <a:pt x="2885" y="1610"/>
                  </a:lnTo>
                  <a:lnTo>
                    <a:pt x="2885" y="1610"/>
                  </a:lnTo>
                  <a:lnTo>
                    <a:pt x="2880" y="1608"/>
                  </a:lnTo>
                  <a:lnTo>
                    <a:pt x="2879" y="1607"/>
                  </a:lnTo>
                  <a:lnTo>
                    <a:pt x="2880" y="1605"/>
                  </a:lnTo>
                  <a:lnTo>
                    <a:pt x="2884" y="1602"/>
                  </a:lnTo>
                  <a:lnTo>
                    <a:pt x="2897" y="1591"/>
                  </a:lnTo>
                  <a:lnTo>
                    <a:pt x="2904" y="1585"/>
                  </a:lnTo>
                  <a:lnTo>
                    <a:pt x="2912" y="1576"/>
                  </a:lnTo>
                  <a:lnTo>
                    <a:pt x="2912" y="1576"/>
                  </a:lnTo>
                  <a:lnTo>
                    <a:pt x="2918" y="1569"/>
                  </a:lnTo>
                  <a:lnTo>
                    <a:pt x="2918" y="1564"/>
                  </a:lnTo>
                  <a:lnTo>
                    <a:pt x="2916" y="1561"/>
                  </a:lnTo>
                  <a:lnTo>
                    <a:pt x="2911" y="1559"/>
                  </a:lnTo>
                  <a:lnTo>
                    <a:pt x="2901" y="1561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2" y="1563"/>
                  </a:lnTo>
                  <a:lnTo>
                    <a:pt x="2896" y="1556"/>
                  </a:lnTo>
                  <a:lnTo>
                    <a:pt x="2901" y="1541"/>
                  </a:lnTo>
                  <a:lnTo>
                    <a:pt x="2907" y="1524"/>
                  </a:lnTo>
                  <a:lnTo>
                    <a:pt x="2912" y="1515"/>
                  </a:lnTo>
                  <a:lnTo>
                    <a:pt x="2919" y="1509"/>
                  </a:lnTo>
                  <a:lnTo>
                    <a:pt x="2919" y="1509"/>
                  </a:lnTo>
                  <a:lnTo>
                    <a:pt x="2933" y="1497"/>
                  </a:lnTo>
                  <a:lnTo>
                    <a:pt x="2948" y="1483"/>
                  </a:lnTo>
                  <a:lnTo>
                    <a:pt x="2968" y="1470"/>
                  </a:lnTo>
                  <a:lnTo>
                    <a:pt x="2993" y="1455"/>
                  </a:lnTo>
                  <a:lnTo>
                    <a:pt x="2993" y="1455"/>
                  </a:lnTo>
                  <a:lnTo>
                    <a:pt x="3005" y="1446"/>
                  </a:lnTo>
                  <a:lnTo>
                    <a:pt x="3012" y="1439"/>
                  </a:lnTo>
                  <a:lnTo>
                    <a:pt x="3015" y="1431"/>
                  </a:lnTo>
                  <a:lnTo>
                    <a:pt x="3015" y="1424"/>
                  </a:lnTo>
                  <a:lnTo>
                    <a:pt x="3014" y="1417"/>
                  </a:lnTo>
                  <a:lnTo>
                    <a:pt x="3010" y="1411"/>
                  </a:lnTo>
                  <a:lnTo>
                    <a:pt x="3009" y="1406"/>
                  </a:lnTo>
                  <a:lnTo>
                    <a:pt x="3007" y="1400"/>
                  </a:lnTo>
                  <a:lnTo>
                    <a:pt x="3007" y="1400"/>
                  </a:lnTo>
                  <a:lnTo>
                    <a:pt x="3005" y="1377"/>
                  </a:lnTo>
                  <a:lnTo>
                    <a:pt x="3005" y="1363"/>
                  </a:lnTo>
                  <a:lnTo>
                    <a:pt x="3007" y="1346"/>
                  </a:lnTo>
                  <a:lnTo>
                    <a:pt x="3007" y="1346"/>
                  </a:lnTo>
                  <a:lnTo>
                    <a:pt x="3007" y="1340"/>
                  </a:lnTo>
                  <a:lnTo>
                    <a:pt x="3007" y="1335"/>
                  </a:lnTo>
                  <a:lnTo>
                    <a:pt x="3005" y="1333"/>
                  </a:lnTo>
                  <a:lnTo>
                    <a:pt x="3002" y="1331"/>
                  </a:lnTo>
                  <a:lnTo>
                    <a:pt x="2995" y="1333"/>
                  </a:lnTo>
                  <a:lnTo>
                    <a:pt x="2993" y="1333"/>
                  </a:lnTo>
                  <a:lnTo>
                    <a:pt x="2993" y="1333"/>
                  </a:lnTo>
                  <a:lnTo>
                    <a:pt x="2993" y="1326"/>
                  </a:lnTo>
                  <a:lnTo>
                    <a:pt x="2993" y="1313"/>
                  </a:lnTo>
                  <a:lnTo>
                    <a:pt x="2993" y="1297"/>
                  </a:lnTo>
                  <a:lnTo>
                    <a:pt x="2993" y="1286"/>
                  </a:lnTo>
                  <a:lnTo>
                    <a:pt x="2993" y="1286"/>
                  </a:lnTo>
                  <a:lnTo>
                    <a:pt x="2993" y="1282"/>
                  </a:lnTo>
                  <a:lnTo>
                    <a:pt x="2992" y="1279"/>
                  </a:lnTo>
                  <a:lnTo>
                    <a:pt x="2987" y="1274"/>
                  </a:lnTo>
                  <a:lnTo>
                    <a:pt x="2973" y="1265"/>
                  </a:lnTo>
                  <a:lnTo>
                    <a:pt x="2973" y="1265"/>
                  </a:lnTo>
                  <a:lnTo>
                    <a:pt x="2971" y="1260"/>
                  </a:lnTo>
                  <a:lnTo>
                    <a:pt x="2968" y="1248"/>
                  </a:lnTo>
                  <a:lnTo>
                    <a:pt x="2965" y="1216"/>
                  </a:lnTo>
                  <a:lnTo>
                    <a:pt x="2960" y="1171"/>
                  </a:lnTo>
                  <a:lnTo>
                    <a:pt x="2960" y="1171"/>
                  </a:lnTo>
                  <a:lnTo>
                    <a:pt x="2941" y="1216"/>
                  </a:lnTo>
                  <a:lnTo>
                    <a:pt x="2926" y="1250"/>
                  </a:lnTo>
                  <a:lnTo>
                    <a:pt x="2919" y="1272"/>
                  </a:lnTo>
                  <a:lnTo>
                    <a:pt x="2919" y="1272"/>
                  </a:lnTo>
                  <a:lnTo>
                    <a:pt x="2919" y="1281"/>
                  </a:lnTo>
                  <a:lnTo>
                    <a:pt x="2923" y="1297"/>
                  </a:lnTo>
                  <a:lnTo>
                    <a:pt x="2931" y="1338"/>
                  </a:lnTo>
                  <a:lnTo>
                    <a:pt x="2946" y="1394"/>
                  </a:lnTo>
                  <a:lnTo>
                    <a:pt x="2946" y="1394"/>
                  </a:lnTo>
                  <a:lnTo>
                    <a:pt x="2941" y="1419"/>
                  </a:lnTo>
                  <a:lnTo>
                    <a:pt x="2938" y="1438"/>
                  </a:lnTo>
                  <a:lnTo>
                    <a:pt x="2934" y="1444"/>
                  </a:lnTo>
                  <a:lnTo>
                    <a:pt x="2933" y="1448"/>
                  </a:lnTo>
                  <a:lnTo>
                    <a:pt x="2933" y="1448"/>
                  </a:lnTo>
                  <a:lnTo>
                    <a:pt x="2907" y="1466"/>
                  </a:lnTo>
                  <a:lnTo>
                    <a:pt x="2885" y="1482"/>
                  </a:lnTo>
                  <a:lnTo>
                    <a:pt x="2885" y="1482"/>
                  </a:lnTo>
                  <a:lnTo>
                    <a:pt x="2885" y="1471"/>
                  </a:lnTo>
                  <a:lnTo>
                    <a:pt x="2885" y="1465"/>
                  </a:lnTo>
                  <a:lnTo>
                    <a:pt x="2885" y="1461"/>
                  </a:lnTo>
                  <a:lnTo>
                    <a:pt x="2885" y="1461"/>
                  </a:lnTo>
                  <a:lnTo>
                    <a:pt x="2882" y="1458"/>
                  </a:lnTo>
                  <a:lnTo>
                    <a:pt x="2879" y="1451"/>
                  </a:lnTo>
                  <a:lnTo>
                    <a:pt x="2877" y="1443"/>
                  </a:lnTo>
                  <a:lnTo>
                    <a:pt x="2877" y="1438"/>
                  </a:lnTo>
                  <a:lnTo>
                    <a:pt x="2879" y="1434"/>
                  </a:lnTo>
                  <a:lnTo>
                    <a:pt x="2879" y="1434"/>
                  </a:lnTo>
                  <a:lnTo>
                    <a:pt x="2884" y="1422"/>
                  </a:lnTo>
                  <a:lnTo>
                    <a:pt x="2889" y="1402"/>
                  </a:lnTo>
                  <a:lnTo>
                    <a:pt x="2894" y="1385"/>
                  </a:lnTo>
                  <a:lnTo>
                    <a:pt x="2899" y="1373"/>
                  </a:lnTo>
                  <a:lnTo>
                    <a:pt x="2899" y="1373"/>
                  </a:lnTo>
                  <a:lnTo>
                    <a:pt x="2899" y="1372"/>
                  </a:lnTo>
                  <a:lnTo>
                    <a:pt x="2899" y="1368"/>
                  </a:lnTo>
                  <a:lnTo>
                    <a:pt x="2894" y="1363"/>
                  </a:lnTo>
                  <a:lnTo>
                    <a:pt x="2885" y="1360"/>
                  </a:lnTo>
                  <a:lnTo>
                    <a:pt x="2885" y="1360"/>
                  </a:lnTo>
                  <a:lnTo>
                    <a:pt x="2887" y="1355"/>
                  </a:lnTo>
                  <a:lnTo>
                    <a:pt x="2887" y="1346"/>
                  </a:lnTo>
                  <a:lnTo>
                    <a:pt x="2885" y="1333"/>
                  </a:lnTo>
                  <a:lnTo>
                    <a:pt x="2885" y="1333"/>
                  </a:lnTo>
                  <a:lnTo>
                    <a:pt x="2857" y="1363"/>
                  </a:lnTo>
                  <a:lnTo>
                    <a:pt x="2838" y="1384"/>
                  </a:lnTo>
                  <a:lnTo>
                    <a:pt x="2832" y="1394"/>
                  </a:lnTo>
                  <a:lnTo>
                    <a:pt x="2832" y="1394"/>
                  </a:lnTo>
                  <a:lnTo>
                    <a:pt x="2816" y="1411"/>
                  </a:lnTo>
                  <a:lnTo>
                    <a:pt x="2783" y="1449"/>
                  </a:lnTo>
                  <a:lnTo>
                    <a:pt x="2730" y="1509"/>
                  </a:lnTo>
                  <a:lnTo>
                    <a:pt x="2730" y="1509"/>
                  </a:lnTo>
                  <a:lnTo>
                    <a:pt x="2730" y="1510"/>
                  </a:lnTo>
                  <a:lnTo>
                    <a:pt x="2734" y="1512"/>
                  </a:lnTo>
                  <a:lnTo>
                    <a:pt x="2746" y="1515"/>
                  </a:lnTo>
                  <a:lnTo>
                    <a:pt x="2764" y="1522"/>
                  </a:lnTo>
                  <a:lnTo>
                    <a:pt x="2764" y="1522"/>
                  </a:lnTo>
                  <a:lnTo>
                    <a:pt x="2764" y="1527"/>
                  </a:lnTo>
                  <a:lnTo>
                    <a:pt x="2764" y="1542"/>
                  </a:lnTo>
                  <a:lnTo>
                    <a:pt x="2759" y="1590"/>
                  </a:lnTo>
                  <a:lnTo>
                    <a:pt x="2751" y="1664"/>
                  </a:lnTo>
                  <a:lnTo>
                    <a:pt x="2751" y="1664"/>
                  </a:lnTo>
                  <a:lnTo>
                    <a:pt x="2751" y="1666"/>
                  </a:lnTo>
                  <a:lnTo>
                    <a:pt x="2749" y="1666"/>
                  </a:lnTo>
                  <a:lnTo>
                    <a:pt x="2742" y="1662"/>
                  </a:lnTo>
                  <a:lnTo>
                    <a:pt x="2727" y="1649"/>
                  </a:lnTo>
                  <a:lnTo>
                    <a:pt x="2710" y="1634"/>
                  </a:lnTo>
                  <a:lnTo>
                    <a:pt x="2703" y="1623"/>
                  </a:lnTo>
                  <a:lnTo>
                    <a:pt x="2703" y="1623"/>
                  </a:lnTo>
                  <a:lnTo>
                    <a:pt x="2703" y="1640"/>
                  </a:lnTo>
                  <a:lnTo>
                    <a:pt x="2703" y="1684"/>
                  </a:lnTo>
                  <a:lnTo>
                    <a:pt x="2703" y="1684"/>
                  </a:lnTo>
                  <a:close/>
                  <a:moveTo>
                    <a:pt x="2724" y="1434"/>
                  </a:moveTo>
                  <a:lnTo>
                    <a:pt x="2724" y="1434"/>
                  </a:lnTo>
                  <a:lnTo>
                    <a:pt x="2725" y="1414"/>
                  </a:lnTo>
                  <a:lnTo>
                    <a:pt x="2727" y="1390"/>
                  </a:lnTo>
                  <a:lnTo>
                    <a:pt x="2730" y="1363"/>
                  </a:lnTo>
                  <a:lnTo>
                    <a:pt x="2735" y="1335"/>
                  </a:lnTo>
                  <a:lnTo>
                    <a:pt x="2742" y="1306"/>
                  </a:lnTo>
                  <a:lnTo>
                    <a:pt x="2752" y="1279"/>
                  </a:lnTo>
                  <a:lnTo>
                    <a:pt x="2757" y="1269"/>
                  </a:lnTo>
                  <a:lnTo>
                    <a:pt x="2764" y="1259"/>
                  </a:lnTo>
                  <a:lnTo>
                    <a:pt x="2764" y="1259"/>
                  </a:lnTo>
                  <a:lnTo>
                    <a:pt x="2776" y="1243"/>
                  </a:lnTo>
                  <a:lnTo>
                    <a:pt x="2786" y="1233"/>
                  </a:lnTo>
                  <a:lnTo>
                    <a:pt x="2803" y="1218"/>
                  </a:lnTo>
                  <a:lnTo>
                    <a:pt x="2810" y="1210"/>
                  </a:lnTo>
                  <a:lnTo>
                    <a:pt x="2815" y="1199"/>
                  </a:lnTo>
                  <a:lnTo>
                    <a:pt x="2820" y="1184"/>
                  </a:lnTo>
                  <a:lnTo>
                    <a:pt x="2825" y="1164"/>
                  </a:lnTo>
                  <a:lnTo>
                    <a:pt x="2825" y="1164"/>
                  </a:lnTo>
                  <a:lnTo>
                    <a:pt x="2830" y="1140"/>
                  </a:lnTo>
                  <a:lnTo>
                    <a:pt x="2832" y="1117"/>
                  </a:lnTo>
                  <a:lnTo>
                    <a:pt x="2837" y="1069"/>
                  </a:lnTo>
                  <a:lnTo>
                    <a:pt x="2840" y="1046"/>
                  </a:lnTo>
                  <a:lnTo>
                    <a:pt x="2843" y="1022"/>
                  </a:lnTo>
                  <a:lnTo>
                    <a:pt x="2850" y="998"/>
                  </a:lnTo>
                  <a:lnTo>
                    <a:pt x="2859" y="975"/>
                  </a:lnTo>
                  <a:lnTo>
                    <a:pt x="2859" y="975"/>
                  </a:lnTo>
                  <a:lnTo>
                    <a:pt x="2864" y="961"/>
                  </a:lnTo>
                  <a:lnTo>
                    <a:pt x="2869" y="946"/>
                  </a:lnTo>
                  <a:lnTo>
                    <a:pt x="2877" y="909"/>
                  </a:lnTo>
                  <a:lnTo>
                    <a:pt x="2885" y="868"/>
                  </a:lnTo>
                  <a:lnTo>
                    <a:pt x="2892" y="826"/>
                  </a:lnTo>
                  <a:lnTo>
                    <a:pt x="2901" y="754"/>
                  </a:lnTo>
                  <a:lnTo>
                    <a:pt x="2906" y="718"/>
                  </a:lnTo>
                  <a:lnTo>
                    <a:pt x="2953" y="529"/>
                  </a:lnTo>
                  <a:lnTo>
                    <a:pt x="2953" y="529"/>
                  </a:lnTo>
                  <a:lnTo>
                    <a:pt x="2950" y="699"/>
                  </a:lnTo>
                  <a:lnTo>
                    <a:pt x="2946" y="814"/>
                  </a:lnTo>
                  <a:lnTo>
                    <a:pt x="2946" y="860"/>
                  </a:lnTo>
                  <a:lnTo>
                    <a:pt x="2946" y="860"/>
                  </a:lnTo>
                  <a:lnTo>
                    <a:pt x="2973" y="688"/>
                  </a:lnTo>
                  <a:lnTo>
                    <a:pt x="3000" y="522"/>
                  </a:lnTo>
                  <a:lnTo>
                    <a:pt x="3000" y="522"/>
                  </a:lnTo>
                  <a:lnTo>
                    <a:pt x="2998" y="493"/>
                  </a:lnTo>
                  <a:lnTo>
                    <a:pt x="2997" y="470"/>
                  </a:lnTo>
                  <a:lnTo>
                    <a:pt x="2998" y="458"/>
                  </a:lnTo>
                  <a:lnTo>
                    <a:pt x="3000" y="448"/>
                  </a:lnTo>
                  <a:lnTo>
                    <a:pt x="3000" y="448"/>
                  </a:lnTo>
                  <a:lnTo>
                    <a:pt x="3009" y="402"/>
                  </a:lnTo>
                  <a:lnTo>
                    <a:pt x="3022" y="326"/>
                  </a:lnTo>
                  <a:lnTo>
                    <a:pt x="3041" y="218"/>
                  </a:lnTo>
                  <a:lnTo>
                    <a:pt x="3041" y="218"/>
                  </a:lnTo>
                  <a:lnTo>
                    <a:pt x="3019" y="265"/>
                  </a:lnTo>
                  <a:lnTo>
                    <a:pt x="3007" y="296"/>
                  </a:lnTo>
                  <a:lnTo>
                    <a:pt x="3002" y="306"/>
                  </a:lnTo>
                  <a:lnTo>
                    <a:pt x="3000" y="313"/>
                  </a:lnTo>
                  <a:lnTo>
                    <a:pt x="3000" y="313"/>
                  </a:lnTo>
                  <a:lnTo>
                    <a:pt x="2993" y="340"/>
                  </a:lnTo>
                  <a:lnTo>
                    <a:pt x="2978" y="392"/>
                  </a:lnTo>
                  <a:lnTo>
                    <a:pt x="2953" y="475"/>
                  </a:lnTo>
                  <a:lnTo>
                    <a:pt x="2953" y="475"/>
                  </a:lnTo>
                  <a:lnTo>
                    <a:pt x="2939" y="495"/>
                  </a:lnTo>
                  <a:lnTo>
                    <a:pt x="2914" y="532"/>
                  </a:lnTo>
                  <a:lnTo>
                    <a:pt x="2891" y="569"/>
                  </a:lnTo>
                  <a:lnTo>
                    <a:pt x="2882" y="585"/>
                  </a:lnTo>
                  <a:lnTo>
                    <a:pt x="2879" y="596"/>
                  </a:lnTo>
                  <a:lnTo>
                    <a:pt x="2879" y="596"/>
                  </a:lnTo>
                  <a:lnTo>
                    <a:pt x="2875" y="613"/>
                  </a:lnTo>
                  <a:lnTo>
                    <a:pt x="2872" y="632"/>
                  </a:lnTo>
                  <a:lnTo>
                    <a:pt x="2864" y="666"/>
                  </a:lnTo>
                  <a:lnTo>
                    <a:pt x="2852" y="718"/>
                  </a:lnTo>
                  <a:lnTo>
                    <a:pt x="2852" y="718"/>
                  </a:lnTo>
                  <a:lnTo>
                    <a:pt x="2842" y="769"/>
                  </a:lnTo>
                  <a:lnTo>
                    <a:pt x="2835" y="796"/>
                  </a:lnTo>
                  <a:lnTo>
                    <a:pt x="2830" y="814"/>
                  </a:lnTo>
                  <a:lnTo>
                    <a:pt x="2818" y="840"/>
                  </a:lnTo>
                  <a:lnTo>
                    <a:pt x="2818" y="840"/>
                  </a:lnTo>
                  <a:lnTo>
                    <a:pt x="2798" y="879"/>
                  </a:lnTo>
                  <a:lnTo>
                    <a:pt x="2771" y="921"/>
                  </a:lnTo>
                  <a:lnTo>
                    <a:pt x="2746" y="961"/>
                  </a:lnTo>
                  <a:lnTo>
                    <a:pt x="2730" y="988"/>
                  </a:lnTo>
                  <a:lnTo>
                    <a:pt x="2730" y="988"/>
                  </a:lnTo>
                  <a:lnTo>
                    <a:pt x="2727" y="997"/>
                  </a:lnTo>
                  <a:lnTo>
                    <a:pt x="2725" y="1009"/>
                  </a:lnTo>
                  <a:lnTo>
                    <a:pt x="2724" y="1034"/>
                  </a:lnTo>
                  <a:lnTo>
                    <a:pt x="2722" y="1049"/>
                  </a:lnTo>
                  <a:lnTo>
                    <a:pt x="2720" y="1064"/>
                  </a:lnTo>
                  <a:lnTo>
                    <a:pt x="2717" y="1080"/>
                  </a:lnTo>
                  <a:lnTo>
                    <a:pt x="2710" y="1096"/>
                  </a:lnTo>
                  <a:lnTo>
                    <a:pt x="2710" y="1096"/>
                  </a:lnTo>
                  <a:lnTo>
                    <a:pt x="2703" y="1112"/>
                  </a:lnTo>
                  <a:lnTo>
                    <a:pt x="2700" y="1123"/>
                  </a:lnTo>
                  <a:lnTo>
                    <a:pt x="2697" y="1142"/>
                  </a:lnTo>
                  <a:lnTo>
                    <a:pt x="2695" y="1150"/>
                  </a:lnTo>
                  <a:lnTo>
                    <a:pt x="2692" y="1157"/>
                  </a:lnTo>
                  <a:lnTo>
                    <a:pt x="2685" y="1167"/>
                  </a:lnTo>
                  <a:lnTo>
                    <a:pt x="2676" y="1178"/>
                  </a:lnTo>
                  <a:lnTo>
                    <a:pt x="2676" y="1178"/>
                  </a:lnTo>
                  <a:lnTo>
                    <a:pt x="2666" y="1188"/>
                  </a:lnTo>
                  <a:lnTo>
                    <a:pt x="2656" y="1196"/>
                  </a:lnTo>
                  <a:lnTo>
                    <a:pt x="2648" y="1203"/>
                  </a:lnTo>
                  <a:lnTo>
                    <a:pt x="2641" y="1210"/>
                  </a:lnTo>
                  <a:lnTo>
                    <a:pt x="2636" y="1216"/>
                  </a:lnTo>
                  <a:lnTo>
                    <a:pt x="2633" y="1225"/>
                  </a:lnTo>
                  <a:lnTo>
                    <a:pt x="2633" y="1237"/>
                  </a:lnTo>
                  <a:lnTo>
                    <a:pt x="2636" y="1252"/>
                  </a:lnTo>
                  <a:lnTo>
                    <a:pt x="2636" y="1252"/>
                  </a:lnTo>
                  <a:lnTo>
                    <a:pt x="2643" y="1274"/>
                  </a:lnTo>
                  <a:lnTo>
                    <a:pt x="2655" y="1301"/>
                  </a:lnTo>
                  <a:lnTo>
                    <a:pt x="2685" y="1360"/>
                  </a:lnTo>
                  <a:lnTo>
                    <a:pt x="2712" y="1412"/>
                  </a:lnTo>
                  <a:lnTo>
                    <a:pt x="2724" y="1434"/>
                  </a:lnTo>
                  <a:lnTo>
                    <a:pt x="2724" y="1434"/>
                  </a:lnTo>
                  <a:close/>
                  <a:moveTo>
                    <a:pt x="2690" y="853"/>
                  </a:moveTo>
                  <a:lnTo>
                    <a:pt x="2690" y="853"/>
                  </a:lnTo>
                  <a:lnTo>
                    <a:pt x="2692" y="851"/>
                  </a:lnTo>
                  <a:lnTo>
                    <a:pt x="2693" y="845"/>
                  </a:lnTo>
                  <a:lnTo>
                    <a:pt x="2693" y="845"/>
                  </a:lnTo>
                  <a:lnTo>
                    <a:pt x="2690" y="850"/>
                  </a:lnTo>
                  <a:lnTo>
                    <a:pt x="2690" y="853"/>
                  </a:lnTo>
                  <a:lnTo>
                    <a:pt x="2690" y="853"/>
                  </a:lnTo>
                  <a:close/>
                  <a:moveTo>
                    <a:pt x="2710" y="752"/>
                  </a:moveTo>
                  <a:lnTo>
                    <a:pt x="2710" y="752"/>
                  </a:lnTo>
                  <a:lnTo>
                    <a:pt x="2705" y="792"/>
                  </a:lnTo>
                  <a:lnTo>
                    <a:pt x="2698" y="821"/>
                  </a:lnTo>
                  <a:lnTo>
                    <a:pt x="2693" y="845"/>
                  </a:lnTo>
                  <a:lnTo>
                    <a:pt x="2693" y="845"/>
                  </a:lnTo>
                  <a:lnTo>
                    <a:pt x="2719" y="809"/>
                  </a:lnTo>
                  <a:lnTo>
                    <a:pt x="2735" y="784"/>
                  </a:lnTo>
                  <a:lnTo>
                    <a:pt x="2754" y="754"/>
                  </a:lnTo>
                  <a:lnTo>
                    <a:pt x="2774" y="720"/>
                  </a:lnTo>
                  <a:lnTo>
                    <a:pt x="2793" y="683"/>
                  </a:lnTo>
                  <a:lnTo>
                    <a:pt x="2811" y="644"/>
                  </a:lnTo>
                  <a:lnTo>
                    <a:pt x="2825" y="603"/>
                  </a:lnTo>
                  <a:lnTo>
                    <a:pt x="2825" y="603"/>
                  </a:lnTo>
                  <a:lnTo>
                    <a:pt x="2847" y="527"/>
                  </a:lnTo>
                  <a:lnTo>
                    <a:pt x="2859" y="485"/>
                  </a:lnTo>
                  <a:lnTo>
                    <a:pt x="2867" y="456"/>
                  </a:lnTo>
                  <a:lnTo>
                    <a:pt x="2879" y="428"/>
                  </a:lnTo>
                  <a:lnTo>
                    <a:pt x="2879" y="428"/>
                  </a:lnTo>
                  <a:lnTo>
                    <a:pt x="2887" y="409"/>
                  </a:lnTo>
                  <a:lnTo>
                    <a:pt x="2896" y="389"/>
                  </a:lnTo>
                  <a:lnTo>
                    <a:pt x="2909" y="343"/>
                  </a:lnTo>
                  <a:lnTo>
                    <a:pt x="2923" y="299"/>
                  </a:lnTo>
                  <a:lnTo>
                    <a:pt x="2933" y="259"/>
                  </a:lnTo>
                  <a:lnTo>
                    <a:pt x="2933" y="259"/>
                  </a:lnTo>
                  <a:lnTo>
                    <a:pt x="2943" y="223"/>
                  </a:lnTo>
                  <a:lnTo>
                    <a:pt x="2955" y="189"/>
                  </a:lnTo>
                  <a:lnTo>
                    <a:pt x="2966" y="157"/>
                  </a:lnTo>
                  <a:lnTo>
                    <a:pt x="2980" y="130"/>
                  </a:lnTo>
                  <a:lnTo>
                    <a:pt x="2980" y="130"/>
                  </a:lnTo>
                  <a:lnTo>
                    <a:pt x="2987" y="122"/>
                  </a:lnTo>
                  <a:lnTo>
                    <a:pt x="2995" y="113"/>
                  </a:lnTo>
                  <a:lnTo>
                    <a:pt x="3009" y="105"/>
                  </a:lnTo>
                  <a:lnTo>
                    <a:pt x="3024" y="95"/>
                  </a:lnTo>
                  <a:lnTo>
                    <a:pt x="3059" y="74"/>
                  </a:lnTo>
                  <a:lnTo>
                    <a:pt x="3096" y="56"/>
                  </a:lnTo>
                  <a:lnTo>
                    <a:pt x="3076" y="54"/>
                  </a:lnTo>
                  <a:lnTo>
                    <a:pt x="2966" y="90"/>
                  </a:lnTo>
                  <a:lnTo>
                    <a:pt x="2980" y="44"/>
                  </a:lnTo>
                  <a:lnTo>
                    <a:pt x="2931" y="41"/>
                  </a:lnTo>
                  <a:lnTo>
                    <a:pt x="2931" y="41"/>
                  </a:lnTo>
                  <a:lnTo>
                    <a:pt x="2926" y="59"/>
                  </a:lnTo>
                  <a:lnTo>
                    <a:pt x="2919" y="76"/>
                  </a:lnTo>
                  <a:lnTo>
                    <a:pt x="2919" y="76"/>
                  </a:lnTo>
                  <a:lnTo>
                    <a:pt x="2918" y="81"/>
                  </a:lnTo>
                  <a:lnTo>
                    <a:pt x="2916" y="90"/>
                  </a:lnTo>
                  <a:lnTo>
                    <a:pt x="2916" y="107"/>
                  </a:lnTo>
                  <a:lnTo>
                    <a:pt x="2914" y="127"/>
                  </a:lnTo>
                  <a:lnTo>
                    <a:pt x="2911" y="139"/>
                  </a:lnTo>
                  <a:lnTo>
                    <a:pt x="2906" y="150"/>
                  </a:lnTo>
                  <a:lnTo>
                    <a:pt x="2906" y="150"/>
                  </a:lnTo>
                  <a:lnTo>
                    <a:pt x="2897" y="174"/>
                  </a:lnTo>
                  <a:lnTo>
                    <a:pt x="2882" y="218"/>
                  </a:lnTo>
                  <a:lnTo>
                    <a:pt x="2847" y="340"/>
                  </a:lnTo>
                  <a:lnTo>
                    <a:pt x="2808" y="460"/>
                  </a:lnTo>
                  <a:lnTo>
                    <a:pt x="2794" y="504"/>
                  </a:lnTo>
                  <a:lnTo>
                    <a:pt x="2784" y="529"/>
                  </a:lnTo>
                  <a:lnTo>
                    <a:pt x="2784" y="529"/>
                  </a:lnTo>
                  <a:lnTo>
                    <a:pt x="2776" y="547"/>
                  </a:lnTo>
                  <a:lnTo>
                    <a:pt x="2766" y="576"/>
                  </a:lnTo>
                  <a:lnTo>
                    <a:pt x="2741" y="649"/>
                  </a:lnTo>
                  <a:lnTo>
                    <a:pt x="2719" y="716"/>
                  </a:lnTo>
                  <a:lnTo>
                    <a:pt x="2712" y="740"/>
                  </a:lnTo>
                  <a:lnTo>
                    <a:pt x="2710" y="752"/>
                  </a:lnTo>
                  <a:lnTo>
                    <a:pt x="2710" y="752"/>
                  </a:lnTo>
                  <a:close/>
                  <a:moveTo>
                    <a:pt x="2238" y="42"/>
                  </a:moveTo>
                  <a:lnTo>
                    <a:pt x="2238" y="42"/>
                  </a:lnTo>
                  <a:lnTo>
                    <a:pt x="2147" y="81"/>
                  </a:lnTo>
                  <a:lnTo>
                    <a:pt x="2080" y="113"/>
                  </a:lnTo>
                  <a:lnTo>
                    <a:pt x="2053" y="127"/>
                  </a:lnTo>
                  <a:lnTo>
                    <a:pt x="2036" y="137"/>
                  </a:lnTo>
                  <a:lnTo>
                    <a:pt x="2036" y="137"/>
                  </a:lnTo>
                  <a:lnTo>
                    <a:pt x="2026" y="145"/>
                  </a:lnTo>
                  <a:lnTo>
                    <a:pt x="2019" y="156"/>
                  </a:lnTo>
                  <a:lnTo>
                    <a:pt x="2014" y="169"/>
                  </a:lnTo>
                  <a:lnTo>
                    <a:pt x="2009" y="186"/>
                  </a:lnTo>
                  <a:lnTo>
                    <a:pt x="2006" y="206"/>
                  </a:lnTo>
                  <a:lnTo>
                    <a:pt x="2002" y="230"/>
                  </a:lnTo>
                  <a:lnTo>
                    <a:pt x="1996" y="292"/>
                  </a:lnTo>
                  <a:lnTo>
                    <a:pt x="1996" y="292"/>
                  </a:lnTo>
                  <a:lnTo>
                    <a:pt x="1984" y="394"/>
                  </a:lnTo>
                  <a:lnTo>
                    <a:pt x="1982" y="434"/>
                  </a:lnTo>
                  <a:lnTo>
                    <a:pt x="1982" y="434"/>
                  </a:lnTo>
                  <a:lnTo>
                    <a:pt x="1982" y="436"/>
                  </a:lnTo>
                  <a:lnTo>
                    <a:pt x="1985" y="433"/>
                  </a:lnTo>
                  <a:lnTo>
                    <a:pt x="1992" y="417"/>
                  </a:lnTo>
                  <a:lnTo>
                    <a:pt x="2017" y="360"/>
                  </a:lnTo>
                  <a:lnTo>
                    <a:pt x="2049" y="282"/>
                  </a:lnTo>
                  <a:lnTo>
                    <a:pt x="2083" y="205"/>
                  </a:lnTo>
                  <a:lnTo>
                    <a:pt x="2083" y="205"/>
                  </a:lnTo>
                  <a:lnTo>
                    <a:pt x="2092" y="188"/>
                  </a:lnTo>
                  <a:lnTo>
                    <a:pt x="2102" y="171"/>
                  </a:lnTo>
                  <a:lnTo>
                    <a:pt x="2113" y="156"/>
                  </a:lnTo>
                  <a:lnTo>
                    <a:pt x="2125" y="140"/>
                  </a:lnTo>
                  <a:lnTo>
                    <a:pt x="2151" y="113"/>
                  </a:lnTo>
                  <a:lnTo>
                    <a:pt x="2176" y="88"/>
                  </a:lnTo>
                  <a:lnTo>
                    <a:pt x="2201" y="69"/>
                  </a:lnTo>
                  <a:lnTo>
                    <a:pt x="2220" y="54"/>
                  </a:lnTo>
                  <a:lnTo>
                    <a:pt x="2238" y="42"/>
                  </a:lnTo>
                  <a:lnTo>
                    <a:pt x="2238" y="42"/>
                  </a:lnTo>
                  <a:close/>
                  <a:moveTo>
                    <a:pt x="2272" y="232"/>
                  </a:moveTo>
                  <a:lnTo>
                    <a:pt x="2272" y="232"/>
                  </a:lnTo>
                  <a:lnTo>
                    <a:pt x="2216" y="314"/>
                  </a:lnTo>
                  <a:lnTo>
                    <a:pt x="2169" y="382"/>
                  </a:lnTo>
                  <a:lnTo>
                    <a:pt x="2149" y="411"/>
                  </a:lnTo>
                  <a:lnTo>
                    <a:pt x="2130" y="434"/>
                  </a:lnTo>
                  <a:lnTo>
                    <a:pt x="2130" y="434"/>
                  </a:lnTo>
                  <a:lnTo>
                    <a:pt x="2117" y="451"/>
                  </a:lnTo>
                  <a:lnTo>
                    <a:pt x="2107" y="468"/>
                  </a:lnTo>
                  <a:lnTo>
                    <a:pt x="2098" y="483"/>
                  </a:lnTo>
                  <a:lnTo>
                    <a:pt x="2093" y="498"/>
                  </a:lnTo>
                  <a:lnTo>
                    <a:pt x="2090" y="514"/>
                  </a:lnTo>
                  <a:lnTo>
                    <a:pt x="2087" y="531"/>
                  </a:lnTo>
                  <a:lnTo>
                    <a:pt x="2083" y="569"/>
                  </a:lnTo>
                  <a:lnTo>
                    <a:pt x="2083" y="569"/>
                  </a:lnTo>
                  <a:lnTo>
                    <a:pt x="2078" y="623"/>
                  </a:lnTo>
                  <a:lnTo>
                    <a:pt x="2071" y="686"/>
                  </a:lnTo>
                  <a:lnTo>
                    <a:pt x="2063" y="759"/>
                  </a:lnTo>
                  <a:lnTo>
                    <a:pt x="2063" y="759"/>
                  </a:lnTo>
                  <a:lnTo>
                    <a:pt x="2093" y="721"/>
                  </a:lnTo>
                  <a:lnTo>
                    <a:pt x="2120" y="689"/>
                  </a:lnTo>
                  <a:lnTo>
                    <a:pt x="2144" y="664"/>
                  </a:lnTo>
                  <a:lnTo>
                    <a:pt x="2144" y="664"/>
                  </a:lnTo>
                  <a:lnTo>
                    <a:pt x="2156" y="649"/>
                  </a:lnTo>
                  <a:lnTo>
                    <a:pt x="2167" y="625"/>
                  </a:lnTo>
                  <a:lnTo>
                    <a:pt x="2183" y="596"/>
                  </a:lnTo>
                  <a:lnTo>
                    <a:pt x="2196" y="563"/>
                  </a:lnTo>
                  <a:lnTo>
                    <a:pt x="2210" y="525"/>
                  </a:lnTo>
                  <a:lnTo>
                    <a:pt x="2221" y="488"/>
                  </a:lnTo>
                  <a:lnTo>
                    <a:pt x="2231" y="453"/>
                  </a:lnTo>
                  <a:lnTo>
                    <a:pt x="2238" y="421"/>
                  </a:lnTo>
                  <a:lnTo>
                    <a:pt x="2238" y="421"/>
                  </a:lnTo>
                  <a:lnTo>
                    <a:pt x="2272" y="232"/>
                  </a:lnTo>
                  <a:lnTo>
                    <a:pt x="2272" y="232"/>
                  </a:lnTo>
                  <a:close/>
                  <a:moveTo>
                    <a:pt x="2555" y="1259"/>
                  </a:moveTo>
                  <a:lnTo>
                    <a:pt x="2555" y="1259"/>
                  </a:lnTo>
                  <a:lnTo>
                    <a:pt x="2543" y="1275"/>
                  </a:lnTo>
                  <a:lnTo>
                    <a:pt x="2520" y="1314"/>
                  </a:lnTo>
                  <a:lnTo>
                    <a:pt x="2506" y="1338"/>
                  </a:lnTo>
                  <a:lnTo>
                    <a:pt x="2496" y="1362"/>
                  </a:lnTo>
                  <a:lnTo>
                    <a:pt x="2489" y="1382"/>
                  </a:lnTo>
                  <a:lnTo>
                    <a:pt x="2488" y="1392"/>
                  </a:lnTo>
                  <a:lnTo>
                    <a:pt x="2488" y="1400"/>
                  </a:lnTo>
                  <a:lnTo>
                    <a:pt x="2488" y="1400"/>
                  </a:lnTo>
                  <a:lnTo>
                    <a:pt x="2489" y="1414"/>
                  </a:lnTo>
                  <a:lnTo>
                    <a:pt x="2494" y="1428"/>
                  </a:lnTo>
                  <a:lnTo>
                    <a:pt x="2498" y="1438"/>
                  </a:lnTo>
                  <a:lnTo>
                    <a:pt x="2503" y="1446"/>
                  </a:lnTo>
                  <a:lnTo>
                    <a:pt x="2513" y="1465"/>
                  </a:lnTo>
                  <a:lnTo>
                    <a:pt x="2518" y="1473"/>
                  </a:lnTo>
                  <a:lnTo>
                    <a:pt x="2521" y="1482"/>
                  </a:lnTo>
                  <a:lnTo>
                    <a:pt x="2521" y="1482"/>
                  </a:lnTo>
                  <a:lnTo>
                    <a:pt x="2532" y="1522"/>
                  </a:lnTo>
                  <a:lnTo>
                    <a:pt x="2540" y="1553"/>
                  </a:lnTo>
                  <a:lnTo>
                    <a:pt x="2548" y="1583"/>
                  </a:lnTo>
                  <a:lnTo>
                    <a:pt x="2558" y="1612"/>
                  </a:lnTo>
                  <a:lnTo>
                    <a:pt x="2564" y="1623"/>
                  </a:lnTo>
                  <a:lnTo>
                    <a:pt x="2569" y="1632"/>
                  </a:lnTo>
                  <a:lnTo>
                    <a:pt x="2574" y="1637"/>
                  </a:lnTo>
                  <a:lnTo>
                    <a:pt x="2579" y="1639"/>
                  </a:lnTo>
                  <a:lnTo>
                    <a:pt x="2580" y="1639"/>
                  </a:lnTo>
                  <a:lnTo>
                    <a:pt x="2584" y="1637"/>
                  </a:lnTo>
                  <a:lnTo>
                    <a:pt x="2589" y="1630"/>
                  </a:lnTo>
                  <a:lnTo>
                    <a:pt x="2589" y="1630"/>
                  </a:lnTo>
                  <a:lnTo>
                    <a:pt x="2601" y="1608"/>
                  </a:lnTo>
                  <a:lnTo>
                    <a:pt x="2614" y="1580"/>
                  </a:lnTo>
                  <a:lnTo>
                    <a:pt x="2626" y="1549"/>
                  </a:lnTo>
                  <a:lnTo>
                    <a:pt x="2639" y="1517"/>
                  </a:lnTo>
                  <a:lnTo>
                    <a:pt x="2648" y="1490"/>
                  </a:lnTo>
                  <a:lnTo>
                    <a:pt x="2653" y="1470"/>
                  </a:lnTo>
                  <a:lnTo>
                    <a:pt x="2653" y="1463"/>
                  </a:lnTo>
                  <a:lnTo>
                    <a:pt x="2651" y="1460"/>
                  </a:lnTo>
                  <a:lnTo>
                    <a:pt x="2648" y="1458"/>
                  </a:lnTo>
                  <a:lnTo>
                    <a:pt x="2643" y="1461"/>
                  </a:lnTo>
                  <a:lnTo>
                    <a:pt x="2643" y="1461"/>
                  </a:lnTo>
                  <a:lnTo>
                    <a:pt x="2629" y="1470"/>
                  </a:lnTo>
                  <a:lnTo>
                    <a:pt x="2617" y="1473"/>
                  </a:lnTo>
                  <a:lnTo>
                    <a:pt x="2604" y="1475"/>
                  </a:lnTo>
                  <a:lnTo>
                    <a:pt x="2592" y="1475"/>
                  </a:lnTo>
                  <a:lnTo>
                    <a:pt x="2582" y="1470"/>
                  </a:lnTo>
                  <a:lnTo>
                    <a:pt x="2575" y="1465"/>
                  </a:lnTo>
                  <a:lnTo>
                    <a:pt x="2570" y="1458"/>
                  </a:lnTo>
                  <a:lnTo>
                    <a:pt x="2569" y="1453"/>
                  </a:lnTo>
                  <a:lnTo>
                    <a:pt x="2569" y="1448"/>
                  </a:lnTo>
                  <a:lnTo>
                    <a:pt x="2569" y="1448"/>
                  </a:lnTo>
                  <a:lnTo>
                    <a:pt x="2572" y="1421"/>
                  </a:lnTo>
                  <a:lnTo>
                    <a:pt x="2579" y="1387"/>
                  </a:lnTo>
                  <a:lnTo>
                    <a:pt x="2589" y="1346"/>
                  </a:lnTo>
                  <a:lnTo>
                    <a:pt x="2589" y="1346"/>
                  </a:lnTo>
                  <a:lnTo>
                    <a:pt x="2584" y="1348"/>
                  </a:lnTo>
                  <a:lnTo>
                    <a:pt x="2575" y="1352"/>
                  </a:lnTo>
                  <a:lnTo>
                    <a:pt x="2569" y="1353"/>
                  </a:lnTo>
                  <a:lnTo>
                    <a:pt x="2565" y="1353"/>
                  </a:lnTo>
                  <a:lnTo>
                    <a:pt x="2562" y="1352"/>
                  </a:lnTo>
                  <a:lnTo>
                    <a:pt x="2562" y="1346"/>
                  </a:lnTo>
                  <a:lnTo>
                    <a:pt x="2562" y="1346"/>
                  </a:lnTo>
                  <a:lnTo>
                    <a:pt x="2562" y="1326"/>
                  </a:lnTo>
                  <a:lnTo>
                    <a:pt x="2558" y="1297"/>
                  </a:lnTo>
                  <a:lnTo>
                    <a:pt x="2555" y="1259"/>
                  </a:lnTo>
                  <a:lnTo>
                    <a:pt x="2555" y="1259"/>
                  </a:lnTo>
                  <a:close/>
                  <a:moveTo>
                    <a:pt x="3863" y="191"/>
                  </a:moveTo>
                  <a:lnTo>
                    <a:pt x="3863" y="191"/>
                  </a:lnTo>
                  <a:lnTo>
                    <a:pt x="3846" y="259"/>
                  </a:lnTo>
                  <a:lnTo>
                    <a:pt x="3846" y="259"/>
                  </a:lnTo>
                  <a:lnTo>
                    <a:pt x="3865" y="220"/>
                  </a:lnTo>
                  <a:lnTo>
                    <a:pt x="3895" y="166"/>
                  </a:lnTo>
                  <a:lnTo>
                    <a:pt x="3912" y="137"/>
                  </a:lnTo>
                  <a:lnTo>
                    <a:pt x="3929" y="112"/>
                  </a:lnTo>
                  <a:lnTo>
                    <a:pt x="3944" y="91"/>
                  </a:lnTo>
                  <a:lnTo>
                    <a:pt x="3958" y="76"/>
                  </a:lnTo>
                  <a:lnTo>
                    <a:pt x="3958" y="76"/>
                  </a:lnTo>
                  <a:lnTo>
                    <a:pt x="3971" y="63"/>
                  </a:lnTo>
                  <a:lnTo>
                    <a:pt x="3984" y="44"/>
                  </a:lnTo>
                  <a:lnTo>
                    <a:pt x="4015" y="0"/>
                  </a:lnTo>
                  <a:lnTo>
                    <a:pt x="4015" y="0"/>
                  </a:lnTo>
                  <a:lnTo>
                    <a:pt x="3998" y="2"/>
                  </a:lnTo>
                  <a:lnTo>
                    <a:pt x="3998" y="2"/>
                  </a:lnTo>
                  <a:lnTo>
                    <a:pt x="3971" y="4"/>
                  </a:lnTo>
                  <a:lnTo>
                    <a:pt x="3946" y="7"/>
                  </a:lnTo>
                  <a:lnTo>
                    <a:pt x="3946" y="7"/>
                  </a:lnTo>
                  <a:lnTo>
                    <a:pt x="3937" y="22"/>
                  </a:lnTo>
                  <a:lnTo>
                    <a:pt x="3937" y="22"/>
                  </a:lnTo>
                  <a:lnTo>
                    <a:pt x="3914" y="71"/>
                  </a:lnTo>
                  <a:lnTo>
                    <a:pt x="3890" y="122"/>
                  </a:lnTo>
                  <a:lnTo>
                    <a:pt x="3872" y="166"/>
                  </a:lnTo>
                  <a:lnTo>
                    <a:pt x="3863" y="191"/>
                  </a:lnTo>
                  <a:lnTo>
                    <a:pt x="3863" y="191"/>
                  </a:lnTo>
                  <a:close/>
                  <a:moveTo>
                    <a:pt x="3843" y="265"/>
                  </a:moveTo>
                  <a:lnTo>
                    <a:pt x="3843" y="265"/>
                  </a:lnTo>
                  <a:lnTo>
                    <a:pt x="3843" y="267"/>
                  </a:lnTo>
                  <a:lnTo>
                    <a:pt x="3843" y="265"/>
                  </a:lnTo>
                  <a:lnTo>
                    <a:pt x="3846" y="259"/>
                  </a:lnTo>
                  <a:lnTo>
                    <a:pt x="3846" y="259"/>
                  </a:lnTo>
                  <a:lnTo>
                    <a:pt x="3843" y="265"/>
                  </a:lnTo>
                  <a:lnTo>
                    <a:pt x="3843" y="265"/>
                  </a:lnTo>
                  <a:close/>
                  <a:moveTo>
                    <a:pt x="3722" y="461"/>
                  </a:moveTo>
                  <a:lnTo>
                    <a:pt x="3722" y="461"/>
                  </a:lnTo>
                  <a:lnTo>
                    <a:pt x="3703" y="512"/>
                  </a:lnTo>
                  <a:lnTo>
                    <a:pt x="3663" y="635"/>
                  </a:lnTo>
                  <a:lnTo>
                    <a:pt x="3639" y="708"/>
                  </a:lnTo>
                  <a:lnTo>
                    <a:pt x="3617" y="779"/>
                  </a:lnTo>
                  <a:lnTo>
                    <a:pt x="3598" y="846"/>
                  </a:lnTo>
                  <a:lnTo>
                    <a:pt x="3587" y="900"/>
                  </a:lnTo>
                  <a:lnTo>
                    <a:pt x="3587" y="900"/>
                  </a:lnTo>
                  <a:lnTo>
                    <a:pt x="3573" y="980"/>
                  </a:lnTo>
                  <a:lnTo>
                    <a:pt x="3566" y="1036"/>
                  </a:lnTo>
                  <a:lnTo>
                    <a:pt x="3561" y="1076"/>
                  </a:lnTo>
                  <a:lnTo>
                    <a:pt x="3560" y="1110"/>
                  </a:lnTo>
                  <a:lnTo>
                    <a:pt x="3560" y="1110"/>
                  </a:lnTo>
                  <a:lnTo>
                    <a:pt x="3556" y="1140"/>
                  </a:lnTo>
                  <a:lnTo>
                    <a:pt x="3551" y="1171"/>
                  </a:lnTo>
                  <a:lnTo>
                    <a:pt x="3545" y="1205"/>
                  </a:lnTo>
                  <a:lnTo>
                    <a:pt x="3539" y="1245"/>
                  </a:lnTo>
                  <a:lnTo>
                    <a:pt x="3539" y="1245"/>
                  </a:lnTo>
                  <a:lnTo>
                    <a:pt x="3533" y="1338"/>
                  </a:lnTo>
                  <a:lnTo>
                    <a:pt x="3531" y="1372"/>
                  </a:lnTo>
                  <a:lnTo>
                    <a:pt x="3531" y="1380"/>
                  </a:lnTo>
                  <a:lnTo>
                    <a:pt x="3533" y="1380"/>
                  </a:lnTo>
                  <a:lnTo>
                    <a:pt x="3533" y="1380"/>
                  </a:lnTo>
                  <a:lnTo>
                    <a:pt x="3533" y="1380"/>
                  </a:lnTo>
                  <a:lnTo>
                    <a:pt x="3541" y="1355"/>
                  </a:lnTo>
                  <a:lnTo>
                    <a:pt x="3555" y="1306"/>
                  </a:lnTo>
                  <a:lnTo>
                    <a:pt x="3573" y="1238"/>
                  </a:lnTo>
                  <a:lnTo>
                    <a:pt x="3573" y="1238"/>
                  </a:lnTo>
                  <a:lnTo>
                    <a:pt x="3641" y="1664"/>
                  </a:lnTo>
                  <a:lnTo>
                    <a:pt x="3641" y="1664"/>
                  </a:lnTo>
                  <a:lnTo>
                    <a:pt x="3651" y="1710"/>
                  </a:lnTo>
                  <a:lnTo>
                    <a:pt x="3671" y="1787"/>
                  </a:lnTo>
                  <a:lnTo>
                    <a:pt x="3691" y="1862"/>
                  </a:lnTo>
                  <a:lnTo>
                    <a:pt x="3701" y="1900"/>
                  </a:lnTo>
                  <a:lnTo>
                    <a:pt x="3701" y="1900"/>
                  </a:lnTo>
                  <a:lnTo>
                    <a:pt x="3700" y="1880"/>
                  </a:lnTo>
                  <a:lnTo>
                    <a:pt x="3693" y="1821"/>
                  </a:lnTo>
                  <a:lnTo>
                    <a:pt x="3669" y="1632"/>
                  </a:lnTo>
                  <a:lnTo>
                    <a:pt x="3644" y="1439"/>
                  </a:lnTo>
                  <a:lnTo>
                    <a:pt x="3636" y="1373"/>
                  </a:lnTo>
                  <a:lnTo>
                    <a:pt x="3634" y="1346"/>
                  </a:lnTo>
                  <a:lnTo>
                    <a:pt x="3634" y="1346"/>
                  </a:lnTo>
                  <a:lnTo>
                    <a:pt x="3634" y="1319"/>
                  </a:lnTo>
                  <a:lnTo>
                    <a:pt x="3632" y="1267"/>
                  </a:lnTo>
                  <a:lnTo>
                    <a:pt x="3627" y="1208"/>
                  </a:lnTo>
                  <a:lnTo>
                    <a:pt x="3624" y="1181"/>
                  </a:lnTo>
                  <a:lnTo>
                    <a:pt x="3620" y="1157"/>
                  </a:lnTo>
                  <a:lnTo>
                    <a:pt x="3620" y="1157"/>
                  </a:lnTo>
                  <a:lnTo>
                    <a:pt x="3612" y="1122"/>
                  </a:lnTo>
                  <a:lnTo>
                    <a:pt x="3604" y="1091"/>
                  </a:lnTo>
                  <a:lnTo>
                    <a:pt x="3602" y="1074"/>
                  </a:lnTo>
                  <a:lnTo>
                    <a:pt x="3600" y="1058"/>
                  </a:lnTo>
                  <a:lnTo>
                    <a:pt x="3602" y="1037"/>
                  </a:lnTo>
                  <a:lnTo>
                    <a:pt x="3607" y="1015"/>
                  </a:lnTo>
                  <a:lnTo>
                    <a:pt x="3607" y="1015"/>
                  </a:lnTo>
                  <a:lnTo>
                    <a:pt x="3614" y="987"/>
                  </a:lnTo>
                  <a:lnTo>
                    <a:pt x="3620" y="949"/>
                  </a:lnTo>
                  <a:lnTo>
                    <a:pt x="3632" y="865"/>
                  </a:lnTo>
                  <a:lnTo>
                    <a:pt x="3647" y="765"/>
                  </a:lnTo>
                  <a:lnTo>
                    <a:pt x="3722" y="461"/>
                  </a:lnTo>
                  <a:close/>
                  <a:moveTo>
                    <a:pt x="3324" y="1549"/>
                  </a:moveTo>
                  <a:lnTo>
                    <a:pt x="3324" y="1549"/>
                  </a:lnTo>
                  <a:lnTo>
                    <a:pt x="3391" y="1444"/>
                  </a:lnTo>
                  <a:lnTo>
                    <a:pt x="3440" y="1368"/>
                  </a:lnTo>
                  <a:lnTo>
                    <a:pt x="3465" y="1328"/>
                  </a:lnTo>
                  <a:lnTo>
                    <a:pt x="3465" y="1328"/>
                  </a:lnTo>
                  <a:lnTo>
                    <a:pt x="3465" y="1326"/>
                  </a:lnTo>
                  <a:lnTo>
                    <a:pt x="3465" y="1326"/>
                  </a:lnTo>
                  <a:lnTo>
                    <a:pt x="3465" y="1328"/>
                  </a:lnTo>
                  <a:lnTo>
                    <a:pt x="3465" y="1328"/>
                  </a:lnTo>
                  <a:lnTo>
                    <a:pt x="3465" y="1355"/>
                  </a:lnTo>
                  <a:lnTo>
                    <a:pt x="3469" y="1406"/>
                  </a:lnTo>
                  <a:lnTo>
                    <a:pt x="3472" y="1475"/>
                  </a:lnTo>
                  <a:lnTo>
                    <a:pt x="3452" y="1556"/>
                  </a:lnTo>
                  <a:lnTo>
                    <a:pt x="3452" y="1556"/>
                  </a:lnTo>
                  <a:lnTo>
                    <a:pt x="3460" y="1546"/>
                  </a:lnTo>
                  <a:lnTo>
                    <a:pt x="3475" y="1520"/>
                  </a:lnTo>
                  <a:lnTo>
                    <a:pt x="3492" y="1493"/>
                  </a:lnTo>
                  <a:lnTo>
                    <a:pt x="3497" y="1483"/>
                  </a:lnTo>
                  <a:lnTo>
                    <a:pt x="3499" y="1475"/>
                  </a:lnTo>
                  <a:lnTo>
                    <a:pt x="3499" y="1475"/>
                  </a:lnTo>
                  <a:lnTo>
                    <a:pt x="3497" y="1433"/>
                  </a:lnTo>
                  <a:lnTo>
                    <a:pt x="3496" y="1357"/>
                  </a:lnTo>
                  <a:lnTo>
                    <a:pt x="3492" y="1245"/>
                  </a:lnTo>
                  <a:lnTo>
                    <a:pt x="3492" y="1245"/>
                  </a:lnTo>
                  <a:lnTo>
                    <a:pt x="3491" y="1193"/>
                  </a:lnTo>
                  <a:lnTo>
                    <a:pt x="3491" y="1159"/>
                  </a:lnTo>
                  <a:lnTo>
                    <a:pt x="3491" y="1145"/>
                  </a:lnTo>
                  <a:lnTo>
                    <a:pt x="3492" y="1137"/>
                  </a:lnTo>
                  <a:lnTo>
                    <a:pt x="3492" y="1137"/>
                  </a:lnTo>
                  <a:lnTo>
                    <a:pt x="3496" y="1117"/>
                  </a:lnTo>
                  <a:lnTo>
                    <a:pt x="3501" y="1088"/>
                  </a:lnTo>
                  <a:lnTo>
                    <a:pt x="3506" y="1049"/>
                  </a:lnTo>
                  <a:lnTo>
                    <a:pt x="3499" y="928"/>
                  </a:lnTo>
                  <a:lnTo>
                    <a:pt x="3499" y="928"/>
                  </a:lnTo>
                  <a:lnTo>
                    <a:pt x="3487" y="1015"/>
                  </a:lnTo>
                  <a:lnTo>
                    <a:pt x="3465" y="1171"/>
                  </a:lnTo>
                  <a:lnTo>
                    <a:pt x="3465" y="1171"/>
                  </a:lnTo>
                  <a:lnTo>
                    <a:pt x="3462" y="1199"/>
                  </a:lnTo>
                  <a:lnTo>
                    <a:pt x="3462" y="1220"/>
                  </a:lnTo>
                  <a:lnTo>
                    <a:pt x="3462" y="1250"/>
                  </a:lnTo>
                  <a:lnTo>
                    <a:pt x="3460" y="1264"/>
                  </a:lnTo>
                  <a:lnTo>
                    <a:pt x="3455" y="1279"/>
                  </a:lnTo>
                  <a:lnTo>
                    <a:pt x="3447" y="1299"/>
                  </a:lnTo>
                  <a:lnTo>
                    <a:pt x="3432" y="1326"/>
                  </a:lnTo>
                  <a:lnTo>
                    <a:pt x="3432" y="1326"/>
                  </a:lnTo>
                  <a:lnTo>
                    <a:pt x="3413" y="1360"/>
                  </a:lnTo>
                  <a:lnTo>
                    <a:pt x="3395" y="1395"/>
                  </a:lnTo>
                  <a:lnTo>
                    <a:pt x="3361" y="1468"/>
                  </a:lnTo>
                  <a:lnTo>
                    <a:pt x="3324" y="1549"/>
                  </a:lnTo>
                  <a:lnTo>
                    <a:pt x="3324" y="1549"/>
                  </a:lnTo>
                  <a:close/>
                  <a:moveTo>
                    <a:pt x="2002" y="610"/>
                  </a:moveTo>
                  <a:lnTo>
                    <a:pt x="2002" y="610"/>
                  </a:lnTo>
                  <a:lnTo>
                    <a:pt x="2002" y="610"/>
                  </a:lnTo>
                  <a:lnTo>
                    <a:pt x="2002" y="610"/>
                  </a:lnTo>
                  <a:lnTo>
                    <a:pt x="2001" y="617"/>
                  </a:lnTo>
                  <a:lnTo>
                    <a:pt x="2001" y="617"/>
                  </a:lnTo>
                  <a:lnTo>
                    <a:pt x="2002" y="610"/>
                  </a:lnTo>
                  <a:lnTo>
                    <a:pt x="2002" y="610"/>
                  </a:lnTo>
                  <a:close/>
                  <a:moveTo>
                    <a:pt x="1996" y="732"/>
                  </a:moveTo>
                  <a:lnTo>
                    <a:pt x="1996" y="732"/>
                  </a:lnTo>
                  <a:lnTo>
                    <a:pt x="1997" y="708"/>
                  </a:lnTo>
                  <a:lnTo>
                    <a:pt x="1999" y="676"/>
                  </a:lnTo>
                  <a:lnTo>
                    <a:pt x="2001" y="617"/>
                  </a:lnTo>
                  <a:lnTo>
                    <a:pt x="2001" y="617"/>
                  </a:lnTo>
                  <a:lnTo>
                    <a:pt x="1994" y="637"/>
                  </a:lnTo>
                  <a:lnTo>
                    <a:pt x="1984" y="667"/>
                  </a:lnTo>
                  <a:lnTo>
                    <a:pt x="1969" y="703"/>
                  </a:lnTo>
                  <a:lnTo>
                    <a:pt x="1952" y="743"/>
                  </a:lnTo>
                  <a:lnTo>
                    <a:pt x="1931" y="784"/>
                  </a:lnTo>
                  <a:lnTo>
                    <a:pt x="1910" y="823"/>
                  </a:lnTo>
                  <a:lnTo>
                    <a:pt x="1889" y="855"/>
                  </a:lnTo>
                  <a:lnTo>
                    <a:pt x="1878" y="868"/>
                  </a:lnTo>
                  <a:lnTo>
                    <a:pt x="1867" y="880"/>
                  </a:lnTo>
                  <a:lnTo>
                    <a:pt x="1867" y="880"/>
                  </a:lnTo>
                  <a:lnTo>
                    <a:pt x="1827" y="919"/>
                  </a:lnTo>
                  <a:lnTo>
                    <a:pt x="1808" y="938"/>
                  </a:lnTo>
                  <a:lnTo>
                    <a:pt x="1793" y="953"/>
                  </a:lnTo>
                  <a:lnTo>
                    <a:pt x="1781" y="968"/>
                  </a:lnTo>
                  <a:lnTo>
                    <a:pt x="1771" y="983"/>
                  </a:lnTo>
                  <a:lnTo>
                    <a:pt x="1765" y="998"/>
                  </a:lnTo>
                  <a:lnTo>
                    <a:pt x="1760" y="1015"/>
                  </a:lnTo>
                  <a:lnTo>
                    <a:pt x="1760" y="1015"/>
                  </a:lnTo>
                  <a:lnTo>
                    <a:pt x="1754" y="1042"/>
                  </a:lnTo>
                  <a:lnTo>
                    <a:pt x="1753" y="1059"/>
                  </a:lnTo>
                  <a:lnTo>
                    <a:pt x="1751" y="1080"/>
                  </a:lnTo>
                  <a:lnTo>
                    <a:pt x="1753" y="1110"/>
                  </a:lnTo>
                  <a:lnTo>
                    <a:pt x="1753" y="1110"/>
                  </a:lnTo>
                  <a:lnTo>
                    <a:pt x="1756" y="1152"/>
                  </a:lnTo>
                  <a:lnTo>
                    <a:pt x="1761" y="1193"/>
                  </a:lnTo>
                  <a:lnTo>
                    <a:pt x="1763" y="1208"/>
                  </a:lnTo>
                  <a:lnTo>
                    <a:pt x="1766" y="1218"/>
                  </a:lnTo>
                  <a:lnTo>
                    <a:pt x="1768" y="1220"/>
                  </a:lnTo>
                  <a:lnTo>
                    <a:pt x="1770" y="1220"/>
                  </a:lnTo>
                  <a:lnTo>
                    <a:pt x="1771" y="1216"/>
                  </a:lnTo>
                  <a:lnTo>
                    <a:pt x="1773" y="1211"/>
                  </a:lnTo>
                  <a:lnTo>
                    <a:pt x="1773" y="1211"/>
                  </a:lnTo>
                  <a:lnTo>
                    <a:pt x="1786" y="1167"/>
                  </a:lnTo>
                  <a:lnTo>
                    <a:pt x="1808" y="1105"/>
                  </a:lnTo>
                  <a:lnTo>
                    <a:pt x="1830" y="1044"/>
                  </a:lnTo>
                  <a:lnTo>
                    <a:pt x="1840" y="1022"/>
                  </a:lnTo>
                  <a:lnTo>
                    <a:pt x="1847" y="1009"/>
                  </a:lnTo>
                  <a:lnTo>
                    <a:pt x="1847" y="1009"/>
                  </a:lnTo>
                  <a:lnTo>
                    <a:pt x="1876" y="966"/>
                  </a:lnTo>
                  <a:lnTo>
                    <a:pt x="1888" y="951"/>
                  </a:lnTo>
                  <a:lnTo>
                    <a:pt x="1893" y="946"/>
                  </a:lnTo>
                  <a:lnTo>
                    <a:pt x="1894" y="946"/>
                  </a:lnTo>
                  <a:lnTo>
                    <a:pt x="1894" y="948"/>
                  </a:lnTo>
                  <a:lnTo>
                    <a:pt x="1894" y="948"/>
                  </a:lnTo>
                  <a:lnTo>
                    <a:pt x="1898" y="973"/>
                  </a:lnTo>
                  <a:lnTo>
                    <a:pt x="1901" y="1022"/>
                  </a:lnTo>
                  <a:lnTo>
                    <a:pt x="1903" y="1076"/>
                  </a:lnTo>
                  <a:lnTo>
                    <a:pt x="1903" y="1100"/>
                  </a:lnTo>
                  <a:lnTo>
                    <a:pt x="1901" y="1117"/>
                  </a:lnTo>
                  <a:lnTo>
                    <a:pt x="1901" y="1117"/>
                  </a:lnTo>
                  <a:lnTo>
                    <a:pt x="1898" y="1134"/>
                  </a:lnTo>
                  <a:lnTo>
                    <a:pt x="1889" y="1157"/>
                  </a:lnTo>
                  <a:lnTo>
                    <a:pt x="1881" y="1183"/>
                  </a:lnTo>
                  <a:lnTo>
                    <a:pt x="1869" y="1208"/>
                  </a:lnTo>
                  <a:lnTo>
                    <a:pt x="1857" y="1233"/>
                  </a:lnTo>
                  <a:lnTo>
                    <a:pt x="1847" y="1252"/>
                  </a:lnTo>
                  <a:lnTo>
                    <a:pt x="1839" y="1264"/>
                  </a:lnTo>
                  <a:lnTo>
                    <a:pt x="1835" y="1265"/>
                  </a:lnTo>
                  <a:lnTo>
                    <a:pt x="1834" y="1265"/>
                  </a:lnTo>
                  <a:lnTo>
                    <a:pt x="1834" y="1265"/>
                  </a:lnTo>
                  <a:lnTo>
                    <a:pt x="1830" y="1259"/>
                  </a:lnTo>
                  <a:lnTo>
                    <a:pt x="1825" y="1247"/>
                  </a:lnTo>
                  <a:lnTo>
                    <a:pt x="1819" y="1235"/>
                  </a:lnTo>
                  <a:lnTo>
                    <a:pt x="1813" y="1225"/>
                  </a:lnTo>
                  <a:lnTo>
                    <a:pt x="1807" y="1218"/>
                  </a:lnTo>
                  <a:lnTo>
                    <a:pt x="1803" y="1218"/>
                  </a:lnTo>
                  <a:lnTo>
                    <a:pt x="1802" y="1220"/>
                  </a:lnTo>
                  <a:lnTo>
                    <a:pt x="1798" y="1223"/>
                  </a:lnTo>
                  <a:lnTo>
                    <a:pt x="1797" y="1230"/>
                  </a:lnTo>
                  <a:lnTo>
                    <a:pt x="1793" y="1252"/>
                  </a:lnTo>
                  <a:lnTo>
                    <a:pt x="1793" y="1252"/>
                  </a:lnTo>
                  <a:lnTo>
                    <a:pt x="1793" y="1267"/>
                  </a:lnTo>
                  <a:lnTo>
                    <a:pt x="1793" y="1284"/>
                  </a:lnTo>
                  <a:lnTo>
                    <a:pt x="1797" y="1303"/>
                  </a:lnTo>
                  <a:lnTo>
                    <a:pt x="1800" y="1321"/>
                  </a:lnTo>
                  <a:lnTo>
                    <a:pt x="1810" y="1358"/>
                  </a:lnTo>
                  <a:lnTo>
                    <a:pt x="1822" y="1394"/>
                  </a:lnTo>
                  <a:lnTo>
                    <a:pt x="1835" y="1424"/>
                  </a:lnTo>
                  <a:lnTo>
                    <a:pt x="1849" y="1448"/>
                  </a:lnTo>
                  <a:lnTo>
                    <a:pt x="1854" y="1456"/>
                  </a:lnTo>
                  <a:lnTo>
                    <a:pt x="1859" y="1461"/>
                  </a:lnTo>
                  <a:lnTo>
                    <a:pt x="1864" y="1463"/>
                  </a:lnTo>
                  <a:lnTo>
                    <a:pt x="1867" y="1461"/>
                  </a:lnTo>
                  <a:lnTo>
                    <a:pt x="1867" y="1461"/>
                  </a:lnTo>
                  <a:lnTo>
                    <a:pt x="1872" y="1455"/>
                  </a:lnTo>
                  <a:lnTo>
                    <a:pt x="1879" y="1449"/>
                  </a:lnTo>
                  <a:lnTo>
                    <a:pt x="1884" y="1446"/>
                  </a:lnTo>
                  <a:lnTo>
                    <a:pt x="1889" y="1439"/>
                  </a:lnTo>
                  <a:lnTo>
                    <a:pt x="1894" y="1431"/>
                  </a:lnTo>
                  <a:lnTo>
                    <a:pt x="1899" y="1417"/>
                  </a:lnTo>
                  <a:lnTo>
                    <a:pt x="1903" y="1399"/>
                  </a:lnTo>
                  <a:lnTo>
                    <a:pt x="1908" y="1373"/>
                  </a:lnTo>
                  <a:lnTo>
                    <a:pt x="1908" y="1373"/>
                  </a:lnTo>
                  <a:lnTo>
                    <a:pt x="1925" y="1245"/>
                  </a:lnTo>
                  <a:lnTo>
                    <a:pt x="1930" y="1193"/>
                  </a:lnTo>
                  <a:lnTo>
                    <a:pt x="1935" y="1164"/>
                  </a:lnTo>
                  <a:lnTo>
                    <a:pt x="1935" y="1164"/>
                  </a:lnTo>
                  <a:lnTo>
                    <a:pt x="1938" y="1157"/>
                  </a:lnTo>
                  <a:lnTo>
                    <a:pt x="1942" y="1149"/>
                  </a:lnTo>
                  <a:lnTo>
                    <a:pt x="1952" y="1129"/>
                  </a:lnTo>
                  <a:lnTo>
                    <a:pt x="1957" y="1117"/>
                  </a:lnTo>
                  <a:lnTo>
                    <a:pt x="1960" y="1103"/>
                  </a:lnTo>
                  <a:lnTo>
                    <a:pt x="1962" y="1088"/>
                  </a:lnTo>
                  <a:lnTo>
                    <a:pt x="1962" y="1069"/>
                  </a:lnTo>
                  <a:lnTo>
                    <a:pt x="1962" y="1069"/>
                  </a:lnTo>
                  <a:lnTo>
                    <a:pt x="1957" y="1029"/>
                  </a:lnTo>
                  <a:lnTo>
                    <a:pt x="1950" y="987"/>
                  </a:lnTo>
                  <a:lnTo>
                    <a:pt x="1943" y="951"/>
                  </a:lnTo>
                  <a:lnTo>
                    <a:pt x="1942" y="938"/>
                  </a:lnTo>
                  <a:lnTo>
                    <a:pt x="1942" y="928"/>
                  </a:lnTo>
                  <a:lnTo>
                    <a:pt x="1942" y="928"/>
                  </a:lnTo>
                  <a:lnTo>
                    <a:pt x="1942" y="909"/>
                  </a:lnTo>
                  <a:lnTo>
                    <a:pt x="1942" y="887"/>
                  </a:lnTo>
                  <a:lnTo>
                    <a:pt x="1943" y="873"/>
                  </a:lnTo>
                  <a:lnTo>
                    <a:pt x="1945" y="860"/>
                  </a:lnTo>
                  <a:lnTo>
                    <a:pt x="1950" y="846"/>
                  </a:lnTo>
                  <a:lnTo>
                    <a:pt x="1955" y="833"/>
                  </a:lnTo>
                  <a:lnTo>
                    <a:pt x="1955" y="833"/>
                  </a:lnTo>
                  <a:lnTo>
                    <a:pt x="1980" y="777"/>
                  </a:lnTo>
                  <a:lnTo>
                    <a:pt x="1990" y="754"/>
                  </a:lnTo>
                  <a:lnTo>
                    <a:pt x="1996" y="732"/>
                  </a:lnTo>
                  <a:lnTo>
                    <a:pt x="1996" y="732"/>
                  </a:lnTo>
                  <a:close/>
                  <a:moveTo>
                    <a:pt x="1975" y="83"/>
                  </a:moveTo>
                  <a:lnTo>
                    <a:pt x="1975" y="83"/>
                  </a:lnTo>
                  <a:lnTo>
                    <a:pt x="1911" y="101"/>
                  </a:lnTo>
                  <a:lnTo>
                    <a:pt x="1851" y="120"/>
                  </a:lnTo>
                  <a:lnTo>
                    <a:pt x="1786" y="144"/>
                  </a:lnTo>
                  <a:lnTo>
                    <a:pt x="1786" y="144"/>
                  </a:lnTo>
                  <a:lnTo>
                    <a:pt x="1780" y="147"/>
                  </a:lnTo>
                  <a:lnTo>
                    <a:pt x="1773" y="152"/>
                  </a:lnTo>
                  <a:lnTo>
                    <a:pt x="1760" y="164"/>
                  </a:lnTo>
                  <a:lnTo>
                    <a:pt x="1749" y="178"/>
                  </a:lnTo>
                  <a:lnTo>
                    <a:pt x="1739" y="196"/>
                  </a:lnTo>
                  <a:lnTo>
                    <a:pt x="1731" y="215"/>
                  </a:lnTo>
                  <a:lnTo>
                    <a:pt x="1724" y="237"/>
                  </a:lnTo>
                  <a:lnTo>
                    <a:pt x="1719" y="257"/>
                  </a:lnTo>
                  <a:lnTo>
                    <a:pt x="1716" y="281"/>
                  </a:lnTo>
                  <a:lnTo>
                    <a:pt x="1709" y="323"/>
                  </a:lnTo>
                  <a:lnTo>
                    <a:pt x="1706" y="362"/>
                  </a:lnTo>
                  <a:lnTo>
                    <a:pt x="1706" y="392"/>
                  </a:lnTo>
                  <a:lnTo>
                    <a:pt x="1706" y="407"/>
                  </a:lnTo>
                  <a:lnTo>
                    <a:pt x="1706" y="407"/>
                  </a:lnTo>
                  <a:lnTo>
                    <a:pt x="1706" y="409"/>
                  </a:lnTo>
                  <a:lnTo>
                    <a:pt x="1707" y="409"/>
                  </a:lnTo>
                  <a:lnTo>
                    <a:pt x="1711" y="406"/>
                  </a:lnTo>
                  <a:lnTo>
                    <a:pt x="1721" y="387"/>
                  </a:lnTo>
                  <a:lnTo>
                    <a:pt x="1756" y="321"/>
                  </a:lnTo>
                  <a:lnTo>
                    <a:pt x="1795" y="243"/>
                  </a:lnTo>
                  <a:lnTo>
                    <a:pt x="1813" y="213"/>
                  </a:lnTo>
                  <a:lnTo>
                    <a:pt x="1827" y="191"/>
                  </a:lnTo>
                  <a:lnTo>
                    <a:pt x="1827" y="191"/>
                  </a:lnTo>
                  <a:lnTo>
                    <a:pt x="1842" y="176"/>
                  </a:lnTo>
                  <a:lnTo>
                    <a:pt x="1862" y="157"/>
                  </a:lnTo>
                  <a:lnTo>
                    <a:pt x="1888" y="140"/>
                  </a:lnTo>
                  <a:lnTo>
                    <a:pt x="1913" y="122"/>
                  </a:lnTo>
                  <a:lnTo>
                    <a:pt x="1957" y="95"/>
                  </a:lnTo>
                  <a:lnTo>
                    <a:pt x="1975" y="83"/>
                  </a:lnTo>
                  <a:lnTo>
                    <a:pt x="1975" y="83"/>
                  </a:lnTo>
                  <a:close/>
                  <a:moveTo>
                    <a:pt x="1948" y="150"/>
                  </a:moveTo>
                  <a:lnTo>
                    <a:pt x="1948" y="150"/>
                  </a:lnTo>
                  <a:lnTo>
                    <a:pt x="1945" y="154"/>
                  </a:lnTo>
                  <a:lnTo>
                    <a:pt x="1942" y="157"/>
                  </a:lnTo>
                  <a:lnTo>
                    <a:pt x="1935" y="172"/>
                  </a:lnTo>
                  <a:lnTo>
                    <a:pt x="1923" y="193"/>
                  </a:lnTo>
                  <a:lnTo>
                    <a:pt x="1913" y="208"/>
                  </a:lnTo>
                  <a:lnTo>
                    <a:pt x="1901" y="225"/>
                  </a:lnTo>
                  <a:lnTo>
                    <a:pt x="1901" y="225"/>
                  </a:lnTo>
                  <a:lnTo>
                    <a:pt x="1878" y="259"/>
                  </a:lnTo>
                  <a:lnTo>
                    <a:pt x="1859" y="289"/>
                  </a:lnTo>
                  <a:lnTo>
                    <a:pt x="1845" y="314"/>
                  </a:lnTo>
                  <a:lnTo>
                    <a:pt x="1834" y="333"/>
                  </a:lnTo>
                  <a:lnTo>
                    <a:pt x="1834" y="333"/>
                  </a:lnTo>
                  <a:lnTo>
                    <a:pt x="1805" y="372"/>
                  </a:lnTo>
                  <a:lnTo>
                    <a:pt x="1788" y="397"/>
                  </a:lnTo>
                  <a:lnTo>
                    <a:pt x="1780" y="412"/>
                  </a:lnTo>
                  <a:lnTo>
                    <a:pt x="1773" y="428"/>
                  </a:lnTo>
                  <a:lnTo>
                    <a:pt x="1773" y="428"/>
                  </a:lnTo>
                  <a:lnTo>
                    <a:pt x="1766" y="446"/>
                  </a:lnTo>
                  <a:lnTo>
                    <a:pt x="1760" y="466"/>
                  </a:lnTo>
                  <a:lnTo>
                    <a:pt x="1746" y="512"/>
                  </a:lnTo>
                  <a:lnTo>
                    <a:pt x="1733" y="563"/>
                  </a:lnTo>
                  <a:lnTo>
                    <a:pt x="1733" y="563"/>
                  </a:lnTo>
                  <a:lnTo>
                    <a:pt x="1758" y="515"/>
                  </a:lnTo>
                  <a:lnTo>
                    <a:pt x="1781" y="473"/>
                  </a:lnTo>
                  <a:lnTo>
                    <a:pt x="1795" y="453"/>
                  </a:lnTo>
                  <a:lnTo>
                    <a:pt x="1807" y="434"/>
                  </a:lnTo>
                  <a:lnTo>
                    <a:pt x="1807" y="434"/>
                  </a:lnTo>
                  <a:lnTo>
                    <a:pt x="1829" y="406"/>
                  </a:lnTo>
                  <a:lnTo>
                    <a:pt x="1847" y="384"/>
                  </a:lnTo>
                  <a:lnTo>
                    <a:pt x="1862" y="362"/>
                  </a:lnTo>
                  <a:lnTo>
                    <a:pt x="1881" y="333"/>
                  </a:lnTo>
                  <a:lnTo>
                    <a:pt x="1881" y="333"/>
                  </a:lnTo>
                  <a:lnTo>
                    <a:pt x="1891" y="313"/>
                  </a:lnTo>
                  <a:lnTo>
                    <a:pt x="1904" y="286"/>
                  </a:lnTo>
                  <a:lnTo>
                    <a:pt x="1928" y="223"/>
                  </a:lnTo>
                  <a:lnTo>
                    <a:pt x="1938" y="194"/>
                  </a:lnTo>
                  <a:lnTo>
                    <a:pt x="1947" y="171"/>
                  </a:lnTo>
                  <a:lnTo>
                    <a:pt x="1950" y="154"/>
                  </a:lnTo>
                  <a:lnTo>
                    <a:pt x="1950" y="150"/>
                  </a:lnTo>
                  <a:lnTo>
                    <a:pt x="1948" y="150"/>
                  </a:lnTo>
                  <a:lnTo>
                    <a:pt x="1948" y="150"/>
                  </a:lnTo>
                  <a:close/>
                  <a:moveTo>
                    <a:pt x="1935" y="340"/>
                  </a:moveTo>
                  <a:lnTo>
                    <a:pt x="1935" y="340"/>
                  </a:lnTo>
                  <a:lnTo>
                    <a:pt x="1930" y="358"/>
                  </a:lnTo>
                  <a:lnTo>
                    <a:pt x="1923" y="384"/>
                  </a:lnTo>
                  <a:lnTo>
                    <a:pt x="1913" y="412"/>
                  </a:lnTo>
                  <a:lnTo>
                    <a:pt x="1908" y="428"/>
                  </a:lnTo>
                  <a:lnTo>
                    <a:pt x="1901" y="441"/>
                  </a:lnTo>
                  <a:lnTo>
                    <a:pt x="1901" y="441"/>
                  </a:lnTo>
                  <a:lnTo>
                    <a:pt x="1896" y="453"/>
                  </a:lnTo>
                  <a:lnTo>
                    <a:pt x="1893" y="465"/>
                  </a:lnTo>
                  <a:lnTo>
                    <a:pt x="1888" y="480"/>
                  </a:lnTo>
                  <a:lnTo>
                    <a:pt x="1884" y="488"/>
                  </a:lnTo>
                  <a:lnTo>
                    <a:pt x="1879" y="497"/>
                  </a:lnTo>
                  <a:lnTo>
                    <a:pt x="1872" y="505"/>
                  </a:lnTo>
                  <a:lnTo>
                    <a:pt x="1861" y="515"/>
                  </a:lnTo>
                  <a:lnTo>
                    <a:pt x="1861" y="515"/>
                  </a:lnTo>
                  <a:lnTo>
                    <a:pt x="1835" y="536"/>
                  </a:lnTo>
                  <a:lnTo>
                    <a:pt x="1825" y="544"/>
                  </a:lnTo>
                  <a:lnTo>
                    <a:pt x="1815" y="554"/>
                  </a:lnTo>
                  <a:lnTo>
                    <a:pt x="1805" y="566"/>
                  </a:lnTo>
                  <a:lnTo>
                    <a:pt x="1795" y="581"/>
                  </a:lnTo>
                  <a:lnTo>
                    <a:pt x="1785" y="600"/>
                  </a:lnTo>
                  <a:lnTo>
                    <a:pt x="1773" y="623"/>
                  </a:lnTo>
                  <a:lnTo>
                    <a:pt x="1773" y="623"/>
                  </a:lnTo>
                  <a:lnTo>
                    <a:pt x="1751" y="674"/>
                  </a:lnTo>
                  <a:lnTo>
                    <a:pt x="1733" y="721"/>
                  </a:lnTo>
                  <a:lnTo>
                    <a:pt x="1717" y="765"/>
                  </a:lnTo>
                  <a:lnTo>
                    <a:pt x="1706" y="806"/>
                  </a:lnTo>
                  <a:lnTo>
                    <a:pt x="1706" y="806"/>
                  </a:lnTo>
                  <a:lnTo>
                    <a:pt x="1701" y="828"/>
                  </a:lnTo>
                  <a:lnTo>
                    <a:pt x="1694" y="853"/>
                  </a:lnTo>
                  <a:lnTo>
                    <a:pt x="1684" y="909"/>
                  </a:lnTo>
                  <a:lnTo>
                    <a:pt x="1677" y="961"/>
                  </a:lnTo>
                  <a:lnTo>
                    <a:pt x="1672" y="995"/>
                  </a:lnTo>
                  <a:lnTo>
                    <a:pt x="1672" y="995"/>
                  </a:lnTo>
                  <a:lnTo>
                    <a:pt x="1672" y="1000"/>
                  </a:lnTo>
                  <a:lnTo>
                    <a:pt x="1672" y="1002"/>
                  </a:lnTo>
                  <a:lnTo>
                    <a:pt x="1674" y="1002"/>
                  </a:lnTo>
                  <a:lnTo>
                    <a:pt x="1675" y="1000"/>
                  </a:lnTo>
                  <a:lnTo>
                    <a:pt x="1682" y="992"/>
                  </a:lnTo>
                  <a:lnTo>
                    <a:pt x="1690" y="978"/>
                  </a:lnTo>
                  <a:lnTo>
                    <a:pt x="1709" y="939"/>
                  </a:lnTo>
                  <a:lnTo>
                    <a:pt x="1717" y="917"/>
                  </a:lnTo>
                  <a:lnTo>
                    <a:pt x="1726" y="894"/>
                  </a:lnTo>
                  <a:lnTo>
                    <a:pt x="1726" y="894"/>
                  </a:lnTo>
                  <a:lnTo>
                    <a:pt x="1765" y="781"/>
                  </a:lnTo>
                  <a:lnTo>
                    <a:pt x="1800" y="684"/>
                  </a:lnTo>
                  <a:lnTo>
                    <a:pt x="1800" y="684"/>
                  </a:lnTo>
                  <a:lnTo>
                    <a:pt x="1819" y="644"/>
                  </a:lnTo>
                  <a:lnTo>
                    <a:pt x="1844" y="598"/>
                  </a:lnTo>
                  <a:lnTo>
                    <a:pt x="1874" y="542"/>
                  </a:lnTo>
                  <a:lnTo>
                    <a:pt x="1874" y="542"/>
                  </a:lnTo>
                  <a:lnTo>
                    <a:pt x="1876" y="547"/>
                  </a:lnTo>
                  <a:lnTo>
                    <a:pt x="1881" y="561"/>
                  </a:lnTo>
                  <a:lnTo>
                    <a:pt x="1883" y="580"/>
                  </a:lnTo>
                  <a:lnTo>
                    <a:pt x="1883" y="588"/>
                  </a:lnTo>
                  <a:lnTo>
                    <a:pt x="1881" y="596"/>
                  </a:lnTo>
                  <a:lnTo>
                    <a:pt x="1881" y="596"/>
                  </a:lnTo>
                  <a:lnTo>
                    <a:pt x="1869" y="623"/>
                  </a:lnTo>
                  <a:lnTo>
                    <a:pt x="1852" y="664"/>
                  </a:lnTo>
                  <a:lnTo>
                    <a:pt x="1827" y="718"/>
                  </a:lnTo>
                  <a:lnTo>
                    <a:pt x="1827" y="718"/>
                  </a:lnTo>
                  <a:lnTo>
                    <a:pt x="1830" y="718"/>
                  </a:lnTo>
                  <a:lnTo>
                    <a:pt x="1839" y="716"/>
                  </a:lnTo>
                  <a:lnTo>
                    <a:pt x="1851" y="711"/>
                  </a:lnTo>
                  <a:lnTo>
                    <a:pt x="1859" y="706"/>
                  </a:lnTo>
                  <a:lnTo>
                    <a:pt x="1866" y="701"/>
                  </a:lnTo>
                  <a:lnTo>
                    <a:pt x="1874" y="693"/>
                  </a:lnTo>
                  <a:lnTo>
                    <a:pt x="1881" y="684"/>
                  </a:lnTo>
                  <a:lnTo>
                    <a:pt x="1888" y="674"/>
                  </a:lnTo>
                  <a:lnTo>
                    <a:pt x="1896" y="661"/>
                  </a:lnTo>
                  <a:lnTo>
                    <a:pt x="1901" y="645"/>
                  </a:lnTo>
                  <a:lnTo>
                    <a:pt x="1906" y="627"/>
                  </a:lnTo>
                  <a:lnTo>
                    <a:pt x="1911" y="607"/>
                  </a:lnTo>
                  <a:lnTo>
                    <a:pt x="1915" y="583"/>
                  </a:lnTo>
                  <a:lnTo>
                    <a:pt x="1915" y="583"/>
                  </a:lnTo>
                  <a:lnTo>
                    <a:pt x="1921" y="507"/>
                  </a:lnTo>
                  <a:lnTo>
                    <a:pt x="1925" y="466"/>
                  </a:lnTo>
                  <a:lnTo>
                    <a:pt x="1926" y="448"/>
                  </a:lnTo>
                  <a:lnTo>
                    <a:pt x="1928" y="434"/>
                  </a:lnTo>
                  <a:lnTo>
                    <a:pt x="1928" y="434"/>
                  </a:lnTo>
                  <a:lnTo>
                    <a:pt x="1935" y="372"/>
                  </a:lnTo>
                  <a:lnTo>
                    <a:pt x="1937" y="343"/>
                  </a:lnTo>
                  <a:lnTo>
                    <a:pt x="1937" y="338"/>
                  </a:lnTo>
                  <a:lnTo>
                    <a:pt x="1937" y="338"/>
                  </a:lnTo>
                  <a:lnTo>
                    <a:pt x="1935" y="340"/>
                  </a:lnTo>
                  <a:lnTo>
                    <a:pt x="1935" y="340"/>
                  </a:lnTo>
                  <a:close/>
                  <a:moveTo>
                    <a:pt x="1665" y="205"/>
                  </a:moveTo>
                  <a:lnTo>
                    <a:pt x="1665" y="205"/>
                  </a:lnTo>
                  <a:lnTo>
                    <a:pt x="1642" y="252"/>
                  </a:lnTo>
                  <a:lnTo>
                    <a:pt x="1604" y="326"/>
                  </a:lnTo>
                  <a:lnTo>
                    <a:pt x="1604" y="326"/>
                  </a:lnTo>
                  <a:lnTo>
                    <a:pt x="1598" y="343"/>
                  </a:lnTo>
                  <a:lnTo>
                    <a:pt x="1588" y="367"/>
                  </a:lnTo>
                  <a:lnTo>
                    <a:pt x="1571" y="424"/>
                  </a:lnTo>
                  <a:lnTo>
                    <a:pt x="1554" y="487"/>
                  </a:lnTo>
                  <a:lnTo>
                    <a:pt x="1549" y="517"/>
                  </a:lnTo>
                  <a:lnTo>
                    <a:pt x="1544" y="542"/>
                  </a:lnTo>
                  <a:lnTo>
                    <a:pt x="1544" y="542"/>
                  </a:lnTo>
                  <a:lnTo>
                    <a:pt x="1535" y="590"/>
                  </a:lnTo>
                  <a:lnTo>
                    <a:pt x="1524" y="637"/>
                  </a:lnTo>
                  <a:lnTo>
                    <a:pt x="1503" y="718"/>
                  </a:lnTo>
                  <a:lnTo>
                    <a:pt x="1503" y="718"/>
                  </a:lnTo>
                  <a:lnTo>
                    <a:pt x="1495" y="765"/>
                  </a:lnTo>
                  <a:lnTo>
                    <a:pt x="1486" y="830"/>
                  </a:lnTo>
                  <a:lnTo>
                    <a:pt x="1476" y="907"/>
                  </a:lnTo>
                  <a:lnTo>
                    <a:pt x="1476" y="907"/>
                  </a:lnTo>
                  <a:lnTo>
                    <a:pt x="1490" y="877"/>
                  </a:lnTo>
                  <a:lnTo>
                    <a:pt x="1522" y="803"/>
                  </a:lnTo>
                  <a:lnTo>
                    <a:pt x="1540" y="755"/>
                  </a:lnTo>
                  <a:lnTo>
                    <a:pt x="1557" y="706"/>
                  </a:lnTo>
                  <a:lnTo>
                    <a:pt x="1572" y="659"/>
                  </a:lnTo>
                  <a:lnTo>
                    <a:pt x="1584" y="617"/>
                  </a:lnTo>
                  <a:lnTo>
                    <a:pt x="1584" y="617"/>
                  </a:lnTo>
                  <a:lnTo>
                    <a:pt x="1599" y="549"/>
                  </a:lnTo>
                  <a:lnTo>
                    <a:pt x="1610" y="498"/>
                  </a:lnTo>
                  <a:lnTo>
                    <a:pt x="1615" y="458"/>
                  </a:lnTo>
                  <a:lnTo>
                    <a:pt x="1618" y="421"/>
                  </a:lnTo>
                  <a:lnTo>
                    <a:pt x="1618" y="421"/>
                  </a:lnTo>
                  <a:lnTo>
                    <a:pt x="1620" y="397"/>
                  </a:lnTo>
                  <a:lnTo>
                    <a:pt x="1626" y="365"/>
                  </a:lnTo>
                  <a:lnTo>
                    <a:pt x="1642" y="294"/>
                  </a:lnTo>
                  <a:lnTo>
                    <a:pt x="1658" y="232"/>
                  </a:lnTo>
                  <a:lnTo>
                    <a:pt x="1665" y="205"/>
                  </a:lnTo>
                  <a:lnTo>
                    <a:pt x="1665" y="205"/>
                  </a:lnTo>
                  <a:close/>
                  <a:moveTo>
                    <a:pt x="1598" y="705"/>
                  </a:moveTo>
                  <a:lnTo>
                    <a:pt x="1598" y="705"/>
                  </a:lnTo>
                  <a:lnTo>
                    <a:pt x="1594" y="732"/>
                  </a:lnTo>
                  <a:lnTo>
                    <a:pt x="1591" y="759"/>
                  </a:lnTo>
                  <a:lnTo>
                    <a:pt x="1584" y="794"/>
                  </a:lnTo>
                  <a:lnTo>
                    <a:pt x="1574" y="836"/>
                  </a:lnTo>
                  <a:lnTo>
                    <a:pt x="1561" y="885"/>
                  </a:lnTo>
                  <a:lnTo>
                    <a:pt x="1542" y="938"/>
                  </a:lnTo>
                  <a:lnTo>
                    <a:pt x="1530" y="966"/>
                  </a:lnTo>
                  <a:lnTo>
                    <a:pt x="1517" y="995"/>
                  </a:lnTo>
                  <a:lnTo>
                    <a:pt x="1517" y="995"/>
                  </a:lnTo>
                  <a:lnTo>
                    <a:pt x="1492" y="1047"/>
                  </a:lnTo>
                  <a:lnTo>
                    <a:pt x="1470" y="1086"/>
                  </a:lnTo>
                  <a:lnTo>
                    <a:pt x="1438" y="1142"/>
                  </a:lnTo>
                  <a:lnTo>
                    <a:pt x="1426" y="1162"/>
                  </a:lnTo>
                  <a:lnTo>
                    <a:pt x="1417" y="1183"/>
                  </a:lnTo>
                  <a:lnTo>
                    <a:pt x="1412" y="1205"/>
                  </a:lnTo>
                  <a:lnTo>
                    <a:pt x="1409" y="1232"/>
                  </a:lnTo>
                  <a:lnTo>
                    <a:pt x="1409" y="1232"/>
                  </a:lnTo>
                  <a:lnTo>
                    <a:pt x="1409" y="1267"/>
                  </a:lnTo>
                  <a:lnTo>
                    <a:pt x="1411" y="1311"/>
                  </a:lnTo>
                  <a:lnTo>
                    <a:pt x="1416" y="1360"/>
                  </a:lnTo>
                  <a:lnTo>
                    <a:pt x="1421" y="1407"/>
                  </a:lnTo>
                  <a:lnTo>
                    <a:pt x="1431" y="1488"/>
                  </a:lnTo>
                  <a:lnTo>
                    <a:pt x="1436" y="1522"/>
                  </a:lnTo>
                  <a:lnTo>
                    <a:pt x="1436" y="1522"/>
                  </a:lnTo>
                  <a:lnTo>
                    <a:pt x="1441" y="1551"/>
                  </a:lnTo>
                  <a:lnTo>
                    <a:pt x="1443" y="1561"/>
                  </a:lnTo>
                  <a:lnTo>
                    <a:pt x="1444" y="1566"/>
                  </a:lnTo>
                  <a:lnTo>
                    <a:pt x="1446" y="1568"/>
                  </a:lnTo>
                  <a:lnTo>
                    <a:pt x="1448" y="1568"/>
                  </a:lnTo>
                  <a:lnTo>
                    <a:pt x="1449" y="1563"/>
                  </a:lnTo>
                  <a:lnTo>
                    <a:pt x="1449" y="1563"/>
                  </a:lnTo>
                  <a:lnTo>
                    <a:pt x="1453" y="1554"/>
                  </a:lnTo>
                  <a:lnTo>
                    <a:pt x="1456" y="1544"/>
                  </a:lnTo>
                  <a:lnTo>
                    <a:pt x="1466" y="1525"/>
                  </a:lnTo>
                  <a:lnTo>
                    <a:pt x="1471" y="1514"/>
                  </a:lnTo>
                  <a:lnTo>
                    <a:pt x="1476" y="1500"/>
                  </a:lnTo>
                  <a:lnTo>
                    <a:pt x="1480" y="1485"/>
                  </a:lnTo>
                  <a:lnTo>
                    <a:pt x="1483" y="1468"/>
                  </a:lnTo>
                  <a:lnTo>
                    <a:pt x="1483" y="1468"/>
                  </a:lnTo>
                  <a:lnTo>
                    <a:pt x="1485" y="1438"/>
                  </a:lnTo>
                  <a:lnTo>
                    <a:pt x="1486" y="1412"/>
                  </a:lnTo>
                  <a:lnTo>
                    <a:pt x="1483" y="1340"/>
                  </a:lnTo>
                  <a:lnTo>
                    <a:pt x="1483" y="1340"/>
                  </a:lnTo>
                  <a:lnTo>
                    <a:pt x="1481" y="1304"/>
                  </a:lnTo>
                  <a:lnTo>
                    <a:pt x="1478" y="1291"/>
                  </a:lnTo>
                  <a:lnTo>
                    <a:pt x="1478" y="1275"/>
                  </a:lnTo>
                  <a:lnTo>
                    <a:pt x="1483" y="1232"/>
                  </a:lnTo>
                  <a:lnTo>
                    <a:pt x="1483" y="1232"/>
                  </a:lnTo>
                  <a:lnTo>
                    <a:pt x="1488" y="1201"/>
                  </a:lnTo>
                  <a:lnTo>
                    <a:pt x="1493" y="1172"/>
                  </a:lnTo>
                  <a:lnTo>
                    <a:pt x="1500" y="1149"/>
                  </a:lnTo>
                  <a:lnTo>
                    <a:pt x="1507" y="1127"/>
                  </a:lnTo>
                  <a:lnTo>
                    <a:pt x="1515" y="1107"/>
                  </a:lnTo>
                  <a:lnTo>
                    <a:pt x="1522" y="1090"/>
                  </a:lnTo>
                  <a:lnTo>
                    <a:pt x="1537" y="1063"/>
                  </a:lnTo>
                  <a:lnTo>
                    <a:pt x="1537" y="1063"/>
                  </a:lnTo>
                  <a:lnTo>
                    <a:pt x="1561" y="1024"/>
                  </a:lnTo>
                  <a:lnTo>
                    <a:pt x="1569" y="1005"/>
                  </a:lnTo>
                  <a:lnTo>
                    <a:pt x="1577" y="982"/>
                  </a:lnTo>
                  <a:lnTo>
                    <a:pt x="1577" y="982"/>
                  </a:lnTo>
                  <a:lnTo>
                    <a:pt x="1581" y="960"/>
                  </a:lnTo>
                  <a:lnTo>
                    <a:pt x="1586" y="922"/>
                  </a:lnTo>
                  <a:lnTo>
                    <a:pt x="1593" y="826"/>
                  </a:lnTo>
                  <a:lnTo>
                    <a:pt x="1596" y="740"/>
                  </a:lnTo>
                  <a:lnTo>
                    <a:pt x="1598" y="705"/>
                  </a:lnTo>
                  <a:lnTo>
                    <a:pt x="1598" y="705"/>
                  </a:lnTo>
                  <a:close/>
                  <a:moveTo>
                    <a:pt x="1652" y="1117"/>
                  </a:moveTo>
                  <a:lnTo>
                    <a:pt x="1652" y="1117"/>
                  </a:lnTo>
                  <a:lnTo>
                    <a:pt x="1628" y="1203"/>
                  </a:lnTo>
                  <a:lnTo>
                    <a:pt x="1611" y="1265"/>
                  </a:lnTo>
                  <a:lnTo>
                    <a:pt x="1591" y="1326"/>
                  </a:lnTo>
                  <a:lnTo>
                    <a:pt x="1591" y="1326"/>
                  </a:lnTo>
                  <a:lnTo>
                    <a:pt x="1574" y="1379"/>
                  </a:lnTo>
                  <a:lnTo>
                    <a:pt x="1561" y="1417"/>
                  </a:lnTo>
                  <a:lnTo>
                    <a:pt x="1551" y="1455"/>
                  </a:lnTo>
                  <a:lnTo>
                    <a:pt x="1551" y="1455"/>
                  </a:lnTo>
                  <a:lnTo>
                    <a:pt x="1552" y="1460"/>
                  </a:lnTo>
                  <a:lnTo>
                    <a:pt x="1554" y="1461"/>
                  </a:lnTo>
                  <a:lnTo>
                    <a:pt x="1557" y="1463"/>
                  </a:lnTo>
                  <a:lnTo>
                    <a:pt x="1561" y="1465"/>
                  </a:lnTo>
                  <a:lnTo>
                    <a:pt x="1566" y="1463"/>
                  </a:lnTo>
                  <a:lnTo>
                    <a:pt x="1571" y="1461"/>
                  </a:lnTo>
                  <a:lnTo>
                    <a:pt x="1577" y="1455"/>
                  </a:lnTo>
                  <a:lnTo>
                    <a:pt x="1577" y="1455"/>
                  </a:lnTo>
                  <a:lnTo>
                    <a:pt x="1584" y="1449"/>
                  </a:lnTo>
                  <a:lnTo>
                    <a:pt x="1589" y="1448"/>
                  </a:lnTo>
                  <a:lnTo>
                    <a:pt x="1599" y="1449"/>
                  </a:lnTo>
                  <a:lnTo>
                    <a:pt x="1604" y="1448"/>
                  </a:lnTo>
                  <a:lnTo>
                    <a:pt x="1608" y="1441"/>
                  </a:lnTo>
                  <a:lnTo>
                    <a:pt x="1613" y="1428"/>
                  </a:lnTo>
                  <a:lnTo>
                    <a:pt x="1618" y="1407"/>
                  </a:lnTo>
                  <a:lnTo>
                    <a:pt x="1618" y="1407"/>
                  </a:lnTo>
                  <a:lnTo>
                    <a:pt x="1628" y="1365"/>
                  </a:lnTo>
                  <a:lnTo>
                    <a:pt x="1636" y="1341"/>
                  </a:lnTo>
                  <a:lnTo>
                    <a:pt x="1640" y="1336"/>
                  </a:lnTo>
                  <a:lnTo>
                    <a:pt x="1642" y="1333"/>
                  </a:lnTo>
                  <a:lnTo>
                    <a:pt x="1643" y="1331"/>
                  </a:lnTo>
                  <a:lnTo>
                    <a:pt x="1645" y="1333"/>
                  </a:lnTo>
                  <a:lnTo>
                    <a:pt x="1645" y="1333"/>
                  </a:lnTo>
                  <a:lnTo>
                    <a:pt x="1647" y="1335"/>
                  </a:lnTo>
                  <a:lnTo>
                    <a:pt x="1648" y="1336"/>
                  </a:lnTo>
                  <a:lnTo>
                    <a:pt x="1657" y="1338"/>
                  </a:lnTo>
                  <a:lnTo>
                    <a:pt x="1660" y="1338"/>
                  </a:lnTo>
                  <a:lnTo>
                    <a:pt x="1663" y="1338"/>
                  </a:lnTo>
                  <a:lnTo>
                    <a:pt x="1665" y="1336"/>
                  </a:lnTo>
                  <a:lnTo>
                    <a:pt x="1665" y="1333"/>
                  </a:lnTo>
                  <a:lnTo>
                    <a:pt x="1665" y="1333"/>
                  </a:lnTo>
                  <a:lnTo>
                    <a:pt x="1665" y="1318"/>
                  </a:lnTo>
                  <a:lnTo>
                    <a:pt x="1668" y="1291"/>
                  </a:lnTo>
                  <a:lnTo>
                    <a:pt x="1670" y="1260"/>
                  </a:lnTo>
                  <a:lnTo>
                    <a:pt x="1672" y="1238"/>
                  </a:lnTo>
                  <a:lnTo>
                    <a:pt x="1672" y="1238"/>
                  </a:lnTo>
                  <a:lnTo>
                    <a:pt x="1672" y="1232"/>
                  </a:lnTo>
                  <a:lnTo>
                    <a:pt x="1674" y="1225"/>
                  </a:lnTo>
                  <a:lnTo>
                    <a:pt x="1679" y="1216"/>
                  </a:lnTo>
                  <a:lnTo>
                    <a:pt x="1684" y="1213"/>
                  </a:lnTo>
                  <a:lnTo>
                    <a:pt x="1685" y="1211"/>
                  </a:lnTo>
                  <a:lnTo>
                    <a:pt x="1685" y="1211"/>
                  </a:lnTo>
                  <a:lnTo>
                    <a:pt x="1682" y="1193"/>
                  </a:lnTo>
                  <a:lnTo>
                    <a:pt x="1672" y="1154"/>
                  </a:lnTo>
                  <a:lnTo>
                    <a:pt x="1667" y="1134"/>
                  </a:lnTo>
                  <a:lnTo>
                    <a:pt x="1660" y="1120"/>
                  </a:lnTo>
                  <a:lnTo>
                    <a:pt x="1658" y="1115"/>
                  </a:lnTo>
                  <a:lnTo>
                    <a:pt x="1655" y="1113"/>
                  </a:lnTo>
                  <a:lnTo>
                    <a:pt x="1653" y="1113"/>
                  </a:lnTo>
                  <a:lnTo>
                    <a:pt x="1652" y="1117"/>
                  </a:lnTo>
                  <a:lnTo>
                    <a:pt x="1652" y="1117"/>
                  </a:lnTo>
                  <a:close/>
                  <a:moveTo>
                    <a:pt x="1139" y="907"/>
                  </a:moveTo>
                  <a:lnTo>
                    <a:pt x="1139" y="907"/>
                  </a:lnTo>
                  <a:lnTo>
                    <a:pt x="1116" y="1118"/>
                  </a:lnTo>
                  <a:lnTo>
                    <a:pt x="1094" y="1328"/>
                  </a:lnTo>
                  <a:lnTo>
                    <a:pt x="1094" y="1328"/>
                  </a:lnTo>
                  <a:lnTo>
                    <a:pt x="1112" y="1252"/>
                  </a:lnTo>
                  <a:lnTo>
                    <a:pt x="1144" y="1127"/>
                  </a:lnTo>
                  <a:lnTo>
                    <a:pt x="1200" y="921"/>
                  </a:lnTo>
                  <a:lnTo>
                    <a:pt x="1200" y="921"/>
                  </a:lnTo>
                  <a:lnTo>
                    <a:pt x="1210" y="875"/>
                  </a:lnTo>
                  <a:lnTo>
                    <a:pt x="1218" y="830"/>
                  </a:lnTo>
                  <a:lnTo>
                    <a:pt x="1229" y="784"/>
                  </a:lnTo>
                  <a:lnTo>
                    <a:pt x="1234" y="764"/>
                  </a:lnTo>
                  <a:lnTo>
                    <a:pt x="1240" y="745"/>
                  </a:lnTo>
                  <a:lnTo>
                    <a:pt x="1240" y="745"/>
                  </a:lnTo>
                  <a:lnTo>
                    <a:pt x="1252" y="713"/>
                  </a:lnTo>
                  <a:lnTo>
                    <a:pt x="1262" y="686"/>
                  </a:lnTo>
                  <a:lnTo>
                    <a:pt x="1266" y="662"/>
                  </a:lnTo>
                  <a:lnTo>
                    <a:pt x="1267" y="650"/>
                  </a:lnTo>
                  <a:lnTo>
                    <a:pt x="1267" y="637"/>
                  </a:lnTo>
                  <a:lnTo>
                    <a:pt x="1267" y="637"/>
                  </a:lnTo>
                  <a:lnTo>
                    <a:pt x="1269" y="618"/>
                  </a:lnTo>
                  <a:lnTo>
                    <a:pt x="1274" y="588"/>
                  </a:lnTo>
                  <a:lnTo>
                    <a:pt x="1289" y="515"/>
                  </a:lnTo>
                  <a:lnTo>
                    <a:pt x="1304" y="446"/>
                  </a:lnTo>
                  <a:lnTo>
                    <a:pt x="1315" y="407"/>
                  </a:lnTo>
                  <a:lnTo>
                    <a:pt x="1315" y="407"/>
                  </a:lnTo>
                  <a:lnTo>
                    <a:pt x="1330" y="357"/>
                  </a:lnTo>
                  <a:lnTo>
                    <a:pt x="1341" y="323"/>
                  </a:lnTo>
                  <a:lnTo>
                    <a:pt x="1355" y="292"/>
                  </a:lnTo>
                  <a:lnTo>
                    <a:pt x="1355" y="292"/>
                  </a:lnTo>
                  <a:lnTo>
                    <a:pt x="1367" y="270"/>
                  </a:lnTo>
                  <a:lnTo>
                    <a:pt x="1385" y="245"/>
                  </a:lnTo>
                  <a:lnTo>
                    <a:pt x="1422" y="194"/>
                  </a:lnTo>
                  <a:lnTo>
                    <a:pt x="1422" y="194"/>
                  </a:lnTo>
                  <a:lnTo>
                    <a:pt x="1368" y="213"/>
                  </a:lnTo>
                  <a:lnTo>
                    <a:pt x="1368" y="213"/>
                  </a:lnTo>
                  <a:lnTo>
                    <a:pt x="1341" y="250"/>
                  </a:lnTo>
                  <a:lnTo>
                    <a:pt x="1316" y="289"/>
                  </a:lnTo>
                  <a:lnTo>
                    <a:pt x="1294" y="324"/>
                  </a:lnTo>
                  <a:lnTo>
                    <a:pt x="1286" y="340"/>
                  </a:lnTo>
                  <a:lnTo>
                    <a:pt x="1281" y="353"/>
                  </a:lnTo>
                  <a:lnTo>
                    <a:pt x="1281" y="353"/>
                  </a:lnTo>
                  <a:lnTo>
                    <a:pt x="1272" y="385"/>
                  </a:lnTo>
                  <a:lnTo>
                    <a:pt x="1262" y="436"/>
                  </a:lnTo>
                  <a:lnTo>
                    <a:pt x="1237" y="568"/>
                  </a:lnTo>
                  <a:lnTo>
                    <a:pt x="1224" y="639"/>
                  </a:lnTo>
                  <a:lnTo>
                    <a:pt x="1210" y="703"/>
                  </a:lnTo>
                  <a:lnTo>
                    <a:pt x="1198" y="757"/>
                  </a:lnTo>
                  <a:lnTo>
                    <a:pt x="1191" y="777"/>
                  </a:lnTo>
                  <a:lnTo>
                    <a:pt x="1186" y="792"/>
                  </a:lnTo>
                  <a:lnTo>
                    <a:pt x="1186" y="792"/>
                  </a:lnTo>
                  <a:lnTo>
                    <a:pt x="1176" y="814"/>
                  </a:lnTo>
                  <a:lnTo>
                    <a:pt x="1168" y="831"/>
                  </a:lnTo>
                  <a:lnTo>
                    <a:pt x="1154" y="855"/>
                  </a:lnTo>
                  <a:lnTo>
                    <a:pt x="1149" y="865"/>
                  </a:lnTo>
                  <a:lnTo>
                    <a:pt x="1146" y="875"/>
                  </a:lnTo>
                  <a:lnTo>
                    <a:pt x="1143" y="890"/>
                  </a:lnTo>
                  <a:lnTo>
                    <a:pt x="1139" y="907"/>
                  </a:lnTo>
                  <a:lnTo>
                    <a:pt x="1139" y="907"/>
                  </a:lnTo>
                  <a:close/>
                  <a:moveTo>
                    <a:pt x="1092" y="1333"/>
                  </a:moveTo>
                  <a:lnTo>
                    <a:pt x="1092" y="1333"/>
                  </a:lnTo>
                  <a:lnTo>
                    <a:pt x="1094" y="1328"/>
                  </a:lnTo>
                  <a:lnTo>
                    <a:pt x="1094" y="1328"/>
                  </a:lnTo>
                  <a:lnTo>
                    <a:pt x="1092" y="1333"/>
                  </a:lnTo>
                  <a:lnTo>
                    <a:pt x="1092" y="1333"/>
                  </a:lnTo>
                  <a:close/>
                  <a:moveTo>
                    <a:pt x="1315" y="245"/>
                  </a:moveTo>
                  <a:lnTo>
                    <a:pt x="1315" y="245"/>
                  </a:lnTo>
                  <a:lnTo>
                    <a:pt x="1293" y="259"/>
                  </a:lnTo>
                  <a:lnTo>
                    <a:pt x="1271" y="274"/>
                  </a:lnTo>
                  <a:lnTo>
                    <a:pt x="1244" y="294"/>
                  </a:lnTo>
                  <a:lnTo>
                    <a:pt x="1217" y="319"/>
                  </a:lnTo>
                  <a:lnTo>
                    <a:pt x="1203" y="333"/>
                  </a:lnTo>
                  <a:lnTo>
                    <a:pt x="1191" y="346"/>
                  </a:lnTo>
                  <a:lnTo>
                    <a:pt x="1181" y="362"/>
                  </a:lnTo>
                  <a:lnTo>
                    <a:pt x="1171" y="377"/>
                  </a:lnTo>
                  <a:lnTo>
                    <a:pt x="1165" y="392"/>
                  </a:lnTo>
                  <a:lnTo>
                    <a:pt x="1159" y="407"/>
                  </a:lnTo>
                  <a:lnTo>
                    <a:pt x="1159" y="407"/>
                  </a:lnTo>
                  <a:lnTo>
                    <a:pt x="1153" y="443"/>
                  </a:lnTo>
                  <a:lnTo>
                    <a:pt x="1148" y="483"/>
                  </a:lnTo>
                  <a:lnTo>
                    <a:pt x="1144" y="527"/>
                  </a:lnTo>
                  <a:lnTo>
                    <a:pt x="1141" y="571"/>
                  </a:lnTo>
                  <a:lnTo>
                    <a:pt x="1138" y="644"/>
                  </a:lnTo>
                  <a:lnTo>
                    <a:pt x="1138" y="667"/>
                  </a:lnTo>
                  <a:lnTo>
                    <a:pt x="1139" y="678"/>
                  </a:lnTo>
                  <a:lnTo>
                    <a:pt x="1139" y="678"/>
                  </a:lnTo>
                  <a:lnTo>
                    <a:pt x="1141" y="676"/>
                  </a:lnTo>
                  <a:lnTo>
                    <a:pt x="1143" y="671"/>
                  </a:lnTo>
                  <a:lnTo>
                    <a:pt x="1146" y="645"/>
                  </a:lnTo>
                  <a:lnTo>
                    <a:pt x="1161" y="563"/>
                  </a:lnTo>
                  <a:lnTo>
                    <a:pt x="1180" y="465"/>
                  </a:lnTo>
                  <a:lnTo>
                    <a:pt x="1188" y="421"/>
                  </a:lnTo>
                  <a:lnTo>
                    <a:pt x="1197" y="387"/>
                  </a:lnTo>
                  <a:lnTo>
                    <a:pt x="1197" y="387"/>
                  </a:lnTo>
                  <a:lnTo>
                    <a:pt x="1210" y="363"/>
                  </a:lnTo>
                  <a:lnTo>
                    <a:pt x="1229" y="340"/>
                  </a:lnTo>
                  <a:lnTo>
                    <a:pt x="1247" y="316"/>
                  </a:lnTo>
                  <a:lnTo>
                    <a:pt x="1267" y="292"/>
                  </a:lnTo>
                  <a:lnTo>
                    <a:pt x="1301" y="259"/>
                  </a:lnTo>
                  <a:lnTo>
                    <a:pt x="1315" y="245"/>
                  </a:lnTo>
                  <a:lnTo>
                    <a:pt x="1315" y="245"/>
                  </a:lnTo>
                  <a:close/>
                  <a:moveTo>
                    <a:pt x="883" y="1313"/>
                  </a:moveTo>
                  <a:lnTo>
                    <a:pt x="883" y="1313"/>
                  </a:lnTo>
                  <a:lnTo>
                    <a:pt x="880" y="1277"/>
                  </a:lnTo>
                  <a:lnTo>
                    <a:pt x="873" y="1240"/>
                  </a:lnTo>
                  <a:lnTo>
                    <a:pt x="864" y="1184"/>
                  </a:lnTo>
                  <a:lnTo>
                    <a:pt x="864" y="1184"/>
                  </a:lnTo>
                  <a:lnTo>
                    <a:pt x="863" y="1238"/>
                  </a:lnTo>
                  <a:lnTo>
                    <a:pt x="863" y="1272"/>
                  </a:lnTo>
                  <a:lnTo>
                    <a:pt x="863" y="1306"/>
                  </a:lnTo>
                  <a:lnTo>
                    <a:pt x="863" y="1306"/>
                  </a:lnTo>
                  <a:lnTo>
                    <a:pt x="864" y="1350"/>
                  </a:lnTo>
                  <a:lnTo>
                    <a:pt x="868" y="1395"/>
                  </a:lnTo>
                  <a:lnTo>
                    <a:pt x="870" y="1443"/>
                  </a:lnTo>
                  <a:lnTo>
                    <a:pt x="870" y="1495"/>
                  </a:lnTo>
                  <a:lnTo>
                    <a:pt x="870" y="1495"/>
                  </a:lnTo>
                  <a:lnTo>
                    <a:pt x="870" y="1519"/>
                  </a:lnTo>
                  <a:lnTo>
                    <a:pt x="871" y="1534"/>
                  </a:lnTo>
                  <a:lnTo>
                    <a:pt x="873" y="1546"/>
                  </a:lnTo>
                  <a:lnTo>
                    <a:pt x="876" y="1554"/>
                  </a:lnTo>
                  <a:lnTo>
                    <a:pt x="886" y="1568"/>
                  </a:lnTo>
                  <a:lnTo>
                    <a:pt x="891" y="1576"/>
                  </a:lnTo>
                  <a:lnTo>
                    <a:pt x="897" y="1590"/>
                  </a:lnTo>
                  <a:lnTo>
                    <a:pt x="897" y="1590"/>
                  </a:lnTo>
                  <a:lnTo>
                    <a:pt x="913" y="1639"/>
                  </a:lnTo>
                  <a:lnTo>
                    <a:pt x="920" y="1659"/>
                  </a:lnTo>
                  <a:lnTo>
                    <a:pt x="923" y="1684"/>
                  </a:lnTo>
                  <a:lnTo>
                    <a:pt x="923" y="1684"/>
                  </a:lnTo>
                  <a:lnTo>
                    <a:pt x="925" y="1710"/>
                  </a:lnTo>
                  <a:lnTo>
                    <a:pt x="925" y="1727"/>
                  </a:lnTo>
                  <a:lnTo>
                    <a:pt x="923" y="1740"/>
                  </a:lnTo>
                  <a:lnTo>
                    <a:pt x="923" y="1752"/>
                  </a:lnTo>
                  <a:lnTo>
                    <a:pt x="923" y="1752"/>
                  </a:lnTo>
                  <a:lnTo>
                    <a:pt x="923" y="1754"/>
                  </a:lnTo>
                  <a:lnTo>
                    <a:pt x="925" y="1755"/>
                  </a:lnTo>
                  <a:lnTo>
                    <a:pt x="930" y="1752"/>
                  </a:lnTo>
                  <a:lnTo>
                    <a:pt x="937" y="1745"/>
                  </a:lnTo>
                  <a:lnTo>
                    <a:pt x="944" y="1737"/>
                  </a:lnTo>
                  <a:lnTo>
                    <a:pt x="952" y="1725"/>
                  </a:lnTo>
                  <a:lnTo>
                    <a:pt x="957" y="1713"/>
                  </a:lnTo>
                  <a:lnTo>
                    <a:pt x="962" y="1701"/>
                  </a:lnTo>
                  <a:lnTo>
                    <a:pt x="964" y="1691"/>
                  </a:lnTo>
                  <a:lnTo>
                    <a:pt x="964" y="1691"/>
                  </a:lnTo>
                  <a:lnTo>
                    <a:pt x="962" y="1681"/>
                  </a:lnTo>
                  <a:lnTo>
                    <a:pt x="961" y="1667"/>
                  </a:lnTo>
                  <a:lnTo>
                    <a:pt x="956" y="1634"/>
                  </a:lnTo>
                  <a:lnTo>
                    <a:pt x="952" y="1613"/>
                  </a:lnTo>
                  <a:lnTo>
                    <a:pt x="952" y="1593"/>
                  </a:lnTo>
                  <a:lnTo>
                    <a:pt x="954" y="1571"/>
                  </a:lnTo>
                  <a:lnTo>
                    <a:pt x="957" y="1549"/>
                  </a:lnTo>
                  <a:lnTo>
                    <a:pt x="957" y="1549"/>
                  </a:lnTo>
                  <a:lnTo>
                    <a:pt x="962" y="1524"/>
                  </a:lnTo>
                  <a:lnTo>
                    <a:pt x="969" y="1493"/>
                  </a:lnTo>
                  <a:lnTo>
                    <a:pt x="981" y="1422"/>
                  </a:lnTo>
                  <a:lnTo>
                    <a:pt x="991" y="1353"/>
                  </a:lnTo>
                  <a:lnTo>
                    <a:pt x="998" y="1299"/>
                  </a:lnTo>
                  <a:lnTo>
                    <a:pt x="998" y="1299"/>
                  </a:lnTo>
                  <a:lnTo>
                    <a:pt x="998" y="1289"/>
                  </a:lnTo>
                  <a:lnTo>
                    <a:pt x="998" y="1275"/>
                  </a:lnTo>
                  <a:lnTo>
                    <a:pt x="994" y="1248"/>
                  </a:lnTo>
                  <a:lnTo>
                    <a:pt x="984" y="1184"/>
                  </a:lnTo>
                  <a:lnTo>
                    <a:pt x="979" y="1149"/>
                  </a:lnTo>
                  <a:lnTo>
                    <a:pt x="979" y="1113"/>
                  </a:lnTo>
                  <a:lnTo>
                    <a:pt x="979" y="1095"/>
                  </a:lnTo>
                  <a:lnTo>
                    <a:pt x="982" y="1078"/>
                  </a:lnTo>
                  <a:lnTo>
                    <a:pt x="986" y="1059"/>
                  </a:lnTo>
                  <a:lnTo>
                    <a:pt x="991" y="1042"/>
                  </a:lnTo>
                  <a:lnTo>
                    <a:pt x="991" y="1042"/>
                  </a:lnTo>
                  <a:lnTo>
                    <a:pt x="1004" y="1002"/>
                  </a:lnTo>
                  <a:lnTo>
                    <a:pt x="1021" y="949"/>
                  </a:lnTo>
                  <a:lnTo>
                    <a:pt x="1057" y="831"/>
                  </a:lnTo>
                  <a:lnTo>
                    <a:pt x="1089" y="720"/>
                  </a:lnTo>
                  <a:lnTo>
                    <a:pt x="1106" y="650"/>
                  </a:lnTo>
                  <a:lnTo>
                    <a:pt x="1106" y="650"/>
                  </a:lnTo>
                  <a:lnTo>
                    <a:pt x="1109" y="632"/>
                  </a:lnTo>
                  <a:lnTo>
                    <a:pt x="1109" y="615"/>
                  </a:lnTo>
                  <a:lnTo>
                    <a:pt x="1109" y="581"/>
                  </a:lnTo>
                  <a:lnTo>
                    <a:pt x="1106" y="547"/>
                  </a:lnTo>
                  <a:lnTo>
                    <a:pt x="1106" y="529"/>
                  </a:lnTo>
                  <a:lnTo>
                    <a:pt x="1106" y="509"/>
                  </a:lnTo>
                  <a:lnTo>
                    <a:pt x="1106" y="509"/>
                  </a:lnTo>
                  <a:lnTo>
                    <a:pt x="1107" y="485"/>
                  </a:lnTo>
                  <a:lnTo>
                    <a:pt x="1111" y="461"/>
                  </a:lnTo>
                  <a:lnTo>
                    <a:pt x="1121" y="412"/>
                  </a:lnTo>
                  <a:lnTo>
                    <a:pt x="1132" y="360"/>
                  </a:lnTo>
                  <a:lnTo>
                    <a:pt x="1132" y="360"/>
                  </a:lnTo>
                  <a:lnTo>
                    <a:pt x="1109" y="406"/>
                  </a:lnTo>
                  <a:lnTo>
                    <a:pt x="1089" y="449"/>
                  </a:lnTo>
                  <a:lnTo>
                    <a:pt x="1080" y="473"/>
                  </a:lnTo>
                  <a:lnTo>
                    <a:pt x="1072" y="495"/>
                  </a:lnTo>
                  <a:lnTo>
                    <a:pt x="1072" y="495"/>
                  </a:lnTo>
                  <a:lnTo>
                    <a:pt x="1067" y="515"/>
                  </a:lnTo>
                  <a:lnTo>
                    <a:pt x="1065" y="534"/>
                  </a:lnTo>
                  <a:lnTo>
                    <a:pt x="1063" y="549"/>
                  </a:lnTo>
                  <a:lnTo>
                    <a:pt x="1065" y="564"/>
                  </a:lnTo>
                  <a:lnTo>
                    <a:pt x="1070" y="596"/>
                  </a:lnTo>
                  <a:lnTo>
                    <a:pt x="1072" y="612"/>
                  </a:lnTo>
                  <a:lnTo>
                    <a:pt x="1072" y="630"/>
                  </a:lnTo>
                  <a:lnTo>
                    <a:pt x="1072" y="630"/>
                  </a:lnTo>
                  <a:lnTo>
                    <a:pt x="1070" y="654"/>
                  </a:lnTo>
                  <a:lnTo>
                    <a:pt x="1063" y="684"/>
                  </a:lnTo>
                  <a:lnTo>
                    <a:pt x="1048" y="759"/>
                  </a:lnTo>
                  <a:lnTo>
                    <a:pt x="1018" y="880"/>
                  </a:lnTo>
                  <a:lnTo>
                    <a:pt x="1018" y="880"/>
                  </a:lnTo>
                  <a:lnTo>
                    <a:pt x="1013" y="897"/>
                  </a:lnTo>
                  <a:lnTo>
                    <a:pt x="1003" y="919"/>
                  </a:lnTo>
                  <a:lnTo>
                    <a:pt x="979" y="970"/>
                  </a:lnTo>
                  <a:lnTo>
                    <a:pt x="954" y="1025"/>
                  </a:lnTo>
                  <a:lnTo>
                    <a:pt x="940" y="1054"/>
                  </a:lnTo>
                  <a:lnTo>
                    <a:pt x="930" y="1083"/>
                  </a:lnTo>
                  <a:lnTo>
                    <a:pt x="930" y="1083"/>
                  </a:lnTo>
                  <a:lnTo>
                    <a:pt x="922" y="1107"/>
                  </a:lnTo>
                  <a:lnTo>
                    <a:pt x="917" y="1123"/>
                  </a:lnTo>
                  <a:lnTo>
                    <a:pt x="915" y="1137"/>
                  </a:lnTo>
                  <a:lnTo>
                    <a:pt x="915" y="1149"/>
                  </a:lnTo>
                  <a:lnTo>
                    <a:pt x="918" y="1184"/>
                  </a:lnTo>
                  <a:lnTo>
                    <a:pt x="920" y="1213"/>
                  </a:lnTo>
                  <a:lnTo>
                    <a:pt x="923" y="1252"/>
                  </a:lnTo>
                  <a:lnTo>
                    <a:pt x="923" y="1252"/>
                  </a:lnTo>
                  <a:lnTo>
                    <a:pt x="927" y="1291"/>
                  </a:lnTo>
                  <a:lnTo>
                    <a:pt x="929" y="1318"/>
                  </a:lnTo>
                  <a:lnTo>
                    <a:pt x="932" y="1336"/>
                  </a:lnTo>
                  <a:lnTo>
                    <a:pt x="935" y="1350"/>
                  </a:lnTo>
                  <a:lnTo>
                    <a:pt x="940" y="1367"/>
                  </a:lnTo>
                  <a:lnTo>
                    <a:pt x="942" y="1375"/>
                  </a:lnTo>
                  <a:lnTo>
                    <a:pt x="944" y="1387"/>
                  </a:lnTo>
                  <a:lnTo>
                    <a:pt x="944" y="1387"/>
                  </a:lnTo>
                  <a:lnTo>
                    <a:pt x="944" y="1400"/>
                  </a:lnTo>
                  <a:lnTo>
                    <a:pt x="942" y="1412"/>
                  </a:lnTo>
                  <a:lnTo>
                    <a:pt x="939" y="1422"/>
                  </a:lnTo>
                  <a:lnTo>
                    <a:pt x="934" y="1431"/>
                  </a:lnTo>
                  <a:lnTo>
                    <a:pt x="922" y="1446"/>
                  </a:lnTo>
                  <a:lnTo>
                    <a:pt x="910" y="1461"/>
                  </a:lnTo>
                  <a:lnTo>
                    <a:pt x="910" y="1461"/>
                  </a:lnTo>
                  <a:lnTo>
                    <a:pt x="907" y="1463"/>
                  </a:lnTo>
                  <a:lnTo>
                    <a:pt x="905" y="1463"/>
                  </a:lnTo>
                  <a:lnTo>
                    <a:pt x="902" y="1461"/>
                  </a:lnTo>
                  <a:lnTo>
                    <a:pt x="900" y="1456"/>
                  </a:lnTo>
                  <a:lnTo>
                    <a:pt x="895" y="1439"/>
                  </a:lnTo>
                  <a:lnTo>
                    <a:pt x="891" y="1417"/>
                  </a:lnTo>
                  <a:lnTo>
                    <a:pt x="886" y="1365"/>
                  </a:lnTo>
                  <a:lnTo>
                    <a:pt x="883" y="1313"/>
                  </a:lnTo>
                  <a:lnTo>
                    <a:pt x="883" y="1313"/>
                  </a:lnTo>
                  <a:close/>
                  <a:moveTo>
                    <a:pt x="863" y="1171"/>
                  </a:moveTo>
                  <a:lnTo>
                    <a:pt x="863" y="1171"/>
                  </a:lnTo>
                  <a:lnTo>
                    <a:pt x="863" y="1174"/>
                  </a:lnTo>
                  <a:lnTo>
                    <a:pt x="864" y="1184"/>
                  </a:lnTo>
                  <a:lnTo>
                    <a:pt x="864" y="1184"/>
                  </a:lnTo>
                  <a:lnTo>
                    <a:pt x="864" y="1174"/>
                  </a:lnTo>
                  <a:lnTo>
                    <a:pt x="863" y="1171"/>
                  </a:lnTo>
                  <a:lnTo>
                    <a:pt x="863" y="1171"/>
                  </a:lnTo>
                  <a:close/>
                  <a:moveTo>
                    <a:pt x="1031" y="569"/>
                  </a:moveTo>
                  <a:lnTo>
                    <a:pt x="1031" y="569"/>
                  </a:lnTo>
                  <a:lnTo>
                    <a:pt x="1031" y="571"/>
                  </a:lnTo>
                  <a:lnTo>
                    <a:pt x="1031" y="571"/>
                  </a:lnTo>
                  <a:lnTo>
                    <a:pt x="1031" y="569"/>
                  </a:lnTo>
                  <a:lnTo>
                    <a:pt x="1031" y="569"/>
                  </a:lnTo>
                  <a:close/>
                  <a:moveTo>
                    <a:pt x="1045" y="664"/>
                  </a:moveTo>
                  <a:lnTo>
                    <a:pt x="1045" y="664"/>
                  </a:lnTo>
                  <a:lnTo>
                    <a:pt x="1048" y="647"/>
                  </a:lnTo>
                  <a:lnTo>
                    <a:pt x="1048" y="630"/>
                  </a:lnTo>
                  <a:lnTo>
                    <a:pt x="1047" y="615"/>
                  </a:lnTo>
                  <a:lnTo>
                    <a:pt x="1043" y="601"/>
                  </a:lnTo>
                  <a:lnTo>
                    <a:pt x="1036" y="581"/>
                  </a:lnTo>
                  <a:lnTo>
                    <a:pt x="1031" y="571"/>
                  </a:lnTo>
                  <a:lnTo>
                    <a:pt x="1031" y="571"/>
                  </a:lnTo>
                  <a:lnTo>
                    <a:pt x="1021" y="623"/>
                  </a:lnTo>
                  <a:lnTo>
                    <a:pt x="1004" y="711"/>
                  </a:lnTo>
                  <a:lnTo>
                    <a:pt x="1004" y="711"/>
                  </a:lnTo>
                  <a:lnTo>
                    <a:pt x="991" y="767"/>
                  </a:lnTo>
                  <a:lnTo>
                    <a:pt x="972" y="833"/>
                  </a:lnTo>
                  <a:lnTo>
                    <a:pt x="954" y="889"/>
                  </a:lnTo>
                  <a:lnTo>
                    <a:pt x="944" y="921"/>
                  </a:lnTo>
                  <a:lnTo>
                    <a:pt x="944" y="921"/>
                  </a:lnTo>
                  <a:lnTo>
                    <a:pt x="898" y="1025"/>
                  </a:lnTo>
                  <a:lnTo>
                    <a:pt x="856" y="1117"/>
                  </a:lnTo>
                  <a:lnTo>
                    <a:pt x="856" y="1117"/>
                  </a:lnTo>
                  <a:lnTo>
                    <a:pt x="903" y="1037"/>
                  </a:lnTo>
                  <a:lnTo>
                    <a:pt x="939" y="978"/>
                  </a:lnTo>
                  <a:lnTo>
                    <a:pt x="954" y="955"/>
                  </a:lnTo>
                  <a:lnTo>
                    <a:pt x="964" y="941"/>
                  </a:lnTo>
                  <a:lnTo>
                    <a:pt x="964" y="941"/>
                  </a:lnTo>
                  <a:lnTo>
                    <a:pt x="967" y="934"/>
                  </a:lnTo>
                  <a:lnTo>
                    <a:pt x="972" y="924"/>
                  </a:lnTo>
                  <a:lnTo>
                    <a:pt x="982" y="895"/>
                  </a:lnTo>
                  <a:lnTo>
                    <a:pt x="994" y="858"/>
                  </a:lnTo>
                  <a:lnTo>
                    <a:pt x="1008" y="814"/>
                  </a:lnTo>
                  <a:lnTo>
                    <a:pt x="1030" y="726"/>
                  </a:lnTo>
                  <a:lnTo>
                    <a:pt x="1045" y="664"/>
                  </a:lnTo>
                  <a:lnTo>
                    <a:pt x="1045" y="664"/>
                  </a:lnTo>
                  <a:close/>
                  <a:moveTo>
                    <a:pt x="1085" y="394"/>
                  </a:moveTo>
                  <a:lnTo>
                    <a:pt x="1085" y="394"/>
                  </a:lnTo>
                  <a:lnTo>
                    <a:pt x="1080" y="395"/>
                  </a:lnTo>
                  <a:lnTo>
                    <a:pt x="1067" y="404"/>
                  </a:lnTo>
                  <a:lnTo>
                    <a:pt x="1057" y="409"/>
                  </a:lnTo>
                  <a:lnTo>
                    <a:pt x="1048" y="416"/>
                  </a:lnTo>
                  <a:lnTo>
                    <a:pt x="1040" y="424"/>
                  </a:lnTo>
                  <a:lnTo>
                    <a:pt x="1031" y="434"/>
                  </a:lnTo>
                  <a:lnTo>
                    <a:pt x="1031" y="434"/>
                  </a:lnTo>
                  <a:lnTo>
                    <a:pt x="1014" y="461"/>
                  </a:lnTo>
                  <a:lnTo>
                    <a:pt x="996" y="493"/>
                  </a:lnTo>
                  <a:lnTo>
                    <a:pt x="981" y="524"/>
                  </a:lnTo>
                  <a:lnTo>
                    <a:pt x="974" y="537"/>
                  </a:lnTo>
                  <a:lnTo>
                    <a:pt x="971" y="549"/>
                  </a:lnTo>
                  <a:lnTo>
                    <a:pt x="971" y="549"/>
                  </a:lnTo>
                  <a:lnTo>
                    <a:pt x="966" y="576"/>
                  </a:lnTo>
                  <a:lnTo>
                    <a:pt x="959" y="617"/>
                  </a:lnTo>
                  <a:lnTo>
                    <a:pt x="950" y="667"/>
                  </a:lnTo>
                  <a:lnTo>
                    <a:pt x="937" y="725"/>
                  </a:lnTo>
                  <a:lnTo>
                    <a:pt x="937" y="725"/>
                  </a:lnTo>
                  <a:lnTo>
                    <a:pt x="929" y="754"/>
                  </a:lnTo>
                  <a:lnTo>
                    <a:pt x="918" y="777"/>
                  </a:lnTo>
                  <a:lnTo>
                    <a:pt x="907" y="799"/>
                  </a:lnTo>
                  <a:lnTo>
                    <a:pt x="893" y="819"/>
                  </a:lnTo>
                  <a:lnTo>
                    <a:pt x="878" y="838"/>
                  </a:lnTo>
                  <a:lnTo>
                    <a:pt x="864" y="855"/>
                  </a:lnTo>
                  <a:lnTo>
                    <a:pt x="836" y="887"/>
                  </a:lnTo>
                  <a:lnTo>
                    <a:pt x="836" y="887"/>
                  </a:lnTo>
                  <a:lnTo>
                    <a:pt x="824" y="902"/>
                  </a:lnTo>
                  <a:lnTo>
                    <a:pt x="812" y="916"/>
                  </a:lnTo>
                  <a:lnTo>
                    <a:pt x="804" y="931"/>
                  </a:lnTo>
                  <a:lnTo>
                    <a:pt x="797" y="944"/>
                  </a:lnTo>
                  <a:lnTo>
                    <a:pt x="784" y="973"/>
                  </a:lnTo>
                  <a:lnTo>
                    <a:pt x="768" y="1009"/>
                  </a:lnTo>
                  <a:lnTo>
                    <a:pt x="768" y="1009"/>
                  </a:lnTo>
                  <a:lnTo>
                    <a:pt x="750" y="1046"/>
                  </a:lnTo>
                  <a:lnTo>
                    <a:pt x="730" y="1078"/>
                  </a:lnTo>
                  <a:lnTo>
                    <a:pt x="709" y="1107"/>
                  </a:lnTo>
                  <a:lnTo>
                    <a:pt x="687" y="1130"/>
                  </a:lnTo>
                  <a:lnTo>
                    <a:pt x="687" y="1130"/>
                  </a:lnTo>
                  <a:lnTo>
                    <a:pt x="667" y="1152"/>
                  </a:lnTo>
                  <a:lnTo>
                    <a:pt x="650" y="1174"/>
                  </a:lnTo>
                  <a:lnTo>
                    <a:pt x="620" y="1218"/>
                  </a:lnTo>
                  <a:lnTo>
                    <a:pt x="620" y="1218"/>
                  </a:lnTo>
                  <a:lnTo>
                    <a:pt x="613" y="1228"/>
                  </a:lnTo>
                  <a:lnTo>
                    <a:pt x="605" y="1235"/>
                  </a:lnTo>
                  <a:lnTo>
                    <a:pt x="598" y="1240"/>
                  </a:lnTo>
                  <a:lnTo>
                    <a:pt x="593" y="1243"/>
                  </a:lnTo>
                  <a:lnTo>
                    <a:pt x="583" y="1245"/>
                  </a:lnTo>
                  <a:lnTo>
                    <a:pt x="580" y="1245"/>
                  </a:lnTo>
                  <a:lnTo>
                    <a:pt x="580" y="1245"/>
                  </a:lnTo>
                  <a:lnTo>
                    <a:pt x="588" y="1247"/>
                  </a:lnTo>
                  <a:lnTo>
                    <a:pt x="610" y="1252"/>
                  </a:lnTo>
                  <a:lnTo>
                    <a:pt x="635" y="1254"/>
                  </a:lnTo>
                  <a:lnTo>
                    <a:pt x="645" y="1254"/>
                  </a:lnTo>
                  <a:lnTo>
                    <a:pt x="654" y="1252"/>
                  </a:lnTo>
                  <a:lnTo>
                    <a:pt x="654" y="1252"/>
                  </a:lnTo>
                  <a:lnTo>
                    <a:pt x="659" y="1247"/>
                  </a:lnTo>
                  <a:lnTo>
                    <a:pt x="664" y="1242"/>
                  </a:lnTo>
                  <a:lnTo>
                    <a:pt x="667" y="1233"/>
                  </a:lnTo>
                  <a:lnTo>
                    <a:pt x="669" y="1223"/>
                  </a:lnTo>
                  <a:lnTo>
                    <a:pt x="674" y="1206"/>
                  </a:lnTo>
                  <a:lnTo>
                    <a:pt x="677" y="1198"/>
                  </a:lnTo>
                  <a:lnTo>
                    <a:pt x="681" y="1191"/>
                  </a:lnTo>
                  <a:lnTo>
                    <a:pt x="681" y="1191"/>
                  </a:lnTo>
                  <a:lnTo>
                    <a:pt x="691" y="1181"/>
                  </a:lnTo>
                  <a:lnTo>
                    <a:pt x="703" y="1171"/>
                  </a:lnTo>
                  <a:lnTo>
                    <a:pt x="714" y="1164"/>
                  </a:lnTo>
                  <a:lnTo>
                    <a:pt x="728" y="1157"/>
                  </a:lnTo>
                  <a:lnTo>
                    <a:pt x="728" y="1157"/>
                  </a:lnTo>
                  <a:lnTo>
                    <a:pt x="735" y="1154"/>
                  </a:lnTo>
                  <a:lnTo>
                    <a:pt x="743" y="1147"/>
                  </a:lnTo>
                  <a:lnTo>
                    <a:pt x="758" y="1130"/>
                  </a:lnTo>
                  <a:lnTo>
                    <a:pt x="773" y="1108"/>
                  </a:lnTo>
                  <a:lnTo>
                    <a:pt x="789" y="1083"/>
                  </a:lnTo>
                  <a:lnTo>
                    <a:pt x="789" y="1083"/>
                  </a:lnTo>
                  <a:lnTo>
                    <a:pt x="795" y="1069"/>
                  </a:lnTo>
                  <a:lnTo>
                    <a:pt x="800" y="1056"/>
                  </a:lnTo>
                  <a:lnTo>
                    <a:pt x="811" y="1027"/>
                  </a:lnTo>
                  <a:lnTo>
                    <a:pt x="822" y="1000"/>
                  </a:lnTo>
                  <a:lnTo>
                    <a:pt x="829" y="987"/>
                  </a:lnTo>
                  <a:lnTo>
                    <a:pt x="836" y="975"/>
                  </a:lnTo>
                  <a:lnTo>
                    <a:pt x="836" y="975"/>
                  </a:lnTo>
                  <a:lnTo>
                    <a:pt x="863" y="936"/>
                  </a:lnTo>
                  <a:lnTo>
                    <a:pt x="902" y="875"/>
                  </a:lnTo>
                  <a:lnTo>
                    <a:pt x="940" y="806"/>
                  </a:lnTo>
                  <a:lnTo>
                    <a:pt x="957" y="774"/>
                  </a:lnTo>
                  <a:lnTo>
                    <a:pt x="971" y="745"/>
                  </a:lnTo>
                  <a:lnTo>
                    <a:pt x="971" y="745"/>
                  </a:lnTo>
                  <a:lnTo>
                    <a:pt x="979" y="723"/>
                  </a:lnTo>
                  <a:lnTo>
                    <a:pt x="984" y="705"/>
                  </a:lnTo>
                  <a:lnTo>
                    <a:pt x="988" y="691"/>
                  </a:lnTo>
                  <a:lnTo>
                    <a:pt x="989" y="681"/>
                  </a:lnTo>
                  <a:lnTo>
                    <a:pt x="988" y="657"/>
                  </a:lnTo>
                  <a:lnTo>
                    <a:pt x="989" y="642"/>
                  </a:lnTo>
                  <a:lnTo>
                    <a:pt x="991" y="623"/>
                  </a:lnTo>
                  <a:lnTo>
                    <a:pt x="991" y="623"/>
                  </a:lnTo>
                  <a:lnTo>
                    <a:pt x="996" y="585"/>
                  </a:lnTo>
                  <a:lnTo>
                    <a:pt x="1003" y="549"/>
                  </a:lnTo>
                  <a:lnTo>
                    <a:pt x="1006" y="532"/>
                  </a:lnTo>
                  <a:lnTo>
                    <a:pt x="1013" y="515"/>
                  </a:lnTo>
                  <a:lnTo>
                    <a:pt x="1021" y="497"/>
                  </a:lnTo>
                  <a:lnTo>
                    <a:pt x="1031" y="475"/>
                  </a:lnTo>
                  <a:lnTo>
                    <a:pt x="1031" y="475"/>
                  </a:lnTo>
                  <a:lnTo>
                    <a:pt x="1053" y="436"/>
                  </a:lnTo>
                  <a:lnTo>
                    <a:pt x="1070" y="411"/>
                  </a:lnTo>
                  <a:lnTo>
                    <a:pt x="1082" y="397"/>
                  </a:lnTo>
                  <a:lnTo>
                    <a:pt x="1085" y="394"/>
                  </a:lnTo>
                  <a:lnTo>
                    <a:pt x="1085" y="394"/>
                  </a:lnTo>
                  <a:close/>
                  <a:moveTo>
                    <a:pt x="1031" y="387"/>
                  </a:moveTo>
                  <a:lnTo>
                    <a:pt x="1031" y="387"/>
                  </a:lnTo>
                  <a:lnTo>
                    <a:pt x="950" y="522"/>
                  </a:lnTo>
                  <a:lnTo>
                    <a:pt x="950" y="522"/>
                  </a:lnTo>
                  <a:lnTo>
                    <a:pt x="932" y="553"/>
                  </a:lnTo>
                  <a:lnTo>
                    <a:pt x="920" y="574"/>
                  </a:lnTo>
                  <a:lnTo>
                    <a:pt x="912" y="596"/>
                  </a:lnTo>
                  <a:lnTo>
                    <a:pt x="903" y="623"/>
                  </a:lnTo>
                  <a:lnTo>
                    <a:pt x="903" y="623"/>
                  </a:lnTo>
                  <a:lnTo>
                    <a:pt x="897" y="652"/>
                  </a:lnTo>
                  <a:lnTo>
                    <a:pt x="890" y="681"/>
                  </a:lnTo>
                  <a:lnTo>
                    <a:pt x="881" y="706"/>
                  </a:lnTo>
                  <a:lnTo>
                    <a:pt x="876" y="720"/>
                  </a:lnTo>
                  <a:lnTo>
                    <a:pt x="870" y="732"/>
                  </a:lnTo>
                  <a:lnTo>
                    <a:pt x="870" y="732"/>
                  </a:lnTo>
                  <a:lnTo>
                    <a:pt x="854" y="752"/>
                  </a:lnTo>
                  <a:lnTo>
                    <a:pt x="843" y="765"/>
                  </a:lnTo>
                  <a:lnTo>
                    <a:pt x="829" y="782"/>
                  </a:lnTo>
                  <a:lnTo>
                    <a:pt x="822" y="792"/>
                  </a:lnTo>
                  <a:lnTo>
                    <a:pt x="816" y="806"/>
                  </a:lnTo>
                  <a:lnTo>
                    <a:pt x="816" y="806"/>
                  </a:lnTo>
                  <a:lnTo>
                    <a:pt x="792" y="851"/>
                  </a:lnTo>
                  <a:lnTo>
                    <a:pt x="775" y="887"/>
                  </a:lnTo>
                  <a:lnTo>
                    <a:pt x="775" y="887"/>
                  </a:lnTo>
                  <a:lnTo>
                    <a:pt x="763" y="911"/>
                  </a:lnTo>
                  <a:lnTo>
                    <a:pt x="748" y="941"/>
                  </a:lnTo>
                  <a:lnTo>
                    <a:pt x="730" y="971"/>
                  </a:lnTo>
                  <a:lnTo>
                    <a:pt x="714" y="995"/>
                  </a:lnTo>
                  <a:lnTo>
                    <a:pt x="714" y="995"/>
                  </a:lnTo>
                  <a:lnTo>
                    <a:pt x="704" y="1012"/>
                  </a:lnTo>
                  <a:lnTo>
                    <a:pt x="698" y="1024"/>
                  </a:lnTo>
                  <a:lnTo>
                    <a:pt x="694" y="1036"/>
                  </a:lnTo>
                  <a:lnTo>
                    <a:pt x="694" y="1036"/>
                  </a:lnTo>
                  <a:lnTo>
                    <a:pt x="725" y="990"/>
                  </a:lnTo>
                  <a:lnTo>
                    <a:pt x="753" y="949"/>
                  </a:lnTo>
                  <a:lnTo>
                    <a:pt x="782" y="907"/>
                  </a:lnTo>
                  <a:lnTo>
                    <a:pt x="782" y="907"/>
                  </a:lnTo>
                  <a:lnTo>
                    <a:pt x="807" y="870"/>
                  </a:lnTo>
                  <a:lnTo>
                    <a:pt x="831" y="836"/>
                  </a:lnTo>
                  <a:lnTo>
                    <a:pt x="851" y="806"/>
                  </a:lnTo>
                  <a:lnTo>
                    <a:pt x="870" y="779"/>
                  </a:lnTo>
                  <a:lnTo>
                    <a:pt x="870" y="779"/>
                  </a:lnTo>
                  <a:lnTo>
                    <a:pt x="880" y="762"/>
                  </a:lnTo>
                  <a:lnTo>
                    <a:pt x="890" y="740"/>
                  </a:lnTo>
                  <a:lnTo>
                    <a:pt x="900" y="713"/>
                  </a:lnTo>
                  <a:lnTo>
                    <a:pt x="910" y="686"/>
                  </a:lnTo>
                  <a:lnTo>
                    <a:pt x="923" y="637"/>
                  </a:lnTo>
                  <a:lnTo>
                    <a:pt x="930" y="610"/>
                  </a:lnTo>
                  <a:lnTo>
                    <a:pt x="930" y="610"/>
                  </a:lnTo>
                  <a:lnTo>
                    <a:pt x="935" y="596"/>
                  </a:lnTo>
                  <a:lnTo>
                    <a:pt x="945" y="569"/>
                  </a:lnTo>
                  <a:lnTo>
                    <a:pt x="981" y="493"/>
                  </a:lnTo>
                  <a:lnTo>
                    <a:pt x="1031" y="387"/>
                  </a:lnTo>
                  <a:lnTo>
                    <a:pt x="1031" y="387"/>
                  </a:lnTo>
                  <a:close/>
                  <a:moveTo>
                    <a:pt x="876" y="590"/>
                  </a:moveTo>
                  <a:lnTo>
                    <a:pt x="876" y="590"/>
                  </a:lnTo>
                  <a:lnTo>
                    <a:pt x="875" y="595"/>
                  </a:lnTo>
                  <a:lnTo>
                    <a:pt x="870" y="608"/>
                  </a:lnTo>
                  <a:lnTo>
                    <a:pt x="859" y="632"/>
                  </a:lnTo>
                  <a:lnTo>
                    <a:pt x="843" y="664"/>
                  </a:lnTo>
                  <a:lnTo>
                    <a:pt x="843" y="664"/>
                  </a:lnTo>
                  <a:lnTo>
                    <a:pt x="832" y="683"/>
                  </a:lnTo>
                  <a:lnTo>
                    <a:pt x="824" y="699"/>
                  </a:lnTo>
                  <a:lnTo>
                    <a:pt x="811" y="733"/>
                  </a:lnTo>
                  <a:lnTo>
                    <a:pt x="800" y="765"/>
                  </a:lnTo>
                  <a:lnTo>
                    <a:pt x="789" y="792"/>
                  </a:lnTo>
                  <a:lnTo>
                    <a:pt x="789" y="792"/>
                  </a:lnTo>
                  <a:lnTo>
                    <a:pt x="780" y="808"/>
                  </a:lnTo>
                  <a:lnTo>
                    <a:pt x="767" y="828"/>
                  </a:lnTo>
                  <a:lnTo>
                    <a:pt x="733" y="872"/>
                  </a:lnTo>
                  <a:lnTo>
                    <a:pt x="703" y="911"/>
                  </a:lnTo>
                  <a:lnTo>
                    <a:pt x="687" y="928"/>
                  </a:lnTo>
                  <a:lnTo>
                    <a:pt x="687" y="928"/>
                  </a:lnTo>
                  <a:lnTo>
                    <a:pt x="679" y="941"/>
                  </a:lnTo>
                  <a:lnTo>
                    <a:pt x="666" y="968"/>
                  </a:lnTo>
                  <a:lnTo>
                    <a:pt x="647" y="1009"/>
                  </a:lnTo>
                  <a:lnTo>
                    <a:pt x="647" y="1009"/>
                  </a:lnTo>
                  <a:lnTo>
                    <a:pt x="721" y="921"/>
                  </a:lnTo>
                  <a:lnTo>
                    <a:pt x="721" y="921"/>
                  </a:lnTo>
                  <a:lnTo>
                    <a:pt x="735" y="904"/>
                  </a:lnTo>
                  <a:lnTo>
                    <a:pt x="750" y="884"/>
                  </a:lnTo>
                  <a:lnTo>
                    <a:pt x="782" y="835"/>
                  </a:lnTo>
                  <a:lnTo>
                    <a:pt x="809" y="791"/>
                  </a:lnTo>
                  <a:lnTo>
                    <a:pt x="819" y="775"/>
                  </a:lnTo>
                  <a:lnTo>
                    <a:pt x="822" y="765"/>
                  </a:lnTo>
                  <a:lnTo>
                    <a:pt x="822" y="765"/>
                  </a:lnTo>
                  <a:lnTo>
                    <a:pt x="827" y="752"/>
                  </a:lnTo>
                  <a:lnTo>
                    <a:pt x="834" y="737"/>
                  </a:lnTo>
                  <a:lnTo>
                    <a:pt x="849" y="698"/>
                  </a:lnTo>
                  <a:lnTo>
                    <a:pt x="849" y="698"/>
                  </a:lnTo>
                  <a:lnTo>
                    <a:pt x="858" y="669"/>
                  </a:lnTo>
                  <a:lnTo>
                    <a:pt x="866" y="634"/>
                  </a:lnTo>
                  <a:lnTo>
                    <a:pt x="876" y="590"/>
                  </a:lnTo>
                  <a:lnTo>
                    <a:pt x="876" y="590"/>
                  </a:lnTo>
                  <a:close/>
                  <a:moveTo>
                    <a:pt x="863" y="529"/>
                  </a:moveTo>
                  <a:lnTo>
                    <a:pt x="863" y="529"/>
                  </a:lnTo>
                  <a:lnTo>
                    <a:pt x="851" y="541"/>
                  </a:lnTo>
                  <a:lnTo>
                    <a:pt x="824" y="571"/>
                  </a:lnTo>
                  <a:lnTo>
                    <a:pt x="790" y="610"/>
                  </a:lnTo>
                  <a:lnTo>
                    <a:pt x="775" y="630"/>
                  </a:lnTo>
                  <a:lnTo>
                    <a:pt x="762" y="650"/>
                  </a:lnTo>
                  <a:lnTo>
                    <a:pt x="762" y="650"/>
                  </a:lnTo>
                  <a:lnTo>
                    <a:pt x="757" y="661"/>
                  </a:lnTo>
                  <a:lnTo>
                    <a:pt x="752" y="674"/>
                  </a:lnTo>
                  <a:lnTo>
                    <a:pt x="743" y="703"/>
                  </a:lnTo>
                  <a:lnTo>
                    <a:pt x="736" y="735"/>
                  </a:lnTo>
                  <a:lnTo>
                    <a:pt x="731" y="767"/>
                  </a:lnTo>
                  <a:lnTo>
                    <a:pt x="728" y="797"/>
                  </a:lnTo>
                  <a:lnTo>
                    <a:pt x="728" y="823"/>
                  </a:lnTo>
                  <a:lnTo>
                    <a:pt x="728" y="840"/>
                  </a:lnTo>
                  <a:lnTo>
                    <a:pt x="728" y="846"/>
                  </a:lnTo>
                  <a:lnTo>
                    <a:pt x="728" y="846"/>
                  </a:lnTo>
                  <a:lnTo>
                    <a:pt x="730" y="843"/>
                  </a:lnTo>
                  <a:lnTo>
                    <a:pt x="733" y="831"/>
                  </a:lnTo>
                  <a:lnTo>
                    <a:pt x="741" y="794"/>
                  </a:lnTo>
                  <a:lnTo>
                    <a:pt x="752" y="750"/>
                  </a:lnTo>
                  <a:lnTo>
                    <a:pt x="757" y="732"/>
                  </a:lnTo>
                  <a:lnTo>
                    <a:pt x="762" y="718"/>
                  </a:lnTo>
                  <a:lnTo>
                    <a:pt x="762" y="718"/>
                  </a:lnTo>
                  <a:lnTo>
                    <a:pt x="787" y="664"/>
                  </a:lnTo>
                  <a:lnTo>
                    <a:pt x="804" y="634"/>
                  </a:lnTo>
                  <a:lnTo>
                    <a:pt x="822" y="603"/>
                  </a:lnTo>
                  <a:lnTo>
                    <a:pt x="822" y="603"/>
                  </a:lnTo>
                  <a:lnTo>
                    <a:pt x="841" y="574"/>
                  </a:lnTo>
                  <a:lnTo>
                    <a:pt x="853" y="551"/>
                  </a:lnTo>
                  <a:lnTo>
                    <a:pt x="863" y="529"/>
                  </a:lnTo>
                  <a:lnTo>
                    <a:pt x="863" y="529"/>
                  </a:lnTo>
                  <a:close/>
                  <a:moveTo>
                    <a:pt x="613" y="1313"/>
                  </a:moveTo>
                  <a:lnTo>
                    <a:pt x="613" y="1313"/>
                  </a:lnTo>
                  <a:lnTo>
                    <a:pt x="605" y="1318"/>
                  </a:lnTo>
                  <a:lnTo>
                    <a:pt x="596" y="1321"/>
                  </a:lnTo>
                  <a:lnTo>
                    <a:pt x="586" y="1324"/>
                  </a:lnTo>
                  <a:lnTo>
                    <a:pt x="580" y="1326"/>
                  </a:lnTo>
                  <a:lnTo>
                    <a:pt x="575" y="1333"/>
                  </a:lnTo>
                  <a:lnTo>
                    <a:pt x="568" y="1340"/>
                  </a:lnTo>
                  <a:lnTo>
                    <a:pt x="559" y="1353"/>
                  </a:lnTo>
                  <a:lnTo>
                    <a:pt x="559" y="1353"/>
                  </a:lnTo>
                  <a:lnTo>
                    <a:pt x="546" y="1377"/>
                  </a:lnTo>
                  <a:lnTo>
                    <a:pt x="543" y="1385"/>
                  </a:lnTo>
                  <a:lnTo>
                    <a:pt x="541" y="1392"/>
                  </a:lnTo>
                  <a:lnTo>
                    <a:pt x="541" y="1395"/>
                  </a:lnTo>
                  <a:lnTo>
                    <a:pt x="543" y="1399"/>
                  </a:lnTo>
                  <a:lnTo>
                    <a:pt x="546" y="1400"/>
                  </a:lnTo>
                  <a:lnTo>
                    <a:pt x="546" y="1400"/>
                  </a:lnTo>
                  <a:lnTo>
                    <a:pt x="553" y="1400"/>
                  </a:lnTo>
                  <a:lnTo>
                    <a:pt x="563" y="1400"/>
                  </a:lnTo>
                  <a:lnTo>
                    <a:pt x="566" y="1402"/>
                  </a:lnTo>
                  <a:lnTo>
                    <a:pt x="570" y="1404"/>
                  </a:lnTo>
                  <a:lnTo>
                    <a:pt x="573" y="1409"/>
                  </a:lnTo>
                  <a:lnTo>
                    <a:pt x="573" y="1414"/>
                  </a:lnTo>
                  <a:lnTo>
                    <a:pt x="573" y="1414"/>
                  </a:lnTo>
                  <a:lnTo>
                    <a:pt x="571" y="1449"/>
                  </a:lnTo>
                  <a:lnTo>
                    <a:pt x="573" y="1495"/>
                  </a:lnTo>
                  <a:lnTo>
                    <a:pt x="573" y="1495"/>
                  </a:lnTo>
                  <a:lnTo>
                    <a:pt x="573" y="1515"/>
                  </a:lnTo>
                  <a:lnTo>
                    <a:pt x="571" y="1520"/>
                  </a:lnTo>
                  <a:lnTo>
                    <a:pt x="571" y="1525"/>
                  </a:lnTo>
                  <a:lnTo>
                    <a:pt x="568" y="1525"/>
                  </a:lnTo>
                  <a:lnTo>
                    <a:pt x="566" y="1525"/>
                  </a:lnTo>
                  <a:lnTo>
                    <a:pt x="559" y="1515"/>
                  </a:lnTo>
                  <a:lnTo>
                    <a:pt x="559" y="1515"/>
                  </a:lnTo>
                  <a:lnTo>
                    <a:pt x="532" y="1471"/>
                  </a:lnTo>
                  <a:lnTo>
                    <a:pt x="519" y="1448"/>
                  </a:lnTo>
                  <a:lnTo>
                    <a:pt x="512" y="1434"/>
                  </a:lnTo>
                  <a:lnTo>
                    <a:pt x="512" y="1434"/>
                  </a:lnTo>
                  <a:lnTo>
                    <a:pt x="512" y="1428"/>
                  </a:lnTo>
                  <a:lnTo>
                    <a:pt x="511" y="1421"/>
                  </a:lnTo>
                  <a:lnTo>
                    <a:pt x="507" y="1421"/>
                  </a:lnTo>
                  <a:lnTo>
                    <a:pt x="504" y="1421"/>
                  </a:lnTo>
                  <a:lnTo>
                    <a:pt x="499" y="1422"/>
                  </a:lnTo>
                  <a:lnTo>
                    <a:pt x="492" y="1428"/>
                  </a:lnTo>
                  <a:lnTo>
                    <a:pt x="492" y="1428"/>
                  </a:lnTo>
                  <a:lnTo>
                    <a:pt x="477" y="1441"/>
                  </a:lnTo>
                  <a:lnTo>
                    <a:pt x="465" y="1453"/>
                  </a:lnTo>
                  <a:lnTo>
                    <a:pt x="452" y="1468"/>
                  </a:lnTo>
                  <a:lnTo>
                    <a:pt x="452" y="1468"/>
                  </a:lnTo>
                  <a:lnTo>
                    <a:pt x="452" y="1468"/>
                  </a:lnTo>
                  <a:lnTo>
                    <a:pt x="455" y="1468"/>
                  </a:lnTo>
                  <a:lnTo>
                    <a:pt x="465" y="1466"/>
                  </a:lnTo>
                  <a:lnTo>
                    <a:pt x="472" y="1465"/>
                  </a:lnTo>
                  <a:lnTo>
                    <a:pt x="478" y="1466"/>
                  </a:lnTo>
                  <a:lnTo>
                    <a:pt x="485" y="1470"/>
                  </a:lnTo>
                  <a:lnTo>
                    <a:pt x="492" y="1475"/>
                  </a:lnTo>
                  <a:lnTo>
                    <a:pt x="492" y="1475"/>
                  </a:lnTo>
                  <a:lnTo>
                    <a:pt x="507" y="1498"/>
                  </a:lnTo>
                  <a:lnTo>
                    <a:pt x="527" y="1531"/>
                  </a:lnTo>
                  <a:lnTo>
                    <a:pt x="539" y="1549"/>
                  </a:lnTo>
                  <a:lnTo>
                    <a:pt x="551" y="1564"/>
                  </a:lnTo>
                  <a:lnTo>
                    <a:pt x="563" y="1576"/>
                  </a:lnTo>
                  <a:lnTo>
                    <a:pt x="568" y="1580"/>
                  </a:lnTo>
                  <a:lnTo>
                    <a:pt x="573" y="1583"/>
                  </a:lnTo>
                  <a:lnTo>
                    <a:pt x="573" y="1583"/>
                  </a:lnTo>
                  <a:lnTo>
                    <a:pt x="581" y="1586"/>
                  </a:lnTo>
                  <a:lnTo>
                    <a:pt x="590" y="1588"/>
                  </a:lnTo>
                  <a:lnTo>
                    <a:pt x="595" y="1588"/>
                  </a:lnTo>
                  <a:lnTo>
                    <a:pt x="598" y="1585"/>
                  </a:lnTo>
                  <a:lnTo>
                    <a:pt x="600" y="1581"/>
                  </a:lnTo>
                  <a:lnTo>
                    <a:pt x="602" y="1576"/>
                  </a:lnTo>
                  <a:lnTo>
                    <a:pt x="600" y="1563"/>
                  </a:lnTo>
                  <a:lnTo>
                    <a:pt x="600" y="1563"/>
                  </a:lnTo>
                  <a:lnTo>
                    <a:pt x="598" y="1556"/>
                  </a:lnTo>
                  <a:lnTo>
                    <a:pt x="596" y="1553"/>
                  </a:lnTo>
                  <a:lnTo>
                    <a:pt x="593" y="1551"/>
                  </a:lnTo>
                  <a:lnTo>
                    <a:pt x="593" y="1549"/>
                  </a:lnTo>
                  <a:lnTo>
                    <a:pt x="593" y="1546"/>
                  </a:lnTo>
                  <a:lnTo>
                    <a:pt x="600" y="1529"/>
                  </a:lnTo>
                  <a:lnTo>
                    <a:pt x="600" y="1529"/>
                  </a:lnTo>
                  <a:lnTo>
                    <a:pt x="623" y="1475"/>
                  </a:lnTo>
                  <a:lnTo>
                    <a:pt x="634" y="1448"/>
                  </a:lnTo>
                  <a:lnTo>
                    <a:pt x="640" y="1421"/>
                  </a:lnTo>
                  <a:lnTo>
                    <a:pt x="640" y="1421"/>
                  </a:lnTo>
                  <a:lnTo>
                    <a:pt x="642" y="1409"/>
                  </a:lnTo>
                  <a:lnTo>
                    <a:pt x="642" y="1397"/>
                  </a:lnTo>
                  <a:lnTo>
                    <a:pt x="642" y="1387"/>
                  </a:lnTo>
                  <a:lnTo>
                    <a:pt x="640" y="1380"/>
                  </a:lnTo>
                  <a:lnTo>
                    <a:pt x="637" y="1367"/>
                  </a:lnTo>
                  <a:lnTo>
                    <a:pt x="634" y="1360"/>
                  </a:lnTo>
                  <a:lnTo>
                    <a:pt x="634" y="1360"/>
                  </a:lnTo>
                  <a:lnTo>
                    <a:pt x="634" y="1348"/>
                  </a:lnTo>
                  <a:lnTo>
                    <a:pt x="634" y="1328"/>
                  </a:lnTo>
                  <a:lnTo>
                    <a:pt x="632" y="1318"/>
                  </a:lnTo>
                  <a:lnTo>
                    <a:pt x="627" y="1313"/>
                  </a:lnTo>
                  <a:lnTo>
                    <a:pt x="625" y="1311"/>
                  </a:lnTo>
                  <a:lnTo>
                    <a:pt x="622" y="1309"/>
                  </a:lnTo>
                  <a:lnTo>
                    <a:pt x="618" y="1311"/>
                  </a:lnTo>
                  <a:lnTo>
                    <a:pt x="613" y="1313"/>
                  </a:lnTo>
                  <a:lnTo>
                    <a:pt x="613" y="1313"/>
                  </a:lnTo>
                  <a:close/>
                  <a:moveTo>
                    <a:pt x="4605" y="806"/>
                  </a:moveTo>
                  <a:lnTo>
                    <a:pt x="4605" y="806"/>
                  </a:lnTo>
                  <a:lnTo>
                    <a:pt x="4578" y="826"/>
                  </a:lnTo>
                  <a:lnTo>
                    <a:pt x="4547" y="848"/>
                  </a:lnTo>
                  <a:lnTo>
                    <a:pt x="4510" y="873"/>
                  </a:lnTo>
                  <a:lnTo>
                    <a:pt x="4510" y="873"/>
                  </a:lnTo>
                  <a:lnTo>
                    <a:pt x="4477" y="895"/>
                  </a:lnTo>
                  <a:lnTo>
                    <a:pt x="4456" y="911"/>
                  </a:lnTo>
                  <a:lnTo>
                    <a:pt x="4443" y="922"/>
                  </a:lnTo>
                  <a:lnTo>
                    <a:pt x="4436" y="934"/>
                  </a:lnTo>
                  <a:lnTo>
                    <a:pt x="4436" y="934"/>
                  </a:lnTo>
                  <a:lnTo>
                    <a:pt x="4424" y="960"/>
                  </a:lnTo>
                  <a:lnTo>
                    <a:pt x="4414" y="982"/>
                  </a:lnTo>
                  <a:lnTo>
                    <a:pt x="4403" y="1015"/>
                  </a:lnTo>
                  <a:lnTo>
                    <a:pt x="4403" y="1015"/>
                  </a:lnTo>
                  <a:lnTo>
                    <a:pt x="4382" y="1076"/>
                  </a:lnTo>
                  <a:lnTo>
                    <a:pt x="4374" y="1100"/>
                  </a:lnTo>
                  <a:lnTo>
                    <a:pt x="4362" y="1123"/>
                  </a:lnTo>
                  <a:lnTo>
                    <a:pt x="4362" y="1123"/>
                  </a:lnTo>
                  <a:lnTo>
                    <a:pt x="4355" y="1140"/>
                  </a:lnTo>
                  <a:lnTo>
                    <a:pt x="4349" y="1164"/>
                  </a:lnTo>
                  <a:lnTo>
                    <a:pt x="4342" y="1191"/>
                  </a:lnTo>
                  <a:lnTo>
                    <a:pt x="4338" y="1220"/>
                  </a:lnTo>
                  <a:lnTo>
                    <a:pt x="4330" y="1275"/>
                  </a:lnTo>
                  <a:lnTo>
                    <a:pt x="4328" y="1313"/>
                  </a:lnTo>
                  <a:lnTo>
                    <a:pt x="4328" y="1313"/>
                  </a:lnTo>
                  <a:lnTo>
                    <a:pt x="4330" y="1340"/>
                  </a:lnTo>
                  <a:lnTo>
                    <a:pt x="4335" y="1368"/>
                  </a:lnTo>
                  <a:lnTo>
                    <a:pt x="4338" y="1390"/>
                  </a:lnTo>
                  <a:lnTo>
                    <a:pt x="4340" y="1395"/>
                  </a:lnTo>
                  <a:lnTo>
                    <a:pt x="4342" y="1395"/>
                  </a:lnTo>
                  <a:lnTo>
                    <a:pt x="4342" y="1394"/>
                  </a:lnTo>
                  <a:lnTo>
                    <a:pt x="4342" y="1394"/>
                  </a:lnTo>
                  <a:lnTo>
                    <a:pt x="4345" y="1368"/>
                  </a:lnTo>
                  <a:lnTo>
                    <a:pt x="4349" y="1346"/>
                  </a:lnTo>
                  <a:lnTo>
                    <a:pt x="4354" y="1321"/>
                  </a:lnTo>
                  <a:lnTo>
                    <a:pt x="4362" y="1292"/>
                  </a:lnTo>
                  <a:lnTo>
                    <a:pt x="4374" y="1264"/>
                  </a:lnTo>
                  <a:lnTo>
                    <a:pt x="4382" y="1250"/>
                  </a:lnTo>
                  <a:lnTo>
                    <a:pt x="4389" y="1237"/>
                  </a:lnTo>
                  <a:lnTo>
                    <a:pt x="4399" y="1223"/>
                  </a:lnTo>
                  <a:lnTo>
                    <a:pt x="4409" y="1211"/>
                  </a:lnTo>
                  <a:lnTo>
                    <a:pt x="4409" y="1211"/>
                  </a:lnTo>
                  <a:lnTo>
                    <a:pt x="4455" y="1164"/>
                  </a:lnTo>
                  <a:lnTo>
                    <a:pt x="4500" y="1118"/>
                  </a:lnTo>
                  <a:lnTo>
                    <a:pt x="4539" y="1080"/>
                  </a:lnTo>
                  <a:lnTo>
                    <a:pt x="4554" y="1063"/>
                  </a:lnTo>
                  <a:lnTo>
                    <a:pt x="4564" y="1049"/>
                  </a:lnTo>
                  <a:lnTo>
                    <a:pt x="4564" y="1049"/>
                  </a:lnTo>
                  <a:lnTo>
                    <a:pt x="4598" y="997"/>
                  </a:lnTo>
                  <a:lnTo>
                    <a:pt x="4625" y="955"/>
                  </a:lnTo>
                  <a:lnTo>
                    <a:pt x="4625" y="955"/>
                  </a:lnTo>
                  <a:lnTo>
                    <a:pt x="4633" y="938"/>
                  </a:lnTo>
                  <a:lnTo>
                    <a:pt x="4642" y="919"/>
                  </a:lnTo>
                  <a:lnTo>
                    <a:pt x="4645" y="902"/>
                  </a:lnTo>
                  <a:lnTo>
                    <a:pt x="4647" y="897"/>
                  </a:lnTo>
                  <a:lnTo>
                    <a:pt x="4645" y="894"/>
                  </a:lnTo>
                  <a:lnTo>
                    <a:pt x="4645" y="894"/>
                  </a:lnTo>
                  <a:lnTo>
                    <a:pt x="4630" y="880"/>
                  </a:lnTo>
                  <a:lnTo>
                    <a:pt x="4623" y="872"/>
                  </a:lnTo>
                  <a:lnTo>
                    <a:pt x="4620" y="865"/>
                  </a:lnTo>
                  <a:lnTo>
                    <a:pt x="4618" y="860"/>
                  </a:lnTo>
                  <a:lnTo>
                    <a:pt x="4618" y="860"/>
                  </a:lnTo>
                  <a:lnTo>
                    <a:pt x="4615" y="845"/>
                  </a:lnTo>
                  <a:lnTo>
                    <a:pt x="4612" y="828"/>
                  </a:lnTo>
                  <a:lnTo>
                    <a:pt x="4605" y="806"/>
                  </a:lnTo>
                  <a:lnTo>
                    <a:pt x="4605" y="806"/>
                  </a:lnTo>
                  <a:close/>
                  <a:moveTo>
                    <a:pt x="4227" y="705"/>
                  </a:moveTo>
                  <a:lnTo>
                    <a:pt x="4227" y="705"/>
                  </a:lnTo>
                  <a:lnTo>
                    <a:pt x="4226" y="708"/>
                  </a:lnTo>
                  <a:lnTo>
                    <a:pt x="4227" y="705"/>
                  </a:lnTo>
                  <a:close/>
                  <a:moveTo>
                    <a:pt x="4214" y="928"/>
                  </a:moveTo>
                  <a:lnTo>
                    <a:pt x="4214" y="928"/>
                  </a:lnTo>
                  <a:lnTo>
                    <a:pt x="4214" y="870"/>
                  </a:lnTo>
                  <a:lnTo>
                    <a:pt x="4217" y="803"/>
                  </a:lnTo>
                  <a:lnTo>
                    <a:pt x="4222" y="742"/>
                  </a:lnTo>
                  <a:lnTo>
                    <a:pt x="4226" y="708"/>
                  </a:lnTo>
                  <a:lnTo>
                    <a:pt x="4226" y="708"/>
                  </a:lnTo>
                  <a:lnTo>
                    <a:pt x="4207" y="757"/>
                  </a:lnTo>
                  <a:lnTo>
                    <a:pt x="4193" y="791"/>
                  </a:lnTo>
                  <a:lnTo>
                    <a:pt x="4180" y="819"/>
                  </a:lnTo>
                  <a:lnTo>
                    <a:pt x="4180" y="819"/>
                  </a:lnTo>
                  <a:lnTo>
                    <a:pt x="4173" y="833"/>
                  </a:lnTo>
                  <a:lnTo>
                    <a:pt x="4170" y="845"/>
                  </a:lnTo>
                  <a:lnTo>
                    <a:pt x="4167" y="858"/>
                  </a:lnTo>
                  <a:lnTo>
                    <a:pt x="4163" y="872"/>
                  </a:lnTo>
                  <a:lnTo>
                    <a:pt x="4163" y="887"/>
                  </a:lnTo>
                  <a:lnTo>
                    <a:pt x="4163" y="902"/>
                  </a:lnTo>
                  <a:lnTo>
                    <a:pt x="4167" y="934"/>
                  </a:lnTo>
                  <a:lnTo>
                    <a:pt x="4167" y="934"/>
                  </a:lnTo>
                  <a:lnTo>
                    <a:pt x="4173" y="963"/>
                  </a:lnTo>
                  <a:lnTo>
                    <a:pt x="4178" y="988"/>
                  </a:lnTo>
                  <a:lnTo>
                    <a:pt x="4180" y="1000"/>
                  </a:lnTo>
                  <a:lnTo>
                    <a:pt x="4180" y="1014"/>
                  </a:lnTo>
                  <a:lnTo>
                    <a:pt x="4178" y="1031"/>
                  </a:lnTo>
                  <a:lnTo>
                    <a:pt x="4173" y="1049"/>
                  </a:lnTo>
                  <a:lnTo>
                    <a:pt x="4173" y="1049"/>
                  </a:lnTo>
                  <a:lnTo>
                    <a:pt x="4148" y="1139"/>
                  </a:lnTo>
                  <a:lnTo>
                    <a:pt x="4134" y="1181"/>
                  </a:lnTo>
                  <a:lnTo>
                    <a:pt x="4126" y="1201"/>
                  </a:lnTo>
                  <a:lnTo>
                    <a:pt x="4119" y="1218"/>
                  </a:lnTo>
                  <a:lnTo>
                    <a:pt x="4119" y="1218"/>
                  </a:lnTo>
                  <a:lnTo>
                    <a:pt x="4106" y="1247"/>
                  </a:lnTo>
                  <a:lnTo>
                    <a:pt x="4099" y="1260"/>
                  </a:lnTo>
                  <a:lnTo>
                    <a:pt x="4094" y="1274"/>
                  </a:lnTo>
                  <a:lnTo>
                    <a:pt x="4089" y="1291"/>
                  </a:lnTo>
                  <a:lnTo>
                    <a:pt x="4084" y="1311"/>
                  </a:lnTo>
                  <a:lnTo>
                    <a:pt x="4081" y="1336"/>
                  </a:lnTo>
                  <a:lnTo>
                    <a:pt x="4079" y="1367"/>
                  </a:lnTo>
                  <a:lnTo>
                    <a:pt x="4079" y="1367"/>
                  </a:lnTo>
                  <a:lnTo>
                    <a:pt x="4079" y="1402"/>
                  </a:lnTo>
                  <a:lnTo>
                    <a:pt x="4079" y="1439"/>
                  </a:lnTo>
                  <a:lnTo>
                    <a:pt x="4084" y="1510"/>
                  </a:lnTo>
                  <a:lnTo>
                    <a:pt x="4089" y="1563"/>
                  </a:lnTo>
                  <a:lnTo>
                    <a:pt x="4092" y="1583"/>
                  </a:lnTo>
                  <a:lnTo>
                    <a:pt x="4092" y="1583"/>
                  </a:lnTo>
                  <a:lnTo>
                    <a:pt x="4101" y="1556"/>
                  </a:lnTo>
                  <a:lnTo>
                    <a:pt x="4113" y="1509"/>
                  </a:lnTo>
                  <a:lnTo>
                    <a:pt x="4113" y="1509"/>
                  </a:lnTo>
                  <a:lnTo>
                    <a:pt x="4146" y="1353"/>
                  </a:lnTo>
                  <a:lnTo>
                    <a:pt x="4146" y="1353"/>
                  </a:lnTo>
                  <a:lnTo>
                    <a:pt x="4155" y="1321"/>
                  </a:lnTo>
                  <a:lnTo>
                    <a:pt x="4163" y="1294"/>
                  </a:lnTo>
                  <a:lnTo>
                    <a:pt x="4182" y="1245"/>
                  </a:lnTo>
                  <a:lnTo>
                    <a:pt x="4190" y="1223"/>
                  </a:lnTo>
                  <a:lnTo>
                    <a:pt x="4200" y="1199"/>
                  </a:lnTo>
                  <a:lnTo>
                    <a:pt x="4207" y="1172"/>
                  </a:lnTo>
                  <a:lnTo>
                    <a:pt x="4214" y="1144"/>
                  </a:lnTo>
                  <a:lnTo>
                    <a:pt x="4214" y="1144"/>
                  </a:lnTo>
                  <a:lnTo>
                    <a:pt x="4219" y="1113"/>
                  </a:lnTo>
                  <a:lnTo>
                    <a:pt x="4220" y="1085"/>
                  </a:lnTo>
                  <a:lnTo>
                    <a:pt x="4220" y="1058"/>
                  </a:lnTo>
                  <a:lnTo>
                    <a:pt x="4220" y="1031"/>
                  </a:lnTo>
                  <a:lnTo>
                    <a:pt x="4217" y="978"/>
                  </a:lnTo>
                  <a:lnTo>
                    <a:pt x="4214" y="928"/>
                  </a:lnTo>
                  <a:lnTo>
                    <a:pt x="4214" y="928"/>
                  </a:lnTo>
                  <a:close/>
                  <a:moveTo>
                    <a:pt x="4679" y="272"/>
                  </a:moveTo>
                  <a:lnTo>
                    <a:pt x="4679" y="272"/>
                  </a:lnTo>
                  <a:lnTo>
                    <a:pt x="4671" y="274"/>
                  </a:lnTo>
                  <a:lnTo>
                    <a:pt x="4647" y="282"/>
                  </a:lnTo>
                  <a:lnTo>
                    <a:pt x="4600" y="303"/>
                  </a:lnTo>
                  <a:lnTo>
                    <a:pt x="4517" y="340"/>
                  </a:lnTo>
                  <a:lnTo>
                    <a:pt x="4517" y="340"/>
                  </a:lnTo>
                  <a:lnTo>
                    <a:pt x="4472" y="360"/>
                  </a:lnTo>
                  <a:lnTo>
                    <a:pt x="4438" y="375"/>
                  </a:lnTo>
                  <a:lnTo>
                    <a:pt x="4396" y="392"/>
                  </a:lnTo>
                  <a:lnTo>
                    <a:pt x="4384" y="397"/>
                  </a:lnTo>
                  <a:lnTo>
                    <a:pt x="4377" y="402"/>
                  </a:lnTo>
                  <a:lnTo>
                    <a:pt x="4372" y="409"/>
                  </a:lnTo>
                  <a:lnTo>
                    <a:pt x="4369" y="421"/>
                  </a:lnTo>
                  <a:lnTo>
                    <a:pt x="4369" y="421"/>
                  </a:lnTo>
                  <a:lnTo>
                    <a:pt x="4359" y="451"/>
                  </a:lnTo>
                  <a:lnTo>
                    <a:pt x="4344" y="485"/>
                  </a:lnTo>
                  <a:lnTo>
                    <a:pt x="4332" y="514"/>
                  </a:lnTo>
                  <a:lnTo>
                    <a:pt x="4325" y="524"/>
                  </a:lnTo>
                  <a:lnTo>
                    <a:pt x="4322" y="529"/>
                  </a:lnTo>
                  <a:lnTo>
                    <a:pt x="4322" y="529"/>
                  </a:lnTo>
                  <a:lnTo>
                    <a:pt x="4320" y="529"/>
                  </a:lnTo>
                  <a:lnTo>
                    <a:pt x="4318" y="527"/>
                  </a:lnTo>
                  <a:lnTo>
                    <a:pt x="4315" y="519"/>
                  </a:lnTo>
                  <a:lnTo>
                    <a:pt x="4308" y="487"/>
                  </a:lnTo>
                  <a:lnTo>
                    <a:pt x="4301" y="441"/>
                  </a:lnTo>
                  <a:lnTo>
                    <a:pt x="4301" y="441"/>
                  </a:lnTo>
                  <a:lnTo>
                    <a:pt x="4296" y="444"/>
                  </a:lnTo>
                  <a:lnTo>
                    <a:pt x="4291" y="448"/>
                  </a:lnTo>
                  <a:lnTo>
                    <a:pt x="4285" y="453"/>
                  </a:lnTo>
                  <a:lnTo>
                    <a:pt x="4279" y="461"/>
                  </a:lnTo>
                  <a:lnTo>
                    <a:pt x="4274" y="470"/>
                  </a:lnTo>
                  <a:lnTo>
                    <a:pt x="4273" y="482"/>
                  </a:lnTo>
                  <a:lnTo>
                    <a:pt x="4274" y="495"/>
                  </a:lnTo>
                  <a:lnTo>
                    <a:pt x="4274" y="495"/>
                  </a:lnTo>
                  <a:lnTo>
                    <a:pt x="4281" y="520"/>
                  </a:lnTo>
                  <a:lnTo>
                    <a:pt x="4290" y="541"/>
                  </a:lnTo>
                  <a:lnTo>
                    <a:pt x="4293" y="553"/>
                  </a:lnTo>
                  <a:lnTo>
                    <a:pt x="4295" y="564"/>
                  </a:lnTo>
                  <a:lnTo>
                    <a:pt x="4295" y="580"/>
                  </a:lnTo>
                  <a:lnTo>
                    <a:pt x="4295" y="596"/>
                  </a:lnTo>
                  <a:lnTo>
                    <a:pt x="4295" y="596"/>
                  </a:lnTo>
                  <a:lnTo>
                    <a:pt x="4291" y="623"/>
                  </a:lnTo>
                  <a:lnTo>
                    <a:pt x="4288" y="637"/>
                  </a:lnTo>
                  <a:lnTo>
                    <a:pt x="4286" y="650"/>
                  </a:lnTo>
                  <a:lnTo>
                    <a:pt x="4281" y="684"/>
                  </a:lnTo>
                  <a:lnTo>
                    <a:pt x="4281" y="684"/>
                  </a:lnTo>
                  <a:lnTo>
                    <a:pt x="4276" y="752"/>
                  </a:lnTo>
                  <a:lnTo>
                    <a:pt x="4274" y="772"/>
                  </a:lnTo>
                  <a:lnTo>
                    <a:pt x="4335" y="556"/>
                  </a:lnTo>
                  <a:lnTo>
                    <a:pt x="4335" y="556"/>
                  </a:lnTo>
                  <a:lnTo>
                    <a:pt x="4340" y="556"/>
                  </a:lnTo>
                  <a:lnTo>
                    <a:pt x="4354" y="554"/>
                  </a:lnTo>
                  <a:lnTo>
                    <a:pt x="4362" y="551"/>
                  </a:lnTo>
                  <a:lnTo>
                    <a:pt x="4369" y="546"/>
                  </a:lnTo>
                  <a:lnTo>
                    <a:pt x="4377" y="539"/>
                  </a:lnTo>
                  <a:lnTo>
                    <a:pt x="4382" y="529"/>
                  </a:lnTo>
                  <a:lnTo>
                    <a:pt x="4382" y="529"/>
                  </a:lnTo>
                  <a:lnTo>
                    <a:pt x="4394" y="504"/>
                  </a:lnTo>
                  <a:lnTo>
                    <a:pt x="4408" y="476"/>
                  </a:lnTo>
                  <a:lnTo>
                    <a:pt x="4421" y="456"/>
                  </a:lnTo>
                  <a:lnTo>
                    <a:pt x="4426" y="451"/>
                  </a:lnTo>
                  <a:lnTo>
                    <a:pt x="4429" y="448"/>
                  </a:lnTo>
                  <a:lnTo>
                    <a:pt x="4429" y="448"/>
                  </a:lnTo>
                  <a:lnTo>
                    <a:pt x="4440" y="443"/>
                  </a:lnTo>
                  <a:lnTo>
                    <a:pt x="4456" y="434"/>
                  </a:lnTo>
                  <a:lnTo>
                    <a:pt x="4467" y="431"/>
                  </a:lnTo>
                  <a:lnTo>
                    <a:pt x="4477" y="428"/>
                  </a:lnTo>
                  <a:lnTo>
                    <a:pt x="4487" y="426"/>
                  </a:lnTo>
                  <a:lnTo>
                    <a:pt x="4497" y="428"/>
                  </a:lnTo>
                  <a:lnTo>
                    <a:pt x="4497" y="428"/>
                  </a:lnTo>
                  <a:lnTo>
                    <a:pt x="4507" y="429"/>
                  </a:lnTo>
                  <a:lnTo>
                    <a:pt x="4519" y="429"/>
                  </a:lnTo>
                  <a:lnTo>
                    <a:pt x="4541" y="426"/>
                  </a:lnTo>
                  <a:lnTo>
                    <a:pt x="4558" y="422"/>
                  </a:lnTo>
                  <a:lnTo>
                    <a:pt x="4564" y="421"/>
                  </a:lnTo>
                  <a:lnTo>
                    <a:pt x="4564" y="421"/>
                  </a:lnTo>
                  <a:lnTo>
                    <a:pt x="4532" y="407"/>
                  </a:lnTo>
                  <a:lnTo>
                    <a:pt x="4510" y="399"/>
                  </a:lnTo>
                  <a:lnTo>
                    <a:pt x="4505" y="395"/>
                  </a:lnTo>
                  <a:lnTo>
                    <a:pt x="4504" y="394"/>
                  </a:lnTo>
                  <a:lnTo>
                    <a:pt x="4504" y="394"/>
                  </a:lnTo>
                  <a:lnTo>
                    <a:pt x="4551" y="377"/>
                  </a:lnTo>
                  <a:lnTo>
                    <a:pt x="4585" y="365"/>
                  </a:lnTo>
                  <a:lnTo>
                    <a:pt x="4596" y="362"/>
                  </a:lnTo>
                  <a:lnTo>
                    <a:pt x="4605" y="360"/>
                  </a:lnTo>
                  <a:lnTo>
                    <a:pt x="4605" y="360"/>
                  </a:lnTo>
                  <a:lnTo>
                    <a:pt x="4640" y="353"/>
                  </a:lnTo>
                  <a:lnTo>
                    <a:pt x="4703" y="340"/>
                  </a:lnTo>
                  <a:lnTo>
                    <a:pt x="4780" y="319"/>
                  </a:lnTo>
                  <a:lnTo>
                    <a:pt x="4780" y="319"/>
                  </a:lnTo>
                  <a:lnTo>
                    <a:pt x="4750" y="321"/>
                  </a:lnTo>
                  <a:lnTo>
                    <a:pt x="4694" y="323"/>
                  </a:lnTo>
                  <a:lnTo>
                    <a:pt x="4618" y="326"/>
                  </a:lnTo>
                  <a:lnTo>
                    <a:pt x="4618" y="326"/>
                  </a:lnTo>
                  <a:lnTo>
                    <a:pt x="4650" y="299"/>
                  </a:lnTo>
                  <a:lnTo>
                    <a:pt x="4672" y="279"/>
                  </a:lnTo>
                  <a:lnTo>
                    <a:pt x="4679" y="272"/>
                  </a:lnTo>
                  <a:lnTo>
                    <a:pt x="4679" y="272"/>
                  </a:lnTo>
                  <a:close/>
                  <a:moveTo>
                    <a:pt x="4652" y="63"/>
                  </a:moveTo>
                  <a:lnTo>
                    <a:pt x="4652" y="63"/>
                  </a:lnTo>
                  <a:lnTo>
                    <a:pt x="4644" y="63"/>
                  </a:lnTo>
                  <a:lnTo>
                    <a:pt x="4625" y="66"/>
                  </a:lnTo>
                  <a:lnTo>
                    <a:pt x="4613" y="71"/>
                  </a:lnTo>
                  <a:lnTo>
                    <a:pt x="4598" y="76"/>
                  </a:lnTo>
                  <a:lnTo>
                    <a:pt x="4585" y="85"/>
                  </a:lnTo>
                  <a:lnTo>
                    <a:pt x="4571" y="96"/>
                  </a:lnTo>
                  <a:lnTo>
                    <a:pt x="4571" y="96"/>
                  </a:lnTo>
                  <a:lnTo>
                    <a:pt x="4546" y="118"/>
                  </a:lnTo>
                  <a:lnTo>
                    <a:pt x="4527" y="135"/>
                  </a:lnTo>
                  <a:lnTo>
                    <a:pt x="4519" y="142"/>
                  </a:lnTo>
                  <a:lnTo>
                    <a:pt x="4512" y="149"/>
                  </a:lnTo>
                  <a:lnTo>
                    <a:pt x="4507" y="156"/>
                  </a:lnTo>
                  <a:lnTo>
                    <a:pt x="4504" y="164"/>
                  </a:lnTo>
                  <a:lnTo>
                    <a:pt x="4504" y="164"/>
                  </a:lnTo>
                  <a:lnTo>
                    <a:pt x="4499" y="174"/>
                  </a:lnTo>
                  <a:lnTo>
                    <a:pt x="4494" y="184"/>
                  </a:lnTo>
                  <a:lnTo>
                    <a:pt x="4480" y="205"/>
                  </a:lnTo>
                  <a:lnTo>
                    <a:pt x="4475" y="213"/>
                  </a:lnTo>
                  <a:lnTo>
                    <a:pt x="4475" y="215"/>
                  </a:lnTo>
                  <a:lnTo>
                    <a:pt x="4477" y="216"/>
                  </a:lnTo>
                  <a:lnTo>
                    <a:pt x="4483" y="213"/>
                  </a:lnTo>
                  <a:lnTo>
                    <a:pt x="4497" y="205"/>
                  </a:lnTo>
                  <a:lnTo>
                    <a:pt x="4497" y="205"/>
                  </a:lnTo>
                  <a:lnTo>
                    <a:pt x="4544" y="176"/>
                  </a:lnTo>
                  <a:lnTo>
                    <a:pt x="4600" y="144"/>
                  </a:lnTo>
                  <a:lnTo>
                    <a:pt x="4655" y="117"/>
                  </a:lnTo>
                  <a:lnTo>
                    <a:pt x="4676" y="108"/>
                  </a:lnTo>
                  <a:lnTo>
                    <a:pt x="4692" y="103"/>
                  </a:lnTo>
                  <a:lnTo>
                    <a:pt x="4692" y="103"/>
                  </a:lnTo>
                  <a:lnTo>
                    <a:pt x="4731" y="96"/>
                  </a:lnTo>
                  <a:lnTo>
                    <a:pt x="4735" y="95"/>
                  </a:lnTo>
                  <a:lnTo>
                    <a:pt x="4736" y="93"/>
                  </a:lnTo>
                  <a:lnTo>
                    <a:pt x="4733" y="91"/>
                  </a:lnTo>
                  <a:lnTo>
                    <a:pt x="4726" y="90"/>
                  </a:lnTo>
                  <a:lnTo>
                    <a:pt x="4726" y="90"/>
                  </a:lnTo>
                  <a:lnTo>
                    <a:pt x="4704" y="83"/>
                  </a:lnTo>
                  <a:lnTo>
                    <a:pt x="4679" y="74"/>
                  </a:lnTo>
                  <a:lnTo>
                    <a:pt x="4652" y="63"/>
                  </a:lnTo>
                  <a:lnTo>
                    <a:pt x="4652" y="63"/>
                  </a:lnTo>
                  <a:close/>
                  <a:moveTo>
                    <a:pt x="4841" y="360"/>
                  </a:moveTo>
                  <a:lnTo>
                    <a:pt x="4841" y="360"/>
                  </a:lnTo>
                  <a:lnTo>
                    <a:pt x="4822" y="362"/>
                  </a:lnTo>
                  <a:lnTo>
                    <a:pt x="4777" y="368"/>
                  </a:lnTo>
                  <a:lnTo>
                    <a:pt x="4750" y="373"/>
                  </a:lnTo>
                  <a:lnTo>
                    <a:pt x="4724" y="380"/>
                  </a:lnTo>
                  <a:lnTo>
                    <a:pt x="4703" y="390"/>
                  </a:lnTo>
                  <a:lnTo>
                    <a:pt x="4694" y="395"/>
                  </a:lnTo>
                  <a:lnTo>
                    <a:pt x="4686" y="400"/>
                  </a:lnTo>
                  <a:lnTo>
                    <a:pt x="4686" y="400"/>
                  </a:lnTo>
                  <a:lnTo>
                    <a:pt x="4676" y="412"/>
                  </a:lnTo>
                  <a:lnTo>
                    <a:pt x="4669" y="422"/>
                  </a:lnTo>
                  <a:lnTo>
                    <a:pt x="4660" y="441"/>
                  </a:lnTo>
                  <a:lnTo>
                    <a:pt x="4654" y="448"/>
                  </a:lnTo>
                  <a:lnTo>
                    <a:pt x="4644" y="453"/>
                  </a:lnTo>
                  <a:lnTo>
                    <a:pt x="4628" y="458"/>
                  </a:lnTo>
                  <a:lnTo>
                    <a:pt x="4605" y="461"/>
                  </a:lnTo>
                  <a:lnTo>
                    <a:pt x="4605" y="461"/>
                  </a:lnTo>
                  <a:lnTo>
                    <a:pt x="4554" y="465"/>
                  </a:lnTo>
                  <a:lnTo>
                    <a:pt x="4514" y="466"/>
                  </a:lnTo>
                  <a:lnTo>
                    <a:pt x="4477" y="468"/>
                  </a:lnTo>
                  <a:lnTo>
                    <a:pt x="4477" y="468"/>
                  </a:lnTo>
                  <a:lnTo>
                    <a:pt x="4482" y="473"/>
                  </a:lnTo>
                  <a:lnTo>
                    <a:pt x="4488" y="478"/>
                  </a:lnTo>
                  <a:lnTo>
                    <a:pt x="4500" y="485"/>
                  </a:lnTo>
                  <a:lnTo>
                    <a:pt x="4514" y="490"/>
                  </a:lnTo>
                  <a:lnTo>
                    <a:pt x="4531" y="495"/>
                  </a:lnTo>
                  <a:lnTo>
                    <a:pt x="4553" y="497"/>
                  </a:lnTo>
                  <a:lnTo>
                    <a:pt x="4578" y="495"/>
                  </a:lnTo>
                  <a:lnTo>
                    <a:pt x="4578" y="495"/>
                  </a:lnTo>
                  <a:lnTo>
                    <a:pt x="4603" y="490"/>
                  </a:lnTo>
                  <a:lnTo>
                    <a:pt x="4627" y="482"/>
                  </a:lnTo>
                  <a:lnTo>
                    <a:pt x="4645" y="473"/>
                  </a:lnTo>
                  <a:lnTo>
                    <a:pt x="4662" y="463"/>
                  </a:lnTo>
                  <a:lnTo>
                    <a:pt x="4689" y="441"/>
                  </a:lnTo>
                  <a:lnTo>
                    <a:pt x="4701" y="433"/>
                  </a:lnTo>
                  <a:lnTo>
                    <a:pt x="4713" y="428"/>
                  </a:lnTo>
                  <a:lnTo>
                    <a:pt x="4713" y="428"/>
                  </a:lnTo>
                  <a:lnTo>
                    <a:pt x="4745" y="412"/>
                  </a:lnTo>
                  <a:lnTo>
                    <a:pt x="4787" y="389"/>
                  </a:lnTo>
                  <a:lnTo>
                    <a:pt x="4841" y="360"/>
                  </a:lnTo>
                  <a:lnTo>
                    <a:pt x="4841" y="360"/>
                  </a:lnTo>
                  <a:close/>
                  <a:moveTo>
                    <a:pt x="4976" y="569"/>
                  </a:moveTo>
                  <a:lnTo>
                    <a:pt x="4976" y="569"/>
                  </a:lnTo>
                  <a:lnTo>
                    <a:pt x="4939" y="595"/>
                  </a:lnTo>
                  <a:lnTo>
                    <a:pt x="4861" y="644"/>
                  </a:lnTo>
                  <a:lnTo>
                    <a:pt x="4861" y="644"/>
                  </a:lnTo>
                  <a:lnTo>
                    <a:pt x="4819" y="667"/>
                  </a:lnTo>
                  <a:lnTo>
                    <a:pt x="4773" y="689"/>
                  </a:lnTo>
                  <a:lnTo>
                    <a:pt x="4726" y="711"/>
                  </a:lnTo>
                  <a:lnTo>
                    <a:pt x="4969" y="617"/>
                  </a:lnTo>
                  <a:lnTo>
                    <a:pt x="4969" y="617"/>
                  </a:lnTo>
                  <a:lnTo>
                    <a:pt x="4965" y="627"/>
                  </a:lnTo>
                  <a:lnTo>
                    <a:pt x="4960" y="639"/>
                  </a:lnTo>
                  <a:lnTo>
                    <a:pt x="4952" y="654"/>
                  </a:lnTo>
                  <a:lnTo>
                    <a:pt x="4944" y="671"/>
                  </a:lnTo>
                  <a:lnTo>
                    <a:pt x="4930" y="688"/>
                  </a:lnTo>
                  <a:lnTo>
                    <a:pt x="4913" y="703"/>
                  </a:lnTo>
                  <a:lnTo>
                    <a:pt x="4895" y="718"/>
                  </a:lnTo>
                  <a:lnTo>
                    <a:pt x="4895" y="718"/>
                  </a:lnTo>
                  <a:lnTo>
                    <a:pt x="4826" y="764"/>
                  </a:lnTo>
                  <a:lnTo>
                    <a:pt x="4800" y="782"/>
                  </a:lnTo>
                  <a:lnTo>
                    <a:pt x="4780" y="799"/>
                  </a:lnTo>
                  <a:lnTo>
                    <a:pt x="4780" y="799"/>
                  </a:lnTo>
                  <a:lnTo>
                    <a:pt x="4765" y="814"/>
                  </a:lnTo>
                  <a:lnTo>
                    <a:pt x="4760" y="821"/>
                  </a:lnTo>
                  <a:lnTo>
                    <a:pt x="4756" y="830"/>
                  </a:lnTo>
                  <a:lnTo>
                    <a:pt x="4751" y="848"/>
                  </a:lnTo>
                  <a:lnTo>
                    <a:pt x="4746" y="873"/>
                  </a:lnTo>
                  <a:lnTo>
                    <a:pt x="4746" y="873"/>
                  </a:lnTo>
                  <a:lnTo>
                    <a:pt x="4741" y="899"/>
                  </a:lnTo>
                  <a:lnTo>
                    <a:pt x="4738" y="911"/>
                  </a:lnTo>
                  <a:lnTo>
                    <a:pt x="4738" y="912"/>
                  </a:lnTo>
                  <a:lnTo>
                    <a:pt x="4740" y="911"/>
                  </a:lnTo>
                  <a:lnTo>
                    <a:pt x="4753" y="894"/>
                  </a:lnTo>
                  <a:lnTo>
                    <a:pt x="4753" y="894"/>
                  </a:lnTo>
                  <a:lnTo>
                    <a:pt x="4780" y="863"/>
                  </a:lnTo>
                  <a:lnTo>
                    <a:pt x="4814" y="830"/>
                  </a:lnTo>
                  <a:lnTo>
                    <a:pt x="4834" y="813"/>
                  </a:lnTo>
                  <a:lnTo>
                    <a:pt x="4854" y="797"/>
                  </a:lnTo>
                  <a:lnTo>
                    <a:pt x="4874" y="782"/>
                  </a:lnTo>
                  <a:lnTo>
                    <a:pt x="4895" y="772"/>
                  </a:lnTo>
                  <a:lnTo>
                    <a:pt x="4895" y="772"/>
                  </a:lnTo>
                  <a:lnTo>
                    <a:pt x="4913" y="762"/>
                  </a:lnTo>
                  <a:lnTo>
                    <a:pt x="4930" y="748"/>
                  </a:lnTo>
                  <a:lnTo>
                    <a:pt x="4945" y="733"/>
                  </a:lnTo>
                  <a:lnTo>
                    <a:pt x="4959" y="718"/>
                  </a:lnTo>
                  <a:lnTo>
                    <a:pt x="4976" y="694"/>
                  </a:lnTo>
                  <a:lnTo>
                    <a:pt x="4982" y="684"/>
                  </a:lnTo>
                  <a:lnTo>
                    <a:pt x="4982" y="684"/>
                  </a:lnTo>
                  <a:lnTo>
                    <a:pt x="5003" y="596"/>
                  </a:lnTo>
                  <a:lnTo>
                    <a:pt x="5016" y="531"/>
                  </a:lnTo>
                  <a:lnTo>
                    <a:pt x="5023" y="488"/>
                  </a:lnTo>
                  <a:lnTo>
                    <a:pt x="5023" y="488"/>
                  </a:lnTo>
                  <a:lnTo>
                    <a:pt x="5024" y="483"/>
                  </a:lnTo>
                  <a:lnTo>
                    <a:pt x="5028" y="476"/>
                  </a:lnTo>
                  <a:lnTo>
                    <a:pt x="5038" y="461"/>
                  </a:lnTo>
                  <a:lnTo>
                    <a:pt x="5051" y="444"/>
                  </a:lnTo>
                  <a:lnTo>
                    <a:pt x="5067" y="428"/>
                  </a:lnTo>
                  <a:lnTo>
                    <a:pt x="5097" y="399"/>
                  </a:lnTo>
                  <a:lnTo>
                    <a:pt x="5110" y="387"/>
                  </a:lnTo>
                  <a:lnTo>
                    <a:pt x="5050" y="400"/>
                  </a:lnTo>
                  <a:lnTo>
                    <a:pt x="5050" y="400"/>
                  </a:lnTo>
                  <a:lnTo>
                    <a:pt x="5053" y="394"/>
                  </a:lnTo>
                  <a:lnTo>
                    <a:pt x="5058" y="385"/>
                  </a:lnTo>
                  <a:lnTo>
                    <a:pt x="5063" y="375"/>
                  </a:lnTo>
                  <a:lnTo>
                    <a:pt x="5073" y="365"/>
                  </a:lnTo>
                  <a:lnTo>
                    <a:pt x="5085" y="357"/>
                  </a:lnTo>
                  <a:lnTo>
                    <a:pt x="5099" y="346"/>
                  </a:lnTo>
                  <a:lnTo>
                    <a:pt x="5117" y="340"/>
                  </a:lnTo>
                  <a:lnTo>
                    <a:pt x="5117" y="340"/>
                  </a:lnTo>
                  <a:lnTo>
                    <a:pt x="5154" y="326"/>
                  </a:lnTo>
                  <a:lnTo>
                    <a:pt x="5188" y="314"/>
                  </a:lnTo>
                  <a:lnTo>
                    <a:pt x="5218" y="299"/>
                  </a:lnTo>
                  <a:lnTo>
                    <a:pt x="5218" y="299"/>
                  </a:lnTo>
                  <a:lnTo>
                    <a:pt x="5196" y="303"/>
                  </a:lnTo>
                  <a:lnTo>
                    <a:pt x="5144" y="311"/>
                  </a:lnTo>
                  <a:lnTo>
                    <a:pt x="5116" y="318"/>
                  </a:lnTo>
                  <a:lnTo>
                    <a:pt x="5087" y="324"/>
                  </a:lnTo>
                  <a:lnTo>
                    <a:pt x="5065" y="331"/>
                  </a:lnTo>
                  <a:lnTo>
                    <a:pt x="5057" y="336"/>
                  </a:lnTo>
                  <a:lnTo>
                    <a:pt x="5050" y="340"/>
                  </a:lnTo>
                  <a:lnTo>
                    <a:pt x="5050" y="340"/>
                  </a:lnTo>
                  <a:lnTo>
                    <a:pt x="5031" y="357"/>
                  </a:lnTo>
                  <a:lnTo>
                    <a:pt x="5024" y="365"/>
                  </a:lnTo>
                  <a:lnTo>
                    <a:pt x="5018" y="372"/>
                  </a:lnTo>
                  <a:lnTo>
                    <a:pt x="5013" y="380"/>
                  </a:lnTo>
                  <a:lnTo>
                    <a:pt x="5009" y="389"/>
                  </a:lnTo>
                  <a:lnTo>
                    <a:pt x="5009" y="399"/>
                  </a:lnTo>
                  <a:lnTo>
                    <a:pt x="5009" y="407"/>
                  </a:lnTo>
                  <a:lnTo>
                    <a:pt x="5009" y="407"/>
                  </a:lnTo>
                  <a:lnTo>
                    <a:pt x="5014" y="422"/>
                  </a:lnTo>
                  <a:lnTo>
                    <a:pt x="5018" y="434"/>
                  </a:lnTo>
                  <a:lnTo>
                    <a:pt x="5018" y="441"/>
                  </a:lnTo>
                  <a:lnTo>
                    <a:pt x="5018" y="449"/>
                  </a:lnTo>
                  <a:lnTo>
                    <a:pt x="5014" y="458"/>
                  </a:lnTo>
                  <a:lnTo>
                    <a:pt x="5009" y="468"/>
                  </a:lnTo>
                  <a:lnTo>
                    <a:pt x="5009" y="468"/>
                  </a:lnTo>
                  <a:lnTo>
                    <a:pt x="5003" y="482"/>
                  </a:lnTo>
                  <a:lnTo>
                    <a:pt x="4996" y="497"/>
                  </a:lnTo>
                  <a:lnTo>
                    <a:pt x="4986" y="531"/>
                  </a:lnTo>
                  <a:lnTo>
                    <a:pt x="4976" y="569"/>
                  </a:lnTo>
                  <a:lnTo>
                    <a:pt x="4976" y="569"/>
                  </a:lnTo>
                  <a:close/>
                  <a:moveTo>
                    <a:pt x="4767" y="1063"/>
                  </a:moveTo>
                  <a:lnTo>
                    <a:pt x="4767" y="1063"/>
                  </a:lnTo>
                  <a:lnTo>
                    <a:pt x="4758" y="1066"/>
                  </a:lnTo>
                  <a:lnTo>
                    <a:pt x="4743" y="1078"/>
                  </a:lnTo>
                  <a:lnTo>
                    <a:pt x="4733" y="1086"/>
                  </a:lnTo>
                  <a:lnTo>
                    <a:pt x="4726" y="1095"/>
                  </a:lnTo>
                  <a:lnTo>
                    <a:pt x="4721" y="1105"/>
                  </a:lnTo>
                  <a:lnTo>
                    <a:pt x="4719" y="1112"/>
                  </a:lnTo>
                  <a:lnTo>
                    <a:pt x="4719" y="1117"/>
                  </a:lnTo>
                  <a:lnTo>
                    <a:pt x="4719" y="1117"/>
                  </a:lnTo>
                  <a:lnTo>
                    <a:pt x="4721" y="1129"/>
                  </a:lnTo>
                  <a:lnTo>
                    <a:pt x="4724" y="1137"/>
                  </a:lnTo>
                  <a:lnTo>
                    <a:pt x="4731" y="1156"/>
                  </a:lnTo>
                  <a:lnTo>
                    <a:pt x="4735" y="1162"/>
                  </a:lnTo>
                  <a:lnTo>
                    <a:pt x="4735" y="1171"/>
                  </a:lnTo>
                  <a:lnTo>
                    <a:pt x="4733" y="1181"/>
                  </a:lnTo>
                  <a:lnTo>
                    <a:pt x="4726" y="1191"/>
                  </a:lnTo>
                  <a:lnTo>
                    <a:pt x="4726" y="1191"/>
                  </a:lnTo>
                  <a:lnTo>
                    <a:pt x="4714" y="1205"/>
                  </a:lnTo>
                  <a:lnTo>
                    <a:pt x="4708" y="1211"/>
                  </a:lnTo>
                  <a:lnTo>
                    <a:pt x="4697" y="1218"/>
                  </a:lnTo>
                  <a:lnTo>
                    <a:pt x="4679" y="1238"/>
                  </a:lnTo>
                  <a:lnTo>
                    <a:pt x="4679" y="1238"/>
                  </a:lnTo>
                  <a:lnTo>
                    <a:pt x="4669" y="1250"/>
                  </a:lnTo>
                  <a:lnTo>
                    <a:pt x="4664" y="1259"/>
                  </a:lnTo>
                  <a:lnTo>
                    <a:pt x="4660" y="1269"/>
                  </a:lnTo>
                  <a:lnTo>
                    <a:pt x="4657" y="1272"/>
                  </a:lnTo>
                  <a:lnTo>
                    <a:pt x="4649" y="1277"/>
                  </a:lnTo>
                  <a:lnTo>
                    <a:pt x="4612" y="1299"/>
                  </a:lnTo>
                  <a:lnTo>
                    <a:pt x="4612" y="1299"/>
                  </a:lnTo>
                  <a:lnTo>
                    <a:pt x="4581" y="1314"/>
                  </a:lnTo>
                  <a:lnTo>
                    <a:pt x="4551" y="1326"/>
                  </a:lnTo>
                  <a:lnTo>
                    <a:pt x="4520" y="1338"/>
                  </a:lnTo>
                  <a:lnTo>
                    <a:pt x="4492" y="1348"/>
                  </a:lnTo>
                  <a:lnTo>
                    <a:pt x="4448" y="1362"/>
                  </a:lnTo>
                  <a:lnTo>
                    <a:pt x="4429" y="1367"/>
                  </a:lnTo>
                  <a:lnTo>
                    <a:pt x="4429" y="1367"/>
                  </a:lnTo>
                  <a:lnTo>
                    <a:pt x="4431" y="1368"/>
                  </a:lnTo>
                  <a:lnTo>
                    <a:pt x="4435" y="1370"/>
                  </a:lnTo>
                  <a:lnTo>
                    <a:pt x="4441" y="1373"/>
                  </a:lnTo>
                  <a:lnTo>
                    <a:pt x="4456" y="1373"/>
                  </a:lnTo>
                  <a:lnTo>
                    <a:pt x="4477" y="1373"/>
                  </a:lnTo>
                  <a:lnTo>
                    <a:pt x="4507" y="1370"/>
                  </a:lnTo>
                  <a:lnTo>
                    <a:pt x="4546" y="1362"/>
                  </a:lnTo>
                  <a:lnTo>
                    <a:pt x="4598" y="1346"/>
                  </a:lnTo>
                  <a:lnTo>
                    <a:pt x="4598" y="1346"/>
                  </a:lnTo>
                  <a:lnTo>
                    <a:pt x="4625" y="1338"/>
                  </a:lnTo>
                  <a:lnTo>
                    <a:pt x="4650" y="1328"/>
                  </a:lnTo>
                  <a:lnTo>
                    <a:pt x="4674" y="1318"/>
                  </a:lnTo>
                  <a:lnTo>
                    <a:pt x="4694" y="1306"/>
                  </a:lnTo>
                  <a:lnTo>
                    <a:pt x="4713" y="1296"/>
                  </a:lnTo>
                  <a:lnTo>
                    <a:pt x="4728" y="1286"/>
                  </a:lnTo>
                  <a:lnTo>
                    <a:pt x="4755" y="1264"/>
                  </a:lnTo>
                  <a:lnTo>
                    <a:pt x="4773" y="1247"/>
                  </a:lnTo>
                  <a:lnTo>
                    <a:pt x="4785" y="1232"/>
                  </a:lnTo>
                  <a:lnTo>
                    <a:pt x="4794" y="1218"/>
                  </a:lnTo>
                  <a:lnTo>
                    <a:pt x="4746" y="1218"/>
                  </a:lnTo>
                  <a:lnTo>
                    <a:pt x="4800" y="1171"/>
                  </a:lnTo>
                  <a:lnTo>
                    <a:pt x="4780" y="1144"/>
                  </a:lnTo>
                  <a:lnTo>
                    <a:pt x="4794" y="1110"/>
                  </a:lnTo>
                  <a:lnTo>
                    <a:pt x="4794" y="1110"/>
                  </a:lnTo>
                  <a:lnTo>
                    <a:pt x="4782" y="1103"/>
                  </a:lnTo>
                  <a:lnTo>
                    <a:pt x="4773" y="1098"/>
                  </a:lnTo>
                  <a:lnTo>
                    <a:pt x="4768" y="1096"/>
                  </a:lnTo>
                  <a:lnTo>
                    <a:pt x="4767" y="1096"/>
                  </a:lnTo>
                  <a:lnTo>
                    <a:pt x="4767" y="1096"/>
                  </a:lnTo>
                  <a:lnTo>
                    <a:pt x="4765" y="1096"/>
                  </a:lnTo>
                  <a:lnTo>
                    <a:pt x="4765" y="1091"/>
                  </a:lnTo>
                  <a:lnTo>
                    <a:pt x="4765" y="1080"/>
                  </a:lnTo>
                  <a:lnTo>
                    <a:pt x="4767" y="1063"/>
                  </a:lnTo>
                  <a:lnTo>
                    <a:pt x="4767" y="1063"/>
                  </a:lnTo>
                  <a:close/>
                  <a:moveTo>
                    <a:pt x="4773" y="1434"/>
                  </a:moveTo>
                  <a:lnTo>
                    <a:pt x="4773" y="1434"/>
                  </a:lnTo>
                  <a:lnTo>
                    <a:pt x="4765" y="1449"/>
                  </a:lnTo>
                  <a:lnTo>
                    <a:pt x="4741" y="1483"/>
                  </a:lnTo>
                  <a:lnTo>
                    <a:pt x="4728" y="1502"/>
                  </a:lnTo>
                  <a:lnTo>
                    <a:pt x="4711" y="1522"/>
                  </a:lnTo>
                  <a:lnTo>
                    <a:pt x="4696" y="1539"/>
                  </a:lnTo>
                  <a:lnTo>
                    <a:pt x="4679" y="1551"/>
                  </a:lnTo>
                  <a:lnTo>
                    <a:pt x="4679" y="1551"/>
                  </a:lnTo>
                  <a:lnTo>
                    <a:pt x="4659" y="1564"/>
                  </a:lnTo>
                  <a:lnTo>
                    <a:pt x="4637" y="1576"/>
                  </a:lnTo>
                  <a:lnTo>
                    <a:pt x="4615" y="1588"/>
                  </a:lnTo>
                  <a:lnTo>
                    <a:pt x="4593" y="1598"/>
                  </a:lnTo>
                  <a:lnTo>
                    <a:pt x="4549" y="1615"/>
                  </a:lnTo>
                  <a:lnTo>
                    <a:pt x="4509" y="1629"/>
                  </a:lnTo>
                  <a:lnTo>
                    <a:pt x="4472" y="1639"/>
                  </a:lnTo>
                  <a:lnTo>
                    <a:pt x="4443" y="1645"/>
                  </a:lnTo>
                  <a:lnTo>
                    <a:pt x="4416" y="1650"/>
                  </a:lnTo>
                  <a:lnTo>
                    <a:pt x="4416" y="1650"/>
                  </a:lnTo>
                  <a:lnTo>
                    <a:pt x="4416" y="1650"/>
                  </a:lnTo>
                  <a:lnTo>
                    <a:pt x="4418" y="1652"/>
                  </a:lnTo>
                  <a:lnTo>
                    <a:pt x="4421" y="1654"/>
                  </a:lnTo>
                  <a:lnTo>
                    <a:pt x="4429" y="1656"/>
                  </a:lnTo>
                  <a:lnTo>
                    <a:pt x="4443" y="1656"/>
                  </a:lnTo>
                  <a:lnTo>
                    <a:pt x="4465" y="1654"/>
                  </a:lnTo>
                  <a:lnTo>
                    <a:pt x="4495" y="1650"/>
                  </a:lnTo>
                  <a:lnTo>
                    <a:pt x="4537" y="1644"/>
                  </a:lnTo>
                  <a:lnTo>
                    <a:pt x="4537" y="1644"/>
                  </a:lnTo>
                  <a:lnTo>
                    <a:pt x="4561" y="1639"/>
                  </a:lnTo>
                  <a:lnTo>
                    <a:pt x="4583" y="1634"/>
                  </a:lnTo>
                  <a:lnTo>
                    <a:pt x="4622" y="1622"/>
                  </a:lnTo>
                  <a:lnTo>
                    <a:pt x="4655" y="1607"/>
                  </a:lnTo>
                  <a:lnTo>
                    <a:pt x="4684" y="1593"/>
                  </a:lnTo>
                  <a:lnTo>
                    <a:pt x="4706" y="1578"/>
                  </a:lnTo>
                  <a:lnTo>
                    <a:pt x="4723" y="1566"/>
                  </a:lnTo>
                  <a:lnTo>
                    <a:pt x="4735" y="1556"/>
                  </a:lnTo>
                  <a:lnTo>
                    <a:pt x="4740" y="1549"/>
                  </a:lnTo>
                  <a:lnTo>
                    <a:pt x="4740" y="1549"/>
                  </a:lnTo>
                  <a:lnTo>
                    <a:pt x="4748" y="1527"/>
                  </a:lnTo>
                  <a:lnTo>
                    <a:pt x="4760" y="1487"/>
                  </a:lnTo>
                  <a:lnTo>
                    <a:pt x="4773" y="1434"/>
                  </a:lnTo>
                  <a:lnTo>
                    <a:pt x="4773" y="1434"/>
                  </a:lnTo>
                  <a:close/>
                  <a:moveTo>
                    <a:pt x="4167" y="1921"/>
                  </a:moveTo>
                  <a:lnTo>
                    <a:pt x="4167" y="1921"/>
                  </a:lnTo>
                  <a:lnTo>
                    <a:pt x="4172" y="1924"/>
                  </a:lnTo>
                  <a:lnTo>
                    <a:pt x="4192" y="1929"/>
                  </a:lnTo>
                  <a:lnTo>
                    <a:pt x="4209" y="1934"/>
                  </a:lnTo>
                  <a:lnTo>
                    <a:pt x="4234" y="1939"/>
                  </a:lnTo>
                  <a:lnTo>
                    <a:pt x="4266" y="1943"/>
                  </a:lnTo>
                  <a:lnTo>
                    <a:pt x="4308" y="1948"/>
                  </a:lnTo>
                  <a:lnTo>
                    <a:pt x="4308" y="1948"/>
                  </a:lnTo>
                  <a:lnTo>
                    <a:pt x="4347" y="1953"/>
                  </a:lnTo>
                  <a:lnTo>
                    <a:pt x="4374" y="1958"/>
                  </a:lnTo>
                  <a:lnTo>
                    <a:pt x="4404" y="1966"/>
                  </a:lnTo>
                  <a:lnTo>
                    <a:pt x="4418" y="1968"/>
                  </a:lnTo>
                  <a:lnTo>
                    <a:pt x="4431" y="1965"/>
                  </a:lnTo>
                  <a:lnTo>
                    <a:pt x="4453" y="1956"/>
                  </a:lnTo>
                  <a:lnTo>
                    <a:pt x="4483" y="1941"/>
                  </a:lnTo>
                  <a:lnTo>
                    <a:pt x="4483" y="1941"/>
                  </a:lnTo>
                  <a:lnTo>
                    <a:pt x="4515" y="1924"/>
                  </a:lnTo>
                  <a:lnTo>
                    <a:pt x="4541" y="1909"/>
                  </a:lnTo>
                  <a:lnTo>
                    <a:pt x="4559" y="1895"/>
                  </a:lnTo>
                  <a:lnTo>
                    <a:pt x="4574" y="1884"/>
                  </a:lnTo>
                  <a:lnTo>
                    <a:pt x="4583" y="1872"/>
                  </a:lnTo>
                  <a:lnTo>
                    <a:pt x="4591" y="1862"/>
                  </a:lnTo>
                  <a:lnTo>
                    <a:pt x="4605" y="1840"/>
                  </a:lnTo>
                  <a:lnTo>
                    <a:pt x="4605" y="1840"/>
                  </a:lnTo>
                  <a:lnTo>
                    <a:pt x="4633" y="1794"/>
                  </a:lnTo>
                  <a:lnTo>
                    <a:pt x="4645" y="1772"/>
                  </a:lnTo>
                  <a:lnTo>
                    <a:pt x="4645" y="1772"/>
                  </a:lnTo>
                  <a:lnTo>
                    <a:pt x="4642" y="1769"/>
                  </a:lnTo>
                  <a:lnTo>
                    <a:pt x="4638" y="1767"/>
                  </a:lnTo>
                  <a:lnTo>
                    <a:pt x="4633" y="1765"/>
                  </a:lnTo>
                  <a:lnTo>
                    <a:pt x="4625" y="1765"/>
                  </a:lnTo>
                  <a:lnTo>
                    <a:pt x="4617" y="1769"/>
                  </a:lnTo>
                  <a:lnTo>
                    <a:pt x="4605" y="1775"/>
                  </a:lnTo>
                  <a:lnTo>
                    <a:pt x="4591" y="1786"/>
                  </a:lnTo>
                  <a:lnTo>
                    <a:pt x="4591" y="1786"/>
                  </a:lnTo>
                  <a:lnTo>
                    <a:pt x="4579" y="1797"/>
                  </a:lnTo>
                  <a:lnTo>
                    <a:pt x="4573" y="1804"/>
                  </a:lnTo>
                  <a:lnTo>
                    <a:pt x="4566" y="1814"/>
                  </a:lnTo>
                  <a:lnTo>
                    <a:pt x="4561" y="1819"/>
                  </a:lnTo>
                  <a:lnTo>
                    <a:pt x="4553" y="1824"/>
                  </a:lnTo>
                  <a:lnTo>
                    <a:pt x="4517" y="1846"/>
                  </a:lnTo>
                  <a:lnTo>
                    <a:pt x="4517" y="1846"/>
                  </a:lnTo>
                  <a:lnTo>
                    <a:pt x="4480" y="1867"/>
                  </a:lnTo>
                  <a:lnTo>
                    <a:pt x="4461" y="1875"/>
                  </a:lnTo>
                  <a:lnTo>
                    <a:pt x="4446" y="1884"/>
                  </a:lnTo>
                  <a:lnTo>
                    <a:pt x="4416" y="1900"/>
                  </a:lnTo>
                  <a:lnTo>
                    <a:pt x="4416" y="1900"/>
                  </a:lnTo>
                  <a:lnTo>
                    <a:pt x="4381" y="1921"/>
                  </a:lnTo>
                  <a:lnTo>
                    <a:pt x="4359" y="1933"/>
                  </a:lnTo>
                  <a:lnTo>
                    <a:pt x="4350" y="1934"/>
                  </a:lnTo>
                  <a:lnTo>
                    <a:pt x="4345" y="1936"/>
                  </a:lnTo>
                  <a:lnTo>
                    <a:pt x="4340" y="1936"/>
                  </a:lnTo>
                  <a:lnTo>
                    <a:pt x="4335" y="1934"/>
                  </a:lnTo>
                  <a:lnTo>
                    <a:pt x="4335" y="1934"/>
                  </a:lnTo>
                  <a:lnTo>
                    <a:pt x="4261" y="1907"/>
                  </a:lnTo>
                  <a:lnTo>
                    <a:pt x="4261" y="1907"/>
                  </a:lnTo>
                  <a:lnTo>
                    <a:pt x="4251" y="1907"/>
                  </a:lnTo>
                  <a:lnTo>
                    <a:pt x="4242" y="1906"/>
                  </a:lnTo>
                  <a:lnTo>
                    <a:pt x="4234" y="1907"/>
                  </a:lnTo>
                  <a:lnTo>
                    <a:pt x="4234" y="1907"/>
                  </a:lnTo>
                  <a:lnTo>
                    <a:pt x="4167" y="1921"/>
                  </a:lnTo>
                  <a:lnTo>
                    <a:pt x="4167" y="1921"/>
                  </a:lnTo>
                  <a:close/>
                  <a:moveTo>
                    <a:pt x="5016" y="2171"/>
                  </a:moveTo>
                  <a:lnTo>
                    <a:pt x="5016" y="2171"/>
                  </a:lnTo>
                  <a:lnTo>
                    <a:pt x="5009" y="2172"/>
                  </a:lnTo>
                  <a:lnTo>
                    <a:pt x="4989" y="2179"/>
                  </a:lnTo>
                  <a:lnTo>
                    <a:pt x="4979" y="2184"/>
                  </a:lnTo>
                  <a:lnTo>
                    <a:pt x="4965" y="2191"/>
                  </a:lnTo>
                  <a:lnTo>
                    <a:pt x="4954" y="2201"/>
                  </a:lnTo>
                  <a:lnTo>
                    <a:pt x="4942" y="2211"/>
                  </a:lnTo>
                  <a:lnTo>
                    <a:pt x="4942" y="2211"/>
                  </a:lnTo>
                  <a:lnTo>
                    <a:pt x="4918" y="2233"/>
                  </a:lnTo>
                  <a:lnTo>
                    <a:pt x="4895" y="2254"/>
                  </a:lnTo>
                  <a:lnTo>
                    <a:pt x="4873" y="2272"/>
                  </a:lnTo>
                  <a:lnTo>
                    <a:pt x="4863" y="2282"/>
                  </a:lnTo>
                  <a:lnTo>
                    <a:pt x="4854" y="2292"/>
                  </a:lnTo>
                  <a:lnTo>
                    <a:pt x="4854" y="2292"/>
                  </a:lnTo>
                  <a:lnTo>
                    <a:pt x="4836" y="2314"/>
                  </a:lnTo>
                  <a:lnTo>
                    <a:pt x="4817" y="2336"/>
                  </a:lnTo>
                  <a:lnTo>
                    <a:pt x="4794" y="2360"/>
                  </a:lnTo>
                  <a:lnTo>
                    <a:pt x="4794" y="2360"/>
                  </a:lnTo>
                  <a:lnTo>
                    <a:pt x="4802" y="2352"/>
                  </a:lnTo>
                  <a:lnTo>
                    <a:pt x="4826" y="2333"/>
                  </a:lnTo>
                  <a:lnTo>
                    <a:pt x="4856" y="2311"/>
                  </a:lnTo>
                  <a:lnTo>
                    <a:pt x="4871" y="2301"/>
                  </a:lnTo>
                  <a:lnTo>
                    <a:pt x="4888" y="2292"/>
                  </a:lnTo>
                  <a:lnTo>
                    <a:pt x="4888" y="2292"/>
                  </a:lnTo>
                  <a:lnTo>
                    <a:pt x="4935" y="2270"/>
                  </a:lnTo>
                  <a:lnTo>
                    <a:pt x="4947" y="2264"/>
                  </a:lnTo>
                  <a:lnTo>
                    <a:pt x="4955" y="2259"/>
                  </a:lnTo>
                  <a:lnTo>
                    <a:pt x="4955" y="2259"/>
                  </a:lnTo>
                  <a:lnTo>
                    <a:pt x="4960" y="2254"/>
                  </a:lnTo>
                  <a:lnTo>
                    <a:pt x="4969" y="2242"/>
                  </a:lnTo>
                  <a:lnTo>
                    <a:pt x="4989" y="2211"/>
                  </a:lnTo>
                  <a:lnTo>
                    <a:pt x="5016" y="2171"/>
                  </a:lnTo>
                  <a:lnTo>
                    <a:pt x="5016" y="2171"/>
                  </a:lnTo>
                  <a:close/>
                  <a:moveTo>
                    <a:pt x="0" y="2367"/>
                  </a:moveTo>
                  <a:lnTo>
                    <a:pt x="0" y="2367"/>
                  </a:lnTo>
                  <a:lnTo>
                    <a:pt x="10" y="2372"/>
                  </a:lnTo>
                  <a:lnTo>
                    <a:pt x="32" y="2387"/>
                  </a:lnTo>
                  <a:lnTo>
                    <a:pt x="44" y="2397"/>
                  </a:lnTo>
                  <a:lnTo>
                    <a:pt x="54" y="2407"/>
                  </a:lnTo>
                  <a:lnTo>
                    <a:pt x="62" y="2417"/>
                  </a:lnTo>
                  <a:lnTo>
                    <a:pt x="67" y="2428"/>
                  </a:lnTo>
                  <a:lnTo>
                    <a:pt x="67" y="2428"/>
                  </a:lnTo>
                  <a:lnTo>
                    <a:pt x="74" y="2449"/>
                  </a:lnTo>
                  <a:lnTo>
                    <a:pt x="82" y="2471"/>
                  </a:lnTo>
                  <a:lnTo>
                    <a:pt x="89" y="2482"/>
                  </a:lnTo>
                  <a:lnTo>
                    <a:pt x="94" y="2490"/>
                  </a:lnTo>
                  <a:lnTo>
                    <a:pt x="101" y="2497"/>
                  </a:lnTo>
                  <a:lnTo>
                    <a:pt x="108" y="2502"/>
                  </a:lnTo>
                  <a:lnTo>
                    <a:pt x="108" y="2502"/>
                  </a:lnTo>
                  <a:lnTo>
                    <a:pt x="116" y="2504"/>
                  </a:lnTo>
                  <a:lnTo>
                    <a:pt x="126" y="2504"/>
                  </a:lnTo>
                  <a:lnTo>
                    <a:pt x="136" y="2502"/>
                  </a:lnTo>
                  <a:lnTo>
                    <a:pt x="148" y="2498"/>
                  </a:lnTo>
                  <a:lnTo>
                    <a:pt x="167" y="2492"/>
                  </a:lnTo>
                  <a:lnTo>
                    <a:pt x="175" y="2488"/>
                  </a:lnTo>
                  <a:lnTo>
                    <a:pt x="175" y="2488"/>
                  </a:lnTo>
                  <a:lnTo>
                    <a:pt x="167" y="2487"/>
                  </a:lnTo>
                  <a:lnTo>
                    <a:pt x="148" y="2482"/>
                  </a:lnTo>
                  <a:lnTo>
                    <a:pt x="136" y="2477"/>
                  </a:lnTo>
                  <a:lnTo>
                    <a:pt x="126" y="2471"/>
                  </a:lnTo>
                  <a:lnTo>
                    <a:pt x="116" y="2463"/>
                  </a:lnTo>
                  <a:lnTo>
                    <a:pt x="108" y="2455"/>
                  </a:lnTo>
                  <a:lnTo>
                    <a:pt x="108" y="2455"/>
                  </a:lnTo>
                  <a:lnTo>
                    <a:pt x="103" y="2444"/>
                  </a:lnTo>
                  <a:lnTo>
                    <a:pt x="98" y="2436"/>
                  </a:lnTo>
                  <a:lnTo>
                    <a:pt x="94" y="2417"/>
                  </a:lnTo>
                  <a:lnTo>
                    <a:pt x="91" y="2409"/>
                  </a:lnTo>
                  <a:lnTo>
                    <a:pt x="87" y="2402"/>
                  </a:lnTo>
                  <a:lnTo>
                    <a:pt x="82" y="2394"/>
                  </a:lnTo>
                  <a:lnTo>
                    <a:pt x="74" y="2387"/>
                  </a:lnTo>
                  <a:lnTo>
                    <a:pt x="74" y="2387"/>
                  </a:lnTo>
                  <a:lnTo>
                    <a:pt x="64" y="2380"/>
                  </a:lnTo>
                  <a:lnTo>
                    <a:pt x="52" y="2375"/>
                  </a:lnTo>
                  <a:lnTo>
                    <a:pt x="39" y="2372"/>
                  </a:lnTo>
                  <a:lnTo>
                    <a:pt x="27" y="2370"/>
                  </a:lnTo>
                  <a:lnTo>
                    <a:pt x="8" y="2367"/>
                  </a:lnTo>
                  <a:lnTo>
                    <a:pt x="0" y="2367"/>
                  </a:lnTo>
                  <a:lnTo>
                    <a:pt x="0" y="2367"/>
                  </a:lnTo>
                  <a:close/>
                  <a:moveTo>
                    <a:pt x="5313" y="786"/>
                  </a:moveTo>
                  <a:lnTo>
                    <a:pt x="5313" y="786"/>
                  </a:lnTo>
                  <a:lnTo>
                    <a:pt x="5303" y="784"/>
                  </a:lnTo>
                  <a:lnTo>
                    <a:pt x="5292" y="784"/>
                  </a:lnTo>
                  <a:lnTo>
                    <a:pt x="5279" y="786"/>
                  </a:lnTo>
                  <a:lnTo>
                    <a:pt x="5279" y="786"/>
                  </a:lnTo>
                  <a:lnTo>
                    <a:pt x="5252" y="792"/>
                  </a:lnTo>
                  <a:lnTo>
                    <a:pt x="5242" y="796"/>
                  </a:lnTo>
                  <a:lnTo>
                    <a:pt x="5239" y="797"/>
                  </a:lnTo>
                  <a:lnTo>
                    <a:pt x="5239" y="799"/>
                  </a:lnTo>
                  <a:lnTo>
                    <a:pt x="5239" y="799"/>
                  </a:lnTo>
                  <a:lnTo>
                    <a:pt x="5242" y="799"/>
                  </a:lnTo>
                  <a:lnTo>
                    <a:pt x="5249" y="799"/>
                  </a:lnTo>
                  <a:lnTo>
                    <a:pt x="5267" y="797"/>
                  </a:lnTo>
                  <a:lnTo>
                    <a:pt x="5277" y="797"/>
                  </a:lnTo>
                  <a:lnTo>
                    <a:pt x="5286" y="799"/>
                  </a:lnTo>
                  <a:lnTo>
                    <a:pt x="5289" y="801"/>
                  </a:lnTo>
                  <a:lnTo>
                    <a:pt x="5291" y="804"/>
                  </a:lnTo>
                  <a:lnTo>
                    <a:pt x="5292" y="808"/>
                  </a:lnTo>
                  <a:lnTo>
                    <a:pt x="5292" y="813"/>
                  </a:lnTo>
                  <a:lnTo>
                    <a:pt x="5292" y="813"/>
                  </a:lnTo>
                  <a:lnTo>
                    <a:pt x="5291" y="843"/>
                  </a:lnTo>
                  <a:lnTo>
                    <a:pt x="5291" y="863"/>
                  </a:lnTo>
                  <a:lnTo>
                    <a:pt x="5289" y="885"/>
                  </a:lnTo>
                  <a:lnTo>
                    <a:pt x="5284" y="909"/>
                  </a:lnTo>
                  <a:lnTo>
                    <a:pt x="5279" y="931"/>
                  </a:lnTo>
                  <a:lnTo>
                    <a:pt x="5271" y="951"/>
                  </a:lnTo>
                  <a:lnTo>
                    <a:pt x="5266" y="960"/>
                  </a:lnTo>
                  <a:lnTo>
                    <a:pt x="5259" y="968"/>
                  </a:lnTo>
                  <a:lnTo>
                    <a:pt x="5259" y="968"/>
                  </a:lnTo>
                  <a:lnTo>
                    <a:pt x="5233" y="998"/>
                  </a:lnTo>
                  <a:lnTo>
                    <a:pt x="5212" y="1025"/>
                  </a:lnTo>
                  <a:lnTo>
                    <a:pt x="5196" y="1047"/>
                  </a:lnTo>
                  <a:lnTo>
                    <a:pt x="5193" y="1056"/>
                  </a:lnTo>
                  <a:lnTo>
                    <a:pt x="5191" y="1063"/>
                  </a:lnTo>
                  <a:lnTo>
                    <a:pt x="5191" y="1063"/>
                  </a:lnTo>
                  <a:lnTo>
                    <a:pt x="5193" y="1069"/>
                  </a:lnTo>
                  <a:lnTo>
                    <a:pt x="5195" y="1076"/>
                  </a:lnTo>
                  <a:lnTo>
                    <a:pt x="5201" y="1091"/>
                  </a:lnTo>
                  <a:lnTo>
                    <a:pt x="5208" y="1105"/>
                  </a:lnTo>
                  <a:lnTo>
                    <a:pt x="5210" y="1112"/>
                  </a:lnTo>
                  <a:lnTo>
                    <a:pt x="5212" y="1117"/>
                  </a:lnTo>
                  <a:lnTo>
                    <a:pt x="5212" y="1117"/>
                  </a:lnTo>
                  <a:lnTo>
                    <a:pt x="5212" y="1144"/>
                  </a:lnTo>
                  <a:lnTo>
                    <a:pt x="5210" y="1161"/>
                  </a:lnTo>
                  <a:lnTo>
                    <a:pt x="5208" y="1169"/>
                  </a:lnTo>
                  <a:lnTo>
                    <a:pt x="5205" y="1178"/>
                  </a:lnTo>
                  <a:lnTo>
                    <a:pt x="5205" y="1178"/>
                  </a:lnTo>
                  <a:lnTo>
                    <a:pt x="5198" y="1188"/>
                  </a:lnTo>
                  <a:lnTo>
                    <a:pt x="5193" y="1196"/>
                  </a:lnTo>
                  <a:lnTo>
                    <a:pt x="5191" y="1205"/>
                  </a:lnTo>
                  <a:lnTo>
                    <a:pt x="5191" y="1225"/>
                  </a:lnTo>
                  <a:lnTo>
                    <a:pt x="5191" y="1225"/>
                  </a:lnTo>
                  <a:lnTo>
                    <a:pt x="5193" y="1260"/>
                  </a:lnTo>
                  <a:lnTo>
                    <a:pt x="5191" y="1279"/>
                  </a:lnTo>
                  <a:lnTo>
                    <a:pt x="5191" y="1279"/>
                  </a:lnTo>
                  <a:lnTo>
                    <a:pt x="5186" y="1304"/>
                  </a:lnTo>
                  <a:lnTo>
                    <a:pt x="5185" y="1318"/>
                  </a:lnTo>
                  <a:lnTo>
                    <a:pt x="5185" y="1323"/>
                  </a:lnTo>
                  <a:lnTo>
                    <a:pt x="5185" y="1326"/>
                  </a:lnTo>
                  <a:lnTo>
                    <a:pt x="5185" y="1326"/>
                  </a:lnTo>
                  <a:lnTo>
                    <a:pt x="5186" y="1328"/>
                  </a:lnTo>
                  <a:lnTo>
                    <a:pt x="5186" y="1326"/>
                  </a:lnTo>
                  <a:lnTo>
                    <a:pt x="5186" y="1324"/>
                  </a:lnTo>
                  <a:lnTo>
                    <a:pt x="5188" y="1324"/>
                  </a:lnTo>
                  <a:lnTo>
                    <a:pt x="5190" y="1326"/>
                  </a:lnTo>
                  <a:lnTo>
                    <a:pt x="5198" y="1340"/>
                  </a:lnTo>
                  <a:lnTo>
                    <a:pt x="5198" y="1340"/>
                  </a:lnTo>
                  <a:lnTo>
                    <a:pt x="5208" y="1362"/>
                  </a:lnTo>
                  <a:lnTo>
                    <a:pt x="5215" y="1382"/>
                  </a:lnTo>
                  <a:lnTo>
                    <a:pt x="5220" y="1390"/>
                  </a:lnTo>
                  <a:lnTo>
                    <a:pt x="5225" y="1399"/>
                  </a:lnTo>
                  <a:lnTo>
                    <a:pt x="5230" y="1404"/>
                  </a:lnTo>
                  <a:lnTo>
                    <a:pt x="5239" y="1407"/>
                  </a:lnTo>
                  <a:lnTo>
                    <a:pt x="5239" y="1407"/>
                  </a:lnTo>
                  <a:lnTo>
                    <a:pt x="5254" y="1414"/>
                  </a:lnTo>
                  <a:lnTo>
                    <a:pt x="5266" y="1417"/>
                  </a:lnTo>
                  <a:lnTo>
                    <a:pt x="5267" y="1419"/>
                  </a:lnTo>
                  <a:lnTo>
                    <a:pt x="5269" y="1417"/>
                  </a:lnTo>
                  <a:lnTo>
                    <a:pt x="5269" y="1414"/>
                  </a:lnTo>
                  <a:lnTo>
                    <a:pt x="5266" y="1407"/>
                  </a:lnTo>
                  <a:lnTo>
                    <a:pt x="5266" y="1407"/>
                  </a:lnTo>
                  <a:lnTo>
                    <a:pt x="5250" y="1382"/>
                  </a:lnTo>
                  <a:lnTo>
                    <a:pt x="5228" y="1348"/>
                  </a:lnTo>
                  <a:lnTo>
                    <a:pt x="5220" y="1331"/>
                  </a:lnTo>
                  <a:lnTo>
                    <a:pt x="5212" y="1316"/>
                  </a:lnTo>
                  <a:lnTo>
                    <a:pt x="5210" y="1306"/>
                  </a:lnTo>
                  <a:lnTo>
                    <a:pt x="5210" y="1301"/>
                  </a:lnTo>
                  <a:lnTo>
                    <a:pt x="5212" y="1299"/>
                  </a:lnTo>
                  <a:lnTo>
                    <a:pt x="5212" y="1299"/>
                  </a:lnTo>
                  <a:lnTo>
                    <a:pt x="5222" y="1296"/>
                  </a:lnTo>
                  <a:lnTo>
                    <a:pt x="5227" y="1292"/>
                  </a:lnTo>
                  <a:lnTo>
                    <a:pt x="5228" y="1291"/>
                  </a:lnTo>
                  <a:lnTo>
                    <a:pt x="5230" y="1287"/>
                  </a:lnTo>
                  <a:lnTo>
                    <a:pt x="5232" y="1272"/>
                  </a:lnTo>
                  <a:lnTo>
                    <a:pt x="5232" y="1272"/>
                  </a:lnTo>
                  <a:lnTo>
                    <a:pt x="5232" y="1252"/>
                  </a:lnTo>
                  <a:lnTo>
                    <a:pt x="5232" y="1233"/>
                  </a:lnTo>
                  <a:lnTo>
                    <a:pt x="5232" y="1218"/>
                  </a:lnTo>
                  <a:lnTo>
                    <a:pt x="5232" y="1205"/>
                  </a:lnTo>
                  <a:lnTo>
                    <a:pt x="5232" y="1205"/>
                  </a:lnTo>
                  <a:lnTo>
                    <a:pt x="5239" y="1144"/>
                  </a:lnTo>
                  <a:lnTo>
                    <a:pt x="5239" y="1144"/>
                  </a:lnTo>
                  <a:lnTo>
                    <a:pt x="5240" y="1139"/>
                  </a:lnTo>
                  <a:lnTo>
                    <a:pt x="5245" y="1134"/>
                  </a:lnTo>
                  <a:lnTo>
                    <a:pt x="5257" y="1118"/>
                  </a:lnTo>
                  <a:lnTo>
                    <a:pt x="5262" y="1112"/>
                  </a:lnTo>
                  <a:lnTo>
                    <a:pt x="5266" y="1105"/>
                  </a:lnTo>
                  <a:lnTo>
                    <a:pt x="5266" y="1103"/>
                  </a:lnTo>
                  <a:lnTo>
                    <a:pt x="5264" y="1100"/>
                  </a:lnTo>
                  <a:lnTo>
                    <a:pt x="5262" y="1098"/>
                  </a:lnTo>
                  <a:lnTo>
                    <a:pt x="5259" y="1096"/>
                  </a:lnTo>
                  <a:lnTo>
                    <a:pt x="5259" y="1096"/>
                  </a:lnTo>
                  <a:lnTo>
                    <a:pt x="5250" y="1095"/>
                  </a:lnTo>
                  <a:lnTo>
                    <a:pt x="5242" y="1093"/>
                  </a:lnTo>
                  <a:lnTo>
                    <a:pt x="5228" y="1091"/>
                  </a:lnTo>
                  <a:lnTo>
                    <a:pt x="5223" y="1090"/>
                  </a:lnTo>
                  <a:lnTo>
                    <a:pt x="5222" y="1088"/>
                  </a:lnTo>
                  <a:lnTo>
                    <a:pt x="5222" y="1083"/>
                  </a:lnTo>
                  <a:lnTo>
                    <a:pt x="5225" y="1076"/>
                  </a:lnTo>
                  <a:lnTo>
                    <a:pt x="5225" y="1076"/>
                  </a:lnTo>
                  <a:lnTo>
                    <a:pt x="5242" y="1053"/>
                  </a:lnTo>
                  <a:lnTo>
                    <a:pt x="5267" y="1020"/>
                  </a:lnTo>
                  <a:lnTo>
                    <a:pt x="5279" y="1004"/>
                  </a:lnTo>
                  <a:lnTo>
                    <a:pt x="5291" y="987"/>
                  </a:lnTo>
                  <a:lnTo>
                    <a:pt x="5301" y="970"/>
                  </a:lnTo>
                  <a:lnTo>
                    <a:pt x="5306" y="955"/>
                  </a:lnTo>
                  <a:lnTo>
                    <a:pt x="5306" y="955"/>
                  </a:lnTo>
                  <a:lnTo>
                    <a:pt x="5323" y="889"/>
                  </a:lnTo>
                  <a:lnTo>
                    <a:pt x="5330" y="857"/>
                  </a:lnTo>
                  <a:lnTo>
                    <a:pt x="5333" y="843"/>
                  </a:lnTo>
                  <a:lnTo>
                    <a:pt x="5333" y="833"/>
                  </a:lnTo>
                  <a:lnTo>
                    <a:pt x="5333" y="833"/>
                  </a:lnTo>
                  <a:lnTo>
                    <a:pt x="5331" y="823"/>
                  </a:lnTo>
                  <a:lnTo>
                    <a:pt x="5330" y="814"/>
                  </a:lnTo>
                  <a:lnTo>
                    <a:pt x="5323" y="799"/>
                  </a:lnTo>
                  <a:lnTo>
                    <a:pt x="5316" y="789"/>
                  </a:lnTo>
                  <a:lnTo>
                    <a:pt x="5313" y="786"/>
                  </a:lnTo>
                  <a:lnTo>
                    <a:pt x="5313" y="786"/>
                  </a:lnTo>
                  <a:close/>
                  <a:moveTo>
                    <a:pt x="5468" y="340"/>
                  </a:moveTo>
                  <a:lnTo>
                    <a:pt x="5468" y="340"/>
                  </a:lnTo>
                  <a:lnTo>
                    <a:pt x="5461" y="346"/>
                  </a:lnTo>
                  <a:lnTo>
                    <a:pt x="5456" y="353"/>
                  </a:lnTo>
                  <a:lnTo>
                    <a:pt x="5454" y="360"/>
                  </a:lnTo>
                  <a:lnTo>
                    <a:pt x="5454" y="360"/>
                  </a:lnTo>
                  <a:lnTo>
                    <a:pt x="5454" y="362"/>
                  </a:lnTo>
                  <a:lnTo>
                    <a:pt x="5456" y="363"/>
                  </a:lnTo>
                  <a:lnTo>
                    <a:pt x="5459" y="367"/>
                  </a:lnTo>
                  <a:lnTo>
                    <a:pt x="5459" y="367"/>
                  </a:lnTo>
                  <a:lnTo>
                    <a:pt x="5459" y="368"/>
                  </a:lnTo>
                  <a:lnTo>
                    <a:pt x="5454" y="373"/>
                  </a:lnTo>
                  <a:lnTo>
                    <a:pt x="5454" y="373"/>
                  </a:lnTo>
                  <a:lnTo>
                    <a:pt x="5446" y="379"/>
                  </a:lnTo>
                  <a:lnTo>
                    <a:pt x="5441" y="379"/>
                  </a:lnTo>
                  <a:lnTo>
                    <a:pt x="5434" y="380"/>
                  </a:lnTo>
                  <a:lnTo>
                    <a:pt x="5434" y="380"/>
                  </a:lnTo>
                  <a:lnTo>
                    <a:pt x="5434" y="380"/>
                  </a:lnTo>
                  <a:lnTo>
                    <a:pt x="5432" y="380"/>
                  </a:lnTo>
                  <a:lnTo>
                    <a:pt x="5432" y="377"/>
                  </a:lnTo>
                  <a:lnTo>
                    <a:pt x="5432" y="375"/>
                  </a:lnTo>
                  <a:lnTo>
                    <a:pt x="5431" y="373"/>
                  </a:lnTo>
                  <a:lnTo>
                    <a:pt x="5426" y="373"/>
                  </a:lnTo>
                  <a:lnTo>
                    <a:pt x="5421" y="373"/>
                  </a:lnTo>
                  <a:lnTo>
                    <a:pt x="5421" y="373"/>
                  </a:lnTo>
                  <a:lnTo>
                    <a:pt x="5410" y="377"/>
                  </a:lnTo>
                  <a:lnTo>
                    <a:pt x="5404" y="380"/>
                  </a:lnTo>
                  <a:lnTo>
                    <a:pt x="5397" y="385"/>
                  </a:lnTo>
                  <a:lnTo>
                    <a:pt x="5387" y="394"/>
                  </a:lnTo>
                  <a:lnTo>
                    <a:pt x="5387" y="394"/>
                  </a:lnTo>
                  <a:lnTo>
                    <a:pt x="5373" y="404"/>
                  </a:lnTo>
                  <a:lnTo>
                    <a:pt x="5360" y="416"/>
                  </a:lnTo>
                  <a:lnTo>
                    <a:pt x="5357" y="421"/>
                  </a:lnTo>
                  <a:lnTo>
                    <a:pt x="5353" y="424"/>
                  </a:lnTo>
                  <a:lnTo>
                    <a:pt x="5355" y="426"/>
                  </a:lnTo>
                  <a:lnTo>
                    <a:pt x="5360" y="428"/>
                  </a:lnTo>
                  <a:lnTo>
                    <a:pt x="5360" y="428"/>
                  </a:lnTo>
                  <a:lnTo>
                    <a:pt x="5368" y="426"/>
                  </a:lnTo>
                  <a:lnTo>
                    <a:pt x="5382" y="422"/>
                  </a:lnTo>
                  <a:lnTo>
                    <a:pt x="5410" y="411"/>
                  </a:lnTo>
                  <a:lnTo>
                    <a:pt x="5439" y="399"/>
                  </a:lnTo>
                  <a:lnTo>
                    <a:pt x="5454" y="394"/>
                  </a:lnTo>
                  <a:lnTo>
                    <a:pt x="5454" y="394"/>
                  </a:lnTo>
                  <a:lnTo>
                    <a:pt x="5463" y="392"/>
                  </a:lnTo>
                  <a:lnTo>
                    <a:pt x="5475" y="389"/>
                  </a:lnTo>
                  <a:lnTo>
                    <a:pt x="5483" y="384"/>
                  </a:lnTo>
                  <a:lnTo>
                    <a:pt x="5488" y="380"/>
                  </a:lnTo>
                  <a:lnTo>
                    <a:pt x="5488" y="380"/>
                  </a:lnTo>
                  <a:lnTo>
                    <a:pt x="5495" y="372"/>
                  </a:lnTo>
                  <a:lnTo>
                    <a:pt x="5501" y="367"/>
                  </a:lnTo>
                  <a:lnTo>
                    <a:pt x="5468" y="340"/>
                  </a:lnTo>
                  <a:close/>
                  <a:moveTo>
                    <a:pt x="5569" y="380"/>
                  </a:moveTo>
                  <a:lnTo>
                    <a:pt x="5569" y="380"/>
                  </a:lnTo>
                  <a:lnTo>
                    <a:pt x="5542" y="394"/>
                  </a:lnTo>
                  <a:lnTo>
                    <a:pt x="5528" y="402"/>
                  </a:lnTo>
                  <a:lnTo>
                    <a:pt x="5527" y="406"/>
                  </a:lnTo>
                  <a:lnTo>
                    <a:pt x="5527" y="407"/>
                  </a:lnTo>
                  <a:lnTo>
                    <a:pt x="5528" y="407"/>
                  </a:lnTo>
                  <a:lnTo>
                    <a:pt x="5528" y="407"/>
                  </a:lnTo>
                  <a:lnTo>
                    <a:pt x="5539" y="409"/>
                  </a:lnTo>
                  <a:lnTo>
                    <a:pt x="5545" y="409"/>
                  </a:lnTo>
                  <a:lnTo>
                    <a:pt x="5562" y="407"/>
                  </a:lnTo>
                  <a:lnTo>
                    <a:pt x="5562" y="407"/>
                  </a:lnTo>
                  <a:lnTo>
                    <a:pt x="5584" y="407"/>
                  </a:lnTo>
                  <a:lnTo>
                    <a:pt x="5596" y="407"/>
                  </a:lnTo>
                  <a:lnTo>
                    <a:pt x="5596" y="407"/>
                  </a:lnTo>
                  <a:lnTo>
                    <a:pt x="5584" y="394"/>
                  </a:lnTo>
                  <a:lnTo>
                    <a:pt x="5574" y="384"/>
                  </a:lnTo>
                  <a:lnTo>
                    <a:pt x="5571" y="380"/>
                  </a:lnTo>
                  <a:lnTo>
                    <a:pt x="5569" y="380"/>
                  </a:lnTo>
                  <a:lnTo>
                    <a:pt x="5569" y="380"/>
                  </a:lnTo>
                  <a:close/>
                  <a:moveTo>
                    <a:pt x="5475" y="434"/>
                  </a:moveTo>
                  <a:lnTo>
                    <a:pt x="5475" y="434"/>
                  </a:lnTo>
                  <a:lnTo>
                    <a:pt x="5439" y="446"/>
                  </a:lnTo>
                  <a:lnTo>
                    <a:pt x="5419" y="453"/>
                  </a:lnTo>
                  <a:lnTo>
                    <a:pt x="5407" y="455"/>
                  </a:lnTo>
                  <a:lnTo>
                    <a:pt x="5407" y="455"/>
                  </a:lnTo>
                  <a:lnTo>
                    <a:pt x="5404" y="456"/>
                  </a:lnTo>
                  <a:lnTo>
                    <a:pt x="5402" y="458"/>
                  </a:lnTo>
                  <a:lnTo>
                    <a:pt x="5404" y="465"/>
                  </a:lnTo>
                  <a:lnTo>
                    <a:pt x="5407" y="475"/>
                  </a:lnTo>
                  <a:lnTo>
                    <a:pt x="5407" y="475"/>
                  </a:lnTo>
                  <a:lnTo>
                    <a:pt x="5404" y="482"/>
                  </a:lnTo>
                  <a:lnTo>
                    <a:pt x="5404" y="487"/>
                  </a:lnTo>
                  <a:lnTo>
                    <a:pt x="5405" y="488"/>
                  </a:lnTo>
                  <a:lnTo>
                    <a:pt x="5407" y="488"/>
                  </a:lnTo>
                  <a:lnTo>
                    <a:pt x="5407" y="488"/>
                  </a:lnTo>
                  <a:lnTo>
                    <a:pt x="5414" y="490"/>
                  </a:lnTo>
                  <a:lnTo>
                    <a:pt x="5421" y="493"/>
                  </a:lnTo>
                  <a:lnTo>
                    <a:pt x="5426" y="493"/>
                  </a:lnTo>
                  <a:lnTo>
                    <a:pt x="5429" y="492"/>
                  </a:lnTo>
                  <a:lnTo>
                    <a:pt x="5434" y="488"/>
                  </a:lnTo>
                  <a:lnTo>
                    <a:pt x="5441" y="482"/>
                  </a:lnTo>
                  <a:lnTo>
                    <a:pt x="5441" y="482"/>
                  </a:lnTo>
                  <a:lnTo>
                    <a:pt x="5456" y="465"/>
                  </a:lnTo>
                  <a:lnTo>
                    <a:pt x="5471" y="448"/>
                  </a:lnTo>
                  <a:lnTo>
                    <a:pt x="5480" y="436"/>
                  </a:lnTo>
                  <a:lnTo>
                    <a:pt x="5478" y="434"/>
                  </a:lnTo>
                  <a:lnTo>
                    <a:pt x="5475" y="434"/>
                  </a:lnTo>
                  <a:lnTo>
                    <a:pt x="5475" y="434"/>
                  </a:lnTo>
                  <a:close/>
                  <a:moveTo>
                    <a:pt x="5562" y="455"/>
                  </a:moveTo>
                  <a:lnTo>
                    <a:pt x="5562" y="455"/>
                  </a:lnTo>
                  <a:lnTo>
                    <a:pt x="5562" y="453"/>
                  </a:lnTo>
                  <a:lnTo>
                    <a:pt x="5560" y="449"/>
                  </a:lnTo>
                  <a:lnTo>
                    <a:pt x="5559" y="448"/>
                  </a:lnTo>
                  <a:lnTo>
                    <a:pt x="5554" y="446"/>
                  </a:lnTo>
                  <a:lnTo>
                    <a:pt x="5549" y="446"/>
                  </a:lnTo>
                  <a:lnTo>
                    <a:pt x="5542" y="448"/>
                  </a:lnTo>
                  <a:lnTo>
                    <a:pt x="5542" y="448"/>
                  </a:lnTo>
                  <a:lnTo>
                    <a:pt x="5528" y="449"/>
                  </a:lnTo>
                  <a:lnTo>
                    <a:pt x="5518" y="451"/>
                  </a:lnTo>
                  <a:lnTo>
                    <a:pt x="5515" y="453"/>
                  </a:lnTo>
                  <a:lnTo>
                    <a:pt x="5512" y="455"/>
                  </a:lnTo>
                  <a:lnTo>
                    <a:pt x="5510" y="456"/>
                  </a:lnTo>
                  <a:lnTo>
                    <a:pt x="5508" y="461"/>
                  </a:lnTo>
                  <a:lnTo>
                    <a:pt x="5508" y="461"/>
                  </a:lnTo>
                  <a:lnTo>
                    <a:pt x="5503" y="475"/>
                  </a:lnTo>
                  <a:lnTo>
                    <a:pt x="5505" y="480"/>
                  </a:lnTo>
                  <a:lnTo>
                    <a:pt x="5508" y="488"/>
                  </a:lnTo>
                  <a:lnTo>
                    <a:pt x="5508" y="488"/>
                  </a:lnTo>
                  <a:lnTo>
                    <a:pt x="5510" y="493"/>
                  </a:lnTo>
                  <a:lnTo>
                    <a:pt x="5508" y="500"/>
                  </a:lnTo>
                  <a:lnTo>
                    <a:pt x="5505" y="505"/>
                  </a:lnTo>
                  <a:lnTo>
                    <a:pt x="5501" y="512"/>
                  </a:lnTo>
                  <a:lnTo>
                    <a:pt x="5493" y="524"/>
                  </a:lnTo>
                  <a:lnTo>
                    <a:pt x="5490" y="531"/>
                  </a:lnTo>
                  <a:lnTo>
                    <a:pt x="5488" y="536"/>
                  </a:lnTo>
                  <a:lnTo>
                    <a:pt x="5488" y="536"/>
                  </a:lnTo>
                  <a:lnTo>
                    <a:pt x="5486" y="547"/>
                  </a:lnTo>
                  <a:lnTo>
                    <a:pt x="5483" y="558"/>
                  </a:lnTo>
                  <a:lnTo>
                    <a:pt x="5481" y="561"/>
                  </a:lnTo>
                  <a:lnTo>
                    <a:pt x="5481" y="561"/>
                  </a:lnTo>
                  <a:lnTo>
                    <a:pt x="5488" y="556"/>
                  </a:lnTo>
                  <a:lnTo>
                    <a:pt x="5488" y="556"/>
                  </a:lnTo>
                  <a:lnTo>
                    <a:pt x="5510" y="532"/>
                  </a:lnTo>
                  <a:lnTo>
                    <a:pt x="5522" y="522"/>
                  </a:lnTo>
                  <a:lnTo>
                    <a:pt x="5522" y="522"/>
                  </a:lnTo>
                  <a:lnTo>
                    <a:pt x="5518" y="536"/>
                  </a:lnTo>
                  <a:lnTo>
                    <a:pt x="5515" y="564"/>
                  </a:lnTo>
                  <a:lnTo>
                    <a:pt x="5513" y="580"/>
                  </a:lnTo>
                  <a:lnTo>
                    <a:pt x="5513" y="590"/>
                  </a:lnTo>
                  <a:lnTo>
                    <a:pt x="5515" y="595"/>
                  </a:lnTo>
                  <a:lnTo>
                    <a:pt x="5517" y="596"/>
                  </a:lnTo>
                  <a:lnTo>
                    <a:pt x="5518" y="598"/>
                  </a:lnTo>
                  <a:lnTo>
                    <a:pt x="5522" y="596"/>
                  </a:lnTo>
                  <a:lnTo>
                    <a:pt x="5522" y="596"/>
                  </a:lnTo>
                  <a:lnTo>
                    <a:pt x="5539" y="581"/>
                  </a:lnTo>
                  <a:lnTo>
                    <a:pt x="5547" y="571"/>
                  </a:lnTo>
                  <a:lnTo>
                    <a:pt x="5555" y="561"/>
                  </a:lnTo>
                  <a:lnTo>
                    <a:pt x="5564" y="551"/>
                  </a:lnTo>
                  <a:lnTo>
                    <a:pt x="5569" y="539"/>
                  </a:lnTo>
                  <a:lnTo>
                    <a:pt x="5571" y="531"/>
                  </a:lnTo>
                  <a:lnTo>
                    <a:pt x="5571" y="525"/>
                  </a:lnTo>
                  <a:lnTo>
                    <a:pt x="5569" y="522"/>
                  </a:lnTo>
                  <a:lnTo>
                    <a:pt x="5569" y="522"/>
                  </a:lnTo>
                  <a:lnTo>
                    <a:pt x="5564" y="515"/>
                  </a:lnTo>
                  <a:lnTo>
                    <a:pt x="5559" y="510"/>
                  </a:lnTo>
                  <a:lnTo>
                    <a:pt x="5547" y="500"/>
                  </a:lnTo>
                  <a:lnTo>
                    <a:pt x="5539" y="493"/>
                  </a:lnTo>
                  <a:lnTo>
                    <a:pt x="5539" y="490"/>
                  </a:lnTo>
                  <a:lnTo>
                    <a:pt x="5542" y="488"/>
                  </a:lnTo>
                  <a:lnTo>
                    <a:pt x="5542" y="488"/>
                  </a:lnTo>
                  <a:lnTo>
                    <a:pt x="5564" y="480"/>
                  </a:lnTo>
                  <a:lnTo>
                    <a:pt x="5572" y="480"/>
                  </a:lnTo>
                  <a:lnTo>
                    <a:pt x="5574" y="480"/>
                  </a:lnTo>
                  <a:lnTo>
                    <a:pt x="5576" y="482"/>
                  </a:lnTo>
                  <a:lnTo>
                    <a:pt x="5576" y="482"/>
                  </a:lnTo>
                  <a:lnTo>
                    <a:pt x="5577" y="488"/>
                  </a:lnTo>
                  <a:lnTo>
                    <a:pt x="5582" y="497"/>
                  </a:lnTo>
                  <a:lnTo>
                    <a:pt x="5586" y="502"/>
                  </a:lnTo>
                  <a:lnTo>
                    <a:pt x="5587" y="504"/>
                  </a:lnTo>
                  <a:lnTo>
                    <a:pt x="5589" y="502"/>
                  </a:lnTo>
                  <a:lnTo>
                    <a:pt x="5589" y="502"/>
                  </a:lnTo>
                  <a:lnTo>
                    <a:pt x="5589" y="495"/>
                  </a:lnTo>
                  <a:lnTo>
                    <a:pt x="5589" y="488"/>
                  </a:lnTo>
                  <a:lnTo>
                    <a:pt x="5591" y="485"/>
                  </a:lnTo>
                  <a:lnTo>
                    <a:pt x="5593" y="482"/>
                  </a:lnTo>
                  <a:lnTo>
                    <a:pt x="5598" y="482"/>
                  </a:lnTo>
                  <a:lnTo>
                    <a:pt x="5603" y="482"/>
                  </a:lnTo>
                  <a:lnTo>
                    <a:pt x="5603" y="482"/>
                  </a:lnTo>
                  <a:lnTo>
                    <a:pt x="5640" y="490"/>
                  </a:lnTo>
                  <a:lnTo>
                    <a:pt x="5663" y="495"/>
                  </a:lnTo>
                  <a:lnTo>
                    <a:pt x="5663" y="495"/>
                  </a:lnTo>
                  <a:lnTo>
                    <a:pt x="5660" y="488"/>
                  </a:lnTo>
                  <a:lnTo>
                    <a:pt x="5650" y="475"/>
                  </a:lnTo>
                  <a:lnTo>
                    <a:pt x="5643" y="468"/>
                  </a:lnTo>
                  <a:lnTo>
                    <a:pt x="5636" y="461"/>
                  </a:lnTo>
                  <a:lnTo>
                    <a:pt x="5630" y="456"/>
                  </a:lnTo>
                  <a:lnTo>
                    <a:pt x="5623" y="455"/>
                  </a:lnTo>
                  <a:lnTo>
                    <a:pt x="5562" y="455"/>
                  </a:lnTo>
                  <a:close/>
                  <a:moveTo>
                    <a:pt x="5643" y="542"/>
                  </a:moveTo>
                  <a:lnTo>
                    <a:pt x="5643" y="542"/>
                  </a:lnTo>
                  <a:lnTo>
                    <a:pt x="5646" y="558"/>
                  </a:lnTo>
                  <a:lnTo>
                    <a:pt x="5655" y="585"/>
                  </a:lnTo>
                  <a:lnTo>
                    <a:pt x="5660" y="600"/>
                  </a:lnTo>
                  <a:lnTo>
                    <a:pt x="5665" y="610"/>
                  </a:lnTo>
                  <a:lnTo>
                    <a:pt x="5672" y="617"/>
                  </a:lnTo>
                  <a:lnTo>
                    <a:pt x="5673" y="618"/>
                  </a:lnTo>
                  <a:lnTo>
                    <a:pt x="5677" y="617"/>
                  </a:lnTo>
                  <a:lnTo>
                    <a:pt x="5677" y="617"/>
                  </a:lnTo>
                  <a:lnTo>
                    <a:pt x="5702" y="596"/>
                  </a:lnTo>
                  <a:lnTo>
                    <a:pt x="5711" y="588"/>
                  </a:lnTo>
                  <a:lnTo>
                    <a:pt x="5712" y="585"/>
                  </a:lnTo>
                  <a:lnTo>
                    <a:pt x="5711" y="583"/>
                  </a:lnTo>
                  <a:lnTo>
                    <a:pt x="5711" y="583"/>
                  </a:lnTo>
                  <a:lnTo>
                    <a:pt x="5697" y="574"/>
                  </a:lnTo>
                  <a:lnTo>
                    <a:pt x="5675" y="559"/>
                  </a:lnTo>
                  <a:lnTo>
                    <a:pt x="5653" y="546"/>
                  </a:lnTo>
                  <a:lnTo>
                    <a:pt x="5646" y="542"/>
                  </a:lnTo>
                  <a:lnTo>
                    <a:pt x="5643" y="542"/>
                  </a:lnTo>
                  <a:lnTo>
                    <a:pt x="5643" y="542"/>
                  </a:lnTo>
                  <a:close/>
                  <a:moveTo>
                    <a:pt x="5623" y="583"/>
                  </a:moveTo>
                  <a:lnTo>
                    <a:pt x="5623" y="583"/>
                  </a:lnTo>
                  <a:lnTo>
                    <a:pt x="5619" y="595"/>
                  </a:lnTo>
                  <a:lnTo>
                    <a:pt x="5618" y="601"/>
                  </a:lnTo>
                  <a:lnTo>
                    <a:pt x="5616" y="603"/>
                  </a:lnTo>
                  <a:lnTo>
                    <a:pt x="5616" y="603"/>
                  </a:lnTo>
                  <a:lnTo>
                    <a:pt x="5616" y="603"/>
                  </a:lnTo>
                  <a:lnTo>
                    <a:pt x="5609" y="600"/>
                  </a:lnTo>
                  <a:lnTo>
                    <a:pt x="5596" y="596"/>
                  </a:lnTo>
                  <a:lnTo>
                    <a:pt x="5582" y="595"/>
                  </a:lnTo>
                  <a:lnTo>
                    <a:pt x="5579" y="595"/>
                  </a:lnTo>
                  <a:lnTo>
                    <a:pt x="5576" y="596"/>
                  </a:lnTo>
                  <a:lnTo>
                    <a:pt x="5576" y="596"/>
                  </a:lnTo>
                  <a:lnTo>
                    <a:pt x="5574" y="601"/>
                  </a:lnTo>
                  <a:lnTo>
                    <a:pt x="5572" y="608"/>
                  </a:lnTo>
                  <a:lnTo>
                    <a:pt x="5572" y="615"/>
                  </a:lnTo>
                  <a:lnTo>
                    <a:pt x="5569" y="623"/>
                  </a:lnTo>
                  <a:lnTo>
                    <a:pt x="5569" y="623"/>
                  </a:lnTo>
                  <a:lnTo>
                    <a:pt x="5567" y="630"/>
                  </a:lnTo>
                  <a:lnTo>
                    <a:pt x="5567" y="635"/>
                  </a:lnTo>
                  <a:lnTo>
                    <a:pt x="5569" y="642"/>
                  </a:lnTo>
                  <a:lnTo>
                    <a:pt x="5569" y="650"/>
                  </a:lnTo>
                  <a:lnTo>
                    <a:pt x="5569" y="650"/>
                  </a:lnTo>
                  <a:lnTo>
                    <a:pt x="5571" y="664"/>
                  </a:lnTo>
                  <a:lnTo>
                    <a:pt x="5572" y="676"/>
                  </a:lnTo>
                  <a:lnTo>
                    <a:pt x="5576" y="691"/>
                  </a:lnTo>
                  <a:lnTo>
                    <a:pt x="5576" y="691"/>
                  </a:lnTo>
                  <a:lnTo>
                    <a:pt x="5584" y="678"/>
                  </a:lnTo>
                  <a:lnTo>
                    <a:pt x="5596" y="650"/>
                  </a:lnTo>
                  <a:lnTo>
                    <a:pt x="5596" y="650"/>
                  </a:lnTo>
                  <a:lnTo>
                    <a:pt x="5606" y="630"/>
                  </a:lnTo>
                  <a:lnTo>
                    <a:pt x="5609" y="623"/>
                  </a:lnTo>
                  <a:lnTo>
                    <a:pt x="5630" y="623"/>
                  </a:lnTo>
                  <a:lnTo>
                    <a:pt x="5650" y="617"/>
                  </a:lnTo>
                  <a:lnTo>
                    <a:pt x="5623" y="583"/>
                  </a:lnTo>
                  <a:close/>
                  <a:moveTo>
                    <a:pt x="5636" y="678"/>
                  </a:moveTo>
                  <a:lnTo>
                    <a:pt x="5636" y="678"/>
                  </a:lnTo>
                  <a:lnTo>
                    <a:pt x="5630" y="684"/>
                  </a:lnTo>
                  <a:lnTo>
                    <a:pt x="5626" y="691"/>
                  </a:lnTo>
                  <a:lnTo>
                    <a:pt x="5625" y="699"/>
                  </a:lnTo>
                  <a:lnTo>
                    <a:pt x="5623" y="711"/>
                  </a:lnTo>
                  <a:lnTo>
                    <a:pt x="5623" y="711"/>
                  </a:lnTo>
                  <a:lnTo>
                    <a:pt x="5619" y="735"/>
                  </a:lnTo>
                  <a:lnTo>
                    <a:pt x="5619" y="742"/>
                  </a:lnTo>
                  <a:lnTo>
                    <a:pt x="5621" y="743"/>
                  </a:lnTo>
                  <a:lnTo>
                    <a:pt x="5623" y="745"/>
                  </a:lnTo>
                  <a:lnTo>
                    <a:pt x="5623" y="745"/>
                  </a:lnTo>
                  <a:lnTo>
                    <a:pt x="5626" y="747"/>
                  </a:lnTo>
                  <a:lnTo>
                    <a:pt x="5628" y="748"/>
                  </a:lnTo>
                  <a:lnTo>
                    <a:pt x="5630" y="752"/>
                  </a:lnTo>
                  <a:lnTo>
                    <a:pt x="5631" y="754"/>
                  </a:lnTo>
                  <a:lnTo>
                    <a:pt x="5635" y="754"/>
                  </a:lnTo>
                  <a:lnTo>
                    <a:pt x="5638" y="750"/>
                  </a:lnTo>
                  <a:lnTo>
                    <a:pt x="5643" y="743"/>
                  </a:lnTo>
                  <a:lnTo>
                    <a:pt x="5650" y="732"/>
                  </a:lnTo>
                  <a:lnTo>
                    <a:pt x="5650" y="732"/>
                  </a:lnTo>
                  <a:lnTo>
                    <a:pt x="5662" y="710"/>
                  </a:lnTo>
                  <a:lnTo>
                    <a:pt x="5670" y="701"/>
                  </a:lnTo>
                  <a:lnTo>
                    <a:pt x="5672" y="696"/>
                  </a:lnTo>
                  <a:lnTo>
                    <a:pt x="5670" y="691"/>
                  </a:lnTo>
                  <a:lnTo>
                    <a:pt x="5670" y="691"/>
                  </a:lnTo>
                  <a:lnTo>
                    <a:pt x="5665" y="683"/>
                  </a:lnTo>
                  <a:lnTo>
                    <a:pt x="5657" y="676"/>
                  </a:lnTo>
                  <a:lnTo>
                    <a:pt x="5652" y="674"/>
                  </a:lnTo>
                  <a:lnTo>
                    <a:pt x="5646" y="674"/>
                  </a:lnTo>
                  <a:lnTo>
                    <a:pt x="5641" y="674"/>
                  </a:lnTo>
                  <a:lnTo>
                    <a:pt x="5636" y="678"/>
                  </a:lnTo>
                  <a:lnTo>
                    <a:pt x="5636" y="678"/>
                  </a:lnTo>
                  <a:close/>
                  <a:moveTo>
                    <a:pt x="5704" y="657"/>
                  </a:moveTo>
                  <a:lnTo>
                    <a:pt x="5704" y="657"/>
                  </a:lnTo>
                  <a:lnTo>
                    <a:pt x="5704" y="674"/>
                  </a:lnTo>
                  <a:lnTo>
                    <a:pt x="5705" y="706"/>
                  </a:lnTo>
                  <a:lnTo>
                    <a:pt x="5707" y="737"/>
                  </a:lnTo>
                  <a:lnTo>
                    <a:pt x="5709" y="745"/>
                  </a:lnTo>
                  <a:lnTo>
                    <a:pt x="5709" y="745"/>
                  </a:lnTo>
                  <a:lnTo>
                    <a:pt x="5711" y="745"/>
                  </a:lnTo>
                  <a:lnTo>
                    <a:pt x="5711" y="745"/>
                  </a:lnTo>
                  <a:lnTo>
                    <a:pt x="5716" y="732"/>
                  </a:lnTo>
                  <a:lnTo>
                    <a:pt x="5719" y="711"/>
                  </a:lnTo>
                  <a:lnTo>
                    <a:pt x="5724" y="684"/>
                  </a:lnTo>
                  <a:lnTo>
                    <a:pt x="5724" y="684"/>
                  </a:lnTo>
                  <a:lnTo>
                    <a:pt x="5754" y="696"/>
                  </a:lnTo>
                  <a:lnTo>
                    <a:pt x="5773" y="701"/>
                  </a:lnTo>
                  <a:lnTo>
                    <a:pt x="5778" y="701"/>
                  </a:lnTo>
                  <a:lnTo>
                    <a:pt x="5778" y="699"/>
                  </a:lnTo>
                  <a:lnTo>
                    <a:pt x="5778" y="698"/>
                  </a:lnTo>
                  <a:lnTo>
                    <a:pt x="5778" y="698"/>
                  </a:lnTo>
                  <a:lnTo>
                    <a:pt x="5775" y="693"/>
                  </a:lnTo>
                  <a:lnTo>
                    <a:pt x="5768" y="686"/>
                  </a:lnTo>
                  <a:lnTo>
                    <a:pt x="5754" y="672"/>
                  </a:lnTo>
                  <a:lnTo>
                    <a:pt x="5739" y="662"/>
                  </a:lnTo>
                  <a:lnTo>
                    <a:pt x="5731" y="657"/>
                  </a:lnTo>
                  <a:lnTo>
                    <a:pt x="5731" y="657"/>
                  </a:lnTo>
                  <a:lnTo>
                    <a:pt x="5716" y="656"/>
                  </a:lnTo>
                  <a:lnTo>
                    <a:pt x="5709" y="656"/>
                  </a:lnTo>
                  <a:lnTo>
                    <a:pt x="5705" y="656"/>
                  </a:lnTo>
                  <a:lnTo>
                    <a:pt x="5704" y="657"/>
                  </a:lnTo>
                  <a:lnTo>
                    <a:pt x="5704" y="657"/>
                  </a:lnTo>
                  <a:close/>
                  <a:moveTo>
                    <a:pt x="5407" y="536"/>
                  </a:moveTo>
                  <a:lnTo>
                    <a:pt x="5407" y="536"/>
                  </a:lnTo>
                  <a:lnTo>
                    <a:pt x="5402" y="541"/>
                  </a:lnTo>
                  <a:lnTo>
                    <a:pt x="5390" y="553"/>
                  </a:lnTo>
                  <a:lnTo>
                    <a:pt x="5384" y="559"/>
                  </a:lnTo>
                  <a:lnTo>
                    <a:pt x="5378" y="568"/>
                  </a:lnTo>
                  <a:lnTo>
                    <a:pt x="5375" y="576"/>
                  </a:lnTo>
                  <a:lnTo>
                    <a:pt x="5373" y="583"/>
                  </a:lnTo>
                  <a:lnTo>
                    <a:pt x="5373" y="583"/>
                  </a:lnTo>
                  <a:lnTo>
                    <a:pt x="5377" y="612"/>
                  </a:lnTo>
                  <a:lnTo>
                    <a:pt x="5380" y="625"/>
                  </a:lnTo>
                  <a:lnTo>
                    <a:pt x="5380" y="637"/>
                  </a:lnTo>
                  <a:lnTo>
                    <a:pt x="5380" y="637"/>
                  </a:lnTo>
                  <a:lnTo>
                    <a:pt x="5380" y="649"/>
                  </a:lnTo>
                  <a:lnTo>
                    <a:pt x="5382" y="659"/>
                  </a:lnTo>
                  <a:lnTo>
                    <a:pt x="5380" y="664"/>
                  </a:lnTo>
                  <a:lnTo>
                    <a:pt x="5377" y="669"/>
                  </a:lnTo>
                  <a:lnTo>
                    <a:pt x="5373" y="674"/>
                  </a:lnTo>
                  <a:lnTo>
                    <a:pt x="5367" y="678"/>
                  </a:lnTo>
                  <a:lnTo>
                    <a:pt x="5367" y="678"/>
                  </a:lnTo>
                  <a:lnTo>
                    <a:pt x="5326" y="698"/>
                  </a:lnTo>
                  <a:lnTo>
                    <a:pt x="5308" y="710"/>
                  </a:lnTo>
                  <a:lnTo>
                    <a:pt x="5301" y="713"/>
                  </a:lnTo>
                  <a:lnTo>
                    <a:pt x="5299" y="718"/>
                  </a:lnTo>
                  <a:lnTo>
                    <a:pt x="5299" y="718"/>
                  </a:lnTo>
                  <a:lnTo>
                    <a:pt x="5299" y="720"/>
                  </a:lnTo>
                  <a:lnTo>
                    <a:pt x="5301" y="721"/>
                  </a:lnTo>
                  <a:lnTo>
                    <a:pt x="5309" y="723"/>
                  </a:lnTo>
                  <a:lnTo>
                    <a:pt x="5318" y="723"/>
                  </a:lnTo>
                  <a:lnTo>
                    <a:pt x="5331" y="721"/>
                  </a:lnTo>
                  <a:lnTo>
                    <a:pt x="5345" y="718"/>
                  </a:lnTo>
                  <a:lnTo>
                    <a:pt x="5358" y="713"/>
                  </a:lnTo>
                  <a:lnTo>
                    <a:pt x="5370" y="706"/>
                  </a:lnTo>
                  <a:lnTo>
                    <a:pt x="5380" y="698"/>
                  </a:lnTo>
                  <a:lnTo>
                    <a:pt x="5380" y="698"/>
                  </a:lnTo>
                  <a:lnTo>
                    <a:pt x="5395" y="684"/>
                  </a:lnTo>
                  <a:lnTo>
                    <a:pt x="5407" y="674"/>
                  </a:lnTo>
                  <a:lnTo>
                    <a:pt x="5410" y="671"/>
                  </a:lnTo>
                  <a:lnTo>
                    <a:pt x="5412" y="666"/>
                  </a:lnTo>
                  <a:lnTo>
                    <a:pt x="5414" y="659"/>
                  </a:lnTo>
                  <a:lnTo>
                    <a:pt x="5414" y="650"/>
                  </a:lnTo>
                  <a:lnTo>
                    <a:pt x="5414" y="650"/>
                  </a:lnTo>
                  <a:lnTo>
                    <a:pt x="5412" y="635"/>
                  </a:lnTo>
                  <a:lnTo>
                    <a:pt x="5409" y="623"/>
                  </a:lnTo>
                  <a:lnTo>
                    <a:pt x="5409" y="615"/>
                  </a:lnTo>
                  <a:lnTo>
                    <a:pt x="5414" y="603"/>
                  </a:lnTo>
                  <a:lnTo>
                    <a:pt x="5414" y="603"/>
                  </a:lnTo>
                  <a:lnTo>
                    <a:pt x="5421" y="588"/>
                  </a:lnTo>
                  <a:lnTo>
                    <a:pt x="5424" y="576"/>
                  </a:lnTo>
                  <a:lnTo>
                    <a:pt x="5424" y="569"/>
                  </a:lnTo>
                  <a:lnTo>
                    <a:pt x="5422" y="568"/>
                  </a:lnTo>
                  <a:lnTo>
                    <a:pt x="5421" y="569"/>
                  </a:lnTo>
                  <a:lnTo>
                    <a:pt x="5421" y="569"/>
                  </a:lnTo>
                  <a:lnTo>
                    <a:pt x="5416" y="576"/>
                  </a:lnTo>
                  <a:lnTo>
                    <a:pt x="5410" y="583"/>
                  </a:lnTo>
                  <a:lnTo>
                    <a:pt x="5407" y="586"/>
                  </a:lnTo>
                  <a:lnTo>
                    <a:pt x="5405" y="588"/>
                  </a:lnTo>
                  <a:lnTo>
                    <a:pt x="5402" y="586"/>
                  </a:lnTo>
                  <a:lnTo>
                    <a:pt x="5400" y="583"/>
                  </a:lnTo>
                  <a:lnTo>
                    <a:pt x="5400" y="583"/>
                  </a:lnTo>
                  <a:lnTo>
                    <a:pt x="5399" y="576"/>
                  </a:lnTo>
                  <a:lnTo>
                    <a:pt x="5399" y="569"/>
                  </a:lnTo>
                  <a:lnTo>
                    <a:pt x="5402" y="554"/>
                  </a:lnTo>
                  <a:lnTo>
                    <a:pt x="5407" y="536"/>
                  </a:lnTo>
                  <a:lnTo>
                    <a:pt x="5407" y="536"/>
                  </a:lnTo>
                  <a:close/>
                  <a:moveTo>
                    <a:pt x="5549" y="860"/>
                  </a:moveTo>
                  <a:lnTo>
                    <a:pt x="5549" y="860"/>
                  </a:lnTo>
                  <a:lnTo>
                    <a:pt x="5542" y="838"/>
                  </a:lnTo>
                  <a:lnTo>
                    <a:pt x="5535" y="821"/>
                  </a:lnTo>
                  <a:lnTo>
                    <a:pt x="5528" y="806"/>
                  </a:lnTo>
                  <a:lnTo>
                    <a:pt x="5528" y="806"/>
                  </a:lnTo>
                  <a:lnTo>
                    <a:pt x="5517" y="782"/>
                  </a:lnTo>
                  <a:lnTo>
                    <a:pt x="5500" y="748"/>
                  </a:lnTo>
                  <a:lnTo>
                    <a:pt x="5490" y="732"/>
                  </a:lnTo>
                  <a:lnTo>
                    <a:pt x="5480" y="718"/>
                  </a:lnTo>
                  <a:lnTo>
                    <a:pt x="5475" y="713"/>
                  </a:lnTo>
                  <a:lnTo>
                    <a:pt x="5469" y="711"/>
                  </a:lnTo>
                  <a:lnTo>
                    <a:pt x="5464" y="710"/>
                  </a:lnTo>
                  <a:lnTo>
                    <a:pt x="5461" y="711"/>
                  </a:lnTo>
                  <a:lnTo>
                    <a:pt x="5461" y="711"/>
                  </a:lnTo>
                  <a:lnTo>
                    <a:pt x="5449" y="721"/>
                  </a:lnTo>
                  <a:lnTo>
                    <a:pt x="5444" y="726"/>
                  </a:lnTo>
                  <a:lnTo>
                    <a:pt x="5441" y="733"/>
                  </a:lnTo>
                  <a:lnTo>
                    <a:pt x="5436" y="747"/>
                  </a:lnTo>
                  <a:lnTo>
                    <a:pt x="5434" y="765"/>
                  </a:lnTo>
                  <a:lnTo>
                    <a:pt x="5434" y="765"/>
                  </a:lnTo>
                  <a:lnTo>
                    <a:pt x="5434" y="781"/>
                  </a:lnTo>
                  <a:lnTo>
                    <a:pt x="5436" y="787"/>
                  </a:lnTo>
                  <a:lnTo>
                    <a:pt x="5437" y="792"/>
                  </a:lnTo>
                  <a:lnTo>
                    <a:pt x="5441" y="799"/>
                  </a:lnTo>
                  <a:lnTo>
                    <a:pt x="5441" y="799"/>
                  </a:lnTo>
                  <a:lnTo>
                    <a:pt x="5446" y="808"/>
                  </a:lnTo>
                  <a:lnTo>
                    <a:pt x="5453" y="811"/>
                  </a:lnTo>
                  <a:lnTo>
                    <a:pt x="5468" y="819"/>
                  </a:lnTo>
                  <a:lnTo>
                    <a:pt x="5468" y="819"/>
                  </a:lnTo>
                  <a:lnTo>
                    <a:pt x="5481" y="828"/>
                  </a:lnTo>
                  <a:lnTo>
                    <a:pt x="5500" y="841"/>
                  </a:lnTo>
                  <a:lnTo>
                    <a:pt x="5522" y="860"/>
                  </a:lnTo>
                  <a:lnTo>
                    <a:pt x="5522" y="860"/>
                  </a:lnTo>
                  <a:lnTo>
                    <a:pt x="5515" y="860"/>
                  </a:lnTo>
                  <a:lnTo>
                    <a:pt x="5501" y="862"/>
                  </a:lnTo>
                  <a:lnTo>
                    <a:pt x="5495" y="863"/>
                  </a:lnTo>
                  <a:lnTo>
                    <a:pt x="5488" y="865"/>
                  </a:lnTo>
                  <a:lnTo>
                    <a:pt x="5483" y="868"/>
                  </a:lnTo>
                  <a:lnTo>
                    <a:pt x="5481" y="873"/>
                  </a:lnTo>
                  <a:lnTo>
                    <a:pt x="5481" y="873"/>
                  </a:lnTo>
                  <a:lnTo>
                    <a:pt x="5481" y="882"/>
                  </a:lnTo>
                  <a:lnTo>
                    <a:pt x="5485" y="885"/>
                  </a:lnTo>
                  <a:lnTo>
                    <a:pt x="5486" y="887"/>
                  </a:lnTo>
                  <a:lnTo>
                    <a:pt x="5488" y="894"/>
                  </a:lnTo>
                  <a:lnTo>
                    <a:pt x="5488" y="894"/>
                  </a:lnTo>
                  <a:lnTo>
                    <a:pt x="5488" y="904"/>
                  </a:lnTo>
                  <a:lnTo>
                    <a:pt x="5485" y="916"/>
                  </a:lnTo>
                  <a:lnTo>
                    <a:pt x="5481" y="934"/>
                  </a:lnTo>
                  <a:lnTo>
                    <a:pt x="5481" y="934"/>
                  </a:lnTo>
                  <a:lnTo>
                    <a:pt x="5478" y="943"/>
                  </a:lnTo>
                  <a:lnTo>
                    <a:pt x="5475" y="948"/>
                  </a:lnTo>
                  <a:lnTo>
                    <a:pt x="5475" y="948"/>
                  </a:lnTo>
                  <a:lnTo>
                    <a:pt x="5486" y="939"/>
                  </a:lnTo>
                  <a:lnTo>
                    <a:pt x="5498" y="933"/>
                  </a:lnTo>
                  <a:lnTo>
                    <a:pt x="5508" y="928"/>
                  </a:lnTo>
                  <a:lnTo>
                    <a:pt x="5508" y="928"/>
                  </a:lnTo>
                  <a:lnTo>
                    <a:pt x="5569" y="907"/>
                  </a:lnTo>
                  <a:lnTo>
                    <a:pt x="5569" y="907"/>
                  </a:lnTo>
                  <a:lnTo>
                    <a:pt x="5584" y="924"/>
                  </a:lnTo>
                  <a:lnTo>
                    <a:pt x="5598" y="938"/>
                  </a:lnTo>
                  <a:lnTo>
                    <a:pt x="5609" y="948"/>
                  </a:lnTo>
                  <a:lnTo>
                    <a:pt x="5609" y="948"/>
                  </a:lnTo>
                  <a:lnTo>
                    <a:pt x="5618" y="951"/>
                  </a:lnTo>
                  <a:lnTo>
                    <a:pt x="5626" y="953"/>
                  </a:lnTo>
                  <a:lnTo>
                    <a:pt x="5635" y="955"/>
                  </a:lnTo>
                  <a:lnTo>
                    <a:pt x="5638" y="958"/>
                  </a:lnTo>
                  <a:lnTo>
                    <a:pt x="5643" y="961"/>
                  </a:lnTo>
                  <a:lnTo>
                    <a:pt x="5643" y="961"/>
                  </a:lnTo>
                  <a:lnTo>
                    <a:pt x="5655" y="975"/>
                  </a:lnTo>
                  <a:lnTo>
                    <a:pt x="5665" y="990"/>
                  </a:lnTo>
                  <a:lnTo>
                    <a:pt x="5677" y="1009"/>
                  </a:lnTo>
                  <a:lnTo>
                    <a:pt x="5704" y="988"/>
                  </a:lnTo>
                  <a:lnTo>
                    <a:pt x="5704" y="988"/>
                  </a:lnTo>
                  <a:lnTo>
                    <a:pt x="5705" y="988"/>
                  </a:lnTo>
                  <a:lnTo>
                    <a:pt x="5711" y="987"/>
                  </a:lnTo>
                  <a:lnTo>
                    <a:pt x="5712" y="985"/>
                  </a:lnTo>
                  <a:lnTo>
                    <a:pt x="5712" y="982"/>
                  </a:lnTo>
                  <a:lnTo>
                    <a:pt x="5712" y="978"/>
                  </a:lnTo>
                  <a:lnTo>
                    <a:pt x="5711" y="975"/>
                  </a:lnTo>
                  <a:lnTo>
                    <a:pt x="5711" y="975"/>
                  </a:lnTo>
                  <a:lnTo>
                    <a:pt x="5704" y="966"/>
                  </a:lnTo>
                  <a:lnTo>
                    <a:pt x="5695" y="958"/>
                  </a:lnTo>
                  <a:lnTo>
                    <a:pt x="5689" y="949"/>
                  </a:lnTo>
                  <a:lnTo>
                    <a:pt x="5684" y="941"/>
                  </a:lnTo>
                  <a:lnTo>
                    <a:pt x="5684" y="941"/>
                  </a:lnTo>
                  <a:lnTo>
                    <a:pt x="5682" y="929"/>
                  </a:lnTo>
                  <a:lnTo>
                    <a:pt x="5682" y="914"/>
                  </a:lnTo>
                  <a:lnTo>
                    <a:pt x="5680" y="906"/>
                  </a:lnTo>
                  <a:lnTo>
                    <a:pt x="5678" y="900"/>
                  </a:lnTo>
                  <a:lnTo>
                    <a:pt x="5675" y="895"/>
                  </a:lnTo>
                  <a:lnTo>
                    <a:pt x="5670" y="894"/>
                  </a:lnTo>
                  <a:lnTo>
                    <a:pt x="5670" y="894"/>
                  </a:lnTo>
                  <a:lnTo>
                    <a:pt x="5657" y="894"/>
                  </a:lnTo>
                  <a:lnTo>
                    <a:pt x="5643" y="894"/>
                  </a:lnTo>
                  <a:lnTo>
                    <a:pt x="5626" y="895"/>
                  </a:lnTo>
                  <a:lnTo>
                    <a:pt x="5609" y="894"/>
                  </a:lnTo>
                  <a:lnTo>
                    <a:pt x="5609" y="894"/>
                  </a:lnTo>
                  <a:lnTo>
                    <a:pt x="5598" y="894"/>
                  </a:lnTo>
                  <a:lnTo>
                    <a:pt x="5591" y="894"/>
                  </a:lnTo>
                  <a:lnTo>
                    <a:pt x="5586" y="894"/>
                  </a:lnTo>
                  <a:lnTo>
                    <a:pt x="5576" y="887"/>
                  </a:lnTo>
                  <a:lnTo>
                    <a:pt x="5576" y="887"/>
                  </a:lnTo>
                  <a:lnTo>
                    <a:pt x="5562" y="877"/>
                  </a:lnTo>
                  <a:lnTo>
                    <a:pt x="5555" y="868"/>
                  </a:lnTo>
                  <a:lnTo>
                    <a:pt x="5549" y="860"/>
                  </a:lnTo>
                  <a:lnTo>
                    <a:pt x="5549" y="860"/>
                  </a:lnTo>
                  <a:close/>
                  <a:moveTo>
                    <a:pt x="5623" y="799"/>
                  </a:moveTo>
                  <a:lnTo>
                    <a:pt x="5623" y="799"/>
                  </a:lnTo>
                  <a:lnTo>
                    <a:pt x="5611" y="803"/>
                  </a:lnTo>
                  <a:lnTo>
                    <a:pt x="5601" y="806"/>
                  </a:lnTo>
                  <a:lnTo>
                    <a:pt x="5589" y="813"/>
                  </a:lnTo>
                  <a:lnTo>
                    <a:pt x="5589" y="813"/>
                  </a:lnTo>
                  <a:lnTo>
                    <a:pt x="5572" y="826"/>
                  </a:lnTo>
                  <a:lnTo>
                    <a:pt x="5569" y="831"/>
                  </a:lnTo>
                  <a:lnTo>
                    <a:pt x="5569" y="831"/>
                  </a:lnTo>
                  <a:lnTo>
                    <a:pt x="5569" y="833"/>
                  </a:lnTo>
                  <a:lnTo>
                    <a:pt x="5569" y="833"/>
                  </a:lnTo>
                  <a:lnTo>
                    <a:pt x="5569" y="835"/>
                  </a:lnTo>
                  <a:lnTo>
                    <a:pt x="5571" y="836"/>
                  </a:lnTo>
                  <a:lnTo>
                    <a:pt x="5571" y="841"/>
                  </a:lnTo>
                  <a:lnTo>
                    <a:pt x="5571" y="845"/>
                  </a:lnTo>
                  <a:lnTo>
                    <a:pt x="5572" y="848"/>
                  </a:lnTo>
                  <a:lnTo>
                    <a:pt x="5577" y="850"/>
                  </a:lnTo>
                  <a:lnTo>
                    <a:pt x="5582" y="853"/>
                  </a:lnTo>
                  <a:lnTo>
                    <a:pt x="5582" y="853"/>
                  </a:lnTo>
                  <a:lnTo>
                    <a:pt x="5596" y="860"/>
                  </a:lnTo>
                  <a:lnTo>
                    <a:pt x="5606" y="865"/>
                  </a:lnTo>
                  <a:lnTo>
                    <a:pt x="5616" y="873"/>
                  </a:lnTo>
                  <a:lnTo>
                    <a:pt x="5616" y="873"/>
                  </a:lnTo>
                  <a:lnTo>
                    <a:pt x="5623" y="853"/>
                  </a:lnTo>
                  <a:lnTo>
                    <a:pt x="5623" y="853"/>
                  </a:lnTo>
                  <a:lnTo>
                    <a:pt x="5625" y="851"/>
                  </a:lnTo>
                  <a:lnTo>
                    <a:pt x="5630" y="851"/>
                  </a:lnTo>
                  <a:lnTo>
                    <a:pt x="5641" y="850"/>
                  </a:lnTo>
                  <a:lnTo>
                    <a:pt x="5652" y="850"/>
                  </a:lnTo>
                  <a:lnTo>
                    <a:pt x="5655" y="848"/>
                  </a:lnTo>
                  <a:lnTo>
                    <a:pt x="5657" y="846"/>
                  </a:lnTo>
                  <a:lnTo>
                    <a:pt x="5657" y="846"/>
                  </a:lnTo>
                  <a:lnTo>
                    <a:pt x="5650" y="835"/>
                  </a:lnTo>
                  <a:lnTo>
                    <a:pt x="5643" y="826"/>
                  </a:lnTo>
                  <a:lnTo>
                    <a:pt x="5643" y="826"/>
                  </a:lnTo>
                  <a:lnTo>
                    <a:pt x="5635" y="813"/>
                  </a:lnTo>
                  <a:lnTo>
                    <a:pt x="5628" y="803"/>
                  </a:lnTo>
                  <a:lnTo>
                    <a:pt x="5625" y="799"/>
                  </a:lnTo>
                  <a:lnTo>
                    <a:pt x="5623" y="799"/>
                  </a:lnTo>
                  <a:lnTo>
                    <a:pt x="5623" y="799"/>
                  </a:lnTo>
                  <a:close/>
                  <a:moveTo>
                    <a:pt x="5427" y="873"/>
                  </a:moveTo>
                  <a:lnTo>
                    <a:pt x="5394" y="887"/>
                  </a:lnTo>
                  <a:lnTo>
                    <a:pt x="5394" y="887"/>
                  </a:lnTo>
                  <a:lnTo>
                    <a:pt x="5367" y="975"/>
                  </a:lnTo>
                  <a:lnTo>
                    <a:pt x="5367" y="975"/>
                  </a:lnTo>
                  <a:lnTo>
                    <a:pt x="5362" y="993"/>
                  </a:lnTo>
                  <a:lnTo>
                    <a:pt x="5360" y="1005"/>
                  </a:lnTo>
                  <a:lnTo>
                    <a:pt x="5358" y="1017"/>
                  </a:lnTo>
                  <a:lnTo>
                    <a:pt x="5353" y="1036"/>
                  </a:lnTo>
                  <a:lnTo>
                    <a:pt x="5353" y="1036"/>
                  </a:lnTo>
                  <a:lnTo>
                    <a:pt x="5348" y="1056"/>
                  </a:lnTo>
                  <a:lnTo>
                    <a:pt x="5346" y="1069"/>
                  </a:lnTo>
                  <a:lnTo>
                    <a:pt x="5345" y="1081"/>
                  </a:lnTo>
                  <a:lnTo>
                    <a:pt x="5343" y="1085"/>
                  </a:lnTo>
                  <a:lnTo>
                    <a:pt x="5340" y="1090"/>
                  </a:lnTo>
                  <a:lnTo>
                    <a:pt x="5340" y="1090"/>
                  </a:lnTo>
                  <a:lnTo>
                    <a:pt x="5333" y="1098"/>
                  </a:lnTo>
                  <a:lnTo>
                    <a:pt x="5328" y="1107"/>
                  </a:lnTo>
                  <a:lnTo>
                    <a:pt x="5321" y="1117"/>
                  </a:lnTo>
                  <a:lnTo>
                    <a:pt x="5313" y="1130"/>
                  </a:lnTo>
                  <a:lnTo>
                    <a:pt x="5313" y="1130"/>
                  </a:lnTo>
                  <a:lnTo>
                    <a:pt x="5291" y="1164"/>
                  </a:lnTo>
                  <a:lnTo>
                    <a:pt x="5282" y="1178"/>
                  </a:lnTo>
                  <a:lnTo>
                    <a:pt x="5279" y="1184"/>
                  </a:lnTo>
                  <a:lnTo>
                    <a:pt x="5279" y="1184"/>
                  </a:lnTo>
                  <a:lnTo>
                    <a:pt x="5277" y="1186"/>
                  </a:lnTo>
                  <a:lnTo>
                    <a:pt x="5276" y="1186"/>
                  </a:lnTo>
                  <a:lnTo>
                    <a:pt x="5269" y="1189"/>
                  </a:lnTo>
                  <a:lnTo>
                    <a:pt x="5267" y="1193"/>
                  </a:lnTo>
                  <a:lnTo>
                    <a:pt x="5266" y="1196"/>
                  </a:lnTo>
                  <a:lnTo>
                    <a:pt x="5267" y="1199"/>
                  </a:lnTo>
                  <a:lnTo>
                    <a:pt x="5272" y="1205"/>
                  </a:lnTo>
                  <a:lnTo>
                    <a:pt x="5272" y="1205"/>
                  </a:lnTo>
                  <a:lnTo>
                    <a:pt x="5287" y="1218"/>
                  </a:lnTo>
                  <a:lnTo>
                    <a:pt x="5291" y="1221"/>
                  </a:lnTo>
                  <a:lnTo>
                    <a:pt x="5292" y="1225"/>
                  </a:lnTo>
                  <a:lnTo>
                    <a:pt x="5292" y="1225"/>
                  </a:lnTo>
                  <a:lnTo>
                    <a:pt x="5296" y="1230"/>
                  </a:lnTo>
                  <a:lnTo>
                    <a:pt x="5301" y="1237"/>
                  </a:lnTo>
                  <a:lnTo>
                    <a:pt x="5304" y="1243"/>
                  </a:lnTo>
                  <a:lnTo>
                    <a:pt x="5306" y="1248"/>
                  </a:lnTo>
                  <a:lnTo>
                    <a:pt x="5306" y="1252"/>
                  </a:lnTo>
                  <a:lnTo>
                    <a:pt x="5306" y="1252"/>
                  </a:lnTo>
                  <a:lnTo>
                    <a:pt x="5304" y="1270"/>
                  </a:lnTo>
                  <a:lnTo>
                    <a:pt x="5304" y="1274"/>
                  </a:lnTo>
                  <a:lnTo>
                    <a:pt x="5306" y="1265"/>
                  </a:lnTo>
                  <a:lnTo>
                    <a:pt x="5306" y="1265"/>
                  </a:lnTo>
                  <a:lnTo>
                    <a:pt x="5308" y="1257"/>
                  </a:lnTo>
                  <a:lnTo>
                    <a:pt x="5308" y="1248"/>
                  </a:lnTo>
                  <a:lnTo>
                    <a:pt x="5306" y="1230"/>
                  </a:lnTo>
                  <a:lnTo>
                    <a:pt x="5306" y="1218"/>
                  </a:lnTo>
                  <a:lnTo>
                    <a:pt x="5306" y="1208"/>
                  </a:lnTo>
                  <a:lnTo>
                    <a:pt x="5309" y="1196"/>
                  </a:lnTo>
                  <a:lnTo>
                    <a:pt x="5313" y="1184"/>
                  </a:lnTo>
                  <a:lnTo>
                    <a:pt x="5313" y="1184"/>
                  </a:lnTo>
                  <a:lnTo>
                    <a:pt x="5321" y="1164"/>
                  </a:lnTo>
                  <a:lnTo>
                    <a:pt x="5328" y="1150"/>
                  </a:lnTo>
                  <a:lnTo>
                    <a:pt x="5331" y="1145"/>
                  </a:lnTo>
                  <a:lnTo>
                    <a:pt x="5336" y="1142"/>
                  </a:lnTo>
                  <a:lnTo>
                    <a:pt x="5343" y="1139"/>
                  </a:lnTo>
                  <a:lnTo>
                    <a:pt x="5353" y="1137"/>
                  </a:lnTo>
                  <a:lnTo>
                    <a:pt x="5353" y="1137"/>
                  </a:lnTo>
                  <a:lnTo>
                    <a:pt x="5384" y="1135"/>
                  </a:lnTo>
                  <a:lnTo>
                    <a:pt x="5421" y="1137"/>
                  </a:lnTo>
                  <a:lnTo>
                    <a:pt x="5453" y="1140"/>
                  </a:lnTo>
                  <a:lnTo>
                    <a:pt x="5463" y="1142"/>
                  </a:lnTo>
                  <a:lnTo>
                    <a:pt x="5468" y="1144"/>
                  </a:lnTo>
                  <a:lnTo>
                    <a:pt x="5468" y="1144"/>
                  </a:lnTo>
                  <a:lnTo>
                    <a:pt x="5469" y="1152"/>
                  </a:lnTo>
                  <a:lnTo>
                    <a:pt x="5469" y="1164"/>
                  </a:lnTo>
                  <a:lnTo>
                    <a:pt x="5471" y="1169"/>
                  </a:lnTo>
                  <a:lnTo>
                    <a:pt x="5473" y="1172"/>
                  </a:lnTo>
                  <a:lnTo>
                    <a:pt x="5476" y="1174"/>
                  </a:lnTo>
                  <a:lnTo>
                    <a:pt x="5481" y="1171"/>
                  </a:lnTo>
                  <a:lnTo>
                    <a:pt x="5481" y="1171"/>
                  </a:lnTo>
                  <a:lnTo>
                    <a:pt x="5493" y="1159"/>
                  </a:lnTo>
                  <a:lnTo>
                    <a:pt x="5505" y="1149"/>
                  </a:lnTo>
                  <a:lnTo>
                    <a:pt x="5515" y="1137"/>
                  </a:lnTo>
                  <a:lnTo>
                    <a:pt x="5515" y="1137"/>
                  </a:lnTo>
                  <a:lnTo>
                    <a:pt x="5501" y="1130"/>
                  </a:lnTo>
                  <a:lnTo>
                    <a:pt x="5488" y="1125"/>
                  </a:lnTo>
                  <a:lnTo>
                    <a:pt x="5481" y="1123"/>
                  </a:lnTo>
                  <a:lnTo>
                    <a:pt x="5475" y="1123"/>
                  </a:lnTo>
                  <a:lnTo>
                    <a:pt x="5475" y="1123"/>
                  </a:lnTo>
                  <a:lnTo>
                    <a:pt x="5463" y="1125"/>
                  </a:lnTo>
                  <a:lnTo>
                    <a:pt x="5449" y="1127"/>
                  </a:lnTo>
                  <a:lnTo>
                    <a:pt x="5443" y="1125"/>
                  </a:lnTo>
                  <a:lnTo>
                    <a:pt x="5436" y="1123"/>
                  </a:lnTo>
                  <a:lnTo>
                    <a:pt x="5426" y="1118"/>
                  </a:lnTo>
                  <a:lnTo>
                    <a:pt x="5414" y="1110"/>
                  </a:lnTo>
                  <a:lnTo>
                    <a:pt x="5414" y="1110"/>
                  </a:lnTo>
                  <a:lnTo>
                    <a:pt x="5394" y="1095"/>
                  </a:lnTo>
                  <a:lnTo>
                    <a:pt x="5382" y="1086"/>
                  </a:lnTo>
                  <a:lnTo>
                    <a:pt x="5377" y="1078"/>
                  </a:lnTo>
                  <a:lnTo>
                    <a:pt x="5373" y="1069"/>
                  </a:lnTo>
                  <a:lnTo>
                    <a:pt x="5373" y="1069"/>
                  </a:lnTo>
                  <a:lnTo>
                    <a:pt x="5373" y="1063"/>
                  </a:lnTo>
                  <a:lnTo>
                    <a:pt x="5375" y="1051"/>
                  </a:lnTo>
                  <a:lnTo>
                    <a:pt x="5382" y="1027"/>
                  </a:lnTo>
                  <a:lnTo>
                    <a:pt x="5394" y="995"/>
                  </a:lnTo>
                  <a:lnTo>
                    <a:pt x="5394" y="995"/>
                  </a:lnTo>
                  <a:lnTo>
                    <a:pt x="5405" y="985"/>
                  </a:lnTo>
                  <a:lnTo>
                    <a:pt x="5416" y="975"/>
                  </a:lnTo>
                  <a:lnTo>
                    <a:pt x="5427" y="961"/>
                  </a:lnTo>
                  <a:lnTo>
                    <a:pt x="5427" y="961"/>
                  </a:lnTo>
                  <a:lnTo>
                    <a:pt x="5437" y="951"/>
                  </a:lnTo>
                  <a:lnTo>
                    <a:pt x="5444" y="946"/>
                  </a:lnTo>
                  <a:lnTo>
                    <a:pt x="5448" y="941"/>
                  </a:lnTo>
                  <a:lnTo>
                    <a:pt x="5448" y="934"/>
                  </a:lnTo>
                  <a:lnTo>
                    <a:pt x="5448" y="934"/>
                  </a:lnTo>
                  <a:lnTo>
                    <a:pt x="5444" y="919"/>
                  </a:lnTo>
                  <a:lnTo>
                    <a:pt x="5437" y="899"/>
                  </a:lnTo>
                  <a:lnTo>
                    <a:pt x="5427" y="873"/>
                  </a:lnTo>
                  <a:lnTo>
                    <a:pt x="5427" y="873"/>
                  </a:lnTo>
                  <a:close/>
                  <a:moveTo>
                    <a:pt x="5124" y="853"/>
                  </a:moveTo>
                  <a:lnTo>
                    <a:pt x="5124" y="853"/>
                  </a:lnTo>
                  <a:lnTo>
                    <a:pt x="5107" y="922"/>
                  </a:lnTo>
                  <a:lnTo>
                    <a:pt x="5095" y="976"/>
                  </a:lnTo>
                  <a:lnTo>
                    <a:pt x="5092" y="997"/>
                  </a:lnTo>
                  <a:lnTo>
                    <a:pt x="5090" y="1009"/>
                  </a:lnTo>
                  <a:lnTo>
                    <a:pt x="5090" y="1009"/>
                  </a:lnTo>
                  <a:lnTo>
                    <a:pt x="5089" y="1017"/>
                  </a:lnTo>
                  <a:lnTo>
                    <a:pt x="5085" y="1029"/>
                  </a:lnTo>
                  <a:lnTo>
                    <a:pt x="5072" y="1059"/>
                  </a:lnTo>
                  <a:lnTo>
                    <a:pt x="5058" y="1091"/>
                  </a:lnTo>
                  <a:lnTo>
                    <a:pt x="5053" y="1108"/>
                  </a:lnTo>
                  <a:lnTo>
                    <a:pt x="5050" y="1123"/>
                  </a:lnTo>
                  <a:lnTo>
                    <a:pt x="5050" y="1123"/>
                  </a:lnTo>
                  <a:lnTo>
                    <a:pt x="5045" y="1167"/>
                  </a:lnTo>
                  <a:lnTo>
                    <a:pt x="5043" y="1205"/>
                  </a:lnTo>
                  <a:lnTo>
                    <a:pt x="5043" y="1205"/>
                  </a:lnTo>
                  <a:lnTo>
                    <a:pt x="5045" y="1213"/>
                  </a:lnTo>
                  <a:lnTo>
                    <a:pt x="5046" y="1220"/>
                  </a:lnTo>
                  <a:lnTo>
                    <a:pt x="5053" y="1227"/>
                  </a:lnTo>
                  <a:lnTo>
                    <a:pt x="5055" y="1228"/>
                  </a:lnTo>
                  <a:lnTo>
                    <a:pt x="5053" y="1232"/>
                  </a:lnTo>
                  <a:lnTo>
                    <a:pt x="5050" y="1237"/>
                  </a:lnTo>
                  <a:lnTo>
                    <a:pt x="5043" y="1245"/>
                  </a:lnTo>
                  <a:lnTo>
                    <a:pt x="5043" y="1245"/>
                  </a:lnTo>
                  <a:lnTo>
                    <a:pt x="5019" y="1272"/>
                  </a:lnTo>
                  <a:lnTo>
                    <a:pt x="4989" y="1309"/>
                  </a:lnTo>
                  <a:lnTo>
                    <a:pt x="4955" y="1353"/>
                  </a:lnTo>
                  <a:lnTo>
                    <a:pt x="4955" y="1353"/>
                  </a:lnTo>
                  <a:lnTo>
                    <a:pt x="4991" y="1338"/>
                  </a:lnTo>
                  <a:lnTo>
                    <a:pt x="5016" y="1324"/>
                  </a:lnTo>
                  <a:lnTo>
                    <a:pt x="5024" y="1318"/>
                  </a:lnTo>
                  <a:lnTo>
                    <a:pt x="5030" y="1313"/>
                  </a:lnTo>
                  <a:lnTo>
                    <a:pt x="5030" y="1313"/>
                  </a:lnTo>
                  <a:lnTo>
                    <a:pt x="5031" y="1308"/>
                  </a:lnTo>
                  <a:lnTo>
                    <a:pt x="5030" y="1303"/>
                  </a:lnTo>
                  <a:lnTo>
                    <a:pt x="5028" y="1296"/>
                  </a:lnTo>
                  <a:lnTo>
                    <a:pt x="5028" y="1291"/>
                  </a:lnTo>
                  <a:lnTo>
                    <a:pt x="5030" y="1287"/>
                  </a:lnTo>
                  <a:lnTo>
                    <a:pt x="5035" y="1284"/>
                  </a:lnTo>
                  <a:lnTo>
                    <a:pt x="5043" y="1279"/>
                  </a:lnTo>
                  <a:lnTo>
                    <a:pt x="5043" y="1279"/>
                  </a:lnTo>
                  <a:lnTo>
                    <a:pt x="5053" y="1275"/>
                  </a:lnTo>
                  <a:lnTo>
                    <a:pt x="5060" y="1274"/>
                  </a:lnTo>
                  <a:lnTo>
                    <a:pt x="5068" y="1274"/>
                  </a:lnTo>
                  <a:lnTo>
                    <a:pt x="5072" y="1274"/>
                  </a:lnTo>
                  <a:lnTo>
                    <a:pt x="5077" y="1270"/>
                  </a:lnTo>
                  <a:lnTo>
                    <a:pt x="5082" y="1267"/>
                  </a:lnTo>
                  <a:lnTo>
                    <a:pt x="5090" y="1259"/>
                  </a:lnTo>
                  <a:lnTo>
                    <a:pt x="5090" y="1259"/>
                  </a:lnTo>
                  <a:lnTo>
                    <a:pt x="5107" y="1240"/>
                  </a:lnTo>
                  <a:lnTo>
                    <a:pt x="5121" y="1223"/>
                  </a:lnTo>
                  <a:lnTo>
                    <a:pt x="5129" y="1211"/>
                  </a:lnTo>
                  <a:lnTo>
                    <a:pt x="5131" y="1206"/>
                  </a:lnTo>
                  <a:lnTo>
                    <a:pt x="5131" y="1205"/>
                  </a:lnTo>
                  <a:lnTo>
                    <a:pt x="5131" y="1205"/>
                  </a:lnTo>
                  <a:lnTo>
                    <a:pt x="5127" y="1196"/>
                  </a:lnTo>
                  <a:lnTo>
                    <a:pt x="5124" y="1178"/>
                  </a:lnTo>
                  <a:lnTo>
                    <a:pt x="5121" y="1147"/>
                  </a:lnTo>
                  <a:lnTo>
                    <a:pt x="5117" y="1103"/>
                  </a:lnTo>
                  <a:lnTo>
                    <a:pt x="5117" y="1103"/>
                  </a:lnTo>
                  <a:lnTo>
                    <a:pt x="5116" y="1081"/>
                  </a:lnTo>
                  <a:lnTo>
                    <a:pt x="5114" y="1066"/>
                  </a:lnTo>
                  <a:lnTo>
                    <a:pt x="5112" y="1049"/>
                  </a:lnTo>
                  <a:lnTo>
                    <a:pt x="5110" y="1044"/>
                  </a:lnTo>
                  <a:lnTo>
                    <a:pt x="5110" y="1039"/>
                  </a:lnTo>
                  <a:lnTo>
                    <a:pt x="5117" y="1022"/>
                  </a:lnTo>
                  <a:lnTo>
                    <a:pt x="5117" y="1022"/>
                  </a:lnTo>
                  <a:lnTo>
                    <a:pt x="5121" y="1005"/>
                  </a:lnTo>
                  <a:lnTo>
                    <a:pt x="5124" y="982"/>
                  </a:lnTo>
                  <a:lnTo>
                    <a:pt x="5126" y="955"/>
                  </a:lnTo>
                  <a:lnTo>
                    <a:pt x="5126" y="924"/>
                  </a:lnTo>
                  <a:lnTo>
                    <a:pt x="5126" y="875"/>
                  </a:lnTo>
                  <a:lnTo>
                    <a:pt x="5124" y="853"/>
                  </a:lnTo>
                  <a:lnTo>
                    <a:pt x="5124" y="853"/>
                  </a:lnTo>
                  <a:close/>
                  <a:moveTo>
                    <a:pt x="5522" y="961"/>
                  </a:moveTo>
                  <a:lnTo>
                    <a:pt x="5522" y="961"/>
                  </a:lnTo>
                  <a:lnTo>
                    <a:pt x="5518" y="971"/>
                  </a:lnTo>
                  <a:lnTo>
                    <a:pt x="5515" y="993"/>
                  </a:lnTo>
                  <a:lnTo>
                    <a:pt x="5513" y="1007"/>
                  </a:lnTo>
                  <a:lnTo>
                    <a:pt x="5513" y="1019"/>
                  </a:lnTo>
                  <a:lnTo>
                    <a:pt x="5517" y="1029"/>
                  </a:lnTo>
                  <a:lnTo>
                    <a:pt x="5518" y="1032"/>
                  </a:lnTo>
                  <a:lnTo>
                    <a:pt x="5522" y="1036"/>
                  </a:lnTo>
                  <a:lnTo>
                    <a:pt x="5522" y="1036"/>
                  </a:lnTo>
                  <a:lnTo>
                    <a:pt x="5534" y="1042"/>
                  </a:lnTo>
                  <a:lnTo>
                    <a:pt x="5544" y="1044"/>
                  </a:lnTo>
                  <a:lnTo>
                    <a:pt x="5562" y="1042"/>
                  </a:lnTo>
                  <a:lnTo>
                    <a:pt x="5562" y="1042"/>
                  </a:lnTo>
                  <a:lnTo>
                    <a:pt x="5593" y="1041"/>
                  </a:lnTo>
                  <a:lnTo>
                    <a:pt x="5604" y="1039"/>
                  </a:lnTo>
                  <a:lnTo>
                    <a:pt x="5608" y="1037"/>
                  </a:lnTo>
                  <a:lnTo>
                    <a:pt x="5609" y="1036"/>
                  </a:lnTo>
                  <a:lnTo>
                    <a:pt x="5609" y="1036"/>
                  </a:lnTo>
                  <a:lnTo>
                    <a:pt x="5609" y="1029"/>
                  </a:lnTo>
                  <a:lnTo>
                    <a:pt x="5608" y="1022"/>
                  </a:lnTo>
                  <a:lnTo>
                    <a:pt x="5608" y="1020"/>
                  </a:lnTo>
                  <a:lnTo>
                    <a:pt x="5604" y="1017"/>
                  </a:lnTo>
                  <a:lnTo>
                    <a:pt x="5601" y="1015"/>
                  </a:lnTo>
                  <a:lnTo>
                    <a:pt x="5596" y="1015"/>
                  </a:lnTo>
                  <a:lnTo>
                    <a:pt x="5569" y="1015"/>
                  </a:lnTo>
                  <a:lnTo>
                    <a:pt x="5569" y="1015"/>
                  </a:lnTo>
                  <a:lnTo>
                    <a:pt x="5559" y="1007"/>
                  </a:lnTo>
                  <a:lnTo>
                    <a:pt x="5552" y="1000"/>
                  </a:lnTo>
                  <a:lnTo>
                    <a:pt x="5549" y="995"/>
                  </a:lnTo>
                  <a:lnTo>
                    <a:pt x="5549" y="995"/>
                  </a:lnTo>
                  <a:lnTo>
                    <a:pt x="5545" y="988"/>
                  </a:lnTo>
                  <a:lnTo>
                    <a:pt x="5535" y="976"/>
                  </a:lnTo>
                  <a:lnTo>
                    <a:pt x="5522" y="961"/>
                  </a:lnTo>
                  <a:lnTo>
                    <a:pt x="5522" y="961"/>
                  </a:lnTo>
                  <a:close/>
                  <a:moveTo>
                    <a:pt x="5589" y="1069"/>
                  </a:moveTo>
                  <a:lnTo>
                    <a:pt x="5589" y="1069"/>
                  </a:lnTo>
                  <a:lnTo>
                    <a:pt x="5584" y="1069"/>
                  </a:lnTo>
                  <a:lnTo>
                    <a:pt x="5571" y="1073"/>
                  </a:lnTo>
                  <a:lnTo>
                    <a:pt x="5566" y="1074"/>
                  </a:lnTo>
                  <a:lnTo>
                    <a:pt x="5562" y="1076"/>
                  </a:lnTo>
                  <a:lnTo>
                    <a:pt x="5560" y="1080"/>
                  </a:lnTo>
                  <a:lnTo>
                    <a:pt x="5562" y="1083"/>
                  </a:lnTo>
                  <a:lnTo>
                    <a:pt x="5562" y="1083"/>
                  </a:lnTo>
                  <a:lnTo>
                    <a:pt x="5577" y="1096"/>
                  </a:lnTo>
                  <a:lnTo>
                    <a:pt x="5582" y="1102"/>
                  </a:lnTo>
                  <a:lnTo>
                    <a:pt x="5582" y="1103"/>
                  </a:lnTo>
                  <a:lnTo>
                    <a:pt x="5582" y="1103"/>
                  </a:lnTo>
                  <a:lnTo>
                    <a:pt x="5582" y="1103"/>
                  </a:lnTo>
                  <a:lnTo>
                    <a:pt x="5577" y="1107"/>
                  </a:lnTo>
                  <a:lnTo>
                    <a:pt x="5571" y="1113"/>
                  </a:lnTo>
                  <a:lnTo>
                    <a:pt x="5566" y="1120"/>
                  </a:lnTo>
                  <a:lnTo>
                    <a:pt x="5566" y="1122"/>
                  </a:lnTo>
                  <a:lnTo>
                    <a:pt x="5569" y="1123"/>
                  </a:lnTo>
                  <a:lnTo>
                    <a:pt x="5569" y="1123"/>
                  </a:lnTo>
                  <a:lnTo>
                    <a:pt x="5576" y="1123"/>
                  </a:lnTo>
                  <a:lnTo>
                    <a:pt x="5581" y="1125"/>
                  </a:lnTo>
                  <a:lnTo>
                    <a:pt x="5584" y="1125"/>
                  </a:lnTo>
                  <a:lnTo>
                    <a:pt x="5589" y="1123"/>
                  </a:lnTo>
                  <a:lnTo>
                    <a:pt x="5589" y="1123"/>
                  </a:lnTo>
                  <a:lnTo>
                    <a:pt x="5594" y="1120"/>
                  </a:lnTo>
                  <a:lnTo>
                    <a:pt x="5599" y="1118"/>
                  </a:lnTo>
                  <a:lnTo>
                    <a:pt x="5603" y="1117"/>
                  </a:lnTo>
                  <a:lnTo>
                    <a:pt x="5603" y="1113"/>
                  </a:lnTo>
                  <a:lnTo>
                    <a:pt x="5603" y="1110"/>
                  </a:lnTo>
                  <a:lnTo>
                    <a:pt x="5603" y="1110"/>
                  </a:lnTo>
                  <a:lnTo>
                    <a:pt x="5589" y="1069"/>
                  </a:lnTo>
                  <a:lnTo>
                    <a:pt x="5589" y="1069"/>
                  </a:lnTo>
                  <a:close/>
                  <a:moveTo>
                    <a:pt x="5643" y="1083"/>
                  </a:moveTo>
                  <a:lnTo>
                    <a:pt x="5643" y="1083"/>
                  </a:lnTo>
                  <a:lnTo>
                    <a:pt x="5636" y="1090"/>
                  </a:lnTo>
                  <a:lnTo>
                    <a:pt x="5621" y="1107"/>
                  </a:lnTo>
                  <a:lnTo>
                    <a:pt x="5613" y="1115"/>
                  </a:lnTo>
                  <a:lnTo>
                    <a:pt x="5608" y="1122"/>
                  </a:lnTo>
                  <a:lnTo>
                    <a:pt x="5606" y="1129"/>
                  </a:lnTo>
                  <a:lnTo>
                    <a:pt x="5608" y="1130"/>
                  </a:lnTo>
                  <a:lnTo>
                    <a:pt x="5609" y="1130"/>
                  </a:lnTo>
                  <a:lnTo>
                    <a:pt x="5609" y="1130"/>
                  </a:lnTo>
                  <a:lnTo>
                    <a:pt x="5613" y="1130"/>
                  </a:lnTo>
                  <a:lnTo>
                    <a:pt x="5614" y="1129"/>
                  </a:lnTo>
                  <a:lnTo>
                    <a:pt x="5621" y="1123"/>
                  </a:lnTo>
                  <a:lnTo>
                    <a:pt x="5626" y="1117"/>
                  </a:lnTo>
                  <a:lnTo>
                    <a:pt x="5631" y="1107"/>
                  </a:lnTo>
                  <a:lnTo>
                    <a:pt x="5640" y="1091"/>
                  </a:lnTo>
                  <a:lnTo>
                    <a:pt x="5643" y="1083"/>
                  </a:lnTo>
                  <a:lnTo>
                    <a:pt x="5643" y="1083"/>
                  </a:lnTo>
                  <a:close/>
                  <a:moveTo>
                    <a:pt x="5670" y="1103"/>
                  </a:moveTo>
                  <a:lnTo>
                    <a:pt x="5670" y="1103"/>
                  </a:lnTo>
                  <a:lnTo>
                    <a:pt x="5658" y="1132"/>
                  </a:lnTo>
                  <a:lnTo>
                    <a:pt x="5646" y="1154"/>
                  </a:lnTo>
                  <a:lnTo>
                    <a:pt x="5636" y="1171"/>
                  </a:lnTo>
                  <a:lnTo>
                    <a:pt x="5636" y="1171"/>
                  </a:lnTo>
                  <a:lnTo>
                    <a:pt x="5603" y="1211"/>
                  </a:lnTo>
                  <a:lnTo>
                    <a:pt x="5603" y="1211"/>
                  </a:lnTo>
                  <a:lnTo>
                    <a:pt x="5603" y="1213"/>
                  </a:lnTo>
                  <a:lnTo>
                    <a:pt x="5604" y="1216"/>
                  </a:lnTo>
                  <a:lnTo>
                    <a:pt x="5609" y="1220"/>
                  </a:lnTo>
                  <a:lnTo>
                    <a:pt x="5614" y="1221"/>
                  </a:lnTo>
                  <a:lnTo>
                    <a:pt x="5623" y="1221"/>
                  </a:lnTo>
                  <a:lnTo>
                    <a:pt x="5631" y="1218"/>
                  </a:lnTo>
                  <a:lnTo>
                    <a:pt x="5640" y="1210"/>
                  </a:lnTo>
                  <a:lnTo>
                    <a:pt x="5650" y="1198"/>
                  </a:lnTo>
                  <a:lnTo>
                    <a:pt x="5650" y="1198"/>
                  </a:lnTo>
                  <a:lnTo>
                    <a:pt x="5658" y="1183"/>
                  </a:lnTo>
                  <a:lnTo>
                    <a:pt x="5665" y="1166"/>
                  </a:lnTo>
                  <a:lnTo>
                    <a:pt x="5668" y="1150"/>
                  </a:lnTo>
                  <a:lnTo>
                    <a:pt x="5670" y="1135"/>
                  </a:lnTo>
                  <a:lnTo>
                    <a:pt x="5670" y="1112"/>
                  </a:lnTo>
                  <a:lnTo>
                    <a:pt x="5670" y="1103"/>
                  </a:lnTo>
                  <a:lnTo>
                    <a:pt x="5670" y="1103"/>
                  </a:lnTo>
                  <a:close/>
                  <a:moveTo>
                    <a:pt x="5589" y="1171"/>
                  </a:moveTo>
                  <a:lnTo>
                    <a:pt x="5589" y="1171"/>
                  </a:lnTo>
                  <a:lnTo>
                    <a:pt x="5587" y="1172"/>
                  </a:lnTo>
                  <a:lnTo>
                    <a:pt x="5587" y="1172"/>
                  </a:lnTo>
                  <a:lnTo>
                    <a:pt x="5589" y="1171"/>
                  </a:lnTo>
                  <a:lnTo>
                    <a:pt x="5589" y="1171"/>
                  </a:lnTo>
                  <a:close/>
                  <a:moveTo>
                    <a:pt x="5562" y="1218"/>
                  </a:moveTo>
                  <a:lnTo>
                    <a:pt x="5562" y="1218"/>
                  </a:lnTo>
                  <a:lnTo>
                    <a:pt x="5572" y="1199"/>
                  </a:lnTo>
                  <a:lnTo>
                    <a:pt x="5587" y="1172"/>
                  </a:lnTo>
                  <a:lnTo>
                    <a:pt x="5587" y="1172"/>
                  </a:lnTo>
                  <a:lnTo>
                    <a:pt x="5571" y="1183"/>
                  </a:lnTo>
                  <a:lnTo>
                    <a:pt x="5559" y="1193"/>
                  </a:lnTo>
                  <a:lnTo>
                    <a:pt x="5549" y="1205"/>
                  </a:lnTo>
                  <a:lnTo>
                    <a:pt x="5549" y="1205"/>
                  </a:lnTo>
                  <a:lnTo>
                    <a:pt x="5540" y="1220"/>
                  </a:lnTo>
                  <a:lnTo>
                    <a:pt x="5535" y="1230"/>
                  </a:lnTo>
                  <a:lnTo>
                    <a:pt x="5532" y="1235"/>
                  </a:lnTo>
                  <a:lnTo>
                    <a:pt x="5527" y="1238"/>
                  </a:lnTo>
                  <a:lnTo>
                    <a:pt x="5518" y="1242"/>
                  </a:lnTo>
                  <a:lnTo>
                    <a:pt x="5508" y="1245"/>
                  </a:lnTo>
                  <a:lnTo>
                    <a:pt x="5508" y="1245"/>
                  </a:lnTo>
                  <a:lnTo>
                    <a:pt x="5490" y="1250"/>
                  </a:lnTo>
                  <a:lnTo>
                    <a:pt x="5481" y="1255"/>
                  </a:lnTo>
                  <a:lnTo>
                    <a:pt x="5478" y="1259"/>
                  </a:lnTo>
                  <a:lnTo>
                    <a:pt x="5475" y="1259"/>
                  </a:lnTo>
                  <a:lnTo>
                    <a:pt x="5475" y="1259"/>
                  </a:lnTo>
                  <a:lnTo>
                    <a:pt x="5466" y="1257"/>
                  </a:lnTo>
                  <a:lnTo>
                    <a:pt x="5454" y="1257"/>
                  </a:lnTo>
                  <a:lnTo>
                    <a:pt x="5441" y="1257"/>
                  </a:lnTo>
                  <a:lnTo>
                    <a:pt x="5434" y="1259"/>
                  </a:lnTo>
                  <a:lnTo>
                    <a:pt x="5434" y="1259"/>
                  </a:lnTo>
                  <a:lnTo>
                    <a:pt x="5434" y="1260"/>
                  </a:lnTo>
                  <a:lnTo>
                    <a:pt x="5434" y="1264"/>
                  </a:lnTo>
                  <a:lnTo>
                    <a:pt x="5439" y="1272"/>
                  </a:lnTo>
                  <a:lnTo>
                    <a:pt x="5448" y="1286"/>
                  </a:lnTo>
                  <a:lnTo>
                    <a:pt x="5461" y="1286"/>
                  </a:lnTo>
                  <a:lnTo>
                    <a:pt x="5461" y="1286"/>
                  </a:lnTo>
                  <a:lnTo>
                    <a:pt x="5466" y="1284"/>
                  </a:lnTo>
                  <a:lnTo>
                    <a:pt x="5469" y="1282"/>
                  </a:lnTo>
                  <a:lnTo>
                    <a:pt x="5478" y="1275"/>
                  </a:lnTo>
                  <a:lnTo>
                    <a:pt x="5486" y="1267"/>
                  </a:lnTo>
                  <a:lnTo>
                    <a:pt x="5491" y="1265"/>
                  </a:lnTo>
                  <a:lnTo>
                    <a:pt x="5495" y="1265"/>
                  </a:lnTo>
                  <a:lnTo>
                    <a:pt x="5495" y="1265"/>
                  </a:lnTo>
                  <a:lnTo>
                    <a:pt x="5500" y="1265"/>
                  </a:lnTo>
                  <a:lnTo>
                    <a:pt x="5507" y="1264"/>
                  </a:lnTo>
                  <a:lnTo>
                    <a:pt x="5523" y="1259"/>
                  </a:lnTo>
                  <a:lnTo>
                    <a:pt x="5537" y="1252"/>
                  </a:lnTo>
                  <a:lnTo>
                    <a:pt x="5540" y="1248"/>
                  </a:lnTo>
                  <a:lnTo>
                    <a:pt x="5542" y="1245"/>
                  </a:lnTo>
                  <a:lnTo>
                    <a:pt x="5542" y="1245"/>
                  </a:lnTo>
                  <a:lnTo>
                    <a:pt x="5542" y="1242"/>
                  </a:lnTo>
                  <a:lnTo>
                    <a:pt x="5544" y="1237"/>
                  </a:lnTo>
                  <a:lnTo>
                    <a:pt x="5552" y="1228"/>
                  </a:lnTo>
                  <a:lnTo>
                    <a:pt x="5562" y="1218"/>
                  </a:lnTo>
                  <a:lnTo>
                    <a:pt x="5562" y="1218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26">
              <a:extLst>
                <a:ext uri="{FF2B5EF4-FFF2-40B4-BE49-F238E27FC236}">
                  <a16:creationId xmlns:a16="http://schemas.microsoft.com/office/drawing/2014/main" id="{671CF729-2662-4F23-828D-8C6A037F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7988" y="2259013"/>
              <a:ext cx="73025" cy="112713"/>
            </a:xfrm>
            <a:custGeom>
              <a:avLst/>
              <a:gdLst>
                <a:gd name="T0" fmla="*/ 9 w 46"/>
                <a:gd name="T1" fmla="*/ 30 h 71"/>
                <a:gd name="T2" fmla="*/ 9 w 46"/>
                <a:gd name="T3" fmla="*/ 30 h 71"/>
                <a:gd name="T4" fmla="*/ 16 w 46"/>
                <a:gd name="T5" fmla="*/ 17 h 71"/>
                <a:gd name="T6" fmla="*/ 24 w 46"/>
                <a:gd name="T7" fmla="*/ 6 h 71"/>
                <a:gd name="T8" fmla="*/ 27 w 46"/>
                <a:gd name="T9" fmla="*/ 3 h 71"/>
                <a:gd name="T10" fmla="*/ 31 w 46"/>
                <a:gd name="T11" fmla="*/ 1 h 71"/>
                <a:gd name="T12" fmla="*/ 34 w 46"/>
                <a:gd name="T13" fmla="*/ 0 h 71"/>
                <a:gd name="T14" fmla="*/ 37 w 46"/>
                <a:gd name="T15" fmla="*/ 1 h 71"/>
                <a:gd name="T16" fmla="*/ 37 w 46"/>
                <a:gd name="T17" fmla="*/ 1 h 71"/>
                <a:gd name="T18" fmla="*/ 41 w 46"/>
                <a:gd name="T19" fmla="*/ 5 h 71"/>
                <a:gd name="T20" fmla="*/ 43 w 46"/>
                <a:gd name="T21" fmla="*/ 8 h 71"/>
                <a:gd name="T22" fmla="*/ 46 w 46"/>
                <a:gd name="T23" fmla="*/ 18 h 71"/>
                <a:gd name="T24" fmla="*/ 46 w 46"/>
                <a:gd name="T25" fmla="*/ 30 h 71"/>
                <a:gd name="T26" fmla="*/ 43 w 46"/>
                <a:gd name="T27" fmla="*/ 44 h 71"/>
                <a:gd name="T28" fmla="*/ 43 w 46"/>
                <a:gd name="T29" fmla="*/ 44 h 71"/>
                <a:gd name="T30" fmla="*/ 34 w 46"/>
                <a:gd name="T31" fmla="*/ 55 h 71"/>
                <a:gd name="T32" fmla="*/ 26 w 46"/>
                <a:gd name="T33" fmla="*/ 66 h 71"/>
                <a:gd name="T34" fmla="*/ 21 w 46"/>
                <a:gd name="T35" fmla="*/ 69 h 71"/>
                <a:gd name="T36" fmla="*/ 17 w 46"/>
                <a:gd name="T37" fmla="*/ 71 h 71"/>
                <a:gd name="T38" fmla="*/ 12 w 46"/>
                <a:gd name="T39" fmla="*/ 71 h 71"/>
                <a:gd name="T40" fmla="*/ 7 w 46"/>
                <a:gd name="T41" fmla="*/ 69 h 71"/>
                <a:gd name="T42" fmla="*/ 7 w 46"/>
                <a:gd name="T43" fmla="*/ 69 h 71"/>
                <a:gd name="T44" fmla="*/ 4 w 46"/>
                <a:gd name="T45" fmla="*/ 67 h 71"/>
                <a:gd name="T46" fmla="*/ 2 w 46"/>
                <a:gd name="T47" fmla="*/ 64 h 71"/>
                <a:gd name="T48" fmla="*/ 0 w 46"/>
                <a:gd name="T49" fmla="*/ 59 h 71"/>
                <a:gd name="T50" fmla="*/ 0 w 46"/>
                <a:gd name="T51" fmla="*/ 54 h 71"/>
                <a:gd name="T52" fmla="*/ 4 w 46"/>
                <a:gd name="T53" fmla="*/ 44 h 71"/>
                <a:gd name="T54" fmla="*/ 9 w 46"/>
                <a:gd name="T55" fmla="*/ 30 h 71"/>
                <a:gd name="T56" fmla="*/ 9 w 46"/>
                <a:gd name="T57" fmla="*/ 3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" h="71">
                  <a:moveTo>
                    <a:pt x="9" y="30"/>
                  </a:moveTo>
                  <a:lnTo>
                    <a:pt x="9" y="30"/>
                  </a:lnTo>
                  <a:lnTo>
                    <a:pt x="16" y="17"/>
                  </a:lnTo>
                  <a:lnTo>
                    <a:pt x="24" y="6"/>
                  </a:lnTo>
                  <a:lnTo>
                    <a:pt x="27" y="3"/>
                  </a:lnTo>
                  <a:lnTo>
                    <a:pt x="31" y="1"/>
                  </a:lnTo>
                  <a:lnTo>
                    <a:pt x="34" y="0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41" y="5"/>
                  </a:lnTo>
                  <a:lnTo>
                    <a:pt x="43" y="8"/>
                  </a:lnTo>
                  <a:lnTo>
                    <a:pt x="46" y="18"/>
                  </a:lnTo>
                  <a:lnTo>
                    <a:pt x="46" y="30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34" y="55"/>
                  </a:lnTo>
                  <a:lnTo>
                    <a:pt x="26" y="66"/>
                  </a:lnTo>
                  <a:lnTo>
                    <a:pt x="21" y="69"/>
                  </a:lnTo>
                  <a:lnTo>
                    <a:pt x="17" y="71"/>
                  </a:lnTo>
                  <a:lnTo>
                    <a:pt x="12" y="71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4" y="67"/>
                  </a:lnTo>
                  <a:lnTo>
                    <a:pt x="2" y="64"/>
                  </a:lnTo>
                  <a:lnTo>
                    <a:pt x="0" y="59"/>
                  </a:lnTo>
                  <a:lnTo>
                    <a:pt x="0" y="54"/>
                  </a:lnTo>
                  <a:lnTo>
                    <a:pt x="4" y="44"/>
                  </a:lnTo>
                  <a:lnTo>
                    <a:pt x="9" y="30"/>
                  </a:lnTo>
                  <a:lnTo>
                    <a:pt x="9" y="3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27">
              <a:extLst>
                <a:ext uri="{FF2B5EF4-FFF2-40B4-BE49-F238E27FC236}">
                  <a16:creationId xmlns:a16="http://schemas.microsoft.com/office/drawing/2014/main" id="{CB7FB444-5AB8-4ECA-A9C1-5151294BE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0213" y="2276475"/>
              <a:ext cx="46038" cy="77788"/>
            </a:xfrm>
            <a:custGeom>
              <a:avLst/>
              <a:gdLst>
                <a:gd name="T0" fmla="*/ 10 w 29"/>
                <a:gd name="T1" fmla="*/ 24 h 49"/>
                <a:gd name="T2" fmla="*/ 10 w 29"/>
                <a:gd name="T3" fmla="*/ 24 h 49"/>
                <a:gd name="T4" fmla="*/ 17 w 29"/>
                <a:gd name="T5" fmla="*/ 11 h 49"/>
                <a:gd name="T6" fmla="*/ 27 w 29"/>
                <a:gd name="T7" fmla="*/ 0 h 49"/>
                <a:gd name="T8" fmla="*/ 27 w 29"/>
                <a:gd name="T9" fmla="*/ 0 h 49"/>
                <a:gd name="T10" fmla="*/ 29 w 29"/>
                <a:gd name="T11" fmla="*/ 9 h 49"/>
                <a:gd name="T12" fmla="*/ 27 w 29"/>
                <a:gd name="T13" fmla="*/ 16 h 49"/>
                <a:gd name="T14" fmla="*/ 22 w 29"/>
                <a:gd name="T15" fmla="*/ 29 h 49"/>
                <a:gd name="T16" fmla="*/ 22 w 29"/>
                <a:gd name="T17" fmla="*/ 29 h 49"/>
                <a:gd name="T18" fmla="*/ 17 w 29"/>
                <a:gd name="T19" fmla="*/ 38 h 49"/>
                <a:gd name="T20" fmla="*/ 10 w 29"/>
                <a:gd name="T21" fmla="*/ 44 h 49"/>
                <a:gd name="T22" fmla="*/ 5 w 29"/>
                <a:gd name="T23" fmla="*/ 48 h 49"/>
                <a:gd name="T24" fmla="*/ 2 w 29"/>
                <a:gd name="T25" fmla="*/ 49 h 49"/>
                <a:gd name="T26" fmla="*/ 2 w 29"/>
                <a:gd name="T27" fmla="*/ 49 h 49"/>
                <a:gd name="T28" fmla="*/ 0 w 29"/>
                <a:gd name="T29" fmla="*/ 46 h 49"/>
                <a:gd name="T30" fmla="*/ 2 w 29"/>
                <a:gd name="T31" fmla="*/ 39 h 49"/>
                <a:gd name="T32" fmla="*/ 10 w 29"/>
                <a:gd name="T33" fmla="*/ 24 h 49"/>
                <a:gd name="T34" fmla="*/ 10 w 29"/>
                <a:gd name="T35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49">
                  <a:moveTo>
                    <a:pt x="10" y="24"/>
                  </a:moveTo>
                  <a:lnTo>
                    <a:pt x="10" y="24"/>
                  </a:lnTo>
                  <a:lnTo>
                    <a:pt x="17" y="1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9" y="9"/>
                  </a:lnTo>
                  <a:lnTo>
                    <a:pt x="27" y="16"/>
                  </a:lnTo>
                  <a:lnTo>
                    <a:pt x="22" y="29"/>
                  </a:lnTo>
                  <a:lnTo>
                    <a:pt x="22" y="29"/>
                  </a:lnTo>
                  <a:lnTo>
                    <a:pt x="17" y="38"/>
                  </a:lnTo>
                  <a:lnTo>
                    <a:pt x="10" y="44"/>
                  </a:lnTo>
                  <a:lnTo>
                    <a:pt x="5" y="48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0" y="46"/>
                  </a:lnTo>
                  <a:lnTo>
                    <a:pt x="2" y="39"/>
                  </a:lnTo>
                  <a:lnTo>
                    <a:pt x="10" y="24"/>
                  </a:lnTo>
                  <a:lnTo>
                    <a:pt x="10" y="24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45FEB1E9-05FA-48DA-9D0A-6CA5F4EEDA63}"/>
              </a:ext>
            </a:extLst>
          </p:cNvPr>
          <p:cNvGrpSpPr/>
          <p:nvPr/>
        </p:nvGrpSpPr>
        <p:grpSpPr>
          <a:xfrm flipH="1">
            <a:off x="6791284" y="4021348"/>
            <a:ext cx="2850550" cy="2009954"/>
            <a:chOff x="107950" y="12700"/>
            <a:chExt cx="9690101" cy="6832600"/>
          </a:xfrm>
          <a:solidFill>
            <a:schemeClr val="bg1"/>
          </a:solidFill>
        </p:grpSpPr>
        <p:sp>
          <p:nvSpPr>
            <p:cNvPr id="195" name="Freeform 5">
              <a:extLst>
                <a:ext uri="{FF2B5EF4-FFF2-40B4-BE49-F238E27FC236}">
                  <a16:creationId xmlns:a16="http://schemas.microsoft.com/office/drawing/2014/main" id="{1A7376AF-66D0-4DD9-B286-10EB0EA69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" y="581025"/>
              <a:ext cx="8555038" cy="6264275"/>
            </a:xfrm>
            <a:custGeom>
              <a:avLst/>
              <a:gdLst>
                <a:gd name="T0" fmla="*/ 4574 w 5389"/>
                <a:gd name="T1" fmla="*/ 59 h 3946"/>
                <a:gd name="T2" fmla="*/ 4340 w 5389"/>
                <a:gd name="T3" fmla="*/ 192 h 3946"/>
                <a:gd name="T4" fmla="*/ 4029 w 5389"/>
                <a:gd name="T5" fmla="*/ 320 h 3946"/>
                <a:gd name="T6" fmla="*/ 3631 w 5389"/>
                <a:gd name="T7" fmla="*/ 344 h 3946"/>
                <a:gd name="T8" fmla="*/ 2835 w 5389"/>
                <a:gd name="T9" fmla="*/ 260 h 3946"/>
                <a:gd name="T10" fmla="*/ 1740 w 5389"/>
                <a:gd name="T11" fmla="*/ 221 h 3946"/>
                <a:gd name="T12" fmla="*/ 1268 w 5389"/>
                <a:gd name="T13" fmla="*/ 340 h 3946"/>
                <a:gd name="T14" fmla="*/ 906 w 5389"/>
                <a:gd name="T15" fmla="*/ 540 h 3946"/>
                <a:gd name="T16" fmla="*/ 809 w 5389"/>
                <a:gd name="T17" fmla="*/ 726 h 3946"/>
                <a:gd name="T18" fmla="*/ 680 w 5389"/>
                <a:gd name="T19" fmla="*/ 1338 h 3946"/>
                <a:gd name="T20" fmla="*/ 585 w 5389"/>
                <a:gd name="T21" fmla="*/ 1622 h 3946"/>
                <a:gd name="T22" fmla="*/ 408 w 5389"/>
                <a:gd name="T23" fmla="*/ 1761 h 3946"/>
                <a:gd name="T24" fmla="*/ 239 w 5389"/>
                <a:gd name="T25" fmla="*/ 1751 h 3946"/>
                <a:gd name="T26" fmla="*/ 192 w 5389"/>
                <a:gd name="T27" fmla="*/ 1607 h 3946"/>
                <a:gd name="T28" fmla="*/ 282 w 5389"/>
                <a:gd name="T29" fmla="*/ 1418 h 3946"/>
                <a:gd name="T30" fmla="*/ 336 w 5389"/>
                <a:gd name="T31" fmla="*/ 1279 h 3946"/>
                <a:gd name="T32" fmla="*/ 237 w 5389"/>
                <a:gd name="T33" fmla="*/ 1223 h 3946"/>
                <a:gd name="T34" fmla="*/ 83 w 5389"/>
                <a:gd name="T35" fmla="*/ 1297 h 3946"/>
                <a:gd name="T36" fmla="*/ 4 w 5389"/>
                <a:gd name="T37" fmla="*/ 1494 h 3946"/>
                <a:gd name="T38" fmla="*/ 41 w 5389"/>
                <a:gd name="T39" fmla="*/ 1773 h 3946"/>
                <a:gd name="T40" fmla="*/ 206 w 5389"/>
                <a:gd name="T41" fmla="*/ 1930 h 3946"/>
                <a:gd name="T42" fmla="*/ 465 w 5389"/>
                <a:gd name="T43" fmla="*/ 1954 h 3946"/>
                <a:gd name="T44" fmla="*/ 645 w 5389"/>
                <a:gd name="T45" fmla="*/ 1868 h 3946"/>
                <a:gd name="T46" fmla="*/ 877 w 5389"/>
                <a:gd name="T47" fmla="*/ 1505 h 3946"/>
                <a:gd name="T48" fmla="*/ 943 w 5389"/>
                <a:gd name="T49" fmla="*/ 1642 h 3946"/>
                <a:gd name="T50" fmla="*/ 1017 w 5389"/>
                <a:gd name="T51" fmla="*/ 1997 h 3946"/>
                <a:gd name="T52" fmla="*/ 1054 w 5389"/>
                <a:gd name="T53" fmla="*/ 2352 h 3946"/>
                <a:gd name="T54" fmla="*/ 945 w 5389"/>
                <a:gd name="T55" fmla="*/ 2710 h 3946"/>
                <a:gd name="T56" fmla="*/ 799 w 5389"/>
                <a:gd name="T57" fmla="*/ 3057 h 3946"/>
                <a:gd name="T58" fmla="*/ 949 w 5389"/>
                <a:gd name="T59" fmla="*/ 3400 h 3946"/>
                <a:gd name="T60" fmla="*/ 1128 w 5389"/>
                <a:gd name="T61" fmla="*/ 3860 h 3946"/>
                <a:gd name="T62" fmla="*/ 1229 w 5389"/>
                <a:gd name="T63" fmla="*/ 3931 h 3946"/>
                <a:gd name="T64" fmla="*/ 1526 w 5389"/>
                <a:gd name="T65" fmla="*/ 3935 h 3946"/>
                <a:gd name="T66" fmla="*/ 1649 w 5389"/>
                <a:gd name="T67" fmla="*/ 3931 h 3946"/>
                <a:gd name="T68" fmla="*/ 1709 w 5389"/>
                <a:gd name="T69" fmla="*/ 3911 h 3946"/>
                <a:gd name="T70" fmla="*/ 1785 w 5389"/>
                <a:gd name="T71" fmla="*/ 3845 h 3946"/>
                <a:gd name="T72" fmla="*/ 1826 w 5389"/>
                <a:gd name="T73" fmla="*/ 3749 h 3946"/>
                <a:gd name="T74" fmla="*/ 1769 w 5389"/>
                <a:gd name="T75" fmla="*/ 3632 h 3946"/>
                <a:gd name="T76" fmla="*/ 1592 w 5389"/>
                <a:gd name="T77" fmla="*/ 3603 h 3946"/>
                <a:gd name="T78" fmla="*/ 1365 w 5389"/>
                <a:gd name="T79" fmla="*/ 3472 h 3946"/>
                <a:gd name="T80" fmla="*/ 1320 w 5389"/>
                <a:gd name="T81" fmla="*/ 3268 h 3946"/>
                <a:gd name="T82" fmla="*/ 1548 w 5389"/>
                <a:gd name="T83" fmla="*/ 2833 h 3946"/>
                <a:gd name="T84" fmla="*/ 4245 w 5389"/>
                <a:gd name="T85" fmla="*/ 2201 h 3946"/>
                <a:gd name="T86" fmla="*/ 4370 w 5389"/>
                <a:gd name="T87" fmla="*/ 2558 h 3946"/>
                <a:gd name="T88" fmla="*/ 4531 w 5389"/>
                <a:gd name="T89" fmla="*/ 3200 h 3946"/>
                <a:gd name="T90" fmla="*/ 4640 w 5389"/>
                <a:gd name="T91" fmla="*/ 3521 h 3946"/>
                <a:gd name="T92" fmla="*/ 4626 w 5389"/>
                <a:gd name="T93" fmla="*/ 3706 h 3946"/>
                <a:gd name="T94" fmla="*/ 4657 w 5389"/>
                <a:gd name="T95" fmla="*/ 3837 h 3946"/>
                <a:gd name="T96" fmla="*/ 4758 w 5389"/>
                <a:gd name="T97" fmla="*/ 3882 h 3946"/>
                <a:gd name="T98" fmla="*/ 5002 w 5389"/>
                <a:gd name="T99" fmla="*/ 3890 h 3946"/>
                <a:gd name="T100" fmla="*/ 5118 w 5389"/>
                <a:gd name="T101" fmla="*/ 3860 h 3946"/>
                <a:gd name="T102" fmla="*/ 5210 w 5389"/>
                <a:gd name="T103" fmla="*/ 3843 h 3946"/>
                <a:gd name="T104" fmla="*/ 5295 w 5389"/>
                <a:gd name="T105" fmla="*/ 3775 h 3946"/>
                <a:gd name="T106" fmla="*/ 5332 w 5389"/>
                <a:gd name="T107" fmla="*/ 3611 h 3946"/>
                <a:gd name="T108" fmla="*/ 5245 w 5389"/>
                <a:gd name="T109" fmla="*/ 3550 h 3946"/>
                <a:gd name="T110" fmla="*/ 4992 w 5389"/>
                <a:gd name="T111" fmla="*/ 3377 h 3946"/>
                <a:gd name="T112" fmla="*/ 5163 w 5389"/>
                <a:gd name="T113" fmla="*/ 2404 h 3946"/>
                <a:gd name="T114" fmla="*/ 5260 w 5389"/>
                <a:gd name="T115" fmla="*/ 1882 h 3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89" h="3946">
                  <a:moveTo>
                    <a:pt x="4922" y="0"/>
                  </a:moveTo>
                  <a:lnTo>
                    <a:pt x="4922" y="0"/>
                  </a:lnTo>
                  <a:lnTo>
                    <a:pt x="4869" y="6"/>
                  </a:lnTo>
                  <a:lnTo>
                    <a:pt x="4813" y="14"/>
                  </a:lnTo>
                  <a:lnTo>
                    <a:pt x="4747" y="24"/>
                  </a:lnTo>
                  <a:lnTo>
                    <a:pt x="4675" y="36"/>
                  </a:lnTo>
                  <a:lnTo>
                    <a:pt x="4605" y="51"/>
                  </a:lnTo>
                  <a:lnTo>
                    <a:pt x="4574" y="59"/>
                  </a:lnTo>
                  <a:lnTo>
                    <a:pt x="4547" y="67"/>
                  </a:lnTo>
                  <a:lnTo>
                    <a:pt x="4521" y="77"/>
                  </a:lnTo>
                  <a:lnTo>
                    <a:pt x="4502" y="86"/>
                  </a:lnTo>
                  <a:lnTo>
                    <a:pt x="4502" y="86"/>
                  </a:lnTo>
                  <a:lnTo>
                    <a:pt x="4469" y="106"/>
                  </a:lnTo>
                  <a:lnTo>
                    <a:pt x="4438" y="127"/>
                  </a:lnTo>
                  <a:lnTo>
                    <a:pt x="4373" y="170"/>
                  </a:lnTo>
                  <a:lnTo>
                    <a:pt x="4340" y="192"/>
                  </a:lnTo>
                  <a:lnTo>
                    <a:pt x="4303" y="215"/>
                  </a:lnTo>
                  <a:lnTo>
                    <a:pt x="4261" y="236"/>
                  </a:lnTo>
                  <a:lnTo>
                    <a:pt x="4214" y="258"/>
                  </a:lnTo>
                  <a:lnTo>
                    <a:pt x="4214" y="258"/>
                  </a:lnTo>
                  <a:lnTo>
                    <a:pt x="4160" y="279"/>
                  </a:lnTo>
                  <a:lnTo>
                    <a:pt x="4099" y="301"/>
                  </a:lnTo>
                  <a:lnTo>
                    <a:pt x="4066" y="310"/>
                  </a:lnTo>
                  <a:lnTo>
                    <a:pt x="4029" y="320"/>
                  </a:lnTo>
                  <a:lnTo>
                    <a:pt x="3990" y="330"/>
                  </a:lnTo>
                  <a:lnTo>
                    <a:pt x="3949" y="336"/>
                  </a:lnTo>
                  <a:lnTo>
                    <a:pt x="3905" y="342"/>
                  </a:lnTo>
                  <a:lnTo>
                    <a:pt x="3856" y="348"/>
                  </a:lnTo>
                  <a:lnTo>
                    <a:pt x="3806" y="349"/>
                  </a:lnTo>
                  <a:lnTo>
                    <a:pt x="3751" y="349"/>
                  </a:lnTo>
                  <a:lnTo>
                    <a:pt x="3693" y="348"/>
                  </a:lnTo>
                  <a:lnTo>
                    <a:pt x="3631" y="344"/>
                  </a:lnTo>
                  <a:lnTo>
                    <a:pt x="3564" y="336"/>
                  </a:lnTo>
                  <a:lnTo>
                    <a:pt x="3492" y="326"/>
                  </a:lnTo>
                  <a:lnTo>
                    <a:pt x="3492" y="326"/>
                  </a:lnTo>
                  <a:lnTo>
                    <a:pt x="3413" y="314"/>
                  </a:lnTo>
                  <a:lnTo>
                    <a:pt x="3317" y="303"/>
                  </a:lnTo>
                  <a:lnTo>
                    <a:pt x="3209" y="291"/>
                  </a:lnTo>
                  <a:lnTo>
                    <a:pt x="3090" y="281"/>
                  </a:lnTo>
                  <a:lnTo>
                    <a:pt x="2835" y="260"/>
                  </a:lnTo>
                  <a:lnTo>
                    <a:pt x="2567" y="244"/>
                  </a:lnTo>
                  <a:lnTo>
                    <a:pt x="2304" y="231"/>
                  </a:lnTo>
                  <a:lnTo>
                    <a:pt x="2067" y="221"/>
                  </a:lnTo>
                  <a:lnTo>
                    <a:pt x="1964" y="219"/>
                  </a:lnTo>
                  <a:lnTo>
                    <a:pt x="1873" y="219"/>
                  </a:lnTo>
                  <a:lnTo>
                    <a:pt x="1797" y="219"/>
                  </a:lnTo>
                  <a:lnTo>
                    <a:pt x="1740" y="221"/>
                  </a:lnTo>
                  <a:lnTo>
                    <a:pt x="1740" y="221"/>
                  </a:lnTo>
                  <a:lnTo>
                    <a:pt x="1690" y="227"/>
                  </a:lnTo>
                  <a:lnTo>
                    <a:pt x="1635" y="234"/>
                  </a:lnTo>
                  <a:lnTo>
                    <a:pt x="1579" y="246"/>
                  </a:lnTo>
                  <a:lnTo>
                    <a:pt x="1519" y="260"/>
                  </a:lnTo>
                  <a:lnTo>
                    <a:pt x="1456" y="277"/>
                  </a:lnTo>
                  <a:lnTo>
                    <a:pt x="1394" y="297"/>
                  </a:lnTo>
                  <a:lnTo>
                    <a:pt x="1330" y="318"/>
                  </a:lnTo>
                  <a:lnTo>
                    <a:pt x="1268" y="340"/>
                  </a:lnTo>
                  <a:lnTo>
                    <a:pt x="1207" y="365"/>
                  </a:lnTo>
                  <a:lnTo>
                    <a:pt x="1149" y="390"/>
                  </a:lnTo>
                  <a:lnTo>
                    <a:pt x="1095" y="416"/>
                  </a:lnTo>
                  <a:lnTo>
                    <a:pt x="1042" y="443"/>
                  </a:lnTo>
                  <a:lnTo>
                    <a:pt x="995" y="470"/>
                  </a:lnTo>
                  <a:lnTo>
                    <a:pt x="955" y="500"/>
                  </a:lnTo>
                  <a:lnTo>
                    <a:pt x="920" y="527"/>
                  </a:lnTo>
                  <a:lnTo>
                    <a:pt x="906" y="540"/>
                  </a:lnTo>
                  <a:lnTo>
                    <a:pt x="892" y="554"/>
                  </a:lnTo>
                  <a:lnTo>
                    <a:pt x="892" y="554"/>
                  </a:lnTo>
                  <a:lnTo>
                    <a:pt x="881" y="570"/>
                  </a:lnTo>
                  <a:lnTo>
                    <a:pt x="869" y="585"/>
                  </a:lnTo>
                  <a:lnTo>
                    <a:pt x="859" y="605"/>
                  </a:lnTo>
                  <a:lnTo>
                    <a:pt x="848" y="626"/>
                  </a:lnTo>
                  <a:lnTo>
                    <a:pt x="828" y="673"/>
                  </a:lnTo>
                  <a:lnTo>
                    <a:pt x="809" y="726"/>
                  </a:lnTo>
                  <a:lnTo>
                    <a:pt x="793" y="782"/>
                  </a:lnTo>
                  <a:lnTo>
                    <a:pt x="776" y="843"/>
                  </a:lnTo>
                  <a:lnTo>
                    <a:pt x="762" y="905"/>
                  </a:lnTo>
                  <a:lnTo>
                    <a:pt x="748" y="967"/>
                  </a:lnTo>
                  <a:lnTo>
                    <a:pt x="725" y="1092"/>
                  </a:lnTo>
                  <a:lnTo>
                    <a:pt x="706" y="1207"/>
                  </a:lnTo>
                  <a:lnTo>
                    <a:pt x="688" y="1301"/>
                  </a:lnTo>
                  <a:lnTo>
                    <a:pt x="680" y="1338"/>
                  </a:lnTo>
                  <a:lnTo>
                    <a:pt x="675" y="1365"/>
                  </a:lnTo>
                  <a:lnTo>
                    <a:pt x="675" y="1365"/>
                  </a:lnTo>
                  <a:lnTo>
                    <a:pt x="649" y="1465"/>
                  </a:lnTo>
                  <a:lnTo>
                    <a:pt x="634" y="1519"/>
                  </a:lnTo>
                  <a:lnTo>
                    <a:pt x="624" y="1544"/>
                  </a:lnTo>
                  <a:lnTo>
                    <a:pt x="612" y="1570"/>
                  </a:lnTo>
                  <a:lnTo>
                    <a:pt x="599" y="1597"/>
                  </a:lnTo>
                  <a:lnTo>
                    <a:pt x="585" y="1622"/>
                  </a:lnTo>
                  <a:lnTo>
                    <a:pt x="568" y="1646"/>
                  </a:lnTo>
                  <a:lnTo>
                    <a:pt x="548" y="1669"/>
                  </a:lnTo>
                  <a:lnTo>
                    <a:pt x="527" y="1691"/>
                  </a:lnTo>
                  <a:lnTo>
                    <a:pt x="502" y="1712"/>
                  </a:lnTo>
                  <a:lnTo>
                    <a:pt x="472" y="1730"/>
                  </a:lnTo>
                  <a:lnTo>
                    <a:pt x="441" y="1747"/>
                  </a:lnTo>
                  <a:lnTo>
                    <a:pt x="441" y="1747"/>
                  </a:lnTo>
                  <a:lnTo>
                    <a:pt x="408" y="1761"/>
                  </a:lnTo>
                  <a:lnTo>
                    <a:pt x="379" y="1773"/>
                  </a:lnTo>
                  <a:lnTo>
                    <a:pt x="352" y="1778"/>
                  </a:lnTo>
                  <a:lnTo>
                    <a:pt x="328" y="1782"/>
                  </a:lnTo>
                  <a:lnTo>
                    <a:pt x="305" y="1782"/>
                  </a:lnTo>
                  <a:lnTo>
                    <a:pt x="286" y="1778"/>
                  </a:lnTo>
                  <a:lnTo>
                    <a:pt x="268" y="1773"/>
                  </a:lnTo>
                  <a:lnTo>
                    <a:pt x="253" y="1763"/>
                  </a:lnTo>
                  <a:lnTo>
                    <a:pt x="239" y="1751"/>
                  </a:lnTo>
                  <a:lnTo>
                    <a:pt x="227" y="1737"/>
                  </a:lnTo>
                  <a:lnTo>
                    <a:pt x="218" y="1720"/>
                  </a:lnTo>
                  <a:lnTo>
                    <a:pt x="210" y="1700"/>
                  </a:lnTo>
                  <a:lnTo>
                    <a:pt x="202" y="1681"/>
                  </a:lnTo>
                  <a:lnTo>
                    <a:pt x="198" y="1658"/>
                  </a:lnTo>
                  <a:lnTo>
                    <a:pt x="194" y="1632"/>
                  </a:lnTo>
                  <a:lnTo>
                    <a:pt x="192" y="1607"/>
                  </a:lnTo>
                  <a:lnTo>
                    <a:pt x="192" y="1607"/>
                  </a:lnTo>
                  <a:lnTo>
                    <a:pt x="192" y="1593"/>
                  </a:lnTo>
                  <a:lnTo>
                    <a:pt x="192" y="1580"/>
                  </a:lnTo>
                  <a:lnTo>
                    <a:pt x="198" y="1554"/>
                  </a:lnTo>
                  <a:lnTo>
                    <a:pt x="208" y="1531"/>
                  </a:lnTo>
                  <a:lnTo>
                    <a:pt x="220" y="1505"/>
                  </a:lnTo>
                  <a:lnTo>
                    <a:pt x="233" y="1482"/>
                  </a:lnTo>
                  <a:lnTo>
                    <a:pt x="249" y="1461"/>
                  </a:lnTo>
                  <a:lnTo>
                    <a:pt x="282" y="1418"/>
                  </a:lnTo>
                  <a:lnTo>
                    <a:pt x="313" y="1377"/>
                  </a:lnTo>
                  <a:lnTo>
                    <a:pt x="325" y="1357"/>
                  </a:lnTo>
                  <a:lnTo>
                    <a:pt x="334" y="1340"/>
                  </a:lnTo>
                  <a:lnTo>
                    <a:pt x="340" y="1320"/>
                  </a:lnTo>
                  <a:lnTo>
                    <a:pt x="344" y="1305"/>
                  </a:lnTo>
                  <a:lnTo>
                    <a:pt x="342" y="1295"/>
                  </a:lnTo>
                  <a:lnTo>
                    <a:pt x="340" y="1287"/>
                  </a:lnTo>
                  <a:lnTo>
                    <a:pt x="336" y="1279"/>
                  </a:lnTo>
                  <a:lnTo>
                    <a:pt x="332" y="1272"/>
                  </a:lnTo>
                  <a:lnTo>
                    <a:pt x="332" y="1272"/>
                  </a:lnTo>
                  <a:lnTo>
                    <a:pt x="321" y="1258"/>
                  </a:lnTo>
                  <a:lnTo>
                    <a:pt x="307" y="1246"/>
                  </a:lnTo>
                  <a:lnTo>
                    <a:pt x="291" y="1236"/>
                  </a:lnTo>
                  <a:lnTo>
                    <a:pt x="274" y="1229"/>
                  </a:lnTo>
                  <a:lnTo>
                    <a:pt x="256" y="1225"/>
                  </a:lnTo>
                  <a:lnTo>
                    <a:pt x="237" y="1223"/>
                  </a:lnTo>
                  <a:lnTo>
                    <a:pt x="218" y="1223"/>
                  </a:lnTo>
                  <a:lnTo>
                    <a:pt x="198" y="1225"/>
                  </a:lnTo>
                  <a:lnTo>
                    <a:pt x="179" y="1231"/>
                  </a:lnTo>
                  <a:lnTo>
                    <a:pt x="157" y="1238"/>
                  </a:lnTo>
                  <a:lnTo>
                    <a:pt x="138" y="1250"/>
                  </a:lnTo>
                  <a:lnTo>
                    <a:pt x="120" y="1264"/>
                  </a:lnTo>
                  <a:lnTo>
                    <a:pt x="101" y="1279"/>
                  </a:lnTo>
                  <a:lnTo>
                    <a:pt x="83" y="1297"/>
                  </a:lnTo>
                  <a:lnTo>
                    <a:pt x="68" y="1318"/>
                  </a:lnTo>
                  <a:lnTo>
                    <a:pt x="52" y="1342"/>
                  </a:lnTo>
                  <a:lnTo>
                    <a:pt x="52" y="1342"/>
                  </a:lnTo>
                  <a:lnTo>
                    <a:pt x="39" y="1367"/>
                  </a:lnTo>
                  <a:lnTo>
                    <a:pt x="27" y="1396"/>
                  </a:lnTo>
                  <a:lnTo>
                    <a:pt x="17" y="1428"/>
                  </a:lnTo>
                  <a:lnTo>
                    <a:pt x="10" y="1461"/>
                  </a:lnTo>
                  <a:lnTo>
                    <a:pt x="4" y="1494"/>
                  </a:lnTo>
                  <a:lnTo>
                    <a:pt x="0" y="1529"/>
                  </a:lnTo>
                  <a:lnTo>
                    <a:pt x="0" y="1566"/>
                  </a:lnTo>
                  <a:lnTo>
                    <a:pt x="0" y="1601"/>
                  </a:lnTo>
                  <a:lnTo>
                    <a:pt x="4" y="1636"/>
                  </a:lnTo>
                  <a:lnTo>
                    <a:pt x="10" y="1673"/>
                  </a:lnTo>
                  <a:lnTo>
                    <a:pt x="17" y="1708"/>
                  </a:lnTo>
                  <a:lnTo>
                    <a:pt x="27" y="1741"/>
                  </a:lnTo>
                  <a:lnTo>
                    <a:pt x="41" y="1773"/>
                  </a:lnTo>
                  <a:lnTo>
                    <a:pt x="58" y="1804"/>
                  </a:lnTo>
                  <a:lnTo>
                    <a:pt x="78" y="1831"/>
                  </a:lnTo>
                  <a:lnTo>
                    <a:pt x="99" y="1856"/>
                  </a:lnTo>
                  <a:lnTo>
                    <a:pt x="99" y="1856"/>
                  </a:lnTo>
                  <a:lnTo>
                    <a:pt x="124" y="1880"/>
                  </a:lnTo>
                  <a:lnTo>
                    <a:pt x="150" y="1899"/>
                  </a:lnTo>
                  <a:lnTo>
                    <a:pt x="177" y="1917"/>
                  </a:lnTo>
                  <a:lnTo>
                    <a:pt x="206" y="1930"/>
                  </a:lnTo>
                  <a:lnTo>
                    <a:pt x="235" y="1942"/>
                  </a:lnTo>
                  <a:lnTo>
                    <a:pt x="266" y="1952"/>
                  </a:lnTo>
                  <a:lnTo>
                    <a:pt x="297" y="1960"/>
                  </a:lnTo>
                  <a:lnTo>
                    <a:pt x="330" y="1964"/>
                  </a:lnTo>
                  <a:lnTo>
                    <a:pt x="363" y="1966"/>
                  </a:lnTo>
                  <a:lnTo>
                    <a:pt x="396" y="1964"/>
                  </a:lnTo>
                  <a:lnTo>
                    <a:pt x="430" y="1960"/>
                  </a:lnTo>
                  <a:lnTo>
                    <a:pt x="465" y="1954"/>
                  </a:lnTo>
                  <a:lnTo>
                    <a:pt x="498" y="1946"/>
                  </a:lnTo>
                  <a:lnTo>
                    <a:pt x="531" y="1934"/>
                  </a:lnTo>
                  <a:lnTo>
                    <a:pt x="564" y="1921"/>
                  </a:lnTo>
                  <a:lnTo>
                    <a:pt x="597" y="1903"/>
                  </a:lnTo>
                  <a:lnTo>
                    <a:pt x="597" y="1903"/>
                  </a:lnTo>
                  <a:lnTo>
                    <a:pt x="612" y="1893"/>
                  </a:lnTo>
                  <a:lnTo>
                    <a:pt x="630" y="1882"/>
                  </a:lnTo>
                  <a:lnTo>
                    <a:pt x="645" y="1868"/>
                  </a:lnTo>
                  <a:lnTo>
                    <a:pt x="661" y="1852"/>
                  </a:lnTo>
                  <a:lnTo>
                    <a:pt x="692" y="1817"/>
                  </a:lnTo>
                  <a:lnTo>
                    <a:pt x="723" y="1776"/>
                  </a:lnTo>
                  <a:lnTo>
                    <a:pt x="752" y="1734"/>
                  </a:lnTo>
                  <a:lnTo>
                    <a:pt x="782" y="1689"/>
                  </a:lnTo>
                  <a:lnTo>
                    <a:pt x="809" y="1642"/>
                  </a:lnTo>
                  <a:lnTo>
                    <a:pt x="832" y="1595"/>
                  </a:lnTo>
                  <a:lnTo>
                    <a:pt x="877" y="1505"/>
                  </a:lnTo>
                  <a:lnTo>
                    <a:pt x="910" y="1429"/>
                  </a:lnTo>
                  <a:lnTo>
                    <a:pt x="931" y="1377"/>
                  </a:lnTo>
                  <a:lnTo>
                    <a:pt x="939" y="1357"/>
                  </a:lnTo>
                  <a:lnTo>
                    <a:pt x="939" y="1357"/>
                  </a:lnTo>
                  <a:lnTo>
                    <a:pt x="937" y="1426"/>
                  </a:lnTo>
                  <a:lnTo>
                    <a:pt x="937" y="1500"/>
                  </a:lnTo>
                  <a:lnTo>
                    <a:pt x="941" y="1591"/>
                  </a:lnTo>
                  <a:lnTo>
                    <a:pt x="943" y="1642"/>
                  </a:lnTo>
                  <a:lnTo>
                    <a:pt x="947" y="1695"/>
                  </a:lnTo>
                  <a:lnTo>
                    <a:pt x="955" y="1749"/>
                  </a:lnTo>
                  <a:lnTo>
                    <a:pt x="962" y="1802"/>
                  </a:lnTo>
                  <a:lnTo>
                    <a:pt x="972" y="1854"/>
                  </a:lnTo>
                  <a:lnTo>
                    <a:pt x="984" y="1905"/>
                  </a:lnTo>
                  <a:lnTo>
                    <a:pt x="999" y="1952"/>
                  </a:lnTo>
                  <a:lnTo>
                    <a:pt x="1017" y="1997"/>
                  </a:lnTo>
                  <a:lnTo>
                    <a:pt x="1017" y="1997"/>
                  </a:lnTo>
                  <a:lnTo>
                    <a:pt x="1034" y="2040"/>
                  </a:lnTo>
                  <a:lnTo>
                    <a:pt x="1046" y="2084"/>
                  </a:lnTo>
                  <a:lnTo>
                    <a:pt x="1056" y="2127"/>
                  </a:lnTo>
                  <a:lnTo>
                    <a:pt x="1062" y="2172"/>
                  </a:lnTo>
                  <a:lnTo>
                    <a:pt x="1064" y="2217"/>
                  </a:lnTo>
                  <a:lnTo>
                    <a:pt x="1062" y="2264"/>
                  </a:lnTo>
                  <a:lnTo>
                    <a:pt x="1060" y="2307"/>
                  </a:lnTo>
                  <a:lnTo>
                    <a:pt x="1054" y="2352"/>
                  </a:lnTo>
                  <a:lnTo>
                    <a:pt x="1046" y="2394"/>
                  </a:lnTo>
                  <a:lnTo>
                    <a:pt x="1038" y="2437"/>
                  </a:lnTo>
                  <a:lnTo>
                    <a:pt x="1029" y="2478"/>
                  </a:lnTo>
                  <a:lnTo>
                    <a:pt x="1017" y="2517"/>
                  </a:lnTo>
                  <a:lnTo>
                    <a:pt x="994" y="2589"/>
                  </a:lnTo>
                  <a:lnTo>
                    <a:pt x="970" y="2652"/>
                  </a:lnTo>
                  <a:lnTo>
                    <a:pt x="970" y="2652"/>
                  </a:lnTo>
                  <a:lnTo>
                    <a:pt x="945" y="2710"/>
                  </a:lnTo>
                  <a:lnTo>
                    <a:pt x="918" y="2769"/>
                  </a:lnTo>
                  <a:lnTo>
                    <a:pt x="861" y="2882"/>
                  </a:lnTo>
                  <a:lnTo>
                    <a:pt x="836" y="2934"/>
                  </a:lnTo>
                  <a:lnTo>
                    <a:pt x="817" y="2981"/>
                  </a:lnTo>
                  <a:lnTo>
                    <a:pt x="809" y="3003"/>
                  </a:lnTo>
                  <a:lnTo>
                    <a:pt x="803" y="3022"/>
                  </a:lnTo>
                  <a:lnTo>
                    <a:pt x="799" y="3042"/>
                  </a:lnTo>
                  <a:lnTo>
                    <a:pt x="799" y="3057"/>
                  </a:lnTo>
                  <a:lnTo>
                    <a:pt x="799" y="3057"/>
                  </a:lnTo>
                  <a:lnTo>
                    <a:pt x="801" y="3075"/>
                  </a:lnTo>
                  <a:lnTo>
                    <a:pt x="807" y="3094"/>
                  </a:lnTo>
                  <a:lnTo>
                    <a:pt x="813" y="3118"/>
                  </a:lnTo>
                  <a:lnTo>
                    <a:pt x="824" y="3143"/>
                  </a:lnTo>
                  <a:lnTo>
                    <a:pt x="850" y="3202"/>
                  </a:lnTo>
                  <a:lnTo>
                    <a:pt x="879" y="3266"/>
                  </a:lnTo>
                  <a:lnTo>
                    <a:pt x="949" y="3400"/>
                  </a:lnTo>
                  <a:lnTo>
                    <a:pt x="980" y="3467"/>
                  </a:lnTo>
                  <a:lnTo>
                    <a:pt x="1009" y="3525"/>
                  </a:lnTo>
                  <a:lnTo>
                    <a:pt x="1009" y="3525"/>
                  </a:lnTo>
                  <a:lnTo>
                    <a:pt x="1032" y="3584"/>
                  </a:lnTo>
                  <a:lnTo>
                    <a:pt x="1056" y="3644"/>
                  </a:lnTo>
                  <a:lnTo>
                    <a:pt x="1095" y="3763"/>
                  </a:lnTo>
                  <a:lnTo>
                    <a:pt x="1110" y="3816"/>
                  </a:lnTo>
                  <a:lnTo>
                    <a:pt x="1128" y="3860"/>
                  </a:lnTo>
                  <a:lnTo>
                    <a:pt x="1141" y="3896"/>
                  </a:lnTo>
                  <a:lnTo>
                    <a:pt x="1149" y="3907"/>
                  </a:lnTo>
                  <a:lnTo>
                    <a:pt x="1157" y="3915"/>
                  </a:lnTo>
                  <a:lnTo>
                    <a:pt x="1157" y="3915"/>
                  </a:lnTo>
                  <a:lnTo>
                    <a:pt x="1167" y="3921"/>
                  </a:lnTo>
                  <a:lnTo>
                    <a:pt x="1182" y="3925"/>
                  </a:lnTo>
                  <a:lnTo>
                    <a:pt x="1204" y="3929"/>
                  </a:lnTo>
                  <a:lnTo>
                    <a:pt x="1229" y="3931"/>
                  </a:lnTo>
                  <a:lnTo>
                    <a:pt x="1285" y="3933"/>
                  </a:lnTo>
                  <a:lnTo>
                    <a:pt x="1347" y="3931"/>
                  </a:lnTo>
                  <a:lnTo>
                    <a:pt x="1406" y="3929"/>
                  </a:lnTo>
                  <a:lnTo>
                    <a:pt x="1458" y="3927"/>
                  </a:lnTo>
                  <a:lnTo>
                    <a:pt x="1507" y="3923"/>
                  </a:lnTo>
                  <a:lnTo>
                    <a:pt x="1507" y="3923"/>
                  </a:lnTo>
                  <a:lnTo>
                    <a:pt x="1513" y="3927"/>
                  </a:lnTo>
                  <a:lnTo>
                    <a:pt x="1526" y="3935"/>
                  </a:lnTo>
                  <a:lnTo>
                    <a:pt x="1540" y="3940"/>
                  </a:lnTo>
                  <a:lnTo>
                    <a:pt x="1554" y="3944"/>
                  </a:lnTo>
                  <a:lnTo>
                    <a:pt x="1571" y="3946"/>
                  </a:lnTo>
                  <a:lnTo>
                    <a:pt x="1592" y="3946"/>
                  </a:lnTo>
                  <a:lnTo>
                    <a:pt x="1592" y="3946"/>
                  </a:lnTo>
                  <a:lnTo>
                    <a:pt x="1614" y="3944"/>
                  </a:lnTo>
                  <a:lnTo>
                    <a:pt x="1631" y="3938"/>
                  </a:lnTo>
                  <a:lnTo>
                    <a:pt x="1649" y="3931"/>
                  </a:lnTo>
                  <a:lnTo>
                    <a:pt x="1663" y="3923"/>
                  </a:lnTo>
                  <a:lnTo>
                    <a:pt x="1672" y="3913"/>
                  </a:lnTo>
                  <a:lnTo>
                    <a:pt x="1680" y="3907"/>
                  </a:lnTo>
                  <a:lnTo>
                    <a:pt x="1686" y="3899"/>
                  </a:lnTo>
                  <a:lnTo>
                    <a:pt x="1686" y="3899"/>
                  </a:lnTo>
                  <a:lnTo>
                    <a:pt x="1690" y="3903"/>
                  </a:lnTo>
                  <a:lnTo>
                    <a:pt x="1703" y="3911"/>
                  </a:lnTo>
                  <a:lnTo>
                    <a:pt x="1709" y="3911"/>
                  </a:lnTo>
                  <a:lnTo>
                    <a:pt x="1717" y="3911"/>
                  </a:lnTo>
                  <a:lnTo>
                    <a:pt x="1725" y="3907"/>
                  </a:lnTo>
                  <a:lnTo>
                    <a:pt x="1733" y="3899"/>
                  </a:lnTo>
                  <a:lnTo>
                    <a:pt x="1733" y="3899"/>
                  </a:lnTo>
                  <a:lnTo>
                    <a:pt x="1764" y="3853"/>
                  </a:lnTo>
                  <a:lnTo>
                    <a:pt x="1764" y="3853"/>
                  </a:lnTo>
                  <a:lnTo>
                    <a:pt x="1775" y="3851"/>
                  </a:lnTo>
                  <a:lnTo>
                    <a:pt x="1785" y="3845"/>
                  </a:lnTo>
                  <a:lnTo>
                    <a:pt x="1799" y="3837"/>
                  </a:lnTo>
                  <a:lnTo>
                    <a:pt x="1804" y="3829"/>
                  </a:lnTo>
                  <a:lnTo>
                    <a:pt x="1810" y="3821"/>
                  </a:lnTo>
                  <a:lnTo>
                    <a:pt x="1814" y="3812"/>
                  </a:lnTo>
                  <a:lnTo>
                    <a:pt x="1820" y="3798"/>
                  </a:lnTo>
                  <a:lnTo>
                    <a:pt x="1824" y="3784"/>
                  </a:lnTo>
                  <a:lnTo>
                    <a:pt x="1826" y="3769"/>
                  </a:lnTo>
                  <a:lnTo>
                    <a:pt x="1826" y="3749"/>
                  </a:lnTo>
                  <a:lnTo>
                    <a:pt x="1826" y="3728"/>
                  </a:lnTo>
                  <a:lnTo>
                    <a:pt x="1826" y="3728"/>
                  </a:lnTo>
                  <a:lnTo>
                    <a:pt x="1822" y="3706"/>
                  </a:lnTo>
                  <a:lnTo>
                    <a:pt x="1816" y="3687"/>
                  </a:lnTo>
                  <a:lnTo>
                    <a:pt x="1808" y="3669"/>
                  </a:lnTo>
                  <a:lnTo>
                    <a:pt x="1797" y="3656"/>
                  </a:lnTo>
                  <a:lnTo>
                    <a:pt x="1785" y="3644"/>
                  </a:lnTo>
                  <a:lnTo>
                    <a:pt x="1769" y="3632"/>
                  </a:lnTo>
                  <a:lnTo>
                    <a:pt x="1754" y="3625"/>
                  </a:lnTo>
                  <a:lnTo>
                    <a:pt x="1736" y="3617"/>
                  </a:lnTo>
                  <a:lnTo>
                    <a:pt x="1719" y="3611"/>
                  </a:lnTo>
                  <a:lnTo>
                    <a:pt x="1699" y="3607"/>
                  </a:lnTo>
                  <a:lnTo>
                    <a:pt x="1663" y="3601"/>
                  </a:lnTo>
                  <a:lnTo>
                    <a:pt x="1626" y="3601"/>
                  </a:lnTo>
                  <a:lnTo>
                    <a:pt x="1592" y="3603"/>
                  </a:lnTo>
                  <a:lnTo>
                    <a:pt x="1592" y="3603"/>
                  </a:lnTo>
                  <a:lnTo>
                    <a:pt x="1501" y="3613"/>
                  </a:lnTo>
                  <a:lnTo>
                    <a:pt x="1468" y="3619"/>
                  </a:lnTo>
                  <a:lnTo>
                    <a:pt x="1468" y="3619"/>
                  </a:lnTo>
                  <a:lnTo>
                    <a:pt x="1460" y="3609"/>
                  </a:lnTo>
                  <a:lnTo>
                    <a:pt x="1439" y="3586"/>
                  </a:lnTo>
                  <a:lnTo>
                    <a:pt x="1412" y="3547"/>
                  </a:lnTo>
                  <a:lnTo>
                    <a:pt x="1381" y="3500"/>
                  </a:lnTo>
                  <a:lnTo>
                    <a:pt x="1365" y="3472"/>
                  </a:lnTo>
                  <a:lnTo>
                    <a:pt x="1351" y="3445"/>
                  </a:lnTo>
                  <a:lnTo>
                    <a:pt x="1338" y="3416"/>
                  </a:lnTo>
                  <a:lnTo>
                    <a:pt x="1328" y="3387"/>
                  </a:lnTo>
                  <a:lnTo>
                    <a:pt x="1320" y="3356"/>
                  </a:lnTo>
                  <a:lnTo>
                    <a:pt x="1316" y="3326"/>
                  </a:lnTo>
                  <a:lnTo>
                    <a:pt x="1316" y="3297"/>
                  </a:lnTo>
                  <a:lnTo>
                    <a:pt x="1318" y="3281"/>
                  </a:lnTo>
                  <a:lnTo>
                    <a:pt x="1320" y="3268"/>
                  </a:lnTo>
                  <a:lnTo>
                    <a:pt x="1320" y="3268"/>
                  </a:lnTo>
                  <a:lnTo>
                    <a:pt x="1330" y="3237"/>
                  </a:lnTo>
                  <a:lnTo>
                    <a:pt x="1344" y="3200"/>
                  </a:lnTo>
                  <a:lnTo>
                    <a:pt x="1363" y="3159"/>
                  </a:lnTo>
                  <a:lnTo>
                    <a:pt x="1386" y="3114"/>
                  </a:lnTo>
                  <a:lnTo>
                    <a:pt x="1437" y="3018"/>
                  </a:lnTo>
                  <a:lnTo>
                    <a:pt x="1493" y="2923"/>
                  </a:lnTo>
                  <a:lnTo>
                    <a:pt x="1548" y="2833"/>
                  </a:lnTo>
                  <a:lnTo>
                    <a:pt x="1594" y="2759"/>
                  </a:lnTo>
                  <a:lnTo>
                    <a:pt x="1639" y="2691"/>
                  </a:lnTo>
                  <a:lnTo>
                    <a:pt x="2044" y="2075"/>
                  </a:lnTo>
                  <a:lnTo>
                    <a:pt x="2277" y="1856"/>
                  </a:lnTo>
                  <a:lnTo>
                    <a:pt x="4214" y="2075"/>
                  </a:lnTo>
                  <a:lnTo>
                    <a:pt x="4214" y="2075"/>
                  </a:lnTo>
                  <a:lnTo>
                    <a:pt x="4230" y="2135"/>
                  </a:lnTo>
                  <a:lnTo>
                    <a:pt x="4245" y="2201"/>
                  </a:lnTo>
                  <a:lnTo>
                    <a:pt x="4266" y="2277"/>
                  </a:lnTo>
                  <a:lnTo>
                    <a:pt x="4290" y="2361"/>
                  </a:lnTo>
                  <a:lnTo>
                    <a:pt x="4317" y="2439"/>
                  </a:lnTo>
                  <a:lnTo>
                    <a:pt x="4331" y="2476"/>
                  </a:lnTo>
                  <a:lnTo>
                    <a:pt x="4344" y="2508"/>
                  </a:lnTo>
                  <a:lnTo>
                    <a:pt x="4356" y="2537"/>
                  </a:lnTo>
                  <a:lnTo>
                    <a:pt x="4370" y="2558"/>
                  </a:lnTo>
                  <a:lnTo>
                    <a:pt x="4370" y="2558"/>
                  </a:lnTo>
                  <a:lnTo>
                    <a:pt x="4381" y="2582"/>
                  </a:lnTo>
                  <a:lnTo>
                    <a:pt x="4395" y="2613"/>
                  </a:lnTo>
                  <a:lnTo>
                    <a:pt x="4406" y="2650"/>
                  </a:lnTo>
                  <a:lnTo>
                    <a:pt x="4420" y="2695"/>
                  </a:lnTo>
                  <a:lnTo>
                    <a:pt x="4443" y="2794"/>
                  </a:lnTo>
                  <a:lnTo>
                    <a:pt x="4469" y="2903"/>
                  </a:lnTo>
                  <a:lnTo>
                    <a:pt x="4512" y="3116"/>
                  </a:lnTo>
                  <a:lnTo>
                    <a:pt x="4531" y="3200"/>
                  </a:lnTo>
                  <a:lnTo>
                    <a:pt x="4541" y="3235"/>
                  </a:lnTo>
                  <a:lnTo>
                    <a:pt x="4548" y="3260"/>
                  </a:lnTo>
                  <a:lnTo>
                    <a:pt x="4548" y="3260"/>
                  </a:lnTo>
                  <a:lnTo>
                    <a:pt x="4583" y="3348"/>
                  </a:lnTo>
                  <a:lnTo>
                    <a:pt x="4601" y="3393"/>
                  </a:lnTo>
                  <a:lnTo>
                    <a:pt x="4617" y="3435"/>
                  </a:lnTo>
                  <a:lnTo>
                    <a:pt x="4630" y="3478"/>
                  </a:lnTo>
                  <a:lnTo>
                    <a:pt x="4640" y="3521"/>
                  </a:lnTo>
                  <a:lnTo>
                    <a:pt x="4642" y="3543"/>
                  </a:lnTo>
                  <a:lnTo>
                    <a:pt x="4644" y="3562"/>
                  </a:lnTo>
                  <a:lnTo>
                    <a:pt x="4644" y="3584"/>
                  </a:lnTo>
                  <a:lnTo>
                    <a:pt x="4642" y="3603"/>
                  </a:lnTo>
                  <a:lnTo>
                    <a:pt x="4642" y="3603"/>
                  </a:lnTo>
                  <a:lnTo>
                    <a:pt x="4636" y="3640"/>
                  </a:lnTo>
                  <a:lnTo>
                    <a:pt x="4630" y="3675"/>
                  </a:lnTo>
                  <a:lnTo>
                    <a:pt x="4626" y="3706"/>
                  </a:lnTo>
                  <a:lnTo>
                    <a:pt x="4622" y="3734"/>
                  </a:lnTo>
                  <a:lnTo>
                    <a:pt x="4622" y="3761"/>
                  </a:lnTo>
                  <a:lnTo>
                    <a:pt x="4624" y="3773"/>
                  </a:lnTo>
                  <a:lnTo>
                    <a:pt x="4628" y="3786"/>
                  </a:lnTo>
                  <a:lnTo>
                    <a:pt x="4632" y="3798"/>
                  </a:lnTo>
                  <a:lnTo>
                    <a:pt x="4640" y="3812"/>
                  </a:lnTo>
                  <a:lnTo>
                    <a:pt x="4648" y="3823"/>
                  </a:lnTo>
                  <a:lnTo>
                    <a:pt x="4657" y="3837"/>
                  </a:lnTo>
                  <a:lnTo>
                    <a:pt x="4657" y="3837"/>
                  </a:lnTo>
                  <a:lnTo>
                    <a:pt x="4669" y="3849"/>
                  </a:lnTo>
                  <a:lnTo>
                    <a:pt x="4681" y="3858"/>
                  </a:lnTo>
                  <a:lnTo>
                    <a:pt x="4694" y="3866"/>
                  </a:lnTo>
                  <a:lnTo>
                    <a:pt x="4706" y="3872"/>
                  </a:lnTo>
                  <a:lnTo>
                    <a:pt x="4720" y="3878"/>
                  </a:lnTo>
                  <a:lnTo>
                    <a:pt x="4733" y="3880"/>
                  </a:lnTo>
                  <a:lnTo>
                    <a:pt x="4758" y="3882"/>
                  </a:lnTo>
                  <a:lnTo>
                    <a:pt x="4780" y="3882"/>
                  </a:lnTo>
                  <a:lnTo>
                    <a:pt x="4797" y="3880"/>
                  </a:lnTo>
                  <a:lnTo>
                    <a:pt x="4813" y="3876"/>
                  </a:lnTo>
                  <a:lnTo>
                    <a:pt x="4906" y="3876"/>
                  </a:lnTo>
                  <a:lnTo>
                    <a:pt x="4906" y="3876"/>
                  </a:lnTo>
                  <a:lnTo>
                    <a:pt x="4926" y="3880"/>
                  </a:lnTo>
                  <a:lnTo>
                    <a:pt x="4974" y="3886"/>
                  </a:lnTo>
                  <a:lnTo>
                    <a:pt x="5002" y="3890"/>
                  </a:lnTo>
                  <a:lnTo>
                    <a:pt x="5031" y="3890"/>
                  </a:lnTo>
                  <a:lnTo>
                    <a:pt x="5056" y="3890"/>
                  </a:lnTo>
                  <a:lnTo>
                    <a:pt x="5068" y="3886"/>
                  </a:lnTo>
                  <a:lnTo>
                    <a:pt x="5077" y="3884"/>
                  </a:lnTo>
                  <a:lnTo>
                    <a:pt x="5077" y="3884"/>
                  </a:lnTo>
                  <a:lnTo>
                    <a:pt x="5095" y="3876"/>
                  </a:lnTo>
                  <a:lnTo>
                    <a:pt x="5109" y="3868"/>
                  </a:lnTo>
                  <a:lnTo>
                    <a:pt x="5118" y="3860"/>
                  </a:lnTo>
                  <a:lnTo>
                    <a:pt x="5126" y="3855"/>
                  </a:lnTo>
                  <a:lnTo>
                    <a:pt x="5138" y="3841"/>
                  </a:lnTo>
                  <a:lnTo>
                    <a:pt x="5140" y="3837"/>
                  </a:lnTo>
                  <a:lnTo>
                    <a:pt x="5140" y="3837"/>
                  </a:lnTo>
                  <a:lnTo>
                    <a:pt x="5157" y="3841"/>
                  </a:lnTo>
                  <a:lnTo>
                    <a:pt x="5175" y="3845"/>
                  </a:lnTo>
                  <a:lnTo>
                    <a:pt x="5198" y="3843"/>
                  </a:lnTo>
                  <a:lnTo>
                    <a:pt x="5210" y="3843"/>
                  </a:lnTo>
                  <a:lnTo>
                    <a:pt x="5221" y="3839"/>
                  </a:lnTo>
                  <a:lnTo>
                    <a:pt x="5235" y="3833"/>
                  </a:lnTo>
                  <a:lnTo>
                    <a:pt x="5249" y="3827"/>
                  </a:lnTo>
                  <a:lnTo>
                    <a:pt x="5260" y="3818"/>
                  </a:lnTo>
                  <a:lnTo>
                    <a:pt x="5274" y="3806"/>
                  </a:lnTo>
                  <a:lnTo>
                    <a:pt x="5284" y="3792"/>
                  </a:lnTo>
                  <a:lnTo>
                    <a:pt x="5295" y="3775"/>
                  </a:lnTo>
                  <a:lnTo>
                    <a:pt x="5295" y="3775"/>
                  </a:lnTo>
                  <a:lnTo>
                    <a:pt x="5315" y="3738"/>
                  </a:lnTo>
                  <a:lnTo>
                    <a:pt x="5328" y="3704"/>
                  </a:lnTo>
                  <a:lnTo>
                    <a:pt x="5336" y="3675"/>
                  </a:lnTo>
                  <a:lnTo>
                    <a:pt x="5340" y="3660"/>
                  </a:lnTo>
                  <a:lnTo>
                    <a:pt x="5340" y="3646"/>
                  </a:lnTo>
                  <a:lnTo>
                    <a:pt x="5340" y="3634"/>
                  </a:lnTo>
                  <a:lnTo>
                    <a:pt x="5336" y="3623"/>
                  </a:lnTo>
                  <a:lnTo>
                    <a:pt x="5332" y="3611"/>
                  </a:lnTo>
                  <a:lnTo>
                    <a:pt x="5326" y="3601"/>
                  </a:lnTo>
                  <a:lnTo>
                    <a:pt x="5317" y="3589"/>
                  </a:lnTo>
                  <a:lnTo>
                    <a:pt x="5307" y="3582"/>
                  </a:lnTo>
                  <a:lnTo>
                    <a:pt x="5295" y="3572"/>
                  </a:lnTo>
                  <a:lnTo>
                    <a:pt x="5280" y="3564"/>
                  </a:lnTo>
                  <a:lnTo>
                    <a:pt x="5280" y="3564"/>
                  </a:lnTo>
                  <a:lnTo>
                    <a:pt x="5262" y="3556"/>
                  </a:lnTo>
                  <a:lnTo>
                    <a:pt x="5245" y="3550"/>
                  </a:lnTo>
                  <a:lnTo>
                    <a:pt x="5208" y="3541"/>
                  </a:lnTo>
                  <a:lnTo>
                    <a:pt x="5169" y="3533"/>
                  </a:lnTo>
                  <a:lnTo>
                    <a:pt x="5132" y="3529"/>
                  </a:lnTo>
                  <a:lnTo>
                    <a:pt x="5097" y="3527"/>
                  </a:lnTo>
                  <a:lnTo>
                    <a:pt x="5072" y="3525"/>
                  </a:lnTo>
                  <a:lnTo>
                    <a:pt x="5046" y="3525"/>
                  </a:lnTo>
                  <a:lnTo>
                    <a:pt x="4992" y="3377"/>
                  </a:lnTo>
                  <a:lnTo>
                    <a:pt x="4992" y="3377"/>
                  </a:lnTo>
                  <a:lnTo>
                    <a:pt x="5002" y="3340"/>
                  </a:lnTo>
                  <a:lnTo>
                    <a:pt x="5025" y="3240"/>
                  </a:lnTo>
                  <a:lnTo>
                    <a:pt x="5040" y="3170"/>
                  </a:lnTo>
                  <a:lnTo>
                    <a:pt x="5056" y="3092"/>
                  </a:lnTo>
                  <a:lnTo>
                    <a:pt x="5072" y="3009"/>
                  </a:lnTo>
                  <a:lnTo>
                    <a:pt x="5085" y="2917"/>
                  </a:lnTo>
                  <a:lnTo>
                    <a:pt x="5085" y="2917"/>
                  </a:lnTo>
                  <a:lnTo>
                    <a:pt x="5163" y="2404"/>
                  </a:lnTo>
                  <a:lnTo>
                    <a:pt x="5198" y="2166"/>
                  </a:lnTo>
                  <a:lnTo>
                    <a:pt x="5217" y="2051"/>
                  </a:lnTo>
                  <a:lnTo>
                    <a:pt x="5217" y="2051"/>
                  </a:lnTo>
                  <a:lnTo>
                    <a:pt x="5229" y="1995"/>
                  </a:lnTo>
                  <a:lnTo>
                    <a:pt x="5237" y="1964"/>
                  </a:lnTo>
                  <a:lnTo>
                    <a:pt x="5249" y="1927"/>
                  </a:lnTo>
                  <a:lnTo>
                    <a:pt x="5249" y="1927"/>
                  </a:lnTo>
                  <a:lnTo>
                    <a:pt x="5260" y="1882"/>
                  </a:lnTo>
                  <a:lnTo>
                    <a:pt x="5278" y="1798"/>
                  </a:lnTo>
                  <a:lnTo>
                    <a:pt x="5324" y="1568"/>
                  </a:lnTo>
                  <a:lnTo>
                    <a:pt x="5389" y="1248"/>
                  </a:lnTo>
                  <a:lnTo>
                    <a:pt x="4922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Freeform 6">
              <a:extLst>
                <a:ext uri="{FF2B5EF4-FFF2-40B4-BE49-F238E27FC236}">
                  <a16:creationId xmlns:a16="http://schemas.microsoft.com/office/drawing/2014/main" id="{5F8AD204-03B1-4B53-9259-3B6675505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700" y="2871788"/>
              <a:ext cx="3643313" cy="1571625"/>
            </a:xfrm>
            <a:custGeom>
              <a:avLst/>
              <a:gdLst>
                <a:gd name="T0" fmla="*/ 422 w 2295"/>
                <a:gd name="T1" fmla="*/ 70 h 990"/>
                <a:gd name="T2" fmla="*/ 345 w 2295"/>
                <a:gd name="T3" fmla="*/ 248 h 990"/>
                <a:gd name="T4" fmla="*/ 203 w 2295"/>
                <a:gd name="T5" fmla="*/ 406 h 990"/>
                <a:gd name="T6" fmla="*/ 39 w 2295"/>
                <a:gd name="T7" fmla="*/ 608 h 990"/>
                <a:gd name="T8" fmla="*/ 47 w 2295"/>
                <a:gd name="T9" fmla="*/ 655 h 990"/>
                <a:gd name="T10" fmla="*/ 234 w 2295"/>
                <a:gd name="T11" fmla="*/ 601 h 990"/>
                <a:gd name="T12" fmla="*/ 413 w 2295"/>
                <a:gd name="T13" fmla="*/ 624 h 990"/>
                <a:gd name="T14" fmla="*/ 568 w 2295"/>
                <a:gd name="T15" fmla="*/ 717 h 990"/>
                <a:gd name="T16" fmla="*/ 646 w 2295"/>
                <a:gd name="T17" fmla="*/ 827 h 990"/>
                <a:gd name="T18" fmla="*/ 755 w 2295"/>
                <a:gd name="T19" fmla="*/ 725 h 990"/>
                <a:gd name="T20" fmla="*/ 895 w 2295"/>
                <a:gd name="T21" fmla="*/ 827 h 990"/>
                <a:gd name="T22" fmla="*/ 910 w 2295"/>
                <a:gd name="T23" fmla="*/ 772 h 990"/>
                <a:gd name="T24" fmla="*/ 1035 w 2295"/>
                <a:gd name="T25" fmla="*/ 803 h 990"/>
                <a:gd name="T26" fmla="*/ 1146 w 2295"/>
                <a:gd name="T27" fmla="*/ 842 h 990"/>
                <a:gd name="T28" fmla="*/ 1198 w 2295"/>
                <a:gd name="T29" fmla="*/ 928 h 990"/>
                <a:gd name="T30" fmla="*/ 1377 w 2295"/>
                <a:gd name="T31" fmla="*/ 928 h 990"/>
                <a:gd name="T32" fmla="*/ 1408 w 2295"/>
                <a:gd name="T33" fmla="*/ 850 h 990"/>
                <a:gd name="T34" fmla="*/ 1525 w 2295"/>
                <a:gd name="T35" fmla="*/ 881 h 990"/>
                <a:gd name="T36" fmla="*/ 1681 w 2295"/>
                <a:gd name="T37" fmla="*/ 975 h 990"/>
                <a:gd name="T38" fmla="*/ 1719 w 2295"/>
                <a:gd name="T39" fmla="*/ 881 h 990"/>
                <a:gd name="T40" fmla="*/ 1859 w 2295"/>
                <a:gd name="T41" fmla="*/ 951 h 990"/>
                <a:gd name="T42" fmla="*/ 1900 w 2295"/>
                <a:gd name="T43" fmla="*/ 887 h 990"/>
                <a:gd name="T44" fmla="*/ 1928 w 2295"/>
                <a:gd name="T45" fmla="*/ 934 h 990"/>
                <a:gd name="T46" fmla="*/ 2093 w 2295"/>
                <a:gd name="T47" fmla="*/ 881 h 990"/>
                <a:gd name="T48" fmla="*/ 2295 w 2295"/>
                <a:gd name="T49" fmla="*/ 959 h 990"/>
                <a:gd name="T50" fmla="*/ 2233 w 2295"/>
                <a:gd name="T51" fmla="*/ 733 h 990"/>
                <a:gd name="T52" fmla="*/ 2248 w 2295"/>
                <a:gd name="T53" fmla="*/ 606 h 990"/>
                <a:gd name="T54" fmla="*/ 2169 w 2295"/>
                <a:gd name="T55" fmla="*/ 406 h 990"/>
                <a:gd name="T56" fmla="*/ 2116 w 2295"/>
                <a:gd name="T57" fmla="*/ 351 h 990"/>
                <a:gd name="T58" fmla="*/ 2011 w 2295"/>
                <a:gd name="T59" fmla="*/ 372 h 990"/>
                <a:gd name="T60" fmla="*/ 1922 w 2295"/>
                <a:gd name="T61" fmla="*/ 359 h 990"/>
                <a:gd name="T62" fmla="*/ 1910 w 2295"/>
                <a:gd name="T63" fmla="*/ 291 h 990"/>
                <a:gd name="T64" fmla="*/ 1852 w 2295"/>
                <a:gd name="T65" fmla="*/ 273 h 990"/>
                <a:gd name="T66" fmla="*/ 1731 w 2295"/>
                <a:gd name="T67" fmla="*/ 263 h 990"/>
                <a:gd name="T68" fmla="*/ 1694 w 2295"/>
                <a:gd name="T69" fmla="*/ 220 h 990"/>
                <a:gd name="T70" fmla="*/ 1702 w 2295"/>
                <a:gd name="T71" fmla="*/ 168 h 990"/>
                <a:gd name="T72" fmla="*/ 1577 w 2295"/>
                <a:gd name="T73" fmla="*/ 179 h 990"/>
                <a:gd name="T74" fmla="*/ 1430 w 2295"/>
                <a:gd name="T75" fmla="*/ 179 h 990"/>
                <a:gd name="T76" fmla="*/ 1428 w 2295"/>
                <a:gd name="T77" fmla="*/ 150 h 990"/>
                <a:gd name="T78" fmla="*/ 1428 w 2295"/>
                <a:gd name="T79" fmla="*/ 115 h 990"/>
                <a:gd name="T80" fmla="*/ 1307 w 2295"/>
                <a:gd name="T81" fmla="*/ 137 h 990"/>
                <a:gd name="T82" fmla="*/ 1198 w 2295"/>
                <a:gd name="T83" fmla="*/ 203 h 990"/>
                <a:gd name="T84" fmla="*/ 1070 w 2295"/>
                <a:gd name="T85" fmla="*/ 294 h 990"/>
                <a:gd name="T86" fmla="*/ 1027 w 2295"/>
                <a:gd name="T87" fmla="*/ 269 h 990"/>
                <a:gd name="T88" fmla="*/ 996 w 2295"/>
                <a:gd name="T89" fmla="*/ 273 h 990"/>
                <a:gd name="T90" fmla="*/ 926 w 2295"/>
                <a:gd name="T91" fmla="*/ 326 h 990"/>
                <a:gd name="T92" fmla="*/ 895 w 2295"/>
                <a:gd name="T93" fmla="*/ 320 h 990"/>
                <a:gd name="T94" fmla="*/ 866 w 2295"/>
                <a:gd name="T95" fmla="*/ 137 h 990"/>
                <a:gd name="T96" fmla="*/ 837 w 2295"/>
                <a:gd name="T97" fmla="*/ 107 h 990"/>
                <a:gd name="T98" fmla="*/ 718 w 2295"/>
                <a:gd name="T99" fmla="*/ 177 h 990"/>
                <a:gd name="T100" fmla="*/ 646 w 2295"/>
                <a:gd name="T101" fmla="*/ 172 h 990"/>
                <a:gd name="T102" fmla="*/ 570 w 2295"/>
                <a:gd name="T103" fmla="*/ 125 h 990"/>
                <a:gd name="T104" fmla="*/ 518 w 2295"/>
                <a:gd name="T105" fmla="*/ 43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95" h="990">
                  <a:moveTo>
                    <a:pt x="483" y="0"/>
                  </a:moveTo>
                  <a:lnTo>
                    <a:pt x="483" y="0"/>
                  </a:lnTo>
                  <a:lnTo>
                    <a:pt x="475" y="8"/>
                  </a:lnTo>
                  <a:lnTo>
                    <a:pt x="455" y="25"/>
                  </a:lnTo>
                  <a:lnTo>
                    <a:pt x="432" y="55"/>
                  </a:lnTo>
                  <a:lnTo>
                    <a:pt x="422" y="70"/>
                  </a:lnTo>
                  <a:lnTo>
                    <a:pt x="413" y="86"/>
                  </a:lnTo>
                  <a:lnTo>
                    <a:pt x="413" y="86"/>
                  </a:lnTo>
                  <a:lnTo>
                    <a:pt x="395" y="131"/>
                  </a:lnTo>
                  <a:lnTo>
                    <a:pt x="372" y="187"/>
                  </a:lnTo>
                  <a:lnTo>
                    <a:pt x="358" y="218"/>
                  </a:lnTo>
                  <a:lnTo>
                    <a:pt x="345" y="248"/>
                  </a:lnTo>
                  <a:lnTo>
                    <a:pt x="329" y="275"/>
                  </a:lnTo>
                  <a:lnTo>
                    <a:pt x="311" y="296"/>
                  </a:lnTo>
                  <a:lnTo>
                    <a:pt x="311" y="296"/>
                  </a:lnTo>
                  <a:lnTo>
                    <a:pt x="275" y="335"/>
                  </a:lnTo>
                  <a:lnTo>
                    <a:pt x="236" y="372"/>
                  </a:lnTo>
                  <a:lnTo>
                    <a:pt x="203" y="406"/>
                  </a:lnTo>
                  <a:lnTo>
                    <a:pt x="179" y="429"/>
                  </a:lnTo>
                  <a:lnTo>
                    <a:pt x="179" y="429"/>
                  </a:lnTo>
                  <a:lnTo>
                    <a:pt x="111" y="513"/>
                  </a:lnTo>
                  <a:lnTo>
                    <a:pt x="68" y="567"/>
                  </a:lnTo>
                  <a:lnTo>
                    <a:pt x="39" y="608"/>
                  </a:lnTo>
                  <a:lnTo>
                    <a:pt x="39" y="608"/>
                  </a:lnTo>
                  <a:lnTo>
                    <a:pt x="30" y="624"/>
                  </a:lnTo>
                  <a:lnTo>
                    <a:pt x="22" y="640"/>
                  </a:lnTo>
                  <a:lnTo>
                    <a:pt x="10" y="669"/>
                  </a:lnTo>
                  <a:lnTo>
                    <a:pt x="2" y="692"/>
                  </a:lnTo>
                  <a:lnTo>
                    <a:pt x="0" y="702"/>
                  </a:lnTo>
                  <a:lnTo>
                    <a:pt x="47" y="655"/>
                  </a:lnTo>
                  <a:lnTo>
                    <a:pt x="55" y="717"/>
                  </a:lnTo>
                  <a:lnTo>
                    <a:pt x="125" y="616"/>
                  </a:lnTo>
                  <a:lnTo>
                    <a:pt x="133" y="655"/>
                  </a:lnTo>
                  <a:lnTo>
                    <a:pt x="171" y="585"/>
                  </a:lnTo>
                  <a:lnTo>
                    <a:pt x="179" y="710"/>
                  </a:lnTo>
                  <a:lnTo>
                    <a:pt x="234" y="601"/>
                  </a:lnTo>
                  <a:lnTo>
                    <a:pt x="265" y="725"/>
                  </a:lnTo>
                  <a:lnTo>
                    <a:pt x="319" y="601"/>
                  </a:lnTo>
                  <a:lnTo>
                    <a:pt x="335" y="702"/>
                  </a:lnTo>
                  <a:lnTo>
                    <a:pt x="358" y="632"/>
                  </a:lnTo>
                  <a:lnTo>
                    <a:pt x="366" y="702"/>
                  </a:lnTo>
                  <a:lnTo>
                    <a:pt x="413" y="624"/>
                  </a:lnTo>
                  <a:lnTo>
                    <a:pt x="444" y="725"/>
                  </a:lnTo>
                  <a:lnTo>
                    <a:pt x="467" y="679"/>
                  </a:lnTo>
                  <a:lnTo>
                    <a:pt x="490" y="772"/>
                  </a:lnTo>
                  <a:lnTo>
                    <a:pt x="506" y="733"/>
                  </a:lnTo>
                  <a:lnTo>
                    <a:pt x="522" y="780"/>
                  </a:lnTo>
                  <a:lnTo>
                    <a:pt x="568" y="717"/>
                  </a:lnTo>
                  <a:lnTo>
                    <a:pt x="576" y="819"/>
                  </a:lnTo>
                  <a:lnTo>
                    <a:pt x="607" y="702"/>
                  </a:lnTo>
                  <a:lnTo>
                    <a:pt x="607" y="702"/>
                  </a:lnTo>
                  <a:lnTo>
                    <a:pt x="627" y="766"/>
                  </a:lnTo>
                  <a:lnTo>
                    <a:pt x="640" y="811"/>
                  </a:lnTo>
                  <a:lnTo>
                    <a:pt x="646" y="827"/>
                  </a:lnTo>
                  <a:lnTo>
                    <a:pt x="646" y="827"/>
                  </a:lnTo>
                  <a:lnTo>
                    <a:pt x="652" y="807"/>
                  </a:lnTo>
                  <a:lnTo>
                    <a:pt x="662" y="772"/>
                  </a:lnTo>
                  <a:lnTo>
                    <a:pt x="677" y="725"/>
                  </a:lnTo>
                  <a:lnTo>
                    <a:pt x="708" y="842"/>
                  </a:lnTo>
                  <a:lnTo>
                    <a:pt x="755" y="725"/>
                  </a:lnTo>
                  <a:lnTo>
                    <a:pt x="747" y="850"/>
                  </a:lnTo>
                  <a:lnTo>
                    <a:pt x="817" y="749"/>
                  </a:lnTo>
                  <a:lnTo>
                    <a:pt x="848" y="842"/>
                  </a:lnTo>
                  <a:lnTo>
                    <a:pt x="872" y="749"/>
                  </a:lnTo>
                  <a:lnTo>
                    <a:pt x="872" y="749"/>
                  </a:lnTo>
                  <a:lnTo>
                    <a:pt x="895" y="827"/>
                  </a:lnTo>
                  <a:lnTo>
                    <a:pt x="895" y="827"/>
                  </a:lnTo>
                  <a:lnTo>
                    <a:pt x="895" y="827"/>
                  </a:lnTo>
                  <a:lnTo>
                    <a:pt x="897" y="827"/>
                  </a:lnTo>
                  <a:lnTo>
                    <a:pt x="899" y="821"/>
                  </a:lnTo>
                  <a:lnTo>
                    <a:pt x="903" y="801"/>
                  </a:lnTo>
                  <a:lnTo>
                    <a:pt x="910" y="772"/>
                  </a:lnTo>
                  <a:lnTo>
                    <a:pt x="942" y="873"/>
                  </a:lnTo>
                  <a:lnTo>
                    <a:pt x="957" y="764"/>
                  </a:lnTo>
                  <a:lnTo>
                    <a:pt x="980" y="819"/>
                  </a:lnTo>
                  <a:lnTo>
                    <a:pt x="1004" y="780"/>
                  </a:lnTo>
                  <a:lnTo>
                    <a:pt x="1019" y="850"/>
                  </a:lnTo>
                  <a:lnTo>
                    <a:pt x="1035" y="803"/>
                  </a:lnTo>
                  <a:lnTo>
                    <a:pt x="1066" y="928"/>
                  </a:lnTo>
                  <a:lnTo>
                    <a:pt x="1097" y="889"/>
                  </a:lnTo>
                  <a:lnTo>
                    <a:pt x="1120" y="944"/>
                  </a:lnTo>
                  <a:lnTo>
                    <a:pt x="1120" y="944"/>
                  </a:lnTo>
                  <a:lnTo>
                    <a:pt x="1136" y="881"/>
                  </a:lnTo>
                  <a:lnTo>
                    <a:pt x="1146" y="842"/>
                  </a:lnTo>
                  <a:lnTo>
                    <a:pt x="1150" y="829"/>
                  </a:lnTo>
                  <a:lnTo>
                    <a:pt x="1152" y="827"/>
                  </a:lnTo>
                  <a:lnTo>
                    <a:pt x="1152" y="827"/>
                  </a:lnTo>
                  <a:lnTo>
                    <a:pt x="1152" y="827"/>
                  </a:lnTo>
                  <a:lnTo>
                    <a:pt x="1175" y="879"/>
                  </a:lnTo>
                  <a:lnTo>
                    <a:pt x="1198" y="928"/>
                  </a:lnTo>
                  <a:lnTo>
                    <a:pt x="1198" y="827"/>
                  </a:lnTo>
                  <a:lnTo>
                    <a:pt x="1276" y="920"/>
                  </a:lnTo>
                  <a:lnTo>
                    <a:pt x="1284" y="850"/>
                  </a:lnTo>
                  <a:lnTo>
                    <a:pt x="1307" y="897"/>
                  </a:lnTo>
                  <a:lnTo>
                    <a:pt x="1331" y="803"/>
                  </a:lnTo>
                  <a:lnTo>
                    <a:pt x="1377" y="928"/>
                  </a:lnTo>
                  <a:lnTo>
                    <a:pt x="1377" y="928"/>
                  </a:lnTo>
                  <a:lnTo>
                    <a:pt x="1393" y="885"/>
                  </a:lnTo>
                  <a:lnTo>
                    <a:pt x="1404" y="860"/>
                  </a:lnTo>
                  <a:lnTo>
                    <a:pt x="1406" y="852"/>
                  </a:lnTo>
                  <a:lnTo>
                    <a:pt x="1408" y="850"/>
                  </a:lnTo>
                  <a:lnTo>
                    <a:pt x="1408" y="850"/>
                  </a:lnTo>
                  <a:lnTo>
                    <a:pt x="1412" y="868"/>
                  </a:lnTo>
                  <a:lnTo>
                    <a:pt x="1420" y="899"/>
                  </a:lnTo>
                  <a:lnTo>
                    <a:pt x="1432" y="944"/>
                  </a:lnTo>
                  <a:lnTo>
                    <a:pt x="1471" y="858"/>
                  </a:lnTo>
                  <a:lnTo>
                    <a:pt x="1502" y="944"/>
                  </a:lnTo>
                  <a:lnTo>
                    <a:pt x="1525" y="881"/>
                  </a:lnTo>
                  <a:lnTo>
                    <a:pt x="1548" y="920"/>
                  </a:lnTo>
                  <a:lnTo>
                    <a:pt x="1595" y="850"/>
                  </a:lnTo>
                  <a:lnTo>
                    <a:pt x="1618" y="967"/>
                  </a:lnTo>
                  <a:lnTo>
                    <a:pt x="1642" y="873"/>
                  </a:lnTo>
                  <a:lnTo>
                    <a:pt x="1681" y="975"/>
                  </a:lnTo>
                  <a:lnTo>
                    <a:pt x="1681" y="975"/>
                  </a:lnTo>
                  <a:lnTo>
                    <a:pt x="1700" y="924"/>
                  </a:lnTo>
                  <a:lnTo>
                    <a:pt x="1712" y="891"/>
                  </a:lnTo>
                  <a:lnTo>
                    <a:pt x="1718" y="883"/>
                  </a:lnTo>
                  <a:lnTo>
                    <a:pt x="1719" y="881"/>
                  </a:lnTo>
                  <a:lnTo>
                    <a:pt x="1719" y="881"/>
                  </a:lnTo>
                  <a:lnTo>
                    <a:pt x="1719" y="881"/>
                  </a:lnTo>
                  <a:lnTo>
                    <a:pt x="1727" y="940"/>
                  </a:lnTo>
                  <a:lnTo>
                    <a:pt x="1735" y="990"/>
                  </a:lnTo>
                  <a:lnTo>
                    <a:pt x="1766" y="897"/>
                  </a:lnTo>
                  <a:lnTo>
                    <a:pt x="1805" y="975"/>
                  </a:lnTo>
                  <a:lnTo>
                    <a:pt x="1844" y="881"/>
                  </a:lnTo>
                  <a:lnTo>
                    <a:pt x="1859" y="951"/>
                  </a:lnTo>
                  <a:lnTo>
                    <a:pt x="1859" y="951"/>
                  </a:lnTo>
                  <a:lnTo>
                    <a:pt x="1865" y="940"/>
                  </a:lnTo>
                  <a:lnTo>
                    <a:pt x="1877" y="914"/>
                  </a:lnTo>
                  <a:lnTo>
                    <a:pt x="1885" y="903"/>
                  </a:lnTo>
                  <a:lnTo>
                    <a:pt x="1893" y="893"/>
                  </a:lnTo>
                  <a:lnTo>
                    <a:pt x="1900" y="887"/>
                  </a:lnTo>
                  <a:lnTo>
                    <a:pt x="1904" y="887"/>
                  </a:lnTo>
                  <a:lnTo>
                    <a:pt x="1906" y="889"/>
                  </a:lnTo>
                  <a:lnTo>
                    <a:pt x="1906" y="889"/>
                  </a:lnTo>
                  <a:lnTo>
                    <a:pt x="1912" y="897"/>
                  </a:lnTo>
                  <a:lnTo>
                    <a:pt x="1916" y="907"/>
                  </a:lnTo>
                  <a:lnTo>
                    <a:pt x="1928" y="934"/>
                  </a:lnTo>
                  <a:lnTo>
                    <a:pt x="1937" y="967"/>
                  </a:lnTo>
                  <a:lnTo>
                    <a:pt x="1961" y="897"/>
                  </a:lnTo>
                  <a:lnTo>
                    <a:pt x="1984" y="951"/>
                  </a:lnTo>
                  <a:lnTo>
                    <a:pt x="2015" y="873"/>
                  </a:lnTo>
                  <a:lnTo>
                    <a:pt x="2054" y="944"/>
                  </a:lnTo>
                  <a:lnTo>
                    <a:pt x="2093" y="881"/>
                  </a:lnTo>
                  <a:lnTo>
                    <a:pt x="2116" y="951"/>
                  </a:lnTo>
                  <a:lnTo>
                    <a:pt x="2140" y="873"/>
                  </a:lnTo>
                  <a:lnTo>
                    <a:pt x="2178" y="928"/>
                  </a:lnTo>
                  <a:lnTo>
                    <a:pt x="2186" y="881"/>
                  </a:lnTo>
                  <a:lnTo>
                    <a:pt x="2295" y="959"/>
                  </a:lnTo>
                  <a:lnTo>
                    <a:pt x="2295" y="959"/>
                  </a:lnTo>
                  <a:lnTo>
                    <a:pt x="2285" y="932"/>
                  </a:lnTo>
                  <a:lnTo>
                    <a:pt x="2264" y="870"/>
                  </a:lnTo>
                  <a:lnTo>
                    <a:pt x="2252" y="833"/>
                  </a:lnTo>
                  <a:lnTo>
                    <a:pt x="2243" y="795"/>
                  </a:lnTo>
                  <a:lnTo>
                    <a:pt x="2235" y="760"/>
                  </a:lnTo>
                  <a:lnTo>
                    <a:pt x="2233" y="733"/>
                  </a:lnTo>
                  <a:lnTo>
                    <a:pt x="2233" y="733"/>
                  </a:lnTo>
                  <a:lnTo>
                    <a:pt x="2235" y="712"/>
                  </a:lnTo>
                  <a:lnTo>
                    <a:pt x="2239" y="690"/>
                  </a:lnTo>
                  <a:lnTo>
                    <a:pt x="2246" y="651"/>
                  </a:lnTo>
                  <a:lnTo>
                    <a:pt x="2248" y="630"/>
                  </a:lnTo>
                  <a:lnTo>
                    <a:pt x="2248" y="606"/>
                  </a:lnTo>
                  <a:lnTo>
                    <a:pt x="2243" y="579"/>
                  </a:lnTo>
                  <a:lnTo>
                    <a:pt x="2233" y="546"/>
                  </a:lnTo>
                  <a:lnTo>
                    <a:pt x="2233" y="546"/>
                  </a:lnTo>
                  <a:lnTo>
                    <a:pt x="2202" y="474"/>
                  </a:lnTo>
                  <a:lnTo>
                    <a:pt x="2186" y="437"/>
                  </a:lnTo>
                  <a:lnTo>
                    <a:pt x="2169" y="406"/>
                  </a:lnTo>
                  <a:lnTo>
                    <a:pt x="2153" y="378"/>
                  </a:lnTo>
                  <a:lnTo>
                    <a:pt x="2138" y="359"/>
                  </a:lnTo>
                  <a:lnTo>
                    <a:pt x="2132" y="353"/>
                  </a:lnTo>
                  <a:lnTo>
                    <a:pt x="2126" y="349"/>
                  </a:lnTo>
                  <a:lnTo>
                    <a:pt x="2120" y="349"/>
                  </a:lnTo>
                  <a:lnTo>
                    <a:pt x="2116" y="351"/>
                  </a:lnTo>
                  <a:lnTo>
                    <a:pt x="2116" y="351"/>
                  </a:lnTo>
                  <a:lnTo>
                    <a:pt x="2110" y="355"/>
                  </a:lnTo>
                  <a:lnTo>
                    <a:pt x="2103" y="359"/>
                  </a:lnTo>
                  <a:lnTo>
                    <a:pt x="2077" y="365"/>
                  </a:lnTo>
                  <a:lnTo>
                    <a:pt x="2046" y="369"/>
                  </a:lnTo>
                  <a:lnTo>
                    <a:pt x="2011" y="372"/>
                  </a:lnTo>
                  <a:lnTo>
                    <a:pt x="1978" y="372"/>
                  </a:lnTo>
                  <a:lnTo>
                    <a:pt x="1949" y="370"/>
                  </a:lnTo>
                  <a:lnTo>
                    <a:pt x="1937" y="369"/>
                  </a:lnTo>
                  <a:lnTo>
                    <a:pt x="1929" y="367"/>
                  </a:lnTo>
                  <a:lnTo>
                    <a:pt x="1924" y="363"/>
                  </a:lnTo>
                  <a:lnTo>
                    <a:pt x="1922" y="359"/>
                  </a:lnTo>
                  <a:lnTo>
                    <a:pt x="1922" y="359"/>
                  </a:lnTo>
                  <a:lnTo>
                    <a:pt x="1922" y="333"/>
                  </a:lnTo>
                  <a:lnTo>
                    <a:pt x="1922" y="320"/>
                  </a:lnTo>
                  <a:lnTo>
                    <a:pt x="1918" y="304"/>
                  </a:lnTo>
                  <a:lnTo>
                    <a:pt x="1914" y="296"/>
                  </a:lnTo>
                  <a:lnTo>
                    <a:pt x="1910" y="291"/>
                  </a:lnTo>
                  <a:lnTo>
                    <a:pt x="1904" y="285"/>
                  </a:lnTo>
                  <a:lnTo>
                    <a:pt x="1898" y="279"/>
                  </a:lnTo>
                  <a:lnTo>
                    <a:pt x="1889" y="277"/>
                  </a:lnTo>
                  <a:lnTo>
                    <a:pt x="1879" y="273"/>
                  </a:lnTo>
                  <a:lnTo>
                    <a:pt x="1865" y="273"/>
                  </a:lnTo>
                  <a:lnTo>
                    <a:pt x="1852" y="273"/>
                  </a:lnTo>
                  <a:lnTo>
                    <a:pt x="1852" y="273"/>
                  </a:lnTo>
                  <a:lnTo>
                    <a:pt x="1823" y="275"/>
                  </a:lnTo>
                  <a:lnTo>
                    <a:pt x="1795" y="275"/>
                  </a:lnTo>
                  <a:lnTo>
                    <a:pt x="1770" y="273"/>
                  </a:lnTo>
                  <a:lnTo>
                    <a:pt x="1749" y="269"/>
                  </a:lnTo>
                  <a:lnTo>
                    <a:pt x="1731" y="263"/>
                  </a:lnTo>
                  <a:lnTo>
                    <a:pt x="1716" y="255"/>
                  </a:lnTo>
                  <a:lnTo>
                    <a:pt x="1704" y="246"/>
                  </a:lnTo>
                  <a:lnTo>
                    <a:pt x="1696" y="234"/>
                  </a:lnTo>
                  <a:lnTo>
                    <a:pt x="1696" y="234"/>
                  </a:lnTo>
                  <a:lnTo>
                    <a:pt x="1694" y="228"/>
                  </a:lnTo>
                  <a:lnTo>
                    <a:pt x="1694" y="220"/>
                  </a:lnTo>
                  <a:lnTo>
                    <a:pt x="1698" y="207"/>
                  </a:lnTo>
                  <a:lnTo>
                    <a:pt x="1704" y="193"/>
                  </a:lnTo>
                  <a:lnTo>
                    <a:pt x="1708" y="181"/>
                  </a:lnTo>
                  <a:lnTo>
                    <a:pt x="1708" y="176"/>
                  </a:lnTo>
                  <a:lnTo>
                    <a:pt x="1706" y="172"/>
                  </a:lnTo>
                  <a:lnTo>
                    <a:pt x="1702" y="168"/>
                  </a:lnTo>
                  <a:lnTo>
                    <a:pt x="1694" y="166"/>
                  </a:lnTo>
                  <a:lnTo>
                    <a:pt x="1683" y="166"/>
                  </a:lnTo>
                  <a:lnTo>
                    <a:pt x="1669" y="166"/>
                  </a:lnTo>
                  <a:lnTo>
                    <a:pt x="1626" y="172"/>
                  </a:lnTo>
                  <a:lnTo>
                    <a:pt x="1626" y="172"/>
                  </a:lnTo>
                  <a:lnTo>
                    <a:pt x="1577" y="179"/>
                  </a:lnTo>
                  <a:lnTo>
                    <a:pt x="1537" y="185"/>
                  </a:lnTo>
                  <a:lnTo>
                    <a:pt x="1504" y="189"/>
                  </a:lnTo>
                  <a:lnTo>
                    <a:pt x="1476" y="191"/>
                  </a:lnTo>
                  <a:lnTo>
                    <a:pt x="1455" y="189"/>
                  </a:lnTo>
                  <a:lnTo>
                    <a:pt x="1439" y="185"/>
                  </a:lnTo>
                  <a:lnTo>
                    <a:pt x="1430" y="179"/>
                  </a:lnTo>
                  <a:lnTo>
                    <a:pt x="1426" y="176"/>
                  </a:lnTo>
                  <a:lnTo>
                    <a:pt x="1424" y="172"/>
                  </a:lnTo>
                  <a:lnTo>
                    <a:pt x="1424" y="172"/>
                  </a:lnTo>
                  <a:lnTo>
                    <a:pt x="1422" y="166"/>
                  </a:lnTo>
                  <a:lnTo>
                    <a:pt x="1424" y="162"/>
                  </a:lnTo>
                  <a:lnTo>
                    <a:pt x="1428" y="150"/>
                  </a:lnTo>
                  <a:lnTo>
                    <a:pt x="1437" y="129"/>
                  </a:lnTo>
                  <a:lnTo>
                    <a:pt x="1439" y="125"/>
                  </a:lnTo>
                  <a:lnTo>
                    <a:pt x="1439" y="121"/>
                  </a:lnTo>
                  <a:lnTo>
                    <a:pt x="1437" y="119"/>
                  </a:lnTo>
                  <a:lnTo>
                    <a:pt x="1434" y="117"/>
                  </a:lnTo>
                  <a:lnTo>
                    <a:pt x="1428" y="115"/>
                  </a:lnTo>
                  <a:lnTo>
                    <a:pt x="1418" y="115"/>
                  </a:lnTo>
                  <a:lnTo>
                    <a:pt x="1393" y="117"/>
                  </a:lnTo>
                  <a:lnTo>
                    <a:pt x="1393" y="117"/>
                  </a:lnTo>
                  <a:lnTo>
                    <a:pt x="1362" y="123"/>
                  </a:lnTo>
                  <a:lnTo>
                    <a:pt x="1332" y="129"/>
                  </a:lnTo>
                  <a:lnTo>
                    <a:pt x="1307" y="137"/>
                  </a:lnTo>
                  <a:lnTo>
                    <a:pt x="1284" y="146"/>
                  </a:lnTo>
                  <a:lnTo>
                    <a:pt x="1262" y="158"/>
                  </a:lnTo>
                  <a:lnTo>
                    <a:pt x="1241" y="170"/>
                  </a:lnTo>
                  <a:lnTo>
                    <a:pt x="1220" y="185"/>
                  </a:lnTo>
                  <a:lnTo>
                    <a:pt x="1198" y="203"/>
                  </a:lnTo>
                  <a:lnTo>
                    <a:pt x="1198" y="203"/>
                  </a:lnTo>
                  <a:lnTo>
                    <a:pt x="1154" y="242"/>
                  </a:lnTo>
                  <a:lnTo>
                    <a:pt x="1130" y="259"/>
                  </a:lnTo>
                  <a:lnTo>
                    <a:pt x="1109" y="275"/>
                  </a:lnTo>
                  <a:lnTo>
                    <a:pt x="1087" y="289"/>
                  </a:lnTo>
                  <a:lnTo>
                    <a:pt x="1080" y="293"/>
                  </a:lnTo>
                  <a:lnTo>
                    <a:pt x="1070" y="294"/>
                  </a:lnTo>
                  <a:lnTo>
                    <a:pt x="1062" y="296"/>
                  </a:lnTo>
                  <a:lnTo>
                    <a:pt x="1054" y="296"/>
                  </a:lnTo>
                  <a:lnTo>
                    <a:pt x="1049" y="293"/>
                  </a:lnTo>
                  <a:lnTo>
                    <a:pt x="1043" y="289"/>
                  </a:lnTo>
                  <a:lnTo>
                    <a:pt x="1043" y="289"/>
                  </a:lnTo>
                  <a:lnTo>
                    <a:pt x="1027" y="269"/>
                  </a:lnTo>
                  <a:lnTo>
                    <a:pt x="1019" y="263"/>
                  </a:lnTo>
                  <a:lnTo>
                    <a:pt x="1015" y="259"/>
                  </a:lnTo>
                  <a:lnTo>
                    <a:pt x="1010" y="259"/>
                  </a:lnTo>
                  <a:lnTo>
                    <a:pt x="1006" y="261"/>
                  </a:lnTo>
                  <a:lnTo>
                    <a:pt x="1000" y="265"/>
                  </a:lnTo>
                  <a:lnTo>
                    <a:pt x="996" y="273"/>
                  </a:lnTo>
                  <a:lnTo>
                    <a:pt x="996" y="273"/>
                  </a:lnTo>
                  <a:lnTo>
                    <a:pt x="988" y="283"/>
                  </a:lnTo>
                  <a:lnTo>
                    <a:pt x="977" y="294"/>
                  </a:lnTo>
                  <a:lnTo>
                    <a:pt x="961" y="306"/>
                  </a:lnTo>
                  <a:lnTo>
                    <a:pt x="944" y="316"/>
                  </a:lnTo>
                  <a:lnTo>
                    <a:pt x="926" y="326"/>
                  </a:lnTo>
                  <a:lnTo>
                    <a:pt x="912" y="330"/>
                  </a:lnTo>
                  <a:lnTo>
                    <a:pt x="907" y="330"/>
                  </a:lnTo>
                  <a:lnTo>
                    <a:pt x="901" y="328"/>
                  </a:lnTo>
                  <a:lnTo>
                    <a:pt x="897" y="324"/>
                  </a:lnTo>
                  <a:lnTo>
                    <a:pt x="895" y="320"/>
                  </a:lnTo>
                  <a:lnTo>
                    <a:pt x="895" y="320"/>
                  </a:lnTo>
                  <a:lnTo>
                    <a:pt x="891" y="300"/>
                  </a:lnTo>
                  <a:lnTo>
                    <a:pt x="889" y="269"/>
                  </a:lnTo>
                  <a:lnTo>
                    <a:pt x="883" y="230"/>
                  </a:lnTo>
                  <a:lnTo>
                    <a:pt x="877" y="191"/>
                  </a:lnTo>
                  <a:lnTo>
                    <a:pt x="870" y="152"/>
                  </a:lnTo>
                  <a:lnTo>
                    <a:pt x="866" y="137"/>
                  </a:lnTo>
                  <a:lnTo>
                    <a:pt x="860" y="123"/>
                  </a:lnTo>
                  <a:lnTo>
                    <a:pt x="854" y="113"/>
                  </a:lnTo>
                  <a:lnTo>
                    <a:pt x="848" y="107"/>
                  </a:lnTo>
                  <a:lnTo>
                    <a:pt x="844" y="105"/>
                  </a:lnTo>
                  <a:lnTo>
                    <a:pt x="840" y="105"/>
                  </a:lnTo>
                  <a:lnTo>
                    <a:pt x="837" y="107"/>
                  </a:lnTo>
                  <a:lnTo>
                    <a:pt x="833" y="109"/>
                  </a:lnTo>
                  <a:lnTo>
                    <a:pt x="833" y="109"/>
                  </a:lnTo>
                  <a:lnTo>
                    <a:pt x="794" y="139"/>
                  </a:lnTo>
                  <a:lnTo>
                    <a:pt x="768" y="154"/>
                  </a:lnTo>
                  <a:lnTo>
                    <a:pt x="743" y="168"/>
                  </a:lnTo>
                  <a:lnTo>
                    <a:pt x="718" y="177"/>
                  </a:lnTo>
                  <a:lnTo>
                    <a:pt x="706" y="181"/>
                  </a:lnTo>
                  <a:lnTo>
                    <a:pt x="693" y="183"/>
                  </a:lnTo>
                  <a:lnTo>
                    <a:pt x="681" y="183"/>
                  </a:lnTo>
                  <a:lnTo>
                    <a:pt x="669" y="181"/>
                  </a:lnTo>
                  <a:lnTo>
                    <a:pt x="658" y="177"/>
                  </a:lnTo>
                  <a:lnTo>
                    <a:pt x="646" y="172"/>
                  </a:lnTo>
                  <a:lnTo>
                    <a:pt x="646" y="172"/>
                  </a:lnTo>
                  <a:lnTo>
                    <a:pt x="627" y="158"/>
                  </a:lnTo>
                  <a:lnTo>
                    <a:pt x="611" y="150"/>
                  </a:lnTo>
                  <a:lnTo>
                    <a:pt x="586" y="137"/>
                  </a:lnTo>
                  <a:lnTo>
                    <a:pt x="578" y="131"/>
                  </a:lnTo>
                  <a:lnTo>
                    <a:pt x="570" y="125"/>
                  </a:lnTo>
                  <a:lnTo>
                    <a:pt x="564" y="119"/>
                  </a:lnTo>
                  <a:lnTo>
                    <a:pt x="560" y="109"/>
                  </a:lnTo>
                  <a:lnTo>
                    <a:pt x="560" y="109"/>
                  </a:lnTo>
                  <a:lnTo>
                    <a:pt x="555" y="96"/>
                  </a:lnTo>
                  <a:lnTo>
                    <a:pt x="545" y="80"/>
                  </a:lnTo>
                  <a:lnTo>
                    <a:pt x="518" y="43"/>
                  </a:lnTo>
                  <a:lnTo>
                    <a:pt x="483" y="0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7">
              <a:extLst>
                <a:ext uri="{FF2B5EF4-FFF2-40B4-BE49-F238E27FC236}">
                  <a16:creationId xmlns:a16="http://schemas.microsoft.com/office/drawing/2014/main" id="{9DA556A1-4B98-4F7F-954A-2512CDEBF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675" y="1981200"/>
              <a:ext cx="976313" cy="3960813"/>
            </a:xfrm>
            <a:custGeom>
              <a:avLst/>
              <a:gdLst>
                <a:gd name="T0" fmla="*/ 218 w 615"/>
                <a:gd name="T1" fmla="*/ 2495 h 2495"/>
                <a:gd name="T2" fmla="*/ 251 w 615"/>
                <a:gd name="T3" fmla="*/ 2358 h 2495"/>
                <a:gd name="T4" fmla="*/ 282 w 615"/>
                <a:gd name="T5" fmla="*/ 2210 h 2495"/>
                <a:gd name="T6" fmla="*/ 311 w 615"/>
                <a:gd name="T7" fmla="*/ 2035 h 2495"/>
                <a:gd name="T8" fmla="*/ 389 w 615"/>
                <a:gd name="T9" fmla="*/ 1522 h 2495"/>
                <a:gd name="T10" fmla="*/ 443 w 615"/>
                <a:gd name="T11" fmla="*/ 1169 h 2495"/>
                <a:gd name="T12" fmla="*/ 455 w 615"/>
                <a:gd name="T13" fmla="*/ 1113 h 2495"/>
                <a:gd name="T14" fmla="*/ 475 w 615"/>
                <a:gd name="T15" fmla="*/ 1045 h 2495"/>
                <a:gd name="T16" fmla="*/ 486 w 615"/>
                <a:gd name="T17" fmla="*/ 1000 h 2495"/>
                <a:gd name="T18" fmla="*/ 550 w 615"/>
                <a:gd name="T19" fmla="*/ 686 h 2495"/>
                <a:gd name="T20" fmla="*/ 496 w 615"/>
                <a:gd name="T21" fmla="*/ 46 h 2495"/>
                <a:gd name="T22" fmla="*/ 377 w 615"/>
                <a:gd name="T23" fmla="*/ 13 h 2495"/>
                <a:gd name="T24" fmla="*/ 327 w 615"/>
                <a:gd name="T25" fmla="*/ 0 h 2495"/>
                <a:gd name="T26" fmla="*/ 280 w 615"/>
                <a:gd name="T27" fmla="*/ 290 h 2495"/>
                <a:gd name="T28" fmla="*/ 265 w 615"/>
                <a:gd name="T29" fmla="*/ 405 h 2495"/>
                <a:gd name="T30" fmla="*/ 257 w 615"/>
                <a:gd name="T31" fmla="*/ 491 h 2495"/>
                <a:gd name="T32" fmla="*/ 247 w 615"/>
                <a:gd name="T33" fmla="*/ 567 h 2495"/>
                <a:gd name="T34" fmla="*/ 237 w 615"/>
                <a:gd name="T35" fmla="*/ 604 h 2495"/>
                <a:gd name="T36" fmla="*/ 224 w 615"/>
                <a:gd name="T37" fmla="*/ 641 h 2495"/>
                <a:gd name="T38" fmla="*/ 202 w 615"/>
                <a:gd name="T39" fmla="*/ 678 h 2495"/>
                <a:gd name="T40" fmla="*/ 171 w 615"/>
                <a:gd name="T41" fmla="*/ 717 h 2495"/>
                <a:gd name="T42" fmla="*/ 136 w 615"/>
                <a:gd name="T43" fmla="*/ 760 h 2495"/>
                <a:gd name="T44" fmla="*/ 76 w 615"/>
                <a:gd name="T45" fmla="*/ 852 h 2495"/>
                <a:gd name="T46" fmla="*/ 29 w 615"/>
                <a:gd name="T47" fmla="*/ 937 h 2495"/>
                <a:gd name="T48" fmla="*/ 4 w 615"/>
                <a:gd name="T49" fmla="*/ 998 h 2495"/>
                <a:gd name="T50" fmla="*/ 0 w 615"/>
                <a:gd name="T51" fmla="*/ 1013 h 2495"/>
                <a:gd name="T52" fmla="*/ 8 w 615"/>
                <a:gd name="T53" fmla="*/ 1050 h 2495"/>
                <a:gd name="T54" fmla="*/ 47 w 615"/>
                <a:gd name="T55" fmla="*/ 1163 h 2495"/>
                <a:gd name="T56" fmla="*/ 62 w 615"/>
                <a:gd name="T57" fmla="*/ 1193 h 2495"/>
                <a:gd name="T58" fmla="*/ 70 w 615"/>
                <a:gd name="T59" fmla="*/ 1201 h 2495"/>
                <a:gd name="T60" fmla="*/ 101 w 615"/>
                <a:gd name="T61" fmla="*/ 1257 h 2495"/>
                <a:gd name="T62" fmla="*/ 132 w 615"/>
                <a:gd name="T63" fmla="*/ 1317 h 2495"/>
                <a:gd name="T64" fmla="*/ 140 w 615"/>
                <a:gd name="T65" fmla="*/ 1407 h 2495"/>
                <a:gd name="T66" fmla="*/ 179 w 615"/>
                <a:gd name="T67" fmla="*/ 1910 h 2495"/>
                <a:gd name="T68" fmla="*/ 183 w 615"/>
                <a:gd name="T69" fmla="*/ 1984 h 2495"/>
                <a:gd name="T70" fmla="*/ 195 w 615"/>
                <a:gd name="T71" fmla="*/ 2228 h 2495"/>
                <a:gd name="T72" fmla="*/ 195 w 615"/>
                <a:gd name="T73" fmla="*/ 2284 h 2495"/>
                <a:gd name="T74" fmla="*/ 193 w 615"/>
                <a:gd name="T75" fmla="*/ 2294 h 2495"/>
                <a:gd name="T76" fmla="*/ 193 w 615"/>
                <a:gd name="T77" fmla="*/ 2368 h 2495"/>
                <a:gd name="T78" fmla="*/ 218 w 615"/>
                <a:gd name="T79" fmla="*/ 2495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5" h="2495">
                  <a:moveTo>
                    <a:pt x="218" y="2495"/>
                  </a:moveTo>
                  <a:lnTo>
                    <a:pt x="218" y="2495"/>
                  </a:lnTo>
                  <a:lnTo>
                    <a:pt x="228" y="2458"/>
                  </a:lnTo>
                  <a:lnTo>
                    <a:pt x="251" y="2358"/>
                  </a:lnTo>
                  <a:lnTo>
                    <a:pt x="266" y="2288"/>
                  </a:lnTo>
                  <a:lnTo>
                    <a:pt x="282" y="2210"/>
                  </a:lnTo>
                  <a:lnTo>
                    <a:pt x="298" y="2127"/>
                  </a:lnTo>
                  <a:lnTo>
                    <a:pt x="311" y="2035"/>
                  </a:lnTo>
                  <a:lnTo>
                    <a:pt x="311" y="2035"/>
                  </a:lnTo>
                  <a:lnTo>
                    <a:pt x="389" y="1522"/>
                  </a:lnTo>
                  <a:lnTo>
                    <a:pt x="424" y="1284"/>
                  </a:lnTo>
                  <a:lnTo>
                    <a:pt x="443" y="1169"/>
                  </a:lnTo>
                  <a:lnTo>
                    <a:pt x="443" y="1169"/>
                  </a:lnTo>
                  <a:lnTo>
                    <a:pt x="455" y="1113"/>
                  </a:lnTo>
                  <a:lnTo>
                    <a:pt x="463" y="1082"/>
                  </a:lnTo>
                  <a:lnTo>
                    <a:pt x="475" y="1045"/>
                  </a:lnTo>
                  <a:lnTo>
                    <a:pt x="475" y="1045"/>
                  </a:lnTo>
                  <a:lnTo>
                    <a:pt x="486" y="1000"/>
                  </a:lnTo>
                  <a:lnTo>
                    <a:pt x="504" y="916"/>
                  </a:lnTo>
                  <a:lnTo>
                    <a:pt x="550" y="686"/>
                  </a:lnTo>
                  <a:lnTo>
                    <a:pt x="615" y="36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377" y="13"/>
                  </a:lnTo>
                  <a:lnTo>
                    <a:pt x="327" y="0"/>
                  </a:lnTo>
                  <a:lnTo>
                    <a:pt x="327" y="0"/>
                  </a:lnTo>
                  <a:lnTo>
                    <a:pt x="301" y="158"/>
                  </a:lnTo>
                  <a:lnTo>
                    <a:pt x="280" y="290"/>
                  </a:lnTo>
                  <a:lnTo>
                    <a:pt x="265" y="405"/>
                  </a:lnTo>
                  <a:lnTo>
                    <a:pt x="265" y="405"/>
                  </a:lnTo>
                  <a:lnTo>
                    <a:pt x="261" y="448"/>
                  </a:lnTo>
                  <a:lnTo>
                    <a:pt x="257" y="491"/>
                  </a:lnTo>
                  <a:lnTo>
                    <a:pt x="253" y="530"/>
                  </a:lnTo>
                  <a:lnTo>
                    <a:pt x="247" y="567"/>
                  </a:lnTo>
                  <a:lnTo>
                    <a:pt x="243" y="586"/>
                  </a:lnTo>
                  <a:lnTo>
                    <a:pt x="237" y="604"/>
                  </a:lnTo>
                  <a:lnTo>
                    <a:pt x="231" y="622"/>
                  </a:lnTo>
                  <a:lnTo>
                    <a:pt x="224" y="641"/>
                  </a:lnTo>
                  <a:lnTo>
                    <a:pt x="214" y="659"/>
                  </a:lnTo>
                  <a:lnTo>
                    <a:pt x="202" y="678"/>
                  </a:lnTo>
                  <a:lnTo>
                    <a:pt x="187" y="698"/>
                  </a:lnTo>
                  <a:lnTo>
                    <a:pt x="171" y="717"/>
                  </a:lnTo>
                  <a:lnTo>
                    <a:pt x="171" y="717"/>
                  </a:lnTo>
                  <a:lnTo>
                    <a:pt x="136" y="760"/>
                  </a:lnTo>
                  <a:lnTo>
                    <a:pt x="105" y="805"/>
                  </a:lnTo>
                  <a:lnTo>
                    <a:pt x="76" y="852"/>
                  </a:lnTo>
                  <a:lnTo>
                    <a:pt x="51" y="896"/>
                  </a:lnTo>
                  <a:lnTo>
                    <a:pt x="29" y="937"/>
                  </a:lnTo>
                  <a:lnTo>
                    <a:pt x="14" y="972"/>
                  </a:lnTo>
                  <a:lnTo>
                    <a:pt x="4" y="998"/>
                  </a:lnTo>
                  <a:lnTo>
                    <a:pt x="0" y="1013"/>
                  </a:lnTo>
                  <a:lnTo>
                    <a:pt x="0" y="1013"/>
                  </a:lnTo>
                  <a:lnTo>
                    <a:pt x="2" y="1027"/>
                  </a:lnTo>
                  <a:lnTo>
                    <a:pt x="8" y="1050"/>
                  </a:lnTo>
                  <a:lnTo>
                    <a:pt x="25" y="1107"/>
                  </a:lnTo>
                  <a:lnTo>
                    <a:pt x="47" y="1163"/>
                  </a:lnTo>
                  <a:lnTo>
                    <a:pt x="54" y="1183"/>
                  </a:lnTo>
                  <a:lnTo>
                    <a:pt x="62" y="1193"/>
                  </a:lnTo>
                  <a:lnTo>
                    <a:pt x="62" y="1193"/>
                  </a:lnTo>
                  <a:lnTo>
                    <a:pt x="70" y="1201"/>
                  </a:lnTo>
                  <a:lnTo>
                    <a:pt x="80" y="1216"/>
                  </a:lnTo>
                  <a:lnTo>
                    <a:pt x="101" y="1257"/>
                  </a:lnTo>
                  <a:lnTo>
                    <a:pt x="132" y="1317"/>
                  </a:lnTo>
                  <a:lnTo>
                    <a:pt x="132" y="1317"/>
                  </a:lnTo>
                  <a:lnTo>
                    <a:pt x="136" y="1343"/>
                  </a:lnTo>
                  <a:lnTo>
                    <a:pt x="140" y="1407"/>
                  </a:lnTo>
                  <a:lnTo>
                    <a:pt x="156" y="1602"/>
                  </a:lnTo>
                  <a:lnTo>
                    <a:pt x="179" y="1910"/>
                  </a:lnTo>
                  <a:lnTo>
                    <a:pt x="179" y="1910"/>
                  </a:lnTo>
                  <a:lnTo>
                    <a:pt x="183" y="1984"/>
                  </a:lnTo>
                  <a:lnTo>
                    <a:pt x="191" y="2109"/>
                  </a:lnTo>
                  <a:lnTo>
                    <a:pt x="195" y="2228"/>
                  </a:lnTo>
                  <a:lnTo>
                    <a:pt x="195" y="2267"/>
                  </a:lnTo>
                  <a:lnTo>
                    <a:pt x="195" y="2284"/>
                  </a:lnTo>
                  <a:lnTo>
                    <a:pt x="195" y="2284"/>
                  </a:lnTo>
                  <a:lnTo>
                    <a:pt x="193" y="2294"/>
                  </a:lnTo>
                  <a:lnTo>
                    <a:pt x="193" y="2314"/>
                  </a:lnTo>
                  <a:lnTo>
                    <a:pt x="193" y="2368"/>
                  </a:lnTo>
                  <a:lnTo>
                    <a:pt x="195" y="2448"/>
                  </a:lnTo>
                  <a:lnTo>
                    <a:pt x="218" y="2495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8">
              <a:extLst>
                <a:ext uri="{FF2B5EF4-FFF2-40B4-BE49-F238E27FC236}">
                  <a16:creationId xmlns:a16="http://schemas.microsoft.com/office/drawing/2014/main" id="{D234B82B-B5FB-4723-9360-799046F438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50" y="1795463"/>
              <a:ext cx="1971675" cy="2809875"/>
            </a:xfrm>
            <a:custGeom>
              <a:avLst/>
              <a:gdLst>
                <a:gd name="T0" fmla="*/ 1242 w 1242"/>
                <a:gd name="T1" fmla="*/ 2 h 1770"/>
                <a:gd name="T2" fmla="*/ 1097 w 1242"/>
                <a:gd name="T3" fmla="*/ 491 h 1770"/>
                <a:gd name="T4" fmla="*/ 1207 w 1242"/>
                <a:gd name="T5" fmla="*/ 93 h 1770"/>
                <a:gd name="T6" fmla="*/ 1217 w 1242"/>
                <a:gd name="T7" fmla="*/ 11 h 1770"/>
                <a:gd name="T8" fmla="*/ 1110 w 1242"/>
                <a:gd name="T9" fmla="*/ 46 h 1770"/>
                <a:gd name="T10" fmla="*/ 1067 w 1242"/>
                <a:gd name="T11" fmla="*/ 128 h 1770"/>
                <a:gd name="T12" fmla="*/ 1027 w 1242"/>
                <a:gd name="T13" fmla="*/ 171 h 1770"/>
                <a:gd name="T14" fmla="*/ 1005 w 1242"/>
                <a:gd name="T15" fmla="*/ 177 h 1770"/>
                <a:gd name="T16" fmla="*/ 970 w 1242"/>
                <a:gd name="T17" fmla="*/ 327 h 1770"/>
                <a:gd name="T18" fmla="*/ 927 w 1242"/>
                <a:gd name="T19" fmla="*/ 397 h 1770"/>
                <a:gd name="T20" fmla="*/ 854 w 1242"/>
                <a:gd name="T21" fmla="*/ 470 h 1770"/>
                <a:gd name="T22" fmla="*/ 803 w 1242"/>
                <a:gd name="T23" fmla="*/ 495 h 1770"/>
                <a:gd name="T24" fmla="*/ 778 w 1242"/>
                <a:gd name="T25" fmla="*/ 477 h 1770"/>
                <a:gd name="T26" fmla="*/ 704 w 1242"/>
                <a:gd name="T27" fmla="*/ 446 h 1770"/>
                <a:gd name="T28" fmla="*/ 649 w 1242"/>
                <a:gd name="T29" fmla="*/ 700 h 1770"/>
                <a:gd name="T30" fmla="*/ 585 w 1242"/>
                <a:gd name="T31" fmla="*/ 857 h 1770"/>
                <a:gd name="T32" fmla="*/ 472 w 1242"/>
                <a:gd name="T33" fmla="*/ 965 h 1770"/>
                <a:gd name="T34" fmla="*/ 352 w 1242"/>
                <a:gd name="T35" fmla="*/ 1013 h 1770"/>
                <a:gd name="T36" fmla="*/ 253 w 1242"/>
                <a:gd name="T37" fmla="*/ 998 h 1770"/>
                <a:gd name="T38" fmla="*/ 202 w 1242"/>
                <a:gd name="T39" fmla="*/ 916 h 1770"/>
                <a:gd name="T40" fmla="*/ 192 w 1242"/>
                <a:gd name="T41" fmla="*/ 828 h 1770"/>
                <a:gd name="T42" fmla="*/ 233 w 1242"/>
                <a:gd name="T43" fmla="*/ 717 h 1770"/>
                <a:gd name="T44" fmla="*/ 334 w 1242"/>
                <a:gd name="T45" fmla="*/ 575 h 1770"/>
                <a:gd name="T46" fmla="*/ 336 w 1242"/>
                <a:gd name="T47" fmla="*/ 514 h 1770"/>
                <a:gd name="T48" fmla="*/ 291 w 1242"/>
                <a:gd name="T49" fmla="*/ 471 h 1770"/>
                <a:gd name="T50" fmla="*/ 198 w 1242"/>
                <a:gd name="T51" fmla="*/ 460 h 1770"/>
                <a:gd name="T52" fmla="*/ 101 w 1242"/>
                <a:gd name="T53" fmla="*/ 514 h 1770"/>
                <a:gd name="T54" fmla="*/ 39 w 1242"/>
                <a:gd name="T55" fmla="*/ 602 h 1770"/>
                <a:gd name="T56" fmla="*/ 0 w 1242"/>
                <a:gd name="T57" fmla="*/ 764 h 1770"/>
                <a:gd name="T58" fmla="*/ 17 w 1242"/>
                <a:gd name="T59" fmla="*/ 943 h 1770"/>
                <a:gd name="T60" fmla="*/ 99 w 1242"/>
                <a:gd name="T61" fmla="*/ 1091 h 1770"/>
                <a:gd name="T62" fmla="*/ 206 w 1242"/>
                <a:gd name="T63" fmla="*/ 1165 h 1770"/>
                <a:gd name="T64" fmla="*/ 363 w 1242"/>
                <a:gd name="T65" fmla="*/ 1201 h 1770"/>
                <a:gd name="T66" fmla="*/ 531 w 1242"/>
                <a:gd name="T67" fmla="*/ 1169 h 1770"/>
                <a:gd name="T68" fmla="*/ 630 w 1242"/>
                <a:gd name="T69" fmla="*/ 1117 h 1770"/>
                <a:gd name="T70" fmla="*/ 752 w 1242"/>
                <a:gd name="T71" fmla="*/ 969 h 1770"/>
                <a:gd name="T72" fmla="*/ 910 w 1242"/>
                <a:gd name="T73" fmla="*/ 664 h 1770"/>
                <a:gd name="T74" fmla="*/ 937 w 1242"/>
                <a:gd name="T75" fmla="*/ 735 h 1770"/>
                <a:gd name="T76" fmla="*/ 962 w 1242"/>
                <a:gd name="T77" fmla="*/ 1037 h 1770"/>
                <a:gd name="T78" fmla="*/ 1017 w 1242"/>
                <a:gd name="T79" fmla="*/ 1232 h 1770"/>
                <a:gd name="T80" fmla="*/ 1060 w 1242"/>
                <a:gd name="T81" fmla="*/ 1403 h 1770"/>
                <a:gd name="T82" fmla="*/ 1056 w 1242"/>
                <a:gd name="T83" fmla="*/ 1577 h 1770"/>
                <a:gd name="T84" fmla="*/ 1042 w 1242"/>
                <a:gd name="T85" fmla="*/ 1748 h 1770"/>
                <a:gd name="T86" fmla="*/ 1102 w 1242"/>
                <a:gd name="T87" fmla="*/ 1700 h 1770"/>
                <a:gd name="T88" fmla="*/ 1211 w 1242"/>
                <a:gd name="T89" fmla="*/ 1419 h 1770"/>
                <a:gd name="T90" fmla="*/ 1219 w 1242"/>
                <a:gd name="T91" fmla="*/ 1201 h 1770"/>
                <a:gd name="T92" fmla="*/ 1204 w 1242"/>
                <a:gd name="T93" fmla="*/ 1043 h 1770"/>
                <a:gd name="T94" fmla="*/ 1215 w 1242"/>
                <a:gd name="T95" fmla="*/ 848 h 1770"/>
                <a:gd name="T96" fmla="*/ 1211 w 1242"/>
                <a:gd name="T97" fmla="*/ 836 h 1770"/>
                <a:gd name="T98" fmla="*/ 1149 w 1242"/>
                <a:gd name="T99" fmla="*/ 935 h 1770"/>
                <a:gd name="T100" fmla="*/ 1116 w 1242"/>
                <a:gd name="T101" fmla="*/ 828 h 1770"/>
                <a:gd name="T102" fmla="*/ 1102 w 1242"/>
                <a:gd name="T103" fmla="*/ 664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42" h="1770">
                  <a:moveTo>
                    <a:pt x="1242" y="0"/>
                  </a:moveTo>
                  <a:lnTo>
                    <a:pt x="1242" y="0"/>
                  </a:lnTo>
                  <a:lnTo>
                    <a:pt x="1241" y="4"/>
                  </a:lnTo>
                  <a:lnTo>
                    <a:pt x="1241" y="4"/>
                  </a:lnTo>
                  <a:lnTo>
                    <a:pt x="1242" y="2"/>
                  </a:lnTo>
                  <a:lnTo>
                    <a:pt x="1242" y="0"/>
                  </a:lnTo>
                  <a:lnTo>
                    <a:pt x="1242" y="0"/>
                  </a:lnTo>
                  <a:close/>
                  <a:moveTo>
                    <a:pt x="1095" y="507"/>
                  </a:moveTo>
                  <a:lnTo>
                    <a:pt x="1095" y="507"/>
                  </a:lnTo>
                  <a:lnTo>
                    <a:pt x="1097" y="491"/>
                  </a:lnTo>
                  <a:lnTo>
                    <a:pt x="1100" y="470"/>
                  </a:lnTo>
                  <a:lnTo>
                    <a:pt x="1114" y="409"/>
                  </a:lnTo>
                  <a:lnTo>
                    <a:pt x="1135" y="335"/>
                  </a:lnTo>
                  <a:lnTo>
                    <a:pt x="1159" y="251"/>
                  </a:lnTo>
                  <a:lnTo>
                    <a:pt x="1207" y="93"/>
                  </a:lnTo>
                  <a:lnTo>
                    <a:pt x="1227" y="37"/>
                  </a:lnTo>
                  <a:lnTo>
                    <a:pt x="1241" y="4"/>
                  </a:lnTo>
                  <a:lnTo>
                    <a:pt x="1241" y="4"/>
                  </a:lnTo>
                  <a:lnTo>
                    <a:pt x="1231" y="7"/>
                  </a:lnTo>
                  <a:lnTo>
                    <a:pt x="1217" y="11"/>
                  </a:lnTo>
                  <a:lnTo>
                    <a:pt x="1180" y="21"/>
                  </a:lnTo>
                  <a:lnTo>
                    <a:pt x="1141" y="33"/>
                  </a:lnTo>
                  <a:lnTo>
                    <a:pt x="1124" y="39"/>
                  </a:lnTo>
                  <a:lnTo>
                    <a:pt x="1110" y="46"/>
                  </a:lnTo>
                  <a:lnTo>
                    <a:pt x="1110" y="46"/>
                  </a:lnTo>
                  <a:lnTo>
                    <a:pt x="1104" y="52"/>
                  </a:lnTo>
                  <a:lnTo>
                    <a:pt x="1099" y="60"/>
                  </a:lnTo>
                  <a:lnTo>
                    <a:pt x="1087" y="80"/>
                  </a:lnTo>
                  <a:lnTo>
                    <a:pt x="1075" y="103"/>
                  </a:lnTo>
                  <a:lnTo>
                    <a:pt x="1067" y="128"/>
                  </a:lnTo>
                  <a:lnTo>
                    <a:pt x="1054" y="175"/>
                  </a:lnTo>
                  <a:lnTo>
                    <a:pt x="1048" y="195"/>
                  </a:lnTo>
                  <a:lnTo>
                    <a:pt x="1048" y="195"/>
                  </a:lnTo>
                  <a:lnTo>
                    <a:pt x="1038" y="181"/>
                  </a:lnTo>
                  <a:lnTo>
                    <a:pt x="1027" y="171"/>
                  </a:lnTo>
                  <a:lnTo>
                    <a:pt x="1017" y="163"/>
                  </a:lnTo>
                  <a:lnTo>
                    <a:pt x="1017" y="163"/>
                  </a:lnTo>
                  <a:lnTo>
                    <a:pt x="1015" y="163"/>
                  </a:lnTo>
                  <a:lnTo>
                    <a:pt x="1011" y="165"/>
                  </a:lnTo>
                  <a:lnTo>
                    <a:pt x="1005" y="177"/>
                  </a:lnTo>
                  <a:lnTo>
                    <a:pt x="999" y="193"/>
                  </a:lnTo>
                  <a:lnTo>
                    <a:pt x="994" y="214"/>
                  </a:lnTo>
                  <a:lnTo>
                    <a:pt x="982" y="269"/>
                  </a:lnTo>
                  <a:lnTo>
                    <a:pt x="970" y="327"/>
                  </a:lnTo>
                  <a:lnTo>
                    <a:pt x="970" y="327"/>
                  </a:lnTo>
                  <a:lnTo>
                    <a:pt x="964" y="351"/>
                  </a:lnTo>
                  <a:lnTo>
                    <a:pt x="960" y="368"/>
                  </a:lnTo>
                  <a:lnTo>
                    <a:pt x="953" y="378"/>
                  </a:lnTo>
                  <a:lnTo>
                    <a:pt x="945" y="386"/>
                  </a:lnTo>
                  <a:lnTo>
                    <a:pt x="927" y="397"/>
                  </a:lnTo>
                  <a:lnTo>
                    <a:pt x="914" y="407"/>
                  </a:lnTo>
                  <a:lnTo>
                    <a:pt x="900" y="421"/>
                  </a:lnTo>
                  <a:lnTo>
                    <a:pt x="900" y="421"/>
                  </a:lnTo>
                  <a:lnTo>
                    <a:pt x="869" y="454"/>
                  </a:lnTo>
                  <a:lnTo>
                    <a:pt x="854" y="470"/>
                  </a:lnTo>
                  <a:lnTo>
                    <a:pt x="840" y="483"/>
                  </a:lnTo>
                  <a:lnTo>
                    <a:pt x="824" y="493"/>
                  </a:lnTo>
                  <a:lnTo>
                    <a:pt x="817" y="495"/>
                  </a:lnTo>
                  <a:lnTo>
                    <a:pt x="811" y="497"/>
                  </a:lnTo>
                  <a:lnTo>
                    <a:pt x="803" y="495"/>
                  </a:lnTo>
                  <a:lnTo>
                    <a:pt x="797" y="493"/>
                  </a:lnTo>
                  <a:lnTo>
                    <a:pt x="789" y="489"/>
                  </a:lnTo>
                  <a:lnTo>
                    <a:pt x="783" y="483"/>
                  </a:lnTo>
                  <a:lnTo>
                    <a:pt x="783" y="483"/>
                  </a:lnTo>
                  <a:lnTo>
                    <a:pt x="778" y="477"/>
                  </a:lnTo>
                  <a:lnTo>
                    <a:pt x="768" y="470"/>
                  </a:lnTo>
                  <a:lnTo>
                    <a:pt x="750" y="460"/>
                  </a:lnTo>
                  <a:lnTo>
                    <a:pt x="729" y="452"/>
                  </a:lnTo>
                  <a:lnTo>
                    <a:pt x="704" y="446"/>
                  </a:lnTo>
                  <a:lnTo>
                    <a:pt x="704" y="446"/>
                  </a:lnTo>
                  <a:lnTo>
                    <a:pt x="688" y="538"/>
                  </a:lnTo>
                  <a:lnTo>
                    <a:pt x="680" y="573"/>
                  </a:lnTo>
                  <a:lnTo>
                    <a:pt x="675" y="600"/>
                  </a:lnTo>
                  <a:lnTo>
                    <a:pt x="675" y="600"/>
                  </a:lnTo>
                  <a:lnTo>
                    <a:pt x="649" y="700"/>
                  </a:lnTo>
                  <a:lnTo>
                    <a:pt x="634" y="754"/>
                  </a:lnTo>
                  <a:lnTo>
                    <a:pt x="624" y="779"/>
                  </a:lnTo>
                  <a:lnTo>
                    <a:pt x="612" y="805"/>
                  </a:lnTo>
                  <a:lnTo>
                    <a:pt x="599" y="832"/>
                  </a:lnTo>
                  <a:lnTo>
                    <a:pt x="585" y="857"/>
                  </a:lnTo>
                  <a:lnTo>
                    <a:pt x="568" y="881"/>
                  </a:lnTo>
                  <a:lnTo>
                    <a:pt x="548" y="904"/>
                  </a:lnTo>
                  <a:lnTo>
                    <a:pt x="527" y="926"/>
                  </a:lnTo>
                  <a:lnTo>
                    <a:pt x="502" y="947"/>
                  </a:lnTo>
                  <a:lnTo>
                    <a:pt x="472" y="965"/>
                  </a:lnTo>
                  <a:lnTo>
                    <a:pt x="441" y="982"/>
                  </a:lnTo>
                  <a:lnTo>
                    <a:pt x="441" y="982"/>
                  </a:lnTo>
                  <a:lnTo>
                    <a:pt x="408" y="996"/>
                  </a:lnTo>
                  <a:lnTo>
                    <a:pt x="379" y="1008"/>
                  </a:lnTo>
                  <a:lnTo>
                    <a:pt x="352" y="1013"/>
                  </a:lnTo>
                  <a:lnTo>
                    <a:pt x="328" y="1017"/>
                  </a:lnTo>
                  <a:lnTo>
                    <a:pt x="305" y="1017"/>
                  </a:lnTo>
                  <a:lnTo>
                    <a:pt x="286" y="1013"/>
                  </a:lnTo>
                  <a:lnTo>
                    <a:pt x="268" y="1008"/>
                  </a:lnTo>
                  <a:lnTo>
                    <a:pt x="253" y="998"/>
                  </a:lnTo>
                  <a:lnTo>
                    <a:pt x="239" y="986"/>
                  </a:lnTo>
                  <a:lnTo>
                    <a:pt x="227" y="972"/>
                  </a:lnTo>
                  <a:lnTo>
                    <a:pt x="218" y="955"/>
                  </a:lnTo>
                  <a:lnTo>
                    <a:pt x="210" y="935"/>
                  </a:lnTo>
                  <a:lnTo>
                    <a:pt x="202" y="916"/>
                  </a:lnTo>
                  <a:lnTo>
                    <a:pt x="198" y="893"/>
                  </a:lnTo>
                  <a:lnTo>
                    <a:pt x="194" y="867"/>
                  </a:lnTo>
                  <a:lnTo>
                    <a:pt x="192" y="842"/>
                  </a:lnTo>
                  <a:lnTo>
                    <a:pt x="192" y="842"/>
                  </a:lnTo>
                  <a:lnTo>
                    <a:pt x="192" y="828"/>
                  </a:lnTo>
                  <a:lnTo>
                    <a:pt x="192" y="815"/>
                  </a:lnTo>
                  <a:lnTo>
                    <a:pt x="198" y="789"/>
                  </a:lnTo>
                  <a:lnTo>
                    <a:pt x="208" y="766"/>
                  </a:lnTo>
                  <a:lnTo>
                    <a:pt x="220" y="740"/>
                  </a:lnTo>
                  <a:lnTo>
                    <a:pt x="233" y="717"/>
                  </a:lnTo>
                  <a:lnTo>
                    <a:pt x="249" y="696"/>
                  </a:lnTo>
                  <a:lnTo>
                    <a:pt x="282" y="653"/>
                  </a:lnTo>
                  <a:lnTo>
                    <a:pt x="313" y="612"/>
                  </a:lnTo>
                  <a:lnTo>
                    <a:pt x="325" y="592"/>
                  </a:lnTo>
                  <a:lnTo>
                    <a:pt x="334" y="575"/>
                  </a:lnTo>
                  <a:lnTo>
                    <a:pt x="340" y="555"/>
                  </a:lnTo>
                  <a:lnTo>
                    <a:pt x="344" y="540"/>
                  </a:lnTo>
                  <a:lnTo>
                    <a:pt x="342" y="530"/>
                  </a:lnTo>
                  <a:lnTo>
                    <a:pt x="340" y="522"/>
                  </a:lnTo>
                  <a:lnTo>
                    <a:pt x="336" y="514"/>
                  </a:lnTo>
                  <a:lnTo>
                    <a:pt x="332" y="507"/>
                  </a:lnTo>
                  <a:lnTo>
                    <a:pt x="332" y="507"/>
                  </a:lnTo>
                  <a:lnTo>
                    <a:pt x="321" y="493"/>
                  </a:lnTo>
                  <a:lnTo>
                    <a:pt x="307" y="481"/>
                  </a:lnTo>
                  <a:lnTo>
                    <a:pt x="291" y="471"/>
                  </a:lnTo>
                  <a:lnTo>
                    <a:pt x="274" y="464"/>
                  </a:lnTo>
                  <a:lnTo>
                    <a:pt x="256" y="460"/>
                  </a:lnTo>
                  <a:lnTo>
                    <a:pt x="237" y="458"/>
                  </a:lnTo>
                  <a:lnTo>
                    <a:pt x="218" y="458"/>
                  </a:lnTo>
                  <a:lnTo>
                    <a:pt x="198" y="460"/>
                  </a:lnTo>
                  <a:lnTo>
                    <a:pt x="179" y="466"/>
                  </a:lnTo>
                  <a:lnTo>
                    <a:pt x="157" y="473"/>
                  </a:lnTo>
                  <a:lnTo>
                    <a:pt x="138" y="485"/>
                  </a:lnTo>
                  <a:lnTo>
                    <a:pt x="120" y="499"/>
                  </a:lnTo>
                  <a:lnTo>
                    <a:pt x="101" y="514"/>
                  </a:lnTo>
                  <a:lnTo>
                    <a:pt x="83" y="532"/>
                  </a:lnTo>
                  <a:lnTo>
                    <a:pt x="68" y="553"/>
                  </a:lnTo>
                  <a:lnTo>
                    <a:pt x="52" y="577"/>
                  </a:lnTo>
                  <a:lnTo>
                    <a:pt x="52" y="577"/>
                  </a:lnTo>
                  <a:lnTo>
                    <a:pt x="39" y="602"/>
                  </a:lnTo>
                  <a:lnTo>
                    <a:pt x="27" y="631"/>
                  </a:lnTo>
                  <a:lnTo>
                    <a:pt x="17" y="663"/>
                  </a:lnTo>
                  <a:lnTo>
                    <a:pt x="10" y="696"/>
                  </a:lnTo>
                  <a:lnTo>
                    <a:pt x="4" y="729"/>
                  </a:lnTo>
                  <a:lnTo>
                    <a:pt x="0" y="764"/>
                  </a:lnTo>
                  <a:lnTo>
                    <a:pt x="0" y="801"/>
                  </a:lnTo>
                  <a:lnTo>
                    <a:pt x="0" y="836"/>
                  </a:lnTo>
                  <a:lnTo>
                    <a:pt x="4" y="871"/>
                  </a:lnTo>
                  <a:lnTo>
                    <a:pt x="10" y="908"/>
                  </a:lnTo>
                  <a:lnTo>
                    <a:pt x="17" y="943"/>
                  </a:lnTo>
                  <a:lnTo>
                    <a:pt x="27" y="976"/>
                  </a:lnTo>
                  <a:lnTo>
                    <a:pt x="41" y="1008"/>
                  </a:lnTo>
                  <a:lnTo>
                    <a:pt x="58" y="1039"/>
                  </a:lnTo>
                  <a:lnTo>
                    <a:pt x="78" y="1066"/>
                  </a:lnTo>
                  <a:lnTo>
                    <a:pt x="99" y="1091"/>
                  </a:lnTo>
                  <a:lnTo>
                    <a:pt x="99" y="1091"/>
                  </a:lnTo>
                  <a:lnTo>
                    <a:pt x="124" y="1115"/>
                  </a:lnTo>
                  <a:lnTo>
                    <a:pt x="150" y="1134"/>
                  </a:lnTo>
                  <a:lnTo>
                    <a:pt x="177" y="1152"/>
                  </a:lnTo>
                  <a:lnTo>
                    <a:pt x="206" y="1165"/>
                  </a:lnTo>
                  <a:lnTo>
                    <a:pt x="235" y="1177"/>
                  </a:lnTo>
                  <a:lnTo>
                    <a:pt x="266" y="1187"/>
                  </a:lnTo>
                  <a:lnTo>
                    <a:pt x="297" y="1195"/>
                  </a:lnTo>
                  <a:lnTo>
                    <a:pt x="330" y="1199"/>
                  </a:lnTo>
                  <a:lnTo>
                    <a:pt x="363" y="1201"/>
                  </a:lnTo>
                  <a:lnTo>
                    <a:pt x="396" y="1199"/>
                  </a:lnTo>
                  <a:lnTo>
                    <a:pt x="430" y="1195"/>
                  </a:lnTo>
                  <a:lnTo>
                    <a:pt x="465" y="1189"/>
                  </a:lnTo>
                  <a:lnTo>
                    <a:pt x="498" y="1181"/>
                  </a:lnTo>
                  <a:lnTo>
                    <a:pt x="531" y="1169"/>
                  </a:lnTo>
                  <a:lnTo>
                    <a:pt x="564" y="1156"/>
                  </a:lnTo>
                  <a:lnTo>
                    <a:pt x="597" y="1138"/>
                  </a:lnTo>
                  <a:lnTo>
                    <a:pt x="597" y="1138"/>
                  </a:lnTo>
                  <a:lnTo>
                    <a:pt x="612" y="1128"/>
                  </a:lnTo>
                  <a:lnTo>
                    <a:pt x="630" y="1117"/>
                  </a:lnTo>
                  <a:lnTo>
                    <a:pt x="645" y="1103"/>
                  </a:lnTo>
                  <a:lnTo>
                    <a:pt x="661" y="1087"/>
                  </a:lnTo>
                  <a:lnTo>
                    <a:pt x="692" y="1052"/>
                  </a:lnTo>
                  <a:lnTo>
                    <a:pt x="723" y="1011"/>
                  </a:lnTo>
                  <a:lnTo>
                    <a:pt x="752" y="969"/>
                  </a:lnTo>
                  <a:lnTo>
                    <a:pt x="782" y="924"/>
                  </a:lnTo>
                  <a:lnTo>
                    <a:pt x="809" y="877"/>
                  </a:lnTo>
                  <a:lnTo>
                    <a:pt x="832" y="830"/>
                  </a:lnTo>
                  <a:lnTo>
                    <a:pt x="877" y="740"/>
                  </a:lnTo>
                  <a:lnTo>
                    <a:pt x="910" y="664"/>
                  </a:lnTo>
                  <a:lnTo>
                    <a:pt x="931" y="612"/>
                  </a:lnTo>
                  <a:lnTo>
                    <a:pt x="939" y="592"/>
                  </a:lnTo>
                  <a:lnTo>
                    <a:pt x="939" y="592"/>
                  </a:lnTo>
                  <a:lnTo>
                    <a:pt x="937" y="661"/>
                  </a:lnTo>
                  <a:lnTo>
                    <a:pt x="937" y="735"/>
                  </a:lnTo>
                  <a:lnTo>
                    <a:pt x="941" y="826"/>
                  </a:lnTo>
                  <a:lnTo>
                    <a:pt x="943" y="877"/>
                  </a:lnTo>
                  <a:lnTo>
                    <a:pt x="947" y="930"/>
                  </a:lnTo>
                  <a:lnTo>
                    <a:pt x="955" y="984"/>
                  </a:lnTo>
                  <a:lnTo>
                    <a:pt x="962" y="1037"/>
                  </a:lnTo>
                  <a:lnTo>
                    <a:pt x="972" y="1089"/>
                  </a:lnTo>
                  <a:lnTo>
                    <a:pt x="984" y="1140"/>
                  </a:lnTo>
                  <a:lnTo>
                    <a:pt x="999" y="1187"/>
                  </a:lnTo>
                  <a:lnTo>
                    <a:pt x="1017" y="1232"/>
                  </a:lnTo>
                  <a:lnTo>
                    <a:pt x="1017" y="1232"/>
                  </a:lnTo>
                  <a:lnTo>
                    <a:pt x="1030" y="1265"/>
                  </a:lnTo>
                  <a:lnTo>
                    <a:pt x="1042" y="1300"/>
                  </a:lnTo>
                  <a:lnTo>
                    <a:pt x="1050" y="1333"/>
                  </a:lnTo>
                  <a:lnTo>
                    <a:pt x="1056" y="1368"/>
                  </a:lnTo>
                  <a:lnTo>
                    <a:pt x="1060" y="1403"/>
                  </a:lnTo>
                  <a:lnTo>
                    <a:pt x="1062" y="1438"/>
                  </a:lnTo>
                  <a:lnTo>
                    <a:pt x="1064" y="1473"/>
                  </a:lnTo>
                  <a:lnTo>
                    <a:pt x="1062" y="1509"/>
                  </a:lnTo>
                  <a:lnTo>
                    <a:pt x="1060" y="1544"/>
                  </a:lnTo>
                  <a:lnTo>
                    <a:pt x="1056" y="1577"/>
                  </a:lnTo>
                  <a:lnTo>
                    <a:pt x="1044" y="1645"/>
                  </a:lnTo>
                  <a:lnTo>
                    <a:pt x="1029" y="1709"/>
                  </a:lnTo>
                  <a:lnTo>
                    <a:pt x="1011" y="1770"/>
                  </a:lnTo>
                  <a:lnTo>
                    <a:pt x="1011" y="1770"/>
                  </a:lnTo>
                  <a:lnTo>
                    <a:pt x="1042" y="1748"/>
                  </a:lnTo>
                  <a:lnTo>
                    <a:pt x="1069" y="1729"/>
                  </a:lnTo>
                  <a:lnTo>
                    <a:pt x="1091" y="1711"/>
                  </a:lnTo>
                  <a:lnTo>
                    <a:pt x="1099" y="1705"/>
                  </a:lnTo>
                  <a:lnTo>
                    <a:pt x="1102" y="1700"/>
                  </a:lnTo>
                  <a:lnTo>
                    <a:pt x="1102" y="1700"/>
                  </a:lnTo>
                  <a:lnTo>
                    <a:pt x="1110" y="1682"/>
                  </a:lnTo>
                  <a:lnTo>
                    <a:pt x="1124" y="1649"/>
                  </a:lnTo>
                  <a:lnTo>
                    <a:pt x="1157" y="1563"/>
                  </a:lnTo>
                  <a:lnTo>
                    <a:pt x="1211" y="1419"/>
                  </a:lnTo>
                  <a:lnTo>
                    <a:pt x="1211" y="1419"/>
                  </a:lnTo>
                  <a:lnTo>
                    <a:pt x="1215" y="1401"/>
                  </a:lnTo>
                  <a:lnTo>
                    <a:pt x="1219" y="1378"/>
                  </a:lnTo>
                  <a:lnTo>
                    <a:pt x="1221" y="1351"/>
                  </a:lnTo>
                  <a:lnTo>
                    <a:pt x="1221" y="1321"/>
                  </a:lnTo>
                  <a:lnTo>
                    <a:pt x="1219" y="1201"/>
                  </a:lnTo>
                  <a:lnTo>
                    <a:pt x="1219" y="1201"/>
                  </a:lnTo>
                  <a:lnTo>
                    <a:pt x="1219" y="1173"/>
                  </a:lnTo>
                  <a:lnTo>
                    <a:pt x="1215" y="1148"/>
                  </a:lnTo>
                  <a:lnTo>
                    <a:pt x="1209" y="1095"/>
                  </a:lnTo>
                  <a:lnTo>
                    <a:pt x="1204" y="1043"/>
                  </a:lnTo>
                  <a:lnTo>
                    <a:pt x="1204" y="1015"/>
                  </a:lnTo>
                  <a:lnTo>
                    <a:pt x="1204" y="990"/>
                  </a:lnTo>
                  <a:lnTo>
                    <a:pt x="1204" y="990"/>
                  </a:lnTo>
                  <a:lnTo>
                    <a:pt x="1211" y="887"/>
                  </a:lnTo>
                  <a:lnTo>
                    <a:pt x="1215" y="848"/>
                  </a:lnTo>
                  <a:lnTo>
                    <a:pt x="1219" y="826"/>
                  </a:lnTo>
                  <a:lnTo>
                    <a:pt x="1219" y="826"/>
                  </a:lnTo>
                  <a:lnTo>
                    <a:pt x="1219" y="824"/>
                  </a:lnTo>
                  <a:lnTo>
                    <a:pt x="1217" y="826"/>
                  </a:lnTo>
                  <a:lnTo>
                    <a:pt x="1211" y="836"/>
                  </a:lnTo>
                  <a:lnTo>
                    <a:pt x="1188" y="873"/>
                  </a:lnTo>
                  <a:lnTo>
                    <a:pt x="1165" y="914"/>
                  </a:lnTo>
                  <a:lnTo>
                    <a:pt x="1155" y="930"/>
                  </a:lnTo>
                  <a:lnTo>
                    <a:pt x="1149" y="935"/>
                  </a:lnTo>
                  <a:lnTo>
                    <a:pt x="1149" y="935"/>
                  </a:lnTo>
                  <a:lnTo>
                    <a:pt x="1147" y="935"/>
                  </a:lnTo>
                  <a:lnTo>
                    <a:pt x="1145" y="932"/>
                  </a:lnTo>
                  <a:lnTo>
                    <a:pt x="1139" y="920"/>
                  </a:lnTo>
                  <a:lnTo>
                    <a:pt x="1128" y="877"/>
                  </a:lnTo>
                  <a:lnTo>
                    <a:pt x="1116" y="828"/>
                  </a:lnTo>
                  <a:lnTo>
                    <a:pt x="1112" y="809"/>
                  </a:lnTo>
                  <a:lnTo>
                    <a:pt x="1110" y="795"/>
                  </a:lnTo>
                  <a:lnTo>
                    <a:pt x="1110" y="795"/>
                  </a:lnTo>
                  <a:lnTo>
                    <a:pt x="1108" y="746"/>
                  </a:lnTo>
                  <a:lnTo>
                    <a:pt x="1102" y="664"/>
                  </a:lnTo>
                  <a:lnTo>
                    <a:pt x="1097" y="575"/>
                  </a:lnTo>
                  <a:lnTo>
                    <a:pt x="1095" y="507"/>
                  </a:lnTo>
                  <a:lnTo>
                    <a:pt x="1095" y="507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9">
              <a:extLst>
                <a:ext uri="{FF2B5EF4-FFF2-40B4-BE49-F238E27FC236}">
                  <a16:creationId xmlns:a16="http://schemas.microsoft.com/office/drawing/2014/main" id="{05B41387-F65D-4ACA-838F-DADF36632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638" y="12700"/>
              <a:ext cx="2284413" cy="2698750"/>
            </a:xfrm>
            <a:custGeom>
              <a:avLst/>
              <a:gdLst>
                <a:gd name="T0" fmla="*/ 901 w 1439"/>
                <a:gd name="T1" fmla="*/ 103 h 1700"/>
                <a:gd name="T2" fmla="*/ 731 w 1439"/>
                <a:gd name="T3" fmla="*/ 86 h 1700"/>
                <a:gd name="T4" fmla="*/ 469 w 1439"/>
                <a:gd name="T5" fmla="*/ 127 h 1700"/>
                <a:gd name="T6" fmla="*/ 410 w 1439"/>
                <a:gd name="T7" fmla="*/ 111 h 1700"/>
                <a:gd name="T8" fmla="*/ 286 w 1439"/>
                <a:gd name="T9" fmla="*/ 6 h 1700"/>
                <a:gd name="T10" fmla="*/ 173 w 1439"/>
                <a:gd name="T11" fmla="*/ 13 h 1700"/>
                <a:gd name="T12" fmla="*/ 86 w 1439"/>
                <a:gd name="T13" fmla="*/ 78 h 1700"/>
                <a:gd name="T14" fmla="*/ 78 w 1439"/>
                <a:gd name="T15" fmla="*/ 210 h 1700"/>
                <a:gd name="T16" fmla="*/ 111 w 1439"/>
                <a:gd name="T17" fmla="*/ 281 h 1700"/>
                <a:gd name="T18" fmla="*/ 163 w 1439"/>
                <a:gd name="T19" fmla="*/ 339 h 1700"/>
                <a:gd name="T20" fmla="*/ 148 w 1439"/>
                <a:gd name="T21" fmla="*/ 390 h 1700"/>
                <a:gd name="T22" fmla="*/ 117 w 1439"/>
                <a:gd name="T23" fmla="*/ 452 h 1700"/>
                <a:gd name="T24" fmla="*/ 105 w 1439"/>
                <a:gd name="T25" fmla="*/ 516 h 1700"/>
                <a:gd name="T26" fmla="*/ 62 w 1439"/>
                <a:gd name="T27" fmla="*/ 569 h 1700"/>
                <a:gd name="T28" fmla="*/ 107 w 1439"/>
                <a:gd name="T29" fmla="*/ 563 h 1700"/>
                <a:gd name="T30" fmla="*/ 23 w 1439"/>
                <a:gd name="T31" fmla="*/ 725 h 1700"/>
                <a:gd name="T32" fmla="*/ 47 w 1439"/>
                <a:gd name="T33" fmla="*/ 717 h 1700"/>
                <a:gd name="T34" fmla="*/ 0 w 1439"/>
                <a:gd name="T35" fmla="*/ 928 h 1700"/>
                <a:gd name="T36" fmla="*/ 22 w 1439"/>
                <a:gd name="T37" fmla="*/ 1072 h 1700"/>
                <a:gd name="T38" fmla="*/ 23 w 1439"/>
                <a:gd name="T39" fmla="*/ 1113 h 1700"/>
                <a:gd name="T40" fmla="*/ 57 w 1439"/>
                <a:gd name="T41" fmla="*/ 1127 h 1700"/>
                <a:gd name="T42" fmla="*/ 218 w 1439"/>
                <a:gd name="T43" fmla="*/ 1247 h 1700"/>
                <a:gd name="T44" fmla="*/ 329 w 1439"/>
                <a:gd name="T45" fmla="*/ 1273 h 1700"/>
                <a:gd name="T46" fmla="*/ 358 w 1439"/>
                <a:gd name="T47" fmla="*/ 1271 h 1700"/>
                <a:gd name="T48" fmla="*/ 409 w 1439"/>
                <a:gd name="T49" fmla="*/ 1310 h 1700"/>
                <a:gd name="T50" fmla="*/ 449 w 1439"/>
                <a:gd name="T51" fmla="*/ 1400 h 1700"/>
                <a:gd name="T52" fmla="*/ 467 w 1439"/>
                <a:gd name="T53" fmla="*/ 1505 h 1700"/>
                <a:gd name="T54" fmla="*/ 477 w 1439"/>
                <a:gd name="T55" fmla="*/ 1587 h 1700"/>
                <a:gd name="T56" fmla="*/ 554 w 1439"/>
                <a:gd name="T57" fmla="*/ 1657 h 1700"/>
                <a:gd name="T58" fmla="*/ 585 w 1439"/>
                <a:gd name="T59" fmla="*/ 1674 h 1700"/>
                <a:gd name="T60" fmla="*/ 615 w 1439"/>
                <a:gd name="T61" fmla="*/ 1661 h 1700"/>
                <a:gd name="T62" fmla="*/ 708 w 1439"/>
                <a:gd name="T63" fmla="*/ 1700 h 1700"/>
                <a:gd name="T64" fmla="*/ 747 w 1439"/>
                <a:gd name="T65" fmla="*/ 1643 h 1700"/>
                <a:gd name="T66" fmla="*/ 801 w 1439"/>
                <a:gd name="T67" fmla="*/ 1630 h 1700"/>
                <a:gd name="T68" fmla="*/ 902 w 1439"/>
                <a:gd name="T69" fmla="*/ 1641 h 1700"/>
                <a:gd name="T70" fmla="*/ 922 w 1439"/>
                <a:gd name="T71" fmla="*/ 1540 h 1700"/>
                <a:gd name="T72" fmla="*/ 936 w 1439"/>
                <a:gd name="T73" fmla="*/ 1394 h 1700"/>
                <a:gd name="T74" fmla="*/ 971 w 1439"/>
                <a:gd name="T75" fmla="*/ 1306 h 1700"/>
                <a:gd name="T76" fmla="*/ 984 w 1439"/>
                <a:gd name="T77" fmla="*/ 1325 h 1700"/>
                <a:gd name="T78" fmla="*/ 1009 w 1439"/>
                <a:gd name="T79" fmla="*/ 1322 h 1700"/>
                <a:gd name="T80" fmla="*/ 1050 w 1439"/>
                <a:gd name="T81" fmla="*/ 1325 h 1700"/>
                <a:gd name="T82" fmla="*/ 1074 w 1439"/>
                <a:gd name="T83" fmla="*/ 1357 h 1700"/>
                <a:gd name="T84" fmla="*/ 1097 w 1439"/>
                <a:gd name="T85" fmla="*/ 1327 h 1700"/>
                <a:gd name="T86" fmla="*/ 1208 w 1439"/>
                <a:gd name="T87" fmla="*/ 1294 h 1700"/>
                <a:gd name="T88" fmla="*/ 1247 w 1439"/>
                <a:gd name="T89" fmla="*/ 1277 h 1700"/>
                <a:gd name="T90" fmla="*/ 1274 w 1439"/>
                <a:gd name="T91" fmla="*/ 1267 h 1700"/>
                <a:gd name="T92" fmla="*/ 1323 w 1439"/>
                <a:gd name="T93" fmla="*/ 1123 h 1700"/>
                <a:gd name="T94" fmla="*/ 1393 w 1439"/>
                <a:gd name="T95" fmla="*/ 936 h 1700"/>
                <a:gd name="T96" fmla="*/ 1408 w 1439"/>
                <a:gd name="T97" fmla="*/ 694 h 1700"/>
                <a:gd name="T98" fmla="*/ 1307 w 1439"/>
                <a:gd name="T99" fmla="*/ 429 h 1700"/>
                <a:gd name="T100" fmla="*/ 1317 w 1439"/>
                <a:gd name="T101" fmla="*/ 288 h 1700"/>
                <a:gd name="T102" fmla="*/ 1377 w 1439"/>
                <a:gd name="T103" fmla="*/ 218 h 1700"/>
                <a:gd name="T104" fmla="*/ 1391 w 1439"/>
                <a:gd name="T105" fmla="*/ 89 h 1700"/>
                <a:gd name="T106" fmla="*/ 1346 w 1439"/>
                <a:gd name="T107" fmla="*/ 31 h 1700"/>
                <a:gd name="T108" fmla="*/ 1221 w 1439"/>
                <a:gd name="T109" fmla="*/ 25 h 1700"/>
                <a:gd name="T110" fmla="*/ 1083 w 1439"/>
                <a:gd name="T111" fmla="*/ 127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39" h="1700">
                  <a:moveTo>
                    <a:pt x="1043" y="156"/>
                  </a:moveTo>
                  <a:lnTo>
                    <a:pt x="1043" y="156"/>
                  </a:lnTo>
                  <a:lnTo>
                    <a:pt x="1017" y="144"/>
                  </a:lnTo>
                  <a:lnTo>
                    <a:pt x="986" y="130"/>
                  </a:lnTo>
                  <a:lnTo>
                    <a:pt x="947" y="117"/>
                  </a:lnTo>
                  <a:lnTo>
                    <a:pt x="901" y="103"/>
                  </a:lnTo>
                  <a:lnTo>
                    <a:pt x="875" y="97"/>
                  </a:lnTo>
                  <a:lnTo>
                    <a:pt x="848" y="91"/>
                  </a:lnTo>
                  <a:lnTo>
                    <a:pt x="819" y="88"/>
                  </a:lnTo>
                  <a:lnTo>
                    <a:pt x="792" y="86"/>
                  </a:lnTo>
                  <a:lnTo>
                    <a:pt x="761" y="86"/>
                  </a:lnTo>
                  <a:lnTo>
                    <a:pt x="731" y="86"/>
                  </a:lnTo>
                  <a:lnTo>
                    <a:pt x="731" y="86"/>
                  </a:lnTo>
                  <a:lnTo>
                    <a:pt x="673" y="91"/>
                  </a:lnTo>
                  <a:lnTo>
                    <a:pt x="620" y="97"/>
                  </a:lnTo>
                  <a:lnTo>
                    <a:pt x="572" y="105"/>
                  </a:lnTo>
                  <a:lnTo>
                    <a:pt x="531" y="113"/>
                  </a:lnTo>
                  <a:lnTo>
                    <a:pt x="469" y="127"/>
                  </a:lnTo>
                  <a:lnTo>
                    <a:pt x="447" y="130"/>
                  </a:lnTo>
                  <a:lnTo>
                    <a:pt x="436" y="132"/>
                  </a:lnTo>
                  <a:lnTo>
                    <a:pt x="436" y="132"/>
                  </a:lnTo>
                  <a:lnTo>
                    <a:pt x="432" y="130"/>
                  </a:lnTo>
                  <a:lnTo>
                    <a:pt x="426" y="127"/>
                  </a:lnTo>
                  <a:lnTo>
                    <a:pt x="410" y="111"/>
                  </a:lnTo>
                  <a:lnTo>
                    <a:pt x="368" y="66"/>
                  </a:lnTo>
                  <a:lnTo>
                    <a:pt x="342" y="43"/>
                  </a:lnTo>
                  <a:lnTo>
                    <a:pt x="329" y="31"/>
                  </a:lnTo>
                  <a:lnTo>
                    <a:pt x="315" y="21"/>
                  </a:lnTo>
                  <a:lnTo>
                    <a:pt x="300" y="11"/>
                  </a:lnTo>
                  <a:lnTo>
                    <a:pt x="286" y="6"/>
                  </a:lnTo>
                  <a:lnTo>
                    <a:pt x="272" y="2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28" y="2"/>
                  </a:lnTo>
                  <a:lnTo>
                    <a:pt x="200" y="6"/>
                  </a:lnTo>
                  <a:lnTo>
                    <a:pt x="173" y="13"/>
                  </a:lnTo>
                  <a:lnTo>
                    <a:pt x="150" y="21"/>
                  </a:lnTo>
                  <a:lnTo>
                    <a:pt x="128" y="33"/>
                  </a:lnTo>
                  <a:lnTo>
                    <a:pt x="111" y="47"/>
                  </a:lnTo>
                  <a:lnTo>
                    <a:pt x="95" y="62"/>
                  </a:lnTo>
                  <a:lnTo>
                    <a:pt x="86" y="78"/>
                  </a:lnTo>
                  <a:lnTo>
                    <a:pt x="86" y="78"/>
                  </a:lnTo>
                  <a:lnTo>
                    <a:pt x="82" y="88"/>
                  </a:lnTo>
                  <a:lnTo>
                    <a:pt x="80" y="97"/>
                  </a:lnTo>
                  <a:lnTo>
                    <a:pt x="76" y="123"/>
                  </a:lnTo>
                  <a:lnTo>
                    <a:pt x="74" y="152"/>
                  </a:lnTo>
                  <a:lnTo>
                    <a:pt x="76" y="183"/>
                  </a:lnTo>
                  <a:lnTo>
                    <a:pt x="78" y="210"/>
                  </a:lnTo>
                  <a:lnTo>
                    <a:pt x="82" y="236"/>
                  </a:lnTo>
                  <a:lnTo>
                    <a:pt x="88" y="255"/>
                  </a:lnTo>
                  <a:lnTo>
                    <a:pt x="92" y="261"/>
                  </a:lnTo>
                  <a:lnTo>
                    <a:pt x="93" y="265"/>
                  </a:lnTo>
                  <a:lnTo>
                    <a:pt x="93" y="265"/>
                  </a:lnTo>
                  <a:lnTo>
                    <a:pt x="111" y="281"/>
                  </a:lnTo>
                  <a:lnTo>
                    <a:pt x="134" y="298"/>
                  </a:lnTo>
                  <a:lnTo>
                    <a:pt x="156" y="316"/>
                  </a:lnTo>
                  <a:lnTo>
                    <a:pt x="162" y="321"/>
                  </a:lnTo>
                  <a:lnTo>
                    <a:pt x="163" y="327"/>
                  </a:lnTo>
                  <a:lnTo>
                    <a:pt x="163" y="327"/>
                  </a:lnTo>
                  <a:lnTo>
                    <a:pt x="163" y="339"/>
                  </a:lnTo>
                  <a:lnTo>
                    <a:pt x="162" y="355"/>
                  </a:lnTo>
                  <a:lnTo>
                    <a:pt x="162" y="364"/>
                  </a:lnTo>
                  <a:lnTo>
                    <a:pt x="158" y="372"/>
                  </a:lnTo>
                  <a:lnTo>
                    <a:pt x="154" y="382"/>
                  </a:lnTo>
                  <a:lnTo>
                    <a:pt x="148" y="390"/>
                  </a:lnTo>
                  <a:lnTo>
                    <a:pt x="148" y="390"/>
                  </a:lnTo>
                  <a:lnTo>
                    <a:pt x="134" y="407"/>
                  </a:lnTo>
                  <a:lnTo>
                    <a:pt x="125" y="427"/>
                  </a:lnTo>
                  <a:lnTo>
                    <a:pt x="117" y="442"/>
                  </a:lnTo>
                  <a:lnTo>
                    <a:pt x="117" y="448"/>
                  </a:lnTo>
                  <a:lnTo>
                    <a:pt x="117" y="452"/>
                  </a:lnTo>
                  <a:lnTo>
                    <a:pt x="117" y="452"/>
                  </a:lnTo>
                  <a:lnTo>
                    <a:pt x="123" y="456"/>
                  </a:lnTo>
                  <a:lnTo>
                    <a:pt x="130" y="458"/>
                  </a:lnTo>
                  <a:lnTo>
                    <a:pt x="140" y="460"/>
                  </a:lnTo>
                  <a:lnTo>
                    <a:pt x="117" y="507"/>
                  </a:lnTo>
                  <a:lnTo>
                    <a:pt x="117" y="507"/>
                  </a:lnTo>
                  <a:lnTo>
                    <a:pt x="105" y="516"/>
                  </a:lnTo>
                  <a:lnTo>
                    <a:pt x="82" y="538"/>
                  </a:lnTo>
                  <a:lnTo>
                    <a:pt x="70" y="550"/>
                  </a:lnTo>
                  <a:lnTo>
                    <a:pt x="62" y="559"/>
                  </a:lnTo>
                  <a:lnTo>
                    <a:pt x="58" y="567"/>
                  </a:lnTo>
                  <a:lnTo>
                    <a:pt x="60" y="569"/>
                  </a:lnTo>
                  <a:lnTo>
                    <a:pt x="62" y="569"/>
                  </a:lnTo>
                  <a:lnTo>
                    <a:pt x="62" y="569"/>
                  </a:lnTo>
                  <a:lnTo>
                    <a:pt x="70" y="569"/>
                  </a:lnTo>
                  <a:lnTo>
                    <a:pt x="80" y="565"/>
                  </a:lnTo>
                  <a:lnTo>
                    <a:pt x="97" y="561"/>
                  </a:lnTo>
                  <a:lnTo>
                    <a:pt x="103" y="561"/>
                  </a:lnTo>
                  <a:lnTo>
                    <a:pt x="107" y="563"/>
                  </a:lnTo>
                  <a:lnTo>
                    <a:pt x="107" y="567"/>
                  </a:lnTo>
                  <a:lnTo>
                    <a:pt x="101" y="577"/>
                  </a:lnTo>
                  <a:lnTo>
                    <a:pt x="101" y="577"/>
                  </a:lnTo>
                  <a:lnTo>
                    <a:pt x="80" y="614"/>
                  </a:lnTo>
                  <a:lnTo>
                    <a:pt x="55" y="663"/>
                  </a:lnTo>
                  <a:lnTo>
                    <a:pt x="23" y="725"/>
                  </a:lnTo>
                  <a:lnTo>
                    <a:pt x="23" y="725"/>
                  </a:lnTo>
                  <a:lnTo>
                    <a:pt x="35" y="719"/>
                  </a:lnTo>
                  <a:lnTo>
                    <a:pt x="45" y="715"/>
                  </a:lnTo>
                  <a:lnTo>
                    <a:pt x="47" y="715"/>
                  </a:lnTo>
                  <a:lnTo>
                    <a:pt x="47" y="717"/>
                  </a:lnTo>
                  <a:lnTo>
                    <a:pt x="47" y="717"/>
                  </a:lnTo>
                  <a:lnTo>
                    <a:pt x="23" y="805"/>
                  </a:lnTo>
                  <a:lnTo>
                    <a:pt x="8" y="867"/>
                  </a:lnTo>
                  <a:lnTo>
                    <a:pt x="2" y="895"/>
                  </a:lnTo>
                  <a:lnTo>
                    <a:pt x="0" y="912"/>
                  </a:lnTo>
                  <a:lnTo>
                    <a:pt x="0" y="912"/>
                  </a:lnTo>
                  <a:lnTo>
                    <a:pt x="0" y="928"/>
                  </a:lnTo>
                  <a:lnTo>
                    <a:pt x="2" y="949"/>
                  </a:lnTo>
                  <a:lnTo>
                    <a:pt x="12" y="994"/>
                  </a:lnTo>
                  <a:lnTo>
                    <a:pt x="23" y="1053"/>
                  </a:lnTo>
                  <a:lnTo>
                    <a:pt x="23" y="1053"/>
                  </a:lnTo>
                  <a:lnTo>
                    <a:pt x="23" y="1062"/>
                  </a:lnTo>
                  <a:lnTo>
                    <a:pt x="22" y="1072"/>
                  </a:lnTo>
                  <a:lnTo>
                    <a:pt x="23" y="1084"/>
                  </a:lnTo>
                  <a:lnTo>
                    <a:pt x="23" y="1084"/>
                  </a:lnTo>
                  <a:lnTo>
                    <a:pt x="23" y="1095"/>
                  </a:lnTo>
                  <a:lnTo>
                    <a:pt x="22" y="1105"/>
                  </a:lnTo>
                  <a:lnTo>
                    <a:pt x="22" y="1109"/>
                  </a:lnTo>
                  <a:lnTo>
                    <a:pt x="23" y="1113"/>
                  </a:lnTo>
                  <a:lnTo>
                    <a:pt x="25" y="1115"/>
                  </a:lnTo>
                  <a:lnTo>
                    <a:pt x="31" y="1115"/>
                  </a:lnTo>
                  <a:lnTo>
                    <a:pt x="31" y="1115"/>
                  </a:lnTo>
                  <a:lnTo>
                    <a:pt x="39" y="1117"/>
                  </a:lnTo>
                  <a:lnTo>
                    <a:pt x="45" y="1119"/>
                  </a:lnTo>
                  <a:lnTo>
                    <a:pt x="57" y="1127"/>
                  </a:lnTo>
                  <a:lnTo>
                    <a:pt x="70" y="1138"/>
                  </a:lnTo>
                  <a:lnTo>
                    <a:pt x="62" y="1193"/>
                  </a:lnTo>
                  <a:lnTo>
                    <a:pt x="101" y="1185"/>
                  </a:lnTo>
                  <a:lnTo>
                    <a:pt x="125" y="1286"/>
                  </a:lnTo>
                  <a:lnTo>
                    <a:pt x="156" y="1255"/>
                  </a:lnTo>
                  <a:lnTo>
                    <a:pt x="218" y="1247"/>
                  </a:lnTo>
                  <a:lnTo>
                    <a:pt x="218" y="1286"/>
                  </a:lnTo>
                  <a:lnTo>
                    <a:pt x="296" y="1263"/>
                  </a:lnTo>
                  <a:lnTo>
                    <a:pt x="296" y="1286"/>
                  </a:lnTo>
                  <a:lnTo>
                    <a:pt x="296" y="1286"/>
                  </a:lnTo>
                  <a:lnTo>
                    <a:pt x="305" y="1281"/>
                  </a:lnTo>
                  <a:lnTo>
                    <a:pt x="329" y="1273"/>
                  </a:lnTo>
                  <a:lnTo>
                    <a:pt x="340" y="1267"/>
                  </a:lnTo>
                  <a:lnTo>
                    <a:pt x="350" y="1265"/>
                  </a:lnTo>
                  <a:lnTo>
                    <a:pt x="356" y="1267"/>
                  </a:lnTo>
                  <a:lnTo>
                    <a:pt x="358" y="1269"/>
                  </a:lnTo>
                  <a:lnTo>
                    <a:pt x="358" y="1271"/>
                  </a:lnTo>
                  <a:lnTo>
                    <a:pt x="358" y="1271"/>
                  </a:lnTo>
                  <a:lnTo>
                    <a:pt x="358" y="1275"/>
                  </a:lnTo>
                  <a:lnTo>
                    <a:pt x="360" y="1279"/>
                  </a:lnTo>
                  <a:lnTo>
                    <a:pt x="366" y="1284"/>
                  </a:lnTo>
                  <a:lnTo>
                    <a:pt x="375" y="1292"/>
                  </a:lnTo>
                  <a:lnTo>
                    <a:pt x="387" y="1298"/>
                  </a:lnTo>
                  <a:lnTo>
                    <a:pt x="409" y="1310"/>
                  </a:lnTo>
                  <a:lnTo>
                    <a:pt x="416" y="1316"/>
                  </a:lnTo>
                  <a:lnTo>
                    <a:pt x="420" y="1318"/>
                  </a:lnTo>
                  <a:lnTo>
                    <a:pt x="420" y="1318"/>
                  </a:lnTo>
                  <a:lnTo>
                    <a:pt x="436" y="1357"/>
                  </a:lnTo>
                  <a:lnTo>
                    <a:pt x="445" y="1386"/>
                  </a:lnTo>
                  <a:lnTo>
                    <a:pt x="449" y="1400"/>
                  </a:lnTo>
                  <a:lnTo>
                    <a:pt x="451" y="1411"/>
                  </a:lnTo>
                  <a:lnTo>
                    <a:pt x="451" y="1411"/>
                  </a:lnTo>
                  <a:lnTo>
                    <a:pt x="455" y="1431"/>
                  </a:lnTo>
                  <a:lnTo>
                    <a:pt x="459" y="1452"/>
                  </a:lnTo>
                  <a:lnTo>
                    <a:pt x="465" y="1476"/>
                  </a:lnTo>
                  <a:lnTo>
                    <a:pt x="467" y="1505"/>
                  </a:lnTo>
                  <a:lnTo>
                    <a:pt x="467" y="1505"/>
                  </a:lnTo>
                  <a:lnTo>
                    <a:pt x="467" y="1532"/>
                  </a:lnTo>
                  <a:lnTo>
                    <a:pt x="469" y="1555"/>
                  </a:lnTo>
                  <a:lnTo>
                    <a:pt x="469" y="1565"/>
                  </a:lnTo>
                  <a:lnTo>
                    <a:pt x="473" y="1577"/>
                  </a:lnTo>
                  <a:lnTo>
                    <a:pt x="477" y="1587"/>
                  </a:lnTo>
                  <a:lnTo>
                    <a:pt x="482" y="1598"/>
                  </a:lnTo>
                  <a:lnTo>
                    <a:pt x="482" y="1598"/>
                  </a:lnTo>
                  <a:lnTo>
                    <a:pt x="490" y="1610"/>
                  </a:lnTo>
                  <a:lnTo>
                    <a:pt x="502" y="1620"/>
                  </a:lnTo>
                  <a:lnTo>
                    <a:pt x="529" y="1639"/>
                  </a:lnTo>
                  <a:lnTo>
                    <a:pt x="554" y="1657"/>
                  </a:lnTo>
                  <a:lnTo>
                    <a:pt x="562" y="1663"/>
                  </a:lnTo>
                  <a:lnTo>
                    <a:pt x="568" y="1669"/>
                  </a:lnTo>
                  <a:lnTo>
                    <a:pt x="568" y="1669"/>
                  </a:lnTo>
                  <a:lnTo>
                    <a:pt x="572" y="1672"/>
                  </a:lnTo>
                  <a:lnTo>
                    <a:pt x="578" y="1674"/>
                  </a:lnTo>
                  <a:lnTo>
                    <a:pt x="585" y="1674"/>
                  </a:lnTo>
                  <a:lnTo>
                    <a:pt x="593" y="1674"/>
                  </a:lnTo>
                  <a:lnTo>
                    <a:pt x="601" y="1672"/>
                  </a:lnTo>
                  <a:lnTo>
                    <a:pt x="607" y="1669"/>
                  </a:lnTo>
                  <a:lnTo>
                    <a:pt x="613" y="1665"/>
                  </a:lnTo>
                  <a:lnTo>
                    <a:pt x="615" y="1661"/>
                  </a:lnTo>
                  <a:lnTo>
                    <a:pt x="615" y="1661"/>
                  </a:lnTo>
                  <a:lnTo>
                    <a:pt x="619" y="1651"/>
                  </a:lnTo>
                  <a:lnTo>
                    <a:pt x="622" y="1639"/>
                  </a:lnTo>
                  <a:lnTo>
                    <a:pt x="630" y="1630"/>
                  </a:lnTo>
                  <a:lnTo>
                    <a:pt x="646" y="1661"/>
                  </a:lnTo>
                  <a:lnTo>
                    <a:pt x="669" y="1645"/>
                  </a:lnTo>
                  <a:lnTo>
                    <a:pt x="708" y="1700"/>
                  </a:lnTo>
                  <a:lnTo>
                    <a:pt x="708" y="1700"/>
                  </a:lnTo>
                  <a:lnTo>
                    <a:pt x="727" y="1665"/>
                  </a:lnTo>
                  <a:lnTo>
                    <a:pt x="733" y="1653"/>
                  </a:lnTo>
                  <a:lnTo>
                    <a:pt x="739" y="1645"/>
                  </a:lnTo>
                  <a:lnTo>
                    <a:pt x="745" y="1641"/>
                  </a:lnTo>
                  <a:lnTo>
                    <a:pt x="747" y="1643"/>
                  </a:lnTo>
                  <a:lnTo>
                    <a:pt x="747" y="1645"/>
                  </a:lnTo>
                  <a:lnTo>
                    <a:pt x="747" y="1645"/>
                  </a:lnTo>
                  <a:lnTo>
                    <a:pt x="751" y="1661"/>
                  </a:lnTo>
                  <a:lnTo>
                    <a:pt x="755" y="1672"/>
                  </a:lnTo>
                  <a:lnTo>
                    <a:pt x="762" y="1684"/>
                  </a:lnTo>
                  <a:lnTo>
                    <a:pt x="801" y="1630"/>
                  </a:lnTo>
                  <a:lnTo>
                    <a:pt x="817" y="1684"/>
                  </a:lnTo>
                  <a:lnTo>
                    <a:pt x="848" y="1653"/>
                  </a:lnTo>
                  <a:lnTo>
                    <a:pt x="887" y="1676"/>
                  </a:lnTo>
                  <a:lnTo>
                    <a:pt x="887" y="1676"/>
                  </a:lnTo>
                  <a:lnTo>
                    <a:pt x="893" y="1667"/>
                  </a:lnTo>
                  <a:lnTo>
                    <a:pt x="902" y="1641"/>
                  </a:lnTo>
                  <a:lnTo>
                    <a:pt x="914" y="1614"/>
                  </a:lnTo>
                  <a:lnTo>
                    <a:pt x="918" y="1600"/>
                  </a:lnTo>
                  <a:lnTo>
                    <a:pt x="918" y="1591"/>
                  </a:lnTo>
                  <a:lnTo>
                    <a:pt x="918" y="1591"/>
                  </a:lnTo>
                  <a:lnTo>
                    <a:pt x="918" y="1567"/>
                  </a:lnTo>
                  <a:lnTo>
                    <a:pt x="922" y="1540"/>
                  </a:lnTo>
                  <a:lnTo>
                    <a:pt x="926" y="1511"/>
                  </a:lnTo>
                  <a:lnTo>
                    <a:pt x="926" y="1489"/>
                  </a:lnTo>
                  <a:lnTo>
                    <a:pt x="926" y="1489"/>
                  </a:lnTo>
                  <a:lnTo>
                    <a:pt x="926" y="1476"/>
                  </a:lnTo>
                  <a:lnTo>
                    <a:pt x="928" y="1454"/>
                  </a:lnTo>
                  <a:lnTo>
                    <a:pt x="936" y="1394"/>
                  </a:lnTo>
                  <a:lnTo>
                    <a:pt x="949" y="1310"/>
                  </a:lnTo>
                  <a:lnTo>
                    <a:pt x="949" y="1310"/>
                  </a:lnTo>
                  <a:lnTo>
                    <a:pt x="951" y="1308"/>
                  </a:lnTo>
                  <a:lnTo>
                    <a:pt x="955" y="1306"/>
                  </a:lnTo>
                  <a:lnTo>
                    <a:pt x="965" y="1304"/>
                  </a:lnTo>
                  <a:lnTo>
                    <a:pt x="971" y="1306"/>
                  </a:lnTo>
                  <a:lnTo>
                    <a:pt x="974" y="1308"/>
                  </a:lnTo>
                  <a:lnTo>
                    <a:pt x="978" y="1312"/>
                  </a:lnTo>
                  <a:lnTo>
                    <a:pt x="980" y="1318"/>
                  </a:lnTo>
                  <a:lnTo>
                    <a:pt x="980" y="1318"/>
                  </a:lnTo>
                  <a:lnTo>
                    <a:pt x="982" y="1322"/>
                  </a:lnTo>
                  <a:lnTo>
                    <a:pt x="984" y="1325"/>
                  </a:lnTo>
                  <a:lnTo>
                    <a:pt x="988" y="1327"/>
                  </a:lnTo>
                  <a:lnTo>
                    <a:pt x="992" y="1327"/>
                  </a:lnTo>
                  <a:lnTo>
                    <a:pt x="1000" y="1325"/>
                  </a:lnTo>
                  <a:lnTo>
                    <a:pt x="1004" y="1325"/>
                  </a:lnTo>
                  <a:lnTo>
                    <a:pt x="1004" y="1325"/>
                  </a:lnTo>
                  <a:lnTo>
                    <a:pt x="1009" y="1322"/>
                  </a:lnTo>
                  <a:lnTo>
                    <a:pt x="1025" y="1316"/>
                  </a:lnTo>
                  <a:lnTo>
                    <a:pt x="1033" y="1314"/>
                  </a:lnTo>
                  <a:lnTo>
                    <a:pt x="1041" y="1314"/>
                  </a:lnTo>
                  <a:lnTo>
                    <a:pt x="1046" y="1318"/>
                  </a:lnTo>
                  <a:lnTo>
                    <a:pt x="1050" y="1325"/>
                  </a:lnTo>
                  <a:lnTo>
                    <a:pt x="1050" y="1325"/>
                  </a:lnTo>
                  <a:lnTo>
                    <a:pt x="1054" y="1335"/>
                  </a:lnTo>
                  <a:lnTo>
                    <a:pt x="1058" y="1341"/>
                  </a:lnTo>
                  <a:lnTo>
                    <a:pt x="1066" y="1351"/>
                  </a:lnTo>
                  <a:lnTo>
                    <a:pt x="1072" y="1355"/>
                  </a:lnTo>
                  <a:lnTo>
                    <a:pt x="1074" y="1357"/>
                  </a:lnTo>
                  <a:lnTo>
                    <a:pt x="1074" y="1357"/>
                  </a:lnTo>
                  <a:lnTo>
                    <a:pt x="1074" y="1341"/>
                  </a:lnTo>
                  <a:lnTo>
                    <a:pt x="1076" y="1329"/>
                  </a:lnTo>
                  <a:lnTo>
                    <a:pt x="1078" y="1327"/>
                  </a:lnTo>
                  <a:lnTo>
                    <a:pt x="1081" y="1325"/>
                  </a:lnTo>
                  <a:lnTo>
                    <a:pt x="1081" y="1325"/>
                  </a:lnTo>
                  <a:lnTo>
                    <a:pt x="1097" y="1327"/>
                  </a:lnTo>
                  <a:lnTo>
                    <a:pt x="1120" y="1333"/>
                  </a:lnTo>
                  <a:lnTo>
                    <a:pt x="1151" y="1341"/>
                  </a:lnTo>
                  <a:lnTo>
                    <a:pt x="1136" y="1310"/>
                  </a:lnTo>
                  <a:lnTo>
                    <a:pt x="1206" y="1318"/>
                  </a:lnTo>
                  <a:lnTo>
                    <a:pt x="1206" y="1318"/>
                  </a:lnTo>
                  <a:lnTo>
                    <a:pt x="1208" y="1294"/>
                  </a:lnTo>
                  <a:lnTo>
                    <a:pt x="1210" y="1279"/>
                  </a:lnTo>
                  <a:lnTo>
                    <a:pt x="1212" y="1273"/>
                  </a:lnTo>
                  <a:lnTo>
                    <a:pt x="1214" y="1271"/>
                  </a:lnTo>
                  <a:lnTo>
                    <a:pt x="1214" y="1271"/>
                  </a:lnTo>
                  <a:lnTo>
                    <a:pt x="1225" y="1271"/>
                  </a:lnTo>
                  <a:lnTo>
                    <a:pt x="1247" y="1277"/>
                  </a:lnTo>
                  <a:lnTo>
                    <a:pt x="1266" y="1279"/>
                  </a:lnTo>
                  <a:lnTo>
                    <a:pt x="1272" y="1281"/>
                  </a:lnTo>
                  <a:lnTo>
                    <a:pt x="1276" y="1279"/>
                  </a:lnTo>
                  <a:lnTo>
                    <a:pt x="1276" y="1279"/>
                  </a:lnTo>
                  <a:lnTo>
                    <a:pt x="1276" y="1275"/>
                  </a:lnTo>
                  <a:lnTo>
                    <a:pt x="1274" y="1267"/>
                  </a:lnTo>
                  <a:lnTo>
                    <a:pt x="1268" y="1246"/>
                  </a:lnTo>
                  <a:lnTo>
                    <a:pt x="1260" y="1216"/>
                  </a:lnTo>
                  <a:lnTo>
                    <a:pt x="1307" y="1224"/>
                  </a:lnTo>
                  <a:lnTo>
                    <a:pt x="1315" y="1177"/>
                  </a:lnTo>
                  <a:lnTo>
                    <a:pt x="1354" y="1177"/>
                  </a:lnTo>
                  <a:lnTo>
                    <a:pt x="1323" y="1123"/>
                  </a:lnTo>
                  <a:lnTo>
                    <a:pt x="1385" y="1123"/>
                  </a:lnTo>
                  <a:lnTo>
                    <a:pt x="1354" y="1068"/>
                  </a:lnTo>
                  <a:lnTo>
                    <a:pt x="1385" y="1060"/>
                  </a:lnTo>
                  <a:lnTo>
                    <a:pt x="1377" y="990"/>
                  </a:lnTo>
                  <a:lnTo>
                    <a:pt x="1416" y="998"/>
                  </a:lnTo>
                  <a:lnTo>
                    <a:pt x="1393" y="936"/>
                  </a:lnTo>
                  <a:lnTo>
                    <a:pt x="1431" y="943"/>
                  </a:lnTo>
                  <a:lnTo>
                    <a:pt x="1393" y="850"/>
                  </a:lnTo>
                  <a:lnTo>
                    <a:pt x="1439" y="850"/>
                  </a:lnTo>
                  <a:lnTo>
                    <a:pt x="1377" y="748"/>
                  </a:lnTo>
                  <a:lnTo>
                    <a:pt x="1369" y="694"/>
                  </a:lnTo>
                  <a:lnTo>
                    <a:pt x="1408" y="694"/>
                  </a:lnTo>
                  <a:lnTo>
                    <a:pt x="1369" y="616"/>
                  </a:lnTo>
                  <a:lnTo>
                    <a:pt x="1400" y="624"/>
                  </a:lnTo>
                  <a:lnTo>
                    <a:pt x="1361" y="553"/>
                  </a:lnTo>
                  <a:lnTo>
                    <a:pt x="1408" y="546"/>
                  </a:lnTo>
                  <a:lnTo>
                    <a:pt x="1346" y="491"/>
                  </a:lnTo>
                  <a:lnTo>
                    <a:pt x="1307" y="429"/>
                  </a:lnTo>
                  <a:lnTo>
                    <a:pt x="1323" y="405"/>
                  </a:lnTo>
                  <a:lnTo>
                    <a:pt x="1268" y="343"/>
                  </a:lnTo>
                  <a:lnTo>
                    <a:pt x="1268" y="320"/>
                  </a:lnTo>
                  <a:lnTo>
                    <a:pt x="1268" y="320"/>
                  </a:lnTo>
                  <a:lnTo>
                    <a:pt x="1282" y="312"/>
                  </a:lnTo>
                  <a:lnTo>
                    <a:pt x="1317" y="288"/>
                  </a:lnTo>
                  <a:lnTo>
                    <a:pt x="1334" y="273"/>
                  </a:lnTo>
                  <a:lnTo>
                    <a:pt x="1352" y="255"/>
                  </a:lnTo>
                  <a:lnTo>
                    <a:pt x="1367" y="238"/>
                  </a:lnTo>
                  <a:lnTo>
                    <a:pt x="1373" y="228"/>
                  </a:lnTo>
                  <a:lnTo>
                    <a:pt x="1377" y="218"/>
                  </a:lnTo>
                  <a:lnTo>
                    <a:pt x="1377" y="218"/>
                  </a:lnTo>
                  <a:lnTo>
                    <a:pt x="1383" y="197"/>
                  </a:lnTo>
                  <a:lnTo>
                    <a:pt x="1389" y="171"/>
                  </a:lnTo>
                  <a:lnTo>
                    <a:pt x="1393" y="144"/>
                  </a:lnTo>
                  <a:lnTo>
                    <a:pt x="1394" y="115"/>
                  </a:lnTo>
                  <a:lnTo>
                    <a:pt x="1393" y="103"/>
                  </a:lnTo>
                  <a:lnTo>
                    <a:pt x="1391" y="89"/>
                  </a:lnTo>
                  <a:lnTo>
                    <a:pt x="1387" y="76"/>
                  </a:lnTo>
                  <a:lnTo>
                    <a:pt x="1381" y="64"/>
                  </a:lnTo>
                  <a:lnTo>
                    <a:pt x="1375" y="54"/>
                  </a:lnTo>
                  <a:lnTo>
                    <a:pt x="1367" y="45"/>
                  </a:lnTo>
                  <a:lnTo>
                    <a:pt x="1358" y="37"/>
                  </a:lnTo>
                  <a:lnTo>
                    <a:pt x="1346" y="31"/>
                  </a:lnTo>
                  <a:lnTo>
                    <a:pt x="1346" y="31"/>
                  </a:lnTo>
                  <a:lnTo>
                    <a:pt x="1321" y="23"/>
                  </a:lnTo>
                  <a:lnTo>
                    <a:pt x="1295" y="17"/>
                  </a:lnTo>
                  <a:lnTo>
                    <a:pt x="1270" y="17"/>
                  </a:lnTo>
                  <a:lnTo>
                    <a:pt x="1245" y="19"/>
                  </a:lnTo>
                  <a:lnTo>
                    <a:pt x="1221" y="25"/>
                  </a:lnTo>
                  <a:lnTo>
                    <a:pt x="1200" y="35"/>
                  </a:lnTo>
                  <a:lnTo>
                    <a:pt x="1179" y="47"/>
                  </a:lnTo>
                  <a:lnTo>
                    <a:pt x="1159" y="62"/>
                  </a:lnTo>
                  <a:lnTo>
                    <a:pt x="1159" y="62"/>
                  </a:lnTo>
                  <a:lnTo>
                    <a:pt x="1120" y="95"/>
                  </a:lnTo>
                  <a:lnTo>
                    <a:pt x="1083" y="127"/>
                  </a:lnTo>
                  <a:lnTo>
                    <a:pt x="1043" y="156"/>
                  </a:lnTo>
                  <a:lnTo>
                    <a:pt x="1043" y="156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10">
              <a:extLst>
                <a:ext uri="{FF2B5EF4-FFF2-40B4-BE49-F238E27FC236}">
                  <a16:creationId xmlns:a16="http://schemas.microsoft.com/office/drawing/2014/main" id="{EA36B442-EDF2-469D-BFF5-E2D2F1B50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0" y="149225"/>
              <a:ext cx="860425" cy="1708150"/>
            </a:xfrm>
            <a:custGeom>
              <a:avLst/>
              <a:gdLst>
                <a:gd name="T0" fmla="*/ 365 w 542"/>
                <a:gd name="T1" fmla="*/ 5 h 1076"/>
                <a:gd name="T2" fmla="*/ 256 w 542"/>
                <a:gd name="T3" fmla="*/ 0 h 1076"/>
                <a:gd name="T4" fmla="*/ 97 w 542"/>
                <a:gd name="T5" fmla="*/ 19 h 1076"/>
                <a:gd name="T6" fmla="*/ 37 w 542"/>
                <a:gd name="T7" fmla="*/ 46 h 1076"/>
                <a:gd name="T8" fmla="*/ 39 w 542"/>
                <a:gd name="T9" fmla="*/ 54 h 1076"/>
                <a:gd name="T10" fmla="*/ 122 w 542"/>
                <a:gd name="T11" fmla="*/ 66 h 1076"/>
                <a:gd name="T12" fmla="*/ 120 w 542"/>
                <a:gd name="T13" fmla="*/ 76 h 1076"/>
                <a:gd name="T14" fmla="*/ 72 w 542"/>
                <a:gd name="T15" fmla="*/ 134 h 1076"/>
                <a:gd name="T16" fmla="*/ 77 w 542"/>
                <a:gd name="T17" fmla="*/ 148 h 1076"/>
                <a:gd name="T18" fmla="*/ 126 w 542"/>
                <a:gd name="T19" fmla="*/ 152 h 1076"/>
                <a:gd name="T20" fmla="*/ 171 w 542"/>
                <a:gd name="T21" fmla="*/ 156 h 1076"/>
                <a:gd name="T22" fmla="*/ 216 w 542"/>
                <a:gd name="T23" fmla="*/ 157 h 1076"/>
                <a:gd name="T24" fmla="*/ 210 w 542"/>
                <a:gd name="T25" fmla="*/ 179 h 1076"/>
                <a:gd name="T26" fmla="*/ 157 w 542"/>
                <a:gd name="T27" fmla="*/ 226 h 1076"/>
                <a:gd name="T28" fmla="*/ 136 w 542"/>
                <a:gd name="T29" fmla="*/ 259 h 1076"/>
                <a:gd name="T30" fmla="*/ 147 w 542"/>
                <a:gd name="T31" fmla="*/ 286 h 1076"/>
                <a:gd name="T32" fmla="*/ 179 w 542"/>
                <a:gd name="T33" fmla="*/ 329 h 1076"/>
                <a:gd name="T34" fmla="*/ 171 w 542"/>
                <a:gd name="T35" fmla="*/ 354 h 1076"/>
                <a:gd name="T36" fmla="*/ 116 w 542"/>
                <a:gd name="T37" fmla="*/ 415 h 1076"/>
                <a:gd name="T38" fmla="*/ 109 w 542"/>
                <a:gd name="T39" fmla="*/ 452 h 1076"/>
                <a:gd name="T40" fmla="*/ 138 w 542"/>
                <a:gd name="T41" fmla="*/ 522 h 1076"/>
                <a:gd name="T42" fmla="*/ 138 w 542"/>
                <a:gd name="T43" fmla="*/ 569 h 1076"/>
                <a:gd name="T44" fmla="*/ 130 w 542"/>
                <a:gd name="T45" fmla="*/ 606 h 1076"/>
                <a:gd name="T46" fmla="*/ 89 w 542"/>
                <a:gd name="T47" fmla="*/ 581 h 1076"/>
                <a:gd name="T48" fmla="*/ 85 w 542"/>
                <a:gd name="T49" fmla="*/ 592 h 1076"/>
                <a:gd name="T50" fmla="*/ 72 w 542"/>
                <a:gd name="T51" fmla="*/ 668 h 1076"/>
                <a:gd name="T52" fmla="*/ 68 w 542"/>
                <a:gd name="T53" fmla="*/ 696 h 1076"/>
                <a:gd name="T54" fmla="*/ 23 w 542"/>
                <a:gd name="T55" fmla="*/ 818 h 1076"/>
                <a:gd name="T56" fmla="*/ 0 w 542"/>
                <a:gd name="T57" fmla="*/ 920 h 1076"/>
                <a:gd name="T58" fmla="*/ 101 w 542"/>
                <a:gd name="T59" fmla="*/ 928 h 1076"/>
                <a:gd name="T60" fmla="*/ 116 w 542"/>
                <a:gd name="T61" fmla="*/ 974 h 1076"/>
                <a:gd name="T62" fmla="*/ 163 w 542"/>
                <a:gd name="T63" fmla="*/ 1021 h 1076"/>
                <a:gd name="T64" fmla="*/ 252 w 542"/>
                <a:gd name="T65" fmla="*/ 1074 h 1076"/>
                <a:gd name="T66" fmla="*/ 282 w 542"/>
                <a:gd name="T67" fmla="*/ 1074 h 1076"/>
                <a:gd name="T68" fmla="*/ 377 w 542"/>
                <a:gd name="T69" fmla="*/ 1002 h 1076"/>
                <a:gd name="T70" fmla="*/ 443 w 542"/>
                <a:gd name="T71" fmla="*/ 943 h 1076"/>
                <a:gd name="T72" fmla="*/ 447 w 542"/>
                <a:gd name="T73" fmla="*/ 986 h 1076"/>
                <a:gd name="T74" fmla="*/ 459 w 542"/>
                <a:gd name="T75" fmla="*/ 1013 h 1076"/>
                <a:gd name="T76" fmla="*/ 486 w 542"/>
                <a:gd name="T77" fmla="*/ 992 h 1076"/>
                <a:gd name="T78" fmla="*/ 505 w 542"/>
                <a:gd name="T79" fmla="*/ 990 h 1076"/>
                <a:gd name="T80" fmla="*/ 531 w 542"/>
                <a:gd name="T81" fmla="*/ 988 h 1076"/>
                <a:gd name="T82" fmla="*/ 540 w 542"/>
                <a:gd name="T83" fmla="*/ 972 h 1076"/>
                <a:gd name="T84" fmla="*/ 538 w 542"/>
                <a:gd name="T85" fmla="*/ 933 h 1076"/>
                <a:gd name="T86" fmla="*/ 521 w 542"/>
                <a:gd name="T87" fmla="*/ 896 h 1076"/>
                <a:gd name="T88" fmla="*/ 482 w 542"/>
                <a:gd name="T89" fmla="*/ 733 h 1076"/>
                <a:gd name="T90" fmla="*/ 462 w 542"/>
                <a:gd name="T91" fmla="*/ 672 h 1076"/>
                <a:gd name="T92" fmla="*/ 445 w 542"/>
                <a:gd name="T93" fmla="*/ 647 h 1076"/>
                <a:gd name="T94" fmla="*/ 412 w 542"/>
                <a:gd name="T95" fmla="*/ 584 h 1076"/>
                <a:gd name="T96" fmla="*/ 420 w 542"/>
                <a:gd name="T97" fmla="*/ 530 h 1076"/>
                <a:gd name="T98" fmla="*/ 396 w 542"/>
                <a:gd name="T99" fmla="*/ 427 h 1076"/>
                <a:gd name="T100" fmla="*/ 383 w 542"/>
                <a:gd name="T101" fmla="*/ 378 h 1076"/>
                <a:gd name="T102" fmla="*/ 396 w 542"/>
                <a:gd name="T103" fmla="*/ 335 h 1076"/>
                <a:gd name="T104" fmla="*/ 439 w 542"/>
                <a:gd name="T105" fmla="*/ 284 h 1076"/>
                <a:gd name="T106" fmla="*/ 435 w 542"/>
                <a:gd name="T107" fmla="*/ 265 h 1076"/>
                <a:gd name="T108" fmla="*/ 373 w 542"/>
                <a:gd name="T109" fmla="*/ 210 h 1076"/>
                <a:gd name="T110" fmla="*/ 394 w 542"/>
                <a:gd name="T111" fmla="*/ 165 h 1076"/>
                <a:gd name="T112" fmla="*/ 396 w 542"/>
                <a:gd name="T113" fmla="*/ 156 h 1076"/>
                <a:gd name="T114" fmla="*/ 396 w 542"/>
                <a:gd name="T115" fmla="*/ 85 h 1076"/>
                <a:gd name="T116" fmla="*/ 420 w 542"/>
                <a:gd name="T117" fmla="*/ 62 h 1076"/>
                <a:gd name="T118" fmla="*/ 459 w 542"/>
                <a:gd name="T119" fmla="*/ 27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42" h="1076">
                  <a:moveTo>
                    <a:pt x="459" y="27"/>
                  </a:moveTo>
                  <a:lnTo>
                    <a:pt x="459" y="27"/>
                  </a:lnTo>
                  <a:lnTo>
                    <a:pt x="414" y="15"/>
                  </a:lnTo>
                  <a:lnTo>
                    <a:pt x="365" y="5"/>
                  </a:lnTo>
                  <a:lnTo>
                    <a:pt x="338" y="2"/>
                  </a:lnTo>
                  <a:lnTo>
                    <a:pt x="311" y="0"/>
                  </a:lnTo>
                  <a:lnTo>
                    <a:pt x="284" y="0"/>
                  </a:lnTo>
                  <a:lnTo>
                    <a:pt x="256" y="0"/>
                  </a:lnTo>
                  <a:lnTo>
                    <a:pt x="256" y="0"/>
                  </a:lnTo>
                  <a:lnTo>
                    <a:pt x="198" y="5"/>
                  </a:lnTo>
                  <a:lnTo>
                    <a:pt x="145" y="11"/>
                  </a:lnTo>
                  <a:lnTo>
                    <a:pt x="97" y="19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44" y="37"/>
                  </a:lnTo>
                  <a:lnTo>
                    <a:pt x="37" y="46"/>
                  </a:lnTo>
                  <a:lnTo>
                    <a:pt x="35" y="52"/>
                  </a:lnTo>
                  <a:lnTo>
                    <a:pt x="37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91" y="58"/>
                  </a:lnTo>
                  <a:lnTo>
                    <a:pt x="105" y="60"/>
                  </a:lnTo>
                  <a:lnTo>
                    <a:pt x="116" y="62"/>
                  </a:lnTo>
                  <a:lnTo>
                    <a:pt x="122" y="66"/>
                  </a:lnTo>
                  <a:lnTo>
                    <a:pt x="124" y="68"/>
                  </a:lnTo>
                  <a:lnTo>
                    <a:pt x="124" y="70"/>
                  </a:lnTo>
                  <a:lnTo>
                    <a:pt x="124" y="70"/>
                  </a:lnTo>
                  <a:lnTo>
                    <a:pt x="120" y="76"/>
                  </a:lnTo>
                  <a:lnTo>
                    <a:pt x="112" y="87"/>
                  </a:lnTo>
                  <a:lnTo>
                    <a:pt x="89" y="111"/>
                  </a:lnTo>
                  <a:lnTo>
                    <a:pt x="79" y="122"/>
                  </a:lnTo>
                  <a:lnTo>
                    <a:pt x="72" y="134"/>
                  </a:lnTo>
                  <a:lnTo>
                    <a:pt x="72" y="138"/>
                  </a:lnTo>
                  <a:lnTo>
                    <a:pt x="72" y="142"/>
                  </a:lnTo>
                  <a:lnTo>
                    <a:pt x="74" y="146"/>
                  </a:lnTo>
                  <a:lnTo>
                    <a:pt x="77" y="148"/>
                  </a:lnTo>
                  <a:lnTo>
                    <a:pt x="77" y="148"/>
                  </a:lnTo>
                  <a:lnTo>
                    <a:pt x="89" y="150"/>
                  </a:lnTo>
                  <a:lnTo>
                    <a:pt x="101" y="152"/>
                  </a:lnTo>
                  <a:lnTo>
                    <a:pt x="126" y="152"/>
                  </a:lnTo>
                  <a:lnTo>
                    <a:pt x="151" y="152"/>
                  </a:lnTo>
                  <a:lnTo>
                    <a:pt x="161" y="152"/>
                  </a:lnTo>
                  <a:lnTo>
                    <a:pt x="171" y="156"/>
                  </a:lnTo>
                  <a:lnTo>
                    <a:pt x="171" y="156"/>
                  </a:lnTo>
                  <a:lnTo>
                    <a:pt x="181" y="157"/>
                  </a:lnTo>
                  <a:lnTo>
                    <a:pt x="190" y="157"/>
                  </a:lnTo>
                  <a:lnTo>
                    <a:pt x="208" y="157"/>
                  </a:lnTo>
                  <a:lnTo>
                    <a:pt x="216" y="157"/>
                  </a:lnTo>
                  <a:lnTo>
                    <a:pt x="217" y="159"/>
                  </a:lnTo>
                  <a:lnTo>
                    <a:pt x="217" y="161"/>
                  </a:lnTo>
                  <a:lnTo>
                    <a:pt x="216" y="167"/>
                  </a:lnTo>
                  <a:lnTo>
                    <a:pt x="210" y="179"/>
                  </a:lnTo>
                  <a:lnTo>
                    <a:pt x="210" y="179"/>
                  </a:lnTo>
                  <a:lnTo>
                    <a:pt x="198" y="193"/>
                  </a:lnTo>
                  <a:lnTo>
                    <a:pt x="184" y="204"/>
                  </a:lnTo>
                  <a:lnTo>
                    <a:pt x="157" y="226"/>
                  </a:lnTo>
                  <a:lnTo>
                    <a:pt x="145" y="235"/>
                  </a:lnTo>
                  <a:lnTo>
                    <a:pt x="138" y="247"/>
                  </a:lnTo>
                  <a:lnTo>
                    <a:pt x="136" y="253"/>
                  </a:lnTo>
                  <a:lnTo>
                    <a:pt x="136" y="259"/>
                  </a:lnTo>
                  <a:lnTo>
                    <a:pt x="136" y="265"/>
                  </a:lnTo>
                  <a:lnTo>
                    <a:pt x="140" y="272"/>
                  </a:lnTo>
                  <a:lnTo>
                    <a:pt x="140" y="272"/>
                  </a:lnTo>
                  <a:lnTo>
                    <a:pt x="147" y="286"/>
                  </a:lnTo>
                  <a:lnTo>
                    <a:pt x="155" y="296"/>
                  </a:lnTo>
                  <a:lnTo>
                    <a:pt x="169" y="311"/>
                  </a:lnTo>
                  <a:lnTo>
                    <a:pt x="177" y="323"/>
                  </a:lnTo>
                  <a:lnTo>
                    <a:pt x="179" y="329"/>
                  </a:lnTo>
                  <a:lnTo>
                    <a:pt x="179" y="335"/>
                  </a:lnTo>
                  <a:lnTo>
                    <a:pt x="179" y="335"/>
                  </a:lnTo>
                  <a:lnTo>
                    <a:pt x="175" y="347"/>
                  </a:lnTo>
                  <a:lnTo>
                    <a:pt x="171" y="354"/>
                  </a:lnTo>
                  <a:lnTo>
                    <a:pt x="147" y="382"/>
                  </a:lnTo>
                  <a:lnTo>
                    <a:pt x="147" y="382"/>
                  </a:lnTo>
                  <a:lnTo>
                    <a:pt x="132" y="399"/>
                  </a:lnTo>
                  <a:lnTo>
                    <a:pt x="116" y="415"/>
                  </a:lnTo>
                  <a:lnTo>
                    <a:pt x="112" y="425"/>
                  </a:lnTo>
                  <a:lnTo>
                    <a:pt x="109" y="432"/>
                  </a:lnTo>
                  <a:lnTo>
                    <a:pt x="107" y="442"/>
                  </a:lnTo>
                  <a:lnTo>
                    <a:pt x="109" y="452"/>
                  </a:lnTo>
                  <a:lnTo>
                    <a:pt x="109" y="452"/>
                  </a:lnTo>
                  <a:lnTo>
                    <a:pt x="116" y="475"/>
                  </a:lnTo>
                  <a:lnTo>
                    <a:pt x="128" y="499"/>
                  </a:lnTo>
                  <a:lnTo>
                    <a:pt x="138" y="522"/>
                  </a:lnTo>
                  <a:lnTo>
                    <a:pt x="140" y="534"/>
                  </a:lnTo>
                  <a:lnTo>
                    <a:pt x="140" y="545"/>
                  </a:lnTo>
                  <a:lnTo>
                    <a:pt x="140" y="545"/>
                  </a:lnTo>
                  <a:lnTo>
                    <a:pt x="138" y="569"/>
                  </a:lnTo>
                  <a:lnTo>
                    <a:pt x="140" y="592"/>
                  </a:lnTo>
                  <a:lnTo>
                    <a:pt x="140" y="616"/>
                  </a:lnTo>
                  <a:lnTo>
                    <a:pt x="140" y="616"/>
                  </a:lnTo>
                  <a:lnTo>
                    <a:pt x="130" y="606"/>
                  </a:lnTo>
                  <a:lnTo>
                    <a:pt x="112" y="588"/>
                  </a:lnTo>
                  <a:lnTo>
                    <a:pt x="101" y="582"/>
                  </a:lnTo>
                  <a:lnTo>
                    <a:pt x="93" y="579"/>
                  </a:lnTo>
                  <a:lnTo>
                    <a:pt x="89" y="581"/>
                  </a:lnTo>
                  <a:lnTo>
                    <a:pt x="87" y="582"/>
                  </a:lnTo>
                  <a:lnTo>
                    <a:pt x="85" y="586"/>
                  </a:lnTo>
                  <a:lnTo>
                    <a:pt x="85" y="592"/>
                  </a:lnTo>
                  <a:lnTo>
                    <a:pt x="85" y="592"/>
                  </a:lnTo>
                  <a:lnTo>
                    <a:pt x="85" y="606"/>
                  </a:lnTo>
                  <a:lnTo>
                    <a:pt x="83" y="620"/>
                  </a:lnTo>
                  <a:lnTo>
                    <a:pt x="77" y="645"/>
                  </a:lnTo>
                  <a:lnTo>
                    <a:pt x="72" y="668"/>
                  </a:lnTo>
                  <a:lnTo>
                    <a:pt x="70" y="678"/>
                  </a:lnTo>
                  <a:lnTo>
                    <a:pt x="70" y="686"/>
                  </a:lnTo>
                  <a:lnTo>
                    <a:pt x="70" y="686"/>
                  </a:lnTo>
                  <a:lnTo>
                    <a:pt x="68" y="696"/>
                  </a:lnTo>
                  <a:lnTo>
                    <a:pt x="64" y="709"/>
                  </a:lnTo>
                  <a:lnTo>
                    <a:pt x="52" y="746"/>
                  </a:lnTo>
                  <a:lnTo>
                    <a:pt x="37" y="783"/>
                  </a:lnTo>
                  <a:lnTo>
                    <a:pt x="23" y="818"/>
                  </a:lnTo>
                  <a:lnTo>
                    <a:pt x="23" y="818"/>
                  </a:lnTo>
                  <a:lnTo>
                    <a:pt x="13" y="851"/>
                  </a:lnTo>
                  <a:lnTo>
                    <a:pt x="5" y="883"/>
                  </a:lnTo>
                  <a:lnTo>
                    <a:pt x="0" y="920"/>
                  </a:lnTo>
                  <a:lnTo>
                    <a:pt x="101" y="904"/>
                  </a:lnTo>
                  <a:lnTo>
                    <a:pt x="101" y="904"/>
                  </a:lnTo>
                  <a:lnTo>
                    <a:pt x="101" y="910"/>
                  </a:lnTo>
                  <a:lnTo>
                    <a:pt x="101" y="928"/>
                  </a:lnTo>
                  <a:lnTo>
                    <a:pt x="103" y="939"/>
                  </a:lnTo>
                  <a:lnTo>
                    <a:pt x="105" y="951"/>
                  </a:lnTo>
                  <a:lnTo>
                    <a:pt x="110" y="963"/>
                  </a:lnTo>
                  <a:lnTo>
                    <a:pt x="116" y="974"/>
                  </a:lnTo>
                  <a:lnTo>
                    <a:pt x="116" y="974"/>
                  </a:lnTo>
                  <a:lnTo>
                    <a:pt x="128" y="988"/>
                  </a:lnTo>
                  <a:lnTo>
                    <a:pt x="144" y="1004"/>
                  </a:lnTo>
                  <a:lnTo>
                    <a:pt x="163" y="1021"/>
                  </a:lnTo>
                  <a:lnTo>
                    <a:pt x="186" y="1039"/>
                  </a:lnTo>
                  <a:lnTo>
                    <a:pt x="210" y="1054"/>
                  </a:lnTo>
                  <a:lnTo>
                    <a:pt x="231" y="1066"/>
                  </a:lnTo>
                  <a:lnTo>
                    <a:pt x="252" y="1074"/>
                  </a:lnTo>
                  <a:lnTo>
                    <a:pt x="262" y="1076"/>
                  </a:lnTo>
                  <a:lnTo>
                    <a:pt x="272" y="1076"/>
                  </a:lnTo>
                  <a:lnTo>
                    <a:pt x="272" y="1076"/>
                  </a:lnTo>
                  <a:lnTo>
                    <a:pt x="282" y="1074"/>
                  </a:lnTo>
                  <a:lnTo>
                    <a:pt x="291" y="1068"/>
                  </a:lnTo>
                  <a:lnTo>
                    <a:pt x="319" y="1050"/>
                  </a:lnTo>
                  <a:lnTo>
                    <a:pt x="348" y="1027"/>
                  </a:lnTo>
                  <a:lnTo>
                    <a:pt x="377" y="1002"/>
                  </a:lnTo>
                  <a:lnTo>
                    <a:pt x="426" y="957"/>
                  </a:lnTo>
                  <a:lnTo>
                    <a:pt x="439" y="945"/>
                  </a:lnTo>
                  <a:lnTo>
                    <a:pt x="443" y="941"/>
                  </a:lnTo>
                  <a:lnTo>
                    <a:pt x="443" y="943"/>
                  </a:lnTo>
                  <a:lnTo>
                    <a:pt x="443" y="943"/>
                  </a:lnTo>
                  <a:lnTo>
                    <a:pt x="441" y="951"/>
                  </a:lnTo>
                  <a:lnTo>
                    <a:pt x="443" y="961"/>
                  </a:lnTo>
                  <a:lnTo>
                    <a:pt x="447" y="986"/>
                  </a:lnTo>
                  <a:lnTo>
                    <a:pt x="453" y="1007"/>
                  </a:lnTo>
                  <a:lnTo>
                    <a:pt x="457" y="1013"/>
                  </a:lnTo>
                  <a:lnTo>
                    <a:pt x="457" y="1013"/>
                  </a:lnTo>
                  <a:lnTo>
                    <a:pt x="459" y="1013"/>
                  </a:lnTo>
                  <a:lnTo>
                    <a:pt x="459" y="1013"/>
                  </a:lnTo>
                  <a:lnTo>
                    <a:pt x="466" y="1005"/>
                  </a:lnTo>
                  <a:lnTo>
                    <a:pt x="480" y="996"/>
                  </a:lnTo>
                  <a:lnTo>
                    <a:pt x="486" y="992"/>
                  </a:lnTo>
                  <a:lnTo>
                    <a:pt x="494" y="990"/>
                  </a:lnTo>
                  <a:lnTo>
                    <a:pt x="499" y="988"/>
                  </a:lnTo>
                  <a:lnTo>
                    <a:pt x="505" y="990"/>
                  </a:lnTo>
                  <a:lnTo>
                    <a:pt x="505" y="990"/>
                  </a:lnTo>
                  <a:lnTo>
                    <a:pt x="509" y="992"/>
                  </a:lnTo>
                  <a:lnTo>
                    <a:pt x="515" y="994"/>
                  </a:lnTo>
                  <a:lnTo>
                    <a:pt x="523" y="992"/>
                  </a:lnTo>
                  <a:lnTo>
                    <a:pt x="531" y="988"/>
                  </a:lnTo>
                  <a:lnTo>
                    <a:pt x="536" y="982"/>
                  </a:lnTo>
                  <a:lnTo>
                    <a:pt x="536" y="982"/>
                  </a:lnTo>
                  <a:lnTo>
                    <a:pt x="538" y="978"/>
                  </a:lnTo>
                  <a:lnTo>
                    <a:pt x="540" y="972"/>
                  </a:lnTo>
                  <a:lnTo>
                    <a:pt x="542" y="963"/>
                  </a:lnTo>
                  <a:lnTo>
                    <a:pt x="542" y="953"/>
                  </a:lnTo>
                  <a:lnTo>
                    <a:pt x="540" y="943"/>
                  </a:lnTo>
                  <a:lnTo>
                    <a:pt x="538" y="933"/>
                  </a:lnTo>
                  <a:lnTo>
                    <a:pt x="534" y="922"/>
                  </a:lnTo>
                  <a:lnTo>
                    <a:pt x="529" y="912"/>
                  </a:lnTo>
                  <a:lnTo>
                    <a:pt x="529" y="912"/>
                  </a:lnTo>
                  <a:lnTo>
                    <a:pt x="521" y="896"/>
                  </a:lnTo>
                  <a:lnTo>
                    <a:pt x="513" y="875"/>
                  </a:lnTo>
                  <a:lnTo>
                    <a:pt x="499" y="816"/>
                  </a:lnTo>
                  <a:lnTo>
                    <a:pt x="486" y="760"/>
                  </a:lnTo>
                  <a:lnTo>
                    <a:pt x="482" y="733"/>
                  </a:lnTo>
                  <a:lnTo>
                    <a:pt x="482" y="733"/>
                  </a:lnTo>
                  <a:lnTo>
                    <a:pt x="480" y="719"/>
                  </a:lnTo>
                  <a:lnTo>
                    <a:pt x="472" y="696"/>
                  </a:lnTo>
                  <a:lnTo>
                    <a:pt x="462" y="672"/>
                  </a:lnTo>
                  <a:lnTo>
                    <a:pt x="457" y="662"/>
                  </a:lnTo>
                  <a:lnTo>
                    <a:pt x="451" y="655"/>
                  </a:lnTo>
                  <a:lnTo>
                    <a:pt x="451" y="655"/>
                  </a:lnTo>
                  <a:lnTo>
                    <a:pt x="445" y="647"/>
                  </a:lnTo>
                  <a:lnTo>
                    <a:pt x="437" y="639"/>
                  </a:lnTo>
                  <a:lnTo>
                    <a:pt x="426" y="618"/>
                  </a:lnTo>
                  <a:lnTo>
                    <a:pt x="416" y="598"/>
                  </a:lnTo>
                  <a:lnTo>
                    <a:pt x="412" y="584"/>
                  </a:lnTo>
                  <a:lnTo>
                    <a:pt x="412" y="584"/>
                  </a:lnTo>
                  <a:lnTo>
                    <a:pt x="412" y="577"/>
                  </a:lnTo>
                  <a:lnTo>
                    <a:pt x="414" y="565"/>
                  </a:lnTo>
                  <a:lnTo>
                    <a:pt x="420" y="530"/>
                  </a:lnTo>
                  <a:lnTo>
                    <a:pt x="427" y="483"/>
                  </a:lnTo>
                  <a:lnTo>
                    <a:pt x="427" y="483"/>
                  </a:lnTo>
                  <a:lnTo>
                    <a:pt x="410" y="452"/>
                  </a:lnTo>
                  <a:lnTo>
                    <a:pt x="396" y="427"/>
                  </a:lnTo>
                  <a:lnTo>
                    <a:pt x="389" y="405"/>
                  </a:lnTo>
                  <a:lnTo>
                    <a:pt x="389" y="405"/>
                  </a:lnTo>
                  <a:lnTo>
                    <a:pt x="385" y="391"/>
                  </a:lnTo>
                  <a:lnTo>
                    <a:pt x="383" y="378"/>
                  </a:lnTo>
                  <a:lnTo>
                    <a:pt x="383" y="370"/>
                  </a:lnTo>
                  <a:lnTo>
                    <a:pt x="385" y="360"/>
                  </a:lnTo>
                  <a:lnTo>
                    <a:pt x="396" y="335"/>
                  </a:lnTo>
                  <a:lnTo>
                    <a:pt x="396" y="335"/>
                  </a:lnTo>
                  <a:lnTo>
                    <a:pt x="404" y="321"/>
                  </a:lnTo>
                  <a:lnTo>
                    <a:pt x="416" y="310"/>
                  </a:lnTo>
                  <a:lnTo>
                    <a:pt x="433" y="290"/>
                  </a:lnTo>
                  <a:lnTo>
                    <a:pt x="439" y="284"/>
                  </a:lnTo>
                  <a:lnTo>
                    <a:pt x="443" y="278"/>
                  </a:lnTo>
                  <a:lnTo>
                    <a:pt x="443" y="274"/>
                  </a:lnTo>
                  <a:lnTo>
                    <a:pt x="441" y="271"/>
                  </a:lnTo>
                  <a:lnTo>
                    <a:pt x="435" y="265"/>
                  </a:lnTo>
                  <a:lnTo>
                    <a:pt x="435" y="265"/>
                  </a:lnTo>
                  <a:lnTo>
                    <a:pt x="414" y="249"/>
                  </a:lnTo>
                  <a:lnTo>
                    <a:pt x="394" y="232"/>
                  </a:lnTo>
                  <a:lnTo>
                    <a:pt x="373" y="210"/>
                  </a:lnTo>
                  <a:lnTo>
                    <a:pt x="373" y="210"/>
                  </a:lnTo>
                  <a:lnTo>
                    <a:pt x="383" y="187"/>
                  </a:lnTo>
                  <a:lnTo>
                    <a:pt x="391" y="171"/>
                  </a:lnTo>
                  <a:lnTo>
                    <a:pt x="394" y="165"/>
                  </a:lnTo>
                  <a:lnTo>
                    <a:pt x="396" y="163"/>
                  </a:lnTo>
                  <a:lnTo>
                    <a:pt x="396" y="163"/>
                  </a:lnTo>
                  <a:lnTo>
                    <a:pt x="396" y="161"/>
                  </a:lnTo>
                  <a:lnTo>
                    <a:pt x="396" y="156"/>
                  </a:lnTo>
                  <a:lnTo>
                    <a:pt x="391" y="136"/>
                  </a:lnTo>
                  <a:lnTo>
                    <a:pt x="381" y="109"/>
                  </a:lnTo>
                  <a:lnTo>
                    <a:pt x="381" y="109"/>
                  </a:lnTo>
                  <a:lnTo>
                    <a:pt x="396" y="85"/>
                  </a:lnTo>
                  <a:lnTo>
                    <a:pt x="410" y="68"/>
                  </a:lnTo>
                  <a:lnTo>
                    <a:pt x="416" y="64"/>
                  </a:lnTo>
                  <a:lnTo>
                    <a:pt x="420" y="62"/>
                  </a:lnTo>
                  <a:lnTo>
                    <a:pt x="420" y="62"/>
                  </a:lnTo>
                  <a:lnTo>
                    <a:pt x="422" y="62"/>
                  </a:lnTo>
                  <a:lnTo>
                    <a:pt x="426" y="60"/>
                  </a:lnTo>
                  <a:lnTo>
                    <a:pt x="435" y="52"/>
                  </a:lnTo>
                  <a:lnTo>
                    <a:pt x="459" y="27"/>
                  </a:lnTo>
                  <a:lnTo>
                    <a:pt x="459" y="27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11">
              <a:extLst>
                <a:ext uri="{FF2B5EF4-FFF2-40B4-BE49-F238E27FC236}">
                  <a16:creationId xmlns:a16="http://schemas.microsoft.com/office/drawing/2014/main" id="{B88D2364-673F-496A-9F56-A533D8F9C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7563" y="1597025"/>
              <a:ext cx="477838" cy="247650"/>
            </a:xfrm>
            <a:custGeom>
              <a:avLst/>
              <a:gdLst>
                <a:gd name="T0" fmla="*/ 2 w 301"/>
                <a:gd name="T1" fmla="*/ 0 h 156"/>
                <a:gd name="T2" fmla="*/ 2 w 301"/>
                <a:gd name="T3" fmla="*/ 0 h 156"/>
                <a:gd name="T4" fmla="*/ 0 w 301"/>
                <a:gd name="T5" fmla="*/ 8 h 156"/>
                <a:gd name="T6" fmla="*/ 2 w 301"/>
                <a:gd name="T7" fmla="*/ 17 h 156"/>
                <a:gd name="T8" fmla="*/ 3 w 301"/>
                <a:gd name="T9" fmla="*/ 29 h 156"/>
                <a:gd name="T10" fmla="*/ 9 w 301"/>
                <a:gd name="T11" fmla="*/ 39 h 156"/>
                <a:gd name="T12" fmla="*/ 9 w 301"/>
                <a:gd name="T13" fmla="*/ 39 h 156"/>
                <a:gd name="T14" fmla="*/ 56 w 301"/>
                <a:gd name="T15" fmla="*/ 88 h 156"/>
                <a:gd name="T16" fmla="*/ 89 w 301"/>
                <a:gd name="T17" fmla="*/ 121 h 156"/>
                <a:gd name="T18" fmla="*/ 110 w 301"/>
                <a:gd name="T19" fmla="*/ 140 h 156"/>
                <a:gd name="T20" fmla="*/ 110 w 301"/>
                <a:gd name="T21" fmla="*/ 140 h 156"/>
                <a:gd name="T22" fmla="*/ 124 w 301"/>
                <a:gd name="T23" fmla="*/ 148 h 156"/>
                <a:gd name="T24" fmla="*/ 140 w 301"/>
                <a:gd name="T25" fmla="*/ 154 h 156"/>
                <a:gd name="T26" fmla="*/ 153 w 301"/>
                <a:gd name="T27" fmla="*/ 156 h 156"/>
                <a:gd name="T28" fmla="*/ 165 w 301"/>
                <a:gd name="T29" fmla="*/ 156 h 156"/>
                <a:gd name="T30" fmla="*/ 165 w 301"/>
                <a:gd name="T31" fmla="*/ 156 h 156"/>
                <a:gd name="T32" fmla="*/ 171 w 301"/>
                <a:gd name="T33" fmla="*/ 154 h 156"/>
                <a:gd name="T34" fmla="*/ 180 w 301"/>
                <a:gd name="T35" fmla="*/ 150 h 156"/>
                <a:gd name="T36" fmla="*/ 202 w 301"/>
                <a:gd name="T37" fmla="*/ 136 h 156"/>
                <a:gd name="T38" fmla="*/ 243 w 301"/>
                <a:gd name="T39" fmla="*/ 109 h 156"/>
                <a:gd name="T40" fmla="*/ 243 w 301"/>
                <a:gd name="T41" fmla="*/ 109 h 156"/>
                <a:gd name="T42" fmla="*/ 256 w 301"/>
                <a:gd name="T43" fmla="*/ 99 h 156"/>
                <a:gd name="T44" fmla="*/ 268 w 301"/>
                <a:gd name="T45" fmla="*/ 90 h 156"/>
                <a:gd name="T46" fmla="*/ 280 w 301"/>
                <a:gd name="T47" fmla="*/ 78 h 156"/>
                <a:gd name="T48" fmla="*/ 289 w 301"/>
                <a:gd name="T49" fmla="*/ 62 h 156"/>
                <a:gd name="T50" fmla="*/ 289 w 301"/>
                <a:gd name="T51" fmla="*/ 62 h 156"/>
                <a:gd name="T52" fmla="*/ 297 w 301"/>
                <a:gd name="T53" fmla="*/ 47 h 156"/>
                <a:gd name="T54" fmla="*/ 301 w 301"/>
                <a:gd name="T55" fmla="*/ 33 h 156"/>
                <a:gd name="T56" fmla="*/ 301 w 301"/>
                <a:gd name="T57" fmla="*/ 21 h 156"/>
                <a:gd name="T58" fmla="*/ 299 w 301"/>
                <a:gd name="T59" fmla="*/ 17 h 156"/>
                <a:gd name="T60" fmla="*/ 297 w 301"/>
                <a:gd name="T61" fmla="*/ 16 h 156"/>
                <a:gd name="T62" fmla="*/ 297 w 301"/>
                <a:gd name="T63" fmla="*/ 16 h 156"/>
                <a:gd name="T64" fmla="*/ 291 w 301"/>
                <a:gd name="T65" fmla="*/ 14 h 156"/>
                <a:gd name="T66" fmla="*/ 282 w 301"/>
                <a:gd name="T67" fmla="*/ 14 h 156"/>
                <a:gd name="T68" fmla="*/ 256 w 301"/>
                <a:gd name="T69" fmla="*/ 16 h 156"/>
                <a:gd name="T70" fmla="*/ 223 w 301"/>
                <a:gd name="T71" fmla="*/ 21 h 156"/>
                <a:gd name="T72" fmla="*/ 196 w 301"/>
                <a:gd name="T73" fmla="*/ 23 h 156"/>
                <a:gd name="T74" fmla="*/ 196 w 301"/>
                <a:gd name="T75" fmla="*/ 23 h 156"/>
                <a:gd name="T76" fmla="*/ 180 w 301"/>
                <a:gd name="T77" fmla="*/ 23 h 156"/>
                <a:gd name="T78" fmla="*/ 175 w 301"/>
                <a:gd name="T79" fmla="*/ 21 h 156"/>
                <a:gd name="T80" fmla="*/ 169 w 301"/>
                <a:gd name="T81" fmla="*/ 21 h 156"/>
                <a:gd name="T82" fmla="*/ 149 w 301"/>
                <a:gd name="T83" fmla="*/ 23 h 156"/>
                <a:gd name="T84" fmla="*/ 149 w 301"/>
                <a:gd name="T85" fmla="*/ 23 h 156"/>
                <a:gd name="T86" fmla="*/ 128 w 301"/>
                <a:gd name="T87" fmla="*/ 27 h 156"/>
                <a:gd name="T88" fmla="*/ 116 w 301"/>
                <a:gd name="T89" fmla="*/ 31 h 156"/>
                <a:gd name="T90" fmla="*/ 105 w 301"/>
                <a:gd name="T91" fmla="*/ 33 h 156"/>
                <a:gd name="T92" fmla="*/ 87 w 301"/>
                <a:gd name="T93" fmla="*/ 31 h 156"/>
                <a:gd name="T94" fmla="*/ 87 w 301"/>
                <a:gd name="T95" fmla="*/ 31 h 156"/>
                <a:gd name="T96" fmla="*/ 75 w 301"/>
                <a:gd name="T97" fmla="*/ 27 h 156"/>
                <a:gd name="T98" fmla="*/ 62 w 301"/>
                <a:gd name="T99" fmla="*/ 23 h 156"/>
                <a:gd name="T100" fmla="*/ 35 w 301"/>
                <a:gd name="T101" fmla="*/ 12 h 156"/>
                <a:gd name="T102" fmla="*/ 11 w 301"/>
                <a:gd name="T103" fmla="*/ 2 h 156"/>
                <a:gd name="T104" fmla="*/ 5 w 301"/>
                <a:gd name="T105" fmla="*/ 0 h 156"/>
                <a:gd name="T106" fmla="*/ 2 w 301"/>
                <a:gd name="T107" fmla="*/ 0 h 156"/>
                <a:gd name="T108" fmla="*/ 2 w 301"/>
                <a:gd name="T10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1" h="156">
                  <a:moveTo>
                    <a:pt x="2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3" y="2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56" y="88"/>
                  </a:lnTo>
                  <a:lnTo>
                    <a:pt x="89" y="121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124" y="148"/>
                  </a:lnTo>
                  <a:lnTo>
                    <a:pt x="140" y="154"/>
                  </a:lnTo>
                  <a:lnTo>
                    <a:pt x="153" y="156"/>
                  </a:lnTo>
                  <a:lnTo>
                    <a:pt x="165" y="156"/>
                  </a:lnTo>
                  <a:lnTo>
                    <a:pt x="165" y="156"/>
                  </a:lnTo>
                  <a:lnTo>
                    <a:pt x="171" y="154"/>
                  </a:lnTo>
                  <a:lnTo>
                    <a:pt x="180" y="150"/>
                  </a:lnTo>
                  <a:lnTo>
                    <a:pt x="202" y="136"/>
                  </a:lnTo>
                  <a:lnTo>
                    <a:pt x="243" y="109"/>
                  </a:lnTo>
                  <a:lnTo>
                    <a:pt x="243" y="109"/>
                  </a:lnTo>
                  <a:lnTo>
                    <a:pt x="256" y="99"/>
                  </a:lnTo>
                  <a:lnTo>
                    <a:pt x="268" y="90"/>
                  </a:lnTo>
                  <a:lnTo>
                    <a:pt x="280" y="78"/>
                  </a:lnTo>
                  <a:lnTo>
                    <a:pt x="289" y="62"/>
                  </a:lnTo>
                  <a:lnTo>
                    <a:pt x="289" y="62"/>
                  </a:lnTo>
                  <a:lnTo>
                    <a:pt x="297" y="47"/>
                  </a:lnTo>
                  <a:lnTo>
                    <a:pt x="301" y="33"/>
                  </a:lnTo>
                  <a:lnTo>
                    <a:pt x="301" y="21"/>
                  </a:lnTo>
                  <a:lnTo>
                    <a:pt x="299" y="17"/>
                  </a:lnTo>
                  <a:lnTo>
                    <a:pt x="297" y="16"/>
                  </a:lnTo>
                  <a:lnTo>
                    <a:pt x="297" y="16"/>
                  </a:lnTo>
                  <a:lnTo>
                    <a:pt x="291" y="14"/>
                  </a:lnTo>
                  <a:lnTo>
                    <a:pt x="282" y="14"/>
                  </a:lnTo>
                  <a:lnTo>
                    <a:pt x="256" y="16"/>
                  </a:lnTo>
                  <a:lnTo>
                    <a:pt x="223" y="21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180" y="23"/>
                  </a:lnTo>
                  <a:lnTo>
                    <a:pt x="175" y="21"/>
                  </a:lnTo>
                  <a:lnTo>
                    <a:pt x="169" y="21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28" y="27"/>
                  </a:lnTo>
                  <a:lnTo>
                    <a:pt x="116" y="31"/>
                  </a:lnTo>
                  <a:lnTo>
                    <a:pt x="105" y="33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75" y="27"/>
                  </a:lnTo>
                  <a:lnTo>
                    <a:pt x="62" y="23"/>
                  </a:lnTo>
                  <a:lnTo>
                    <a:pt x="35" y="12"/>
                  </a:lnTo>
                  <a:lnTo>
                    <a:pt x="11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12">
              <a:extLst>
                <a:ext uri="{FF2B5EF4-FFF2-40B4-BE49-F238E27FC236}">
                  <a16:creationId xmlns:a16="http://schemas.microsoft.com/office/drawing/2014/main" id="{6E5BEE81-B719-4A9D-8832-0BA58213A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142875"/>
              <a:ext cx="427038" cy="398463"/>
            </a:xfrm>
            <a:custGeom>
              <a:avLst/>
              <a:gdLst>
                <a:gd name="T0" fmla="*/ 249 w 269"/>
                <a:gd name="T1" fmla="*/ 93 h 251"/>
                <a:gd name="T2" fmla="*/ 199 w 269"/>
                <a:gd name="T3" fmla="*/ 29 h 251"/>
                <a:gd name="T4" fmla="*/ 175 w 269"/>
                <a:gd name="T5" fmla="*/ 9 h 251"/>
                <a:gd name="T6" fmla="*/ 164 w 269"/>
                <a:gd name="T7" fmla="*/ 23 h 251"/>
                <a:gd name="T8" fmla="*/ 144 w 269"/>
                <a:gd name="T9" fmla="*/ 37 h 251"/>
                <a:gd name="T10" fmla="*/ 139 w 269"/>
                <a:gd name="T11" fmla="*/ 29 h 251"/>
                <a:gd name="T12" fmla="*/ 104 w 269"/>
                <a:gd name="T13" fmla="*/ 4 h 251"/>
                <a:gd name="T14" fmla="*/ 88 w 269"/>
                <a:gd name="T15" fmla="*/ 2 h 251"/>
                <a:gd name="T16" fmla="*/ 92 w 269"/>
                <a:gd name="T17" fmla="*/ 13 h 251"/>
                <a:gd name="T18" fmla="*/ 94 w 269"/>
                <a:gd name="T19" fmla="*/ 29 h 251"/>
                <a:gd name="T20" fmla="*/ 80 w 269"/>
                <a:gd name="T21" fmla="*/ 27 h 251"/>
                <a:gd name="T22" fmla="*/ 37 w 269"/>
                <a:gd name="T23" fmla="*/ 27 h 251"/>
                <a:gd name="T24" fmla="*/ 33 w 269"/>
                <a:gd name="T25" fmla="*/ 35 h 251"/>
                <a:gd name="T26" fmla="*/ 53 w 269"/>
                <a:gd name="T27" fmla="*/ 50 h 251"/>
                <a:gd name="T28" fmla="*/ 57 w 269"/>
                <a:gd name="T29" fmla="*/ 58 h 251"/>
                <a:gd name="T30" fmla="*/ 20 w 269"/>
                <a:gd name="T31" fmla="*/ 56 h 251"/>
                <a:gd name="T32" fmla="*/ 16 w 269"/>
                <a:gd name="T33" fmla="*/ 62 h 251"/>
                <a:gd name="T34" fmla="*/ 28 w 269"/>
                <a:gd name="T35" fmla="*/ 76 h 251"/>
                <a:gd name="T36" fmla="*/ 39 w 269"/>
                <a:gd name="T37" fmla="*/ 93 h 251"/>
                <a:gd name="T38" fmla="*/ 33 w 269"/>
                <a:gd name="T39" fmla="*/ 97 h 251"/>
                <a:gd name="T40" fmla="*/ 2 w 269"/>
                <a:gd name="T41" fmla="*/ 109 h 251"/>
                <a:gd name="T42" fmla="*/ 2 w 269"/>
                <a:gd name="T43" fmla="*/ 113 h 251"/>
                <a:gd name="T44" fmla="*/ 26 w 269"/>
                <a:gd name="T45" fmla="*/ 140 h 251"/>
                <a:gd name="T46" fmla="*/ 26 w 269"/>
                <a:gd name="T47" fmla="*/ 144 h 251"/>
                <a:gd name="T48" fmla="*/ 16 w 269"/>
                <a:gd name="T49" fmla="*/ 146 h 251"/>
                <a:gd name="T50" fmla="*/ 43 w 269"/>
                <a:gd name="T51" fmla="*/ 160 h 251"/>
                <a:gd name="T52" fmla="*/ 80 w 269"/>
                <a:gd name="T53" fmla="*/ 191 h 251"/>
                <a:gd name="T54" fmla="*/ 107 w 269"/>
                <a:gd name="T55" fmla="*/ 234 h 251"/>
                <a:gd name="T56" fmla="*/ 123 w 269"/>
                <a:gd name="T57" fmla="*/ 251 h 251"/>
                <a:gd name="T58" fmla="*/ 127 w 269"/>
                <a:gd name="T59" fmla="*/ 245 h 251"/>
                <a:gd name="T60" fmla="*/ 129 w 269"/>
                <a:gd name="T61" fmla="*/ 234 h 251"/>
                <a:gd name="T62" fmla="*/ 140 w 269"/>
                <a:gd name="T63" fmla="*/ 226 h 251"/>
                <a:gd name="T64" fmla="*/ 142 w 269"/>
                <a:gd name="T65" fmla="*/ 222 h 251"/>
                <a:gd name="T66" fmla="*/ 139 w 269"/>
                <a:gd name="T67" fmla="*/ 187 h 251"/>
                <a:gd name="T68" fmla="*/ 150 w 269"/>
                <a:gd name="T69" fmla="*/ 183 h 251"/>
                <a:gd name="T70" fmla="*/ 170 w 269"/>
                <a:gd name="T71" fmla="*/ 199 h 251"/>
                <a:gd name="T72" fmla="*/ 179 w 269"/>
                <a:gd name="T73" fmla="*/ 202 h 251"/>
                <a:gd name="T74" fmla="*/ 185 w 269"/>
                <a:gd name="T75" fmla="*/ 189 h 251"/>
                <a:gd name="T76" fmla="*/ 189 w 269"/>
                <a:gd name="T77" fmla="*/ 175 h 251"/>
                <a:gd name="T78" fmla="*/ 197 w 269"/>
                <a:gd name="T79" fmla="*/ 175 h 251"/>
                <a:gd name="T80" fmla="*/ 220 w 269"/>
                <a:gd name="T81" fmla="*/ 175 h 251"/>
                <a:gd name="T82" fmla="*/ 220 w 269"/>
                <a:gd name="T83" fmla="*/ 156 h 251"/>
                <a:gd name="T84" fmla="*/ 224 w 269"/>
                <a:gd name="T85" fmla="*/ 144 h 251"/>
                <a:gd name="T86" fmla="*/ 234 w 269"/>
                <a:gd name="T87" fmla="*/ 144 h 251"/>
                <a:gd name="T88" fmla="*/ 249 w 269"/>
                <a:gd name="T89" fmla="*/ 124 h 251"/>
                <a:gd name="T90" fmla="*/ 255 w 269"/>
                <a:gd name="T91" fmla="*/ 122 h 251"/>
                <a:gd name="T92" fmla="*/ 269 w 269"/>
                <a:gd name="T93" fmla="*/ 119 h 251"/>
                <a:gd name="T94" fmla="*/ 259 w 269"/>
                <a:gd name="T95" fmla="*/ 10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9" h="251">
                  <a:moveTo>
                    <a:pt x="259" y="105"/>
                  </a:moveTo>
                  <a:lnTo>
                    <a:pt x="259" y="105"/>
                  </a:lnTo>
                  <a:lnTo>
                    <a:pt x="249" y="93"/>
                  </a:lnTo>
                  <a:lnTo>
                    <a:pt x="236" y="78"/>
                  </a:lnTo>
                  <a:lnTo>
                    <a:pt x="210" y="43"/>
                  </a:lnTo>
                  <a:lnTo>
                    <a:pt x="199" y="29"/>
                  </a:lnTo>
                  <a:lnTo>
                    <a:pt x="187" y="17"/>
                  </a:lnTo>
                  <a:lnTo>
                    <a:pt x="179" y="9"/>
                  </a:lnTo>
                  <a:lnTo>
                    <a:pt x="175" y="9"/>
                  </a:lnTo>
                  <a:lnTo>
                    <a:pt x="174" y="11"/>
                  </a:lnTo>
                  <a:lnTo>
                    <a:pt x="174" y="11"/>
                  </a:lnTo>
                  <a:lnTo>
                    <a:pt x="164" y="23"/>
                  </a:lnTo>
                  <a:lnTo>
                    <a:pt x="156" y="33"/>
                  </a:lnTo>
                  <a:lnTo>
                    <a:pt x="146" y="37"/>
                  </a:lnTo>
                  <a:lnTo>
                    <a:pt x="144" y="37"/>
                  </a:lnTo>
                  <a:lnTo>
                    <a:pt x="142" y="35"/>
                  </a:lnTo>
                  <a:lnTo>
                    <a:pt x="142" y="35"/>
                  </a:lnTo>
                  <a:lnTo>
                    <a:pt x="139" y="29"/>
                  </a:lnTo>
                  <a:lnTo>
                    <a:pt x="133" y="23"/>
                  </a:lnTo>
                  <a:lnTo>
                    <a:pt x="113" y="9"/>
                  </a:lnTo>
                  <a:lnTo>
                    <a:pt x="104" y="4"/>
                  </a:lnTo>
                  <a:lnTo>
                    <a:pt x="96" y="2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92" y="13"/>
                  </a:lnTo>
                  <a:lnTo>
                    <a:pt x="96" y="23"/>
                  </a:lnTo>
                  <a:lnTo>
                    <a:pt x="96" y="27"/>
                  </a:lnTo>
                  <a:lnTo>
                    <a:pt x="94" y="29"/>
                  </a:lnTo>
                  <a:lnTo>
                    <a:pt x="88" y="29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61" y="25"/>
                  </a:lnTo>
                  <a:lnTo>
                    <a:pt x="43" y="25"/>
                  </a:lnTo>
                  <a:lnTo>
                    <a:pt x="37" y="27"/>
                  </a:lnTo>
                  <a:lnTo>
                    <a:pt x="33" y="29"/>
                  </a:lnTo>
                  <a:lnTo>
                    <a:pt x="32" y="33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43" y="43"/>
                  </a:lnTo>
                  <a:lnTo>
                    <a:pt x="53" y="50"/>
                  </a:lnTo>
                  <a:lnTo>
                    <a:pt x="57" y="54"/>
                  </a:lnTo>
                  <a:lnTo>
                    <a:pt x="59" y="56"/>
                  </a:lnTo>
                  <a:lnTo>
                    <a:pt x="57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28" y="76"/>
                  </a:lnTo>
                  <a:lnTo>
                    <a:pt x="35" y="85"/>
                  </a:lnTo>
                  <a:lnTo>
                    <a:pt x="39" y="89"/>
                  </a:lnTo>
                  <a:lnTo>
                    <a:pt x="39" y="93"/>
                  </a:lnTo>
                  <a:lnTo>
                    <a:pt x="39" y="95"/>
                  </a:lnTo>
                  <a:lnTo>
                    <a:pt x="33" y="97"/>
                  </a:lnTo>
                  <a:lnTo>
                    <a:pt x="33" y="97"/>
                  </a:lnTo>
                  <a:lnTo>
                    <a:pt x="20" y="101"/>
                  </a:lnTo>
                  <a:lnTo>
                    <a:pt x="8" y="105"/>
                  </a:lnTo>
                  <a:lnTo>
                    <a:pt x="2" y="109"/>
                  </a:lnTo>
                  <a:lnTo>
                    <a:pt x="0" y="111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10" y="119"/>
                  </a:lnTo>
                  <a:lnTo>
                    <a:pt x="20" y="130"/>
                  </a:lnTo>
                  <a:lnTo>
                    <a:pt x="26" y="140"/>
                  </a:lnTo>
                  <a:lnTo>
                    <a:pt x="26" y="142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16" y="146"/>
                  </a:lnTo>
                  <a:lnTo>
                    <a:pt x="26" y="152"/>
                  </a:lnTo>
                  <a:lnTo>
                    <a:pt x="26" y="152"/>
                  </a:lnTo>
                  <a:lnTo>
                    <a:pt x="43" y="160"/>
                  </a:lnTo>
                  <a:lnTo>
                    <a:pt x="59" y="169"/>
                  </a:lnTo>
                  <a:lnTo>
                    <a:pt x="70" y="179"/>
                  </a:lnTo>
                  <a:lnTo>
                    <a:pt x="80" y="191"/>
                  </a:lnTo>
                  <a:lnTo>
                    <a:pt x="80" y="191"/>
                  </a:lnTo>
                  <a:lnTo>
                    <a:pt x="92" y="210"/>
                  </a:lnTo>
                  <a:lnTo>
                    <a:pt x="107" y="234"/>
                  </a:lnTo>
                  <a:lnTo>
                    <a:pt x="115" y="243"/>
                  </a:lnTo>
                  <a:lnTo>
                    <a:pt x="121" y="249"/>
                  </a:lnTo>
                  <a:lnTo>
                    <a:pt x="123" y="251"/>
                  </a:lnTo>
                  <a:lnTo>
                    <a:pt x="125" y="251"/>
                  </a:lnTo>
                  <a:lnTo>
                    <a:pt x="127" y="249"/>
                  </a:lnTo>
                  <a:lnTo>
                    <a:pt x="127" y="245"/>
                  </a:lnTo>
                  <a:lnTo>
                    <a:pt x="127" y="245"/>
                  </a:lnTo>
                  <a:lnTo>
                    <a:pt x="127" y="238"/>
                  </a:lnTo>
                  <a:lnTo>
                    <a:pt x="129" y="234"/>
                  </a:lnTo>
                  <a:lnTo>
                    <a:pt x="133" y="230"/>
                  </a:lnTo>
                  <a:lnTo>
                    <a:pt x="135" y="228"/>
                  </a:lnTo>
                  <a:lnTo>
                    <a:pt x="140" y="226"/>
                  </a:lnTo>
                  <a:lnTo>
                    <a:pt x="142" y="226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40" y="210"/>
                  </a:lnTo>
                  <a:lnTo>
                    <a:pt x="139" y="195"/>
                  </a:lnTo>
                  <a:lnTo>
                    <a:pt x="139" y="187"/>
                  </a:lnTo>
                  <a:lnTo>
                    <a:pt x="140" y="183"/>
                  </a:lnTo>
                  <a:lnTo>
                    <a:pt x="144" y="181"/>
                  </a:lnTo>
                  <a:lnTo>
                    <a:pt x="150" y="183"/>
                  </a:lnTo>
                  <a:lnTo>
                    <a:pt x="150" y="183"/>
                  </a:lnTo>
                  <a:lnTo>
                    <a:pt x="162" y="193"/>
                  </a:lnTo>
                  <a:lnTo>
                    <a:pt x="170" y="199"/>
                  </a:lnTo>
                  <a:lnTo>
                    <a:pt x="174" y="202"/>
                  </a:lnTo>
                  <a:lnTo>
                    <a:pt x="175" y="202"/>
                  </a:lnTo>
                  <a:lnTo>
                    <a:pt x="179" y="202"/>
                  </a:lnTo>
                  <a:lnTo>
                    <a:pt x="181" y="199"/>
                  </a:lnTo>
                  <a:lnTo>
                    <a:pt x="181" y="199"/>
                  </a:lnTo>
                  <a:lnTo>
                    <a:pt x="185" y="189"/>
                  </a:lnTo>
                  <a:lnTo>
                    <a:pt x="187" y="181"/>
                  </a:lnTo>
                  <a:lnTo>
                    <a:pt x="187" y="177"/>
                  </a:lnTo>
                  <a:lnTo>
                    <a:pt x="189" y="175"/>
                  </a:lnTo>
                  <a:lnTo>
                    <a:pt x="193" y="173"/>
                  </a:lnTo>
                  <a:lnTo>
                    <a:pt x="197" y="175"/>
                  </a:lnTo>
                  <a:lnTo>
                    <a:pt x="197" y="175"/>
                  </a:lnTo>
                  <a:lnTo>
                    <a:pt x="212" y="181"/>
                  </a:lnTo>
                  <a:lnTo>
                    <a:pt x="218" y="179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65"/>
                  </a:lnTo>
                  <a:lnTo>
                    <a:pt x="220" y="156"/>
                  </a:lnTo>
                  <a:lnTo>
                    <a:pt x="220" y="150"/>
                  </a:lnTo>
                  <a:lnTo>
                    <a:pt x="220" y="146"/>
                  </a:lnTo>
                  <a:lnTo>
                    <a:pt x="224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34" y="144"/>
                  </a:lnTo>
                  <a:lnTo>
                    <a:pt x="238" y="142"/>
                  </a:lnTo>
                  <a:lnTo>
                    <a:pt x="245" y="132"/>
                  </a:lnTo>
                  <a:lnTo>
                    <a:pt x="249" y="124"/>
                  </a:lnTo>
                  <a:lnTo>
                    <a:pt x="251" y="121"/>
                  </a:lnTo>
                  <a:lnTo>
                    <a:pt x="251" y="121"/>
                  </a:lnTo>
                  <a:lnTo>
                    <a:pt x="255" y="122"/>
                  </a:lnTo>
                  <a:lnTo>
                    <a:pt x="265" y="122"/>
                  </a:lnTo>
                  <a:lnTo>
                    <a:pt x="269" y="121"/>
                  </a:lnTo>
                  <a:lnTo>
                    <a:pt x="269" y="119"/>
                  </a:lnTo>
                  <a:lnTo>
                    <a:pt x="267" y="113"/>
                  </a:lnTo>
                  <a:lnTo>
                    <a:pt x="259" y="105"/>
                  </a:lnTo>
                  <a:lnTo>
                    <a:pt x="259" y="105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13">
              <a:extLst>
                <a:ext uri="{FF2B5EF4-FFF2-40B4-BE49-F238E27FC236}">
                  <a16:creationId xmlns:a16="http://schemas.microsoft.com/office/drawing/2014/main" id="{42163A61-0B01-4C8E-B85F-78CB3AF9A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5" y="173038"/>
              <a:ext cx="385763" cy="328613"/>
            </a:xfrm>
            <a:custGeom>
              <a:avLst/>
              <a:gdLst>
                <a:gd name="T0" fmla="*/ 0 w 243"/>
                <a:gd name="T1" fmla="*/ 94 h 207"/>
                <a:gd name="T2" fmla="*/ 17 w 243"/>
                <a:gd name="T3" fmla="*/ 76 h 207"/>
                <a:gd name="T4" fmla="*/ 82 w 243"/>
                <a:gd name="T5" fmla="*/ 27 h 207"/>
                <a:gd name="T6" fmla="*/ 124 w 243"/>
                <a:gd name="T7" fmla="*/ 4 h 207"/>
                <a:gd name="T8" fmla="*/ 140 w 243"/>
                <a:gd name="T9" fmla="*/ 0 h 207"/>
                <a:gd name="T10" fmla="*/ 167 w 243"/>
                <a:gd name="T11" fmla="*/ 0 h 207"/>
                <a:gd name="T12" fmla="*/ 171 w 243"/>
                <a:gd name="T13" fmla="*/ 2 h 207"/>
                <a:gd name="T14" fmla="*/ 171 w 243"/>
                <a:gd name="T15" fmla="*/ 8 h 207"/>
                <a:gd name="T16" fmla="*/ 175 w 243"/>
                <a:gd name="T17" fmla="*/ 20 h 207"/>
                <a:gd name="T18" fmla="*/ 210 w 243"/>
                <a:gd name="T19" fmla="*/ 16 h 207"/>
                <a:gd name="T20" fmla="*/ 206 w 243"/>
                <a:gd name="T21" fmla="*/ 24 h 207"/>
                <a:gd name="T22" fmla="*/ 202 w 243"/>
                <a:gd name="T23" fmla="*/ 39 h 207"/>
                <a:gd name="T24" fmla="*/ 204 w 243"/>
                <a:gd name="T25" fmla="*/ 41 h 207"/>
                <a:gd name="T26" fmla="*/ 218 w 243"/>
                <a:gd name="T27" fmla="*/ 41 h 207"/>
                <a:gd name="T28" fmla="*/ 227 w 243"/>
                <a:gd name="T29" fmla="*/ 43 h 207"/>
                <a:gd name="T30" fmla="*/ 226 w 243"/>
                <a:gd name="T31" fmla="*/ 47 h 207"/>
                <a:gd name="T32" fmla="*/ 214 w 243"/>
                <a:gd name="T33" fmla="*/ 61 h 207"/>
                <a:gd name="T34" fmla="*/ 212 w 243"/>
                <a:gd name="T35" fmla="*/ 66 h 207"/>
                <a:gd name="T36" fmla="*/ 218 w 243"/>
                <a:gd name="T37" fmla="*/ 70 h 207"/>
                <a:gd name="T38" fmla="*/ 224 w 243"/>
                <a:gd name="T39" fmla="*/ 72 h 207"/>
                <a:gd name="T40" fmla="*/ 237 w 243"/>
                <a:gd name="T41" fmla="*/ 72 h 207"/>
                <a:gd name="T42" fmla="*/ 243 w 243"/>
                <a:gd name="T43" fmla="*/ 74 h 207"/>
                <a:gd name="T44" fmla="*/ 241 w 243"/>
                <a:gd name="T45" fmla="*/ 78 h 207"/>
                <a:gd name="T46" fmla="*/ 239 w 243"/>
                <a:gd name="T47" fmla="*/ 92 h 207"/>
                <a:gd name="T48" fmla="*/ 226 w 243"/>
                <a:gd name="T49" fmla="*/ 102 h 207"/>
                <a:gd name="T50" fmla="*/ 210 w 243"/>
                <a:gd name="T51" fmla="*/ 109 h 207"/>
                <a:gd name="T52" fmla="*/ 202 w 243"/>
                <a:gd name="T53" fmla="*/ 117 h 207"/>
                <a:gd name="T54" fmla="*/ 163 w 243"/>
                <a:gd name="T55" fmla="*/ 156 h 207"/>
                <a:gd name="T56" fmla="*/ 138 w 243"/>
                <a:gd name="T57" fmla="*/ 189 h 207"/>
                <a:gd name="T58" fmla="*/ 122 w 243"/>
                <a:gd name="T59" fmla="*/ 205 h 207"/>
                <a:gd name="T60" fmla="*/ 117 w 243"/>
                <a:gd name="T61" fmla="*/ 205 h 207"/>
                <a:gd name="T62" fmla="*/ 117 w 243"/>
                <a:gd name="T63" fmla="*/ 203 h 207"/>
                <a:gd name="T64" fmla="*/ 111 w 243"/>
                <a:gd name="T65" fmla="*/ 185 h 207"/>
                <a:gd name="T66" fmla="*/ 101 w 243"/>
                <a:gd name="T67" fmla="*/ 180 h 207"/>
                <a:gd name="T68" fmla="*/ 99 w 243"/>
                <a:gd name="T69" fmla="*/ 178 h 207"/>
                <a:gd name="T70" fmla="*/ 103 w 243"/>
                <a:gd name="T71" fmla="*/ 162 h 207"/>
                <a:gd name="T72" fmla="*/ 103 w 243"/>
                <a:gd name="T73" fmla="*/ 152 h 207"/>
                <a:gd name="T74" fmla="*/ 93 w 243"/>
                <a:gd name="T75" fmla="*/ 148 h 207"/>
                <a:gd name="T76" fmla="*/ 80 w 243"/>
                <a:gd name="T77" fmla="*/ 150 h 207"/>
                <a:gd name="T78" fmla="*/ 62 w 243"/>
                <a:gd name="T79" fmla="*/ 150 h 207"/>
                <a:gd name="T80" fmla="*/ 56 w 243"/>
                <a:gd name="T81" fmla="*/ 144 h 207"/>
                <a:gd name="T82" fmla="*/ 54 w 243"/>
                <a:gd name="T83" fmla="*/ 141 h 207"/>
                <a:gd name="T84" fmla="*/ 52 w 243"/>
                <a:gd name="T85" fmla="*/ 123 h 207"/>
                <a:gd name="T86" fmla="*/ 47 w 243"/>
                <a:gd name="T87" fmla="*/ 117 h 207"/>
                <a:gd name="T88" fmla="*/ 39 w 243"/>
                <a:gd name="T89" fmla="*/ 117 h 207"/>
                <a:gd name="T90" fmla="*/ 21 w 243"/>
                <a:gd name="T91" fmla="*/ 117 h 207"/>
                <a:gd name="T92" fmla="*/ 16 w 243"/>
                <a:gd name="T93" fmla="*/ 109 h 207"/>
                <a:gd name="T94" fmla="*/ 16 w 243"/>
                <a:gd name="T95" fmla="*/ 107 h 207"/>
                <a:gd name="T96" fmla="*/ 8 w 243"/>
                <a:gd name="T97" fmla="*/ 102 h 207"/>
                <a:gd name="T98" fmla="*/ 0 w 243"/>
                <a:gd name="T99" fmla="*/ 9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3" h="207">
                  <a:moveTo>
                    <a:pt x="0" y="94"/>
                  </a:moveTo>
                  <a:lnTo>
                    <a:pt x="0" y="94"/>
                  </a:lnTo>
                  <a:lnTo>
                    <a:pt x="4" y="88"/>
                  </a:lnTo>
                  <a:lnTo>
                    <a:pt x="17" y="76"/>
                  </a:lnTo>
                  <a:lnTo>
                    <a:pt x="58" y="45"/>
                  </a:lnTo>
                  <a:lnTo>
                    <a:pt x="82" y="27"/>
                  </a:lnTo>
                  <a:lnTo>
                    <a:pt x="103" y="14"/>
                  </a:lnTo>
                  <a:lnTo>
                    <a:pt x="124" y="4"/>
                  </a:lnTo>
                  <a:lnTo>
                    <a:pt x="132" y="2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67" y="0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8"/>
                  </a:lnTo>
                  <a:lnTo>
                    <a:pt x="171" y="8"/>
                  </a:lnTo>
                  <a:lnTo>
                    <a:pt x="173" y="14"/>
                  </a:lnTo>
                  <a:lnTo>
                    <a:pt x="175" y="20"/>
                  </a:lnTo>
                  <a:lnTo>
                    <a:pt x="179" y="24"/>
                  </a:lnTo>
                  <a:lnTo>
                    <a:pt x="210" y="16"/>
                  </a:lnTo>
                  <a:lnTo>
                    <a:pt x="210" y="16"/>
                  </a:lnTo>
                  <a:lnTo>
                    <a:pt x="206" y="24"/>
                  </a:lnTo>
                  <a:lnTo>
                    <a:pt x="202" y="31"/>
                  </a:lnTo>
                  <a:lnTo>
                    <a:pt x="202" y="39"/>
                  </a:lnTo>
                  <a:lnTo>
                    <a:pt x="202" y="39"/>
                  </a:lnTo>
                  <a:lnTo>
                    <a:pt x="204" y="41"/>
                  </a:lnTo>
                  <a:lnTo>
                    <a:pt x="208" y="41"/>
                  </a:lnTo>
                  <a:lnTo>
                    <a:pt x="218" y="41"/>
                  </a:lnTo>
                  <a:lnTo>
                    <a:pt x="226" y="41"/>
                  </a:lnTo>
                  <a:lnTo>
                    <a:pt x="227" y="43"/>
                  </a:lnTo>
                  <a:lnTo>
                    <a:pt x="226" y="47"/>
                  </a:lnTo>
                  <a:lnTo>
                    <a:pt x="226" y="47"/>
                  </a:lnTo>
                  <a:lnTo>
                    <a:pt x="220" y="55"/>
                  </a:lnTo>
                  <a:lnTo>
                    <a:pt x="214" y="61"/>
                  </a:lnTo>
                  <a:lnTo>
                    <a:pt x="212" y="65"/>
                  </a:lnTo>
                  <a:lnTo>
                    <a:pt x="212" y="66"/>
                  </a:lnTo>
                  <a:lnTo>
                    <a:pt x="214" y="68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72"/>
                  </a:lnTo>
                  <a:lnTo>
                    <a:pt x="227" y="72"/>
                  </a:lnTo>
                  <a:lnTo>
                    <a:pt x="237" y="72"/>
                  </a:lnTo>
                  <a:lnTo>
                    <a:pt x="243" y="72"/>
                  </a:lnTo>
                  <a:lnTo>
                    <a:pt x="243" y="74"/>
                  </a:lnTo>
                  <a:lnTo>
                    <a:pt x="241" y="78"/>
                  </a:lnTo>
                  <a:lnTo>
                    <a:pt x="241" y="78"/>
                  </a:lnTo>
                  <a:lnTo>
                    <a:pt x="239" y="86"/>
                  </a:lnTo>
                  <a:lnTo>
                    <a:pt x="239" y="92"/>
                  </a:lnTo>
                  <a:lnTo>
                    <a:pt x="235" y="96"/>
                  </a:lnTo>
                  <a:lnTo>
                    <a:pt x="226" y="102"/>
                  </a:lnTo>
                  <a:lnTo>
                    <a:pt x="226" y="102"/>
                  </a:lnTo>
                  <a:lnTo>
                    <a:pt x="210" y="109"/>
                  </a:lnTo>
                  <a:lnTo>
                    <a:pt x="202" y="117"/>
                  </a:lnTo>
                  <a:lnTo>
                    <a:pt x="202" y="117"/>
                  </a:lnTo>
                  <a:lnTo>
                    <a:pt x="181" y="137"/>
                  </a:lnTo>
                  <a:lnTo>
                    <a:pt x="163" y="156"/>
                  </a:lnTo>
                  <a:lnTo>
                    <a:pt x="163" y="156"/>
                  </a:lnTo>
                  <a:lnTo>
                    <a:pt x="138" y="189"/>
                  </a:lnTo>
                  <a:lnTo>
                    <a:pt x="130" y="199"/>
                  </a:lnTo>
                  <a:lnTo>
                    <a:pt x="122" y="205"/>
                  </a:lnTo>
                  <a:lnTo>
                    <a:pt x="119" y="207"/>
                  </a:lnTo>
                  <a:lnTo>
                    <a:pt x="117" y="205"/>
                  </a:lnTo>
                  <a:lnTo>
                    <a:pt x="117" y="203"/>
                  </a:lnTo>
                  <a:lnTo>
                    <a:pt x="117" y="203"/>
                  </a:lnTo>
                  <a:lnTo>
                    <a:pt x="115" y="193"/>
                  </a:lnTo>
                  <a:lnTo>
                    <a:pt x="111" y="185"/>
                  </a:lnTo>
                  <a:lnTo>
                    <a:pt x="105" y="181"/>
                  </a:lnTo>
                  <a:lnTo>
                    <a:pt x="101" y="180"/>
                  </a:lnTo>
                  <a:lnTo>
                    <a:pt x="101" y="180"/>
                  </a:lnTo>
                  <a:lnTo>
                    <a:pt x="99" y="178"/>
                  </a:lnTo>
                  <a:lnTo>
                    <a:pt x="101" y="174"/>
                  </a:lnTo>
                  <a:lnTo>
                    <a:pt x="103" y="162"/>
                  </a:lnTo>
                  <a:lnTo>
                    <a:pt x="103" y="158"/>
                  </a:lnTo>
                  <a:lnTo>
                    <a:pt x="103" y="152"/>
                  </a:lnTo>
                  <a:lnTo>
                    <a:pt x="99" y="148"/>
                  </a:lnTo>
                  <a:lnTo>
                    <a:pt x="93" y="148"/>
                  </a:lnTo>
                  <a:lnTo>
                    <a:pt x="93" y="148"/>
                  </a:lnTo>
                  <a:lnTo>
                    <a:pt x="80" y="150"/>
                  </a:lnTo>
                  <a:lnTo>
                    <a:pt x="66" y="150"/>
                  </a:lnTo>
                  <a:lnTo>
                    <a:pt x="62" y="150"/>
                  </a:lnTo>
                  <a:lnTo>
                    <a:pt x="58" y="148"/>
                  </a:lnTo>
                  <a:lnTo>
                    <a:pt x="56" y="144"/>
                  </a:lnTo>
                  <a:lnTo>
                    <a:pt x="54" y="141"/>
                  </a:lnTo>
                  <a:lnTo>
                    <a:pt x="54" y="141"/>
                  </a:lnTo>
                  <a:lnTo>
                    <a:pt x="52" y="131"/>
                  </a:lnTo>
                  <a:lnTo>
                    <a:pt x="52" y="123"/>
                  </a:lnTo>
                  <a:lnTo>
                    <a:pt x="51" y="119"/>
                  </a:lnTo>
                  <a:lnTo>
                    <a:pt x="47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29" y="117"/>
                  </a:lnTo>
                  <a:lnTo>
                    <a:pt x="21" y="117"/>
                  </a:lnTo>
                  <a:lnTo>
                    <a:pt x="16" y="113"/>
                  </a:lnTo>
                  <a:lnTo>
                    <a:pt x="16" y="109"/>
                  </a:lnTo>
                  <a:lnTo>
                    <a:pt x="16" y="109"/>
                  </a:lnTo>
                  <a:lnTo>
                    <a:pt x="16" y="107"/>
                  </a:lnTo>
                  <a:lnTo>
                    <a:pt x="14" y="103"/>
                  </a:lnTo>
                  <a:lnTo>
                    <a:pt x="8" y="102"/>
                  </a:lnTo>
                  <a:lnTo>
                    <a:pt x="2" y="98"/>
                  </a:lnTo>
                  <a:lnTo>
                    <a:pt x="0" y="94"/>
                  </a:lnTo>
                  <a:lnTo>
                    <a:pt x="0" y="94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14">
              <a:extLst>
                <a:ext uri="{FF2B5EF4-FFF2-40B4-BE49-F238E27FC236}">
                  <a16:creationId xmlns:a16="http://schemas.microsoft.com/office/drawing/2014/main" id="{053459E4-2919-4C7C-B2C1-1CE9D59C1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5000" y="1844675"/>
              <a:ext cx="703263" cy="631825"/>
            </a:xfrm>
            <a:custGeom>
              <a:avLst/>
              <a:gdLst>
                <a:gd name="T0" fmla="*/ 10 w 443"/>
                <a:gd name="T1" fmla="*/ 97 h 398"/>
                <a:gd name="T2" fmla="*/ 93 w 443"/>
                <a:gd name="T3" fmla="*/ 115 h 398"/>
                <a:gd name="T4" fmla="*/ 128 w 443"/>
                <a:gd name="T5" fmla="*/ 117 h 398"/>
                <a:gd name="T6" fmla="*/ 189 w 443"/>
                <a:gd name="T7" fmla="*/ 101 h 398"/>
                <a:gd name="T8" fmla="*/ 247 w 443"/>
                <a:gd name="T9" fmla="*/ 68 h 398"/>
                <a:gd name="T10" fmla="*/ 264 w 443"/>
                <a:gd name="T11" fmla="*/ 54 h 398"/>
                <a:gd name="T12" fmla="*/ 280 w 443"/>
                <a:gd name="T13" fmla="*/ 0 h 398"/>
                <a:gd name="T14" fmla="*/ 288 w 443"/>
                <a:gd name="T15" fmla="*/ 53 h 398"/>
                <a:gd name="T16" fmla="*/ 295 w 443"/>
                <a:gd name="T17" fmla="*/ 70 h 398"/>
                <a:gd name="T18" fmla="*/ 344 w 443"/>
                <a:gd name="T19" fmla="*/ 109 h 398"/>
                <a:gd name="T20" fmla="*/ 385 w 443"/>
                <a:gd name="T21" fmla="*/ 121 h 398"/>
                <a:gd name="T22" fmla="*/ 428 w 443"/>
                <a:gd name="T23" fmla="*/ 125 h 398"/>
                <a:gd name="T24" fmla="*/ 443 w 443"/>
                <a:gd name="T25" fmla="*/ 140 h 398"/>
                <a:gd name="T26" fmla="*/ 443 w 443"/>
                <a:gd name="T27" fmla="*/ 156 h 398"/>
                <a:gd name="T28" fmla="*/ 434 w 443"/>
                <a:gd name="T29" fmla="*/ 218 h 398"/>
                <a:gd name="T30" fmla="*/ 420 w 443"/>
                <a:gd name="T31" fmla="*/ 288 h 398"/>
                <a:gd name="T32" fmla="*/ 426 w 443"/>
                <a:gd name="T33" fmla="*/ 320 h 398"/>
                <a:gd name="T34" fmla="*/ 426 w 443"/>
                <a:gd name="T35" fmla="*/ 335 h 398"/>
                <a:gd name="T36" fmla="*/ 408 w 443"/>
                <a:gd name="T37" fmla="*/ 333 h 398"/>
                <a:gd name="T38" fmla="*/ 385 w 443"/>
                <a:gd name="T39" fmla="*/ 331 h 398"/>
                <a:gd name="T40" fmla="*/ 371 w 443"/>
                <a:gd name="T41" fmla="*/ 343 h 398"/>
                <a:gd name="T42" fmla="*/ 362 w 443"/>
                <a:gd name="T43" fmla="*/ 355 h 398"/>
                <a:gd name="T44" fmla="*/ 350 w 443"/>
                <a:gd name="T45" fmla="*/ 366 h 398"/>
                <a:gd name="T46" fmla="*/ 336 w 443"/>
                <a:gd name="T47" fmla="*/ 388 h 398"/>
                <a:gd name="T48" fmla="*/ 319 w 443"/>
                <a:gd name="T49" fmla="*/ 398 h 398"/>
                <a:gd name="T50" fmla="*/ 309 w 443"/>
                <a:gd name="T51" fmla="*/ 392 h 398"/>
                <a:gd name="T52" fmla="*/ 288 w 443"/>
                <a:gd name="T53" fmla="*/ 382 h 398"/>
                <a:gd name="T54" fmla="*/ 264 w 443"/>
                <a:gd name="T55" fmla="*/ 368 h 398"/>
                <a:gd name="T56" fmla="*/ 241 w 443"/>
                <a:gd name="T57" fmla="*/ 366 h 398"/>
                <a:gd name="T58" fmla="*/ 216 w 443"/>
                <a:gd name="T59" fmla="*/ 368 h 398"/>
                <a:gd name="T60" fmla="*/ 202 w 443"/>
                <a:gd name="T61" fmla="*/ 374 h 398"/>
                <a:gd name="T62" fmla="*/ 202 w 443"/>
                <a:gd name="T63" fmla="*/ 394 h 398"/>
                <a:gd name="T64" fmla="*/ 187 w 443"/>
                <a:gd name="T65" fmla="*/ 390 h 398"/>
                <a:gd name="T66" fmla="*/ 157 w 443"/>
                <a:gd name="T67" fmla="*/ 374 h 398"/>
                <a:gd name="T68" fmla="*/ 148 w 443"/>
                <a:gd name="T69" fmla="*/ 366 h 398"/>
                <a:gd name="T70" fmla="*/ 144 w 443"/>
                <a:gd name="T71" fmla="*/ 347 h 398"/>
                <a:gd name="T72" fmla="*/ 132 w 443"/>
                <a:gd name="T73" fmla="*/ 335 h 398"/>
                <a:gd name="T74" fmla="*/ 97 w 443"/>
                <a:gd name="T75" fmla="*/ 335 h 398"/>
                <a:gd name="T76" fmla="*/ 70 w 443"/>
                <a:gd name="T77" fmla="*/ 335 h 398"/>
                <a:gd name="T78" fmla="*/ 39 w 443"/>
                <a:gd name="T79" fmla="*/ 335 h 398"/>
                <a:gd name="T80" fmla="*/ 35 w 443"/>
                <a:gd name="T81" fmla="*/ 347 h 398"/>
                <a:gd name="T82" fmla="*/ 31 w 443"/>
                <a:gd name="T83" fmla="*/ 335 h 398"/>
                <a:gd name="T84" fmla="*/ 23 w 443"/>
                <a:gd name="T85" fmla="*/ 257 h 398"/>
                <a:gd name="T86" fmla="*/ 23 w 443"/>
                <a:gd name="T87" fmla="*/ 214 h 398"/>
                <a:gd name="T88" fmla="*/ 23 w 443"/>
                <a:gd name="T89" fmla="*/ 171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3" h="398">
                  <a:moveTo>
                    <a:pt x="0" y="93"/>
                  </a:moveTo>
                  <a:lnTo>
                    <a:pt x="0" y="93"/>
                  </a:lnTo>
                  <a:lnTo>
                    <a:pt x="10" y="97"/>
                  </a:lnTo>
                  <a:lnTo>
                    <a:pt x="35" y="105"/>
                  </a:lnTo>
                  <a:lnTo>
                    <a:pt x="72" y="113"/>
                  </a:lnTo>
                  <a:lnTo>
                    <a:pt x="93" y="115"/>
                  </a:lnTo>
                  <a:lnTo>
                    <a:pt x="117" y="117"/>
                  </a:lnTo>
                  <a:lnTo>
                    <a:pt x="117" y="117"/>
                  </a:lnTo>
                  <a:lnTo>
                    <a:pt x="128" y="117"/>
                  </a:lnTo>
                  <a:lnTo>
                    <a:pt x="140" y="115"/>
                  </a:lnTo>
                  <a:lnTo>
                    <a:pt x="165" y="109"/>
                  </a:lnTo>
                  <a:lnTo>
                    <a:pt x="189" y="101"/>
                  </a:lnTo>
                  <a:lnTo>
                    <a:pt x="212" y="90"/>
                  </a:lnTo>
                  <a:lnTo>
                    <a:pt x="231" y="80"/>
                  </a:lnTo>
                  <a:lnTo>
                    <a:pt x="247" y="68"/>
                  </a:lnTo>
                  <a:lnTo>
                    <a:pt x="259" y="60"/>
                  </a:lnTo>
                  <a:lnTo>
                    <a:pt x="264" y="54"/>
                  </a:lnTo>
                  <a:lnTo>
                    <a:pt x="264" y="54"/>
                  </a:lnTo>
                  <a:lnTo>
                    <a:pt x="270" y="43"/>
                  </a:lnTo>
                  <a:lnTo>
                    <a:pt x="274" y="23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84" y="29"/>
                  </a:lnTo>
                  <a:lnTo>
                    <a:pt x="288" y="53"/>
                  </a:lnTo>
                  <a:lnTo>
                    <a:pt x="292" y="62"/>
                  </a:lnTo>
                  <a:lnTo>
                    <a:pt x="295" y="70"/>
                  </a:lnTo>
                  <a:lnTo>
                    <a:pt x="295" y="70"/>
                  </a:lnTo>
                  <a:lnTo>
                    <a:pt x="307" y="84"/>
                  </a:lnTo>
                  <a:lnTo>
                    <a:pt x="325" y="95"/>
                  </a:lnTo>
                  <a:lnTo>
                    <a:pt x="344" y="109"/>
                  </a:lnTo>
                  <a:lnTo>
                    <a:pt x="365" y="117"/>
                  </a:lnTo>
                  <a:lnTo>
                    <a:pt x="365" y="117"/>
                  </a:lnTo>
                  <a:lnTo>
                    <a:pt x="385" y="121"/>
                  </a:lnTo>
                  <a:lnTo>
                    <a:pt x="404" y="123"/>
                  </a:lnTo>
                  <a:lnTo>
                    <a:pt x="428" y="125"/>
                  </a:lnTo>
                  <a:lnTo>
                    <a:pt x="428" y="125"/>
                  </a:lnTo>
                  <a:lnTo>
                    <a:pt x="434" y="129"/>
                  </a:lnTo>
                  <a:lnTo>
                    <a:pt x="437" y="132"/>
                  </a:lnTo>
                  <a:lnTo>
                    <a:pt x="443" y="140"/>
                  </a:lnTo>
                  <a:lnTo>
                    <a:pt x="443" y="140"/>
                  </a:lnTo>
                  <a:lnTo>
                    <a:pt x="443" y="144"/>
                  </a:lnTo>
                  <a:lnTo>
                    <a:pt x="443" y="156"/>
                  </a:lnTo>
                  <a:lnTo>
                    <a:pt x="443" y="156"/>
                  </a:lnTo>
                  <a:lnTo>
                    <a:pt x="441" y="177"/>
                  </a:lnTo>
                  <a:lnTo>
                    <a:pt x="434" y="218"/>
                  </a:lnTo>
                  <a:lnTo>
                    <a:pt x="424" y="261"/>
                  </a:lnTo>
                  <a:lnTo>
                    <a:pt x="420" y="288"/>
                  </a:lnTo>
                  <a:lnTo>
                    <a:pt x="420" y="288"/>
                  </a:lnTo>
                  <a:lnTo>
                    <a:pt x="420" y="296"/>
                  </a:lnTo>
                  <a:lnTo>
                    <a:pt x="422" y="304"/>
                  </a:lnTo>
                  <a:lnTo>
                    <a:pt x="426" y="320"/>
                  </a:lnTo>
                  <a:lnTo>
                    <a:pt x="428" y="325"/>
                  </a:lnTo>
                  <a:lnTo>
                    <a:pt x="428" y="331"/>
                  </a:lnTo>
                  <a:lnTo>
                    <a:pt x="426" y="335"/>
                  </a:lnTo>
                  <a:lnTo>
                    <a:pt x="420" y="335"/>
                  </a:lnTo>
                  <a:lnTo>
                    <a:pt x="420" y="335"/>
                  </a:lnTo>
                  <a:lnTo>
                    <a:pt x="408" y="333"/>
                  </a:lnTo>
                  <a:lnTo>
                    <a:pt x="399" y="329"/>
                  </a:lnTo>
                  <a:lnTo>
                    <a:pt x="391" y="329"/>
                  </a:lnTo>
                  <a:lnTo>
                    <a:pt x="385" y="331"/>
                  </a:lnTo>
                  <a:lnTo>
                    <a:pt x="381" y="335"/>
                  </a:lnTo>
                  <a:lnTo>
                    <a:pt x="381" y="335"/>
                  </a:lnTo>
                  <a:lnTo>
                    <a:pt x="371" y="343"/>
                  </a:lnTo>
                  <a:lnTo>
                    <a:pt x="365" y="351"/>
                  </a:lnTo>
                  <a:lnTo>
                    <a:pt x="365" y="351"/>
                  </a:lnTo>
                  <a:lnTo>
                    <a:pt x="362" y="355"/>
                  </a:lnTo>
                  <a:lnTo>
                    <a:pt x="358" y="359"/>
                  </a:lnTo>
                  <a:lnTo>
                    <a:pt x="354" y="361"/>
                  </a:lnTo>
                  <a:lnTo>
                    <a:pt x="350" y="366"/>
                  </a:lnTo>
                  <a:lnTo>
                    <a:pt x="350" y="366"/>
                  </a:lnTo>
                  <a:lnTo>
                    <a:pt x="344" y="376"/>
                  </a:lnTo>
                  <a:lnTo>
                    <a:pt x="336" y="388"/>
                  </a:lnTo>
                  <a:lnTo>
                    <a:pt x="329" y="396"/>
                  </a:lnTo>
                  <a:lnTo>
                    <a:pt x="323" y="398"/>
                  </a:lnTo>
                  <a:lnTo>
                    <a:pt x="319" y="398"/>
                  </a:lnTo>
                  <a:lnTo>
                    <a:pt x="319" y="398"/>
                  </a:lnTo>
                  <a:lnTo>
                    <a:pt x="313" y="396"/>
                  </a:lnTo>
                  <a:lnTo>
                    <a:pt x="309" y="392"/>
                  </a:lnTo>
                  <a:lnTo>
                    <a:pt x="303" y="388"/>
                  </a:lnTo>
                  <a:lnTo>
                    <a:pt x="288" y="382"/>
                  </a:lnTo>
                  <a:lnTo>
                    <a:pt x="288" y="382"/>
                  </a:lnTo>
                  <a:lnTo>
                    <a:pt x="278" y="378"/>
                  </a:lnTo>
                  <a:lnTo>
                    <a:pt x="272" y="374"/>
                  </a:lnTo>
                  <a:lnTo>
                    <a:pt x="264" y="368"/>
                  </a:lnTo>
                  <a:lnTo>
                    <a:pt x="260" y="366"/>
                  </a:lnTo>
                  <a:lnTo>
                    <a:pt x="257" y="364"/>
                  </a:lnTo>
                  <a:lnTo>
                    <a:pt x="241" y="366"/>
                  </a:lnTo>
                  <a:lnTo>
                    <a:pt x="241" y="366"/>
                  </a:lnTo>
                  <a:lnTo>
                    <a:pt x="225" y="368"/>
                  </a:lnTo>
                  <a:lnTo>
                    <a:pt x="216" y="368"/>
                  </a:lnTo>
                  <a:lnTo>
                    <a:pt x="210" y="368"/>
                  </a:lnTo>
                  <a:lnTo>
                    <a:pt x="202" y="374"/>
                  </a:lnTo>
                  <a:lnTo>
                    <a:pt x="202" y="374"/>
                  </a:lnTo>
                  <a:lnTo>
                    <a:pt x="198" y="378"/>
                  </a:lnTo>
                  <a:lnTo>
                    <a:pt x="198" y="384"/>
                  </a:lnTo>
                  <a:lnTo>
                    <a:pt x="202" y="394"/>
                  </a:lnTo>
                  <a:lnTo>
                    <a:pt x="202" y="396"/>
                  </a:lnTo>
                  <a:lnTo>
                    <a:pt x="200" y="398"/>
                  </a:lnTo>
                  <a:lnTo>
                    <a:pt x="187" y="390"/>
                  </a:lnTo>
                  <a:lnTo>
                    <a:pt x="187" y="390"/>
                  </a:lnTo>
                  <a:lnTo>
                    <a:pt x="167" y="380"/>
                  </a:lnTo>
                  <a:lnTo>
                    <a:pt x="157" y="374"/>
                  </a:lnTo>
                  <a:lnTo>
                    <a:pt x="152" y="372"/>
                  </a:lnTo>
                  <a:lnTo>
                    <a:pt x="148" y="366"/>
                  </a:lnTo>
                  <a:lnTo>
                    <a:pt x="148" y="366"/>
                  </a:lnTo>
                  <a:lnTo>
                    <a:pt x="146" y="362"/>
                  </a:lnTo>
                  <a:lnTo>
                    <a:pt x="146" y="357"/>
                  </a:lnTo>
                  <a:lnTo>
                    <a:pt x="144" y="347"/>
                  </a:lnTo>
                  <a:lnTo>
                    <a:pt x="142" y="343"/>
                  </a:lnTo>
                  <a:lnTo>
                    <a:pt x="138" y="339"/>
                  </a:lnTo>
                  <a:lnTo>
                    <a:pt x="132" y="335"/>
                  </a:lnTo>
                  <a:lnTo>
                    <a:pt x="124" y="335"/>
                  </a:lnTo>
                  <a:lnTo>
                    <a:pt x="124" y="335"/>
                  </a:lnTo>
                  <a:lnTo>
                    <a:pt x="97" y="335"/>
                  </a:lnTo>
                  <a:lnTo>
                    <a:pt x="85" y="337"/>
                  </a:lnTo>
                  <a:lnTo>
                    <a:pt x="70" y="335"/>
                  </a:lnTo>
                  <a:lnTo>
                    <a:pt x="70" y="335"/>
                  </a:lnTo>
                  <a:lnTo>
                    <a:pt x="47" y="335"/>
                  </a:lnTo>
                  <a:lnTo>
                    <a:pt x="39" y="335"/>
                  </a:lnTo>
                  <a:lnTo>
                    <a:pt x="39" y="335"/>
                  </a:lnTo>
                  <a:lnTo>
                    <a:pt x="37" y="337"/>
                  </a:lnTo>
                  <a:lnTo>
                    <a:pt x="37" y="339"/>
                  </a:lnTo>
                  <a:lnTo>
                    <a:pt x="35" y="347"/>
                  </a:lnTo>
                  <a:lnTo>
                    <a:pt x="33" y="349"/>
                  </a:lnTo>
                  <a:lnTo>
                    <a:pt x="33" y="347"/>
                  </a:lnTo>
                  <a:lnTo>
                    <a:pt x="31" y="335"/>
                  </a:lnTo>
                  <a:lnTo>
                    <a:pt x="31" y="335"/>
                  </a:lnTo>
                  <a:lnTo>
                    <a:pt x="27" y="290"/>
                  </a:lnTo>
                  <a:lnTo>
                    <a:pt x="23" y="257"/>
                  </a:lnTo>
                  <a:lnTo>
                    <a:pt x="23" y="257"/>
                  </a:lnTo>
                  <a:lnTo>
                    <a:pt x="23" y="240"/>
                  </a:lnTo>
                  <a:lnTo>
                    <a:pt x="23" y="214"/>
                  </a:lnTo>
                  <a:lnTo>
                    <a:pt x="25" y="187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15">
              <a:extLst>
                <a:ext uri="{FF2B5EF4-FFF2-40B4-BE49-F238E27FC236}">
                  <a16:creationId xmlns:a16="http://schemas.microsoft.com/office/drawing/2014/main" id="{30556E30-33BF-4C26-A1AF-41F2B02C4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1850" y="2092325"/>
              <a:ext cx="395288" cy="160338"/>
            </a:xfrm>
            <a:custGeom>
              <a:avLst/>
              <a:gdLst>
                <a:gd name="T0" fmla="*/ 0 w 249"/>
                <a:gd name="T1" fmla="*/ 54 h 101"/>
                <a:gd name="T2" fmla="*/ 0 w 249"/>
                <a:gd name="T3" fmla="*/ 54 h 101"/>
                <a:gd name="T4" fmla="*/ 2 w 249"/>
                <a:gd name="T5" fmla="*/ 45 h 101"/>
                <a:gd name="T6" fmla="*/ 4 w 249"/>
                <a:gd name="T7" fmla="*/ 35 h 101"/>
                <a:gd name="T8" fmla="*/ 10 w 249"/>
                <a:gd name="T9" fmla="*/ 25 h 101"/>
                <a:gd name="T10" fmla="*/ 18 w 249"/>
                <a:gd name="T11" fmla="*/ 13 h 101"/>
                <a:gd name="T12" fmla="*/ 28 w 249"/>
                <a:gd name="T13" fmla="*/ 6 h 101"/>
                <a:gd name="T14" fmla="*/ 35 w 249"/>
                <a:gd name="T15" fmla="*/ 2 h 101"/>
                <a:gd name="T16" fmla="*/ 43 w 249"/>
                <a:gd name="T17" fmla="*/ 0 h 101"/>
                <a:gd name="T18" fmla="*/ 53 w 249"/>
                <a:gd name="T19" fmla="*/ 0 h 101"/>
                <a:gd name="T20" fmla="*/ 63 w 249"/>
                <a:gd name="T21" fmla="*/ 0 h 101"/>
                <a:gd name="T22" fmla="*/ 63 w 249"/>
                <a:gd name="T23" fmla="*/ 0 h 101"/>
                <a:gd name="T24" fmla="*/ 80 w 249"/>
                <a:gd name="T25" fmla="*/ 2 h 101"/>
                <a:gd name="T26" fmla="*/ 94 w 249"/>
                <a:gd name="T27" fmla="*/ 6 h 101"/>
                <a:gd name="T28" fmla="*/ 107 w 249"/>
                <a:gd name="T29" fmla="*/ 10 h 101"/>
                <a:gd name="T30" fmla="*/ 119 w 249"/>
                <a:gd name="T31" fmla="*/ 15 h 101"/>
                <a:gd name="T32" fmla="*/ 129 w 249"/>
                <a:gd name="T33" fmla="*/ 15 h 101"/>
                <a:gd name="T34" fmla="*/ 140 w 249"/>
                <a:gd name="T35" fmla="*/ 15 h 101"/>
                <a:gd name="T36" fmla="*/ 140 w 249"/>
                <a:gd name="T37" fmla="*/ 15 h 101"/>
                <a:gd name="T38" fmla="*/ 171 w 249"/>
                <a:gd name="T39" fmla="*/ 13 h 101"/>
                <a:gd name="T40" fmla="*/ 203 w 249"/>
                <a:gd name="T41" fmla="*/ 10 h 101"/>
                <a:gd name="T42" fmla="*/ 228 w 249"/>
                <a:gd name="T43" fmla="*/ 6 h 101"/>
                <a:gd name="T44" fmla="*/ 236 w 249"/>
                <a:gd name="T45" fmla="*/ 6 h 101"/>
                <a:gd name="T46" fmla="*/ 241 w 249"/>
                <a:gd name="T47" fmla="*/ 8 h 101"/>
                <a:gd name="T48" fmla="*/ 241 w 249"/>
                <a:gd name="T49" fmla="*/ 8 h 101"/>
                <a:gd name="T50" fmla="*/ 245 w 249"/>
                <a:gd name="T51" fmla="*/ 12 h 101"/>
                <a:gd name="T52" fmla="*/ 247 w 249"/>
                <a:gd name="T53" fmla="*/ 19 h 101"/>
                <a:gd name="T54" fmla="*/ 249 w 249"/>
                <a:gd name="T55" fmla="*/ 39 h 101"/>
                <a:gd name="T56" fmla="*/ 249 w 249"/>
                <a:gd name="T57" fmla="*/ 70 h 101"/>
                <a:gd name="T58" fmla="*/ 249 w 249"/>
                <a:gd name="T59" fmla="*/ 70 h 101"/>
                <a:gd name="T60" fmla="*/ 247 w 249"/>
                <a:gd name="T61" fmla="*/ 74 h 101"/>
                <a:gd name="T62" fmla="*/ 245 w 249"/>
                <a:gd name="T63" fmla="*/ 78 h 101"/>
                <a:gd name="T64" fmla="*/ 234 w 249"/>
                <a:gd name="T65" fmla="*/ 88 h 101"/>
                <a:gd name="T66" fmla="*/ 218 w 249"/>
                <a:gd name="T67" fmla="*/ 101 h 101"/>
                <a:gd name="T68" fmla="*/ 24 w 249"/>
                <a:gd name="T69" fmla="*/ 101 h 101"/>
                <a:gd name="T70" fmla="*/ 0 w 249"/>
                <a:gd name="T71" fmla="*/ 5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9" h="101">
                  <a:moveTo>
                    <a:pt x="0" y="54"/>
                  </a:moveTo>
                  <a:lnTo>
                    <a:pt x="0" y="54"/>
                  </a:lnTo>
                  <a:lnTo>
                    <a:pt x="2" y="45"/>
                  </a:lnTo>
                  <a:lnTo>
                    <a:pt x="4" y="35"/>
                  </a:lnTo>
                  <a:lnTo>
                    <a:pt x="10" y="25"/>
                  </a:lnTo>
                  <a:lnTo>
                    <a:pt x="18" y="13"/>
                  </a:lnTo>
                  <a:lnTo>
                    <a:pt x="28" y="6"/>
                  </a:lnTo>
                  <a:lnTo>
                    <a:pt x="35" y="2"/>
                  </a:lnTo>
                  <a:lnTo>
                    <a:pt x="4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80" y="2"/>
                  </a:lnTo>
                  <a:lnTo>
                    <a:pt x="94" y="6"/>
                  </a:lnTo>
                  <a:lnTo>
                    <a:pt x="107" y="10"/>
                  </a:lnTo>
                  <a:lnTo>
                    <a:pt x="119" y="15"/>
                  </a:lnTo>
                  <a:lnTo>
                    <a:pt x="129" y="15"/>
                  </a:lnTo>
                  <a:lnTo>
                    <a:pt x="140" y="15"/>
                  </a:lnTo>
                  <a:lnTo>
                    <a:pt x="140" y="15"/>
                  </a:lnTo>
                  <a:lnTo>
                    <a:pt x="171" y="13"/>
                  </a:lnTo>
                  <a:lnTo>
                    <a:pt x="203" y="10"/>
                  </a:lnTo>
                  <a:lnTo>
                    <a:pt x="228" y="6"/>
                  </a:lnTo>
                  <a:lnTo>
                    <a:pt x="236" y="6"/>
                  </a:lnTo>
                  <a:lnTo>
                    <a:pt x="241" y="8"/>
                  </a:lnTo>
                  <a:lnTo>
                    <a:pt x="241" y="8"/>
                  </a:lnTo>
                  <a:lnTo>
                    <a:pt x="245" y="12"/>
                  </a:lnTo>
                  <a:lnTo>
                    <a:pt x="247" y="19"/>
                  </a:lnTo>
                  <a:lnTo>
                    <a:pt x="249" y="39"/>
                  </a:lnTo>
                  <a:lnTo>
                    <a:pt x="249" y="70"/>
                  </a:lnTo>
                  <a:lnTo>
                    <a:pt x="249" y="70"/>
                  </a:lnTo>
                  <a:lnTo>
                    <a:pt x="247" y="74"/>
                  </a:lnTo>
                  <a:lnTo>
                    <a:pt x="245" y="78"/>
                  </a:lnTo>
                  <a:lnTo>
                    <a:pt x="234" y="88"/>
                  </a:lnTo>
                  <a:lnTo>
                    <a:pt x="218" y="101"/>
                  </a:lnTo>
                  <a:lnTo>
                    <a:pt x="24" y="101"/>
                  </a:lnTo>
                  <a:lnTo>
                    <a:pt x="0" y="54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16">
              <a:extLst>
                <a:ext uri="{FF2B5EF4-FFF2-40B4-BE49-F238E27FC236}">
                  <a16:creationId xmlns:a16="http://schemas.microsoft.com/office/drawing/2014/main" id="{677CEB66-44B6-4725-BEB1-5E9B67BFD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4863" y="2079625"/>
              <a:ext cx="441325" cy="211138"/>
            </a:xfrm>
            <a:custGeom>
              <a:avLst/>
              <a:gdLst>
                <a:gd name="T0" fmla="*/ 8 w 278"/>
                <a:gd name="T1" fmla="*/ 16 h 133"/>
                <a:gd name="T2" fmla="*/ 0 w 278"/>
                <a:gd name="T3" fmla="*/ 115 h 133"/>
                <a:gd name="T4" fmla="*/ 2 w 278"/>
                <a:gd name="T5" fmla="*/ 125 h 133"/>
                <a:gd name="T6" fmla="*/ 25 w 278"/>
                <a:gd name="T7" fmla="*/ 119 h 133"/>
                <a:gd name="T8" fmla="*/ 64 w 278"/>
                <a:gd name="T9" fmla="*/ 117 h 133"/>
                <a:gd name="T10" fmla="*/ 132 w 278"/>
                <a:gd name="T11" fmla="*/ 121 h 133"/>
                <a:gd name="T12" fmla="*/ 188 w 278"/>
                <a:gd name="T13" fmla="*/ 125 h 133"/>
                <a:gd name="T14" fmla="*/ 214 w 278"/>
                <a:gd name="T15" fmla="*/ 123 h 133"/>
                <a:gd name="T16" fmla="*/ 227 w 278"/>
                <a:gd name="T17" fmla="*/ 125 h 133"/>
                <a:gd name="T18" fmla="*/ 253 w 278"/>
                <a:gd name="T19" fmla="*/ 131 h 133"/>
                <a:gd name="T20" fmla="*/ 262 w 278"/>
                <a:gd name="T21" fmla="*/ 131 h 133"/>
                <a:gd name="T22" fmla="*/ 266 w 278"/>
                <a:gd name="T23" fmla="*/ 125 h 133"/>
                <a:gd name="T24" fmla="*/ 276 w 278"/>
                <a:gd name="T25" fmla="*/ 70 h 133"/>
                <a:gd name="T26" fmla="*/ 278 w 278"/>
                <a:gd name="T27" fmla="*/ 37 h 133"/>
                <a:gd name="T28" fmla="*/ 276 w 278"/>
                <a:gd name="T29" fmla="*/ 25 h 133"/>
                <a:gd name="T30" fmla="*/ 274 w 278"/>
                <a:gd name="T31" fmla="*/ 23 h 133"/>
                <a:gd name="T32" fmla="*/ 266 w 278"/>
                <a:gd name="T33" fmla="*/ 27 h 133"/>
                <a:gd name="T34" fmla="*/ 258 w 278"/>
                <a:gd name="T35" fmla="*/ 49 h 133"/>
                <a:gd name="T36" fmla="*/ 251 w 278"/>
                <a:gd name="T37" fmla="*/ 62 h 133"/>
                <a:gd name="T38" fmla="*/ 243 w 278"/>
                <a:gd name="T39" fmla="*/ 74 h 133"/>
                <a:gd name="T40" fmla="*/ 231 w 278"/>
                <a:gd name="T41" fmla="*/ 92 h 133"/>
                <a:gd name="T42" fmla="*/ 227 w 278"/>
                <a:gd name="T43" fmla="*/ 94 h 133"/>
                <a:gd name="T44" fmla="*/ 216 w 278"/>
                <a:gd name="T45" fmla="*/ 94 h 133"/>
                <a:gd name="T46" fmla="*/ 165 w 278"/>
                <a:gd name="T47" fmla="*/ 101 h 133"/>
                <a:gd name="T48" fmla="*/ 161 w 278"/>
                <a:gd name="T49" fmla="*/ 101 h 133"/>
                <a:gd name="T50" fmla="*/ 150 w 278"/>
                <a:gd name="T51" fmla="*/ 101 h 133"/>
                <a:gd name="T52" fmla="*/ 142 w 278"/>
                <a:gd name="T53" fmla="*/ 101 h 133"/>
                <a:gd name="T54" fmla="*/ 136 w 278"/>
                <a:gd name="T55" fmla="*/ 101 h 133"/>
                <a:gd name="T56" fmla="*/ 111 w 278"/>
                <a:gd name="T57" fmla="*/ 101 h 133"/>
                <a:gd name="T58" fmla="*/ 76 w 278"/>
                <a:gd name="T59" fmla="*/ 103 h 133"/>
                <a:gd name="T60" fmla="*/ 64 w 278"/>
                <a:gd name="T61" fmla="*/ 101 h 133"/>
                <a:gd name="T62" fmla="*/ 48 w 278"/>
                <a:gd name="T63" fmla="*/ 98 h 133"/>
                <a:gd name="T64" fmla="*/ 39 w 278"/>
                <a:gd name="T65" fmla="*/ 88 h 133"/>
                <a:gd name="T66" fmla="*/ 39 w 278"/>
                <a:gd name="T67" fmla="*/ 84 h 133"/>
                <a:gd name="T68" fmla="*/ 23 w 278"/>
                <a:gd name="T69" fmla="*/ 23 h 133"/>
                <a:gd name="T70" fmla="*/ 13 w 278"/>
                <a:gd name="T71" fmla="*/ 0 h 133"/>
                <a:gd name="T72" fmla="*/ 10 w 278"/>
                <a:gd name="T73" fmla="*/ 2 h 133"/>
                <a:gd name="T74" fmla="*/ 8 w 278"/>
                <a:gd name="T75" fmla="*/ 1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8" h="133">
                  <a:moveTo>
                    <a:pt x="8" y="16"/>
                  </a:moveTo>
                  <a:lnTo>
                    <a:pt x="8" y="16"/>
                  </a:lnTo>
                  <a:lnTo>
                    <a:pt x="0" y="90"/>
                  </a:lnTo>
                  <a:lnTo>
                    <a:pt x="0" y="115"/>
                  </a:lnTo>
                  <a:lnTo>
                    <a:pt x="0" y="123"/>
                  </a:lnTo>
                  <a:lnTo>
                    <a:pt x="2" y="125"/>
                  </a:lnTo>
                  <a:lnTo>
                    <a:pt x="2" y="125"/>
                  </a:lnTo>
                  <a:lnTo>
                    <a:pt x="25" y="119"/>
                  </a:lnTo>
                  <a:lnTo>
                    <a:pt x="45" y="117"/>
                  </a:lnTo>
                  <a:lnTo>
                    <a:pt x="64" y="117"/>
                  </a:lnTo>
                  <a:lnTo>
                    <a:pt x="64" y="117"/>
                  </a:lnTo>
                  <a:lnTo>
                    <a:pt x="132" y="121"/>
                  </a:lnTo>
                  <a:lnTo>
                    <a:pt x="188" y="125"/>
                  </a:lnTo>
                  <a:lnTo>
                    <a:pt x="188" y="125"/>
                  </a:lnTo>
                  <a:lnTo>
                    <a:pt x="204" y="125"/>
                  </a:lnTo>
                  <a:lnTo>
                    <a:pt x="214" y="123"/>
                  </a:lnTo>
                  <a:lnTo>
                    <a:pt x="227" y="125"/>
                  </a:lnTo>
                  <a:lnTo>
                    <a:pt x="227" y="125"/>
                  </a:lnTo>
                  <a:lnTo>
                    <a:pt x="241" y="129"/>
                  </a:lnTo>
                  <a:lnTo>
                    <a:pt x="253" y="131"/>
                  </a:lnTo>
                  <a:lnTo>
                    <a:pt x="258" y="133"/>
                  </a:lnTo>
                  <a:lnTo>
                    <a:pt x="262" y="131"/>
                  </a:lnTo>
                  <a:lnTo>
                    <a:pt x="264" y="129"/>
                  </a:lnTo>
                  <a:lnTo>
                    <a:pt x="266" y="125"/>
                  </a:lnTo>
                  <a:lnTo>
                    <a:pt x="266" y="125"/>
                  </a:lnTo>
                  <a:lnTo>
                    <a:pt x="276" y="70"/>
                  </a:lnTo>
                  <a:lnTo>
                    <a:pt x="278" y="53"/>
                  </a:lnTo>
                  <a:lnTo>
                    <a:pt x="278" y="37"/>
                  </a:lnTo>
                  <a:lnTo>
                    <a:pt x="278" y="27"/>
                  </a:lnTo>
                  <a:lnTo>
                    <a:pt x="276" y="25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0" y="23"/>
                  </a:lnTo>
                  <a:lnTo>
                    <a:pt x="266" y="27"/>
                  </a:lnTo>
                  <a:lnTo>
                    <a:pt x="262" y="37"/>
                  </a:lnTo>
                  <a:lnTo>
                    <a:pt x="258" y="49"/>
                  </a:lnTo>
                  <a:lnTo>
                    <a:pt x="255" y="57"/>
                  </a:lnTo>
                  <a:lnTo>
                    <a:pt x="251" y="62"/>
                  </a:lnTo>
                  <a:lnTo>
                    <a:pt x="251" y="62"/>
                  </a:lnTo>
                  <a:lnTo>
                    <a:pt x="243" y="74"/>
                  </a:lnTo>
                  <a:lnTo>
                    <a:pt x="237" y="84"/>
                  </a:lnTo>
                  <a:lnTo>
                    <a:pt x="231" y="92"/>
                  </a:lnTo>
                  <a:lnTo>
                    <a:pt x="229" y="94"/>
                  </a:lnTo>
                  <a:lnTo>
                    <a:pt x="227" y="94"/>
                  </a:lnTo>
                  <a:lnTo>
                    <a:pt x="227" y="94"/>
                  </a:lnTo>
                  <a:lnTo>
                    <a:pt x="216" y="94"/>
                  </a:lnTo>
                  <a:lnTo>
                    <a:pt x="196" y="96"/>
                  </a:lnTo>
                  <a:lnTo>
                    <a:pt x="165" y="101"/>
                  </a:lnTo>
                  <a:lnTo>
                    <a:pt x="165" y="101"/>
                  </a:lnTo>
                  <a:lnTo>
                    <a:pt x="161" y="101"/>
                  </a:lnTo>
                  <a:lnTo>
                    <a:pt x="155" y="101"/>
                  </a:lnTo>
                  <a:lnTo>
                    <a:pt x="150" y="101"/>
                  </a:lnTo>
                  <a:lnTo>
                    <a:pt x="142" y="101"/>
                  </a:lnTo>
                  <a:lnTo>
                    <a:pt x="142" y="101"/>
                  </a:lnTo>
                  <a:lnTo>
                    <a:pt x="138" y="101"/>
                  </a:lnTo>
                  <a:lnTo>
                    <a:pt x="136" y="101"/>
                  </a:lnTo>
                  <a:lnTo>
                    <a:pt x="130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76" y="103"/>
                  </a:lnTo>
                  <a:lnTo>
                    <a:pt x="64" y="101"/>
                  </a:lnTo>
                  <a:lnTo>
                    <a:pt x="64" y="101"/>
                  </a:lnTo>
                  <a:lnTo>
                    <a:pt x="56" y="99"/>
                  </a:lnTo>
                  <a:lnTo>
                    <a:pt x="48" y="98"/>
                  </a:lnTo>
                  <a:lnTo>
                    <a:pt x="43" y="92"/>
                  </a:lnTo>
                  <a:lnTo>
                    <a:pt x="39" y="88"/>
                  </a:lnTo>
                  <a:lnTo>
                    <a:pt x="39" y="84"/>
                  </a:lnTo>
                  <a:lnTo>
                    <a:pt x="39" y="84"/>
                  </a:lnTo>
                  <a:lnTo>
                    <a:pt x="33" y="59"/>
                  </a:lnTo>
                  <a:lnTo>
                    <a:pt x="23" y="23"/>
                  </a:lnTo>
                  <a:lnTo>
                    <a:pt x="19" y="1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2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17">
              <a:extLst>
                <a:ext uri="{FF2B5EF4-FFF2-40B4-BE49-F238E27FC236}">
                  <a16:creationId xmlns:a16="http://schemas.microsoft.com/office/drawing/2014/main" id="{0DB184D6-152C-48A0-8DE7-D3F178D4D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0950" y="1744663"/>
              <a:ext cx="728663" cy="644525"/>
            </a:xfrm>
            <a:custGeom>
              <a:avLst/>
              <a:gdLst>
                <a:gd name="T0" fmla="*/ 319 w 459"/>
                <a:gd name="T1" fmla="*/ 0 h 406"/>
                <a:gd name="T2" fmla="*/ 319 w 459"/>
                <a:gd name="T3" fmla="*/ 0 h 406"/>
                <a:gd name="T4" fmla="*/ 233 w 459"/>
                <a:gd name="T5" fmla="*/ 61 h 406"/>
                <a:gd name="T6" fmla="*/ 177 w 459"/>
                <a:gd name="T7" fmla="*/ 102 h 406"/>
                <a:gd name="T8" fmla="*/ 163 w 459"/>
                <a:gd name="T9" fmla="*/ 114 h 406"/>
                <a:gd name="T10" fmla="*/ 161 w 459"/>
                <a:gd name="T11" fmla="*/ 117 h 406"/>
                <a:gd name="T12" fmla="*/ 163 w 459"/>
                <a:gd name="T13" fmla="*/ 117 h 406"/>
                <a:gd name="T14" fmla="*/ 163 w 459"/>
                <a:gd name="T15" fmla="*/ 117 h 406"/>
                <a:gd name="T16" fmla="*/ 175 w 459"/>
                <a:gd name="T17" fmla="*/ 114 h 406"/>
                <a:gd name="T18" fmla="*/ 192 w 459"/>
                <a:gd name="T19" fmla="*/ 104 h 406"/>
                <a:gd name="T20" fmla="*/ 237 w 459"/>
                <a:gd name="T21" fmla="*/ 80 h 406"/>
                <a:gd name="T22" fmla="*/ 274 w 459"/>
                <a:gd name="T23" fmla="*/ 59 h 406"/>
                <a:gd name="T24" fmla="*/ 285 w 459"/>
                <a:gd name="T25" fmla="*/ 51 h 406"/>
                <a:gd name="T26" fmla="*/ 287 w 459"/>
                <a:gd name="T27" fmla="*/ 47 h 406"/>
                <a:gd name="T28" fmla="*/ 287 w 459"/>
                <a:gd name="T29" fmla="*/ 47 h 406"/>
                <a:gd name="T30" fmla="*/ 282 w 459"/>
                <a:gd name="T31" fmla="*/ 51 h 406"/>
                <a:gd name="T32" fmla="*/ 266 w 459"/>
                <a:gd name="T33" fmla="*/ 61 h 406"/>
                <a:gd name="T34" fmla="*/ 227 w 459"/>
                <a:gd name="T35" fmla="*/ 94 h 406"/>
                <a:gd name="T36" fmla="*/ 171 w 459"/>
                <a:gd name="T37" fmla="*/ 141 h 406"/>
                <a:gd name="T38" fmla="*/ 272 w 459"/>
                <a:gd name="T39" fmla="*/ 86 h 406"/>
                <a:gd name="T40" fmla="*/ 194 w 459"/>
                <a:gd name="T41" fmla="*/ 164 h 406"/>
                <a:gd name="T42" fmla="*/ 272 w 459"/>
                <a:gd name="T43" fmla="*/ 117 h 406"/>
                <a:gd name="T44" fmla="*/ 272 w 459"/>
                <a:gd name="T45" fmla="*/ 117 h 406"/>
                <a:gd name="T46" fmla="*/ 0 w 459"/>
                <a:gd name="T47" fmla="*/ 406 h 406"/>
                <a:gd name="T48" fmla="*/ 0 w 459"/>
                <a:gd name="T49" fmla="*/ 406 h 406"/>
                <a:gd name="T50" fmla="*/ 157 w 459"/>
                <a:gd name="T51" fmla="*/ 266 h 406"/>
                <a:gd name="T52" fmla="*/ 258 w 459"/>
                <a:gd name="T53" fmla="*/ 178 h 406"/>
                <a:gd name="T54" fmla="*/ 291 w 459"/>
                <a:gd name="T55" fmla="*/ 151 h 406"/>
                <a:gd name="T56" fmla="*/ 303 w 459"/>
                <a:gd name="T57" fmla="*/ 141 h 406"/>
                <a:gd name="T58" fmla="*/ 303 w 459"/>
                <a:gd name="T59" fmla="*/ 141 h 406"/>
                <a:gd name="T60" fmla="*/ 299 w 459"/>
                <a:gd name="T61" fmla="*/ 149 h 406"/>
                <a:gd name="T62" fmla="*/ 285 w 459"/>
                <a:gd name="T63" fmla="*/ 162 h 406"/>
                <a:gd name="T64" fmla="*/ 247 w 459"/>
                <a:gd name="T65" fmla="*/ 205 h 406"/>
                <a:gd name="T66" fmla="*/ 210 w 459"/>
                <a:gd name="T67" fmla="*/ 248 h 406"/>
                <a:gd name="T68" fmla="*/ 194 w 459"/>
                <a:gd name="T69" fmla="*/ 266 h 406"/>
                <a:gd name="T70" fmla="*/ 194 w 459"/>
                <a:gd name="T71" fmla="*/ 266 h 406"/>
                <a:gd name="T72" fmla="*/ 258 w 459"/>
                <a:gd name="T73" fmla="*/ 219 h 406"/>
                <a:gd name="T74" fmla="*/ 301 w 459"/>
                <a:gd name="T75" fmla="*/ 188 h 406"/>
                <a:gd name="T76" fmla="*/ 315 w 459"/>
                <a:gd name="T77" fmla="*/ 178 h 406"/>
                <a:gd name="T78" fmla="*/ 319 w 459"/>
                <a:gd name="T79" fmla="*/ 172 h 406"/>
                <a:gd name="T80" fmla="*/ 319 w 459"/>
                <a:gd name="T81" fmla="*/ 172 h 406"/>
                <a:gd name="T82" fmla="*/ 315 w 459"/>
                <a:gd name="T83" fmla="*/ 174 h 406"/>
                <a:gd name="T84" fmla="*/ 307 w 459"/>
                <a:gd name="T85" fmla="*/ 186 h 406"/>
                <a:gd name="T86" fmla="*/ 284 w 459"/>
                <a:gd name="T87" fmla="*/ 217 h 406"/>
                <a:gd name="T88" fmla="*/ 256 w 459"/>
                <a:gd name="T89" fmla="*/ 258 h 406"/>
                <a:gd name="T90" fmla="*/ 256 w 459"/>
                <a:gd name="T91" fmla="*/ 258 h 406"/>
                <a:gd name="T92" fmla="*/ 297 w 459"/>
                <a:gd name="T93" fmla="*/ 219 h 406"/>
                <a:gd name="T94" fmla="*/ 334 w 459"/>
                <a:gd name="T95" fmla="*/ 188 h 406"/>
                <a:gd name="T96" fmla="*/ 233 w 459"/>
                <a:gd name="T97" fmla="*/ 336 h 406"/>
                <a:gd name="T98" fmla="*/ 350 w 459"/>
                <a:gd name="T99" fmla="*/ 195 h 406"/>
                <a:gd name="T100" fmla="*/ 303 w 459"/>
                <a:gd name="T101" fmla="*/ 305 h 406"/>
                <a:gd name="T102" fmla="*/ 459 w 459"/>
                <a:gd name="T103" fmla="*/ 149 h 406"/>
                <a:gd name="T104" fmla="*/ 319 w 459"/>
                <a:gd name="T105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9" h="406">
                  <a:moveTo>
                    <a:pt x="319" y="0"/>
                  </a:moveTo>
                  <a:lnTo>
                    <a:pt x="319" y="0"/>
                  </a:lnTo>
                  <a:lnTo>
                    <a:pt x="233" y="61"/>
                  </a:lnTo>
                  <a:lnTo>
                    <a:pt x="177" y="102"/>
                  </a:lnTo>
                  <a:lnTo>
                    <a:pt x="163" y="114"/>
                  </a:lnTo>
                  <a:lnTo>
                    <a:pt x="161" y="117"/>
                  </a:lnTo>
                  <a:lnTo>
                    <a:pt x="163" y="117"/>
                  </a:lnTo>
                  <a:lnTo>
                    <a:pt x="163" y="117"/>
                  </a:lnTo>
                  <a:lnTo>
                    <a:pt x="175" y="114"/>
                  </a:lnTo>
                  <a:lnTo>
                    <a:pt x="192" y="104"/>
                  </a:lnTo>
                  <a:lnTo>
                    <a:pt x="237" y="80"/>
                  </a:lnTo>
                  <a:lnTo>
                    <a:pt x="274" y="59"/>
                  </a:lnTo>
                  <a:lnTo>
                    <a:pt x="285" y="51"/>
                  </a:lnTo>
                  <a:lnTo>
                    <a:pt x="287" y="47"/>
                  </a:lnTo>
                  <a:lnTo>
                    <a:pt x="287" y="47"/>
                  </a:lnTo>
                  <a:lnTo>
                    <a:pt x="282" y="51"/>
                  </a:lnTo>
                  <a:lnTo>
                    <a:pt x="266" y="61"/>
                  </a:lnTo>
                  <a:lnTo>
                    <a:pt x="227" y="94"/>
                  </a:lnTo>
                  <a:lnTo>
                    <a:pt x="171" y="141"/>
                  </a:lnTo>
                  <a:lnTo>
                    <a:pt x="272" y="86"/>
                  </a:lnTo>
                  <a:lnTo>
                    <a:pt x="194" y="164"/>
                  </a:lnTo>
                  <a:lnTo>
                    <a:pt x="272" y="117"/>
                  </a:lnTo>
                  <a:lnTo>
                    <a:pt x="272" y="117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157" y="266"/>
                  </a:lnTo>
                  <a:lnTo>
                    <a:pt x="258" y="178"/>
                  </a:lnTo>
                  <a:lnTo>
                    <a:pt x="291" y="151"/>
                  </a:lnTo>
                  <a:lnTo>
                    <a:pt x="303" y="141"/>
                  </a:lnTo>
                  <a:lnTo>
                    <a:pt x="303" y="141"/>
                  </a:lnTo>
                  <a:lnTo>
                    <a:pt x="299" y="149"/>
                  </a:lnTo>
                  <a:lnTo>
                    <a:pt x="285" y="162"/>
                  </a:lnTo>
                  <a:lnTo>
                    <a:pt x="247" y="205"/>
                  </a:lnTo>
                  <a:lnTo>
                    <a:pt x="210" y="248"/>
                  </a:lnTo>
                  <a:lnTo>
                    <a:pt x="194" y="266"/>
                  </a:lnTo>
                  <a:lnTo>
                    <a:pt x="194" y="266"/>
                  </a:lnTo>
                  <a:lnTo>
                    <a:pt x="258" y="219"/>
                  </a:lnTo>
                  <a:lnTo>
                    <a:pt x="301" y="188"/>
                  </a:lnTo>
                  <a:lnTo>
                    <a:pt x="315" y="178"/>
                  </a:lnTo>
                  <a:lnTo>
                    <a:pt x="319" y="172"/>
                  </a:lnTo>
                  <a:lnTo>
                    <a:pt x="319" y="172"/>
                  </a:lnTo>
                  <a:lnTo>
                    <a:pt x="315" y="174"/>
                  </a:lnTo>
                  <a:lnTo>
                    <a:pt x="307" y="186"/>
                  </a:lnTo>
                  <a:lnTo>
                    <a:pt x="284" y="217"/>
                  </a:lnTo>
                  <a:lnTo>
                    <a:pt x="256" y="258"/>
                  </a:lnTo>
                  <a:lnTo>
                    <a:pt x="256" y="258"/>
                  </a:lnTo>
                  <a:lnTo>
                    <a:pt x="297" y="219"/>
                  </a:lnTo>
                  <a:lnTo>
                    <a:pt x="334" y="188"/>
                  </a:lnTo>
                  <a:lnTo>
                    <a:pt x="233" y="336"/>
                  </a:lnTo>
                  <a:lnTo>
                    <a:pt x="350" y="195"/>
                  </a:lnTo>
                  <a:lnTo>
                    <a:pt x="303" y="305"/>
                  </a:lnTo>
                  <a:lnTo>
                    <a:pt x="459" y="149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18">
              <a:extLst>
                <a:ext uri="{FF2B5EF4-FFF2-40B4-BE49-F238E27FC236}">
                  <a16:creationId xmlns:a16="http://schemas.microsoft.com/office/drawing/2014/main" id="{19FCA04A-E8C1-46E1-8927-C09A32EF2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0950" y="1744663"/>
              <a:ext cx="728663" cy="644525"/>
            </a:xfrm>
            <a:custGeom>
              <a:avLst/>
              <a:gdLst>
                <a:gd name="T0" fmla="*/ 319 w 459"/>
                <a:gd name="T1" fmla="*/ 0 h 406"/>
                <a:gd name="T2" fmla="*/ 319 w 459"/>
                <a:gd name="T3" fmla="*/ 0 h 406"/>
                <a:gd name="T4" fmla="*/ 233 w 459"/>
                <a:gd name="T5" fmla="*/ 61 h 406"/>
                <a:gd name="T6" fmla="*/ 177 w 459"/>
                <a:gd name="T7" fmla="*/ 102 h 406"/>
                <a:gd name="T8" fmla="*/ 163 w 459"/>
                <a:gd name="T9" fmla="*/ 114 h 406"/>
                <a:gd name="T10" fmla="*/ 161 w 459"/>
                <a:gd name="T11" fmla="*/ 117 h 406"/>
                <a:gd name="T12" fmla="*/ 163 w 459"/>
                <a:gd name="T13" fmla="*/ 117 h 406"/>
                <a:gd name="T14" fmla="*/ 163 w 459"/>
                <a:gd name="T15" fmla="*/ 117 h 406"/>
                <a:gd name="T16" fmla="*/ 175 w 459"/>
                <a:gd name="T17" fmla="*/ 114 h 406"/>
                <a:gd name="T18" fmla="*/ 192 w 459"/>
                <a:gd name="T19" fmla="*/ 104 h 406"/>
                <a:gd name="T20" fmla="*/ 237 w 459"/>
                <a:gd name="T21" fmla="*/ 80 h 406"/>
                <a:gd name="T22" fmla="*/ 274 w 459"/>
                <a:gd name="T23" fmla="*/ 59 h 406"/>
                <a:gd name="T24" fmla="*/ 285 w 459"/>
                <a:gd name="T25" fmla="*/ 51 h 406"/>
                <a:gd name="T26" fmla="*/ 287 w 459"/>
                <a:gd name="T27" fmla="*/ 47 h 406"/>
                <a:gd name="T28" fmla="*/ 287 w 459"/>
                <a:gd name="T29" fmla="*/ 47 h 406"/>
                <a:gd name="T30" fmla="*/ 282 w 459"/>
                <a:gd name="T31" fmla="*/ 51 h 406"/>
                <a:gd name="T32" fmla="*/ 266 w 459"/>
                <a:gd name="T33" fmla="*/ 61 h 406"/>
                <a:gd name="T34" fmla="*/ 227 w 459"/>
                <a:gd name="T35" fmla="*/ 94 h 406"/>
                <a:gd name="T36" fmla="*/ 171 w 459"/>
                <a:gd name="T37" fmla="*/ 141 h 406"/>
                <a:gd name="T38" fmla="*/ 272 w 459"/>
                <a:gd name="T39" fmla="*/ 86 h 406"/>
                <a:gd name="T40" fmla="*/ 194 w 459"/>
                <a:gd name="T41" fmla="*/ 164 h 406"/>
                <a:gd name="T42" fmla="*/ 272 w 459"/>
                <a:gd name="T43" fmla="*/ 117 h 406"/>
                <a:gd name="T44" fmla="*/ 272 w 459"/>
                <a:gd name="T45" fmla="*/ 117 h 406"/>
                <a:gd name="T46" fmla="*/ 0 w 459"/>
                <a:gd name="T47" fmla="*/ 406 h 406"/>
                <a:gd name="T48" fmla="*/ 0 w 459"/>
                <a:gd name="T49" fmla="*/ 406 h 406"/>
                <a:gd name="T50" fmla="*/ 157 w 459"/>
                <a:gd name="T51" fmla="*/ 266 h 406"/>
                <a:gd name="T52" fmla="*/ 258 w 459"/>
                <a:gd name="T53" fmla="*/ 178 h 406"/>
                <a:gd name="T54" fmla="*/ 291 w 459"/>
                <a:gd name="T55" fmla="*/ 151 h 406"/>
                <a:gd name="T56" fmla="*/ 303 w 459"/>
                <a:gd name="T57" fmla="*/ 141 h 406"/>
                <a:gd name="T58" fmla="*/ 303 w 459"/>
                <a:gd name="T59" fmla="*/ 141 h 406"/>
                <a:gd name="T60" fmla="*/ 299 w 459"/>
                <a:gd name="T61" fmla="*/ 149 h 406"/>
                <a:gd name="T62" fmla="*/ 285 w 459"/>
                <a:gd name="T63" fmla="*/ 162 h 406"/>
                <a:gd name="T64" fmla="*/ 247 w 459"/>
                <a:gd name="T65" fmla="*/ 205 h 406"/>
                <a:gd name="T66" fmla="*/ 210 w 459"/>
                <a:gd name="T67" fmla="*/ 248 h 406"/>
                <a:gd name="T68" fmla="*/ 194 w 459"/>
                <a:gd name="T69" fmla="*/ 266 h 406"/>
                <a:gd name="T70" fmla="*/ 194 w 459"/>
                <a:gd name="T71" fmla="*/ 266 h 406"/>
                <a:gd name="T72" fmla="*/ 258 w 459"/>
                <a:gd name="T73" fmla="*/ 219 h 406"/>
                <a:gd name="T74" fmla="*/ 301 w 459"/>
                <a:gd name="T75" fmla="*/ 188 h 406"/>
                <a:gd name="T76" fmla="*/ 315 w 459"/>
                <a:gd name="T77" fmla="*/ 178 h 406"/>
                <a:gd name="T78" fmla="*/ 319 w 459"/>
                <a:gd name="T79" fmla="*/ 172 h 406"/>
                <a:gd name="T80" fmla="*/ 319 w 459"/>
                <a:gd name="T81" fmla="*/ 172 h 406"/>
                <a:gd name="T82" fmla="*/ 315 w 459"/>
                <a:gd name="T83" fmla="*/ 174 h 406"/>
                <a:gd name="T84" fmla="*/ 307 w 459"/>
                <a:gd name="T85" fmla="*/ 186 h 406"/>
                <a:gd name="T86" fmla="*/ 284 w 459"/>
                <a:gd name="T87" fmla="*/ 217 h 406"/>
                <a:gd name="T88" fmla="*/ 256 w 459"/>
                <a:gd name="T89" fmla="*/ 258 h 406"/>
                <a:gd name="T90" fmla="*/ 256 w 459"/>
                <a:gd name="T91" fmla="*/ 258 h 406"/>
                <a:gd name="T92" fmla="*/ 297 w 459"/>
                <a:gd name="T93" fmla="*/ 219 h 406"/>
                <a:gd name="T94" fmla="*/ 334 w 459"/>
                <a:gd name="T95" fmla="*/ 188 h 406"/>
                <a:gd name="T96" fmla="*/ 233 w 459"/>
                <a:gd name="T97" fmla="*/ 336 h 406"/>
                <a:gd name="T98" fmla="*/ 350 w 459"/>
                <a:gd name="T99" fmla="*/ 195 h 406"/>
                <a:gd name="T100" fmla="*/ 303 w 459"/>
                <a:gd name="T101" fmla="*/ 305 h 406"/>
                <a:gd name="T102" fmla="*/ 459 w 459"/>
                <a:gd name="T103" fmla="*/ 149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9" h="406">
                  <a:moveTo>
                    <a:pt x="319" y="0"/>
                  </a:moveTo>
                  <a:lnTo>
                    <a:pt x="319" y="0"/>
                  </a:lnTo>
                  <a:lnTo>
                    <a:pt x="233" y="61"/>
                  </a:lnTo>
                  <a:lnTo>
                    <a:pt x="177" y="102"/>
                  </a:lnTo>
                  <a:lnTo>
                    <a:pt x="163" y="114"/>
                  </a:lnTo>
                  <a:lnTo>
                    <a:pt x="161" y="117"/>
                  </a:lnTo>
                  <a:lnTo>
                    <a:pt x="163" y="117"/>
                  </a:lnTo>
                  <a:lnTo>
                    <a:pt x="163" y="117"/>
                  </a:lnTo>
                  <a:lnTo>
                    <a:pt x="175" y="114"/>
                  </a:lnTo>
                  <a:lnTo>
                    <a:pt x="192" y="104"/>
                  </a:lnTo>
                  <a:lnTo>
                    <a:pt x="237" y="80"/>
                  </a:lnTo>
                  <a:lnTo>
                    <a:pt x="274" y="59"/>
                  </a:lnTo>
                  <a:lnTo>
                    <a:pt x="285" y="51"/>
                  </a:lnTo>
                  <a:lnTo>
                    <a:pt x="287" y="47"/>
                  </a:lnTo>
                  <a:lnTo>
                    <a:pt x="287" y="47"/>
                  </a:lnTo>
                  <a:lnTo>
                    <a:pt x="282" y="51"/>
                  </a:lnTo>
                  <a:lnTo>
                    <a:pt x="266" y="61"/>
                  </a:lnTo>
                  <a:lnTo>
                    <a:pt x="227" y="94"/>
                  </a:lnTo>
                  <a:lnTo>
                    <a:pt x="171" y="141"/>
                  </a:lnTo>
                  <a:lnTo>
                    <a:pt x="272" y="86"/>
                  </a:lnTo>
                  <a:lnTo>
                    <a:pt x="194" y="164"/>
                  </a:lnTo>
                  <a:lnTo>
                    <a:pt x="272" y="117"/>
                  </a:lnTo>
                  <a:lnTo>
                    <a:pt x="272" y="117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157" y="266"/>
                  </a:lnTo>
                  <a:lnTo>
                    <a:pt x="258" y="178"/>
                  </a:lnTo>
                  <a:lnTo>
                    <a:pt x="291" y="151"/>
                  </a:lnTo>
                  <a:lnTo>
                    <a:pt x="303" y="141"/>
                  </a:lnTo>
                  <a:lnTo>
                    <a:pt x="303" y="141"/>
                  </a:lnTo>
                  <a:lnTo>
                    <a:pt x="299" y="149"/>
                  </a:lnTo>
                  <a:lnTo>
                    <a:pt x="285" y="162"/>
                  </a:lnTo>
                  <a:lnTo>
                    <a:pt x="247" y="205"/>
                  </a:lnTo>
                  <a:lnTo>
                    <a:pt x="210" y="248"/>
                  </a:lnTo>
                  <a:lnTo>
                    <a:pt x="194" y="266"/>
                  </a:lnTo>
                  <a:lnTo>
                    <a:pt x="194" y="266"/>
                  </a:lnTo>
                  <a:lnTo>
                    <a:pt x="258" y="219"/>
                  </a:lnTo>
                  <a:lnTo>
                    <a:pt x="301" y="188"/>
                  </a:lnTo>
                  <a:lnTo>
                    <a:pt x="315" y="178"/>
                  </a:lnTo>
                  <a:lnTo>
                    <a:pt x="319" y="172"/>
                  </a:lnTo>
                  <a:lnTo>
                    <a:pt x="319" y="172"/>
                  </a:lnTo>
                  <a:lnTo>
                    <a:pt x="315" y="174"/>
                  </a:lnTo>
                  <a:lnTo>
                    <a:pt x="307" y="186"/>
                  </a:lnTo>
                  <a:lnTo>
                    <a:pt x="284" y="217"/>
                  </a:lnTo>
                  <a:lnTo>
                    <a:pt x="256" y="258"/>
                  </a:lnTo>
                  <a:lnTo>
                    <a:pt x="256" y="258"/>
                  </a:lnTo>
                  <a:lnTo>
                    <a:pt x="297" y="219"/>
                  </a:lnTo>
                  <a:lnTo>
                    <a:pt x="334" y="188"/>
                  </a:lnTo>
                  <a:lnTo>
                    <a:pt x="233" y="336"/>
                  </a:lnTo>
                  <a:lnTo>
                    <a:pt x="350" y="195"/>
                  </a:lnTo>
                  <a:lnTo>
                    <a:pt x="303" y="305"/>
                  </a:lnTo>
                  <a:lnTo>
                    <a:pt x="459" y="149"/>
                  </a:lnTo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19">
              <a:extLst>
                <a:ext uri="{FF2B5EF4-FFF2-40B4-BE49-F238E27FC236}">
                  <a16:creationId xmlns:a16="http://schemas.microsoft.com/office/drawing/2014/main" id="{FA0085D9-03AE-4D17-A172-F445887788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1819275"/>
              <a:ext cx="569913" cy="458788"/>
            </a:xfrm>
            <a:custGeom>
              <a:avLst/>
              <a:gdLst>
                <a:gd name="T0" fmla="*/ 0 w 359"/>
                <a:gd name="T1" fmla="*/ 145 h 289"/>
                <a:gd name="T2" fmla="*/ 0 w 359"/>
                <a:gd name="T3" fmla="*/ 145 h 289"/>
                <a:gd name="T4" fmla="*/ 87 w 359"/>
                <a:gd name="T5" fmla="*/ 211 h 289"/>
                <a:gd name="T6" fmla="*/ 147 w 359"/>
                <a:gd name="T7" fmla="*/ 256 h 289"/>
                <a:gd name="T8" fmla="*/ 173 w 359"/>
                <a:gd name="T9" fmla="*/ 273 h 289"/>
                <a:gd name="T10" fmla="*/ 173 w 359"/>
                <a:gd name="T11" fmla="*/ 273 h 289"/>
                <a:gd name="T12" fmla="*/ 149 w 359"/>
                <a:gd name="T13" fmla="*/ 240 h 289"/>
                <a:gd name="T14" fmla="*/ 126 w 359"/>
                <a:gd name="T15" fmla="*/ 211 h 289"/>
                <a:gd name="T16" fmla="*/ 235 w 359"/>
                <a:gd name="T17" fmla="*/ 289 h 289"/>
                <a:gd name="T18" fmla="*/ 103 w 359"/>
                <a:gd name="T19" fmla="*/ 148 h 289"/>
                <a:gd name="T20" fmla="*/ 274 w 359"/>
                <a:gd name="T21" fmla="*/ 234 h 289"/>
                <a:gd name="T22" fmla="*/ 142 w 359"/>
                <a:gd name="T23" fmla="*/ 109 h 289"/>
                <a:gd name="T24" fmla="*/ 142 w 359"/>
                <a:gd name="T25" fmla="*/ 109 h 289"/>
                <a:gd name="T26" fmla="*/ 251 w 359"/>
                <a:gd name="T27" fmla="*/ 158 h 289"/>
                <a:gd name="T28" fmla="*/ 326 w 359"/>
                <a:gd name="T29" fmla="*/ 189 h 289"/>
                <a:gd name="T30" fmla="*/ 359 w 359"/>
                <a:gd name="T31" fmla="*/ 203 h 289"/>
                <a:gd name="T32" fmla="*/ 359 w 359"/>
                <a:gd name="T33" fmla="*/ 203 h 289"/>
                <a:gd name="T34" fmla="*/ 330 w 359"/>
                <a:gd name="T35" fmla="*/ 182 h 289"/>
                <a:gd name="T36" fmla="*/ 266 w 359"/>
                <a:gd name="T37" fmla="*/ 139 h 289"/>
                <a:gd name="T38" fmla="*/ 204 w 359"/>
                <a:gd name="T39" fmla="*/ 96 h 289"/>
                <a:gd name="T40" fmla="*/ 182 w 359"/>
                <a:gd name="T41" fmla="*/ 82 h 289"/>
                <a:gd name="T42" fmla="*/ 173 w 359"/>
                <a:gd name="T43" fmla="*/ 78 h 289"/>
                <a:gd name="T44" fmla="*/ 173 w 359"/>
                <a:gd name="T45" fmla="*/ 78 h 289"/>
                <a:gd name="T46" fmla="*/ 200 w 359"/>
                <a:gd name="T47" fmla="*/ 86 h 289"/>
                <a:gd name="T48" fmla="*/ 266 w 359"/>
                <a:gd name="T49" fmla="*/ 104 h 289"/>
                <a:gd name="T50" fmla="*/ 328 w 359"/>
                <a:gd name="T51" fmla="*/ 119 h 289"/>
                <a:gd name="T52" fmla="*/ 352 w 359"/>
                <a:gd name="T53" fmla="*/ 125 h 289"/>
                <a:gd name="T54" fmla="*/ 352 w 359"/>
                <a:gd name="T55" fmla="*/ 125 h 289"/>
                <a:gd name="T56" fmla="*/ 221 w 359"/>
                <a:gd name="T57" fmla="*/ 61 h 289"/>
                <a:gd name="T58" fmla="*/ 103 w 359"/>
                <a:gd name="T59" fmla="*/ 0 h 289"/>
                <a:gd name="T60" fmla="*/ 0 w 359"/>
                <a:gd name="T61" fmla="*/ 14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9" h="289">
                  <a:moveTo>
                    <a:pt x="0" y="145"/>
                  </a:moveTo>
                  <a:lnTo>
                    <a:pt x="0" y="145"/>
                  </a:lnTo>
                  <a:lnTo>
                    <a:pt x="87" y="211"/>
                  </a:lnTo>
                  <a:lnTo>
                    <a:pt x="147" y="256"/>
                  </a:lnTo>
                  <a:lnTo>
                    <a:pt x="173" y="273"/>
                  </a:lnTo>
                  <a:lnTo>
                    <a:pt x="173" y="273"/>
                  </a:lnTo>
                  <a:lnTo>
                    <a:pt x="149" y="240"/>
                  </a:lnTo>
                  <a:lnTo>
                    <a:pt x="126" y="211"/>
                  </a:lnTo>
                  <a:lnTo>
                    <a:pt x="235" y="289"/>
                  </a:lnTo>
                  <a:lnTo>
                    <a:pt x="103" y="148"/>
                  </a:lnTo>
                  <a:lnTo>
                    <a:pt x="274" y="234"/>
                  </a:lnTo>
                  <a:lnTo>
                    <a:pt x="142" y="109"/>
                  </a:lnTo>
                  <a:lnTo>
                    <a:pt x="142" y="109"/>
                  </a:lnTo>
                  <a:lnTo>
                    <a:pt x="251" y="158"/>
                  </a:lnTo>
                  <a:lnTo>
                    <a:pt x="326" y="189"/>
                  </a:lnTo>
                  <a:lnTo>
                    <a:pt x="359" y="203"/>
                  </a:lnTo>
                  <a:lnTo>
                    <a:pt x="359" y="203"/>
                  </a:lnTo>
                  <a:lnTo>
                    <a:pt x="330" y="182"/>
                  </a:lnTo>
                  <a:lnTo>
                    <a:pt x="266" y="139"/>
                  </a:lnTo>
                  <a:lnTo>
                    <a:pt x="204" y="96"/>
                  </a:lnTo>
                  <a:lnTo>
                    <a:pt x="182" y="82"/>
                  </a:lnTo>
                  <a:lnTo>
                    <a:pt x="173" y="78"/>
                  </a:lnTo>
                  <a:lnTo>
                    <a:pt x="173" y="78"/>
                  </a:lnTo>
                  <a:lnTo>
                    <a:pt x="200" y="86"/>
                  </a:lnTo>
                  <a:lnTo>
                    <a:pt x="266" y="104"/>
                  </a:lnTo>
                  <a:lnTo>
                    <a:pt x="328" y="119"/>
                  </a:lnTo>
                  <a:lnTo>
                    <a:pt x="352" y="125"/>
                  </a:lnTo>
                  <a:lnTo>
                    <a:pt x="352" y="125"/>
                  </a:lnTo>
                  <a:lnTo>
                    <a:pt x="221" y="61"/>
                  </a:lnTo>
                  <a:lnTo>
                    <a:pt x="103" y="0"/>
                  </a:lnTo>
                  <a:lnTo>
                    <a:pt x="0" y="145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20">
              <a:extLst>
                <a:ext uri="{FF2B5EF4-FFF2-40B4-BE49-F238E27FC236}">
                  <a16:creationId xmlns:a16="http://schemas.microsoft.com/office/drawing/2014/main" id="{6F61A7F5-1010-48F0-A5D0-1A4C4C9B2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1819275"/>
              <a:ext cx="569913" cy="458788"/>
            </a:xfrm>
            <a:custGeom>
              <a:avLst/>
              <a:gdLst>
                <a:gd name="T0" fmla="*/ 0 w 359"/>
                <a:gd name="T1" fmla="*/ 145 h 289"/>
                <a:gd name="T2" fmla="*/ 0 w 359"/>
                <a:gd name="T3" fmla="*/ 145 h 289"/>
                <a:gd name="T4" fmla="*/ 87 w 359"/>
                <a:gd name="T5" fmla="*/ 211 h 289"/>
                <a:gd name="T6" fmla="*/ 147 w 359"/>
                <a:gd name="T7" fmla="*/ 256 h 289"/>
                <a:gd name="T8" fmla="*/ 173 w 359"/>
                <a:gd name="T9" fmla="*/ 273 h 289"/>
                <a:gd name="T10" fmla="*/ 173 w 359"/>
                <a:gd name="T11" fmla="*/ 273 h 289"/>
                <a:gd name="T12" fmla="*/ 149 w 359"/>
                <a:gd name="T13" fmla="*/ 240 h 289"/>
                <a:gd name="T14" fmla="*/ 126 w 359"/>
                <a:gd name="T15" fmla="*/ 211 h 289"/>
                <a:gd name="T16" fmla="*/ 235 w 359"/>
                <a:gd name="T17" fmla="*/ 289 h 289"/>
                <a:gd name="T18" fmla="*/ 103 w 359"/>
                <a:gd name="T19" fmla="*/ 148 h 289"/>
                <a:gd name="T20" fmla="*/ 274 w 359"/>
                <a:gd name="T21" fmla="*/ 234 h 289"/>
                <a:gd name="T22" fmla="*/ 142 w 359"/>
                <a:gd name="T23" fmla="*/ 109 h 289"/>
                <a:gd name="T24" fmla="*/ 142 w 359"/>
                <a:gd name="T25" fmla="*/ 109 h 289"/>
                <a:gd name="T26" fmla="*/ 251 w 359"/>
                <a:gd name="T27" fmla="*/ 158 h 289"/>
                <a:gd name="T28" fmla="*/ 326 w 359"/>
                <a:gd name="T29" fmla="*/ 189 h 289"/>
                <a:gd name="T30" fmla="*/ 359 w 359"/>
                <a:gd name="T31" fmla="*/ 203 h 289"/>
                <a:gd name="T32" fmla="*/ 359 w 359"/>
                <a:gd name="T33" fmla="*/ 203 h 289"/>
                <a:gd name="T34" fmla="*/ 330 w 359"/>
                <a:gd name="T35" fmla="*/ 182 h 289"/>
                <a:gd name="T36" fmla="*/ 266 w 359"/>
                <a:gd name="T37" fmla="*/ 139 h 289"/>
                <a:gd name="T38" fmla="*/ 204 w 359"/>
                <a:gd name="T39" fmla="*/ 96 h 289"/>
                <a:gd name="T40" fmla="*/ 182 w 359"/>
                <a:gd name="T41" fmla="*/ 82 h 289"/>
                <a:gd name="T42" fmla="*/ 173 w 359"/>
                <a:gd name="T43" fmla="*/ 78 h 289"/>
                <a:gd name="T44" fmla="*/ 173 w 359"/>
                <a:gd name="T45" fmla="*/ 78 h 289"/>
                <a:gd name="T46" fmla="*/ 200 w 359"/>
                <a:gd name="T47" fmla="*/ 86 h 289"/>
                <a:gd name="T48" fmla="*/ 266 w 359"/>
                <a:gd name="T49" fmla="*/ 104 h 289"/>
                <a:gd name="T50" fmla="*/ 328 w 359"/>
                <a:gd name="T51" fmla="*/ 119 h 289"/>
                <a:gd name="T52" fmla="*/ 352 w 359"/>
                <a:gd name="T53" fmla="*/ 125 h 289"/>
                <a:gd name="T54" fmla="*/ 352 w 359"/>
                <a:gd name="T55" fmla="*/ 125 h 289"/>
                <a:gd name="T56" fmla="*/ 221 w 359"/>
                <a:gd name="T57" fmla="*/ 61 h 289"/>
                <a:gd name="T58" fmla="*/ 103 w 359"/>
                <a:gd name="T5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59" h="289">
                  <a:moveTo>
                    <a:pt x="0" y="145"/>
                  </a:moveTo>
                  <a:lnTo>
                    <a:pt x="0" y="145"/>
                  </a:lnTo>
                  <a:lnTo>
                    <a:pt x="87" y="211"/>
                  </a:lnTo>
                  <a:lnTo>
                    <a:pt x="147" y="256"/>
                  </a:lnTo>
                  <a:lnTo>
                    <a:pt x="173" y="273"/>
                  </a:lnTo>
                  <a:lnTo>
                    <a:pt x="173" y="273"/>
                  </a:lnTo>
                  <a:lnTo>
                    <a:pt x="149" y="240"/>
                  </a:lnTo>
                  <a:lnTo>
                    <a:pt x="126" y="211"/>
                  </a:lnTo>
                  <a:lnTo>
                    <a:pt x="235" y="289"/>
                  </a:lnTo>
                  <a:lnTo>
                    <a:pt x="103" y="148"/>
                  </a:lnTo>
                  <a:lnTo>
                    <a:pt x="274" y="234"/>
                  </a:lnTo>
                  <a:lnTo>
                    <a:pt x="142" y="109"/>
                  </a:lnTo>
                  <a:lnTo>
                    <a:pt x="142" y="109"/>
                  </a:lnTo>
                  <a:lnTo>
                    <a:pt x="251" y="158"/>
                  </a:lnTo>
                  <a:lnTo>
                    <a:pt x="326" y="189"/>
                  </a:lnTo>
                  <a:lnTo>
                    <a:pt x="359" y="203"/>
                  </a:lnTo>
                  <a:lnTo>
                    <a:pt x="359" y="203"/>
                  </a:lnTo>
                  <a:lnTo>
                    <a:pt x="330" y="182"/>
                  </a:lnTo>
                  <a:lnTo>
                    <a:pt x="266" y="139"/>
                  </a:lnTo>
                  <a:lnTo>
                    <a:pt x="204" y="96"/>
                  </a:lnTo>
                  <a:lnTo>
                    <a:pt x="182" y="82"/>
                  </a:lnTo>
                  <a:lnTo>
                    <a:pt x="173" y="78"/>
                  </a:lnTo>
                  <a:lnTo>
                    <a:pt x="173" y="78"/>
                  </a:lnTo>
                  <a:lnTo>
                    <a:pt x="200" y="86"/>
                  </a:lnTo>
                  <a:lnTo>
                    <a:pt x="266" y="104"/>
                  </a:lnTo>
                  <a:lnTo>
                    <a:pt x="328" y="119"/>
                  </a:lnTo>
                  <a:lnTo>
                    <a:pt x="352" y="125"/>
                  </a:lnTo>
                  <a:lnTo>
                    <a:pt x="352" y="125"/>
                  </a:lnTo>
                  <a:lnTo>
                    <a:pt x="221" y="61"/>
                  </a:lnTo>
                  <a:lnTo>
                    <a:pt x="103" y="0"/>
                  </a:lnTo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21">
              <a:extLst>
                <a:ext uri="{FF2B5EF4-FFF2-40B4-BE49-F238E27FC236}">
                  <a16:creationId xmlns:a16="http://schemas.microsoft.com/office/drawing/2014/main" id="{77A26871-0173-40F4-8419-28B0A74372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176213"/>
              <a:ext cx="1704975" cy="1792288"/>
            </a:xfrm>
            <a:custGeom>
              <a:avLst/>
              <a:gdLst>
                <a:gd name="T0" fmla="*/ 1031 w 1074"/>
                <a:gd name="T1" fmla="*/ 872 h 1129"/>
                <a:gd name="T2" fmla="*/ 889 w 1074"/>
                <a:gd name="T3" fmla="*/ 396 h 1129"/>
                <a:gd name="T4" fmla="*/ 910 w 1074"/>
                <a:gd name="T5" fmla="*/ 536 h 1129"/>
                <a:gd name="T6" fmla="*/ 832 w 1074"/>
                <a:gd name="T7" fmla="*/ 708 h 1129"/>
                <a:gd name="T8" fmla="*/ 926 w 1074"/>
                <a:gd name="T9" fmla="*/ 581 h 1129"/>
                <a:gd name="T10" fmla="*/ 840 w 1074"/>
                <a:gd name="T11" fmla="*/ 638 h 1129"/>
                <a:gd name="T12" fmla="*/ 970 w 1074"/>
                <a:gd name="T13" fmla="*/ 692 h 1129"/>
                <a:gd name="T14" fmla="*/ 934 w 1074"/>
                <a:gd name="T15" fmla="*/ 840 h 1129"/>
                <a:gd name="T16" fmla="*/ 934 w 1074"/>
                <a:gd name="T17" fmla="*/ 944 h 1129"/>
                <a:gd name="T18" fmla="*/ 994 w 1074"/>
                <a:gd name="T19" fmla="*/ 833 h 1129"/>
                <a:gd name="T20" fmla="*/ 941 w 1074"/>
                <a:gd name="T21" fmla="*/ 435 h 1129"/>
                <a:gd name="T22" fmla="*/ 891 w 1074"/>
                <a:gd name="T23" fmla="*/ 333 h 1129"/>
                <a:gd name="T24" fmla="*/ 196 w 1074"/>
                <a:gd name="T25" fmla="*/ 464 h 1129"/>
                <a:gd name="T26" fmla="*/ 119 w 1074"/>
                <a:gd name="T27" fmla="*/ 503 h 1129"/>
                <a:gd name="T28" fmla="*/ 216 w 1074"/>
                <a:gd name="T29" fmla="*/ 944 h 1129"/>
                <a:gd name="T30" fmla="*/ 210 w 1074"/>
                <a:gd name="T31" fmla="*/ 782 h 1129"/>
                <a:gd name="T32" fmla="*/ 187 w 1074"/>
                <a:gd name="T33" fmla="*/ 528 h 1129"/>
                <a:gd name="T34" fmla="*/ 233 w 1074"/>
                <a:gd name="T35" fmla="*/ 302 h 1129"/>
                <a:gd name="T36" fmla="*/ 552 w 1074"/>
                <a:gd name="T37" fmla="*/ 137 h 1129"/>
                <a:gd name="T38" fmla="*/ 346 w 1074"/>
                <a:gd name="T39" fmla="*/ 257 h 1129"/>
                <a:gd name="T40" fmla="*/ 537 w 1074"/>
                <a:gd name="T41" fmla="*/ 248 h 1129"/>
                <a:gd name="T42" fmla="*/ 576 w 1074"/>
                <a:gd name="T43" fmla="*/ 185 h 1129"/>
                <a:gd name="T44" fmla="*/ 755 w 1074"/>
                <a:gd name="T45" fmla="*/ 205 h 1129"/>
                <a:gd name="T46" fmla="*/ 755 w 1074"/>
                <a:gd name="T47" fmla="*/ 179 h 1129"/>
                <a:gd name="T48" fmla="*/ 702 w 1074"/>
                <a:gd name="T49" fmla="*/ 37 h 1129"/>
                <a:gd name="T50" fmla="*/ 360 w 1074"/>
                <a:gd name="T51" fmla="*/ 49 h 1129"/>
                <a:gd name="T52" fmla="*/ 550 w 1074"/>
                <a:gd name="T53" fmla="*/ 76 h 1129"/>
                <a:gd name="T54" fmla="*/ 801 w 1074"/>
                <a:gd name="T55" fmla="*/ 105 h 1129"/>
                <a:gd name="T56" fmla="*/ 856 w 1074"/>
                <a:gd name="T57" fmla="*/ 170 h 1129"/>
                <a:gd name="T58" fmla="*/ 996 w 1074"/>
                <a:gd name="T59" fmla="*/ 341 h 1129"/>
                <a:gd name="T60" fmla="*/ 941 w 1074"/>
                <a:gd name="T61" fmla="*/ 232 h 1129"/>
                <a:gd name="T62" fmla="*/ 420 w 1074"/>
                <a:gd name="T63" fmla="*/ 271 h 1129"/>
                <a:gd name="T64" fmla="*/ 712 w 1074"/>
                <a:gd name="T65" fmla="*/ 296 h 1129"/>
                <a:gd name="T66" fmla="*/ 793 w 1074"/>
                <a:gd name="T67" fmla="*/ 427 h 1129"/>
                <a:gd name="T68" fmla="*/ 873 w 1074"/>
                <a:gd name="T69" fmla="*/ 460 h 1129"/>
                <a:gd name="T70" fmla="*/ 284 w 1074"/>
                <a:gd name="T71" fmla="*/ 445 h 1129"/>
                <a:gd name="T72" fmla="*/ 545 w 1074"/>
                <a:gd name="T73" fmla="*/ 326 h 1129"/>
                <a:gd name="T74" fmla="*/ 496 w 1074"/>
                <a:gd name="T75" fmla="*/ 435 h 1129"/>
                <a:gd name="T76" fmla="*/ 554 w 1074"/>
                <a:gd name="T77" fmla="*/ 445 h 1129"/>
                <a:gd name="T78" fmla="*/ 591 w 1074"/>
                <a:gd name="T79" fmla="*/ 320 h 1129"/>
                <a:gd name="T80" fmla="*/ 642 w 1074"/>
                <a:gd name="T81" fmla="*/ 351 h 1129"/>
                <a:gd name="T82" fmla="*/ 708 w 1074"/>
                <a:gd name="T83" fmla="*/ 474 h 1129"/>
                <a:gd name="T84" fmla="*/ 558 w 1074"/>
                <a:gd name="T85" fmla="*/ 289 h 1129"/>
                <a:gd name="T86" fmla="*/ 459 w 1074"/>
                <a:gd name="T87" fmla="*/ 351 h 1129"/>
                <a:gd name="T88" fmla="*/ 443 w 1074"/>
                <a:gd name="T89" fmla="*/ 435 h 1129"/>
                <a:gd name="T90" fmla="*/ 325 w 1074"/>
                <a:gd name="T91" fmla="*/ 657 h 1129"/>
                <a:gd name="T92" fmla="*/ 171 w 1074"/>
                <a:gd name="T93" fmla="*/ 624 h 1129"/>
                <a:gd name="T94" fmla="*/ 224 w 1074"/>
                <a:gd name="T95" fmla="*/ 634 h 1129"/>
                <a:gd name="T96" fmla="*/ 243 w 1074"/>
                <a:gd name="T97" fmla="*/ 778 h 1129"/>
                <a:gd name="T98" fmla="*/ 825 w 1074"/>
                <a:gd name="T99" fmla="*/ 1063 h 1129"/>
                <a:gd name="T100" fmla="*/ 856 w 1074"/>
                <a:gd name="T101" fmla="*/ 1105 h 1129"/>
                <a:gd name="T102" fmla="*/ 356 w 1074"/>
                <a:gd name="T103" fmla="*/ 1072 h 1129"/>
                <a:gd name="T104" fmla="*/ 193 w 1074"/>
                <a:gd name="T105" fmla="*/ 166 h 1129"/>
                <a:gd name="T106" fmla="*/ 132 w 1074"/>
                <a:gd name="T107" fmla="*/ 310 h 1129"/>
                <a:gd name="T108" fmla="*/ 230 w 1074"/>
                <a:gd name="T109" fmla="*/ 203 h 1129"/>
                <a:gd name="T110" fmla="*/ 31 w 1074"/>
                <a:gd name="T111" fmla="*/ 552 h 1129"/>
                <a:gd name="T112" fmla="*/ 78 w 1074"/>
                <a:gd name="T113" fmla="*/ 1008 h 1129"/>
                <a:gd name="T114" fmla="*/ 49 w 1074"/>
                <a:gd name="T115" fmla="*/ 698 h 1129"/>
                <a:gd name="T116" fmla="*/ 389 w 1074"/>
                <a:gd name="T117" fmla="*/ 552 h 1129"/>
                <a:gd name="T118" fmla="*/ 327 w 1074"/>
                <a:gd name="T119" fmla="*/ 581 h 1129"/>
                <a:gd name="T120" fmla="*/ 743 w 1074"/>
                <a:gd name="T121" fmla="*/ 677 h 1129"/>
                <a:gd name="T122" fmla="*/ 846 w 1074"/>
                <a:gd name="T123" fmla="*/ 513 h 1129"/>
                <a:gd name="T124" fmla="*/ 702 w 1074"/>
                <a:gd name="T125" fmla="*/ 579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4" h="1129">
                  <a:moveTo>
                    <a:pt x="1066" y="404"/>
                  </a:moveTo>
                  <a:lnTo>
                    <a:pt x="1066" y="404"/>
                  </a:lnTo>
                  <a:lnTo>
                    <a:pt x="1060" y="406"/>
                  </a:lnTo>
                  <a:lnTo>
                    <a:pt x="1048" y="410"/>
                  </a:lnTo>
                  <a:lnTo>
                    <a:pt x="1040" y="411"/>
                  </a:lnTo>
                  <a:lnTo>
                    <a:pt x="1035" y="415"/>
                  </a:lnTo>
                  <a:lnTo>
                    <a:pt x="1029" y="421"/>
                  </a:lnTo>
                  <a:lnTo>
                    <a:pt x="1027" y="427"/>
                  </a:lnTo>
                  <a:lnTo>
                    <a:pt x="1027" y="427"/>
                  </a:lnTo>
                  <a:lnTo>
                    <a:pt x="1023" y="462"/>
                  </a:lnTo>
                  <a:lnTo>
                    <a:pt x="1019" y="525"/>
                  </a:lnTo>
                  <a:lnTo>
                    <a:pt x="1019" y="560"/>
                  </a:lnTo>
                  <a:lnTo>
                    <a:pt x="1019" y="591"/>
                  </a:lnTo>
                  <a:lnTo>
                    <a:pt x="1023" y="618"/>
                  </a:lnTo>
                  <a:lnTo>
                    <a:pt x="1025" y="630"/>
                  </a:lnTo>
                  <a:lnTo>
                    <a:pt x="1027" y="638"/>
                  </a:lnTo>
                  <a:lnTo>
                    <a:pt x="1027" y="638"/>
                  </a:lnTo>
                  <a:lnTo>
                    <a:pt x="1037" y="659"/>
                  </a:lnTo>
                  <a:lnTo>
                    <a:pt x="1044" y="671"/>
                  </a:lnTo>
                  <a:lnTo>
                    <a:pt x="1048" y="686"/>
                  </a:lnTo>
                  <a:lnTo>
                    <a:pt x="1050" y="716"/>
                  </a:lnTo>
                  <a:lnTo>
                    <a:pt x="1050" y="716"/>
                  </a:lnTo>
                  <a:lnTo>
                    <a:pt x="1050" y="737"/>
                  </a:lnTo>
                  <a:lnTo>
                    <a:pt x="1046" y="762"/>
                  </a:lnTo>
                  <a:lnTo>
                    <a:pt x="1037" y="817"/>
                  </a:lnTo>
                  <a:lnTo>
                    <a:pt x="1031" y="840"/>
                  </a:lnTo>
                  <a:lnTo>
                    <a:pt x="1029" y="860"/>
                  </a:lnTo>
                  <a:lnTo>
                    <a:pt x="1031" y="872"/>
                  </a:lnTo>
                  <a:lnTo>
                    <a:pt x="1031" y="872"/>
                  </a:lnTo>
                  <a:lnTo>
                    <a:pt x="1035" y="872"/>
                  </a:lnTo>
                  <a:lnTo>
                    <a:pt x="1035" y="872"/>
                  </a:lnTo>
                  <a:lnTo>
                    <a:pt x="1039" y="868"/>
                  </a:lnTo>
                  <a:lnTo>
                    <a:pt x="1042" y="862"/>
                  </a:lnTo>
                  <a:lnTo>
                    <a:pt x="1050" y="842"/>
                  </a:lnTo>
                  <a:lnTo>
                    <a:pt x="1056" y="817"/>
                  </a:lnTo>
                  <a:lnTo>
                    <a:pt x="1064" y="788"/>
                  </a:lnTo>
                  <a:lnTo>
                    <a:pt x="1072" y="731"/>
                  </a:lnTo>
                  <a:lnTo>
                    <a:pt x="1074" y="708"/>
                  </a:lnTo>
                  <a:lnTo>
                    <a:pt x="1074" y="692"/>
                  </a:lnTo>
                  <a:lnTo>
                    <a:pt x="1074" y="692"/>
                  </a:lnTo>
                  <a:lnTo>
                    <a:pt x="1072" y="682"/>
                  </a:lnTo>
                  <a:lnTo>
                    <a:pt x="1070" y="675"/>
                  </a:lnTo>
                  <a:lnTo>
                    <a:pt x="1062" y="663"/>
                  </a:lnTo>
                  <a:lnTo>
                    <a:pt x="1060" y="657"/>
                  </a:lnTo>
                  <a:lnTo>
                    <a:pt x="1058" y="651"/>
                  </a:lnTo>
                  <a:lnTo>
                    <a:pt x="1056" y="641"/>
                  </a:lnTo>
                  <a:lnTo>
                    <a:pt x="1058" y="630"/>
                  </a:lnTo>
                  <a:lnTo>
                    <a:pt x="1058" y="630"/>
                  </a:lnTo>
                  <a:lnTo>
                    <a:pt x="1062" y="579"/>
                  </a:lnTo>
                  <a:lnTo>
                    <a:pt x="1064" y="503"/>
                  </a:lnTo>
                  <a:lnTo>
                    <a:pt x="1066" y="404"/>
                  </a:lnTo>
                  <a:lnTo>
                    <a:pt x="1066" y="404"/>
                  </a:lnTo>
                  <a:close/>
                  <a:moveTo>
                    <a:pt x="918" y="380"/>
                  </a:moveTo>
                  <a:lnTo>
                    <a:pt x="918" y="380"/>
                  </a:lnTo>
                  <a:lnTo>
                    <a:pt x="899" y="388"/>
                  </a:lnTo>
                  <a:lnTo>
                    <a:pt x="889" y="396"/>
                  </a:lnTo>
                  <a:lnTo>
                    <a:pt x="887" y="400"/>
                  </a:lnTo>
                  <a:lnTo>
                    <a:pt x="887" y="404"/>
                  </a:lnTo>
                  <a:lnTo>
                    <a:pt x="887" y="404"/>
                  </a:lnTo>
                  <a:lnTo>
                    <a:pt x="895" y="425"/>
                  </a:lnTo>
                  <a:lnTo>
                    <a:pt x="902" y="443"/>
                  </a:lnTo>
                  <a:lnTo>
                    <a:pt x="902" y="443"/>
                  </a:lnTo>
                  <a:lnTo>
                    <a:pt x="906" y="447"/>
                  </a:lnTo>
                  <a:lnTo>
                    <a:pt x="912" y="448"/>
                  </a:lnTo>
                  <a:lnTo>
                    <a:pt x="912" y="452"/>
                  </a:lnTo>
                  <a:lnTo>
                    <a:pt x="914" y="454"/>
                  </a:lnTo>
                  <a:lnTo>
                    <a:pt x="912" y="460"/>
                  </a:lnTo>
                  <a:lnTo>
                    <a:pt x="910" y="466"/>
                  </a:lnTo>
                  <a:lnTo>
                    <a:pt x="910" y="466"/>
                  </a:lnTo>
                  <a:lnTo>
                    <a:pt x="906" y="472"/>
                  </a:lnTo>
                  <a:lnTo>
                    <a:pt x="902" y="476"/>
                  </a:lnTo>
                  <a:lnTo>
                    <a:pt x="895" y="480"/>
                  </a:lnTo>
                  <a:lnTo>
                    <a:pt x="893" y="482"/>
                  </a:lnTo>
                  <a:lnTo>
                    <a:pt x="891" y="486"/>
                  </a:lnTo>
                  <a:lnTo>
                    <a:pt x="891" y="489"/>
                  </a:lnTo>
                  <a:lnTo>
                    <a:pt x="895" y="497"/>
                  </a:lnTo>
                  <a:lnTo>
                    <a:pt x="895" y="497"/>
                  </a:lnTo>
                  <a:lnTo>
                    <a:pt x="899" y="505"/>
                  </a:lnTo>
                  <a:lnTo>
                    <a:pt x="904" y="511"/>
                  </a:lnTo>
                  <a:lnTo>
                    <a:pt x="914" y="519"/>
                  </a:lnTo>
                  <a:lnTo>
                    <a:pt x="916" y="523"/>
                  </a:lnTo>
                  <a:lnTo>
                    <a:pt x="916" y="526"/>
                  </a:lnTo>
                  <a:lnTo>
                    <a:pt x="914" y="530"/>
                  </a:lnTo>
                  <a:lnTo>
                    <a:pt x="910" y="536"/>
                  </a:lnTo>
                  <a:lnTo>
                    <a:pt x="910" y="536"/>
                  </a:lnTo>
                  <a:lnTo>
                    <a:pt x="906" y="542"/>
                  </a:lnTo>
                  <a:lnTo>
                    <a:pt x="904" y="548"/>
                  </a:lnTo>
                  <a:lnTo>
                    <a:pt x="902" y="558"/>
                  </a:lnTo>
                  <a:lnTo>
                    <a:pt x="902" y="562"/>
                  </a:lnTo>
                  <a:lnTo>
                    <a:pt x="900" y="565"/>
                  </a:lnTo>
                  <a:lnTo>
                    <a:pt x="895" y="571"/>
                  </a:lnTo>
                  <a:lnTo>
                    <a:pt x="887" y="575"/>
                  </a:lnTo>
                  <a:lnTo>
                    <a:pt x="887" y="575"/>
                  </a:lnTo>
                  <a:lnTo>
                    <a:pt x="854" y="591"/>
                  </a:lnTo>
                  <a:lnTo>
                    <a:pt x="842" y="597"/>
                  </a:lnTo>
                  <a:lnTo>
                    <a:pt x="832" y="606"/>
                  </a:lnTo>
                  <a:lnTo>
                    <a:pt x="832" y="606"/>
                  </a:lnTo>
                  <a:lnTo>
                    <a:pt x="823" y="616"/>
                  </a:lnTo>
                  <a:lnTo>
                    <a:pt x="815" y="624"/>
                  </a:lnTo>
                  <a:lnTo>
                    <a:pt x="809" y="630"/>
                  </a:lnTo>
                  <a:lnTo>
                    <a:pt x="809" y="634"/>
                  </a:lnTo>
                  <a:lnTo>
                    <a:pt x="809" y="638"/>
                  </a:lnTo>
                  <a:lnTo>
                    <a:pt x="809" y="638"/>
                  </a:lnTo>
                  <a:lnTo>
                    <a:pt x="811" y="655"/>
                  </a:lnTo>
                  <a:lnTo>
                    <a:pt x="817" y="684"/>
                  </a:lnTo>
                  <a:lnTo>
                    <a:pt x="819" y="696"/>
                  </a:lnTo>
                  <a:lnTo>
                    <a:pt x="823" y="706"/>
                  </a:lnTo>
                  <a:lnTo>
                    <a:pt x="825" y="708"/>
                  </a:lnTo>
                  <a:lnTo>
                    <a:pt x="827" y="710"/>
                  </a:lnTo>
                  <a:lnTo>
                    <a:pt x="830" y="710"/>
                  </a:lnTo>
                  <a:lnTo>
                    <a:pt x="832" y="708"/>
                  </a:lnTo>
                  <a:lnTo>
                    <a:pt x="832" y="708"/>
                  </a:lnTo>
                  <a:lnTo>
                    <a:pt x="836" y="702"/>
                  </a:lnTo>
                  <a:lnTo>
                    <a:pt x="838" y="696"/>
                  </a:lnTo>
                  <a:lnTo>
                    <a:pt x="836" y="688"/>
                  </a:lnTo>
                  <a:lnTo>
                    <a:pt x="838" y="686"/>
                  </a:lnTo>
                  <a:lnTo>
                    <a:pt x="840" y="684"/>
                  </a:lnTo>
                  <a:lnTo>
                    <a:pt x="856" y="684"/>
                  </a:lnTo>
                  <a:lnTo>
                    <a:pt x="856" y="684"/>
                  </a:lnTo>
                  <a:lnTo>
                    <a:pt x="879" y="686"/>
                  </a:lnTo>
                  <a:lnTo>
                    <a:pt x="897" y="684"/>
                  </a:lnTo>
                  <a:lnTo>
                    <a:pt x="912" y="679"/>
                  </a:lnTo>
                  <a:lnTo>
                    <a:pt x="920" y="675"/>
                  </a:lnTo>
                  <a:lnTo>
                    <a:pt x="926" y="669"/>
                  </a:lnTo>
                  <a:lnTo>
                    <a:pt x="926" y="669"/>
                  </a:lnTo>
                  <a:lnTo>
                    <a:pt x="937" y="661"/>
                  </a:lnTo>
                  <a:lnTo>
                    <a:pt x="945" y="653"/>
                  </a:lnTo>
                  <a:lnTo>
                    <a:pt x="949" y="649"/>
                  </a:lnTo>
                  <a:lnTo>
                    <a:pt x="951" y="643"/>
                  </a:lnTo>
                  <a:lnTo>
                    <a:pt x="951" y="634"/>
                  </a:lnTo>
                  <a:lnTo>
                    <a:pt x="949" y="622"/>
                  </a:lnTo>
                  <a:lnTo>
                    <a:pt x="949" y="622"/>
                  </a:lnTo>
                  <a:lnTo>
                    <a:pt x="947" y="610"/>
                  </a:lnTo>
                  <a:lnTo>
                    <a:pt x="949" y="601"/>
                  </a:lnTo>
                  <a:lnTo>
                    <a:pt x="953" y="589"/>
                  </a:lnTo>
                  <a:lnTo>
                    <a:pt x="953" y="585"/>
                  </a:lnTo>
                  <a:lnTo>
                    <a:pt x="953" y="583"/>
                  </a:lnTo>
                  <a:lnTo>
                    <a:pt x="941" y="583"/>
                  </a:lnTo>
                  <a:lnTo>
                    <a:pt x="941" y="583"/>
                  </a:lnTo>
                  <a:lnTo>
                    <a:pt x="926" y="581"/>
                  </a:lnTo>
                  <a:lnTo>
                    <a:pt x="916" y="579"/>
                  </a:lnTo>
                  <a:lnTo>
                    <a:pt x="912" y="579"/>
                  </a:lnTo>
                  <a:lnTo>
                    <a:pt x="910" y="581"/>
                  </a:lnTo>
                  <a:lnTo>
                    <a:pt x="910" y="591"/>
                  </a:lnTo>
                  <a:lnTo>
                    <a:pt x="910" y="591"/>
                  </a:lnTo>
                  <a:lnTo>
                    <a:pt x="912" y="608"/>
                  </a:lnTo>
                  <a:lnTo>
                    <a:pt x="910" y="622"/>
                  </a:lnTo>
                  <a:lnTo>
                    <a:pt x="910" y="622"/>
                  </a:lnTo>
                  <a:lnTo>
                    <a:pt x="910" y="626"/>
                  </a:lnTo>
                  <a:lnTo>
                    <a:pt x="912" y="628"/>
                  </a:lnTo>
                  <a:lnTo>
                    <a:pt x="918" y="632"/>
                  </a:lnTo>
                  <a:lnTo>
                    <a:pt x="920" y="632"/>
                  </a:lnTo>
                  <a:lnTo>
                    <a:pt x="918" y="632"/>
                  </a:lnTo>
                  <a:lnTo>
                    <a:pt x="910" y="638"/>
                  </a:lnTo>
                  <a:lnTo>
                    <a:pt x="910" y="638"/>
                  </a:lnTo>
                  <a:lnTo>
                    <a:pt x="899" y="643"/>
                  </a:lnTo>
                  <a:lnTo>
                    <a:pt x="891" y="649"/>
                  </a:lnTo>
                  <a:lnTo>
                    <a:pt x="885" y="651"/>
                  </a:lnTo>
                  <a:lnTo>
                    <a:pt x="871" y="653"/>
                  </a:lnTo>
                  <a:lnTo>
                    <a:pt x="871" y="653"/>
                  </a:lnTo>
                  <a:lnTo>
                    <a:pt x="858" y="655"/>
                  </a:lnTo>
                  <a:lnTo>
                    <a:pt x="848" y="659"/>
                  </a:lnTo>
                  <a:lnTo>
                    <a:pt x="842" y="659"/>
                  </a:lnTo>
                  <a:lnTo>
                    <a:pt x="842" y="657"/>
                  </a:lnTo>
                  <a:lnTo>
                    <a:pt x="840" y="653"/>
                  </a:lnTo>
                  <a:lnTo>
                    <a:pt x="840" y="653"/>
                  </a:lnTo>
                  <a:lnTo>
                    <a:pt x="838" y="645"/>
                  </a:lnTo>
                  <a:lnTo>
                    <a:pt x="840" y="638"/>
                  </a:lnTo>
                  <a:lnTo>
                    <a:pt x="844" y="630"/>
                  </a:lnTo>
                  <a:lnTo>
                    <a:pt x="856" y="622"/>
                  </a:lnTo>
                  <a:lnTo>
                    <a:pt x="856" y="622"/>
                  </a:lnTo>
                  <a:lnTo>
                    <a:pt x="875" y="606"/>
                  </a:lnTo>
                  <a:lnTo>
                    <a:pt x="899" y="581"/>
                  </a:lnTo>
                  <a:lnTo>
                    <a:pt x="926" y="552"/>
                  </a:lnTo>
                  <a:lnTo>
                    <a:pt x="926" y="552"/>
                  </a:lnTo>
                  <a:lnTo>
                    <a:pt x="926" y="546"/>
                  </a:lnTo>
                  <a:lnTo>
                    <a:pt x="924" y="536"/>
                  </a:lnTo>
                  <a:lnTo>
                    <a:pt x="926" y="530"/>
                  </a:lnTo>
                  <a:lnTo>
                    <a:pt x="926" y="525"/>
                  </a:lnTo>
                  <a:lnTo>
                    <a:pt x="930" y="521"/>
                  </a:lnTo>
                  <a:lnTo>
                    <a:pt x="934" y="521"/>
                  </a:lnTo>
                  <a:lnTo>
                    <a:pt x="934" y="521"/>
                  </a:lnTo>
                  <a:lnTo>
                    <a:pt x="945" y="523"/>
                  </a:lnTo>
                  <a:lnTo>
                    <a:pt x="955" y="525"/>
                  </a:lnTo>
                  <a:lnTo>
                    <a:pt x="965" y="528"/>
                  </a:lnTo>
                  <a:lnTo>
                    <a:pt x="965" y="528"/>
                  </a:lnTo>
                  <a:lnTo>
                    <a:pt x="965" y="536"/>
                  </a:lnTo>
                  <a:lnTo>
                    <a:pt x="965" y="567"/>
                  </a:lnTo>
                  <a:lnTo>
                    <a:pt x="965" y="567"/>
                  </a:lnTo>
                  <a:lnTo>
                    <a:pt x="967" y="591"/>
                  </a:lnTo>
                  <a:lnTo>
                    <a:pt x="972" y="616"/>
                  </a:lnTo>
                  <a:lnTo>
                    <a:pt x="974" y="643"/>
                  </a:lnTo>
                  <a:lnTo>
                    <a:pt x="974" y="659"/>
                  </a:lnTo>
                  <a:lnTo>
                    <a:pt x="972" y="677"/>
                  </a:lnTo>
                  <a:lnTo>
                    <a:pt x="972" y="677"/>
                  </a:lnTo>
                  <a:lnTo>
                    <a:pt x="970" y="692"/>
                  </a:lnTo>
                  <a:lnTo>
                    <a:pt x="970" y="704"/>
                  </a:lnTo>
                  <a:lnTo>
                    <a:pt x="972" y="721"/>
                  </a:lnTo>
                  <a:lnTo>
                    <a:pt x="972" y="727"/>
                  </a:lnTo>
                  <a:lnTo>
                    <a:pt x="972" y="733"/>
                  </a:lnTo>
                  <a:lnTo>
                    <a:pt x="970" y="739"/>
                  </a:lnTo>
                  <a:lnTo>
                    <a:pt x="965" y="747"/>
                  </a:lnTo>
                  <a:lnTo>
                    <a:pt x="965" y="747"/>
                  </a:lnTo>
                  <a:lnTo>
                    <a:pt x="953" y="762"/>
                  </a:lnTo>
                  <a:lnTo>
                    <a:pt x="943" y="776"/>
                  </a:lnTo>
                  <a:lnTo>
                    <a:pt x="932" y="786"/>
                  </a:lnTo>
                  <a:lnTo>
                    <a:pt x="926" y="790"/>
                  </a:lnTo>
                  <a:lnTo>
                    <a:pt x="918" y="794"/>
                  </a:lnTo>
                  <a:lnTo>
                    <a:pt x="918" y="794"/>
                  </a:lnTo>
                  <a:lnTo>
                    <a:pt x="904" y="797"/>
                  </a:lnTo>
                  <a:lnTo>
                    <a:pt x="895" y="797"/>
                  </a:lnTo>
                  <a:lnTo>
                    <a:pt x="891" y="799"/>
                  </a:lnTo>
                  <a:lnTo>
                    <a:pt x="889" y="801"/>
                  </a:lnTo>
                  <a:lnTo>
                    <a:pt x="887" y="805"/>
                  </a:lnTo>
                  <a:lnTo>
                    <a:pt x="887" y="809"/>
                  </a:lnTo>
                  <a:lnTo>
                    <a:pt x="887" y="809"/>
                  </a:lnTo>
                  <a:lnTo>
                    <a:pt x="885" y="831"/>
                  </a:lnTo>
                  <a:lnTo>
                    <a:pt x="885" y="836"/>
                  </a:lnTo>
                  <a:lnTo>
                    <a:pt x="887" y="840"/>
                  </a:lnTo>
                  <a:lnTo>
                    <a:pt x="887" y="840"/>
                  </a:lnTo>
                  <a:lnTo>
                    <a:pt x="895" y="840"/>
                  </a:lnTo>
                  <a:lnTo>
                    <a:pt x="906" y="840"/>
                  </a:lnTo>
                  <a:lnTo>
                    <a:pt x="922" y="838"/>
                  </a:lnTo>
                  <a:lnTo>
                    <a:pt x="934" y="840"/>
                  </a:lnTo>
                  <a:lnTo>
                    <a:pt x="934" y="840"/>
                  </a:lnTo>
                  <a:lnTo>
                    <a:pt x="939" y="840"/>
                  </a:lnTo>
                  <a:lnTo>
                    <a:pt x="945" y="838"/>
                  </a:lnTo>
                  <a:lnTo>
                    <a:pt x="955" y="834"/>
                  </a:lnTo>
                  <a:lnTo>
                    <a:pt x="959" y="834"/>
                  </a:lnTo>
                  <a:lnTo>
                    <a:pt x="963" y="836"/>
                  </a:lnTo>
                  <a:lnTo>
                    <a:pt x="965" y="840"/>
                  </a:lnTo>
                  <a:lnTo>
                    <a:pt x="965" y="848"/>
                  </a:lnTo>
                  <a:lnTo>
                    <a:pt x="965" y="848"/>
                  </a:lnTo>
                  <a:lnTo>
                    <a:pt x="965" y="858"/>
                  </a:lnTo>
                  <a:lnTo>
                    <a:pt x="967" y="864"/>
                  </a:lnTo>
                  <a:lnTo>
                    <a:pt x="970" y="872"/>
                  </a:lnTo>
                  <a:lnTo>
                    <a:pt x="972" y="875"/>
                  </a:lnTo>
                  <a:lnTo>
                    <a:pt x="972" y="877"/>
                  </a:lnTo>
                  <a:lnTo>
                    <a:pt x="970" y="881"/>
                  </a:lnTo>
                  <a:lnTo>
                    <a:pt x="965" y="887"/>
                  </a:lnTo>
                  <a:lnTo>
                    <a:pt x="965" y="887"/>
                  </a:lnTo>
                  <a:lnTo>
                    <a:pt x="939" y="905"/>
                  </a:lnTo>
                  <a:lnTo>
                    <a:pt x="904" y="926"/>
                  </a:lnTo>
                  <a:lnTo>
                    <a:pt x="873" y="946"/>
                  </a:lnTo>
                  <a:lnTo>
                    <a:pt x="865" y="953"/>
                  </a:lnTo>
                  <a:lnTo>
                    <a:pt x="864" y="955"/>
                  </a:lnTo>
                  <a:lnTo>
                    <a:pt x="864" y="957"/>
                  </a:lnTo>
                  <a:lnTo>
                    <a:pt x="864" y="957"/>
                  </a:lnTo>
                  <a:lnTo>
                    <a:pt x="869" y="959"/>
                  </a:lnTo>
                  <a:lnTo>
                    <a:pt x="877" y="957"/>
                  </a:lnTo>
                  <a:lnTo>
                    <a:pt x="904" y="953"/>
                  </a:lnTo>
                  <a:lnTo>
                    <a:pt x="934" y="944"/>
                  </a:lnTo>
                  <a:lnTo>
                    <a:pt x="947" y="940"/>
                  </a:lnTo>
                  <a:lnTo>
                    <a:pt x="957" y="934"/>
                  </a:lnTo>
                  <a:lnTo>
                    <a:pt x="957" y="934"/>
                  </a:lnTo>
                  <a:lnTo>
                    <a:pt x="961" y="932"/>
                  </a:lnTo>
                  <a:lnTo>
                    <a:pt x="963" y="934"/>
                  </a:lnTo>
                  <a:lnTo>
                    <a:pt x="967" y="938"/>
                  </a:lnTo>
                  <a:lnTo>
                    <a:pt x="969" y="942"/>
                  </a:lnTo>
                  <a:lnTo>
                    <a:pt x="970" y="955"/>
                  </a:lnTo>
                  <a:lnTo>
                    <a:pt x="974" y="973"/>
                  </a:lnTo>
                  <a:lnTo>
                    <a:pt x="976" y="988"/>
                  </a:lnTo>
                  <a:lnTo>
                    <a:pt x="978" y="1002"/>
                  </a:lnTo>
                  <a:lnTo>
                    <a:pt x="982" y="1012"/>
                  </a:lnTo>
                  <a:lnTo>
                    <a:pt x="984" y="1012"/>
                  </a:lnTo>
                  <a:lnTo>
                    <a:pt x="988" y="1012"/>
                  </a:lnTo>
                  <a:lnTo>
                    <a:pt x="988" y="1012"/>
                  </a:lnTo>
                  <a:lnTo>
                    <a:pt x="994" y="1010"/>
                  </a:lnTo>
                  <a:lnTo>
                    <a:pt x="1000" y="1010"/>
                  </a:lnTo>
                  <a:lnTo>
                    <a:pt x="1009" y="1012"/>
                  </a:lnTo>
                  <a:lnTo>
                    <a:pt x="1011" y="1012"/>
                  </a:lnTo>
                  <a:lnTo>
                    <a:pt x="1013" y="1008"/>
                  </a:lnTo>
                  <a:lnTo>
                    <a:pt x="1011" y="988"/>
                  </a:lnTo>
                  <a:lnTo>
                    <a:pt x="1011" y="988"/>
                  </a:lnTo>
                  <a:lnTo>
                    <a:pt x="1004" y="953"/>
                  </a:lnTo>
                  <a:lnTo>
                    <a:pt x="994" y="918"/>
                  </a:lnTo>
                  <a:lnTo>
                    <a:pt x="980" y="879"/>
                  </a:lnTo>
                  <a:lnTo>
                    <a:pt x="980" y="879"/>
                  </a:lnTo>
                  <a:lnTo>
                    <a:pt x="988" y="854"/>
                  </a:lnTo>
                  <a:lnTo>
                    <a:pt x="994" y="833"/>
                  </a:lnTo>
                  <a:lnTo>
                    <a:pt x="996" y="823"/>
                  </a:lnTo>
                  <a:lnTo>
                    <a:pt x="996" y="817"/>
                  </a:lnTo>
                  <a:lnTo>
                    <a:pt x="996" y="817"/>
                  </a:lnTo>
                  <a:lnTo>
                    <a:pt x="992" y="794"/>
                  </a:lnTo>
                  <a:lnTo>
                    <a:pt x="988" y="782"/>
                  </a:lnTo>
                  <a:lnTo>
                    <a:pt x="988" y="770"/>
                  </a:lnTo>
                  <a:lnTo>
                    <a:pt x="988" y="770"/>
                  </a:lnTo>
                  <a:lnTo>
                    <a:pt x="990" y="739"/>
                  </a:lnTo>
                  <a:lnTo>
                    <a:pt x="996" y="692"/>
                  </a:lnTo>
                  <a:lnTo>
                    <a:pt x="996" y="692"/>
                  </a:lnTo>
                  <a:lnTo>
                    <a:pt x="1000" y="647"/>
                  </a:lnTo>
                  <a:lnTo>
                    <a:pt x="1002" y="581"/>
                  </a:lnTo>
                  <a:lnTo>
                    <a:pt x="1000" y="523"/>
                  </a:lnTo>
                  <a:lnTo>
                    <a:pt x="998" y="503"/>
                  </a:lnTo>
                  <a:lnTo>
                    <a:pt x="998" y="499"/>
                  </a:lnTo>
                  <a:lnTo>
                    <a:pt x="996" y="497"/>
                  </a:lnTo>
                  <a:lnTo>
                    <a:pt x="996" y="497"/>
                  </a:lnTo>
                  <a:lnTo>
                    <a:pt x="986" y="501"/>
                  </a:lnTo>
                  <a:lnTo>
                    <a:pt x="980" y="503"/>
                  </a:lnTo>
                  <a:lnTo>
                    <a:pt x="972" y="503"/>
                  </a:lnTo>
                  <a:lnTo>
                    <a:pt x="967" y="501"/>
                  </a:lnTo>
                  <a:lnTo>
                    <a:pt x="959" y="499"/>
                  </a:lnTo>
                  <a:lnTo>
                    <a:pt x="953" y="491"/>
                  </a:lnTo>
                  <a:lnTo>
                    <a:pt x="949" y="482"/>
                  </a:lnTo>
                  <a:lnTo>
                    <a:pt x="949" y="482"/>
                  </a:lnTo>
                  <a:lnTo>
                    <a:pt x="943" y="460"/>
                  </a:lnTo>
                  <a:lnTo>
                    <a:pt x="941" y="447"/>
                  </a:lnTo>
                  <a:lnTo>
                    <a:pt x="941" y="435"/>
                  </a:lnTo>
                  <a:lnTo>
                    <a:pt x="941" y="435"/>
                  </a:lnTo>
                  <a:lnTo>
                    <a:pt x="939" y="423"/>
                  </a:lnTo>
                  <a:lnTo>
                    <a:pt x="939" y="415"/>
                  </a:lnTo>
                  <a:lnTo>
                    <a:pt x="939" y="413"/>
                  </a:lnTo>
                  <a:lnTo>
                    <a:pt x="941" y="411"/>
                  </a:lnTo>
                  <a:lnTo>
                    <a:pt x="941" y="411"/>
                  </a:lnTo>
                  <a:lnTo>
                    <a:pt x="945" y="408"/>
                  </a:lnTo>
                  <a:lnTo>
                    <a:pt x="949" y="404"/>
                  </a:lnTo>
                  <a:lnTo>
                    <a:pt x="957" y="396"/>
                  </a:lnTo>
                  <a:lnTo>
                    <a:pt x="957" y="396"/>
                  </a:lnTo>
                  <a:lnTo>
                    <a:pt x="957" y="392"/>
                  </a:lnTo>
                  <a:lnTo>
                    <a:pt x="957" y="384"/>
                  </a:lnTo>
                  <a:lnTo>
                    <a:pt x="951" y="361"/>
                  </a:lnTo>
                  <a:lnTo>
                    <a:pt x="943" y="335"/>
                  </a:lnTo>
                  <a:lnTo>
                    <a:pt x="939" y="326"/>
                  </a:lnTo>
                  <a:lnTo>
                    <a:pt x="934" y="318"/>
                  </a:lnTo>
                  <a:lnTo>
                    <a:pt x="934" y="318"/>
                  </a:lnTo>
                  <a:lnTo>
                    <a:pt x="920" y="308"/>
                  </a:lnTo>
                  <a:lnTo>
                    <a:pt x="904" y="298"/>
                  </a:lnTo>
                  <a:lnTo>
                    <a:pt x="897" y="296"/>
                  </a:lnTo>
                  <a:lnTo>
                    <a:pt x="889" y="294"/>
                  </a:lnTo>
                  <a:lnTo>
                    <a:pt x="883" y="296"/>
                  </a:lnTo>
                  <a:lnTo>
                    <a:pt x="879" y="302"/>
                  </a:lnTo>
                  <a:lnTo>
                    <a:pt x="879" y="302"/>
                  </a:lnTo>
                  <a:lnTo>
                    <a:pt x="879" y="306"/>
                  </a:lnTo>
                  <a:lnTo>
                    <a:pt x="879" y="310"/>
                  </a:lnTo>
                  <a:lnTo>
                    <a:pt x="883" y="322"/>
                  </a:lnTo>
                  <a:lnTo>
                    <a:pt x="891" y="333"/>
                  </a:lnTo>
                  <a:lnTo>
                    <a:pt x="899" y="347"/>
                  </a:lnTo>
                  <a:lnTo>
                    <a:pt x="914" y="371"/>
                  </a:lnTo>
                  <a:lnTo>
                    <a:pt x="918" y="376"/>
                  </a:lnTo>
                  <a:lnTo>
                    <a:pt x="918" y="380"/>
                  </a:lnTo>
                  <a:lnTo>
                    <a:pt x="918" y="380"/>
                  </a:lnTo>
                  <a:close/>
                  <a:moveTo>
                    <a:pt x="233" y="302"/>
                  </a:moveTo>
                  <a:lnTo>
                    <a:pt x="233" y="302"/>
                  </a:lnTo>
                  <a:lnTo>
                    <a:pt x="216" y="316"/>
                  </a:lnTo>
                  <a:lnTo>
                    <a:pt x="193" y="339"/>
                  </a:lnTo>
                  <a:lnTo>
                    <a:pt x="183" y="353"/>
                  </a:lnTo>
                  <a:lnTo>
                    <a:pt x="175" y="365"/>
                  </a:lnTo>
                  <a:lnTo>
                    <a:pt x="171" y="378"/>
                  </a:lnTo>
                  <a:lnTo>
                    <a:pt x="169" y="382"/>
                  </a:lnTo>
                  <a:lnTo>
                    <a:pt x="171" y="388"/>
                  </a:lnTo>
                  <a:lnTo>
                    <a:pt x="171" y="388"/>
                  </a:lnTo>
                  <a:lnTo>
                    <a:pt x="175" y="396"/>
                  </a:lnTo>
                  <a:lnTo>
                    <a:pt x="179" y="400"/>
                  </a:lnTo>
                  <a:lnTo>
                    <a:pt x="183" y="402"/>
                  </a:lnTo>
                  <a:lnTo>
                    <a:pt x="187" y="402"/>
                  </a:lnTo>
                  <a:lnTo>
                    <a:pt x="191" y="404"/>
                  </a:lnTo>
                  <a:lnTo>
                    <a:pt x="193" y="406"/>
                  </a:lnTo>
                  <a:lnTo>
                    <a:pt x="195" y="411"/>
                  </a:lnTo>
                  <a:lnTo>
                    <a:pt x="195" y="419"/>
                  </a:lnTo>
                  <a:lnTo>
                    <a:pt x="195" y="419"/>
                  </a:lnTo>
                  <a:lnTo>
                    <a:pt x="195" y="439"/>
                  </a:lnTo>
                  <a:lnTo>
                    <a:pt x="196" y="452"/>
                  </a:lnTo>
                  <a:lnTo>
                    <a:pt x="196" y="462"/>
                  </a:lnTo>
                  <a:lnTo>
                    <a:pt x="196" y="464"/>
                  </a:lnTo>
                  <a:lnTo>
                    <a:pt x="195" y="466"/>
                  </a:lnTo>
                  <a:lnTo>
                    <a:pt x="195" y="466"/>
                  </a:lnTo>
                  <a:lnTo>
                    <a:pt x="191" y="464"/>
                  </a:lnTo>
                  <a:lnTo>
                    <a:pt x="185" y="462"/>
                  </a:lnTo>
                  <a:lnTo>
                    <a:pt x="181" y="462"/>
                  </a:lnTo>
                  <a:lnTo>
                    <a:pt x="179" y="462"/>
                  </a:lnTo>
                  <a:lnTo>
                    <a:pt x="179" y="466"/>
                  </a:lnTo>
                  <a:lnTo>
                    <a:pt x="179" y="466"/>
                  </a:lnTo>
                  <a:lnTo>
                    <a:pt x="179" y="474"/>
                  </a:lnTo>
                  <a:lnTo>
                    <a:pt x="183" y="482"/>
                  </a:lnTo>
                  <a:lnTo>
                    <a:pt x="183" y="489"/>
                  </a:lnTo>
                  <a:lnTo>
                    <a:pt x="181" y="493"/>
                  </a:lnTo>
                  <a:lnTo>
                    <a:pt x="179" y="497"/>
                  </a:lnTo>
                  <a:lnTo>
                    <a:pt x="179" y="497"/>
                  </a:lnTo>
                  <a:lnTo>
                    <a:pt x="163" y="521"/>
                  </a:lnTo>
                  <a:lnTo>
                    <a:pt x="163" y="521"/>
                  </a:lnTo>
                  <a:lnTo>
                    <a:pt x="163" y="519"/>
                  </a:lnTo>
                  <a:lnTo>
                    <a:pt x="161" y="513"/>
                  </a:lnTo>
                  <a:lnTo>
                    <a:pt x="156" y="507"/>
                  </a:lnTo>
                  <a:lnTo>
                    <a:pt x="152" y="505"/>
                  </a:lnTo>
                  <a:lnTo>
                    <a:pt x="148" y="505"/>
                  </a:lnTo>
                  <a:lnTo>
                    <a:pt x="148" y="505"/>
                  </a:lnTo>
                  <a:lnTo>
                    <a:pt x="142" y="505"/>
                  </a:lnTo>
                  <a:lnTo>
                    <a:pt x="138" y="501"/>
                  </a:lnTo>
                  <a:lnTo>
                    <a:pt x="128" y="497"/>
                  </a:lnTo>
                  <a:lnTo>
                    <a:pt x="123" y="495"/>
                  </a:lnTo>
                  <a:lnTo>
                    <a:pt x="121" y="497"/>
                  </a:lnTo>
                  <a:lnTo>
                    <a:pt x="119" y="503"/>
                  </a:lnTo>
                  <a:lnTo>
                    <a:pt x="117" y="513"/>
                  </a:lnTo>
                  <a:lnTo>
                    <a:pt x="117" y="513"/>
                  </a:lnTo>
                  <a:lnTo>
                    <a:pt x="117" y="575"/>
                  </a:lnTo>
                  <a:lnTo>
                    <a:pt x="117" y="638"/>
                  </a:lnTo>
                  <a:lnTo>
                    <a:pt x="117" y="638"/>
                  </a:lnTo>
                  <a:lnTo>
                    <a:pt x="115" y="667"/>
                  </a:lnTo>
                  <a:lnTo>
                    <a:pt x="111" y="694"/>
                  </a:lnTo>
                  <a:lnTo>
                    <a:pt x="109" y="719"/>
                  </a:lnTo>
                  <a:lnTo>
                    <a:pt x="109" y="739"/>
                  </a:lnTo>
                  <a:lnTo>
                    <a:pt x="109" y="739"/>
                  </a:lnTo>
                  <a:lnTo>
                    <a:pt x="113" y="792"/>
                  </a:lnTo>
                  <a:lnTo>
                    <a:pt x="117" y="821"/>
                  </a:lnTo>
                  <a:lnTo>
                    <a:pt x="121" y="833"/>
                  </a:lnTo>
                  <a:lnTo>
                    <a:pt x="125" y="840"/>
                  </a:lnTo>
                  <a:lnTo>
                    <a:pt x="125" y="840"/>
                  </a:lnTo>
                  <a:lnTo>
                    <a:pt x="134" y="860"/>
                  </a:lnTo>
                  <a:lnTo>
                    <a:pt x="148" y="883"/>
                  </a:lnTo>
                  <a:lnTo>
                    <a:pt x="160" y="909"/>
                  </a:lnTo>
                  <a:lnTo>
                    <a:pt x="171" y="926"/>
                  </a:lnTo>
                  <a:lnTo>
                    <a:pt x="171" y="926"/>
                  </a:lnTo>
                  <a:lnTo>
                    <a:pt x="185" y="940"/>
                  </a:lnTo>
                  <a:lnTo>
                    <a:pt x="200" y="950"/>
                  </a:lnTo>
                  <a:lnTo>
                    <a:pt x="208" y="953"/>
                  </a:lnTo>
                  <a:lnTo>
                    <a:pt x="214" y="955"/>
                  </a:lnTo>
                  <a:lnTo>
                    <a:pt x="218" y="953"/>
                  </a:lnTo>
                  <a:lnTo>
                    <a:pt x="218" y="950"/>
                  </a:lnTo>
                  <a:lnTo>
                    <a:pt x="218" y="950"/>
                  </a:lnTo>
                  <a:lnTo>
                    <a:pt x="216" y="944"/>
                  </a:lnTo>
                  <a:lnTo>
                    <a:pt x="210" y="938"/>
                  </a:lnTo>
                  <a:lnTo>
                    <a:pt x="196" y="924"/>
                  </a:lnTo>
                  <a:lnTo>
                    <a:pt x="183" y="909"/>
                  </a:lnTo>
                  <a:lnTo>
                    <a:pt x="175" y="903"/>
                  </a:lnTo>
                  <a:lnTo>
                    <a:pt x="171" y="895"/>
                  </a:lnTo>
                  <a:lnTo>
                    <a:pt x="171" y="895"/>
                  </a:lnTo>
                  <a:lnTo>
                    <a:pt x="161" y="877"/>
                  </a:lnTo>
                  <a:lnTo>
                    <a:pt x="152" y="858"/>
                  </a:lnTo>
                  <a:lnTo>
                    <a:pt x="148" y="850"/>
                  </a:lnTo>
                  <a:lnTo>
                    <a:pt x="148" y="842"/>
                  </a:lnTo>
                  <a:lnTo>
                    <a:pt x="150" y="836"/>
                  </a:lnTo>
                  <a:lnTo>
                    <a:pt x="156" y="833"/>
                  </a:lnTo>
                  <a:lnTo>
                    <a:pt x="156" y="833"/>
                  </a:lnTo>
                  <a:lnTo>
                    <a:pt x="175" y="829"/>
                  </a:lnTo>
                  <a:lnTo>
                    <a:pt x="195" y="829"/>
                  </a:lnTo>
                  <a:lnTo>
                    <a:pt x="210" y="827"/>
                  </a:lnTo>
                  <a:lnTo>
                    <a:pt x="216" y="827"/>
                  </a:lnTo>
                  <a:lnTo>
                    <a:pt x="218" y="825"/>
                  </a:lnTo>
                  <a:lnTo>
                    <a:pt x="218" y="825"/>
                  </a:lnTo>
                  <a:lnTo>
                    <a:pt x="220" y="817"/>
                  </a:lnTo>
                  <a:lnTo>
                    <a:pt x="224" y="805"/>
                  </a:lnTo>
                  <a:lnTo>
                    <a:pt x="224" y="797"/>
                  </a:lnTo>
                  <a:lnTo>
                    <a:pt x="224" y="792"/>
                  </a:lnTo>
                  <a:lnTo>
                    <a:pt x="222" y="788"/>
                  </a:lnTo>
                  <a:lnTo>
                    <a:pt x="218" y="786"/>
                  </a:lnTo>
                  <a:lnTo>
                    <a:pt x="218" y="786"/>
                  </a:lnTo>
                  <a:lnTo>
                    <a:pt x="214" y="784"/>
                  </a:lnTo>
                  <a:lnTo>
                    <a:pt x="210" y="782"/>
                  </a:lnTo>
                  <a:lnTo>
                    <a:pt x="202" y="776"/>
                  </a:lnTo>
                  <a:lnTo>
                    <a:pt x="198" y="774"/>
                  </a:lnTo>
                  <a:lnTo>
                    <a:pt x="195" y="772"/>
                  </a:lnTo>
                  <a:lnTo>
                    <a:pt x="187" y="770"/>
                  </a:lnTo>
                  <a:lnTo>
                    <a:pt x="179" y="770"/>
                  </a:lnTo>
                  <a:lnTo>
                    <a:pt x="179" y="770"/>
                  </a:lnTo>
                  <a:lnTo>
                    <a:pt x="150" y="774"/>
                  </a:lnTo>
                  <a:lnTo>
                    <a:pt x="140" y="774"/>
                  </a:lnTo>
                  <a:lnTo>
                    <a:pt x="136" y="772"/>
                  </a:lnTo>
                  <a:lnTo>
                    <a:pt x="132" y="770"/>
                  </a:lnTo>
                  <a:lnTo>
                    <a:pt x="132" y="770"/>
                  </a:lnTo>
                  <a:lnTo>
                    <a:pt x="130" y="762"/>
                  </a:lnTo>
                  <a:lnTo>
                    <a:pt x="130" y="747"/>
                  </a:lnTo>
                  <a:lnTo>
                    <a:pt x="132" y="704"/>
                  </a:lnTo>
                  <a:lnTo>
                    <a:pt x="140" y="630"/>
                  </a:lnTo>
                  <a:lnTo>
                    <a:pt x="140" y="630"/>
                  </a:lnTo>
                  <a:lnTo>
                    <a:pt x="142" y="595"/>
                  </a:lnTo>
                  <a:lnTo>
                    <a:pt x="144" y="577"/>
                  </a:lnTo>
                  <a:lnTo>
                    <a:pt x="148" y="567"/>
                  </a:lnTo>
                  <a:lnTo>
                    <a:pt x="148" y="567"/>
                  </a:lnTo>
                  <a:lnTo>
                    <a:pt x="156" y="552"/>
                  </a:lnTo>
                  <a:lnTo>
                    <a:pt x="160" y="546"/>
                  </a:lnTo>
                  <a:lnTo>
                    <a:pt x="161" y="544"/>
                  </a:lnTo>
                  <a:lnTo>
                    <a:pt x="163" y="544"/>
                  </a:lnTo>
                  <a:lnTo>
                    <a:pt x="163" y="544"/>
                  </a:lnTo>
                  <a:lnTo>
                    <a:pt x="169" y="544"/>
                  </a:lnTo>
                  <a:lnTo>
                    <a:pt x="175" y="538"/>
                  </a:lnTo>
                  <a:lnTo>
                    <a:pt x="187" y="528"/>
                  </a:lnTo>
                  <a:lnTo>
                    <a:pt x="187" y="528"/>
                  </a:lnTo>
                  <a:lnTo>
                    <a:pt x="195" y="523"/>
                  </a:lnTo>
                  <a:lnTo>
                    <a:pt x="210" y="517"/>
                  </a:lnTo>
                  <a:lnTo>
                    <a:pt x="224" y="511"/>
                  </a:lnTo>
                  <a:lnTo>
                    <a:pt x="233" y="505"/>
                  </a:lnTo>
                  <a:lnTo>
                    <a:pt x="233" y="505"/>
                  </a:lnTo>
                  <a:lnTo>
                    <a:pt x="235" y="501"/>
                  </a:lnTo>
                  <a:lnTo>
                    <a:pt x="233" y="497"/>
                  </a:lnTo>
                  <a:lnTo>
                    <a:pt x="228" y="489"/>
                  </a:lnTo>
                  <a:lnTo>
                    <a:pt x="220" y="482"/>
                  </a:lnTo>
                  <a:lnTo>
                    <a:pt x="218" y="478"/>
                  </a:lnTo>
                  <a:lnTo>
                    <a:pt x="218" y="474"/>
                  </a:lnTo>
                  <a:lnTo>
                    <a:pt x="218" y="474"/>
                  </a:lnTo>
                  <a:lnTo>
                    <a:pt x="220" y="456"/>
                  </a:lnTo>
                  <a:lnTo>
                    <a:pt x="222" y="447"/>
                  </a:lnTo>
                  <a:lnTo>
                    <a:pt x="226" y="435"/>
                  </a:lnTo>
                  <a:lnTo>
                    <a:pt x="226" y="435"/>
                  </a:lnTo>
                  <a:lnTo>
                    <a:pt x="231" y="421"/>
                  </a:lnTo>
                  <a:lnTo>
                    <a:pt x="233" y="411"/>
                  </a:lnTo>
                  <a:lnTo>
                    <a:pt x="233" y="396"/>
                  </a:lnTo>
                  <a:lnTo>
                    <a:pt x="233" y="396"/>
                  </a:lnTo>
                  <a:lnTo>
                    <a:pt x="235" y="367"/>
                  </a:lnTo>
                  <a:lnTo>
                    <a:pt x="239" y="335"/>
                  </a:lnTo>
                  <a:lnTo>
                    <a:pt x="239" y="320"/>
                  </a:lnTo>
                  <a:lnTo>
                    <a:pt x="239" y="310"/>
                  </a:lnTo>
                  <a:lnTo>
                    <a:pt x="237" y="302"/>
                  </a:lnTo>
                  <a:lnTo>
                    <a:pt x="235" y="302"/>
                  </a:lnTo>
                  <a:lnTo>
                    <a:pt x="233" y="302"/>
                  </a:lnTo>
                  <a:lnTo>
                    <a:pt x="233" y="302"/>
                  </a:lnTo>
                  <a:close/>
                  <a:moveTo>
                    <a:pt x="335" y="193"/>
                  </a:moveTo>
                  <a:lnTo>
                    <a:pt x="335" y="193"/>
                  </a:lnTo>
                  <a:lnTo>
                    <a:pt x="336" y="193"/>
                  </a:lnTo>
                  <a:lnTo>
                    <a:pt x="336" y="193"/>
                  </a:lnTo>
                  <a:lnTo>
                    <a:pt x="366" y="178"/>
                  </a:lnTo>
                  <a:lnTo>
                    <a:pt x="366" y="178"/>
                  </a:lnTo>
                  <a:lnTo>
                    <a:pt x="424" y="148"/>
                  </a:lnTo>
                  <a:lnTo>
                    <a:pt x="459" y="131"/>
                  </a:lnTo>
                  <a:lnTo>
                    <a:pt x="459" y="131"/>
                  </a:lnTo>
                  <a:lnTo>
                    <a:pt x="469" y="123"/>
                  </a:lnTo>
                  <a:lnTo>
                    <a:pt x="478" y="115"/>
                  </a:lnTo>
                  <a:lnTo>
                    <a:pt x="482" y="111"/>
                  </a:lnTo>
                  <a:lnTo>
                    <a:pt x="488" y="109"/>
                  </a:lnTo>
                  <a:lnTo>
                    <a:pt x="496" y="107"/>
                  </a:lnTo>
                  <a:lnTo>
                    <a:pt x="506" y="107"/>
                  </a:lnTo>
                  <a:lnTo>
                    <a:pt x="506" y="107"/>
                  </a:lnTo>
                  <a:lnTo>
                    <a:pt x="523" y="107"/>
                  </a:lnTo>
                  <a:lnTo>
                    <a:pt x="533" y="107"/>
                  </a:lnTo>
                  <a:lnTo>
                    <a:pt x="539" y="109"/>
                  </a:lnTo>
                  <a:lnTo>
                    <a:pt x="545" y="115"/>
                  </a:lnTo>
                  <a:lnTo>
                    <a:pt x="545" y="115"/>
                  </a:lnTo>
                  <a:lnTo>
                    <a:pt x="548" y="121"/>
                  </a:lnTo>
                  <a:lnTo>
                    <a:pt x="550" y="121"/>
                  </a:lnTo>
                  <a:lnTo>
                    <a:pt x="552" y="123"/>
                  </a:lnTo>
                  <a:lnTo>
                    <a:pt x="552" y="131"/>
                  </a:lnTo>
                  <a:lnTo>
                    <a:pt x="552" y="131"/>
                  </a:lnTo>
                  <a:lnTo>
                    <a:pt x="552" y="137"/>
                  </a:lnTo>
                  <a:lnTo>
                    <a:pt x="550" y="140"/>
                  </a:lnTo>
                  <a:lnTo>
                    <a:pt x="543" y="146"/>
                  </a:lnTo>
                  <a:lnTo>
                    <a:pt x="533" y="154"/>
                  </a:lnTo>
                  <a:lnTo>
                    <a:pt x="521" y="162"/>
                  </a:lnTo>
                  <a:lnTo>
                    <a:pt x="521" y="162"/>
                  </a:lnTo>
                  <a:lnTo>
                    <a:pt x="517" y="168"/>
                  </a:lnTo>
                  <a:lnTo>
                    <a:pt x="513" y="172"/>
                  </a:lnTo>
                  <a:lnTo>
                    <a:pt x="512" y="179"/>
                  </a:lnTo>
                  <a:lnTo>
                    <a:pt x="508" y="185"/>
                  </a:lnTo>
                  <a:lnTo>
                    <a:pt x="504" y="189"/>
                  </a:lnTo>
                  <a:lnTo>
                    <a:pt x="498" y="193"/>
                  </a:lnTo>
                  <a:lnTo>
                    <a:pt x="498" y="193"/>
                  </a:lnTo>
                  <a:lnTo>
                    <a:pt x="477" y="205"/>
                  </a:lnTo>
                  <a:lnTo>
                    <a:pt x="469" y="209"/>
                  </a:lnTo>
                  <a:lnTo>
                    <a:pt x="467" y="209"/>
                  </a:lnTo>
                  <a:lnTo>
                    <a:pt x="467" y="209"/>
                  </a:lnTo>
                  <a:lnTo>
                    <a:pt x="459" y="207"/>
                  </a:lnTo>
                  <a:lnTo>
                    <a:pt x="443" y="205"/>
                  </a:lnTo>
                  <a:lnTo>
                    <a:pt x="420" y="201"/>
                  </a:lnTo>
                  <a:lnTo>
                    <a:pt x="420" y="201"/>
                  </a:lnTo>
                  <a:lnTo>
                    <a:pt x="405" y="209"/>
                  </a:lnTo>
                  <a:lnTo>
                    <a:pt x="377" y="226"/>
                  </a:lnTo>
                  <a:lnTo>
                    <a:pt x="352" y="244"/>
                  </a:lnTo>
                  <a:lnTo>
                    <a:pt x="344" y="252"/>
                  </a:lnTo>
                  <a:lnTo>
                    <a:pt x="342" y="254"/>
                  </a:lnTo>
                  <a:lnTo>
                    <a:pt x="342" y="255"/>
                  </a:lnTo>
                  <a:lnTo>
                    <a:pt x="342" y="255"/>
                  </a:lnTo>
                  <a:lnTo>
                    <a:pt x="346" y="257"/>
                  </a:lnTo>
                  <a:lnTo>
                    <a:pt x="352" y="257"/>
                  </a:lnTo>
                  <a:lnTo>
                    <a:pt x="370" y="255"/>
                  </a:lnTo>
                  <a:lnTo>
                    <a:pt x="389" y="248"/>
                  </a:lnTo>
                  <a:lnTo>
                    <a:pt x="397" y="244"/>
                  </a:lnTo>
                  <a:lnTo>
                    <a:pt x="405" y="240"/>
                  </a:lnTo>
                  <a:lnTo>
                    <a:pt x="405" y="240"/>
                  </a:lnTo>
                  <a:lnTo>
                    <a:pt x="414" y="230"/>
                  </a:lnTo>
                  <a:lnTo>
                    <a:pt x="422" y="224"/>
                  </a:lnTo>
                  <a:lnTo>
                    <a:pt x="426" y="222"/>
                  </a:lnTo>
                  <a:lnTo>
                    <a:pt x="430" y="222"/>
                  </a:lnTo>
                  <a:lnTo>
                    <a:pt x="436" y="222"/>
                  </a:lnTo>
                  <a:lnTo>
                    <a:pt x="443" y="224"/>
                  </a:lnTo>
                  <a:lnTo>
                    <a:pt x="443" y="224"/>
                  </a:lnTo>
                  <a:lnTo>
                    <a:pt x="465" y="234"/>
                  </a:lnTo>
                  <a:lnTo>
                    <a:pt x="475" y="234"/>
                  </a:lnTo>
                  <a:lnTo>
                    <a:pt x="490" y="232"/>
                  </a:lnTo>
                  <a:lnTo>
                    <a:pt x="490" y="232"/>
                  </a:lnTo>
                  <a:lnTo>
                    <a:pt x="527" y="224"/>
                  </a:lnTo>
                  <a:lnTo>
                    <a:pt x="541" y="224"/>
                  </a:lnTo>
                  <a:lnTo>
                    <a:pt x="545" y="224"/>
                  </a:lnTo>
                  <a:lnTo>
                    <a:pt x="545" y="224"/>
                  </a:lnTo>
                  <a:lnTo>
                    <a:pt x="545" y="228"/>
                  </a:lnTo>
                  <a:lnTo>
                    <a:pt x="548" y="236"/>
                  </a:lnTo>
                  <a:lnTo>
                    <a:pt x="548" y="240"/>
                  </a:lnTo>
                  <a:lnTo>
                    <a:pt x="547" y="242"/>
                  </a:lnTo>
                  <a:lnTo>
                    <a:pt x="543" y="246"/>
                  </a:lnTo>
                  <a:lnTo>
                    <a:pt x="537" y="248"/>
                  </a:lnTo>
                  <a:lnTo>
                    <a:pt x="537" y="248"/>
                  </a:lnTo>
                  <a:lnTo>
                    <a:pt x="510" y="252"/>
                  </a:lnTo>
                  <a:lnTo>
                    <a:pt x="490" y="255"/>
                  </a:lnTo>
                  <a:lnTo>
                    <a:pt x="490" y="255"/>
                  </a:lnTo>
                  <a:lnTo>
                    <a:pt x="484" y="257"/>
                  </a:lnTo>
                  <a:lnTo>
                    <a:pt x="484" y="259"/>
                  </a:lnTo>
                  <a:lnTo>
                    <a:pt x="484" y="263"/>
                  </a:lnTo>
                  <a:lnTo>
                    <a:pt x="482" y="263"/>
                  </a:lnTo>
                  <a:lnTo>
                    <a:pt x="482" y="263"/>
                  </a:lnTo>
                  <a:lnTo>
                    <a:pt x="482" y="263"/>
                  </a:lnTo>
                  <a:lnTo>
                    <a:pt x="482" y="265"/>
                  </a:lnTo>
                  <a:lnTo>
                    <a:pt x="486" y="269"/>
                  </a:lnTo>
                  <a:lnTo>
                    <a:pt x="494" y="273"/>
                  </a:lnTo>
                  <a:lnTo>
                    <a:pt x="500" y="273"/>
                  </a:lnTo>
                  <a:lnTo>
                    <a:pt x="506" y="271"/>
                  </a:lnTo>
                  <a:lnTo>
                    <a:pt x="506" y="271"/>
                  </a:lnTo>
                  <a:lnTo>
                    <a:pt x="541" y="259"/>
                  </a:lnTo>
                  <a:lnTo>
                    <a:pt x="568" y="248"/>
                  </a:lnTo>
                  <a:lnTo>
                    <a:pt x="568" y="248"/>
                  </a:lnTo>
                  <a:lnTo>
                    <a:pt x="570" y="242"/>
                  </a:lnTo>
                  <a:lnTo>
                    <a:pt x="570" y="232"/>
                  </a:lnTo>
                  <a:lnTo>
                    <a:pt x="566" y="205"/>
                  </a:lnTo>
                  <a:lnTo>
                    <a:pt x="566" y="191"/>
                  </a:lnTo>
                  <a:lnTo>
                    <a:pt x="568" y="183"/>
                  </a:lnTo>
                  <a:lnTo>
                    <a:pt x="568" y="181"/>
                  </a:lnTo>
                  <a:lnTo>
                    <a:pt x="570" y="179"/>
                  </a:lnTo>
                  <a:lnTo>
                    <a:pt x="572" y="181"/>
                  </a:lnTo>
                  <a:lnTo>
                    <a:pt x="576" y="185"/>
                  </a:lnTo>
                  <a:lnTo>
                    <a:pt x="576" y="185"/>
                  </a:lnTo>
                  <a:lnTo>
                    <a:pt x="578" y="191"/>
                  </a:lnTo>
                  <a:lnTo>
                    <a:pt x="580" y="195"/>
                  </a:lnTo>
                  <a:lnTo>
                    <a:pt x="580" y="205"/>
                  </a:lnTo>
                  <a:lnTo>
                    <a:pt x="576" y="220"/>
                  </a:lnTo>
                  <a:lnTo>
                    <a:pt x="576" y="226"/>
                  </a:lnTo>
                  <a:lnTo>
                    <a:pt x="578" y="228"/>
                  </a:lnTo>
                  <a:lnTo>
                    <a:pt x="580" y="230"/>
                  </a:lnTo>
                  <a:lnTo>
                    <a:pt x="589" y="232"/>
                  </a:lnTo>
                  <a:lnTo>
                    <a:pt x="607" y="232"/>
                  </a:lnTo>
                  <a:lnTo>
                    <a:pt x="607" y="232"/>
                  </a:lnTo>
                  <a:lnTo>
                    <a:pt x="646" y="228"/>
                  </a:lnTo>
                  <a:lnTo>
                    <a:pt x="673" y="222"/>
                  </a:lnTo>
                  <a:lnTo>
                    <a:pt x="692" y="220"/>
                  </a:lnTo>
                  <a:lnTo>
                    <a:pt x="700" y="222"/>
                  </a:lnTo>
                  <a:lnTo>
                    <a:pt x="708" y="224"/>
                  </a:lnTo>
                  <a:lnTo>
                    <a:pt x="708" y="224"/>
                  </a:lnTo>
                  <a:lnTo>
                    <a:pt x="762" y="257"/>
                  </a:lnTo>
                  <a:lnTo>
                    <a:pt x="774" y="263"/>
                  </a:lnTo>
                  <a:lnTo>
                    <a:pt x="786" y="267"/>
                  </a:lnTo>
                  <a:lnTo>
                    <a:pt x="788" y="267"/>
                  </a:lnTo>
                  <a:lnTo>
                    <a:pt x="790" y="265"/>
                  </a:lnTo>
                  <a:lnTo>
                    <a:pt x="788" y="261"/>
                  </a:lnTo>
                  <a:lnTo>
                    <a:pt x="786" y="255"/>
                  </a:lnTo>
                  <a:lnTo>
                    <a:pt x="786" y="255"/>
                  </a:lnTo>
                  <a:lnTo>
                    <a:pt x="774" y="232"/>
                  </a:lnTo>
                  <a:lnTo>
                    <a:pt x="766" y="215"/>
                  </a:lnTo>
                  <a:lnTo>
                    <a:pt x="760" y="209"/>
                  </a:lnTo>
                  <a:lnTo>
                    <a:pt x="755" y="205"/>
                  </a:lnTo>
                  <a:lnTo>
                    <a:pt x="745" y="201"/>
                  </a:lnTo>
                  <a:lnTo>
                    <a:pt x="731" y="201"/>
                  </a:lnTo>
                  <a:lnTo>
                    <a:pt x="731" y="201"/>
                  </a:lnTo>
                  <a:lnTo>
                    <a:pt x="700" y="205"/>
                  </a:lnTo>
                  <a:lnTo>
                    <a:pt x="671" y="209"/>
                  </a:lnTo>
                  <a:lnTo>
                    <a:pt x="648" y="211"/>
                  </a:lnTo>
                  <a:lnTo>
                    <a:pt x="638" y="211"/>
                  </a:lnTo>
                  <a:lnTo>
                    <a:pt x="630" y="209"/>
                  </a:lnTo>
                  <a:lnTo>
                    <a:pt x="630" y="209"/>
                  </a:lnTo>
                  <a:lnTo>
                    <a:pt x="615" y="201"/>
                  </a:lnTo>
                  <a:lnTo>
                    <a:pt x="599" y="191"/>
                  </a:lnTo>
                  <a:lnTo>
                    <a:pt x="591" y="187"/>
                  </a:lnTo>
                  <a:lnTo>
                    <a:pt x="585" y="181"/>
                  </a:lnTo>
                  <a:lnTo>
                    <a:pt x="583" y="176"/>
                  </a:lnTo>
                  <a:lnTo>
                    <a:pt x="583" y="170"/>
                  </a:lnTo>
                  <a:lnTo>
                    <a:pt x="583" y="170"/>
                  </a:lnTo>
                  <a:lnTo>
                    <a:pt x="591" y="158"/>
                  </a:lnTo>
                  <a:lnTo>
                    <a:pt x="601" y="146"/>
                  </a:lnTo>
                  <a:lnTo>
                    <a:pt x="607" y="142"/>
                  </a:lnTo>
                  <a:lnTo>
                    <a:pt x="615" y="140"/>
                  </a:lnTo>
                  <a:lnTo>
                    <a:pt x="622" y="139"/>
                  </a:lnTo>
                  <a:lnTo>
                    <a:pt x="630" y="139"/>
                  </a:lnTo>
                  <a:lnTo>
                    <a:pt x="630" y="139"/>
                  </a:lnTo>
                  <a:lnTo>
                    <a:pt x="642" y="142"/>
                  </a:lnTo>
                  <a:lnTo>
                    <a:pt x="661" y="148"/>
                  </a:lnTo>
                  <a:lnTo>
                    <a:pt x="710" y="166"/>
                  </a:lnTo>
                  <a:lnTo>
                    <a:pt x="735" y="174"/>
                  </a:lnTo>
                  <a:lnTo>
                    <a:pt x="755" y="179"/>
                  </a:lnTo>
                  <a:lnTo>
                    <a:pt x="766" y="181"/>
                  </a:lnTo>
                  <a:lnTo>
                    <a:pt x="770" y="179"/>
                  </a:lnTo>
                  <a:lnTo>
                    <a:pt x="770" y="178"/>
                  </a:lnTo>
                  <a:lnTo>
                    <a:pt x="770" y="178"/>
                  </a:lnTo>
                  <a:lnTo>
                    <a:pt x="762" y="160"/>
                  </a:lnTo>
                  <a:lnTo>
                    <a:pt x="757" y="150"/>
                  </a:lnTo>
                  <a:lnTo>
                    <a:pt x="749" y="140"/>
                  </a:lnTo>
                  <a:lnTo>
                    <a:pt x="737" y="129"/>
                  </a:lnTo>
                  <a:lnTo>
                    <a:pt x="722" y="119"/>
                  </a:lnTo>
                  <a:lnTo>
                    <a:pt x="702" y="109"/>
                  </a:lnTo>
                  <a:lnTo>
                    <a:pt x="677" y="100"/>
                  </a:lnTo>
                  <a:lnTo>
                    <a:pt x="677" y="100"/>
                  </a:lnTo>
                  <a:lnTo>
                    <a:pt x="652" y="92"/>
                  </a:lnTo>
                  <a:lnTo>
                    <a:pt x="628" y="86"/>
                  </a:lnTo>
                  <a:lnTo>
                    <a:pt x="593" y="82"/>
                  </a:lnTo>
                  <a:lnTo>
                    <a:pt x="574" y="78"/>
                  </a:lnTo>
                  <a:lnTo>
                    <a:pt x="570" y="78"/>
                  </a:lnTo>
                  <a:lnTo>
                    <a:pt x="568" y="76"/>
                  </a:lnTo>
                  <a:lnTo>
                    <a:pt x="576" y="45"/>
                  </a:lnTo>
                  <a:lnTo>
                    <a:pt x="576" y="45"/>
                  </a:lnTo>
                  <a:lnTo>
                    <a:pt x="667" y="49"/>
                  </a:lnTo>
                  <a:lnTo>
                    <a:pt x="723" y="49"/>
                  </a:lnTo>
                  <a:lnTo>
                    <a:pt x="739" y="49"/>
                  </a:lnTo>
                  <a:lnTo>
                    <a:pt x="741" y="47"/>
                  </a:lnTo>
                  <a:lnTo>
                    <a:pt x="739" y="45"/>
                  </a:lnTo>
                  <a:lnTo>
                    <a:pt x="739" y="45"/>
                  </a:lnTo>
                  <a:lnTo>
                    <a:pt x="725" y="41"/>
                  </a:lnTo>
                  <a:lnTo>
                    <a:pt x="702" y="37"/>
                  </a:lnTo>
                  <a:lnTo>
                    <a:pt x="644" y="29"/>
                  </a:lnTo>
                  <a:lnTo>
                    <a:pt x="568" y="22"/>
                  </a:lnTo>
                  <a:lnTo>
                    <a:pt x="568" y="22"/>
                  </a:lnTo>
                  <a:lnTo>
                    <a:pt x="564" y="20"/>
                  </a:lnTo>
                  <a:lnTo>
                    <a:pt x="562" y="14"/>
                  </a:lnTo>
                  <a:lnTo>
                    <a:pt x="560" y="6"/>
                  </a:lnTo>
                  <a:lnTo>
                    <a:pt x="560" y="6"/>
                  </a:lnTo>
                  <a:lnTo>
                    <a:pt x="558" y="2"/>
                  </a:lnTo>
                  <a:lnTo>
                    <a:pt x="556" y="0"/>
                  </a:lnTo>
                  <a:lnTo>
                    <a:pt x="552" y="0"/>
                  </a:lnTo>
                  <a:lnTo>
                    <a:pt x="548" y="0"/>
                  </a:lnTo>
                  <a:lnTo>
                    <a:pt x="537" y="6"/>
                  </a:lnTo>
                  <a:lnTo>
                    <a:pt x="537" y="6"/>
                  </a:lnTo>
                  <a:lnTo>
                    <a:pt x="541" y="10"/>
                  </a:lnTo>
                  <a:lnTo>
                    <a:pt x="545" y="18"/>
                  </a:lnTo>
                  <a:lnTo>
                    <a:pt x="547" y="24"/>
                  </a:lnTo>
                  <a:lnTo>
                    <a:pt x="547" y="27"/>
                  </a:lnTo>
                  <a:lnTo>
                    <a:pt x="543" y="29"/>
                  </a:lnTo>
                  <a:lnTo>
                    <a:pt x="537" y="29"/>
                  </a:lnTo>
                  <a:lnTo>
                    <a:pt x="537" y="29"/>
                  </a:lnTo>
                  <a:lnTo>
                    <a:pt x="519" y="27"/>
                  </a:lnTo>
                  <a:lnTo>
                    <a:pt x="500" y="25"/>
                  </a:lnTo>
                  <a:lnTo>
                    <a:pt x="478" y="25"/>
                  </a:lnTo>
                  <a:lnTo>
                    <a:pt x="451" y="29"/>
                  </a:lnTo>
                  <a:lnTo>
                    <a:pt x="451" y="29"/>
                  </a:lnTo>
                  <a:lnTo>
                    <a:pt x="391" y="41"/>
                  </a:lnTo>
                  <a:lnTo>
                    <a:pt x="368" y="45"/>
                  </a:lnTo>
                  <a:lnTo>
                    <a:pt x="360" y="49"/>
                  </a:lnTo>
                  <a:lnTo>
                    <a:pt x="358" y="53"/>
                  </a:lnTo>
                  <a:lnTo>
                    <a:pt x="358" y="53"/>
                  </a:lnTo>
                  <a:lnTo>
                    <a:pt x="358" y="61"/>
                  </a:lnTo>
                  <a:lnTo>
                    <a:pt x="358" y="63"/>
                  </a:lnTo>
                  <a:lnTo>
                    <a:pt x="362" y="64"/>
                  </a:lnTo>
                  <a:lnTo>
                    <a:pt x="366" y="64"/>
                  </a:lnTo>
                  <a:lnTo>
                    <a:pt x="373" y="64"/>
                  </a:lnTo>
                  <a:lnTo>
                    <a:pt x="397" y="61"/>
                  </a:lnTo>
                  <a:lnTo>
                    <a:pt x="397" y="61"/>
                  </a:lnTo>
                  <a:lnTo>
                    <a:pt x="418" y="55"/>
                  </a:lnTo>
                  <a:lnTo>
                    <a:pt x="430" y="51"/>
                  </a:lnTo>
                  <a:lnTo>
                    <a:pt x="443" y="47"/>
                  </a:lnTo>
                  <a:lnTo>
                    <a:pt x="475" y="45"/>
                  </a:lnTo>
                  <a:lnTo>
                    <a:pt x="475" y="45"/>
                  </a:lnTo>
                  <a:lnTo>
                    <a:pt x="510" y="43"/>
                  </a:lnTo>
                  <a:lnTo>
                    <a:pt x="531" y="41"/>
                  </a:lnTo>
                  <a:lnTo>
                    <a:pt x="541" y="41"/>
                  </a:lnTo>
                  <a:lnTo>
                    <a:pt x="543" y="43"/>
                  </a:lnTo>
                  <a:lnTo>
                    <a:pt x="545" y="45"/>
                  </a:lnTo>
                  <a:lnTo>
                    <a:pt x="545" y="45"/>
                  </a:lnTo>
                  <a:lnTo>
                    <a:pt x="548" y="59"/>
                  </a:lnTo>
                  <a:lnTo>
                    <a:pt x="548" y="63"/>
                  </a:lnTo>
                  <a:lnTo>
                    <a:pt x="545" y="68"/>
                  </a:lnTo>
                  <a:lnTo>
                    <a:pt x="545" y="68"/>
                  </a:lnTo>
                  <a:lnTo>
                    <a:pt x="545" y="70"/>
                  </a:lnTo>
                  <a:lnTo>
                    <a:pt x="547" y="72"/>
                  </a:lnTo>
                  <a:lnTo>
                    <a:pt x="552" y="74"/>
                  </a:lnTo>
                  <a:lnTo>
                    <a:pt x="550" y="76"/>
                  </a:lnTo>
                  <a:lnTo>
                    <a:pt x="543" y="78"/>
                  </a:lnTo>
                  <a:lnTo>
                    <a:pt x="498" y="84"/>
                  </a:lnTo>
                  <a:lnTo>
                    <a:pt x="498" y="84"/>
                  </a:lnTo>
                  <a:lnTo>
                    <a:pt x="465" y="90"/>
                  </a:lnTo>
                  <a:lnTo>
                    <a:pt x="438" y="98"/>
                  </a:lnTo>
                  <a:lnTo>
                    <a:pt x="412" y="107"/>
                  </a:lnTo>
                  <a:lnTo>
                    <a:pt x="393" y="119"/>
                  </a:lnTo>
                  <a:lnTo>
                    <a:pt x="377" y="129"/>
                  </a:lnTo>
                  <a:lnTo>
                    <a:pt x="364" y="139"/>
                  </a:lnTo>
                  <a:lnTo>
                    <a:pt x="356" y="148"/>
                  </a:lnTo>
                  <a:lnTo>
                    <a:pt x="350" y="154"/>
                  </a:lnTo>
                  <a:lnTo>
                    <a:pt x="350" y="154"/>
                  </a:lnTo>
                  <a:lnTo>
                    <a:pt x="342" y="166"/>
                  </a:lnTo>
                  <a:lnTo>
                    <a:pt x="335" y="179"/>
                  </a:lnTo>
                  <a:lnTo>
                    <a:pt x="333" y="189"/>
                  </a:lnTo>
                  <a:lnTo>
                    <a:pt x="333" y="193"/>
                  </a:lnTo>
                  <a:lnTo>
                    <a:pt x="335" y="193"/>
                  </a:lnTo>
                  <a:lnTo>
                    <a:pt x="335" y="193"/>
                  </a:lnTo>
                  <a:close/>
                  <a:moveTo>
                    <a:pt x="653" y="68"/>
                  </a:moveTo>
                  <a:lnTo>
                    <a:pt x="653" y="68"/>
                  </a:lnTo>
                  <a:lnTo>
                    <a:pt x="696" y="82"/>
                  </a:lnTo>
                  <a:lnTo>
                    <a:pt x="762" y="100"/>
                  </a:lnTo>
                  <a:lnTo>
                    <a:pt x="762" y="100"/>
                  </a:lnTo>
                  <a:lnTo>
                    <a:pt x="784" y="105"/>
                  </a:lnTo>
                  <a:lnTo>
                    <a:pt x="793" y="107"/>
                  </a:lnTo>
                  <a:lnTo>
                    <a:pt x="793" y="107"/>
                  </a:lnTo>
                  <a:lnTo>
                    <a:pt x="797" y="107"/>
                  </a:lnTo>
                  <a:lnTo>
                    <a:pt x="801" y="105"/>
                  </a:lnTo>
                  <a:lnTo>
                    <a:pt x="805" y="103"/>
                  </a:lnTo>
                  <a:lnTo>
                    <a:pt x="805" y="100"/>
                  </a:lnTo>
                  <a:lnTo>
                    <a:pt x="807" y="92"/>
                  </a:lnTo>
                  <a:lnTo>
                    <a:pt x="809" y="84"/>
                  </a:lnTo>
                  <a:lnTo>
                    <a:pt x="809" y="84"/>
                  </a:lnTo>
                  <a:lnTo>
                    <a:pt x="807" y="80"/>
                  </a:lnTo>
                  <a:lnTo>
                    <a:pt x="803" y="78"/>
                  </a:lnTo>
                  <a:lnTo>
                    <a:pt x="784" y="72"/>
                  </a:lnTo>
                  <a:lnTo>
                    <a:pt x="758" y="70"/>
                  </a:lnTo>
                  <a:lnTo>
                    <a:pt x="731" y="68"/>
                  </a:lnTo>
                  <a:lnTo>
                    <a:pt x="731" y="68"/>
                  </a:lnTo>
                  <a:lnTo>
                    <a:pt x="704" y="66"/>
                  </a:lnTo>
                  <a:lnTo>
                    <a:pt x="679" y="68"/>
                  </a:lnTo>
                  <a:lnTo>
                    <a:pt x="653" y="68"/>
                  </a:lnTo>
                  <a:lnTo>
                    <a:pt x="653" y="68"/>
                  </a:lnTo>
                  <a:close/>
                  <a:moveTo>
                    <a:pt x="895" y="146"/>
                  </a:moveTo>
                  <a:lnTo>
                    <a:pt x="895" y="146"/>
                  </a:lnTo>
                  <a:lnTo>
                    <a:pt x="897" y="158"/>
                  </a:lnTo>
                  <a:lnTo>
                    <a:pt x="897" y="166"/>
                  </a:lnTo>
                  <a:lnTo>
                    <a:pt x="895" y="170"/>
                  </a:lnTo>
                  <a:lnTo>
                    <a:pt x="895" y="170"/>
                  </a:lnTo>
                  <a:lnTo>
                    <a:pt x="891" y="174"/>
                  </a:lnTo>
                  <a:lnTo>
                    <a:pt x="883" y="178"/>
                  </a:lnTo>
                  <a:lnTo>
                    <a:pt x="877" y="179"/>
                  </a:lnTo>
                  <a:lnTo>
                    <a:pt x="871" y="178"/>
                  </a:lnTo>
                  <a:lnTo>
                    <a:pt x="865" y="176"/>
                  </a:lnTo>
                  <a:lnTo>
                    <a:pt x="856" y="170"/>
                  </a:lnTo>
                  <a:lnTo>
                    <a:pt x="856" y="170"/>
                  </a:lnTo>
                  <a:lnTo>
                    <a:pt x="836" y="160"/>
                  </a:lnTo>
                  <a:lnTo>
                    <a:pt x="823" y="152"/>
                  </a:lnTo>
                  <a:lnTo>
                    <a:pt x="811" y="150"/>
                  </a:lnTo>
                  <a:lnTo>
                    <a:pt x="809" y="152"/>
                  </a:lnTo>
                  <a:lnTo>
                    <a:pt x="809" y="154"/>
                  </a:lnTo>
                  <a:lnTo>
                    <a:pt x="809" y="154"/>
                  </a:lnTo>
                  <a:lnTo>
                    <a:pt x="811" y="158"/>
                  </a:lnTo>
                  <a:lnTo>
                    <a:pt x="817" y="164"/>
                  </a:lnTo>
                  <a:lnTo>
                    <a:pt x="836" y="179"/>
                  </a:lnTo>
                  <a:lnTo>
                    <a:pt x="879" y="217"/>
                  </a:lnTo>
                  <a:lnTo>
                    <a:pt x="879" y="217"/>
                  </a:lnTo>
                  <a:lnTo>
                    <a:pt x="899" y="236"/>
                  </a:lnTo>
                  <a:lnTo>
                    <a:pt x="914" y="255"/>
                  </a:lnTo>
                  <a:lnTo>
                    <a:pt x="926" y="271"/>
                  </a:lnTo>
                  <a:lnTo>
                    <a:pt x="934" y="279"/>
                  </a:lnTo>
                  <a:lnTo>
                    <a:pt x="934" y="279"/>
                  </a:lnTo>
                  <a:lnTo>
                    <a:pt x="937" y="281"/>
                  </a:lnTo>
                  <a:lnTo>
                    <a:pt x="945" y="283"/>
                  </a:lnTo>
                  <a:lnTo>
                    <a:pt x="953" y="289"/>
                  </a:lnTo>
                  <a:lnTo>
                    <a:pt x="965" y="302"/>
                  </a:lnTo>
                  <a:lnTo>
                    <a:pt x="965" y="302"/>
                  </a:lnTo>
                  <a:lnTo>
                    <a:pt x="974" y="318"/>
                  </a:lnTo>
                  <a:lnTo>
                    <a:pt x="978" y="330"/>
                  </a:lnTo>
                  <a:lnTo>
                    <a:pt x="982" y="333"/>
                  </a:lnTo>
                  <a:lnTo>
                    <a:pt x="984" y="337"/>
                  </a:lnTo>
                  <a:lnTo>
                    <a:pt x="990" y="339"/>
                  </a:lnTo>
                  <a:lnTo>
                    <a:pt x="996" y="341"/>
                  </a:lnTo>
                  <a:lnTo>
                    <a:pt x="996" y="341"/>
                  </a:lnTo>
                  <a:lnTo>
                    <a:pt x="1009" y="345"/>
                  </a:lnTo>
                  <a:lnTo>
                    <a:pt x="1023" y="349"/>
                  </a:lnTo>
                  <a:lnTo>
                    <a:pt x="1031" y="351"/>
                  </a:lnTo>
                  <a:lnTo>
                    <a:pt x="1033" y="351"/>
                  </a:lnTo>
                  <a:lnTo>
                    <a:pt x="1035" y="349"/>
                  </a:lnTo>
                  <a:lnTo>
                    <a:pt x="1035" y="349"/>
                  </a:lnTo>
                  <a:lnTo>
                    <a:pt x="1035" y="341"/>
                  </a:lnTo>
                  <a:lnTo>
                    <a:pt x="1031" y="330"/>
                  </a:lnTo>
                  <a:lnTo>
                    <a:pt x="1025" y="320"/>
                  </a:lnTo>
                  <a:lnTo>
                    <a:pt x="1019" y="310"/>
                  </a:lnTo>
                  <a:lnTo>
                    <a:pt x="1019" y="310"/>
                  </a:lnTo>
                  <a:lnTo>
                    <a:pt x="1013" y="300"/>
                  </a:lnTo>
                  <a:lnTo>
                    <a:pt x="1011" y="291"/>
                  </a:lnTo>
                  <a:lnTo>
                    <a:pt x="1009" y="283"/>
                  </a:lnTo>
                  <a:lnTo>
                    <a:pt x="1005" y="281"/>
                  </a:lnTo>
                  <a:lnTo>
                    <a:pt x="1004" y="279"/>
                  </a:lnTo>
                  <a:lnTo>
                    <a:pt x="1004" y="279"/>
                  </a:lnTo>
                  <a:lnTo>
                    <a:pt x="996" y="279"/>
                  </a:lnTo>
                  <a:lnTo>
                    <a:pt x="990" y="281"/>
                  </a:lnTo>
                  <a:lnTo>
                    <a:pt x="986" y="281"/>
                  </a:lnTo>
                  <a:lnTo>
                    <a:pt x="982" y="279"/>
                  </a:lnTo>
                  <a:lnTo>
                    <a:pt x="976" y="277"/>
                  </a:lnTo>
                  <a:lnTo>
                    <a:pt x="972" y="271"/>
                  </a:lnTo>
                  <a:lnTo>
                    <a:pt x="972" y="271"/>
                  </a:lnTo>
                  <a:lnTo>
                    <a:pt x="955" y="248"/>
                  </a:lnTo>
                  <a:lnTo>
                    <a:pt x="949" y="240"/>
                  </a:lnTo>
                  <a:lnTo>
                    <a:pt x="941" y="232"/>
                  </a:lnTo>
                  <a:lnTo>
                    <a:pt x="941" y="232"/>
                  </a:lnTo>
                  <a:lnTo>
                    <a:pt x="932" y="224"/>
                  </a:lnTo>
                  <a:lnTo>
                    <a:pt x="924" y="217"/>
                  </a:lnTo>
                  <a:lnTo>
                    <a:pt x="916" y="209"/>
                  </a:lnTo>
                  <a:lnTo>
                    <a:pt x="916" y="205"/>
                  </a:lnTo>
                  <a:lnTo>
                    <a:pt x="918" y="201"/>
                  </a:lnTo>
                  <a:lnTo>
                    <a:pt x="918" y="201"/>
                  </a:lnTo>
                  <a:lnTo>
                    <a:pt x="926" y="193"/>
                  </a:lnTo>
                  <a:lnTo>
                    <a:pt x="930" y="191"/>
                  </a:lnTo>
                  <a:lnTo>
                    <a:pt x="934" y="185"/>
                  </a:lnTo>
                  <a:lnTo>
                    <a:pt x="934" y="185"/>
                  </a:lnTo>
                  <a:lnTo>
                    <a:pt x="934" y="181"/>
                  </a:lnTo>
                  <a:lnTo>
                    <a:pt x="930" y="174"/>
                  </a:lnTo>
                  <a:lnTo>
                    <a:pt x="916" y="160"/>
                  </a:lnTo>
                  <a:lnTo>
                    <a:pt x="902" y="148"/>
                  </a:lnTo>
                  <a:lnTo>
                    <a:pt x="897" y="146"/>
                  </a:lnTo>
                  <a:lnTo>
                    <a:pt x="895" y="146"/>
                  </a:lnTo>
                  <a:lnTo>
                    <a:pt x="895" y="146"/>
                  </a:lnTo>
                  <a:lnTo>
                    <a:pt x="895" y="146"/>
                  </a:lnTo>
                  <a:close/>
                  <a:moveTo>
                    <a:pt x="428" y="302"/>
                  </a:moveTo>
                  <a:lnTo>
                    <a:pt x="428" y="302"/>
                  </a:lnTo>
                  <a:lnTo>
                    <a:pt x="428" y="296"/>
                  </a:lnTo>
                  <a:lnTo>
                    <a:pt x="430" y="289"/>
                  </a:lnTo>
                  <a:lnTo>
                    <a:pt x="436" y="277"/>
                  </a:lnTo>
                  <a:lnTo>
                    <a:pt x="436" y="273"/>
                  </a:lnTo>
                  <a:lnTo>
                    <a:pt x="436" y="271"/>
                  </a:lnTo>
                  <a:lnTo>
                    <a:pt x="430" y="271"/>
                  </a:lnTo>
                  <a:lnTo>
                    <a:pt x="420" y="271"/>
                  </a:lnTo>
                  <a:lnTo>
                    <a:pt x="420" y="271"/>
                  </a:lnTo>
                  <a:lnTo>
                    <a:pt x="397" y="277"/>
                  </a:lnTo>
                  <a:lnTo>
                    <a:pt x="375" y="283"/>
                  </a:lnTo>
                  <a:lnTo>
                    <a:pt x="368" y="287"/>
                  </a:lnTo>
                  <a:lnTo>
                    <a:pt x="362" y="293"/>
                  </a:lnTo>
                  <a:lnTo>
                    <a:pt x="358" y="296"/>
                  </a:lnTo>
                  <a:lnTo>
                    <a:pt x="358" y="302"/>
                  </a:lnTo>
                  <a:lnTo>
                    <a:pt x="358" y="302"/>
                  </a:lnTo>
                  <a:lnTo>
                    <a:pt x="360" y="304"/>
                  </a:lnTo>
                  <a:lnTo>
                    <a:pt x="362" y="308"/>
                  </a:lnTo>
                  <a:lnTo>
                    <a:pt x="371" y="312"/>
                  </a:lnTo>
                  <a:lnTo>
                    <a:pt x="383" y="314"/>
                  </a:lnTo>
                  <a:lnTo>
                    <a:pt x="395" y="314"/>
                  </a:lnTo>
                  <a:lnTo>
                    <a:pt x="408" y="314"/>
                  </a:lnTo>
                  <a:lnTo>
                    <a:pt x="418" y="312"/>
                  </a:lnTo>
                  <a:lnTo>
                    <a:pt x="426" y="308"/>
                  </a:lnTo>
                  <a:lnTo>
                    <a:pt x="428" y="306"/>
                  </a:lnTo>
                  <a:lnTo>
                    <a:pt x="428" y="302"/>
                  </a:lnTo>
                  <a:lnTo>
                    <a:pt x="428" y="302"/>
                  </a:lnTo>
                  <a:close/>
                  <a:moveTo>
                    <a:pt x="692" y="255"/>
                  </a:moveTo>
                  <a:lnTo>
                    <a:pt x="692" y="255"/>
                  </a:lnTo>
                  <a:lnTo>
                    <a:pt x="690" y="259"/>
                  </a:lnTo>
                  <a:lnTo>
                    <a:pt x="688" y="263"/>
                  </a:lnTo>
                  <a:lnTo>
                    <a:pt x="683" y="265"/>
                  </a:lnTo>
                  <a:lnTo>
                    <a:pt x="681" y="267"/>
                  </a:lnTo>
                  <a:lnTo>
                    <a:pt x="681" y="269"/>
                  </a:lnTo>
                  <a:lnTo>
                    <a:pt x="692" y="279"/>
                  </a:lnTo>
                  <a:lnTo>
                    <a:pt x="692" y="279"/>
                  </a:lnTo>
                  <a:lnTo>
                    <a:pt x="712" y="296"/>
                  </a:lnTo>
                  <a:lnTo>
                    <a:pt x="731" y="314"/>
                  </a:lnTo>
                  <a:lnTo>
                    <a:pt x="739" y="320"/>
                  </a:lnTo>
                  <a:lnTo>
                    <a:pt x="749" y="326"/>
                  </a:lnTo>
                  <a:lnTo>
                    <a:pt x="757" y="328"/>
                  </a:lnTo>
                  <a:lnTo>
                    <a:pt x="762" y="326"/>
                  </a:lnTo>
                  <a:lnTo>
                    <a:pt x="762" y="326"/>
                  </a:lnTo>
                  <a:lnTo>
                    <a:pt x="772" y="320"/>
                  </a:lnTo>
                  <a:lnTo>
                    <a:pt x="776" y="320"/>
                  </a:lnTo>
                  <a:lnTo>
                    <a:pt x="776" y="318"/>
                  </a:lnTo>
                  <a:lnTo>
                    <a:pt x="776" y="316"/>
                  </a:lnTo>
                  <a:lnTo>
                    <a:pt x="774" y="312"/>
                  </a:lnTo>
                  <a:lnTo>
                    <a:pt x="762" y="302"/>
                  </a:lnTo>
                  <a:lnTo>
                    <a:pt x="762" y="302"/>
                  </a:lnTo>
                  <a:lnTo>
                    <a:pt x="743" y="285"/>
                  </a:lnTo>
                  <a:lnTo>
                    <a:pt x="720" y="267"/>
                  </a:lnTo>
                  <a:lnTo>
                    <a:pt x="700" y="254"/>
                  </a:lnTo>
                  <a:lnTo>
                    <a:pt x="694" y="254"/>
                  </a:lnTo>
                  <a:lnTo>
                    <a:pt x="692" y="254"/>
                  </a:lnTo>
                  <a:lnTo>
                    <a:pt x="692" y="255"/>
                  </a:lnTo>
                  <a:lnTo>
                    <a:pt x="692" y="255"/>
                  </a:lnTo>
                  <a:close/>
                  <a:moveTo>
                    <a:pt x="848" y="419"/>
                  </a:moveTo>
                  <a:lnTo>
                    <a:pt x="848" y="419"/>
                  </a:lnTo>
                  <a:lnTo>
                    <a:pt x="832" y="421"/>
                  </a:lnTo>
                  <a:lnTo>
                    <a:pt x="815" y="423"/>
                  </a:lnTo>
                  <a:lnTo>
                    <a:pt x="801" y="423"/>
                  </a:lnTo>
                  <a:lnTo>
                    <a:pt x="797" y="425"/>
                  </a:lnTo>
                  <a:lnTo>
                    <a:pt x="793" y="427"/>
                  </a:lnTo>
                  <a:lnTo>
                    <a:pt x="793" y="427"/>
                  </a:lnTo>
                  <a:lnTo>
                    <a:pt x="792" y="431"/>
                  </a:lnTo>
                  <a:lnTo>
                    <a:pt x="793" y="435"/>
                  </a:lnTo>
                  <a:lnTo>
                    <a:pt x="799" y="443"/>
                  </a:lnTo>
                  <a:lnTo>
                    <a:pt x="803" y="450"/>
                  </a:lnTo>
                  <a:lnTo>
                    <a:pt x="803" y="454"/>
                  </a:lnTo>
                  <a:lnTo>
                    <a:pt x="801" y="458"/>
                  </a:lnTo>
                  <a:lnTo>
                    <a:pt x="801" y="458"/>
                  </a:lnTo>
                  <a:lnTo>
                    <a:pt x="793" y="466"/>
                  </a:lnTo>
                  <a:lnTo>
                    <a:pt x="786" y="474"/>
                  </a:lnTo>
                  <a:lnTo>
                    <a:pt x="784" y="478"/>
                  </a:lnTo>
                  <a:lnTo>
                    <a:pt x="784" y="482"/>
                  </a:lnTo>
                  <a:lnTo>
                    <a:pt x="788" y="482"/>
                  </a:lnTo>
                  <a:lnTo>
                    <a:pt x="793" y="482"/>
                  </a:lnTo>
                  <a:lnTo>
                    <a:pt x="793" y="482"/>
                  </a:lnTo>
                  <a:lnTo>
                    <a:pt x="809" y="476"/>
                  </a:lnTo>
                  <a:lnTo>
                    <a:pt x="821" y="470"/>
                  </a:lnTo>
                  <a:lnTo>
                    <a:pt x="832" y="466"/>
                  </a:lnTo>
                  <a:lnTo>
                    <a:pt x="836" y="464"/>
                  </a:lnTo>
                  <a:lnTo>
                    <a:pt x="840" y="466"/>
                  </a:lnTo>
                  <a:lnTo>
                    <a:pt x="840" y="466"/>
                  </a:lnTo>
                  <a:lnTo>
                    <a:pt x="848" y="470"/>
                  </a:lnTo>
                  <a:lnTo>
                    <a:pt x="858" y="474"/>
                  </a:lnTo>
                  <a:lnTo>
                    <a:pt x="862" y="474"/>
                  </a:lnTo>
                  <a:lnTo>
                    <a:pt x="865" y="474"/>
                  </a:lnTo>
                  <a:lnTo>
                    <a:pt x="869" y="470"/>
                  </a:lnTo>
                  <a:lnTo>
                    <a:pt x="871" y="466"/>
                  </a:lnTo>
                  <a:lnTo>
                    <a:pt x="871" y="466"/>
                  </a:lnTo>
                  <a:lnTo>
                    <a:pt x="873" y="460"/>
                  </a:lnTo>
                  <a:lnTo>
                    <a:pt x="873" y="452"/>
                  </a:lnTo>
                  <a:lnTo>
                    <a:pt x="871" y="443"/>
                  </a:lnTo>
                  <a:lnTo>
                    <a:pt x="869" y="435"/>
                  </a:lnTo>
                  <a:lnTo>
                    <a:pt x="865" y="427"/>
                  </a:lnTo>
                  <a:lnTo>
                    <a:pt x="860" y="423"/>
                  </a:lnTo>
                  <a:lnTo>
                    <a:pt x="854" y="419"/>
                  </a:lnTo>
                  <a:lnTo>
                    <a:pt x="848" y="419"/>
                  </a:lnTo>
                  <a:lnTo>
                    <a:pt x="848" y="419"/>
                  </a:lnTo>
                  <a:close/>
                  <a:moveTo>
                    <a:pt x="303" y="396"/>
                  </a:moveTo>
                  <a:lnTo>
                    <a:pt x="303" y="396"/>
                  </a:lnTo>
                  <a:lnTo>
                    <a:pt x="294" y="400"/>
                  </a:lnTo>
                  <a:lnTo>
                    <a:pt x="286" y="404"/>
                  </a:lnTo>
                  <a:lnTo>
                    <a:pt x="272" y="413"/>
                  </a:lnTo>
                  <a:lnTo>
                    <a:pt x="263" y="425"/>
                  </a:lnTo>
                  <a:lnTo>
                    <a:pt x="257" y="435"/>
                  </a:lnTo>
                  <a:lnTo>
                    <a:pt x="257" y="435"/>
                  </a:lnTo>
                  <a:lnTo>
                    <a:pt x="255" y="445"/>
                  </a:lnTo>
                  <a:lnTo>
                    <a:pt x="255" y="456"/>
                  </a:lnTo>
                  <a:lnTo>
                    <a:pt x="255" y="460"/>
                  </a:lnTo>
                  <a:lnTo>
                    <a:pt x="257" y="462"/>
                  </a:lnTo>
                  <a:lnTo>
                    <a:pt x="261" y="466"/>
                  </a:lnTo>
                  <a:lnTo>
                    <a:pt x="265" y="466"/>
                  </a:lnTo>
                  <a:lnTo>
                    <a:pt x="265" y="466"/>
                  </a:lnTo>
                  <a:lnTo>
                    <a:pt x="268" y="466"/>
                  </a:lnTo>
                  <a:lnTo>
                    <a:pt x="272" y="464"/>
                  </a:lnTo>
                  <a:lnTo>
                    <a:pt x="276" y="456"/>
                  </a:lnTo>
                  <a:lnTo>
                    <a:pt x="282" y="448"/>
                  </a:lnTo>
                  <a:lnTo>
                    <a:pt x="284" y="445"/>
                  </a:lnTo>
                  <a:lnTo>
                    <a:pt x="288" y="443"/>
                  </a:lnTo>
                  <a:lnTo>
                    <a:pt x="288" y="443"/>
                  </a:lnTo>
                  <a:lnTo>
                    <a:pt x="298" y="439"/>
                  </a:lnTo>
                  <a:lnTo>
                    <a:pt x="307" y="437"/>
                  </a:lnTo>
                  <a:lnTo>
                    <a:pt x="315" y="433"/>
                  </a:lnTo>
                  <a:lnTo>
                    <a:pt x="319" y="431"/>
                  </a:lnTo>
                  <a:lnTo>
                    <a:pt x="319" y="427"/>
                  </a:lnTo>
                  <a:lnTo>
                    <a:pt x="319" y="427"/>
                  </a:lnTo>
                  <a:lnTo>
                    <a:pt x="321" y="417"/>
                  </a:lnTo>
                  <a:lnTo>
                    <a:pt x="321" y="406"/>
                  </a:lnTo>
                  <a:lnTo>
                    <a:pt x="319" y="400"/>
                  </a:lnTo>
                  <a:lnTo>
                    <a:pt x="317" y="396"/>
                  </a:lnTo>
                  <a:lnTo>
                    <a:pt x="311" y="396"/>
                  </a:lnTo>
                  <a:lnTo>
                    <a:pt x="303" y="396"/>
                  </a:lnTo>
                  <a:lnTo>
                    <a:pt x="303" y="396"/>
                  </a:lnTo>
                  <a:close/>
                  <a:moveTo>
                    <a:pt x="467" y="333"/>
                  </a:moveTo>
                  <a:lnTo>
                    <a:pt x="467" y="333"/>
                  </a:lnTo>
                  <a:lnTo>
                    <a:pt x="461" y="345"/>
                  </a:lnTo>
                  <a:lnTo>
                    <a:pt x="461" y="345"/>
                  </a:lnTo>
                  <a:lnTo>
                    <a:pt x="469" y="343"/>
                  </a:lnTo>
                  <a:lnTo>
                    <a:pt x="482" y="341"/>
                  </a:lnTo>
                  <a:lnTo>
                    <a:pt x="482" y="341"/>
                  </a:lnTo>
                  <a:lnTo>
                    <a:pt x="498" y="339"/>
                  </a:lnTo>
                  <a:lnTo>
                    <a:pt x="512" y="337"/>
                  </a:lnTo>
                  <a:lnTo>
                    <a:pt x="531" y="333"/>
                  </a:lnTo>
                  <a:lnTo>
                    <a:pt x="541" y="328"/>
                  </a:lnTo>
                  <a:lnTo>
                    <a:pt x="545" y="326"/>
                  </a:lnTo>
                  <a:lnTo>
                    <a:pt x="545" y="326"/>
                  </a:lnTo>
                  <a:lnTo>
                    <a:pt x="552" y="308"/>
                  </a:lnTo>
                  <a:lnTo>
                    <a:pt x="556" y="300"/>
                  </a:lnTo>
                  <a:lnTo>
                    <a:pt x="558" y="300"/>
                  </a:lnTo>
                  <a:lnTo>
                    <a:pt x="560" y="302"/>
                  </a:lnTo>
                  <a:lnTo>
                    <a:pt x="560" y="302"/>
                  </a:lnTo>
                  <a:lnTo>
                    <a:pt x="562" y="316"/>
                  </a:lnTo>
                  <a:lnTo>
                    <a:pt x="560" y="335"/>
                  </a:lnTo>
                  <a:lnTo>
                    <a:pt x="560" y="357"/>
                  </a:lnTo>
                  <a:lnTo>
                    <a:pt x="560" y="357"/>
                  </a:lnTo>
                  <a:lnTo>
                    <a:pt x="558" y="355"/>
                  </a:lnTo>
                  <a:lnTo>
                    <a:pt x="552" y="351"/>
                  </a:lnTo>
                  <a:lnTo>
                    <a:pt x="548" y="351"/>
                  </a:lnTo>
                  <a:lnTo>
                    <a:pt x="543" y="351"/>
                  </a:lnTo>
                  <a:lnTo>
                    <a:pt x="537" y="353"/>
                  </a:lnTo>
                  <a:lnTo>
                    <a:pt x="529" y="357"/>
                  </a:lnTo>
                  <a:lnTo>
                    <a:pt x="529" y="357"/>
                  </a:lnTo>
                  <a:lnTo>
                    <a:pt x="517" y="365"/>
                  </a:lnTo>
                  <a:lnTo>
                    <a:pt x="510" y="371"/>
                  </a:lnTo>
                  <a:lnTo>
                    <a:pt x="504" y="378"/>
                  </a:lnTo>
                  <a:lnTo>
                    <a:pt x="498" y="388"/>
                  </a:lnTo>
                  <a:lnTo>
                    <a:pt x="498" y="388"/>
                  </a:lnTo>
                  <a:lnTo>
                    <a:pt x="496" y="394"/>
                  </a:lnTo>
                  <a:lnTo>
                    <a:pt x="494" y="400"/>
                  </a:lnTo>
                  <a:lnTo>
                    <a:pt x="496" y="410"/>
                  </a:lnTo>
                  <a:lnTo>
                    <a:pt x="498" y="419"/>
                  </a:lnTo>
                  <a:lnTo>
                    <a:pt x="498" y="427"/>
                  </a:lnTo>
                  <a:lnTo>
                    <a:pt x="498" y="427"/>
                  </a:lnTo>
                  <a:lnTo>
                    <a:pt x="496" y="435"/>
                  </a:lnTo>
                  <a:lnTo>
                    <a:pt x="498" y="443"/>
                  </a:lnTo>
                  <a:lnTo>
                    <a:pt x="498" y="450"/>
                  </a:lnTo>
                  <a:lnTo>
                    <a:pt x="498" y="450"/>
                  </a:lnTo>
                  <a:lnTo>
                    <a:pt x="500" y="452"/>
                  </a:lnTo>
                  <a:lnTo>
                    <a:pt x="504" y="452"/>
                  </a:lnTo>
                  <a:lnTo>
                    <a:pt x="508" y="452"/>
                  </a:lnTo>
                  <a:lnTo>
                    <a:pt x="510" y="452"/>
                  </a:lnTo>
                  <a:lnTo>
                    <a:pt x="512" y="448"/>
                  </a:lnTo>
                  <a:lnTo>
                    <a:pt x="513" y="443"/>
                  </a:lnTo>
                  <a:lnTo>
                    <a:pt x="513" y="443"/>
                  </a:lnTo>
                  <a:lnTo>
                    <a:pt x="515" y="435"/>
                  </a:lnTo>
                  <a:lnTo>
                    <a:pt x="519" y="427"/>
                  </a:lnTo>
                  <a:lnTo>
                    <a:pt x="529" y="411"/>
                  </a:lnTo>
                  <a:lnTo>
                    <a:pt x="545" y="388"/>
                  </a:lnTo>
                  <a:lnTo>
                    <a:pt x="545" y="388"/>
                  </a:lnTo>
                  <a:lnTo>
                    <a:pt x="548" y="380"/>
                  </a:lnTo>
                  <a:lnTo>
                    <a:pt x="550" y="378"/>
                  </a:lnTo>
                  <a:lnTo>
                    <a:pt x="552" y="380"/>
                  </a:lnTo>
                  <a:lnTo>
                    <a:pt x="552" y="380"/>
                  </a:lnTo>
                  <a:lnTo>
                    <a:pt x="556" y="386"/>
                  </a:lnTo>
                  <a:lnTo>
                    <a:pt x="560" y="396"/>
                  </a:lnTo>
                  <a:lnTo>
                    <a:pt x="560" y="396"/>
                  </a:lnTo>
                  <a:lnTo>
                    <a:pt x="560" y="406"/>
                  </a:lnTo>
                  <a:lnTo>
                    <a:pt x="556" y="415"/>
                  </a:lnTo>
                  <a:lnTo>
                    <a:pt x="554" y="427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4" y="445"/>
                  </a:lnTo>
                  <a:lnTo>
                    <a:pt x="560" y="452"/>
                  </a:lnTo>
                  <a:lnTo>
                    <a:pt x="562" y="456"/>
                  </a:lnTo>
                  <a:lnTo>
                    <a:pt x="564" y="454"/>
                  </a:lnTo>
                  <a:lnTo>
                    <a:pt x="566" y="450"/>
                  </a:lnTo>
                  <a:lnTo>
                    <a:pt x="568" y="443"/>
                  </a:lnTo>
                  <a:lnTo>
                    <a:pt x="568" y="443"/>
                  </a:lnTo>
                  <a:lnTo>
                    <a:pt x="572" y="408"/>
                  </a:lnTo>
                  <a:lnTo>
                    <a:pt x="574" y="398"/>
                  </a:lnTo>
                  <a:lnTo>
                    <a:pt x="574" y="396"/>
                  </a:lnTo>
                  <a:lnTo>
                    <a:pt x="576" y="396"/>
                  </a:lnTo>
                  <a:lnTo>
                    <a:pt x="576" y="396"/>
                  </a:lnTo>
                  <a:lnTo>
                    <a:pt x="587" y="400"/>
                  </a:lnTo>
                  <a:lnTo>
                    <a:pt x="593" y="402"/>
                  </a:lnTo>
                  <a:lnTo>
                    <a:pt x="599" y="404"/>
                  </a:lnTo>
                  <a:lnTo>
                    <a:pt x="599" y="404"/>
                  </a:lnTo>
                  <a:lnTo>
                    <a:pt x="607" y="408"/>
                  </a:lnTo>
                  <a:lnTo>
                    <a:pt x="615" y="410"/>
                  </a:lnTo>
                  <a:lnTo>
                    <a:pt x="617" y="410"/>
                  </a:lnTo>
                  <a:lnTo>
                    <a:pt x="618" y="410"/>
                  </a:lnTo>
                  <a:lnTo>
                    <a:pt x="618" y="408"/>
                  </a:lnTo>
                  <a:lnTo>
                    <a:pt x="615" y="404"/>
                  </a:lnTo>
                  <a:lnTo>
                    <a:pt x="615" y="404"/>
                  </a:lnTo>
                  <a:lnTo>
                    <a:pt x="589" y="380"/>
                  </a:lnTo>
                  <a:lnTo>
                    <a:pt x="576" y="365"/>
                  </a:lnTo>
                  <a:lnTo>
                    <a:pt x="576" y="294"/>
                  </a:lnTo>
                  <a:lnTo>
                    <a:pt x="576" y="294"/>
                  </a:lnTo>
                  <a:lnTo>
                    <a:pt x="583" y="310"/>
                  </a:lnTo>
                  <a:lnTo>
                    <a:pt x="591" y="320"/>
                  </a:lnTo>
                  <a:lnTo>
                    <a:pt x="595" y="324"/>
                  </a:lnTo>
                  <a:lnTo>
                    <a:pt x="599" y="326"/>
                  </a:lnTo>
                  <a:lnTo>
                    <a:pt x="599" y="326"/>
                  </a:lnTo>
                  <a:lnTo>
                    <a:pt x="605" y="326"/>
                  </a:lnTo>
                  <a:lnTo>
                    <a:pt x="611" y="326"/>
                  </a:lnTo>
                  <a:lnTo>
                    <a:pt x="615" y="328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1" y="355"/>
                  </a:lnTo>
                  <a:lnTo>
                    <a:pt x="611" y="365"/>
                  </a:lnTo>
                  <a:lnTo>
                    <a:pt x="613" y="371"/>
                  </a:lnTo>
                  <a:lnTo>
                    <a:pt x="615" y="372"/>
                  </a:lnTo>
                  <a:lnTo>
                    <a:pt x="615" y="372"/>
                  </a:lnTo>
                  <a:lnTo>
                    <a:pt x="617" y="376"/>
                  </a:lnTo>
                  <a:lnTo>
                    <a:pt x="618" y="382"/>
                  </a:lnTo>
                  <a:lnTo>
                    <a:pt x="622" y="396"/>
                  </a:lnTo>
                  <a:lnTo>
                    <a:pt x="624" y="400"/>
                  </a:lnTo>
                  <a:lnTo>
                    <a:pt x="626" y="404"/>
                  </a:lnTo>
                  <a:lnTo>
                    <a:pt x="628" y="402"/>
                  </a:lnTo>
                  <a:lnTo>
                    <a:pt x="630" y="396"/>
                  </a:lnTo>
                  <a:lnTo>
                    <a:pt x="630" y="396"/>
                  </a:lnTo>
                  <a:lnTo>
                    <a:pt x="632" y="378"/>
                  </a:lnTo>
                  <a:lnTo>
                    <a:pt x="634" y="363"/>
                  </a:lnTo>
                  <a:lnTo>
                    <a:pt x="634" y="353"/>
                  </a:lnTo>
                  <a:lnTo>
                    <a:pt x="636" y="351"/>
                  </a:lnTo>
                  <a:lnTo>
                    <a:pt x="638" y="349"/>
                  </a:lnTo>
                  <a:lnTo>
                    <a:pt x="638" y="349"/>
                  </a:lnTo>
                  <a:lnTo>
                    <a:pt x="642" y="351"/>
                  </a:lnTo>
                  <a:lnTo>
                    <a:pt x="646" y="357"/>
                  </a:lnTo>
                  <a:lnTo>
                    <a:pt x="653" y="372"/>
                  </a:lnTo>
                  <a:lnTo>
                    <a:pt x="653" y="372"/>
                  </a:lnTo>
                  <a:lnTo>
                    <a:pt x="659" y="380"/>
                  </a:lnTo>
                  <a:lnTo>
                    <a:pt x="665" y="386"/>
                  </a:lnTo>
                  <a:lnTo>
                    <a:pt x="671" y="394"/>
                  </a:lnTo>
                  <a:lnTo>
                    <a:pt x="677" y="404"/>
                  </a:lnTo>
                  <a:lnTo>
                    <a:pt x="677" y="404"/>
                  </a:lnTo>
                  <a:lnTo>
                    <a:pt x="683" y="427"/>
                  </a:lnTo>
                  <a:lnTo>
                    <a:pt x="685" y="443"/>
                  </a:lnTo>
                  <a:lnTo>
                    <a:pt x="685" y="443"/>
                  </a:lnTo>
                  <a:lnTo>
                    <a:pt x="685" y="445"/>
                  </a:lnTo>
                  <a:lnTo>
                    <a:pt x="681" y="443"/>
                  </a:lnTo>
                  <a:lnTo>
                    <a:pt x="669" y="437"/>
                  </a:lnTo>
                  <a:lnTo>
                    <a:pt x="659" y="431"/>
                  </a:lnTo>
                  <a:lnTo>
                    <a:pt x="655" y="431"/>
                  </a:lnTo>
                  <a:lnTo>
                    <a:pt x="653" y="435"/>
                  </a:lnTo>
                  <a:lnTo>
                    <a:pt x="653" y="435"/>
                  </a:lnTo>
                  <a:lnTo>
                    <a:pt x="655" y="441"/>
                  </a:lnTo>
                  <a:lnTo>
                    <a:pt x="661" y="450"/>
                  </a:lnTo>
                  <a:lnTo>
                    <a:pt x="669" y="460"/>
                  </a:lnTo>
                  <a:lnTo>
                    <a:pt x="679" y="470"/>
                  </a:lnTo>
                  <a:lnTo>
                    <a:pt x="687" y="478"/>
                  </a:lnTo>
                  <a:lnTo>
                    <a:pt x="696" y="482"/>
                  </a:lnTo>
                  <a:lnTo>
                    <a:pt x="700" y="482"/>
                  </a:lnTo>
                  <a:lnTo>
                    <a:pt x="704" y="482"/>
                  </a:lnTo>
                  <a:lnTo>
                    <a:pt x="706" y="478"/>
                  </a:lnTo>
                  <a:lnTo>
                    <a:pt x="708" y="474"/>
                  </a:lnTo>
                  <a:lnTo>
                    <a:pt x="708" y="474"/>
                  </a:lnTo>
                  <a:lnTo>
                    <a:pt x="712" y="452"/>
                  </a:lnTo>
                  <a:lnTo>
                    <a:pt x="714" y="435"/>
                  </a:lnTo>
                  <a:lnTo>
                    <a:pt x="714" y="421"/>
                  </a:lnTo>
                  <a:lnTo>
                    <a:pt x="712" y="415"/>
                  </a:lnTo>
                  <a:lnTo>
                    <a:pt x="708" y="411"/>
                  </a:lnTo>
                  <a:lnTo>
                    <a:pt x="708" y="411"/>
                  </a:lnTo>
                  <a:lnTo>
                    <a:pt x="704" y="406"/>
                  </a:lnTo>
                  <a:lnTo>
                    <a:pt x="700" y="398"/>
                  </a:lnTo>
                  <a:lnTo>
                    <a:pt x="690" y="378"/>
                  </a:lnTo>
                  <a:lnTo>
                    <a:pt x="679" y="357"/>
                  </a:lnTo>
                  <a:lnTo>
                    <a:pt x="675" y="347"/>
                  </a:lnTo>
                  <a:lnTo>
                    <a:pt x="669" y="341"/>
                  </a:lnTo>
                  <a:lnTo>
                    <a:pt x="669" y="341"/>
                  </a:lnTo>
                  <a:lnTo>
                    <a:pt x="636" y="314"/>
                  </a:lnTo>
                  <a:lnTo>
                    <a:pt x="618" y="300"/>
                  </a:lnTo>
                  <a:lnTo>
                    <a:pt x="607" y="294"/>
                  </a:lnTo>
                  <a:lnTo>
                    <a:pt x="607" y="294"/>
                  </a:lnTo>
                  <a:lnTo>
                    <a:pt x="603" y="293"/>
                  </a:lnTo>
                  <a:lnTo>
                    <a:pt x="599" y="287"/>
                  </a:lnTo>
                  <a:lnTo>
                    <a:pt x="589" y="273"/>
                  </a:lnTo>
                  <a:lnTo>
                    <a:pt x="580" y="263"/>
                  </a:lnTo>
                  <a:lnTo>
                    <a:pt x="578" y="261"/>
                  </a:lnTo>
                  <a:lnTo>
                    <a:pt x="576" y="263"/>
                  </a:lnTo>
                  <a:lnTo>
                    <a:pt x="576" y="263"/>
                  </a:lnTo>
                  <a:lnTo>
                    <a:pt x="572" y="273"/>
                  </a:lnTo>
                  <a:lnTo>
                    <a:pt x="564" y="285"/>
                  </a:lnTo>
                  <a:lnTo>
                    <a:pt x="558" y="289"/>
                  </a:lnTo>
                  <a:lnTo>
                    <a:pt x="552" y="291"/>
                  </a:lnTo>
                  <a:lnTo>
                    <a:pt x="545" y="294"/>
                  </a:lnTo>
                  <a:lnTo>
                    <a:pt x="537" y="294"/>
                  </a:lnTo>
                  <a:lnTo>
                    <a:pt x="537" y="294"/>
                  </a:lnTo>
                  <a:lnTo>
                    <a:pt x="515" y="294"/>
                  </a:lnTo>
                  <a:lnTo>
                    <a:pt x="508" y="296"/>
                  </a:lnTo>
                  <a:lnTo>
                    <a:pt x="498" y="302"/>
                  </a:lnTo>
                  <a:lnTo>
                    <a:pt x="498" y="302"/>
                  </a:lnTo>
                  <a:lnTo>
                    <a:pt x="486" y="310"/>
                  </a:lnTo>
                  <a:lnTo>
                    <a:pt x="480" y="314"/>
                  </a:lnTo>
                  <a:lnTo>
                    <a:pt x="475" y="322"/>
                  </a:lnTo>
                  <a:lnTo>
                    <a:pt x="467" y="333"/>
                  </a:lnTo>
                  <a:lnTo>
                    <a:pt x="467" y="333"/>
                  </a:lnTo>
                  <a:close/>
                  <a:moveTo>
                    <a:pt x="461" y="345"/>
                  </a:moveTo>
                  <a:lnTo>
                    <a:pt x="461" y="345"/>
                  </a:lnTo>
                  <a:lnTo>
                    <a:pt x="459" y="347"/>
                  </a:lnTo>
                  <a:lnTo>
                    <a:pt x="459" y="351"/>
                  </a:lnTo>
                  <a:lnTo>
                    <a:pt x="459" y="351"/>
                  </a:lnTo>
                  <a:lnTo>
                    <a:pt x="461" y="345"/>
                  </a:lnTo>
                  <a:lnTo>
                    <a:pt x="461" y="345"/>
                  </a:lnTo>
                  <a:close/>
                  <a:moveTo>
                    <a:pt x="467" y="380"/>
                  </a:moveTo>
                  <a:lnTo>
                    <a:pt x="467" y="380"/>
                  </a:lnTo>
                  <a:lnTo>
                    <a:pt x="469" y="376"/>
                  </a:lnTo>
                  <a:lnTo>
                    <a:pt x="467" y="372"/>
                  </a:lnTo>
                  <a:lnTo>
                    <a:pt x="465" y="365"/>
                  </a:lnTo>
                  <a:lnTo>
                    <a:pt x="461" y="357"/>
                  </a:lnTo>
                  <a:lnTo>
                    <a:pt x="459" y="351"/>
                  </a:lnTo>
                  <a:lnTo>
                    <a:pt x="459" y="351"/>
                  </a:lnTo>
                  <a:lnTo>
                    <a:pt x="457" y="361"/>
                  </a:lnTo>
                  <a:lnTo>
                    <a:pt x="451" y="372"/>
                  </a:lnTo>
                  <a:lnTo>
                    <a:pt x="451" y="372"/>
                  </a:lnTo>
                  <a:lnTo>
                    <a:pt x="447" y="382"/>
                  </a:lnTo>
                  <a:lnTo>
                    <a:pt x="445" y="388"/>
                  </a:lnTo>
                  <a:lnTo>
                    <a:pt x="443" y="394"/>
                  </a:lnTo>
                  <a:lnTo>
                    <a:pt x="436" y="404"/>
                  </a:lnTo>
                  <a:lnTo>
                    <a:pt x="436" y="404"/>
                  </a:lnTo>
                  <a:lnTo>
                    <a:pt x="428" y="413"/>
                  </a:lnTo>
                  <a:lnTo>
                    <a:pt x="424" y="419"/>
                  </a:lnTo>
                  <a:lnTo>
                    <a:pt x="422" y="425"/>
                  </a:lnTo>
                  <a:lnTo>
                    <a:pt x="420" y="435"/>
                  </a:lnTo>
                  <a:lnTo>
                    <a:pt x="420" y="435"/>
                  </a:lnTo>
                  <a:lnTo>
                    <a:pt x="420" y="448"/>
                  </a:lnTo>
                  <a:lnTo>
                    <a:pt x="424" y="462"/>
                  </a:lnTo>
                  <a:lnTo>
                    <a:pt x="430" y="476"/>
                  </a:lnTo>
                  <a:lnTo>
                    <a:pt x="436" y="489"/>
                  </a:lnTo>
                  <a:lnTo>
                    <a:pt x="436" y="489"/>
                  </a:lnTo>
                  <a:lnTo>
                    <a:pt x="443" y="501"/>
                  </a:lnTo>
                  <a:lnTo>
                    <a:pt x="449" y="509"/>
                  </a:lnTo>
                  <a:lnTo>
                    <a:pt x="451" y="509"/>
                  </a:lnTo>
                  <a:lnTo>
                    <a:pt x="453" y="507"/>
                  </a:lnTo>
                  <a:lnTo>
                    <a:pt x="451" y="489"/>
                  </a:lnTo>
                  <a:lnTo>
                    <a:pt x="451" y="489"/>
                  </a:lnTo>
                  <a:lnTo>
                    <a:pt x="447" y="470"/>
                  </a:lnTo>
                  <a:lnTo>
                    <a:pt x="445" y="456"/>
                  </a:lnTo>
                  <a:lnTo>
                    <a:pt x="443" y="447"/>
                  </a:lnTo>
                  <a:lnTo>
                    <a:pt x="443" y="435"/>
                  </a:lnTo>
                  <a:lnTo>
                    <a:pt x="443" y="435"/>
                  </a:lnTo>
                  <a:lnTo>
                    <a:pt x="447" y="421"/>
                  </a:lnTo>
                  <a:lnTo>
                    <a:pt x="453" y="408"/>
                  </a:lnTo>
                  <a:lnTo>
                    <a:pt x="461" y="394"/>
                  </a:lnTo>
                  <a:lnTo>
                    <a:pt x="467" y="380"/>
                  </a:lnTo>
                  <a:lnTo>
                    <a:pt x="467" y="380"/>
                  </a:lnTo>
                  <a:close/>
                  <a:moveTo>
                    <a:pt x="233" y="544"/>
                  </a:moveTo>
                  <a:lnTo>
                    <a:pt x="233" y="544"/>
                  </a:lnTo>
                  <a:lnTo>
                    <a:pt x="212" y="548"/>
                  </a:lnTo>
                  <a:lnTo>
                    <a:pt x="210" y="550"/>
                  </a:lnTo>
                  <a:lnTo>
                    <a:pt x="210" y="552"/>
                  </a:lnTo>
                  <a:lnTo>
                    <a:pt x="218" y="560"/>
                  </a:lnTo>
                  <a:lnTo>
                    <a:pt x="218" y="560"/>
                  </a:lnTo>
                  <a:lnTo>
                    <a:pt x="230" y="573"/>
                  </a:lnTo>
                  <a:lnTo>
                    <a:pt x="245" y="589"/>
                  </a:lnTo>
                  <a:lnTo>
                    <a:pt x="259" y="604"/>
                  </a:lnTo>
                  <a:lnTo>
                    <a:pt x="265" y="610"/>
                  </a:lnTo>
                  <a:lnTo>
                    <a:pt x="272" y="614"/>
                  </a:lnTo>
                  <a:lnTo>
                    <a:pt x="272" y="614"/>
                  </a:lnTo>
                  <a:lnTo>
                    <a:pt x="288" y="622"/>
                  </a:lnTo>
                  <a:lnTo>
                    <a:pt x="303" y="630"/>
                  </a:lnTo>
                  <a:lnTo>
                    <a:pt x="315" y="640"/>
                  </a:lnTo>
                  <a:lnTo>
                    <a:pt x="319" y="643"/>
                  </a:lnTo>
                  <a:lnTo>
                    <a:pt x="319" y="645"/>
                  </a:lnTo>
                  <a:lnTo>
                    <a:pt x="319" y="645"/>
                  </a:lnTo>
                  <a:lnTo>
                    <a:pt x="319" y="649"/>
                  </a:lnTo>
                  <a:lnTo>
                    <a:pt x="323" y="655"/>
                  </a:lnTo>
                  <a:lnTo>
                    <a:pt x="325" y="657"/>
                  </a:lnTo>
                  <a:lnTo>
                    <a:pt x="327" y="655"/>
                  </a:lnTo>
                  <a:lnTo>
                    <a:pt x="327" y="653"/>
                  </a:lnTo>
                  <a:lnTo>
                    <a:pt x="327" y="653"/>
                  </a:lnTo>
                  <a:lnTo>
                    <a:pt x="329" y="640"/>
                  </a:lnTo>
                  <a:lnTo>
                    <a:pt x="329" y="636"/>
                  </a:lnTo>
                  <a:lnTo>
                    <a:pt x="327" y="632"/>
                  </a:lnTo>
                  <a:lnTo>
                    <a:pt x="325" y="626"/>
                  </a:lnTo>
                  <a:lnTo>
                    <a:pt x="319" y="622"/>
                  </a:lnTo>
                  <a:lnTo>
                    <a:pt x="319" y="622"/>
                  </a:lnTo>
                  <a:lnTo>
                    <a:pt x="301" y="610"/>
                  </a:lnTo>
                  <a:lnTo>
                    <a:pt x="296" y="606"/>
                  </a:lnTo>
                  <a:lnTo>
                    <a:pt x="288" y="599"/>
                  </a:lnTo>
                  <a:lnTo>
                    <a:pt x="288" y="599"/>
                  </a:lnTo>
                  <a:lnTo>
                    <a:pt x="276" y="583"/>
                  </a:lnTo>
                  <a:lnTo>
                    <a:pt x="263" y="564"/>
                  </a:lnTo>
                  <a:lnTo>
                    <a:pt x="255" y="556"/>
                  </a:lnTo>
                  <a:lnTo>
                    <a:pt x="249" y="548"/>
                  </a:lnTo>
                  <a:lnTo>
                    <a:pt x="241" y="544"/>
                  </a:lnTo>
                  <a:lnTo>
                    <a:pt x="233" y="544"/>
                  </a:lnTo>
                  <a:lnTo>
                    <a:pt x="233" y="544"/>
                  </a:lnTo>
                  <a:close/>
                  <a:moveTo>
                    <a:pt x="187" y="583"/>
                  </a:moveTo>
                  <a:lnTo>
                    <a:pt x="187" y="583"/>
                  </a:lnTo>
                  <a:lnTo>
                    <a:pt x="179" y="587"/>
                  </a:lnTo>
                  <a:lnTo>
                    <a:pt x="175" y="593"/>
                  </a:lnTo>
                  <a:lnTo>
                    <a:pt x="171" y="601"/>
                  </a:lnTo>
                  <a:lnTo>
                    <a:pt x="171" y="614"/>
                  </a:lnTo>
                  <a:lnTo>
                    <a:pt x="171" y="614"/>
                  </a:lnTo>
                  <a:lnTo>
                    <a:pt x="171" y="624"/>
                  </a:lnTo>
                  <a:lnTo>
                    <a:pt x="169" y="632"/>
                  </a:lnTo>
                  <a:lnTo>
                    <a:pt x="165" y="645"/>
                  </a:lnTo>
                  <a:lnTo>
                    <a:pt x="165" y="649"/>
                  </a:lnTo>
                  <a:lnTo>
                    <a:pt x="169" y="655"/>
                  </a:lnTo>
                  <a:lnTo>
                    <a:pt x="175" y="659"/>
                  </a:lnTo>
                  <a:lnTo>
                    <a:pt x="187" y="661"/>
                  </a:lnTo>
                  <a:lnTo>
                    <a:pt x="187" y="661"/>
                  </a:lnTo>
                  <a:lnTo>
                    <a:pt x="222" y="665"/>
                  </a:lnTo>
                  <a:lnTo>
                    <a:pt x="241" y="669"/>
                  </a:lnTo>
                  <a:lnTo>
                    <a:pt x="241" y="669"/>
                  </a:lnTo>
                  <a:lnTo>
                    <a:pt x="247" y="671"/>
                  </a:lnTo>
                  <a:lnTo>
                    <a:pt x="255" y="675"/>
                  </a:lnTo>
                  <a:lnTo>
                    <a:pt x="266" y="684"/>
                  </a:lnTo>
                  <a:lnTo>
                    <a:pt x="270" y="688"/>
                  </a:lnTo>
                  <a:lnTo>
                    <a:pt x="274" y="690"/>
                  </a:lnTo>
                  <a:lnTo>
                    <a:pt x="278" y="690"/>
                  </a:lnTo>
                  <a:lnTo>
                    <a:pt x="280" y="684"/>
                  </a:lnTo>
                  <a:lnTo>
                    <a:pt x="280" y="684"/>
                  </a:lnTo>
                  <a:lnTo>
                    <a:pt x="284" y="673"/>
                  </a:lnTo>
                  <a:lnTo>
                    <a:pt x="286" y="665"/>
                  </a:lnTo>
                  <a:lnTo>
                    <a:pt x="284" y="661"/>
                  </a:lnTo>
                  <a:lnTo>
                    <a:pt x="282" y="659"/>
                  </a:lnTo>
                  <a:lnTo>
                    <a:pt x="272" y="653"/>
                  </a:lnTo>
                  <a:lnTo>
                    <a:pt x="272" y="653"/>
                  </a:lnTo>
                  <a:lnTo>
                    <a:pt x="251" y="645"/>
                  </a:lnTo>
                  <a:lnTo>
                    <a:pt x="233" y="638"/>
                  </a:lnTo>
                  <a:lnTo>
                    <a:pt x="233" y="638"/>
                  </a:lnTo>
                  <a:lnTo>
                    <a:pt x="224" y="634"/>
                  </a:lnTo>
                  <a:lnTo>
                    <a:pt x="218" y="632"/>
                  </a:lnTo>
                  <a:lnTo>
                    <a:pt x="212" y="628"/>
                  </a:lnTo>
                  <a:lnTo>
                    <a:pt x="210" y="622"/>
                  </a:lnTo>
                  <a:lnTo>
                    <a:pt x="210" y="622"/>
                  </a:lnTo>
                  <a:lnTo>
                    <a:pt x="208" y="610"/>
                  </a:lnTo>
                  <a:lnTo>
                    <a:pt x="202" y="595"/>
                  </a:lnTo>
                  <a:lnTo>
                    <a:pt x="198" y="589"/>
                  </a:lnTo>
                  <a:lnTo>
                    <a:pt x="195" y="585"/>
                  </a:lnTo>
                  <a:lnTo>
                    <a:pt x="191" y="581"/>
                  </a:lnTo>
                  <a:lnTo>
                    <a:pt x="187" y="583"/>
                  </a:lnTo>
                  <a:lnTo>
                    <a:pt x="187" y="583"/>
                  </a:lnTo>
                  <a:close/>
                  <a:moveTo>
                    <a:pt x="233" y="700"/>
                  </a:moveTo>
                  <a:lnTo>
                    <a:pt x="233" y="700"/>
                  </a:lnTo>
                  <a:lnTo>
                    <a:pt x="230" y="700"/>
                  </a:lnTo>
                  <a:lnTo>
                    <a:pt x="228" y="702"/>
                  </a:lnTo>
                  <a:lnTo>
                    <a:pt x="226" y="708"/>
                  </a:lnTo>
                  <a:lnTo>
                    <a:pt x="226" y="708"/>
                  </a:lnTo>
                  <a:lnTo>
                    <a:pt x="224" y="714"/>
                  </a:lnTo>
                  <a:lnTo>
                    <a:pt x="222" y="714"/>
                  </a:lnTo>
                  <a:lnTo>
                    <a:pt x="222" y="718"/>
                  </a:lnTo>
                  <a:lnTo>
                    <a:pt x="226" y="723"/>
                  </a:lnTo>
                  <a:lnTo>
                    <a:pt x="226" y="723"/>
                  </a:lnTo>
                  <a:lnTo>
                    <a:pt x="231" y="735"/>
                  </a:lnTo>
                  <a:lnTo>
                    <a:pt x="233" y="747"/>
                  </a:lnTo>
                  <a:lnTo>
                    <a:pt x="233" y="747"/>
                  </a:lnTo>
                  <a:lnTo>
                    <a:pt x="235" y="758"/>
                  </a:lnTo>
                  <a:lnTo>
                    <a:pt x="239" y="770"/>
                  </a:lnTo>
                  <a:lnTo>
                    <a:pt x="243" y="778"/>
                  </a:lnTo>
                  <a:lnTo>
                    <a:pt x="245" y="778"/>
                  </a:lnTo>
                  <a:lnTo>
                    <a:pt x="249" y="778"/>
                  </a:lnTo>
                  <a:lnTo>
                    <a:pt x="249" y="778"/>
                  </a:lnTo>
                  <a:lnTo>
                    <a:pt x="255" y="776"/>
                  </a:lnTo>
                  <a:lnTo>
                    <a:pt x="261" y="774"/>
                  </a:lnTo>
                  <a:lnTo>
                    <a:pt x="265" y="770"/>
                  </a:lnTo>
                  <a:lnTo>
                    <a:pt x="265" y="762"/>
                  </a:lnTo>
                  <a:lnTo>
                    <a:pt x="265" y="762"/>
                  </a:lnTo>
                  <a:lnTo>
                    <a:pt x="263" y="753"/>
                  </a:lnTo>
                  <a:lnTo>
                    <a:pt x="257" y="743"/>
                  </a:lnTo>
                  <a:lnTo>
                    <a:pt x="251" y="733"/>
                  </a:lnTo>
                  <a:lnTo>
                    <a:pt x="249" y="723"/>
                  </a:lnTo>
                  <a:lnTo>
                    <a:pt x="249" y="723"/>
                  </a:lnTo>
                  <a:lnTo>
                    <a:pt x="245" y="714"/>
                  </a:lnTo>
                  <a:lnTo>
                    <a:pt x="241" y="706"/>
                  </a:lnTo>
                  <a:lnTo>
                    <a:pt x="233" y="700"/>
                  </a:lnTo>
                  <a:lnTo>
                    <a:pt x="233" y="700"/>
                  </a:lnTo>
                  <a:close/>
                  <a:moveTo>
                    <a:pt x="669" y="1074"/>
                  </a:moveTo>
                  <a:lnTo>
                    <a:pt x="669" y="1074"/>
                  </a:lnTo>
                  <a:lnTo>
                    <a:pt x="681" y="1074"/>
                  </a:lnTo>
                  <a:lnTo>
                    <a:pt x="698" y="1074"/>
                  </a:lnTo>
                  <a:lnTo>
                    <a:pt x="723" y="1072"/>
                  </a:lnTo>
                  <a:lnTo>
                    <a:pt x="755" y="1074"/>
                  </a:lnTo>
                  <a:lnTo>
                    <a:pt x="755" y="1074"/>
                  </a:lnTo>
                  <a:lnTo>
                    <a:pt x="772" y="1074"/>
                  </a:lnTo>
                  <a:lnTo>
                    <a:pt x="790" y="1072"/>
                  </a:lnTo>
                  <a:lnTo>
                    <a:pt x="807" y="1066"/>
                  </a:lnTo>
                  <a:lnTo>
                    <a:pt x="825" y="1063"/>
                  </a:lnTo>
                  <a:lnTo>
                    <a:pt x="854" y="1051"/>
                  </a:lnTo>
                  <a:lnTo>
                    <a:pt x="869" y="1043"/>
                  </a:lnTo>
                  <a:lnTo>
                    <a:pt x="869" y="1043"/>
                  </a:lnTo>
                  <a:lnTo>
                    <a:pt x="860" y="1047"/>
                  </a:lnTo>
                  <a:lnTo>
                    <a:pt x="832" y="1051"/>
                  </a:lnTo>
                  <a:lnTo>
                    <a:pt x="832" y="1051"/>
                  </a:lnTo>
                  <a:lnTo>
                    <a:pt x="790" y="1055"/>
                  </a:lnTo>
                  <a:lnTo>
                    <a:pt x="755" y="1059"/>
                  </a:lnTo>
                  <a:lnTo>
                    <a:pt x="755" y="1059"/>
                  </a:lnTo>
                  <a:lnTo>
                    <a:pt x="696" y="1066"/>
                  </a:lnTo>
                  <a:lnTo>
                    <a:pt x="673" y="1072"/>
                  </a:lnTo>
                  <a:lnTo>
                    <a:pt x="667" y="1072"/>
                  </a:lnTo>
                  <a:lnTo>
                    <a:pt x="667" y="1074"/>
                  </a:lnTo>
                  <a:lnTo>
                    <a:pt x="669" y="1074"/>
                  </a:lnTo>
                  <a:lnTo>
                    <a:pt x="669" y="1074"/>
                  </a:lnTo>
                  <a:close/>
                  <a:moveTo>
                    <a:pt x="700" y="1105"/>
                  </a:moveTo>
                  <a:lnTo>
                    <a:pt x="700" y="1105"/>
                  </a:lnTo>
                  <a:lnTo>
                    <a:pt x="733" y="1117"/>
                  </a:lnTo>
                  <a:lnTo>
                    <a:pt x="760" y="1127"/>
                  </a:lnTo>
                  <a:lnTo>
                    <a:pt x="774" y="1129"/>
                  </a:lnTo>
                  <a:lnTo>
                    <a:pt x="786" y="1129"/>
                  </a:lnTo>
                  <a:lnTo>
                    <a:pt x="786" y="1129"/>
                  </a:lnTo>
                  <a:lnTo>
                    <a:pt x="811" y="1125"/>
                  </a:lnTo>
                  <a:lnTo>
                    <a:pt x="836" y="1117"/>
                  </a:lnTo>
                  <a:lnTo>
                    <a:pt x="854" y="1109"/>
                  </a:lnTo>
                  <a:lnTo>
                    <a:pt x="858" y="1107"/>
                  </a:lnTo>
                  <a:lnTo>
                    <a:pt x="858" y="1105"/>
                  </a:lnTo>
                  <a:lnTo>
                    <a:pt x="856" y="1105"/>
                  </a:lnTo>
                  <a:lnTo>
                    <a:pt x="856" y="1105"/>
                  </a:lnTo>
                  <a:lnTo>
                    <a:pt x="821" y="1104"/>
                  </a:lnTo>
                  <a:lnTo>
                    <a:pt x="799" y="1104"/>
                  </a:lnTo>
                  <a:lnTo>
                    <a:pt x="778" y="1105"/>
                  </a:lnTo>
                  <a:lnTo>
                    <a:pt x="778" y="1105"/>
                  </a:lnTo>
                  <a:lnTo>
                    <a:pt x="757" y="1107"/>
                  </a:lnTo>
                  <a:lnTo>
                    <a:pt x="731" y="1107"/>
                  </a:lnTo>
                  <a:lnTo>
                    <a:pt x="700" y="1105"/>
                  </a:lnTo>
                  <a:lnTo>
                    <a:pt x="700" y="1105"/>
                  </a:lnTo>
                  <a:close/>
                  <a:moveTo>
                    <a:pt x="412" y="1074"/>
                  </a:moveTo>
                  <a:lnTo>
                    <a:pt x="412" y="1074"/>
                  </a:lnTo>
                  <a:lnTo>
                    <a:pt x="414" y="1074"/>
                  </a:lnTo>
                  <a:lnTo>
                    <a:pt x="414" y="1072"/>
                  </a:lnTo>
                  <a:lnTo>
                    <a:pt x="406" y="1068"/>
                  </a:lnTo>
                  <a:lnTo>
                    <a:pt x="377" y="1059"/>
                  </a:lnTo>
                  <a:lnTo>
                    <a:pt x="311" y="1035"/>
                  </a:lnTo>
                  <a:lnTo>
                    <a:pt x="311" y="1035"/>
                  </a:lnTo>
                  <a:lnTo>
                    <a:pt x="276" y="1024"/>
                  </a:lnTo>
                  <a:lnTo>
                    <a:pt x="265" y="1020"/>
                  </a:lnTo>
                  <a:lnTo>
                    <a:pt x="265" y="1020"/>
                  </a:lnTo>
                  <a:lnTo>
                    <a:pt x="266" y="1026"/>
                  </a:lnTo>
                  <a:lnTo>
                    <a:pt x="274" y="1041"/>
                  </a:lnTo>
                  <a:lnTo>
                    <a:pt x="284" y="1057"/>
                  </a:lnTo>
                  <a:lnTo>
                    <a:pt x="290" y="1063"/>
                  </a:lnTo>
                  <a:lnTo>
                    <a:pt x="296" y="1066"/>
                  </a:lnTo>
                  <a:lnTo>
                    <a:pt x="296" y="1066"/>
                  </a:lnTo>
                  <a:lnTo>
                    <a:pt x="319" y="1070"/>
                  </a:lnTo>
                  <a:lnTo>
                    <a:pt x="356" y="1072"/>
                  </a:lnTo>
                  <a:lnTo>
                    <a:pt x="391" y="1074"/>
                  </a:lnTo>
                  <a:lnTo>
                    <a:pt x="412" y="1074"/>
                  </a:lnTo>
                  <a:lnTo>
                    <a:pt x="412" y="1074"/>
                  </a:lnTo>
                  <a:close/>
                  <a:moveTo>
                    <a:pt x="405" y="1020"/>
                  </a:moveTo>
                  <a:lnTo>
                    <a:pt x="405" y="1020"/>
                  </a:lnTo>
                  <a:lnTo>
                    <a:pt x="385" y="1004"/>
                  </a:lnTo>
                  <a:lnTo>
                    <a:pt x="370" y="994"/>
                  </a:lnTo>
                  <a:lnTo>
                    <a:pt x="358" y="988"/>
                  </a:lnTo>
                  <a:lnTo>
                    <a:pt x="358" y="988"/>
                  </a:lnTo>
                  <a:lnTo>
                    <a:pt x="319" y="983"/>
                  </a:lnTo>
                  <a:lnTo>
                    <a:pt x="296" y="981"/>
                  </a:lnTo>
                  <a:lnTo>
                    <a:pt x="280" y="981"/>
                  </a:lnTo>
                  <a:lnTo>
                    <a:pt x="280" y="981"/>
                  </a:lnTo>
                  <a:lnTo>
                    <a:pt x="280" y="981"/>
                  </a:lnTo>
                  <a:lnTo>
                    <a:pt x="282" y="983"/>
                  </a:lnTo>
                  <a:lnTo>
                    <a:pt x="294" y="987"/>
                  </a:lnTo>
                  <a:lnTo>
                    <a:pt x="335" y="1000"/>
                  </a:lnTo>
                  <a:lnTo>
                    <a:pt x="405" y="1020"/>
                  </a:lnTo>
                  <a:lnTo>
                    <a:pt x="405" y="1020"/>
                  </a:lnTo>
                  <a:close/>
                  <a:moveTo>
                    <a:pt x="226" y="178"/>
                  </a:moveTo>
                  <a:lnTo>
                    <a:pt x="226" y="178"/>
                  </a:lnTo>
                  <a:lnTo>
                    <a:pt x="216" y="170"/>
                  </a:lnTo>
                  <a:lnTo>
                    <a:pt x="212" y="164"/>
                  </a:lnTo>
                  <a:lnTo>
                    <a:pt x="208" y="162"/>
                  </a:lnTo>
                  <a:lnTo>
                    <a:pt x="202" y="162"/>
                  </a:lnTo>
                  <a:lnTo>
                    <a:pt x="202" y="162"/>
                  </a:lnTo>
                  <a:lnTo>
                    <a:pt x="196" y="164"/>
                  </a:lnTo>
                  <a:lnTo>
                    <a:pt x="193" y="166"/>
                  </a:lnTo>
                  <a:lnTo>
                    <a:pt x="189" y="172"/>
                  </a:lnTo>
                  <a:lnTo>
                    <a:pt x="187" y="185"/>
                  </a:lnTo>
                  <a:lnTo>
                    <a:pt x="187" y="185"/>
                  </a:lnTo>
                  <a:lnTo>
                    <a:pt x="185" y="193"/>
                  </a:lnTo>
                  <a:lnTo>
                    <a:pt x="183" y="201"/>
                  </a:lnTo>
                  <a:lnTo>
                    <a:pt x="179" y="213"/>
                  </a:lnTo>
                  <a:lnTo>
                    <a:pt x="177" y="220"/>
                  </a:lnTo>
                  <a:lnTo>
                    <a:pt x="177" y="222"/>
                  </a:lnTo>
                  <a:lnTo>
                    <a:pt x="179" y="224"/>
                  </a:lnTo>
                  <a:lnTo>
                    <a:pt x="179" y="224"/>
                  </a:lnTo>
                  <a:lnTo>
                    <a:pt x="183" y="224"/>
                  </a:lnTo>
                  <a:lnTo>
                    <a:pt x="187" y="222"/>
                  </a:lnTo>
                  <a:lnTo>
                    <a:pt x="195" y="218"/>
                  </a:lnTo>
                  <a:lnTo>
                    <a:pt x="196" y="218"/>
                  </a:lnTo>
                  <a:lnTo>
                    <a:pt x="198" y="220"/>
                  </a:lnTo>
                  <a:lnTo>
                    <a:pt x="196" y="224"/>
                  </a:lnTo>
                  <a:lnTo>
                    <a:pt x="195" y="232"/>
                  </a:lnTo>
                  <a:lnTo>
                    <a:pt x="195" y="232"/>
                  </a:lnTo>
                  <a:lnTo>
                    <a:pt x="191" y="244"/>
                  </a:lnTo>
                  <a:lnTo>
                    <a:pt x="193" y="248"/>
                  </a:lnTo>
                  <a:lnTo>
                    <a:pt x="191" y="252"/>
                  </a:lnTo>
                  <a:lnTo>
                    <a:pt x="179" y="263"/>
                  </a:lnTo>
                  <a:lnTo>
                    <a:pt x="179" y="263"/>
                  </a:lnTo>
                  <a:lnTo>
                    <a:pt x="150" y="296"/>
                  </a:lnTo>
                  <a:lnTo>
                    <a:pt x="140" y="306"/>
                  </a:lnTo>
                  <a:lnTo>
                    <a:pt x="136" y="310"/>
                  </a:lnTo>
                  <a:lnTo>
                    <a:pt x="132" y="310"/>
                  </a:lnTo>
                  <a:lnTo>
                    <a:pt x="132" y="310"/>
                  </a:lnTo>
                  <a:lnTo>
                    <a:pt x="103" y="308"/>
                  </a:lnTo>
                  <a:lnTo>
                    <a:pt x="86" y="308"/>
                  </a:lnTo>
                  <a:lnTo>
                    <a:pt x="80" y="308"/>
                  </a:lnTo>
                  <a:lnTo>
                    <a:pt x="78" y="310"/>
                  </a:lnTo>
                  <a:lnTo>
                    <a:pt x="78" y="310"/>
                  </a:lnTo>
                  <a:lnTo>
                    <a:pt x="80" y="312"/>
                  </a:lnTo>
                  <a:lnTo>
                    <a:pt x="84" y="314"/>
                  </a:lnTo>
                  <a:lnTo>
                    <a:pt x="97" y="318"/>
                  </a:lnTo>
                  <a:lnTo>
                    <a:pt x="111" y="322"/>
                  </a:lnTo>
                  <a:lnTo>
                    <a:pt x="115" y="324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17" y="326"/>
                  </a:lnTo>
                  <a:lnTo>
                    <a:pt x="123" y="324"/>
                  </a:lnTo>
                  <a:lnTo>
                    <a:pt x="136" y="314"/>
                  </a:lnTo>
                  <a:lnTo>
                    <a:pt x="152" y="302"/>
                  </a:lnTo>
                  <a:lnTo>
                    <a:pt x="163" y="294"/>
                  </a:lnTo>
                  <a:lnTo>
                    <a:pt x="163" y="294"/>
                  </a:lnTo>
                  <a:lnTo>
                    <a:pt x="173" y="287"/>
                  </a:lnTo>
                  <a:lnTo>
                    <a:pt x="189" y="275"/>
                  </a:lnTo>
                  <a:lnTo>
                    <a:pt x="210" y="255"/>
                  </a:lnTo>
                  <a:lnTo>
                    <a:pt x="210" y="255"/>
                  </a:lnTo>
                  <a:lnTo>
                    <a:pt x="214" y="248"/>
                  </a:lnTo>
                  <a:lnTo>
                    <a:pt x="220" y="232"/>
                  </a:lnTo>
                  <a:lnTo>
                    <a:pt x="226" y="209"/>
                  </a:lnTo>
                  <a:lnTo>
                    <a:pt x="226" y="209"/>
                  </a:lnTo>
                  <a:lnTo>
                    <a:pt x="230" y="203"/>
                  </a:lnTo>
                  <a:lnTo>
                    <a:pt x="233" y="195"/>
                  </a:lnTo>
                  <a:lnTo>
                    <a:pt x="233" y="191"/>
                  </a:lnTo>
                  <a:lnTo>
                    <a:pt x="233" y="187"/>
                  </a:lnTo>
                  <a:lnTo>
                    <a:pt x="231" y="181"/>
                  </a:lnTo>
                  <a:lnTo>
                    <a:pt x="226" y="178"/>
                  </a:lnTo>
                  <a:lnTo>
                    <a:pt x="226" y="178"/>
                  </a:lnTo>
                  <a:close/>
                  <a:moveTo>
                    <a:pt x="86" y="388"/>
                  </a:moveTo>
                  <a:lnTo>
                    <a:pt x="86" y="388"/>
                  </a:lnTo>
                  <a:lnTo>
                    <a:pt x="56" y="382"/>
                  </a:lnTo>
                  <a:lnTo>
                    <a:pt x="37" y="382"/>
                  </a:lnTo>
                  <a:lnTo>
                    <a:pt x="29" y="384"/>
                  </a:lnTo>
                  <a:lnTo>
                    <a:pt x="25" y="386"/>
                  </a:lnTo>
                  <a:lnTo>
                    <a:pt x="23" y="390"/>
                  </a:lnTo>
                  <a:lnTo>
                    <a:pt x="23" y="396"/>
                  </a:lnTo>
                  <a:lnTo>
                    <a:pt x="23" y="396"/>
                  </a:lnTo>
                  <a:lnTo>
                    <a:pt x="25" y="402"/>
                  </a:lnTo>
                  <a:lnTo>
                    <a:pt x="27" y="404"/>
                  </a:lnTo>
                  <a:lnTo>
                    <a:pt x="35" y="410"/>
                  </a:lnTo>
                  <a:lnTo>
                    <a:pt x="37" y="411"/>
                  </a:lnTo>
                  <a:lnTo>
                    <a:pt x="39" y="415"/>
                  </a:lnTo>
                  <a:lnTo>
                    <a:pt x="41" y="421"/>
                  </a:lnTo>
                  <a:lnTo>
                    <a:pt x="39" y="427"/>
                  </a:lnTo>
                  <a:lnTo>
                    <a:pt x="39" y="427"/>
                  </a:lnTo>
                  <a:lnTo>
                    <a:pt x="37" y="450"/>
                  </a:lnTo>
                  <a:lnTo>
                    <a:pt x="35" y="486"/>
                  </a:lnTo>
                  <a:lnTo>
                    <a:pt x="33" y="523"/>
                  </a:lnTo>
                  <a:lnTo>
                    <a:pt x="31" y="552"/>
                  </a:lnTo>
                  <a:lnTo>
                    <a:pt x="31" y="552"/>
                  </a:lnTo>
                  <a:lnTo>
                    <a:pt x="31" y="579"/>
                  </a:lnTo>
                  <a:lnTo>
                    <a:pt x="31" y="610"/>
                  </a:lnTo>
                  <a:lnTo>
                    <a:pt x="33" y="640"/>
                  </a:lnTo>
                  <a:lnTo>
                    <a:pt x="33" y="651"/>
                  </a:lnTo>
                  <a:lnTo>
                    <a:pt x="31" y="661"/>
                  </a:lnTo>
                  <a:lnTo>
                    <a:pt x="31" y="661"/>
                  </a:lnTo>
                  <a:lnTo>
                    <a:pt x="16" y="716"/>
                  </a:lnTo>
                  <a:lnTo>
                    <a:pt x="16" y="716"/>
                  </a:lnTo>
                  <a:lnTo>
                    <a:pt x="10" y="725"/>
                  </a:lnTo>
                  <a:lnTo>
                    <a:pt x="4" y="735"/>
                  </a:lnTo>
                  <a:lnTo>
                    <a:pt x="0" y="747"/>
                  </a:lnTo>
                  <a:lnTo>
                    <a:pt x="0" y="747"/>
                  </a:lnTo>
                  <a:lnTo>
                    <a:pt x="0" y="758"/>
                  </a:lnTo>
                  <a:lnTo>
                    <a:pt x="2" y="770"/>
                  </a:lnTo>
                  <a:lnTo>
                    <a:pt x="6" y="780"/>
                  </a:lnTo>
                  <a:lnTo>
                    <a:pt x="8" y="786"/>
                  </a:lnTo>
                  <a:lnTo>
                    <a:pt x="8" y="786"/>
                  </a:lnTo>
                  <a:lnTo>
                    <a:pt x="31" y="817"/>
                  </a:lnTo>
                  <a:lnTo>
                    <a:pt x="31" y="817"/>
                  </a:lnTo>
                  <a:lnTo>
                    <a:pt x="39" y="895"/>
                  </a:lnTo>
                  <a:lnTo>
                    <a:pt x="47" y="955"/>
                  </a:lnTo>
                  <a:lnTo>
                    <a:pt x="51" y="981"/>
                  </a:lnTo>
                  <a:lnTo>
                    <a:pt x="55" y="996"/>
                  </a:lnTo>
                  <a:lnTo>
                    <a:pt x="55" y="996"/>
                  </a:lnTo>
                  <a:lnTo>
                    <a:pt x="58" y="1004"/>
                  </a:lnTo>
                  <a:lnTo>
                    <a:pt x="64" y="1008"/>
                  </a:lnTo>
                  <a:lnTo>
                    <a:pt x="70" y="1008"/>
                  </a:lnTo>
                  <a:lnTo>
                    <a:pt x="78" y="1008"/>
                  </a:lnTo>
                  <a:lnTo>
                    <a:pt x="90" y="1000"/>
                  </a:lnTo>
                  <a:lnTo>
                    <a:pt x="93" y="996"/>
                  </a:lnTo>
                  <a:lnTo>
                    <a:pt x="93" y="996"/>
                  </a:lnTo>
                  <a:lnTo>
                    <a:pt x="123" y="981"/>
                  </a:lnTo>
                  <a:lnTo>
                    <a:pt x="142" y="971"/>
                  </a:lnTo>
                  <a:lnTo>
                    <a:pt x="148" y="967"/>
                  </a:lnTo>
                  <a:lnTo>
                    <a:pt x="148" y="965"/>
                  </a:lnTo>
                  <a:lnTo>
                    <a:pt x="148" y="965"/>
                  </a:lnTo>
                  <a:lnTo>
                    <a:pt x="134" y="955"/>
                  </a:lnTo>
                  <a:lnTo>
                    <a:pt x="111" y="934"/>
                  </a:lnTo>
                  <a:lnTo>
                    <a:pt x="88" y="911"/>
                  </a:lnTo>
                  <a:lnTo>
                    <a:pt x="80" y="901"/>
                  </a:lnTo>
                  <a:lnTo>
                    <a:pt x="78" y="895"/>
                  </a:lnTo>
                  <a:lnTo>
                    <a:pt x="78" y="895"/>
                  </a:lnTo>
                  <a:lnTo>
                    <a:pt x="76" y="881"/>
                  </a:lnTo>
                  <a:lnTo>
                    <a:pt x="74" y="860"/>
                  </a:lnTo>
                  <a:lnTo>
                    <a:pt x="68" y="836"/>
                  </a:lnTo>
                  <a:lnTo>
                    <a:pt x="62" y="817"/>
                  </a:lnTo>
                  <a:lnTo>
                    <a:pt x="62" y="817"/>
                  </a:lnTo>
                  <a:lnTo>
                    <a:pt x="53" y="799"/>
                  </a:lnTo>
                  <a:lnTo>
                    <a:pt x="43" y="782"/>
                  </a:lnTo>
                  <a:lnTo>
                    <a:pt x="33" y="766"/>
                  </a:lnTo>
                  <a:lnTo>
                    <a:pt x="31" y="760"/>
                  </a:lnTo>
                  <a:lnTo>
                    <a:pt x="31" y="755"/>
                  </a:lnTo>
                  <a:lnTo>
                    <a:pt x="31" y="755"/>
                  </a:lnTo>
                  <a:lnTo>
                    <a:pt x="35" y="741"/>
                  </a:lnTo>
                  <a:lnTo>
                    <a:pt x="41" y="721"/>
                  </a:lnTo>
                  <a:lnTo>
                    <a:pt x="49" y="698"/>
                  </a:lnTo>
                  <a:lnTo>
                    <a:pt x="55" y="677"/>
                  </a:lnTo>
                  <a:lnTo>
                    <a:pt x="55" y="677"/>
                  </a:lnTo>
                  <a:lnTo>
                    <a:pt x="60" y="645"/>
                  </a:lnTo>
                  <a:lnTo>
                    <a:pt x="66" y="597"/>
                  </a:lnTo>
                  <a:lnTo>
                    <a:pt x="78" y="497"/>
                  </a:lnTo>
                  <a:lnTo>
                    <a:pt x="78" y="497"/>
                  </a:lnTo>
                  <a:lnTo>
                    <a:pt x="82" y="478"/>
                  </a:lnTo>
                  <a:lnTo>
                    <a:pt x="88" y="458"/>
                  </a:lnTo>
                  <a:lnTo>
                    <a:pt x="101" y="427"/>
                  </a:lnTo>
                  <a:lnTo>
                    <a:pt x="105" y="413"/>
                  </a:lnTo>
                  <a:lnTo>
                    <a:pt x="105" y="408"/>
                  </a:lnTo>
                  <a:lnTo>
                    <a:pt x="105" y="402"/>
                  </a:lnTo>
                  <a:lnTo>
                    <a:pt x="103" y="398"/>
                  </a:lnTo>
                  <a:lnTo>
                    <a:pt x="99" y="394"/>
                  </a:lnTo>
                  <a:lnTo>
                    <a:pt x="93" y="390"/>
                  </a:lnTo>
                  <a:lnTo>
                    <a:pt x="86" y="388"/>
                  </a:lnTo>
                  <a:lnTo>
                    <a:pt x="86" y="388"/>
                  </a:lnTo>
                  <a:close/>
                  <a:moveTo>
                    <a:pt x="412" y="630"/>
                  </a:moveTo>
                  <a:lnTo>
                    <a:pt x="412" y="630"/>
                  </a:lnTo>
                  <a:lnTo>
                    <a:pt x="412" y="630"/>
                  </a:lnTo>
                  <a:lnTo>
                    <a:pt x="412" y="626"/>
                  </a:lnTo>
                  <a:lnTo>
                    <a:pt x="410" y="614"/>
                  </a:lnTo>
                  <a:lnTo>
                    <a:pt x="405" y="601"/>
                  </a:lnTo>
                  <a:lnTo>
                    <a:pt x="397" y="591"/>
                  </a:lnTo>
                  <a:lnTo>
                    <a:pt x="397" y="591"/>
                  </a:lnTo>
                  <a:lnTo>
                    <a:pt x="391" y="583"/>
                  </a:lnTo>
                  <a:lnTo>
                    <a:pt x="389" y="575"/>
                  </a:lnTo>
                  <a:lnTo>
                    <a:pt x="389" y="552"/>
                  </a:lnTo>
                  <a:lnTo>
                    <a:pt x="389" y="552"/>
                  </a:lnTo>
                  <a:lnTo>
                    <a:pt x="389" y="540"/>
                  </a:lnTo>
                  <a:lnTo>
                    <a:pt x="387" y="536"/>
                  </a:lnTo>
                  <a:lnTo>
                    <a:pt x="385" y="534"/>
                  </a:lnTo>
                  <a:lnTo>
                    <a:pt x="381" y="528"/>
                  </a:lnTo>
                  <a:lnTo>
                    <a:pt x="381" y="528"/>
                  </a:lnTo>
                  <a:lnTo>
                    <a:pt x="377" y="525"/>
                  </a:lnTo>
                  <a:lnTo>
                    <a:pt x="371" y="521"/>
                  </a:lnTo>
                  <a:lnTo>
                    <a:pt x="354" y="513"/>
                  </a:lnTo>
                  <a:lnTo>
                    <a:pt x="319" y="497"/>
                  </a:lnTo>
                  <a:lnTo>
                    <a:pt x="319" y="497"/>
                  </a:lnTo>
                  <a:lnTo>
                    <a:pt x="311" y="495"/>
                  </a:lnTo>
                  <a:lnTo>
                    <a:pt x="303" y="495"/>
                  </a:lnTo>
                  <a:lnTo>
                    <a:pt x="296" y="495"/>
                  </a:lnTo>
                  <a:lnTo>
                    <a:pt x="288" y="499"/>
                  </a:lnTo>
                  <a:lnTo>
                    <a:pt x="274" y="505"/>
                  </a:lnTo>
                  <a:lnTo>
                    <a:pt x="268" y="509"/>
                  </a:lnTo>
                  <a:lnTo>
                    <a:pt x="265" y="513"/>
                  </a:lnTo>
                  <a:lnTo>
                    <a:pt x="265" y="513"/>
                  </a:lnTo>
                  <a:lnTo>
                    <a:pt x="265" y="519"/>
                  </a:lnTo>
                  <a:lnTo>
                    <a:pt x="266" y="525"/>
                  </a:lnTo>
                  <a:lnTo>
                    <a:pt x="270" y="534"/>
                  </a:lnTo>
                  <a:lnTo>
                    <a:pt x="278" y="542"/>
                  </a:lnTo>
                  <a:lnTo>
                    <a:pt x="294" y="562"/>
                  </a:lnTo>
                  <a:lnTo>
                    <a:pt x="311" y="575"/>
                  </a:lnTo>
                  <a:lnTo>
                    <a:pt x="311" y="575"/>
                  </a:lnTo>
                  <a:lnTo>
                    <a:pt x="319" y="579"/>
                  </a:lnTo>
                  <a:lnTo>
                    <a:pt x="327" y="581"/>
                  </a:lnTo>
                  <a:lnTo>
                    <a:pt x="333" y="581"/>
                  </a:lnTo>
                  <a:lnTo>
                    <a:pt x="338" y="581"/>
                  </a:lnTo>
                  <a:lnTo>
                    <a:pt x="346" y="577"/>
                  </a:lnTo>
                  <a:lnTo>
                    <a:pt x="350" y="575"/>
                  </a:lnTo>
                  <a:lnTo>
                    <a:pt x="350" y="575"/>
                  </a:lnTo>
                  <a:lnTo>
                    <a:pt x="362" y="585"/>
                  </a:lnTo>
                  <a:lnTo>
                    <a:pt x="370" y="593"/>
                  </a:lnTo>
                  <a:lnTo>
                    <a:pt x="373" y="599"/>
                  </a:lnTo>
                  <a:lnTo>
                    <a:pt x="373" y="599"/>
                  </a:lnTo>
                  <a:lnTo>
                    <a:pt x="375" y="603"/>
                  </a:lnTo>
                  <a:lnTo>
                    <a:pt x="379" y="610"/>
                  </a:lnTo>
                  <a:lnTo>
                    <a:pt x="387" y="620"/>
                  </a:lnTo>
                  <a:lnTo>
                    <a:pt x="397" y="630"/>
                  </a:lnTo>
                  <a:lnTo>
                    <a:pt x="397" y="630"/>
                  </a:lnTo>
                  <a:lnTo>
                    <a:pt x="406" y="634"/>
                  </a:lnTo>
                  <a:lnTo>
                    <a:pt x="408" y="634"/>
                  </a:lnTo>
                  <a:lnTo>
                    <a:pt x="410" y="634"/>
                  </a:lnTo>
                  <a:lnTo>
                    <a:pt x="410" y="632"/>
                  </a:lnTo>
                  <a:lnTo>
                    <a:pt x="410" y="630"/>
                  </a:lnTo>
                  <a:lnTo>
                    <a:pt x="412" y="630"/>
                  </a:lnTo>
                  <a:lnTo>
                    <a:pt x="412" y="630"/>
                  </a:lnTo>
                  <a:close/>
                  <a:moveTo>
                    <a:pt x="708" y="606"/>
                  </a:moveTo>
                  <a:lnTo>
                    <a:pt x="708" y="606"/>
                  </a:lnTo>
                  <a:lnTo>
                    <a:pt x="710" y="612"/>
                  </a:lnTo>
                  <a:lnTo>
                    <a:pt x="716" y="630"/>
                  </a:lnTo>
                  <a:lnTo>
                    <a:pt x="716" y="630"/>
                  </a:lnTo>
                  <a:lnTo>
                    <a:pt x="733" y="663"/>
                  </a:lnTo>
                  <a:lnTo>
                    <a:pt x="743" y="677"/>
                  </a:lnTo>
                  <a:lnTo>
                    <a:pt x="745" y="679"/>
                  </a:lnTo>
                  <a:lnTo>
                    <a:pt x="747" y="677"/>
                  </a:lnTo>
                  <a:lnTo>
                    <a:pt x="747" y="677"/>
                  </a:lnTo>
                  <a:lnTo>
                    <a:pt x="745" y="663"/>
                  </a:lnTo>
                  <a:lnTo>
                    <a:pt x="743" y="643"/>
                  </a:lnTo>
                  <a:lnTo>
                    <a:pt x="743" y="634"/>
                  </a:lnTo>
                  <a:lnTo>
                    <a:pt x="745" y="626"/>
                  </a:lnTo>
                  <a:lnTo>
                    <a:pt x="749" y="618"/>
                  </a:lnTo>
                  <a:lnTo>
                    <a:pt x="755" y="614"/>
                  </a:lnTo>
                  <a:lnTo>
                    <a:pt x="755" y="614"/>
                  </a:lnTo>
                  <a:lnTo>
                    <a:pt x="770" y="610"/>
                  </a:lnTo>
                  <a:lnTo>
                    <a:pt x="784" y="606"/>
                  </a:lnTo>
                  <a:lnTo>
                    <a:pt x="799" y="603"/>
                  </a:lnTo>
                  <a:lnTo>
                    <a:pt x="807" y="597"/>
                  </a:lnTo>
                  <a:lnTo>
                    <a:pt x="817" y="591"/>
                  </a:lnTo>
                  <a:lnTo>
                    <a:pt x="817" y="591"/>
                  </a:lnTo>
                  <a:lnTo>
                    <a:pt x="832" y="577"/>
                  </a:lnTo>
                  <a:lnTo>
                    <a:pt x="844" y="564"/>
                  </a:lnTo>
                  <a:lnTo>
                    <a:pt x="852" y="554"/>
                  </a:lnTo>
                  <a:lnTo>
                    <a:pt x="856" y="544"/>
                  </a:lnTo>
                  <a:lnTo>
                    <a:pt x="856" y="544"/>
                  </a:lnTo>
                  <a:lnTo>
                    <a:pt x="862" y="526"/>
                  </a:lnTo>
                  <a:lnTo>
                    <a:pt x="864" y="519"/>
                  </a:lnTo>
                  <a:lnTo>
                    <a:pt x="864" y="513"/>
                  </a:lnTo>
                  <a:lnTo>
                    <a:pt x="864" y="513"/>
                  </a:lnTo>
                  <a:lnTo>
                    <a:pt x="862" y="513"/>
                  </a:lnTo>
                  <a:lnTo>
                    <a:pt x="858" y="513"/>
                  </a:lnTo>
                  <a:lnTo>
                    <a:pt x="846" y="513"/>
                  </a:lnTo>
                  <a:lnTo>
                    <a:pt x="830" y="515"/>
                  </a:lnTo>
                  <a:lnTo>
                    <a:pt x="825" y="515"/>
                  </a:lnTo>
                  <a:lnTo>
                    <a:pt x="817" y="513"/>
                  </a:lnTo>
                  <a:lnTo>
                    <a:pt x="817" y="513"/>
                  </a:lnTo>
                  <a:lnTo>
                    <a:pt x="803" y="509"/>
                  </a:lnTo>
                  <a:lnTo>
                    <a:pt x="788" y="509"/>
                  </a:lnTo>
                  <a:lnTo>
                    <a:pt x="774" y="509"/>
                  </a:lnTo>
                  <a:lnTo>
                    <a:pt x="762" y="513"/>
                  </a:lnTo>
                  <a:lnTo>
                    <a:pt x="762" y="513"/>
                  </a:lnTo>
                  <a:lnTo>
                    <a:pt x="758" y="517"/>
                  </a:lnTo>
                  <a:lnTo>
                    <a:pt x="753" y="521"/>
                  </a:lnTo>
                  <a:lnTo>
                    <a:pt x="745" y="534"/>
                  </a:lnTo>
                  <a:lnTo>
                    <a:pt x="739" y="548"/>
                  </a:lnTo>
                  <a:lnTo>
                    <a:pt x="739" y="554"/>
                  </a:lnTo>
                  <a:lnTo>
                    <a:pt x="739" y="560"/>
                  </a:lnTo>
                  <a:lnTo>
                    <a:pt x="739" y="560"/>
                  </a:lnTo>
                  <a:lnTo>
                    <a:pt x="741" y="567"/>
                  </a:lnTo>
                  <a:lnTo>
                    <a:pt x="745" y="573"/>
                  </a:lnTo>
                  <a:lnTo>
                    <a:pt x="745" y="577"/>
                  </a:lnTo>
                  <a:lnTo>
                    <a:pt x="739" y="583"/>
                  </a:lnTo>
                  <a:lnTo>
                    <a:pt x="739" y="583"/>
                  </a:lnTo>
                  <a:lnTo>
                    <a:pt x="722" y="601"/>
                  </a:lnTo>
                  <a:lnTo>
                    <a:pt x="718" y="603"/>
                  </a:lnTo>
                  <a:lnTo>
                    <a:pt x="714" y="604"/>
                  </a:lnTo>
                  <a:lnTo>
                    <a:pt x="710" y="603"/>
                  </a:lnTo>
                  <a:lnTo>
                    <a:pt x="708" y="599"/>
                  </a:lnTo>
                  <a:lnTo>
                    <a:pt x="708" y="599"/>
                  </a:lnTo>
                  <a:lnTo>
                    <a:pt x="702" y="579"/>
                  </a:lnTo>
                  <a:lnTo>
                    <a:pt x="700" y="569"/>
                  </a:lnTo>
                  <a:lnTo>
                    <a:pt x="700" y="560"/>
                  </a:lnTo>
                  <a:lnTo>
                    <a:pt x="700" y="560"/>
                  </a:lnTo>
                  <a:lnTo>
                    <a:pt x="702" y="554"/>
                  </a:lnTo>
                  <a:lnTo>
                    <a:pt x="706" y="546"/>
                  </a:lnTo>
                  <a:lnTo>
                    <a:pt x="718" y="528"/>
                  </a:lnTo>
                  <a:lnTo>
                    <a:pt x="727" y="515"/>
                  </a:lnTo>
                  <a:lnTo>
                    <a:pt x="731" y="509"/>
                  </a:lnTo>
                  <a:lnTo>
                    <a:pt x="731" y="505"/>
                  </a:lnTo>
                  <a:lnTo>
                    <a:pt x="731" y="505"/>
                  </a:lnTo>
                  <a:lnTo>
                    <a:pt x="729" y="503"/>
                  </a:lnTo>
                  <a:lnTo>
                    <a:pt x="727" y="503"/>
                  </a:lnTo>
                  <a:lnTo>
                    <a:pt x="718" y="505"/>
                  </a:lnTo>
                  <a:lnTo>
                    <a:pt x="700" y="513"/>
                  </a:lnTo>
                  <a:lnTo>
                    <a:pt x="700" y="513"/>
                  </a:lnTo>
                  <a:lnTo>
                    <a:pt x="696" y="515"/>
                  </a:lnTo>
                  <a:lnTo>
                    <a:pt x="694" y="521"/>
                  </a:lnTo>
                  <a:lnTo>
                    <a:pt x="688" y="530"/>
                  </a:lnTo>
                  <a:lnTo>
                    <a:pt x="685" y="544"/>
                  </a:lnTo>
                  <a:lnTo>
                    <a:pt x="692" y="599"/>
                  </a:lnTo>
                  <a:lnTo>
                    <a:pt x="708" y="606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22">
              <a:extLst>
                <a:ext uri="{FF2B5EF4-FFF2-40B4-BE49-F238E27FC236}">
                  <a16:creationId xmlns:a16="http://schemas.microsoft.com/office/drawing/2014/main" id="{5DD115DE-CC06-498F-805B-06DD65BCF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0" y="1658938"/>
              <a:ext cx="169863" cy="160338"/>
            </a:xfrm>
            <a:custGeom>
              <a:avLst/>
              <a:gdLst>
                <a:gd name="T0" fmla="*/ 0 w 107"/>
                <a:gd name="T1" fmla="*/ 0 h 101"/>
                <a:gd name="T2" fmla="*/ 0 w 107"/>
                <a:gd name="T3" fmla="*/ 0 h 101"/>
                <a:gd name="T4" fmla="*/ 4 w 107"/>
                <a:gd name="T5" fmla="*/ 14 h 101"/>
                <a:gd name="T6" fmla="*/ 10 w 107"/>
                <a:gd name="T7" fmla="*/ 27 h 101"/>
                <a:gd name="T8" fmla="*/ 15 w 107"/>
                <a:gd name="T9" fmla="*/ 39 h 101"/>
                <a:gd name="T10" fmla="*/ 15 w 107"/>
                <a:gd name="T11" fmla="*/ 39 h 101"/>
                <a:gd name="T12" fmla="*/ 21 w 107"/>
                <a:gd name="T13" fmla="*/ 45 h 101"/>
                <a:gd name="T14" fmla="*/ 33 w 107"/>
                <a:gd name="T15" fmla="*/ 54 h 101"/>
                <a:gd name="T16" fmla="*/ 62 w 107"/>
                <a:gd name="T17" fmla="*/ 76 h 101"/>
                <a:gd name="T18" fmla="*/ 101 w 107"/>
                <a:gd name="T19" fmla="*/ 101 h 101"/>
                <a:gd name="T20" fmla="*/ 101 w 107"/>
                <a:gd name="T21" fmla="*/ 101 h 101"/>
                <a:gd name="T22" fmla="*/ 103 w 107"/>
                <a:gd name="T23" fmla="*/ 99 h 101"/>
                <a:gd name="T24" fmla="*/ 107 w 107"/>
                <a:gd name="T25" fmla="*/ 95 h 101"/>
                <a:gd name="T26" fmla="*/ 107 w 107"/>
                <a:gd name="T27" fmla="*/ 92 h 101"/>
                <a:gd name="T28" fmla="*/ 107 w 107"/>
                <a:gd name="T29" fmla="*/ 86 h 101"/>
                <a:gd name="T30" fmla="*/ 105 w 107"/>
                <a:gd name="T31" fmla="*/ 78 h 101"/>
                <a:gd name="T32" fmla="*/ 101 w 107"/>
                <a:gd name="T33" fmla="*/ 70 h 101"/>
                <a:gd name="T34" fmla="*/ 101 w 107"/>
                <a:gd name="T35" fmla="*/ 70 h 101"/>
                <a:gd name="T36" fmla="*/ 95 w 107"/>
                <a:gd name="T37" fmla="*/ 62 h 101"/>
                <a:gd name="T38" fmla="*/ 87 w 107"/>
                <a:gd name="T39" fmla="*/ 54 h 101"/>
                <a:gd name="T40" fmla="*/ 70 w 107"/>
                <a:gd name="T41" fmla="*/ 43 h 101"/>
                <a:gd name="T42" fmla="*/ 54 w 107"/>
                <a:gd name="T43" fmla="*/ 37 h 101"/>
                <a:gd name="T44" fmla="*/ 49 w 107"/>
                <a:gd name="T45" fmla="*/ 33 h 101"/>
                <a:gd name="T46" fmla="*/ 47 w 107"/>
                <a:gd name="T47" fmla="*/ 31 h 101"/>
                <a:gd name="T48" fmla="*/ 47 w 107"/>
                <a:gd name="T49" fmla="*/ 31 h 101"/>
                <a:gd name="T50" fmla="*/ 37 w 107"/>
                <a:gd name="T51" fmla="*/ 23 h 101"/>
                <a:gd name="T52" fmla="*/ 21 w 107"/>
                <a:gd name="T53" fmla="*/ 14 h 101"/>
                <a:gd name="T54" fmla="*/ 0 w 107"/>
                <a:gd name="T55" fmla="*/ 0 h 101"/>
                <a:gd name="T56" fmla="*/ 0 w 107"/>
                <a:gd name="T5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7" h="101">
                  <a:moveTo>
                    <a:pt x="0" y="0"/>
                  </a:moveTo>
                  <a:lnTo>
                    <a:pt x="0" y="0"/>
                  </a:lnTo>
                  <a:lnTo>
                    <a:pt x="4" y="14"/>
                  </a:lnTo>
                  <a:lnTo>
                    <a:pt x="10" y="27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21" y="45"/>
                  </a:lnTo>
                  <a:lnTo>
                    <a:pt x="33" y="54"/>
                  </a:lnTo>
                  <a:lnTo>
                    <a:pt x="62" y="76"/>
                  </a:lnTo>
                  <a:lnTo>
                    <a:pt x="101" y="101"/>
                  </a:lnTo>
                  <a:lnTo>
                    <a:pt x="101" y="101"/>
                  </a:lnTo>
                  <a:lnTo>
                    <a:pt x="103" y="99"/>
                  </a:lnTo>
                  <a:lnTo>
                    <a:pt x="107" y="95"/>
                  </a:lnTo>
                  <a:lnTo>
                    <a:pt x="107" y="92"/>
                  </a:lnTo>
                  <a:lnTo>
                    <a:pt x="107" y="86"/>
                  </a:lnTo>
                  <a:lnTo>
                    <a:pt x="105" y="78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95" y="62"/>
                  </a:lnTo>
                  <a:lnTo>
                    <a:pt x="87" y="54"/>
                  </a:lnTo>
                  <a:lnTo>
                    <a:pt x="70" y="43"/>
                  </a:lnTo>
                  <a:lnTo>
                    <a:pt x="54" y="37"/>
                  </a:lnTo>
                  <a:lnTo>
                    <a:pt x="49" y="33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37" y="23"/>
                  </a:lnTo>
                  <a:lnTo>
                    <a:pt x="21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23">
              <a:extLst>
                <a:ext uri="{FF2B5EF4-FFF2-40B4-BE49-F238E27FC236}">
                  <a16:creationId xmlns:a16="http://schemas.microsoft.com/office/drawing/2014/main" id="{1C8E3722-3639-44C8-B130-D14EBD4D7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5538" y="1643063"/>
              <a:ext cx="176213" cy="176213"/>
            </a:xfrm>
            <a:custGeom>
              <a:avLst/>
              <a:gdLst>
                <a:gd name="T0" fmla="*/ 2 w 111"/>
                <a:gd name="T1" fmla="*/ 111 h 111"/>
                <a:gd name="T2" fmla="*/ 2 w 111"/>
                <a:gd name="T3" fmla="*/ 111 h 111"/>
                <a:gd name="T4" fmla="*/ 0 w 111"/>
                <a:gd name="T5" fmla="*/ 103 h 111"/>
                <a:gd name="T6" fmla="*/ 0 w 111"/>
                <a:gd name="T7" fmla="*/ 96 h 111"/>
                <a:gd name="T8" fmla="*/ 0 w 111"/>
                <a:gd name="T9" fmla="*/ 88 h 111"/>
                <a:gd name="T10" fmla="*/ 0 w 111"/>
                <a:gd name="T11" fmla="*/ 78 h 111"/>
                <a:gd name="T12" fmla="*/ 6 w 111"/>
                <a:gd name="T13" fmla="*/ 68 h 111"/>
                <a:gd name="T14" fmla="*/ 14 w 111"/>
                <a:gd name="T15" fmla="*/ 63 h 111"/>
                <a:gd name="T16" fmla="*/ 20 w 111"/>
                <a:gd name="T17" fmla="*/ 59 h 111"/>
                <a:gd name="T18" fmla="*/ 25 w 111"/>
                <a:gd name="T19" fmla="*/ 57 h 111"/>
                <a:gd name="T20" fmla="*/ 25 w 111"/>
                <a:gd name="T21" fmla="*/ 57 h 111"/>
                <a:gd name="T22" fmla="*/ 47 w 111"/>
                <a:gd name="T23" fmla="*/ 51 h 111"/>
                <a:gd name="T24" fmla="*/ 58 w 111"/>
                <a:gd name="T25" fmla="*/ 43 h 111"/>
                <a:gd name="T26" fmla="*/ 64 w 111"/>
                <a:gd name="T27" fmla="*/ 37 h 111"/>
                <a:gd name="T28" fmla="*/ 72 w 111"/>
                <a:gd name="T29" fmla="*/ 33 h 111"/>
                <a:gd name="T30" fmla="*/ 72 w 111"/>
                <a:gd name="T31" fmla="*/ 33 h 111"/>
                <a:gd name="T32" fmla="*/ 78 w 111"/>
                <a:gd name="T33" fmla="*/ 29 h 111"/>
                <a:gd name="T34" fmla="*/ 84 w 111"/>
                <a:gd name="T35" fmla="*/ 26 h 111"/>
                <a:gd name="T36" fmla="*/ 95 w 111"/>
                <a:gd name="T37" fmla="*/ 12 h 111"/>
                <a:gd name="T38" fmla="*/ 107 w 111"/>
                <a:gd name="T39" fmla="*/ 2 h 111"/>
                <a:gd name="T40" fmla="*/ 109 w 111"/>
                <a:gd name="T41" fmla="*/ 0 h 111"/>
                <a:gd name="T42" fmla="*/ 111 w 111"/>
                <a:gd name="T43" fmla="*/ 2 h 111"/>
                <a:gd name="T44" fmla="*/ 111 w 111"/>
                <a:gd name="T45" fmla="*/ 2 h 111"/>
                <a:gd name="T46" fmla="*/ 111 w 111"/>
                <a:gd name="T47" fmla="*/ 6 h 111"/>
                <a:gd name="T48" fmla="*/ 109 w 111"/>
                <a:gd name="T49" fmla="*/ 12 h 111"/>
                <a:gd name="T50" fmla="*/ 101 w 111"/>
                <a:gd name="T51" fmla="*/ 26 h 111"/>
                <a:gd name="T52" fmla="*/ 86 w 111"/>
                <a:gd name="T53" fmla="*/ 45 h 111"/>
                <a:gd name="T54" fmla="*/ 64 w 111"/>
                <a:gd name="T55" fmla="*/ 64 h 111"/>
                <a:gd name="T56" fmla="*/ 64 w 111"/>
                <a:gd name="T57" fmla="*/ 64 h 111"/>
                <a:gd name="T58" fmla="*/ 41 w 111"/>
                <a:gd name="T59" fmla="*/ 84 h 111"/>
                <a:gd name="T60" fmla="*/ 21 w 111"/>
                <a:gd name="T61" fmla="*/ 100 h 111"/>
                <a:gd name="T62" fmla="*/ 2 w 111"/>
                <a:gd name="T63" fmla="*/ 111 h 111"/>
                <a:gd name="T64" fmla="*/ 2 w 111"/>
                <a:gd name="T65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" h="111">
                  <a:moveTo>
                    <a:pt x="2" y="111"/>
                  </a:moveTo>
                  <a:lnTo>
                    <a:pt x="2" y="111"/>
                  </a:lnTo>
                  <a:lnTo>
                    <a:pt x="0" y="103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78"/>
                  </a:lnTo>
                  <a:lnTo>
                    <a:pt x="6" y="68"/>
                  </a:lnTo>
                  <a:lnTo>
                    <a:pt x="14" y="63"/>
                  </a:lnTo>
                  <a:lnTo>
                    <a:pt x="20" y="59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47" y="51"/>
                  </a:lnTo>
                  <a:lnTo>
                    <a:pt x="58" y="43"/>
                  </a:lnTo>
                  <a:lnTo>
                    <a:pt x="64" y="37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8" y="29"/>
                  </a:lnTo>
                  <a:lnTo>
                    <a:pt x="84" y="26"/>
                  </a:lnTo>
                  <a:lnTo>
                    <a:pt x="95" y="12"/>
                  </a:lnTo>
                  <a:lnTo>
                    <a:pt x="107" y="2"/>
                  </a:lnTo>
                  <a:lnTo>
                    <a:pt x="109" y="0"/>
                  </a:lnTo>
                  <a:lnTo>
                    <a:pt x="111" y="2"/>
                  </a:lnTo>
                  <a:lnTo>
                    <a:pt x="111" y="2"/>
                  </a:lnTo>
                  <a:lnTo>
                    <a:pt x="111" y="6"/>
                  </a:lnTo>
                  <a:lnTo>
                    <a:pt x="109" y="12"/>
                  </a:lnTo>
                  <a:lnTo>
                    <a:pt x="101" y="26"/>
                  </a:lnTo>
                  <a:lnTo>
                    <a:pt x="86" y="45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41" y="84"/>
                  </a:lnTo>
                  <a:lnTo>
                    <a:pt x="21" y="100"/>
                  </a:lnTo>
                  <a:lnTo>
                    <a:pt x="2" y="111"/>
                  </a:lnTo>
                  <a:lnTo>
                    <a:pt x="2" y="11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24">
              <a:extLst>
                <a:ext uri="{FF2B5EF4-FFF2-40B4-BE49-F238E27FC236}">
                  <a16:creationId xmlns:a16="http://schemas.microsoft.com/office/drawing/2014/main" id="{BA7A77AB-03B0-4038-ABF0-374DE3EBBC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50" y="2568575"/>
              <a:ext cx="1460500" cy="1133475"/>
            </a:xfrm>
            <a:custGeom>
              <a:avLst/>
              <a:gdLst>
                <a:gd name="T0" fmla="*/ 735 w 920"/>
                <a:gd name="T1" fmla="*/ 55 h 714"/>
                <a:gd name="T2" fmla="*/ 854 w 920"/>
                <a:gd name="T3" fmla="*/ 121 h 714"/>
                <a:gd name="T4" fmla="*/ 729 w 920"/>
                <a:gd name="T5" fmla="*/ 144 h 714"/>
                <a:gd name="T6" fmla="*/ 659 w 920"/>
                <a:gd name="T7" fmla="*/ 207 h 714"/>
                <a:gd name="T8" fmla="*/ 758 w 920"/>
                <a:gd name="T9" fmla="*/ 183 h 714"/>
                <a:gd name="T10" fmla="*/ 879 w 920"/>
                <a:gd name="T11" fmla="*/ 248 h 714"/>
                <a:gd name="T12" fmla="*/ 885 w 920"/>
                <a:gd name="T13" fmla="*/ 99 h 714"/>
                <a:gd name="T14" fmla="*/ 729 w 920"/>
                <a:gd name="T15" fmla="*/ 2 h 714"/>
                <a:gd name="T16" fmla="*/ 647 w 920"/>
                <a:gd name="T17" fmla="*/ 361 h 714"/>
                <a:gd name="T18" fmla="*/ 735 w 920"/>
                <a:gd name="T19" fmla="*/ 400 h 714"/>
                <a:gd name="T20" fmla="*/ 791 w 920"/>
                <a:gd name="T21" fmla="*/ 417 h 714"/>
                <a:gd name="T22" fmla="*/ 760 w 920"/>
                <a:gd name="T23" fmla="*/ 285 h 714"/>
                <a:gd name="T24" fmla="*/ 649 w 920"/>
                <a:gd name="T25" fmla="*/ 246 h 714"/>
                <a:gd name="T26" fmla="*/ 665 w 920"/>
                <a:gd name="T27" fmla="*/ 287 h 714"/>
                <a:gd name="T28" fmla="*/ 741 w 920"/>
                <a:gd name="T29" fmla="*/ 331 h 714"/>
                <a:gd name="T30" fmla="*/ 682 w 920"/>
                <a:gd name="T31" fmla="*/ 331 h 714"/>
                <a:gd name="T32" fmla="*/ 605 w 920"/>
                <a:gd name="T33" fmla="*/ 326 h 714"/>
                <a:gd name="T34" fmla="*/ 560 w 920"/>
                <a:gd name="T35" fmla="*/ 433 h 714"/>
                <a:gd name="T36" fmla="*/ 593 w 920"/>
                <a:gd name="T37" fmla="*/ 452 h 714"/>
                <a:gd name="T38" fmla="*/ 659 w 920"/>
                <a:gd name="T39" fmla="*/ 511 h 714"/>
                <a:gd name="T40" fmla="*/ 715 w 920"/>
                <a:gd name="T41" fmla="*/ 536 h 714"/>
                <a:gd name="T42" fmla="*/ 661 w 920"/>
                <a:gd name="T43" fmla="*/ 425 h 714"/>
                <a:gd name="T44" fmla="*/ 570 w 920"/>
                <a:gd name="T45" fmla="*/ 380 h 714"/>
                <a:gd name="T46" fmla="*/ 509 w 920"/>
                <a:gd name="T47" fmla="*/ 480 h 714"/>
                <a:gd name="T48" fmla="*/ 605 w 920"/>
                <a:gd name="T49" fmla="*/ 573 h 714"/>
                <a:gd name="T50" fmla="*/ 636 w 920"/>
                <a:gd name="T51" fmla="*/ 624 h 714"/>
                <a:gd name="T52" fmla="*/ 577 w 920"/>
                <a:gd name="T53" fmla="*/ 485 h 714"/>
                <a:gd name="T54" fmla="*/ 509 w 920"/>
                <a:gd name="T55" fmla="*/ 446 h 714"/>
                <a:gd name="T56" fmla="*/ 449 w 920"/>
                <a:gd name="T57" fmla="*/ 550 h 714"/>
                <a:gd name="T58" fmla="*/ 503 w 920"/>
                <a:gd name="T59" fmla="*/ 643 h 714"/>
                <a:gd name="T60" fmla="*/ 558 w 920"/>
                <a:gd name="T61" fmla="*/ 651 h 714"/>
                <a:gd name="T62" fmla="*/ 517 w 920"/>
                <a:gd name="T63" fmla="*/ 546 h 714"/>
                <a:gd name="T64" fmla="*/ 344 w 920"/>
                <a:gd name="T65" fmla="*/ 532 h 714"/>
                <a:gd name="T66" fmla="*/ 332 w 920"/>
                <a:gd name="T67" fmla="*/ 585 h 714"/>
                <a:gd name="T68" fmla="*/ 363 w 920"/>
                <a:gd name="T69" fmla="*/ 690 h 714"/>
                <a:gd name="T70" fmla="*/ 447 w 920"/>
                <a:gd name="T71" fmla="*/ 651 h 714"/>
                <a:gd name="T72" fmla="*/ 358 w 920"/>
                <a:gd name="T73" fmla="*/ 528 h 714"/>
                <a:gd name="T74" fmla="*/ 251 w 920"/>
                <a:gd name="T75" fmla="*/ 519 h 714"/>
                <a:gd name="T76" fmla="*/ 223 w 920"/>
                <a:gd name="T77" fmla="*/ 597 h 714"/>
                <a:gd name="T78" fmla="*/ 239 w 920"/>
                <a:gd name="T79" fmla="*/ 692 h 714"/>
                <a:gd name="T80" fmla="*/ 278 w 920"/>
                <a:gd name="T81" fmla="*/ 597 h 714"/>
                <a:gd name="T82" fmla="*/ 272 w 920"/>
                <a:gd name="T83" fmla="*/ 521 h 714"/>
                <a:gd name="T84" fmla="*/ 142 w 920"/>
                <a:gd name="T85" fmla="*/ 569 h 714"/>
                <a:gd name="T86" fmla="*/ 138 w 920"/>
                <a:gd name="T87" fmla="*/ 639 h 714"/>
                <a:gd name="T88" fmla="*/ 212 w 920"/>
                <a:gd name="T89" fmla="*/ 567 h 714"/>
                <a:gd name="T90" fmla="*/ 204 w 920"/>
                <a:gd name="T91" fmla="*/ 435 h 714"/>
                <a:gd name="T92" fmla="*/ 50 w 920"/>
                <a:gd name="T93" fmla="*/ 464 h 714"/>
                <a:gd name="T94" fmla="*/ 66 w 920"/>
                <a:gd name="T95" fmla="*/ 530 h 714"/>
                <a:gd name="T96" fmla="*/ 142 w 920"/>
                <a:gd name="T97" fmla="*/ 538 h 714"/>
                <a:gd name="T98" fmla="*/ 221 w 920"/>
                <a:gd name="T99" fmla="*/ 474 h 714"/>
                <a:gd name="T100" fmla="*/ 344 w 920"/>
                <a:gd name="T101" fmla="*/ 47 h 714"/>
                <a:gd name="T102" fmla="*/ 299 w 920"/>
                <a:gd name="T103" fmla="*/ 18 h 714"/>
                <a:gd name="T104" fmla="*/ 183 w 920"/>
                <a:gd name="T105" fmla="*/ 59 h 714"/>
                <a:gd name="T106" fmla="*/ 177 w 920"/>
                <a:gd name="T107" fmla="*/ 84 h 714"/>
                <a:gd name="T108" fmla="*/ 221 w 920"/>
                <a:gd name="T109" fmla="*/ 174 h 714"/>
                <a:gd name="T110" fmla="*/ 8 w 920"/>
                <a:gd name="T111" fmla="*/ 224 h 714"/>
                <a:gd name="T112" fmla="*/ 33 w 920"/>
                <a:gd name="T113" fmla="*/ 337 h 714"/>
                <a:gd name="T114" fmla="*/ 161 w 920"/>
                <a:gd name="T115" fmla="*/ 296 h 714"/>
                <a:gd name="T116" fmla="*/ 173 w 920"/>
                <a:gd name="T117" fmla="*/ 232 h 714"/>
                <a:gd name="T118" fmla="*/ 101 w 920"/>
                <a:gd name="T119" fmla="*/ 224 h 714"/>
                <a:gd name="T120" fmla="*/ 76 w 920"/>
                <a:gd name="T121" fmla="*/ 17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0" h="714">
                  <a:moveTo>
                    <a:pt x="698" y="0"/>
                  </a:moveTo>
                  <a:lnTo>
                    <a:pt x="698" y="0"/>
                  </a:lnTo>
                  <a:lnTo>
                    <a:pt x="688" y="47"/>
                  </a:lnTo>
                  <a:lnTo>
                    <a:pt x="688" y="47"/>
                  </a:lnTo>
                  <a:lnTo>
                    <a:pt x="713" y="43"/>
                  </a:lnTo>
                  <a:lnTo>
                    <a:pt x="713" y="43"/>
                  </a:lnTo>
                  <a:lnTo>
                    <a:pt x="717" y="43"/>
                  </a:lnTo>
                  <a:lnTo>
                    <a:pt x="721" y="47"/>
                  </a:lnTo>
                  <a:lnTo>
                    <a:pt x="735" y="55"/>
                  </a:lnTo>
                  <a:lnTo>
                    <a:pt x="768" y="82"/>
                  </a:lnTo>
                  <a:lnTo>
                    <a:pt x="768" y="82"/>
                  </a:lnTo>
                  <a:lnTo>
                    <a:pt x="778" y="88"/>
                  </a:lnTo>
                  <a:lnTo>
                    <a:pt x="787" y="94"/>
                  </a:lnTo>
                  <a:lnTo>
                    <a:pt x="811" y="101"/>
                  </a:lnTo>
                  <a:lnTo>
                    <a:pt x="834" y="111"/>
                  </a:lnTo>
                  <a:lnTo>
                    <a:pt x="844" y="115"/>
                  </a:lnTo>
                  <a:lnTo>
                    <a:pt x="854" y="121"/>
                  </a:lnTo>
                  <a:lnTo>
                    <a:pt x="854" y="121"/>
                  </a:lnTo>
                  <a:lnTo>
                    <a:pt x="859" y="127"/>
                  </a:lnTo>
                  <a:lnTo>
                    <a:pt x="863" y="133"/>
                  </a:lnTo>
                  <a:lnTo>
                    <a:pt x="863" y="138"/>
                  </a:lnTo>
                  <a:lnTo>
                    <a:pt x="863" y="142"/>
                  </a:lnTo>
                  <a:lnTo>
                    <a:pt x="857" y="150"/>
                  </a:lnTo>
                  <a:lnTo>
                    <a:pt x="854" y="152"/>
                  </a:lnTo>
                  <a:lnTo>
                    <a:pt x="854" y="152"/>
                  </a:lnTo>
                  <a:lnTo>
                    <a:pt x="797" y="148"/>
                  </a:lnTo>
                  <a:lnTo>
                    <a:pt x="729" y="144"/>
                  </a:lnTo>
                  <a:lnTo>
                    <a:pt x="729" y="144"/>
                  </a:lnTo>
                  <a:lnTo>
                    <a:pt x="717" y="144"/>
                  </a:lnTo>
                  <a:lnTo>
                    <a:pt x="702" y="148"/>
                  </a:lnTo>
                  <a:lnTo>
                    <a:pt x="663" y="158"/>
                  </a:lnTo>
                  <a:lnTo>
                    <a:pt x="663" y="158"/>
                  </a:lnTo>
                  <a:lnTo>
                    <a:pt x="649" y="207"/>
                  </a:lnTo>
                  <a:lnTo>
                    <a:pt x="649" y="207"/>
                  </a:lnTo>
                  <a:lnTo>
                    <a:pt x="659" y="207"/>
                  </a:lnTo>
                  <a:lnTo>
                    <a:pt x="659" y="207"/>
                  </a:lnTo>
                  <a:lnTo>
                    <a:pt x="663" y="207"/>
                  </a:lnTo>
                  <a:lnTo>
                    <a:pt x="669" y="205"/>
                  </a:lnTo>
                  <a:lnTo>
                    <a:pt x="684" y="197"/>
                  </a:lnTo>
                  <a:lnTo>
                    <a:pt x="704" y="187"/>
                  </a:lnTo>
                  <a:lnTo>
                    <a:pt x="713" y="185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43" y="183"/>
                  </a:lnTo>
                  <a:lnTo>
                    <a:pt x="758" y="183"/>
                  </a:lnTo>
                  <a:lnTo>
                    <a:pt x="776" y="185"/>
                  </a:lnTo>
                  <a:lnTo>
                    <a:pt x="793" y="189"/>
                  </a:lnTo>
                  <a:lnTo>
                    <a:pt x="811" y="195"/>
                  </a:lnTo>
                  <a:lnTo>
                    <a:pt x="830" y="203"/>
                  </a:lnTo>
                  <a:lnTo>
                    <a:pt x="846" y="214"/>
                  </a:lnTo>
                  <a:lnTo>
                    <a:pt x="846" y="214"/>
                  </a:lnTo>
                  <a:lnTo>
                    <a:pt x="865" y="232"/>
                  </a:lnTo>
                  <a:lnTo>
                    <a:pt x="879" y="248"/>
                  </a:lnTo>
                  <a:lnTo>
                    <a:pt x="879" y="248"/>
                  </a:lnTo>
                  <a:lnTo>
                    <a:pt x="920" y="156"/>
                  </a:lnTo>
                  <a:lnTo>
                    <a:pt x="920" y="156"/>
                  </a:lnTo>
                  <a:lnTo>
                    <a:pt x="914" y="144"/>
                  </a:lnTo>
                  <a:lnTo>
                    <a:pt x="908" y="129"/>
                  </a:lnTo>
                  <a:lnTo>
                    <a:pt x="908" y="129"/>
                  </a:lnTo>
                  <a:lnTo>
                    <a:pt x="904" y="117"/>
                  </a:lnTo>
                  <a:lnTo>
                    <a:pt x="898" y="109"/>
                  </a:lnTo>
                  <a:lnTo>
                    <a:pt x="892" y="103"/>
                  </a:lnTo>
                  <a:lnTo>
                    <a:pt x="885" y="99"/>
                  </a:lnTo>
                  <a:lnTo>
                    <a:pt x="867" y="90"/>
                  </a:lnTo>
                  <a:lnTo>
                    <a:pt x="857" y="84"/>
                  </a:lnTo>
                  <a:lnTo>
                    <a:pt x="846" y="74"/>
                  </a:lnTo>
                  <a:lnTo>
                    <a:pt x="846" y="74"/>
                  </a:lnTo>
                  <a:lnTo>
                    <a:pt x="817" y="53"/>
                  </a:lnTo>
                  <a:lnTo>
                    <a:pt x="785" y="33"/>
                  </a:lnTo>
                  <a:lnTo>
                    <a:pt x="737" y="4"/>
                  </a:lnTo>
                  <a:lnTo>
                    <a:pt x="737" y="4"/>
                  </a:lnTo>
                  <a:lnTo>
                    <a:pt x="729" y="2"/>
                  </a:lnTo>
                  <a:lnTo>
                    <a:pt x="719" y="0"/>
                  </a:lnTo>
                  <a:lnTo>
                    <a:pt x="698" y="0"/>
                  </a:lnTo>
                  <a:lnTo>
                    <a:pt x="698" y="0"/>
                  </a:lnTo>
                  <a:close/>
                  <a:moveTo>
                    <a:pt x="599" y="331"/>
                  </a:moveTo>
                  <a:lnTo>
                    <a:pt x="599" y="331"/>
                  </a:lnTo>
                  <a:lnTo>
                    <a:pt x="591" y="347"/>
                  </a:lnTo>
                  <a:lnTo>
                    <a:pt x="591" y="347"/>
                  </a:lnTo>
                  <a:lnTo>
                    <a:pt x="626" y="357"/>
                  </a:lnTo>
                  <a:lnTo>
                    <a:pt x="647" y="361"/>
                  </a:lnTo>
                  <a:lnTo>
                    <a:pt x="659" y="363"/>
                  </a:lnTo>
                  <a:lnTo>
                    <a:pt x="659" y="363"/>
                  </a:lnTo>
                  <a:lnTo>
                    <a:pt x="663" y="363"/>
                  </a:lnTo>
                  <a:lnTo>
                    <a:pt x="669" y="367"/>
                  </a:lnTo>
                  <a:lnTo>
                    <a:pt x="684" y="374"/>
                  </a:lnTo>
                  <a:lnTo>
                    <a:pt x="704" y="384"/>
                  </a:lnTo>
                  <a:lnTo>
                    <a:pt x="721" y="394"/>
                  </a:lnTo>
                  <a:lnTo>
                    <a:pt x="721" y="394"/>
                  </a:lnTo>
                  <a:lnTo>
                    <a:pt x="735" y="400"/>
                  </a:lnTo>
                  <a:lnTo>
                    <a:pt x="739" y="404"/>
                  </a:lnTo>
                  <a:lnTo>
                    <a:pt x="741" y="409"/>
                  </a:lnTo>
                  <a:lnTo>
                    <a:pt x="747" y="421"/>
                  </a:lnTo>
                  <a:lnTo>
                    <a:pt x="752" y="441"/>
                  </a:lnTo>
                  <a:lnTo>
                    <a:pt x="752" y="441"/>
                  </a:lnTo>
                  <a:lnTo>
                    <a:pt x="758" y="456"/>
                  </a:lnTo>
                  <a:lnTo>
                    <a:pt x="764" y="466"/>
                  </a:lnTo>
                  <a:lnTo>
                    <a:pt x="764" y="466"/>
                  </a:lnTo>
                  <a:lnTo>
                    <a:pt x="791" y="417"/>
                  </a:lnTo>
                  <a:lnTo>
                    <a:pt x="819" y="368"/>
                  </a:lnTo>
                  <a:lnTo>
                    <a:pt x="815" y="347"/>
                  </a:lnTo>
                  <a:lnTo>
                    <a:pt x="815" y="347"/>
                  </a:lnTo>
                  <a:lnTo>
                    <a:pt x="813" y="337"/>
                  </a:lnTo>
                  <a:lnTo>
                    <a:pt x="809" y="330"/>
                  </a:lnTo>
                  <a:lnTo>
                    <a:pt x="803" y="324"/>
                  </a:lnTo>
                  <a:lnTo>
                    <a:pt x="797" y="318"/>
                  </a:lnTo>
                  <a:lnTo>
                    <a:pt x="782" y="302"/>
                  </a:lnTo>
                  <a:lnTo>
                    <a:pt x="760" y="285"/>
                  </a:lnTo>
                  <a:lnTo>
                    <a:pt x="760" y="285"/>
                  </a:lnTo>
                  <a:lnTo>
                    <a:pt x="747" y="275"/>
                  </a:lnTo>
                  <a:lnTo>
                    <a:pt x="733" y="267"/>
                  </a:lnTo>
                  <a:lnTo>
                    <a:pt x="717" y="261"/>
                  </a:lnTo>
                  <a:lnTo>
                    <a:pt x="702" y="255"/>
                  </a:lnTo>
                  <a:lnTo>
                    <a:pt x="677" y="250"/>
                  </a:lnTo>
                  <a:lnTo>
                    <a:pt x="659" y="246"/>
                  </a:lnTo>
                  <a:lnTo>
                    <a:pt x="659" y="246"/>
                  </a:lnTo>
                  <a:lnTo>
                    <a:pt x="649" y="246"/>
                  </a:lnTo>
                  <a:lnTo>
                    <a:pt x="636" y="252"/>
                  </a:lnTo>
                  <a:lnTo>
                    <a:pt x="636" y="252"/>
                  </a:lnTo>
                  <a:lnTo>
                    <a:pt x="620" y="287"/>
                  </a:lnTo>
                  <a:lnTo>
                    <a:pt x="620" y="287"/>
                  </a:lnTo>
                  <a:lnTo>
                    <a:pt x="647" y="285"/>
                  </a:lnTo>
                  <a:lnTo>
                    <a:pt x="655" y="285"/>
                  </a:lnTo>
                  <a:lnTo>
                    <a:pt x="659" y="285"/>
                  </a:lnTo>
                  <a:lnTo>
                    <a:pt x="659" y="285"/>
                  </a:lnTo>
                  <a:lnTo>
                    <a:pt x="665" y="287"/>
                  </a:lnTo>
                  <a:lnTo>
                    <a:pt x="678" y="291"/>
                  </a:lnTo>
                  <a:lnTo>
                    <a:pt x="700" y="296"/>
                  </a:lnTo>
                  <a:lnTo>
                    <a:pt x="729" y="308"/>
                  </a:lnTo>
                  <a:lnTo>
                    <a:pt x="729" y="308"/>
                  </a:lnTo>
                  <a:lnTo>
                    <a:pt x="743" y="314"/>
                  </a:lnTo>
                  <a:lnTo>
                    <a:pt x="748" y="320"/>
                  </a:lnTo>
                  <a:lnTo>
                    <a:pt x="750" y="322"/>
                  </a:lnTo>
                  <a:lnTo>
                    <a:pt x="748" y="326"/>
                  </a:lnTo>
                  <a:lnTo>
                    <a:pt x="741" y="331"/>
                  </a:lnTo>
                  <a:lnTo>
                    <a:pt x="737" y="333"/>
                  </a:lnTo>
                  <a:lnTo>
                    <a:pt x="737" y="339"/>
                  </a:lnTo>
                  <a:lnTo>
                    <a:pt x="737" y="339"/>
                  </a:lnTo>
                  <a:lnTo>
                    <a:pt x="737" y="343"/>
                  </a:lnTo>
                  <a:lnTo>
                    <a:pt x="735" y="345"/>
                  </a:lnTo>
                  <a:lnTo>
                    <a:pt x="729" y="345"/>
                  </a:lnTo>
                  <a:lnTo>
                    <a:pt x="723" y="343"/>
                  </a:lnTo>
                  <a:lnTo>
                    <a:pt x="706" y="337"/>
                  </a:lnTo>
                  <a:lnTo>
                    <a:pt x="682" y="331"/>
                  </a:lnTo>
                  <a:lnTo>
                    <a:pt x="682" y="331"/>
                  </a:lnTo>
                  <a:lnTo>
                    <a:pt x="663" y="326"/>
                  </a:lnTo>
                  <a:lnTo>
                    <a:pt x="651" y="322"/>
                  </a:lnTo>
                  <a:lnTo>
                    <a:pt x="642" y="318"/>
                  </a:lnTo>
                  <a:lnTo>
                    <a:pt x="628" y="316"/>
                  </a:lnTo>
                  <a:lnTo>
                    <a:pt x="628" y="316"/>
                  </a:lnTo>
                  <a:lnTo>
                    <a:pt x="620" y="316"/>
                  </a:lnTo>
                  <a:lnTo>
                    <a:pt x="612" y="320"/>
                  </a:lnTo>
                  <a:lnTo>
                    <a:pt x="605" y="326"/>
                  </a:lnTo>
                  <a:lnTo>
                    <a:pt x="599" y="331"/>
                  </a:lnTo>
                  <a:lnTo>
                    <a:pt x="599" y="331"/>
                  </a:lnTo>
                  <a:close/>
                  <a:moveTo>
                    <a:pt x="570" y="380"/>
                  </a:moveTo>
                  <a:lnTo>
                    <a:pt x="570" y="380"/>
                  </a:lnTo>
                  <a:lnTo>
                    <a:pt x="552" y="402"/>
                  </a:lnTo>
                  <a:lnTo>
                    <a:pt x="533" y="423"/>
                  </a:lnTo>
                  <a:lnTo>
                    <a:pt x="533" y="423"/>
                  </a:lnTo>
                  <a:lnTo>
                    <a:pt x="552" y="431"/>
                  </a:lnTo>
                  <a:lnTo>
                    <a:pt x="560" y="433"/>
                  </a:lnTo>
                  <a:lnTo>
                    <a:pt x="566" y="433"/>
                  </a:lnTo>
                  <a:lnTo>
                    <a:pt x="566" y="433"/>
                  </a:lnTo>
                  <a:lnTo>
                    <a:pt x="570" y="433"/>
                  </a:lnTo>
                  <a:lnTo>
                    <a:pt x="572" y="435"/>
                  </a:lnTo>
                  <a:lnTo>
                    <a:pt x="577" y="439"/>
                  </a:lnTo>
                  <a:lnTo>
                    <a:pt x="585" y="445"/>
                  </a:lnTo>
                  <a:lnTo>
                    <a:pt x="589" y="448"/>
                  </a:lnTo>
                  <a:lnTo>
                    <a:pt x="589" y="448"/>
                  </a:lnTo>
                  <a:lnTo>
                    <a:pt x="593" y="452"/>
                  </a:lnTo>
                  <a:lnTo>
                    <a:pt x="599" y="458"/>
                  </a:lnTo>
                  <a:lnTo>
                    <a:pt x="607" y="470"/>
                  </a:lnTo>
                  <a:lnTo>
                    <a:pt x="620" y="487"/>
                  </a:lnTo>
                  <a:lnTo>
                    <a:pt x="620" y="487"/>
                  </a:lnTo>
                  <a:lnTo>
                    <a:pt x="636" y="501"/>
                  </a:lnTo>
                  <a:lnTo>
                    <a:pt x="645" y="509"/>
                  </a:lnTo>
                  <a:lnTo>
                    <a:pt x="653" y="511"/>
                  </a:lnTo>
                  <a:lnTo>
                    <a:pt x="659" y="511"/>
                  </a:lnTo>
                  <a:lnTo>
                    <a:pt x="659" y="511"/>
                  </a:lnTo>
                  <a:lnTo>
                    <a:pt x="661" y="513"/>
                  </a:lnTo>
                  <a:lnTo>
                    <a:pt x="665" y="521"/>
                  </a:lnTo>
                  <a:lnTo>
                    <a:pt x="669" y="540"/>
                  </a:lnTo>
                  <a:lnTo>
                    <a:pt x="673" y="565"/>
                  </a:lnTo>
                  <a:lnTo>
                    <a:pt x="675" y="587"/>
                  </a:lnTo>
                  <a:lnTo>
                    <a:pt x="675" y="587"/>
                  </a:lnTo>
                  <a:lnTo>
                    <a:pt x="694" y="563"/>
                  </a:lnTo>
                  <a:lnTo>
                    <a:pt x="715" y="536"/>
                  </a:lnTo>
                  <a:lnTo>
                    <a:pt x="715" y="536"/>
                  </a:lnTo>
                  <a:lnTo>
                    <a:pt x="710" y="511"/>
                  </a:lnTo>
                  <a:lnTo>
                    <a:pt x="706" y="495"/>
                  </a:lnTo>
                  <a:lnTo>
                    <a:pt x="706" y="495"/>
                  </a:lnTo>
                  <a:lnTo>
                    <a:pt x="700" y="480"/>
                  </a:lnTo>
                  <a:lnTo>
                    <a:pt x="682" y="448"/>
                  </a:lnTo>
                  <a:lnTo>
                    <a:pt x="682" y="448"/>
                  </a:lnTo>
                  <a:lnTo>
                    <a:pt x="671" y="431"/>
                  </a:lnTo>
                  <a:lnTo>
                    <a:pt x="667" y="427"/>
                  </a:lnTo>
                  <a:lnTo>
                    <a:pt x="661" y="425"/>
                  </a:lnTo>
                  <a:lnTo>
                    <a:pt x="649" y="419"/>
                  </a:lnTo>
                  <a:lnTo>
                    <a:pt x="642" y="411"/>
                  </a:lnTo>
                  <a:lnTo>
                    <a:pt x="628" y="402"/>
                  </a:lnTo>
                  <a:lnTo>
                    <a:pt x="628" y="402"/>
                  </a:lnTo>
                  <a:lnTo>
                    <a:pt x="612" y="390"/>
                  </a:lnTo>
                  <a:lnTo>
                    <a:pt x="597" y="384"/>
                  </a:lnTo>
                  <a:lnTo>
                    <a:pt x="581" y="380"/>
                  </a:lnTo>
                  <a:lnTo>
                    <a:pt x="570" y="380"/>
                  </a:lnTo>
                  <a:lnTo>
                    <a:pt x="570" y="380"/>
                  </a:lnTo>
                  <a:close/>
                  <a:moveTo>
                    <a:pt x="509" y="446"/>
                  </a:moveTo>
                  <a:lnTo>
                    <a:pt x="509" y="446"/>
                  </a:lnTo>
                  <a:lnTo>
                    <a:pt x="490" y="462"/>
                  </a:lnTo>
                  <a:lnTo>
                    <a:pt x="470" y="476"/>
                  </a:lnTo>
                  <a:lnTo>
                    <a:pt x="470" y="476"/>
                  </a:lnTo>
                  <a:lnTo>
                    <a:pt x="492" y="480"/>
                  </a:lnTo>
                  <a:lnTo>
                    <a:pt x="503" y="480"/>
                  </a:lnTo>
                  <a:lnTo>
                    <a:pt x="503" y="480"/>
                  </a:lnTo>
                  <a:lnTo>
                    <a:pt x="509" y="480"/>
                  </a:lnTo>
                  <a:lnTo>
                    <a:pt x="523" y="485"/>
                  </a:lnTo>
                  <a:lnTo>
                    <a:pt x="538" y="495"/>
                  </a:lnTo>
                  <a:lnTo>
                    <a:pt x="548" y="503"/>
                  </a:lnTo>
                  <a:lnTo>
                    <a:pt x="558" y="511"/>
                  </a:lnTo>
                  <a:lnTo>
                    <a:pt x="558" y="511"/>
                  </a:lnTo>
                  <a:lnTo>
                    <a:pt x="575" y="530"/>
                  </a:lnTo>
                  <a:lnTo>
                    <a:pt x="589" y="550"/>
                  </a:lnTo>
                  <a:lnTo>
                    <a:pt x="599" y="563"/>
                  </a:lnTo>
                  <a:lnTo>
                    <a:pt x="605" y="573"/>
                  </a:lnTo>
                  <a:lnTo>
                    <a:pt x="605" y="573"/>
                  </a:lnTo>
                  <a:lnTo>
                    <a:pt x="608" y="579"/>
                  </a:lnTo>
                  <a:lnTo>
                    <a:pt x="608" y="585"/>
                  </a:lnTo>
                  <a:lnTo>
                    <a:pt x="610" y="597"/>
                  </a:lnTo>
                  <a:lnTo>
                    <a:pt x="612" y="612"/>
                  </a:lnTo>
                  <a:lnTo>
                    <a:pt x="612" y="612"/>
                  </a:lnTo>
                  <a:lnTo>
                    <a:pt x="616" y="638"/>
                  </a:lnTo>
                  <a:lnTo>
                    <a:pt x="616" y="638"/>
                  </a:lnTo>
                  <a:lnTo>
                    <a:pt x="636" y="624"/>
                  </a:lnTo>
                  <a:lnTo>
                    <a:pt x="636" y="624"/>
                  </a:lnTo>
                  <a:lnTo>
                    <a:pt x="634" y="602"/>
                  </a:lnTo>
                  <a:lnTo>
                    <a:pt x="632" y="585"/>
                  </a:lnTo>
                  <a:lnTo>
                    <a:pt x="628" y="558"/>
                  </a:lnTo>
                  <a:lnTo>
                    <a:pt x="628" y="558"/>
                  </a:lnTo>
                  <a:lnTo>
                    <a:pt x="626" y="550"/>
                  </a:lnTo>
                  <a:lnTo>
                    <a:pt x="618" y="540"/>
                  </a:lnTo>
                  <a:lnTo>
                    <a:pt x="599" y="513"/>
                  </a:lnTo>
                  <a:lnTo>
                    <a:pt x="577" y="485"/>
                  </a:lnTo>
                  <a:lnTo>
                    <a:pt x="558" y="464"/>
                  </a:lnTo>
                  <a:lnTo>
                    <a:pt x="558" y="464"/>
                  </a:lnTo>
                  <a:lnTo>
                    <a:pt x="546" y="454"/>
                  </a:lnTo>
                  <a:lnTo>
                    <a:pt x="538" y="450"/>
                  </a:lnTo>
                  <a:lnTo>
                    <a:pt x="531" y="450"/>
                  </a:lnTo>
                  <a:lnTo>
                    <a:pt x="519" y="448"/>
                  </a:lnTo>
                  <a:lnTo>
                    <a:pt x="519" y="448"/>
                  </a:lnTo>
                  <a:lnTo>
                    <a:pt x="509" y="446"/>
                  </a:lnTo>
                  <a:lnTo>
                    <a:pt x="509" y="446"/>
                  </a:lnTo>
                  <a:close/>
                  <a:moveTo>
                    <a:pt x="435" y="499"/>
                  </a:moveTo>
                  <a:lnTo>
                    <a:pt x="435" y="499"/>
                  </a:lnTo>
                  <a:lnTo>
                    <a:pt x="418" y="509"/>
                  </a:lnTo>
                  <a:lnTo>
                    <a:pt x="400" y="517"/>
                  </a:lnTo>
                  <a:lnTo>
                    <a:pt x="400" y="517"/>
                  </a:lnTo>
                  <a:lnTo>
                    <a:pt x="426" y="532"/>
                  </a:lnTo>
                  <a:lnTo>
                    <a:pt x="439" y="542"/>
                  </a:lnTo>
                  <a:lnTo>
                    <a:pt x="449" y="550"/>
                  </a:lnTo>
                  <a:lnTo>
                    <a:pt x="449" y="550"/>
                  </a:lnTo>
                  <a:lnTo>
                    <a:pt x="470" y="569"/>
                  </a:lnTo>
                  <a:lnTo>
                    <a:pt x="480" y="581"/>
                  </a:lnTo>
                  <a:lnTo>
                    <a:pt x="488" y="597"/>
                  </a:lnTo>
                  <a:lnTo>
                    <a:pt x="488" y="597"/>
                  </a:lnTo>
                  <a:lnTo>
                    <a:pt x="494" y="610"/>
                  </a:lnTo>
                  <a:lnTo>
                    <a:pt x="496" y="618"/>
                  </a:lnTo>
                  <a:lnTo>
                    <a:pt x="498" y="628"/>
                  </a:lnTo>
                  <a:lnTo>
                    <a:pt x="503" y="643"/>
                  </a:lnTo>
                  <a:lnTo>
                    <a:pt x="503" y="643"/>
                  </a:lnTo>
                  <a:lnTo>
                    <a:pt x="505" y="649"/>
                  </a:lnTo>
                  <a:lnTo>
                    <a:pt x="507" y="657"/>
                  </a:lnTo>
                  <a:lnTo>
                    <a:pt x="505" y="669"/>
                  </a:lnTo>
                  <a:lnTo>
                    <a:pt x="498" y="694"/>
                  </a:lnTo>
                  <a:lnTo>
                    <a:pt x="498" y="694"/>
                  </a:lnTo>
                  <a:lnTo>
                    <a:pt x="527" y="682"/>
                  </a:lnTo>
                  <a:lnTo>
                    <a:pt x="556" y="671"/>
                  </a:lnTo>
                  <a:lnTo>
                    <a:pt x="556" y="671"/>
                  </a:lnTo>
                  <a:lnTo>
                    <a:pt x="558" y="651"/>
                  </a:lnTo>
                  <a:lnTo>
                    <a:pt x="558" y="651"/>
                  </a:lnTo>
                  <a:lnTo>
                    <a:pt x="558" y="618"/>
                  </a:lnTo>
                  <a:lnTo>
                    <a:pt x="554" y="604"/>
                  </a:lnTo>
                  <a:lnTo>
                    <a:pt x="550" y="589"/>
                  </a:lnTo>
                  <a:lnTo>
                    <a:pt x="550" y="589"/>
                  </a:lnTo>
                  <a:lnTo>
                    <a:pt x="546" y="581"/>
                  </a:lnTo>
                  <a:lnTo>
                    <a:pt x="542" y="573"/>
                  </a:lnTo>
                  <a:lnTo>
                    <a:pt x="531" y="558"/>
                  </a:lnTo>
                  <a:lnTo>
                    <a:pt x="517" y="546"/>
                  </a:lnTo>
                  <a:lnTo>
                    <a:pt x="503" y="534"/>
                  </a:lnTo>
                  <a:lnTo>
                    <a:pt x="503" y="534"/>
                  </a:lnTo>
                  <a:lnTo>
                    <a:pt x="492" y="526"/>
                  </a:lnTo>
                  <a:lnTo>
                    <a:pt x="474" y="517"/>
                  </a:lnTo>
                  <a:lnTo>
                    <a:pt x="435" y="499"/>
                  </a:lnTo>
                  <a:lnTo>
                    <a:pt x="435" y="499"/>
                  </a:lnTo>
                  <a:close/>
                  <a:moveTo>
                    <a:pt x="358" y="528"/>
                  </a:moveTo>
                  <a:lnTo>
                    <a:pt x="358" y="528"/>
                  </a:lnTo>
                  <a:lnTo>
                    <a:pt x="344" y="532"/>
                  </a:lnTo>
                  <a:lnTo>
                    <a:pt x="330" y="532"/>
                  </a:lnTo>
                  <a:lnTo>
                    <a:pt x="317" y="532"/>
                  </a:lnTo>
                  <a:lnTo>
                    <a:pt x="305" y="530"/>
                  </a:lnTo>
                  <a:lnTo>
                    <a:pt x="305" y="530"/>
                  </a:lnTo>
                  <a:lnTo>
                    <a:pt x="315" y="552"/>
                  </a:lnTo>
                  <a:lnTo>
                    <a:pt x="325" y="573"/>
                  </a:lnTo>
                  <a:lnTo>
                    <a:pt x="325" y="573"/>
                  </a:lnTo>
                  <a:lnTo>
                    <a:pt x="328" y="579"/>
                  </a:lnTo>
                  <a:lnTo>
                    <a:pt x="332" y="585"/>
                  </a:lnTo>
                  <a:lnTo>
                    <a:pt x="342" y="595"/>
                  </a:lnTo>
                  <a:lnTo>
                    <a:pt x="350" y="606"/>
                  </a:lnTo>
                  <a:lnTo>
                    <a:pt x="354" y="612"/>
                  </a:lnTo>
                  <a:lnTo>
                    <a:pt x="356" y="620"/>
                  </a:lnTo>
                  <a:lnTo>
                    <a:pt x="356" y="620"/>
                  </a:lnTo>
                  <a:lnTo>
                    <a:pt x="363" y="659"/>
                  </a:lnTo>
                  <a:lnTo>
                    <a:pt x="365" y="677"/>
                  </a:lnTo>
                  <a:lnTo>
                    <a:pt x="363" y="690"/>
                  </a:lnTo>
                  <a:lnTo>
                    <a:pt x="363" y="690"/>
                  </a:lnTo>
                  <a:lnTo>
                    <a:pt x="358" y="714"/>
                  </a:lnTo>
                  <a:lnTo>
                    <a:pt x="358" y="714"/>
                  </a:lnTo>
                  <a:lnTo>
                    <a:pt x="383" y="714"/>
                  </a:lnTo>
                  <a:lnTo>
                    <a:pt x="406" y="712"/>
                  </a:lnTo>
                  <a:lnTo>
                    <a:pt x="432" y="708"/>
                  </a:lnTo>
                  <a:lnTo>
                    <a:pt x="455" y="704"/>
                  </a:lnTo>
                  <a:lnTo>
                    <a:pt x="455" y="704"/>
                  </a:lnTo>
                  <a:lnTo>
                    <a:pt x="451" y="669"/>
                  </a:lnTo>
                  <a:lnTo>
                    <a:pt x="447" y="651"/>
                  </a:lnTo>
                  <a:lnTo>
                    <a:pt x="441" y="636"/>
                  </a:lnTo>
                  <a:lnTo>
                    <a:pt x="441" y="636"/>
                  </a:lnTo>
                  <a:lnTo>
                    <a:pt x="430" y="614"/>
                  </a:lnTo>
                  <a:lnTo>
                    <a:pt x="422" y="600"/>
                  </a:lnTo>
                  <a:lnTo>
                    <a:pt x="412" y="591"/>
                  </a:lnTo>
                  <a:lnTo>
                    <a:pt x="402" y="581"/>
                  </a:lnTo>
                  <a:lnTo>
                    <a:pt x="402" y="581"/>
                  </a:lnTo>
                  <a:lnTo>
                    <a:pt x="379" y="554"/>
                  </a:lnTo>
                  <a:lnTo>
                    <a:pt x="358" y="528"/>
                  </a:lnTo>
                  <a:lnTo>
                    <a:pt x="358" y="528"/>
                  </a:lnTo>
                  <a:close/>
                  <a:moveTo>
                    <a:pt x="272" y="521"/>
                  </a:moveTo>
                  <a:lnTo>
                    <a:pt x="272" y="521"/>
                  </a:lnTo>
                  <a:lnTo>
                    <a:pt x="255" y="509"/>
                  </a:lnTo>
                  <a:lnTo>
                    <a:pt x="255" y="509"/>
                  </a:lnTo>
                  <a:lnTo>
                    <a:pt x="255" y="511"/>
                  </a:lnTo>
                  <a:lnTo>
                    <a:pt x="255" y="511"/>
                  </a:lnTo>
                  <a:lnTo>
                    <a:pt x="255" y="515"/>
                  </a:lnTo>
                  <a:lnTo>
                    <a:pt x="251" y="519"/>
                  </a:lnTo>
                  <a:lnTo>
                    <a:pt x="245" y="532"/>
                  </a:lnTo>
                  <a:lnTo>
                    <a:pt x="235" y="548"/>
                  </a:lnTo>
                  <a:lnTo>
                    <a:pt x="233" y="558"/>
                  </a:lnTo>
                  <a:lnTo>
                    <a:pt x="231" y="565"/>
                  </a:lnTo>
                  <a:lnTo>
                    <a:pt x="231" y="565"/>
                  </a:lnTo>
                  <a:lnTo>
                    <a:pt x="231" y="585"/>
                  </a:lnTo>
                  <a:lnTo>
                    <a:pt x="229" y="589"/>
                  </a:lnTo>
                  <a:lnTo>
                    <a:pt x="223" y="597"/>
                  </a:lnTo>
                  <a:lnTo>
                    <a:pt x="223" y="597"/>
                  </a:lnTo>
                  <a:lnTo>
                    <a:pt x="204" y="624"/>
                  </a:lnTo>
                  <a:lnTo>
                    <a:pt x="192" y="636"/>
                  </a:lnTo>
                  <a:lnTo>
                    <a:pt x="185" y="643"/>
                  </a:lnTo>
                  <a:lnTo>
                    <a:pt x="185" y="643"/>
                  </a:lnTo>
                  <a:lnTo>
                    <a:pt x="165" y="657"/>
                  </a:lnTo>
                  <a:lnTo>
                    <a:pt x="165" y="657"/>
                  </a:lnTo>
                  <a:lnTo>
                    <a:pt x="200" y="677"/>
                  </a:lnTo>
                  <a:lnTo>
                    <a:pt x="239" y="692"/>
                  </a:lnTo>
                  <a:lnTo>
                    <a:pt x="239" y="692"/>
                  </a:lnTo>
                  <a:lnTo>
                    <a:pt x="247" y="682"/>
                  </a:lnTo>
                  <a:lnTo>
                    <a:pt x="247" y="682"/>
                  </a:lnTo>
                  <a:lnTo>
                    <a:pt x="268" y="653"/>
                  </a:lnTo>
                  <a:lnTo>
                    <a:pt x="278" y="636"/>
                  </a:lnTo>
                  <a:lnTo>
                    <a:pt x="278" y="636"/>
                  </a:lnTo>
                  <a:lnTo>
                    <a:pt x="280" y="626"/>
                  </a:lnTo>
                  <a:lnTo>
                    <a:pt x="282" y="616"/>
                  </a:lnTo>
                  <a:lnTo>
                    <a:pt x="280" y="604"/>
                  </a:lnTo>
                  <a:lnTo>
                    <a:pt x="278" y="597"/>
                  </a:lnTo>
                  <a:lnTo>
                    <a:pt x="278" y="597"/>
                  </a:lnTo>
                  <a:lnTo>
                    <a:pt x="274" y="591"/>
                  </a:lnTo>
                  <a:lnTo>
                    <a:pt x="270" y="587"/>
                  </a:lnTo>
                  <a:lnTo>
                    <a:pt x="268" y="577"/>
                  </a:lnTo>
                  <a:lnTo>
                    <a:pt x="270" y="558"/>
                  </a:lnTo>
                  <a:lnTo>
                    <a:pt x="270" y="558"/>
                  </a:lnTo>
                  <a:lnTo>
                    <a:pt x="272" y="536"/>
                  </a:lnTo>
                  <a:lnTo>
                    <a:pt x="272" y="521"/>
                  </a:lnTo>
                  <a:lnTo>
                    <a:pt x="272" y="521"/>
                  </a:lnTo>
                  <a:close/>
                  <a:moveTo>
                    <a:pt x="243" y="499"/>
                  </a:moveTo>
                  <a:lnTo>
                    <a:pt x="243" y="499"/>
                  </a:lnTo>
                  <a:lnTo>
                    <a:pt x="237" y="493"/>
                  </a:lnTo>
                  <a:lnTo>
                    <a:pt x="237" y="493"/>
                  </a:lnTo>
                  <a:lnTo>
                    <a:pt x="216" y="511"/>
                  </a:lnTo>
                  <a:lnTo>
                    <a:pt x="190" y="532"/>
                  </a:lnTo>
                  <a:lnTo>
                    <a:pt x="153" y="565"/>
                  </a:lnTo>
                  <a:lnTo>
                    <a:pt x="153" y="565"/>
                  </a:lnTo>
                  <a:lnTo>
                    <a:pt x="142" y="569"/>
                  </a:lnTo>
                  <a:lnTo>
                    <a:pt x="120" y="573"/>
                  </a:lnTo>
                  <a:lnTo>
                    <a:pt x="97" y="577"/>
                  </a:lnTo>
                  <a:lnTo>
                    <a:pt x="76" y="577"/>
                  </a:lnTo>
                  <a:lnTo>
                    <a:pt x="76" y="577"/>
                  </a:lnTo>
                  <a:lnTo>
                    <a:pt x="87" y="591"/>
                  </a:lnTo>
                  <a:lnTo>
                    <a:pt x="99" y="604"/>
                  </a:lnTo>
                  <a:lnTo>
                    <a:pt x="99" y="604"/>
                  </a:lnTo>
                  <a:lnTo>
                    <a:pt x="118" y="622"/>
                  </a:lnTo>
                  <a:lnTo>
                    <a:pt x="138" y="639"/>
                  </a:lnTo>
                  <a:lnTo>
                    <a:pt x="146" y="636"/>
                  </a:lnTo>
                  <a:lnTo>
                    <a:pt x="146" y="636"/>
                  </a:lnTo>
                  <a:lnTo>
                    <a:pt x="157" y="628"/>
                  </a:lnTo>
                  <a:lnTo>
                    <a:pt x="169" y="618"/>
                  </a:lnTo>
                  <a:lnTo>
                    <a:pt x="192" y="597"/>
                  </a:lnTo>
                  <a:lnTo>
                    <a:pt x="192" y="597"/>
                  </a:lnTo>
                  <a:lnTo>
                    <a:pt x="200" y="587"/>
                  </a:lnTo>
                  <a:lnTo>
                    <a:pt x="206" y="577"/>
                  </a:lnTo>
                  <a:lnTo>
                    <a:pt x="212" y="567"/>
                  </a:lnTo>
                  <a:lnTo>
                    <a:pt x="216" y="558"/>
                  </a:lnTo>
                  <a:lnTo>
                    <a:pt x="216" y="558"/>
                  </a:lnTo>
                  <a:lnTo>
                    <a:pt x="227" y="532"/>
                  </a:lnTo>
                  <a:lnTo>
                    <a:pt x="243" y="499"/>
                  </a:lnTo>
                  <a:lnTo>
                    <a:pt x="243" y="499"/>
                  </a:lnTo>
                  <a:close/>
                  <a:moveTo>
                    <a:pt x="221" y="474"/>
                  </a:moveTo>
                  <a:lnTo>
                    <a:pt x="221" y="474"/>
                  </a:lnTo>
                  <a:lnTo>
                    <a:pt x="212" y="456"/>
                  </a:lnTo>
                  <a:lnTo>
                    <a:pt x="204" y="435"/>
                  </a:lnTo>
                  <a:lnTo>
                    <a:pt x="198" y="413"/>
                  </a:lnTo>
                  <a:lnTo>
                    <a:pt x="194" y="392"/>
                  </a:lnTo>
                  <a:lnTo>
                    <a:pt x="194" y="392"/>
                  </a:lnTo>
                  <a:lnTo>
                    <a:pt x="142" y="419"/>
                  </a:lnTo>
                  <a:lnTo>
                    <a:pt x="76" y="456"/>
                  </a:lnTo>
                  <a:lnTo>
                    <a:pt x="76" y="456"/>
                  </a:lnTo>
                  <a:lnTo>
                    <a:pt x="66" y="460"/>
                  </a:lnTo>
                  <a:lnTo>
                    <a:pt x="58" y="464"/>
                  </a:lnTo>
                  <a:lnTo>
                    <a:pt x="50" y="464"/>
                  </a:lnTo>
                  <a:lnTo>
                    <a:pt x="43" y="466"/>
                  </a:lnTo>
                  <a:lnTo>
                    <a:pt x="29" y="462"/>
                  </a:lnTo>
                  <a:lnTo>
                    <a:pt x="17" y="456"/>
                  </a:lnTo>
                  <a:lnTo>
                    <a:pt x="17" y="456"/>
                  </a:lnTo>
                  <a:lnTo>
                    <a:pt x="29" y="493"/>
                  </a:lnTo>
                  <a:lnTo>
                    <a:pt x="45" y="526"/>
                  </a:lnTo>
                  <a:lnTo>
                    <a:pt x="45" y="526"/>
                  </a:lnTo>
                  <a:lnTo>
                    <a:pt x="54" y="528"/>
                  </a:lnTo>
                  <a:lnTo>
                    <a:pt x="66" y="530"/>
                  </a:lnTo>
                  <a:lnTo>
                    <a:pt x="78" y="534"/>
                  </a:lnTo>
                  <a:lnTo>
                    <a:pt x="91" y="542"/>
                  </a:lnTo>
                  <a:lnTo>
                    <a:pt x="91" y="542"/>
                  </a:lnTo>
                  <a:lnTo>
                    <a:pt x="103" y="550"/>
                  </a:lnTo>
                  <a:lnTo>
                    <a:pt x="111" y="552"/>
                  </a:lnTo>
                  <a:lnTo>
                    <a:pt x="116" y="552"/>
                  </a:lnTo>
                  <a:lnTo>
                    <a:pt x="120" y="550"/>
                  </a:lnTo>
                  <a:lnTo>
                    <a:pt x="132" y="542"/>
                  </a:lnTo>
                  <a:lnTo>
                    <a:pt x="142" y="538"/>
                  </a:lnTo>
                  <a:lnTo>
                    <a:pt x="153" y="534"/>
                  </a:lnTo>
                  <a:lnTo>
                    <a:pt x="153" y="534"/>
                  </a:lnTo>
                  <a:lnTo>
                    <a:pt x="165" y="530"/>
                  </a:lnTo>
                  <a:lnTo>
                    <a:pt x="175" y="526"/>
                  </a:lnTo>
                  <a:lnTo>
                    <a:pt x="185" y="519"/>
                  </a:lnTo>
                  <a:lnTo>
                    <a:pt x="194" y="511"/>
                  </a:lnTo>
                  <a:lnTo>
                    <a:pt x="210" y="493"/>
                  </a:lnTo>
                  <a:lnTo>
                    <a:pt x="221" y="474"/>
                  </a:lnTo>
                  <a:lnTo>
                    <a:pt x="221" y="474"/>
                  </a:lnTo>
                  <a:close/>
                  <a:moveTo>
                    <a:pt x="268" y="189"/>
                  </a:moveTo>
                  <a:lnTo>
                    <a:pt x="268" y="189"/>
                  </a:lnTo>
                  <a:lnTo>
                    <a:pt x="303" y="140"/>
                  </a:lnTo>
                  <a:lnTo>
                    <a:pt x="319" y="119"/>
                  </a:lnTo>
                  <a:lnTo>
                    <a:pt x="330" y="98"/>
                  </a:lnTo>
                  <a:lnTo>
                    <a:pt x="340" y="76"/>
                  </a:lnTo>
                  <a:lnTo>
                    <a:pt x="342" y="66"/>
                  </a:lnTo>
                  <a:lnTo>
                    <a:pt x="344" y="57"/>
                  </a:lnTo>
                  <a:lnTo>
                    <a:pt x="344" y="47"/>
                  </a:lnTo>
                  <a:lnTo>
                    <a:pt x="342" y="37"/>
                  </a:lnTo>
                  <a:lnTo>
                    <a:pt x="338" y="29"/>
                  </a:lnTo>
                  <a:lnTo>
                    <a:pt x="332" y="20"/>
                  </a:lnTo>
                  <a:lnTo>
                    <a:pt x="332" y="20"/>
                  </a:lnTo>
                  <a:lnTo>
                    <a:pt x="325" y="10"/>
                  </a:lnTo>
                  <a:lnTo>
                    <a:pt x="317" y="0"/>
                  </a:lnTo>
                  <a:lnTo>
                    <a:pt x="317" y="0"/>
                  </a:lnTo>
                  <a:lnTo>
                    <a:pt x="309" y="10"/>
                  </a:lnTo>
                  <a:lnTo>
                    <a:pt x="299" y="18"/>
                  </a:lnTo>
                  <a:lnTo>
                    <a:pt x="286" y="27"/>
                  </a:lnTo>
                  <a:lnTo>
                    <a:pt x="270" y="35"/>
                  </a:lnTo>
                  <a:lnTo>
                    <a:pt x="270" y="35"/>
                  </a:lnTo>
                  <a:lnTo>
                    <a:pt x="235" y="51"/>
                  </a:lnTo>
                  <a:lnTo>
                    <a:pt x="223" y="55"/>
                  </a:lnTo>
                  <a:lnTo>
                    <a:pt x="208" y="59"/>
                  </a:lnTo>
                  <a:lnTo>
                    <a:pt x="208" y="59"/>
                  </a:lnTo>
                  <a:lnTo>
                    <a:pt x="196" y="59"/>
                  </a:lnTo>
                  <a:lnTo>
                    <a:pt x="183" y="59"/>
                  </a:lnTo>
                  <a:lnTo>
                    <a:pt x="157" y="53"/>
                  </a:lnTo>
                  <a:lnTo>
                    <a:pt x="150" y="53"/>
                  </a:lnTo>
                  <a:lnTo>
                    <a:pt x="144" y="55"/>
                  </a:lnTo>
                  <a:lnTo>
                    <a:pt x="144" y="55"/>
                  </a:lnTo>
                  <a:lnTo>
                    <a:pt x="146" y="59"/>
                  </a:lnTo>
                  <a:lnTo>
                    <a:pt x="153" y="66"/>
                  </a:lnTo>
                  <a:lnTo>
                    <a:pt x="153" y="66"/>
                  </a:lnTo>
                  <a:lnTo>
                    <a:pt x="165" y="76"/>
                  </a:lnTo>
                  <a:lnTo>
                    <a:pt x="177" y="84"/>
                  </a:lnTo>
                  <a:lnTo>
                    <a:pt x="196" y="96"/>
                  </a:lnTo>
                  <a:lnTo>
                    <a:pt x="204" y="101"/>
                  </a:lnTo>
                  <a:lnTo>
                    <a:pt x="210" y="107"/>
                  </a:lnTo>
                  <a:lnTo>
                    <a:pt x="214" y="113"/>
                  </a:lnTo>
                  <a:lnTo>
                    <a:pt x="216" y="121"/>
                  </a:lnTo>
                  <a:lnTo>
                    <a:pt x="216" y="121"/>
                  </a:lnTo>
                  <a:lnTo>
                    <a:pt x="218" y="156"/>
                  </a:lnTo>
                  <a:lnTo>
                    <a:pt x="220" y="170"/>
                  </a:lnTo>
                  <a:lnTo>
                    <a:pt x="221" y="174"/>
                  </a:lnTo>
                  <a:lnTo>
                    <a:pt x="223" y="176"/>
                  </a:lnTo>
                  <a:lnTo>
                    <a:pt x="223" y="176"/>
                  </a:lnTo>
                  <a:lnTo>
                    <a:pt x="239" y="181"/>
                  </a:lnTo>
                  <a:lnTo>
                    <a:pt x="253" y="185"/>
                  </a:lnTo>
                  <a:lnTo>
                    <a:pt x="268" y="189"/>
                  </a:lnTo>
                  <a:lnTo>
                    <a:pt x="268" y="189"/>
                  </a:lnTo>
                  <a:close/>
                  <a:moveTo>
                    <a:pt x="15" y="187"/>
                  </a:moveTo>
                  <a:lnTo>
                    <a:pt x="15" y="187"/>
                  </a:lnTo>
                  <a:lnTo>
                    <a:pt x="8" y="224"/>
                  </a:lnTo>
                  <a:lnTo>
                    <a:pt x="2" y="263"/>
                  </a:lnTo>
                  <a:lnTo>
                    <a:pt x="0" y="302"/>
                  </a:lnTo>
                  <a:lnTo>
                    <a:pt x="0" y="341"/>
                  </a:lnTo>
                  <a:lnTo>
                    <a:pt x="0" y="341"/>
                  </a:lnTo>
                  <a:lnTo>
                    <a:pt x="6" y="339"/>
                  </a:lnTo>
                  <a:lnTo>
                    <a:pt x="13" y="339"/>
                  </a:lnTo>
                  <a:lnTo>
                    <a:pt x="13" y="339"/>
                  </a:lnTo>
                  <a:lnTo>
                    <a:pt x="23" y="339"/>
                  </a:lnTo>
                  <a:lnTo>
                    <a:pt x="33" y="337"/>
                  </a:lnTo>
                  <a:lnTo>
                    <a:pt x="41" y="333"/>
                  </a:lnTo>
                  <a:lnTo>
                    <a:pt x="52" y="331"/>
                  </a:lnTo>
                  <a:lnTo>
                    <a:pt x="52" y="331"/>
                  </a:lnTo>
                  <a:lnTo>
                    <a:pt x="68" y="330"/>
                  </a:lnTo>
                  <a:lnTo>
                    <a:pt x="85" y="324"/>
                  </a:lnTo>
                  <a:lnTo>
                    <a:pt x="138" y="308"/>
                  </a:lnTo>
                  <a:lnTo>
                    <a:pt x="138" y="308"/>
                  </a:lnTo>
                  <a:lnTo>
                    <a:pt x="151" y="302"/>
                  </a:lnTo>
                  <a:lnTo>
                    <a:pt x="161" y="296"/>
                  </a:lnTo>
                  <a:lnTo>
                    <a:pt x="167" y="291"/>
                  </a:lnTo>
                  <a:lnTo>
                    <a:pt x="169" y="283"/>
                  </a:lnTo>
                  <a:lnTo>
                    <a:pt x="173" y="265"/>
                  </a:lnTo>
                  <a:lnTo>
                    <a:pt x="177" y="246"/>
                  </a:lnTo>
                  <a:lnTo>
                    <a:pt x="177" y="246"/>
                  </a:lnTo>
                  <a:lnTo>
                    <a:pt x="177" y="240"/>
                  </a:lnTo>
                  <a:lnTo>
                    <a:pt x="177" y="238"/>
                  </a:lnTo>
                  <a:lnTo>
                    <a:pt x="177" y="234"/>
                  </a:lnTo>
                  <a:lnTo>
                    <a:pt x="173" y="232"/>
                  </a:lnTo>
                  <a:lnTo>
                    <a:pt x="165" y="232"/>
                  </a:lnTo>
                  <a:lnTo>
                    <a:pt x="155" y="232"/>
                  </a:lnTo>
                  <a:lnTo>
                    <a:pt x="134" y="236"/>
                  </a:lnTo>
                  <a:lnTo>
                    <a:pt x="122" y="238"/>
                  </a:lnTo>
                  <a:lnTo>
                    <a:pt x="115" y="238"/>
                  </a:lnTo>
                  <a:lnTo>
                    <a:pt x="115" y="238"/>
                  </a:lnTo>
                  <a:lnTo>
                    <a:pt x="109" y="236"/>
                  </a:lnTo>
                  <a:lnTo>
                    <a:pt x="105" y="230"/>
                  </a:lnTo>
                  <a:lnTo>
                    <a:pt x="101" y="224"/>
                  </a:lnTo>
                  <a:lnTo>
                    <a:pt x="99" y="216"/>
                  </a:lnTo>
                  <a:lnTo>
                    <a:pt x="99" y="197"/>
                  </a:lnTo>
                  <a:lnTo>
                    <a:pt x="99" y="176"/>
                  </a:lnTo>
                  <a:lnTo>
                    <a:pt x="99" y="176"/>
                  </a:lnTo>
                  <a:lnTo>
                    <a:pt x="99" y="168"/>
                  </a:lnTo>
                  <a:lnTo>
                    <a:pt x="97" y="164"/>
                  </a:lnTo>
                  <a:lnTo>
                    <a:pt x="95" y="162"/>
                  </a:lnTo>
                  <a:lnTo>
                    <a:pt x="89" y="164"/>
                  </a:lnTo>
                  <a:lnTo>
                    <a:pt x="76" y="174"/>
                  </a:lnTo>
                  <a:lnTo>
                    <a:pt x="66" y="179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33" y="187"/>
                  </a:lnTo>
                  <a:lnTo>
                    <a:pt x="15" y="187"/>
                  </a:lnTo>
                  <a:lnTo>
                    <a:pt x="15" y="187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25">
              <a:extLst>
                <a:ext uri="{FF2B5EF4-FFF2-40B4-BE49-F238E27FC236}">
                  <a16:creationId xmlns:a16="http://schemas.microsoft.com/office/drawing/2014/main" id="{79C7A3B4-FAF7-4189-8ECA-E7D46DD4A9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075" y="655638"/>
              <a:ext cx="7350125" cy="5391150"/>
            </a:xfrm>
            <a:custGeom>
              <a:avLst/>
              <a:gdLst>
                <a:gd name="T0" fmla="*/ 3800 w 4630"/>
                <a:gd name="T1" fmla="*/ 172 h 3396"/>
                <a:gd name="T2" fmla="*/ 3465 w 4630"/>
                <a:gd name="T3" fmla="*/ 507 h 3396"/>
                <a:gd name="T4" fmla="*/ 3290 w 4630"/>
                <a:gd name="T5" fmla="*/ 503 h 3396"/>
                <a:gd name="T6" fmla="*/ 3084 w 4630"/>
                <a:gd name="T7" fmla="*/ 585 h 3396"/>
                <a:gd name="T8" fmla="*/ 2946 w 4630"/>
                <a:gd name="T9" fmla="*/ 683 h 3396"/>
                <a:gd name="T10" fmla="*/ 2427 w 4630"/>
                <a:gd name="T11" fmla="*/ 320 h 3396"/>
                <a:gd name="T12" fmla="*/ 2063 w 4630"/>
                <a:gd name="T13" fmla="*/ 577 h 3396"/>
                <a:gd name="T14" fmla="*/ 1581 w 4630"/>
                <a:gd name="T15" fmla="*/ 182 h 3396"/>
                <a:gd name="T16" fmla="*/ 1266 w 4630"/>
                <a:gd name="T17" fmla="*/ 924 h 3396"/>
                <a:gd name="T18" fmla="*/ 865 w 4630"/>
                <a:gd name="T19" fmla="*/ 238 h 3396"/>
                <a:gd name="T20" fmla="*/ 776 w 4630"/>
                <a:gd name="T21" fmla="*/ 1269 h 3396"/>
                <a:gd name="T22" fmla="*/ 974 w 4630"/>
                <a:gd name="T23" fmla="*/ 568 h 3396"/>
                <a:gd name="T24" fmla="*/ 618 w 4630"/>
                <a:gd name="T25" fmla="*/ 1162 h 3396"/>
                <a:gd name="T26" fmla="*/ 581 w 4630"/>
                <a:gd name="T27" fmla="*/ 1404 h 3396"/>
                <a:gd name="T28" fmla="*/ 587 w 4630"/>
                <a:gd name="T29" fmla="*/ 359 h 3396"/>
                <a:gd name="T30" fmla="*/ 501 w 4630"/>
                <a:gd name="T31" fmla="*/ 538 h 3396"/>
                <a:gd name="T32" fmla="*/ 215 w 4630"/>
                <a:gd name="T33" fmla="*/ 683 h 3396"/>
                <a:gd name="T34" fmla="*/ 322 w 4630"/>
                <a:gd name="T35" fmla="*/ 1373 h 3396"/>
                <a:gd name="T36" fmla="*/ 217 w 4630"/>
                <a:gd name="T37" fmla="*/ 1024 h 3396"/>
                <a:gd name="T38" fmla="*/ 237 w 4630"/>
                <a:gd name="T39" fmla="*/ 998 h 3396"/>
                <a:gd name="T40" fmla="*/ 256 w 4630"/>
                <a:gd name="T41" fmla="*/ 2687 h 3396"/>
                <a:gd name="T42" fmla="*/ 577 w 4630"/>
                <a:gd name="T43" fmla="*/ 3108 h 3396"/>
                <a:gd name="T44" fmla="*/ 789 w 4630"/>
                <a:gd name="T45" fmla="*/ 2846 h 3396"/>
                <a:gd name="T46" fmla="*/ 698 w 4630"/>
                <a:gd name="T47" fmla="*/ 2503 h 3396"/>
                <a:gd name="T48" fmla="*/ 336 w 4630"/>
                <a:gd name="T49" fmla="*/ 2628 h 3396"/>
                <a:gd name="T50" fmla="*/ 1007 w 4630"/>
                <a:gd name="T51" fmla="*/ 2425 h 3396"/>
                <a:gd name="T52" fmla="*/ 919 w 4630"/>
                <a:gd name="T53" fmla="*/ 2347 h 3396"/>
                <a:gd name="T54" fmla="*/ 377 w 4630"/>
                <a:gd name="T55" fmla="*/ 2449 h 3396"/>
                <a:gd name="T56" fmla="*/ 1007 w 4630"/>
                <a:gd name="T57" fmla="*/ 2277 h 3396"/>
                <a:gd name="T58" fmla="*/ 1977 w 4630"/>
                <a:gd name="T59" fmla="*/ 1133 h 3396"/>
                <a:gd name="T60" fmla="*/ 1730 w 4630"/>
                <a:gd name="T61" fmla="*/ 1443 h 3396"/>
                <a:gd name="T62" fmla="*/ 2639 w 4630"/>
                <a:gd name="T63" fmla="*/ 1930 h 3396"/>
                <a:gd name="T64" fmla="*/ 3029 w 4630"/>
                <a:gd name="T65" fmla="*/ 655 h 3396"/>
                <a:gd name="T66" fmla="*/ 2991 w 4630"/>
                <a:gd name="T67" fmla="*/ 1599 h 3396"/>
                <a:gd name="T68" fmla="*/ 3829 w 4630"/>
                <a:gd name="T69" fmla="*/ 589 h 3396"/>
                <a:gd name="T70" fmla="*/ 4220 w 4630"/>
                <a:gd name="T71" fmla="*/ 1303 h 3396"/>
                <a:gd name="T72" fmla="*/ 3638 w 4630"/>
                <a:gd name="T73" fmla="*/ 1673 h 3396"/>
                <a:gd name="T74" fmla="*/ 3949 w 4630"/>
                <a:gd name="T75" fmla="*/ 1527 h 3396"/>
                <a:gd name="T76" fmla="*/ 4515 w 4630"/>
                <a:gd name="T77" fmla="*/ 1749 h 3396"/>
                <a:gd name="T78" fmla="*/ 4259 w 4630"/>
                <a:gd name="T79" fmla="*/ 2145 h 3396"/>
                <a:gd name="T80" fmla="*/ 4408 w 4630"/>
                <a:gd name="T81" fmla="*/ 1310 h 3396"/>
                <a:gd name="T82" fmla="*/ 4496 w 4630"/>
                <a:gd name="T83" fmla="*/ 1158 h 3396"/>
                <a:gd name="T84" fmla="*/ 4266 w 4630"/>
                <a:gd name="T85" fmla="*/ 2464 h 3396"/>
                <a:gd name="T86" fmla="*/ 3238 w 4630"/>
                <a:gd name="T87" fmla="*/ 1336 h 3396"/>
                <a:gd name="T88" fmla="*/ 3220 w 4630"/>
                <a:gd name="T89" fmla="*/ 1636 h 3396"/>
                <a:gd name="T90" fmla="*/ 2205 w 4630"/>
                <a:gd name="T91" fmla="*/ 657 h 3396"/>
                <a:gd name="T92" fmla="*/ 2137 w 4630"/>
                <a:gd name="T93" fmla="*/ 1751 h 3396"/>
                <a:gd name="T94" fmla="*/ 2477 w 4630"/>
                <a:gd name="T95" fmla="*/ 850 h 3396"/>
                <a:gd name="T96" fmla="*/ 2543 w 4630"/>
                <a:gd name="T97" fmla="*/ 934 h 3396"/>
                <a:gd name="T98" fmla="*/ 2032 w 4630"/>
                <a:gd name="T99" fmla="*/ 1634 h 3396"/>
                <a:gd name="T100" fmla="*/ 1948 w 4630"/>
                <a:gd name="T101" fmla="*/ 244 h 3396"/>
                <a:gd name="T102" fmla="*/ 1940 w 4630"/>
                <a:gd name="T103" fmla="*/ 764 h 3396"/>
                <a:gd name="T104" fmla="*/ 1703 w 4630"/>
                <a:gd name="T105" fmla="*/ 279 h 3396"/>
                <a:gd name="T106" fmla="*/ 1598 w 4630"/>
                <a:gd name="T107" fmla="*/ 1474 h 3396"/>
                <a:gd name="T108" fmla="*/ 1353 w 4630"/>
                <a:gd name="T109" fmla="*/ 1708 h 3396"/>
                <a:gd name="T110" fmla="*/ 1044 w 4630"/>
                <a:gd name="T111" fmla="*/ 1365 h 3396"/>
                <a:gd name="T112" fmla="*/ 1196 w 4630"/>
                <a:gd name="T113" fmla="*/ 1948 h 3396"/>
                <a:gd name="T114" fmla="*/ 945 w 4630"/>
                <a:gd name="T115" fmla="*/ 1724 h 3396"/>
                <a:gd name="T116" fmla="*/ 1100 w 4630"/>
                <a:gd name="T117" fmla="*/ 2199 h 3396"/>
                <a:gd name="T118" fmla="*/ 1030 w 4630"/>
                <a:gd name="T119" fmla="*/ 1039 h 3396"/>
                <a:gd name="T120" fmla="*/ 478 w 4630"/>
                <a:gd name="T121" fmla="*/ 1092 h 3396"/>
                <a:gd name="T122" fmla="*/ 105 w 4630"/>
                <a:gd name="T123" fmla="*/ 1135 h 3396"/>
                <a:gd name="T124" fmla="*/ 431 w 4630"/>
                <a:gd name="T125" fmla="*/ 3242 h 3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30" h="3396">
                  <a:moveTo>
                    <a:pt x="3908" y="0"/>
                  </a:moveTo>
                  <a:lnTo>
                    <a:pt x="3908" y="0"/>
                  </a:lnTo>
                  <a:lnTo>
                    <a:pt x="3862" y="14"/>
                  </a:lnTo>
                  <a:lnTo>
                    <a:pt x="3821" y="26"/>
                  </a:lnTo>
                  <a:lnTo>
                    <a:pt x="3821" y="26"/>
                  </a:lnTo>
                  <a:lnTo>
                    <a:pt x="3802" y="55"/>
                  </a:lnTo>
                  <a:lnTo>
                    <a:pt x="3782" y="82"/>
                  </a:lnTo>
                  <a:lnTo>
                    <a:pt x="3768" y="108"/>
                  </a:lnTo>
                  <a:lnTo>
                    <a:pt x="3763" y="117"/>
                  </a:lnTo>
                  <a:lnTo>
                    <a:pt x="3761" y="125"/>
                  </a:lnTo>
                  <a:lnTo>
                    <a:pt x="3761" y="125"/>
                  </a:lnTo>
                  <a:lnTo>
                    <a:pt x="3751" y="178"/>
                  </a:lnTo>
                  <a:lnTo>
                    <a:pt x="3735" y="263"/>
                  </a:lnTo>
                  <a:lnTo>
                    <a:pt x="3720" y="359"/>
                  </a:lnTo>
                  <a:lnTo>
                    <a:pt x="3716" y="402"/>
                  </a:lnTo>
                  <a:lnTo>
                    <a:pt x="3714" y="437"/>
                  </a:lnTo>
                  <a:lnTo>
                    <a:pt x="3714" y="437"/>
                  </a:lnTo>
                  <a:lnTo>
                    <a:pt x="3714" y="505"/>
                  </a:lnTo>
                  <a:lnTo>
                    <a:pt x="3714" y="577"/>
                  </a:lnTo>
                  <a:lnTo>
                    <a:pt x="3712" y="610"/>
                  </a:lnTo>
                  <a:lnTo>
                    <a:pt x="3708" y="638"/>
                  </a:lnTo>
                  <a:lnTo>
                    <a:pt x="3704" y="659"/>
                  </a:lnTo>
                  <a:lnTo>
                    <a:pt x="3702" y="665"/>
                  </a:lnTo>
                  <a:lnTo>
                    <a:pt x="3698" y="671"/>
                  </a:lnTo>
                  <a:lnTo>
                    <a:pt x="3698" y="671"/>
                  </a:lnTo>
                  <a:lnTo>
                    <a:pt x="3691" y="683"/>
                  </a:lnTo>
                  <a:lnTo>
                    <a:pt x="3681" y="700"/>
                  </a:lnTo>
                  <a:lnTo>
                    <a:pt x="3669" y="724"/>
                  </a:lnTo>
                  <a:lnTo>
                    <a:pt x="3660" y="749"/>
                  </a:lnTo>
                  <a:lnTo>
                    <a:pt x="3650" y="778"/>
                  </a:lnTo>
                  <a:lnTo>
                    <a:pt x="3644" y="807"/>
                  </a:lnTo>
                  <a:lnTo>
                    <a:pt x="3638" y="835"/>
                  </a:lnTo>
                  <a:lnTo>
                    <a:pt x="3636" y="858"/>
                  </a:lnTo>
                  <a:lnTo>
                    <a:pt x="3636" y="858"/>
                  </a:lnTo>
                  <a:lnTo>
                    <a:pt x="3638" y="889"/>
                  </a:lnTo>
                  <a:lnTo>
                    <a:pt x="3646" y="932"/>
                  </a:lnTo>
                  <a:lnTo>
                    <a:pt x="3658" y="985"/>
                  </a:lnTo>
                  <a:lnTo>
                    <a:pt x="3669" y="1039"/>
                  </a:lnTo>
                  <a:lnTo>
                    <a:pt x="3695" y="1143"/>
                  </a:lnTo>
                  <a:lnTo>
                    <a:pt x="3706" y="1180"/>
                  </a:lnTo>
                  <a:lnTo>
                    <a:pt x="3714" y="1201"/>
                  </a:lnTo>
                  <a:lnTo>
                    <a:pt x="3714" y="1201"/>
                  </a:lnTo>
                  <a:lnTo>
                    <a:pt x="3730" y="1244"/>
                  </a:lnTo>
                  <a:lnTo>
                    <a:pt x="3763" y="1336"/>
                  </a:lnTo>
                  <a:lnTo>
                    <a:pt x="3852" y="1603"/>
                  </a:lnTo>
                  <a:lnTo>
                    <a:pt x="3978" y="1981"/>
                  </a:lnTo>
                  <a:lnTo>
                    <a:pt x="3978" y="1981"/>
                  </a:lnTo>
                  <a:lnTo>
                    <a:pt x="3975" y="1897"/>
                  </a:lnTo>
                  <a:lnTo>
                    <a:pt x="3969" y="1839"/>
                  </a:lnTo>
                  <a:lnTo>
                    <a:pt x="3965" y="1817"/>
                  </a:lnTo>
                  <a:lnTo>
                    <a:pt x="3963" y="1809"/>
                  </a:lnTo>
                  <a:lnTo>
                    <a:pt x="3963" y="1809"/>
                  </a:lnTo>
                  <a:lnTo>
                    <a:pt x="3955" y="1792"/>
                  </a:lnTo>
                  <a:lnTo>
                    <a:pt x="3938" y="1749"/>
                  </a:lnTo>
                  <a:lnTo>
                    <a:pt x="3887" y="1614"/>
                  </a:lnTo>
                  <a:lnTo>
                    <a:pt x="3838" y="1474"/>
                  </a:lnTo>
                  <a:lnTo>
                    <a:pt x="3823" y="1419"/>
                  </a:lnTo>
                  <a:lnTo>
                    <a:pt x="3817" y="1400"/>
                  </a:lnTo>
                  <a:lnTo>
                    <a:pt x="3815" y="1388"/>
                  </a:lnTo>
                  <a:lnTo>
                    <a:pt x="3815" y="1388"/>
                  </a:lnTo>
                  <a:lnTo>
                    <a:pt x="3809" y="1353"/>
                  </a:lnTo>
                  <a:lnTo>
                    <a:pt x="3796" y="1287"/>
                  </a:lnTo>
                  <a:lnTo>
                    <a:pt x="3755" y="1108"/>
                  </a:lnTo>
                  <a:lnTo>
                    <a:pt x="3691" y="835"/>
                  </a:lnTo>
                  <a:lnTo>
                    <a:pt x="3691" y="835"/>
                  </a:lnTo>
                  <a:lnTo>
                    <a:pt x="3691" y="827"/>
                  </a:lnTo>
                  <a:lnTo>
                    <a:pt x="3691" y="815"/>
                  </a:lnTo>
                  <a:lnTo>
                    <a:pt x="3695" y="792"/>
                  </a:lnTo>
                  <a:lnTo>
                    <a:pt x="3702" y="763"/>
                  </a:lnTo>
                  <a:lnTo>
                    <a:pt x="3712" y="733"/>
                  </a:lnTo>
                  <a:lnTo>
                    <a:pt x="3730" y="681"/>
                  </a:lnTo>
                  <a:lnTo>
                    <a:pt x="3737" y="655"/>
                  </a:lnTo>
                  <a:lnTo>
                    <a:pt x="3737" y="655"/>
                  </a:lnTo>
                  <a:lnTo>
                    <a:pt x="3766" y="423"/>
                  </a:lnTo>
                  <a:lnTo>
                    <a:pt x="3800" y="172"/>
                  </a:lnTo>
                  <a:lnTo>
                    <a:pt x="3800" y="172"/>
                  </a:lnTo>
                  <a:lnTo>
                    <a:pt x="3803" y="160"/>
                  </a:lnTo>
                  <a:lnTo>
                    <a:pt x="3811" y="145"/>
                  </a:lnTo>
                  <a:lnTo>
                    <a:pt x="3838" y="102"/>
                  </a:lnTo>
                  <a:lnTo>
                    <a:pt x="3873" y="51"/>
                  </a:lnTo>
                  <a:lnTo>
                    <a:pt x="3908" y="0"/>
                  </a:lnTo>
                  <a:lnTo>
                    <a:pt x="3908" y="0"/>
                  </a:lnTo>
                  <a:close/>
                  <a:moveTo>
                    <a:pt x="3739" y="72"/>
                  </a:moveTo>
                  <a:lnTo>
                    <a:pt x="3739" y="72"/>
                  </a:lnTo>
                  <a:lnTo>
                    <a:pt x="3683" y="111"/>
                  </a:lnTo>
                  <a:lnTo>
                    <a:pt x="3683" y="111"/>
                  </a:lnTo>
                  <a:lnTo>
                    <a:pt x="3661" y="201"/>
                  </a:lnTo>
                  <a:lnTo>
                    <a:pt x="3638" y="304"/>
                  </a:lnTo>
                  <a:lnTo>
                    <a:pt x="3621" y="396"/>
                  </a:lnTo>
                  <a:lnTo>
                    <a:pt x="3615" y="429"/>
                  </a:lnTo>
                  <a:lnTo>
                    <a:pt x="3613" y="453"/>
                  </a:lnTo>
                  <a:lnTo>
                    <a:pt x="3613" y="453"/>
                  </a:lnTo>
                  <a:lnTo>
                    <a:pt x="3613" y="472"/>
                  </a:lnTo>
                  <a:lnTo>
                    <a:pt x="3617" y="490"/>
                  </a:lnTo>
                  <a:lnTo>
                    <a:pt x="3623" y="519"/>
                  </a:lnTo>
                  <a:lnTo>
                    <a:pt x="3628" y="544"/>
                  </a:lnTo>
                  <a:lnTo>
                    <a:pt x="3628" y="556"/>
                  </a:lnTo>
                  <a:lnTo>
                    <a:pt x="3628" y="570"/>
                  </a:lnTo>
                  <a:lnTo>
                    <a:pt x="3628" y="570"/>
                  </a:lnTo>
                  <a:lnTo>
                    <a:pt x="3615" y="735"/>
                  </a:lnTo>
                  <a:lnTo>
                    <a:pt x="3605" y="874"/>
                  </a:lnTo>
                  <a:lnTo>
                    <a:pt x="3660" y="468"/>
                  </a:lnTo>
                  <a:lnTo>
                    <a:pt x="3660" y="468"/>
                  </a:lnTo>
                  <a:lnTo>
                    <a:pt x="3671" y="373"/>
                  </a:lnTo>
                  <a:lnTo>
                    <a:pt x="3683" y="273"/>
                  </a:lnTo>
                  <a:lnTo>
                    <a:pt x="3683" y="273"/>
                  </a:lnTo>
                  <a:lnTo>
                    <a:pt x="3702" y="197"/>
                  </a:lnTo>
                  <a:lnTo>
                    <a:pt x="3739" y="72"/>
                  </a:lnTo>
                  <a:lnTo>
                    <a:pt x="3739" y="72"/>
                  </a:lnTo>
                  <a:close/>
                  <a:moveTo>
                    <a:pt x="3632" y="145"/>
                  </a:moveTo>
                  <a:lnTo>
                    <a:pt x="3632" y="145"/>
                  </a:lnTo>
                  <a:lnTo>
                    <a:pt x="3590" y="170"/>
                  </a:lnTo>
                  <a:lnTo>
                    <a:pt x="3590" y="170"/>
                  </a:lnTo>
                  <a:lnTo>
                    <a:pt x="3582" y="211"/>
                  </a:lnTo>
                  <a:lnTo>
                    <a:pt x="3582" y="211"/>
                  </a:lnTo>
                  <a:lnTo>
                    <a:pt x="3578" y="234"/>
                  </a:lnTo>
                  <a:lnTo>
                    <a:pt x="3576" y="258"/>
                  </a:lnTo>
                  <a:lnTo>
                    <a:pt x="3574" y="297"/>
                  </a:lnTo>
                  <a:lnTo>
                    <a:pt x="3574" y="297"/>
                  </a:lnTo>
                  <a:lnTo>
                    <a:pt x="3574" y="320"/>
                  </a:lnTo>
                  <a:lnTo>
                    <a:pt x="3574" y="357"/>
                  </a:lnTo>
                  <a:lnTo>
                    <a:pt x="3574" y="406"/>
                  </a:lnTo>
                  <a:lnTo>
                    <a:pt x="3574" y="406"/>
                  </a:lnTo>
                  <a:lnTo>
                    <a:pt x="3586" y="361"/>
                  </a:lnTo>
                  <a:lnTo>
                    <a:pt x="3593" y="322"/>
                  </a:lnTo>
                  <a:lnTo>
                    <a:pt x="3595" y="304"/>
                  </a:lnTo>
                  <a:lnTo>
                    <a:pt x="3597" y="289"/>
                  </a:lnTo>
                  <a:lnTo>
                    <a:pt x="3597" y="289"/>
                  </a:lnTo>
                  <a:lnTo>
                    <a:pt x="3599" y="265"/>
                  </a:lnTo>
                  <a:lnTo>
                    <a:pt x="3603" y="244"/>
                  </a:lnTo>
                  <a:lnTo>
                    <a:pt x="3613" y="203"/>
                  </a:lnTo>
                  <a:lnTo>
                    <a:pt x="3613" y="203"/>
                  </a:lnTo>
                  <a:lnTo>
                    <a:pt x="3621" y="176"/>
                  </a:lnTo>
                  <a:lnTo>
                    <a:pt x="3632" y="145"/>
                  </a:lnTo>
                  <a:lnTo>
                    <a:pt x="3632" y="145"/>
                  </a:lnTo>
                  <a:close/>
                  <a:moveTo>
                    <a:pt x="3545" y="191"/>
                  </a:moveTo>
                  <a:lnTo>
                    <a:pt x="3545" y="191"/>
                  </a:lnTo>
                  <a:lnTo>
                    <a:pt x="3504" y="211"/>
                  </a:lnTo>
                  <a:lnTo>
                    <a:pt x="3504" y="211"/>
                  </a:lnTo>
                  <a:lnTo>
                    <a:pt x="3481" y="221"/>
                  </a:lnTo>
                  <a:lnTo>
                    <a:pt x="3481" y="221"/>
                  </a:lnTo>
                  <a:lnTo>
                    <a:pt x="3467" y="269"/>
                  </a:lnTo>
                  <a:lnTo>
                    <a:pt x="3461" y="297"/>
                  </a:lnTo>
                  <a:lnTo>
                    <a:pt x="3457" y="320"/>
                  </a:lnTo>
                  <a:lnTo>
                    <a:pt x="3457" y="320"/>
                  </a:lnTo>
                  <a:lnTo>
                    <a:pt x="3455" y="341"/>
                  </a:lnTo>
                  <a:lnTo>
                    <a:pt x="3455" y="365"/>
                  </a:lnTo>
                  <a:lnTo>
                    <a:pt x="3457" y="410"/>
                  </a:lnTo>
                  <a:lnTo>
                    <a:pt x="3461" y="456"/>
                  </a:lnTo>
                  <a:lnTo>
                    <a:pt x="3465" y="507"/>
                  </a:lnTo>
                  <a:lnTo>
                    <a:pt x="3465" y="507"/>
                  </a:lnTo>
                  <a:lnTo>
                    <a:pt x="3475" y="634"/>
                  </a:lnTo>
                  <a:lnTo>
                    <a:pt x="3481" y="710"/>
                  </a:lnTo>
                  <a:lnTo>
                    <a:pt x="3481" y="710"/>
                  </a:lnTo>
                  <a:lnTo>
                    <a:pt x="3496" y="577"/>
                  </a:lnTo>
                  <a:lnTo>
                    <a:pt x="3508" y="480"/>
                  </a:lnTo>
                  <a:lnTo>
                    <a:pt x="3512" y="421"/>
                  </a:lnTo>
                  <a:lnTo>
                    <a:pt x="3512" y="421"/>
                  </a:lnTo>
                  <a:lnTo>
                    <a:pt x="3512" y="410"/>
                  </a:lnTo>
                  <a:lnTo>
                    <a:pt x="3514" y="400"/>
                  </a:lnTo>
                  <a:lnTo>
                    <a:pt x="3520" y="382"/>
                  </a:lnTo>
                  <a:lnTo>
                    <a:pt x="3525" y="359"/>
                  </a:lnTo>
                  <a:lnTo>
                    <a:pt x="3527" y="345"/>
                  </a:lnTo>
                  <a:lnTo>
                    <a:pt x="3527" y="328"/>
                  </a:lnTo>
                  <a:lnTo>
                    <a:pt x="3527" y="328"/>
                  </a:lnTo>
                  <a:lnTo>
                    <a:pt x="3529" y="297"/>
                  </a:lnTo>
                  <a:lnTo>
                    <a:pt x="3533" y="260"/>
                  </a:lnTo>
                  <a:lnTo>
                    <a:pt x="3545" y="191"/>
                  </a:lnTo>
                  <a:lnTo>
                    <a:pt x="3545" y="191"/>
                  </a:lnTo>
                  <a:close/>
                  <a:moveTo>
                    <a:pt x="3381" y="258"/>
                  </a:moveTo>
                  <a:lnTo>
                    <a:pt x="3381" y="258"/>
                  </a:lnTo>
                  <a:lnTo>
                    <a:pt x="3337" y="269"/>
                  </a:lnTo>
                  <a:lnTo>
                    <a:pt x="3286" y="281"/>
                  </a:lnTo>
                  <a:lnTo>
                    <a:pt x="3286" y="281"/>
                  </a:lnTo>
                  <a:lnTo>
                    <a:pt x="3271" y="332"/>
                  </a:lnTo>
                  <a:lnTo>
                    <a:pt x="3265" y="351"/>
                  </a:lnTo>
                  <a:lnTo>
                    <a:pt x="3263" y="367"/>
                  </a:lnTo>
                  <a:lnTo>
                    <a:pt x="3263" y="367"/>
                  </a:lnTo>
                  <a:lnTo>
                    <a:pt x="3261" y="425"/>
                  </a:lnTo>
                  <a:lnTo>
                    <a:pt x="3259" y="472"/>
                  </a:lnTo>
                  <a:lnTo>
                    <a:pt x="3263" y="538"/>
                  </a:lnTo>
                  <a:lnTo>
                    <a:pt x="3263" y="538"/>
                  </a:lnTo>
                  <a:lnTo>
                    <a:pt x="3267" y="571"/>
                  </a:lnTo>
                  <a:lnTo>
                    <a:pt x="3271" y="597"/>
                  </a:lnTo>
                  <a:lnTo>
                    <a:pt x="3278" y="634"/>
                  </a:lnTo>
                  <a:lnTo>
                    <a:pt x="3282" y="651"/>
                  </a:lnTo>
                  <a:lnTo>
                    <a:pt x="3286" y="673"/>
                  </a:lnTo>
                  <a:lnTo>
                    <a:pt x="3290" y="702"/>
                  </a:lnTo>
                  <a:lnTo>
                    <a:pt x="3294" y="741"/>
                  </a:lnTo>
                  <a:lnTo>
                    <a:pt x="3294" y="741"/>
                  </a:lnTo>
                  <a:lnTo>
                    <a:pt x="3298" y="835"/>
                  </a:lnTo>
                  <a:lnTo>
                    <a:pt x="3302" y="922"/>
                  </a:lnTo>
                  <a:lnTo>
                    <a:pt x="3302" y="1014"/>
                  </a:lnTo>
                  <a:lnTo>
                    <a:pt x="3302" y="1014"/>
                  </a:lnTo>
                  <a:lnTo>
                    <a:pt x="3302" y="1047"/>
                  </a:lnTo>
                  <a:lnTo>
                    <a:pt x="3304" y="1080"/>
                  </a:lnTo>
                  <a:lnTo>
                    <a:pt x="3302" y="1115"/>
                  </a:lnTo>
                  <a:lnTo>
                    <a:pt x="3302" y="1115"/>
                  </a:lnTo>
                  <a:lnTo>
                    <a:pt x="3296" y="1215"/>
                  </a:lnTo>
                  <a:lnTo>
                    <a:pt x="3294" y="1264"/>
                  </a:lnTo>
                  <a:lnTo>
                    <a:pt x="3294" y="1287"/>
                  </a:lnTo>
                  <a:lnTo>
                    <a:pt x="3294" y="1287"/>
                  </a:lnTo>
                  <a:lnTo>
                    <a:pt x="3298" y="1320"/>
                  </a:lnTo>
                  <a:lnTo>
                    <a:pt x="3306" y="1388"/>
                  </a:lnTo>
                  <a:lnTo>
                    <a:pt x="3317" y="1497"/>
                  </a:lnTo>
                  <a:lnTo>
                    <a:pt x="3317" y="1497"/>
                  </a:lnTo>
                  <a:lnTo>
                    <a:pt x="3319" y="1529"/>
                  </a:lnTo>
                  <a:lnTo>
                    <a:pt x="3321" y="1540"/>
                  </a:lnTo>
                  <a:lnTo>
                    <a:pt x="3323" y="1544"/>
                  </a:lnTo>
                  <a:lnTo>
                    <a:pt x="3325" y="1544"/>
                  </a:lnTo>
                  <a:lnTo>
                    <a:pt x="3325" y="1544"/>
                  </a:lnTo>
                  <a:lnTo>
                    <a:pt x="3327" y="1540"/>
                  </a:lnTo>
                  <a:lnTo>
                    <a:pt x="3327" y="1527"/>
                  </a:lnTo>
                  <a:lnTo>
                    <a:pt x="3329" y="1484"/>
                  </a:lnTo>
                  <a:lnTo>
                    <a:pt x="3333" y="1353"/>
                  </a:lnTo>
                  <a:lnTo>
                    <a:pt x="3333" y="1162"/>
                  </a:lnTo>
                  <a:lnTo>
                    <a:pt x="3333" y="889"/>
                  </a:lnTo>
                  <a:lnTo>
                    <a:pt x="3333" y="889"/>
                  </a:lnTo>
                  <a:lnTo>
                    <a:pt x="3329" y="837"/>
                  </a:lnTo>
                  <a:lnTo>
                    <a:pt x="3321" y="749"/>
                  </a:lnTo>
                  <a:lnTo>
                    <a:pt x="3311" y="659"/>
                  </a:lnTo>
                  <a:lnTo>
                    <a:pt x="3302" y="593"/>
                  </a:lnTo>
                  <a:lnTo>
                    <a:pt x="3302" y="593"/>
                  </a:lnTo>
                  <a:lnTo>
                    <a:pt x="3294" y="548"/>
                  </a:lnTo>
                  <a:lnTo>
                    <a:pt x="3290" y="503"/>
                  </a:lnTo>
                  <a:lnTo>
                    <a:pt x="3286" y="458"/>
                  </a:lnTo>
                  <a:lnTo>
                    <a:pt x="3286" y="421"/>
                  </a:lnTo>
                  <a:lnTo>
                    <a:pt x="3286" y="421"/>
                  </a:lnTo>
                  <a:lnTo>
                    <a:pt x="3290" y="386"/>
                  </a:lnTo>
                  <a:lnTo>
                    <a:pt x="3296" y="351"/>
                  </a:lnTo>
                  <a:lnTo>
                    <a:pt x="3304" y="324"/>
                  </a:lnTo>
                  <a:lnTo>
                    <a:pt x="3308" y="316"/>
                  </a:lnTo>
                  <a:lnTo>
                    <a:pt x="3309" y="312"/>
                  </a:lnTo>
                  <a:lnTo>
                    <a:pt x="3309" y="312"/>
                  </a:lnTo>
                  <a:lnTo>
                    <a:pt x="3311" y="318"/>
                  </a:lnTo>
                  <a:lnTo>
                    <a:pt x="3313" y="334"/>
                  </a:lnTo>
                  <a:lnTo>
                    <a:pt x="3319" y="388"/>
                  </a:lnTo>
                  <a:lnTo>
                    <a:pt x="3325" y="484"/>
                  </a:lnTo>
                  <a:lnTo>
                    <a:pt x="3325" y="484"/>
                  </a:lnTo>
                  <a:lnTo>
                    <a:pt x="3331" y="519"/>
                  </a:lnTo>
                  <a:lnTo>
                    <a:pt x="3343" y="577"/>
                  </a:lnTo>
                  <a:lnTo>
                    <a:pt x="3356" y="644"/>
                  </a:lnTo>
                  <a:lnTo>
                    <a:pt x="3360" y="675"/>
                  </a:lnTo>
                  <a:lnTo>
                    <a:pt x="3364" y="702"/>
                  </a:lnTo>
                  <a:lnTo>
                    <a:pt x="3364" y="702"/>
                  </a:lnTo>
                  <a:lnTo>
                    <a:pt x="3366" y="739"/>
                  </a:lnTo>
                  <a:lnTo>
                    <a:pt x="3366" y="794"/>
                  </a:lnTo>
                  <a:lnTo>
                    <a:pt x="3366" y="932"/>
                  </a:lnTo>
                  <a:lnTo>
                    <a:pt x="3366" y="998"/>
                  </a:lnTo>
                  <a:lnTo>
                    <a:pt x="3370" y="1049"/>
                  </a:lnTo>
                  <a:lnTo>
                    <a:pt x="3372" y="1069"/>
                  </a:lnTo>
                  <a:lnTo>
                    <a:pt x="3374" y="1082"/>
                  </a:lnTo>
                  <a:lnTo>
                    <a:pt x="3376" y="1086"/>
                  </a:lnTo>
                  <a:lnTo>
                    <a:pt x="3378" y="1086"/>
                  </a:lnTo>
                  <a:lnTo>
                    <a:pt x="3380" y="1084"/>
                  </a:lnTo>
                  <a:lnTo>
                    <a:pt x="3380" y="1084"/>
                  </a:lnTo>
                  <a:lnTo>
                    <a:pt x="3383" y="1074"/>
                  </a:lnTo>
                  <a:lnTo>
                    <a:pt x="3385" y="1059"/>
                  </a:lnTo>
                  <a:lnTo>
                    <a:pt x="3391" y="1014"/>
                  </a:lnTo>
                  <a:lnTo>
                    <a:pt x="3393" y="956"/>
                  </a:lnTo>
                  <a:lnTo>
                    <a:pt x="3395" y="891"/>
                  </a:lnTo>
                  <a:lnTo>
                    <a:pt x="3395" y="768"/>
                  </a:lnTo>
                  <a:lnTo>
                    <a:pt x="3395" y="694"/>
                  </a:lnTo>
                  <a:lnTo>
                    <a:pt x="3395" y="694"/>
                  </a:lnTo>
                  <a:lnTo>
                    <a:pt x="3393" y="675"/>
                  </a:lnTo>
                  <a:lnTo>
                    <a:pt x="3391" y="651"/>
                  </a:lnTo>
                  <a:lnTo>
                    <a:pt x="3380" y="595"/>
                  </a:lnTo>
                  <a:lnTo>
                    <a:pt x="3370" y="538"/>
                  </a:lnTo>
                  <a:lnTo>
                    <a:pt x="3366" y="513"/>
                  </a:lnTo>
                  <a:lnTo>
                    <a:pt x="3364" y="492"/>
                  </a:lnTo>
                  <a:lnTo>
                    <a:pt x="3364" y="492"/>
                  </a:lnTo>
                  <a:lnTo>
                    <a:pt x="3362" y="476"/>
                  </a:lnTo>
                  <a:lnTo>
                    <a:pt x="3360" y="464"/>
                  </a:lnTo>
                  <a:lnTo>
                    <a:pt x="3354" y="449"/>
                  </a:lnTo>
                  <a:lnTo>
                    <a:pt x="3352" y="441"/>
                  </a:lnTo>
                  <a:lnTo>
                    <a:pt x="3352" y="429"/>
                  </a:lnTo>
                  <a:lnTo>
                    <a:pt x="3352" y="414"/>
                  </a:lnTo>
                  <a:lnTo>
                    <a:pt x="3356" y="390"/>
                  </a:lnTo>
                  <a:lnTo>
                    <a:pt x="3356" y="390"/>
                  </a:lnTo>
                  <a:lnTo>
                    <a:pt x="3381" y="258"/>
                  </a:lnTo>
                  <a:lnTo>
                    <a:pt x="3381" y="258"/>
                  </a:lnTo>
                  <a:close/>
                  <a:moveTo>
                    <a:pt x="3179" y="297"/>
                  </a:moveTo>
                  <a:lnTo>
                    <a:pt x="3179" y="297"/>
                  </a:lnTo>
                  <a:lnTo>
                    <a:pt x="3125" y="301"/>
                  </a:lnTo>
                  <a:lnTo>
                    <a:pt x="3066" y="302"/>
                  </a:lnTo>
                  <a:lnTo>
                    <a:pt x="3066" y="302"/>
                  </a:lnTo>
                  <a:lnTo>
                    <a:pt x="3070" y="318"/>
                  </a:lnTo>
                  <a:lnTo>
                    <a:pt x="3076" y="328"/>
                  </a:lnTo>
                  <a:lnTo>
                    <a:pt x="3076" y="328"/>
                  </a:lnTo>
                  <a:lnTo>
                    <a:pt x="3086" y="339"/>
                  </a:lnTo>
                  <a:lnTo>
                    <a:pt x="3090" y="347"/>
                  </a:lnTo>
                  <a:lnTo>
                    <a:pt x="3094" y="355"/>
                  </a:lnTo>
                  <a:lnTo>
                    <a:pt x="3098" y="365"/>
                  </a:lnTo>
                  <a:lnTo>
                    <a:pt x="3099" y="378"/>
                  </a:lnTo>
                  <a:lnTo>
                    <a:pt x="3099" y="394"/>
                  </a:lnTo>
                  <a:lnTo>
                    <a:pt x="3099" y="414"/>
                  </a:lnTo>
                  <a:lnTo>
                    <a:pt x="3099" y="414"/>
                  </a:lnTo>
                  <a:lnTo>
                    <a:pt x="3094" y="501"/>
                  </a:lnTo>
                  <a:lnTo>
                    <a:pt x="3090" y="544"/>
                  </a:lnTo>
                  <a:lnTo>
                    <a:pt x="3084" y="585"/>
                  </a:lnTo>
                  <a:lnTo>
                    <a:pt x="3084" y="585"/>
                  </a:lnTo>
                  <a:lnTo>
                    <a:pt x="3072" y="651"/>
                  </a:lnTo>
                  <a:lnTo>
                    <a:pt x="3068" y="681"/>
                  </a:lnTo>
                  <a:lnTo>
                    <a:pt x="3068" y="710"/>
                  </a:lnTo>
                  <a:lnTo>
                    <a:pt x="3068" y="710"/>
                  </a:lnTo>
                  <a:lnTo>
                    <a:pt x="3070" y="725"/>
                  </a:lnTo>
                  <a:lnTo>
                    <a:pt x="3074" y="743"/>
                  </a:lnTo>
                  <a:lnTo>
                    <a:pt x="3084" y="776"/>
                  </a:lnTo>
                  <a:lnTo>
                    <a:pt x="3096" y="802"/>
                  </a:lnTo>
                  <a:lnTo>
                    <a:pt x="3099" y="811"/>
                  </a:lnTo>
                  <a:lnTo>
                    <a:pt x="3099" y="811"/>
                  </a:lnTo>
                  <a:lnTo>
                    <a:pt x="3105" y="749"/>
                  </a:lnTo>
                  <a:lnTo>
                    <a:pt x="3109" y="696"/>
                  </a:lnTo>
                  <a:lnTo>
                    <a:pt x="3115" y="648"/>
                  </a:lnTo>
                  <a:lnTo>
                    <a:pt x="3115" y="648"/>
                  </a:lnTo>
                  <a:lnTo>
                    <a:pt x="3117" y="624"/>
                  </a:lnTo>
                  <a:lnTo>
                    <a:pt x="3119" y="595"/>
                  </a:lnTo>
                  <a:lnTo>
                    <a:pt x="3123" y="529"/>
                  </a:lnTo>
                  <a:lnTo>
                    <a:pt x="3129" y="460"/>
                  </a:lnTo>
                  <a:lnTo>
                    <a:pt x="3133" y="431"/>
                  </a:lnTo>
                  <a:lnTo>
                    <a:pt x="3138" y="406"/>
                  </a:lnTo>
                  <a:lnTo>
                    <a:pt x="3138" y="406"/>
                  </a:lnTo>
                  <a:lnTo>
                    <a:pt x="3148" y="378"/>
                  </a:lnTo>
                  <a:lnTo>
                    <a:pt x="3158" y="349"/>
                  </a:lnTo>
                  <a:lnTo>
                    <a:pt x="3179" y="297"/>
                  </a:lnTo>
                  <a:lnTo>
                    <a:pt x="3179" y="297"/>
                  </a:lnTo>
                  <a:close/>
                  <a:moveTo>
                    <a:pt x="2952" y="299"/>
                  </a:moveTo>
                  <a:lnTo>
                    <a:pt x="2952" y="299"/>
                  </a:lnTo>
                  <a:lnTo>
                    <a:pt x="2893" y="293"/>
                  </a:lnTo>
                  <a:lnTo>
                    <a:pt x="2833" y="285"/>
                  </a:lnTo>
                  <a:lnTo>
                    <a:pt x="2833" y="285"/>
                  </a:lnTo>
                  <a:lnTo>
                    <a:pt x="2851" y="312"/>
                  </a:lnTo>
                  <a:lnTo>
                    <a:pt x="2851" y="312"/>
                  </a:lnTo>
                  <a:lnTo>
                    <a:pt x="2868" y="341"/>
                  </a:lnTo>
                  <a:lnTo>
                    <a:pt x="2882" y="371"/>
                  </a:lnTo>
                  <a:lnTo>
                    <a:pt x="2893" y="400"/>
                  </a:lnTo>
                  <a:lnTo>
                    <a:pt x="2903" y="429"/>
                  </a:lnTo>
                  <a:lnTo>
                    <a:pt x="2909" y="456"/>
                  </a:lnTo>
                  <a:lnTo>
                    <a:pt x="2913" y="484"/>
                  </a:lnTo>
                  <a:lnTo>
                    <a:pt x="2915" y="507"/>
                  </a:lnTo>
                  <a:lnTo>
                    <a:pt x="2913" y="531"/>
                  </a:lnTo>
                  <a:lnTo>
                    <a:pt x="2913" y="531"/>
                  </a:lnTo>
                  <a:lnTo>
                    <a:pt x="2909" y="552"/>
                  </a:lnTo>
                  <a:lnTo>
                    <a:pt x="2905" y="573"/>
                  </a:lnTo>
                  <a:lnTo>
                    <a:pt x="2891" y="616"/>
                  </a:lnTo>
                  <a:lnTo>
                    <a:pt x="2878" y="661"/>
                  </a:lnTo>
                  <a:lnTo>
                    <a:pt x="2866" y="702"/>
                  </a:lnTo>
                  <a:lnTo>
                    <a:pt x="2866" y="702"/>
                  </a:lnTo>
                  <a:lnTo>
                    <a:pt x="2827" y="874"/>
                  </a:lnTo>
                  <a:lnTo>
                    <a:pt x="2827" y="874"/>
                  </a:lnTo>
                  <a:lnTo>
                    <a:pt x="2817" y="915"/>
                  </a:lnTo>
                  <a:lnTo>
                    <a:pt x="2806" y="952"/>
                  </a:lnTo>
                  <a:lnTo>
                    <a:pt x="2796" y="989"/>
                  </a:lnTo>
                  <a:lnTo>
                    <a:pt x="2788" y="1030"/>
                  </a:lnTo>
                  <a:lnTo>
                    <a:pt x="2788" y="1030"/>
                  </a:lnTo>
                  <a:lnTo>
                    <a:pt x="2782" y="1055"/>
                  </a:lnTo>
                  <a:lnTo>
                    <a:pt x="2773" y="1084"/>
                  </a:lnTo>
                  <a:lnTo>
                    <a:pt x="2759" y="1115"/>
                  </a:lnTo>
                  <a:lnTo>
                    <a:pt x="2746" y="1147"/>
                  </a:lnTo>
                  <a:lnTo>
                    <a:pt x="2722" y="1195"/>
                  </a:lnTo>
                  <a:lnTo>
                    <a:pt x="2711" y="1217"/>
                  </a:lnTo>
                  <a:lnTo>
                    <a:pt x="2711" y="1217"/>
                  </a:lnTo>
                  <a:lnTo>
                    <a:pt x="2728" y="1193"/>
                  </a:lnTo>
                  <a:lnTo>
                    <a:pt x="2773" y="1133"/>
                  </a:lnTo>
                  <a:lnTo>
                    <a:pt x="2796" y="1094"/>
                  </a:lnTo>
                  <a:lnTo>
                    <a:pt x="2821" y="1051"/>
                  </a:lnTo>
                  <a:lnTo>
                    <a:pt x="2843" y="1008"/>
                  </a:lnTo>
                  <a:lnTo>
                    <a:pt x="2851" y="987"/>
                  </a:lnTo>
                  <a:lnTo>
                    <a:pt x="2858" y="967"/>
                  </a:lnTo>
                  <a:lnTo>
                    <a:pt x="2858" y="967"/>
                  </a:lnTo>
                  <a:lnTo>
                    <a:pt x="2886" y="885"/>
                  </a:lnTo>
                  <a:lnTo>
                    <a:pt x="2915" y="802"/>
                  </a:lnTo>
                  <a:lnTo>
                    <a:pt x="2926" y="761"/>
                  </a:lnTo>
                  <a:lnTo>
                    <a:pt x="2938" y="722"/>
                  </a:lnTo>
                  <a:lnTo>
                    <a:pt x="2946" y="683"/>
                  </a:lnTo>
                  <a:lnTo>
                    <a:pt x="2952" y="648"/>
                  </a:lnTo>
                  <a:lnTo>
                    <a:pt x="2952" y="648"/>
                  </a:lnTo>
                  <a:lnTo>
                    <a:pt x="2959" y="579"/>
                  </a:lnTo>
                  <a:lnTo>
                    <a:pt x="2965" y="513"/>
                  </a:lnTo>
                  <a:lnTo>
                    <a:pt x="2969" y="462"/>
                  </a:lnTo>
                  <a:lnTo>
                    <a:pt x="2969" y="443"/>
                  </a:lnTo>
                  <a:lnTo>
                    <a:pt x="2967" y="429"/>
                  </a:lnTo>
                  <a:lnTo>
                    <a:pt x="2967" y="429"/>
                  </a:lnTo>
                  <a:lnTo>
                    <a:pt x="2958" y="377"/>
                  </a:lnTo>
                  <a:lnTo>
                    <a:pt x="2954" y="349"/>
                  </a:lnTo>
                  <a:lnTo>
                    <a:pt x="2952" y="328"/>
                  </a:lnTo>
                  <a:lnTo>
                    <a:pt x="2952" y="328"/>
                  </a:lnTo>
                  <a:lnTo>
                    <a:pt x="2952" y="299"/>
                  </a:lnTo>
                  <a:lnTo>
                    <a:pt x="2952" y="299"/>
                  </a:lnTo>
                  <a:close/>
                  <a:moveTo>
                    <a:pt x="2709" y="267"/>
                  </a:moveTo>
                  <a:lnTo>
                    <a:pt x="2709" y="267"/>
                  </a:lnTo>
                  <a:lnTo>
                    <a:pt x="2576" y="252"/>
                  </a:lnTo>
                  <a:lnTo>
                    <a:pt x="2576" y="252"/>
                  </a:lnTo>
                  <a:lnTo>
                    <a:pt x="2584" y="281"/>
                  </a:lnTo>
                  <a:lnTo>
                    <a:pt x="2594" y="304"/>
                  </a:lnTo>
                  <a:lnTo>
                    <a:pt x="2594" y="304"/>
                  </a:lnTo>
                  <a:lnTo>
                    <a:pt x="2615" y="345"/>
                  </a:lnTo>
                  <a:lnTo>
                    <a:pt x="2637" y="394"/>
                  </a:lnTo>
                  <a:lnTo>
                    <a:pt x="2656" y="439"/>
                  </a:lnTo>
                  <a:lnTo>
                    <a:pt x="2662" y="456"/>
                  </a:lnTo>
                  <a:lnTo>
                    <a:pt x="2664" y="468"/>
                  </a:lnTo>
                  <a:lnTo>
                    <a:pt x="2664" y="468"/>
                  </a:lnTo>
                  <a:lnTo>
                    <a:pt x="2666" y="499"/>
                  </a:lnTo>
                  <a:lnTo>
                    <a:pt x="2662" y="556"/>
                  </a:lnTo>
                  <a:lnTo>
                    <a:pt x="2660" y="589"/>
                  </a:lnTo>
                  <a:lnTo>
                    <a:pt x="2656" y="624"/>
                  </a:lnTo>
                  <a:lnTo>
                    <a:pt x="2648" y="659"/>
                  </a:lnTo>
                  <a:lnTo>
                    <a:pt x="2641" y="694"/>
                  </a:lnTo>
                  <a:lnTo>
                    <a:pt x="2641" y="694"/>
                  </a:lnTo>
                  <a:lnTo>
                    <a:pt x="2633" y="729"/>
                  </a:lnTo>
                  <a:lnTo>
                    <a:pt x="2625" y="768"/>
                  </a:lnTo>
                  <a:lnTo>
                    <a:pt x="2621" y="807"/>
                  </a:lnTo>
                  <a:lnTo>
                    <a:pt x="2617" y="842"/>
                  </a:lnTo>
                  <a:lnTo>
                    <a:pt x="2615" y="903"/>
                  </a:lnTo>
                  <a:lnTo>
                    <a:pt x="2615" y="920"/>
                  </a:lnTo>
                  <a:lnTo>
                    <a:pt x="2617" y="928"/>
                  </a:lnTo>
                  <a:lnTo>
                    <a:pt x="2617" y="928"/>
                  </a:lnTo>
                  <a:lnTo>
                    <a:pt x="2623" y="922"/>
                  </a:lnTo>
                  <a:lnTo>
                    <a:pt x="2637" y="901"/>
                  </a:lnTo>
                  <a:lnTo>
                    <a:pt x="2656" y="870"/>
                  </a:lnTo>
                  <a:lnTo>
                    <a:pt x="2677" y="831"/>
                  </a:lnTo>
                  <a:lnTo>
                    <a:pt x="2697" y="786"/>
                  </a:lnTo>
                  <a:lnTo>
                    <a:pt x="2714" y="739"/>
                  </a:lnTo>
                  <a:lnTo>
                    <a:pt x="2722" y="716"/>
                  </a:lnTo>
                  <a:lnTo>
                    <a:pt x="2728" y="692"/>
                  </a:lnTo>
                  <a:lnTo>
                    <a:pt x="2732" y="669"/>
                  </a:lnTo>
                  <a:lnTo>
                    <a:pt x="2734" y="648"/>
                  </a:lnTo>
                  <a:lnTo>
                    <a:pt x="2734" y="648"/>
                  </a:lnTo>
                  <a:lnTo>
                    <a:pt x="2740" y="486"/>
                  </a:lnTo>
                  <a:lnTo>
                    <a:pt x="2742" y="425"/>
                  </a:lnTo>
                  <a:lnTo>
                    <a:pt x="2742" y="390"/>
                  </a:lnTo>
                  <a:lnTo>
                    <a:pt x="2742" y="390"/>
                  </a:lnTo>
                  <a:lnTo>
                    <a:pt x="2740" y="380"/>
                  </a:lnTo>
                  <a:lnTo>
                    <a:pt x="2736" y="369"/>
                  </a:lnTo>
                  <a:lnTo>
                    <a:pt x="2726" y="341"/>
                  </a:lnTo>
                  <a:lnTo>
                    <a:pt x="2716" y="316"/>
                  </a:lnTo>
                  <a:lnTo>
                    <a:pt x="2711" y="297"/>
                  </a:lnTo>
                  <a:lnTo>
                    <a:pt x="2711" y="297"/>
                  </a:lnTo>
                  <a:lnTo>
                    <a:pt x="2709" y="267"/>
                  </a:lnTo>
                  <a:lnTo>
                    <a:pt x="2709" y="267"/>
                  </a:lnTo>
                  <a:close/>
                  <a:moveTo>
                    <a:pt x="2450" y="240"/>
                  </a:moveTo>
                  <a:lnTo>
                    <a:pt x="2450" y="240"/>
                  </a:lnTo>
                  <a:lnTo>
                    <a:pt x="2372" y="232"/>
                  </a:lnTo>
                  <a:lnTo>
                    <a:pt x="2372" y="232"/>
                  </a:lnTo>
                  <a:lnTo>
                    <a:pt x="2399" y="281"/>
                  </a:lnTo>
                  <a:lnTo>
                    <a:pt x="2413" y="301"/>
                  </a:lnTo>
                  <a:lnTo>
                    <a:pt x="2423" y="312"/>
                  </a:lnTo>
                  <a:lnTo>
                    <a:pt x="2423" y="312"/>
                  </a:lnTo>
                  <a:lnTo>
                    <a:pt x="2425" y="314"/>
                  </a:lnTo>
                  <a:lnTo>
                    <a:pt x="2427" y="320"/>
                  </a:lnTo>
                  <a:lnTo>
                    <a:pt x="2429" y="332"/>
                  </a:lnTo>
                  <a:lnTo>
                    <a:pt x="2429" y="347"/>
                  </a:lnTo>
                  <a:lnTo>
                    <a:pt x="2429" y="363"/>
                  </a:lnTo>
                  <a:lnTo>
                    <a:pt x="2425" y="392"/>
                  </a:lnTo>
                  <a:lnTo>
                    <a:pt x="2423" y="406"/>
                  </a:lnTo>
                  <a:lnTo>
                    <a:pt x="2423" y="406"/>
                  </a:lnTo>
                  <a:lnTo>
                    <a:pt x="2335" y="230"/>
                  </a:lnTo>
                  <a:lnTo>
                    <a:pt x="2257" y="223"/>
                  </a:lnTo>
                  <a:lnTo>
                    <a:pt x="2257" y="223"/>
                  </a:lnTo>
                  <a:lnTo>
                    <a:pt x="2277" y="263"/>
                  </a:lnTo>
                  <a:lnTo>
                    <a:pt x="2306" y="316"/>
                  </a:lnTo>
                  <a:lnTo>
                    <a:pt x="2335" y="367"/>
                  </a:lnTo>
                  <a:lnTo>
                    <a:pt x="2360" y="406"/>
                  </a:lnTo>
                  <a:lnTo>
                    <a:pt x="2360" y="406"/>
                  </a:lnTo>
                  <a:lnTo>
                    <a:pt x="2370" y="419"/>
                  </a:lnTo>
                  <a:lnTo>
                    <a:pt x="2378" y="433"/>
                  </a:lnTo>
                  <a:lnTo>
                    <a:pt x="2382" y="445"/>
                  </a:lnTo>
                  <a:lnTo>
                    <a:pt x="2384" y="456"/>
                  </a:lnTo>
                  <a:lnTo>
                    <a:pt x="2384" y="470"/>
                  </a:lnTo>
                  <a:lnTo>
                    <a:pt x="2382" y="486"/>
                  </a:lnTo>
                  <a:lnTo>
                    <a:pt x="2376" y="531"/>
                  </a:lnTo>
                  <a:lnTo>
                    <a:pt x="2376" y="531"/>
                  </a:lnTo>
                  <a:lnTo>
                    <a:pt x="2370" y="562"/>
                  </a:lnTo>
                  <a:lnTo>
                    <a:pt x="2364" y="597"/>
                  </a:lnTo>
                  <a:lnTo>
                    <a:pt x="2347" y="669"/>
                  </a:lnTo>
                  <a:lnTo>
                    <a:pt x="2322" y="764"/>
                  </a:lnTo>
                  <a:lnTo>
                    <a:pt x="2322" y="764"/>
                  </a:lnTo>
                  <a:lnTo>
                    <a:pt x="2322" y="766"/>
                  </a:lnTo>
                  <a:lnTo>
                    <a:pt x="2324" y="766"/>
                  </a:lnTo>
                  <a:lnTo>
                    <a:pt x="2329" y="763"/>
                  </a:lnTo>
                  <a:lnTo>
                    <a:pt x="2353" y="739"/>
                  </a:lnTo>
                  <a:lnTo>
                    <a:pt x="2380" y="704"/>
                  </a:lnTo>
                  <a:lnTo>
                    <a:pt x="2394" y="685"/>
                  </a:lnTo>
                  <a:lnTo>
                    <a:pt x="2407" y="663"/>
                  </a:lnTo>
                  <a:lnTo>
                    <a:pt x="2407" y="663"/>
                  </a:lnTo>
                  <a:lnTo>
                    <a:pt x="2417" y="644"/>
                  </a:lnTo>
                  <a:lnTo>
                    <a:pt x="2425" y="626"/>
                  </a:lnTo>
                  <a:lnTo>
                    <a:pt x="2430" y="610"/>
                  </a:lnTo>
                  <a:lnTo>
                    <a:pt x="2434" y="595"/>
                  </a:lnTo>
                  <a:lnTo>
                    <a:pt x="2442" y="560"/>
                  </a:lnTo>
                  <a:lnTo>
                    <a:pt x="2454" y="515"/>
                  </a:lnTo>
                  <a:lnTo>
                    <a:pt x="2454" y="515"/>
                  </a:lnTo>
                  <a:lnTo>
                    <a:pt x="2462" y="488"/>
                  </a:lnTo>
                  <a:lnTo>
                    <a:pt x="2465" y="456"/>
                  </a:lnTo>
                  <a:lnTo>
                    <a:pt x="2469" y="425"/>
                  </a:lnTo>
                  <a:lnTo>
                    <a:pt x="2471" y="394"/>
                  </a:lnTo>
                  <a:lnTo>
                    <a:pt x="2471" y="336"/>
                  </a:lnTo>
                  <a:lnTo>
                    <a:pt x="2469" y="289"/>
                  </a:lnTo>
                  <a:lnTo>
                    <a:pt x="2469" y="289"/>
                  </a:lnTo>
                  <a:lnTo>
                    <a:pt x="2467" y="277"/>
                  </a:lnTo>
                  <a:lnTo>
                    <a:pt x="2464" y="263"/>
                  </a:lnTo>
                  <a:lnTo>
                    <a:pt x="2456" y="252"/>
                  </a:lnTo>
                  <a:lnTo>
                    <a:pt x="2450" y="240"/>
                  </a:lnTo>
                  <a:lnTo>
                    <a:pt x="2450" y="240"/>
                  </a:lnTo>
                  <a:close/>
                  <a:moveTo>
                    <a:pt x="2168" y="217"/>
                  </a:moveTo>
                  <a:lnTo>
                    <a:pt x="2168" y="217"/>
                  </a:lnTo>
                  <a:lnTo>
                    <a:pt x="2026" y="207"/>
                  </a:lnTo>
                  <a:lnTo>
                    <a:pt x="2026" y="207"/>
                  </a:lnTo>
                  <a:lnTo>
                    <a:pt x="2034" y="242"/>
                  </a:lnTo>
                  <a:lnTo>
                    <a:pt x="2034" y="242"/>
                  </a:lnTo>
                  <a:lnTo>
                    <a:pt x="2038" y="262"/>
                  </a:lnTo>
                  <a:lnTo>
                    <a:pt x="2045" y="289"/>
                  </a:lnTo>
                  <a:lnTo>
                    <a:pt x="2053" y="322"/>
                  </a:lnTo>
                  <a:lnTo>
                    <a:pt x="2057" y="351"/>
                  </a:lnTo>
                  <a:lnTo>
                    <a:pt x="2057" y="351"/>
                  </a:lnTo>
                  <a:lnTo>
                    <a:pt x="2061" y="386"/>
                  </a:lnTo>
                  <a:lnTo>
                    <a:pt x="2067" y="433"/>
                  </a:lnTo>
                  <a:lnTo>
                    <a:pt x="2071" y="480"/>
                  </a:lnTo>
                  <a:lnTo>
                    <a:pt x="2073" y="499"/>
                  </a:lnTo>
                  <a:lnTo>
                    <a:pt x="2073" y="515"/>
                  </a:lnTo>
                  <a:lnTo>
                    <a:pt x="2073" y="515"/>
                  </a:lnTo>
                  <a:lnTo>
                    <a:pt x="2069" y="540"/>
                  </a:lnTo>
                  <a:lnTo>
                    <a:pt x="2065" y="564"/>
                  </a:lnTo>
                  <a:lnTo>
                    <a:pt x="2063" y="571"/>
                  </a:lnTo>
                  <a:lnTo>
                    <a:pt x="2063" y="577"/>
                  </a:lnTo>
                  <a:lnTo>
                    <a:pt x="2067" y="583"/>
                  </a:lnTo>
                  <a:lnTo>
                    <a:pt x="2073" y="585"/>
                  </a:lnTo>
                  <a:lnTo>
                    <a:pt x="2073" y="585"/>
                  </a:lnTo>
                  <a:lnTo>
                    <a:pt x="2086" y="585"/>
                  </a:lnTo>
                  <a:lnTo>
                    <a:pt x="2090" y="583"/>
                  </a:lnTo>
                  <a:lnTo>
                    <a:pt x="2094" y="579"/>
                  </a:lnTo>
                  <a:lnTo>
                    <a:pt x="2098" y="571"/>
                  </a:lnTo>
                  <a:lnTo>
                    <a:pt x="2102" y="560"/>
                  </a:lnTo>
                  <a:lnTo>
                    <a:pt x="2112" y="523"/>
                  </a:lnTo>
                  <a:lnTo>
                    <a:pt x="2112" y="523"/>
                  </a:lnTo>
                  <a:lnTo>
                    <a:pt x="2127" y="470"/>
                  </a:lnTo>
                  <a:lnTo>
                    <a:pt x="2145" y="416"/>
                  </a:lnTo>
                  <a:lnTo>
                    <a:pt x="2158" y="369"/>
                  </a:lnTo>
                  <a:lnTo>
                    <a:pt x="2164" y="349"/>
                  </a:lnTo>
                  <a:lnTo>
                    <a:pt x="2166" y="336"/>
                  </a:lnTo>
                  <a:lnTo>
                    <a:pt x="2166" y="336"/>
                  </a:lnTo>
                  <a:lnTo>
                    <a:pt x="2170" y="295"/>
                  </a:lnTo>
                  <a:lnTo>
                    <a:pt x="2174" y="275"/>
                  </a:lnTo>
                  <a:lnTo>
                    <a:pt x="2174" y="250"/>
                  </a:lnTo>
                  <a:lnTo>
                    <a:pt x="2174" y="250"/>
                  </a:lnTo>
                  <a:lnTo>
                    <a:pt x="2172" y="232"/>
                  </a:lnTo>
                  <a:lnTo>
                    <a:pt x="2168" y="217"/>
                  </a:lnTo>
                  <a:lnTo>
                    <a:pt x="2168" y="217"/>
                  </a:lnTo>
                  <a:close/>
                  <a:moveTo>
                    <a:pt x="1868" y="197"/>
                  </a:moveTo>
                  <a:lnTo>
                    <a:pt x="1868" y="197"/>
                  </a:lnTo>
                  <a:lnTo>
                    <a:pt x="1723" y="189"/>
                  </a:lnTo>
                  <a:lnTo>
                    <a:pt x="1723" y="189"/>
                  </a:lnTo>
                  <a:lnTo>
                    <a:pt x="1723" y="195"/>
                  </a:lnTo>
                  <a:lnTo>
                    <a:pt x="1723" y="195"/>
                  </a:lnTo>
                  <a:lnTo>
                    <a:pt x="1725" y="203"/>
                  </a:lnTo>
                  <a:lnTo>
                    <a:pt x="1728" y="213"/>
                  </a:lnTo>
                  <a:lnTo>
                    <a:pt x="1744" y="230"/>
                  </a:lnTo>
                  <a:lnTo>
                    <a:pt x="1760" y="248"/>
                  </a:lnTo>
                  <a:lnTo>
                    <a:pt x="1765" y="256"/>
                  </a:lnTo>
                  <a:lnTo>
                    <a:pt x="1769" y="265"/>
                  </a:lnTo>
                  <a:lnTo>
                    <a:pt x="1769" y="265"/>
                  </a:lnTo>
                  <a:lnTo>
                    <a:pt x="1773" y="271"/>
                  </a:lnTo>
                  <a:lnTo>
                    <a:pt x="1775" y="275"/>
                  </a:lnTo>
                  <a:lnTo>
                    <a:pt x="1779" y="279"/>
                  </a:lnTo>
                  <a:lnTo>
                    <a:pt x="1781" y="283"/>
                  </a:lnTo>
                  <a:lnTo>
                    <a:pt x="1783" y="287"/>
                  </a:lnTo>
                  <a:lnTo>
                    <a:pt x="1783" y="297"/>
                  </a:lnTo>
                  <a:lnTo>
                    <a:pt x="1777" y="336"/>
                  </a:lnTo>
                  <a:lnTo>
                    <a:pt x="1777" y="336"/>
                  </a:lnTo>
                  <a:lnTo>
                    <a:pt x="1767" y="382"/>
                  </a:lnTo>
                  <a:lnTo>
                    <a:pt x="1758" y="416"/>
                  </a:lnTo>
                  <a:lnTo>
                    <a:pt x="1750" y="443"/>
                  </a:lnTo>
                  <a:lnTo>
                    <a:pt x="1748" y="455"/>
                  </a:lnTo>
                  <a:lnTo>
                    <a:pt x="1746" y="468"/>
                  </a:lnTo>
                  <a:lnTo>
                    <a:pt x="1746" y="468"/>
                  </a:lnTo>
                  <a:lnTo>
                    <a:pt x="1740" y="521"/>
                  </a:lnTo>
                  <a:lnTo>
                    <a:pt x="1740" y="531"/>
                  </a:lnTo>
                  <a:lnTo>
                    <a:pt x="1740" y="536"/>
                  </a:lnTo>
                  <a:lnTo>
                    <a:pt x="1742" y="540"/>
                  </a:lnTo>
                  <a:lnTo>
                    <a:pt x="1746" y="538"/>
                  </a:lnTo>
                  <a:lnTo>
                    <a:pt x="1746" y="538"/>
                  </a:lnTo>
                  <a:lnTo>
                    <a:pt x="1752" y="532"/>
                  </a:lnTo>
                  <a:lnTo>
                    <a:pt x="1758" y="521"/>
                  </a:lnTo>
                  <a:lnTo>
                    <a:pt x="1775" y="492"/>
                  </a:lnTo>
                  <a:lnTo>
                    <a:pt x="1789" y="456"/>
                  </a:lnTo>
                  <a:lnTo>
                    <a:pt x="1800" y="429"/>
                  </a:lnTo>
                  <a:lnTo>
                    <a:pt x="1800" y="429"/>
                  </a:lnTo>
                  <a:lnTo>
                    <a:pt x="1804" y="421"/>
                  </a:lnTo>
                  <a:lnTo>
                    <a:pt x="1810" y="416"/>
                  </a:lnTo>
                  <a:lnTo>
                    <a:pt x="1820" y="404"/>
                  </a:lnTo>
                  <a:lnTo>
                    <a:pt x="1826" y="398"/>
                  </a:lnTo>
                  <a:lnTo>
                    <a:pt x="1830" y="386"/>
                  </a:lnTo>
                  <a:lnTo>
                    <a:pt x="1835" y="369"/>
                  </a:lnTo>
                  <a:lnTo>
                    <a:pt x="1839" y="343"/>
                  </a:lnTo>
                  <a:lnTo>
                    <a:pt x="1839" y="343"/>
                  </a:lnTo>
                  <a:lnTo>
                    <a:pt x="1847" y="297"/>
                  </a:lnTo>
                  <a:lnTo>
                    <a:pt x="1855" y="254"/>
                  </a:lnTo>
                  <a:lnTo>
                    <a:pt x="1868" y="197"/>
                  </a:lnTo>
                  <a:lnTo>
                    <a:pt x="1868" y="197"/>
                  </a:lnTo>
                  <a:close/>
                  <a:moveTo>
                    <a:pt x="1581" y="182"/>
                  </a:moveTo>
                  <a:lnTo>
                    <a:pt x="1581" y="182"/>
                  </a:lnTo>
                  <a:lnTo>
                    <a:pt x="1472" y="178"/>
                  </a:lnTo>
                  <a:lnTo>
                    <a:pt x="1466" y="281"/>
                  </a:lnTo>
                  <a:lnTo>
                    <a:pt x="1466" y="281"/>
                  </a:lnTo>
                  <a:lnTo>
                    <a:pt x="1460" y="332"/>
                  </a:lnTo>
                  <a:lnTo>
                    <a:pt x="1452" y="398"/>
                  </a:lnTo>
                  <a:lnTo>
                    <a:pt x="1435" y="515"/>
                  </a:lnTo>
                  <a:lnTo>
                    <a:pt x="1435" y="515"/>
                  </a:lnTo>
                  <a:lnTo>
                    <a:pt x="1431" y="566"/>
                  </a:lnTo>
                  <a:lnTo>
                    <a:pt x="1425" y="630"/>
                  </a:lnTo>
                  <a:lnTo>
                    <a:pt x="1425" y="679"/>
                  </a:lnTo>
                  <a:lnTo>
                    <a:pt x="1425" y="690"/>
                  </a:lnTo>
                  <a:lnTo>
                    <a:pt x="1425" y="690"/>
                  </a:lnTo>
                  <a:lnTo>
                    <a:pt x="1427" y="686"/>
                  </a:lnTo>
                  <a:lnTo>
                    <a:pt x="1427" y="686"/>
                  </a:lnTo>
                  <a:lnTo>
                    <a:pt x="1437" y="651"/>
                  </a:lnTo>
                  <a:lnTo>
                    <a:pt x="1454" y="603"/>
                  </a:lnTo>
                  <a:lnTo>
                    <a:pt x="1474" y="550"/>
                  </a:lnTo>
                  <a:lnTo>
                    <a:pt x="1489" y="507"/>
                  </a:lnTo>
                  <a:lnTo>
                    <a:pt x="1489" y="507"/>
                  </a:lnTo>
                  <a:lnTo>
                    <a:pt x="1511" y="460"/>
                  </a:lnTo>
                  <a:lnTo>
                    <a:pt x="1520" y="431"/>
                  </a:lnTo>
                  <a:lnTo>
                    <a:pt x="1536" y="382"/>
                  </a:lnTo>
                  <a:lnTo>
                    <a:pt x="1536" y="382"/>
                  </a:lnTo>
                  <a:lnTo>
                    <a:pt x="1550" y="336"/>
                  </a:lnTo>
                  <a:lnTo>
                    <a:pt x="1561" y="283"/>
                  </a:lnTo>
                  <a:lnTo>
                    <a:pt x="1581" y="182"/>
                  </a:lnTo>
                  <a:lnTo>
                    <a:pt x="1581" y="182"/>
                  </a:lnTo>
                  <a:close/>
                  <a:moveTo>
                    <a:pt x="1371" y="174"/>
                  </a:moveTo>
                  <a:lnTo>
                    <a:pt x="1371" y="174"/>
                  </a:lnTo>
                  <a:lnTo>
                    <a:pt x="1264" y="172"/>
                  </a:lnTo>
                  <a:lnTo>
                    <a:pt x="1264" y="226"/>
                  </a:lnTo>
                  <a:lnTo>
                    <a:pt x="1264" y="226"/>
                  </a:lnTo>
                  <a:lnTo>
                    <a:pt x="1264" y="254"/>
                  </a:lnTo>
                  <a:lnTo>
                    <a:pt x="1260" y="279"/>
                  </a:lnTo>
                  <a:lnTo>
                    <a:pt x="1256" y="320"/>
                  </a:lnTo>
                  <a:lnTo>
                    <a:pt x="1256" y="320"/>
                  </a:lnTo>
                  <a:lnTo>
                    <a:pt x="1256" y="343"/>
                  </a:lnTo>
                  <a:lnTo>
                    <a:pt x="1258" y="378"/>
                  </a:lnTo>
                  <a:lnTo>
                    <a:pt x="1264" y="460"/>
                  </a:lnTo>
                  <a:lnTo>
                    <a:pt x="1264" y="460"/>
                  </a:lnTo>
                  <a:lnTo>
                    <a:pt x="1264" y="480"/>
                  </a:lnTo>
                  <a:lnTo>
                    <a:pt x="1262" y="503"/>
                  </a:lnTo>
                  <a:lnTo>
                    <a:pt x="1256" y="548"/>
                  </a:lnTo>
                  <a:lnTo>
                    <a:pt x="1246" y="589"/>
                  </a:lnTo>
                  <a:lnTo>
                    <a:pt x="1240" y="624"/>
                  </a:lnTo>
                  <a:lnTo>
                    <a:pt x="1240" y="624"/>
                  </a:lnTo>
                  <a:lnTo>
                    <a:pt x="1227" y="747"/>
                  </a:lnTo>
                  <a:lnTo>
                    <a:pt x="1221" y="831"/>
                  </a:lnTo>
                  <a:lnTo>
                    <a:pt x="1217" y="905"/>
                  </a:lnTo>
                  <a:lnTo>
                    <a:pt x="1217" y="905"/>
                  </a:lnTo>
                  <a:lnTo>
                    <a:pt x="1219" y="948"/>
                  </a:lnTo>
                  <a:lnTo>
                    <a:pt x="1223" y="1008"/>
                  </a:lnTo>
                  <a:lnTo>
                    <a:pt x="1233" y="1078"/>
                  </a:lnTo>
                  <a:lnTo>
                    <a:pt x="1242" y="1152"/>
                  </a:lnTo>
                  <a:lnTo>
                    <a:pt x="1260" y="1281"/>
                  </a:lnTo>
                  <a:lnTo>
                    <a:pt x="1268" y="1324"/>
                  </a:lnTo>
                  <a:lnTo>
                    <a:pt x="1271" y="1342"/>
                  </a:lnTo>
                  <a:lnTo>
                    <a:pt x="1271" y="1342"/>
                  </a:lnTo>
                  <a:lnTo>
                    <a:pt x="1273" y="1357"/>
                  </a:lnTo>
                  <a:lnTo>
                    <a:pt x="1277" y="1388"/>
                  </a:lnTo>
                  <a:lnTo>
                    <a:pt x="1283" y="1486"/>
                  </a:lnTo>
                  <a:lnTo>
                    <a:pt x="1287" y="1583"/>
                  </a:lnTo>
                  <a:lnTo>
                    <a:pt x="1287" y="1638"/>
                  </a:lnTo>
                  <a:lnTo>
                    <a:pt x="1287" y="1638"/>
                  </a:lnTo>
                  <a:lnTo>
                    <a:pt x="1310" y="1466"/>
                  </a:lnTo>
                  <a:lnTo>
                    <a:pt x="1310" y="1466"/>
                  </a:lnTo>
                  <a:lnTo>
                    <a:pt x="1291" y="1301"/>
                  </a:lnTo>
                  <a:lnTo>
                    <a:pt x="1271" y="1108"/>
                  </a:lnTo>
                  <a:lnTo>
                    <a:pt x="1271" y="1108"/>
                  </a:lnTo>
                  <a:lnTo>
                    <a:pt x="1268" y="1032"/>
                  </a:lnTo>
                  <a:lnTo>
                    <a:pt x="1264" y="959"/>
                  </a:lnTo>
                  <a:lnTo>
                    <a:pt x="1264" y="959"/>
                  </a:lnTo>
                  <a:lnTo>
                    <a:pt x="1264" y="940"/>
                  </a:lnTo>
                  <a:lnTo>
                    <a:pt x="1266" y="924"/>
                  </a:lnTo>
                  <a:lnTo>
                    <a:pt x="1271" y="889"/>
                  </a:lnTo>
                  <a:lnTo>
                    <a:pt x="1271" y="889"/>
                  </a:lnTo>
                  <a:lnTo>
                    <a:pt x="1277" y="862"/>
                  </a:lnTo>
                  <a:lnTo>
                    <a:pt x="1285" y="835"/>
                  </a:lnTo>
                  <a:lnTo>
                    <a:pt x="1291" y="802"/>
                  </a:lnTo>
                  <a:lnTo>
                    <a:pt x="1295" y="764"/>
                  </a:lnTo>
                  <a:lnTo>
                    <a:pt x="1295" y="764"/>
                  </a:lnTo>
                  <a:lnTo>
                    <a:pt x="1301" y="679"/>
                  </a:lnTo>
                  <a:lnTo>
                    <a:pt x="1310" y="585"/>
                  </a:lnTo>
                  <a:lnTo>
                    <a:pt x="1310" y="585"/>
                  </a:lnTo>
                  <a:lnTo>
                    <a:pt x="1318" y="532"/>
                  </a:lnTo>
                  <a:lnTo>
                    <a:pt x="1328" y="472"/>
                  </a:lnTo>
                  <a:lnTo>
                    <a:pt x="1338" y="421"/>
                  </a:lnTo>
                  <a:lnTo>
                    <a:pt x="1341" y="390"/>
                  </a:lnTo>
                  <a:lnTo>
                    <a:pt x="1341" y="390"/>
                  </a:lnTo>
                  <a:lnTo>
                    <a:pt x="1343" y="359"/>
                  </a:lnTo>
                  <a:lnTo>
                    <a:pt x="1351" y="302"/>
                  </a:lnTo>
                  <a:lnTo>
                    <a:pt x="1371" y="174"/>
                  </a:lnTo>
                  <a:lnTo>
                    <a:pt x="1371" y="174"/>
                  </a:lnTo>
                  <a:close/>
                  <a:moveTo>
                    <a:pt x="1186" y="172"/>
                  </a:moveTo>
                  <a:lnTo>
                    <a:pt x="1186" y="172"/>
                  </a:lnTo>
                  <a:lnTo>
                    <a:pt x="1073" y="172"/>
                  </a:lnTo>
                  <a:lnTo>
                    <a:pt x="1073" y="172"/>
                  </a:lnTo>
                  <a:lnTo>
                    <a:pt x="1071" y="189"/>
                  </a:lnTo>
                  <a:lnTo>
                    <a:pt x="1071" y="207"/>
                  </a:lnTo>
                  <a:lnTo>
                    <a:pt x="1073" y="224"/>
                  </a:lnTo>
                  <a:lnTo>
                    <a:pt x="1077" y="242"/>
                  </a:lnTo>
                  <a:lnTo>
                    <a:pt x="1077" y="242"/>
                  </a:lnTo>
                  <a:lnTo>
                    <a:pt x="1087" y="275"/>
                  </a:lnTo>
                  <a:lnTo>
                    <a:pt x="1108" y="320"/>
                  </a:lnTo>
                  <a:lnTo>
                    <a:pt x="1108" y="320"/>
                  </a:lnTo>
                  <a:lnTo>
                    <a:pt x="1126" y="357"/>
                  </a:lnTo>
                  <a:lnTo>
                    <a:pt x="1133" y="378"/>
                  </a:lnTo>
                  <a:lnTo>
                    <a:pt x="1139" y="400"/>
                  </a:lnTo>
                  <a:lnTo>
                    <a:pt x="1147" y="429"/>
                  </a:lnTo>
                  <a:lnTo>
                    <a:pt x="1147" y="429"/>
                  </a:lnTo>
                  <a:lnTo>
                    <a:pt x="1151" y="449"/>
                  </a:lnTo>
                  <a:lnTo>
                    <a:pt x="1155" y="470"/>
                  </a:lnTo>
                  <a:lnTo>
                    <a:pt x="1159" y="511"/>
                  </a:lnTo>
                  <a:lnTo>
                    <a:pt x="1163" y="593"/>
                  </a:lnTo>
                  <a:lnTo>
                    <a:pt x="1163" y="593"/>
                  </a:lnTo>
                  <a:lnTo>
                    <a:pt x="1164" y="671"/>
                  </a:lnTo>
                  <a:lnTo>
                    <a:pt x="1166" y="698"/>
                  </a:lnTo>
                  <a:lnTo>
                    <a:pt x="1168" y="708"/>
                  </a:lnTo>
                  <a:lnTo>
                    <a:pt x="1170" y="710"/>
                  </a:lnTo>
                  <a:lnTo>
                    <a:pt x="1170" y="710"/>
                  </a:lnTo>
                  <a:lnTo>
                    <a:pt x="1172" y="708"/>
                  </a:lnTo>
                  <a:lnTo>
                    <a:pt x="1174" y="702"/>
                  </a:lnTo>
                  <a:lnTo>
                    <a:pt x="1176" y="685"/>
                  </a:lnTo>
                  <a:lnTo>
                    <a:pt x="1184" y="620"/>
                  </a:lnTo>
                  <a:lnTo>
                    <a:pt x="1190" y="542"/>
                  </a:lnTo>
                  <a:lnTo>
                    <a:pt x="1194" y="468"/>
                  </a:lnTo>
                  <a:lnTo>
                    <a:pt x="1194" y="468"/>
                  </a:lnTo>
                  <a:lnTo>
                    <a:pt x="1198" y="353"/>
                  </a:lnTo>
                  <a:lnTo>
                    <a:pt x="1198" y="308"/>
                  </a:lnTo>
                  <a:lnTo>
                    <a:pt x="1196" y="289"/>
                  </a:lnTo>
                  <a:lnTo>
                    <a:pt x="1194" y="273"/>
                  </a:lnTo>
                  <a:lnTo>
                    <a:pt x="1194" y="273"/>
                  </a:lnTo>
                  <a:lnTo>
                    <a:pt x="1190" y="246"/>
                  </a:lnTo>
                  <a:lnTo>
                    <a:pt x="1188" y="219"/>
                  </a:lnTo>
                  <a:lnTo>
                    <a:pt x="1186" y="172"/>
                  </a:lnTo>
                  <a:lnTo>
                    <a:pt x="1186" y="172"/>
                  </a:lnTo>
                  <a:close/>
                  <a:moveTo>
                    <a:pt x="1013" y="176"/>
                  </a:moveTo>
                  <a:lnTo>
                    <a:pt x="1013" y="176"/>
                  </a:lnTo>
                  <a:lnTo>
                    <a:pt x="964" y="182"/>
                  </a:lnTo>
                  <a:lnTo>
                    <a:pt x="964" y="182"/>
                  </a:lnTo>
                  <a:lnTo>
                    <a:pt x="937" y="203"/>
                  </a:lnTo>
                  <a:lnTo>
                    <a:pt x="914" y="219"/>
                  </a:lnTo>
                  <a:lnTo>
                    <a:pt x="914" y="219"/>
                  </a:lnTo>
                  <a:lnTo>
                    <a:pt x="904" y="223"/>
                  </a:lnTo>
                  <a:lnTo>
                    <a:pt x="894" y="224"/>
                  </a:lnTo>
                  <a:lnTo>
                    <a:pt x="881" y="224"/>
                  </a:lnTo>
                  <a:lnTo>
                    <a:pt x="875" y="226"/>
                  </a:lnTo>
                  <a:lnTo>
                    <a:pt x="869" y="230"/>
                  </a:lnTo>
                  <a:lnTo>
                    <a:pt x="865" y="238"/>
                  </a:lnTo>
                  <a:lnTo>
                    <a:pt x="859" y="250"/>
                  </a:lnTo>
                  <a:lnTo>
                    <a:pt x="859" y="250"/>
                  </a:lnTo>
                  <a:lnTo>
                    <a:pt x="853" y="275"/>
                  </a:lnTo>
                  <a:lnTo>
                    <a:pt x="849" y="295"/>
                  </a:lnTo>
                  <a:lnTo>
                    <a:pt x="851" y="308"/>
                  </a:lnTo>
                  <a:lnTo>
                    <a:pt x="851" y="312"/>
                  </a:lnTo>
                  <a:lnTo>
                    <a:pt x="851" y="312"/>
                  </a:lnTo>
                  <a:lnTo>
                    <a:pt x="865" y="291"/>
                  </a:lnTo>
                  <a:lnTo>
                    <a:pt x="875" y="275"/>
                  </a:lnTo>
                  <a:lnTo>
                    <a:pt x="882" y="265"/>
                  </a:lnTo>
                  <a:lnTo>
                    <a:pt x="882" y="265"/>
                  </a:lnTo>
                  <a:lnTo>
                    <a:pt x="888" y="260"/>
                  </a:lnTo>
                  <a:lnTo>
                    <a:pt x="896" y="250"/>
                  </a:lnTo>
                  <a:lnTo>
                    <a:pt x="908" y="240"/>
                  </a:lnTo>
                  <a:lnTo>
                    <a:pt x="914" y="236"/>
                  </a:lnTo>
                  <a:lnTo>
                    <a:pt x="921" y="234"/>
                  </a:lnTo>
                  <a:lnTo>
                    <a:pt x="921" y="234"/>
                  </a:lnTo>
                  <a:lnTo>
                    <a:pt x="929" y="230"/>
                  </a:lnTo>
                  <a:lnTo>
                    <a:pt x="935" y="226"/>
                  </a:lnTo>
                  <a:lnTo>
                    <a:pt x="945" y="217"/>
                  </a:lnTo>
                  <a:lnTo>
                    <a:pt x="949" y="215"/>
                  </a:lnTo>
                  <a:lnTo>
                    <a:pt x="951" y="213"/>
                  </a:lnTo>
                  <a:lnTo>
                    <a:pt x="953" y="217"/>
                  </a:lnTo>
                  <a:lnTo>
                    <a:pt x="953" y="226"/>
                  </a:lnTo>
                  <a:lnTo>
                    <a:pt x="953" y="226"/>
                  </a:lnTo>
                  <a:lnTo>
                    <a:pt x="951" y="248"/>
                  </a:lnTo>
                  <a:lnTo>
                    <a:pt x="947" y="265"/>
                  </a:lnTo>
                  <a:lnTo>
                    <a:pt x="939" y="281"/>
                  </a:lnTo>
                  <a:lnTo>
                    <a:pt x="929" y="297"/>
                  </a:lnTo>
                  <a:lnTo>
                    <a:pt x="929" y="297"/>
                  </a:lnTo>
                  <a:lnTo>
                    <a:pt x="921" y="306"/>
                  </a:lnTo>
                  <a:lnTo>
                    <a:pt x="918" y="314"/>
                  </a:lnTo>
                  <a:lnTo>
                    <a:pt x="916" y="324"/>
                  </a:lnTo>
                  <a:lnTo>
                    <a:pt x="914" y="351"/>
                  </a:lnTo>
                  <a:lnTo>
                    <a:pt x="914" y="351"/>
                  </a:lnTo>
                  <a:lnTo>
                    <a:pt x="910" y="388"/>
                  </a:lnTo>
                  <a:lnTo>
                    <a:pt x="910" y="423"/>
                  </a:lnTo>
                  <a:lnTo>
                    <a:pt x="910" y="458"/>
                  </a:lnTo>
                  <a:lnTo>
                    <a:pt x="914" y="492"/>
                  </a:lnTo>
                  <a:lnTo>
                    <a:pt x="914" y="492"/>
                  </a:lnTo>
                  <a:lnTo>
                    <a:pt x="916" y="529"/>
                  </a:lnTo>
                  <a:lnTo>
                    <a:pt x="918" y="570"/>
                  </a:lnTo>
                  <a:lnTo>
                    <a:pt x="919" y="610"/>
                  </a:lnTo>
                  <a:lnTo>
                    <a:pt x="921" y="648"/>
                  </a:lnTo>
                  <a:lnTo>
                    <a:pt x="921" y="648"/>
                  </a:lnTo>
                  <a:lnTo>
                    <a:pt x="927" y="700"/>
                  </a:lnTo>
                  <a:lnTo>
                    <a:pt x="929" y="749"/>
                  </a:lnTo>
                  <a:lnTo>
                    <a:pt x="929" y="749"/>
                  </a:lnTo>
                  <a:lnTo>
                    <a:pt x="927" y="763"/>
                  </a:lnTo>
                  <a:lnTo>
                    <a:pt x="925" y="776"/>
                  </a:lnTo>
                  <a:lnTo>
                    <a:pt x="919" y="788"/>
                  </a:lnTo>
                  <a:lnTo>
                    <a:pt x="914" y="800"/>
                  </a:lnTo>
                  <a:lnTo>
                    <a:pt x="900" y="823"/>
                  </a:lnTo>
                  <a:lnTo>
                    <a:pt x="890" y="842"/>
                  </a:lnTo>
                  <a:lnTo>
                    <a:pt x="890" y="842"/>
                  </a:lnTo>
                  <a:lnTo>
                    <a:pt x="881" y="874"/>
                  </a:lnTo>
                  <a:lnTo>
                    <a:pt x="869" y="917"/>
                  </a:lnTo>
                  <a:lnTo>
                    <a:pt x="857" y="963"/>
                  </a:lnTo>
                  <a:lnTo>
                    <a:pt x="851" y="998"/>
                  </a:lnTo>
                  <a:lnTo>
                    <a:pt x="851" y="998"/>
                  </a:lnTo>
                  <a:lnTo>
                    <a:pt x="849" y="1022"/>
                  </a:lnTo>
                  <a:lnTo>
                    <a:pt x="846" y="1043"/>
                  </a:lnTo>
                  <a:lnTo>
                    <a:pt x="836" y="1084"/>
                  </a:lnTo>
                  <a:lnTo>
                    <a:pt x="836" y="1084"/>
                  </a:lnTo>
                  <a:lnTo>
                    <a:pt x="830" y="1106"/>
                  </a:lnTo>
                  <a:lnTo>
                    <a:pt x="820" y="1129"/>
                  </a:lnTo>
                  <a:lnTo>
                    <a:pt x="805" y="1170"/>
                  </a:lnTo>
                  <a:lnTo>
                    <a:pt x="805" y="1170"/>
                  </a:lnTo>
                  <a:lnTo>
                    <a:pt x="801" y="1180"/>
                  </a:lnTo>
                  <a:lnTo>
                    <a:pt x="799" y="1189"/>
                  </a:lnTo>
                  <a:lnTo>
                    <a:pt x="797" y="1201"/>
                  </a:lnTo>
                  <a:lnTo>
                    <a:pt x="789" y="1225"/>
                  </a:lnTo>
                  <a:lnTo>
                    <a:pt x="789" y="1225"/>
                  </a:lnTo>
                  <a:lnTo>
                    <a:pt x="781" y="1250"/>
                  </a:lnTo>
                  <a:lnTo>
                    <a:pt x="776" y="1269"/>
                  </a:lnTo>
                  <a:lnTo>
                    <a:pt x="772" y="1289"/>
                  </a:lnTo>
                  <a:lnTo>
                    <a:pt x="766" y="1310"/>
                  </a:lnTo>
                  <a:lnTo>
                    <a:pt x="766" y="1310"/>
                  </a:lnTo>
                  <a:lnTo>
                    <a:pt x="750" y="1349"/>
                  </a:lnTo>
                  <a:lnTo>
                    <a:pt x="744" y="1367"/>
                  </a:lnTo>
                  <a:lnTo>
                    <a:pt x="744" y="1371"/>
                  </a:lnTo>
                  <a:lnTo>
                    <a:pt x="744" y="1371"/>
                  </a:lnTo>
                  <a:lnTo>
                    <a:pt x="746" y="1371"/>
                  </a:lnTo>
                  <a:lnTo>
                    <a:pt x="746" y="1371"/>
                  </a:lnTo>
                  <a:lnTo>
                    <a:pt x="746" y="1369"/>
                  </a:lnTo>
                  <a:lnTo>
                    <a:pt x="748" y="1371"/>
                  </a:lnTo>
                  <a:lnTo>
                    <a:pt x="746" y="1375"/>
                  </a:lnTo>
                  <a:lnTo>
                    <a:pt x="741" y="1394"/>
                  </a:lnTo>
                  <a:lnTo>
                    <a:pt x="727" y="1427"/>
                  </a:lnTo>
                  <a:lnTo>
                    <a:pt x="797" y="1271"/>
                  </a:lnTo>
                  <a:lnTo>
                    <a:pt x="797" y="1271"/>
                  </a:lnTo>
                  <a:lnTo>
                    <a:pt x="836" y="1186"/>
                  </a:lnTo>
                  <a:lnTo>
                    <a:pt x="836" y="1186"/>
                  </a:lnTo>
                  <a:lnTo>
                    <a:pt x="846" y="1149"/>
                  </a:lnTo>
                  <a:lnTo>
                    <a:pt x="861" y="1078"/>
                  </a:lnTo>
                  <a:lnTo>
                    <a:pt x="882" y="983"/>
                  </a:lnTo>
                  <a:lnTo>
                    <a:pt x="882" y="983"/>
                  </a:lnTo>
                  <a:lnTo>
                    <a:pt x="908" y="893"/>
                  </a:lnTo>
                  <a:lnTo>
                    <a:pt x="927" y="833"/>
                  </a:lnTo>
                  <a:lnTo>
                    <a:pt x="935" y="813"/>
                  </a:lnTo>
                  <a:lnTo>
                    <a:pt x="939" y="809"/>
                  </a:lnTo>
                  <a:lnTo>
                    <a:pt x="941" y="807"/>
                  </a:lnTo>
                  <a:lnTo>
                    <a:pt x="941" y="807"/>
                  </a:lnTo>
                  <a:lnTo>
                    <a:pt x="945" y="809"/>
                  </a:lnTo>
                  <a:lnTo>
                    <a:pt x="947" y="805"/>
                  </a:lnTo>
                  <a:lnTo>
                    <a:pt x="951" y="794"/>
                  </a:lnTo>
                  <a:lnTo>
                    <a:pt x="953" y="772"/>
                  </a:lnTo>
                  <a:lnTo>
                    <a:pt x="953" y="772"/>
                  </a:lnTo>
                  <a:lnTo>
                    <a:pt x="953" y="813"/>
                  </a:lnTo>
                  <a:lnTo>
                    <a:pt x="954" y="842"/>
                  </a:lnTo>
                  <a:lnTo>
                    <a:pt x="953" y="858"/>
                  </a:lnTo>
                  <a:lnTo>
                    <a:pt x="953" y="858"/>
                  </a:lnTo>
                  <a:lnTo>
                    <a:pt x="937" y="901"/>
                  </a:lnTo>
                  <a:lnTo>
                    <a:pt x="927" y="930"/>
                  </a:lnTo>
                  <a:lnTo>
                    <a:pt x="921" y="952"/>
                  </a:lnTo>
                  <a:lnTo>
                    <a:pt x="921" y="952"/>
                  </a:lnTo>
                  <a:lnTo>
                    <a:pt x="918" y="1002"/>
                  </a:lnTo>
                  <a:lnTo>
                    <a:pt x="912" y="1035"/>
                  </a:lnTo>
                  <a:lnTo>
                    <a:pt x="910" y="1049"/>
                  </a:lnTo>
                  <a:lnTo>
                    <a:pt x="906" y="1061"/>
                  </a:lnTo>
                  <a:lnTo>
                    <a:pt x="906" y="1061"/>
                  </a:lnTo>
                  <a:lnTo>
                    <a:pt x="900" y="1082"/>
                  </a:lnTo>
                  <a:lnTo>
                    <a:pt x="896" y="1104"/>
                  </a:lnTo>
                  <a:lnTo>
                    <a:pt x="894" y="1125"/>
                  </a:lnTo>
                  <a:lnTo>
                    <a:pt x="890" y="1147"/>
                  </a:lnTo>
                  <a:lnTo>
                    <a:pt x="890" y="1147"/>
                  </a:lnTo>
                  <a:lnTo>
                    <a:pt x="881" y="1184"/>
                  </a:lnTo>
                  <a:lnTo>
                    <a:pt x="867" y="1225"/>
                  </a:lnTo>
                  <a:lnTo>
                    <a:pt x="867" y="1225"/>
                  </a:lnTo>
                  <a:lnTo>
                    <a:pt x="861" y="1236"/>
                  </a:lnTo>
                  <a:lnTo>
                    <a:pt x="853" y="1252"/>
                  </a:lnTo>
                  <a:lnTo>
                    <a:pt x="832" y="1287"/>
                  </a:lnTo>
                  <a:lnTo>
                    <a:pt x="805" y="1326"/>
                  </a:lnTo>
                  <a:lnTo>
                    <a:pt x="851" y="1295"/>
                  </a:lnTo>
                  <a:lnTo>
                    <a:pt x="851" y="1295"/>
                  </a:lnTo>
                  <a:lnTo>
                    <a:pt x="877" y="1246"/>
                  </a:lnTo>
                  <a:lnTo>
                    <a:pt x="894" y="1211"/>
                  </a:lnTo>
                  <a:lnTo>
                    <a:pt x="906" y="1186"/>
                  </a:lnTo>
                  <a:lnTo>
                    <a:pt x="906" y="1186"/>
                  </a:lnTo>
                  <a:lnTo>
                    <a:pt x="916" y="1141"/>
                  </a:lnTo>
                  <a:lnTo>
                    <a:pt x="931" y="1061"/>
                  </a:lnTo>
                  <a:lnTo>
                    <a:pt x="953" y="944"/>
                  </a:lnTo>
                  <a:lnTo>
                    <a:pt x="953" y="944"/>
                  </a:lnTo>
                  <a:lnTo>
                    <a:pt x="984" y="811"/>
                  </a:lnTo>
                  <a:lnTo>
                    <a:pt x="984" y="811"/>
                  </a:lnTo>
                  <a:lnTo>
                    <a:pt x="968" y="663"/>
                  </a:lnTo>
                  <a:lnTo>
                    <a:pt x="968" y="663"/>
                  </a:lnTo>
                  <a:lnTo>
                    <a:pt x="968" y="648"/>
                  </a:lnTo>
                  <a:lnTo>
                    <a:pt x="970" y="626"/>
                  </a:lnTo>
                  <a:lnTo>
                    <a:pt x="974" y="568"/>
                  </a:lnTo>
                  <a:lnTo>
                    <a:pt x="980" y="511"/>
                  </a:lnTo>
                  <a:lnTo>
                    <a:pt x="984" y="484"/>
                  </a:lnTo>
                  <a:lnTo>
                    <a:pt x="984" y="484"/>
                  </a:lnTo>
                  <a:lnTo>
                    <a:pt x="984" y="478"/>
                  </a:lnTo>
                  <a:lnTo>
                    <a:pt x="982" y="464"/>
                  </a:lnTo>
                  <a:lnTo>
                    <a:pt x="974" y="429"/>
                  </a:lnTo>
                  <a:lnTo>
                    <a:pt x="960" y="375"/>
                  </a:lnTo>
                  <a:lnTo>
                    <a:pt x="960" y="375"/>
                  </a:lnTo>
                  <a:lnTo>
                    <a:pt x="960" y="363"/>
                  </a:lnTo>
                  <a:lnTo>
                    <a:pt x="962" y="347"/>
                  </a:lnTo>
                  <a:lnTo>
                    <a:pt x="968" y="320"/>
                  </a:lnTo>
                  <a:lnTo>
                    <a:pt x="968" y="320"/>
                  </a:lnTo>
                  <a:lnTo>
                    <a:pt x="991" y="234"/>
                  </a:lnTo>
                  <a:lnTo>
                    <a:pt x="999" y="195"/>
                  </a:lnTo>
                  <a:lnTo>
                    <a:pt x="1013" y="176"/>
                  </a:lnTo>
                  <a:close/>
                  <a:moveTo>
                    <a:pt x="812" y="213"/>
                  </a:moveTo>
                  <a:lnTo>
                    <a:pt x="812" y="213"/>
                  </a:lnTo>
                  <a:lnTo>
                    <a:pt x="717" y="238"/>
                  </a:lnTo>
                  <a:lnTo>
                    <a:pt x="717" y="238"/>
                  </a:lnTo>
                  <a:lnTo>
                    <a:pt x="713" y="265"/>
                  </a:lnTo>
                  <a:lnTo>
                    <a:pt x="709" y="281"/>
                  </a:lnTo>
                  <a:lnTo>
                    <a:pt x="704" y="297"/>
                  </a:lnTo>
                  <a:lnTo>
                    <a:pt x="704" y="297"/>
                  </a:lnTo>
                  <a:lnTo>
                    <a:pt x="694" y="312"/>
                  </a:lnTo>
                  <a:lnTo>
                    <a:pt x="686" y="322"/>
                  </a:lnTo>
                  <a:lnTo>
                    <a:pt x="678" y="334"/>
                  </a:lnTo>
                  <a:lnTo>
                    <a:pt x="672" y="343"/>
                  </a:lnTo>
                  <a:lnTo>
                    <a:pt x="672" y="343"/>
                  </a:lnTo>
                  <a:lnTo>
                    <a:pt x="671" y="351"/>
                  </a:lnTo>
                  <a:lnTo>
                    <a:pt x="671" y="361"/>
                  </a:lnTo>
                  <a:lnTo>
                    <a:pt x="671" y="388"/>
                  </a:lnTo>
                  <a:lnTo>
                    <a:pt x="672" y="445"/>
                  </a:lnTo>
                  <a:lnTo>
                    <a:pt x="672" y="445"/>
                  </a:lnTo>
                  <a:lnTo>
                    <a:pt x="676" y="492"/>
                  </a:lnTo>
                  <a:lnTo>
                    <a:pt x="684" y="566"/>
                  </a:lnTo>
                  <a:lnTo>
                    <a:pt x="692" y="640"/>
                  </a:lnTo>
                  <a:lnTo>
                    <a:pt x="696" y="686"/>
                  </a:lnTo>
                  <a:lnTo>
                    <a:pt x="696" y="686"/>
                  </a:lnTo>
                  <a:lnTo>
                    <a:pt x="694" y="731"/>
                  </a:lnTo>
                  <a:lnTo>
                    <a:pt x="686" y="803"/>
                  </a:lnTo>
                  <a:lnTo>
                    <a:pt x="676" y="878"/>
                  </a:lnTo>
                  <a:lnTo>
                    <a:pt x="671" y="907"/>
                  </a:lnTo>
                  <a:lnTo>
                    <a:pt x="665" y="928"/>
                  </a:lnTo>
                  <a:lnTo>
                    <a:pt x="665" y="928"/>
                  </a:lnTo>
                  <a:lnTo>
                    <a:pt x="647" y="967"/>
                  </a:lnTo>
                  <a:lnTo>
                    <a:pt x="624" y="1014"/>
                  </a:lnTo>
                  <a:lnTo>
                    <a:pt x="601" y="1063"/>
                  </a:lnTo>
                  <a:lnTo>
                    <a:pt x="593" y="1082"/>
                  </a:lnTo>
                  <a:lnTo>
                    <a:pt x="587" y="1100"/>
                  </a:lnTo>
                  <a:lnTo>
                    <a:pt x="587" y="1100"/>
                  </a:lnTo>
                  <a:lnTo>
                    <a:pt x="573" y="1145"/>
                  </a:lnTo>
                  <a:lnTo>
                    <a:pt x="552" y="1207"/>
                  </a:lnTo>
                  <a:lnTo>
                    <a:pt x="531" y="1269"/>
                  </a:lnTo>
                  <a:lnTo>
                    <a:pt x="517" y="1310"/>
                  </a:lnTo>
                  <a:lnTo>
                    <a:pt x="517" y="1310"/>
                  </a:lnTo>
                  <a:lnTo>
                    <a:pt x="511" y="1338"/>
                  </a:lnTo>
                  <a:lnTo>
                    <a:pt x="509" y="1369"/>
                  </a:lnTo>
                  <a:lnTo>
                    <a:pt x="509" y="1386"/>
                  </a:lnTo>
                  <a:lnTo>
                    <a:pt x="511" y="1404"/>
                  </a:lnTo>
                  <a:lnTo>
                    <a:pt x="513" y="1419"/>
                  </a:lnTo>
                  <a:lnTo>
                    <a:pt x="517" y="1435"/>
                  </a:lnTo>
                  <a:lnTo>
                    <a:pt x="517" y="1435"/>
                  </a:lnTo>
                  <a:lnTo>
                    <a:pt x="519" y="1441"/>
                  </a:lnTo>
                  <a:lnTo>
                    <a:pt x="523" y="1441"/>
                  </a:lnTo>
                  <a:lnTo>
                    <a:pt x="527" y="1437"/>
                  </a:lnTo>
                  <a:lnTo>
                    <a:pt x="531" y="1431"/>
                  </a:lnTo>
                  <a:lnTo>
                    <a:pt x="540" y="1410"/>
                  </a:lnTo>
                  <a:lnTo>
                    <a:pt x="552" y="1382"/>
                  </a:lnTo>
                  <a:lnTo>
                    <a:pt x="571" y="1318"/>
                  </a:lnTo>
                  <a:lnTo>
                    <a:pt x="587" y="1271"/>
                  </a:lnTo>
                  <a:lnTo>
                    <a:pt x="587" y="1271"/>
                  </a:lnTo>
                  <a:lnTo>
                    <a:pt x="597" y="1242"/>
                  </a:lnTo>
                  <a:lnTo>
                    <a:pt x="606" y="1211"/>
                  </a:lnTo>
                  <a:lnTo>
                    <a:pt x="618" y="1162"/>
                  </a:lnTo>
                  <a:lnTo>
                    <a:pt x="618" y="1162"/>
                  </a:lnTo>
                  <a:lnTo>
                    <a:pt x="628" y="1123"/>
                  </a:lnTo>
                  <a:lnTo>
                    <a:pt x="634" y="1084"/>
                  </a:lnTo>
                  <a:lnTo>
                    <a:pt x="634" y="1084"/>
                  </a:lnTo>
                  <a:lnTo>
                    <a:pt x="636" y="1072"/>
                  </a:lnTo>
                  <a:lnTo>
                    <a:pt x="641" y="1059"/>
                  </a:lnTo>
                  <a:lnTo>
                    <a:pt x="659" y="1024"/>
                  </a:lnTo>
                  <a:lnTo>
                    <a:pt x="676" y="985"/>
                  </a:lnTo>
                  <a:lnTo>
                    <a:pt x="684" y="967"/>
                  </a:lnTo>
                  <a:lnTo>
                    <a:pt x="688" y="952"/>
                  </a:lnTo>
                  <a:lnTo>
                    <a:pt x="688" y="952"/>
                  </a:lnTo>
                  <a:lnTo>
                    <a:pt x="711" y="852"/>
                  </a:lnTo>
                  <a:lnTo>
                    <a:pt x="727" y="794"/>
                  </a:lnTo>
                  <a:lnTo>
                    <a:pt x="735" y="749"/>
                  </a:lnTo>
                  <a:lnTo>
                    <a:pt x="735" y="749"/>
                  </a:lnTo>
                  <a:lnTo>
                    <a:pt x="737" y="727"/>
                  </a:lnTo>
                  <a:lnTo>
                    <a:pt x="737" y="698"/>
                  </a:lnTo>
                  <a:lnTo>
                    <a:pt x="737" y="624"/>
                  </a:lnTo>
                  <a:lnTo>
                    <a:pt x="735" y="552"/>
                  </a:lnTo>
                  <a:lnTo>
                    <a:pt x="735" y="507"/>
                  </a:lnTo>
                  <a:lnTo>
                    <a:pt x="735" y="507"/>
                  </a:lnTo>
                  <a:lnTo>
                    <a:pt x="735" y="488"/>
                  </a:lnTo>
                  <a:lnTo>
                    <a:pt x="735" y="470"/>
                  </a:lnTo>
                  <a:lnTo>
                    <a:pt x="737" y="464"/>
                  </a:lnTo>
                  <a:lnTo>
                    <a:pt x="739" y="456"/>
                  </a:lnTo>
                  <a:lnTo>
                    <a:pt x="744" y="451"/>
                  </a:lnTo>
                  <a:lnTo>
                    <a:pt x="750" y="445"/>
                  </a:lnTo>
                  <a:lnTo>
                    <a:pt x="750" y="445"/>
                  </a:lnTo>
                  <a:lnTo>
                    <a:pt x="754" y="443"/>
                  </a:lnTo>
                  <a:lnTo>
                    <a:pt x="758" y="445"/>
                  </a:lnTo>
                  <a:lnTo>
                    <a:pt x="760" y="451"/>
                  </a:lnTo>
                  <a:lnTo>
                    <a:pt x="764" y="458"/>
                  </a:lnTo>
                  <a:lnTo>
                    <a:pt x="768" y="480"/>
                  </a:lnTo>
                  <a:lnTo>
                    <a:pt x="774" y="507"/>
                  </a:lnTo>
                  <a:lnTo>
                    <a:pt x="781" y="566"/>
                  </a:lnTo>
                  <a:lnTo>
                    <a:pt x="785" y="595"/>
                  </a:lnTo>
                  <a:lnTo>
                    <a:pt x="789" y="616"/>
                  </a:lnTo>
                  <a:lnTo>
                    <a:pt x="789" y="616"/>
                  </a:lnTo>
                  <a:lnTo>
                    <a:pt x="793" y="636"/>
                  </a:lnTo>
                  <a:lnTo>
                    <a:pt x="793" y="657"/>
                  </a:lnTo>
                  <a:lnTo>
                    <a:pt x="793" y="679"/>
                  </a:lnTo>
                  <a:lnTo>
                    <a:pt x="791" y="700"/>
                  </a:lnTo>
                  <a:lnTo>
                    <a:pt x="785" y="735"/>
                  </a:lnTo>
                  <a:lnTo>
                    <a:pt x="781" y="757"/>
                  </a:lnTo>
                  <a:lnTo>
                    <a:pt x="781" y="757"/>
                  </a:lnTo>
                  <a:lnTo>
                    <a:pt x="770" y="856"/>
                  </a:lnTo>
                  <a:lnTo>
                    <a:pt x="762" y="922"/>
                  </a:lnTo>
                  <a:lnTo>
                    <a:pt x="758" y="959"/>
                  </a:lnTo>
                  <a:lnTo>
                    <a:pt x="758" y="959"/>
                  </a:lnTo>
                  <a:lnTo>
                    <a:pt x="756" y="969"/>
                  </a:lnTo>
                  <a:lnTo>
                    <a:pt x="750" y="987"/>
                  </a:lnTo>
                  <a:lnTo>
                    <a:pt x="735" y="1028"/>
                  </a:lnTo>
                  <a:lnTo>
                    <a:pt x="717" y="1069"/>
                  </a:lnTo>
                  <a:lnTo>
                    <a:pt x="704" y="1092"/>
                  </a:lnTo>
                  <a:lnTo>
                    <a:pt x="704" y="1092"/>
                  </a:lnTo>
                  <a:lnTo>
                    <a:pt x="694" y="1108"/>
                  </a:lnTo>
                  <a:lnTo>
                    <a:pt x="684" y="1131"/>
                  </a:lnTo>
                  <a:lnTo>
                    <a:pt x="672" y="1152"/>
                  </a:lnTo>
                  <a:lnTo>
                    <a:pt x="669" y="1158"/>
                  </a:lnTo>
                  <a:lnTo>
                    <a:pt x="665" y="1162"/>
                  </a:lnTo>
                  <a:lnTo>
                    <a:pt x="665" y="1162"/>
                  </a:lnTo>
                  <a:lnTo>
                    <a:pt x="663" y="1168"/>
                  </a:lnTo>
                  <a:lnTo>
                    <a:pt x="659" y="1182"/>
                  </a:lnTo>
                  <a:lnTo>
                    <a:pt x="657" y="1225"/>
                  </a:lnTo>
                  <a:lnTo>
                    <a:pt x="653" y="1275"/>
                  </a:lnTo>
                  <a:lnTo>
                    <a:pt x="649" y="1310"/>
                  </a:lnTo>
                  <a:lnTo>
                    <a:pt x="649" y="1310"/>
                  </a:lnTo>
                  <a:lnTo>
                    <a:pt x="645" y="1326"/>
                  </a:lnTo>
                  <a:lnTo>
                    <a:pt x="643" y="1332"/>
                  </a:lnTo>
                  <a:lnTo>
                    <a:pt x="639" y="1334"/>
                  </a:lnTo>
                  <a:lnTo>
                    <a:pt x="632" y="1340"/>
                  </a:lnTo>
                  <a:lnTo>
                    <a:pt x="618" y="1349"/>
                  </a:lnTo>
                  <a:lnTo>
                    <a:pt x="618" y="1349"/>
                  </a:lnTo>
                  <a:lnTo>
                    <a:pt x="610" y="1359"/>
                  </a:lnTo>
                  <a:lnTo>
                    <a:pt x="601" y="1373"/>
                  </a:lnTo>
                  <a:lnTo>
                    <a:pt x="581" y="1404"/>
                  </a:lnTo>
                  <a:lnTo>
                    <a:pt x="566" y="1439"/>
                  </a:lnTo>
                  <a:lnTo>
                    <a:pt x="556" y="1466"/>
                  </a:lnTo>
                  <a:lnTo>
                    <a:pt x="556" y="1466"/>
                  </a:lnTo>
                  <a:lnTo>
                    <a:pt x="556" y="1470"/>
                  </a:lnTo>
                  <a:lnTo>
                    <a:pt x="556" y="1472"/>
                  </a:lnTo>
                  <a:lnTo>
                    <a:pt x="558" y="1474"/>
                  </a:lnTo>
                  <a:lnTo>
                    <a:pt x="562" y="1472"/>
                  </a:lnTo>
                  <a:lnTo>
                    <a:pt x="569" y="1466"/>
                  </a:lnTo>
                  <a:lnTo>
                    <a:pt x="583" y="1457"/>
                  </a:lnTo>
                  <a:lnTo>
                    <a:pt x="618" y="1423"/>
                  </a:lnTo>
                  <a:lnTo>
                    <a:pt x="657" y="1388"/>
                  </a:lnTo>
                  <a:lnTo>
                    <a:pt x="657" y="1388"/>
                  </a:lnTo>
                  <a:lnTo>
                    <a:pt x="674" y="1373"/>
                  </a:lnTo>
                  <a:lnTo>
                    <a:pt x="684" y="1361"/>
                  </a:lnTo>
                  <a:lnTo>
                    <a:pt x="692" y="1351"/>
                  </a:lnTo>
                  <a:lnTo>
                    <a:pt x="696" y="1343"/>
                  </a:lnTo>
                  <a:lnTo>
                    <a:pt x="698" y="1328"/>
                  </a:lnTo>
                  <a:lnTo>
                    <a:pt x="700" y="1320"/>
                  </a:lnTo>
                  <a:lnTo>
                    <a:pt x="704" y="1310"/>
                  </a:lnTo>
                  <a:lnTo>
                    <a:pt x="704" y="1310"/>
                  </a:lnTo>
                  <a:lnTo>
                    <a:pt x="709" y="1297"/>
                  </a:lnTo>
                  <a:lnTo>
                    <a:pt x="711" y="1277"/>
                  </a:lnTo>
                  <a:lnTo>
                    <a:pt x="713" y="1256"/>
                  </a:lnTo>
                  <a:lnTo>
                    <a:pt x="713" y="1232"/>
                  </a:lnTo>
                  <a:lnTo>
                    <a:pt x="713" y="1189"/>
                  </a:lnTo>
                  <a:lnTo>
                    <a:pt x="711" y="1162"/>
                  </a:lnTo>
                  <a:lnTo>
                    <a:pt x="711" y="1162"/>
                  </a:lnTo>
                  <a:lnTo>
                    <a:pt x="713" y="1152"/>
                  </a:lnTo>
                  <a:lnTo>
                    <a:pt x="717" y="1137"/>
                  </a:lnTo>
                  <a:lnTo>
                    <a:pt x="735" y="1096"/>
                  </a:lnTo>
                  <a:lnTo>
                    <a:pt x="766" y="1030"/>
                  </a:lnTo>
                  <a:lnTo>
                    <a:pt x="766" y="1030"/>
                  </a:lnTo>
                  <a:lnTo>
                    <a:pt x="768" y="1020"/>
                  </a:lnTo>
                  <a:lnTo>
                    <a:pt x="770" y="1006"/>
                  </a:lnTo>
                  <a:lnTo>
                    <a:pt x="772" y="971"/>
                  </a:lnTo>
                  <a:lnTo>
                    <a:pt x="774" y="932"/>
                  </a:lnTo>
                  <a:lnTo>
                    <a:pt x="777" y="913"/>
                  </a:lnTo>
                  <a:lnTo>
                    <a:pt x="781" y="897"/>
                  </a:lnTo>
                  <a:lnTo>
                    <a:pt x="781" y="897"/>
                  </a:lnTo>
                  <a:lnTo>
                    <a:pt x="793" y="860"/>
                  </a:lnTo>
                  <a:lnTo>
                    <a:pt x="807" y="811"/>
                  </a:lnTo>
                  <a:lnTo>
                    <a:pt x="818" y="759"/>
                  </a:lnTo>
                  <a:lnTo>
                    <a:pt x="828" y="710"/>
                  </a:lnTo>
                  <a:lnTo>
                    <a:pt x="828" y="710"/>
                  </a:lnTo>
                  <a:lnTo>
                    <a:pt x="832" y="685"/>
                  </a:lnTo>
                  <a:lnTo>
                    <a:pt x="832" y="653"/>
                  </a:lnTo>
                  <a:lnTo>
                    <a:pt x="832" y="583"/>
                  </a:lnTo>
                  <a:lnTo>
                    <a:pt x="830" y="521"/>
                  </a:lnTo>
                  <a:lnTo>
                    <a:pt x="828" y="484"/>
                  </a:lnTo>
                  <a:lnTo>
                    <a:pt x="828" y="484"/>
                  </a:lnTo>
                  <a:lnTo>
                    <a:pt x="824" y="474"/>
                  </a:lnTo>
                  <a:lnTo>
                    <a:pt x="816" y="462"/>
                  </a:lnTo>
                  <a:lnTo>
                    <a:pt x="795" y="439"/>
                  </a:lnTo>
                  <a:lnTo>
                    <a:pt x="772" y="414"/>
                  </a:lnTo>
                  <a:lnTo>
                    <a:pt x="764" y="402"/>
                  </a:lnTo>
                  <a:lnTo>
                    <a:pt x="758" y="390"/>
                  </a:lnTo>
                  <a:lnTo>
                    <a:pt x="758" y="390"/>
                  </a:lnTo>
                  <a:lnTo>
                    <a:pt x="756" y="380"/>
                  </a:lnTo>
                  <a:lnTo>
                    <a:pt x="756" y="371"/>
                  </a:lnTo>
                  <a:lnTo>
                    <a:pt x="758" y="363"/>
                  </a:lnTo>
                  <a:lnTo>
                    <a:pt x="760" y="357"/>
                  </a:lnTo>
                  <a:lnTo>
                    <a:pt x="768" y="345"/>
                  </a:lnTo>
                  <a:lnTo>
                    <a:pt x="774" y="336"/>
                  </a:lnTo>
                  <a:lnTo>
                    <a:pt x="774" y="336"/>
                  </a:lnTo>
                  <a:lnTo>
                    <a:pt x="789" y="289"/>
                  </a:lnTo>
                  <a:lnTo>
                    <a:pt x="812" y="213"/>
                  </a:lnTo>
                  <a:lnTo>
                    <a:pt x="812" y="213"/>
                  </a:lnTo>
                  <a:close/>
                  <a:moveTo>
                    <a:pt x="636" y="265"/>
                  </a:moveTo>
                  <a:lnTo>
                    <a:pt x="636" y="265"/>
                  </a:lnTo>
                  <a:lnTo>
                    <a:pt x="579" y="285"/>
                  </a:lnTo>
                  <a:lnTo>
                    <a:pt x="579" y="289"/>
                  </a:lnTo>
                  <a:lnTo>
                    <a:pt x="579" y="289"/>
                  </a:lnTo>
                  <a:lnTo>
                    <a:pt x="579" y="312"/>
                  </a:lnTo>
                  <a:lnTo>
                    <a:pt x="583" y="336"/>
                  </a:lnTo>
                  <a:lnTo>
                    <a:pt x="587" y="359"/>
                  </a:lnTo>
                  <a:lnTo>
                    <a:pt x="626" y="289"/>
                  </a:lnTo>
                  <a:lnTo>
                    <a:pt x="636" y="265"/>
                  </a:lnTo>
                  <a:close/>
                  <a:moveTo>
                    <a:pt x="531" y="304"/>
                  </a:moveTo>
                  <a:lnTo>
                    <a:pt x="531" y="304"/>
                  </a:lnTo>
                  <a:lnTo>
                    <a:pt x="494" y="320"/>
                  </a:lnTo>
                  <a:lnTo>
                    <a:pt x="494" y="320"/>
                  </a:lnTo>
                  <a:lnTo>
                    <a:pt x="494" y="320"/>
                  </a:lnTo>
                  <a:lnTo>
                    <a:pt x="494" y="326"/>
                  </a:lnTo>
                  <a:lnTo>
                    <a:pt x="495" y="328"/>
                  </a:lnTo>
                  <a:lnTo>
                    <a:pt x="499" y="330"/>
                  </a:lnTo>
                  <a:lnTo>
                    <a:pt x="499" y="332"/>
                  </a:lnTo>
                  <a:lnTo>
                    <a:pt x="499" y="334"/>
                  </a:lnTo>
                  <a:lnTo>
                    <a:pt x="494" y="351"/>
                  </a:lnTo>
                  <a:lnTo>
                    <a:pt x="494" y="351"/>
                  </a:lnTo>
                  <a:lnTo>
                    <a:pt x="484" y="378"/>
                  </a:lnTo>
                  <a:lnTo>
                    <a:pt x="478" y="406"/>
                  </a:lnTo>
                  <a:lnTo>
                    <a:pt x="478" y="406"/>
                  </a:lnTo>
                  <a:lnTo>
                    <a:pt x="472" y="429"/>
                  </a:lnTo>
                  <a:lnTo>
                    <a:pt x="468" y="449"/>
                  </a:lnTo>
                  <a:lnTo>
                    <a:pt x="466" y="464"/>
                  </a:lnTo>
                  <a:lnTo>
                    <a:pt x="462" y="476"/>
                  </a:lnTo>
                  <a:lnTo>
                    <a:pt x="462" y="476"/>
                  </a:lnTo>
                  <a:lnTo>
                    <a:pt x="459" y="490"/>
                  </a:lnTo>
                  <a:lnTo>
                    <a:pt x="457" y="505"/>
                  </a:lnTo>
                  <a:lnTo>
                    <a:pt x="455" y="523"/>
                  </a:lnTo>
                  <a:lnTo>
                    <a:pt x="455" y="523"/>
                  </a:lnTo>
                  <a:lnTo>
                    <a:pt x="439" y="505"/>
                  </a:lnTo>
                  <a:lnTo>
                    <a:pt x="429" y="490"/>
                  </a:lnTo>
                  <a:lnTo>
                    <a:pt x="425" y="482"/>
                  </a:lnTo>
                  <a:lnTo>
                    <a:pt x="424" y="476"/>
                  </a:lnTo>
                  <a:lnTo>
                    <a:pt x="424" y="476"/>
                  </a:lnTo>
                  <a:lnTo>
                    <a:pt x="425" y="460"/>
                  </a:lnTo>
                  <a:lnTo>
                    <a:pt x="429" y="443"/>
                  </a:lnTo>
                  <a:lnTo>
                    <a:pt x="435" y="425"/>
                  </a:lnTo>
                  <a:lnTo>
                    <a:pt x="439" y="414"/>
                  </a:lnTo>
                  <a:lnTo>
                    <a:pt x="439" y="414"/>
                  </a:lnTo>
                  <a:lnTo>
                    <a:pt x="443" y="406"/>
                  </a:lnTo>
                  <a:lnTo>
                    <a:pt x="445" y="396"/>
                  </a:lnTo>
                  <a:lnTo>
                    <a:pt x="447" y="367"/>
                  </a:lnTo>
                  <a:lnTo>
                    <a:pt x="447" y="367"/>
                  </a:lnTo>
                  <a:lnTo>
                    <a:pt x="449" y="339"/>
                  </a:lnTo>
                  <a:lnTo>
                    <a:pt x="449" y="339"/>
                  </a:lnTo>
                  <a:lnTo>
                    <a:pt x="396" y="363"/>
                  </a:lnTo>
                  <a:lnTo>
                    <a:pt x="396" y="363"/>
                  </a:lnTo>
                  <a:lnTo>
                    <a:pt x="398" y="386"/>
                  </a:lnTo>
                  <a:lnTo>
                    <a:pt x="402" y="408"/>
                  </a:lnTo>
                  <a:lnTo>
                    <a:pt x="406" y="425"/>
                  </a:lnTo>
                  <a:lnTo>
                    <a:pt x="408" y="437"/>
                  </a:lnTo>
                  <a:lnTo>
                    <a:pt x="408" y="437"/>
                  </a:lnTo>
                  <a:lnTo>
                    <a:pt x="406" y="449"/>
                  </a:lnTo>
                  <a:lnTo>
                    <a:pt x="400" y="462"/>
                  </a:lnTo>
                  <a:lnTo>
                    <a:pt x="394" y="474"/>
                  </a:lnTo>
                  <a:lnTo>
                    <a:pt x="392" y="480"/>
                  </a:lnTo>
                  <a:lnTo>
                    <a:pt x="392" y="484"/>
                  </a:lnTo>
                  <a:lnTo>
                    <a:pt x="392" y="484"/>
                  </a:lnTo>
                  <a:lnTo>
                    <a:pt x="394" y="501"/>
                  </a:lnTo>
                  <a:lnTo>
                    <a:pt x="396" y="511"/>
                  </a:lnTo>
                  <a:lnTo>
                    <a:pt x="400" y="523"/>
                  </a:lnTo>
                  <a:lnTo>
                    <a:pt x="400" y="523"/>
                  </a:lnTo>
                  <a:lnTo>
                    <a:pt x="408" y="544"/>
                  </a:lnTo>
                  <a:lnTo>
                    <a:pt x="420" y="579"/>
                  </a:lnTo>
                  <a:lnTo>
                    <a:pt x="431" y="624"/>
                  </a:lnTo>
                  <a:lnTo>
                    <a:pt x="416" y="671"/>
                  </a:lnTo>
                  <a:lnTo>
                    <a:pt x="416" y="671"/>
                  </a:lnTo>
                  <a:lnTo>
                    <a:pt x="435" y="630"/>
                  </a:lnTo>
                  <a:lnTo>
                    <a:pt x="451" y="599"/>
                  </a:lnTo>
                  <a:lnTo>
                    <a:pt x="462" y="577"/>
                  </a:lnTo>
                  <a:lnTo>
                    <a:pt x="462" y="577"/>
                  </a:lnTo>
                  <a:lnTo>
                    <a:pt x="466" y="571"/>
                  </a:lnTo>
                  <a:lnTo>
                    <a:pt x="474" y="570"/>
                  </a:lnTo>
                  <a:lnTo>
                    <a:pt x="486" y="564"/>
                  </a:lnTo>
                  <a:lnTo>
                    <a:pt x="494" y="560"/>
                  </a:lnTo>
                  <a:lnTo>
                    <a:pt x="497" y="554"/>
                  </a:lnTo>
                  <a:lnTo>
                    <a:pt x="501" y="548"/>
                  </a:lnTo>
                  <a:lnTo>
                    <a:pt x="501" y="538"/>
                  </a:lnTo>
                  <a:lnTo>
                    <a:pt x="501" y="538"/>
                  </a:lnTo>
                  <a:lnTo>
                    <a:pt x="499" y="509"/>
                  </a:lnTo>
                  <a:lnTo>
                    <a:pt x="494" y="484"/>
                  </a:lnTo>
                  <a:lnTo>
                    <a:pt x="494" y="484"/>
                  </a:lnTo>
                  <a:lnTo>
                    <a:pt x="490" y="466"/>
                  </a:lnTo>
                  <a:lnTo>
                    <a:pt x="490" y="449"/>
                  </a:lnTo>
                  <a:lnTo>
                    <a:pt x="494" y="427"/>
                  </a:lnTo>
                  <a:lnTo>
                    <a:pt x="501" y="398"/>
                  </a:lnTo>
                  <a:lnTo>
                    <a:pt x="501" y="398"/>
                  </a:lnTo>
                  <a:lnTo>
                    <a:pt x="513" y="367"/>
                  </a:lnTo>
                  <a:lnTo>
                    <a:pt x="523" y="345"/>
                  </a:lnTo>
                  <a:lnTo>
                    <a:pt x="531" y="330"/>
                  </a:lnTo>
                  <a:lnTo>
                    <a:pt x="532" y="320"/>
                  </a:lnTo>
                  <a:lnTo>
                    <a:pt x="532" y="320"/>
                  </a:lnTo>
                  <a:lnTo>
                    <a:pt x="531" y="304"/>
                  </a:lnTo>
                  <a:lnTo>
                    <a:pt x="531" y="304"/>
                  </a:lnTo>
                  <a:close/>
                  <a:moveTo>
                    <a:pt x="334" y="396"/>
                  </a:moveTo>
                  <a:lnTo>
                    <a:pt x="334" y="396"/>
                  </a:lnTo>
                  <a:lnTo>
                    <a:pt x="285" y="423"/>
                  </a:lnTo>
                  <a:lnTo>
                    <a:pt x="285" y="423"/>
                  </a:lnTo>
                  <a:lnTo>
                    <a:pt x="305" y="429"/>
                  </a:lnTo>
                  <a:lnTo>
                    <a:pt x="315" y="433"/>
                  </a:lnTo>
                  <a:lnTo>
                    <a:pt x="322" y="437"/>
                  </a:lnTo>
                  <a:lnTo>
                    <a:pt x="322" y="437"/>
                  </a:lnTo>
                  <a:lnTo>
                    <a:pt x="330" y="445"/>
                  </a:lnTo>
                  <a:lnTo>
                    <a:pt x="336" y="453"/>
                  </a:lnTo>
                  <a:lnTo>
                    <a:pt x="338" y="460"/>
                  </a:lnTo>
                  <a:lnTo>
                    <a:pt x="340" y="466"/>
                  </a:lnTo>
                  <a:lnTo>
                    <a:pt x="340" y="480"/>
                  </a:lnTo>
                  <a:lnTo>
                    <a:pt x="338" y="484"/>
                  </a:lnTo>
                  <a:lnTo>
                    <a:pt x="338" y="484"/>
                  </a:lnTo>
                  <a:lnTo>
                    <a:pt x="342" y="478"/>
                  </a:lnTo>
                  <a:lnTo>
                    <a:pt x="348" y="462"/>
                  </a:lnTo>
                  <a:lnTo>
                    <a:pt x="352" y="453"/>
                  </a:lnTo>
                  <a:lnTo>
                    <a:pt x="354" y="441"/>
                  </a:lnTo>
                  <a:lnTo>
                    <a:pt x="354" y="427"/>
                  </a:lnTo>
                  <a:lnTo>
                    <a:pt x="354" y="414"/>
                  </a:lnTo>
                  <a:lnTo>
                    <a:pt x="354" y="414"/>
                  </a:lnTo>
                  <a:lnTo>
                    <a:pt x="352" y="408"/>
                  </a:lnTo>
                  <a:lnTo>
                    <a:pt x="348" y="402"/>
                  </a:lnTo>
                  <a:lnTo>
                    <a:pt x="342" y="398"/>
                  </a:lnTo>
                  <a:lnTo>
                    <a:pt x="334" y="396"/>
                  </a:lnTo>
                  <a:lnTo>
                    <a:pt x="334" y="396"/>
                  </a:lnTo>
                  <a:close/>
                  <a:moveTo>
                    <a:pt x="196" y="492"/>
                  </a:moveTo>
                  <a:lnTo>
                    <a:pt x="196" y="492"/>
                  </a:lnTo>
                  <a:lnTo>
                    <a:pt x="182" y="507"/>
                  </a:lnTo>
                  <a:lnTo>
                    <a:pt x="182" y="507"/>
                  </a:lnTo>
                  <a:lnTo>
                    <a:pt x="171" y="523"/>
                  </a:lnTo>
                  <a:lnTo>
                    <a:pt x="171" y="523"/>
                  </a:lnTo>
                  <a:lnTo>
                    <a:pt x="206" y="515"/>
                  </a:lnTo>
                  <a:lnTo>
                    <a:pt x="206" y="515"/>
                  </a:lnTo>
                  <a:lnTo>
                    <a:pt x="229" y="511"/>
                  </a:lnTo>
                  <a:lnTo>
                    <a:pt x="245" y="515"/>
                  </a:lnTo>
                  <a:lnTo>
                    <a:pt x="245" y="515"/>
                  </a:lnTo>
                  <a:lnTo>
                    <a:pt x="252" y="519"/>
                  </a:lnTo>
                  <a:lnTo>
                    <a:pt x="258" y="523"/>
                  </a:lnTo>
                  <a:lnTo>
                    <a:pt x="260" y="527"/>
                  </a:lnTo>
                  <a:lnTo>
                    <a:pt x="262" y="534"/>
                  </a:lnTo>
                  <a:lnTo>
                    <a:pt x="262" y="550"/>
                  </a:lnTo>
                  <a:lnTo>
                    <a:pt x="260" y="570"/>
                  </a:lnTo>
                  <a:lnTo>
                    <a:pt x="260" y="570"/>
                  </a:lnTo>
                  <a:lnTo>
                    <a:pt x="260" y="649"/>
                  </a:lnTo>
                  <a:lnTo>
                    <a:pt x="262" y="702"/>
                  </a:lnTo>
                  <a:lnTo>
                    <a:pt x="264" y="725"/>
                  </a:lnTo>
                  <a:lnTo>
                    <a:pt x="268" y="749"/>
                  </a:lnTo>
                  <a:lnTo>
                    <a:pt x="268" y="749"/>
                  </a:lnTo>
                  <a:lnTo>
                    <a:pt x="284" y="850"/>
                  </a:lnTo>
                  <a:lnTo>
                    <a:pt x="284" y="850"/>
                  </a:lnTo>
                  <a:lnTo>
                    <a:pt x="256" y="817"/>
                  </a:lnTo>
                  <a:lnTo>
                    <a:pt x="235" y="792"/>
                  </a:lnTo>
                  <a:lnTo>
                    <a:pt x="221" y="772"/>
                  </a:lnTo>
                  <a:lnTo>
                    <a:pt x="221" y="772"/>
                  </a:lnTo>
                  <a:lnTo>
                    <a:pt x="219" y="761"/>
                  </a:lnTo>
                  <a:lnTo>
                    <a:pt x="217" y="739"/>
                  </a:lnTo>
                  <a:lnTo>
                    <a:pt x="215" y="683"/>
                  </a:lnTo>
                  <a:lnTo>
                    <a:pt x="217" y="632"/>
                  </a:lnTo>
                  <a:lnTo>
                    <a:pt x="219" y="614"/>
                  </a:lnTo>
                  <a:lnTo>
                    <a:pt x="221" y="609"/>
                  </a:lnTo>
                  <a:lnTo>
                    <a:pt x="221" y="609"/>
                  </a:lnTo>
                  <a:lnTo>
                    <a:pt x="227" y="612"/>
                  </a:lnTo>
                  <a:lnTo>
                    <a:pt x="235" y="618"/>
                  </a:lnTo>
                  <a:lnTo>
                    <a:pt x="241" y="624"/>
                  </a:lnTo>
                  <a:lnTo>
                    <a:pt x="243" y="624"/>
                  </a:lnTo>
                  <a:lnTo>
                    <a:pt x="245" y="624"/>
                  </a:lnTo>
                  <a:lnTo>
                    <a:pt x="245" y="624"/>
                  </a:lnTo>
                  <a:lnTo>
                    <a:pt x="245" y="620"/>
                  </a:lnTo>
                  <a:lnTo>
                    <a:pt x="241" y="612"/>
                  </a:lnTo>
                  <a:lnTo>
                    <a:pt x="227" y="589"/>
                  </a:lnTo>
                  <a:lnTo>
                    <a:pt x="212" y="568"/>
                  </a:lnTo>
                  <a:lnTo>
                    <a:pt x="204" y="558"/>
                  </a:lnTo>
                  <a:lnTo>
                    <a:pt x="198" y="554"/>
                  </a:lnTo>
                  <a:lnTo>
                    <a:pt x="198" y="554"/>
                  </a:lnTo>
                  <a:lnTo>
                    <a:pt x="188" y="550"/>
                  </a:lnTo>
                  <a:lnTo>
                    <a:pt x="179" y="550"/>
                  </a:lnTo>
                  <a:lnTo>
                    <a:pt x="151" y="552"/>
                  </a:lnTo>
                  <a:lnTo>
                    <a:pt x="151" y="552"/>
                  </a:lnTo>
                  <a:lnTo>
                    <a:pt x="136" y="585"/>
                  </a:lnTo>
                  <a:lnTo>
                    <a:pt x="136" y="585"/>
                  </a:lnTo>
                  <a:lnTo>
                    <a:pt x="149" y="587"/>
                  </a:lnTo>
                  <a:lnTo>
                    <a:pt x="161" y="593"/>
                  </a:lnTo>
                  <a:lnTo>
                    <a:pt x="167" y="597"/>
                  </a:lnTo>
                  <a:lnTo>
                    <a:pt x="171" y="603"/>
                  </a:lnTo>
                  <a:lnTo>
                    <a:pt x="175" y="609"/>
                  </a:lnTo>
                  <a:lnTo>
                    <a:pt x="175" y="616"/>
                  </a:lnTo>
                  <a:lnTo>
                    <a:pt x="175" y="616"/>
                  </a:lnTo>
                  <a:lnTo>
                    <a:pt x="175" y="636"/>
                  </a:lnTo>
                  <a:lnTo>
                    <a:pt x="179" y="661"/>
                  </a:lnTo>
                  <a:lnTo>
                    <a:pt x="188" y="724"/>
                  </a:lnTo>
                  <a:lnTo>
                    <a:pt x="198" y="782"/>
                  </a:lnTo>
                  <a:lnTo>
                    <a:pt x="206" y="819"/>
                  </a:lnTo>
                  <a:lnTo>
                    <a:pt x="206" y="819"/>
                  </a:lnTo>
                  <a:lnTo>
                    <a:pt x="210" y="829"/>
                  </a:lnTo>
                  <a:lnTo>
                    <a:pt x="215" y="839"/>
                  </a:lnTo>
                  <a:lnTo>
                    <a:pt x="221" y="846"/>
                  </a:lnTo>
                  <a:lnTo>
                    <a:pt x="231" y="854"/>
                  </a:lnTo>
                  <a:lnTo>
                    <a:pt x="247" y="866"/>
                  </a:lnTo>
                  <a:lnTo>
                    <a:pt x="260" y="874"/>
                  </a:lnTo>
                  <a:lnTo>
                    <a:pt x="260" y="874"/>
                  </a:lnTo>
                  <a:lnTo>
                    <a:pt x="266" y="878"/>
                  </a:lnTo>
                  <a:lnTo>
                    <a:pt x="270" y="885"/>
                  </a:lnTo>
                  <a:lnTo>
                    <a:pt x="276" y="905"/>
                  </a:lnTo>
                  <a:lnTo>
                    <a:pt x="280" y="926"/>
                  </a:lnTo>
                  <a:lnTo>
                    <a:pt x="284" y="944"/>
                  </a:lnTo>
                  <a:lnTo>
                    <a:pt x="284" y="944"/>
                  </a:lnTo>
                  <a:lnTo>
                    <a:pt x="285" y="957"/>
                  </a:lnTo>
                  <a:lnTo>
                    <a:pt x="287" y="971"/>
                  </a:lnTo>
                  <a:lnTo>
                    <a:pt x="291" y="1006"/>
                  </a:lnTo>
                  <a:lnTo>
                    <a:pt x="291" y="1006"/>
                  </a:lnTo>
                  <a:lnTo>
                    <a:pt x="293" y="1030"/>
                  </a:lnTo>
                  <a:lnTo>
                    <a:pt x="291" y="1061"/>
                  </a:lnTo>
                  <a:lnTo>
                    <a:pt x="289" y="1092"/>
                  </a:lnTo>
                  <a:lnTo>
                    <a:pt x="291" y="1115"/>
                  </a:lnTo>
                  <a:lnTo>
                    <a:pt x="291" y="1115"/>
                  </a:lnTo>
                  <a:lnTo>
                    <a:pt x="293" y="1143"/>
                  </a:lnTo>
                  <a:lnTo>
                    <a:pt x="291" y="1182"/>
                  </a:lnTo>
                  <a:lnTo>
                    <a:pt x="284" y="1264"/>
                  </a:lnTo>
                  <a:lnTo>
                    <a:pt x="284" y="1264"/>
                  </a:lnTo>
                  <a:lnTo>
                    <a:pt x="282" y="1287"/>
                  </a:lnTo>
                  <a:lnTo>
                    <a:pt x="280" y="1293"/>
                  </a:lnTo>
                  <a:lnTo>
                    <a:pt x="276" y="1293"/>
                  </a:lnTo>
                  <a:lnTo>
                    <a:pt x="272" y="1293"/>
                  </a:lnTo>
                  <a:lnTo>
                    <a:pt x="268" y="1295"/>
                  </a:lnTo>
                  <a:lnTo>
                    <a:pt x="268" y="1295"/>
                  </a:lnTo>
                  <a:lnTo>
                    <a:pt x="266" y="1297"/>
                  </a:lnTo>
                  <a:lnTo>
                    <a:pt x="266" y="1301"/>
                  </a:lnTo>
                  <a:lnTo>
                    <a:pt x="272" y="1310"/>
                  </a:lnTo>
                  <a:lnTo>
                    <a:pt x="280" y="1324"/>
                  </a:lnTo>
                  <a:lnTo>
                    <a:pt x="291" y="1338"/>
                  </a:lnTo>
                  <a:lnTo>
                    <a:pt x="313" y="1361"/>
                  </a:lnTo>
                  <a:lnTo>
                    <a:pt x="322" y="1373"/>
                  </a:lnTo>
                  <a:lnTo>
                    <a:pt x="322" y="1373"/>
                  </a:lnTo>
                  <a:lnTo>
                    <a:pt x="320" y="1351"/>
                  </a:lnTo>
                  <a:lnTo>
                    <a:pt x="320" y="1306"/>
                  </a:lnTo>
                  <a:lnTo>
                    <a:pt x="320" y="1250"/>
                  </a:lnTo>
                  <a:lnTo>
                    <a:pt x="322" y="1201"/>
                  </a:lnTo>
                  <a:lnTo>
                    <a:pt x="322" y="1201"/>
                  </a:lnTo>
                  <a:lnTo>
                    <a:pt x="324" y="1166"/>
                  </a:lnTo>
                  <a:lnTo>
                    <a:pt x="322" y="1137"/>
                  </a:lnTo>
                  <a:lnTo>
                    <a:pt x="322" y="1110"/>
                  </a:lnTo>
                  <a:lnTo>
                    <a:pt x="322" y="1076"/>
                  </a:lnTo>
                  <a:lnTo>
                    <a:pt x="322" y="1076"/>
                  </a:lnTo>
                  <a:lnTo>
                    <a:pt x="326" y="1047"/>
                  </a:lnTo>
                  <a:lnTo>
                    <a:pt x="330" y="1028"/>
                  </a:lnTo>
                  <a:lnTo>
                    <a:pt x="338" y="1014"/>
                  </a:lnTo>
                  <a:lnTo>
                    <a:pt x="346" y="998"/>
                  </a:lnTo>
                  <a:lnTo>
                    <a:pt x="346" y="998"/>
                  </a:lnTo>
                  <a:lnTo>
                    <a:pt x="350" y="989"/>
                  </a:lnTo>
                  <a:lnTo>
                    <a:pt x="352" y="977"/>
                  </a:lnTo>
                  <a:lnTo>
                    <a:pt x="352" y="956"/>
                  </a:lnTo>
                  <a:lnTo>
                    <a:pt x="350" y="938"/>
                  </a:lnTo>
                  <a:lnTo>
                    <a:pt x="346" y="928"/>
                  </a:lnTo>
                  <a:lnTo>
                    <a:pt x="346" y="928"/>
                  </a:lnTo>
                  <a:lnTo>
                    <a:pt x="344" y="928"/>
                  </a:lnTo>
                  <a:lnTo>
                    <a:pt x="340" y="928"/>
                  </a:lnTo>
                  <a:lnTo>
                    <a:pt x="334" y="934"/>
                  </a:lnTo>
                  <a:lnTo>
                    <a:pt x="328" y="940"/>
                  </a:lnTo>
                  <a:lnTo>
                    <a:pt x="322" y="944"/>
                  </a:lnTo>
                  <a:lnTo>
                    <a:pt x="322" y="944"/>
                  </a:lnTo>
                  <a:lnTo>
                    <a:pt x="320" y="944"/>
                  </a:lnTo>
                  <a:lnTo>
                    <a:pt x="320" y="940"/>
                  </a:lnTo>
                  <a:lnTo>
                    <a:pt x="320" y="930"/>
                  </a:lnTo>
                  <a:lnTo>
                    <a:pt x="320" y="893"/>
                  </a:lnTo>
                  <a:lnTo>
                    <a:pt x="322" y="854"/>
                  </a:lnTo>
                  <a:lnTo>
                    <a:pt x="322" y="827"/>
                  </a:lnTo>
                  <a:lnTo>
                    <a:pt x="322" y="827"/>
                  </a:lnTo>
                  <a:lnTo>
                    <a:pt x="317" y="800"/>
                  </a:lnTo>
                  <a:lnTo>
                    <a:pt x="309" y="761"/>
                  </a:lnTo>
                  <a:lnTo>
                    <a:pt x="299" y="714"/>
                  </a:lnTo>
                  <a:lnTo>
                    <a:pt x="291" y="671"/>
                  </a:lnTo>
                  <a:lnTo>
                    <a:pt x="291" y="671"/>
                  </a:lnTo>
                  <a:lnTo>
                    <a:pt x="289" y="651"/>
                  </a:lnTo>
                  <a:lnTo>
                    <a:pt x="289" y="630"/>
                  </a:lnTo>
                  <a:lnTo>
                    <a:pt x="289" y="587"/>
                  </a:lnTo>
                  <a:lnTo>
                    <a:pt x="291" y="552"/>
                  </a:lnTo>
                  <a:lnTo>
                    <a:pt x="291" y="531"/>
                  </a:lnTo>
                  <a:lnTo>
                    <a:pt x="291" y="531"/>
                  </a:lnTo>
                  <a:lnTo>
                    <a:pt x="287" y="519"/>
                  </a:lnTo>
                  <a:lnTo>
                    <a:pt x="278" y="507"/>
                  </a:lnTo>
                  <a:lnTo>
                    <a:pt x="264" y="495"/>
                  </a:lnTo>
                  <a:lnTo>
                    <a:pt x="245" y="484"/>
                  </a:lnTo>
                  <a:lnTo>
                    <a:pt x="245" y="484"/>
                  </a:lnTo>
                  <a:lnTo>
                    <a:pt x="237" y="482"/>
                  </a:lnTo>
                  <a:lnTo>
                    <a:pt x="225" y="484"/>
                  </a:lnTo>
                  <a:lnTo>
                    <a:pt x="212" y="486"/>
                  </a:lnTo>
                  <a:lnTo>
                    <a:pt x="196" y="492"/>
                  </a:lnTo>
                  <a:lnTo>
                    <a:pt x="196" y="492"/>
                  </a:lnTo>
                  <a:close/>
                  <a:moveTo>
                    <a:pt x="81" y="735"/>
                  </a:moveTo>
                  <a:lnTo>
                    <a:pt x="81" y="735"/>
                  </a:lnTo>
                  <a:lnTo>
                    <a:pt x="72" y="772"/>
                  </a:lnTo>
                  <a:lnTo>
                    <a:pt x="72" y="772"/>
                  </a:lnTo>
                  <a:lnTo>
                    <a:pt x="89" y="780"/>
                  </a:lnTo>
                  <a:lnTo>
                    <a:pt x="89" y="780"/>
                  </a:lnTo>
                  <a:lnTo>
                    <a:pt x="97" y="792"/>
                  </a:lnTo>
                  <a:lnTo>
                    <a:pt x="109" y="813"/>
                  </a:lnTo>
                  <a:lnTo>
                    <a:pt x="120" y="839"/>
                  </a:lnTo>
                  <a:lnTo>
                    <a:pt x="128" y="858"/>
                  </a:lnTo>
                  <a:lnTo>
                    <a:pt x="128" y="858"/>
                  </a:lnTo>
                  <a:lnTo>
                    <a:pt x="151" y="936"/>
                  </a:lnTo>
                  <a:lnTo>
                    <a:pt x="151" y="936"/>
                  </a:lnTo>
                  <a:lnTo>
                    <a:pt x="157" y="948"/>
                  </a:lnTo>
                  <a:lnTo>
                    <a:pt x="165" y="957"/>
                  </a:lnTo>
                  <a:lnTo>
                    <a:pt x="180" y="975"/>
                  </a:lnTo>
                  <a:lnTo>
                    <a:pt x="206" y="1006"/>
                  </a:lnTo>
                  <a:lnTo>
                    <a:pt x="206" y="1006"/>
                  </a:lnTo>
                  <a:lnTo>
                    <a:pt x="217" y="1024"/>
                  </a:lnTo>
                  <a:lnTo>
                    <a:pt x="225" y="1039"/>
                  </a:lnTo>
                  <a:lnTo>
                    <a:pt x="231" y="1053"/>
                  </a:lnTo>
                  <a:lnTo>
                    <a:pt x="231" y="1063"/>
                  </a:lnTo>
                  <a:lnTo>
                    <a:pt x="231" y="1072"/>
                  </a:lnTo>
                  <a:lnTo>
                    <a:pt x="229" y="1080"/>
                  </a:lnTo>
                  <a:lnTo>
                    <a:pt x="229" y="1086"/>
                  </a:lnTo>
                  <a:lnTo>
                    <a:pt x="229" y="1092"/>
                  </a:lnTo>
                  <a:lnTo>
                    <a:pt x="229" y="1092"/>
                  </a:lnTo>
                  <a:lnTo>
                    <a:pt x="229" y="1094"/>
                  </a:lnTo>
                  <a:lnTo>
                    <a:pt x="225" y="1092"/>
                  </a:lnTo>
                  <a:lnTo>
                    <a:pt x="214" y="1078"/>
                  </a:lnTo>
                  <a:lnTo>
                    <a:pt x="202" y="1059"/>
                  </a:lnTo>
                  <a:lnTo>
                    <a:pt x="190" y="1045"/>
                  </a:lnTo>
                  <a:lnTo>
                    <a:pt x="190" y="1045"/>
                  </a:lnTo>
                  <a:lnTo>
                    <a:pt x="163" y="1020"/>
                  </a:lnTo>
                  <a:lnTo>
                    <a:pt x="147" y="1002"/>
                  </a:lnTo>
                  <a:lnTo>
                    <a:pt x="136" y="991"/>
                  </a:lnTo>
                  <a:lnTo>
                    <a:pt x="136" y="991"/>
                  </a:lnTo>
                  <a:lnTo>
                    <a:pt x="132" y="983"/>
                  </a:lnTo>
                  <a:lnTo>
                    <a:pt x="128" y="975"/>
                  </a:lnTo>
                  <a:lnTo>
                    <a:pt x="126" y="963"/>
                  </a:lnTo>
                  <a:lnTo>
                    <a:pt x="120" y="944"/>
                  </a:lnTo>
                  <a:lnTo>
                    <a:pt x="120" y="944"/>
                  </a:lnTo>
                  <a:lnTo>
                    <a:pt x="112" y="924"/>
                  </a:lnTo>
                  <a:lnTo>
                    <a:pt x="107" y="911"/>
                  </a:lnTo>
                  <a:lnTo>
                    <a:pt x="101" y="899"/>
                  </a:lnTo>
                  <a:lnTo>
                    <a:pt x="97" y="889"/>
                  </a:lnTo>
                  <a:lnTo>
                    <a:pt x="97" y="889"/>
                  </a:lnTo>
                  <a:lnTo>
                    <a:pt x="91" y="876"/>
                  </a:lnTo>
                  <a:lnTo>
                    <a:pt x="85" y="860"/>
                  </a:lnTo>
                  <a:lnTo>
                    <a:pt x="77" y="846"/>
                  </a:lnTo>
                  <a:lnTo>
                    <a:pt x="75" y="842"/>
                  </a:lnTo>
                  <a:lnTo>
                    <a:pt x="73" y="842"/>
                  </a:lnTo>
                  <a:lnTo>
                    <a:pt x="73" y="842"/>
                  </a:lnTo>
                  <a:lnTo>
                    <a:pt x="72" y="842"/>
                  </a:lnTo>
                  <a:lnTo>
                    <a:pt x="68" y="841"/>
                  </a:lnTo>
                  <a:lnTo>
                    <a:pt x="58" y="833"/>
                  </a:lnTo>
                  <a:lnTo>
                    <a:pt x="58" y="833"/>
                  </a:lnTo>
                  <a:lnTo>
                    <a:pt x="50" y="870"/>
                  </a:lnTo>
                  <a:lnTo>
                    <a:pt x="50" y="870"/>
                  </a:lnTo>
                  <a:lnTo>
                    <a:pt x="58" y="879"/>
                  </a:lnTo>
                  <a:lnTo>
                    <a:pt x="68" y="895"/>
                  </a:lnTo>
                  <a:lnTo>
                    <a:pt x="89" y="928"/>
                  </a:lnTo>
                  <a:lnTo>
                    <a:pt x="89" y="928"/>
                  </a:lnTo>
                  <a:lnTo>
                    <a:pt x="93" y="938"/>
                  </a:lnTo>
                  <a:lnTo>
                    <a:pt x="97" y="948"/>
                  </a:lnTo>
                  <a:lnTo>
                    <a:pt x="97" y="965"/>
                  </a:lnTo>
                  <a:lnTo>
                    <a:pt x="99" y="985"/>
                  </a:lnTo>
                  <a:lnTo>
                    <a:pt x="101" y="998"/>
                  </a:lnTo>
                  <a:lnTo>
                    <a:pt x="105" y="1014"/>
                  </a:lnTo>
                  <a:lnTo>
                    <a:pt x="105" y="1014"/>
                  </a:lnTo>
                  <a:lnTo>
                    <a:pt x="110" y="1030"/>
                  </a:lnTo>
                  <a:lnTo>
                    <a:pt x="118" y="1041"/>
                  </a:lnTo>
                  <a:lnTo>
                    <a:pt x="128" y="1053"/>
                  </a:lnTo>
                  <a:lnTo>
                    <a:pt x="140" y="1061"/>
                  </a:lnTo>
                  <a:lnTo>
                    <a:pt x="163" y="1078"/>
                  </a:lnTo>
                  <a:lnTo>
                    <a:pt x="177" y="1088"/>
                  </a:lnTo>
                  <a:lnTo>
                    <a:pt x="190" y="1100"/>
                  </a:lnTo>
                  <a:lnTo>
                    <a:pt x="190" y="1100"/>
                  </a:lnTo>
                  <a:lnTo>
                    <a:pt x="237" y="1145"/>
                  </a:lnTo>
                  <a:lnTo>
                    <a:pt x="252" y="1158"/>
                  </a:lnTo>
                  <a:lnTo>
                    <a:pt x="256" y="1162"/>
                  </a:lnTo>
                  <a:lnTo>
                    <a:pt x="260" y="1162"/>
                  </a:lnTo>
                  <a:lnTo>
                    <a:pt x="260" y="1162"/>
                  </a:lnTo>
                  <a:lnTo>
                    <a:pt x="262" y="1160"/>
                  </a:lnTo>
                  <a:lnTo>
                    <a:pt x="264" y="1154"/>
                  </a:lnTo>
                  <a:lnTo>
                    <a:pt x="264" y="1137"/>
                  </a:lnTo>
                  <a:lnTo>
                    <a:pt x="264" y="1113"/>
                  </a:lnTo>
                  <a:lnTo>
                    <a:pt x="260" y="1084"/>
                  </a:lnTo>
                  <a:lnTo>
                    <a:pt x="260" y="1084"/>
                  </a:lnTo>
                  <a:lnTo>
                    <a:pt x="254" y="1057"/>
                  </a:lnTo>
                  <a:lnTo>
                    <a:pt x="250" y="1035"/>
                  </a:lnTo>
                  <a:lnTo>
                    <a:pt x="245" y="1016"/>
                  </a:lnTo>
                  <a:lnTo>
                    <a:pt x="237" y="998"/>
                  </a:lnTo>
                  <a:lnTo>
                    <a:pt x="237" y="998"/>
                  </a:lnTo>
                  <a:lnTo>
                    <a:pt x="231" y="987"/>
                  </a:lnTo>
                  <a:lnTo>
                    <a:pt x="223" y="975"/>
                  </a:lnTo>
                  <a:lnTo>
                    <a:pt x="202" y="942"/>
                  </a:lnTo>
                  <a:lnTo>
                    <a:pt x="177" y="909"/>
                  </a:lnTo>
                  <a:lnTo>
                    <a:pt x="159" y="881"/>
                  </a:lnTo>
                  <a:lnTo>
                    <a:pt x="159" y="881"/>
                  </a:lnTo>
                  <a:lnTo>
                    <a:pt x="151" y="868"/>
                  </a:lnTo>
                  <a:lnTo>
                    <a:pt x="145" y="850"/>
                  </a:lnTo>
                  <a:lnTo>
                    <a:pt x="132" y="811"/>
                  </a:lnTo>
                  <a:lnTo>
                    <a:pt x="116" y="774"/>
                  </a:lnTo>
                  <a:lnTo>
                    <a:pt x="110" y="759"/>
                  </a:lnTo>
                  <a:lnTo>
                    <a:pt x="105" y="749"/>
                  </a:lnTo>
                  <a:lnTo>
                    <a:pt x="105" y="749"/>
                  </a:lnTo>
                  <a:lnTo>
                    <a:pt x="101" y="745"/>
                  </a:lnTo>
                  <a:lnTo>
                    <a:pt x="95" y="741"/>
                  </a:lnTo>
                  <a:lnTo>
                    <a:pt x="81" y="735"/>
                  </a:lnTo>
                  <a:lnTo>
                    <a:pt x="81" y="735"/>
                  </a:lnTo>
                  <a:close/>
                  <a:moveTo>
                    <a:pt x="338" y="2041"/>
                  </a:moveTo>
                  <a:lnTo>
                    <a:pt x="338" y="2041"/>
                  </a:lnTo>
                  <a:lnTo>
                    <a:pt x="344" y="2075"/>
                  </a:lnTo>
                  <a:lnTo>
                    <a:pt x="348" y="2106"/>
                  </a:lnTo>
                  <a:lnTo>
                    <a:pt x="352" y="2137"/>
                  </a:lnTo>
                  <a:lnTo>
                    <a:pt x="354" y="2170"/>
                  </a:lnTo>
                  <a:lnTo>
                    <a:pt x="354" y="2170"/>
                  </a:lnTo>
                  <a:lnTo>
                    <a:pt x="377" y="2184"/>
                  </a:lnTo>
                  <a:lnTo>
                    <a:pt x="402" y="2195"/>
                  </a:lnTo>
                  <a:lnTo>
                    <a:pt x="422" y="2205"/>
                  </a:lnTo>
                  <a:lnTo>
                    <a:pt x="431" y="2207"/>
                  </a:lnTo>
                  <a:lnTo>
                    <a:pt x="431" y="2207"/>
                  </a:lnTo>
                  <a:lnTo>
                    <a:pt x="431" y="2203"/>
                  </a:lnTo>
                  <a:lnTo>
                    <a:pt x="429" y="2195"/>
                  </a:lnTo>
                  <a:lnTo>
                    <a:pt x="425" y="2184"/>
                  </a:lnTo>
                  <a:lnTo>
                    <a:pt x="416" y="2168"/>
                  </a:lnTo>
                  <a:lnTo>
                    <a:pt x="416" y="2168"/>
                  </a:lnTo>
                  <a:lnTo>
                    <a:pt x="408" y="2152"/>
                  </a:lnTo>
                  <a:lnTo>
                    <a:pt x="402" y="2137"/>
                  </a:lnTo>
                  <a:lnTo>
                    <a:pt x="392" y="2098"/>
                  </a:lnTo>
                  <a:lnTo>
                    <a:pt x="392" y="2098"/>
                  </a:lnTo>
                  <a:lnTo>
                    <a:pt x="390" y="2092"/>
                  </a:lnTo>
                  <a:lnTo>
                    <a:pt x="387" y="2084"/>
                  </a:lnTo>
                  <a:lnTo>
                    <a:pt x="373" y="2071"/>
                  </a:lnTo>
                  <a:lnTo>
                    <a:pt x="357" y="2057"/>
                  </a:lnTo>
                  <a:lnTo>
                    <a:pt x="338" y="2041"/>
                  </a:lnTo>
                  <a:lnTo>
                    <a:pt x="338" y="2041"/>
                  </a:lnTo>
                  <a:close/>
                  <a:moveTo>
                    <a:pt x="309" y="2466"/>
                  </a:moveTo>
                  <a:lnTo>
                    <a:pt x="309" y="2466"/>
                  </a:lnTo>
                  <a:lnTo>
                    <a:pt x="297" y="2503"/>
                  </a:lnTo>
                  <a:lnTo>
                    <a:pt x="297" y="2503"/>
                  </a:lnTo>
                  <a:lnTo>
                    <a:pt x="311" y="2515"/>
                  </a:lnTo>
                  <a:lnTo>
                    <a:pt x="320" y="2525"/>
                  </a:lnTo>
                  <a:lnTo>
                    <a:pt x="328" y="2531"/>
                  </a:lnTo>
                  <a:lnTo>
                    <a:pt x="330" y="2535"/>
                  </a:lnTo>
                  <a:lnTo>
                    <a:pt x="330" y="2535"/>
                  </a:lnTo>
                  <a:lnTo>
                    <a:pt x="332" y="2538"/>
                  </a:lnTo>
                  <a:lnTo>
                    <a:pt x="334" y="2540"/>
                  </a:lnTo>
                  <a:lnTo>
                    <a:pt x="342" y="2546"/>
                  </a:lnTo>
                  <a:lnTo>
                    <a:pt x="348" y="2546"/>
                  </a:lnTo>
                  <a:lnTo>
                    <a:pt x="352" y="2544"/>
                  </a:lnTo>
                  <a:lnTo>
                    <a:pt x="354" y="2540"/>
                  </a:lnTo>
                  <a:lnTo>
                    <a:pt x="354" y="2535"/>
                  </a:lnTo>
                  <a:lnTo>
                    <a:pt x="354" y="2535"/>
                  </a:lnTo>
                  <a:lnTo>
                    <a:pt x="354" y="2523"/>
                  </a:lnTo>
                  <a:lnTo>
                    <a:pt x="352" y="2513"/>
                  </a:lnTo>
                  <a:lnTo>
                    <a:pt x="344" y="2501"/>
                  </a:lnTo>
                  <a:lnTo>
                    <a:pt x="322" y="2480"/>
                  </a:lnTo>
                  <a:lnTo>
                    <a:pt x="322" y="2480"/>
                  </a:lnTo>
                  <a:lnTo>
                    <a:pt x="309" y="2466"/>
                  </a:lnTo>
                  <a:lnTo>
                    <a:pt x="309" y="2466"/>
                  </a:lnTo>
                  <a:close/>
                  <a:moveTo>
                    <a:pt x="252" y="2626"/>
                  </a:moveTo>
                  <a:lnTo>
                    <a:pt x="252" y="2626"/>
                  </a:lnTo>
                  <a:lnTo>
                    <a:pt x="233" y="2667"/>
                  </a:lnTo>
                  <a:lnTo>
                    <a:pt x="233" y="2667"/>
                  </a:lnTo>
                  <a:lnTo>
                    <a:pt x="252" y="2683"/>
                  </a:lnTo>
                  <a:lnTo>
                    <a:pt x="252" y="2683"/>
                  </a:lnTo>
                  <a:lnTo>
                    <a:pt x="256" y="2687"/>
                  </a:lnTo>
                  <a:lnTo>
                    <a:pt x="258" y="2694"/>
                  </a:lnTo>
                  <a:lnTo>
                    <a:pt x="264" y="2710"/>
                  </a:lnTo>
                  <a:lnTo>
                    <a:pt x="268" y="2730"/>
                  </a:lnTo>
                  <a:lnTo>
                    <a:pt x="272" y="2737"/>
                  </a:lnTo>
                  <a:lnTo>
                    <a:pt x="276" y="2745"/>
                  </a:lnTo>
                  <a:lnTo>
                    <a:pt x="276" y="2745"/>
                  </a:lnTo>
                  <a:lnTo>
                    <a:pt x="282" y="2751"/>
                  </a:lnTo>
                  <a:lnTo>
                    <a:pt x="289" y="2757"/>
                  </a:lnTo>
                  <a:lnTo>
                    <a:pt x="313" y="2770"/>
                  </a:lnTo>
                  <a:lnTo>
                    <a:pt x="338" y="2782"/>
                  </a:lnTo>
                  <a:lnTo>
                    <a:pt x="361" y="2792"/>
                  </a:lnTo>
                  <a:lnTo>
                    <a:pt x="361" y="2792"/>
                  </a:lnTo>
                  <a:lnTo>
                    <a:pt x="369" y="2794"/>
                  </a:lnTo>
                  <a:lnTo>
                    <a:pt x="373" y="2792"/>
                  </a:lnTo>
                  <a:lnTo>
                    <a:pt x="373" y="2790"/>
                  </a:lnTo>
                  <a:lnTo>
                    <a:pt x="373" y="2784"/>
                  </a:lnTo>
                  <a:lnTo>
                    <a:pt x="365" y="2772"/>
                  </a:lnTo>
                  <a:lnTo>
                    <a:pt x="361" y="2761"/>
                  </a:lnTo>
                  <a:lnTo>
                    <a:pt x="361" y="2761"/>
                  </a:lnTo>
                  <a:lnTo>
                    <a:pt x="359" y="2755"/>
                  </a:lnTo>
                  <a:lnTo>
                    <a:pt x="354" y="2749"/>
                  </a:lnTo>
                  <a:lnTo>
                    <a:pt x="340" y="2735"/>
                  </a:lnTo>
                  <a:lnTo>
                    <a:pt x="324" y="2720"/>
                  </a:lnTo>
                  <a:lnTo>
                    <a:pt x="319" y="2714"/>
                  </a:lnTo>
                  <a:lnTo>
                    <a:pt x="315" y="2706"/>
                  </a:lnTo>
                  <a:lnTo>
                    <a:pt x="315" y="2706"/>
                  </a:lnTo>
                  <a:lnTo>
                    <a:pt x="307" y="2691"/>
                  </a:lnTo>
                  <a:lnTo>
                    <a:pt x="295" y="2673"/>
                  </a:lnTo>
                  <a:lnTo>
                    <a:pt x="284" y="2653"/>
                  </a:lnTo>
                  <a:lnTo>
                    <a:pt x="276" y="2636"/>
                  </a:lnTo>
                  <a:lnTo>
                    <a:pt x="276" y="2636"/>
                  </a:lnTo>
                  <a:lnTo>
                    <a:pt x="272" y="2632"/>
                  </a:lnTo>
                  <a:lnTo>
                    <a:pt x="268" y="2628"/>
                  </a:lnTo>
                  <a:lnTo>
                    <a:pt x="260" y="2626"/>
                  </a:lnTo>
                  <a:lnTo>
                    <a:pt x="252" y="2626"/>
                  </a:lnTo>
                  <a:lnTo>
                    <a:pt x="252" y="2626"/>
                  </a:lnTo>
                  <a:close/>
                  <a:moveTo>
                    <a:pt x="114" y="3100"/>
                  </a:moveTo>
                  <a:lnTo>
                    <a:pt x="114" y="3100"/>
                  </a:lnTo>
                  <a:lnTo>
                    <a:pt x="132" y="3139"/>
                  </a:lnTo>
                  <a:lnTo>
                    <a:pt x="132" y="3139"/>
                  </a:lnTo>
                  <a:lnTo>
                    <a:pt x="175" y="3125"/>
                  </a:lnTo>
                  <a:lnTo>
                    <a:pt x="221" y="3112"/>
                  </a:lnTo>
                  <a:lnTo>
                    <a:pt x="221" y="3112"/>
                  </a:lnTo>
                  <a:lnTo>
                    <a:pt x="241" y="3104"/>
                  </a:lnTo>
                  <a:lnTo>
                    <a:pt x="252" y="3102"/>
                  </a:lnTo>
                  <a:lnTo>
                    <a:pt x="330" y="3088"/>
                  </a:lnTo>
                  <a:lnTo>
                    <a:pt x="330" y="3088"/>
                  </a:lnTo>
                  <a:lnTo>
                    <a:pt x="377" y="3078"/>
                  </a:lnTo>
                  <a:lnTo>
                    <a:pt x="385" y="3077"/>
                  </a:lnTo>
                  <a:lnTo>
                    <a:pt x="385" y="3077"/>
                  </a:lnTo>
                  <a:lnTo>
                    <a:pt x="385" y="3077"/>
                  </a:lnTo>
                  <a:lnTo>
                    <a:pt x="371" y="3075"/>
                  </a:lnTo>
                  <a:lnTo>
                    <a:pt x="363" y="3075"/>
                  </a:lnTo>
                  <a:lnTo>
                    <a:pt x="361" y="3073"/>
                  </a:lnTo>
                  <a:lnTo>
                    <a:pt x="361" y="3073"/>
                  </a:lnTo>
                  <a:lnTo>
                    <a:pt x="355" y="3071"/>
                  </a:lnTo>
                  <a:lnTo>
                    <a:pt x="340" y="3071"/>
                  </a:lnTo>
                  <a:lnTo>
                    <a:pt x="293" y="3073"/>
                  </a:lnTo>
                  <a:lnTo>
                    <a:pt x="241" y="3077"/>
                  </a:lnTo>
                  <a:lnTo>
                    <a:pt x="206" y="3080"/>
                  </a:lnTo>
                  <a:lnTo>
                    <a:pt x="206" y="3080"/>
                  </a:lnTo>
                  <a:lnTo>
                    <a:pt x="167" y="3090"/>
                  </a:lnTo>
                  <a:lnTo>
                    <a:pt x="140" y="3096"/>
                  </a:lnTo>
                  <a:lnTo>
                    <a:pt x="114" y="3100"/>
                  </a:lnTo>
                  <a:lnTo>
                    <a:pt x="114" y="3100"/>
                  </a:lnTo>
                  <a:close/>
                  <a:moveTo>
                    <a:pt x="641" y="3137"/>
                  </a:moveTo>
                  <a:lnTo>
                    <a:pt x="641" y="3137"/>
                  </a:lnTo>
                  <a:lnTo>
                    <a:pt x="663" y="3092"/>
                  </a:lnTo>
                  <a:lnTo>
                    <a:pt x="663" y="3092"/>
                  </a:lnTo>
                  <a:lnTo>
                    <a:pt x="612" y="3100"/>
                  </a:lnTo>
                  <a:lnTo>
                    <a:pt x="591" y="3104"/>
                  </a:lnTo>
                  <a:lnTo>
                    <a:pt x="579" y="3104"/>
                  </a:lnTo>
                  <a:lnTo>
                    <a:pt x="579" y="3104"/>
                  </a:lnTo>
                  <a:lnTo>
                    <a:pt x="577" y="3104"/>
                  </a:lnTo>
                  <a:lnTo>
                    <a:pt x="577" y="3108"/>
                  </a:lnTo>
                  <a:lnTo>
                    <a:pt x="575" y="3116"/>
                  </a:lnTo>
                  <a:lnTo>
                    <a:pt x="573" y="3117"/>
                  </a:lnTo>
                  <a:lnTo>
                    <a:pt x="571" y="3119"/>
                  </a:lnTo>
                  <a:lnTo>
                    <a:pt x="566" y="3117"/>
                  </a:lnTo>
                  <a:lnTo>
                    <a:pt x="556" y="3112"/>
                  </a:lnTo>
                  <a:lnTo>
                    <a:pt x="556" y="3112"/>
                  </a:lnTo>
                  <a:lnTo>
                    <a:pt x="497" y="3067"/>
                  </a:lnTo>
                  <a:lnTo>
                    <a:pt x="482" y="3057"/>
                  </a:lnTo>
                  <a:lnTo>
                    <a:pt x="470" y="3049"/>
                  </a:lnTo>
                  <a:lnTo>
                    <a:pt x="460" y="3047"/>
                  </a:lnTo>
                  <a:lnTo>
                    <a:pt x="457" y="3047"/>
                  </a:lnTo>
                  <a:lnTo>
                    <a:pt x="455" y="3049"/>
                  </a:lnTo>
                  <a:lnTo>
                    <a:pt x="455" y="3049"/>
                  </a:lnTo>
                  <a:lnTo>
                    <a:pt x="451" y="3053"/>
                  </a:lnTo>
                  <a:lnTo>
                    <a:pt x="443" y="3057"/>
                  </a:lnTo>
                  <a:lnTo>
                    <a:pt x="429" y="3059"/>
                  </a:lnTo>
                  <a:lnTo>
                    <a:pt x="427" y="3063"/>
                  </a:lnTo>
                  <a:lnTo>
                    <a:pt x="429" y="3069"/>
                  </a:lnTo>
                  <a:lnTo>
                    <a:pt x="437" y="3077"/>
                  </a:lnTo>
                  <a:lnTo>
                    <a:pt x="455" y="3088"/>
                  </a:lnTo>
                  <a:lnTo>
                    <a:pt x="455" y="3088"/>
                  </a:lnTo>
                  <a:lnTo>
                    <a:pt x="474" y="3102"/>
                  </a:lnTo>
                  <a:lnTo>
                    <a:pt x="492" y="3116"/>
                  </a:lnTo>
                  <a:lnTo>
                    <a:pt x="515" y="3137"/>
                  </a:lnTo>
                  <a:lnTo>
                    <a:pt x="531" y="3153"/>
                  </a:lnTo>
                  <a:lnTo>
                    <a:pt x="534" y="3156"/>
                  </a:lnTo>
                  <a:lnTo>
                    <a:pt x="540" y="3158"/>
                  </a:lnTo>
                  <a:lnTo>
                    <a:pt x="540" y="3158"/>
                  </a:lnTo>
                  <a:lnTo>
                    <a:pt x="550" y="3160"/>
                  </a:lnTo>
                  <a:lnTo>
                    <a:pt x="564" y="3162"/>
                  </a:lnTo>
                  <a:lnTo>
                    <a:pt x="571" y="3162"/>
                  </a:lnTo>
                  <a:lnTo>
                    <a:pt x="581" y="3160"/>
                  </a:lnTo>
                  <a:lnTo>
                    <a:pt x="595" y="3156"/>
                  </a:lnTo>
                  <a:lnTo>
                    <a:pt x="610" y="3151"/>
                  </a:lnTo>
                  <a:lnTo>
                    <a:pt x="610" y="3151"/>
                  </a:lnTo>
                  <a:lnTo>
                    <a:pt x="641" y="3137"/>
                  </a:lnTo>
                  <a:lnTo>
                    <a:pt x="641" y="3137"/>
                  </a:lnTo>
                  <a:close/>
                  <a:moveTo>
                    <a:pt x="774" y="2893"/>
                  </a:moveTo>
                  <a:lnTo>
                    <a:pt x="781" y="2880"/>
                  </a:lnTo>
                  <a:lnTo>
                    <a:pt x="766" y="2885"/>
                  </a:lnTo>
                  <a:lnTo>
                    <a:pt x="649" y="2901"/>
                  </a:lnTo>
                  <a:lnTo>
                    <a:pt x="649" y="2901"/>
                  </a:lnTo>
                  <a:lnTo>
                    <a:pt x="622" y="2899"/>
                  </a:lnTo>
                  <a:lnTo>
                    <a:pt x="597" y="2897"/>
                  </a:lnTo>
                  <a:lnTo>
                    <a:pt x="571" y="2893"/>
                  </a:lnTo>
                  <a:lnTo>
                    <a:pt x="571" y="2893"/>
                  </a:lnTo>
                  <a:lnTo>
                    <a:pt x="558" y="2889"/>
                  </a:lnTo>
                  <a:lnTo>
                    <a:pt x="554" y="2887"/>
                  </a:lnTo>
                  <a:lnTo>
                    <a:pt x="556" y="2885"/>
                  </a:lnTo>
                  <a:lnTo>
                    <a:pt x="558" y="2880"/>
                  </a:lnTo>
                  <a:lnTo>
                    <a:pt x="558" y="2876"/>
                  </a:lnTo>
                  <a:lnTo>
                    <a:pt x="556" y="2870"/>
                  </a:lnTo>
                  <a:lnTo>
                    <a:pt x="556" y="2870"/>
                  </a:lnTo>
                  <a:lnTo>
                    <a:pt x="501" y="2753"/>
                  </a:lnTo>
                  <a:lnTo>
                    <a:pt x="501" y="2753"/>
                  </a:lnTo>
                  <a:lnTo>
                    <a:pt x="534" y="2798"/>
                  </a:lnTo>
                  <a:lnTo>
                    <a:pt x="562" y="2835"/>
                  </a:lnTo>
                  <a:lnTo>
                    <a:pt x="575" y="2850"/>
                  </a:lnTo>
                  <a:lnTo>
                    <a:pt x="587" y="2862"/>
                  </a:lnTo>
                  <a:lnTo>
                    <a:pt x="587" y="2862"/>
                  </a:lnTo>
                  <a:lnTo>
                    <a:pt x="604" y="2876"/>
                  </a:lnTo>
                  <a:lnTo>
                    <a:pt x="618" y="2882"/>
                  </a:lnTo>
                  <a:lnTo>
                    <a:pt x="632" y="2884"/>
                  </a:lnTo>
                  <a:lnTo>
                    <a:pt x="649" y="2885"/>
                  </a:lnTo>
                  <a:lnTo>
                    <a:pt x="649" y="2885"/>
                  </a:lnTo>
                  <a:lnTo>
                    <a:pt x="671" y="2887"/>
                  </a:lnTo>
                  <a:lnTo>
                    <a:pt x="694" y="2884"/>
                  </a:lnTo>
                  <a:lnTo>
                    <a:pt x="719" y="2878"/>
                  </a:lnTo>
                  <a:lnTo>
                    <a:pt x="742" y="2870"/>
                  </a:lnTo>
                  <a:lnTo>
                    <a:pt x="742" y="2870"/>
                  </a:lnTo>
                  <a:lnTo>
                    <a:pt x="776" y="2854"/>
                  </a:lnTo>
                  <a:lnTo>
                    <a:pt x="783" y="2850"/>
                  </a:lnTo>
                  <a:lnTo>
                    <a:pt x="789" y="2846"/>
                  </a:lnTo>
                  <a:lnTo>
                    <a:pt x="789" y="2846"/>
                  </a:lnTo>
                  <a:lnTo>
                    <a:pt x="789" y="2846"/>
                  </a:lnTo>
                  <a:lnTo>
                    <a:pt x="787" y="2845"/>
                  </a:lnTo>
                  <a:lnTo>
                    <a:pt x="781" y="2845"/>
                  </a:lnTo>
                  <a:lnTo>
                    <a:pt x="756" y="2848"/>
                  </a:lnTo>
                  <a:lnTo>
                    <a:pt x="723" y="2852"/>
                  </a:lnTo>
                  <a:lnTo>
                    <a:pt x="696" y="2854"/>
                  </a:lnTo>
                  <a:lnTo>
                    <a:pt x="696" y="2854"/>
                  </a:lnTo>
                  <a:lnTo>
                    <a:pt x="676" y="2856"/>
                  </a:lnTo>
                  <a:lnTo>
                    <a:pt x="661" y="2858"/>
                  </a:lnTo>
                  <a:lnTo>
                    <a:pt x="641" y="2862"/>
                  </a:lnTo>
                  <a:lnTo>
                    <a:pt x="641" y="2862"/>
                  </a:lnTo>
                  <a:lnTo>
                    <a:pt x="637" y="2860"/>
                  </a:lnTo>
                  <a:lnTo>
                    <a:pt x="630" y="2856"/>
                  </a:lnTo>
                  <a:lnTo>
                    <a:pt x="608" y="2843"/>
                  </a:lnTo>
                  <a:lnTo>
                    <a:pt x="587" y="2823"/>
                  </a:lnTo>
                  <a:lnTo>
                    <a:pt x="577" y="2815"/>
                  </a:lnTo>
                  <a:lnTo>
                    <a:pt x="571" y="2808"/>
                  </a:lnTo>
                  <a:lnTo>
                    <a:pt x="571" y="2808"/>
                  </a:lnTo>
                  <a:lnTo>
                    <a:pt x="562" y="2794"/>
                  </a:lnTo>
                  <a:lnTo>
                    <a:pt x="548" y="2780"/>
                  </a:lnTo>
                  <a:lnTo>
                    <a:pt x="542" y="2770"/>
                  </a:lnTo>
                  <a:lnTo>
                    <a:pt x="536" y="2761"/>
                  </a:lnTo>
                  <a:lnTo>
                    <a:pt x="531" y="2747"/>
                  </a:lnTo>
                  <a:lnTo>
                    <a:pt x="525" y="2730"/>
                  </a:lnTo>
                  <a:lnTo>
                    <a:pt x="525" y="2730"/>
                  </a:lnTo>
                  <a:lnTo>
                    <a:pt x="515" y="2696"/>
                  </a:lnTo>
                  <a:lnTo>
                    <a:pt x="515" y="2696"/>
                  </a:lnTo>
                  <a:lnTo>
                    <a:pt x="513" y="2696"/>
                  </a:lnTo>
                  <a:lnTo>
                    <a:pt x="513" y="2698"/>
                  </a:lnTo>
                  <a:lnTo>
                    <a:pt x="509" y="2698"/>
                  </a:lnTo>
                  <a:lnTo>
                    <a:pt x="509" y="2698"/>
                  </a:lnTo>
                  <a:lnTo>
                    <a:pt x="466" y="2698"/>
                  </a:lnTo>
                  <a:lnTo>
                    <a:pt x="431" y="2698"/>
                  </a:lnTo>
                  <a:lnTo>
                    <a:pt x="431" y="2698"/>
                  </a:lnTo>
                  <a:lnTo>
                    <a:pt x="445" y="2728"/>
                  </a:lnTo>
                  <a:lnTo>
                    <a:pt x="460" y="2757"/>
                  </a:lnTo>
                  <a:lnTo>
                    <a:pt x="478" y="2792"/>
                  </a:lnTo>
                  <a:lnTo>
                    <a:pt x="478" y="2792"/>
                  </a:lnTo>
                  <a:lnTo>
                    <a:pt x="492" y="2821"/>
                  </a:lnTo>
                  <a:lnTo>
                    <a:pt x="497" y="2841"/>
                  </a:lnTo>
                  <a:lnTo>
                    <a:pt x="503" y="2858"/>
                  </a:lnTo>
                  <a:lnTo>
                    <a:pt x="509" y="2878"/>
                  </a:lnTo>
                  <a:lnTo>
                    <a:pt x="509" y="2878"/>
                  </a:lnTo>
                  <a:lnTo>
                    <a:pt x="519" y="2897"/>
                  </a:lnTo>
                  <a:lnTo>
                    <a:pt x="531" y="2913"/>
                  </a:lnTo>
                  <a:lnTo>
                    <a:pt x="542" y="2926"/>
                  </a:lnTo>
                  <a:lnTo>
                    <a:pt x="556" y="2940"/>
                  </a:lnTo>
                  <a:lnTo>
                    <a:pt x="556" y="2940"/>
                  </a:lnTo>
                  <a:lnTo>
                    <a:pt x="564" y="2944"/>
                  </a:lnTo>
                  <a:lnTo>
                    <a:pt x="575" y="2946"/>
                  </a:lnTo>
                  <a:lnTo>
                    <a:pt x="585" y="2944"/>
                  </a:lnTo>
                  <a:lnTo>
                    <a:pt x="597" y="2940"/>
                  </a:lnTo>
                  <a:lnTo>
                    <a:pt x="620" y="2930"/>
                  </a:lnTo>
                  <a:lnTo>
                    <a:pt x="632" y="2926"/>
                  </a:lnTo>
                  <a:lnTo>
                    <a:pt x="641" y="2924"/>
                  </a:lnTo>
                  <a:lnTo>
                    <a:pt x="641" y="2924"/>
                  </a:lnTo>
                  <a:lnTo>
                    <a:pt x="690" y="2913"/>
                  </a:lnTo>
                  <a:lnTo>
                    <a:pt x="774" y="2893"/>
                  </a:lnTo>
                  <a:lnTo>
                    <a:pt x="774" y="2893"/>
                  </a:lnTo>
                  <a:close/>
                  <a:moveTo>
                    <a:pt x="873" y="2730"/>
                  </a:moveTo>
                  <a:lnTo>
                    <a:pt x="873" y="2730"/>
                  </a:lnTo>
                  <a:lnTo>
                    <a:pt x="900" y="2689"/>
                  </a:lnTo>
                  <a:lnTo>
                    <a:pt x="900" y="2689"/>
                  </a:lnTo>
                  <a:lnTo>
                    <a:pt x="867" y="2659"/>
                  </a:lnTo>
                  <a:lnTo>
                    <a:pt x="867" y="2659"/>
                  </a:lnTo>
                  <a:lnTo>
                    <a:pt x="853" y="2648"/>
                  </a:lnTo>
                  <a:lnTo>
                    <a:pt x="840" y="2638"/>
                  </a:lnTo>
                  <a:lnTo>
                    <a:pt x="814" y="2622"/>
                  </a:lnTo>
                  <a:lnTo>
                    <a:pt x="801" y="2613"/>
                  </a:lnTo>
                  <a:lnTo>
                    <a:pt x="787" y="2603"/>
                  </a:lnTo>
                  <a:lnTo>
                    <a:pt x="774" y="2589"/>
                  </a:lnTo>
                  <a:lnTo>
                    <a:pt x="758" y="2574"/>
                  </a:lnTo>
                  <a:lnTo>
                    <a:pt x="758" y="2574"/>
                  </a:lnTo>
                  <a:lnTo>
                    <a:pt x="713" y="2519"/>
                  </a:lnTo>
                  <a:lnTo>
                    <a:pt x="706" y="2509"/>
                  </a:lnTo>
                  <a:lnTo>
                    <a:pt x="698" y="2503"/>
                  </a:lnTo>
                  <a:lnTo>
                    <a:pt x="690" y="2498"/>
                  </a:lnTo>
                  <a:lnTo>
                    <a:pt x="680" y="2496"/>
                  </a:lnTo>
                  <a:lnTo>
                    <a:pt x="680" y="2496"/>
                  </a:lnTo>
                  <a:lnTo>
                    <a:pt x="659" y="2492"/>
                  </a:lnTo>
                  <a:lnTo>
                    <a:pt x="637" y="2490"/>
                  </a:lnTo>
                  <a:lnTo>
                    <a:pt x="595" y="2488"/>
                  </a:lnTo>
                  <a:lnTo>
                    <a:pt x="595" y="2488"/>
                  </a:lnTo>
                  <a:lnTo>
                    <a:pt x="573" y="2488"/>
                  </a:lnTo>
                  <a:lnTo>
                    <a:pt x="554" y="2488"/>
                  </a:lnTo>
                  <a:lnTo>
                    <a:pt x="544" y="2490"/>
                  </a:lnTo>
                  <a:lnTo>
                    <a:pt x="536" y="2494"/>
                  </a:lnTo>
                  <a:lnTo>
                    <a:pt x="531" y="2498"/>
                  </a:lnTo>
                  <a:lnTo>
                    <a:pt x="525" y="2503"/>
                  </a:lnTo>
                  <a:lnTo>
                    <a:pt x="525" y="2503"/>
                  </a:lnTo>
                  <a:lnTo>
                    <a:pt x="513" y="2521"/>
                  </a:lnTo>
                  <a:lnTo>
                    <a:pt x="509" y="2527"/>
                  </a:lnTo>
                  <a:lnTo>
                    <a:pt x="501" y="2535"/>
                  </a:lnTo>
                  <a:lnTo>
                    <a:pt x="501" y="2535"/>
                  </a:lnTo>
                  <a:lnTo>
                    <a:pt x="497" y="2538"/>
                  </a:lnTo>
                  <a:lnTo>
                    <a:pt x="495" y="2542"/>
                  </a:lnTo>
                  <a:lnTo>
                    <a:pt x="494" y="2550"/>
                  </a:lnTo>
                  <a:lnTo>
                    <a:pt x="494" y="2552"/>
                  </a:lnTo>
                  <a:lnTo>
                    <a:pt x="490" y="2554"/>
                  </a:lnTo>
                  <a:lnTo>
                    <a:pt x="486" y="2556"/>
                  </a:lnTo>
                  <a:lnTo>
                    <a:pt x="478" y="2558"/>
                  </a:lnTo>
                  <a:lnTo>
                    <a:pt x="478" y="2558"/>
                  </a:lnTo>
                  <a:lnTo>
                    <a:pt x="464" y="2558"/>
                  </a:lnTo>
                  <a:lnTo>
                    <a:pt x="453" y="2558"/>
                  </a:lnTo>
                  <a:lnTo>
                    <a:pt x="431" y="2558"/>
                  </a:lnTo>
                  <a:lnTo>
                    <a:pt x="431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24" y="2558"/>
                  </a:lnTo>
                  <a:lnTo>
                    <a:pt x="431" y="2558"/>
                  </a:lnTo>
                  <a:lnTo>
                    <a:pt x="431" y="2558"/>
                  </a:lnTo>
                  <a:lnTo>
                    <a:pt x="439" y="2554"/>
                  </a:lnTo>
                  <a:lnTo>
                    <a:pt x="445" y="2550"/>
                  </a:lnTo>
                  <a:lnTo>
                    <a:pt x="451" y="2544"/>
                  </a:lnTo>
                  <a:lnTo>
                    <a:pt x="455" y="2535"/>
                  </a:lnTo>
                  <a:lnTo>
                    <a:pt x="455" y="2535"/>
                  </a:lnTo>
                  <a:lnTo>
                    <a:pt x="460" y="2494"/>
                  </a:lnTo>
                  <a:lnTo>
                    <a:pt x="462" y="2478"/>
                  </a:lnTo>
                  <a:lnTo>
                    <a:pt x="462" y="2472"/>
                  </a:lnTo>
                  <a:lnTo>
                    <a:pt x="462" y="2472"/>
                  </a:lnTo>
                  <a:lnTo>
                    <a:pt x="459" y="2472"/>
                  </a:lnTo>
                  <a:lnTo>
                    <a:pt x="453" y="2474"/>
                  </a:lnTo>
                  <a:lnTo>
                    <a:pt x="447" y="2476"/>
                  </a:lnTo>
                  <a:lnTo>
                    <a:pt x="443" y="2480"/>
                  </a:lnTo>
                  <a:lnTo>
                    <a:pt x="437" y="2486"/>
                  </a:lnTo>
                  <a:lnTo>
                    <a:pt x="431" y="2496"/>
                  </a:lnTo>
                  <a:lnTo>
                    <a:pt x="431" y="2496"/>
                  </a:lnTo>
                  <a:lnTo>
                    <a:pt x="424" y="2513"/>
                  </a:lnTo>
                  <a:lnTo>
                    <a:pt x="418" y="2527"/>
                  </a:lnTo>
                  <a:lnTo>
                    <a:pt x="412" y="2537"/>
                  </a:lnTo>
                  <a:lnTo>
                    <a:pt x="406" y="2538"/>
                  </a:lnTo>
                  <a:lnTo>
                    <a:pt x="400" y="2542"/>
                  </a:lnTo>
                  <a:lnTo>
                    <a:pt x="400" y="2542"/>
                  </a:lnTo>
                  <a:lnTo>
                    <a:pt x="387" y="2548"/>
                  </a:lnTo>
                  <a:lnTo>
                    <a:pt x="375" y="2554"/>
                  </a:lnTo>
                  <a:lnTo>
                    <a:pt x="361" y="2566"/>
                  </a:lnTo>
                  <a:lnTo>
                    <a:pt x="361" y="2566"/>
                  </a:lnTo>
                  <a:lnTo>
                    <a:pt x="357" y="2568"/>
                  </a:lnTo>
                  <a:lnTo>
                    <a:pt x="352" y="2570"/>
                  </a:lnTo>
                  <a:lnTo>
                    <a:pt x="346" y="2574"/>
                  </a:lnTo>
                  <a:lnTo>
                    <a:pt x="338" y="2581"/>
                  </a:lnTo>
                  <a:lnTo>
                    <a:pt x="338" y="2581"/>
                  </a:lnTo>
                  <a:lnTo>
                    <a:pt x="320" y="2607"/>
                  </a:lnTo>
                  <a:lnTo>
                    <a:pt x="315" y="2615"/>
                  </a:lnTo>
                  <a:lnTo>
                    <a:pt x="315" y="2620"/>
                  </a:lnTo>
                  <a:lnTo>
                    <a:pt x="315" y="2620"/>
                  </a:lnTo>
                  <a:lnTo>
                    <a:pt x="319" y="2624"/>
                  </a:lnTo>
                  <a:lnTo>
                    <a:pt x="324" y="2628"/>
                  </a:lnTo>
                  <a:lnTo>
                    <a:pt x="330" y="2628"/>
                  </a:lnTo>
                  <a:lnTo>
                    <a:pt x="336" y="2628"/>
                  </a:lnTo>
                  <a:lnTo>
                    <a:pt x="344" y="2626"/>
                  </a:lnTo>
                  <a:lnTo>
                    <a:pt x="354" y="2620"/>
                  </a:lnTo>
                  <a:lnTo>
                    <a:pt x="354" y="2620"/>
                  </a:lnTo>
                  <a:lnTo>
                    <a:pt x="390" y="2597"/>
                  </a:lnTo>
                  <a:lnTo>
                    <a:pt x="398" y="2593"/>
                  </a:lnTo>
                  <a:lnTo>
                    <a:pt x="404" y="2593"/>
                  </a:lnTo>
                  <a:lnTo>
                    <a:pt x="406" y="2593"/>
                  </a:lnTo>
                  <a:lnTo>
                    <a:pt x="408" y="2597"/>
                  </a:lnTo>
                  <a:lnTo>
                    <a:pt x="408" y="2597"/>
                  </a:lnTo>
                  <a:lnTo>
                    <a:pt x="406" y="2611"/>
                  </a:lnTo>
                  <a:lnTo>
                    <a:pt x="402" y="2628"/>
                  </a:lnTo>
                  <a:lnTo>
                    <a:pt x="400" y="2636"/>
                  </a:lnTo>
                  <a:lnTo>
                    <a:pt x="400" y="2644"/>
                  </a:lnTo>
                  <a:lnTo>
                    <a:pt x="402" y="2650"/>
                  </a:lnTo>
                  <a:lnTo>
                    <a:pt x="408" y="2652"/>
                  </a:lnTo>
                  <a:lnTo>
                    <a:pt x="408" y="2652"/>
                  </a:lnTo>
                  <a:lnTo>
                    <a:pt x="420" y="2655"/>
                  </a:lnTo>
                  <a:lnTo>
                    <a:pt x="424" y="2657"/>
                  </a:lnTo>
                  <a:lnTo>
                    <a:pt x="429" y="2659"/>
                  </a:lnTo>
                  <a:lnTo>
                    <a:pt x="435" y="2659"/>
                  </a:lnTo>
                  <a:lnTo>
                    <a:pt x="445" y="2657"/>
                  </a:lnTo>
                  <a:lnTo>
                    <a:pt x="455" y="2652"/>
                  </a:lnTo>
                  <a:lnTo>
                    <a:pt x="470" y="2644"/>
                  </a:lnTo>
                  <a:lnTo>
                    <a:pt x="470" y="2644"/>
                  </a:lnTo>
                  <a:lnTo>
                    <a:pt x="501" y="2626"/>
                  </a:lnTo>
                  <a:lnTo>
                    <a:pt x="527" y="2613"/>
                  </a:lnTo>
                  <a:lnTo>
                    <a:pt x="546" y="2601"/>
                  </a:lnTo>
                  <a:lnTo>
                    <a:pt x="552" y="2595"/>
                  </a:lnTo>
                  <a:lnTo>
                    <a:pt x="556" y="2589"/>
                  </a:lnTo>
                  <a:lnTo>
                    <a:pt x="556" y="2589"/>
                  </a:lnTo>
                  <a:lnTo>
                    <a:pt x="558" y="2583"/>
                  </a:lnTo>
                  <a:lnTo>
                    <a:pt x="558" y="2576"/>
                  </a:lnTo>
                  <a:lnTo>
                    <a:pt x="560" y="2562"/>
                  </a:lnTo>
                  <a:lnTo>
                    <a:pt x="564" y="2558"/>
                  </a:lnTo>
                  <a:lnTo>
                    <a:pt x="567" y="2558"/>
                  </a:lnTo>
                  <a:lnTo>
                    <a:pt x="575" y="2560"/>
                  </a:lnTo>
                  <a:lnTo>
                    <a:pt x="587" y="2566"/>
                  </a:lnTo>
                  <a:lnTo>
                    <a:pt x="587" y="2566"/>
                  </a:lnTo>
                  <a:lnTo>
                    <a:pt x="606" y="2579"/>
                  </a:lnTo>
                  <a:lnTo>
                    <a:pt x="616" y="2591"/>
                  </a:lnTo>
                  <a:lnTo>
                    <a:pt x="624" y="2603"/>
                  </a:lnTo>
                  <a:lnTo>
                    <a:pt x="634" y="2620"/>
                  </a:lnTo>
                  <a:lnTo>
                    <a:pt x="634" y="2620"/>
                  </a:lnTo>
                  <a:lnTo>
                    <a:pt x="645" y="2640"/>
                  </a:lnTo>
                  <a:lnTo>
                    <a:pt x="649" y="2648"/>
                  </a:lnTo>
                  <a:lnTo>
                    <a:pt x="655" y="2653"/>
                  </a:lnTo>
                  <a:lnTo>
                    <a:pt x="663" y="2657"/>
                  </a:lnTo>
                  <a:lnTo>
                    <a:pt x="672" y="2661"/>
                  </a:lnTo>
                  <a:lnTo>
                    <a:pt x="686" y="2665"/>
                  </a:lnTo>
                  <a:lnTo>
                    <a:pt x="704" y="2667"/>
                  </a:lnTo>
                  <a:lnTo>
                    <a:pt x="704" y="2667"/>
                  </a:lnTo>
                  <a:lnTo>
                    <a:pt x="721" y="2667"/>
                  </a:lnTo>
                  <a:lnTo>
                    <a:pt x="731" y="2665"/>
                  </a:lnTo>
                  <a:lnTo>
                    <a:pt x="739" y="2663"/>
                  </a:lnTo>
                  <a:lnTo>
                    <a:pt x="742" y="2661"/>
                  </a:lnTo>
                  <a:lnTo>
                    <a:pt x="746" y="2661"/>
                  </a:lnTo>
                  <a:lnTo>
                    <a:pt x="752" y="2661"/>
                  </a:lnTo>
                  <a:lnTo>
                    <a:pt x="774" y="2675"/>
                  </a:lnTo>
                  <a:lnTo>
                    <a:pt x="774" y="2675"/>
                  </a:lnTo>
                  <a:lnTo>
                    <a:pt x="791" y="2685"/>
                  </a:lnTo>
                  <a:lnTo>
                    <a:pt x="807" y="2692"/>
                  </a:lnTo>
                  <a:lnTo>
                    <a:pt x="834" y="2702"/>
                  </a:lnTo>
                  <a:lnTo>
                    <a:pt x="855" y="2712"/>
                  </a:lnTo>
                  <a:lnTo>
                    <a:pt x="861" y="2716"/>
                  </a:lnTo>
                  <a:lnTo>
                    <a:pt x="867" y="2722"/>
                  </a:lnTo>
                  <a:lnTo>
                    <a:pt x="867" y="2722"/>
                  </a:lnTo>
                  <a:lnTo>
                    <a:pt x="873" y="2730"/>
                  </a:lnTo>
                  <a:lnTo>
                    <a:pt x="873" y="2730"/>
                  </a:lnTo>
                  <a:close/>
                  <a:moveTo>
                    <a:pt x="999" y="2538"/>
                  </a:moveTo>
                  <a:lnTo>
                    <a:pt x="1026" y="2496"/>
                  </a:lnTo>
                  <a:lnTo>
                    <a:pt x="1026" y="2496"/>
                  </a:lnTo>
                  <a:lnTo>
                    <a:pt x="1019" y="2459"/>
                  </a:lnTo>
                  <a:lnTo>
                    <a:pt x="1013" y="2441"/>
                  </a:lnTo>
                  <a:lnTo>
                    <a:pt x="1007" y="2425"/>
                  </a:lnTo>
                  <a:lnTo>
                    <a:pt x="1007" y="2425"/>
                  </a:lnTo>
                  <a:lnTo>
                    <a:pt x="993" y="2390"/>
                  </a:lnTo>
                  <a:lnTo>
                    <a:pt x="982" y="2353"/>
                  </a:lnTo>
                  <a:lnTo>
                    <a:pt x="968" y="2318"/>
                  </a:lnTo>
                  <a:lnTo>
                    <a:pt x="960" y="2301"/>
                  </a:lnTo>
                  <a:lnTo>
                    <a:pt x="953" y="2285"/>
                  </a:lnTo>
                  <a:lnTo>
                    <a:pt x="953" y="2285"/>
                  </a:lnTo>
                  <a:lnTo>
                    <a:pt x="935" y="2258"/>
                  </a:lnTo>
                  <a:lnTo>
                    <a:pt x="919" y="2232"/>
                  </a:lnTo>
                  <a:lnTo>
                    <a:pt x="898" y="2205"/>
                  </a:lnTo>
                  <a:lnTo>
                    <a:pt x="875" y="2176"/>
                  </a:lnTo>
                  <a:lnTo>
                    <a:pt x="875" y="2176"/>
                  </a:lnTo>
                  <a:lnTo>
                    <a:pt x="834" y="2127"/>
                  </a:lnTo>
                  <a:lnTo>
                    <a:pt x="814" y="2106"/>
                  </a:lnTo>
                  <a:lnTo>
                    <a:pt x="781" y="2075"/>
                  </a:lnTo>
                  <a:lnTo>
                    <a:pt x="781" y="2075"/>
                  </a:lnTo>
                  <a:lnTo>
                    <a:pt x="762" y="2057"/>
                  </a:lnTo>
                  <a:lnTo>
                    <a:pt x="744" y="2037"/>
                  </a:lnTo>
                  <a:lnTo>
                    <a:pt x="715" y="2006"/>
                  </a:lnTo>
                  <a:lnTo>
                    <a:pt x="702" y="1993"/>
                  </a:lnTo>
                  <a:lnTo>
                    <a:pt x="692" y="1983"/>
                  </a:lnTo>
                  <a:lnTo>
                    <a:pt x="682" y="1975"/>
                  </a:lnTo>
                  <a:lnTo>
                    <a:pt x="672" y="1973"/>
                  </a:lnTo>
                  <a:lnTo>
                    <a:pt x="672" y="1973"/>
                  </a:lnTo>
                  <a:lnTo>
                    <a:pt x="653" y="1975"/>
                  </a:lnTo>
                  <a:lnTo>
                    <a:pt x="630" y="1979"/>
                  </a:lnTo>
                  <a:lnTo>
                    <a:pt x="595" y="1989"/>
                  </a:lnTo>
                  <a:lnTo>
                    <a:pt x="595" y="1989"/>
                  </a:lnTo>
                  <a:lnTo>
                    <a:pt x="566" y="2000"/>
                  </a:lnTo>
                  <a:lnTo>
                    <a:pt x="546" y="2010"/>
                  </a:lnTo>
                  <a:lnTo>
                    <a:pt x="532" y="2020"/>
                  </a:lnTo>
                  <a:lnTo>
                    <a:pt x="532" y="2020"/>
                  </a:lnTo>
                  <a:lnTo>
                    <a:pt x="525" y="2030"/>
                  </a:lnTo>
                  <a:lnTo>
                    <a:pt x="521" y="2037"/>
                  </a:lnTo>
                  <a:lnTo>
                    <a:pt x="517" y="2051"/>
                  </a:lnTo>
                  <a:lnTo>
                    <a:pt x="517" y="2051"/>
                  </a:lnTo>
                  <a:lnTo>
                    <a:pt x="501" y="2073"/>
                  </a:lnTo>
                  <a:lnTo>
                    <a:pt x="497" y="2076"/>
                  </a:lnTo>
                  <a:lnTo>
                    <a:pt x="497" y="2080"/>
                  </a:lnTo>
                  <a:lnTo>
                    <a:pt x="501" y="2078"/>
                  </a:lnTo>
                  <a:lnTo>
                    <a:pt x="509" y="2075"/>
                  </a:lnTo>
                  <a:lnTo>
                    <a:pt x="509" y="2075"/>
                  </a:lnTo>
                  <a:lnTo>
                    <a:pt x="534" y="2059"/>
                  </a:lnTo>
                  <a:lnTo>
                    <a:pt x="562" y="2043"/>
                  </a:lnTo>
                  <a:lnTo>
                    <a:pt x="587" y="2032"/>
                  </a:lnTo>
                  <a:lnTo>
                    <a:pt x="597" y="2028"/>
                  </a:lnTo>
                  <a:lnTo>
                    <a:pt x="602" y="2028"/>
                  </a:lnTo>
                  <a:lnTo>
                    <a:pt x="602" y="2028"/>
                  </a:lnTo>
                  <a:lnTo>
                    <a:pt x="608" y="2028"/>
                  </a:lnTo>
                  <a:lnTo>
                    <a:pt x="614" y="2024"/>
                  </a:lnTo>
                  <a:lnTo>
                    <a:pt x="628" y="2014"/>
                  </a:lnTo>
                  <a:lnTo>
                    <a:pt x="636" y="2012"/>
                  </a:lnTo>
                  <a:lnTo>
                    <a:pt x="643" y="2010"/>
                  </a:lnTo>
                  <a:lnTo>
                    <a:pt x="653" y="2014"/>
                  </a:lnTo>
                  <a:lnTo>
                    <a:pt x="665" y="2020"/>
                  </a:lnTo>
                  <a:lnTo>
                    <a:pt x="665" y="2020"/>
                  </a:lnTo>
                  <a:lnTo>
                    <a:pt x="674" y="2026"/>
                  </a:lnTo>
                  <a:lnTo>
                    <a:pt x="682" y="2030"/>
                  </a:lnTo>
                  <a:lnTo>
                    <a:pt x="688" y="2030"/>
                  </a:lnTo>
                  <a:lnTo>
                    <a:pt x="694" y="2032"/>
                  </a:lnTo>
                  <a:lnTo>
                    <a:pt x="702" y="2037"/>
                  </a:lnTo>
                  <a:lnTo>
                    <a:pt x="711" y="2049"/>
                  </a:lnTo>
                  <a:lnTo>
                    <a:pt x="729" y="2069"/>
                  </a:lnTo>
                  <a:lnTo>
                    <a:pt x="750" y="2098"/>
                  </a:lnTo>
                  <a:lnTo>
                    <a:pt x="750" y="2098"/>
                  </a:lnTo>
                  <a:lnTo>
                    <a:pt x="793" y="2156"/>
                  </a:lnTo>
                  <a:lnTo>
                    <a:pt x="824" y="2191"/>
                  </a:lnTo>
                  <a:lnTo>
                    <a:pt x="846" y="2219"/>
                  </a:lnTo>
                  <a:lnTo>
                    <a:pt x="853" y="2232"/>
                  </a:lnTo>
                  <a:lnTo>
                    <a:pt x="859" y="2246"/>
                  </a:lnTo>
                  <a:lnTo>
                    <a:pt x="859" y="2246"/>
                  </a:lnTo>
                  <a:lnTo>
                    <a:pt x="867" y="2262"/>
                  </a:lnTo>
                  <a:lnTo>
                    <a:pt x="875" y="2277"/>
                  </a:lnTo>
                  <a:lnTo>
                    <a:pt x="896" y="2308"/>
                  </a:lnTo>
                  <a:lnTo>
                    <a:pt x="914" y="2336"/>
                  </a:lnTo>
                  <a:lnTo>
                    <a:pt x="919" y="2347"/>
                  </a:lnTo>
                  <a:lnTo>
                    <a:pt x="921" y="2355"/>
                  </a:lnTo>
                  <a:lnTo>
                    <a:pt x="921" y="2355"/>
                  </a:lnTo>
                  <a:lnTo>
                    <a:pt x="931" y="2394"/>
                  </a:lnTo>
                  <a:lnTo>
                    <a:pt x="937" y="2418"/>
                  </a:lnTo>
                  <a:lnTo>
                    <a:pt x="937" y="2418"/>
                  </a:lnTo>
                  <a:lnTo>
                    <a:pt x="912" y="2381"/>
                  </a:lnTo>
                  <a:lnTo>
                    <a:pt x="886" y="2347"/>
                  </a:lnTo>
                  <a:lnTo>
                    <a:pt x="859" y="2316"/>
                  </a:lnTo>
                  <a:lnTo>
                    <a:pt x="859" y="2316"/>
                  </a:lnTo>
                  <a:lnTo>
                    <a:pt x="844" y="2301"/>
                  </a:lnTo>
                  <a:lnTo>
                    <a:pt x="830" y="2279"/>
                  </a:lnTo>
                  <a:lnTo>
                    <a:pt x="797" y="2236"/>
                  </a:lnTo>
                  <a:lnTo>
                    <a:pt x="768" y="2193"/>
                  </a:lnTo>
                  <a:lnTo>
                    <a:pt x="742" y="2160"/>
                  </a:lnTo>
                  <a:lnTo>
                    <a:pt x="742" y="2160"/>
                  </a:lnTo>
                  <a:lnTo>
                    <a:pt x="723" y="2139"/>
                  </a:lnTo>
                  <a:lnTo>
                    <a:pt x="707" y="2121"/>
                  </a:lnTo>
                  <a:lnTo>
                    <a:pt x="692" y="2108"/>
                  </a:lnTo>
                  <a:lnTo>
                    <a:pt x="682" y="2102"/>
                  </a:lnTo>
                  <a:lnTo>
                    <a:pt x="672" y="2098"/>
                  </a:lnTo>
                  <a:lnTo>
                    <a:pt x="672" y="2098"/>
                  </a:lnTo>
                  <a:lnTo>
                    <a:pt x="643" y="2088"/>
                  </a:lnTo>
                  <a:lnTo>
                    <a:pt x="608" y="2076"/>
                  </a:lnTo>
                  <a:lnTo>
                    <a:pt x="575" y="2067"/>
                  </a:lnTo>
                  <a:lnTo>
                    <a:pt x="564" y="2067"/>
                  </a:lnTo>
                  <a:lnTo>
                    <a:pt x="556" y="2067"/>
                  </a:lnTo>
                  <a:lnTo>
                    <a:pt x="556" y="2067"/>
                  </a:lnTo>
                  <a:lnTo>
                    <a:pt x="548" y="2073"/>
                  </a:lnTo>
                  <a:lnTo>
                    <a:pt x="544" y="2076"/>
                  </a:lnTo>
                  <a:lnTo>
                    <a:pt x="540" y="2084"/>
                  </a:lnTo>
                  <a:lnTo>
                    <a:pt x="532" y="2090"/>
                  </a:lnTo>
                  <a:lnTo>
                    <a:pt x="532" y="2090"/>
                  </a:lnTo>
                  <a:lnTo>
                    <a:pt x="513" y="2102"/>
                  </a:lnTo>
                  <a:lnTo>
                    <a:pt x="509" y="2104"/>
                  </a:lnTo>
                  <a:lnTo>
                    <a:pt x="507" y="2108"/>
                  </a:lnTo>
                  <a:lnTo>
                    <a:pt x="507" y="2110"/>
                  </a:lnTo>
                  <a:lnTo>
                    <a:pt x="509" y="2113"/>
                  </a:lnTo>
                  <a:lnTo>
                    <a:pt x="509" y="2113"/>
                  </a:lnTo>
                  <a:lnTo>
                    <a:pt x="513" y="2117"/>
                  </a:lnTo>
                  <a:lnTo>
                    <a:pt x="517" y="2119"/>
                  </a:lnTo>
                  <a:lnTo>
                    <a:pt x="529" y="2123"/>
                  </a:lnTo>
                  <a:lnTo>
                    <a:pt x="546" y="2123"/>
                  </a:lnTo>
                  <a:lnTo>
                    <a:pt x="571" y="2121"/>
                  </a:lnTo>
                  <a:lnTo>
                    <a:pt x="571" y="2121"/>
                  </a:lnTo>
                  <a:lnTo>
                    <a:pt x="614" y="2115"/>
                  </a:lnTo>
                  <a:lnTo>
                    <a:pt x="624" y="2117"/>
                  </a:lnTo>
                  <a:lnTo>
                    <a:pt x="626" y="2119"/>
                  </a:lnTo>
                  <a:lnTo>
                    <a:pt x="626" y="2121"/>
                  </a:lnTo>
                  <a:lnTo>
                    <a:pt x="626" y="2121"/>
                  </a:lnTo>
                  <a:lnTo>
                    <a:pt x="624" y="2125"/>
                  </a:lnTo>
                  <a:lnTo>
                    <a:pt x="618" y="2129"/>
                  </a:lnTo>
                  <a:lnTo>
                    <a:pt x="602" y="2139"/>
                  </a:lnTo>
                  <a:lnTo>
                    <a:pt x="581" y="2152"/>
                  </a:lnTo>
                  <a:lnTo>
                    <a:pt x="571" y="2160"/>
                  </a:lnTo>
                  <a:lnTo>
                    <a:pt x="564" y="2168"/>
                  </a:lnTo>
                  <a:lnTo>
                    <a:pt x="564" y="2168"/>
                  </a:lnTo>
                  <a:lnTo>
                    <a:pt x="548" y="2184"/>
                  </a:lnTo>
                  <a:lnTo>
                    <a:pt x="534" y="2195"/>
                  </a:lnTo>
                  <a:lnTo>
                    <a:pt x="523" y="2207"/>
                  </a:lnTo>
                  <a:lnTo>
                    <a:pt x="509" y="2223"/>
                  </a:lnTo>
                  <a:lnTo>
                    <a:pt x="509" y="2223"/>
                  </a:lnTo>
                  <a:lnTo>
                    <a:pt x="482" y="2262"/>
                  </a:lnTo>
                  <a:lnTo>
                    <a:pt x="462" y="2293"/>
                  </a:lnTo>
                  <a:lnTo>
                    <a:pt x="462" y="2293"/>
                  </a:lnTo>
                  <a:lnTo>
                    <a:pt x="451" y="2316"/>
                  </a:lnTo>
                  <a:lnTo>
                    <a:pt x="443" y="2330"/>
                  </a:lnTo>
                  <a:lnTo>
                    <a:pt x="431" y="2347"/>
                  </a:lnTo>
                  <a:lnTo>
                    <a:pt x="431" y="2347"/>
                  </a:lnTo>
                  <a:lnTo>
                    <a:pt x="412" y="2375"/>
                  </a:lnTo>
                  <a:lnTo>
                    <a:pt x="392" y="2412"/>
                  </a:lnTo>
                  <a:lnTo>
                    <a:pt x="377" y="2441"/>
                  </a:lnTo>
                  <a:lnTo>
                    <a:pt x="375" y="2449"/>
                  </a:lnTo>
                  <a:lnTo>
                    <a:pt x="375" y="2449"/>
                  </a:lnTo>
                  <a:lnTo>
                    <a:pt x="377" y="2449"/>
                  </a:lnTo>
                  <a:lnTo>
                    <a:pt x="377" y="2449"/>
                  </a:lnTo>
                  <a:lnTo>
                    <a:pt x="385" y="2441"/>
                  </a:lnTo>
                  <a:lnTo>
                    <a:pt x="398" y="2425"/>
                  </a:lnTo>
                  <a:lnTo>
                    <a:pt x="431" y="2384"/>
                  </a:lnTo>
                  <a:lnTo>
                    <a:pt x="464" y="2340"/>
                  </a:lnTo>
                  <a:lnTo>
                    <a:pt x="486" y="2308"/>
                  </a:lnTo>
                  <a:lnTo>
                    <a:pt x="486" y="2308"/>
                  </a:lnTo>
                  <a:lnTo>
                    <a:pt x="488" y="2305"/>
                  </a:lnTo>
                  <a:lnTo>
                    <a:pt x="488" y="2303"/>
                  </a:lnTo>
                  <a:lnTo>
                    <a:pt x="486" y="2297"/>
                  </a:lnTo>
                  <a:lnTo>
                    <a:pt x="482" y="2295"/>
                  </a:lnTo>
                  <a:lnTo>
                    <a:pt x="478" y="2291"/>
                  </a:lnTo>
                  <a:lnTo>
                    <a:pt x="480" y="2289"/>
                  </a:lnTo>
                  <a:lnTo>
                    <a:pt x="480" y="2285"/>
                  </a:lnTo>
                  <a:lnTo>
                    <a:pt x="490" y="2273"/>
                  </a:lnTo>
                  <a:lnTo>
                    <a:pt x="509" y="2256"/>
                  </a:lnTo>
                  <a:lnTo>
                    <a:pt x="540" y="2230"/>
                  </a:lnTo>
                  <a:lnTo>
                    <a:pt x="540" y="2230"/>
                  </a:lnTo>
                  <a:lnTo>
                    <a:pt x="602" y="2184"/>
                  </a:lnTo>
                  <a:lnTo>
                    <a:pt x="634" y="2162"/>
                  </a:lnTo>
                  <a:lnTo>
                    <a:pt x="647" y="2152"/>
                  </a:lnTo>
                  <a:lnTo>
                    <a:pt x="649" y="2152"/>
                  </a:lnTo>
                  <a:lnTo>
                    <a:pt x="649" y="2152"/>
                  </a:lnTo>
                  <a:lnTo>
                    <a:pt x="680" y="2180"/>
                  </a:lnTo>
                  <a:lnTo>
                    <a:pt x="704" y="2203"/>
                  </a:lnTo>
                  <a:lnTo>
                    <a:pt x="713" y="2213"/>
                  </a:lnTo>
                  <a:lnTo>
                    <a:pt x="719" y="2223"/>
                  </a:lnTo>
                  <a:lnTo>
                    <a:pt x="719" y="2223"/>
                  </a:lnTo>
                  <a:lnTo>
                    <a:pt x="729" y="2242"/>
                  </a:lnTo>
                  <a:lnTo>
                    <a:pt x="739" y="2266"/>
                  </a:lnTo>
                  <a:lnTo>
                    <a:pt x="746" y="2289"/>
                  </a:lnTo>
                  <a:lnTo>
                    <a:pt x="750" y="2299"/>
                  </a:lnTo>
                  <a:lnTo>
                    <a:pt x="750" y="2308"/>
                  </a:lnTo>
                  <a:lnTo>
                    <a:pt x="750" y="2308"/>
                  </a:lnTo>
                  <a:lnTo>
                    <a:pt x="750" y="2316"/>
                  </a:lnTo>
                  <a:lnTo>
                    <a:pt x="754" y="2320"/>
                  </a:lnTo>
                  <a:lnTo>
                    <a:pt x="756" y="2324"/>
                  </a:lnTo>
                  <a:lnTo>
                    <a:pt x="762" y="2326"/>
                  </a:lnTo>
                  <a:lnTo>
                    <a:pt x="774" y="2334"/>
                  </a:lnTo>
                  <a:lnTo>
                    <a:pt x="781" y="2340"/>
                  </a:lnTo>
                  <a:lnTo>
                    <a:pt x="789" y="2347"/>
                  </a:lnTo>
                  <a:lnTo>
                    <a:pt x="789" y="2347"/>
                  </a:lnTo>
                  <a:lnTo>
                    <a:pt x="820" y="2381"/>
                  </a:lnTo>
                  <a:lnTo>
                    <a:pt x="851" y="2410"/>
                  </a:lnTo>
                  <a:lnTo>
                    <a:pt x="851" y="2410"/>
                  </a:lnTo>
                  <a:lnTo>
                    <a:pt x="871" y="2425"/>
                  </a:lnTo>
                  <a:lnTo>
                    <a:pt x="896" y="2441"/>
                  </a:lnTo>
                  <a:lnTo>
                    <a:pt x="923" y="2462"/>
                  </a:lnTo>
                  <a:lnTo>
                    <a:pt x="953" y="2488"/>
                  </a:lnTo>
                  <a:lnTo>
                    <a:pt x="953" y="2488"/>
                  </a:lnTo>
                  <a:lnTo>
                    <a:pt x="976" y="2513"/>
                  </a:lnTo>
                  <a:lnTo>
                    <a:pt x="999" y="2538"/>
                  </a:lnTo>
                  <a:lnTo>
                    <a:pt x="999" y="2538"/>
                  </a:lnTo>
                  <a:close/>
                  <a:moveTo>
                    <a:pt x="1050" y="2461"/>
                  </a:moveTo>
                  <a:lnTo>
                    <a:pt x="1089" y="2402"/>
                  </a:lnTo>
                  <a:lnTo>
                    <a:pt x="1089" y="2402"/>
                  </a:lnTo>
                  <a:lnTo>
                    <a:pt x="1087" y="2384"/>
                  </a:lnTo>
                  <a:lnTo>
                    <a:pt x="1085" y="2371"/>
                  </a:lnTo>
                  <a:lnTo>
                    <a:pt x="1085" y="2371"/>
                  </a:lnTo>
                  <a:lnTo>
                    <a:pt x="1079" y="2349"/>
                  </a:lnTo>
                  <a:lnTo>
                    <a:pt x="1075" y="2336"/>
                  </a:lnTo>
                  <a:lnTo>
                    <a:pt x="1067" y="2326"/>
                  </a:lnTo>
                  <a:lnTo>
                    <a:pt x="1054" y="2308"/>
                  </a:lnTo>
                  <a:lnTo>
                    <a:pt x="1054" y="2308"/>
                  </a:lnTo>
                  <a:lnTo>
                    <a:pt x="1001" y="2230"/>
                  </a:lnTo>
                  <a:lnTo>
                    <a:pt x="974" y="2193"/>
                  </a:lnTo>
                  <a:lnTo>
                    <a:pt x="964" y="2184"/>
                  </a:lnTo>
                  <a:lnTo>
                    <a:pt x="962" y="2184"/>
                  </a:lnTo>
                  <a:lnTo>
                    <a:pt x="960" y="2184"/>
                  </a:lnTo>
                  <a:lnTo>
                    <a:pt x="960" y="2184"/>
                  </a:lnTo>
                  <a:lnTo>
                    <a:pt x="960" y="2190"/>
                  </a:lnTo>
                  <a:lnTo>
                    <a:pt x="964" y="2199"/>
                  </a:lnTo>
                  <a:lnTo>
                    <a:pt x="978" y="2225"/>
                  </a:lnTo>
                  <a:lnTo>
                    <a:pt x="995" y="2252"/>
                  </a:lnTo>
                  <a:lnTo>
                    <a:pt x="1007" y="2277"/>
                  </a:lnTo>
                  <a:lnTo>
                    <a:pt x="1007" y="2277"/>
                  </a:lnTo>
                  <a:lnTo>
                    <a:pt x="1011" y="2287"/>
                  </a:lnTo>
                  <a:lnTo>
                    <a:pt x="1011" y="2297"/>
                  </a:lnTo>
                  <a:lnTo>
                    <a:pt x="1013" y="2312"/>
                  </a:lnTo>
                  <a:lnTo>
                    <a:pt x="1015" y="2328"/>
                  </a:lnTo>
                  <a:lnTo>
                    <a:pt x="1017" y="2334"/>
                  </a:lnTo>
                  <a:lnTo>
                    <a:pt x="1023" y="2340"/>
                  </a:lnTo>
                  <a:lnTo>
                    <a:pt x="1023" y="2340"/>
                  </a:lnTo>
                  <a:lnTo>
                    <a:pt x="1034" y="2347"/>
                  </a:lnTo>
                  <a:lnTo>
                    <a:pt x="1044" y="2353"/>
                  </a:lnTo>
                  <a:lnTo>
                    <a:pt x="1048" y="2357"/>
                  </a:lnTo>
                  <a:lnTo>
                    <a:pt x="1052" y="2359"/>
                  </a:lnTo>
                  <a:lnTo>
                    <a:pt x="1054" y="2365"/>
                  </a:lnTo>
                  <a:lnTo>
                    <a:pt x="1054" y="2371"/>
                  </a:lnTo>
                  <a:lnTo>
                    <a:pt x="1054" y="2371"/>
                  </a:lnTo>
                  <a:lnTo>
                    <a:pt x="1050" y="2461"/>
                  </a:lnTo>
                  <a:lnTo>
                    <a:pt x="1050" y="2461"/>
                  </a:lnTo>
                  <a:close/>
                  <a:moveTo>
                    <a:pt x="1281" y="2108"/>
                  </a:moveTo>
                  <a:lnTo>
                    <a:pt x="1316" y="2055"/>
                  </a:lnTo>
                  <a:lnTo>
                    <a:pt x="1316" y="2055"/>
                  </a:lnTo>
                  <a:lnTo>
                    <a:pt x="1310" y="1950"/>
                  </a:lnTo>
                  <a:lnTo>
                    <a:pt x="1271" y="1802"/>
                  </a:lnTo>
                  <a:lnTo>
                    <a:pt x="1271" y="1802"/>
                  </a:lnTo>
                  <a:lnTo>
                    <a:pt x="1268" y="1856"/>
                  </a:lnTo>
                  <a:lnTo>
                    <a:pt x="1266" y="1899"/>
                  </a:lnTo>
                  <a:lnTo>
                    <a:pt x="1264" y="1934"/>
                  </a:lnTo>
                  <a:lnTo>
                    <a:pt x="1264" y="1934"/>
                  </a:lnTo>
                  <a:lnTo>
                    <a:pt x="1266" y="1961"/>
                  </a:lnTo>
                  <a:lnTo>
                    <a:pt x="1268" y="1993"/>
                  </a:lnTo>
                  <a:lnTo>
                    <a:pt x="1279" y="2090"/>
                  </a:lnTo>
                  <a:lnTo>
                    <a:pt x="1281" y="2108"/>
                  </a:lnTo>
                  <a:close/>
                  <a:moveTo>
                    <a:pt x="1812" y="1837"/>
                  </a:moveTo>
                  <a:lnTo>
                    <a:pt x="1820" y="1839"/>
                  </a:lnTo>
                  <a:lnTo>
                    <a:pt x="1820" y="1839"/>
                  </a:lnTo>
                  <a:lnTo>
                    <a:pt x="1837" y="1788"/>
                  </a:lnTo>
                  <a:lnTo>
                    <a:pt x="1861" y="1720"/>
                  </a:lnTo>
                  <a:lnTo>
                    <a:pt x="1880" y="1655"/>
                  </a:lnTo>
                  <a:lnTo>
                    <a:pt x="1886" y="1634"/>
                  </a:lnTo>
                  <a:lnTo>
                    <a:pt x="1886" y="1626"/>
                  </a:lnTo>
                  <a:lnTo>
                    <a:pt x="1886" y="1622"/>
                  </a:lnTo>
                  <a:lnTo>
                    <a:pt x="1886" y="1622"/>
                  </a:lnTo>
                  <a:lnTo>
                    <a:pt x="1861" y="1579"/>
                  </a:lnTo>
                  <a:lnTo>
                    <a:pt x="1845" y="1552"/>
                  </a:lnTo>
                  <a:lnTo>
                    <a:pt x="1841" y="1540"/>
                  </a:lnTo>
                  <a:lnTo>
                    <a:pt x="1839" y="1529"/>
                  </a:lnTo>
                  <a:lnTo>
                    <a:pt x="1839" y="1529"/>
                  </a:lnTo>
                  <a:lnTo>
                    <a:pt x="1841" y="1519"/>
                  </a:lnTo>
                  <a:lnTo>
                    <a:pt x="1845" y="1507"/>
                  </a:lnTo>
                  <a:lnTo>
                    <a:pt x="1859" y="1486"/>
                  </a:lnTo>
                  <a:lnTo>
                    <a:pt x="1872" y="1462"/>
                  </a:lnTo>
                  <a:lnTo>
                    <a:pt x="1876" y="1453"/>
                  </a:lnTo>
                  <a:lnTo>
                    <a:pt x="1878" y="1443"/>
                  </a:lnTo>
                  <a:lnTo>
                    <a:pt x="1878" y="1443"/>
                  </a:lnTo>
                  <a:lnTo>
                    <a:pt x="1880" y="1427"/>
                  </a:lnTo>
                  <a:lnTo>
                    <a:pt x="1882" y="1416"/>
                  </a:lnTo>
                  <a:lnTo>
                    <a:pt x="1884" y="1402"/>
                  </a:lnTo>
                  <a:lnTo>
                    <a:pt x="1886" y="1381"/>
                  </a:lnTo>
                  <a:lnTo>
                    <a:pt x="1886" y="1381"/>
                  </a:lnTo>
                  <a:lnTo>
                    <a:pt x="1886" y="1369"/>
                  </a:lnTo>
                  <a:lnTo>
                    <a:pt x="1884" y="1361"/>
                  </a:lnTo>
                  <a:lnTo>
                    <a:pt x="1880" y="1349"/>
                  </a:lnTo>
                  <a:lnTo>
                    <a:pt x="1880" y="1345"/>
                  </a:lnTo>
                  <a:lnTo>
                    <a:pt x="1880" y="1342"/>
                  </a:lnTo>
                  <a:lnTo>
                    <a:pt x="1882" y="1334"/>
                  </a:lnTo>
                  <a:lnTo>
                    <a:pt x="1886" y="1326"/>
                  </a:lnTo>
                  <a:lnTo>
                    <a:pt x="1886" y="1326"/>
                  </a:lnTo>
                  <a:lnTo>
                    <a:pt x="1915" y="1275"/>
                  </a:lnTo>
                  <a:lnTo>
                    <a:pt x="1929" y="1248"/>
                  </a:lnTo>
                  <a:lnTo>
                    <a:pt x="1940" y="1232"/>
                  </a:lnTo>
                  <a:lnTo>
                    <a:pt x="1940" y="1232"/>
                  </a:lnTo>
                  <a:lnTo>
                    <a:pt x="1948" y="1219"/>
                  </a:lnTo>
                  <a:lnTo>
                    <a:pt x="1958" y="1201"/>
                  </a:lnTo>
                  <a:lnTo>
                    <a:pt x="1966" y="1182"/>
                  </a:lnTo>
                  <a:lnTo>
                    <a:pt x="1972" y="1162"/>
                  </a:lnTo>
                  <a:lnTo>
                    <a:pt x="1972" y="1162"/>
                  </a:lnTo>
                  <a:lnTo>
                    <a:pt x="1977" y="1133"/>
                  </a:lnTo>
                  <a:lnTo>
                    <a:pt x="1979" y="1115"/>
                  </a:lnTo>
                  <a:lnTo>
                    <a:pt x="1979" y="1115"/>
                  </a:lnTo>
                  <a:lnTo>
                    <a:pt x="1987" y="1094"/>
                  </a:lnTo>
                  <a:lnTo>
                    <a:pt x="1993" y="1080"/>
                  </a:lnTo>
                  <a:lnTo>
                    <a:pt x="1995" y="1069"/>
                  </a:lnTo>
                  <a:lnTo>
                    <a:pt x="1995" y="1069"/>
                  </a:lnTo>
                  <a:lnTo>
                    <a:pt x="1995" y="1024"/>
                  </a:lnTo>
                  <a:lnTo>
                    <a:pt x="1993" y="995"/>
                  </a:lnTo>
                  <a:lnTo>
                    <a:pt x="1995" y="975"/>
                  </a:lnTo>
                  <a:lnTo>
                    <a:pt x="1995" y="975"/>
                  </a:lnTo>
                  <a:lnTo>
                    <a:pt x="2005" y="926"/>
                  </a:lnTo>
                  <a:lnTo>
                    <a:pt x="2012" y="899"/>
                  </a:lnTo>
                  <a:lnTo>
                    <a:pt x="2018" y="881"/>
                  </a:lnTo>
                  <a:lnTo>
                    <a:pt x="2018" y="881"/>
                  </a:lnTo>
                  <a:lnTo>
                    <a:pt x="2047" y="827"/>
                  </a:lnTo>
                  <a:lnTo>
                    <a:pt x="2061" y="796"/>
                  </a:lnTo>
                  <a:lnTo>
                    <a:pt x="2065" y="784"/>
                  </a:lnTo>
                  <a:lnTo>
                    <a:pt x="2065" y="780"/>
                  </a:lnTo>
                  <a:lnTo>
                    <a:pt x="2065" y="780"/>
                  </a:lnTo>
                  <a:lnTo>
                    <a:pt x="2057" y="784"/>
                  </a:lnTo>
                  <a:lnTo>
                    <a:pt x="2042" y="798"/>
                  </a:lnTo>
                  <a:lnTo>
                    <a:pt x="2020" y="815"/>
                  </a:lnTo>
                  <a:lnTo>
                    <a:pt x="1997" y="841"/>
                  </a:lnTo>
                  <a:lnTo>
                    <a:pt x="1972" y="868"/>
                  </a:lnTo>
                  <a:lnTo>
                    <a:pt x="1950" y="897"/>
                  </a:lnTo>
                  <a:lnTo>
                    <a:pt x="1940" y="911"/>
                  </a:lnTo>
                  <a:lnTo>
                    <a:pt x="1935" y="926"/>
                  </a:lnTo>
                  <a:lnTo>
                    <a:pt x="1929" y="940"/>
                  </a:lnTo>
                  <a:lnTo>
                    <a:pt x="1925" y="952"/>
                  </a:lnTo>
                  <a:lnTo>
                    <a:pt x="1925" y="952"/>
                  </a:lnTo>
                  <a:lnTo>
                    <a:pt x="1919" y="975"/>
                  </a:lnTo>
                  <a:lnTo>
                    <a:pt x="1911" y="996"/>
                  </a:lnTo>
                  <a:lnTo>
                    <a:pt x="1902" y="1016"/>
                  </a:lnTo>
                  <a:lnTo>
                    <a:pt x="1892" y="1033"/>
                  </a:lnTo>
                  <a:lnTo>
                    <a:pt x="1870" y="1065"/>
                  </a:lnTo>
                  <a:lnTo>
                    <a:pt x="1863" y="1078"/>
                  </a:lnTo>
                  <a:lnTo>
                    <a:pt x="1855" y="1092"/>
                  </a:lnTo>
                  <a:lnTo>
                    <a:pt x="1855" y="1092"/>
                  </a:lnTo>
                  <a:lnTo>
                    <a:pt x="1839" y="1127"/>
                  </a:lnTo>
                  <a:lnTo>
                    <a:pt x="1830" y="1143"/>
                  </a:lnTo>
                  <a:lnTo>
                    <a:pt x="1816" y="1162"/>
                  </a:lnTo>
                  <a:lnTo>
                    <a:pt x="1816" y="1162"/>
                  </a:lnTo>
                  <a:lnTo>
                    <a:pt x="1802" y="1178"/>
                  </a:lnTo>
                  <a:lnTo>
                    <a:pt x="1793" y="1188"/>
                  </a:lnTo>
                  <a:lnTo>
                    <a:pt x="1783" y="1197"/>
                  </a:lnTo>
                  <a:lnTo>
                    <a:pt x="1769" y="1217"/>
                  </a:lnTo>
                  <a:lnTo>
                    <a:pt x="1769" y="1217"/>
                  </a:lnTo>
                  <a:lnTo>
                    <a:pt x="1752" y="1250"/>
                  </a:lnTo>
                  <a:lnTo>
                    <a:pt x="1738" y="1271"/>
                  </a:lnTo>
                  <a:lnTo>
                    <a:pt x="1738" y="1271"/>
                  </a:lnTo>
                  <a:lnTo>
                    <a:pt x="1732" y="1281"/>
                  </a:lnTo>
                  <a:lnTo>
                    <a:pt x="1726" y="1293"/>
                  </a:lnTo>
                  <a:lnTo>
                    <a:pt x="1717" y="1320"/>
                  </a:lnTo>
                  <a:lnTo>
                    <a:pt x="1711" y="1345"/>
                  </a:lnTo>
                  <a:lnTo>
                    <a:pt x="1707" y="1365"/>
                  </a:lnTo>
                  <a:lnTo>
                    <a:pt x="1707" y="1365"/>
                  </a:lnTo>
                  <a:lnTo>
                    <a:pt x="1707" y="1367"/>
                  </a:lnTo>
                  <a:lnTo>
                    <a:pt x="1705" y="1367"/>
                  </a:lnTo>
                  <a:lnTo>
                    <a:pt x="1703" y="1365"/>
                  </a:lnTo>
                  <a:lnTo>
                    <a:pt x="1695" y="1355"/>
                  </a:lnTo>
                  <a:lnTo>
                    <a:pt x="1693" y="1355"/>
                  </a:lnTo>
                  <a:lnTo>
                    <a:pt x="1693" y="1355"/>
                  </a:lnTo>
                  <a:lnTo>
                    <a:pt x="1693" y="1361"/>
                  </a:lnTo>
                  <a:lnTo>
                    <a:pt x="1693" y="1381"/>
                  </a:lnTo>
                  <a:lnTo>
                    <a:pt x="1699" y="1412"/>
                  </a:lnTo>
                  <a:lnTo>
                    <a:pt x="1699" y="1412"/>
                  </a:lnTo>
                  <a:lnTo>
                    <a:pt x="1705" y="1445"/>
                  </a:lnTo>
                  <a:lnTo>
                    <a:pt x="1711" y="1464"/>
                  </a:lnTo>
                  <a:lnTo>
                    <a:pt x="1717" y="1474"/>
                  </a:lnTo>
                  <a:lnTo>
                    <a:pt x="1719" y="1476"/>
                  </a:lnTo>
                  <a:lnTo>
                    <a:pt x="1721" y="1476"/>
                  </a:lnTo>
                  <a:lnTo>
                    <a:pt x="1725" y="1470"/>
                  </a:lnTo>
                  <a:lnTo>
                    <a:pt x="1726" y="1462"/>
                  </a:lnTo>
                  <a:lnTo>
                    <a:pt x="1730" y="1443"/>
                  </a:lnTo>
                  <a:lnTo>
                    <a:pt x="1730" y="1443"/>
                  </a:lnTo>
                  <a:lnTo>
                    <a:pt x="1736" y="1418"/>
                  </a:lnTo>
                  <a:lnTo>
                    <a:pt x="1748" y="1377"/>
                  </a:lnTo>
                  <a:lnTo>
                    <a:pt x="1763" y="1336"/>
                  </a:lnTo>
                  <a:lnTo>
                    <a:pt x="1777" y="1303"/>
                  </a:lnTo>
                  <a:lnTo>
                    <a:pt x="1777" y="1303"/>
                  </a:lnTo>
                  <a:lnTo>
                    <a:pt x="1787" y="1281"/>
                  </a:lnTo>
                  <a:lnTo>
                    <a:pt x="1793" y="1267"/>
                  </a:lnTo>
                  <a:lnTo>
                    <a:pt x="1798" y="1258"/>
                  </a:lnTo>
                  <a:lnTo>
                    <a:pt x="1808" y="1248"/>
                  </a:lnTo>
                  <a:lnTo>
                    <a:pt x="1808" y="1248"/>
                  </a:lnTo>
                  <a:lnTo>
                    <a:pt x="1818" y="1236"/>
                  </a:lnTo>
                  <a:lnTo>
                    <a:pt x="1833" y="1211"/>
                  </a:lnTo>
                  <a:lnTo>
                    <a:pt x="1874" y="1147"/>
                  </a:lnTo>
                  <a:lnTo>
                    <a:pt x="1894" y="1115"/>
                  </a:lnTo>
                  <a:lnTo>
                    <a:pt x="1909" y="1092"/>
                  </a:lnTo>
                  <a:lnTo>
                    <a:pt x="1917" y="1084"/>
                  </a:lnTo>
                  <a:lnTo>
                    <a:pt x="1921" y="1080"/>
                  </a:lnTo>
                  <a:lnTo>
                    <a:pt x="1925" y="1080"/>
                  </a:lnTo>
                  <a:lnTo>
                    <a:pt x="1925" y="1084"/>
                  </a:lnTo>
                  <a:lnTo>
                    <a:pt x="1925" y="1084"/>
                  </a:lnTo>
                  <a:lnTo>
                    <a:pt x="1925" y="1098"/>
                  </a:lnTo>
                  <a:lnTo>
                    <a:pt x="1925" y="1111"/>
                  </a:lnTo>
                  <a:lnTo>
                    <a:pt x="1927" y="1135"/>
                  </a:lnTo>
                  <a:lnTo>
                    <a:pt x="1925" y="1147"/>
                  </a:lnTo>
                  <a:lnTo>
                    <a:pt x="1921" y="1158"/>
                  </a:lnTo>
                  <a:lnTo>
                    <a:pt x="1913" y="1172"/>
                  </a:lnTo>
                  <a:lnTo>
                    <a:pt x="1902" y="1186"/>
                  </a:lnTo>
                  <a:lnTo>
                    <a:pt x="1902" y="1186"/>
                  </a:lnTo>
                  <a:lnTo>
                    <a:pt x="1859" y="1230"/>
                  </a:lnTo>
                  <a:lnTo>
                    <a:pt x="1847" y="1248"/>
                  </a:lnTo>
                  <a:lnTo>
                    <a:pt x="1841" y="1256"/>
                  </a:lnTo>
                  <a:lnTo>
                    <a:pt x="1839" y="1264"/>
                  </a:lnTo>
                  <a:lnTo>
                    <a:pt x="1839" y="1264"/>
                  </a:lnTo>
                  <a:lnTo>
                    <a:pt x="1835" y="1277"/>
                  </a:lnTo>
                  <a:lnTo>
                    <a:pt x="1830" y="1291"/>
                  </a:lnTo>
                  <a:lnTo>
                    <a:pt x="1826" y="1312"/>
                  </a:lnTo>
                  <a:lnTo>
                    <a:pt x="1824" y="1349"/>
                  </a:lnTo>
                  <a:lnTo>
                    <a:pt x="1824" y="1349"/>
                  </a:lnTo>
                  <a:lnTo>
                    <a:pt x="1826" y="1369"/>
                  </a:lnTo>
                  <a:lnTo>
                    <a:pt x="1828" y="1382"/>
                  </a:lnTo>
                  <a:lnTo>
                    <a:pt x="1835" y="1400"/>
                  </a:lnTo>
                  <a:lnTo>
                    <a:pt x="1835" y="1408"/>
                  </a:lnTo>
                  <a:lnTo>
                    <a:pt x="1835" y="1416"/>
                  </a:lnTo>
                  <a:lnTo>
                    <a:pt x="1832" y="1427"/>
                  </a:lnTo>
                  <a:lnTo>
                    <a:pt x="1824" y="1443"/>
                  </a:lnTo>
                  <a:lnTo>
                    <a:pt x="1824" y="1443"/>
                  </a:lnTo>
                  <a:lnTo>
                    <a:pt x="1804" y="1474"/>
                  </a:lnTo>
                  <a:lnTo>
                    <a:pt x="1789" y="1496"/>
                  </a:lnTo>
                  <a:lnTo>
                    <a:pt x="1781" y="1509"/>
                  </a:lnTo>
                  <a:lnTo>
                    <a:pt x="1777" y="1515"/>
                  </a:lnTo>
                  <a:lnTo>
                    <a:pt x="1777" y="1521"/>
                  </a:lnTo>
                  <a:lnTo>
                    <a:pt x="1777" y="1521"/>
                  </a:lnTo>
                  <a:lnTo>
                    <a:pt x="1777" y="1523"/>
                  </a:lnTo>
                  <a:lnTo>
                    <a:pt x="1775" y="1525"/>
                  </a:lnTo>
                  <a:lnTo>
                    <a:pt x="1769" y="1521"/>
                  </a:lnTo>
                  <a:lnTo>
                    <a:pt x="1756" y="1505"/>
                  </a:lnTo>
                  <a:lnTo>
                    <a:pt x="1748" y="1497"/>
                  </a:lnTo>
                  <a:lnTo>
                    <a:pt x="1742" y="1492"/>
                  </a:lnTo>
                  <a:lnTo>
                    <a:pt x="1740" y="1490"/>
                  </a:lnTo>
                  <a:lnTo>
                    <a:pt x="1738" y="1492"/>
                  </a:lnTo>
                  <a:lnTo>
                    <a:pt x="1738" y="1497"/>
                  </a:lnTo>
                  <a:lnTo>
                    <a:pt x="1738" y="1497"/>
                  </a:lnTo>
                  <a:lnTo>
                    <a:pt x="1742" y="1540"/>
                  </a:lnTo>
                  <a:lnTo>
                    <a:pt x="1746" y="1607"/>
                  </a:lnTo>
                  <a:lnTo>
                    <a:pt x="1748" y="1669"/>
                  </a:lnTo>
                  <a:lnTo>
                    <a:pt x="1752" y="1690"/>
                  </a:lnTo>
                  <a:lnTo>
                    <a:pt x="1754" y="1700"/>
                  </a:lnTo>
                  <a:lnTo>
                    <a:pt x="1754" y="1700"/>
                  </a:lnTo>
                  <a:lnTo>
                    <a:pt x="1763" y="1720"/>
                  </a:lnTo>
                  <a:lnTo>
                    <a:pt x="1779" y="1759"/>
                  </a:lnTo>
                  <a:lnTo>
                    <a:pt x="1812" y="1837"/>
                  </a:lnTo>
                  <a:lnTo>
                    <a:pt x="1812" y="1837"/>
                  </a:lnTo>
                  <a:close/>
                  <a:moveTo>
                    <a:pt x="2606" y="1926"/>
                  </a:moveTo>
                  <a:lnTo>
                    <a:pt x="2639" y="1930"/>
                  </a:lnTo>
                  <a:lnTo>
                    <a:pt x="2639" y="1930"/>
                  </a:lnTo>
                  <a:lnTo>
                    <a:pt x="2652" y="1913"/>
                  </a:lnTo>
                  <a:lnTo>
                    <a:pt x="2666" y="1893"/>
                  </a:lnTo>
                  <a:lnTo>
                    <a:pt x="2677" y="1870"/>
                  </a:lnTo>
                  <a:lnTo>
                    <a:pt x="2689" y="1846"/>
                  </a:lnTo>
                  <a:lnTo>
                    <a:pt x="2712" y="1802"/>
                  </a:lnTo>
                  <a:lnTo>
                    <a:pt x="2722" y="1780"/>
                  </a:lnTo>
                  <a:lnTo>
                    <a:pt x="2734" y="1763"/>
                  </a:lnTo>
                  <a:lnTo>
                    <a:pt x="2734" y="1763"/>
                  </a:lnTo>
                  <a:lnTo>
                    <a:pt x="2751" y="1735"/>
                  </a:lnTo>
                  <a:lnTo>
                    <a:pt x="2759" y="1718"/>
                  </a:lnTo>
                  <a:lnTo>
                    <a:pt x="2771" y="1698"/>
                  </a:lnTo>
                  <a:lnTo>
                    <a:pt x="2796" y="1661"/>
                  </a:lnTo>
                  <a:lnTo>
                    <a:pt x="2796" y="1661"/>
                  </a:lnTo>
                  <a:lnTo>
                    <a:pt x="2814" y="1632"/>
                  </a:lnTo>
                  <a:lnTo>
                    <a:pt x="2833" y="1599"/>
                  </a:lnTo>
                  <a:lnTo>
                    <a:pt x="2851" y="1560"/>
                  </a:lnTo>
                  <a:lnTo>
                    <a:pt x="2868" y="1521"/>
                  </a:lnTo>
                  <a:lnTo>
                    <a:pt x="2895" y="1455"/>
                  </a:lnTo>
                  <a:lnTo>
                    <a:pt x="2903" y="1431"/>
                  </a:lnTo>
                  <a:lnTo>
                    <a:pt x="2905" y="1419"/>
                  </a:lnTo>
                  <a:lnTo>
                    <a:pt x="2905" y="1419"/>
                  </a:lnTo>
                  <a:lnTo>
                    <a:pt x="2921" y="1289"/>
                  </a:lnTo>
                  <a:lnTo>
                    <a:pt x="2936" y="1170"/>
                  </a:lnTo>
                  <a:lnTo>
                    <a:pt x="2936" y="1170"/>
                  </a:lnTo>
                  <a:lnTo>
                    <a:pt x="2940" y="1117"/>
                  </a:lnTo>
                  <a:lnTo>
                    <a:pt x="2944" y="1053"/>
                  </a:lnTo>
                  <a:lnTo>
                    <a:pt x="2944" y="1053"/>
                  </a:lnTo>
                  <a:lnTo>
                    <a:pt x="2946" y="1047"/>
                  </a:lnTo>
                  <a:lnTo>
                    <a:pt x="2950" y="1039"/>
                  </a:lnTo>
                  <a:lnTo>
                    <a:pt x="2959" y="1020"/>
                  </a:lnTo>
                  <a:lnTo>
                    <a:pt x="2969" y="1000"/>
                  </a:lnTo>
                  <a:lnTo>
                    <a:pt x="2973" y="991"/>
                  </a:lnTo>
                  <a:lnTo>
                    <a:pt x="2975" y="983"/>
                  </a:lnTo>
                  <a:lnTo>
                    <a:pt x="2975" y="983"/>
                  </a:lnTo>
                  <a:lnTo>
                    <a:pt x="2981" y="952"/>
                  </a:lnTo>
                  <a:lnTo>
                    <a:pt x="2991" y="901"/>
                  </a:lnTo>
                  <a:lnTo>
                    <a:pt x="3006" y="835"/>
                  </a:lnTo>
                  <a:lnTo>
                    <a:pt x="3006" y="1108"/>
                  </a:lnTo>
                  <a:lnTo>
                    <a:pt x="3006" y="1108"/>
                  </a:lnTo>
                  <a:lnTo>
                    <a:pt x="3008" y="1162"/>
                  </a:lnTo>
                  <a:lnTo>
                    <a:pt x="3010" y="1193"/>
                  </a:lnTo>
                  <a:lnTo>
                    <a:pt x="3012" y="1201"/>
                  </a:lnTo>
                  <a:lnTo>
                    <a:pt x="3012" y="1203"/>
                  </a:lnTo>
                  <a:lnTo>
                    <a:pt x="3014" y="1201"/>
                  </a:lnTo>
                  <a:lnTo>
                    <a:pt x="3014" y="1201"/>
                  </a:lnTo>
                  <a:lnTo>
                    <a:pt x="3018" y="1191"/>
                  </a:lnTo>
                  <a:lnTo>
                    <a:pt x="3020" y="1174"/>
                  </a:lnTo>
                  <a:lnTo>
                    <a:pt x="3026" y="1121"/>
                  </a:lnTo>
                  <a:lnTo>
                    <a:pt x="3037" y="1014"/>
                  </a:lnTo>
                  <a:lnTo>
                    <a:pt x="3037" y="1014"/>
                  </a:lnTo>
                  <a:lnTo>
                    <a:pt x="3041" y="961"/>
                  </a:lnTo>
                  <a:lnTo>
                    <a:pt x="3041" y="893"/>
                  </a:lnTo>
                  <a:lnTo>
                    <a:pt x="3041" y="833"/>
                  </a:lnTo>
                  <a:lnTo>
                    <a:pt x="3039" y="813"/>
                  </a:lnTo>
                  <a:lnTo>
                    <a:pt x="3037" y="803"/>
                  </a:lnTo>
                  <a:lnTo>
                    <a:pt x="3037" y="803"/>
                  </a:lnTo>
                  <a:lnTo>
                    <a:pt x="3033" y="792"/>
                  </a:lnTo>
                  <a:lnTo>
                    <a:pt x="3031" y="778"/>
                  </a:lnTo>
                  <a:lnTo>
                    <a:pt x="3031" y="764"/>
                  </a:lnTo>
                  <a:lnTo>
                    <a:pt x="3029" y="757"/>
                  </a:lnTo>
                  <a:lnTo>
                    <a:pt x="3029" y="757"/>
                  </a:lnTo>
                  <a:lnTo>
                    <a:pt x="3029" y="751"/>
                  </a:lnTo>
                  <a:lnTo>
                    <a:pt x="3031" y="739"/>
                  </a:lnTo>
                  <a:lnTo>
                    <a:pt x="3041" y="708"/>
                  </a:lnTo>
                  <a:lnTo>
                    <a:pt x="3053" y="663"/>
                  </a:lnTo>
                  <a:lnTo>
                    <a:pt x="3061" y="523"/>
                  </a:lnTo>
                  <a:lnTo>
                    <a:pt x="3029" y="445"/>
                  </a:lnTo>
                  <a:lnTo>
                    <a:pt x="3029" y="445"/>
                  </a:lnTo>
                  <a:lnTo>
                    <a:pt x="3033" y="468"/>
                  </a:lnTo>
                  <a:lnTo>
                    <a:pt x="3039" y="527"/>
                  </a:lnTo>
                  <a:lnTo>
                    <a:pt x="3039" y="562"/>
                  </a:lnTo>
                  <a:lnTo>
                    <a:pt x="3039" y="597"/>
                  </a:lnTo>
                  <a:lnTo>
                    <a:pt x="3035" y="628"/>
                  </a:lnTo>
                  <a:lnTo>
                    <a:pt x="3033" y="644"/>
                  </a:lnTo>
                  <a:lnTo>
                    <a:pt x="3029" y="655"/>
                  </a:lnTo>
                  <a:lnTo>
                    <a:pt x="3029" y="655"/>
                  </a:lnTo>
                  <a:lnTo>
                    <a:pt x="3016" y="696"/>
                  </a:lnTo>
                  <a:lnTo>
                    <a:pt x="3006" y="729"/>
                  </a:lnTo>
                  <a:lnTo>
                    <a:pt x="2996" y="764"/>
                  </a:lnTo>
                  <a:lnTo>
                    <a:pt x="2983" y="811"/>
                  </a:lnTo>
                  <a:lnTo>
                    <a:pt x="2983" y="811"/>
                  </a:lnTo>
                  <a:lnTo>
                    <a:pt x="2958" y="891"/>
                  </a:lnTo>
                  <a:lnTo>
                    <a:pt x="2946" y="924"/>
                  </a:lnTo>
                  <a:lnTo>
                    <a:pt x="2928" y="967"/>
                  </a:lnTo>
                  <a:lnTo>
                    <a:pt x="2928" y="967"/>
                  </a:lnTo>
                  <a:lnTo>
                    <a:pt x="2909" y="1010"/>
                  </a:lnTo>
                  <a:lnTo>
                    <a:pt x="2897" y="1043"/>
                  </a:lnTo>
                  <a:lnTo>
                    <a:pt x="2893" y="1057"/>
                  </a:lnTo>
                  <a:lnTo>
                    <a:pt x="2891" y="1071"/>
                  </a:lnTo>
                  <a:lnTo>
                    <a:pt x="2889" y="1084"/>
                  </a:lnTo>
                  <a:lnTo>
                    <a:pt x="2889" y="1100"/>
                  </a:lnTo>
                  <a:lnTo>
                    <a:pt x="2889" y="1100"/>
                  </a:lnTo>
                  <a:lnTo>
                    <a:pt x="2891" y="1113"/>
                  </a:lnTo>
                  <a:lnTo>
                    <a:pt x="2897" y="1121"/>
                  </a:lnTo>
                  <a:lnTo>
                    <a:pt x="2907" y="1131"/>
                  </a:lnTo>
                  <a:lnTo>
                    <a:pt x="2909" y="1139"/>
                  </a:lnTo>
                  <a:lnTo>
                    <a:pt x="2909" y="1149"/>
                  </a:lnTo>
                  <a:lnTo>
                    <a:pt x="2903" y="1164"/>
                  </a:lnTo>
                  <a:lnTo>
                    <a:pt x="2889" y="1186"/>
                  </a:lnTo>
                  <a:lnTo>
                    <a:pt x="2889" y="1186"/>
                  </a:lnTo>
                  <a:lnTo>
                    <a:pt x="2839" y="1267"/>
                  </a:lnTo>
                  <a:lnTo>
                    <a:pt x="2804" y="1326"/>
                  </a:lnTo>
                  <a:lnTo>
                    <a:pt x="2804" y="1326"/>
                  </a:lnTo>
                  <a:lnTo>
                    <a:pt x="2773" y="1381"/>
                  </a:lnTo>
                  <a:lnTo>
                    <a:pt x="2757" y="1410"/>
                  </a:lnTo>
                  <a:lnTo>
                    <a:pt x="2742" y="1443"/>
                  </a:lnTo>
                  <a:lnTo>
                    <a:pt x="2742" y="1443"/>
                  </a:lnTo>
                  <a:lnTo>
                    <a:pt x="2730" y="1474"/>
                  </a:lnTo>
                  <a:lnTo>
                    <a:pt x="2722" y="1496"/>
                  </a:lnTo>
                  <a:lnTo>
                    <a:pt x="2716" y="1517"/>
                  </a:lnTo>
                  <a:lnTo>
                    <a:pt x="2703" y="1544"/>
                  </a:lnTo>
                  <a:lnTo>
                    <a:pt x="2703" y="1544"/>
                  </a:lnTo>
                  <a:lnTo>
                    <a:pt x="2670" y="1605"/>
                  </a:lnTo>
                  <a:lnTo>
                    <a:pt x="2656" y="1626"/>
                  </a:lnTo>
                  <a:lnTo>
                    <a:pt x="2648" y="1638"/>
                  </a:lnTo>
                  <a:lnTo>
                    <a:pt x="2648" y="1638"/>
                  </a:lnTo>
                  <a:lnTo>
                    <a:pt x="2644" y="1642"/>
                  </a:lnTo>
                  <a:lnTo>
                    <a:pt x="2641" y="1651"/>
                  </a:lnTo>
                  <a:lnTo>
                    <a:pt x="2633" y="1681"/>
                  </a:lnTo>
                  <a:lnTo>
                    <a:pt x="2627" y="1714"/>
                  </a:lnTo>
                  <a:lnTo>
                    <a:pt x="2625" y="1728"/>
                  </a:lnTo>
                  <a:lnTo>
                    <a:pt x="2625" y="1739"/>
                  </a:lnTo>
                  <a:lnTo>
                    <a:pt x="2625" y="1739"/>
                  </a:lnTo>
                  <a:lnTo>
                    <a:pt x="2625" y="1751"/>
                  </a:lnTo>
                  <a:lnTo>
                    <a:pt x="2621" y="1770"/>
                  </a:lnTo>
                  <a:lnTo>
                    <a:pt x="2613" y="1821"/>
                  </a:lnTo>
                  <a:lnTo>
                    <a:pt x="2607" y="1880"/>
                  </a:lnTo>
                  <a:lnTo>
                    <a:pt x="2606" y="1905"/>
                  </a:lnTo>
                  <a:lnTo>
                    <a:pt x="2606" y="1926"/>
                  </a:lnTo>
                  <a:lnTo>
                    <a:pt x="2606" y="1926"/>
                  </a:lnTo>
                  <a:close/>
                  <a:moveTo>
                    <a:pt x="2728" y="1940"/>
                  </a:moveTo>
                  <a:lnTo>
                    <a:pt x="2938" y="1963"/>
                  </a:lnTo>
                  <a:lnTo>
                    <a:pt x="2938" y="1963"/>
                  </a:lnTo>
                  <a:lnTo>
                    <a:pt x="2967" y="1950"/>
                  </a:lnTo>
                  <a:lnTo>
                    <a:pt x="2993" y="1934"/>
                  </a:lnTo>
                  <a:lnTo>
                    <a:pt x="3016" y="1919"/>
                  </a:lnTo>
                  <a:lnTo>
                    <a:pt x="3024" y="1911"/>
                  </a:lnTo>
                  <a:lnTo>
                    <a:pt x="3029" y="1903"/>
                  </a:lnTo>
                  <a:lnTo>
                    <a:pt x="3029" y="1903"/>
                  </a:lnTo>
                  <a:lnTo>
                    <a:pt x="3031" y="1895"/>
                  </a:lnTo>
                  <a:lnTo>
                    <a:pt x="3033" y="1885"/>
                  </a:lnTo>
                  <a:lnTo>
                    <a:pt x="3035" y="1860"/>
                  </a:lnTo>
                  <a:lnTo>
                    <a:pt x="3031" y="1831"/>
                  </a:lnTo>
                  <a:lnTo>
                    <a:pt x="3028" y="1798"/>
                  </a:lnTo>
                  <a:lnTo>
                    <a:pt x="3016" y="1733"/>
                  </a:lnTo>
                  <a:lnTo>
                    <a:pt x="3006" y="1692"/>
                  </a:lnTo>
                  <a:lnTo>
                    <a:pt x="3006" y="1692"/>
                  </a:lnTo>
                  <a:lnTo>
                    <a:pt x="3000" y="1665"/>
                  </a:lnTo>
                  <a:lnTo>
                    <a:pt x="2996" y="1634"/>
                  </a:lnTo>
                  <a:lnTo>
                    <a:pt x="2991" y="1599"/>
                  </a:lnTo>
                  <a:lnTo>
                    <a:pt x="2998" y="1544"/>
                  </a:lnTo>
                  <a:lnTo>
                    <a:pt x="2998" y="1544"/>
                  </a:lnTo>
                  <a:lnTo>
                    <a:pt x="2993" y="1558"/>
                  </a:lnTo>
                  <a:lnTo>
                    <a:pt x="2979" y="1591"/>
                  </a:lnTo>
                  <a:lnTo>
                    <a:pt x="2961" y="1638"/>
                  </a:lnTo>
                  <a:lnTo>
                    <a:pt x="2956" y="1661"/>
                  </a:lnTo>
                  <a:lnTo>
                    <a:pt x="2952" y="1685"/>
                  </a:lnTo>
                  <a:lnTo>
                    <a:pt x="2952" y="1685"/>
                  </a:lnTo>
                  <a:lnTo>
                    <a:pt x="2948" y="1720"/>
                  </a:lnTo>
                  <a:lnTo>
                    <a:pt x="2948" y="1743"/>
                  </a:lnTo>
                  <a:lnTo>
                    <a:pt x="2946" y="1765"/>
                  </a:lnTo>
                  <a:lnTo>
                    <a:pt x="2944" y="1794"/>
                  </a:lnTo>
                  <a:lnTo>
                    <a:pt x="2944" y="1794"/>
                  </a:lnTo>
                  <a:lnTo>
                    <a:pt x="2944" y="1811"/>
                  </a:lnTo>
                  <a:lnTo>
                    <a:pt x="2944" y="1825"/>
                  </a:lnTo>
                  <a:lnTo>
                    <a:pt x="2946" y="1846"/>
                  </a:lnTo>
                  <a:lnTo>
                    <a:pt x="2946" y="1856"/>
                  </a:lnTo>
                  <a:lnTo>
                    <a:pt x="2944" y="1866"/>
                  </a:lnTo>
                  <a:lnTo>
                    <a:pt x="2938" y="1876"/>
                  </a:lnTo>
                  <a:lnTo>
                    <a:pt x="2928" y="1887"/>
                  </a:lnTo>
                  <a:lnTo>
                    <a:pt x="2928" y="1887"/>
                  </a:lnTo>
                  <a:lnTo>
                    <a:pt x="2907" y="1907"/>
                  </a:lnTo>
                  <a:lnTo>
                    <a:pt x="2891" y="1919"/>
                  </a:lnTo>
                  <a:lnTo>
                    <a:pt x="2882" y="1924"/>
                  </a:lnTo>
                  <a:lnTo>
                    <a:pt x="2874" y="1926"/>
                  </a:lnTo>
                  <a:lnTo>
                    <a:pt x="2874" y="1926"/>
                  </a:lnTo>
                  <a:lnTo>
                    <a:pt x="2870" y="1926"/>
                  </a:lnTo>
                  <a:lnTo>
                    <a:pt x="2866" y="1924"/>
                  </a:lnTo>
                  <a:lnTo>
                    <a:pt x="2862" y="1922"/>
                  </a:lnTo>
                  <a:lnTo>
                    <a:pt x="2858" y="1917"/>
                  </a:lnTo>
                  <a:lnTo>
                    <a:pt x="2856" y="1909"/>
                  </a:lnTo>
                  <a:lnTo>
                    <a:pt x="2854" y="1899"/>
                  </a:lnTo>
                  <a:lnTo>
                    <a:pt x="2854" y="1887"/>
                  </a:lnTo>
                  <a:lnTo>
                    <a:pt x="2858" y="1872"/>
                  </a:lnTo>
                  <a:lnTo>
                    <a:pt x="2858" y="1872"/>
                  </a:lnTo>
                  <a:lnTo>
                    <a:pt x="2866" y="1841"/>
                  </a:lnTo>
                  <a:lnTo>
                    <a:pt x="2872" y="1811"/>
                  </a:lnTo>
                  <a:lnTo>
                    <a:pt x="2874" y="1786"/>
                  </a:lnTo>
                  <a:lnTo>
                    <a:pt x="2851" y="1778"/>
                  </a:lnTo>
                  <a:lnTo>
                    <a:pt x="2851" y="1778"/>
                  </a:lnTo>
                  <a:lnTo>
                    <a:pt x="2847" y="1792"/>
                  </a:lnTo>
                  <a:lnTo>
                    <a:pt x="2841" y="1805"/>
                  </a:lnTo>
                  <a:lnTo>
                    <a:pt x="2835" y="1823"/>
                  </a:lnTo>
                  <a:lnTo>
                    <a:pt x="2823" y="1843"/>
                  </a:lnTo>
                  <a:lnTo>
                    <a:pt x="2810" y="1864"/>
                  </a:lnTo>
                  <a:lnTo>
                    <a:pt x="2794" y="1883"/>
                  </a:lnTo>
                  <a:lnTo>
                    <a:pt x="2773" y="1903"/>
                  </a:lnTo>
                  <a:lnTo>
                    <a:pt x="2773" y="1903"/>
                  </a:lnTo>
                  <a:lnTo>
                    <a:pt x="2728" y="1940"/>
                  </a:lnTo>
                  <a:lnTo>
                    <a:pt x="2728" y="1940"/>
                  </a:lnTo>
                  <a:close/>
                  <a:moveTo>
                    <a:pt x="3986" y="24"/>
                  </a:moveTo>
                  <a:lnTo>
                    <a:pt x="3986" y="24"/>
                  </a:lnTo>
                  <a:lnTo>
                    <a:pt x="3971" y="57"/>
                  </a:lnTo>
                  <a:lnTo>
                    <a:pt x="3953" y="90"/>
                  </a:lnTo>
                  <a:lnTo>
                    <a:pt x="3932" y="125"/>
                  </a:lnTo>
                  <a:lnTo>
                    <a:pt x="3932" y="125"/>
                  </a:lnTo>
                  <a:lnTo>
                    <a:pt x="3912" y="156"/>
                  </a:lnTo>
                  <a:lnTo>
                    <a:pt x="3897" y="185"/>
                  </a:lnTo>
                  <a:lnTo>
                    <a:pt x="3885" y="213"/>
                  </a:lnTo>
                  <a:lnTo>
                    <a:pt x="3877" y="234"/>
                  </a:lnTo>
                  <a:lnTo>
                    <a:pt x="3877" y="234"/>
                  </a:lnTo>
                  <a:lnTo>
                    <a:pt x="3866" y="275"/>
                  </a:lnTo>
                  <a:lnTo>
                    <a:pt x="3858" y="297"/>
                  </a:lnTo>
                  <a:lnTo>
                    <a:pt x="3854" y="320"/>
                  </a:lnTo>
                  <a:lnTo>
                    <a:pt x="3854" y="320"/>
                  </a:lnTo>
                  <a:lnTo>
                    <a:pt x="3844" y="390"/>
                  </a:lnTo>
                  <a:lnTo>
                    <a:pt x="3840" y="429"/>
                  </a:lnTo>
                  <a:lnTo>
                    <a:pt x="3838" y="460"/>
                  </a:lnTo>
                  <a:lnTo>
                    <a:pt x="3838" y="460"/>
                  </a:lnTo>
                  <a:lnTo>
                    <a:pt x="3838" y="476"/>
                  </a:lnTo>
                  <a:lnTo>
                    <a:pt x="3837" y="497"/>
                  </a:lnTo>
                  <a:lnTo>
                    <a:pt x="3831" y="546"/>
                  </a:lnTo>
                  <a:lnTo>
                    <a:pt x="3829" y="570"/>
                  </a:lnTo>
                  <a:lnTo>
                    <a:pt x="3829" y="585"/>
                  </a:lnTo>
                  <a:lnTo>
                    <a:pt x="3829" y="589"/>
                  </a:lnTo>
                  <a:lnTo>
                    <a:pt x="3831" y="591"/>
                  </a:lnTo>
                  <a:lnTo>
                    <a:pt x="3835" y="589"/>
                  </a:lnTo>
                  <a:lnTo>
                    <a:pt x="3838" y="585"/>
                  </a:lnTo>
                  <a:lnTo>
                    <a:pt x="3838" y="585"/>
                  </a:lnTo>
                  <a:lnTo>
                    <a:pt x="3842" y="577"/>
                  </a:lnTo>
                  <a:lnTo>
                    <a:pt x="3846" y="566"/>
                  </a:lnTo>
                  <a:lnTo>
                    <a:pt x="3854" y="532"/>
                  </a:lnTo>
                  <a:lnTo>
                    <a:pt x="3860" y="490"/>
                  </a:lnTo>
                  <a:lnTo>
                    <a:pt x="3866" y="443"/>
                  </a:lnTo>
                  <a:lnTo>
                    <a:pt x="3875" y="355"/>
                  </a:lnTo>
                  <a:lnTo>
                    <a:pt x="3879" y="320"/>
                  </a:lnTo>
                  <a:lnTo>
                    <a:pt x="3885" y="297"/>
                  </a:lnTo>
                  <a:lnTo>
                    <a:pt x="3885" y="297"/>
                  </a:lnTo>
                  <a:lnTo>
                    <a:pt x="3895" y="265"/>
                  </a:lnTo>
                  <a:lnTo>
                    <a:pt x="3905" y="232"/>
                  </a:lnTo>
                  <a:lnTo>
                    <a:pt x="3916" y="201"/>
                  </a:lnTo>
                  <a:lnTo>
                    <a:pt x="3922" y="185"/>
                  </a:lnTo>
                  <a:lnTo>
                    <a:pt x="3932" y="172"/>
                  </a:lnTo>
                  <a:lnTo>
                    <a:pt x="3932" y="172"/>
                  </a:lnTo>
                  <a:lnTo>
                    <a:pt x="3942" y="156"/>
                  </a:lnTo>
                  <a:lnTo>
                    <a:pt x="3953" y="135"/>
                  </a:lnTo>
                  <a:lnTo>
                    <a:pt x="3963" y="109"/>
                  </a:lnTo>
                  <a:lnTo>
                    <a:pt x="3973" y="86"/>
                  </a:lnTo>
                  <a:lnTo>
                    <a:pt x="3980" y="63"/>
                  </a:lnTo>
                  <a:lnTo>
                    <a:pt x="3986" y="43"/>
                  </a:lnTo>
                  <a:lnTo>
                    <a:pt x="3988" y="30"/>
                  </a:lnTo>
                  <a:lnTo>
                    <a:pt x="3988" y="26"/>
                  </a:lnTo>
                  <a:lnTo>
                    <a:pt x="3986" y="24"/>
                  </a:lnTo>
                  <a:lnTo>
                    <a:pt x="3986" y="24"/>
                  </a:lnTo>
                  <a:close/>
                  <a:moveTo>
                    <a:pt x="4002" y="850"/>
                  </a:moveTo>
                  <a:lnTo>
                    <a:pt x="4002" y="850"/>
                  </a:lnTo>
                  <a:lnTo>
                    <a:pt x="4008" y="876"/>
                  </a:lnTo>
                  <a:lnTo>
                    <a:pt x="4021" y="917"/>
                  </a:lnTo>
                  <a:lnTo>
                    <a:pt x="4060" y="1028"/>
                  </a:lnTo>
                  <a:lnTo>
                    <a:pt x="4105" y="1147"/>
                  </a:lnTo>
                  <a:lnTo>
                    <a:pt x="4142" y="1232"/>
                  </a:lnTo>
                  <a:lnTo>
                    <a:pt x="4142" y="1232"/>
                  </a:lnTo>
                  <a:lnTo>
                    <a:pt x="4155" y="1269"/>
                  </a:lnTo>
                  <a:lnTo>
                    <a:pt x="4175" y="1330"/>
                  </a:lnTo>
                  <a:lnTo>
                    <a:pt x="4224" y="1480"/>
                  </a:lnTo>
                  <a:lnTo>
                    <a:pt x="4266" y="1611"/>
                  </a:lnTo>
                  <a:lnTo>
                    <a:pt x="4278" y="1646"/>
                  </a:lnTo>
                  <a:lnTo>
                    <a:pt x="4282" y="1651"/>
                  </a:lnTo>
                  <a:lnTo>
                    <a:pt x="4282" y="1648"/>
                  </a:lnTo>
                  <a:lnTo>
                    <a:pt x="4282" y="1648"/>
                  </a:lnTo>
                  <a:lnTo>
                    <a:pt x="4282" y="1636"/>
                  </a:lnTo>
                  <a:lnTo>
                    <a:pt x="4282" y="1634"/>
                  </a:lnTo>
                  <a:lnTo>
                    <a:pt x="4284" y="1636"/>
                  </a:lnTo>
                  <a:lnTo>
                    <a:pt x="4292" y="1659"/>
                  </a:lnTo>
                  <a:lnTo>
                    <a:pt x="4305" y="1716"/>
                  </a:lnTo>
                  <a:lnTo>
                    <a:pt x="4305" y="1716"/>
                  </a:lnTo>
                  <a:lnTo>
                    <a:pt x="4319" y="1745"/>
                  </a:lnTo>
                  <a:lnTo>
                    <a:pt x="4330" y="1768"/>
                  </a:lnTo>
                  <a:lnTo>
                    <a:pt x="4336" y="1776"/>
                  </a:lnTo>
                  <a:lnTo>
                    <a:pt x="4340" y="1780"/>
                  </a:lnTo>
                  <a:lnTo>
                    <a:pt x="4342" y="1780"/>
                  </a:lnTo>
                  <a:lnTo>
                    <a:pt x="4342" y="1778"/>
                  </a:lnTo>
                  <a:lnTo>
                    <a:pt x="4344" y="1770"/>
                  </a:lnTo>
                  <a:lnTo>
                    <a:pt x="4344" y="1770"/>
                  </a:lnTo>
                  <a:lnTo>
                    <a:pt x="4344" y="1739"/>
                  </a:lnTo>
                  <a:lnTo>
                    <a:pt x="4342" y="1694"/>
                  </a:lnTo>
                  <a:lnTo>
                    <a:pt x="4340" y="1673"/>
                  </a:lnTo>
                  <a:lnTo>
                    <a:pt x="4336" y="1651"/>
                  </a:lnTo>
                  <a:lnTo>
                    <a:pt x="4330" y="1632"/>
                  </a:lnTo>
                  <a:lnTo>
                    <a:pt x="4321" y="1614"/>
                  </a:lnTo>
                  <a:lnTo>
                    <a:pt x="4321" y="1614"/>
                  </a:lnTo>
                  <a:lnTo>
                    <a:pt x="4315" y="1605"/>
                  </a:lnTo>
                  <a:lnTo>
                    <a:pt x="4311" y="1593"/>
                  </a:lnTo>
                  <a:lnTo>
                    <a:pt x="4299" y="1558"/>
                  </a:lnTo>
                  <a:lnTo>
                    <a:pt x="4274" y="1468"/>
                  </a:lnTo>
                  <a:lnTo>
                    <a:pt x="4262" y="1419"/>
                  </a:lnTo>
                  <a:lnTo>
                    <a:pt x="4249" y="1375"/>
                  </a:lnTo>
                  <a:lnTo>
                    <a:pt x="4233" y="1334"/>
                  </a:lnTo>
                  <a:lnTo>
                    <a:pt x="4227" y="1316"/>
                  </a:lnTo>
                  <a:lnTo>
                    <a:pt x="4220" y="1303"/>
                  </a:lnTo>
                  <a:lnTo>
                    <a:pt x="4220" y="1303"/>
                  </a:lnTo>
                  <a:lnTo>
                    <a:pt x="4187" y="1246"/>
                  </a:lnTo>
                  <a:lnTo>
                    <a:pt x="4155" y="1184"/>
                  </a:lnTo>
                  <a:lnTo>
                    <a:pt x="4118" y="1115"/>
                  </a:lnTo>
                  <a:lnTo>
                    <a:pt x="4118" y="1115"/>
                  </a:lnTo>
                  <a:lnTo>
                    <a:pt x="4058" y="967"/>
                  </a:lnTo>
                  <a:lnTo>
                    <a:pt x="4037" y="915"/>
                  </a:lnTo>
                  <a:lnTo>
                    <a:pt x="4019" y="874"/>
                  </a:lnTo>
                  <a:lnTo>
                    <a:pt x="4006" y="850"/>
                  </a:lnTo>
                  <a:lnTo>
                    <a:pt x="4002" y="846"/>
                  </a:lnTo>
                  <a:lnTo>
                    <a:pt x="4002" y="850"/>
                  </a:lnTo>
                  <a:lnTo>
                    <a:pt x="4002" y="850"/>
                  </a:lnTo>
                  <a:close/>
                  <a:moveTo>
                    <a:pt x="4017" y="1209"/>
                  </a:moveTo>
                  <a:lnTo>
                    <a:pt x="4017" y="1209"/>
                  </a:lnTo>
                  <a:lnTo>
                    <a:pt x="4017" y="1215"/>
                  </a:lnTo>
                  <a:lnTo>
                    <a:pt x="4019" y="1226"/>
                  </a:lnTo>
                  <a:lnTo>
                    <a:pt x="4029" y="1267"/>
                  </a:lnTo>
                  <a:lnTo>
                    <a:pt x="4064" y="1394"/>
                  </a:lnTo>
                  <a:lnTo>
                    <a:pt x="4101" y="1533"/>
                  </a:lnTo>
                  <a:lnTo>
                    <a:pt x="4126" y="1622"/>
                  </a:lnTo>
                  <a:lnTo>
                    <a:pt x="4126" y="1622"/>
                  </a:lnTo>
                  <a:lnTo>
                    <a:pt x="4136" y="1651"/>
                  </a:lnTo>
                  <a:lnTo>
                    <a:pt x="4150" y="1689"/>
                  </a:lnTo>
                  <a:lnTo>
                    <a:pt x="4169" y="1729"/>
                  </a:lnTo>
                  <a:lnTo>
                    <a:pt x="4189" y="1770"/>
                  </a:lnTo>
                  <a:lnTo>
                    <a:pt x="4206" y="1807"/>
                  </a:lnTo>
                  <a:lnTo>
                    <a:pt x="4222" y="1833"/>
                  </a:lnTo>
                  <a:lnTo>
                    <a:pt x="4227" y="1843"/>
                  </a:lnTo>
                  <a:lnTo>
                    <a:pt x="4231" y="1846"/>
                  </a:lnTo>
                  <a:lnTo>
                    <a:pt x="4233" y="1846"/>
                  </a:lnTo>
                  <a:lnTo>
                    <a:pt x="4235" y="1846"/>
                  </a:lnTo>
                  <a:lnTo>
                    <a:pt x="4235" y="1841"/>
                  </a:lnTo>
                  <a:lnTo>
                    <a:pt x="4235" y="1841"/>
                  </a:lnTo>
                  <a:lnTo>
                    <a:pt x="4231" y="1821"/>
                  </a:lnTo>
                  <a:lnTo>
                    <a:pt x="4225" y="1796"/>
                  </a:lnTo>
                  <a:lnTo>
                    <a:pt x="4208" y="1739"/>
                  </a:lnTo>
                  <a:lnTo>
                    <a:pt x="4181" y="1661"/>
                  </a:lnTo>
                  <a:lnTo>
                    <a:pt x="4181" y="1661"/>
                  </a:lnTo>
                  <a:lnTo>
                    <a:pt x="4101" y="1427"/>
                  </a:lnTo>
                  <a:lnTo>
                    <a:pt x="4047" y="1275"/>
                  </a:lnTo>
                  <a:lnTo>
                    <a:pt x="4027" y="1226"/>
                  </a:lnTo>
                  <a:lnTo>
                    <a:pt x="4021" y="1213"/>
                  </a:lnTo>
                  <a:lnTo>
                    <a:pt x="4017" y="1209"/>
                  </a:lnTo>
                  <a:lnTo>
                    <a:pt x="4017" y="1209"/>
                  </a:lnTo>
                  <a:close/>
                  <a:moveTo>
                    <a:pt x="3543" y="593"/>
                  </a:moveTo>
                  <a:lnTo>
                    <a:pt x="3543" y="593"/>
                  </a:lnTo>
                  <a:lnTo>
                    <a:pt x="3545" y="632"/>
                  </a:lnTo>
                  <a:lnTo>
                    <a:pt x="3547" y="714"/>
                  </a:lnTo>
                  <a:lnTo>
                    <a:pt x="3547" y="763"/>
                  </a:lnTo>
                  <a:lnTo>
                    <a:pt x="3545" y="813"/>
                  </a:lnTo>
                  <a:lnTo>
                    <a:pt x="3541" y="862"/>
                  </a:lnTo>
                  <a:lnTo>
                    <a:pt x="3535" y="905"/>
                  </a:lnTo>
                  <a:lnTo>
                    <a:pt x="3535" y="905"/>
                  </a:lnTo>
                  <a:lnTo>
                    <a:pt x="3529" y="946"/>
                  </a:lnTo>
                  <a:lnTo>
                    <a:pt x="3525" y="985"/>
                  </a:lnTo>
                  <a:lnTo>
                    <a:pt x="3523" y="1024"/>
                  </a:lnTo>
                  <a:lnTo>
                    <a:pt x="3523" y="1061"/>
                  </a:lnTo>
                  <a:lnTo>
                    <a:pt x="3525" y="1127"/>
                  </a:lnTo>
                  <a:lnTo>
                    <a:pt x="3527" y="1178"/>
                  </a:lnTo>
                  <a:lnTo>
                    <a:pt x="3527" y="1178"/>
                  </a:lnTo>
                  <a:lnTo>
                    <a:pt x="3531" y="1205"/>
                  </a:lnTo>
                  <a:lnTo>
                    <a:pt x="3539" y="1246"/>
                  </a:lnTo>
                  <a:lnTo>
                    <a:pt x="3566" y="1342"/>
                  </a:lnTo>
                  <a:lnTo>
                    <a:pt x="3590" y="1435"/>
                  </a:lnTo>
                  <a:lnTo>
                    <a:pt x="3595" y="1470"/>
                  </a:lnTo>
                  <a:lnTo>
                    <a:pt x="3597" y="1482"/>
                  </a:lnTo>
                  <a:lnTo>
                    <a:pt x="3597" y="1490"/>
                  </a:lnTo>
                  <a:lnTo>
                    <a:pt x="3597" y="1490"/>
                  </a:lnTo>
                  <a:lnTo>
                    <a:pt x="3593" y="1513"/>
                  </a:lnTo>
                  <a:lnTo>
                    <a:pt x="3593" y="1533"/>
                  </a:lnTo>
                  <a:lnTo>
                    <a:pt x="3595" y="1552"/>
                  </a:lnTo>
                  <a:lnTo>
                    <a:pt x="3597" y="1568"/>
                  </a:lnTo>
                  <a:lnTo>
                    <a:pt x="3597" y="1568"/>
                  </a:lnTo>
                  <a:lnTo>
                    <a:pt x="3611" y="1607"/>
                  </a:lnTo>
                  <a:lnTo>
                    <a:pt x="3638" y="1673"/>
                  </a:lnTo>
                  <a:lnTo>
                    <a:pt x="3675" y="1763"/>
                  </a:lnTo>
                  <a:lnTo>
                    <a:pt x="3675" y="1763"/>
                  </a:lnTo>
                  <a:lnTo>
                    <a:pt x="3658" y="1669"/>
                  </a:lnTo>
                  <a:lnTo>
                    <a:pt x="3644" y="1605"/>
                  </a:lnTo>
                  <a:lnTo>
                    <a:pt x="3640" y="1583"/>
                  </a:lnTo>
                  <a:lnTo>
                    <a:pt x="3636" y="1575"/>
                  </a:lnTo>
                  <a:lnTo>
                    <a:pt x="3636" y="1575"/>
                  </a:lnTo>
                  <a:lnTo>
                    <a:pt x="3634" y="1573"/>
                  </a:lnTo>
                  <a:lnTo>
                    <a:pt x="3634" y="1568"/>
                  </a:lnTo>
                  <a:lnTo>
                    <a:pt x="3634" y="1548"/>
                  </a:lnTo>
                  <a:lnTo>
                    <a:pt x="3636" y="1521"/>
                  </a:lnTo>
                  <a:lnTo>
                    <a:pt x="3636" y="1521"/>
                  </a:lnTo>
                  <a:lnTo>
                    <a:pt x="3675" y="1583"/>
                  </a:lnTo>
                  <a:lnTo>
                    <a:pt x="3704" y="1634"/>
                  </a:lnTo>
                  <a:lnTo>
                    <a:pt x="3716" y="1653"/>
                  </a:lnTo>
                  <a:lnTo>
                    <a:pt x="3722" y="1669"/>
                  </a:lnTo>
                  <a:lnTo>
                    <a:pt x="3722" y="1669"/>
                  </a:lnTo>
                  <a:lnTo>
                    <a:pt x="3784" y="1835"/>
                  </a:lnTo>
                  <a:lnTo>
                    <a:pt x="3825" y="1938"/>
                  </a:lnTo>
                  <a:lnTo>
                    <a:pt x="3846" y="1989"/>
                  </a:lnTo>
                  <a:lnTo>
                    <a:pt x="3846" y="1989"/>
                  </a:lnTo>
                  <a:lnTo>
                    <a:pt x="3864" y="2030"/>
                  </a:lnTo>
                  <a:lnTo>
                    <a:pt x="3893" y="2108"/>
                  </a:lnTo>
                  <a:lnTo>
                    <a:pt x="3922" y="2186"/>
                  </a:lnTo>
                  <a:lnTo>
                    <a:pt x="3934" y="2211"/>
                  </a:lnTo>
                  <a:lnTo>
                    <a:pt x="3940" y="2223"/>
                  </a:lnTo>
                  <a:lnTo>
                    <a:pt x="3940" y="2223"/>
                  </a:lnTo>
                  <a:lnTo>
                    <a:pt x="3957" y="2244"/>
                  </a:lnTo>
                  <a:lnTo>
                    <a:pt x="3986" y="2283"/>
                  </a:lnTo>
                  <a:lnTo>
                    <a:pt x="4025" y="2340"/>
                  </a:lnTo>
                  <a:lnTo>
                    <a:pt x="4025" y="2340"/>
                  </a:lnTo>
                  <a:lnTo>
                    <a:pt x="3955" y="2191"/>
                  </a:lnTo>
                  <a:lnTo>
                    <a:pt x="3955" y="2191"/>
                  </a:lnTo>
                  <a:lnTo>
                    <a:pt x="3914" y="2071"/>
                  </a:lnTo>
                  <a:lnTo>
                    <a:pt x="3885" y="1989"/>
                  </a:lnTo>
                  <a:lnTo>
                    <a:pt x="3875" y="1961"/>
                  </a:lnTo>
                  <a:lnTo>
                    <a:pt x="3870" y="1950"/>
                  </a:lnTo>
                  <a:lnTo>
                    <a:pt x="3870" y="1950"/>
                  </a:lnTo>
                  <a:lnTo>
                    <a:pt x="3864" y="1940"/>
                  </a:lnTo>
                  <a:lnTo>
                    <a:pt x="3856" y="1919"/>
                  </a:lnTo>
                  <a:lnTo>
                    <a:pt x="3831" y="1854"/>
                  </a:lnTo>
                  <a:lnTo>
                    <a:pt x="3807" y="1790"/>
                  </a:lnTo>
                  <a:lnTo>
                    <a:pt x="3792" y="1755"/>
                  </a:lnTo>
                  <a:lnTo>
                    <a:pt x="3792" y="1755"/>
                  </a:lnTo>
                  <a:lnTo>
                    <a:pt x="3730" y="1636"/>
                  </a:lnTo>
                  <a:lnTo>
                    <a:pt x="3675" y="1529"/>
                  </a:lnTo>
                  <a:lnTo>
                    <a:pt x="3675" y="1529"/>
                  </a:lnTo>
                  <a:lnTo>
                    <a:pt x="3646" y="1484"/>
                  </a:lnTo>
                  <a:lnTo>
                    <a:pt x="3628" y="1451"/>
                  </a:lnTo>
                  <a:lnTo>
                    <a:pt x="3623" y="1441"/>
                  </a:lnTo>
                  <a:lnTo>
                    <a:pt x="3621" y="1435"/>
                  </a:lnTo>
                  <a:lnTo>
                    <a:pt x="3621" y="1435"/>
                  </a:lnTo>
                  <a:lnTo>
                    <a:pt x="3619" y="1421"/>
                  </a:lnTo>
                  <a:lnTo>
                    <a:pt x="3613" y="1386"/>
                  </a:lnTo>
                  <a:lnTo>
                    <a:pt x="3591" y="1281"/>
                  </a:lnTo>
                  <a:lnTo>
                    <a:pt x="3558" y="1131"/>
                  </a:lnTo>
                  <a:lnTo>
                    <a:pt x="3574" y="718"/>
                  </a:lnTo>
                  <a:lnTo>
                    <a:pt x="3566" y="640"/>
                  </a:lnTo>
                  <a:lnTo>
                    <a:pt x="3566" y="640"/>
                  </a:lnTo>
                  <a:lnTo>
                    <a:pt x="3555" y="610"/>
                  </a:lnTo>
                  <a:lnTo>
                    <a:pt x="3547" y="595"/>
                  </a:lnTo>
                  <a:lnTo>
                    <a:pt x="3545" y="591"/>
                  </a:lnTo>
                  <a:lnTo>
                    <a:pt x="3543" y="591"/>
                  </a:lnTo>
                  <a:lnTo>
                    <a:pt x="3543" y="593"/>
                  </a:lnTo>
                  <a:lnTo>
                    <a:pt x="3543" y="593"/>
                  </a:lnTo>
                  <a:close/>
                  <a:moveTo>
                    <a:pt x="3955" y="1435"/>
                  </a:moveTo>
                  <a:lnTo>
                    <a:pt x="3955" y="1435"/>
                  </a:lnTo>
                  <a:lnTo>
                    <a:pt x="3955" y="1439"/>
                  </a:lnTo>
                  <a:lnTo>
                    <a:pt x="3957" y="1451"/>
                  </a:lnTo>
                  <a:lnTo>
                    <a:pt x="3965" y="1490"/>
                  </a:lnTo>
                  <a:lnTo>
                    <a:pt x="3978" y="1544"/>
                  </a:lnTo>
                  <a:lnTo>
                    <a:pt x="3978" y="1544"/>
                  </a:lnTo>
                  <a:lnTo>
                    <a:pt x="3963" y="1533"/>
                  </a:lnTo>
                  <a:lnTo>
                    <a:pt x="3953" y="1527"/>
                  </a:lnTo>
                  <a:lnTo>
                    <a:pt x="3949" y="1527"/>
                  </a:lnTo>
                  <a:lnTo>
                    <a:pt x="3947" y="1529"/>
                  </a:lnTo>
                  <a:lnTo>
                    <a:pt x="3947" y="1529"/>
                  </a:lnTo>
                  <a:lnTo>
                    <a:pt x="3949" y="1540"/>
                  </a:lnTo>
                  <a:lnTo>
                    <a:pt x="3957" y="1562"/>
                  </a:lnTo>
                  <a:lnTo>
                    <a:pt x="3984" y="1628"/>
                  </a:lnTo>
                  <a:lnTo>
                    <a:pt x="4010" y="1698"/>
                  </a:lnTo>
                  <a:lnTo>
                    <a:pt x="4019" y="1728"/>
                  </a:lnTo>
                  <a:lnTo>
                    <a:pt x="4025" y="1747"/>
                  </a:lnTo>
                  <a:lnTo>
                    <a:pt x="4025" y="1747"/>
                  </a:lnTo>
                  <a:lnTo>
                    <a:pt x="4031" y="1780"/>
                  </a:lnTo>
                  <a:lnTo>
                    <a:pt x="4041" y="1823"/>
                  </a:lnTo>
                  <a:lnTo>
                    <a:pt x="4047" y="1843"/>
                  </a:lnTo>
                  <a:lnTo>
                    <a:pt x="4054" y="1864"/>
                  </a:lnTo>
                  <a:lnTo>
                    <a:pt x="4062" y="1882"/>
                  </a:lnTo>
                  <a:lnTo>
                    <a:pt x="4072" y="1895"/>
                  </a:lnTo>
                  <a:lnTo>
                    <a:pt x="4072" y="1895"/>
                  </a:lnTo>
                  <a:lnTo>
                    <a:pt x="4093" y="1926"/>
                  </a:lnTo>
                  <a:lnTo>
                    <a:pt x="4117" y="1961"/>
                  </a:lnTo>
                  <a:lnTo>
                    <a:pt x="4150" y="2012"/>
                  </a:lnTo>
                  <a:lnTo>
                    <a:pt x="4150" y="2012"/>
                  </a:lnTo>
                  <a:lnTo>
                    <a:pt x="4212" y="2098"/>
                  </a:lnTo>
                  <a:lnTo>
                    <a:pt x="4212" y="2098"/>
                  </a:lnTo>
                  <a:lnTo>
                    <a:pt x="4218" y="2084"/>
                  </a:lnTo>
                  <a:lnTo>
                    <a:pt x="4224" y="2073"/>
                  </a:lnTo>
                  <a:lnTo>
                    <a:pt x="4227" y="2067"/>
                  </a:lnTo>
                  <a:lnTo>
                    <a:pt x="4227" y="2067"/>
                  </a:lnTo>
                  <a:lnTo>
                    <a:pt x="4241" y="2047"/>
                  </a:lnTo>
                  <a:lnTo>
                    <a:pt x="4247" y="2036"/>
                  </a:lnTo>
                  <a:lnTo>
                    <a:pt x="4251" y="2028"/>
                  </a:lnTo>
                  <a:lnTo>
                    <a:pt x="4251" y="2028"/>
                  </a:lnTo>
                  <a:lnTo>
                    <a:pt x="4249" y="2026"/>
                  </a:lnTo>
                  <a:lnTo>
                    <a:pt x="4247" y="2024"/>
                  </a:lnTo>
                  <a:lnTo>
                    <a:pt x="4237" y="2020"/>
                  </a:lnTo>
                  <a:lnTo>
                    <a:pt x="4222" y="2012"/>
                  </a:lnTo>
                  <a:lnTo>
                    <a:pt x="4212" y="2004"/>
                  </a:lnTo>
                  <a:lnTo>
                    <a:pt x="4204" y="1997"/>
                  </a:lnTo>
                  <a:lnTo>
                    <a:pt x="4204" y="1997"/>
                  </a:lnTo>
                  <a:lnTo>
                    <a:pt x="4181" y="1969"/>
                  </a:lnTo>
                  <a:lnTo>
                    <a:pt x="4152" y="1932"/>
                  </a:lnTo>
                  <a:lnTo>
                    <a:pt x="4136" y="1913"/>
                  </a:lnTo>
                  <a:lnTo>
                    <a:pt x="4124" y="1895"/>
                  </a:lnTo>
                  <a:lnTo>
                    <a:pt x="4115" y="1878"/>
                  </a:lnTo>
                  <a:lnTo>
                    <a:pt x="4111" y="1864"/>
                  </a:lnTo>
                  <a:lnTo>
                    <a:pt x="4111" y="1864"/>
                  </a:lnTo>
                  <a:lnTo>
                    <a:pt x="4107" y="1843"/>
                  </a:lnTo>
                  <a:lnTo>
                    <a:pt x="4101" y="1823"/>
                  </a:lnTo>
                  <a:lnTo>
                    <a:pt x="4095" y="1807"/>
                  </a:lnTo>
                  <a:lnTo>
                    <a:pt x="4087" y="1794"/>
                  </a:lnTo>
                  <a:lnTo>
                    <a:pt x="4087" y="1794"/>
                  </a:lnTo>
                  <a:lnTo>
                    <a:pt x="4068" y="1757"/>
                  </a:lnTo>
                  <a:lnTo>
                    <a:pt x="4060" y="1737"/>
                  </a:lnTo>
                  <a:lnTo>
                    <a:pt x="4056" y="1724"/>
                  </a:lnTo>
                  <a:lnTo>
                    <a:pt x="4056" y="1724"/>
                  </a:lnTo>
                  <a:lnTo>
                    <a:pt x="4050" y="1700"/>
                  </a:lnTo>
                  <a:lnTo>
                    <a:pt x="4037" y="1657"/>
                  </a:lnTo>
                  <a:lnTo>
                    <a:pt x="4017" y="1599"/>
                  </a:lnTo>
                  <a:lnTo>
                    <a:pt x="3986" y="1482"/>
                  </a:lnTo>
                  <a:lnTo>
                    <a:pt x="3986" y="1482"/>
                  </a:lnTo>
                  <a:lnTo>
                    <a:pt x="3973" y="1458"/>
                  </a:lnTo>
                  <a:lnTo>
                    <a:pt x="3961" y="1443"/>
                  </a:lnTo>
                  <a:lnTo>
                    <a:pt x="3955" y="1435"/>
                  </a:lnTo>
                  <a:lnTo>
                    <a:pt x="3955" y="1435"/>
                  </a:lnTo>
                  <a:close/>
                  <a:moveTo>
                    <a:pt x="4531" y="1716"/>
                  </a:moveTo>
                  <a:lnTo>
                    <a:pt x="4531" y="1716"/>
                  </a:lnTo>
                  <a:lnTo>
                    <a:pt x="4529" y="1714"/>
                  </a:lnTo>
                  <a:lnTo>
                    <a:pt x="4525" y="1714"/>
                  </a:lnTo>
                  <a:lnTo>
                    <a:pt x="4515" y="1718"/>
                  </a:lnTo>
                  <a:lnTo>
                    <a:pt x="4511" y="1720"/>
                  </a:lnTo>
                  <a:lnTo>
                    <a:pt x="4509" y="1724"/>
                  </a:lnTo>
                  <a:lnTo>
                    <a:pt x="4507" y="1728"/>
                  </a:lnTo>
                  <a:lnTo>
                    <a:pt x="4507" y="1731"/>
                  </a:lnTo>
                  <a:lnTo>
                    <a:pt x="4507" y="1731"/>
                  </a:lnTo>
                  <a:lnTo>
                    <a:pt x="4511" y="1739"/>
                  </a:lnTo>
                  <a:lnTo>
                    <a:pt x="4515" y="1745"/>
                  </a:lnTo>
                  <a:lnTo>
                    <a:pt x="4515" y="1749"/>
                  </a:lnTo>
                  <a:lnTo>
                    <a:pt x="4513" y="1753"/>
                  </a:lnTo>
                  <a:lnTo>
                    <a:pt x="4507" y="1757"/>
                  </a:lnTo>
                  <a:lnTo>
                    <a:pt x="4500" y="1763"/>
                  </a:lnTo>
                  <a:lnTo>
                    <a:pt x="4500" y="1763"/>
                  </a:lnTo>
                  <a:lnTo>
                    <a:pt x="4490" y="1768"/>
                  </a:lnTo>
                  <a:lnTo>
                    <a:pt x="4482" y="1770"/>
                  </a:lnTo>
                  <a:lnTo>
                    <a:pt x="4470" y="1774"/>
                  </a:lnTo>
                  <a:lnTo>
                    <a:pt x="4467" y="1776"/>
                  </a:lnTo>
                  <a:lnTo>
                    <a:pt x="4463" y="1778"/>
                  </a:lnTo>
                  <a:lnTo>
                    <a:pt x="4461" y="1784"/>
                  </a:lnTo>
                  <a:lnTo>
                    <a:pt x="4461" y="1794"/>
                  </a:lnTo>
                  <a:lnTo>
                    <a:pt x="4461" y="1794"/>
                  </a:lnTo>
                  <a:lnTo>
                    <a:pt x="4463" y="1815"/>
                  </a:lnTo>
                  <a:lnTo>
                    <a:pt x="4467" y="1837"/>
                  </a:lnTo>
                  <a:lnTo>
                    <a:pt x="4469" y="1844"/>
                  </a:lnTo>
                  <a:lnTo>
                    <a:pt x="4467" y="1852"/>
                  </a:lnTo>
                  <a:lnTo>
                    <a:pt x="4465" y="1860"/>
                  </a:lnTo>
                  <a:lnTo>
                    <a:pt x="4461" y="1864"/>
                  </a:lnTo>
                  <a:lnTo>
                    <a:pt x="4461" y="1864"/>
                  </a:lnTo>
                  <a:lnTo>
                    <a:pt x="4449" y="1872"/>
                  </a:lnTo>
                  <a:lnTo>
                    <a:pt x="4439" y="1878"/>
                  </a:lnTo>
                  <a:lnTo>
                    <a:pt x="4432" y="1885"/>
                  </a:lnTo>
                  <a:lnTo>
                    <a:pt x="4430" y="1891"/>
                  </a:lnTo>
                  <a:lnTo>
                    <a:pt x="4430" y="1895"/>
                  </a:lnTo>
                  <a:lnTo>
                    <a:pt x="4430" y="1895"/>
                  </a:lnTo>
                  <a:lnTo>
                    <a:pt x="4430" y="1905"/>
                  </a:lnTo>
                  <a:lnTo>
                    <a:pt x="4432" y="1913"/>
                  </a:lnTo>
                  <a:lnTo>
                    <a:pt x="4435" y="1919"/>
                  </a:lnTo>
                  <a:lnTo>
                    <a:pt x="4435" y="1919"/>
                  </a:lnTo>
                  <a:lnTo>
                    <a:pt x="4437" y="1919"/>
                  </a:lnTo>
                  <a:lnTo>
                    <a:pt x="4437" y="1919"/>
                  </a:lnTo>
                  <a:lnTo>
                    <a:pt x="4453" y="1907"/>
                  </a:lnTo>
                  <a:lnTo>
                    <a:pt x="4469" y="1895"/>
                  </a:lnTo>
                  <a:lnTo>
                    <a:pt x="4469" y="1895"/>
                  </a:lnTo>
                  <a:lnTo>
                    <a:pt x="4474" y="1885"/>
                  </a:lnTo>
                  <a:lnTo>
                    <a:pt x="4484" y="1868"/>
                  </a:lnTo>
                  <a:lnTo>
                    <a:pt x="4494" y="1850"/>
                  </a:lnTo>
                  <a:lnTo>
                    <a:pt x="4500" y="1841"/>
                  </a:lnTo>
                  <a:lnTo>
                    <a:pt x="4500" y="1841"/>
                  </a:lnTo>
                  <a:lnTo>
                    <a:pt x="4515" y="1823"/>
                  </a:lnTo>
                  <a:lnTo>
                    <a:pt x="4525" y="1811"/>
                  </a:lnTo>
                  <a:lnTo>
                    <a:pt x="4531" y="1802"/>
                  </a:lnTo>
                  <a:lnTo>
                    <a:pt x="4531" y="1802"/>
                  </a:lnTo>
                  <a:lnTo>
                    <a:pt x="4548" y="1770"/>
                  </a:lnTo>
                  <a:lnTo>
                    <a:pt x="4562" y="1747"/>
                  </a:lnTo>
                  <a:lnTo>
                    <a:pt x="4531" y="1716"/>
                  </a:lnTo>
                  <a:close/>
                  <a:moveTo>
                    <a:pt x="4469" y="2028"/>
                  </a:moveTo>
                  <a:lnTo>
                    <a:pt x="4469" y="2028"/>
                  </a:lnTo>
                  <a:lnTo>
                    <a:pt x="4459" y="2026"/>
                  </a:lnTo>
                  <a:lnTo>
                    <a:pt x="4445" y="2022"/>
                  </a:lnTo>
                  <a:lnTo>
                    <a:pt x="4437" y="2020"/>
                  </a:lnTo>
                  <a:lnTo>
                    <a:pt x="4430" y="2022"/>
                  </a:lnTo>
                  <a:lnTo>
                    <a:pt x="4422" y="2024"/>
                  </a:lnTo>
                  <a:lnTo>
                    <a:pt x="4414" y="2028"/>
                  </a:lnTo>
                  <a:lnTo>
                    <a:pt x="4414" y="2028"/>
                  </a:lnTo>
                  <a:lnTo>
                    <a:pt x="4408" y="2034"/>
                  </a:lnTo>
                  <a:lnTo>
                    <a:pt x="4404" y="2037"/>
                  </a:lnTo>
                  <a:lnTo>
                    <a:pt x="4400" y="2045"/>
                  </a:lnTo>
                  <a:lnTo>
                    <a:pt x="4399" y="2049"/>
                  </a:lnTo>
                  <a:lnTo>
                    <a:pt x="4397" y="2053"/>
                  </a:lnTo>
                  <a:lnTo>
                    <a:pt x="4391" y="2055"/>
                  </a:lnTo>
                  <a:lnTo>
                    <a:pt x="4383" y="2059"/>
                  </a:lnTo>
                  <a:lnTo>
                    <a:pt x="4383" y="2059"/>
                  </a:lnTo>
                  <a:lnTo>
                    <a:pt x="4373" y="2063"/>
                  </a:lnTo>
                  <a:lnTo>
                    <a:pt x="4373" y="2065"/>
                  </a:lnTo>
                  <a:lnTo>
                    <a:pt x="4371" y="2067"/>
                  </a:lnTo>
                  <a:lnTo>
                    <a:pt x="4367" y="2071"/>
                  </a:lnTo>
                  <a:lnTo>
                    <a:pt x="4344" y="2082"/>
                  </a:lnTo>
                  <a:lnTo>
                    <a:pt x="4344" y="2082"/>
                  </a:lnTo>
                  <a:lnTo>
                    <a:pt x="4315" y="2096"/>
                  </a:lnTo>
                  <a:lnTo>
                    <a:pt x="4301" y="2104"/>
                  </a:lnTo>
                  <a:lnTo>
                    <a:pt x="4282" y="2121"/>
                  </a:lnTo>
                  <a:lnTo>
                    <a:pt x="4282" y="2121"/>
                  </a:lnTo>
                  <a:lnTo>
                    <a:pt x="4270" y="2133"/>
                  </a:lnTo>
                  <a:lnTo>
                    <a:pt x="4259" y="2145"/>
                  </a:lnTo>
                  <a:lnTo>
                    <a:pt x="4259" y="2145"/>
                  </a:lnTo>
                  <a:lnTo>
                    <a:pt x="4231" y="2168"/>
                  </a:lnTo>
                  <a:lnTo>
                    <a:pt x="4222" y="2180"/>
                  </a:lnTo>
                  <a:lnTo>
                    <a:pt x="4220" y="2186"/>
                  </a:lnTo>
                  <a:lnTo>
                    <a:pt x="4220" y="2191"/>
                  </a:lnTo>
                  <a:lnTo>
                    <a:pt x="4220" y="2191"/>
                  </a:lnTo>
                  <a:lnTo>
                    <a:pt x="4224" y="2201"/>
                  </a:lnTo>
                  <a:lnTo>
                    <a:pt x="4229" y="2209"/>
                  </a:lnTo>
                  <a:lnTo>
                    <a:pt x="4235" y="2215"/>
                  </a:lnTo>
                  <a:lnTo>
                    <a:pt x="4235" y="2215"/>
                  </a:lnTo>
                  <a:lnTo>
                    <a:pt x="4259" y="2195"/>
                  </a:lnTo>
                  <a:lnTo>
                    <a:pt x="4276" y="2178"/>
                  </a:lnTo>
                  <a:lnTo>
                    <a:pt x="4290" y="2160"/>
                  </a:lnTo>
                  <a:lnTo>
                    <a:pt x="4290" y="2160"/>
                  </a:lnTo>
                  <a:lnTo>
                    <a:pt x="4299" y="2145"/>
                  </a:lnTo>
                  <a:lnTo>
                    <a:pt x="4311" y="2127"/>
                  </a:lnTo>
                  <a:lnTo>
                    <a:pt x="4319" y="2119"/>
                  </a:lnTo>
                  <a:lnTo>
                    <a:pt x="4327" y="2113"/>
                  </a:lnTo>
                  <a:lnTo>
                    <a:pt x="4334" y="2108"/>
                  </a:lnTo>
                  <a:lnTo>
                    <a:pt x="4344" y="2106"/>
                  </a:lnTo>
                  <a:lnTo>
                    <a:pt x="4344" y="2106"/>
                  </a:lnTo>
                  <a:lnTo>
                    <a:pt x="4383" y="2098"/>
                  </a:lnTo>
                  <a:lnTo>
                    <a:pt x="4399" y="2094"/>
                  </a:lnTo>
                  <a:lnTo>
                    <a:pt x="4406" y="2090"/>
                  </a:lnTo>
                  <a:lnTo>
                    <a:pt x="4406" y="2090"/>
                  </a:lnTo>
                  <a:lnTo>
                    <a:pt x="4422" y="2076"/>
                  </a:lnTo>
                  <a:lnTo>
                    <a:pt x="4432" y="2071"/>
                  </a:lnTo>
                  <a:lnTo>
                    <a:pt x="4437" y="2067"/>
                  </a:lnTo>
                  <a:lnTo>
                    <a:pt x="4437" y="2067"/>
                  </a:lnTo>
                  <a:lnTo>
                    <a:pt x="4447" y="2059"/>
                  </a:lnTo>
                  <a:lnTo>
                    <a:pt x="4459" y="2047"/>
                  </a:lnTo>
                  <a:lnTo>
                    <a:pt x="4469" y="2034"/>
                  </a:lnTo>
                  <a:lnTo>
                    <a:pt x="4470" y="2030"/>
                  </a:lnTo>
                  <a:lnTo>
                    <a:pt x="4470" y="2028"/>
                  </a:lnTo>
                  <a:lnTo>
                    <a:pt x="4469" y="2028"/>
                  </a:lnTo>
                  <a:lnTo>
                    <a:pt x="4469" y="2028"/>
                  </a:lnTo>
                  <a:close/>
                  <a:moveTo>
                    <a:pt x="4243" y="975"/>
                  </a:moveTo>
                  <a:lnTo>
                    <a:pt x="4243" y="975"/>
                  </a:lnTo>
                  <a:lnTo>
                    <a:pt x="4247" y="996"/>
                  </a:lnTo>
                  <a:lnTo>
                    <a:pt x="4259" y="1049"/>
                  </a:lnTo>
                  <a:lnTo>
                    <a:pt x="4272" y="1110"/>
                  </a:lnTo>
                  <a:lnTo>
                    <a:pt x="4282" y="1135"/>
                  </a:lnTo>
                  <a:lnTo>
                    <a:pt x="4290" y="1154"/>
                  </a:lnTo>
                  <a:lnTo>
                    <a:pt x="4290" y="1154"/>
                  </a:lnTo>
                  <a:lnTo>
                    <a:pt x="4309" y="1189"/>
                  </a:lnTo>
                  <a:lnTo>
                    <a:pt x="4332" y="1232"/>
                  </a:lnTo>
                  <a:lnTo>
                    <a:pt x="4354" y="1273"/>
                  </a:lnTo>
                  <a:lnTo>
                    <a:pt x="4362" y="1293"/>
                  </a:lnTo>
                  <a:lnTo>
                    <a:pt x="4367" y="1310"/>
                  </a:lnTo>
                  <a:lnTo>
                    <a:pt x="4367" y="1310"/>
                  </a:lnTo>
                  <a:lnTo>
                    <a:pt x="4385" y="1369"/>
                  </a:lnTo>
                  <a:lnTo>
                    <a:pt x="4393" y="1396"/>
                  </a:lnTo>
                  <a:lnTo>
                    <a:pt x="4399" y="1427"/>
                  </a:lnTo>
                  <a:lnTo>
                    <a:pt x="4399" y="1427"/>
                  </a:lnTo>
                  <a:lnTo>
                    <a:pt x="4402" y="1455"/>
                  </a:lnTo>
                  <a:lnTo>
                    <a:pt x="4406" y="1472"/>
                  </a:lnTo>
                  <a:lnTo>
                    <a:pt x="4412" y="1484"/>
                  </a:lnTo>
                  <a:lnTo>
                    <a:pt x="4422" y="1497"/>
                  </a:lnTo>
                  <a:lnTo>
                    <a:pt x="4422" y="1497"/>
                  </a:lnTo>
                  <a:lnTo>
                    <a:pt x="4435" y="1515"/>
                  </a:lnTo>
                  <a:lnTo>
                    <a:pt x="4447" y="1529"/>
                  </a:lnTo>
                  <a:lnTo>
                    <a:pt x="4451" y="1535"/>
                  </a:lnTo>
                  <a:lnTo>
                    <a:pt x="4453" y="1535"/>
                  </a:lnTo>
                  <a:lnTo>
                    <a:pt x="4455" y="1531"/>
                  </a:lnTo>
                  <a:lnTo>
                    <a:pt x="4453" y="1521"/>
                  </a:lnTo>
                  <a:lnTo>
                    <a:pt x="4453" y="1521"/>
                  </a:lnTo>
                  <a:lnTo>
                    <a:pt x="4445" y="1496"/>
                  </a:lnTo>
                  <a:lnTo>
                    <a:pt x="4434" y="1468"/>
                  </a:lnTo>
                  <a:lnTo>
                    <a:pt x="4424" y="1437"/>
                  </a:lnTo>
                  <a:lnTo>
                    <a:pt x="4418" y="1418"/>
                  </a:lnTo>
                  <a:lnTo>
                    <a:pt x="4414" y="1396"/>
                  </a:lnTo>
                  <a:lnTo>
                    <a:pt x="4414" y="1396"/>
                  </a:lnTo>
                  <a:lnTo>
                    <a:pt x="4410" y="1359"/>
                  </a:lnTo>
                  <a:lnTo>
                    <a:pt x="4408" y="1334"/>
                  </a:lnTo>
                  <a:lnTo>
                    <a:pt x="4408" y="1310"/>
                  </a:lnTo>
                  <a:lnTo>
                    <a:pt x="4406" y="1279"/>
                  </a:lnTo>
                  <a:lnTo>
                    <a:pt x="4406" y="1279"/>
                  </a:lnTo>
                  <a:lnTo>
                    <a:pt x="4400" y="1232"/>
                  </a:lnTo>
                  <a:lnTo>
                    <a:pt x="4391" y="1193"/>
                  </a:lnTo>
                  <a:lnTo>
                    <a:pt x="4391" y="1193"/>
                  </a:lnTo>
                  <a:lnTo>
                    <a:pt x="4389" y="1188"/>
                  </a:lnTo>
                  <a:lnTo>
                    <a:pt x="4391" y="1184"/>
                  </a:lnTo>
                  <a:lnTo>
                    <a:pt x="4391" y="1180"/>
                  </a:lnTo>
                  <a:lnTo>
                    <a:pt x="4395" y="1180"/>
                  </a:lnTo>
                  <a:lnTo>
                    <a:pt x="4400" y="1180"/>
                  </a:lnTo>
                  <a:lnTo>
                    <a:pt x="4410" y="1184"/>
                  </a:lnTo>
                  <a:lnTo>
                    <a:pt x="4420" y="1191"/>
                  </a:lnTo>
                  <a:lnTo>
                    <a:pt x="4428" y="1201"/>
                  </a:lnTo>
                  <a:lnTo>
                    <a:pt x="4434" y="1209"/>
                  </a:lnTo>
                  <a:lnTo>
                    <a:pt x="4437" y="1217"/>
                  </a:lnTo>
                  <a:lnTo>
                    <a:pt x="4437" y="1217"/>
                  </a:lnTo>
                  <a:lnTo>
                    <a:pt x="4443" y="1238"/>
                  </a:lnTo>
                  <a:lnTo>
                    <a:pt x="4453" y="1271"/>
                  </a:lnTo>
                  <a:lnTo>
                    <a:pt x="4469" y="1310"/>
                  </a:lnTo>
                  <a:lnTo>
                    <a:pt x="4469" y="1310"/>
                  </a:lnTo>
                  <a:lnTo>
                    <a:pt x="4470" y="1306"/>
                  </a:lnTo>
                  <a:lnTo>
                    <a:pt x="4474" y="1303"/>
                  </a:lnTo>
                  <a:lnTo>
                    <a:pt x="4478" y="1301"/>
                  </a:lnTo>
                  <a:lnTo>
                    <a:pt x="4482" y="1303"/>
                  </a:lnTo>
                  <a:lnTo>
                    <a:pt x="4488" y="1304"/>
                  </a:lnTo>
                  <a:lnTo>
                    <a:pt x="4494" y="1312"/>
                  </a:lnTo>
                  <a:lnTo>
                    <a:pt x="4500" y="1326"/>
                  </a:lnTo>
                  <a:lnTo>
                    <a:pt x="4500" y="1326"/>
                  </a:lnTo>
                  <a:lnTo>
                    <a:pt x="4511" y="1355"/>
                  </a:lnTo>
                  <a:lnTo>
                    <a:pt x="4517" y="1377"/>
                  </a:lnTo>
                  <a:lnTo>
                    <a:pt x="4521" y="1386"/>
                  </a:lnTo>
                  <a:lnTo>
                    <a:pt x="4523" y="1386"/>
                  </a:lnTo>
                  <a:lnTo>
                    <a:pt x="4523" y="1381"/>
                  </a:lnTo>
                  <a:lnTo>
                    <a:pt x="4523" y="1381"/>
                  </a:lnTo>
                  <a:lnTo>
                    <a:pt x="4531" y="1310"/>
                  </a:lnTo>
                  <a:lnTo>
                    <a:pt x="4554" y="1334"/>
                  </a:lnTo>
                  <a:lnTo>
                    <a:pt x="4554" y="1334"/>
                  </a:lnTo>
                  <a:lnTo>
                    <a:pt x="4560" y="1318"/>
                  </a:lnTo>
                  <a:lnTo>
                    <a:pt x="4564" y="1306"/>
                  </a:lnTo>
                  <a:lnTo>
                    <a:pt x="4568" y="1304"/>
                  </a:lnTo>
                  <a:lnTo>
                    <a:pt x="4570" y="1303"/>
                  </a:lnTo>
                  <a:lnTo>
                    <a:pt x="4570" y="1303"/>
                  </a:lnTo>
                  <a:lnTo>
                    <a:pt x="4581" y="1304"/>
                  </a:lnTo>
                  <a:lnTo>
                    <a:pt x="4591" y="1306"/>
                  </a:lnTo>
                  <a:lnTo>
                    <a:pt x="4603" y="1306"/>
                  </a:lnTo>
                  <a:lnTo>
                    <a:pt x="4612" y="1303"/>
                  </a:lnTo>
                  <a:lnTo>
                    <a:pt x="4616" y="1301"/>
                  </a:lnTo>
                  <a:lnTo>
                    <a:pt x="4618" y="1297"/>
                  </a:lnTo>
                  <a:lnTo>
                    <a:pt x="4622" y="1293"/>
                  </a:lnTo>
                  <a:lnTo>
                    <a:pt x="4624" y="1287"/>
                  </a:lnTo>
                  <a:lnTo>
                    <a:pt x="4624" y="1279"/>
                  </a:lnTo>
                  <a:lnTo>
                    <a:pt x="4624" y="1271"/>
                  </a:lnTo>
                  <a:lnTo>
                    <a:pt x="4624" y="1271"/>
                  </a:lnTo>
                  <a:lnTo>
                    <a:pt x="4624" y="1252"/>
                  </a:lnTo>
                  <a:lnTo>
                    <a:pt x="4626" y="1234"/>
                  </a:lnTo>
                  <a:lnTo>
                    <a:pt x="4630" y="1201"/>
                  </a:lnTo>
                  <a:lnTo>
                    <a:pt x="4630" y="1191"/>
                  </a:lnTo>
                  <a:lnTo>
                    <a:pt x="4630" y="1188"/>
                  </a:lnTo>
                  <a:lnTo>
                    <a:pt x="4626" y="1184"/>
                  </a:lnTo>
                  <a:lnTo>
                    <a:pt x="4622" y="1182"/>
                  </a:lnTo>
                  <a:lnTo>
                    <a:pt x="4616" y="1182"/>
                  </a:lnTo>
                  <a:lnTo>
                    <a:pt x="4601" y="1186"/>
                  </a:lnTo>
                  <a:lnTo>
                    <a:pt x="4601" y="1186"/>
                  </a:lnTo>
                  <a:lnTo>
                    <a:pt x="4591" y="1189"/>
                  </a:lnTo>
                  <a:lnTo>
                    <a:pt x="4583" y="1195"/>
                  </a:lnTo>
                  <a:lnTo>
                    <a:pt x="4572" y="1205"/>
                  </a:lnTo>
                  <a:lnTo>
                    <a:pt x="4558" y="1225"/>
                  </a:lnTo>
                  <a:lnTo>
                    <a:pt x="4556" y="1226"/>
                  </a:lnTo>
                  <a:lnTo>
                    <a:pt x="4552" y="1228"/>
                  </a:lnTo>
                  <a:lnTo>
                    <a:pt x="4548" y="1226"/>
                  </a:lnTo>
                  <a:lnTo>
                    <a:pt x="4544" y="1225"/>
                  </a:lnTo>
                  <a:lnTo>
                    <a:pt x="4533" y="1211"/>
                  </a:lnTo>
                  <a:lnTo>
                    <a:pt x="4515" y="1186"/>
                  </a:lnTo>
                  <a:lnTo>
                    <a:pt x="4515" y="1186"/>
                  </a:lnTo>
                  <a:lnTo>
                    <a:pt x="4496" y="1158"/>
                  </a:lnTo>
                  <a:lnTo>
                    <a:pt x="4480" y="1137"/>
                  </a:lnTo>
                  <a:lnTo>
                    <a:pt x="4457" y="1110"/>
                  </a:lnTo>
                  <a:lnTo>
                    <a:pt x="4443" y="1096"/>
                  </a:lnTo>
                  <a:lnTo>
                    <a:pt x="4439" y="1090"/>
                  </a:lnTo>
                  <a:lnTo>
                    <a:pt x="4437" y="1084"/>
                  </a:lnTo>
                  <a:lnTo>
                    <a:pt x="4437" y="1084"/>
                  </a:lnTo>
                  <a:lnTo>
                    <a:pt x="4420" y="1024"/>
                  </a:lnTo>
                  <a:lnTo>
                    <a:pt x="4406" y="975"/>
                  </a:lnTo>
                  <a:lnTo>
                    <a:pt x="4406" y="975"/>
                  </a:lnTo>
                  <a:lnTo>
                    <a:pt x="4408" y="971"/>
                  </a:lnTo>
                  <a:lnTo>
                    <a:pt x="4410" y="967"/>
                  </a:lnTo>
                  <a:lnTo>
                    <a:pt x="4410" y="961"/>
                  </a:lnTo>
                  <a:lnTo>
                    <a:pt x="4408" y="957"/>
                  </a:lnTo>
                  <a:lnTo>
                    <a:pt x="4402" y="956"/>
                  </a:lnTo>
                  <a:lnTo>
                    <a:pt x="4391" y="956"/>
                  </a:lnTo>
                  <a:lnTo>
                    <a:pt x="4375" y="959"/>
                  </a:lnTo>
                  <a:lnTo>
                    <a:pt x="4375" y="959"/>
                  </a:lnTo>
                  <a:lnTo>
                    <a:pt x="4303" y="977"/>
                  </a:lnTo>
                  <a:lnTo>
                    <a:pt x="4266" y="983"/>
                  </a:lnTo>
                  <a:lnTo>
                    <a:pt x="4266" y="983"/>
                  </a:lnTo>
                  <a:lnTo>
                    <a:pt x="4260" y="981"/>
                  </a:lnTo>
                  <a:lnTo>
                    <a:pt x="4253" y="979"/>
                  </a:lnTo>
                  <a:lnTo>
                    <a:pt x="4243" y="975"/>
                  </a:lnTo>
                  <a:lnTo>
                    <a:pt x="4243" y="975"/>
                  </a:lnTo>
                  <a:close/>
                  <a:moveTo>
                    <a:pt x="4243" y="2566"/>
                  </a:moveTo>
                  <a:lnTo>
                    <a:pt x="4243" y="2597"/>
                  </a:lnTo>
                  <a:lnTo>
                    <a:pt x="4243" y="2597"/>
                  </a:lnTo>
                  <a:lnTo>
                    <a:pt x="4266" y="2613"/>
                  </a:lnTo>
                  <a:lnTo>
                    <a:pt x="4266" y="2613"/>
                  </a:lnTo>
                  <a:lnTo>
                    <a:pt x="4274" y="2616"/>
                  </a:lnTo>
                  <a:lnTo>
                    <a:pt x="4284" y="2616"/>
                  </a:lnTo>
                  <a:lnTo>
                    <a:pt x="4294" y="2615"/>
                  </a:lnTo>
                  <a:lnTo>
                    <a:pt x="4305" y="2613"/>
                  </a:lnTo>
                  <a:lnTo>
                    <a:pt x="4305" y="2613"/>
                  </a:lnTo>
                  <a:lnTo>
                    <a:pt x="4309" y="2611"/>
                  </a:lnTo>
                  <a:lnTo>
                    <a:pt x="4315" y="2607"/>
                  </a:lnTo>
                  <a:lnTo>
                    <a:pt x="4323" y="2597"/>
                  </a:lnTo>
                  <a:lnTo>
                    <a:pt x="4334" y="2585"/>
                  </a:lnTo>
                  <a:lnTo>
                    <a:pt x="4342" y="2579"/>
                  </a:lnTo>
                  <a:lnTo>
                    <a:pt x="4352" y="2574"/>
                  </a:lnTo>
                  <a:lnTo>
                    <a:pt x="4352" y="2574"/>
                  </a:lnTo>
                  <a:lnTo>
                    <a:pt x="4362" y="2568"/>
                  </a:lnTo>
                  <a:lnTo>
                    <a:pt x="4365" y="2564"/>
                  </a:lnTo>
                  <a:lnTo>
                    <a:pt x="4369" y="2560"/>
                  </a:lnTo>
                  <a:lnTo>
                    <a:pt x="4369" y="2554"/>
                  </a:lnTo>
                  <a:lnTo>
                    <a:pt x="4371" y="2540"/>
                  </a:lnTo>
                  <a:lnTo>
                    <a:pt x="4371" y="2531"/>
                  </a:lnTo>
                  <a:lnTo>
                    <a:pt x="4375" y="2519"/>
                  </a:lnTo>
                  <a:lnTo>
                    <a:pt x="4375" y="2519"/>
                  </a:lnTo>
                  <a:lnTo>
                    <a:pt x="4399" y="2449"/>
                  </a:lnTo>
                  <a:lnTo>
                    <a:pt x="4399" y="2449"/>
                  </a:lnTo>
                  <a:lnTo>
                    <a:pt x="4385" y="2472"/>
                  </a:lnTo>
                  <a:lnTo>
                    <a:pt x="4377" y="2482"/>
                  </a:lnTo>
                  <a:lnTo>
                    <a:pt x="4369" y="2492"/>
                  </a:lnTo>
                  <a:lnTo>
                    <a:pt x="4360" y="2499"/>
                  </a:lnTo>
                  <a:lnTo>
                    <a:pt x="4352" y="2503"/>
                  </a:lnTo>
                  <a:lnTo>
                    <a:pt x="4352" y="2503"/>
                  </a:lnTo>
                  <a:lnTo>
                    <a:pt x="4340" y="2507"/>
                  </a:lnTo>
                  <a:lnTo>
                    <a:pt x="4334" y="2511"/>
                  </a:lnTo>
                  <a:lnTo>
                    <a:pt x="4330" y="2517"/>
                  </a:lnTo>
                  <a:lnTo>
                    <a:pt x="4321" y="2527"/>
                  </a:lnTo>
                  <a:lnTo>
                    <a:pt x="4321" y="2527"/>
                  </a:lnTo>
                  <a:lnTo>
                    <a:pt x="4311" y="2537"/>
                  </a:lnTo>
                  <a:lnTo>
                    <a:pt x="4307" y="2544"/>
                  </a:lnTo>
                  <a:lnTo>
                    <a:pt x="4301" y="2554"/>
                  </a:lnTo>
                  <a:lnTo>
                    <a:pt x="4290" y="2566"/>
                  </a:lnTo>
                  <a:lnTo>
                    <a:pt x="4290" y="2566"/>
                  </a:lnTo>
                  <a:lnTo>
                    <a:pt x="4282" y="2572"/>
                  </a:lnTo>
                  <a:lnTo>
                    <a:pt x="4274" y="2574"/>
                  </a:lnTo>
                  <a:lnTo>
                    <a:pt x="4266" y="2574"/>
                  </a:lnTo>
                  <a:lnTo>
                    <a:pt x="4259" y="2574"/>
                  </a:lnTo>
                  <a:lnTo>
                    <a:pt x="4247" y="2568"/>
                  </a:lnTo>
                  <a:lnTo>
                    <a:pt x="4243" y="2566"/>
                  </a:lnTo>
                  <a:lnTo>
                    <a:pt x="4243" y="2566"/>
                  </a:lnTo>
                  <a:close/>
                  <a:moveTo>
                    <a:pt x="4266" y="2464"/>
                  </a:moveTo>
                  <a:lnTo>
                    <a:pt x="4266" y="2464"/>
                  </a:lnTo>
                  <a:lnTo>
                    <a:pt x="4259" y="2492"/>
                  </a:lnTo>
                  <a:lnTo>
                    <a:pt x="4255" y="2513"/>
                  </a:lnTo>
                  <a:lnTo>
                    <a:pt x="4255" y="2521"/>
                  </a:lnTo>
                  <a:lnTo>
                    <a:pt x="4257" y="2527"/>
                  </a:lnTo>
                  <a:lnTo>
                    <a:pt x="4260" y="2529"/>
                  </a:lnTo>
                  <a:lnTo>
                    <a:pt x="4266" y="2527"/>
                  </a:lnTo>
                  <a:lnTo>
                    <a:pt x="4266" y="2527"/>
                  </a:lnTo>
                  <a:lnTo>
                    <a:pt x="4284" y="2517"/>
                  </a:lnTo>
                  <a:lnTo>
                    <a:pt x="4301" y="2505"/>
                  </a:lnTo>
                  <a:lnTo>
                    <a:pt x="4315" y="2492"/>
                  </a:lnTo>
                  <a:lnTo>
                    <a:pt x="4319" y="2486"/>
                  </a:lnTo>
                  <a:lnTo>
                    <a:pt x="4321" y="2480"/>
                  </a:lnTo>
                  <a:lnTo>
                    <a:pt x="4321" y="2480"/>
                  </a:lnTo>
                  <a:lnTo>
                    <a:pt x="4319" y="2474"/>
                  </a:lnTo>
                  <a:lnTo>
                    <a:pt x="4313" y="2466"/>
                  </a:lnTo>
                  <a:lnTo>
                    <a:pt x="4305" y="2459"/>
                  </a:lnTo>
                  <a:lnTo>
                    <a:pt x="4297" y="2453"/>
                  </a:lnTo>
                  <a:lnTo>
                    <a:pt x="4288" y="2449"/>
                  </a:lnTo>
                  <a:lnTo>
                    <a:pt x="4284" y="2447"/>
                  </a:lnTo>
                  <a:lnTo>
                    <a:pt x="4278" y="2449"/>
                  </a:lnTo>
                  <a:lnTo>
                    <a:pt x="4274" y="2449"/>
                  </a:lnTo>
                  <a:lnTo>
                    <a:pt x="4272" y="2453"/>
                  </a:lnTo>
                  <a:lnTo>
                    <a:pt x="4268" y="2459"/>
                  </a:lnTo>
                  <a:lnTo>
                    <a:pt x="4266" y="2464"/>
                  </a:lnTo>
                  <a:lnTo>
                    <a:pt x="4266" y="2464"/>
                  </a:lnTo>
                  <a:close/>
                  <a:moveTo>
                    <a:pt x="4266" y="2706"/>
                  </a:moveTo>
                  <a:lnTo>
                    <a:pt x="4266" y="2706"/>
                  </a:lnTo>
                  <a:lnTo>
                    <a:pt x="4268" y="2720"/>
                  </a:lnTo>
                  <a:lnTo>
                    <a:pt x="4274" y="2728"/>
                  </a:lnTo>
                  <a:lnTo>
                    <a:pt x="4276" y="2735"/>
                  </a:lnTo>
                  <a:lnTo>
                    <a:pt x="4276" y="2739"/>
                  </a:lnTo>
                  <a:lnTo>
                    <a:pt x="4274" y="2745"/>
                  </a:lnTo>
                  <a:lnTo>
                    <a:pt x="4274" y="2745"/>
                  </a:lnTo>
                  <a:lnTo>
                    <a:pt x="4270" y="2751"/>
                  </a:lnTo>
                  <a:lnTo>
                    <a:pt x="4266" y="2757"/>
                  </a:lnTo>
                  <a:lnTo>
                    <a:pt x="4259" y="2767"/>
                  </a:lnTo>
                  <a:lnTo>
                    <a:pt x="4257" y="2770"/>
                  </a:lnTo>
                  <a:lnTo>
                    <a:pt x="4257" y="2774"/>
                  </a:lnTo>
                  <a:lnTo>
                    <a:pt x="4259" y="2776"/>
                  </a:lnTo>
                  <a:lnTo>
                    <a:pt x="4266" y="2776"/>
                  </a:lnTo>
                  <a:lnTo>
                    <a:pt x="4266" y="2776"/>
                  </a:lnTo>
                  <a:lnTo>
                    <a:pt x="4309" y="2778"/>
                  </a:lnTo>
                  <a:lnTo>
                    <a:pt x="4327" y="2778"/>
                  </a:lnTo>
                  <a:lnTo>
                    <a:pt x="4332" y="2778"/>
                  </a:lnTo>
                  <a:lnTo>
                    <a:pt x="4336" y="2776"/>
                  </a:lnTo>
                  <a:lnTo>
                    <a:pt x="4336" y="2776"/>
                  </a:lnTo>
                  <a:lnTo>
                    <a:pt x="4336" y="2774"/>
                  </a:lnTo>
                  <a:lnTo>
                    <a:pt x="4332" y="2769"/>
                  </a:lnTo>
                  <a:lnTo>
                    <a:pt x="4319" y="2757"/>
                  </a:lnTo>
                  <a:lnTo>
                    <a:pt x="4305" y="2745"/>
                  </a:lnTo>
                  <a:lnTo>
                    <a:pt x="4297" y="2737"/>
                  </a:lnTo>
                  <a:lnTo>
                    <a:pt x="4297" y="2737"/>
                  </a:lnTo>
                  <a:lnTo>
                    <a:pt x="4292" y="2726"/>
                  </a:lnTo>
                  <a:lnTo>
                    <a:pt x="4280" y="2710"/>
                  </a:lnTo>
                  <a:lnTo>
                    <a:pt x="4274" y="2704"/>
                  </a:lnTo>
                  <a:lnTo>
                    <a:pt x="4270" y="2700"/>
                  </a:lnTo>
                  <a:lnTo>
                    <a:pt x="4268" y="2698"/>
                  </a:lnTo>
                  <a:lnTo>
                    <a:pt x="4266" y="2700"/>
                  </a:lnTo>
                  <a:lnTo>
                    <a:pt x="4266" y="2706"/>
                  </a:lnTo>
                  <a:lnTo>
                    <a:pt x="4266" y="2706"/>
                  </a:lnTo>
                  <a:close/>
                  <a:moveTo>
                    <a:pt x="3263" y="1201"/>
                  </a:moveTo>
                  <a:lnTo>
                    <a:pt x="3263" y="1201"/>
                  </a:lnTo>
                  <a:lnTo>
                    <a:pt x="3261" y="1205"/>
                  </a:lnTo>
                  <a:lnTo>
                    <a:pt x="3261" y="1225"/>
                  </a:lnTo>
                  <a:lnTo>
                    <a:pt x="3261" y="1225"/>
                  </a:lnTo>
                  <a:lnTo>
                    <a:pt x="3263" y="1201"/>
                  </a:lnTo>
                  <a:lnTo>
                    <a:pt x="3263" y="1201"/>
                  </a:lnTo>
                  <a:close/>
                  <a:moveTo>
                    <a:pt x="3255" y="1381"/>
                  </a:moveTo>
                  <a:lnTo>
                    <a:pt x="3255" y="1381"/>
                  </a:lnTo>
                  <a:lnTo>
                    <a:pt x="3257" y="1312"/>
                  </a:lnTo>
                  <a:lnTo>
                    <a:pt x="3261" y="1225"/>
                  </a:lnTo>
                  <a:lnTo>
                    <a:pt x="3261" y="1225"/>
                  </a:lnTo>
                  <a:lnTo>
                    <a:pt x="3251" y="1273"/>
                  </a:lnTo>
                  <a:lnTo>
                    <a:pt x="3238" y="1336"/>
                  </a:lnTo>
                  <a:lnTo>
                    <a:pt x="3222" y="1394"/>
                  </a:lnTo>
                  <a:lnTo>
                    <a:pt x="3214" y="1418"/>
                  </a:lnTo>
                  <a:lnTo>
                    <a:pt x="3208" y="1435"/>
                  </a:lnTo>
                  <a:lnTo>
                    <a:pt x="3208" y="1435"/>
                  </a:lnTo>
                  <a:lnTo>
                    <a:pt x="3201" y="1453"/>
                  </a:lnTo>
                  <a:lnTo>
                    <a:pt x="3193" y="1474"/>
                  </a:lnTo>
                  <a:lnTo>
                    <a:pt x="3181" y="1521"/>
                  </a:lnTo>
                  <a:lnTo>
                    <a:pt x="3171" y="1566"/>
                  </a:lnTo>
                  <a:lnTo>
                    <a:pt x="3169" y="1583"/>
                  </a:lnTo>
                  <a:lnTo>
                    <a:pt x="3169" y="1599"/>
                  </a:lnTo>
                  <a:lnTo>
                    <a:pt x="3169" y="1599"/>
                  </a:lnTo>
                  <a:lnTo>
                    <a:pt x="3175" y="1657"/>
                  </a:lnTo>
                  <a:lnTo>
                    <a:pt x="3179" y="1689"/>
                  </a:lnTo>
                  <a:lnTo>
                    <a:pt x="3185" y="1716"/>
                  </a:lnTo>
                  <a:lnTo>
                    <a:pt x="3185" y="1716"/>
                  </a:lnTo>
                  <a:lnTo>
                    <a:pt x="3195" y="1755"/>
                  </a:lnTo>
                  <a:lnTo>
                    <a:pt x="3212" y="1807"/>
                  </a:lnTo>
                  <a:lnTo>
                    <a:pt x="3232" y="1860"/>
                  </a:lnTo>
                  <a:lnTo>
                    <a:pt x="3239" y="1882"/>
                  </a:lnTo>
                  <a:lnTo>
                    <a:pt x="3247" y="1895"/>
                  </a:lnTo>
                  <a:lnTo>
                    <a:pt x="3247" y="1895"/>
                  </a:lnTo>
                  <a:lnTo>
                    <a:pt x="3261" y="1917"/>
                  </a:lnTo>
                  <a:lnTo>
                    <a:pt x="3273" y="1940"/>
                  </a:lnTo>
                  <a:lnTo>
                    <a:pt x="3282" y="1961"/>
                  </a:lnTo>
                  <a:lnTo>
                    <a:pt x="3286" y="1981"/>
                  </a:lnTo>
                  <a:lnTo>
                    <a:pt x="3286" y="1981"/>
                  </a:lnTo>
                  <a:lnTo>
                    <a:pt x="3288" y="1987"/>
                  </a:lnTo>
                  <a:lnTo>
                    <a:pt x="3292" y="1987"/>
                  </a:lnTo>
                  <a:lnTo>
                    <a:pt x="3296" y="1985"/>
                  </a:lnTo>
                  <a:lnTo>
                    <a:pt x="3302" y="1979"/>
                  </a:lnTo>
                  <a:lnTo>
                    <a:pt x="3306" y="1969"/>
                  </a:lnTo>
                  <a:lnTo>
                    <a:pt x="3308" y="1961"/>
                  </a:lnTo>
                  <a:lnTo>
                    <a:pt x="3309" y="1952"/>
                  </a:lnTo>
                  <a:lnTo>
                    <a:pt x="3309" y="1942"/>
                  </a:lnTo>
                  <a:lnTo>
                    <a:pt x="3309" y="1942"/>
                  </a:lnTo>
                  <a:lnTo>
                    <a:pt x="3302" y="1917"/>
                  </a:lnTo>
                  <a:lnTo>
                    <a:pt x="3288" y="1878"/>
                  </a:lnTo>
                  <a:lnTo>
                    <a:pt x="3282" y="1856"/>
                  </a:lnTo>
                  <a:lnTo>
                    <a:pt x="3276" y="1835"/>
                  </a:lnTo>
                  <a:lnTo>
                    <a:pt x="3273" y="1813"/>
                  </a:lnTo>
                  <a:lnTo>
                    <a:pt x="3271" y="1794"/>
                  </a:lnTo>
                  <a:lnTo>
                    <a:pt x="3271" y="1794"/>
                  </a:lnTo>
                  <a:lnTo>
                    <a:pt x="3269" y="1763"/>
                  </a:lnTo>
                  <a:lnTo>
                    <a:pt x="3265" y="1741"/>
                  </a:lnTo>
                  <a:lnTo>
                    <a:pt x="3265" y="1733"/>
                  </a:lnTo>
                  <a:lnTo>
                    <a:pt x="3265" y="1724"/>
                  </a:lnTo>
                  <a:lnTo>
                    <a:pt x="3267" y="1716"/>
                  </a:lnTo>
                  <a:lnTo>
                    <a:pt x="3271" y="1708"/>
                  </a:lnTo>
                  <a:lnTo>
                    <a:pt x="3271" y="1708"/>
                  </a:lnTo>
                  <a:lnTo>
                    <a:pt x="3278" y="1692"/>
                  </a:lnTo>
                  <a:lnTo>
                    <a:pt x="3282" y="1677"/>
                  </a:lnTo>
                  <a:lnTo>
                    <a:pt x="3284" y="1659"/>
                  </a:lnTo>
                  <a:lnTo>
                    <a:pt x="3286" y="1638"/>
                  </a:lnTo>
                  <a:lnTo>
                    <a:pt x="3286" y="1638"/>
                  </a:lnTo>
                  <a:lnTo>
                    <a:pt x="3288" y="1607"/>
                  </a:lnTo>
                  <a:lnTo>
                    <a:pt x="3286" y="1572"/>
                  </a:lnTo>
                  <a:lnTo>
                    <a:pt x="3286" y="1529"/>
                  </a:lnTo>
                  <a:lnTo>
                    <a:pt x="3286" y="1529"/>
                  </a:lnTo>
                  <a:lnTo>
                    <a:pt x="3263" y="1622"/>
                  </a:lnTo>
                  <a:lnTo>
                    <a:pt x="3263" y="1622"/>
                  </a:lnTo>
                  <a:lnTo>
                    <a:pt x="3255" y="1657"/>
                  </a:lnTo>
                  <a:lnTo>
                    <a:pt x="3253" y="1671"/>
                  </a:lnTo>
                  <a:lnTo>
                    <a:pt x="3249" y="1675"/>
                  </a:lnTo>
                  <a:lnTo>
                    <a:pt x="3247" y="1677"/>
                  </a:lnTo>
                  <a:lnTo>
                    <a:pt x="3247" y="1677"/>
                  </a:lnTo>
                  <a:lnTo>
                    <a:pt x="3245" y="1679"/>
                  </a:lnTo>
                  <a:lnTo>
                    <a:pt x="3241" y="1683"/>
                  </a:lnTo>
                  <a:lnTo>
                    <a:pt x="3239" y="1685"/>
                  </a:lnTo>
                  <a:lnTo>
                    <a:pt x="3236" y="1687"/>
                  </a:lnTo>
                  <a:lnTo>
                    <a:pt x="3234" y="1685"/>
                  </a:lnTo>
                  <a:lnTo>
                    <a:pt x="3232" y="1681"/>
                  </a:lnTo>
                  <a:lnTo>
                    <a:pt x="3228" y="1671"/>
                  </a:lnTo>
                  <a:lnTo>
                    <a:pt x="3224" y="1653"/>
                  </a:lnTo>
                  <a:lnTo>
                    <a:pt x="3224" y="1653"/>
                  </a:lnTo>
                  <a:lnTo>
                    <a:pt x="3220" y="1636"/>
                  </a:lnTo>
                  <a:lnTo>
                    <a:pt x="3216" y="1624"/>
                  </a:lnTo>
                  <a:lnTo>
                    <a:pt x="3210" y="1607"/>
                  </a:lnTo>
                  <a:lnTo>
                    <a:pt x="3208" y="1601"/>
                  </a:lnTo>
                  <a:lnTo>
                    <a:pt x="3210" y="1591"/>
                  </a:lnTo>
                  <a:lnTo>
                    <a:pt x="3216" y="1560"/>
                  </a:lnTo>
                  <a:lnTo>
                    <a:pt x="3216" y="1560"/>
                  </a:lnTo>
                  <a:lnTo>
                    <a:pt x="3226" y="1521"/>
                  </a:lnTo>
                  <a:lnTo>
                    <a:pt x="3232" y="1492"/>
                  </a:lnTo>
                  <a:lnTo>
                    <a:pt x="3239" y="1451"/>
                  </a:lnTo>
                  <a:lnTo>
                    <a:pt x="3239" y="1451"/>
                  </a:lnTo>
                  <a:lnTo>
                    <a:pt x="3249" y="1416"/>
                  </a:lnTo>
                  <a:lnTo>
                    <a:pt x="3253" y="1398"/>
                  </a:lnTo>
                  <a:lnTo>
                    <a:pt x="3255" y="1381"/>
                  </a:lnTo>
                  <a:lnTo>
                    <a:pt x="3255" y="1381"/>
                  </a:lnTo>
                  <a:close/>
                  <a:moveTo>
                    <a:pt x="2322" y="1895"/>
                  </a:moveTo>
                  <a:lnTo>
                    <a:pt x="2458" y="1909"/>
                  </a:lnTo>
                  <a:lnTo>
                    <a:pt x="2458" y="1909"/>
                  </a:lnTo>
                  <a:lnTo>
                    <a:pt x="2462" y="1899"/>
                  </a:lnTo>
                  <a:lnTo>
                    <a:pt x="2469" y="1887"/>
                  </a:lnTo>
                  <a:lnTo>
                    <a:pt x="2469" y="1887"/>
                  </a:lnTo>
                  <a:lnTo>
                    <a:pt x="2479" y="1876"/>
                  </a:lnTo>
                  <a:lnTo>
                    <a:pt x="2489" y="1862"/>
                  </a:lnTo>
                  <a:lnTo>
                    <a:pt x="2506" y="1831"/>
                  </a:lnTo>
                  <a:lnTo>
                    <a:pt x="2524" y="1794"/>
                  </a:lnTo>
                  <a:lnTo>
                    <a:pt x="2524" y="1794"/>
                  </a:lnTo>
                  <a:lnTo>
                    <a:pt x="2537" y="1729"/>
                  </a:lnTo>
                  <a:lnTo>
                    <a:pt x="2541" y="1706"/>
                  </a:lnTo>
                  <a:lnTo>
                    <a:pt x="2543" y="1689"/>
                  </a:lnTo>
                  <a:lnTo>
                    <a:pt x="2543" y="1677"/>
                  </a:lnTo>
                  <a:lnTo>
                    <a:pt x="2541" y="1675"/>
                  </a:lnTo>
                  <a:lnTo>
                    <a:pt x="2539" y="1677"/>
                  </a:lnTo>
                  <a:lnTo>
                    <a:pt x="2539" y="1677"/>
                  </a:lnTo>
                  <a:lnTo>
                    <a:pt x="2532" y="1683"/>
                  </a:lnTo>
                  <a:lnTo>
                    <a:pt x="2518" y="1692"/>
                  </a:lnTo>
                  <a:lnTo>
                    <a:pt x="2485" y="1712"/>
                  </a:lnTo>
                  <a:lnTo>
                    <a:pt x="2467" y="1724"/>
                  </a:lnTo>
                  <a:lnTo>
                    <a:pt x="2450" y="1735"/>
                  </a:lnTo>
                  <a:lnTo>
                    <a:pt x="2434" y="1749"/>
                  </a:lnTo>
                  <a:lnTo>
                    <a:pt x="2423" y="1763"/>
                  </a:lnTo>
                  <a:lnTo>
                    <a:pt x="2423" y="1763"/>
                  </a:lnTo>
                  <a:lnTo>
                    <a:pt x="2415" y="1776"/>
                  </a:lnTo>
                  <a:lnTo>
                    <a:pt x="2409" y="1792"/>
                  </a:lnTo>
                  <a:lnTo>
                    <a:pt x="2403" y="1807"/>
                  </a:lnTo>
                  <a:lnTo>
                    <a:pt x="2401" y="1823"/>
                  </a:lnTo>
                  <a:lnTo>
                    <a:pt x="2397" y="1848"/>
                  </a:lnTo>
                  <a:lnTo>
                    <a:pt x="2395" y="1858"/>
                  </a:lnTo>
                  <a:lnTo>
                    <a:pt x="2392" y="1864"/>
                  </a:lnTo>
                  <a:lnTo>
                    <a:pt x="2392" y="1864"/>
                  </a:lnTo>
                  <a:lnTo>
                    <a:pt x="2388" y="1868"/>
                  </a:lnTo>
                  <a:lnTo>
                    <a:pt x="2380" y="1870"/>
                  </a:lnTo>
                  <a:lnTo>
                    <a:pt x="2366" y="1870"/>
                  </a:lnTo>
                  <a:lnTo>
                    <a:pt x="2353" y="1868"/>
                  </a:lnTo>
                  <a:lnTo>
                    <a:pt x="2345" y="1864"/>
                  </a:lnTo>
                  <a:lnTo>
                    <a:pt x="2345" y="1864"/>
                  </a:lnTo>
                  <a:lnTo>
                    <a:pt x="2341" y="1862"/>
                  </a:lnTo>
                  <a:lnTo>
                    <a:pt x="2335" y="1864"/>
                  </a:lnTo>
                  <a:lnTo>
                    <a:pt x="2329" y="1866"/>
                  </a:lnTo>
                  <a:lnTo>
                    <a:pt x="2324" y="1868"/>
                  </a:lnTo>
                  <a:lnTo>
                    <a:pt x="2318" y="1874"/>
                  </a:lnTo>
                  <a:lnTo>
                    <a:pt x="2314" y="1880"/>
                  </a:lnTo>
                  <a:lnTo>
                    <a:pt x="2316" y="1885"/>
                  </a:lnTo>
                  <a:lnTo>
                    <a:pt x="2322" y="1895"/>
                  </a:lnTo>
                  <a:lnTo>
                    <a:pt x="2322" y="1895"/>
                  </a:lnTo>
                  <a:close/>
                  <a:moveTo>
                    <a:pt x="2314" y="484"/>
                  </a:moveTo>
                  <a:lnTo>
                    <a:pt x="2314" y="484"/>
                  </a:lnTo>
                  <a:lnTo>
                    <a:pt x="2304" y="503"/>
                  </a:lnTo>
                  <a:lnTo>
                    <a:pt x="2294" y="521"/>
                  </a:lnTo>
                  <a:lnTo>
                    <a:pt x="2281" y="554"/>
                  </a:lnTo>
                  <a:lnTo>
                    <a:pt x="2267" y="583"/>
                  </a:lnTo>
                  <a:lnTo>
                    <a:pt x="2261" y="597"/>
                  </a:lnTo>
                  <a:lnTo>
                    <a:pt x="2252" y="609"/>
                  </a:lnTo>
                  <a:lnTo>
                    <a:pt x="2252" y="609"/>
                  </a:lnTo>
                  <a:lnTo>
                    <a:pt x="2232" y="630"/>
                  </a:lnTo>
                  <a:lnTo>
                    <a:pt x="2215" y="648"/>
                  </a:lnTo>
                  <a:lnTo>
                    <a:pt x="2205" y="657"/>
                  </a:lnTo>
                  <a:lnTo>
                    <a:pt x="2199" y="665"/>
                  </a:lnTo>
                  <a:lnTo>
                    <a:pt x="2193" y="675"/>
                  </a:lnTo>
                  <a:lnTo>
                    <a:pt x="2189" y="686"/>
                  </a:lnTo>
                  <a:lnTo>
                    <a:pt x="2189" y="686"/>
                  </a:lnTo>
                  <a:lnTo>
                    <a:pt x="2178" y="739"/>
                  </a:lnTo>
                  <a:lnTo>
                    <a:pt x="2170" y="770"/>
                  </a:lnTo>
                  <a:lnTo>
                    <a:pt x="2166" y="803"/>
                  </a:lnTo>
                  <a:lnTo>
                    <a:pt x="2166" y="803"/>
                  </a:lnTo>
                  <a:lnTo>
                    <a:pt x="2164" y="813"/>
                  </a:lnTo>
                  <a:lnTo>
                    <a:pt x="2160" y="825"/>
                  </a:lnTo>
                  <a:lnTo>
                    <a:pt x="2149" y="850"/>
                  </a:lnTo>
                  <a:lnTo>
                    <a:pt x="2131" y="881"/>
                  </a:lnTo>
                  <a:lnTo>
                    <a:pt x="2113" y="911"/>
                  </a:lnTo>
                  <a:lnTo>
                    <a:pt x="2080" y="961"/>
                  </a:lnTo>
                  <a:lnTo>
                    <a:pt x="2065" y="983"/>
                  </a:lnTo>
                  <a:lnTo>
                    <a:pt x="2065" y="983"/>
                  </a:lnTo>
                  <a:lnTo>
                    <a:pt x="2061" y="989"/>
                  </a:lnTo>
                  <a:lnTo>
                    <a:pt x="2055" y="1000"/>
                  </a:lnTo>
                  <a:lnTo>
                    <a:pt x="2055" y="1008"/>
                  </a:lnTo>
                  <a:lnTo>
                    <a:pt x="2055" y="1012"/>
                  </a:lnTo>
                  <a:lnTo>
                    <a:pt x="2061" y="1014"/>
                  </a:lnTo>
                  <a:lnTo>
                    <a:pt x="2073" y="1014"/>
                  </a:lnTo>
                  <a:lnTo>
                    <a:pt x="2073" y="1014"/>
                  </a:lnTo>
                  <a:lnTo>
                    <a:pt x="2086" y="1010"/>
                  </a:lnTo>
                  <a:lnTo>
                    <a:pt x="2102" y="1002"/>
                  </a:lnTo>
                  <a:lnTo>
                    <a:pt x="2115" y="991"/>
                  </a:lnTo>
                  <a:lnTo>
                    <a:pt x="2131" y="979"/>
                  </a:lnTo>
                  <a:lnTo>
                    <a:pt x="2147" y="965"/>
                  </a:lnTo>
                  <a:lnTo>
                    <a:pt x="2160" y="948"/>
                  </a:lnTo>
                  <a:lnTo>
                    <a:pt x="2189" y="913"/>
                  </a:lnTo>
                  <a:lnTo>
                    <a:pt x="2189" y="913"/>
                  </a:lnTo>
                  <a:lnTo>
                    <a:pt x="2203" y="891"/>
                  </a:lnTo>
                  <a:lnTo>
                    <a:pt x="2219" y="864"/>
                  </a:lnTo>
                  <a:lnTo>
                    <a:pt x="2250" y="803"/>
                  </a:lnTo>
                  <a:lnTo>
                    <a:pt x="2275" y="745"/>
                  </a:lnTo>
                  <a:lnTo>
                    <a:pt x="2285" y="720"/>
                  </a:lnTo>
                  <a:lnTo>
                    <a:pt x="2290" y="702"/>
                  </a:lnTo>
                  <a:lnTo>
                    <a:pt x="2290" y="702"/>
                  </a:lnTo>
                  <a:lnTo>
                    <a:pt x="2300" y="673"/>
                  </a:lnTo>
                  <a:lnTo>
                    <a:pt x="2310" y="648"/>
                  </a:lnTo>
                  <a:lnTo>
                    <a:pt x="2320" y="620"/>
                  </a:lnTo>
                  <a:lnTo>
                    <a:pt x="2329" y="593"/>
                  </a:lnTo>
                  <a:lnTo>
                    <a:pt x="2329" y="593"/>
                  </a:lnTo>
                  <a:lnTo>
                    <a:pt x="2337" y="564"/>
                  </a:lnTo>
                  <a:lnTo>
                    <a:pt x="2343" y="531"/>
                  </a:lnTo>
                  <a:lnTo>
                    <a:pt x="2349" y="505"/>
                  </a:lnTo>
                  <a:lnTo>
                    <a:pt x="2353" y="492"/>
                  </a:lnTo>
                  <a:lnTo>
                    <a:pt x="2353" y="492"/>
                  </a:lnTo>
                  <a:lnTo>
                    <a:pt x="2355" y="488"/>
                  </a:lnTo>
                  <a:lnTo>
                    <a:pt x="2353" y="480"/>
                  </a:lnTo>
                  <a:lnTo>
                    <a:pt x="2351" y="472"/>
                  </a:lnTo>
                  <a:lnTo>
                    <a:pt x="2347" y="464"/>
                  </a:lnTo>
                  <a:lnTo>
                    <a:pt x="2341" y="460"/>
                  </a:lnTo>
                  <a:lnTo>
                    <a:pt x="2337" y="460"/>
                  </a:lnTo>
                  <a:lnTo>
                    <a:pt x="2333" y="462"/>
                  </a:lnTo>
                  <a:lnTo>
                    <a:pt x="2329" y="464"/>
                  </a:lnTo>
                  <a:lnTo>
                    <a:pt x="2325" y="468"/>
                  </a:lnTo>
                  <a:lnTo>
                    <a:pt x="2314" y="484"/>
                  </a:lnTo>
                  <a:lnTo>
                    <a:pt x="2314" y="484"/>
                  </a:lnTo>
                  <a:close/>
                  <a:moveTo>
                    <a:pt x="2119" y="1872"/>
                  </a:moveTo>
                  <a:lnTo>
                    <a:pt x="2195" y="1880"/>
                  </a:lnTo>
                  <a:lnTo>
                    <a:pt x="2195" y="1880"/>
                  </a:lnTo>
                  <a:lnTo>
                    <a:pt x="2187" y="1835"/>
                  </a:lnTo>
                  <a:lnTo>
                    <a:pt x="2185" y="1813"/>
                  </a:lnTo>
                  <a:lnTo>
                    <a:pt x="2182" y="1802"/>
                  </a:lnTo>
                  <a:lnTo>
                    <a:pt x="2182" y="1802"/>
                  </a:lnTo>
                  <a:lnTo>
                    <a:pt x="2168" y="1774"/>
                  </a:lnTo>
                  <a:lnTo>
                    <a:pt x="2162" y="1759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8" y="1745"/>
                  </a:lnTo>
                  <a:lnTo>
                    <a:pt x="2156" y="1745"/>
                  </a:lnTo>
                  <a:lnTo>
                    <a:pt x="2150" y="1745"/>
                  </a:lnTo>
                  <a:lnTo>
                    <a:pt x="2141" y="1751"/>
                  </a:lnTo>
                  <a:lnTo>
                    <a:pt x="2137" y="1751"/>
                  </a:lnTo>
                  <a:lnTo>
                    <a:pt x="2137" y="1751"/>
                  </a:lnTo>
                  <a:lnTo>
                    <a:pt x="2137" y="1745"/>
                  </a:lnTo>
                  <a:lnTo>
                    <a:pt x="2141" y="1731"/>
                  </a:lnTo>
                  <a:lnTo>
                    <a:pt x="2150" y="1708"/>
                  </a:lnTo>
                  <a:lnTo>
                    <a:pt x="2150" y="1708"/>
                  </a:lnTo>
                  <a:lnTo>
                    <a:pt x="2162" y="1681"/>
                  </a:lnTo>
                  <a:lnTo>
                    <a:pt x="2168" y="1655"/>
                  </a:lnTo>
                  <a:lnTo>
                    <a:pt x="2172" y="1632"/>
                  </a:lnTo>
                  <a:lnTo>
                    <a:pt x="2172" y="1612"/>
                  </a:lnTo>
                  <a:lnTo>
                    <a:pt x="2170" y="1597"/>
                  </a:lnTo>
                  <a:lnTo>
                    <a:pt x="2168" y="1585"/>
                  </a:lnTo>
                  <a:lnTo>
                    <a:pt x="2166" y="1575"/>
                  </a:lnTo>
                  <a:lnTo>
                    <a:pt x="2166" y="1575"/>
                  </a:lnTo>
                  <a:lnTo>
                    <a:pt x="2172" y="1562"/>
                  </a:lnTo>
                  <a:lnTo>
                    <a:pt x="2184" y="1533"/>
                  </a:lnTo>
                  <a:lnTo>
                    <a:pt x="2191" y="1519"/>
                  </a:lnTo>
                  <a:lnTo>
                    <a:pt x="2199" y="1507"/>
                  </a:lnTo>
                  <a:lnTo>
                    <a:pt x="2203" y="1503"/>
                  </a:lnTo>
                  <a:lnTo>
                    <a:pt x="2207" y="1501"/>
                  </a:lnTo>
                  <a:lnTo>
                    <a:pt x="2211" y="1503"/>
                  </a:lnTo>
                  <a:lnTo>
                    <a:pt x="2213" y="1505"/>
                  </a:lnTo>
                  <a:lnTo>
                    <a:pt x="2213" y="1505"/>
                  </a:lnTo>
                  <a:lnTo>
                    <a:pt x="2219" y="1513"/>
                  </a:lnTo>
                  <a:lnTo>
                    <a:pt x="2222" y="1517"/>
                  </a:lnTo>
                  <a:lnTo>
                    <a:pt x="2234" y="1527"/>
                  </a:lnTo>
                  <a:lnTo>
                    <a:pt x="2238" y="1533"/>
                  </a:lnTo>
                  <a:lnTo>
                    <a:pt x="2240" y="1538"/>
                  </a:lnTo>
                  <a:lnTo>
                    <a:pt x="2244" y="1548"/>
                  </a:lnTo>
                  <a:lnTo>
                    <a:pt x="2244" y="1560"/>
                  </a:lnTo>
                  <a:lnTo>
                    <a:pt x="2244" y="1560"/>
                  </a:lnTo>
                  <a:lnTo>
                    <a:pt x="2244" y="1628"/>
                  </a:lnTo>
                  <a:lnTo>
                    <a:pt x="2246" y="1665"/>
                  </a:lnTo>
                  <a:lnTo>
                    <a:pt x="2244" y="1692"/>
                  </a:lnTo>
                  <a:lnTo>
                    <a:pt x="2244" y="1692"/>
                  </a:lnTo>
                  <a:lnTo>
                    <a:pt x="2242" y="1728"/>
                  </a:lnTo>
                  <a:lnTo>
                    <a:pt x="2242" y="1776"/>
                  </a:lnTo>
                  <a:lnTo>
                    <a:pt x="2242" y="1817"/>
                  </a:lnTo>
                  <a:lnTo>
                    <a:pt x="2242" y="1829"/>
                  </a:lnTo>
                  <a:lnTo>
                    <a:pt x="2244" y="1833"/>
                  </a:lnTo>
                  <a:lnTo>
                    <a:pt x="2244" y="1833"/>
                  </a:lnTo>
                  <a:lnTo>
                    <a:pt x="2244" y="1833"/>
                  </a:lnTo>
                  <a:lnTo>
                    <a:pt x="2259" y="1811"/>
                  </a:lnTo>
                  <a:lnTo>
                    <a:pt x="2290" y="1765"/>
                  </a:lnTo>
                  <a:lnTo>
                    <a:pt x="2322" y="1714"/>
                  </a:lnTo>
                  <a:lnTo>
                    <a:pt x="2331" y="1692"/>
                  </a:lnTo>
                  <a:lnTo>
                    <a:pt x="2337" y="1677"/>
                  </a:lnTo>
                  <a:lnTo>
                    <a:pt x="2337" y="1677"/>
                  </a:lnTo>
                  <a:lnTo>
                    <a:pt x="2341" y="1646"/>
                  </a:lnTo>
                  <a:lnTo>
                    <a:pt x="2347" y="1609"/>
                  </a:lnTo>
                  <a:lnTo>
                    <a:pt x="2347" y="1591"/>
                  </a:lnTo>
                  <a:lnTo>
                    <a:pt x="2345" y="1573"/>
                  </a:lnTo>
                  <a:lnTo>
                    <a:pt x="2343" y="1560"/>
                  </a:lnTo>
                  <a:lnTo>
                    <a:pt x="2341" y="1556"/>
                  </a:lnTo>
                  <a:lnTo>
                    <a:pt x="2337" y="1552"/>
                  </a:lnTo>
                  <a:lnTo>
                    <a:pt x="2337" y="1552"/>
                  </a:lnTo>
                  <a:lnTo>
                    <a:pt x="2325" y="1538"/>
                  </a:lnTo>
                  <a:lnTo>
                    <a:pt x="2316" y="1527"/>
                  </a:lnTo>
                  <a:lnTo>
                    <a:pt x="2306" y="1513"/>
                  </a:lnTo>
                  <a:lnTo>
                    <a:pt x="2283" y="1474"/>
                  </a:lnTo>
                  <a:lnTo>
                    <a:pt x="2283" y="1474"/>
                  </a:lnTo>
                  <a:lnTo>
                    <a:pt x="2308" y="1375"/>
                  </a:lnTo>
                  <a:lnTo>
                    <a:pt x="2325" y="1297"/>
                  </a:lnTo>
                  <a:lnTo>
                    <a:pt x="2337" y="1240"/>
                  </a:lnTo>
                  <a:lnTo>
                    <a:pt x="2337" y="1240"/>
                  </a:lnTo>
                  <a:lnTo>
                    <a:pt x="2345" y="1201"/>
                  </a:lnTo>
                  <a:lnTo>
                    <a:pt x="2353" y="1160"/>
                  </a:lnTo>
                  <a:lnTo>
                    <a:pt x="2368" y="1100"/>
                  </a:lnTo>
                  <a:lnTo>
                    <a:pt x="2368" y="1100"/>
                  </a:lnTo>
                  <a:lnTo>
                    <a:pt x="2380" y="1069"/>
                  </a:lnTo>
                  <a:lnTo>
                    <a:pt x="2397" y="1024"/>
                  </a:lnTo>
                  <a:lnTo>
                    <a:pt x="2430" y="944"/>
                  </a:lnTo>
                  <a:lnTo>
                    <a:pt x="2430" y="944"/>
                  </a:lnTo>
                  <a:lnTo>
                    <a:pt x="2460" y="885"/>
                  </a:lnTo>
                  <a:lnTo>
                    <a:pt x="2477" y="850"/>
                  </a:lnTo>
                  <a:lnTo>
                    <a:pt x="2477" y="850"/>
                  </a:lnTo>
                  <a:lnTo>
                    <a:pt x="2450" y="973"/>
                  </a:lnTo>
                  <a:lnTo>
                    <a:pt x="2429" y="1067"/>
                  </a:lnTo>
                  <a:lnTo>
                    <a:pt x="2415" y="1131"/>
                  </a:lnTo>
                  <a:lnTo>
                    <a:pt x="2415" y="1131"/>
                  </a:lnTo>
                  <a:lnTo>
                    <a:pt x="2411" y="1162"/>
                  </a:lnTo>
                  <a:lnTo>
                    <a:pt x="2407" y="1189"/>
                  </a:lnTo>
                  <a:lnTo>
                    <a:pt x="2407" y="1215"/>
                  </a:lnTo>
                  <a:lnTo>
                    <a:pt x="2407" y="1240"/>
                  </a:lnTo>
                  <a:lnTo>
                    <a:pt x="2407" y="1240"/>
                  </a:lnTo>
                  <a:lnTo>
                    <a:pt x="2411" y="1283"/>
                  </a:lnTo>
                  <a:lnTo>
                    <a:pt x="2411" y="1303"/>
                  </a:lnTo>
                  <a:lnTo>
                    <a:pt x="2407" y="1334"/>
                  </a:lnTo>
                  <a:lnTo>
                    <a:pt x="2407" y="1334"/>
                  </a:lnTo>
                  <a:lnTo>
                    <a:pt x="2405" y="1349"/>
                  </a:lnTo>
                  <a:lnTo>
                    <a:pt x="2405" y="1363"/>
                  </a:lnTo>
                  <a:lnTo>
                    <a:pt x="2407" y="1377"/>
                  </a:lnTo>
                  <a:lnTo>
                    <a:pt x="2407" y="1382"/>
                  </a:lnTo>
                  <a:lnTo>
                    <a:pt x="2407" y="1386"/>
                  </a:lnTo>
                  <a:lnTo>
                    <a:pt x="2405" y="1390"/>
                  </a:lnTo>
                  <a:lnTo>
                    <a:pt x="2399" y="1396"/>
                  </a:lnTo>
                  <a:lnTo>
                    <a:pt x="2399" y="1396"/>
                  </a:lnTo>
                  <a:lnTo>
                    <a:pt x="2372" y="1419"/>
                  </a:lnTo>
                  <a:lnTo>
                    <a:pt x="2360" y="1431"/>
                  </a:lnTo>
                  <a:lnTo>
                    <a:pt x="2353" y="1443"/>
                  </a:lnTo>
                  <a:lnTo>
                    <a:pt x="2353" y="1443"/>
                  </a:lnTo>
                  <a:lnTo>
                    <a:pt x="2347" y="1457"/>
                  </a:lnTo>
                  <a:lnTo>
                    <a:pt x="2341" y="1472"/>
                  </a:lnTo>
                  <a:lnTo>
                    <a:pt x="2339" y="1482"/>
                  </a:lnTo>
                  <a:lnTo>
                    <a:pt x="2341" y="1484"/>
                  </a:lnTo>
                  <a:lnTo>
                    <a:pt x="2345" y="1482"/>
                  </a:lnTo>
                  <a:lnTo>
                    <a:pt x="2345" y="1482"/>
                  </a:lnTo>
                  <a:lnTo>
                    <a:pt x="2362" y="1470"/>
                  </a:lnTo>
                  <a:lnTo>
                    <a:pt x="2368" y="1466"/>
                  </a:lnTo>
                  <a:lnTo>
                    <a:pt x="2392" y="1451"/>
                  </a:lnTo>
                  <a:lnTo>
                    <a:pt x="2392" y="1451"/>
                  </a:lnTo>
                  <a:lnTo>
                    <a:pt x="2390" y="1511"/>
                  </a:lnTo>
                  <a:lnTo>
                    <a:pt x="2390" y="1554"/>
                  </a:lnTo>
                  <a:lnTo>
                    <a:pt x="2390" y="1568"/>
                  </a:lnTo>
                  <a:lnTo>
                    <a:pt x="2392" y="1575"/>
                  </a:lnTo>
                  <a:lnTo>
                    <a:pt x="2392" y="1575"/>
                  </a:lnTo>
                  <a:lnTo>
                    <a:pt x="2394" y="1575"/>
                  </a:lnTo>
                  <a:lnTo>
                    <a:pt x="2397" y="1575"/>
                  </a:lnTo>
                  <a:lnTo>
                    <a:pt x="2401" y="1572"/>
                  </a:lnTo>
                  <a:lnTo>
                    <a:pt x="2407" y="1566"/>
                  </a:lnTo>
                  <a:lnTo>
                    <a:pt x="2413" y="1558"/>
                  </a:lnTo>
                  <a:lnTo>
                    <a:pt x="2419" y="1546"/>
                  </a:lnTo>
                  <a:lnTo>
                    <a:pt x="2425" y="1531"/>
                  </a:lnTo>
                  <a:lnTo>
                    <a:pt x="2430" y="1513"/>
                  </a:lnTo>
                  <a:lnTo>
                    <a:pt x="2430" y="1513"/>
                  </a:lnTo>
                  <a:lnTo>
                    <a:pt x="2442" y="1478"/>
                  </a:lnTo>
                  <a:lnTo>
                    <a:pt x="2456" y="1445"/>
                  </a:lnTo>
                  <a:lnTo>
                    <a:pt x="2464" y="1416"/>
                  </a:lnTo>
                  <a:lnTo>
                    <a:pt x="2467" y="1398"/>
                  </a:lnTo>
                  <a:lnTo>
                    <a:pt x="2469" y="1381"/>
                  </a:lnTo>
                  <a:lnTo>
                    <a:pt x="2469" y="1381"/>
                  </a:lnTo>
                  <a:lnTo>
                    <a:pt x="2471" y="1312"/>
                  </a:lnTo>
                  <a:lnTo>
                    <a:pt x="2477" y="1275"/>
                  </a:lnTo>
                  <a:lnTo>
                    <a:pt x="2485" y="1232"/>
                  </a:lnTo>
                  <a:lnTo>
                    <a:pt x="2485" y="1232"/>
                  </a:lnTo>
                  <a:lnTo>
                    <a:pt x="2489" y="1211"/>
                  </a:lnTo>
                  <a:lnTo>
                    <a:pt x="2493" y="1195"/>
                  </a:lnTo>
                  <a:lnTo>
                    <a:pt x="2495" y="1168"/>
                  </a:lnTo>
                  <a:lnTo>
                    <a:pt x="2499" y="1156"/>
                  </a:lnTo>
                  <a:lnTo>
                    <a:pt x="2500" y="1143"/>
                  </a:lnTo>
                  <a:lnTo>
                    <a:pt x="2506" y="1127"/>
                  </a:lnTo>
                  <a:lnTo>
                    <a:pt x="2516" y="1108"/>
                  </a:lnTo>
                  <a:lnTo>
                    <a:pt x="2516" y="1108"/>
                  </a:lnTo>
                  <a:lnTo>
                    <a:pt x="2534" y="1074"/>
                  </a:lnTo>
                  <a:lnTo>
                    <a:pt x="2539" y="1065"/>
                  </a:lnTo>
                  <a:lnTo>
                    <a:pt x="2543" y="1055"/>
                  </a:lnTo>
                  <a:lnTo>
                    <a:pt x="2545" y="1043"/>
                  </a:lnTo>
                  <a:lnTo>
                    <a:pt x="2547" y="1030"/>
                  </a:lnTo>
                  <a:lnTo>
                    <a:pt x="2547" y="991"/>
                  </a:lnTo>
                  <a:lnTo>
                    <a:pt x="2547" y="991"/>
                  </a:lnTo>
                  <a:lnTo>
                    <a:pt x="2543" y="934"/>
                  </a:lnTo>
                  <a:lnTo>
                    <a:pt x="2539" y="874"/>
                  </a:lnTo>
                  <a:lnTo>
                    <a:pt x="2532" y="803"/>
                  </a:lnTo>
                  <a:lnTo>
                    <a:pt x="2532" y="803"/>
                  </a:lnTo>
                  <a:lnTo>
                    <a:pt x="2530" y="757"/>
                  </a:lnTo>
                  <a:lnTo>
                    <a:pt x="2530" y="722"/>
                  </a:lnTo>
                  <a:lnTo>
                    <a:pt x="2532" y="694"/>
                  </a:lnTo>
                  <a:lnTo>
                    <a:pt x="2532" y="694"/>
                  </a:lnTo>
                  <a:lnTo>
                    <a:pt x="2541" y="659"/>
                  </a:lnTo>
                  <a:lnTo>
                    <a:pt x="2557" y="609"/>
                  </a:lnTo>
                  <a:lnTo>
                    <a:pt x="2578" y="546"/>
                  </a:lnTo>
                  <a:lnTo>
                    <a:pt x="2563" y="507"/>
                  </a:lnTo>
                  <a:lnTo>
                    <a:pt x="2563" y="507"/>
                  </a:lnTo>
                  <a:lnTo>
                    <a:pt x="2545" y="550"/>
                  </a:lnTo>
                  <a:lnTo>
                    <a:pt x="2508" y="646"/>
                  </a:lnTo>
                  <a:lnTo>
                    <a:pt x="2485" y="696"/>
                  </a:lnTo>
                  <a:lnTo>
                    <a:pt x="2464" y="743"/>
                  </a:lnTo>
                  <a:lnTo>
                    <a:pt x="2444" y="778"/>
                  </a:lnTo>
                  <a:lnTo>
                    <a:pt x="2436" y="790"/>
                  </a:lnTo>
                  <a:lnTo>
                    <a:pt x="2430" y="796"/>
                  </a:lnTo>
                  <a:lnTo>
                    <a:pt x="2430" y="796"/>
                  </a:lnTo>
                  <a:lnTo>
                    <a:pt x="2421" y="802"/>
                  </a:lnTo>
                  <a:lnTo>
                    <a:pt x="2411" y="805"/>
                  </a:lnTo>
                  <a:lnTo>
                    <a:pt x="2395" y="811"/>
                  </a:lnTo>
                  <a:lnTo>
                    <a:pt x="2392" y="817"/>
                  </a:lnTo>
                  <a:lnTo>
                    <a:pt x="2388" y="823"/>
                  </a:lnTo>
                  <a:lnTo>
                    <a:pt x="2384" y="831"/>
                  </a:lnTo>
                  <a:lnTo>
                    <a:pt x="2384" y="842"/>
                  </a:lnTo>
                  <a:lnTo>
                    <a:pt x="2384" y="842"/>
                  </a:lnTo>
                  <a:lnTo>
                    <a:pt x="2384" y="854"/>
                  </a:lnTo>
                  <a:lnTo>
                    <a:pt x="2388" y="864"/>
                  </a:lnTo>
                  <a:lnTo>
                    <a:pt x="2392" y="878"/>
                  </a:lnTo>
                  <a:lnTo>
                    <a:pt x="2390" y="883"/>
                  </a:lnTo>
                  <a:lnTo>
                    <a:pt x="2388" y="893"/>
                  </a:lnTo>
                  <a:lnTo>
                    <a:pt x="2380" y="905"/>
                  </a:lnTo>
                  <a:lnTo>
                    <a:pt x="2368" y="920"/>
                  </a:lnTo>
                  <a:lnTo>
                    <a:pt x="2368" y="920"/>
                  </a:lnTo>
                  <a:lnTo>
                    <a:pt x="2343" y="950"/>
                  </a:lnTo>
                  <a:lnTo>
                    <a:pt x="2324" y="969"/>
                  </a:lnTo>
                  <a:lnTo>
                    <a:pt x="2316" y="979"/>
                  </a:lnTo>
                  <a:lnTo>
                    <a:pt x="2310" y="989"/>
                  </a:lnTo>
                  <a:lnTo>
                    <a:pt x="2304" y="1000"/>
                  </a:lnTo>
                  <a:lnTo>
                    <a:pt x="2298" y="1014"/>
                  </a:lnTo>
                  <a:lnTo>
                    <a:pt x="2298" y="1014"/>
                  </a:lnTo>
                  <a:lnTo>
                    <a:pt x="2271" y="1104"/>
                  </a:lnTo>
                  <a:lnTo>
                    <a:pt x="2257" y="1150"/>
                  </a:lnTo>
                  <a:lnTo>
                    <a:pt x="2254" y="1170"/>
                  </a:lnTo>
                  <a:lnTo>
                    <a:pt x="2252" y="1186"/>
                  </a:lnTo>
                  <a:lnTo>
                    <a:pt x="2252" y="1186"/>
                  </a:lnTo>
                  <a:lnTo>
                    <a:pt x="2250" y="1199"/>
                  </a:lnTo>
                  <a:lnTo>
                    <a:pt x="2250" y="1203"/>
                  </a:lnTo>
                  <a:lnTo>
                    <a:pt x="2244" y="1217"/>
                  </a:lnTo>
                  <a:lnTo>
                    <a:pt x="2236" y="1256"/>
                  </a:lnTo>
                  <a:lnTo>
                    <a:pt x="2236" y="1256"/>
                  </a:lnTo>
                  <a:lnTo>
                    <a:pt x="2215" y="1365"/>
                  </a:lnTo>
                  <a:lnTo>
                    <a:pt x="2205" y="1410"/>
                  </a:lnTo>
                  <a:lnTo>
                    <a:pt x="2197" y="1435"/>
                  </a:lnTo>
                  <a:lnTo>
                    <a:pt x="2197" y="1435"/>
                  </a:lnTo>
                  <a:lnTo>
                    <a:pt x="2182" y="1474"/>
                  </a:lnTo>
                  <a:lnTo>
                    <a:pt x="2182" y="1474"/>
                  </a:lnTo>
                  <a:lnTo>
                    <a:pt x="2176" y="1490"/>
                  </a:lnTo>
                  <a:lnTo>
                    <a:pt x="2170" y="1497"/>
                  </a:lnTo>
                  <a:lnTo>
                    <a:pt x="2158" y="1513"/>
                  </a:lnTo>
                  <a:lnTo>
                    <a:pt x="2158" y="1513"/>
                  </a:lnTo>
                  <a:lnTo>
                    <a:pt x="2113" y="1562"/>
                  </a:lnTo>
                  <a:lnTo>
                    <a:pt x="2073" y="1607"/>
                  </a:lnTo>
                  <a:lnTo>
                    <a:pt x="2073" y="1607"/>
                  </a:lnTo>
                  <a:lnTo>
                    <a:pt x="2071" y="1609"/>
                  </a:lnTo>
                  <a:lnTo>
                    <a:pt x="2069" y="1607"/>
                  </a:lnTo>
                  <a:lnTo>
                    <a:pt x="2063" y="1603"/>
                  </a:lnTo>
                  <a:lnTo>
                    <a:pt x="2061" y="1603"/>
                  </a:lnTo>
                  <a:lnTo>
                    <a:pt x="2055" y="1605"/>
                  </a:lnTo>
                  <a:lnTo>
                    <a:pt x="2049" y="1611"/>
                  </a:lnTo>
                  <a:lnTo>
                    <a:pt x="2042" y="1622"/>
                  </a:lnTo>
                  <a:lnTo>
                    <a:pt x="2042" y="1622"/>
                  </a:lnTo>
                  <a:lnTo>
                    <a:pt x="2032" y="1634"/>
                  </a:lnTo>
                  <a:lnTo>
                    <a:pt x="2024" y="1642"/>
                  </a:lnTo>
                  <a:lnTo>
                    <a:pt x="2010" y="1648"/>
                  </a:lnTo>
                  <a:lnTo>
                    <a:pt x="2007" y="1653"/>
                  </a:lnTo>
                  <a:lnTo>
                    <a:pt x="2007" y="1661"/>
                  </a:lnTo>
                  <a:lnTo>
                    <a:pt x="2010" y="1673"/>
                  </a:lnTo>
                  <a:lnTo>
                    <a:pt x="2018" y="1692"/>
                  </a:lnTo>
                  <a:lnTo>
                    <a:pt x="2018" y="1692"/>
                  </a:lnTo>
                  <a:lnTo>
                    <a:pt x="2038" y="1733"/>
                  </a:lnTo>
                  <a:lnTo>
                    <a:pt x="2057" y="1765"/>
                  </a:lnTo>
                  <a:lnTo>
                    <a:pt x="2073" y="1790"/>
                  </a:lnTo>
                  <a:lnTo>
                    <a:pt x="2088" y="1809"/>
                  </a:lnTo>
                  <a:lnTo>
                    <a:pt x="2088" y="1809"/>
                  </a:lnTo>
                  <a:lnTo>
                    <a:pt x="2094" y="1817"/>
                  </a:lnTo>
                  <a:lnTo>
                    <a:pt x="2100" y="1821"/>
                  </a:lnTo>
                  <a:lnTo>
                    <a:pt x="2106" y="1825"/>
                  </a:lnTo>
                  <a:lnTo>
                    <a:pt x="2110" y="1831"/>
                  </a:lnTo>
                  <a:lnTo>
                    <a:pt x="2112" y="1839"/>
                  </a:lnTo>
                  <a:lnTo>
                    <a:pt x="2119" y="1872"/>
                  </a:lnTo>
                  <a:lnTo>
                    <a:pt x="2119" y="1872"/>
                  </a:lnTo>
                  <a:close/>
                  <a:moveTo>
                    <a:pt x="1925" y="234"/>
                  </a:moveTo>
                  <a:lnTo>
                    <a:pt x="1925" y="234"/>
                  </a:lnTo>
                  <a:lnTo>
                    <a:pt x="1929" y="248"/>
                  </a:lnTo>
                  <a:lnTo>
                    <a:pt x="1933" y="262"/>
                  </a:lnTo>
                  <a:lnTo>
                    <a:pt x="1935" y="277"/>
                  </a:lnTo>
                  <a:lnTo>
                    <a:pt x="1935" y="299"/>
                  </a:lnTo>
                  <a:lnTo>
                    <a:pt x="1933" y="322"/>
                  </a:lnTo>
                  <a:lnTo>
                    <a:pt x="1927" y="347"/>
                  </a:lnTo>
                  <a:lnTo>
                    <a:pt x="1917" y="375"/>
                  </a:lnTo>
                  <a:lnTo>
                    <a:pt x="1917" y="375"/>
                  </a:lnTo>
                  <a:lnTo>
                    <a:pt x="1888" y="441"/>
                  </a:lnTo>
                  <a:lnTo>
                    <a:pt x="1878" y="460"/>
                  </a:lnTo>
                  <a:lnTo>
                    <a:pt x="1878" y="460"/>
                  </a:lnTo>
                  <a:lnTo>
                    <a:pt x="1870" y="492"/>
                  </a:lnTo>
                  <a:lnTo>
                    <a:pt x="1863" y="531"/>
                  </a:lnTo>
                  <a:lnTo>
                    <a:pt x="1863" y="531"/>
                  </a:lnTo>
                  <a:lnTo>
                    <a:pt x="1861" y="538"/>
                  </a:lnTo>
                  <a:lnTo>
                    <a:pt x="1861" y="542"/>
                  </a:lnTo>
                  <a:lnTo>
                    <a:pt x="1863" y="550"/>
                  </a:lnTo>
                  <a:lnTo>
                    <a:pt x="1863" y="554"/>
                  </a:lnTo>
                  <a:lnTo>
                    <a:pt x="1859" y="562"/>
                  </a:lnTo>
                  <a:lnTo>
                    <a:pt x="1847" y="585"/>
                  </a:lnTo>
                  <a:lnTo>
                    <a:pt x="1847" y="585"/>
                  </a:lnTo>
                  <a:lnTo>
                    <a:pt x="1835" y="603"/>
                  </a:lnTo>
                  <a:lnTo>
                    <a:pt x="1820" y="622"/>
                  </a:lnTo>
                  <a:lnTo>
                    <a:pt x="1789" y="657"/>
                  </a:lnTo>
                  <a:lnTo>
                    <a:pt x="1762" y="688"/>
                  </a:lnTo>
                  <a:lnTo>
                    <a:pt x="1754" y="698"/>
                  </a:lnTo>
                  <a:lnTo>
                    <a:pt x="1754" y="700"/>
                  </a:lnTo>
                  <a:lnTo>
                    <a:pt x="1754" y="702"/>
                  </a:lnTo>
                  <a:lnTo>
                    <a:pt x="1754" y="702"/>
                  </a:lnTo>
                  <a:lnTo>
                    <a:pt x="1760" y="702"/>
                  </a:lnTo>
                  <a:lnTo>
                    <a:pt x="1771" y="696"/>
                  </a:lnTo>
                  <a:lnTo>
                    <a:pt x="1804" y="677"/>
                  </a:lnTo>
                  <a:lnTo>
                    <a:pt x="1835" y="653"/>
                  </a:lnTo>
                  <a:lnTo>
                    <a:pt x="1847" y="642"/>
                  </a:lnTo>
                  <a:lnTo>
                    <a:pt x="1855" y="632"/>
                  </a:lnTo>
                  <a:lnTo>
                    <a:pt x="1855" y="632"/>
                  </a:lnTo>
                  <a:lnTo>
                    <a:pt x="1865" y="609"/>
                  </a:lnTo>
                  <a:lnTo>
                    <a:pt x="1876" y="579"/>
                  </a:lnTo>
                  <a:lnTo>
                    <a:pt x="1890" y="550"/>
                  </a:lnTo>
                  <a:lnTo>
                    <a:pt x="1896" y="538"/>
                  </a:lnTo>
                  <a:lnTo>
                    <a:pt x="1902" y="531"/>
                  </a:lnTo>
                  <a:lnTo>
                    <a:pt x="1902" y="531"/>
                  </a:lnTo>
                  <a:lnTo>
                    <a:pt x="1915" y="515"/>
                  </a:lnTo>
                  <a:lnTo>
                    <a:pt x="1929" y="495"/>
                  </a:lnTo>
                  <a:lnTo>
                    <a:pt x="1956" y="453"/>
                  </a:lnTo>
                  <a:lnTo>
                    <a:pt x="1956" y="453"/>
                  </a:lnTo>
                  <a:lnTo>
                    <a:pt x="1966" y="431"/>
                  </a:lnTo>
                  <a:lnTo>
                    <a:pt x="1973" y="410"/>
                  </a:lnTo>
                  <a:lnTo>
                    <a:pt x="1979" y="388"/>
                  </a:lnTo>
                  <a:lnTo>
                    <a:pt x="1979" y="367"/>
                  </a:lnTo>
                  <a:lnTo>
                    <a:pt x="1979" y="367"/>
                  </a:lnTo>
                  <a:lnTo>
                    <a:pt x="1972" y="258"/>
                  </a:lnTo>
                  <a:lnTo>
                    <a:pt x="1972" y="258"/>
                  </a:lnTo>
                  <a:lnTo>
                    <a:pt x="1948" y="244"/>
                  </a:lnTo>
                  <a:lnTo>
                    <a:pt x="1931" y="236"/>
                  </a:lnTo>
                  <a:lnTo>
                    <a:pt x="1927" y="234"/>
                  </a:lnTo>
                  <a:lnTo>
                    <a:pt x="1925" y="234"/>
                  </a:lnTo>
                  <a:lnTo>
                    <a:pt x="1925" y="234"/>
                  </a:lnTo>
                  <a:close/>
                  <a:moveTo>
                    <a:pt x="2003" y="437"/>
                  </a:moveTo>
                  <a:lnTo>
                    <a:pt x="2003" y="437"/>
                  </a:lnTo>
                  <a:lnTo>
                    <a:pt x="1995" y="464"/>
                  </a:lnTo>
                  <a:lnTo>
                    <a:pt x="1985" y="501"/>
                  </a:lnTo>
                  <a:lnTo>
                    <a:pt x="1964" y="562"/>
                  </a:lnTo>
                  <a:lnTo>
                    <a:pt x="1964" y="562"/>
                  </a:lnTo>
                  <a:lnTo>
                    <a:pt x="1956" y="579"/>
                  </a:lnTo>
                  <a:lnTo>
                    <a:pt x="1950" y="591"/>
                  </a:lnTo>
                  <a:lnTo>
                    <a:pt x="1942" y="605"/>
                  </a:lnTo>
                  <a:lnTo>
                    <a:pt x="1933" y="616"/>
                  </a:lnTo>
                  <a:lnTo>
                    <a:pt x="1933" y="616"/>
                  </a:lnTo>
                  <a:lnTo>
                    <a:pt x="1929" y="620"/>
                  </a:lnTo>
                  <a:lnTo>
                    <a:pt x="1929" y="618"/>
                  </a:lnTo>
                  <a:lnTo>
                    <a:pt x="1927" y="618"/>
                  </a:lnTo>
                  <a:lnTo>
                    <a:pt x="1911" y="634"/>
                  </a:lnTo>
                  <a:lnTo>
                    <a:pt x="1863" y="686"/>
                  </a:lnTo>
                  <a:lnTo>
                    <a:pt x="1863" y="686"/>
                  </a:lnTo>
                  <a:lnTo>
                    <a:pt x="1810" y="745"/>
                  </a:lnTo>
                  <a:lnTo>
                    <a:pt x="1783" y="772"/>
                  </a:lnTo>
                  <a:lnTo>
                    <a:pt x="1771" y="784"/>
                  </a:lnTo>
                  <a:lnTo>
                    <a:pt x="1762" y="796"/>
                  </a:lnTo>
                  <a:lnTo>
                    <a:pt x="1762" y="796"/>
                  </a:lnTo>
                  <a:lnTo>
                    <a:pt x="1730" y="839"/>
                  </a:lnTo>
                  <a:lnTo>
                    <a:pt x="1699" y="881"/>
                  </a:lnTo>
                  <a:lnTo>
                    <a:pt x="1699" y="881"/>
                  </a:lnTo>
                  <a:lnTo>
                    <a:pt x="1688" y="899"/>
                  </a:lnTo>
                  <a:lnTo>
                    <a:pt x="1668" y="936"/>
                  </a:lnTo>
                  <a:lnTo>
                    <a:pt x="1668" y="936"/>
                  </a:lnTo>
                  <a:lnTo>
                    <a:pt x="1651" y="965"/>
                  </a:lnTo>
                  <a:lnTo>
                    <a:pt x="1637" y="991"/>
                  </a:lnTo>
                  <a:lnTo>
                    <a:pt x="1621" y="1014"/>
                  </a:lnTo>
                  <a:lnTo>
                    <a:pt x="1606" y="1045"/>
                  </a:lnTo>
                  <a:lnTo>
                    <a:pt x="1606" y="1045"/>
                  </a:lnTo>
                  <a:lnTo>
                    <a:pt x="1602" y="1055"/>
                  </a:lnTo>
                  <a:lnTo>
                    <a:pt x="1600" y="1069"/>
                  </a:lnTo>
                  <a:lnTo>
                    <a:pt x="1596" y="1098"/>
                  </a:lnTo>
                  <a:lnTo>
                    <a:pt x="1596" y="1131"/>
                  </a:lnTo>
                  <a:lnTo>
                    <a:pt x="1598" y="1164"/>
                  </a:lnTo>
                  <a:lnTo>
                    <a:pt x="1602" y="1195"/>
                  </a:lnTo>
                  <a:lnTo>
                    <a:pt x="1608" y="1219"/>
                  </a:lnTo>
                  <a:lnTo>
                    <a:pt x="1612" y="1232"/>
                  </a:lnTo>
                  <a:lnTo>
                    <a:pt x="1612" y="1234"/>
                  </a:lnTo>
                  <a:lnTo>
                    <a:pt x="1614" y="1232"/>
                  </a:lnTo>
                  <a:lnTo>
                    <a:pt x="1614" y="1232"/>
                  </a:lnTo>
                  <a:lnTo>
                    <a:pt x="1620" y="1217"/>
                  </a:lnTo>
                  <a:lnTo>
                    <a:pt x="1635" y="1186"/>
                  </a:lnTo>
                  <a:lnTo>
                    <a:pt x="1676" y="1102"/>
                  </a:lnTo>
                  <a:lnTo>
                    <a:pt x="1719" y="1014"/>
                  </a:lnTo>
                  <a:lnTo>
                    <a:pt x="1746" y="959"/>
                  </a:lnTo>
                  <a:lnTo>
                    <a:pt x="1746" y="959"/>
                  </a:lnTo>
                  <a:lnTo>
                    <a:pt x="1771" y="901"/>
                  </a:lnTo>
                  <a:lnTo>
                    <a:pt x="1785" y="872"/>
                  </a:lnTo>
                  <a:lnTo>
                    <a:pt x="1800" y="842"/>
                  </a:lnTo>
                  <a:lnTo>
                    <a:pt x="1800" y="842"/>
                  </a:lnTo>
                  <a:lnTo>
                    <a:pt x="1835" y="792"/>
                  </a:lnTo>
                  <a:lnTo>
                    <a:pt x="1888" y="722"/>
                  </a:lnTo>
                  <a:lnTo>
                    <a:pt x="1913" y="690"/>
                  </a:lnTo>
                  <a:lnTo>
                    <a:pt x="1937" y="667"/>
                  </a:lnTo>
                  <a:lnTo>
                    <a:pt x="1944" y="659"/>
                  </a:lnTo>
                  <a:lnTo>
                    <a:pt x="1950" y="655"/>
                  </a:lnTo>
                  <a:lnTo>
                    <a:pt x="1954" y="655"/>
                  </a:lnTo>
                  <a:lnTo>
                    <a:pt x="1954" y="657"/>
                  </a:lnTo>
                  <a:lnTo>
                    <a:pt x="1956" y="663"/>
                  </a:lnTo>
                  <a:lnTo>
                    <a:pt x="1956" y="663"/>
                  </a:lnTo>
                  <a:lnTo>
                    <a:pt x="1956" y="694"/>
                  </a:lnTo>
                  <a:lnTo>
                    <a:pt x="1956" y="720"/>
                  </a:lnTo>
                  <a:lnTo>
                    <a:pt x="1954" y="731"/>
                  </a:lnTo>
                  <a:lnTo>
                    <a:pt x="1952" y="743"/>
                  </a:lnTo>
                  <a:lnTo>
                    <a:pt x="1946" y="755"/>
                  </a:lnTo>
                  <a:lnTo>
                    <a:pt x="1940" y="764"/>
                  </a:lnTo>
                  <a:lnTo>
                    <a:pt x="1940" y="764"/>
                  </a:lnTo>
                  <a:lnTo>
                    <a:pt x="1880" y="848"/>
                  </a:lnTo>
                  <a:lnTo>
                    <a:pt x="1853" y="891"/>
                  </a:lnTo>
                  <a:lnTo>
                    <a:pt x="1845" y="903"/>
                  </a:lnTo>
                  <a:lnTo>
                    <a:pt x="1845" y="905"/>
                  </a:lnTo>
                  <a:lnTo>
                    <a:pt x="1847" y="905"/>
                  </a:lnTo>
                  <a:lnTo>
                    <a:pt x="1847" y="905"/>
                  </a:lnTo>
                  <a:lnTo>
                    <a:pt x="1857" y="899"/>
                  </a:lnTo>
                  <a:lnTo>
                    <a:pt x="1872" y="885"/>
                  </a:lnTo>
                  <a:lnTo>
                    <a:pt x="1913" y="846"/>
                  </a:lnTo>
                  <a:lnTo>
                    <a:pt x="1933" y="825"/>
                  </a:lnTo>
                  <a:lnTo>
                    <a:pt x="1950" y="803"/>
                  </a:lnTo>
                  <a:lnTo>
                    <a:pt x="1964" y="786"/>
                  </a:lnTo>
                  <a:lnTo>
                    <a:pt x="1972" y="772"/>
                  </a:lnTo>
                  <a:lnTo>
                    <a:pt x="1972" y="772"/>
                  </a:lnTo>
                  <a:lnTo>
                    <a:pt x="1995" y="685"/>
                  </a:lnTo>
                  <a:lnTo>
                    <a:pt x="2008" y="636"/>
                  </a:lnTo>
                  <a:lnTo>
                    <a:pt x="2018" y="609"/>
                  </a:lnTo>
                  <a:lnTo>
                    <a:pt x="2018" y="609"/>
                  </a:lnTo>
                  <a:lnTo>
                    <a:pt x="2020" y="601"/>
                  </a:lnTo>
                  <a:lnTo>
                    <a:pt x="2022" y="587"/>
                  </a:lnTo>
                  <a:lnTo>
                    <a:pt x="2022" y="552"/>
                  </a:lnTo>
                  <a:lnTo>
                    <a:pt x="2018" y="507"/>
                  </a:lnTo>
                  <a:lnTo>
                    <a:pt x="2018" y="507"/>
                  </a:lnTo>
                  <a:lnTo>
                    <a:pt x="2012" y="460"/>
                  </a:lnTo>
                  <a:lnTo>
                    <a:pt x="2007" y="435"/>
                  </a:lnTo>
                  <a:lnTo>
                    <a:pt x="2005" y="431"/>
                  </a:lnTo>
                  <a:lnTo>
                    <a:pt x="2003" y="437"/>
                  </a:lnTo>
                  <a:lnTo>
                    <a:pt x="2003" y="437"/>
                  </a:lnTo>
                  <a:close/>
                  <a:moveTo>
                    <a:pt x="1684" y="242"/>
                  </a:moveTo>
                  <a:lnTo>
                    <a:pt x="1684" y="242"/>
                  </a:lnTo>
                  <a:lnTo>
                    <a:pt x="1676" y="291"/>
                  </a:lnTo>
                  <a:lnTo>
                    <a:pt x="1656" y="392"/>
                  </a:lnTo>
                  <a:lnTo>
                    <a:pt x="1645" y="449"/>
                  </a:lnTo>
                  <a:lnTo>
                    <a:pt x="1631" y="503"/>
                  </a:lnTo>
                  <a:lnTo>
                    <a:pt x="1618" y="546"/>
                  </a:lnTo>
                  <a:lnTo>
                    <a:pt x="1612" y="564"/>
                  </a:lnTo>
                  <a:lnTo>
                    <a:pt x="1606" y="577"/>
                  </a:lnTo>
                  <a:lnTo>
                    <a:pt x="1606" y="577"/>
                  </a:lnTo>
                  <a:lnTo>
                    <a:pt x="1592" y="601"/>
                  </a:lnTo>
                  <a:lnTo>
                    <a:pt x="1575" y="626"/>
                  </a:lnTo>
                  <a:lnTo>
                    <a:pt x="1534" y="679"/>
                  </a:lnTo>
                  <a:lnTo>
                    <a:pt x="1513" y="706"/>
                  </a:lnTo>
                  <a:lnTo>
                    <a:pt x="1495" y="729"/>
                  </a:lnTo>
                  <a:lnTo>
                    <a:pt x="1481" y="753"/>
                  </a:lnTo>
                  <a:lnTo>
                    <a:pt x="1474" y="772"/>
                  </a:lnTo>
                  <a:lnTo>
                    <a:pt x="1474" y="772"/>
                  </a:lnTo>
                  <a:lnTo>
                    <a:pt x="1470" y="796"/>
                  </a:lnTo>
                  <a:lnTo>
                    <a:pt x="1464" y="827"/>
                  </a:lnTo>
                  <a:lnTo>
                    <a:pt x="1456" y="899"/>
                  </a:lnTo>
                  <a:lnTo>
                    <a:pt x="1450" y="991"/>
                  </a:lnTo>
                  <a:lnTo>
                    <a:pt x="1450" y="991"/>
                  </a:lnTo>
                  <a:lnTo>
                    <a:pt x="1483" y="924"/>
                  </a:lnTo>
                  <a:lnTo>
                    <a:pt x="1511" y="874"/>
                  </a:lnTo>
                  <a:lnTo>
                    <a:pt x="1528" y="835"/>
                  </a:lnTo>
                  <a:lnTo>
                    <a:pt x="1528" y="835"/>
                  </a:lnTo>
                  <a:lnTo>
                    <a:pt x="1536" y="819"/>
                  </a:lnTo>
                  <a:lnTo>
                    <a:pt x="1551" y="796"/>
                  </a:lnTo>
                  <a:lnTo>
                    <a:pt x="1590" y="737"/>
                  </a:lnTo>
                  <a:lnTo>
                    <a:pt x="1631" y="675"/>
                  </a:lnTo>
                  <a:lnTo>
                    <a:pt x="1649" y="648"/>
                  </a:lnTo>
                  <a:lnTo>
                    <a:pt x="1660" y="624"/>
                  </a:lnTo>
                  <a:lnTo>
                    <a:pt x="1660" y="624"/>
                  </a:lnTo>
                  <a:lnTo>
                    <a:pt x="1678" y="589"/>
                  </a:lnTo>
                  <a:lnTo>
                    <a:pt x="1693" y="564"/>
                  </a:lnTo>
                  <a:lnTo>
                    <a:pt x="1697" y="552"/>
                  </a:lnTo>
                  <a:lnTo>
                    <a:pt x="1703" y="538"/>
                  </a:lnTo>
                  <a:lnTo>
                    <a:pt x="1705" y="525"/>
                  </a:lnTo>
                  <a:lnTo>
                    <a:pt x="1707" y="507"/>
                  </a:lnTo>
                  <a:lnTo>
                    <a:pt x="1707" y="507"/>
                  </a:lnTo>
                  <a:lnTo>
                    <a:pt x="1711" y="460"/>
                  </a:lnTo>
                  <a:lnTo>
                    <a:pt x="1717" y="402"/>
                  </a:lnTo>
                  <a:lnTo>
                    <a:pt x="1721" y="353"/>
                  </a:lnTo>
                  <a:lnTo>
                    <a:pt x="1723" y="328"/>
                  </a:lnTo>
                  <a:lnTo>
                    <a:pt x="1723" y="328"/>
                  </a:lnTo>
                  <a:lnTo>
                    <a:pt x="1703" y="279"/>
                  </a:lnTo>
                  <a:lnTo>
                    <a:pt x="1690" y="250"/>
                  </a:lnTo>
                  <a:lnTo>
                    <a:pt x="1686" y="242"/>
                  </a:lnTo>
                  <a:lnTo>
                    <a:pt x="1684" y="242"/>
                  </a:lnTo>
                  <a:lnTo>
                    <a:pt x="1684" y="242"/>
                  </a:lnTo>
                  <a:lnTo>
                    <a:pt x="1684" y="242"/>
                  </a:lnTo>
                  <a:close/>
                  <a:moveTo>
                    <a:pt x="1614" y="803"/>
                  </a:moveTo>
                  <a:lnTo>
                    <a:pt x="1614" y="803"/>
                  </a:lnTo>
                  <a:lnTo>
                    <a:pt x="1571" y="881"/>
                  </a:lnTo>
                  <a:lnTo>
                    <a:pt x="1520" y="967"/>
                  </a:lnTo>
                  <a:lnTo>
                    <a:pt x="1520" y="967"/>
                  </a:lnTo>
                  <a:lnTo>
                    <a:pt x="1516" y="977"/>
                  </a:lnTo>
                  <a:lnTo>
                    <a:pt x="1511" y="993"/>
                  </a:lnTo>
                  <a:lnTo>
                    <a:pt x="1499" y="1039"/>
                  </a:lnTo>
                  <a:lnTo>
                    <a:pt x="1481" y="1115"/>
                  </a:lnTo>
                  <a:lnTo>
                    <a:pt x="1481" y="1115"/>
                  </a:lnTo>
                  <a:lnTo>
                    <a:pt x="1476" y="1180"/>
                  </a:lnTo>
                  <a:lnTo>
                    <a:pt x="1468" y="1308"/>
                  </a:lnTo>
                  <a:lnTo>
                    <a:pt x="1460" y="1443"/>
                  </a:lnTo>
                  <a:lnTo>
                    <a:pt x="1458" y="1494"/>
                  </a:lnTo>
                  <a:lnTo>
                    <a:pt x="1458" y="1521"/>
                  </a:lnTo>
                  <a:lnTo>
                    <a:pt x="1458" y="1521"/>
                  </a:lnTo>
                  <a:lnTo>
                    <a:pt x="1464" y="1570"/>
                  </a:lnTo>
                  <a:lnTo>
                    <a:pt x="1472" y="1640"/>
                  </a:lnTo>
                  <a:lnTo>
                    <a:pt x="1489" y="1770"/>
                  </a:lnTo>
                  <a:lnTo>
                    <a:pt x="1489" y="1770"/>
                  </a:lnTo>
                  <a:lnTo>
                    <a:pt x="1493" y="1784"/>
                  </a:lnTo>
                  <a:lnTo>
                    <a:pt x="1495" y="1788"/>
                  </a:lnTo>
                  <a:lnTo>
                    <a:pt x="1497" y="1788"/>
                  </a:lnTo>
                  <a:lnTo>
                    <a:pt x="1499" y="1788"/>
                  </a:lnTo>
                  <a:lnTo>
                    <a:pt x="1503" y="1784"/>
                  </a:lnTo>
                  <a:lnTo>
                    <a:pt x="1509" y="1776"/>
                  </a:lnTo>
                  <a:lnTo>
                    <a:pt x="1513" y="1763"/>
                  </a:lnTo>
                  <a:lnTo>
                    <a:pt x="1516" y="1751"/>
                  </a:lnTo>
                  <a:lnTo>
                    <a:pt x="1520" y="1739"/>
                  </a:lnTo>
                  <a:lnTo>
                    <a:pt x="1520" y="1731"/>
                  </a:lnTo>
                  <a:lnTo>
                    <a:pt x="1520" y="1731"/>
                  </a:lnTo>
                  <a:lnTo>
                    <a:pt x="1516" y="1696"/>
                  </a:lnTo>
                  <a:lnTo>
                    <a:pt x="1513" y="1675"/>
                  </a:lnTo>
                  <a:lnTo>
                    <a:pt x="1513" y="1653"/>
                  </a:lnTo>
                  <a:lnTo>
                    <a:pt x="1513" y="1653"/>
                  </a:lnTo>
                  <a:lnTo>
                    <a:pt x="1511" y="1628"/>
                  </a:lnTo>
                  <a:lnTo>
                    <a:pt x="1503" y="1595"/>
                  </a:lnTo>
                  <a:lnTo>
                    <a:pt x="1495" y="1554"/>
                  </a:lnTo>
                  <a:lnTo>
                    <a:pt x="1489" y="1513"/>
                  </a:lnTo>
                  <a:lnTo>
                    <a:pt x="1489" y="1513"/>
                  </a:lnTo>
                  <a:lnTo>
                    <a:pt x="1489" y="1484"/>
                  </a:lnTo>
                  <a:lnTo>
                    <a:pt x="1489" y="1441"/>
                  </a:lnTo>
                  <a:lnTo>
                    <a:pt x="1495" y="1330"/>
                  </a:lnTo>
                  <a:lnTo>
                    <a:pt x="1505" y="1219"/>
                  </a:lnTo>
                  <a:lnTo>
                    <a:pt x="1509" y="1176"/>
                  </a:lnTo>
                  <a:lnTo>
                    <a:pt x="1513" y="1147"/>
                  </a:lnTo>
                  <a:lnTo>
                    <a:pt x="1513" y="1147"/>
                  </a:lnTo>
                  <a:lnTo>
                    <a:pt x="1520" y="1111"/>
                  </a:lnTo>
                  <a:lnTo>
                    <a:pt x="1528" y="1076"/>
                  </a:lnTo>
                  <a:lnTo>
                    <a:pt x="1534" y="1061"/>
                  </a:lnTo>
                  <a:lnTo>
                    <a:pt x="1542" y="1041"/>
                  </a:lnTo>
                  <a:lnTo>
                    <a:pt x="1553" y="1022"/>
                  </a:lnTo>
                  <a:lnTo>
                    <a:pt x="1567" y="998"/>
                  </a:lnTo>
                  <a:lnTo>
                    <a:pt x="1567" y="998"/>
                  </a:lnTo>
                  <a:lnTo>
                    <a:pt x="1575" y="985"/>
                  </a:lnTo>
                  <a:lnTo>
                    <a:pt x="1581" y="971"/>
                  </a:lnTo>
                  <a:lnTo>
                    <a:pt x="1592" y="940"/>
                  </a:lnTo>
                  <a:lnTo>
                    <a:pt x="1600" y="909"/>
                  </a:lnTo>
                  <a:lnTo>
                    <a:pt x="1606" y="878"/>
                  </a:lnTo>
                  <a:lnTo>
                    <a:pt x="1612" y="825"/>
                  </a:lnTo>
                  <a:lnTo>
                    <a:pt x="1614" y="803"/>
                  </a:lnTo>
                  <a:lnTo>
                    <a:pt x="1614" y="803"/>
                  </a:lnTo>
                  <a:close/>
                  <a:moveTo>
                    <a:pt x="1598" y="1349"/>
                  </a:moveTo>
                  <a:lnTo>
                    <a:pt x="1598" y="1349"/>
                  </a:lnTo>
                  <a:lnTo>
                    <a:pt x="1596" y="1359"/>
                  </a:lnTo>
                  <a:lnTo>
                    <a:pt x="1594" y="1369"/>
                  </a:lnTo>
                  <a:lnTo>
                    <a:pt x="1596" y="1394"/>
                  </a:lnTo>
                  <a:lnTo>
                    <a:pt x="1598" y="1427"/>
                  </a:lnTo>
                  <a:lnTo>
                    <a:pt x="1600" y="1449"/>
                  </a:lnTo>
                  <a:lnTo>
                    <a:pt x="1598" y="1474"/>
                  </a:lnTo>
                  <a:lnTo>
                    <a:pt x="1598" y="1474"/>
                  </a:lnTo>
                  <a:lnTo>
                    <a:pt x="1596" y="1499"/>
                  </a:lnTo>
                  <a:lnTo>
                    <a:pt x="1592" y="1527"/>
                  </a:lnTo>
                  <a:lnTo>
                    <a:pt x="1583" y="1573"/>
                  </a:lnTo>
                  <a:lnTo>
                    <a:pt x="1573" y="1616"/>
                  </a:lnTo>
                  <a:lnTo>
                    <a:pt x="1567" y="1646"/>
                  </a:lnTo>
                  <a:lnTo>
                    <a:pt x="1567" y="1646"/>
                  </a:lnTo>
                  <a:lnTo>
                    <a:pt x="1567" y="1653"/>
                  </a:lnTo>
                  <a:lnTo>
                    <a:pt x="1567" y="1661"/>
                  </a:lnTo>
                  <a:lnTo>
                    <a:pt x="1573" y="1683"/>
                  </a:lnTo>
                  <a:lnTo>
                    <a:pt x="1583" y="1708"/>
                  </a:lnTo>
                  <a:lnTo>
                    <a:pt x="1592" y="1735"/>
                  </a:lnTo>
                  <a:lnTo>
                    <a:pt x="1612" y="1782"/>
                  </a:lnTo>
                  <a:lnTo>
                    <a:pt x="1621" y="1802"/>
                  </a:lnTo>
                  <a:lnTo>
                    <a:pt x="1621" y="1802"/>
                  </a:lnTo>
                  <a:lnTo>
                    <a:pt x="1618" y="1737"/>
                  </a:lnTo>
                  <a:lnTo>
                    <a:pt x="1614" y="1685"/>
                  </a:lnTo>
                  <a:lnTo>
                    <a:pt x="1614" y="1646"/>
                  </a:lnTo>
                  <a:lnTo>
                    <a:pt x="1614" y="1646"/>
                  </a:lnTo>
                  <a:lnTo>
                    <a:pt x="1616" y="1630"/>
                  </a:lnTo>
                  <a:lnTo>
                    <a:pt x="1620" y="1612"/>
                  </a:lnTo>
                  <a:lnTo>
                    <a:pt x="1629" y="1572"/>
                  </a:lnTo>
                  <a:lnTo>
                    <a:pt x="1641" y="1536"/>
                  </a:lnTo>
                  <a:lnTo>
                    <a:pt x="1643" y="1523"/>
                  </a:lnTo>
                  <a:lnTo>
                    <a:pt x="1645" y="1513"/>
                  </a:lnTo>
                  <a:lnTo>
                    <a:pt x="1645" y="1513"/>
                  </a:lnTo>
                  <a:lnTo>
                    <a:pt x="1639" y="1476"/>
                  </a:lnTo>
                  <a:lnTo>
                    <a:pt x="1625" y="1416"/>
                  </a:lnTo>
                  <a:lnTo>
                    <a:pt x="1618" y="1386"/>
                  </a:lnTo>
                  <a:lnTo>
                    <a:pt x="1610" y="1363"/>
                  </a:lnTo>
                  <a:lnTo>
                    <a:pt x="1604" y="1349"/>
                  </a:lnTo>
                  <a:lnTo>
                    <a:pt x="1600" y="1347"/>
                  </a:lnTo>
                  <a:lnTo>
                    <a:pt x="1598" y="1349"/>
                  </a:lnTo>
                  <a:lnTo>
                    <a:pt x="1598" y="1349"/>
                  </a:lnTo>
                  <a:close/>
                  <a:moveTo>
                    <a:pt x="1528" y="593"/>
                  </a:moveTo>
                  <a:lnTo>
                    <a:pt x="1528" y="593"/>
                  </a:lnTo>
                  <a:lnTo>
                    <a:pt x="1528" y="595"/>
                  </a:lnTo>
                  <a:lnTo>
                    <a:pt x="1528" y="595"/>
                  </a:lnTo>
                  <a:lnTo>
                    <a:pt x="1528" y="593"/>
                  </a:lnTo>
                  <a:lnTo>
                    <a:pt x="1528" y="593"/>
                  </a:lnTo>
                  <a:close/>
                  <a:moveTo>
                    <a:pt x="1411" y="905"/>
                  </a:moveTo>
                  <a:lnTo>
                    <a:pt x="1411" y="905"/>
                  </a:lnTo>
                  <a:lnTo>
                    <a:pt x="1470" y="739"/>
                  </a:lnTo>
                  <a:lnTo>
                    <a:pt x="1505" y="646"/>
                  </a:lnTo>
                  <a:lnTo>
                    <a:pt x="1518" y="612"/>
                  </a:lnTo>
                  <a:lnTo>
                    <a:pt x="1528" y="595"/>
                  </a:lnTo>
                  <a:lnTo>
                    <a:pt x="1528" y="595"/>
                  </a:lnTo>
                  <a:lnTo>
                    <a:pt x="1388" y="780"/>
                  </a:lnTo>
                  <a:lnTo>
                    <a:pt x="1341" y="1022"/>
                  </a:lnTo>
                  <a:lnTo>
                    <a:pt x="1380" y="1303"/>
                  </a:lnTo>
                  <a:lnTo>
                    <a:pt x="1380" y="1303"/>
                  </a:lnTo>
                  <a:lnTo>
                    <a:pt x="1376" y="1478"/>
                  </a:lnTo>
                  <a:lnTo>
                    <a:pt x="1375" y="1603"/>
                  </a:lnTo>
                  <a:lnTo>
                    <a:pt x="1373" y="1661"/>
                  </a:lnTo>
                  <a:lnTo>
                    <a:pt x="1373" y="1661"/>
                  </a:lnTo>
                  <a:lnTo>
                    <a:pt x="1371" y="1655"/>
                  </a:lnTo>
                  <a:lnTo>
                    <a:pt x="1369" y="1632"/>
                  </a:lnTo>
                  <a:lnTo>
                    <a:pt x="1365" y="1558"/>
                  </a:lnTo>
                  <a:lnTo>
                    <a:pt x="1357" y="1451"/>
                  </a:lnTo>
                  <a:lnTo>
                    <a:pt x="1357" y="1271"/>
                  </a:lnTo>
                  <a:lnTo>
                    <a:pt x="1295" y="1037"/>
                  </a:lnTo>
                  <a:lnTo>
                    <a:pt x="1295" y="1037"/>
                  </a:lnTo>
                  <a:lnTo>
                    <a:pt x="1312" y="1154"/>
                  </a:lnTo>
                  <a:lnTo>
                    <a:pt x="1334" y="1295"/>
                  </a:lnTo>
                  <a:lnTo>
                    <a:pt x="1334" y="1295"/>
                  </a:lnTo>
                  <a:lnTo>
                    <a:pt x="1338" y="1340"/>
                  </a:lnTo>
                  <a:lnTo>
                    <a:pt x="1340" y="1416"/>
                  </a:lnTo>
                  <a:lnTo>
                    <a:pt x="1341" y="1536"/>
                  </a:lnTo>
                  <a:lnTo>
                    <a:pt x="1341" y="1536"/>
                  </a:lnTo>
                  <a:lnTo>
                    <a:pt x="1343" y="1611"/>
                  </a:lnTo>
                  <a:lnTo>
                    <a:pt x="1345" y="1651"/>
                  </a:lnTo>
                  <a:lnTo>
                    <a:pt x="1347" y="1669"/>
                  </a:lnTo>
                  <a:lnTo>
                    <a:pt x="1349" y="1685"/>
                  </a:lnTo>
                  <a:lnTo>
                    <a:pt x="1349" y="1685"/>
                  </a:lnTo>
                  <a:lnTo>
                    <a:pt x="1353" y="1708"/>
                  </a:lnTo>
                  <a:lnTo>
                    <a:pt x="1355" y="1728"/>
                  </a:lnTo>
                  <a:lnTo>
                    <a:pt x="1357" y="1770"/>
                  </a:lnTo>
                  <a:lnTo>
                    <a:pt x="1357" y="1770"/>
                  </a:lnTo>
                  <a:lnTo>
                    <a:pt x="1363" y="1825"/>
                  </a:lnTo>
                  <a:lnTo>
                    <a:pt x="1365" y="1858"/>
                  </a:lnTo>
                  <a:lnTo>
                    <a:pt x="1365" y="1895"/>
                  </a:lnTo>
                  <a:lnTo>
                    <a:pt x="1365" y="1895"/>
                  </a:lnTo>
                  <a:lnTo>
                    <a:pt x="1365" y="1913"/>
                  </a:lnTo>
                  <a:lnTo>
                    <a:pt x="1367" y="1930"/>
                  </a:lnTo>
                  <a:lnTo>
                    <a:pt x="1371" y="1942"/>
                  </a:lnTo>
                  <a:lnTo>
                    <a:pt x="1376" y="1954"/>
                  </a:lnTo>
                  <a:lnTo>
                    <a:pt x="1384" y="1969"/>
                  </a:lnTo>
                  <a:lnTo>
                    <a:pt x="1388" y="1973"/>
                  </a:lnTo>
                  <a:lnTo>
                    <a:pt x="1388" y="1973"/>
                  </a:lnTo>
                  <a:lnTo>
                    <a:pt x="1392" y="1895"/>
                  </a:lnTo>
                  <a:lnTo>
                    <a:pt x="1396" y="1802"/>
                  </a:lnTo>
                  <a:lnTo>
                    <a:pt x="1396" y="1802"/>
                  </a:lnTo>
                  <a:lnTo>
                    <a:pt x="1396" y="1792"/>
                  </a:lnTo>
                  <a:lnTo>
                    <a:pt x="1400" y="1778"/>
                  </a:lnTo>
                  <a:lnTo>
                    <a:pt x="1408" y="1749"/>
                  </a:lnTo>
                  <a:lnTo>
                    <a:pt x="1419" y="1708"/>
                  </a:lnTo>
                  <a:lnTo>
                    <a:pt x="1419" y="1708"/>
                  </a:lnTo>
                  <a:lnTo>
                    <a:pt x="1419" y="1659"/>
                  </a:lnTo>
                  <a:lnTo>
                    <a:pt x="1417" y="1562"/>
                  </a:lnTo>
                  <a:lnTo>
                    <a:pt x="1413" y="1460"/>
                  </a:lnTo>
                  <a:lnTo>
                    <a:pt x="1411" y="1404"/>
                  </a:lnTo>
                  <a:lnTo>
                    <a:pt x="1411" y="1404"/>
                  </a:lnTo>
                  <a:lnTo>
                    <a:pt x="1406" y="1330"/>
                  </a:lnTo>
                  <a:lnTo>
                    <a:pt x="1396" y="1248"/>
                  </a:lnTo>
                  <a:lnTo>
                    <a:pt x="1396" y="1248"/>
                  </a:lnTo>
                  <a:lnTo>
                    <a:pt x="1386" y="1170"/>
                  </a:lnTo>
                  <a:lnTo>
                    <a:pt x="1382" y="1129"/>
                  </a:lnTo>
                  <a:lnTo>
                    <a:pt x="1380" y="1100"/>
                  </a:lnTo>
                  <a:lnTo>
                    <a:pt x="1380" y="1100"/>
                  </a:lnTo>
                  <a:lnTo>
                    <a:pt x="1382" y="1065"/>
                  </a:lnTo>
                  <a:lnTo>
                    <a:pt x="1390" y="1012"/>
                  </a:lnTo>
                  <a:lnTo>
                    <a:pt x="1400" y="954"/>
                  </a:lnTo>
                  <a:lnTo>
                    <a:pt x="1406" y="928"/>
                  </a:lnTo>
                  <a:lnTo>
                    <a:pt x="1411" y="905"/>
                  </a:lnTo>
                  <a:lnTo>
                    <a:pt x="1411" y="905"/>
                  </a:lnTo>
                  <a:close/>
                  <a:moveTo>
                    <a:pt x="1023" y="273"/>
                  </a:moveTo>
                  <a:lnTo>
                    <a:pt x="1023" y="273"/>
                  </a:lnTo>
                  <a:lnTo>
                    <a:pt x="1017" y="283"/>
                  </a:lnTo>
                  <a:lnTo>
                    <a:pt x="1009" y="297"/>
                  </a:lnTo>
                  <a:lnTo>
                    <a:pt x="1005" y="302"/>
                  </a:lnTo>
                  <a:lnTo>
                    <a:pt x="1005" y="308"/>
                  </a:lnTo>
                  <a:lnTo>
                    <a:pt x="1005" y="314"/>
                  </a:lnTo>
                  <a:lnTo>
                    <a:pt x="1007" y="320"/>
                  </a:lnTo>
                  <a:lnTo>
                    <a:pt x="1007" y="320"/>
                  </a:lnTo>
                  <a:lnTo>
                    <a:pt x="1019" y="339"/>
                  </a:lnTo>
                  <a:lnTo>
                    <a:pt x="1034" y="373"/>
                  </a:lnTo>
                  <a:lnTo>
                    <a:pt x="1042" y="392"/>
                  </a:lnTo>
                  <a:lnTo>
                    <a:pt x="1050" y="414"/>
                  </a:lnTo>
                  <a:lnTo>
                    <a:pt x="1056" y="437"/>
                  </a:lnTo>
                  <a:lnTo>
                    <a:pt x="1061" y="460"/>
                  </a:lnTo>
                  <a:lnTo>
                    <a:pt x="1061" y="460"/>
                  </a:lnTo>
                  <a:lnTo>
                    <a:pt x="1069" y="515"/>
                  </a:lnTo>
                  <a:lnTo>
                    <a:pt x="1077" y="577"/>
                  </a:lnTo>
                  <a:lnTo>
                    <a:pt x="1083" y="648"/>
                  </a:lnTo>
                  <a:lnTo>
                    <a:pt x="1085" y="683"/>
                  </a:lnTo>
                  <a:lnTo>
                    <a:pt x="1085" y="718"/>
                  </a:lnTo>
                  <a:lnTo>
                    <a:pt x="1085" y="718"/>
                  </a:lnTo>
                  <a:lnTo>
                    <a:pt x="1081" y="829"/>
                  </a:lnTo>
                  <a:lnTo>
                    <a:pt x="1073" y="985"/>
                  </a:lnTo>
                  <a:lnTo>
                    <a:pt x="1063" y="1131"/>
                  </a:lnTo>
                  <a:lnTo>
                    <a:pt x="1058" y="1186"/>
                  </a:lnTo>
                  <a:lnTo>
                    <a:pt x="1054" y="1217"/>
                  </a:lnTo>
                  <a:lnTo>
                    <a:pt x="1054" y="1217"/>
                  </a:lnTo>
                  <a:lnTo>
                    <a:pt x="1046" y="1244"/>
                  </a:lnTo>
                  <a:lnTo>
                    <a:pt x="1040" y="1264"/>
                  </a:lnTo>
                  <a:lnTo>
                    <a:pt x="1038" y="1273"/>
                  </a:lnTo>
                  <a:lnTo>
                    <a:pt x="1036" y="1283"/>
                  </a:lnTo>
                  <a:lnTo>
                    <a:pt x="1038" y="1318"/>
                  </a:lnTo>
                  <a:lnTo>
                    <a:pt x="1038" y="1318"/>
                  </a:lnTo>
                  <a:lnTo>
                    <a:pt x="1044" y="1365"/>
                  </a:lnTo>
                  <a:lnTo>
                    <a:pt x="1052" y="1412"/>
                  </a:lnTo>
                  <a:lnTo>
                    <a:pt x="1059" y="1447"/>
                  </a:lnTo>
                  <a:lnTo>
                    <a:pt x="1065" y="1458"/>
                  </a:lnTo>
                  <a:lnTo>
                    <a:pt x="1069" y="1466"/>
                  </a:lnTo>
                  <a:lnTo>
                    <a:pt x="1069" y="1466"/>
                  </a:lnTo>
                  <a:lnTo>
                    <a:pt x="1081" y="1476"/>
                  </a:lnTo>
                  <a:lnTo>
                    <a:pt x="1094" y="1490"/>
                  </a:lnTo>
                  <a:lnTo>
                    <a:pt x="1100" y="1501"/>
                  </a:lnTo>
                  <a:lnTo>
                    <a:pt x="1108" y="1513"/>
                  </a:lnTo>
                  <a:lnTo>
                    <a:pt x="1112" y="1527"/>
                  </a:lnTo>
                  <a:lnTo>
                    <a:pt x="1116" y="1544"/>
                  </a:lnTo>
                  <a:lnTo>
                    <a:pt x="1116" y="1544"/>
                  </a:lnTo>
                  <a:lnTo>
                    <a:pt x="1126" y="1611"/>
                  </a:lnTo>
                  <a:lnTo>
                    <a:pt x="1131" y="1661"/>
                  </a:lnTo>
                  <a:lnTo>
                    <a:pt x="1131" y="1661"/>
                  </a:lnTo>
                  <a:lnTo>
                    <a:pt x="1131" y="1687"/>
                  </a:lnTo>
                  <a:lnTo>
                    <a:pt x="1128" y="1716"/>
                  </a:lnTo>
                  <a:lnTo>
                    <a:pt x="1124" y="1747"/>
                  </a:lnTo>
                  <a:lnTo>
                    <a:pt x="1124" y="1747"/>
                  </a:lnTo>
                  <a:lnTo>
                    <a:pt x="1110" y="1728"/>
                  </a:lnTo>
                  <a:lnTo>
                    <a:pt x="1100" y="1710"/>
                  </a:lnTo>
                  <a:lnTo>
                    <a:pt x="1094" y="1702"/>
                  </a:lnTo>
                  <a:lnTo>
                    <a:pt x="1093" y="1692"/>
                  </a:lnTo>
                  <a:lnTo>
                    <a:pt x="1093" y="1692"/>
                  </a:lnTo>
                  <a:lnTo>
                    <a:pt x="1087" y="1657"/>
                  </a:lnTo>
                  <a:lnTo>
                    <a:pt x="1081" y="1605"/>
                  </a:lnTo>
                  <a:lnTo>
                    <a:pt x="1075" y="1552"/>
                  </a:lnTo>
                  <a:lnTo>
                    <a:pt x="1069" y="1521"/>
                  </a:lnTo>
                  <a:lnTo>
                    <a:pt x="1069" y="1521"/>
                  </a:lnTo>
                  <a:lnTo>
                    <a:pt x="1056" y="1482"/>
                  </a:lnTo>
                  <a:lnTo>
                    <a:pt x="1028" y="1418"/>
                  </a:lnTo>
                  <a:lnTo>
                    <a:pt x="991" y="1326"/>
                  </a:lnTo>
                  <a:lnTo>
                    <a:pt x="991" y="1326"/>
                  </a:lnTo>
                  <a:lnTo>
                    <a:pt x="989" y="1361"/>
                  </a:lnTo>
                  <a:lnTo>
                    <a:pt x="989" y="1390"/>
                  </a:lnTo>
                  <a:lnTo>
                    <a:pt x="989" y="1402"/>
                  </a:lnTo>
                  <a:lnTo>
                    <a:pt x="991" y="1412"/>
                  </a:lnTo>
                  <a:lnTo>
                    <a:pt x="991" y="1412"/>
                  </a:lnTo>
                  <a:lnTo>
                    <a:pt x="1021" y="1511"/>
                  </a:lnTo>
                  <a:lnTo>
                    <a:pt x="1038" y="1575"/>
                  </a:lnTo>
                  <a:lnTo>
                    <a:pt x="1044" y="1599"/>
                  </a:lnTo>
                  <a:lnTo>
                    <a:pt x="1046" y="1614"/>
                  </a:lnTo>
                  <a:lnTo>
                    <a:pt x="1046" y="1614"/>
                  </a:lnTo>
                  <a:lnTo>
                    <a:pt x="1048" y="1646"/>
                  </a:lnTo>
                  <a:lnTo>
                    <a:pt x="1050" y="1690"/>
                  </a:lnTo>
                  <a:lnTo>
                    <a:pt x="1056" y="1737"/>
                  </a:lnTo>
                  <a:lnTo>
                    <a:pt x="1058" y="1757"/>
                  </a:lnTo>
                  <a:lnTo>
                    <a:pt x="1061" y="1770"/>
                  </a:lnTo>
                  <a:lnTo>
                    <a:pt x="1061" y="1770"/>
                  </a:lnTo>
                  <a:lnTo>
                    <a:pt x="1069" y="1788"/>
                  </a:lnTo>
                  <a:lnTo>
                    <a:pt x="1081" y="1805"/>
                  </a:lnTo>
                  <a:lnTo>
                    <a:pt x="1116" y="1848"/>
                  </a:lnTo>
                  <a:lnTo>
                    <a:pt x="1116" y="1848"/>
                  </a:lnTo>
                  <a:lnTo>
                    <a:pt x="1135" y="1874"/>
                  </a:lnTo>
                  <a:lnTo>
                    <a:pt x="1149" y="1891"/>
                  </a:lnTo>
                  <a:lnTo>
                    <a:pt x="1155" y="1911"/>
                  </a:lnTo>
                  <a:lnTo>
                    <a:pt x="1163" y="1934"/>
                  </a:lnTo>
                  <a:lnTo>
                    <a:pt x="1163" y="1934"/>
                  </a:lnTo>
                  <a:lnTo>
                    <a:pt x="1166" y="1950"/>
                  </a:lnTo>
                  <a:lnTo>
                    <a:pt x="1168" y="1969"/>
                  </a:lnTo>
                  <a:lnTo>
                    <a:pt x="1172" y="2008"/>
                  </a:lnTo>
                  <a:lnTo>
                    <a:pt x="1174" y="2041"/>
                  </a:lnTo>
                  <a:lnTo>
                    <a:pt x="1176" y="2053"/>
                  </a:lnTo>
                  <a:lnTo>
                    <a:pt x="1178" y="2059"/>
                  </a:lnTo>
                  <a:lnTo>
                    <a:pt x="1178" y="2059"/>
                  </a:lnTo>
                  <a:lnTo>
                    <a:pt x="1184" y="2069"/>
                  </a:lnTo>
                  <a:lnTo>
                    <a:pt x="1192" y="2080"/>
                  </a:lnTo>
                  <a:lnTo>
                    <a:pt x="1194" y="2082"/>
                  </a:lnTo>
                  <a:lnTo>
                    <a:pt x="1198" y="2082"/>
                  </a:lnTo>
                  <a:lnTo>
                    <a:pt x="1199" y="2076"/>
                  </a:lnTo>
                  <a:lnTo>
                    <a:pt x="1201" y="2067"/>
                  </a:lnTo>
                  <a:lnTo>
                    <a:pt x="1201" y="2067"/>
                  </a:lnTo>
                  <a:lnTo>
                    <a:pt x="1201" y="2047"/>
                  </a:lnTo>
                  <a:lnTo>
                    <a:pt x="1199" y="2020"/>
                  </a:lnTo>
                  <a:lnTo>
                    <a:pt x="1196" y="1948"/>
                  </a:lnTo>
                  <a:lnTo>
                    <a:pt x="1186" y="1833"/>
                  </a:lnTo>
                  <a:lnTo>
                    <a:pt x="1186" y="1833"/>
                  </a:lnTo>
                  <a:lnTo>
                    <a:pt x="1184" y="1813"/>
                  </a:lnTo>
                  <a:lnTo>
                    <a:pt x="1180" y="1798"/>
                  </a:lnTo>
                  <a:lnTo>
                    <a:pt x="1178" y="1786"/>
                  </a:lnTo>
                  <a:lnTo>
                    <a:pt x="1178" y="1770"/>
                  </a:lnTo>
                  <a:lnTo>
                    <a:pt x="1178" y="1770"/>
                  </a:lnTo>
                  <a:lnTo>
                    <a:pt x="1184" y="1722"/>
                  </a:lnTo>
                  <a:lnTo>
                    <a:pt x="1186" y="1690"/>
                  </a:lnTo>
                  <a:lnTo>
                    <a:pt x="1186" y="1661"/>
                  </a:lnTo>
                  <a:lnTo>
                    <a:pt x="1186" y="1661"/>
                  </a:lnTo>
                  <a:lnTo>
                    <a:pt x="1182" y="1568"/>
                  </a:lnTo>
                  <a:lnTo>
                    <a:pt x="1178" y="1474"/>
                  </a:lnTo>
                  <a:lnTo>
                    <a:pt x="1178" y="1474"/>
                  </a:lnTo>
                  <a:lnTo>
                    <a:pt x="1174" y="1455"/>
                  </a:lnTo>
                  <a:lnTo>
                    <a:pt x="1166" y="1425"/>
                  </a:lnTo>
                  <a:lnTo>
                    <a:pt x="1145" y="1355"/>
                  </a:lnTo>
                  <a:lnTo>
                    <a:pt x="1122" y="1279"/>
                  </a:lnTo>
                  <a:lnTo>
                    <a:pt x="1112" y="1248"/>
                  </a:lnTo>
                  <a:lnTo>
                    <a:pt x="1108" y="1225"/>
                  </a:lnTo>
                  <a:lnTo>
                    <a:pt x="1108" y="1225"/>
                  </a:lnTo>
                  <a:lnTo>
                    <a:pt x="1106" y="1193"/>
                  </a:lnTo>
                  <a:lnTo>
                    <a:pt x="1108" y="1145"/>
                  </a:lnTo>
                  <a:lnTo>
                    <a:pt x="1110" y="1020"/>
                  </a:lnTo>
                  <a:lnTo>
                    <a:pt x="1116" y="905"/>
                  </a:lnTo>
                  <a:lnTo>
                    <a:pt x="1116" y="850"/>
                  </a:lnTo>
                  <a:lnTo>
                    <a:pt x="1116" y="850"/>
                  </a:lnTo>
                  <a:lnTo>
                    <a:pt x="1116" y="817"/>
                  </a:lnTo>
                  <a:lnTo>
                    <a:pt x="1120" y="745"/>
                  </a:lnTo>
                  <a:lnTo>
                    <a:pt x="1122" y="659"/>
                  </a:lnTo>
                  <a:lnTo>
                    <a:pt x="1124" y="585"/>
                  </a:lnTo>
                  <a:lnTo>
                    <a:pt x="1124" y="585"/>
                  </a:lnTo>
                  <a:lnTo>
                    <a:pt x="1122" y="554"/>
                  </a:lnTo>
                  <a:lnTo>
                    <a:pt x="1118" y="525"/>
                  </a:lnTo>
                  <a:lnTo>
                    <a:pt x="1112" y="495"/>
                  </a:lnTo>
                  <a:lnTo>
                    <a:pt x="1106" y="468"/>
                  </a:lnTo>
                  <a:lnTo>
                    <a:pt x="1093" y="425"/>
                  </a:lnTo>
                  <a:lnTo>
                    <a:pt x="1085" y="406"/>
                  </a:lnTo>
                  <a:lnTo>
                    <a:pt x="1085" y="406"/>
                  </a:lnTo>
                  <a:lnTo>
                    <a:pt x="1073" y="380"/>
                  </a:lnTo>
                  <a:lnTo>
                    <a:pt x="1054" y="332"/>
                  </a:lnTo>
                  <a:lnTo>
                    <a:pt x="1034" y="287"/>
                  </a:lnTo>
                  <a:lnTo>
                    <a:pt x="1026" y="275"/>
                  </a:lnTo>
                  <a:lnTo>
                    <a:pt x="1024" y="273"/>
                  </a:lnTo>
                  <a:lnTo>
                    <a:pt x="1023" y="273"/>
                  </a:lnTo>
                  <a:lnTo>
                    <a:pt x="1023" y="273"/>
                  </a:lnTo>
                  <a:close/>
                  <a:moveTo>
                    <a:pt x="921" y="1279"/>
                  </a:moveTo>
                  <a:lnTo>
                    <a:pt x="921" y="1279"/>
                  </a:lnTo>
                  <a:lnTo>
                    <a:pt x="918" y="1291"/>
                  </a:lnTo>
                  <a:lnTo>
                    <a:pt x="914" y="1314"/>
                  </a:lnTo>
                  <a:lnTo>
                    <a:pt x="914" y="1314"/>
                  </a:lnTo>
                  <a:lnTo>
                    <a:pt x="921" y="1285"/>
                  </a:lnTo>
                  <a:lnTo>
                    <a:pt x="921" y="1279"/>
                  </a:lnTo>
                  <a:lnTo>
                    <a:pt x="921" y="1277"/>
                  </a:lnTo>
                  <a:lnTo>
                    <a:pt x="921" y="1279"/>
                  </a:lnTo>
                  <a:lnTo>
                    <a:pt x="921" y="1279"/>
                  </a:lnTo>
                  <a:close/>
                  <a:moveTo>
                    <a:pt x="906" y="1497"/>
                  </a:moveTo>
                  <a:lnTo>
                    <a:pt x="906" y="1497"/>
                  </a:lnTo>
                  <a:lnTo>
                    <a:pt x="904" y="1484"/>
                  </a:lnTo>
                  <a:lnTo>
                    <a:pt x="902" y="1464"/>
                  </a:lnTo>
                  <a:lnTo>
                    <a:pt x="904" y="1416"/>
                  </a:lnTo>
                  <a:lnTo>
                    <a:pt x="908" y="1361"/>
                  </a:lnTo>
                  <a:lnTo>
                    <a:pt x="914" y="1314"/>
                  </a:lnTo>
                  <a:lnTo>
                    <a:pt x="914" y="1314"/>
                  </a:lnTo>
                  <a:lnTo>
                    <a:pt x="892" y="1398"/>
                  </a:lnTo>
                  <a:lnTo>
                    <a:pt x="884" y="1433"/>
                  </a:lnTo>
                  <a:lnTo>
                    <a:pt x="882" y="1451"/>
                  </a:lnTo>
                  <a:lnTo>
                    <a:pt x="882" y="1451"/>
                  </a:lnTo>
                  <a:lnTo>
                    <a:pt x="892" y="1519"/>
                  </a:lnTo>
                  <a:lnTo>
                    <a:pt x="906" y="1607"/>
                  </a:lnTo>
                  <a:lnTo>
                    <a:pt x="906" y="1607"/>
                  </a:lnTo>
                  <a:lnTo>
                    <a:pt x="910" y="1632"/>
                  </a:lnTo>
                  <a:lnTo>
                    <a:pt x="918" y="1655"/>
                  </a:lnTo>
                  <a:lnTo>
                    <a:pt x="929" y="1685"/>
                  </a:lnTo>
                  <a:lnTo>
                    <a:pt x="945" y="1724"/>
                  </a:lnTo>
                  <a:lnTo>
                    <a:pt x="945" y="1724"/>
                  </a:lnTo>
                  <a:lnTo>
                    <a:pt x="953" y="1745"/>
                  </a:lnTo>
                  <a:lnTo>
                    <a:pt x="956" y="1761"/>
                  </a:lnTo>
                  <a:lnTo>
                    <a:pt x="956" y="1772"/>
                  </a:lnTo>
                  <a:lnTo>
                    <a:pt x="954" y="1780"/>
                  </a:lnTo>
                  <a:lnTo>
                    <a:pt x="953" y="1788"/>
                  </a:lnTo>
                  <a:lnTo>
                    <a:pt x="949" y="1792"/>
                  </a:lnTo>
                  <a:lnTo>
                    <a:pt x="947" y="1798"/>
                  </a:lnTo>
                  <a:lnTo>
                    <a:pt x="945" y="1802"/>
                  </a:lnTo>
                  <a:lnTo>
                    <a:pt x="945" y="1802"/>
                  </a:lnTo>
                  <a:lnTo>
                    <a:pt x="945" y="1805"/>
                  </a:lnTo>
                  <a:lnTo>
                    <a:pt x="943" y="1805"/>
                  </a:lnTo>
                  <a:lnTo>
                    <a:pt x="941" y="1800"/>
                  </a:lnTo>
                  <a:lnTo>
                    <a:pt x="935" y="1792"/>
                  </a:lnTo>
                  <a:lnTo>
                    <a:pt x="933" y="1788"/>
                  </a:lnTo>
                  <a:lnTo>
                    <a:pt x="929" y="1786"/>
                  </a:lnTo>
                  <a:lnTo>
                    <a:pt x="929" y="1786"/>
                  </a:lnTo>
                  <a:lnTo>
                    <a:pt x="925" y="1784"/>
                  </a:lnTo>
                  <a:lnTo>
                    <a:pt x="919" y="1778"/>
                  </a:lnTo>
                  <a:lnTo>
                    <a:pt x="906" y="1763"/>
                  </a:lnTo>
                  <a:lnTo>
                    <a:pt x="892" y="1741"/>
                  </a:lnTo>
                  <a:lnTo>
                    <a:pt x="882" y="1724"/>
                  </a:lnTo>
                  <a:lnTo>
                    <a:pt x="882" y="1724"/>
                  </a:lnTo>
                  <a:lnTo>
                    <a:pt x="881" y="1712"/>
                  </a:lnTo>
                  <a:lnTo>
                    <a:pt x="877" y="1696"/>
                  </a:lnTo>
                  <a:lnTo>
                    <a:pt x="875" y="1651"/>
                  </a:lnTo>
                  <a:lnTo>
                    <a:pt x="871" y="1605"/>
                  </a:lnTo>
                  <a:lnTo>
                    <a:pt x="867" y="1568"/>
                  </a:lnTo>
                  <a:lnTo>
                    <a:pt x="867" y="1568"/>
                  </a:lnTo>
                  <a:lnTo>
                    <a:pt x="861" y="1527"/>
                  </a:lnTo>
                  <a:lnTo>
                    <a:pt x="851" y="1470"/>
                  </a:lnTo>
                  <a:lnTo>
                    <a:pt x="840" y="1419"/>
                  </a:lnTo>
                  <a:lnTo>
                    <a:pt x="834" y="1400"/>
                  </a:lnTo>
                  <a:lnTo>
                    <a:pt x="828" y="1388"/>
                  </a:lnTo>
                  <a:lnTo>
                    <a:pt x="828" y="1388"/>
                  </a:lnTo>
                  <a:lnTo>
                    <a:pt x="826" y="1386"/>
                  </a:lnTo>
                  <a:lnTo>
                    <a:pt x="824" y="1388"/>
                  </a:lnTo>
                  <a:lnTo>
                    <a:pt x="822" y="1398"/>
                  </a:lnTo>
                  <a:lnTo>
                    <a:pt x="824" y="1437"/>
                  </a:lnTo>
                  <a:lnTo>
                    <a:pt x="828" y="1484"/>
                  </a:lnTo>
                  <a:lnTo>
                    <a:pt x="828" y="1513"/>
                  </a:lnTo>
                  <a:lnTo>
                    <a:pt x="828" y="1513"/>
                  </a:lnTo>
                  <a:lnTo>
                    <a:pt x="828" y="1546"/>
                  </a:lnTo>
                  <a:lnTo>
                    <a:pt x="830" y="1603"/>
                  </a:lnTo>
                  <a:lnTo>
                    <a:pt x="832" y="1665"/>
                  </a:lnTo>
                  <a:lnTo>
                    <a:pt x="836" y="1716"/>
                  </a:lnTo>
                  <a:lnTo>
                    <a:pt x="836" y="1716"/>
                  </a:lnTo>
                  <a:lnTo>
                    <a:pt x="838" y="1733"/>
                  </a:lnTo>
                  <a:lnTo>
                    <a:pt x="844" y="1749"/>
                  </a:lnTo>
                  <a:lnTo>
                    <a:pt x="849" y="1763"/>
                  </a:lnTo>
                  <a:lnTo>
                    <a:pt x="855" y="1774"/>
                  </a:lnTo>
                  <a:lnTo>
                    <a:pt x="869" y="1794"/>
                  </a:lnTo>
                  <a:lnTo>
                    <a:pt x="882" y="1809"/>
                  </a:lnTo>
                  <a:lnTo>
                    <a:pt x="882" y="1809"/>
                  </a:lnTo>
                  <a:lnTo>
                    <a:pt x="898" y="1827"/>
                  </a:lnTo>
                  <a:lnTo>
                    <a:pt x="918" y="1852"/>
                  </a:lnTo>
                  <a:lnTo>
                    <a:pt x="937" y="1882"/>
                  </a:lnTo>
                  <a:lnTo>
                    <a:pt x="953" y="1911"/>
                  </a:lnTo>
                  <a:lnTo>
                    <a:pt x="953" y="1911"/>
                  </a:lnTo>
                  <a:lnTo>
                    <a:pt x="974" y="1950"/>
                  </a:lnTo>
                  <a:lnTo>
                    <a:pt x="980" y="1963"/>
                  </a:lnTo>
                  <a:lnTo>
                    <a:pt x="984" y="1973"/>
                  </a:lnTo>
                  <a:lnTo>
                    <a:pt x="984" y="1973"/>
                  </a:lnTo>
                  <a:lnTo>
                    <a:pt x="986" y="1998"/>
                  </a:lnTo>
                  <a:lnTo>
                    <a:pt x="988" y="2039"/>
                  </a:lnTo>
                  <a:lnTo>
                    <a:pt x="991" y="2113"/>
                  </a:lnTo>
                  <a:lnTo>
                    <a:pt x="991" y="2113"/>
                  </a:lnTo>
                  <a:lnTo>
                    <a:pt x="991" y="2117"/>
                  </a:lnTo>
                  <a:lnTo>
                    <a:pt x="993" y="2121"/>
                  </a:lnTo>
                  <a:lnTo>
                    <a:pt x="1003" y="2129"/>
                  </a:lnTo>
                  <a:lnTo>
                    <a:pt x="1015" y="2137"/>
                  </a:lnTo>
                  <a:lnTo>
                    <a:pt x="1028" y="2147"/>
                  </a:lnTo>
                  <a:lnTo>
                    <a:pt x="1065" y="2170"/>
                  </a:lnTo>
                  <a:lnTo>
                    <a:pt x="1083" y="2184"/>
                  </a:lnTo>
                  <a:lnTo>
                    <a:pt x="1100" y="2199"/>
                  </a:lnTo>
                  <a:lnTo>
                    <a:pt x="1100" y="2199"/>
                  </a:lnTo>
                  <a:lnTo>
                    <a:pt x="1126" y="2229"/>
                  </a:lnTo>
                  <a:lnTo>
                    <a:pt x="1141" y="2248"/>
                  </a:lnTo>
                  <a:lnTo>
                    <a:pt x="1145" y="2258"/>
                  </a:lnTo>
                  <a:lnTo>
                    <a:pt x="1147" y="2262"/>
                  </a:lnTo>
                  <a:lnTo>
                    <a:pt x="1147" y="2262"/>
                  </a:lnTo>
                  <a:lnTo>
                    <a:pt x="1139" y="2207"/>
                  </a:lnTo>
                  <a:lnTo>
                    <a:pt x="1139" y="2207"/>
                  </a:lnTo>
                  <a:lnTo>
                    <a:pt x="1133" y="2180"/>
                  </a:lnTo>
                  <a:lnTo>
                    <a:pt x="1131" y="2160"/>
                  </a:lnTo>
                  <a:lnTo>
                    <a:pt x="1131" y="2160"/>
                  </a:lnTo>
                  <a:lnTo>
                    <a:pt x="1129" y="2129"/>
                  </a:lnTo>
                  <a:lnTo>
                    <a:pt x="1124" y="2090"/>
                  </a:lnTo>
                  <a:lnTo>
                    <a:pt x="1124" y="2090"/>
                  </a:lnTo>
                  <a:lnTo>
                    <a:pt x="1116" y="2047"/>
                  </a:lnTo>
                  <a:lnTo>
                    <a:pt x="1110" y="2020"/>
                  </a:lnTo>
                  <a:lnTo>
                    <a:pt x="1100" y="1981"/>
                  </a:lnTo>
                  <a:lnTo>
                    <a:pt x="1100" y="1981"/>
                  </a:lnTo>
                  <a:lnTo>
                    <a:pt x="1094" y="1961"/>
                  </a:lnTo>
                  <a:lnTo>
                    <a:pt x="1089" y="1948"/>
                  </a:lnTo>
                  <a:lnTo>
                    <a:pt x="1085" y="1942"/>
                  </a:lnTo>
                  <a:lnTo>
                    <a:pt x="1081" y="1938"/>
                  </a:lnTo>
                  <a:lnTo>
                    <a:pt x="1075" y="1936"/>
                  </a:lnTo>
                  <a:lnTo>
                    <a:pt x="1071" y="1932"/>
                  </a:lnTo>
                  <a:lnTo>
                    <a:pt x="1069" y="1926"/>
                  </a:lnTo>
                  <a:lnTo>
                    <a:pt x="1069" y="1926"/>
                  </a:lnTo>
                  <a:lnTo>
                    <a:pt x="1063" y="1911"/>
                  </a:lnTo>
                  <a:lnTo>
                    <a:pt x="1052" y="1899"/>
                  </a:lnTo>
                  <a:lnTo>
                    <a:pt x="1034" y="1880"/>
                  </a:lnTo>
                  <a:lnTo>
                    <a:pt x="1007" y="1848"/>
                  </a:lnTo>
                  <a:lnTo>
                    <a:pt x="1007" y="1848"/>
                  </a:lnTo>
                  <a:lnTo>
                    <a:pt x="993" y="1831"/>
                  </a:lnTo>
                  <a:lnTo>
                    <a:pt x="988" y="1819"/>
                  </a:lnTo>
                  <a:lnTo>
                    <a:pt x="986" y="1809"/>
                  </a:lnTo>
                  <a:lnTo>
                    <a:pt x="986" y="1802"/>
                  </a:lnTo>
                  <a:lnTo>
                    <a:pt x="991" y="1780"/>
                  </a:lnTo>
                  <a:lnTo>
                    <a:pt x="993" y="1763"/>
                  </a:lnTo>
                  <a:lnTo>
                    <a:pt x="991" y="1739"/>
                  </a:lnTo>
                  <a:lnTo>
                    <a:pt x="991" y="1739"/>
                  </a:lnTo>
                  <a:lnTo>
                    <a:pt x="986" y="1683"/>
                  </a:lnTo>
                  <a:lnTo>
                    <a:pt x="984" y="1669"/>
                  </a:lnTo>
                  <a:lnTo>
                    <a:pt x="976" y="1646"/>
                  </a:lnTo>
                  <a:lnTo>
                    <a:pt x="976" y="1646"/>
                  </a:lnTo>
                  <a:lnTo>
                    <a:pt x="970" y="1628"/>
                  </a:lnTo>
                  <a:lnTo>
                    <a:pt x="960" y="1609"/>
                  </a:lnTo>
                  <a:lnTo>
                    <a:pt x="939" y="1570"/>
                  </a:lnTo>
                  <a:lnTo>
                    <a:pt x="919" y="1531"/>
                  </a:lnTo>
                  <a:lnTo>
                    <a:pt x="912" y="1513"/>
                  </a:lnTo>
                  <a:lnTo>
                    <a:pt x="906" y="1497"/>
                  </a:lnTo>
                  <a:lnTo>
                    <a:pt x="906" y="1497"/>
                  </a:lnTo>
                  <a:close/>
                  <a:moveTo>
                    <a:pt x="1030" y="562"/>
                  </a:moveTo>
                  <a:lnTo>
                    <a:pt x="1030" y="562"/>
                  </a:lnTo>
                  <a:lnTo>
                    <a:pt x="1024" y="609"/>
                  </a:lnTo>
                  <a:lnTo>
                    <a:pt x="1015" y="681"/>
                  </a:lnTo>
                  <a:lnTo>
                    <a:pt x="999" y="796"/>
                  </a:lnTo>
                  <a:lnTo>
                    <a:pt x="999" y="796"/>
                  </a:lnTo>
                  <a:lnTo>
                    <a:pt x="997" y="835"/>
                  </a:lnTo>
                  <a:lnTo>
                    <a:pt x="999" y="895"/>
                  </a:lnTo>
                  <a:lnTo>
                    <a:pt x="999" y="991"/>
                  </a:lnTo>
                  <a:lnTo>
                    <a:pt x="999" y="991"/>
                  </a:lnTo>
                  <a:lnTo>
                    <a:pt x="1001" y="1006"/>
                  </a:lnTo>
                  <a:lnTo>
                    <a:pt x="991" y="1069"/>
                  </a:lnTo>
                  <a:lnTo>
                    <a:pt x="991" y="1069"/>
                  </a:lnTo>
                  <a:lnTo>
                    <a:pt x="982" y="1145"/>
                  </a:lnTo>
                  <a:lnTo>
                    <a:pt x="972" y="1228"/>
                  </a:lnTo>
                  <a:lnTo>
                    <a:pt x="968" y="1287"/>
                  </a:lnTo>
                  <a:lnTo>
                    <a:pt x="966" y="1299"/>
                  </a:lnTo>
                  <a:lnTo>
                    <a:pt x="968" y="1295"/>
                  </a:lnTo>
                  <a:lnTo>
                    <a:pt x="968" y="1295"/>
                  </a:lnTo>
                  <a:lnTo>
                    <a:pt x="976" y="1256"/>
                  </a:lnTo>
                  <a:lnTo>
                    <a:pt x="989" y="1205"/>
                  </a:lnTo>
                  <a:lnTo>
                    <a:pt x="1015" y="1108"/>
                  </a:lnTo>
                  <a:lnTo>
                    <a:pt x="1015" y="1108"/>
                  </a:lnTo>
                  <a:lnTo>
                    <a:pt x="1023" y="1072"/>
                  </a:lnTo>
                  <a:lnTo>
                    <a:pt x="1030" y="1039"/>
                  </a:lnTo>
                  <a:lnTo>
                    <a:pt x="1038" y="991"/>
                  </a:lnTo>
                  <a:lnTo>
                    <a:pt x="1038" y="991"/>
                  </a:lnTo>
                  <a:lnTo>
                    <a:pt x="1040" y="975"/>
                  </a:lnTo>
                  <a:lnTo>
                    <a:pt x="1040" y="946"/>
                  </a:lnTo>
                  <a:lnTo>
                    <a:pt x="1036" y="872"/>
                  </a:lnTo>
                  <a:lnTo>
                    <a:pt x="1030" y="772"/>
                  </a:lnTo>
                  <a:lnTo>
                    <a:pt x="1046" y="671"/>
                  </a:lnTo>
                  <a:lnTo>
                    <a:pt x="1046" y="671"/>
                  </a:lnTo>
                  <a:lnTo>
                    <a:pt x="1038" y="605"/>
                  </a:lnTo>
                  <a:lnTo>
                    <a:pt x="1034" y="564"/>
                  </a:lnTo>
                  <a:lnTo>
                    <a:pt x="1032" y="556"/>
                  </a:lnTo>
                  <a:lnTo>
                    <a:pt x="1030" y="558"/>
                  </a:lnTo>
                  <a:lnTo>
                    <a:pt x="1030" y="562"/>
                  </a:lnTo>
                  <a:lnTo>
                    <a:pt x="1030" y="562"/>
                  </a:lnTo>
                  <a:close/>
                  <a:moveTo>
                    <a:pt x="641" y="390"/>
                  </a:moveTo>
                  <a:lnTo>
                    <a:pt x="641" y="390"/>
                  </a:lnTo>
                  <a:lnTo>
                    <a:pt x="641" y="388"/>
                  </a:lnTo>
                  <a:lnTo>
                    <a:pt x="641" y="390"/>
                  </a:lnTo>
                  <a:lnTo>
                    <a:pt x="637" y="394"/>
                  </a:lnTo>
                  <a:lnTo>
                    <a:pt x="626" y="412"/>
                  </a:lnTo>
                  <a:lnTo>
                    <a:pt x="616" y="431"/>
                  </a:lnTo>
                  <a:lnTo>
                    <a:pt x="610" y="445"/>
                  </a:lnTo>
                  <a:lnTo>
                    <a:pt x="610" y="445"/>
                  </a:lnTo>
                  <a:lnTo>
                    <a:pt x="606" y="466"/>
                  </a:lnTo>
                  <a:lnTo>
                    <a:pt x="595" y="507"/>
                  </a:lnTo>
                  <a:lnTo>
                    <a:pt x="579" y="570"/>
                  </a:lnTo>
                  <a:lnTo>
                    <a:pt x="579" y="570"/>
                  </a:lnTo>
                  <a:lnTo>
                    <a:pt x="579" y="644"/>
                  </a:lnTo>
                  <a:lnTo>
                    <a:pt x="575" y="696"/>
                  </a:lnTo>
                  <a:lnTo>
                    <a:pt x="573" y="716"/>
                  </a:lnTo>
                  <a:lnTo>
                    <a:pt x="571" y="725"/>
                  </a:lnTo>
                  <a:lnTo>
                    <a:pt x="571" y="725"/>
                  </a:lnTo>
                  <a:lnTo>
                    <a:pt x="536" y="778"/>
                  </a:lnTo>
                  <a:lnTo>
                    <a:pt x="509" y="819"/>
                  </a:lnTo>
                  <a:lnTo>
                    <a:pt x="478" y="858"/>
                  </a:lnTo>
                  <a:lnTo>
                    <a:pt x="478" y="858"/>
                  </a:lnTo>
                  <a:lnTo>
                    <a:pt x="455" y="887"/>
                  </a:lnTo>
                  <a:lnTo>
                    <a:pt x="441" y="907"/>
                  </a:lnTo>
                  <a:lnTo>
                    <a:pt x="433" y="924"/>
                  </a:lnTo>
                  <a:lnTo>
                    <a:pt x="424" y="952"/>
                  </a:lnTo>
                  <a:lnTo>
                    <a:pt x="424" y="952"/>
                  </a:lnTo>
                  <a:lnTo>
                    <a:pt x="418" y="971"/>
                  </a:lnTo>
                  <a:lnTo>
                    <a:pt x="416" y="995"/>
                  </a:lnTo>
                  <a:lnTo>
                    <a:pt x="410" y="1047"/>
                  </a:lnTo>
                  <a:lnTo>
                    <a:pt x="408" y="1139"/>
                  </a:lnTo>
                  <a:lnTo>
                    <a:pt x="408" y="1139"/>
                  </a:lnTo>
                  <a:lnTo>
                    <a:pt x="406" y="1184"/>
                  </a:lnTo>
                  <a:lnTo>
                    <a:pt x="406" y="1248"/>
                  </a:lnTo>
                  <a:lnTo>
                    <a:pt x="406" y="1312"/>
                  </a:lnTo>
                  <a:lnTo>
                    <a:pt x="408" y="1357"/>
                  </a:lnTo>
                  <a:lnTo>
                    <a:pt x="408" y="1357"/>
                  </a:lnTo>
                  <a:lnTo>
                    <a:pt x="410" y="1390"/>
                  </a:lnTo>
                  <a:lnTo>
                    <a:pt x="410" y="1429"/>
                  </a:lnTo>
                  <a:lnTo>
                    <a:pt x="412" y="1462"/>
                  </a:lnTo>
                  <a:lnTo>
                    <a:pt x="414" y="1472"/>
                  </a:lnTo>
                  <a:lnTo>
                    <a:pt x="414" y="1474"/>
                  </a:lnTo>
                  <a:lnTo>
                    <a:pt x="416" y="1474"/>
                  </a:lnTo>
                  <a:lnTo>
                    <a:pt x="416" y="1474"/>
                  </a:lnTo>
                  <a:lnTo>
                    <a:pt x="427" y="1472"/>
                  </a:lnTo>
                  <a:lnTo>
                    <a:pt x="439" y="1466"/>
                  </a:lnTo>
                  <a:lnTo>
                    <a:pt x="439" y="1466"/>
                  </a:lnTo>
                  <a:lnTo>
                    <a:pt x="443" y="1464"/>
                  </a:lnTo>
                  <a:lnTo>
                    <a:pt x="445" y="1458"/>
                  </a:lnTo>
                  <a:lnTo>
                    <a:pt x="451" y="1449"/>
                  </a:lnTo>
                  <a:lnTo>
                    <a:pt x="455" y="1435"/>
                  </a:lnTo>
                  <a:lnTo>
                    <a:pt x="455" y="1334"/>
                  </a:lnTo>
                  <a:lnTo>
                    <a:pt x="455" y="1334"/>
                  </a:lnTo>
                  <a:lnTo>
                    <a:pt x="453" y="1316"/>
                  </a:lnTo>
                  <a:lnTo>
                    <a:pt x="451" y="1310"/>
                  </a:lnTo>
                  <a:lnTo>
                    <a:pt x="449" y="1310"/>
                  </a:lnTo>
                  <a:lnTo>
                    <a:pt x="447" y="1310"/>
                  </a:lnTo>
                  <a:lnTo>
                    <a:pt x="462" y="1178"/>
                  </a:lnTo>
                  <a:lnTo>
                    <a:pt x="462" y="1178"/>
                  </a:lnTo>
                  <a:lnTo>
                    <a:pt x="468" y="1135"/>
                  </a:lnTo>
                  <a:lnTo>
                    <a:pt x="478" y="1092"/>
                  </a:lnTo>
                  <a:lnTo>
                    <a:pt x="478" y="1092"/>
                  </a:lnTo>
                  <a:lnTo>
                    <a:pt x="486" y="1065"/>
                  </a:lnTo>
                  <a:lnTo>
                    <a:pt x="494" y="1045"/>
                  </a:lnTo>
                  <a:lnTo>
                    <a:pt x="517" y="998"/>
                  </a:lnTo>
                  <a:lnTo>
                    <a:pt x="517" y="998"/>
                  </a:lnTo>
                  <a:lnTo>
                    <a:pt x="523" y="983"/>
                  </a:lnTo>
                  <a:lnTo>
                    <a:pt x="527" y="969"/>
                  </a:lnTo>
                  <a:lnTo>
                    <a:pt x="527" y="957"/>
                  </a:lnTo>
                  <a:lnTo>
                    <a:pt x="527" y="946"/>
                  </a:lnTo>
                  <a:lnTo>
                    <a:pt x="525" y="926"/>
                  </a:lnTo>
                  <a:lnTo>
                    <a:pt x="523" y="915"/>
                  </a:lnTo>
                  <a:lnTo>
                    <a:pt x="525" y="905"/>
                  </a:lnTo>
                  <a:lnTo>
                    <a:pt x="525" y="905"/>
                  </a:lnTo>
                  <a:lnTo>
                    <a:pt x="532" y="876"/>
                  </a:lnTo>
                  <a:lnTo>
                    <a:pt x="546" y="837"/>
                  </a:lnTo>
                  <a:lnTo>
                    <a:pt x="562" y="800"/>
                  </a:lnTo>
                  <a:lnTo>
                    <a:pt x="571" y="784"/>
                  </a:lnTo>
                  <a:lnTo>
                    <a:pt x="579" y="772"/>
                  </a:lnTo>
                  <a:lnTo>
                    <a:pt x="579" y="772"/>
                  </a:lnTo>
                  <a:lnTo>
                    <a:pt x="587" y="763"/>
                  </a:lnTo>
                  <a:lnTo>
                    <a:pt x="593" y="751"/>
                  </a:lnTo>
                  <a:lnTo>
                    <a:pt x="604" y="727"/>
                  </a:lnTo>
                  <a:lnTo>
                    <a:pt x="618" y="700"/>
                  </a:lnTo>
                  <a:lnTo>
                    <a:pt x="634" y="671"/>
                  </a:lnTo>
                  <a:lnTo>
                    <a:pt x="634" y="671"/>
                  </a:lnTo>
                  <a:lnTo>
                    <a:pt x="641" y="657"/>
                  </a:lnTo>
                  <a:lnTo>
                    <a:pt x="645" y="649"/>
                  </a:lnTo>
                  <a:lnTo>
                    <a:pt x="645" y="644"/>
                  </a:lnTo>
                  <a:lnTo>
                    <a:pt x="645" y="638"/>
                  </a:lnTo>
                  <a:lnTo>
                    <a:pt x="641" y="616"/>
                  </a:lnTo>
                  <a:lnTo>
                    <a:pt x="641" y="597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3" y="507"/>
                  </a:lnTo>
                  <a:lnTo>
                    <a:pt x="643" y="451"/>
                  </a:lnTo>
                  <a:lnTo>
                    <a:pt x="641" y="410"/>
                  </a:lnTo>
                  <a:lnTo>
                    <a:pt x="641" y="390"/>
                  </a:lnTo>
                  <a:lnTo>
                    <a:pt x="641" y="390"/>
                  </a:lnTo>
                  <a:close/>
                  <a:moveTo>
                    <a:pt x="136" y="1162"/>
                  </a:moveTo>
                  <a:lnTo>
                    <a:pt x="136" y="1162"/>
                  </a:lnTo>
                  <a:lnTo>
                    <a:pt x="163" y="1182"/>
                  </a:lnTo>
                  <a:lnTo>
                    <a:pt x="192" y="1201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3" y="1209"/>
                  </a:lnTo>
                  <a:lnTo>
                    <a:pt x="217" y="1199"/>
                  </a:lnTo>
                  <a:lnTo>
                    <a:pt x="214" y="1193"/>
                  </a:lnTo>
                  <a:lnTo>
                    <a:pt x="214" y="1193"/>
                  </a:lnTo>
                  <a:lnTo>
                    <a:pt x="171" y="1150"/>
                  </a:lnTo>
                  <a:lnTo>
                    <a:pt x="105" y="1084"/>
                  </a:lnTo>
                  <a:lnTo>
                    <a:pt x="105" y="1084"/>
                  </a:lnTo>
                  <a:lnTo>
                    <a:pt x="81" y="1063"/>
                  </a:lnTo>
                  <a:lnTo>
                    <a:pt x="64" y="1047"/>
                  </a:lnTo>
                  <a:lnTo>
                    <a:pt x="48" y="1035"/>
                  </a:lnTo>
                  <a:lnTo>
                    <a:pt x="27" y="1022"/>
                  </a:lnTo>
                  <a:lnTo>
                    <a:pt x="27" y="1022"/>
                  </a:lnTo>
                  <a:lnTo>
                    <a:pt x="19" y="1018"/>
                  </a:lnTo>
                  <a:lnTo>
                    <a:pt x="13" y="1057"/>
                  </a:lnTo>
                  <a:lnTo>
                    <a:pt x="13" y="1057"/>
                  </a:lnTo>
                  <a:lnTo>
                    <a:pt x="33" y="1057"/>
                  </a:lnTo>
                  <a:lnTo>
                    <a:pt x="50" y="1061"/>
                  </a:lnTo>
                  <a:lnTo>
                    <a:pt x="50" y="1061"/>
                  </a:lnTo>
                  <a:lnTo>
                    <a:pt x="58" y="1065"/>
                  </a:lnTo>
                  <a:lnTo>
                    <a:pt x="66" y="1071"/>
                  </a:lnTo>
                  <a:lnTo>
                    <a:pt x="73" y="1078"/>
                  </a:lnTo>
                  <a:lnTo>
                    <a:pt x="79" y="1086"/>
                  </a:lnTo>
                  <a:lnTo>
                    <a:pt x="87" y="1102"/>
                  </a:lnTo>
                  <a:lnTo>
                    <a:pt x="89" y="1108"/>
                  </a:lnTo>
                  <a:lnTo>
                    <a:pt x="3" y="1108"/>
                  </a:lnTo>
                  <a:lnTo>
                    <a:pt x="0" y="1135"/>
                  </a:lnTo>
                  <a:lnTo>
                    <a:pt x="0" y="1135"/>
                  </a:lnTo>
                  <a:lnTo>
                    <a:pt x="81" y="1131"/>
                  </a:lnTo>
                  <a:lnTo>
                    <a:pt x="81" y="1131"/>
                  </a:lnTo>
                  <a:lnTo>
                    <a:pt x="93" y="1131"/>
                  </a:lnTo>
                  <a:lnTo>
                    <a:pt x="105" y="1135"/>
                  </a:lnTo>
                  <a:lnTo>
                    <a:pt x="116" y="1145"/>
                  </a:lnTo>
                  <a:lnTo>
                    <a:pt x="136" y="1162"/>
                  </a:lnTo>
                  <a:lnTo>
                    <a:pt x="136" y="1162"/>
                  </a:lnTo>
                  <a:close/>
                  <a:moveTo>
                    <a:pt x="229" y="1225"/>
                  </a:move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lnTo>
                    <a:pt x="229" y="1225"/>
                  </a:lnTo>
                  <a:close/>
                  <a:moveTo>
                    <a:pt x="276" y="1638"/>
                  </a:moveTo>
                  <a:lnTo>
                    <a:pt x="276" y="1638"/>
                  </a:lnTo>
                  <a:lnTo>
                    <a:pt x="330" y="1786"/>
                  </a:lnTo>
                  <a:lnTo>
                    <a:pt x="330" y="1786"/>
                  </a:lnTo>
                  <a:lnTo>
                    <a:pt x="340" y="1811"/>
                  </a:lnTo>
                  <a:lnTo>
                    <a:pt x="350" y="1835"/>
                  </a:lnTo>
                  <a:lnTo>
                    <a:pt x="361" y="1860"/>
                  </a:lnTo>
                  <a:lnTo>
                    <a:pt x="377" y="1887"/>
                  </a:lnTo>
                  <a:lnTo>
                    <a:pt x="377" y="1887"/>
                  </a:lnTo>
                  <a:lnTo>
                    <a:pt x="418" y="1952"/>
                  </a:lnTo>
                  <a:lnTo>
                    <a:pt x="435" y="1983"/>
                  </a:lnTo>
                  <a:lnTo>
                    <a:pt x="443" y="1998"/>
                  </a:lnTo>
                  <a:lnTo>
                    <a:pt x="447" y="2012"/>
                  </a:lnTo>
                  <a:lnTo>
                    <a:pt x="447" y="2012"/>
                  </a:lnTo>
                  <a:lnTo>
                    <a:pt x="451" y="2026"/>
                  </a:lnTo>
                  <a:lnTo>
                    <a:pt x="457" y="2037"/>
                  </a:lnTo>
                  <a:lnTo>
                    <a:pt x="462" y="2047"/>
                  </a:lnTo>
                  <a:lnTo>
                    <a:pt x="466" y="2053"/>
                  </a:lnTo>
                  <a:lnTo>
                    <a:pt x="468" y="2055"/>
                  </a:lnTo>
                  <a:lnTo>
                    <a:pt x="470" y="2055"/>
                  </a:lnTo>
                  <a:lnTo>
                    <a:pt x="472" y="2049"/>
                  </a:lnTo>
                  <a:lnTo>
                    <a:pt x="468" y="2036"/>
                  </a:lnTo>
                  <a:lnTo>
                    <a:pt x="462" y="2012"/>
                  </a:lnTo>
                  <a:lnTo>
                    <a:pt x="462" y="2012"/>
                  </a:lnTo>
                  <a:lnTo>
                    <a:pt x="437" y="1932"/>
                  </a:lnTo>
                  <a:lnTo>
                    <a:pt x="424" y="1880"/>
                  </a:lnTo>
                  <a:lnTo>
                    <a:pt x="424" y="1880"/>
                  </a:lnTo>
                  <a:lnTo>
                    <a:pt x="416" y="1841"/>
                  </a:lnTo>
                  <a:lnTo>
                    <a:pt x="410" y="1829"/>
                  </a:lnTo>
                  <a:lnTo>
                    <a:pt x="400" y="1817"/>
                  </a:lnTo>
                  <a:lnTo>
                    <a:pt x="400" y="1817"/>
                  </a:lnTo>
                  <a:lnTo>
                    <a:pt x="375" y="1790"/>
                  </a:lnTo>
                  <a:lnTo>
                    <a:pt x="363" y="1778"/>
                  </a:lnTo>
                  <a:lnTo>
                    <a:pt x="354" y="1763"/>
                  </a:lnTo>
                  <a:lnTo>
                    <a:pt x="354" y="1763"/>
                  </a:lnTo>
                  <a:lnTo>
                    <a:pt x="276" y="1638"/>
                  </a:lnTo>
                  <a:lnTo>
                    <a:pt x="276" y="1638"/>
                  </a:lnTo>
                  <a:close/>
                  <a:moveTo>
                    <a:pt x="245" y="3229"/>
                  </a:moveTo>
                  <a:lnTo>
                    <a:pt x="245" y="3229"/>
                  </a:lnTo>
                  <a:lnTo>
                    <a:pt x="245" y="3234"/>
                  </a:lnTo>
                  <a:lnTo>
                    <a:pt x="249" y="3246"/>
                  </a:lnTo>
                  <a:lnTo>
                    <a:pt x="260" y="3279"/>
                  </a:lnTo>
                  <a:lnTo>
                    <a:pt x="272" y="3312"/>
                  </a:lnTo>
                  <a:lnTo>
                    <a:pt x="276" y="3324"/>
                  </a:lnTo>
                  <a:lnTo>
                    <a:pt x="276" y="3330"/>
                  </a:lnTo>
                  <a:lnTo>
                    <a:pt x="276" y="3330"/>
                  </a:lnTo>
                  <a:lnTo>
                    <a:pt x="276" y="3346"/>
                  </a:lnTo>
                  <a:lnTo>
                    <a:pt x="276" y="3373"/>
                  </a:lnTo>
                  <a:lnTo>
                    <a:pt x="280" y="3392"/>
                  </a:lnTo>
                  <a:lnTo>
                    <a:pt x="282" y="3396"/>
                  </a:lnTo>
                  <a:lnTo>
                    <a:pt x="284" y="3392"/>
                  </a:lnTo>
                  <a:lnTo>
                    <a:pt x="284" y="3392"/>
                  </a:lnTo>
                  <a:lnTo>
                    <a:pt x="285" y="3383"/>
                  </a:lnTo>
                  <a:lnTo>
                    <a:pt x="285" y="3371"/>
                  </a:lnTo>
                  <a:lnTo>
                    <a:pt x="285" y="3344"/>
                  </a:lnTo>
                  <a:lnTo>
                    <a:pt x="287" y="3318"/>
                  </a:lnTo>
                  <a:lnTo>
                    <a:pt x="289" y="3310"/>
                  </a:lnTo>
                  <a:lnTo>
                    <a:pt x="291" y="3307"/>
                  </a:lnTo>
                  <a:lnTo>
                    <a:pt x="291" y="3307"/>
                  </a:lnTo>
                  <a:lnTo>
                    <a:pt x="357" y="3283"/>
                  </a:lnTo>
                  <a:lnTo>
                    <a:pt x="396" y="3270"/>
                  </a:lnTo>
                  <a:lnTo>
                    <a:pt x="410" y="3264"/>
                  </a:lnTo>
                  <a:lnTo>
                    <a:pt x="416" y="3260"/>
                  </a:lnTo>
                  <a:lnTo>
                    <a:pt x="416" y="3260"/>
                  </a:lnTo>
                  <a:lnTo>
                    <a:pt x="422" y="3252"/>
                  </a:lnTo>
                  <a:lnTo>
                    <a:pt x="431" y="3242"/>
                  </a:lnTo>
                  <a:lnTo>
                    <a:pt x="441" y="3231"/>
                  </a:lnTo>
                  <a:lnTo>
                    <a:pt x="445" y="3225"/>
                  </a:lnTo>
                  <a:lnTo>
                    <a:pt x="447" y="3221"/>
                  </a:lnTo>
                  <a:lnTo>
                    <a:pt x="447" y="3221"/>
                  </a:lnTo>
                  <a:lnTo>
                    <a:pt x="451" y="3211"/>
                  </a:lnTo>
                  <a:lnTo>
                    <a:pt x="459" y="3199"/>
                  </a:lnTo>
                  <a:lnTo>
                    <a:pt x="468" y="3192"/>
                  </a:lnTo>
                  <a:lnTo>
                    <a:pt x="474" y="3190"/>
                  </a:lnTo>
                  <a:lnTo>
                    <a:pt x="478" y="3190"/>
                  </a:lnTo>
                  <a:lnTo>
                    <a:pt x="478" y="3190"/>
                  </a:lnTo>
                  <a:lnTo>
                    <a:pt x="503" y="3201"/>
                  </a:lnTo>
                  <a:lnTo>
                    <a:pt x="509" y="3203"/>
                  </a:lnTo>
                  <a:lnTo>
                    <a:pt x="511" y="3201"/>
                  </a:lnTo>
                  <a:lnTo>
                    <a:pt x="509" y="3197"/>
                  </a:lnTo>
                  <a:lnTo>
                    <a:pt x="501" y="3190"/>
                  </a:lnTo>
                  <a:lnTo>
                    <a:pt x="501" y="3190"/>
                  </a:lnTo>
                  <a:lnTo>
                    <a:pt x="466" y="3153"/>
                  </a:lnTo>
                  <a:lnTo>
                    <a:pt x="455" y="3143"/>
                  </a:lnTo>
                  <a:lnTo>
                    <a:pt x="451" y="3141"/>
                  </a:lnTo>
                  <a:lnTo>
                    <a:pt x="447" y="3143"/>
                  </a:lnTo>
                  <a:lnTo>
                    <a:pt x="447" y="3143"/>
                  </a:lnTo>
                  <a:lnTo>
                    <a:pt x="441" y="3153"/>
                  </a:lnTo>
                  <a:lnTo>
                    <a:pt x="437" y="3164"/>
                  </a:lnTo>
                  <a:lnTo>
                    <a:pt x="431" y="3182"/>
                  </a:lnTo>
                  <a:lnTo>
                    <a:pt x="431" y="3182"/>
                  </a:lnTo>
                  <a:lnTo>
                    <a:pt x="420" y="3199"/>
                  </a:lnTo>
                  <a:lnTo>
                    <a:pt x="410" y="3211"/>
                  </a:lnTo>
                  <a:lnTo>
                    <a:pt x="400" y="3221"/>
                  </a:lnTo>
                  <a:lnTo>
                    <a:pt x="400" y="3221"/>
                  </a:lnTo>
                  <a:lnTo>
                    <a:pt x="392" y="3229"/>
                  </a:lnTo>
                  <a:lnTo>
                    <a:pt x="389" y="3236"/>
                  </a:lnTo>
                  <a:lnTo>
                    <a:pt x="381" y="3244"/>
                  </a:lnTo>
                  <a:lnTo>
                    <a:pt x="369" y="3252"/>
                  </a:lnTo>
                  <a:lnTo>
                    <a:pt x="369" y="3252"/>
                  </a:lnTo>
                  <a:lnTo>
                    <a:pt x="346" y="3264"/>
                  </a:lnTo>
                  <a:lnTo>
                    <a:pt x="330" y="3268"/>
                  </a:lnTo>
                  <a:lnTo>
                    <a:pt x="330" y="3268"/>
                  </a:lnTo>
                  <a:lnTo>
                    <a:pt x="326" y="3270"/>
                  </a:lnTo>
                  <a:lnTo>
                    <a:pt x="322" y="3271"/>
                  </a:lnTo>
                  <a:lnTo>
                    <a:pt x="320" y="3273"/>
                  </a:lnTo>
                  <a:lnTo>
                    <a:pt x="315" y="3275"/>
                  </a:lnTo>
                  <a:lnTo>
                    <a:pt x="291" y="3275"/>
                  </a:lnTo>
                  <a:lnTo>
                    <a:pt x="291" y="3275"/>
                  </a:lnTo>
                  <a:lnTo>
                    <a:pt x="289" y="3275"/>
                  </a:lnTo>
                  <a:lnTo>
                    <a:pt x="284" y="3275"/>
                  </a:lnTo>
                  <a:lnTo>
                    <a:pt x="284" y="3275"/>
                  </a:lnTo>
                  <a:lnTo>
                    <a:pt x="282" y="3273"/>
                  </a:lnTo>
                  <a:lnTo>
                    <a:pt x="276" y="3268"/>
                  </a:lnTo>
                  <a:lnTo>
                    <a:pt x="264" y="3248"/>
                  </a:lnTo>
                  <a:lnTo>
                    <a:pt x="250" y="3232"/>
                  </a:lnTo>
                  <a:lnTo>
                    <a:pt x="247" y="3229"/>
                  </a:lnTo>
                  <a:lnTo>
                    <a:pt x="245" y="3229"/>
                  </a:lnTo>
                  <a:lnTo>
                    <a:pt x="245" y="3229"/>
                  </a:lnTo>
                  <a:lnTo>
                    <a:pt x="245" y="3229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26">
              <a:extLst>
                <a:ext uri="{FF2B5EF4-FFF2-40B4-BE49-F238E27FC236}">
                  <a16:creationId xmlns:a16="http://schemas.microsoft.com/office/drawing/2014/main" id="{21A94B7F-9CF5-4FD1-AC27-BE1B0E92B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875" y="993775"/>
              <a:ext cx="104775" cy="85725"/>
            </a:xfrm>
            <a:custGeom>
              <a:avLst/>
              <a:gdLst>
                <a:gd name="T0" fmla="*/ 2 w 66"/>
                <a:gd name="T1" fmla="*/ 10 h 54"/>
                <a:gd name="T2" fmla="*/ 2 w 66"/>
                <a:gd name="T3" fmla="*/ 10 h 54"/>
                <a:gd name="T4" fmla="*/ 5 w 66"/>
                <a:gd name="T5" fmla="*/ 6 h 54"/>
                <a:gd name="T6" fmla="*/ 9 w 66"/>
                <a:gd name="T7" fmla="*/ 4 h 54"/>
                <a:gd name="T8" fmla="*/ 19 w 66"/>
                <a:gd name="T9" fmla="*/ 0 h 54"/>
                <a:gd name="T10" fmla="*/ 31 w 66"/>
                <a:gd name="T11" fmla="*/ 0 h 54"/>
                <a:gd name="T12" fmla="*/ 42 w 66"/>
                <a:gd name="T13" fmla="*/ 4 h 54"/>
                <a:gd name="T14" fmla="*/ 42 w 66"/>
                <a:gd name="T15" fmla="*/ 4 h 54"/>
                <a:gd name="T16" fmla="*/ 54 w 66"/>
                <a:gd name="T17" fmla="*/ 13 h 54"/>
                <a:gd name="T18" fmla="*/ 62 w 66"/>
                <a:gd name="T19" fmla="*/ 23 h 54"/>
                <a:gd name="T20" fmla="*/ 64 w 66"/>
                <a:gd name="T21" fmla="*/ 29 h 54"/>
                <a:gd name="T22" fmla="*/ 66 w 66"/>
                <a:gd name="T23" fmla="*/ 33 h 54"/>
                <a:gd name="T24" fmla="*/ 66 w 66"/>
                <a:gd name="T25" fmla="*/ 39 h 54"/>
                <a:gd name="T26" fmla="*/ 64 w 66"/>
                <a:gd name="T27" fmla="*/ 45 h 54"/>
                <a:gd name="T28" fmla="*/ 64 w 66"/>
                <a:gd name="T29" fmla="*/ 45 h 54"/>
                <a:gd name="T30" fmla="*/ 62 w 66"/>
                <a:gd name="T31" fmla="*/ 49 h 54"/>
                <a:gd name="T32" fmla="*/ 56 w 66"/>
                <a:gd name="T33" fmla="*/ 52 h 54"/>
                <a:gd name="T34" fmla="*/ 52 w 66"/>
                <a:gd name="T35" fmla="*/ 54 h 54"/>
                <a:gd name="T36" fmla="*/ 46 w 66"/>
                <a:gd name="T37" fmla="*/ 54 h 54"/>
                <a:gd name="T38" fmla="*/ 33 w 66"/>
                <a:gd name="T39" fmla="*/ 52 h 54"/>
                <a:gd name="T40" fmla="*/ 19 w 66"/>
                <a:gd name="T41" fmla="*/ 47 h 54"/>
                <a:gd name="T42" fmla="*/ 19 w 66"/>
                <a:gd name="T43" fmla="*/ 47 h 54"/>
                <a:gd name="T44" fmla="*/ 7 w 66"/>
                <a:gd name="T45" fmla="*/ 39 h 54"/>
                <a:gd name="T46" fmla="*/ 2 w 66"/>
                <a:gd name="T47" fmla="*/ 29 h 54"/>
                <a:gd name="T48" fmla="*/ 0 w 66"/>
                <a:gd name="T49" fmla="*/ 17 h 54"/>
                <a:gd name="T50" fmla="*/ 0 w 66"/>
                <a:gd name="T51" fmla="*/ 13 h 54"/>
                <a:gd name="T52" fmla="*/ 2 w 66"/>
                <a:gd name="T53" fmla="*/ 10 h 54"/>
                <a:gd name="T54" fmla="*/ 2 w 66"/>
                <a:gd name="T55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54">
                  <a:moveTo>
                    <a:pt x="2" y="10"/>
                  </a:moveTo>
                  <a:lnTo>
                    <a:pt x="2" y="10"/>
                  </a:lnTo>
                  <a:lnTo>
                    <a:pt x="5" y="6"/>
                  </a:lnTo>
                  <a:lnTo>
                    <a:pt x="9" y="4"/>
                  </a:lnTo>
                  <a:lnTo>
                    <a:pt x="19" y="0"/>
                  </a:lnTo>
                  <a:lnTo>
                    <a:pt x="31" y="0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54" y="13"/>
                  </a:lnTo>
                  <a:lnTo>
                    <a:pt x="62" y="23"/>
                  </a:lnTo>
                  <a:lnTo>
                    <a:pt x="64" y="29"/>
                  </a:lnTo>
                  <a:lnTo>
                    <a:pt x="66" y="33"/>
                  </a:lnTo>
                  <a:lnTo>
                    <a:pt x="66" y="39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2" y="49"/>
                  </a:lnTo>
                  <a:lnTo>
                    <a:pt x="56" y="52"/>
                  </a:lnTo>
                  <a:lnTo>
                    <a:pt x="52" y="54"/>
                  </a:lnTo>
                  <a:lnTo>
                    <a:pt x="46" y="54"/>
                  </a:lnTo>
                  <a:lnTo>
                    <a:pt x="33" y="52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7" y="39"/>
                  </a:lnTo>
                  <a:lnTo>
                    <a:pt x="2" y="29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27">
              <a:extLst>
                <a:ext uri="{FF2B5EF4-FFF2-40B4-BE49-F238E27FC236}">
                  <a16:creationId xmlns:a16="http://schemas.microsoft.com/office/drawing/2014/main" id="{BCD80334-1234-4F78-9215-31242ABA9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3350" y="1017588"/>
              <a:ext cx="104775" cy="87313"/>
            </a:xfrm>
            <a:custGeom>
              <a:avLst/>
              <a:gdLst>
                <a:gd name="T0" fmla="*/ 64 w 66"/>
                <a:gd name="T1" fmla="*/ 10 h 55"/>
                <a:gd name="T2" fmla="*/ 64 w 66"/>
                <a:gd name="T3" fmla="*/ 10 h 55"/>
                <a:gd name="T4" fmla="*/ 60 w 66"/>
                <a:gd name="T5" fmla="*/ 6 h 55"/>
                <a:gd name="T6" fmla="*/ 56 w 66"/>
                <a:gd name="T7" fmla="*/ 4 h 55"/>
                <a:gd name="T8" fmla="*/ 47 w 66"/>
                <a:gd name="T9" fmla="*/ 0 h 55"/>
                <a:gd name="T10" fmla="*/ 35 w 66"/>
                <a:gd name="T11" fmla="*/ 0 h 55"/>
                <a:gd name="T12" fmla="*/ 23 w 66"/>
                <a:gd name="T13" fmla="*/ 4 h 55"/>
                <a:gd name="T14" fmla="*/ 23 w 66"/>
                <a:gd name="T15" fmla="*/ 4 h 55"/>
                <a:gd name="T16" fmla="*/ 12 w 66"/>
                <a:gd name="T17" fmla="*/ 14 h 55"/>
                <a:gd name="T18" fmla="*/ 4 w 66"/>
                <a:gd name="T19" fmla="*/ 24 h 55"/>
                <a:gd name="T20" fmla="*/ 2 w 66"/>
                <a:gd name="T21" fmla="*/ 30 h 55"/>
                <a:gd name="T22" fmla="*/ 0 w 66"/>
                <a:gd name="T23" fmla="*/ 34 h 55"/>
                <a:gd name="T24" fmla="*/ 0 w 66"/>
                <a:gd name="T25" fmla="*/ 39 h 55"/>
                <a:gd name="T26" fmla="*/ 2 w 66"/>
                <a:gd name="T27" fmla="*/ 45 h 55"/>
                <a:gd name="T28" fmla="*/ 2 w 66"/>
                <a:gd name="T29" fmla="*/ 45 h 55"/>
                <a:gd name="T30" fmla="*/ 4 w 66"/>
                <a:gd name="T31" fmla="*/ 49 h 55"/>
                <a:gd name="T32" fmla="*/ 10 w 66"/>
                <a:gd name="T33" fmla="*/ 53 h 55"/>
                <a:gd name="T34" fmla="*/ 14 w 66"/>
                <a:gd name="T35" fmla="*/ 55 h 55"/>
                <a:gd name="T36" fmla="*/ 20 w 66"/>
                <a:gd name="T37" fmla="*/ 55 h 55"/>
                <a:gd name="T38" fmla="*/ 33 w 66"/>
                <a:gd name="T39" fmla="*/ 53 h 55"/>
                <a:gd name="T40" fmla="*/ 47 w 66"/>
                <a:gd name="T41" fmla="*/ 47 h 55"/>
                <a:gd name="T42" fmla="*/ 47 w 66"/>
                <a:gd name="T43" fmla="*/ 47 h 55"/>
                <a:gd name="T44" fmla="*/ 58 w 66"/>
                <a:gd name="T45" fmla="*/ 39 h 55"/>
                <a:gd name="T46" fmla="*/ 64 w 66"/>
                <a:gd name="T47" fmla="*/ 30 h 55"/>
                <a:gd name="T48" fmla="*/ 66 w 66"/>
                <a:gd name="T49" fmla="*/ 18 h 55"/>
                <a:gd name="T50" fmla="*/ 66 w 66"/>
                <a:gd name="T51" fmla="*/ 14 h 55"/>
                <a:gd name="T52" fmla="*/ 64 w 66"/>
                <a:gd name="T53" fmla="*/ 10 h 55"/>
                <a:gd name="T54" fmla="*/ 64 w 66"/>
                <a:gd name="T55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55">
                  <a:moveTo>
                    <a:pt x="64" y="10"/>
                  </a:moveTo>
                  <a:lnTo>
                    <a:pt x="64" y="10"/>
                  </a:lnTo>
                  <a:lnTo>
                    <a:pt x="60" y="6"/>
                  </a:lnTo>
                  <a:lnTo>
                    <a:pt x="56" y="4"/>
                  </a:lnTo>
                  <a:lnTo>
                    <a:pt x="47" y="0"/>
                  </a:lnTo>
                  <a:lnTo>
                    <a:pt x="35" y="0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12" y="14"/>
                  </a:lnTo>
                  <a:lnTo>
                    <a:pt x="4" y="24"/>
                  </a:lnTo>
                  <a:lnTo>
                    <a:pt x="2" y="30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4" y="49"/>
                  </a:lnTo>
                  <a:lnTo>
                    <a:pt x="10" y="53"/>
                  </a:lnTo>
                  <a:lnTo>
                    <a:pt x="14" y="55"/>
                  </a:lnTo>
                  <a:lnTo>
                    <a:pt x="20" y="55"/>
                  </a:lnTo>
                  <a:lnTo>
                    <a:pt x="33" y="53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58" y="39"/>
                  </a:lnTo>
                  <a:lnTo>
                    <a:pt x="64" y="30"/>
                  </a:lnTo>
                  <a:lnTo>
                    <a:pt x="66" y="18"/>
                  </a:lnTo>
                  <a:lnTo>
                    <a:pt x="66" y="14"/>
                  </a:lnTo>
                  <a:lnTo>
                    <a:pt x="64" y="10"/>
                  </a:lnTo>
                  <a:lnTo>
                    <a:pt x="64" y="1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28">
              <a:extLst>
                <a:ext uri="{FF2B5EF4-FFF2-40B4-BE49-F238E27FC236}">
                  <a16:creationId xmlns:a16="http://schemas.microsoft.com/office/drawing/2014/main" id="{64D3AA68-7DCE-4CC0-A6E2-27C1717E9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4213" y="1003300"/>
              <a:ext cx="49213" cy="61913"/>
            </a:xfrm>
            <a:custGeom>
              <a:avLst/>
              <a:gdLst>
                <a:gd name="T0" fmla="*/ 0 w 31"/>
                <a:gd name="T1" fmla="*/ 19 h 39"/>
                <a:gd name="T2" fmla="*/ 0 w 31"/>
                <a:gd name="T3" fmla="*/ 19 h 39"/>
                <a:gd name="T4" fmla="*/ 2 w 31"/>
                <a:gd name="T5" fmla="*/ 11 h 39"/>
                <a:gd name="T6" fmla="*/ 4 w 31"/>
                <a:gd name="T7" fmla="*/ 5 h 39"/>
                <a:gd name="T8" fmla="*/ 10 w 31"/>
                <a:gd name="T9" fmla="*/ 2 h 39"/>
                <a:gd name="T10" fmla="*/ 16 w 31"/>
                <a:gd name="T11" fmla="*/ 0 h 39"/>
                <a:gd name="T12" fmla="*/ 16 w 31"/>
                <a:gd name="T13" fmla="*/ 0 h 39"/>
                <a:gd name="T14" fmla="*/ 21 w 31"/>
                <a:gd name="T15" fmla="*/ 2 h 39"/>
                <a:gd name="T16" fmla="*/ 27 w 31"/>
                <a:gd name="T17" fmla="*/ 5 h 39"/>
                <a:gd name="T18" fmla="*/ 29 w 31"/>
                <a:gd name="T19" fmla="*/ 11 h 39"/>
                <a:gd name="T20" fmla="*/ 31 w 31"/>
                <a:gd name="T21" fmla="*/ 19 h 39"/>
                <a:gd name="T22" fmla="*/ 31 w 31"/>
                <a:gd name="T23" fmla="*/ 19 h 39"/>
                <a:gd name="T24" fmla="*/ 29 w 31"/>
                <a:gd name="T25" fmla="*/ 27 h 39"/>
                <a:gd name="T26" fmla="*/ 27 w 31"/>
                <a:gd name="T27" fmla="*/ 33 h 39"/>
                <a:gd name="T28" fmla="*/ 21 w 31"/>
                <a:gd name="T29" fmla="*/ 37 h 39"/>
                <a:gd name="T30" fmla="*/ 16 w 31"/>
                <a:gd name="T31" fmla="*/ 39 h 39"/>
                <a:gd name="T32" fmla="*/ 16 w 31"/>
                <a:gd name="T33" fmla="*/ 39 h 39"/>
                <a:gd name="T34" fmla="*/ 10 w 31"/>
                <a:gd name="T35" fmla="*/ 37 h 39"/>
                <a:gd name="T36" fmla="*/ 4 w 31"/>
                <a:gd name="T37" fmla="*/ 33 h 39"/>
                <a:gd name="T38" fmla="*/ 2 w 31"/>
                <a:gd name="T39" fmla="*/ 27 h 39"/>
                <a:gd name="T40" fmla="*/ 0 w 31"/>
                <a:gd name="T41" fmla="*/ 19 h 39"/>
                <a:gd name="T42" fmla="*/ 0 w 31"/>
                <a:gd name="T4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39">
                  <a:moveTo>
                    <a:pt x="0" y="19"/>
                  </a:moveTo>
                  <a:lnTo>
                    <a:pt x="0" y="19"/>
                  </a:lnTo>
                  <a:lnTo>
                    <a:pt x="2" y="11"/>
                  </a:lnTo>
                  <a:lnTo>
                    <a:pt x="4" y="5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2"/>
                  </a:lnTo>
                  <a:lnTo>
                    <a:pt x="27" y="5"/>
                  </a:lnTo>
                  <a:lnTo>
                    <a:pt x="29" y="11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29" y="27"/>
                  </a:lnTo>
                  <a:lnTo>
                    <a:pt x="27" y="33"/>
                  </a:lnTo>
                  <a:lnTo>
                    <a:pt x="21" y="37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0" y="37"/>
                  </a:lnTo>
                  <a:lnTo>
                    <a:pt x="4" y="33"/>
                  </a:lnTo>
                  <a:lnTo>
                    <a:pt x="2" y="27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29">
              <a:extLst>
                <a:ext uri="{FF2B5EF4-FFF2-40B4-BE49-F238E27FC236}">
                  <a16:creationId xmlns:a16="http://schemas.microsoft.com/office/drawing/2014/main" id="{8828393B-FE8E-45A0-9065-389E90846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5575" y="1027113"/>
              <a:ext cx="49213" cy="61913"/>
            </a:xfrm>
            <a:custGeom>
              <a:avLst/>
              <a:gdLst>
                <a:gd name="T0" fmla="*/ 0 w 31"/>
                <a:gd name="T1" fmla="*/ 20 h 39"/>
                <a:gd name="T2" fmla="*/ 0 w 31"/>
                <a:gd name="T3" fmla="*/ 20 h 39"/>
                <a:gd name="T4" fmla="*/ 2 w 31"/>
                <a:gd name="T5" fmla="*/ 12 h 39"/>
                <a:gd name="T6" fmla="*/ 4 w 31"/>
                <a:gd name="T7" fmla="*/ 6 h 39"/>
                <a:gd name="T8" fmla="*/ 9 w 31"/>
                <a:gd name="T9" fmla="*/ 2 h 39"/>
                <a:gd name="T10" fmla="*/ 15 w 31"/>
                <a:gd name="T11" fmla="*/ 0 h 39"/>
                <a:gd name="T12" fmla="*/ 15 w 31"/>
                <a:gd name="T13" fmla="*/ 0 h 39"/>
                <a:gd name="T14" fmla="*/ 21 w 31"/>
                <a:gd name="T15" fmla="*/ 2 h 39"/>
                <a:gd name="T16" fmla="*/ 27 w 31"/>
                <a:gd name="T17" fmla="*/ 6 h 39"/>
                <a:gd name="T18" fmla="*/ 29 w 31"/>
                <a:gd name="T19" fmla="*/ 12 h 39"/>
                <a:gd name="T20" fmla="*/ 31 w 31"/>
                <a:gd name="T21" fmla="*/ 20 h 39"/>
                <a:gd name="T22" fmla="*/ 31 w 31"/>
                <a:gd name="T23" fmla="*/ 20 h 39"/>
                <a:gd name="T24" fmla="*/ 29 w 31"/>
                <a:gd name="T25" fmla="*/ 28 h 39"/>
                <a:gd name="T26" fmla="*/ 27 w 31"/>
                <a:gd name="T27" fmla="*/ 33 h 39"/>
                <a:gd name="T28" fmla="*/ 21 w 31"/>
                <a:gd name="T29" fmla="*/ 37 h 39"/>
                <a:gd name="T30" fmla="*/ 15 w 31"/>
                <a:gd name="T31" fmla="*/ 39 h 39"/>
                <a:gd name="T32" fmla="*/ 15 w 31"/>
                <a:gd name="T33" fmla="*/ 39 h 39"/>
                <a:gd name="T34" fmla="*/ 9 w 31"/>
                <a:gd name="T35" fmla="*/ 37 h 39"/>
                <a:gd name="T36" fmla="*/ 4 w 31"/>
                <a:gd name="T37" fmla="*/ 33 h 39"/>
                <a:gd name="T38" fmla="*/ 2 w 31"/>
                <a:gd name="T39" fmla="*/ 28 h 39"/>
                <a:gd name="T40" fmla="*/ 0 w 31"/>
                <a:gd name="T41" fmla="*/ 20 h 39"/>
                <a:gd name="T42" fmla="*/ 0 w 31"/>
                <a:gd name="T43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39">
                  <a:moveTo>
                    <a:pt x="0" y="20"/>
                  </a:moveTo>
                  <a:lnTo>
                    <a:pt x="0" y="20"/>
                  </a:lnTo>
                  <a:lnTo>
                    <a:pt x="2" y="12"/>
                  </a:lnTo>
                  <a:lnTo>
                    <a:pt x="4" y="6"/>
                  </a:lnTo>
                  <a:lnTo>
                    <a:pt x="9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7" y="6"/>
                  </a:lnTo>
                  <a:lnTo>
                    <a:pt x="29" y="12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9" y="28"/>
                  </a:lnTo>
                  <a:lnTo>
                    <a:pt x="27" y="33"/>
                  </a:lnTo>
                  <a:lnTo>
                    <a:pt x="21" y="37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9" y="37"/>
                  </a:lnTo>
                  <a:lnTo>
                    <a:pt x="4" y="33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05C5FD62-542B-4760-8630-02B76A9AC79B}"/>
              </a:ext>
            </a:extLst>
          </p:cNvPr>
          <p:cNvGrpSpPr/>
          <p:nvPr/>
        </p:nvGrpSpPr>
        <p:grpSpPr>
          <a:xfrm>
            <a:off x="4137106" y="3848937"/>
            <a:ext cx="2377716" cy="2177380"/>
            <a:chOff x="1222375" y="12700"/>
            <a:chExt cx="7461251" cy="6832600"/>
          </a:xfrm>
          <a:solidFill>
            <a:schemeClr val="bg1"/>
          </a:solidFill>
        </p:grpSpPr>
        <p:sp>
          <p:nvSpPr>
            <p:cNvPr id="221" name="Freeform 5">
              <a:extLst>
                <a:ext uri="{FF2B5EF4-FFF2-40B4-BE49-F238E27FC236}">
                  <a16:creationId xmlns:a16="http://schemas.microsoft.com/office/drawing/2014/main" id="{ADE1EF18-78AD-42EE-95DB-EA087EDEF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236538"/>
              <a:ext cx="2967038" cy="1754188"/>
            </a:xfrm>
            <a:custGeom>
              <a:avLst/>
              <a:gdLst>
                <a:gd name="T0" fmla="*/ 21 w 1869"/>
                <a:gd name="T1" fmla="*/ 19 h 1105"/>
                <a:gd name="T2" fmla="*/ 131 w 1869"/>
                <a:gd name="T3" fmla="*/ 120 h 1105"/>
                <a:gd name="T4" fmla="*/ 177 w 1869"/>
                <a:gd name="T5" fmla="*/ 170 h 1105"/>
                <a:gd name="T6" fmla="*/ 349 w 1869"/>
                <a:gd name="T7" fmla="*/ 365 h 1105"/>
                <a:gd name="T8" fmla="*/ 511 w 1869"/>
                <a:gd name="T9" fmla="*/ 553 h 1105"/>
                <a:gd name="T10" fmla="*/ 565 w 1869"/>
                <a:gd name="T11" fmla="*/ 626 h 1105"/>
                <a:gd name="T12" fmla="*/ 634 w 1869"/>
                <a:gd name="T13" fmla="*/ 701 h 1105"/>
                <a:gd name="T14" fmla="*/ 724 w 1869"/>
                <a:gd name="T15" fmla="*/ 783 h 1105"/>
                <a:gd name="T16" fmla="*/ 829 w 1869"/>
                <a:gd name="T17" fmla="*/ 856 h 1105"/>
                <a:gd name="T18" fmla="*/ 933 w 1869"/>
                <a:gd name="T19" fmla="*/ 912 h 1105"/>
                <a:gd name="T20" fmla="*/ 1033 w 1869"/>
                <a:gd name="T21" fmla="*/ 943 h 1105"/>
                <a:gd name="T22" fmla="*/ 1154 w 1869"/>
                <a:gd name="T23" fmla="*/ 957 h 1105"/>
                <a:gd name="T24" fmla="*/ 1274 w 1869"/>
                <a:gd name="T25" fmla="*/ 957 h 1105"/>
                <a:gd name="T26" fmla="*/ 1366 w 1869"/>
                <a:gd name="T27" fmla="*/ 943 h 1105"/>
                <a:gd name="T28" fmla="*/ 1465 w 1869"/>
                <a:gd name="T29" fmla="*/ 916 h 1105"/>
                <a:gd name="T30" fmla="*/ 1534 w 1869"/>
                <a:gd name="T31" fmla="*/ 889 h 1105"/>
                <a:gd name="T32" fmla="*/ 1625 w 1869"/>
                <a:gd name="T33" fmla="*/ 835 h 1105"/>
                <a:gd name="T34" fmla="*/ 1684 w 1869"/>
                <a:gd name="T35" fmla="*/ 771 h 1105"/>
                <a:gd name="T36" fmla="*/ 1717 w 1869"/>
                <a:gd name="T37" fmla="*/ 705 h 1105"/>
                <a:gd name="T38" fmla="*/ 1729 w 1869"/>
                <a:gd name="T39" fmla="*/ 645 h 1105"/>
                <a:gd name="T40" fmla="*/ 1723 w 1869"/>
                <a:gd name="T41" fmla="*/ 599 h 1105"/>
                <a:gd name="T42" fmla="*/ 1707 w 1869"/>
                <a:gd name="T43" fmla="*/ 566 h 1105"/>
                <a:gd name="T44" fmla="*/ 1661 w 1869"/>
                <a:gd name="T45" fmla="*/ 493 h 1105"/>
                <a:gd name="T46" fmla="*/ 1648 w 1869"/>
                <a:gd name="T47" fmla="*/ 450 h 1105"/>
                <a:gd name="T48" fmla="*/ 1663 w 1869"/>
                <a:gd name="T49" fmla="*/ 429 h 1105"/>
                <a:gd name="T50" fmla="*/ 1686 w 1869"/>
                <a:gd name="T51" fmla="*/ 423 h 1105"/>
                <a:gd name="T52" fmla="*/ 1731 w 1869"/>
                <a:gd name="T53" fmla="*/ 429 h 1105"/>
                <a:gd name="T54" fmla="*/ 1777 w 1869"/>
                <a:gd name="T55" fmla="*/ 450 h 1105"/>
                <a:gd name="T56" fmla="*/ 1819 w 1869"/>
                <a:gd name="T57" fmla="*/ 483 h 1105"/>
                <a:gd name="T58" fmla="*/ 1852 w 1869"/>
                <a:gd name="T59" fmla="*/ 520 h 1105"/>
                <a:gd name="T60" fmla="*/ 1865 w 1869"/>
                <a:gd name="T61" fmla="*/ 557 h 1105"/>
                <a:gd name="T62" fmla="*/ 1869 w 1869"/>
                <a:gd name="T63" fmla="*/ 614 h 1105"/>
                <a:gd name="T64" fmla="*/ 1858 w 1869"/>
                <a:gd name="T65" fmla="*/ 711 h 1105"/>
                <a:gd name="T66" fmla="*/ 1835 w 1869"/>
                <a:gd name="T67" fmla="*/ 775 h 1105"/>
                <a:gd name="T68" fmla="*/ 1792 w 1869"/>
                <a:gd name="T69" fmla="*/ 839 h 1105"/>
                <a:gd name="T70" fmla="*/ 1750 w 1869"/>
                <a:gd name="T71" fmla="*/ 877 h 1105"/>
                <a:gd name="T72" fmla="*/ 1665 w 1869"/>
                <a:gd name="T73" fmla="*/ 941 h 1105"/>
                <a:gd name="T74" fmla="*/ 1555 w 1869"/>
                <a:gd name="T75" fmla="*/ 1005 h 1105"/>
                <a:gd name="T76" fmla="*/ 1424 w 1869"/>
                <a:gd name="T77" fmla="*/ 1057 h 1105"/>
                <a:gd name="T78" fmla="*/ 1274 w 1869"/>
                <a:gd name="T79" fmla="*/ 1094 h 1105"/>
                <a:gd name="T80" fmla="*/ 1110 w 1869"/>
                <a:gd name="T81" fmla="*/ 1105 h 1105"/>
                <a:gd name="T82" fmla="*/ 996 w 1869"/>
                <a:gd name="T83" fmla="*/ 1094 h 1105"/>
                <a:gd name="T84" fmla="*/ 832 w 1869"/>
                <a:gd name="T85" fmla="*/ 1053 h 1105"/>
                <a:gd name="T86" fmla="*/ 680 w 1869"/>
                <a:gd name="T87" fmla="*/ 989 h 1105"/>
                <a:gd name="T88" fmla="*/ 549 w 1869"/>
                <a:gd name="T89" fmla="*/ 912 h 1105"/>
                <a:gd name="T90" fmla="*/ 449 w 1869"/>
                <a:gd name="T91" fmla="*/ 827 h 1105"/>
                <a:gd name="T92" fmla="*/ 401 w 1869"/>
                <a:gd name="T93" fmla="*/ 773 h 1105"/>
                <a:gd name="T94" fmla="*/ 216 w 1869"/>
                <a:gd name="T95" fmla="*/ 545 h 1105"/>
                <a:gd name="T96" fmla="*/ 108 w 1869"/>
                <a:gd name="T97" fmla="*/ 417 h 1105"/>
                <a:gd name="T98" fmla="*/ 54 w 1869"/>
                <a:gd name="T99" fmla="*/ 2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69" h="1105">
                  <a:moveTo>
                    <a:pt x="0" y="0"/>
                  </a:moveTo>
                  <a:lnTo>
                    <a:pt x="0" y="0"/>
                  </a:lnTo>
                  <a:lnTo>
                    <a:pt x="21" y="19"/>
                  </a:lnTo>
                  <a:lnTo>
                    <a:pt x="73" y="64"/>
                  </a:lnTo>
                  <a:lnTo>
                    <a:pt x="102" y="91"/>
                  </a:lnTo>
                  <a:lnTo>
                    <a:pt x="131" y="120"/>
                  </a:lnTo>
                  <a:lnTo>
                    <a:pt x="158" y="147"/>
                  </a:lnTo>
                  <a:lnTo>
                    <a:pt x="177" y="170"/>
                  </a:lnTo>
                  <a:lnTo>
                    <a:pt x="177" y="170"/>
                  </a:lnTo>
                  <a:lnTo>
                    <a:pt x="202" y="201"/>
                  </a:lnTo>
                  <a:lnTo>
                    <a:pt x="241" y="245"/>
                  </a:lnTo>
                  <a:lnTo>
                    <a:pt x="349" y="365"/>
                  </a:lnTo>
                  <a:lnTo>
                    <a:pt x="407" y="431"/>
                  </a:lnTo>
                  <a:lnTo>
                    <a:pt x="460" y="495"/>
                  </a:lnTo>
                  <a:lnTo>
                    <a:pt x="511" y="553"/>
                  </a:lnTo>
                  <a:lnTo>
                    <a:pt x="547" y="603"/>
                  </a:lnTo>
                  <a:lnTo>
                    <a:pt x="547" y="603"/>
                  </a:lnTo>
                  <a:lnTo>
                    <a:pt x="565" y="626"/>
                  </a:lnTo>
                  <a:lnTo>
                    <a:pt x="584" y="649"/>
                  </a:lnTo>
                  <a:lnTo>
                    <a:pt x="607" y="674"/>
                  </a:lnTo>
                  <a:lnTo>
                    <a:pt x="634" y="701"/>
                  </a:lnTo>
                  <a:lnTo>
                    <a:pt x="663" y="729"/>
                  </a:lnTo>
                  <a:lnTo>
                    <a:pt x="694" y="756"/>
                  </a:lnTo>
                  <a:lnTo>
                    <a:pt x="724" y="783"/>
                  </a:lnTo>
                  <a:lnTo>
                    <a:pt x="759" y="808"/>
                  </a:lnTo>
                  <a:lnTo>
                    <a:pt x="792" y="833"/>
                  </a:lnTo>
                  <a:lnTo>
                    <a:pt x="829" y="856"/>
                  </a:lnTo>
                  <a:lnTo>
                    <a:pt x="863" y="877"/>
                  </a:lnTo>
                  <a:lnTo>
                    <a:pt x="898" y="897"/>
                  </a:lnTo>
                  <a:lnTo>
                    <a:pt x="933" y="912"/>
                  </a:lnTo>
                  <a:lnTo>
                    <a:pt x="967" y="926"/>
                  </a:lnTo>
                  <a:lnTo>
                    <a:pt x="1000" y="937"/>
                  </a:lnTo>
                  <a:lnTo>
                    <a:pt x="1033" y="943"/>
                  </a:lnTo>
                  <a:lnTo>
                    <a:pt x="1033" y="943"/>
                  </a:lnTo>
                  <a:lnTo>
                    <a:pt x="1095" y="951"/>
                  </a:lnTo>
                  <a:lnTo>
                    <a:pt x="1154" y="957"/>
                  </a:lnTo>
                  <a:lnTo>
                    <a:pt x="1214" y="959"/>
                  </a:lnTo>
                  <a:lnTo>
                    <a:pt x="1243" y="959"/>
                  </a:lnTo>
                  <a:lnTo>
                    <a:pt x="1274" y="957"/>
                  </a:lnTo>
                  <a:lnTo>
                    <a:pt x="1303" y="955"/>
                  </a:lnTo>
                  <a:lnTo>
                    <a:pt x="1334" y="949"/>
                  </a:lnTo>
                  <a:lnTo>
                    <a:pt x="1366" y="943"/>
                  </a:lnTo>
                  <a:lnTo>
                    <a:pt x="1397" y="937"/>
                  </a:lnTo>
                  <a:lnTo>
                    <a:pt x="1430" y="928"/>
                  </a:lnTo>
                  <a:lnTo>
                    <a:pt x="1465" y="916"/>
                  </a:lnTo>
                  <a:lnTo>
                    <a:pt x="1499" y="904"/>
                  </a:lnTo>
                  <a:lnTo>
                    <a:pt x="1534" y="889"/>
                  </a:lnTo>
                  <a:lnTo>
                    <a:pt x="1534" y="889"/>
                  </a:lnTo>
                  <a:lnTo>
                    <a:pt x="1569" y="872"/>
                  </a:lnTo>
                  <a:lnTo>
                    <a:pt x="1598" y="854"/>
                  </a:lnTo>
                  <a:lnTo>
                    <a:pt x="1625" y="835"/>
                  </a:lnTo>
                  <a:lnTo>
                    <a:pt x="1648" y="814"/>
                  </a:lnTo>
                  <a:lnTo>
                    <a:pt x="1667" y="792"/>
                  </a:lnTo>
                  <a:lnTo>
                    <a:pt x="1684" y="771"/>
                  </a:lnTo>
                  <a:lnTo>
                    <a:pt x="1698" y="748"/>
                  </a:lnTo>
                  <a:lnTo>
                    <a:pt x="1709" y="727"/>
                  </a:lnTo>
                  <a:lnTo>
                    <a:pt x="1717" y="705"/>
                  </a:lnTo>
                  <a:lnTo>
                    <a:pt x="1723" y="684"/>
                  </a:lnTo>
                  <a:lnTo>
                    <a:pt x="1727" y="665"/>
                  </a:lnTo>
                  <a:lnTo>
                    <a:pt x="1729" y="645"/>
                  </a:lnTo>
                  <a:lnTo>
                    <a:pt x="1729" y="628"/>
                  </a:lnTo>
                  <a:lnTo>
                    <a:pt x="1727" y="613"/>
                  </a:lnTo>
                  <a:lnTo>
                    <a:pt x="1723" y="599"/>
                  </a:lnTo>
                  <a:lnTo>
                    <a:pt x="1719" y="587"/>
                  </a:lnTo>
                  <a:lnTo>
                    <a:pt x="1719" y="587"/>
                  </a:lnTo>
                  <a:lnTo>
                    <a:pt x="1707" y="566"/>
                  </a:lnTo>
                  <a:lnTo>
                    <a:pt x="1692" y="541"/>
                  </a:lnTo>
                  <a:lnTo>
                    <a:pt x="1675" y="518"/>
                  </a:lnTo>
                  <a:lnTo>
                    <a:pt x="1661" y="493"/>
                  </a:lnTo>
                  <a:lnTo>
                    <a:pt x="1652" y="471"/>
                  </a:lnTo>
                  <a:lnTo>
                    <a:pt x="1650" y="460"/>
                  </a:lnTo>
                  <a:lnTo>
                    <a:pt x="1648" y="450"/>
                  </a:lnTo>
                  <a:lnTo>
                    <a:pt x="1650" y="442"/>
                  </a:lnTo>
                  <a:lnTo>
                    <a:pt x="1655" y="435"/>
                  </a:lnTo>
                  <a:lnTo>
                    <a:pt x="1663" y="429"/>
                  </a:lnTo>
                  <a:lnTo>
                    <a:pt x="1673" y="425"/>
                  </a:lnTo>
                  <a:lnTo>
                    <a:pt x="1673" y="425"/>
                  </a:lnTo>
                  <a:lnTo>
                    <a:pt x="1686" y="423"/>
                  </a:lnTo>
                  <a:lnTo>
                    <a:pt x="1700" y="423"/>
                  </a:lnTo>
                  <a:lnTo>
                    <a:pt x="1715" y="425"/>
                  </a:lnTo>
                  <a:lnTo>
                    <a:pt x="1731" y="429"/>
                  </a:lnTo>
                  <a:lnTo>
                    <a:pt x="1746" y="435"/>
                  </a:lnTo>
                  <a:lnTo>
                    <a:pt x="1761" y="442"/>
                  </a:lnTo>
                  <a:lnTo>
                    <a:pt x="1777" y="450"/>
                  </a:lnTo>
                  <a:lnTo>
                    <a:pt x="1792" y="460"/>
                  </a:lnTo>
                  <a:lnTo>
                    <a:pt x="1806" y="471"/>
                  </a:lnTo>
                  <a:lnTo>
                    <a:pt x="1819" y="483"/>
                  </a:lnTo>
                  <a:lnTo>
                    <a:pt x="1833" y="495"/>
                  </a:lnTo>
                  <a:lnTo>
                    <a:pt x="1842" y="506"/>
                  </a:lnTo>
                  <a:lnTo>
                    <a:pt x="1852" y="520"/>
                  </a:lnTo>
                  <a:lnTo>
                    <a:pt x="1860" y="531"/>
                  </a:lnTo>
                  <a:lnTo>
                    <a:pt x="1864" y="545"/>
                  </a:lnTo>
                  <a:lnTo>
                    <a:pt x="1865" y="557"/>
                  </a:lnTo>
                  <a:lnTo>
                    <a:pt x="1865" y="557"/>
                  </a:lnTo>
                  <a:lnTo>
                    <a:pt x="1867" y="584"/>
                  </a:lnTo>
                  <a:lnTo>
                    <a:pt x="1869" y="614"/>
                  </a:lnTo>
                  <a:lnTo>
                    <a:pt x="1867" y="651"/>
                  </a:lnTo>
                  <a:lnTo>
                    <a:pt x="1864" y="692"/>
                  </a:lnTo>
                  <a:lnTo>
                    <a:pt x="1858" y="711"/>
                  </a:lnTo>
                  <a:lnTo>
                    <a:pt x="1852" y="732"/>
                  </a:lnTo>
                  <a:lnTo>
                    <a:pt x="1844" y="754"/>
                  </a:lnTo>
                  <a:lnTo>
                    <a:pt x="1835" y="775"/>
                  </a:lnTo>
                  <a:lnTo>
                    <a:pt x="1823" y="796"/>
                  </a:lnTo>
                  <a:lnTo>
                    <a:pt x="1810" y="817"/>
                  </a:lnTo>
                  <a:lnTo>
                    <a:pt x="1792" y="839"/>
                  </a:lnTo>
                  <a:lnTo>
                    <a:pt x="1773" y="858"/>
                  </a:lnTo>
                  <a:lnTo>
                    <a:pt x="1773" y="858"/>
                  </a:lnTo>
                  <a:lnTo>
                    <a:pt x="1750" y="877"/>
                  </a:lnTo>
                  <a:lnTo>
                    <a:pt x="1725" y="899"/>
                  </a:lnTo>
                  <a:lnTo>
                    <a:pt x="1696" y="920"/>
                  </a:lnTo>
                  <a:lnTo>
                    <a:pt x="1665" y="941"/>
                  </a:lnTo>
                  <a:lnTo>
                    <a:pt x="1630" y="962"/>
                  </a:lnTo>
                  <a:lnTo>
                    <a:pt x="1594" y="984"/>
                  </a:lnTo>
                  <a:lnTo>
                    <a:pt x="1555" y="1005"/>
                  </a:lnTo>
                  <a:lnTo>
                    <a:pt x="1515" y="1024"/>
                  </a:lnTo>
                  <a:lnTo>
                    <a:pt x="1470" y="1042"/>
                  </a:lnTo>
                  <a:lnTo>
                    <a:pt x="1424" y="1057"/>
                  </a:lnTo>
                  <a:lnTo>
                    <a:pt x="1376" y="1073"/>
                  </a:lnTo>
                  <a:lnTo>
                    <a:pt x="1326" y="1084"/>
                  </a:lnTo>
                  <a:lnTo>
                    <a:pt x="1274" y="1094"/>
                  </a:lnTo>
                  <a:lnTo>
                    <a:pt x="1222" y="1102"/>
                  </a:lnTo>
                  <a:lnTo>
                    <a:pt x="1166" y="1105"/>
                  </a:lnTo>
                  <a:lnTo>
                    <a:pt x="1110" y="1105"/>
                  </a:lnTo>
                  <a:lnTo>
                    <a:pt x="1110" y="1105"/>
                  </a:lnTo>
                  <a:lnTo>
                    <a:pt x="1052" y="1102"/>
                  </a:lnTo>
                  <a:lnTo>
                    <a:pt x="996" y="1094"/>
                  </a:lnTo>
                  <a:lnTo>
                    <a:pt x="940" y="1084"/>
                  </a:lnTo>
                  <a:lnTo>
                    <a:pt x="884" y="1071"/>
                  </a:lnTo>
                  <a:lnTo>
                    <a:pt x="832" y="1053"/>
                  </a:lnTo>
                  <a:lnTo>
                    <a:pt x="778" y="1034"/>
                  </a:lnTo>
                  <a:lnTo>
                    <a:pt x="728" y="1013"/>
                  </a:lnTo>
                  <a:lnTo>
                    <a:pt x="680" y="989"/>
                  </a:lnTo>
                  <a:lnTo>
                    <a:pt x="634" y="964"/>
                  </a:lnTo>
                  <a:lnTo>
                    <a:pt x="592" y="939"/>
                  </a:lnTo>
                  <a:lnTo>
                    <a:pt x="549" y="912"/>
                  </a:lnTo>
                  <a:lnTo>
                    <a:pt x="513" y="885"/>
                  </a:lnTo>
                  <a:lnTo>
                    <a:pt x="478" y="856"/>
                  </a:lnTo>
                  <a:lnTo>
                    <a:pt x="449" y="827"/>
                  </a:lnTo>
                  <a:lnTo>
                    <a:pt x="422" y="800"/>
                  </a:lnTo>
                  <a:lnTo>
                    <a:pt x="401" y="773"/>
                  </a:lnTo>
                  <a:lnTo>
                    <a:pt x="401" y="773"/>
                  </a:lnTo>
                  <a:lnTo>
                    <a:pt x="358" y="717"/>
                  </a:lnTo>
                  <a:lnTo>
                    <a:pt x="310" y="659"/>
                  </a:lnTo>
                  <a:lnTo>
                    <a:pt x="216" y="545"/>
                  </a:lnTo>
                  <a:lnTo>
                    <a:pt x="139" y="456"/>
                  </a:lnTo>
                  <a:lnTo>
                    <a:pt x="115" y="429"/>
                  </a:lnTo>
                  <a:lnTo>
                    <a:pt x="108" y="417"/>
                  </a:lnTo>
                  <a:lnTo>
                    <a:pt x="108" y="417"/>
                  </a:lnTo>
                  <a:lnTo>
                    <a:pt x="90" y="350"/>
                  </a:lnTo>
                  <a:lnTo>
                    <a:pt x="54" y="20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6">
              <a:extLst>
                <a:ext uri="{FF2B5EF4-FFF2-40B4-BE49-F238E27FC236}">
                  <a16:creationId xmlns:a16="http://schemas.microsoft.com/office/drawing/2014/main" id="{9773635D-C1B6-4369-A962-EDF1039EAC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6625" y="696913"/>
              <a:ext cx="2663825" cy="1289050"/>
            </a:xfrm>
            <a:custGeom>
              <a:avLst/>
              <a:gdLst>
                <a:gd name="T0" fmla="*/ 165 w 1678"/>
                <a:gd name="T1" fmla="*/ 336 h 812"/>
                <a:gd name="T2" fmla="*/ 275 w 1678"/>
                <a:gd name="T3" fmla="*/ 209 h 812"/>
                <a:gd name="T4" fmla="*/ 243 w 1678"/>
                <a:gd name="T5" fmla="*/ 218 h 812"/>
                <a:gd name="T6" fmla="*/ 173 w 1678"/>
                <a:gd name="T7" fmla="*/ 282 h 812"/>
                <a:gd name="T8" fmla="*/ 106 w 1678"/>
                <a:gd name="T9" fmla="*/ 286 h 812"/>
                <a:gd name="T10" fmla="*/ 119 w 1678"/>
                <a:gd name="T11" fmla="*/ 243 h 812"/>
                <a:gd name="T12" fmla="*/ 202 w 1678"/>
                <a:gd name="T13" fmla="*/ 199 h 812"/>
                <a:gd name="T14" fmla="*/ 208 w 1678"/>
                <a:gd name="T15" fmla="*/ 139 h 812"/>
                <a:gd name="T16" fmla="*/ 158 w 1678"/>
                <a:gd name="T17" fmla="*/ 197 h 812"/>
                <a:gd name="T18" fmla="*/ 88 w 1678"/>
                <a:gd name="T19" fmla="*/ 197 h 812"/>
                <a:gd name="T20" fmla="*/ 127 w 1678"/>
                <a:gd name="T21" fmla="*/ 135 h 812"/>
                <a:gd name="T22" fmla="*/ 73 w 1678"/>
                <a:gd name="T23" fmla="*/ 96 h 812"/>
                <a:gd name="T24" fmla="*/ 34 w 1678"/>
                <a:gd name="T25" fmla="*/ 181 h 812"/>
                <a:gd name="T26" fmla="*/ 212 w 1678"/>
                <a:gd name="T27" fmla="*/ 483 h 812"/>
                <a:gd name="T28" fmla="*/ 349 w 1678"/>
                <a:gd name="T29" fmla="*/ 591 h 812"/>
                <a:gd name="T30" fmla="*/ 370 w 1678"/>
                <a:gd name="T31" fmla="*/ 520 h 812"/>
                <a:gd name="T32" fmla="*/ 428 w 1678"/>
                <a:gd name="T33" fmla="*/ 394 h 812"/>
                <a:gd name="T34" fmla="*/ 360 w 1678"/>
                <a:gd name="T35" fmla="*/ 469 h 812"/>
                <a:gd name="T36" fmla="*/ 320 w 1678"/>
                <a:gd name="T37" fmla="*/ 506 h 812"/>
                <a:gd name="T38" fmla="*/ 235 w 1678"/>
                <a:gd name="T39" fmla="*/ 444 h 812"/>
                <a:gd name="T40" fmla="*/ 285 w 1678"/>
                <a:gd name="T41" fmla="*/ 396 h 812"/>
                <a:gd name="T42" fmla="*/ 358 w 1678"/>
                <a:gd name="T43" fmla="*/ 313 h 812"/>
                <a:gd name="T44" fmla="*/ 308 w 1678"/>
                <a:gd name="T45" fmla="*/ 342 h 812"/>
                <a:gd name="T46" fmla="*/ 196 w 1678"/>
                <a:gd name="T47" fmla="*/ 462 h 812"/>
                <a:gd name="T48" fmla="*/ 599 w 1678"/>
                <a:gd name="T49" fmla="*/ 709 h 812"/>
                <a:gd name="T50" fmla="*/ 674 w 1678"/>
                <a:gd name="T51" fmla="*/ 607 h 812"/>
                <a:gd name="T52" fmla="*/ 593 w 1678"/>
                <a:gd name="T53" fmla="*/ 566 h 812"/>
                <a:gd name="T54" fmla="*/ 578 w 1678"/>
                <a:gd name="T55" fmla="*/ 524 h 812"/>
                <a:gd name="T56" fmla="*/ 512 w 1678"/>
                <a:gd name="T57" fmla="*/ 657 h 812"/>
                <a:gd name="T58" fmla="*/ 771 w 1678"/>
                <a:gd name="T59" fmla="*/ 798 h 812"/>
                <a:gd name="T60" fmla="*/ 875 w 1678"/>
                <a:gd name="T61" fmla="*/ 730 h 812"/>
                <a:gd name="T62" fmla="*/ 850 w 1678"/>
                <a:gd name="T63" fmla="*/ 676 h 812"/>
                <a:gd name="T64" fmla="*/ 796 w 1678"/>
                <a:gd name="T65" fmla="*/ 641 h 812"/>
                <a:gd name="T66" fmla="*/ 763 w 1678"/>
                <a:gd name="T67" fmla="*/ 699 h 812"/>
                <a:gd name="T68" fmla="*/ 1162 w 1678"/>
                <a:gd name="T69" fmla="*/ 779 h 812"/>
                <a:gd name="T70" fmla="*/ 1146 w 1678"/>
                <a:gd name="T71" fmla="*/ 659 h 812"/>
                <a:gd name="T72" fmla="*/ 1052 w 1678"/>
                <a:gd name="T73" fmla="*/ 730 h 812"/>
                <a:gd name="T74" fmla="*/ 1276 w 1678"/>
                <a:gd name="T75" fmla="*/ 754 h 812"/>
                <a:gd name="T76" fmla="*/ 1314 w 1678"/>
                <a:gd name="T77" fmla="*/ 645 h 812"/>
                <a:gd name="T78" fmla="*/ 1283 w 1678"/>
                <a:gd name="T79" fmla="*/ 653 h 812"/>
                <a:gd name="T80" fmla="*/ 1291 w 1678"/>
                <a:gd name="T81" fmla="*/ 699 h 812"/>
                <a:gd name="T82" fmla="*/ 1233 w 1678"/>
                <a:gd name="T83" fmla="*/ 769 h 812"/>
                <a:gd name="T84" fmla="*/ 1437 w 1678"/>
                <a:gd name="T85" fmla="*/ 630 h 812"/>
                <a:gd name="T86" fmla="*/ 1337 w 1678"/>
                <a:gd name="T87" fmla="*/ 603 h 812"/>
                <a:gd name="T88" fmla="*/ 1547 w 1678"/>
                <a:gd name="T89" fmla="*/ 601 h 812"/>
                <a:gd name="T90" fmla="*/ 1526 w 1678"/>
                <a:gd name="T91" fmla="*/ 497 h 812"/>
                <a:gd name="T92" fmla="*/ 1459 w 1678"/>
                <a:gd name="T93" fmla="*/ 524 h 812"/>
                <a:gd name="T94" fmla="*/ 1545 w 1678"/>
                <a:gd name="T95" fmla="*/ 599 h 812"/>
                <a:gd name="T96" fmla="*/ 1678 w 1678"/>
                <a:gd name="T97" fmla="*/ 367 h 812"/>
                <a:gd name="T98" fmla="*/ 1594 w 1678"/>
                <a:gd name="T99" fmla="*/ 398 h 812"/>
                <a:gd name="T100" fmla="*/ 1651 w 1678"/>
                <a:gd name="T101" fmla="*/ 410 h 812"/>
                <a:gd name="T102" fmla="*/ 1582 w 1678"/>
                <a:gd name="T103" fmla="*/ 156 h 812"/>
                <a:gd name="T104" fmla="*/ 1474 w 1678"/>
                <a:gd name="T105" fmla="*/ 139 h 812"/>
                <a:gd name="T106" fmla="*/ 1495 w 1678"/>
                <a:gd name="T107" fmla="*/ 241 h 812"/>
                <a:gd name="T108" fmla="*/ 1576 w 1678"/>
                <a:gd name="T109" fmla="*/ 251 h 812"/>
                <a:gd name="T110" fmla="*/ 493 w 1678"/>
                <a:gd name="T111" fmla="*/ 456 h 812"/>
                <a:gd name="T112" fmla="*/ 435 w 1678"/>
                <a:gd name="T113" fmla="*/ 529 h 812"/>
                <a:gd name="T114" fmla="*/ 418 w 1678"/>
                <a:gd name="T115" fmla="*/ 599 h 812"/>
                <a:gd name="T116" fmla="*/ 472 w 1678"/>
                <a:gd name="T117" fmla="*/ 543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78" h="812">
                  <a:moveTo>
                    <a:pt x="0" y="224"/>
                  </a:moveTo>
                  <a:lnTo>
                    <a:pt x="0" y="224"/>
                  </a:lnTo>
                  <a:lnTo>
                    <a:pt x="56" y="288"/>
                  </a:lnTo>
                  <a:lnTo>
                    <a:pt x="115" y="359"/>
                  </a:lnTo>
                  <a:lnTo>
                    <a:pt x="115" y="359"/>
                  </a:lnTo>
                  <a:lnTo>
                    <a:pt x="140" y="350"/>
                  </a:lnTo>
                  <a:lnTo>
                    <a:pt x="165" y="336"/>
                  </a:lnTo>
                  <a:lnTo>
                    <a:pt x="165" y="336"/>
                  </a:lnTo>
                  <a:lnTo>
                    <a:pt x="179" y="326"/>
                  </a:lnTo>
                  <a:lnTo>
                    <a:pt x="196" y="311"/>
                  </a:lnTo>
                  <a:lnTo>
                    <a:pt x="229" y="276"/>
                  </a:lnTo>
                  <a:lnTo>
                    <a:pt x="260" y="241"/>
                  </a:lnTo>
                  <a:lnTo>
                    <a:pt x="270" y="228"/>
                  </a:lnTo>
                  <a:lnTo>
                    <a:pt x="273" y="220"/>
                  </a:lnTo>
                  <a:lnTo>
                    <a:pt x="273" y="220"/>
                  </a:lnTo>
                  <a:lnTo>
                    <a:pt x="275" y="209"/>
                  </a:lnTo>
                  <a:lnTo>
                    <a:pt x="275" y="209"/>
                  </a:lnTo>
                  <a:lnTo>
                    <a:pt x="250" y="180"/>
                  </a:lnTo>
                  <a:lnTo>
                    <a:pt x="250" y="180"/>
                  </a:lnTo>
                  <a:lnTo>
                    <a:pt x="248" y="189"/>
                  </a:lnTo>
                  <a:lnTo>
                    <a:pt x="243" y="205"/>
                  </a:lnTo>
                  <a:lnTo>
                    <a:pt x="243" y="205"/>
                  </a:lnTo>
                  <a:lnTo>
                    <a:pt x="241" y="212"/>
                  </a:lnTo>
                  <a:lnTo>
                    <a:pt x="243" y="218"/>
                  </a:lnTo>
                  <a:lnTo>
                    <a:pt x="246" y="226"/>
                  </a:lnTo>
                  <a:lnTo>
                    <a:pt x="246" y="230"/>
                  </a:lnTo>
                  <a:lnTo>
                    <a:pt x="241" y="238"/>
                  </a:lnTo>
                  <a:lnTo>
                    <a:pt x="231" y="245"/>
                  </a:lnTo>
                  <a:lnTo>
                    <a:pt x="212" y="259"/>
                  </a:lnTo>
                  <a:lnTo>
                    <a:pt x="212" y="259"/>
                  </a:lnTo>
                  <a:lnTo>
                    <a:pt x="191" y="272"/>
                  </a:lnTo>
                  <a:lnTo>
                    <a:pt x="173" y="282"/>
                  </a:lnTo>
                  <a:lnTo>
                    <a:pt x="158" y="290"/>
                  </a:lnTo>
                  <a:lnTo>
                    <a:pt x="144" y="294"/>
                  </a:lnTo>
                  <a:lnTo>
                    <a:pt x="135" y="295"/>
                  </a:lnTo>
                  <a:lnTo>
                    <a:pt x="125" y="295"/>
                  </a:lnTo>
                  <a:lnTo>
                    <a:pt x="117" y="294"/>
                  </a:lnTo>
                  <a:lnTo>
                    <a:pt x="112" y="290"/>
                  </a:lnTo>
                  <a:lnTo>
                    <a:pt x="112" y="290"/>
                  </a:lnTo>
                  <a:lnTo>
                    <a:pt x="106" y="286"/>
                  </a:lnTo>
                  <a:lnTo>
                    <a:pt x="102" y="280"/>
                  </a:lnTo>
                  <a:lnTo>
                    <a:pt x="100" y="272"/>
                  </a:lnTo>
                  <a:lnTo>
                    <a:pt x="98" y="267"/>
                  </a:lnTo>
                  <a:lnTo>
                    <a:pt x="100" y="261"/>
                  </a:lnTo>
                  <a:lnTo>
                    <a:pt x="104" y="253"/>
                  </a:lnTo>
                  <a:lnTo>
                    <a:pt x="110" y="247"/>
                  </a:lnTo>
                  <a:lnTo>
                    <a:pt x="119" y="243"/>
                  </a:lnTo>
                  <a:lnTo>
                    <a:pt x="119" y="243"/>
                  </a:lnTo>
                  <a:lnTo>
                    <a:pt x="140" y="234"/>
                  </a:lnTo>
                  <a:lnTo>
                    <a:pt x="156" y="224"/>
                  </a:lnTo>
                  <a:lnTo>
                    <a:pt x="169" y="216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7" y="210"/>
                  </a:lnTo>
                  <a:lnTo>
                    <a:pt x="191" y="207"/>
                  </a:lnTo>
                  <a:lnTo>
                    <a:pt x="202" y="199"/>
                  </a:lnTo>
                  <a:lnTo>
                    <a:pt x="208" y="187"/>
                  </a:lnTo>
                  <a:lnTo>
                    <a:pt x="212" y="181"/>
                  </a:lnTo>
                  <a:lnTo>
                    <a:pt x="212" y="181"/>
                  </a:lnTo>
                  <a:lnTo>
                    <a:pt x="216" y="168"/>
                  </a:lnTo>
                  <a:lnTo>
                    <a:pt x="223" y="147"/>
                  </a:lnTo>
                  <a:lnTo>
                    <a:pt x="214" y="137"/>
                  </a:lnTo>
                  <a:lnTo>
                    <a:pt x="214" y="137"/>
                  </a:lnTo>
                  <a:lnTo>
                    <a:pt x="208" y="139"/>
                  </a:lnTo>
                  <a:lnTo>
                    <a:pt x="202" y="145"/>
                  </a:lnTo>
                  <a:lnTo>
                    <a:pt x="194" y="151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79" y="174"/>
                  </a:lnTo>
                  <a:lnTo>
                    <a:pt x="175" y="181"/>
                  </a:lnTo>
                  <a:lnTo>
                    <a:pt x="169" y="189"/>
                  </a:lnTo>
                  <a:lnTo>
                    <a:pt x="158" y="197"/>
                  </a:lnTo>
                  <a:lnTo>
                    <a:pt x="158" y="197"/>
                  </a:lnTo>
                  <a:lnTo>
                    <a:pt x="137" y="209"/>
                  </a:lnTo>
                  <a:lnTo>
                    <a:pt x="108" y="222"/>
                  </a:lnTo>
                  <a:lnTo>
                    <a:pt x="73" y="236"/>
                  </a:lnTo>
                  <a:lnTo>
                    <a:pt x="73" y="236"/>
                  </a:lnTo>
                  <a:lnTo>
                    <a:pt x="75" y="226"/>
                  </a:lnTo>
                  <a:lnTo>
                    <a:pt x="81" y="214"/>
                  </a:lnTo>
                  <a:lnTo>
                    <a:pt x="88" y="197"/>
                  </a:lnTo>
                  <a:lnTo>
                    <a:pt x="88" y="197"/>
                  </a:lnTo>
                  <a:lnTo>
                    <a:pt x="94" y="187"/>
                  </a:lnTo>
                  <a:lnTo>
                    <a:pt x="100" y="180"/>
                  </a:lnTo>
                  <a:lnTo>
                    <a:pt x="112" y="166"/>
                  </a:lnTo>
                  <a:lnTo>
                    <a:pt x="121" y="152"/>
                  </a:lnTo>
                  <a:lnTo>
                    <a:pt x="125" y="145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35" y="50"/>
                  </a:lnTo>
                  <a:lnTo>
                    <a:pt x="135" y="48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0" y="29"/>
                  </a:lnTo>
                  <a:lnTo>
                    <a:pt x="86" y="56"/>
                  </a:lnTo>
                  <a:lnTo>
                    <a:pt x="81" y="79"/>
                  </a:lnTo>
                  <a:lnTo>
                    <a:pt x="73" y="96"/>
                  </a:lnTo>
                  <a:lnTo>
                    <a:pt x="73" y="96"/>
                  </a:lnTo>
                  <a:lnTo>
                    <a:pt x="65" y="114"/>
                  </a:lnTo>
                  <a:lnTo>
                    <a:pt x="58" y="129"/>
                  </a:lnTo>
                  <a:lnTo>
                    <a:pt x="50" y="154"/>
                  </a:lnTo>
                  <a:lnTo>
                    <a:pt x="42" y="174"/>
                  </a:lnTo>
                  <a:lnTo>
                    <a:pt x="38" y="178"/>
                  </a:lnTo>
                  <a:lnTo>
                    <a:pt x="34" y="181"/>
                  </a:lnTo>
                  <a:lnTo>
                    <a:pt x="34" y="181"/>
                  </a:lnTo>
                  <a:lnTo>
                    <a:pt x="27" y="187"/>
                  </a:lnTo>
                  <a:lnTo>
                    <a:pt x="17" y="199"/>
                  </a:lnTo>
                  <a:lnTo>
                    <a:pt x="7" y="212"/>
                  </a:lnTo>
                  <a:lnTo>
                    <a:pt x="0" y="224"/>
                  </a:lnTo>
                  <a:lnTo>
                    <a:pt x="0" y="224"/>
                  </a:lnTo>
                  <a:close/>
                  <a:moveTo>
                    <a:pt x="196" y="462"/>
                  </a:moveTo>
                  <a:lnTo>
                    <a:pt x="196" y="462"/>
                  </a:lnTo>
                  <a:lnTo>
                    <a:pt x="212" y="483"/>
                  </a:lnTo>
                  <a:lnTo>
                    <a:pt x="212" y="483"/>
                  </a:lnTo>
                  <a:lnTo>
                    <a:pt x="235" y="512"/>
                  </a:lnTo>
                  <a:lnTo>
                    <a:pt x="264" y="543"/>
                  </a:lnTo>
                  <a:lnTo>
                    <a:pt x="298" y="574"/>
                  </a:lnTo>
                  <a:lnTo>
                    <a:pt x="337" y="605"/>
                  </a:lnTo>
                  <a:lnTo>
                    <a:pt x="337" y="605"/>
                  </a:lnTo>
                  <a:lnTo>
                    <a:pt x="343" y="599"/>
                  </a:lnTo>
                  <a:lnTo>
                    <a:pt x="349" y="591"/>
                  </a:lnTo>
                  <a:lnTo>
                    <a:pt x="354" y="582"/>
                  </a:lnTo>
                  <a:lnTo>
                    <a:pt x="358" y="568"/>
                  </a:lnTo>
                  <a:lnTo>
                    <a:pt x="358" y="568"/>
                  </a:lnTo>
                  <a:lnTo>
                    <a:pt x="360" y="558"/>
                  </a:lnTo>
                  <a:lnTo>
                    <a:pt x="362" y="551"/>
                  </a:lnTo>
                  <a:lnTo>
                    <a:pt x="362" y="535"/>
                  </a:lnTo>
                  <a:lnTo>
                    <a:pt x="366" y="527"/>
                  </a:lnTo>
                  <a:lnTo>
                    <a:pt x="370" y="520"/>
                  </a:lnTo>
                  <a:lnTo>
                    <a:pt x="377" y="510"/>
                  </a:lnTo>
                  <a:lnTo>
                    <a:pt x="389" y="498"/>
                  </a:lnTo>
                  <a:lnTo>
                    <a:pt x="389" y="498"/>
                  </a:lnTo>
                  <a:lnTo>
                    <a:pt x="426" y="464"/>
                  </a:lnTo>
                  <a:lnTo>
                    <a:pt x="460" y="427"/>
                  </a:lnTo>
                  <a:lnTo>
                    <a:pt x="460" y="427"/>
                  </a:lnTo>
                  <a:lnTo>
                    <a:pt x="428" y="394"/>
                  </a:lnTo>
                  <a:lnTo>
                    <a:pt x="428" y="394"/>
                  </a:lnTo>
                  <a:lnTo>
                    <a:pt x="420" y="406"/>
                  </a:lnTo>
                  <a:lnTo>
                    <a:pt x="420" y="406"/>
                  </a:lnTo>
                  <a:lnTo>
                    <a:pt x="401" y="433"/>
                  </a:lnTo>
                  <a:lnTo>
                    <a:pt x="393" y="442"/>
                  </a:lnTo>
                  <a:lnTo>
                    <a:pt x="381" y="452"/>
                  </a:lnTo>
                  <a:lnTo>
                    <a:pt x="381" y="452"/>
                  </a:lnTo>
                  <a:lnTo>
                    <a:pt x="370" y="462"/>
                  </a:lnTo>
                  <a:lnTo>
                    <a:pt x="360" y="469"/>
                  </a:lnTo>
                  <a:lnTo>
                    <a:pt x="350" y="483"/>
                  </a:lnTo>
                  <a:lnTo>
                    <a:pt x="350" y="483"/>
                  </a:lnTo>
                  <a:lnTo>
                    <a:pt x="347" y="489"/>
                  </a:lnTo>
                  <a:lnTo>
                    <a:pt x="341" y="497"/>
                  </a:lnTo>
                  <a:lnTo>
                    <a:pt x="331" y="504"/>
                  </a:lnTo>
                  <a:lnTo>
                    <a:pt x="325" y="506"/>
                  </a:lnTo>
                  <a:lnTo>
                    <a:pt x="320" y="506"/>
                  </a:lnTo>
                  <a:lnTo>
                    <a:pt x="320" y="506"/>
                  </a:lnTo>
                  <a:lnTo>
                    <a:pt x="306" y="506"/>
                  </a:lnTo>
                  <a:lnTo>
                    <a:pt x="293" y="502"/>
                  </a:lnTo>
                  <a:lnTo>
                    <a:pt x="273" y="498"/>
                  </a:lnTo>
                  <a:lnTo>
                    <a:pt x="273" y="498"/>
                  </a:lnTo>
                  <a:lnTo>
                    <a:pt x="266" y="489"/>
                  </a:lnTo>
                  <a:lnTo>
                    <a:pt x="252" y="471"/>
                  </a:lnTo>
                  <a:lnTo>
                    <a:pt x="235" y="444"/>
                  </a:lnTo>
                  <a:lnTo>
                    <a:pt x="235" y="444"/>
                  </a:lnTo>
                  <a:lnTo>
                    <a:pt x="233" y="440"/>
                  </a:lnTo>
                  <a:lnTo>
                    <a:pt x="231" y="431"/>
                  </a:lnTo>
                  <a:lnTo>
                    <a:pt x="229" y="427"/>
                  </a:lnTo>
                  <a:lnTo>
                    <a:pt x="231" y="421"/>
                  </a:lnTo>
                  <a:lnTo>
                    <a:pt x="235" y="417"/>
                  </a:lnTo>
                  <a:lnTo>
                    <a:pt x="243" y="413"/>
                  </a:lnTo>
                  <a:lnTo>
                    <a:pt x="243" y="413"/>
                  </a:lnTo>
                  <a:lnTo>
                    <a:pt x="285" y="396"/>
                  </a:lnTo>
                  <a:lnTo>
                    <a:pt x="308" y="386"/>
                  </a:lnTo>
                  <a:lnTo>
                    <a:pt x="327" y="375"/>
                  </a:lnTo>
                  <a:lnTo>
                    <a:pt x="327" y="375"/>
                  </a:lnTo>
                  <a:lnTo>
                    <a:pt x="349" y="359"/>
                  </a:lnTo>
                  <a:lnTo>
                    <a:pt x="376" y="338"/>
                  </a:lnTo>
                  <a:lnTo>
                    <a:pt x="376" y="338"/>
                  </a:lnTo>
                  <a:lnTo>
                    <a:pt x="358" y="313"/>
                  </a:lnTo>
                  <a:lnTo>
                    <a:pt x="358" y="313"/>
                  </a:lnTo>
                  <a:lnTo>
                    <a:pt x="329" y="274"/>
                  </a:lnTo>
                  <a:lnTo>
                    <a:pt x="329" y="274"/>
                  </a:lnTo>
                  <a:lnTo>
                    <a:pt x="312" y="313"/>
                  </a:lnTo>
                  <a:lnTo>
                    <a:pt x="312" y="313"/>
                  </a:lnTo>
                  <a:lnTo>
                    <a:pt x="308" y="321"/>
                  </a:lnTo>
                  <a:lnTo>
                    <a:pt x="308" y="328"/>
                  </a:lnTo>
                  <a:lnTo>
                    <a:pt x="310" y="336"/>
                  </a:lnTo>
                  <a:lnTo>
                    <a:pt x="308" y="342"/>
                  </a:lnTo>
                  <a:lnTo>
                    <a:pt x="304" y="346"/>
                  </a:lnTo>
                  <a:lnTo>
                    <a:pt x="297" y="352"/>
                  </a:lnTo>
                  <a:lnTo>
                    <a:pt x="281" y="359"/>
                  </a:lnTo>
                  <a:lnTo>
                    <a:pt x="281" y="359"/>
                  </a:lnTo>
                  <a:lnTo>
                    <a:pt x="246" y="375"/>
                  </a:lnTo>
                  <a:lnTo>
                    <a:pt x="221" y="382"/>
                  </a:lnTo>
                  <a:lnTo>
                    <a:pt x="196" y="390"/>
                  </a:lnTo>
                  <a:lnTo>
                    <a:pt x="196" y="462"/>
                  </a:lnTo>
                  <a:close/>
                  <a:moveTo>
                    <a:pt x="439" y="672"/>
                  </a:moveTo>
                  <a:lnTo>
                    <a:pt x="439" y="672"/>
                  </a:lnTo>
                  <a:lnTo>
                    <a:pt x="476" y="692"/>
                  </a:lnTo>
                  <a:lnTo>
                    <a:pt x="512" y="711"/>
                  </a:lnTo>
                  <a:lnTo>
                    <a:pt x="551" y="728"/>
                  </a:lnTo>
                  <a:lnTo>
                    <a:pt x="589" y="744"/>
                  </a:lnTo>
                  <a:lnTo>
                    <a:pt x="589" y="744"/>
                  </a:lnTo>
                  <a:lnTo>
                    <a:pt x="599" y="709"/>
                  </a:lnTo>
                  <a:lnTo>
                    <a:pt x="607" y="684"/>
                  </a:lnTo>
                  <a:lnTo>
                    <a:pt x="611" y="669"/>
                  </a:lnTo>
                  <a:lnTo>
                    <a:pt x="615" y="665"/>
                  </a:lnTo>
                  <a:lnTo>
                    <a:pt x="620" y="661"/>
                  </a:lnTo>
                  <a:lnTo>
                    <a:pt x="620" y="661"/>
                  </a:lnTo>
                  <a:lnTo>
                    <a:pt x="632" y="651"/>
                  </a:lnTo>
                  <a:lnTo>
                    <a:pt x="647" y="638"/>
                  </a:lnTo>
                  <a:lnTo>
                    <a:pt x="674" y="607"/>
                  </a:lnTo>
                  <a:lnTo>
                    <a:pt x="686" y="595"/>
                  </a:lnTo>
                  <a:lnTo>
                    <a:pt x="686" y="595"/>
                  </a:lnTo>
                  <a:lnTo>
                    <a:pt x="645" y="570"/>
                  </a:lnTo>
                  <a:lnTo>
                    <a:pt x="620" y="591"/>
                  </a:lnTo>
                  <a:lnTo>
                    <a:pt x="605" y="607"/>
                  </a:lnTo>
                  <a:lnTo>
                    <a:pt x="597" y="583"/>
                  </a:lnTo>
                  <a:lnTo>
                    <a:pt x="597" y="583"/>
                  </a:lnTo>
                  <a:lnTo>
                    <a:pt x="593" y="566"/>
                  </a:lnTo>
                  <a:lnTo>
                    <a:pt x="593" y="553"/>
                  </a:lnTo>
                  <a:lnTo>
                    <a:pt x="593" y="549"/>
                  </a:lnTo>
                  <a:lnTo>
                    <a:pt x="597" y="545"/>
                  </a:lnTo>
                  <a:lnTo>
                    <a:pt x="597" y="545"/>
                  </a:lnTo>
                  <a:lnTo>
                    <a:pt x="601" y="541"/>
                  </a:lnTo>
                  <a:lnTo>
                    <a:pt x="601" y="541"/>
                  </a:lnTo>
                  <a:lnTo>
                    <a:pt x="578" y="524"/>
                  </a:lnTo>
                  <a:lnTo>
                    <a:pt x="578" y="524"/>
                  </a:lnTo>
                  <a:lnTo>
                    <a:pt x="566" y="553"/>
                  </a:lnTo>
                  <a:lnTo>
                    <a:pt x="566" y="553"/>
                  </a:lnTo>
                  <a:lnTo>
                    <a:pt x="549" y="589"/>
                  </a:lnTo>
                  <a:lnTo>
                    <a:pt x="528" y="638"/>
                  </a:lnTo>
                  <a:lnTo>
                    <a:pt x="528" y="638"/>
                  </a:lnTo>
                  <a:lnTo>
                    <a:pt x="524" y="645"/>
                  </a:lnTo>
                  <a:lnTo>
                    <a:pt x="518" y="651"/>
                  </a:lnTo>
                  <a:lnTo>
                    <a:pt x="512" y="657"/>
                  </a:lnTo>
                  <a:lnTo>
                    <a:pt x="507" y="661"/>
                  </a:lnTo>
                  <a:lnTo>
                    <a:pt x="491" y="667"/>
                  </a:lnTo>
                  <a:lnTo>
                    <a:pt x="476" y="670"/>
                  </a:lnTo>
                  <a:lnTo>
                    <a:pt x="460" y="670"/>
                  </a:lnTo>
                  <a:lnTo>
                    <a:pt x="447" y="670"/>
                  </a:lnTo>
                  <a:lnTo>
                    <a:pt x="435" y="669"/>
                  </a:lnTo>
                  <a:lnTo>
                    <a:pt x="439" y="672"/>
                  </a:lnTo>
                  <a:close/>
                  <a:moveTo>
                    <a:pt x="771" y="798"/>
                  </a:moveTo>
                  <a:lnTo>
                    <a:pt x="771" y="798"/>
                  </a:lnTo>
                  <a:lnTo>
                    <a:pt x="811" y="806"/>
                  </a:lnTo>
                  <a:lnTo>
                    <a:pt x="852" y="812"/>
                  </a:lnTo>
                  <a:lnTo>
                    <a:pt x="852" y="812"/>
                  </a:lnTo>
                  <a:lnTo>
                    <a:pt x="861" y="769"/>
                  </a:lnTo>
                  <a:lnTo>
                    <a:pt x="867" y="748"/>
                  </a:lnTo>
                  <a:lnTo>
                    <a:pt x="875" y="730"/>
                  </a:lnTo>
                  <a:lnTo>
                    <a:pt x="875" y="730"/>
                  </a:lnTo>
                  <a:lnTo>
                    <a:pt x="890" y="698"/>
                  </a:lnTo>
                  <a:lnTo>
                    <a:pt x="906" y="661"/>
                  </a:lnTo>
                  <a:lnTo>
                    <a:pt x="906" y="661"/>
                  </a:lnTo>
                  <a:lnTo>
                    <a:pt x="863" y="655"/>
                  </a:lnTo>
                  <a:lnTo>
                    <a:pt x="863" y="655"/>
                  </a:lnTo>
                  <a:lnTo>
                    <a:pt x="859" y="665"/>
                  </a:lnTo>
                  <a:lnTo>
                    <a:pt x="855" y="672"/>
                  </a:lnTo>
                  <a:lnTo>
                    <a:pt x="850" y="676"/>
                  </a:lnTo>
                  <a:lnTo>
                    <a:pt x="844" y="676"/>
                  </a:lnTo>
                  <a:lnTo>
                    <a:pt x="844" y="676"/>
                  </a:lnTo>
                  <a:lnTo>
                    <a:pt x="838" y="672"/>
                  </a:lnTo>
                  <a:lnTo>
                    <a:pt x="832" y="667"/>
                  </a:lnTo>
                  <a:lnTo>
                    <a:pt x="827" y="659"/>
                  </a:lnTo>
                  <a:lnTo>
                    <a:pt x="823" y="649"/>
                  </a:lnTo>
                  <a:lnTo>
                    <a:pt x="823" y="649"/>
                  </a:lnTo>
                  <a:lnTo>
                    <a:pt x="796" y="641"/>
                  </a:lnTo>
                  <a:lnTo>
                    <a:pt x="767" y="632"/>
                  </a:lnTo>
                  <a:lnTo>
                    <a:pt x="767" y="632"/>
                  </a:lnTo>
                  <a:lnTo>
                    <a:pt x="769" y="665"/>
                  </a:lnTo>
                  <a:lnTo>
                    <a:pt x="769" y="676"/>
                  </a:lnTo>
                  <a:lnTo>
                    <a:pt x="767" y="684"/>
                  </a:lnTo>
                  <a:lnTo>
                    <a:pt x="767" y="684"/>
                  </a:lnTo>
                  <a:lnTo>
                    <a:pt x="765" y="690"/>
                  </a:lnTo>
                  <a:lnTo>
                    <a:pt x="763" y="699"/>
                  </a:lnTo>
                  <a:lnTo>
                    <a:pt x="765" y="728"/>
                  </a:lnTo>
                  <a:lnTo>
                    <a:pt x="771" y="798"/>
                  </a:lnTo>
                  <a:lnTo>
                    <a:pt x="771" y="798"/>
                  </a:lnTo>
                  <a:close/>
                  <a:moveTo>
                    <a:pt x="1094" y="804"/>
                  </a:moveTo>
                  <a:lnTo>
                    <a:pt x="1094" y="804"/>
                  </a:lnTo>
                  <a:lnTo>
                    <a:pt x="1158" y="790"/>
                  </a:lnTo>
                  <a:lnTo>
                    <a:pt x="1158" y="790"/>
                  </a:lnTo>
                  <a:lnTo>
                    <a:pt x="1162" y="779"/>
                  </a:lnTo>
                  <a:lnTo>
                    <a:pt x="1166" y="767"/>
                  </a:lnTo>
                  <a:lnTo>
                    <a:pt x="1168" y="752"/>
                  </a:lnTo>
                  <a:lnTo>
                    <a:pt x="1168" y="730"/>
                  </a:lnTo>
                  <a:lnTo>
                    <a:pt x="1168" y="730"/>
                  </a:lnTo>
                  <a:lnTo>
                    <a:pt x="1164" y="711"/>
                  </a:lnTo>
                  <a:lnTo>
                    <a:pt x="1160" y="694"/>
                  </a:lnTo>
                  <a:lnTo>
                    <a:pt x="1154" y="674"/>
                  </a:lnTo>
                  <a:lnTo>
                    <a:pt x="1146" y="659"/>
                  </a:lnTo>
                  <a:lnTo>
                    <a:pt x="1146" y="659"/>
                  </a:lnTo>
                  <a:lnTo>
                    <a:pt x="1114" y="665"/>
                  </a:lnTo>
                  <a:lnTo>
                    <a:pt x="1081" y="667"/>
                  </a:lnTo>
                  <a:lnTo>
                    <a:pt x="1050" y="669"/>
                  </a:lnTo>
                  <a:lnTo>
                    <a:pt x="1017" y="669"/>
                  </a:lnTo>
                  <a:lnTo>
                    <a:pt x="1017" y="669"/>
                  </a:lnTo>
                  <a:lnTo>
                    <a:pt x="1039" y="705"/>
                  </a:lnTo>
                  <a:lnTo>
                    <a:pt x="1052" y="730"/>
                  </a:lnTo>
                  <a:lnTo>
                    <a:pt x="1052" y="730"/>
                  </a:lnTo>
                  <a:lnTo>
                    <a:pt x="1060" y="746"/>
                  </a:lnTo>
                  <a:lnTo>
                    <a:pt x="1071" y="767"/>
                  </a:lnTo>
                  <a:lnTo>
                    <a:pt x="1094" y="804"/>
                  </a:lnTo>
                  <a:lnTo>
                    <a:pt x="1094" y="804"/>
                  </a:lnTo>
                  <a:close/>
                  <a:moveTo>
                    <a:pt x="1233" y="769"/>
                  </a:moveTo>
                  <a:lnTo>
                    <a:pt x="1233" y="769"/>
                  </a:lnTo>
                  <a:lnTo>
                    <a:pt x="1276" y="754"/>
                  </a:lnTo>
                  <a:lnTo>
                    <a:pt x="1316" y="738"/>
                  </a:lnTo>
                  <a:lnTo>
                    <a:pt x="1353" y="721"/>
                  </a:lnTo>
                  <a:lnTo>
                    <a:pt x="1389" y="703"/>
                  </a:lnTo>
                  <a:lnTo>
                    <a:pt x="1389" y="703"/>
                  </a:lnTo>
                  <a:lnTo>
                    <a:pt x="1387" y="698"/>
                  </a:lnTo>
                  <a:lnTo>
                    <a:pt x="1383" y="692"/>
                  </a:lnTo>
                  <a:lnTo>
                    <a:pt x="1383" y="692"/>
                  </a:lnTo>
                  <a:lnTo>
                    <a:pt x="1314" y="645"/>
                  </a:lnTo>
                  <a:lnTo>
                    <a:pt x="1287" y="622"/>
                  </a:lnTo>
                  <a:lnTo>
                    <a:pt x="1287" y="622"/>
                  </a:lnTo>
                  <a:lnTo>
                    <a:pt x="1256" y="634"/>
                  </a:lnTo>
                  <a:lnTo>
                    <a:pt x="1256" y="634"/>
                  </a:lnTo>
                  <a:lnTo>
                    <a:pt x="1276" y="645"/>
                  </a:lnTo>
                  <a:lnTo>
                    <a:pt x="1281" y="649"/>
                  </a:lnTo>
                  <a:lnTo>
                    <a:pt x="1283" y="653"/>
                  </a:lnTo>
                  <a:lnTo>
                    <a:pt x="1283" y="653"/>
                  </a:lnTo>
                  <a:lnTo>
                    <a:pt x="1285" y="657"/>
                  </a:lnTo>
                  <a:lnTo>
                    <a:pt x="1291" y="661"/>
                  </a:lnTo>
                  <a:lnTo>
                    <a:pt x="1303" y="672"/>
                  </a:lnTo>
                  <a:lnTo>
                    <a:pt x="1304" y="678"/>
                  </a:lnTo>
                  <a:lnTo>
                    <a:pt x="1304" y="684"/>
                  </a:lnTo>
                  <a:lnTo>
                    <a:pt x="1301" y="692"/>
                  </a:lnTo>
                  <a:lnTo>
                    <a:pt x="1291" y="699"/>
                  </a:lnTo>
                  <a:lnTo>
                    <a:pt x="1291" y="699"/>
                  </a:lnTo>
                  <a:lnTo>
                    <a:pt x="1270" y="713"/>
                  </a:lnTo>
                  <a:lnTo>
                    <a:pt x="1256" y="721"/>
                  </a:lnTo>
                  <a:lnTo>
                    <a:pt x="1245" y="730"/>
                  </a:lnTo>
                  <a:lnTo>
                    <a:pt x="1245" y="730"/>
                  </a:lnTo>
                  <a:lnTo>
                    <a:pt x="1241" y="736"/>
                  </a:lnTo>
                  <a:lnTo>
                    <a:pt x="1237" y="746"/>
                  </a:lnTo>
                  <a:lnTo>
                    <a:pt x="1235" y="757"/>
                  </a:lnTo>
                  <a:lnTo>
                    <a:pt x="1233" y="769"/>
                  </a:lnTo>
                  <a:lnTo>
                    <a:pt x="1233" y="769"/>
                  </a:lnTo>
                  <a:close/>
                  <a:moveTo>
                    <a:pt x="1422" y="686"/>
                  </a:moveTo>
                  <a:lnTo>
                    <a:pt x="1422" y="686"/>
                  </a:lnTo>
                  <a:lnTo>
                    <a:pt x="1470" y="655"/>
                  </a:lnTo>
                  <a:lnTo>
                    <a:pt x="1470" y="655"/>
                  </a:lnTo>
                  <a:lnTo>
                    <a:pt x="1453" y="640"/>
                  </a:lnTo>
                  <a:lnTo>
                    <a:pt x="1437" y="630"/>
                  </a:lnTo>
                  <a:lnTo>
                    <a:pt x="1437" y="630"/>
                  </a:lnTo>
                  <a:lnTo>
                    <a:pt x="1426" y="622"/>
                  </a:lnTo>
                  <a:lnTo>
                    <a:pt x="1412" y="611"/>
                  </a:lnTo>
                  <a:lnTo>
                    <a:pt x="1391" y="591"/>
                  </a:lnTo>
                  <a:lnTo>
                    <a:pt x="1391" y="591"/>
                  </a:lnTo>
                  <a:lnTo>
                    <a:pt x="1382" y="580"/>
                  </a:lnTo>
                  <a:lnTo>
                    <a:pt x="1382" y="580"/>
                  </a:lnTo>
                  <a:lnTo>
                    <a:pt x="1345" y="599"/>
                  </a:lnTo>
                  <a:lnTo>
                    <a:pt x="1337" y="603"/>
                  </a:lnTo>
                  <a:lnTo>
                    <a:pt x="1337" y="603"/>
                  </a:lnTo>
                  <a:lnTo>
                    <a:pt x="1383" y="653"/>
                  </a:lnTo>
                  <a:lnTo>
                    <a:pt x="1383" y="653"/>
                  </a:lnTo>
                  <a:lnTo>
                    <a:pt x="1403" y="670"/>
                  </a:lnTo>
                  <a:lnTo>
                    <a:pt x="1422" y="686"/>
                  </a:lnTo>
                  <a:lnTo>
                    <a:pt x="1422" y="686"/>
                  </a:lnTo>
                  <a:close/>
                  <a:moveTo>
                    <a:pt x="1547" y="601"/>
                  </a:moveTo>
                  <a:lnTo>
                    <a:pt x="1547" y="601"/>
                  </a:lnTo>
                  <a:lnTo>
                    <a:pt x="1584" y="568"/>
                  </a:lnTo>
                  <a:lnTo>
                    <a:pt x="1584" y="568"/>
                  </a:lnTo>
                  <a:lnTo>
                    <a:pt x="1607" y="545"/>
                  </a:lnTo>
                  <a:lnTo>
                    <a:pt x="1607" y="545"/>
                  </a:lnTo>
                  <a:lnTo>
                    <a:pt x="1567" y="526"/>
                  </a:lnTo>
                  <a:lnTo>
                    <a:pt x="1545" y="514"/>
                  </a:lnTo>
                  <a:lnTo>
                    <a:pt x="1545" y="514"/>
                  </a:lnTo>
                  <a:lnTo>
                    <a:pt x="1526" y="497"/>
                  </a:lnTo>
                  <a:lnTo>
                    <a:pt x="1511" y="487"/>
                  </a:lnTo>
                  <a:lnTo>
                    <a:pt x="1505" y="485"/>
                  </a:lnTo>
                  <a:lnTo>
                    <a:pt x="1499" y="483"/>
                  </a:lnTo>
                  <a:lnTo>
                    <a:pt x="1499" y="483"/>
                  </a:lnTo>
                  <a:lnTo>
                    <a:pt x="1493" y="483"/>
                  </a:lnTo>
                  <a:lnTo>
                    <a:pt x="1493" y="483"/>
                  </a:lnTo>
                  <a:lnTo>
                    <a:pt x="1478" y="504"/>
                  </a:lnTo>
                  <a:lnTo>
                    <a:pt x="1459" y="524"/>
                  </a:lnTo>
                  <a:lnTo>
                    <a:pt x="1459" y="524"/>
                  </a:lnTo>
                  <a:lnTo>
                    <a:pt x="1480" y="533"/>
                  </a:lnTo>
                  <a:lnTo>
                    <a:pt x="1489" y="537"/>
                  </a:lnTo>
                  <a:lnTo>
                    <a:pt x="1499" y="545"/>
                  </a:lnTo>
                  <a:lnTo>
                    <a:pt x="1499" y="545"/>
                  </a:lnTo>
                  <a:lnTo>
                    <a:pt x="1528" y="576"/>
                  </a:lnTo>
                  <a:lnTo>
                    <a:pt x="1540" y="589"/>
                  </a:lnTo>
                  <a:lnTo>
                    <a:pt x="1545" y="599"/>
                  </a:lnTo>
                  <a:lnTo>
                    <a:pt x="1545" y="599"/>
                  </a:lnTo>
                  <a:lnTo>
                    <a:pt x="1547" y="601"/>
                  </a:lnTo>
                  <a:lnTo>
                    <a:pt x="1547" y="601"/>
                  </a:lnTo>
                  <a:close/>
                  <a:moveTo>
                    <a:pt x="1655" y="464"/>
                  </a:moveTo>
                  <a:lnTo>
                    <a:pt x="1655" y="464"/>
                  </a:lnTo>
                  <a:lnTo>
                    <a:pt x="1667" y="431"/>
                  </a:lnTo>
                  <a:lnTo>
                    <a:pt x="1675" y="398"/>
                  </a:lnTo>
                  <a:lnTo>
                    <a:pt x="1678" y="367"/>
                  </a:lnTo>
                  <a:lnTo>
                    <a:pt x="1678" y="338"/>
                  </a:lnTo>
                  <a:lnTo>
                    <a:pt x="1678" y="338"/>
                  </a:lnTo>
                  <a:lnTo>
                    <a:pt x="1540" y="352"/>
                  </a:lnTo>
                  <a:lnTo>
                    <a:pt x="1540" y="352"/>
                  </a:lnTo>
                  <a:lnTo>
                    <a:pt x="1538" y="377"/>
                  </a:lnTo>
                  <a:lnTo>
                    <a:pt x="1532" y="404"/>
                  </a:lnTo>
                  <a:lnTo>
                    <a:pt x="1532" y="404"/>
                  </a:lnTo>
                  <a:lnTo>
                    <a:pt x="1594" y="398"/>
                  </a:lnTo>
                  <a:lnTo>
                    <a:pt x="1622" y="394"/>
                  </a:lnTo>
                  <a:lnTo>
                    <a:pt x="1632" y="392"/>
                  </a:lnTo>
                  <a:lnTo>
                    <a:pt x="1638" y="390"/>
                  </a:lnTo>
                  <a:lnTo>
                    <a:pt x="1638" y="390"/>
                  </a:lnTo>
                  <a:lnTo>
                    <a:pt x="1642" y="390"/>
                  </a:lnTo>
                  <a:lnTo>
                    <a:pt x="1646" y="394"/>
                  </a:lnTo>
                  <a:lnTo>
                    <a:pt x="1648" y="400"/>
                  </a:lnTo>
                  <a:lnTo>
                    <a:pt x="1651" y="410"/>
                  </a:lnTo>
                  <a:lnTo>
                    <a:pt x="1653" y="431"/>
                  </a:lnTo>
                  <a:lnTo>
                    <a:pt x="1653" y="452"/>
                  </a:lnTo>
                  <a:lnTo>
                    <a:pt x="1653" y="452"/>
                  </a:lnTo>
                  <a:lnTo>
                    <a:pt x="1653" y="458"/>
                  </a:lnTo>
                  <a:lnTo>
                    <a:pt x="1655" y="464"/>
                  </a:lnTo>
                  <a:lnTo>
                    <a:pt x="1655" y="464"/>
                  </a:lnTo>
                  <a:close/>
                  <a:moveTo>
                    <a:pt x="1582" y="156"/>
                  </a:moveTo>
                  <a:lnTo>
                    <a:pt x="1582" y="156"/>
                  </a:lnTo>
                  <a:lnTo>
                    <a:pt x="1557" y="145"/>
                  </a:lnTo>
                  <a:lnTo>
                    <a:pt x="1530" y="135"/>
                  </a:lnTo>
                  <a:lnTo>
                    <a:pt x="1518" y="133"/>
                  </a:lnTo>
                  <a:lnTo>
                    <a:pt x="1505" y="133"/>
                  </a:lnTo>
                  <a:lnTo>
                    <a:pt x="1493" y="133"/>
                  </a:lnTo>
                  <a:lnTo>
                    <a:pt x="1484" y="135"/>
                  </a:lnTo>
                  <a:lnTo>
                    <a:pt x="1484" y="135"/>
                  </a:lnTo>
                  <a:lnTo>
                    <a:pt x="1474" y="139"/>
                  </a:lnTo>
                  <a:lnTo>
                    <a:pt x="1466" y="145"/>
                  </a:lnTo>
                  <a:lnTo>
                    <a:pt x="1463" y="151"/>
                  </a:lnTo>
                  <a:lnTo>
                    <a:pt x="1461" y="158"/>
                  </a:lnTo>
                  <a:lnTo>
                    <a:pt x="1459" y="166"/>
                  </a:lnTo>
                  <a:lnTo>
                    <a:pt x="1461" y="176"/>
                  </a:lnTo>
                  <a:lnTo>
                    <a:pt x="1468" y="197"/>
                  </a:lnTo>
                  <a:lnTo>
                    <a:pt x="1480" y="218"/>
                  </a:lnTo>
                  <a:lnTo>
                    <a:pt x="1495" y="241"/>
                  </a:lnTo>
                  <a:lnTo>
                    <a:pt x="1522" y="284"/>
                  </a:lnTo>
                  <a:lnTo>
                    <a:pt x="1522" y="284"/>
                  </a:lnTo>
                  <a:lnTo>
                    <a:pt x="1540" y="280"/>
                  </a:lnTo>
                  <a:lnTo>
                    <a:pt x="1555" y="272"/>
                  </a:lnTo>
                  <a:lnTo>
                    <a:pt x="1569" y="263"/>
                  </a:lnTo>
                  <a:lnTo>
                    <a:pt x="1572" y="257"/>
                  </a:lnTo>
                  <a:lnTo>
                    <a:pt x="1576" y="251"/>
                  </a:lnTo>
                  <a:lnTo>
                    <a:pt x="1576" y="251"/>
                  </a:lnTo>
                  <a:lnTo>
                    <a:pt x="1582" y="230"/>
                  </a:lnTo>
                  <a:lnTo>
                    <a:pt x="1584" y="207"/>
                  </a:lnTo>
                  <a:lnTo>
                    <a:pt x="1584" y="181"/>
                  </a:lnTo>
                  <a:lnTo>
                    <a:pt x="1582" y="156"/>
                  </a:lnTo>
                  <a:lnTo>
                    <a:pt x="1582" y="156"/>
                  </a:lnTo>
                  <a:close/>
                  <a:moveTo>
                    <a:pt x="539" y="495"/>
                  </a:moveTo>
                  <a:lnTo>
                    <a:pt x="539" y="495"/>
                  </a:lnTo>
                  <a:lnTo>
                    <a:pt x="493" y="456"/>
                  </a:lnTo>
                  <a:lnTo>
                    <a:pt x="493" y="456"/>
                  </a:lnTo>
                  <a:lnTo>
                    <a:pt x="466" y="483"/>
                  </a:lnTo>
                  <a:lnTo>
                    <a:pt x="466" y="483"/>
                  </a:lnTo>
                  <a:lnTo>
                    <a:pt x="455" y="497"/>
                  </a:lnTo>
                  <a:lnTo>
                    <a:pt x="449" y="506"/>
                  </a:lnTo>
                  <a:lnTo>
                    <a:pt x="443" y="516"/>
                  </a:lnTo>
                  <a:lnTo>
                    <a:pt x="435" y="529"/>
                  </a:lnTo>
                  <a:lnTo>
                    <a:pt x="435" y="529"/>
                  </a:lnTo>
                  <a:lnTo>
                    <a:pt x="428" y="541"/>
                  </a:lnTo>
                  <a:lnTo>
                    <a:pt x="422" y="545"/>
                  </a:lnTo>
                  <a:lnTo>
                    <a:pt x="422" y="551"/>
                  </a:lnTo>
                  <a:lnTo>
                    <a:pt x="420" y="560"/>
                  </a:lnTo>
                  <a:lnTo>
                    <a:pt x="420" y="560"/>
                  </a:lnTo>
                  <a:lnTo>
                    <a:pt x="418" y="587"/>
                  </a:lnTo>
                  <a:lnTo>
                    <a:pt x="418" y="595"/>
                  </a:lnTo>
                  <a:lnTo>
                    <a:pt x="418" y="599"/>
                  </a:lnTo>
                  <a:lnTo>
                    <a:pt x="420" y="599"/>
                  </a:lnTo>
                  <a:lnTo>
                    <a:pt x="420" y="599"/>
                  </a:lnTo>
                  <a:lnTo>
                    <a:pt x="426" y="597"/>
                  </a:lnTo>
                  <a:lnTo>
                    <a:pt x="435" y="589"/>
                  </a:lnTo>
                  <a:lnTo>
                    <a:pt x="447" y="578"/>
                  </a:lnTo>
                  <a:lnTo>
                    <a:pt x="458" y="560"/>
                  </a:lnTo>
                  <a:lnTo>
                    <a:pt x="458" y="560"/>
                  </a:lnTo>
                  <a:lnTo>
                    <a:pt x="472" y="543"/>
                  </a:lnTo>
                  <a:lnTo>
                    <a:pt x="485" y="531"/>
                  </a:lnTo>
                  <a:lnTo>
                    <a:pt x="505" y="514"/>
                  </a:lnTo>
                  <a:lnTo>
                    <a:pt x="505" y="514"/>
                  </a:lnTo>
                  <a:lnTo>
                    <a:pt x="518" y="506"/>
                  </a:lnTo>
                  <a:lnTo>
                    <a:pt x="539" y="495"/>
                  </a:lnTo>
                  <a:lnTo>
                    <a:pt x="539" y="495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7">
              <a:extLst>
                <a:ext uri="{FF2B5EF4-FFF2-40B4-BE49-F238E27FC236}">
                  <a16:creationId xmlns:a16="http://schemas.microsoft.com/office/drawing/2014/main" id="{EBD496D4-EBFD-444E-8DE9-6597E469F4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9438" y="12700"/>
              <a:ext cx="4081463" cy="6832600"/>
            </a:xfrm>
            <a:custGeom>
              <a:avLst/>
              <a:gdLst>
                <a:gd name="T0" fmla="*/ 164 w 2571"/>
                <a:gd name="T1" fmla="*/ 1426 h 4304"/>
                <a:gd name="T2" fmla="*/ 8 w 2571"/>
                <a:gd name="T3" fmla="*/ 1788 h 4304"/>
                <a:gd name="T4" fmla="*/ 33 w 2571"/>
                <a:gd name="T5" fmla="*/ 2058 h 4304"/>
                <a:gd name="T6" fmla="*/ 131 w 2571"/>
                <a:gd name="T7" fmla="*/ 2344 h 4304"/>
                <a:gd name="T8" fmla="*/ 389 w 2571"/>
                <a:gd name="T9" fmla="*/ 3293 h 4304"/>
                <a:gd name="T10" fmla="*/ 534 w 2571"/>
                <a:gd name="T11" fmla="*/ 3838 h 4304"/>
                <a:gd name="T12" fmla="*/ 397 w 2571"/>
                <a:gd name="T13" fmla="*/ 3978 h 4304"/>
                <a:gd name="T14" fmla="*/ 351 w 2571"/>
                <a:gd name="T15" fmla="*/ 4047 h 4304"/>
                <a:gd name="T16" fmla="*/ 370 w 2571"/>
                <a:gd name="T17" fmla="*/ 4200 h 4304"/>
                <a:gd name="T18" fmla="*/ 432 w 2571"/>
                <a:gd name="T19" fmla="*/ 4221 h 4304"/>
                <a:gd name="T20" fmla="*/ 491 w 2571"/>
                <a:gd name="T21" fmla="*/ 4211 h 4304"/>
                <a:gd name="T22" fmla="*/ 574 w 2571"/>
                <a:gd name="T23" fmla="*/ 4215 h 4304"/>
                <a:gd name="T24" fmla="*/ 595 w 2571"/>
                <a:gd name="T25" fmla="*/ 4250 h 4304"/>
                <a:gd name="T26" fmla="*/ 696 w 2571"/>
                <a:gd name="T27" fmla="*/ 4291 h 4304"/>
                <a:gd name="T28" fmla="*/ 803 w 2571"/>
                <a:gd name="T29" fmla="*/ 4300 h 4304"/>
                <a:gd name="T30" fmla="*/ 917 w 2571"/>
                <a:gd name="T31" fmla="*/ 4300 h 4304"/>
                <a:gd name="T32" fmla="*/ 1006 w 2571"/>
                <a:gd name="T33" fmla="*/ 4295 h 4304"/>
                <a:gd name="T34" fmla="*/ 1071 w 2571"/>
                <a:gd name="T35" fmla="*/ 4273 h 4304"/>
                <a:gd name="T36" fmla="*/ 1073 w 2571"/>
                <a:gd name="T37" fmla="*/ 4150 h 4304"/>
                <a:gd name="T38" fmla="*/ 1041 w 2571"/>
                <a:gd name="T39" fmla="*/ 3831 h 4304"/>
                <a:gd name="T40" fmla="*/ 1158 w 2571"/>
                <a:gd name="T41" fmla="*/ 3210 h 4304"/>
                <a:gd name="T42" fmla="*/ 1214 w 2571"/>
                <a:gd name="T43" fmla="*/ 2936 h 4304"/>
                <a:gd name="T44" fmla="*/ 1227 w 2571"/>
                <a:gd name="T45" fmla="*/ 2427 h 4304"/>
                <a:gd name="T46" fmla="*/ 1395 w 2571"/>
                <a:gd name="T47" fmla="*/ 1911 h 4304"/>
                <a:gd name="T48" fmla="*/ 1534 w 2571"/>
                <a:gd name="T49" fmla="*/ 1705 h 4304"/>
                <a:gd name="T50" fmla="*/ 1680 w 2571"/>
                <a:gd name="T51" fmla="*/ 1370 h 4304"/>
                <a:gd name="T52" fmla="*/ 1971 w 2571"/>
                <a:gd name="T53" fmla="*/ 2244 h 4304"/>
                <a:gd name="T54" fmla="*/ 2025 w 2571"/>
                <a:gd name="T55" fmla="*/ 2518 h 4304"/>
                <a:gd name="T56" fmla="*/ 1979 w 2571"/>
                <a:gd name="T57" fmla="*/ 2795 h 4304"/>
                <a:gd name="T58" fmla="*/ 1889 w 2571"/>
                <a:gd name="T59" fmla="*/ 2990 h 4304"/>
                <a:gd name="T60" fmla="*/ 1790 w 2571"/>
                <a:gd name="T61" fmla="*/ 3038 h 4304"/>
                <a:gd name="T62" fmla="*/ 1721 w 2571"/>
                <a:gd name="T63" fmla="*/ 3127 h 4304"/>
                <a:gd name="T64" fmla="*/ 1711 w 2571"/>
                <a:gd name="T65" fmla="*/ 3226 h 4304"/>
                <a:gd name="T66" fmla="*/ 1796 w 2571"/>
                <a:gd name="T67" fmla="*/ 3245 h 4304"/>
                <a:gd name="T68" fmla="*/ 1889 w 2571"/>
                <a:gd name="T69" fmla="*/ 3266 h 4304"/>
                <a:gd name="T70" fmla="*/ 1996 w 2571"/>
                <a:gd name="T71" fmla="*/ 3261 h 4304"/>
                <a:gd name="T72" fmla="*/ 2060 w 2571"/>
                <a:gd name="T73" fmla="*/ 3262 h 4304"/>
                <a:gd name="T74" fmla="*/ 2133 w 2571"/>
                <a:gd name="T75" fmla="*/ 3249 h 4304"/>
                <a:gd name="T76" fmla="*/ 2197 w 2571"/>
                <a:gd name="T77" fmla="*/ 3125 h 4304"/>
                <a:gd name="T78" fmla="*/ 2247 w 2571"/>
                <a:gd name="T79" fmla="*/ 2810 h 4304"/>
                <a:gd name="T80" fmla="*/ 2328 w 2571"/>
                <a:gd name="T81" fmla="*/ 2594 h 4304"/>
                <a:gd name="T82" fmla="*/ 2334 w 2571"/>
                <a:gd name="T83" fmla="*/ 2400 h 4304"/>
                <a:gd name="T84" fmla="*/ 2301 w 2571"/>
                <a:gd name="T85" fmla="*/ 2136 h 4304"/>
                <a:gd name="T86" fmla="*/ 2318 w 2571"/>
                <a:gd name="T87" fmla="*/ 1716 h 4304"/>
                <a:gd name="T88" fmla="*/ 2442 w 2571"/>
                <a:gd name="T89" fmla="*/ 1272 h 4304"/>
                <a:gd name="T90" fmla="*/ 2563 w 2571"/>
                <a:gd name="T91" fmla="*/ 535 h 4304"/>
                <a:gd name="T92" fmla="*/ 2551 w 2571"/>
                <a:gd name="T93" fmla="*/ 253 h 4304"/>
                <a:gd name="T94" fmla="*/ 2417 w 2571"/>
                <a:gd name="T95" fmla="*/ 100 h 4304"/>
                <a:gd name="T96" fmla="*/ 2232 w 2571"/>
                <a:gd name="T97" fmla="*/ 31 h 4304"/>
                <a:gd name="T98" fmla="*/ 1796 w 2571"/>
                <a:gd name="T99" fmla="*/ 17 h 4304"/>
                <a:gd name="T100" fmla="*/ 1642 w 2571"/>
                <a:gd name="T101" fmla="*/ 2 h 4304"/>
                <a:gd name="T102" fmla="*/ 1443 w 2571"/>
                <a:gd name="T103" fmla="*/ 89 h 4304"/>
                <a:gd name="T104" fmla="*/ 817 w 2571"/>
                <a:gd name="T105" fmla="*/ 551 h 4304"/>
                <a:gd name="T106" fmla="*/ 707 w 2571"/>
                <a:gd name="T107" fmla="*/ 605 h 4304"/>
                <a:gd name="T108" fmla="*/ 678 w 2571"/>
                <a:gd name="T109" fmla="*/ 2576 h 4304"/>
                <a:gd name="T110" fmla="*/ 763 w 2571"/>
                <a:gd name="T111" fmla="*/ 2752 h 4304"/>
                <a:gd name="T112" fmla="*/ 803 w 2571"/>
                <a:gd name="T113" fmla="*/ 3003 h 4304"/>
                <a:gd name="T114" fmla="*/ 782 w 2571"/>
                <a:gd name="T115" fmla="*/ 3299 h 4304"/>
                <a:gd name="T116" fmla="*/ 738 w 2571"/>
                <a:gd name="T117" fmla="*/ 3243 h 4304"/>
                <a:gd name="T118" fmla="*/ 678 w 2571"/>
                <a:gd name="T119" fmla="*/ 2576 h 4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71" h="4304">
                  <a:moveTo>
                    <a:pt x="601" y="612"/>
                  </a:moveTo>
                  <a:lnTo>
                    <a:pt x="601" y="612"/>
                  </a:lnTo>
                  <a:lnTo>
                    <a:pt x="514" y="769"/>
                  </a:lnTo>
                  <a:lnTo>
                    <a:pt x="426" y="931"/>
                  </a:lnTo>
                  <a:lnTo>
                    <a:pt x="322" y="1125"/>
                  </a:lnTo>
                  <a:lnTo>
                    <a:pt x="214" y="1330"/>
                  </a:lnTo>
                  <a:lnTo>
                    <a:pt x="164" y="1426"/>
                  </a:lnTo>
                  <a:lnTo>
                    <a:pt x="119" y="1521"/>
                  </a:lnTo>
                  <a:lnTo>
                    <a:pt x="79" y="1606"/>
                  </a:lnTo>
                  <a:lnTo>
                    <a:pt x="46" y="1679"/>
                  </a:lnTo>
                  <a:lnTo>
                    <a:pt x="21" y="1741"/>
                  </a:lnTo>
                  <a:lnTo>
                    <a:pt x="13" y="1766"/>
                  </a:lnTo>
                  <a:lnTo>
                    <a:pt x="8" y="1788"/>
                  </a:lnTo>
                  <a:lnTo>
                    <a:pt x="8" y="1788"/>
                  </a:lnTo>
                  <a:lnTo>
                    <a:pt x="2" y="1824"/>
                  </a:lnTo>
                  <a:lnTo>
                    <a:pt x="0" y="1863"/>
                  </a:lnTo>
                  <a:lnTo>
                    <a:pt x="0" y="1904"/>
                  </a:lnTo>
                  <a:lnTo>
                    <a:pt x="6" y="1942"/>
                  </a:lnTo>
                  <a:lnTo>
                    <a:pt x="11" y="1981"/>
                  </a:lnTo>
                  <a:lnTo>
                    <a:pt x="21" y="2020"/>
                  </a:lnTo>
                  <a:lnTo>
                    <a:pt x="33" y="2058"/>
                  </a:lnTo>
                  <a:lnTo>
                    <a:pt x="44" y="2097"/>
                  </a:lnTo>
                  <a:lnTo>
                    <a:pt x="69" y="2170"/>
                  </a:lnTo>
                  <a:lnTo>
                    <a:pt x="96" y="2236"/>
                  </a:lnTo>
                  <a:lnTo>
                    <a:pt x="117" y="2296"/>
                  </a:lnTo>
                  <a:lnTo>
                    <a:pt x="125" y="2321"/>
                  </a:lnTo>
                  <a:lnTo>
                    <a:pt x="131" y="2344"/>
                  </a:lnTo>
                  <a:lnTo>
                    <a:pt x="131" y="2344"/>
                  </a:lnTo>
                  <a:lnTo>
                    <a:pt x="146" y="2410"/>
                  </a:lnTo>
                  <a:lnTo>
                    <a:pt x="173" y="2516"/>
                  </a:lnTo>
                  <a:lnTo>
                    <a:pt x="208" y="2654"/>
                  </a:lnTo>
                  <a:lnTo>
                    <a:pt x="250" y="2808"/>
                  </a:lnTo>
                  <a:lnTo>
                    <a:pt x="295" y="2973"/>
                  </a:lnTo>
                  <a:lnTo>
                    <a:pt x="343" y="3139"/>
                  </a:lnTo>
                  <a:lnTo>
                    <a:pt x="389" y="3293"/>
                  </a:lnTo>
                  <a:lnTo>
                    <a:pt x="432" y="3427"/>
                  </a:lnTo>
                  <a:lnTo>
                    <a:pt x="432" y="3427"/>
                  </a:lnTo>
                  <a:lnTo>
                    <a:pt x="466" y="3541"/>
                  </a:lnTo>
                  <a:lnTo>
                    <a:pt x="493" y="3637"/>
                  </a:lnTo>
                  <a:lnTo>
                    <a:pt x="512" y="3721"/>
                  </a:lnTo>
                  <a:lnTo>
                    <a:pt x="526" y="3788"/>
                  </a:lnTo>
                  <a:lnTo>
                    <a:pt x="534" y="3838"/>
                  </a:lnTo>
                  <a:lnTo>
                    <a:pt x="538" y="3877"/>
                  </a:lnTo>
                  <a:lnTo>
                    <a:pt x="539" y="3906"/>
                  </a:lnTo>
                  <a:lnTo>
                    <a:pt x="539" y="3906"/>
                  </a:lnTo>
                  <a:lnTo>
                    <a:pt x="520" y="3914"/>
                  </a:lnTo>
                  <a:lnTo>
                    <a:pt x="476" y="3935"/>
                  </a:lnTo>
                  <a:lnTo>
                    <a:pt x="422" y="3962"/>
                  </a:lnTo>
                  <a:lnTo>
                    <a:pt x="397" y="3978"/>
                  </a:lnTo>
                  <a:lnTo>
                    <a:pt x="378" y="3991"/>
                  </a:lnTo>
                  <a:lnTo>
                    <a:pt x="378" y="3991"/>
                  </a:lnTo>
                  <a:lnTo>
                    <a:pt x="370" y="3999"/>
                  </a:lnTo>
                  <a:lnTo>
                    <a:pt x="364" y="4009"/>
                  </a:lnTo>
                  <a:lnTo>
                    <a:pt x="358" y="4020"/>
                  </a:lnTo>
                  <a:lnTo>
                    <a:pt x="354" y="4034"/>
                  </a:lnTo>
                  <a:lnTo>
                    <a:pt x="351" y="4047"/>
                  </a:lnTo>
                  <a:lnTo>
                    <a:pt x="349" y="4063"/>
                  </a:lnTo>
                  <a:lnTo>
                    <a:pt x="345" y="4096"/>
                  </a:lnTo>
                  <a:lnTo>
                    <a:pt x="347" y="4126"/>
                  </a:lnTo>
                  <a:lnTo>
                    <a:pt x="352" y="4155"/>
                  </a:lnTo>
                  <a:lnTo>
                    <a:pt x="360" y="4181"/>
                  </a:lnTo>
                  <a:lnTo>
                    <a:pt x="364" y="4192"/>
                  </a:lnTo>
                  <a:lnTo>
                    <a:pt x="370" y="4200"/>
                  </a:lnTo>
                  <a:lnTo>
                    <a:pt x="370" y="4200"/>
                  </a:lnTo>
                  <a:lnTo>
                    <a:pt x="376" y="4206"/>
                  </a:lnTo>
                  <a:lnTo>
                    <a:pt x="383" y="4211"/>
                  </a:lnTo>
                  <a:lnTo>
                    <a:pt x="391" y="4215"/>
                  </a:lnTo>
                  <a:lnTo>
                    <a:pt x="399" y="4219"/>
                  </a:lnTo>
                  <a:lnTo>
                    <a:pt x="414" y="4221"/>
                  </a:lnTo>
                  <a:lnTo>
                    <a:pt x="432" y="4221"/>
                  </a:lnTo>
                  <a:lnTo>
                    <a:pt x="447" y="4221"/>
                  </a:lnTo>
                  <a:lnTo>
                    <a:pt x="458" y="4219"/>
                  </a:lnTo>
                  <a:lnTo>
                    <a:pt x="470" y="4215"/>
                  </a:lnTo>
                  <a:lnTo>
                    <a:pt x="470" y="4215"/>
                  </a:lnTo>
                  <a:lnTo>
                    <a:pt x="472" y="4213"/>
                  </a:lnTo>
                  <a:lnTo>
                    <a:pt x="480" y="4211"/>
                  </a:lnTo>
                  <a:lnTo>
                    <a:pt x="491" y="4211"/>
                  </a:lnTo>
                  <a:lnTo>
                    <a:pt x="509" y="4215"/>
                  </a:lnTo>
                  <a:lnTo>
                    <a:pt x="509" y="4215"/>
                  </a:lnTo>
                  <a:lnTo>
                    <a:pt x="518" y="4217"/>
                  </a:lnTo>
                  <a:lnTo>
                    <a:pt x="530" y="4217"/>
                  </a:lnTo>
                  <a:lnTo>
                    <a:pt x="553" y="4213"/>
                  </a:lnTo>
                  <a:lnTo>
                    <a:pt x="564" y="4213"/>
                  </a:lnTo>
                  <a:lnTo>
                    <a:pt x="574" y="4215"/>
                  </a:lnTo>
                  <a:lnTo>
                    <a:pt x="578" y="4217"/>
                  </a:lnTo>
                  <a:lnTo>
                    <a:pt x="582" y="4221"/>
                  </a:lnTo>
                  <a:lnTo>
                    <a:pt x="584" y="4225"/>
                  </a:lnTo>
                  <a:lnTo>
                    <a:pt x="586" y="4231"/>
                  </a:lnTo>
                  <a:lnTo>
                    <a:pt x="586" y="4231"/>
                  </a:lnTo>
                  <a:lnTo>
                    <a:pt x="590" y="4242"/>
                  </a:lnTo>
                  <a:lnTo>
                    <a:pt x="595" y="4250"/>
                  </a:lnTo>
                  <a:lnTo>
                    <a:pt x="601" y="4256"/>
                  </a:lnTo>
                  <a:lnTo>
                    <a:pt x="609" y="4258"/>
                  </a:lnTo>
                  <a:lnTo>
                    <a:pt x="618" y="4262"/>
                  </a:lnTo>
                  <a:lnTo>
                    <a:pt x="624" y="4262"/>
                  </a:lnTo>
                  <a:lnTo>
                    <a:pt x="624" y="4262"/>
                  </a:lnTo>
                  <a:lnTo>
                    <a:pt x="661" y="4277"/>
                  </a:lnTo>
                  <a:lnTo>
                    <a:pt x="696" y="4291"/>
                  </a:lnTo>
                  <a:lnTo>
                    <a:pt x="713" y="4297"/>
                  </a:lnTo>
                  <a:lnTo>
                    <a:pt x="732" y="4300"/>
                  </a:lnTo>
                  <a:lnTo>
                    <a:pt x="732" y="4300"/>
                  </a:lnTo>
                  <a:lnTo>
                    <a:pt x="751" y="4302"/>
                  </a:lnTo>
                  <a:lnTo>
                    <a:pt x="769" y="4304"/>
                  </a:lnTo>
                  <a:lnTo>
                    <a:pt x="788" y="4302"/>
                  </a:lnTo>
                  <a:lnTo>
                    <a:pt x="803" y="4300"/>
                  </a:lnTo>
                  <a:lnTo>
                    <a:pt x="830" y="4295"/>
                  </a:lnTo>
                  <a:lnTo>
                    <a:pt x="840" y="4293"/>
                  </a:lnTo>
                  <a:lnTo>
                    <a:pt x="840" y="4293"/>
                  </a:lnTo>
                  <a:lnTo>
                    <a:pt x="859" y="4297"/>
                  </a:lnTo>
                  <a:lnTo>
                    <a:pt x="882" y="4298"/>
                  </a:lnTo>
                  <a:lnTo>
                    <a:pt x="917" y="4300"/>
                  </a:lnTo>
                  <a:lnTo>
                    <a:pt x="917" y="4300"/>
                  </a:lnTo>
                  <a:lnTo>
                    <a:pt x="936" y="4300"/>
                  </a:lnTo>
                  <a:lnTo>
                    <a:pt x="952" y="4300"/>
                  </a:lnTo>
                  <a:lnTo>
                    <a:pt x="977" y="4297"/>
                  </a:lnTo>
                  <a:lnTo>
                    <a:pt x="994" y="4293"/>
                  </a:lnTo>
                  <a:lnTo>
                    <a:pt x="1002" y="4293"/>
                  </a:lnTo>
                  <a:lnTo>
                    <a:pt x="1002" y="4293"/>
                  </a:lnTo>
                  <a:lnTo>
                    <a:pt x="1006" y="4295"/>
                  </a:lnTo>
                  <a:lnTo>
                    <a:pt x="1014" y="4295"/>
                  </a:lnTo>
                  <a:lnTo>
                    <a:pt x="1023" y="4295"/>
                  </a:lnTo>
                  <a:lnTo>
                    <a:pt x="1041" y="4293"/>
                  </a:lnTo>
                  <a:lnTo>
                    <a:pt x="1041" y="4293"/>
                  </a:lnTo>
                  <a:lnTo>
                    <a:pt x="1052" y="4289"/>
                  </a:lnTo>
                  <a:lnTo>
                    <a:pt x="1062" y="4283"/>
                  </a:lnTo>
                  <a:lnTo>
                    <a:pt x="1071" y="4273"/>
                  </a:lnTo>
                  <a:lnTo>
                    <a:pt x="1081" y="4262"/>
                  </a:lnTo>
                  <a:lnTo>
                    <a:pt x="1087" y="4248"/>
                  </a:lnTo>
                  <a:lnTo>
                    <a:pt x="1091" y="4233"/>
                  </a:lnTo>
                  <a:lnTo>
                    <a:pt x="1091" y="4217"/>
                  </a:lnTo>
                  <a:lnTo>
                    <a:pt x="1087" y="4200"/>
                  </a:lnTo>
                  <a:lnTo>
                    <a:pt x="1087" y="4200"/>
                  </a:lnTo>
                  <a:lnTo>
                    <a:pt x="1073" y="4150"/>
                  </a:lnTo>
                  <a:lnTo>
                    <a:pt x="1058" y="4080"/>
                  </a:lnTo>
                  <a:lnTo>
                    <a:pt x="1046" y="4009"/>
                  </a:lnTo>
                  <a:lnTo>
                    <a:pt x="1042" y="3978"/>
                  </a:lnTo>
                  <a:lnTo>
                    <a:pt x="1041" y="3952"/>
                  </a:lnTo>
                  <a:lnTo>
                    <a:pt x="1041" y="3952"/>
                  </a:lnTo>
                  <a:lnTo>
                    <a:pt x="1041" y="3898"/>
                  </a:lnTo>
                  <a:lnTo>
                    <a:pt x="1041" y="3831"/>
                  </a:lnTo>
                  <a:lnTo>
                    <a:pt x="1044" y="3761"/>
                  </a:lnTo>
                  <a:lnTo>
                    <a:pt x="1048" y="3705"/>
                  </a:lnTo>
                  <a:lnTo>
                    <a:pt x="1048" y="3705"/>
                  </a:lnTo>
                  <a:lnTo>
                    <a:pt x="1056" y="3666"/>
                  </a:lnTo>
                  <a:lnTo>
                    <a:pt x="1069" y="3599"/>
                  </a:lnTo>
                  <a:lnTo>
                    <a:pt x="1110" y="3409"/>
                  </a:lnTo>
                  <a:lnTo>
                    <a:pt x="1158" y="3210"/>
                  </a:lnTo>
                  <a:lnTo>
                    <a:pt x="1179" y="3125"/>
                  </a:lnTo>
                  <a:lnTo>
                    <a:pt x="1195" y="3063"/>
                  </a:lnTo>
                  <a:lnTo>
                    <a:pt x="1195" y="3063"/>
                  </a:lnTo>
                  <a:lnTo>
                    <a:pt x="1200" y="3036"/>
                  </a:lnTo>
                  <a:lnTo>
                    <a:pt x="1206" y="3007"/>
                  </a:lnTo>
                  <a:lnTo>
                    <a:pt x="1210" y="2973"/>
                  </a:lnTo>
                  <a:lnTo>
                    <a:pt x="1214" y="2936"/>
                  </a:lnTo>
                  <a:lnTo>
                    <a:pt x="1218" y="2857"/>
                  </a:lnTo>
                  <a:lnTo>
                    <a:pt x="1222" y="2771"/>
                  </a:lnTo>
                  <a:lnTo>
                    <a:pt x="1222" y="2609"/>
                  </a:lnTo>
                  <a:lnTo>
                    <a:pt x="1224" y="2540"/>
                  </a:lnTo>
                  <a:lnTo>
                    <a:pt x="1226" y="2483"/>
                  </a:lnTo>
                  <a:lnTo>
                    <a:pt x="1226" y="2483"/>
                  </a:lnTo>
                  <a:lnTo>
                    <a:pt x="1227" y="2427"/>
                  </a:lnTo>
                  <a:lnTo>
                    <a:pt x="1226" y="2360"/>
                  </a:lnTo>
                  <a:lnTo>
                    <a:pt x="1222" y="2213"/>
                  </a:lnTo>
                  <a:lnTo>
                    <a:pt x="1214" y="2087"/>
                  </a:lnTo>
                  <a:lnTo>
                    <a:pt x="1210" y="2035"/>
                  </a:lnTo>
                  <a:lnTo>
                    <a:pt x="1210" y="2035"/>
                  </a:lnTo>
                  <a:lnTo>
                    <a:pt x="1395" y="1911"/>
                  </a:lnTo>
                  <a:lnTo>
                    <a:pt x="1395" y="1911"/>
                  </a:lnTo>
                  <a:lnTo>
                    <a:pt x="1424" y="1888"/>
                  </a:lnTo>
                  <a:lnTo>
                    <a:pt x="1447" y="1867"/>
                  </a:lnTo>
                  <a:lnTo>
                    <a:pt x="1466" y="1842"/>
                  </a:lnTo>
                  <a:lnTo>
                    <a:pt x="1482" y="1813"/>
                  </a:lnTo>
                  <a:lnTo>
                    <a:pt x="1499" y="1782"/>
                  </a:lnTo>
                  <a:lnTo>
                    <a:pt x="1515" y="1747"/>
                  </a:lnTo>
                  <a:lnTo>
                    <a:pt x="1534" y="1705"/>
                  </a:lnTo>
                  <a:lnTo>
                    <a:pt x="1557" y="1656"/>
                  </a:lnTo>
                  <a:lnTo>
                    <a:pt x="1557" y="1656"/>
                  </a:lnTo>
                  <a:lnTo>
                    <a:pt x="1582" y="1604"/>
                  </a:lnTo>
                  <a:lnTo>
                    <a:pt x="1605" y="1552"/>
                  </a:lnTo>
                  <a:lnTo>
                    <a:pt x="1646" y="1461"/>
                  </a:lnTo>
                  <a:lnTo>
                    <a:pt x="1680" y="1370"/>
                  </a:lnTo>
                  <a:lnTo>
                    <a:pt x="1680" y="1370"/>
                  </a:lnTo>
                  <a:lnTo>
                    <a:pt x="1777" y="1560"/>
                  </a:lnTo>
                  <a:lnTo>
                    <a:pt x="1873" y="1749"/>
                  </a:lnTo>
                  <a:lnTo>
                    <a:pt x="1873" y="1749"/>
                  </a:lnTo>
                  <a:lnTo>
                    <a:pt x="1917" y="1967"/>
                  </a:lnTo>
                  <a:lnTo>
                    <a:pt x="1966" y="2221"/>
                  </a:lnTo>
                  <a:lnTo>
                    <a:pt x="1966" y="2221"/>
                  </a:lnTo>
                  <a:lnTo>
                    <a:pt x="1971" y="2244"/>
                  </a:lnTo>
                  <a:lnTo>
                    <a:pt x="1981" y="2277"/>
                  </a:lnTo>
                  <a:lnTo>
                    <a:pt x="1993" y="2321"/>
                  </a:lnTo>
                  <a:lnTo>
                    <a:pt x="2004" y="2371"/>
                  </a:lnTo>
                  <a:lnTo>
                    <a:pt x="2016" y="2427"/>
                  </a:lnTo>
                  <a:lnTo>
                    <a:pt x="2020" y="2456"/>
                  </a:lnTo>
                  <a:lnTo>
                    <a:pt x="2023" y="2487"/>
                  </a:lnTo>
                  <a:lnTo>
                    <a:pt x="2025" y="2518"/>
                  </a:lnTo>
                  <a:lnTo>
                    <a:pt x="2025" y="2551"/>
                  </a:lnTo>
                  <a:lnTo>
                    <a:pt x="2023" y="2582"/>
                  </a:lnTo>
                  <a:lnTo>
                    <a:pt x="2020" y="2615"/>
                  </a:lnTo>
                  <a:lnTo>
                    <a:pt x="2020" y="2615"/>
                  </a:lnTo>
                  <a:lnTo>
                    <a:pt x="2008" y="2679"/>
                  </a:lnTo>
                  <a:lnTo>
                    <a:pt x="1995" y="2739"/>
                  </a:lnTo>
                  <a:lnTo>
                    <a:pt x="1979" y="2795"/>
                  </a:lnTo>
                  <a:lnTo>
                    <a:pt x="1962" y="2845"/>
                  </a:lnTo>
                  <a:lnTo>
                    <a:pt x="1944" y="2889"/>
                  </a:lnTo>
                  <a:lnTo>
                    <a:pt x="1929" y="2926"/>
                  </a:lnTo>
                  <a:lnTo>
                    <a:pt x="1915" y="2953"/>
                  </a:lnTo>
                  <a:lnTo>
                    <a:pt x="1904" y="2971"/>
                  </a:lnTo>
                  <a:lnTo>
                    <a:pt x="1904" y="2971"/>
                  </a:lnTo>
                  <a:lnTo>
                    <a:pt x="1889" y="2990"/>
                  </a:lnTo>
                  <a:lnTo>
                    <a:pt x="1881" y="2996"/>
                  </a:lnTo>
                  <a:lnTo>
                    <a:pt x="1873" y="3002"/>
                  </a:lnTo>
                  <a:lnTo>
                    <a:pt x="1863" y="3009"/>
                  </a:lnTo>
                  <a:lnTo>
                    <a:pt x="1848" y="3015"/>
                  </a:lnTo>
                  <a:lnTo>
                    <a:pt x="1804" y="3032"/>
                  </a:lnTo>
                  <a:lnTo>
                    <a:pt x="1804" y="3032"/>
                  </a:lnTo>
                  <a:lnTo>
                    <a:pt x="1790" y="3038"/>
                  </a:lnTo>
                  <a:lnTo>
                    <a:pt x="1777" y="3048"/>
                  </a:lnTo>
                  <a:lnTo>
                    <a:pt x="1765" y="3058"/>
                  </a:lnTo>
                  <a:lnTo>
                    <a:pt x="1754" y="3069"/>
                  </a:lnTo>
                  <a:lnTo>
                    <a:pt x="1744" y="3083"/>
                  </a:lnTo>
                  <a:lnTo>
                    <a:pt x="1734" y="3098"/>
                  </a:lnTo>
                  <a:lnTo>
                    <a:pt x="1727" y="3112"/>
                  </a:lnTo>
                  <a:lnTo>
                    <a:pt x="1721" y="3127"/>
                  </a:lnTo>
                  <a:lnTo>
                    <a:pt x="1709" y="3158"/>
                  </a:lnTo>
                  <a:lnTo>
                    <a:pt x="1705" y="3185"/>
                  </a:lnTo>
                  <a:lnTo>
                    <a:pt x="1705" y="3199"/>
                  </a:lnTo>
                  <a:lnTo>
                    <a:pt x="1705" y="3208"/>
                  </a:lnTo>
                  <a:lnTo>
                    <a:pt x="1707" y="3218"/>
                  </a:lnTo>
                  <a:lnTo>
                    <a:pt x="1711" y="3226"/>
                  </a:lnTo>
                  <a:lnTo>
                    <a:pt x="1711" y="3226"/>
                  </a:lnTo>
                  <a:lnTo>
                    <a:pt x="1717" y="3232"/>
                  </a:lnTo>
                  <a:lnTo>
                    <a:pt x="1723" y="3235"/>
                  </a:lnTo>
                  <a:lnTo>
                    <a:pt x="1730" y="3239"/>
                  </a:lnTo>
                  <a:lnTo>
                    <a:pt x="1738" y="3243"/>
                  </a:lnTo>
                  <a:lnTo>
                    <a:pt x="1757" y="3245"/>
                  </a:lnTo>
                  <a:lnTo>
                    <a:pt x="1779" y="3245"/>
                  </a:lnTo>
                  <a:lnTo>
                    <a:pt x="1796" y="3245"/>
                  </a:lnTo>
                  <a:lnTo>
                    <a:pt x="1811" y="3243"/>
                  </a:lnTo>
                  <a:lnTo>
                    <a:pt x="1827" y="3241"/>
                  </a:lnTo>
                  <a:lnTo>
                    <a:pt x="1827" y="3241"/>
                  </a:lnTo>
                  <a:lnTo>
                    <a:pt x="1835" y="3245"/>
                  </a:lnTo>
                  <a:lnTo>
                    <a:pt x="1856" y="3257"/>
                  </a:lnTo>
                  <a:lnTo>
                    <a:pt x="1869" y="3262"/>
                  </a:lnTo>
                  <a:lnTo>
                    <a:pt x="1889" y="3266"/>
                  </a:lnTo>
                  <a:lnTo>
                    <a:pt x="1910" y="3270"/>
                  </a:lnTo>
                  <a:lnTo>
                    <a:pt x="1935" y="3272"/>
                  </a:lnTo>
                  <a:lnTo>
                    <a:pt x="1935" y="3272"/>
                  </a:lnTo>
                  <a:lnTo>
                    <a:pt x="1958" y="3270"/>
                  </a:lnTo>
                  <a:lnTo>
                    <a:pt x="1975" y="3268"/>
                  </a:lnTo>
                  <a:lnTo>
                    <a:pt x="1987" y="3264"/>
                  </a:lnTo>
                  <a:lnTo>
                    <a:pt x="1996" y="3261"/>
                  </a:lnTo>
                  <a:lnTo>
                    <a:pt x="2000" y="3257"/>
                  </a:lnTo>
                  <a:lnTo>
                    <a:pt x="2002" y="3253"/>
                  </a:lnTo>
                  <a:lnTo>
                    <a:pt x="2004" y="3249"/>
                  </a:lnTo>
                  <a:lnTo>
                    <a:pt x="2004" y="3249"/>
                  </a:lnTo>
                  <a:lnTo>
                    <a:pt x="2012" y="3251"/>
                  </a:lnTo>
                  <a:lnTo>
                    <a:pt x="2031" y="3257"/>
                  </a:lnTo>
                  <a:lnTo>
                    <a:pt x="2060" y="3262"/>
                  </a:lnTo>
                  <a:lnTo>
                    <a:pt x="2077" y="3264"/>
                  </a:lnTo>
                  <a:lnTo>
                    <a:pt x="2097" y="3264"/>
                  </a:lnTo>
                  <a:lnTo>
                    <a:pt x="2097" y="3264"/>
                  </a:lnTo>
                  <a:lnTo>
                    <a:pt x="2106" y="3262"/>
                  </a:lnTo>
                  <a:lnTo>
                    <a:pt x="2116" y="3261"/>
                  </a:lnTo>
                  <a:lnTo>
                    <a:pt x="2126" y="3255"/>
                  </a:lnTo>
                  <a:lnTo>
                    <a:pt x="2133" y="3249"/>
                  </a:lnTo>
                  <a:lnTo>
                    <a:pt x="2151" y="3232"/>
                  </a:lnTo>
                  <a:lnTo>
                    <a:pt x="2166" y="3212"/>
                  </a:lnTo>
                  <a:lnTo>
                    <a:pt x="2180" y="3189"/>
                  </a:lnTo>
                  <a:lnTo>
                    <a:pt x="2189" y="3166"/>
                  </a:lnTo>
                  <a:lnTo>
                    <a:pt x="2195" y="3145"/>
                  </a:lnTo>
                  <a:lnTo>
                    <a:pt x="2197" y="3125"/>
                  </a:lnTo>
                  <a:lnTo>
                    <a:pt x="2197" y="3125"/>
                  </a:lnTo>
                  <a:lnTo>
                    <a:pt x="2199" y="3065"/>
                  </a:lnTo>
                  <a:lnTo>
                    <a:pt x="2203" y="3021"/>
                  </a:lnTo>
                  <a:lnTo>
                    <a:pt x="2208" y="2973"/>
                  </a:lnTo>
                  <a:lnTo>
                    <a:pt x="2218" y="2918"/>
                  </a:lnTo>
                  <a:lnTo>
                    <a:pt x="2230" y="2862"/>
                  </a:lnTo>
                  <a:lnTo>
                    <a:pt x="2237" y="2837"/>
                  </a:lnTo>
                  <a:lnTo>
                    <a:pt x="2247" y="2810"/>
                  </a:lnTo>
                  <a:lnTo>
                    <a:pt x="2257" y="2785"/>
                  </a:lnTo>
                  <a:lnTo>
                    <a:pt x="2266" y="2762"/>
                  </a:lnTo>
                  <a:lnTo>
                    <a:pt x="2266" y="2762"/>
                  </a:lnTo>
                  <a:lnTo>
                    <a:pt x="2287" y="2717"/>
                  </a:lnTo>
                  <a:lnTo>
                    <a:pt x="2303" y="2673"/>
                  </a:lnTo>
                  <a:lnTo>
                    <a:pt x="2316" y="2632"/>
                  </a:lnTo>
                  <a:lnTo>
                    <a:pt x="2328" y="2594"/>
                  </a:lnTo>
                  <a:lnTo>
                    <a:pt x="2336" y="2557"/>
                  </a:lnTo>
                  <a:lnTo>
                    <a:pt x="2341" y="2524"/>
                  </a:lnTo>
                  <a:lnTo>
                    <a:pt x="2343" y="2495"/>
                  </a:lnTo>
                  <a:lnTo>
                    <a:pt x="2343" y="2468"/>
                  </a:lnTo>
                  <a:lnTo>
                    <a:pt x="2343" y="2468"/>
                  </a:lnTo>
                  <a:lnTo>
                    <a:pt x="2339" y="2429"/>
                  </a:lnTo>
                  <a:lnTo>
                    <a:pt x="2334" y="2400"/>
                  </a:lnTo>
                  <a:lnTo>
                    <a:pt x="2324" y="2373"/>
                  </a:lnTo>
                  <a:lnTo>
                    <a:pt x="2313" y="2337"/>
                  </a:lnTo>
                  <a:lnTo>
                    <a:pt x="2313" y="2337"/>
                  </a:lnTo>
                  <a:lnTo>
                    <a:pt x="2309" y="2321"/>
                  </a:lnTo>
                  <a:lnTo>
                    <a:pt x="2307" y="2296"/>
                  </a:lnTo>
                  <a:lnTo>
                    <a:pt x="2303" y="2226"/>
                  </a:lnTo>
                  <a:lnTo>
                    <a:pt x="2301" y="2136"/>
                  </a:lnTo>
                  <a:lnTo>
                    <a:pt x="2301" y="2037"/>
                  </a:lnTo>
                  <a:lnTo>
                    <a:pt x="2303" y="1938"/>
                  </a:lnTo>
                  <a:lnTo>
                    <a:pt x="2305" y="1850"/>
                  </a:lnTo>
                  <a:lnTo>
                    <a:pt x="2309" y="1780"/>
                  </a:lnTo>
                  <a:lnTo>
                    <a:pt x="2313" y="1741"/>
                  </a:lnTo>
                  <a:lnTo>
                    <a:pt x="2313" y="1741"/>
                  </a:lnTo>
                  <a:lnTo>
                    <a:pt x="2318" y="1716"/>
                  </a:lnTo>
                  <a:lnTo>
                    <a:pt x="2330" y="1679"/>
                  </a:lnTo>
                  <a:lnTo>
                    <a:pt x="2357" y="1590"/>
                  </a:lnTo>
                  <a:lnTo>
                    <a:pt x="2388" y="1494"/>
                  </a:lnTo>
                  <a:lnTo>
                    <a:pt x="2413" y="1409"/>
                  </a:lnTo>
                  <a:lnTo>
                    <a:pt x="2413" y="1409"/>
                  </a:lnTo>
                  <a:lnTo>
                    <a:pt x="2426" y="1355"/>
                  </a:lnTo>
                  <a:lnTo>
                    <a:pt x="2442" y="1272"/>
                  </a:lnTo>
                  <a:lnTo>
                    <a:pt x="2482" y="1059"/>
                  </a:lnTo>
                  <a:lnTo>
                    <a:pt x="2521" y="844"/>
                  </a:lnTo>
                  <a:lnTo>
                    <a:pt x="2544" y="705"/>
                  </a:lnTo>
                  <a:lnTo>
                    <a:pt x="2544" y="705"/>
                  </a:lnTo>
                  <a:lnTo>
                    <a:pt x="2550" y="659"/>
                  </a:lnTo>
                  <a:lnTo>
                    <a:pt x="2557" y="601"/>
                  </a:lnTo>
                  <a:lnTo>
                    <a:pt x="2563" y="535"/>
                  </a:lnTo>
                  <a:lnTo>
                    <a:pt x="2569" y="466"/>
                  </a:lnTo>
                  <a:lnTo>
                    <a:pt x="2571" y="396"/>
                  </a:lnTo>
                  <a:lnTo>
                    <a:pt x="2569" y="363"/>
                  </a:lnTo>
                  <a:lnTo>
                    <a:pt x="2567" y="330"/>
                  </a:lnTo>
                  <a:lnTo>
                    <a:pt x="2563" y="301"/>
                  </a:lnTo>
                  <a:lnTo>
                    <a:pt x="2559" y="276"/>
                  </a:lnTo>
                  <a:lnTo>
                    <a:pt x="2551" y="253"/>
                  </a:lnTo>
                  <a:lnTo>
                    <a:pt x="2544" y="234"/>
                  </a:lnTo>
                  <a:lnTo>
                    <a:pt x="2544" y="234"/>
                  </a:lnTo>
                  <a:lnTo>
                    <a:pt x="2523" y="201"/>
                  </a:lnTo>
                  <a:lnTo>
                    <a:pt x="2499" y="172"/>
                  </a:lnTo>
                  <a:lnTo>
                    <a:pt x="2474" y="145"/>
                  </a:lnTo>
                  <a:lnTo>
                    <a:pt x="2445" y="122"/>
                  </a:lnTo>
                  <a:lnTo>
                    <a:pt x="2417" y="100"/>
                  </a:lnTo>
                  <a:lnTo>
                    <a:pt x="2388" y="83"/>
                  </a:lnTo>
                  <a:lnTo>
                    <a:pt x="2357" y="67"/>
                  </a:lnTo>
                  <a:lnTo>
                    <a:pt x="2328" y="56"/>
                  </a:lnTo>
                  <a:lnTo>
                    <a:pt x="2328" y="56"/>
                  </a:lnTo>
                  <a:lnTo>
                    <a:pt x="2278" y="40"/>
                  </a:lnTo>
                  <a:lnTo>
                    <a:pt x="2255" y="35"/>
                  </a:lnTo>
                  <a:lnTo>
                    <a:pt x="2232" y="31"/>
                  </a:lnTo>
                  <a:lnTo>
                    <a:pt x="2208" y="27"/>
                  </a:lnTo>
                  <a:lnTo>
                    <a:pt x="2181" y="27"/>
                  </a:lnTo>
                  <a:lnTo>
                    <a:pt x="2112" y="25"/>
                  </a:lnTo>
                  <a:lnTo>
                    <a:pt x="2112" y="25"/>
                  </a:lnTo>
                  <a:lnTo>
                    <a:pt x="2018" y="23"/>
                  </a:lnTo>
                  <a:lnTo>
                    <a:pt x="1914" y="21"/>
                  </a:lnTo>
                  <a:lnTo>
                    <a:pt x="1796" y="17"/>
                  </a:lnTo>
                  <a:lnTo>
                    <a:pt x="1796" y="17"/>
                  </a:lnTo>
                  <a:lnTo>
                    <a:pt x="1783" y="13"/>
                  </a:lnTo>
                  <a:lnTo>
                    <a:pt x="1748" y="6"/>
                  </a:lnTo>
                  <a:lnTo>
                    <a:pt x="1725" y="4"/>
                  </a:lnTo>
                  <a:lnTo>
                    <a:pt x="1698" y="2"/>
                  </a:lnTo>
                  <a:lnTo>
                    <a:pt x="1671" y="0"/>
                  </a:lnTo>
                  <a:lnTo>
                    <a:pt x="1642" y="2"/>
                  </a:lnTo>
                  <a:lnTo>
                    <a:pt x="1642" y="2"/>
                  </a:lnTo>
                  <a:lnTo>
                    <a:pt x="1626" y="4"/>
                  </a:lnTo>
                  <a:lnTo>
                    <a:pt x="1611" y="7"/>
                  </a:lnTo>
                  <a:lnTo>
                    <a:pt x="1572" y="21"/>
                  </a:lnTo>
                  <a:lnTo>
                    <a:pt x="1532" y="38"/>
                  </a:lnTo>
                  <a:lnTo>
                    <a:pt x="1490" y="62"/>
                  </a:lnTo>
                  <a:lnTo>
                    <a:pt x="1443" y="89"/>
                  </a:lnTo>
                  <a:lnTo>
                    <a:pt x="1399" y="118"/>
                  </a:lnTo>
                  <a:lnTo>
                    <a:pt x="1353" y="149"/>
                  </a:lnTo>
                  <a:lnTo>
                    <a:pt x="1310" y="179"/>
                  </a:lnTo>
                  <a:lnTo>
                    <a:pt x="1310" y="179"/>
                  </a:lnTo>
                  <a:lnTo>
                    <a:pt x="1058" y="367"/>
                  </a:lnTo>
                  <a:lnTo>
                    <a:pt x="919" y="471"/>
                  </a:lnTo>
                  <a:lnTo>
                    <a:pt x="817" y="551"/>
                  </a:lnTo>
                  <a:lnTo>
                    <a:pt x="817" y="551"/>
                  </a:lnTo>
                  <a:lnTo>
                    <a:pt x="800" y="564"/>
                  </a:lnTo>
                  <a:lnTo>
                    <a:pt x="780" y="576"/>
                  </a:lnTo>
                  <a:lnTo>
                    <a:pt x="761" y="585"/>
                  </a:lnTo>
                  <a:lnTo>
                    <a:pt x="742" y="593"/>
                  </a:lnTo>
                  <a:lnTo>
                    <a:pt x="724" y="599"/>
                  </a:lnTo>
                  <a:lnTo>
                    <a:pt x="707" y="605"/>
                  </a:lnTo>
                  <a:lnTo>
                    <a:pt x="672" y="611"/>
                  </a:lnTo>
                  <a:lnTo>
                    <a:pt x="644" y="612"/>
                  </a:lnTo>
                  <a:lnTo>
                    <a:pt x="620" y="614"/>
                  </a:lnTo>
                  <a:lnTo>
                    <a:pt x="601" y="612"/>
                  </a:lnTo>
                  <a:lnTo>
                    <a:pt x="601" y="612"/>
                  </a:lnTo>
                  <a:close/>
                  <a:moveTo>
                    <a:pt x="678" y="2576"/>
                  </a:moveTo>
                  <a:lnTo>
                    <a:pt x="678" y="2576"/>
                  </a:lnTo>
                  <a:lnTo>
                    <a:pt x="692" y="2594"/>
                  </a:lnTo>
                  <a:lnTo>
                    <a:pt x="705" y="2613"/>
                  </a:lnTo>
                  <a:lnTo>
                    <a:pt x="721" y="2638"/>
                  </a:lnTo>
                  <a:lnTo>
                    <a:pt x="736" y="2671"/>
                  </a:lnTo>
                  <a:lnTo>
                    <a:pt x="751" y="2710"/>
                  </a:lnTo>
                  <a:lnTo>
                    <a:pt x="757" y="2731"/>
                  </a:lnTo>
                  <a:lnTo>
                    <a:pt x="763" y="2752"/>
                  </a:lnTo>
                  <a:lnTo>
                    <a:pt x="767" y="2775"/>
                  </a:lnTo>
                  <a:lnTo>
                    <a:pt x="771" y="2800"/>
                  </a:lnTo>
                  <a:lnTo>
                    <a:pt x="771" y="2800"/>
                  </a:lnTo>
                  <a:lnTo>
                    <a:pt x="776" y="2847"/>
                  </a:lnTo>
                  <a:lnTo>
                    <a:pt x="782" y="2889"/>
                  </a:lnTo>
                  <a:lnTo>
                    <a:pt x="798" y="2965"/>
                  </a:lnTo>
                  <a:lnTo>
                    <a:pt x="803" y="3003"/>
                  </a:lnTo>
                  <a:lnTo>
                    <a:pt x="807" y="3040"/>
                  </a:lnTo>
                  <a:lnTo>
                    <a:pt x="811" y="3081"/>
                  </a:lnTo>
                  <a:lnTo>
                    <a:pt x="809" y="3125"/>
                  </a:lnTo>
                  <a:lnTo>
                    <a:pt x="809" y="3125"/>
                  </a:lnTo>
                  <a:lnTo>
                    <a:pt x="803" y="3177"/>
                  </a:lnTo>
                  <a:lnTo>
                    <a:pt x="794" y="3237"/>
                  </a:lnTo>
                  <a:lnTo>
                    <a:pt x="782" y="3299"/>
                  </a:lnTo>
                  <a:lnTo>
                    <a:pt x="769" y="3361"/>
                  </a:lnTo>
                  <a:lnTo>
                    <a:pt x="744" y="3462"/>
                  </a:lnTo>
                  <a:lnTo>
                    <a:pt x="732" y="3504"/>
                  </a:lnTo>
                  <a:lnTo>
                    <a:pt x="732" y="3504"/>
                  </a:lnTo>
                  <a:lnTo>
                    <a:pt x="734" y="3460"/>
                  </a:lnTo>
                  <a:lnTo>
                    <a:pt x="736" y="3359"/>
                  </a:lnTo>
                  <a:lnTo>
                    <a:pt x="738" y="3243"/>
                  </a:lnTo>
                  <a:lnTo>
                    <a:pt x="736" y="3193"/>
                  </a:lnTo>
                  <a:lnTo>
                    <a:pt x="732" y="3156"/>
                  </a:lnTo>
                  <a:lnTo>
                    <a:pt x="732" y="3156"/>
                  </a:lnTo>
                  <a:lnTo>
                    <a:pt x="726" y="3110"/>
                  </a:lnTo>
                  <a:lnTo>
                    <a:pt x="719" y="3032"/>
                  </a:lnTo>
                  <a:lnTo>
                    <a:pt x="701" y="2837"/>
                  </a:lnTo>
                  <a:lnTo>
                    <a:pt x="678" y="2576"/>
                  </a:lnTo>
                  <a:lnTo>
                    <a:pt x="678" y="2576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8">
              <a:extLst>
                <a:ext uri="{FF2B5EF4-FFF2-40B4-BE49-F238E27FC236}">
                  <a16:creationId xmlns:a16="http://schemas.microsoft.com/office/drawing/2014/main" id="{4946464E-18D2-44F4-A5B8-703616C21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125" y="2586038"/>
              <a:ext cx="811213" cy="2620963"/>
            </a:xfrm>
            <a:custGeom>
              <a:avLst/>
              <a:gdLst>
                <a:gd name="T0" fmla="*/ 168 w 511"/>
                <a:gd name="T1" fmla="*/ 128 h 1651"/>
                <a:gd name="T2" fmla="*/ 261 w 511"/>
                <a:gd name="T3" fmla="*/ 600 h 1651"/>
                <a:gd name="T4" fmla="*/ 288 w 511"/>
                <a:gd name="T5" fmla="*/ 700 h 1651"/>
                <a:gd name="T6" fmla="*/ 315 w 511"/>
                <a:gd name="T7" fmla="*/ 835 h 1651"/>
                <a:gd name="T8" fmla="*/ 320 w 511"/>
                <a:gd name="T9" fmla="*/ 930 h 1651"/>
                <a:gd name="T10" fmla="*/ 315 w 511"/>
                <a:gd name="T11" fmla="*/ 994 h 1651"/>
                <a:gd name="T12" fmla="*/ 274 w 511"/>
                <a:gd name="T13" fmla="*/ 1174 h 1651"/>
                <a:gd name="T14" fmla="*/ 224 w 511"/>
                <a:gd name="T15" fmla="*/ 1305 h 1651"/>
                <a:gd name="T16" fmla="*/ 199 w 511"/>
                <a:gd name="T17" fmla="*/ 1350 h 1651"/>
                <a:gd name="T18" fmla="*/ 168 w 511"/>
                <a:gd name="T19" fmla="*/ 1381 h 1651"/>
                <a:gd name="T20" fmla="*/ 99 w 511"/>
                <a:gd name="T21" fmla="*/ 1411 h 1651"/>
                <a:gd name="T22" fmla="*/ 72 w 511"/>
                <a:gd name="T23" fmla="*/ 1427 h 1651"/>
                <a:gd name="T24" fmla="*/ 39 w 511"/>
                <a:gd name="T25" fmla="*/ 1462 h 1651"/>
                <a:gd name="T26" fmla="*/ 16 w 511"/>
                <a:gd name="T27" fmla="*/ 1506 h 1651"/>
                <a:gd name="T28" fmla="*/ 0 w 511"/>
                <a:gd name="T29" fmla="*/ 1578 h 1651"/>
                <a:gd name="T30" fmla="*/ 6 w 511"/>
                <a:gd name="T31" fmla="*/ 1605 h 1651"/>
                <a:gd name="T32" fmla="*/ 18 w 511"/>
                <a:gd name="T33" fmla="*/ 1614 h 1651"/>
                <a:gd name="T34" fmla="*/ 52 w 511"/>
                <a:gd name="T35" fmla="*/ 1624 h 1651"/>
                <a:gd name="T36" fmla="*/ 106 w 511"/>
                <a:gd name="T37" fmla="*/ 1622 h 1651"/>
                <a:gd name="T38" fmla="*/ 130 w 511"/>
                <a:gd name="T39" fmla="*/ 1624 h 1651"/>
                <a:gd name="T40" fmla="*/ 184 w 511"/>
                <a:gd name="T41" fmla="*/ 1645 h 1651"/>
                <a:gd name="T42" fmla="*/ 230 w 511"/>
                <a:gd name="T43" fmla="*/ 1651 h 1651"/>
                <a:gd name="T44" fmla="*/ 282 w 511"/>
                <a:gd name="T45" fmla="*/ 1643 h 1651"/>
                <a:gd name="T46" fmla="*/ 297 w 511"/>
                <a:gd name="T47" fmla="*/ 1632 h 1651"/>
                <a:gd name="T48" fmla="*/ 307 w 511"/>
                <a:gd name="T49" fmla="*/ 1630 h 1651"/>
                <a:gd name="T50" fmla="*/ 372 w 511"/>
                <a:gd name="T51" fmla="*/ 1643 h 1651"/>
                <a:gd name="T52" fmla="*/ 401 w 511"/>
                <a:gd name="T53" fmla="*/ 1641 h 1651"/>
                <a:gd name="T54" fmla="*/ 428 w 511"/>
                <a:gd name="T55" fmla="*/ 1628 h 1651"/>
                <a:gd name="T56" fmla="*/ 475 w 511"/>
                <a:gd name="T57" fmla="*/ 1568 h 1651"/>
                <a:gd name="T58" fmla="*/ 492 w 511"/>
                <a:gd name="T59" fmla="*/ 1504 h 1651"/>
                <a:gd name="T60" fmla="*/ 496 w 511"/>
                <a:gd name="T61" fmla="*/ 1427 h 1651"/>
                <a:gd name="T62" fmla="*/ 511 w 511"/>
                <a:gd name="T63" fmla="*/ 1305 h 1651"/>
                <a:gd name="T64" fmla="*/ 453 w 511"/>
                <a:gd name="T65" fmla="*/ 1230 h 1651"/>
                <a:gd name="T66" fmla="*/ 444 w 511"/>
                <a:gd name="T67" fmla="*/ 1152 h 1651"/>
                <a:gd name="T68" fmla="*/ 453 w 511"/>
                <a:gd name="T69" fmla="*/ 1021 h 1651"/>
                <a:gd name="T70" fmla="*/ 461 w 511"/>
                <a:gd name="T71" fmla="*/ 824 h 1651"/>
                <a:gd name="T72" fmla="*/ 482 w 511"/>
                <a:gd name="T73" fmla="*/ 708 h 1651"/>
                <a:gd name="T74" fmla="*/ 484 w 511"/>
                <a:gd name="T75" fmla="*/ 594 h 1651"/>
                <a:gd name="T76" fmla="*/ 467 w 511"/>
                <a:gd name="T77" fmla="*/ 464 h 1651"/>
                <a:gd name="T78" fmla="*/ 461 w 511"/>
                <a:gd name="T79" fmla="*/ 344 h 1651"/>
                <a:gd name="T80" fmla="*/ 453 w 511"/>
                <a:gd name="T81" fmla="*/ 236 h 1651"/>
                <a:gd name="T82" fmla="*/ 430 w 511"/>
                <a:gd name="T83" fmla="*/ 155 h 1651"/>
                <a:gd name="T84" fmla="*/ 378 w 511"/>
                <a:gd name="T85" fmla="*/ 41 h 1651"/>
                <a:gd name="T86" fmla="*/ 349 w 511"/>
                <a:gd name="T87" fmla="*/ 8 h 1651"/>
                <a:gd name="T88" fmla="*/ 322 w 511"/>
                <a:gd name="T89" fmla="*/ 4 h 1651"/>
                <a:gd name="T90" fmla="*/ 168 w 511"/>
                <a:gd name="T91" fmla="*/ 105 h 1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1" h="1651">
                  <a:moveTo>
                    <a:pt x="162" y="118"/>
                  </a:moveTo>
                  <a:lnTo>
                    <a:pt x="168" y="128"/>
                  </a:lnTo>
                  <a:lnTo>
                    <a:pt x="168" y="128"/>
                  </a:lnTo>
                  <a:lnTo>
                    <a:pt x="212" y="346"/>
                  </a:lnTo>
                  <a:lnTo>
                    <a:pt x="261" y="600"/>
                  </a:lnTo>
                  <a:lnTo>
                    <a:pt x="261" y="600"/>
                  </a:lnTo>
                  <a:lnTo>
                    <a:pt x="266" y="623"/>
                  </a:lnTo>
                  <a:lnTo>
                    <a:pt x="276" y="656"/>
                  </a:lnTo>
                  <a:lnTo>
                    <a:pt x="288" y="700"/>
                  </a:lnTo>
                  <a:lnTo>
                    <a:pt x="299" y="750"/>
                  </a:lnTo>
                  <a:lnTo>
                    <a:pt x="311" y="806"/>
                  </a:lnTo>
                  <a:lnTo>
                    <a:pt x="315" y="835"/>
                  </a:lnTo>
                  <a:lnTo>
                    <a:pt x="318" y="866"/>
                  </a:lnTo>
                  <a:lnTo>
                    <a:pt x="320" y="897"/>
                  </a:lnTo>
                  <a:lnTo>
                    <a:pt x="320" y="930"/>
                  </a:lnTo>
                  <a:lnTo>
                    <a:pt x="318" y="961"/>
                  </a:lnTo>
                  <a:lnTo>
                    <a:pt x="315" y="994"/>
                  </a:lnTo>
                  <a:lnTo>
                    <a:pt x="315" y="994"/>
                  </a:lnTo>
                  <a:lnTo>
                    <a:pt x="303" y="1058"/>
                  </a:lnTo>
                  <a:lnTo>
                    <a:pt x="290" y="1118"/>
                  </a:lnTo>
                  <a:lnTo>
                    <a:pt x="274" y="1174"/>
                  </a:lnTo>
                  <a:lnTo>
                    <a:pt x="257" y="1224"/>
                  </a:lnTo>
                  <a:lnTo>
                    <a:pt x="239" y="1268"/>
                  </a:lnTo>
                  <a:lnTo>
                    <a:pt x="224" y="1305"/>
                  </a:lnTo>
                  <a:lnTo>
                    <a:pt x="210" y="1332"/>
                  </a:lnTo>
                  <a:lnTo>
                    <a:pt x="199" y="1350"/>
                  </a:lnTo>
                  <a:lnTo>
                    <a:pt x="199" y="1350"/>
                  </a:lnTo>
                  <a:lnTo>
                    <a:pt x="184" y="1369"/>
                  </a:lnTo>
                  <a:lnTo>
                    <a:pt x="176" y="1375"/>
                  </a:lnTo>
                  <a:lnTo>
                    <a:pt x="168" y="1381"/>
                  </a:lnTo>
                  <a:lnTo>
                    <a:pt x="158" y="1388"/>
                  </a:lnTo>
                  <a:lnTo>
                    <a:pt x="143" y="1394"/>
                  </a:lnTo>
                  <a:lnTo>
                    <a:pt x="99" y="1411"/>
                  </a:lnTo>
                  <a:lnTo>
                    <a:pt x="99" y="1411"/>
                  </a:lnTo>
                  <a:lnTo>
                    <a:pt x="85" y="1417"/>
                  </a:lnTo>
                  <a:lnTo>
                    <a:pt x="72" y="1427"/>
                  </a:lnTo>
                  <a:lnTo>
                    <a:pt x="60" y="1437"/>
                  </a:lnTo>
                  <a:lnTo>
                    <a:pt x="49" y="1448"/>
                  </a:lnTo>
                  <a:lnTo>
                    <a:pt x="39" y="1462"/>
                  </a:lnTo>
                  <a:lnTo>
                    <a:pt x="29" y="1477"/>
                  </a:lnTo>
                  <a:lnTo>
                    <a:pt x="22" y="1491"/>
                  </a:lnTo>
                  <a:lnTo>
                    <a:pt x="16" y="1506"/>
                  </a:lnTo>
                  <a:lnTo>
                    <a:pt x="4" y="1537"/>
                  </a:lnTo>
                  <a:lnTo>
                    <a:pt x="0" y="1564"/>
                  </a:lnTo>
                  <a:lnTo>
                    <a:pt x="0" y="1578"/>
                  </a:lnTo>
                  <a:lnTo>
                    <a:pt x="0" y="1587"/>
                  </a:lnTo>
                  <a:lnTo>
                    <a:pt x="2" y="1597"/>
                  </a:lnTo>
                  <a:lnTo>
                    <a:pt x="6" y="1605"/>
                  </a:lnTo>
                  <a:lnTo>
                    <a:pt x="6" y="1605"/>
                  </a:lnTo>
                  <a:lnTo>
                    <a:pt x="12" y="1611"/>
                  </a:lnTo>
                  <a:lnTo>
                    <a:pt x="18" y="1614"/>
                  </a:lnTo>
                  <a:lnTo>
                    <a:pt x="25" y="1618"/>
                  </a:lnTo>
                  <a:lnTo>
                    <a:pt x="33" y="1622"/>
                  </a:lnTo>
                  <a:lnTo>
                    <a:pt x="52" y="1624"/>
                  </a:lnTo>
                  <a:lnTo>
                    <a:pt x="74" y="1624"/>
                  </a:lnTo>
                  <a:lnTo>
                    <a:pt x="91" y="1624"/>
                  </a:lnTo>
                  <a:lnTo>
                    <a:pt x="106" y="1622"/>
                  </a:lnTo>
                  <a:lnTo>
                    <a:pt x="122" y="1620"/>
                  </a:lnTo>
                  <a:lnTo>
                    <a:pt x="122" y="1620"/>
                  </a:lnTo>
                  <a:lnTo>
                    <a:pt x="130" y="1624"/>
                  </a:lnTo>
                  <a:lnTo>
                    <a:pt x="151" y="1636"/>
                  </a:lnTo>
                  <a:lnTo>
                    <a:pt x="164" y="1641"/>
                  </a:lnTo>
                  <a:lnTo>
                    <a:pt x="184" y="1645"/>
                  </a:lnTo>
                  <a:lnTo>
                    <a:pt x="205" y="1649"/>
                  </a:lnTo>
                  <a:lnTo>
                    <a:pt x="230" y="1651"/>
                  </a:lnTo>
                  <a:lnTo>
                    <a:pt x="230" y="1651"/>
                  </a:lnTo>
                  <a:lnTo>
                    <a:pt x="253" y="1649"/>
                  </a:lnTo>
                  <a:lnTo>
                    <a:pt x="270" y="1647"/>
                  </a:lnTo>
                  <a:lnTo>
                    <a:pt x="282" y="1643"/>
                  </a:lnTo>
                  <a:lnTo>
                    <a:pt x="291" y="1640"/>
                  </a:lnTo>
                  <a:lnTo>
                    <a:pt x="295" y="1636"/>
                  </a:lnTo>
                  <a:lnTo>
                    <a:pt x="297" y="1632"/>
                  </a:lnTo>
                  <a:lnTo>
                    <a:pt x="299" y="1628"/>
                  </a:lnTo>
                  <a:lnTo>
                    <a:pt x="299" y="1628"/>
                  </a:lnTo>
                  <a:lnTo>
                    <a:pt x="307" y="1630"/>
                  </a:lnTo>
                  <a:lnTo>
                    <a:pt x="326" y="1636"/>
                  </a:lnTo>
                  <a:lnTo>
                    <a:pt x="355" y="1641"/>
                  </a:lnTo>
                  <a:lnTo>
                    <a:pt x="372" y="1643"/>
                  </a:lnTo>
                  <a:lnTo>
                    <a:pt x="392" y="1643"/>
                  </a:lnTo>
                  <a:lnTo>
                    <a:pt x="392" y="1643"/>
                  </a:lnTo>
                  <a:lnTo>
                    <a:pt x="401" y="1641"/>
                  </a:lnTo>
                  <a:lnTo>
                    <a:pt x="411" y="1640"/>
                  </a:lnTo>
                  <a:lnTo>
                    <a:pt x="421" y="1634"/>
                  </a:lnTo>
                  <a:lnTo>
                    <a:pt x="428" y="1628"/>
                  </a:lnTo>
                  <a:lnTo>
                    <a:pt x="446" y="1611"/>
                  </a:lnTo>
                  <a:lnTo>
                    <a:pt x="461" y="1591"/>
                  </a:lnTo>
                  <a:lnTo>
                    <a:pt x="475" y="1568"/>
                  </a:lnTo>
                  <a:lnTo>
                    <a:pt x="484" y="1545"/>
                  </a:lnTo>
                  <a:lnTo>
                    <a:pt x="490" y="1524"/>
                  </a:lnTo>
                  <a:lnTo>
                    <a:pt x="492" y="1504"/>
                  </a:lnTo>
                  <a:lnTo>
                    <a:pt x="492" y="1504"/>
                  </a:lnTo>
                  <a:lnTo>
                    <a:pt x="492" y="1473"/>
                  </a:lnTo>
                  <a:lnTo>
                    <a:pt x="496" y="1427"/>
                  </a:lnTo>
                  <a:lnTo>
                    <a:pt x="502" y="1369"/>
                  </a:lnTo>
                  <a:lnTo>
                    <a:pt x="511" y="1305"/>
                  </a:lnTo>
                  <a:lnTo>
                    <a:pt x="511" y="1305"/>
                  </a:lnTo>
                  <a:lnTo>
                    <a:pt x="475" y="1265"/>
                  </a:lnTo>
                  <a:lnTo>
                    <a:pt x="463" y="1247"/>
                  </a:lnTo>
                  <a:lnTo>
                    <a:pt x="453" y="1230"/>
                  </a:lnTo>
                  <a:lnTo>
                    <a:pt x="446" y="1210"/>
                  </a:lnTo>
                  <a:lnTo>
                    <a:pt x="444" y="1183"/>
                  </a:lnTo>
                  <a:lnTo>
                    <a:pt x="444" y="1152"/>
                  </a:lnTo>
                  <a:lnTo>
                    <a:pt x="446" y="1110"/>
                  </a:lnTo>
                  <a:lnTo>
                    <a:pt x="446" y="1110"/>
                  </a:lnTo>
                  <a:lnTo>
                    <a:pt x="453" y="1021"/>
                  </a:lnTo>
                  <a:lnTo>
                    <a:pt x="457" y="957"/>
                  </a:lnTo>
                  <a:lnTo>
                    <a:pt x="461" y="824"/>
                  </a:lnTo>
                  <a:lnTo>
                    <a:pt x="461" y="824"/>
                  </a:lnTo>
                  <a:lnTo>
                    <a:pt x="465" y="785"/>
                  </a:lnTo>
                  <a:lnTo>
                    <a:pt x="469" y="756"/>
                  </a:lnTo>
                  <a:lnTo>
                    <a:pt x="482" y="708"/>
                  </a:lnTo>
                  <a:lnTo>
                    <a:pt x="486" y="679"/>
                  </a:lnTo>
                  <a:lnTo>
                    <a:pt x="488" y="642"/>
                  </a:lnTo>
                  <a:lnTo>
                    <a:pt x="484" y="594"/>
                  </a:lnTo>
                  <a:lnTo>
                    <a:pt x="476" y="530"/>
                  </a:lnTo>
                  <a:lnTo>
                    <a:pt x="476" y="530"/>
                  </a:lnTo>
                  <a:lnTo>
                    <a:pt x="467" y="464"/>
                  </a:lnTo>
                  <a:lnTo>
                    <a:pt x="463" y="414"/>
                  </a:lnTo>
                  <a:lnTo>
                    <a:pt x="461" y="375"/>
                  </a:lnTo>
                  <a:lnTo>
                    <a:pt x="461" y="344"/>
                  </a:lnTo>
                  <a:lnTo>
                    <a:pt x="461" y="294"/>
                  </a:lnTo>
                  <a:lnTo>
                    <a:pt x="459" y="269"/>
                  </a:lnTo>
                  <a:lnTo>
                    <a:pt x="453" y="236"/>
                  </a:lnTo>
                  <a:lnTo>
                    <a:pt x="453" y="236"/>
                  </a:lnTo>
                  <a:lnTo>
                    <a:pt x="444" y="198"/>
                  </a:lnTo>
                  <a:lnTo>
                    <a:pt x="430" y="155"/>
                  </a:lnTo>
                  <a:lnTo>
                    <a:pt x="415" y="113"/>
                  </a:lnTo>
                  <a:lnTo>
                    <a:pt x="397" y="74"/>
                  </a:lnTo>
                  <a:lnTo>
                    <a:pt x="378" y="41"/>
                  </a:lnTo>
                  <a:lnTo>
                    <a:pt x="369" y="27"/>
                  </a:lnTo>
                  <a:lnTo>
                    <a:pt x="359" y="16"/>
                  </a:lnTo>
                  <a:lnTo>
                    <a:pt x="349" y="8"/>
                  </a:lnTo>
                  <a:lnTo>
                    <a:pt x="340" y="2"/>
                  </a:lnTo>
                  <a:lnTo>
                    <a:pt x="330" y="0"/>
                  </a:lnTo>
                  <a:lnTo>
                    <a:pt x="322" y="4"/>
                  </a:lnTo>
                  <a:lnTo>
                    <a:pt x="322" y="4"/>
                  </a:lnTo>
                  <a:lnTo>
                    <a:pt x="168" y="105"/>
                  </a:lnTo>
                  <a:lnTo>
                    <a:pt x="168" y="105"/>
                  </a:lnTo>
                  <a:lnTo>
                    <a:pt x="162" y="118"/>
                  </a:lnTo>
                  <a:lnTo>
                    <a:pt x="162" y="118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9">
              <a:extLst>
                <a:ext uri="{FF2B5EF4-FFF2-40B4-BE49-F238E27FC236}">
                  <a16:creationId xmlns:a16="http://schemas.microsoft.com/office/drawing/2014/main" id="{79A3CD22-4DE5-4B06-8369-B0163E155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00" y="2212975"/>
              <a:ext cx="428625" cy="1625600"/>
            </a:xfrm>
            <a:custGeom>
              <a:avLst/>
              <a:gdLst>
                <a:gd name="T0" fmla="*/ 147 w 270"/>
                <a:gd name="T1" fmla="*/ 0 h 1024"/>
                <a:gd name="T2" fmla="*/ 164 w 270"/>
                <a:gd name="T3" fmla="*/ 34 h 1024"/>
                <a:gd name="T4" fmla="*/ 185 w 270"/>
                <a:gd name="T5" fmla="*/ 90 h 1024"/>
                <a:gd name="T6" fmla="*/ 199 w 270"/>
                <a:gd name="T7" fmla="*/ 170 h 1024"/>
                <a:gd name="T8" fmla="*/ 201 w 270"/>
                <a:gd name="T9" fmla="*/ 216 h 1024"/>
                <a:gd name="T10" fmla="*/ 199 w 270"/>
                <a:gd name="T11" fmla="*/ 315 h 1024"/>
                <a:gd name="T12" fmla="*/ 203 w 270"/>
                <a:gd name="T13" fmla="*/ 452 h 1024"/>
                <a:gd name="T14" fmla="*/ 210 w 270"/>
                <a:gd name="T15" fmla="*/ 523 h 1024"/>
                <a:gd name="T16" fmla="*/ 216 w 270"/>
                <a:gd name="T17" fmla="*/ 549 h 1024"/>
                <a:gd name="T18" fmla="*/ 232 w 270"/>
                <a:gd name="T19" fmla="*/ 589 h 1024"/>
                <a:gd name="T20" fmla="*/ 261 w 270"/>
                <a:gd name="T21" fmla="*/ 647 h 1024"/>
                <a:gd name="T22" fmla="*/ 270 w 270"/>
                <a:gd name="T23" fmla="*/ 694 h 1024"/>
                <a:gd name="T24" fmla="*/ 270 w 270"/>
                <a:gd name="T25" fmla="*/ 719 h 1024"/>
                <a:gd name="T26" fmla="*/ 263 w 270"/>
                <a:gd name="T27" fmla="*/ 779 h 1024"/>
                <a:gd name="T28" fmla="*/ 251 w 270"/>
                <a:gd name="T29" fmla="*/ 846 h 1024"/>
                <a:gd name="T30" fmla="*/ 232 w 270"/>
                <a:gd name="T31" fmla="*/ 908 h 1024"/>
                <a:gd name="T32" fmla="*/ 210 w 270"/>
                <a:gd name="T33" fmla="*/ 947 h 1024"/>
                <a:gd name="T34" fmla="*/ 201 w 270"/>
                <a:gd name="T35" fmla="*/ 958 h 1024"/>
                <a:gd name="T36" fmla="*/ 162 w 270"/>
                <a:gd name="T37" fmla="*/ 993 h 1024"/>
                <a:gd name="T38" fmla="*/ 126 w 270"/>
                <a:gd name="T39" fmla="*/ 1014 h 1024"/>
                <a:gd name="T40" fmla="*/ 93 w 270"/>
                <a:gd name="T41" fmla="*/ 1024 h 1024"/>
                <a:gd name="T42" fmla="*/ 70 w 270"/>
                <a:gd name="T43" fmla="*/ 1020 h 1024"/>
                <a:gd name="T44" fmla="*/ 66 w 270"/>
                <a:gd name="T45" fmla="*/ 1016 h 1024"/>
                <a:gd name="T46" fmla="*/ 49 w 270"/>
                <a:gd name="T47" fmla="*/ 987 h 1024"/>
                <a:gd name="T48" fmla="*/ 24 w 270"/>
                <a:gd name="T49" fmla="*/ 922 h 1024"/>
                <a:gd name="T50" fmla="*/ 4 w 270"/>
                <a:gd name="T51" fmla="*/ 831 h 1024"/>
                <a:gd name="T52" fmla="*/ 0 w 270"/>
                <a:gd name="T53" fmla="*/ 753 h 1024"/>
                <a:gd name="T54" fmla="*/ 0 w 270"/>
                <a:gd name="T55" fmla="*/ 726 h 1024"/>
                <a:gd name="T56" fmla="*/ 10 w 270"/>
                <a:gd name="T57" fmla="*/ 485 h 1024"/>
                <a:gd name="T58" fmla="*/ 20 w 270"/>
                <a:gd name="T59" fmla="*/ 332 h 1024"/>
                <a:gd name="T60" fmla="*/ 24 w 270"/>
                <a:gd name="T61" fmla="*/ 301 h 1024"/>
                <a:gd name="T62" fmla="*/ 49 w 270"/>
                <a:gd name="T63" fmla="*/ 226 h 1024"/>
                <a:gd name="T64" fmla="*/ 89 w 270"/>
                <a:gd name="T65" fmla="*/ 125 h 1024"/>
                <a:gd name="T66" fmla="*/ 147 w 270"/>
                <a:gd name="T67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0" h="1024">
                  <a:moveTo>
                    <a:pt x="147" y="0"/>
                  </a:moveTo>
                  <a:lnTo>
                    <a:pt x="147" y="0"/>
                  </a:lnTo>
                  <a:lnTo>
                    <a:pt x="157" y="15"/>
                  </a:lnTo>
                  <a:lnTo>
                    <a:pt x="164" y="34"/>
                  </a:lnTo>
                  <a:lnTo>
                    <a:pt x="176" y="58"/>
                  </a:lnTo>
                  <a:lnTo>
                    <a:pt x="185" y="90"/>
                  </a:lnTo>
                  <a:lnTo>
                    <a:pt x="193" y="127"/>
                  </a:lnTo>
                  <a:lnTo>
                    <a:pt x="199" y="170"/>
                  </a:lnTo>
                  <a:lnTo>
                    <a:pt x="201" y="193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199" y="315"/>
                  </a:lnTo>
                  <a:lnTo>
                    <a:pt x="201" y="409"/>
                  </a:lnTo>
                  <a:lnTo>
                    <a:pt x="203" y="452"/>
                  </a:lnTo>
                  <a:lnTo>
                    <a:pt x="207" y="491"/>
                  </a:lnTo>
                  <a:lnTo>
                    <a:pt x="210" y="523"/>
                  </a:lnTo>
                  <a:lnTo>
                    <a:pt x="216" y="549"/>
                  </a:lnTo>
                  <a:lnTo>
                    <a:pt x="216" y="549"/>
                  </a:lnTo>
                  <a:lnTo>
                    <a:pt x="224" y="570"/>
                  </a:lnTo>
                  <a:lnTo>
                    <a:pt x="232" y="589"/>
                  </a:lnTo>
                  <a:lnTo>
                    <a:pt x="253" y="628"/>
                  </a:lnTo>
                  <a:lnTo>
                    <a:pt x="261" y="647"/>
                  </a:lnTo>
                  <a:lnTo>
                    <a:pt x="266" y="668"/>
                  </a:lnTo>
                  <a:lnTo>
                    <a:pt x="270" y="694"/>
                  </a:lnTo>
                  <a:lnTo>
                    <a:pt x="270" y="705"/>
                  </a:lnTo>
                  <a:lnTo>
                    <a:pt x="270" y="719"/>
                  </a:lnTo>
                  <a:lnTo>
                    <a:pt x="270" y="719"/>
                  </a:lnTo>
                  <a:lnTo>
                    <a:pt x="263" y="779"/>
                  </a:lnTo>
                  <a:lnTo>
                    <a:pt x="259" y="813"/>
                  </a:lnTo>
                  <a:lnTo>
                    <a:pt x="251" y="846"/>
                  </a:lnTo>
                  <a:lnTo>
                    <a:pt x="243" y="877"/>
                  </a:lnTo>
                  <a:lnTo>
                    <a:pt x="232" y="908"/>
                  </a:lnTo>
                  <a:lnTo>
                    <a:pt x="218" y="935"/>
                  </a:lnTo>
                  <a:lnTo>
                    <a:pt x="210" y="947"/>
                  </a:lnTo>
                  <a:lnTo>
                    <a:pt x="201" y="958"/>
                  </a:lnTo>
                  <a:lnTo>
                    <a:pt x="201" y="958"/>
                  </a:lnTo>
                  <a:lnTo>
                    <a:pt x="182" y="978"/>
                  </a:lnTo>
                  <a:lnTo>
                    <a:pt x="162" y="993"/>
                  </a:lnTo>
                  <a:lnTo>
                    <a:pt x="143" y="1007"/>
                  </a:lnTo>
                  <a:lnTo>
                    <a:pt x="126" y="1014"/>
                  </a:lnTo>
                  <a:lnTo>
                    <a:pt x="108" y="1022"/>
                  </a:lnTo>
                  <a:lnTo>
                    <a:pt x="93" y="1024"/>
                  </a:lnTo>
                  <a:lnTo>
                    <a:pt x="79" y="1024"/>
                  </a:lnTo>
                  <a:lnTo>
                    <a:pt x="70" y="1020"/>
                  </a:lnTo>
                  <a:lnTo>
                    <a:pt x="70" y="1020"/>
                  </a:lnTo>
                  <a:lnTo>
                    <a:pt x="66" y="1016"/>
                  </a:lnTo>
                  <a:lnTo>
                    <a:pt x="60" y="1009"/>
                  </a:lnTo>
                  <a:lnTo>
                    <a:pt x="49" y="987"/>
                  </a:lnTo>
                  <a:lnTo>
                    <a:pt x="35" y="958"/>
                  </a:lnTo>
                  <a:lnTo>
                    <a:pt x="24" y="922"/>
                  </a:lnTo>
                  <a:lnTo>
                    <a:pt x="12" y="879"/>
                  </a:lnTo>
                  <a:lnTo>
                    <a:pt x="4" y="831"/>
                  </a:lnTo>
                  <a:lnTo>
                    <a:pt x="0" y="779"/>
                  </a:lnTo>
                  <a:lnTo>
                    <a:pt x="0" y="753"/>
                  </a:lnTo>
                  <a:lnTo>
                    <a:pt x="0" y="726"/>
                  </a:lnTo>
                  <a:lnTo>
                    <a:pt x="0" y="726"/>
                  </a:lnTo>
                  <a:lnTo>
                    <a:pt x="6" y="608"/>
                  </a:lnTo>
                  <a:lnTo>
                    <a:pt x="10" y="485"/>
                  </a:lnTo>
                  <a:lnTo>
                    <a:pt x="16" y="375"/>
                  </a:lnTo>
                  <a:lnTo>
                    <a:pt x="20" y="332"/>
                  </a:lnTo>
                  <a:lnTo>
                    <a:pt x="24" y="301"/>
                  </a:lnTo>
                  <a:lnTo>
                    <a:pt x="24" y="301"/>
                  </a:lnTo>
                  <a:lnTo>
                    <a:pt x="31" y="270"/>
                  </a:lnTo>
                  <a:lnTo>
                    <a:pt x="49" y="226"/>
                  </a:lnTo>
                  <a:lnTo>
                    <a:pt x="68" y="177"/>
                  </a:lnTo>
                  <a:lnTo>
                    <a:pt x="89" y="125"/>
                  </a:lnTo>
                  <a:lnTo>
                    <a:pt x="130" y="38"/>
                  </a:lnTo>
                  <a:lnTo>
                    <a:pt x="147" y="0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10">
              <a:extLst>
                <a:ext uri="{FF2B5EF4-FFF2-40B4-BE49-F238E27FC236}">
                  <a16:creationId xmlns:a16="http://schemas.microsoft.com/office/drawing/2014/main" id="{CFED9F4B-FEB5-4D85-8908-07EEEFCDAC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38338" y="1939925"/>
              <a:ext cx="1643063" cy="4905375"/>
            </a:xfrm>
            <a:custGeom>
              <a:avLst/>
              <a:gdLst>
                <a:gd name="T0" fmla="*/ 44 w 1035"/>
                <a:gd name="T1" fmla="*/ 346 h 3090"/>
                <a:gd name="T2" fmla="*/ 15 w 1035"/>
                <a:gd name="T3" fmla="*/ 578 h 3090"/>
                <a:gd name="T4" fmla="*/ 59 w 1035"/>
                <a:gd name="T5" fmla="*/ 777 h 3090"/>
                <a:gd name="T6" fmla="*/ 129 w 1035"/>
                <a:gd name="T7" fmla="*/ 1154 h 3090"/>
                <a:gd name="T8" fmla="*/ 175 w 1035"/>
                <a:gd name="T9" fmla="*/ 1326 h 3090"/>
                <a:gd name="T10" fmla="*/ 229 w 1035"/>
                <a:gd name="T11" fmla="*/ 1501 h 3090"/>
                <a:gd name="T12" fmla="*/ 422 w 1035"/>
                <a:gd name="T13" fmla="*/ 1950 h 3090"/>
                <a:gd name="T14" fmla="*/ 518 w 1035"/>
                <a:gd name="T15" fmla="*/ 2255 h 3090"/>
                <a:gd name="T16" fmla="*/ 549 w 1035"/>
                <a:gd name="T17" fmla="*/ 2479 h 3090"/>
                <a:gd name="T18" fmla="*/ 545 w 1035"/>
                <a:gd name="T19" fmla="*/ 2584 h 3090"/>
                <a:gd name="T20" fmla="*/ 483 w 1035"/>
                <a:gd name="T21" fmla="*/ 2692 h 3090"/>
                <a:gd name="T22" fmla="*/ 341 w 1035"/>
                <a:gd name="T23" fmla="*/ 2764 h 3090"/>
                <a:gd name="T24" fmla="*/ 302 w 1035"/>
                <a:gd name="T25" fmla="*/ 2806 h 3090"/>
                <a:gd name="T26" fmla="*/ 291 w 1035"/>
                <a:gd name="T27" fmla="*/ 2912 h 3090"/>
                <a:gd name="T28" fmla="*/ 314 w 1035"/>
                <a:gd name="T29" fmla="*/ 2986 h 3090"/>
                <a:gd name="T30" fmla="*/ 358 w 1035"/>
                <a:gd name="T31" fmla="*/ 3007 h 3090"/>
                <a:gd name="T32" fmla="*/ 414 w 1035"/>
                <a:gd name="T33" fmla="*/ 3001 h 3090"/>
                <a:gd name="T34" fmla="*/ 453 w 1035"/>
                <a:gd name="T35" fmla="*/ 3001 h 3090"/>
                <a:gd name="T36" fmla="*/ 518 w 1035"/>
                <a:gd name="T37" fmla="*/ 3001 h 3090"/>
                <a:gd name="T38" fmla="*/ 530 w 1035"/>
                <a:gd name="T39" fmla="*/ 3017 h 3090"/>
                <a:gd name="T40" fmla="*/ 562 w 1035"/>
                <a:gd name="T41" fmla="*/ 3048 h 3090"/>
                <a:gd name="T42" fmla="*/ 657 w 1035"/>
                <a:gd name="T43" fmla="*/ 3083 h 3090"/>
                <a:gd name="T44" fmla="*/ 732 w 1035"/>
                <a:gd name="T45" fmla="*/ 3088 h 3090"/>
                <a:gd name="T46" fmla="*/ 803 w 1035"/>
                <a:gd name="T47" fmla="*/ 3083 h 3090"/>
                <a:gd name="T48" fmla="*/ 896 w 1035"/>
                <a:gd name="T49" fmla="*/ 3086 h 3090"/>
                <a:gd name="T50" fmla="*/ 950 w 1035"/>
                <a:gd name="T51" fmla="*/ 3081 h 3090"/>
                <a:gd name="T52" fmla="*/ 996 w 1035"/>
                <a:gd name="T53" fmla="*/ 3075 h 3090"/>
                <a:gd name="T54" fmla="*/ 1035 w 1035"/>
                <a:gd name="T55" fmla="*/ 3019 h 3090"/>
                <a:gd name="T56" fmla="*/ 1002 w 1035"/>
                <a:gd name="T57" fmla="*/ 2866 h 3090"/>
                <a:gd name="T58" fmla="*/ 985 w 1035"/>
                <a:gd name="T59" fmla="*/ 2686 h 3090"/>
                <a:gd name="T60" fmla="*/ 867 w 1035"/>
                <a:gd name="T61" fmla="*/ 2570 h 3090"/>
                <a:gd name="T62" fmla="*/ 836 w 1035"/>
                <a:gd name="T63" fmla="*/ 2536 h 3090"/>
                <a:gd name="T64" fmla="*/ 869 w 1035"/>
                <a:gd name="T65" fmla="*/ 2275 h 3090"/>
                <a:gd name="T66" fmla="*/ 936 w 1035"/>
                <a:gd name="T67" fmla="*/ 1637 h 3090"/>
                <a:gd name="T68" fmla="*/ 956 w 1035"/>
                <a:gd name="T69" fmla="*/ 1403 h 3090"/>
                <a:gd name="T70" fmla="*/ 952 w 1035"/>
                <a:gd name="T71" fmla="*/ 1246 h 3090"/>
                <a:gd name="T72" fmla="*/ 838 w 1035"/>
                <a:gd name="T73" fmla="*/ 1039 h 3090"/>
                <a:gd name="T74" fmla="*/ 794 w 1035"/>
                <a:gd name="T75" fmla="*/ 866 h 3090"/>
                <a:gd name="T76" fmla="*/ 823 w 1035"/>
                <a:gd name="T77" fmla="*/ 690 h 3090"/>
                <a:gd name="T78" fmla="*/ 832 w 1035"/>
                <a:gd name="T79" fmla="*/ 516 h 3090"/>
                <a:gd name="T80" fmla="*/ 749 w 1035"/>
                <a:gd name="T81" fmla="*/ 357 h 3090"/>
                <a:gd name="T82" fmla="*/ 543 w 1035"/>
                <a:gd name="T83" fmla="*/ 88 h 3090"/>
                <a:gd name="T84" fmla="*/ 491 w 1035"/>
                <a:gd name="T85" fmla="*/ 52 h 3090"/>
                <a:gd name="T86" fmla="*/ 217 w 1035"/>
                <a:gd name="T87" fmla="*/ 0 h 3090"/>
                <a:gd name="T88" fmla="*/ 649 w 1035"/>
                <a:gd name="T89" fmla="*/ 1399 h 3090"/>
                <a:gd name="T90" fmla="*/ 707 w 1035"/>
                <a:gd name="T91" fmla="*/ 1538 h 3090"/>
                <a:gd name="T92" fmla="*/ 726 w 1035"/>
                <a:gd name="T93" fmla="*/ 1675 h 3090"/>
                <a:gd name="T94" fmla="*/ 753 w 1035"/>
                <a:gd name="T95" fmla="*/ 1911 h 3090"/>
                <a:gd name="T96" fmla="*/ 713 w 1035"/>
                <a:gd name="T97" fmla="*/ 2147 h 3090"/>
                <a:gd name="T98" fmla="*/ 680 w 1035"/>
                <a:gd name="T99" fmla="*/ 2145 h 3090"/>
                <a:gd name="T100" fmla="*/ 670 w 1035"/>
                <a:gd name="T101" fmla="*/ 1896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35" h="3090">
                  <a:moveTo>
                    <a:pt x="217" y="0"/>
                  </a:moveTo>
                  <a:lnTo>
                    <a:pt x="217" y="0"/>
                  </a:lnTo>
                  <a:lnTo>
                    <a:pt x="156" y="121"/>
                  </a:lnTo>
                  <a:lnTo>
                    <a:pt x="96" y="237"/>
                  </a:lnTo>
                  <a:lnTo>
                    <a:pt x="44" y="346"/>
                  </a:lnTo>
                  <a:lnTo>
                    <a:pt x="0" y="442"/>
                  </a:lnTo>
                  <a:lnTo>
                    <a:pt x="0" y="442"/>
                  </a:lnTo>
                  <a:lnTo>
                    <a:pt x="4" y="492"/>
                  </a:lnTo>
                  <a:lnTo>
                    <a:pt x="9" y="539"/>
                  </a:lnTo>
                  <a:lnTo>
                    <a:pt x="15" y="578"/>
                  </a:lnTo>
                  <a:lnTo>
                    <a:pt x="21" y="605"/>
                  </a:lnTo>
                  <a:lnTo>
                    <a:pt x="21" y="605"/>
                  </a:lnTo>
                  <a:lnTo>
                    <a:pt x="31" y="637"/>
                  </a:lnTo>
                  <a:lnTo>
                    <a:pt x="40" y="678"/>
                  </a:lnTo>
                  <a:lnTo>
                    <a:pt x="59" y="777"/>
                  </a:lnTo>
                  <a:lnTo>
                    <a:pt x="90" y="945"/>
                  </a:lnTo>
                  <a:lnTo>
                    <a:pt x="90" y="945"/>
                  </a:lnTo>
                  <a:lnTo>
                    <a:pt x="110" y="1063"/>
                  </a:lnTo>
                  <a:lnTo>
                    <a:pt x="121" y="1125"/>
                  </a:lnTo>
                  <a:lnTo>
                    <a:pt x="129" y="1154"/>
                  </a:lnTo>
                  <a:lnTo>
                    <a:pt x="137" y="1177"/>
                  </a:lnTo>
                  <a:lnTo>
                    <a:pt x="137" y="1177"/>
                  </a:lnTo>
                  <a:lnTo>
                    <a:pt x="146" y="1204"/>
                  </a:lnTo>
                  <a:lnTo>
                    <a:pt x="154" y="1239"/>
                  </a:lnTo>
                  <a:lnTo>
                    <a:pt x="175" y="1326"/>
                  </a:lnTo>
                  <a:lnTo>
                    <a:pt x="187" y="1374"/>
                  </a:lnTo>
                  <a:lnTo>
                    <a:pt x="200" y="1420"/>
                  </a:lnTo>
                  <a:lnTo>
                    <a:pt x="214" y="1463"/>
                  </a:lnTo>
                  <a:lnTo>
                    <a:pt x="229" y="1501"/>
                  </a:lnTo>
                  <a:lnTo>
                    <a:pt x="229" y="1501"/>
                  </a:lnTo>
                  <a:lnTo>
                    <a:pt x="271" y="1592"/>
                  </a:lnTo>
                  <a:lnTo>
                    <a:pt x="323" y="1710"/>
                  </a:lnTo>
                  <a:lnTo>
                    <a:pt x="377" y="1836"/>
                  </a:lnTo>
                  <a:lnTo>
                    <a:pt x="402" y="1896"/>
                  </a:lnTo>
                  <a:lnTo>
                    <a:pt x="422" y="1950"/>
                  </a:lnTo>
                  <a:lnTo>
                    <a:pt x="422" y="1950"/>
                  </a:lnTo>
                  <a:lnTo>
                    <a:pt x="456" y="2052"/>
                  </a:lnTo>
                  <a:lnTo>
                    <a:pt x="487" y="2149"/>
                  </a:lnTo>
                  <a:lnTo>
                    <a:pt x="510" y="2226"/>
                  </a:lnTo>
                  <a:lnTo>
                    <a:pt x="518" y="2255"/>
                  </a:lnTo>
                  <a:lnTo>
                    <a:pt x="522" y="2275"/>
                  </a:lnTo>
                  <a:lnTo>
                    <a:pt x="522" y="2275"/>
                  </a:lnTo>
                  <a:lnTo>
                    <a:pt x="530" y="2335"/>
                  </a:lnTo>
                  <a:lnTo>
                    <a:pt x="543" y="2429"/>
                  </a:lnTo>
                  <a:lnTo>
                    <a:pt x="549" y="2479"/>
                  </a:lnTo>
                  <a:lnTo>
                    <a:pt x="551" y="2524"/>
                  </a:lnTo>
                  <a:lnTo>
                    <a:pt x="553" y="2545"/>
                  </a:lnTo>
                  <a:lnTo>
                    <a:pt x="551" y="2561"/>
                  </a:lnTo>
                  <a:lnTo>
                    <a:pt x="549" y="2574"/>
                  </a:lnTo>
                  <a:lnTo>
                    <a:pt x="545" y="2584"/>
                  </a:lnTo>
                  <a:lnTo>
                    <a:pt x="545" y="2584"/>
                  </a:lnTo>
                  <a:lnTo>
                    <a:pt x="512" y="2636"/>
                  </a:lnTo>
                  <a:lnTo>
                    <a:pt x="483" y="2680"/>
                  </a:lnTo>
                  <a:lnTo>
                    <a:pt x="483" y="2680"/>
                  </a:lnTo>
                  <a:lnTo>
                    <a:pt x="483" y="2692"/>
                  </a:lnTo>
                  <a:lnTo>
                    <a:pt x="483" y="2692"/>
                  </a:lnTo>
                  <a:lnTo>
                    <a:pt x="464" y="2700"/>
                  </a:lnTo>
                  <a:lnTo>
                    <a:pt x="420" y="2721"/>
                  </a:lnTo>
                  <a:lnTo>
                    <a:pt x="366" y="2748"/>
                  </a:lnTo>
                  <a:lnTo>
                    <a:pt x="341" y="2764"/>
                  </a:lnTo>
                  <a:lnTo>
                    <a:pt x="322" y="2777"/>
                  </a:lnTo>
                  <a:lnTo>
                    <a:pt x="322" y="2777"/>
                  </a:lnTo>
                  <a:lnTo>
                    <a:pt x="314" y="2785"/>
                  </a:lnTo>
                  <a:lnTo>
                    <a:pt x="308" y="2795"/>
                  </a:lnTo>
                  <a:lnTo>
                    <a:pt x="302" y="2806"/>
                  </a:lnTo>
                  <a:lnTo>
                    <a:pt x="298" y="2820"/>
                  </a:lnTo>
                  <a:lnTo>
                    <a:pt x="295" y="2833"/>
                  </a:lnTo>
                  <a:lnTo>
                    <a:pt x="293" y="2849"/>
                  </a:lnTo>
                  <a:lnTo>
                    <a:pt x="289" y="2882"/>
                  </a:lnTo>
                  <a:lnTo>
                    <a:pt x="291" y="2912"/>
                  </a:lnTo>
                  <a:lnTo>
                    <a:pt x="296" y="2941"/>
                  </a:lnTo>
                  <a:lnTo>
                    <a:pt x="304" y="2967"/>
                  </a:lnTo>
                  <a:lnTo>
                    <a:pt x="308" y="2978"/>
                  </a:lnTo>
                  <a:lnTo>
                    <a:pt x="314" y="2986"/>
                  </a:lnTo>
                  <a:lnTo>
                    <a:pt x="314" y="2986"/>
                  </a:lnTo>
                  <a:lnTo>
                    <a:pt x="320" y="2992"/>
                  </a:lnTo>
                  <a:lnTo>
                    <a:pt x="327" y="2997"/>
                  </a:lnTo>
                  <a:lnTo>
                    <a:pt x="335" y="3001"/>
                  </a:lnTo>
                  <a:lnTo>
                    <a:pt x="343" y="3005"/>
                  </a:lnTo>
                  <a:lnTo>
                    <a:pt x="358" y="3007"/>
                  </a:lnTo>
                  <a:lnTo>
                    <a:pt x="376" y="3007"/>
                  </a:lnTo>
                  <a:lnTo>
                    <a:pt x="391" y="3007"/>
                  </a:lnTo>
                  <a:lnTo>
                    <a:pt x="402" y="3005"/>
                  </a:lnTo>
                  <a:lnTo>
                    <a:pt x="414" y="3001"/>
                  </a:lnTo>
                  <a:lnTo>
                    <a:pt x="414" y="3001"/>
                  </a:lnTo>
                  <a:lnTo>
                    <a:pt x="416" y="2999"/>
                  </a:lnTo>
                  <a:lnTo>
                    <a:pt x="424" y="2997"/>
                  </a:lnTo>
                  <a:lnTo>
                    <a:pt x="435" y="2997"/>
                  </a:lnTo>
                  <a:lnTo>
                    <a:pt x="453" y="3001"/>
                  </a:lnTo>
                  <a:lnTo>
                    <a:pt x="453" y="3001"/>
                  </a:lnTo>
                  <a:lnTo>
                    <a:pt x="462" y="3003"/>
                  </a:lnTo>
                  <a:lnTo>
                    <a:pt x="474" y="3003"/>
                  </a:lnTo>
                  <a:lnTo>
                    <a:pt x="497" y="2999"/>
                  </a:lnTo>
                  <a:lnTo>
                    <a:pt x="508" y="2999"/>
                  </a:lnTo>
                  <a:lnTo>
                    <a:pt x="518" y="3001"/>
                  </a:lnTo>
                  <a:lnTo>
                    <a:pt x="522" y="3003"/>
                  </a:lnTo>
                  <a:lnTo>
                    <a:pt x="526" y="3007"/>
                  </a:lnTo>
                  <a:lnTo>
                    <a:pt x="528" y="3011"/>
                  </a:lnTo>
                  <a:lnTo>
                    <a:pt x="530" y="3017"/>
                  </a:lnTo>
                  <a:lnTo>
                    <a:pt x="530" y="3017"/>
                  </a:lnTo>
                  <a:lnTo>
                    <a:pt x="534" y="3028"/>
                  </a:lnTo>
                  <a:lnTo>
                    <a:pt x="539" y="3036"/>
                  </a:lnTo>
                  <a:lnTo>
                    <a:pt x="545" y="3042"/>
                  </a:lnTo>
                  <a:lnTo>
                    <a:pt x="553" y="3044"/>
                  </a:lnTo>
                  <a:lnTo>
                    <a:pt x="562" y="3048"/>
                  </a:lnTo>
                  <a:lnTo>
                    <a:pt x="568" y="3048"/>
                  </a:lnTo>
                  <a:lnTo>
                    <a:pt x="568" y="3048"/>
                  </a:lnTo>
                  <a:lnTo>
                    <a:pt x="605" y="3063"/>
                  </a:lnTo>
                  <a:lnTo>
                    <a:pt x="640" y="3077"/>
                  </a:lnTo>
                  <a:lnTo>
                    <a:pt x="657" y="3083"/>
                  </a:lnTo>
                  <a:lnTo>
                    <a:pt x="676" y="3086"/>
                  </a:lnTo>
                  <a:lnTo>
                    <a:pt x="676" y="3086"/>
                  </a:lnTo>
                  <a:lnTo>
                    <a:pt x="695" y="3088"/>
                  </a:lnTo>
                  <a:lnTo>
                    <a:pt x="713" y="3090"/>
                  </a:lnTo>
                  <a:lnTo>
                    <a:pt x="732" y="3088"/>
                  </a:lnTo>
                  <a:lnTo>
                    <a:pt x="747" y="3086"/>
                  </a:lnTo>
                  <a:lnTo>
                    <a:pt x="774" y="3081"/>
                  </a:lnTo>
                  <a:lnTo>
                    <a:pt x="784" y="3079"/>
                  </a:lnTo>
                  <a:lnTo>
                    <a:pt x="784" y="3079"/>
                  </a:lnTo>
                  <a:lnTo>
                    <a:pt x="803" y="3083"/>
                  </a:lnTo>
                  <a:lnTo>
                    <a:pt x="826" y="3084"/>
                  </a:lnTo>
                  <a:lnTo>
                    <a:pt x="861" y="3086"/>
                  </a:lnTo>
                  <a:lnTo>
                    <a:pt x="861" y="3086"/>
                  </a:lnTo>
                  <a:lnTo>
                    <a:pt x="880" y="3086"/>
                  </a:lnTo>
                  <a:lnTo>
                    <a:pt x="896" y="3086"/>
                  </a:lnTo>
                  <a:lnTo>
                    <a:pt x="921" y="3083"/>
                  </a:lnTo>
                  <a:lnTo>
                    <a:pt x="938" y="3079"/>
                  </a:lnTo>
                  <a:lnTo>
                    <a:pt x="946" y="3079"/>
                  </a:lnTo>
                  <a:lnTo>
                    <a:pt x="946" y="3079"/>
                  </a:lnTo>
                  <a:lnTo>
                    <a:pt x="950" y="3081"/>
                  </a:lnTo>
                  <a:lnTo>
                    <a:pt x="958" y="3081"/>
                  </a:lnTo>
                  <a:lnTo>
                    <a:pt x="967" y="3081"/>
                  </a:lnTo>
                  <a:lnTo>
                    <a:pt x="985" y="3079"/>
                  </a:lnTo>
                  <a:lnTo>
                    <a:pt x="985" y="3079"/>
                  </a:lnTo>
                  <a:lnTo>
                    <a:pt x="996" y="3075"/>
                  </a:lnTo>
                  <a:lnTo>
                    <a:pt x="1006" y="3069"/>
                  </a:lnTo>
                  <a:lnTo>
                    <a:pt x="1015" y="3059"/>
                  </a:lnTo>
                  <a:lnTo>
                    <a:pt x="1025" y="3048"/>
                  </a:lnTo>
                  <a:lnTo>
                    <a:pt x="1031" y="3034"/>
                  </a:lnTo>
                  <a:lnTo>
                    <a:pt x="1035" y="3019"/>
                  </a:lnTo>
                  <a:lnTo>
                    <a:pt x="1035" y="3003"/>
                  </a:lnTo>
                  <a:lnTo>
                    <a:pt x="1031" y="2986"/>
                  </a:lnTo>
                  <a:lnTo>
                    <a:pt x="1031" y="2986"/>
                  </a:lnTo>
                  <a:lnTo>
                    <a:pt x="1017" y="2936"/>
                  </a:lnTo>
                  <a:lnTo>
                    <a:pt x="1002" y="2866"/>
                  </a:lnTo>
                  <a:lnTo>
                    <a:pt x="990" y="2795"/>
                  </a:lnTo>
                  <a:lnTo>
                    <a:pt x="986" y="2764"/>
                  </a:lnTo>
                  <a:lnTo>
                    <a:pt x="985" y="2738"/>
                  </a:lnTo>
                  <a:lnTo>
                    <a:pt x="985" y="2738"/>
                  </a:lnTo>
                  <a:lnTo>
                    <a:pt x="985" y="2686"/>
                  </a:lnTo>
                  <a:lnTo>
                    <a:pt x="985" y="2623"/>
                  </a:lnTo>
                  <a:lnTo>
                    <a:pt x="985" y="2623"/>
                  </a:lnTo>
                  <a:lnTo>
                    <a:pt x="932" y="2603"/>
                  </a:lnTo>
                  <a:lnTo>
                    <a:pt x="886" y="2582"/>
                  </a:lnTo>
                  <a:lnTo>
                    <a:pt x="867" y="2570"/>
                  </a:lnTo>
                  <a:lnTo>
                    <a:pt x="853" y="2561"/>
                  </a:lnTo>
                  <a:lnTo>
                    <a:pt x="842" y="2553"/>
                  </a:lnTo>
                  <a:lnTo>
                    <a:pt x="838" y="2545"/>
                  </a:lnTo>
                  <a:lnTo>
                    <a:pt x="838" y="2545"/>
                  </a:lnTo>
                  <a:lnTo>
                    <a:pt x="836" y="2536"/>
                  </a:lnTo>
                  <a:lnTo>
                    <a:pt x="836" y="2520"/>
                  </a:lnTo>
                  <a:lnTo>
                    <a:pt x="840" y="2470"/>
                  </a:lnTo>
                  <a:lnTo>
                    <a:pt x="850" y="2391"/>
                  </a:lnTo>
                  <a:lnTo>
                    <a:pt x="869" y="2275"/>
                  </a:lnTo>
                  <a:lnTo>
                    <a:pt x="869" y="2275"/>
                  </a:lnTo>
                  <a:lnTo>
                    <a:pt x="880" y="2193"/>
                  </a:lnTo>
                  <a:lnTo>
                    <a:pt x="894" y="2089"/>
                  </a:lnTo>
                  <a:lnTo>
                    <a:pt x="905" y="1973"/>
                  </a:lnTo>
                  <a:lnTo>
                    <a:pt x="917" y="1853"/>
                  </a:lnTo>
                  <a:lnTo>
                    <a:pt x="936" y="1637"/>
                  </a:lnTo>
                  <a:lnTo>
                    <a:pt x="946" y="1509"/>
                  </a:lnTo>
                  <a:lnTo>
                    <a:pt x="946" y="1509"/>
                  </a:lnTo>
                  <a:lnTo>
                    <a:pt x="948" y="1478"/>
                  </a:lnTo>
                  <a:lnTo>
                    <a:pt x="952" y="1442"/>
                  </a:lnTo>
                  <a:lnTo>
                    <a:pt x="956" y="1403"/>
                  </a:lnTo>
                  <a:lnTo>
                    <a:pt x="959" y="1362"/>
                  </a:lnTo>
                  <a:lnTo>
                    <a:pt x="959" y="1322"/>
                  </a:lnTo>
                  <a:lnTo>
                    <a:pt x="958" y="1283"/>
                  </a:lnTo>
                  <a:lnTo>
                    <a:pt x="956" y="1264"/>
                  </a:lnTo>
                  <a:lnTo>
                    <a:pt x="952" y="1246"/>
                  </a:lnTo>
                  <a:lnTo>
                    <a:pt x="946" y="1231"/>
                  </a:lnTo>
                  <a:lnTo>
                    <a:pt x="938" y="1215"/>
                  </a:lnTo>
                  <a:lnTo>
                    <a:pt x="938" y="1215"/>
                  </a:lnTo>
                  <a:lnTo>
                    <a:pt x="894" y="1136"/>
                  </a:lnTo>
                  <a:lnTo>
                    <a:pt x="838" y="1039"/>
                  </a:lnTo>
                  <a:lnTo>
                    <a:pt x="769" y="922"/>
                  </a:lnTo>
                  <a:lnTo>
                    <a:pt x="769" y="922"/>
                  </a:lnTo>
                  <a:lnTo>
                    <a:pt x="776" y="908"/>
                  </a:lnTo>
                  <a:lnTo>
                    <a:pt x="784" y="891"/>
                  </a:lnTo>
                  <a:lnTo>
                    <a:pt x="794" y="866"/>
                  </a:lnTo>
                  <a:lnTo>
                    <a:pt x="803" y="835"/>
                  </a:lnTo>
                  <a:lnTo>
                    <a:pt x="813" y="794"/>
                  </a:lnTo>
                  <a:lnTo>
                    <a:pt x="819" y="746"/>
                  </a:lnTo>
                  <a:lnTo>
                    <a:pt x="823" y="690"/>
                  </a:lnTo>
                  <a:lnTo>
                    <a:pt x="823" y="690"/>
                  </a:lnTo>
                  <a:lnTo>
                    <a:pt x="825" y="637"/>
                  </a:lnTo>
                  <a:lnTo>
                    <a:pt x="828" y="599"/>
                  </a:lnTo>
                  <a:lnTo>
                    <a:pt x="836" y="552"/>
                  </a:lnTo>
                  <a:lnTo>
                    <a:pt x="834" y="535"/>
                  </a:lnTo>
                  <a:lnTo>
                    <a:pt x="832" y="516"/>
                  </a:lnTo>
                  <a:lnTo>
                    <a:pt x="823" y="491"/>
                  </a:lnTo>
                  <a:lnTo>
                    <a:pt x="807" y="458"/>
                  </a:lnTo>
                  <a:lnTo>
                    <a:pt x="807" y="458"/>
                  </a:lnTo>
                  <a:lnTo>
                    <a:pt x="782" y="413"/>
                  </a:lnTo>
                  <a:lnTo>
                    <a:pt x="749" y="357"/>
                  </a:lnTo>
                  <a:lnTo>
                    <a:pt x="709" y="299"/>
                  </a:lnTo>
                  <a:lnTo>
                    <a:pt x="667" y="237"/>
                  </a:lnTo>
                  <a:lnTo>
                    <a:pt x="622" y="179"/>
                  </a:lnTo>
                  <a:lnTo>
                    <a:pt x="580" y="129"/>
                  </a:lnTo>
                  <a:lnTo>
                    <a:pt x="543" y="88"/>
                  </a:lnTo>
                  <a:lnTo>
                    <a:pt x="528" y="73"/>
                  </a:lnTo>
                  <a:lnTo>
                    <a:pt x="514" y="63"/>
                  </a:lnTo>
                  <a:lnTo>
                    <a:pt x="514" y="63"/>
                  </a:lnTo>
                  <a:lnTo>
                    <a:pt x="505" y="58"/>
                  </a:lnTo>
                  <a:lnTo>
                    <a:pt x="491" y="52"/>
                  </a:lnTo>
                  <a:lnTo>
                    <a:pt x="460" y="42"/>
                  </a:lnTo>
                  <a:lnTo>
                    <a:pt x="422" y="32"/>
                  </a:lnTo>
                  <a:lnTo>
                    <a:pt x="379" y="23"/>
                  </a:lnTo>
                  <a:lnTo>
                    <a:pt x="293" y="9"/>
                  </a:lnTo>
                  <a:lnTo>
                    <a:pt x="217" y="0"/>
                  </a:lnTo>
                  <a:lnTo>
                    <a:pt x="217" y="0"/>
                  </a:lnTo>
                  <a:close/>
                  <a:moveTo>
                    <a:pt x="622" y="1362"/>
                  </a:moveTo>
                  <a:lnTo>
                    <a:pt x="622" y="1362"/>
                  </a:lnTo>
                  <a:lnTo>
                    <a:pt x="636" y="1380"/>
                  </a:lnTo>
                  <a:lnTo>
                    <a:pt x="649" y="1399"/>
                  </a:lnTo>
                  <a:lnTo>
                    <a:pt x="665" y="1424"/>
                  </a:lnTo>
                  <a:lnTo>
                    <a:pt x="680" y="1457"/>
                  </a:lnTo>
                  <a:lnTo>
                    <a:pt x="695" y="1496"/>
                  </a:lnTo>
                  <a:lnTo>
                    <a:pt x="701" y="1517"/>
                  </a:lnTo>
                  <a:lnTo>
                    <a:pt x="707" y="1538"/>
                  </a:lnTo>
                  <a:lnTo>
                    <a:pt x="711" y="1561"/>
                  </a:lnTo>
                  <a:lnTo>
                    <a:pt x="715" y="1586"/>
                  </a:lnTo>
                  <a:lnTo>
                    <a:pt x="715" y="1586"/>
                  </a:lnTo>
                  <a:lnTo>
                    <a:pt x="720" y="1633"/>
                  </a:lnTo>
                  <a:lnTo>
                    <a:pt x="726" y="1675"/>
                  </a:lnTo>
                  <a:lnTo>
                    <a:pt x="742" y="1751"/>
                  </a:lnTo>
                  <a:lnTo>
                    <a:pt x="747" y="1789"/>
                  </a:lnTo>
                  <a:lnTo>
                    <a:pt x="751" y="1826"/>
                  </a:lnTo>
                  <a:lnTo>
                    <a:pt x="755" y="1867"/>
                  </a:lnTo>
                  <a:lnTo>
                    <a:pt x="753" y="1911"/>
                  </a:lnTo>
                  <a:lnTo>
                    <a:pt x="753" y="1911"/>
                  </a:lnTo>
                  <a:lnTo>
                    <a:pt x="747" y="1963"/>
                  </a:lnTo>
                  <a:lnTo>
                    <a:pt x="738" y="2023"/>
                  </a:lnTo>
                  <a:lnTo>
                    <a:pt x="726" y="2085"/>
                  </a:lnTo>
                  <a:lnTo>
                    <a:pt x="713" y="2147"/>
                  </a:lnTo>
                  <a:lnTo>
                    <a:pt x="688" y="2248"/>
                  </a:lnTo>
                  <a:lnTo>
                    <a:pt x="676" y="2290"/>
                  </a:lnTo>
                  <a:lnTo>
                    <a:pt x="676" y="2290"/>
                  </a:lnTo>
                  <a:lnTo>
                    <a:pt x="678" y="2246"/>
                  </a:lnTo>
                  <a:lnTo>
                    <a:pt x="680" y="2145"/>
                  </a:lnTo>
                  <a:lnTo>
                    <a:pt x="682" y="2029"/>
                  </a:lnTo>
                  <a:lnTo>
                    <a:pt x="680" y="1979"/>
                  </a:lnTo>
                  <a:lnTo>
                    <a:pt x="676" y="1942"/>
                  </a:lnTo>
                  <a:lnTo>
                    <a:pt x="676" y="1942"/>
                  </a:lnTo>
                  <a:lnTo>
                    <a:pt x="670" y="1896"/>
                  </a:lnTo>
                  <a:lnTo>
                    <a:pt x="663" y="1818"/>
                  </a:lnTo>
                  <a:lnTo>
                    <a:pt x="645" y="1623"/>
                  </a:lnTo>
                  <a:lnTo>
                    <a:pt x="622" y="1362"/>
                  </a:lnTo>
                  <a:lnTo>
                    <a:pt x="622" y="136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11">
              <a:extLst>
                <a:ext uri="{FF2B5EF4-FFF2-40B4-BE49-F238E27FC236}">
                  <a16:creationId xmlns:a16="http://schemas.microsoft.com/office/drawing/2014/main" id="{D27FA7F2-EE9D-444C-8D11-805D833EC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0313" y="1911350"/>
              <a:ext cx="1052513" cy="1676400"/>
            </a:xfrm>
            <a:custGeom>
              <a:avLst/>
              <a:gdLst>
                <a:gd name="T0" fmla="*/ 470 w 663"/>
                <a:gd name="T1" fmla="*/ 20 h 1056"/>
                <a:gd name="T2" fmla="*/ 445 w 663"/>
                <a:gd name="T3" fmla="*/ 87 h 1056"/>
                <a:gd name="T4" fmla="*/ 395 w 663"/>
                <a:gd name="T5" fmla="*/ 244 h 1056"/>
                <a:gd name="T6" fmla="*/ 370 w 663"/>
                <a:gd name="T7" fmla="*/ 313 h 1056"/>
                <a:gd name="T8" fmla="*/ 355 w 663"/>
                <a:gd name="T9" fmla="*/ 346 h 1056"/>
                <a:gd name="T10" fmla="*/ 314 w 663"/>
                <a:gd name="T11" fmla="*/ 422 h 1056"/>
                <a:gd name="T12" fmla="*/ 266 w 663"/>
                <a:gd name="T13" fmla="*/ 499 h 1056"/>
                <a:gd name="T14" fmla="*/ 216 w 663"/>
                <a:gd name="T15" fmla="*/ 567 h 1056"/>
                <a:gd name="T16" fmla="*/ 193 w 663"/>
                <a:gd name="T17" fmla="*/ 592 h 1056"/>
                <a:gd name="T18" fmla="*/ 141 w 663"/>
                <a:gd name="T19" fmla="*/ 632 h 1056"/>
                <a:gd name="T20" fmla="*/ 85 w 663"/>
                <a:gd name="T21" fmla="*/ 669 h 1056"/>
                <a:gd name="T22" fmla="*/ 16 w 663"/>
                <a:gd name="T23" fmla="*/ 708 h 1056"/>
                <a:gd name="T24" fmla="*/ 14 w 663"/>
                <a:gd name="T25" fmla="*/ 715 h 1056"/>
                <a:gd name="T26" fmla="*/ 6 w 663"/>
                <a:gd name="T27" fmla="*/ 771 h 1056"/>
                <a:gd name="T28" fmla="*/ 31 w 663"/>
                <a:gd name="T29" fmla="*/ 1056 h 1056"/>
                <a:gd name="T30" fmla="*/ 100 w 663"/>
                <a:gd name="T31" fmla="*/ 1032 h 1056"/>
                <a:gd name="T32" fmla="*/ 147 w 663"/>
                <a:gd name="T33" fmla="*/ 986 h 1056"/>
                <a:gd name="T34" fmla="*/ 231 w 663"/>
                <a:gd name="T35" fmla="*/ 963 h 1056"/>
                <a:gd name="T36" fmla="*/ 278 w 663"/>
                <a:gd name="T37" fmla="*/ 924 h 1056"/>
                <a:gd name="T38" fmla="*/ 355 w 663"/>
                <a:gd name="T39" fmla="*/ 901 h 1056"/>
                <a:gd name="T40" fmla="*/ 432 w 663"/>
                <a:gd name="T41" fmla="*/ 831 h 1056"/>
                <a:gd name="T42" fmla="*/ 455 w 663"/>
                <a:gd name="T43" fmla="*/ 754 h 1056"/>
                <a:gd name="T44" fmla="*/ 509 w 663"/>
                <a:gd name="T45" fmla="*/ 638 h 1056"/>
                <a:gd name="T46" fmla="*/ 555 w 663"/>
                <a:gd name="T47" fmla="*/ 561 h 1056"/>
                <a:gd name="T48" fmla="*/ 663 w 663"/>
                <a:gd name="T49" fmla="*/ 538 h 1056"/>
                <a:gd name="T50" fmla="*/ 663 w 663"/>
                <a:gd name="T51" fmla="*/ 514 h 1056"/>
                <a:gd name="T52" fmla="*/ 661 w 663"/>
                <a:gd name="T53" fmla="*/ 416 h 1056"/>
                <a:gd name="T54" fmla="*/ 653 w 663"/>
                <a:gd name="T55" fmla="*/ 337 h 1056"/>
                <a:gd name="T56" fmla="*/ 648 w 663"/>
                <a:gd name="T57" fmla="*/ 298 h 1056"/>
                <a:gd name="T58" fmla="*/ 644 w 663"/>
                <a:gd name="T59" fmla="*/ 267 h 1056"/>
                <a:gd name="T60" fmla="*/ 646 w 663"/>
                <a:gd name="T61" fmla="*/ 242 h 1056"/>
                <a:gd name="T62" fmla="*/ 653 w 663"/>
                <a:gd name="T63" fmla="*/ 211 h 1056"/>
                <a:gd name="T64" fmla="*/ 653 w 663"/>
                <a:gd name="T65" fmla="*/ 199 h 1056"/>
                <a:gd name="T66" fmla="*/ 648 w 663"/>
                <a:gd name="T67" fmla="*/ 190 h 1056"/>
                <a:gd name="T68" fmla="*/ 634 w 663"/>
                <a:gd name="T69" fmla="*/ 180 h 1056"/>
                <a:gd name="T70" fmla="*/ 609 w 663"/>
                <a:gd name="T71" fmla="*/ 166 h 1056"/>
                <a:gd name="T72" fmla="*/ 580 w 663"/>
                <a:gd name="T73" fmla="*/ 145 h 1056"/>
                <a:gd name="T74" fmla="*/ 557 w 663"/>
                <a:gd name="T75" fmla="*/ 116 h 1056"/>
                <a:gd name="T76" fmla="*/ 538 w 663"/>
                <a:gd name="T77" fmla="*/ 83 h 1056"/>
                <a:gd name="T78" fmla="*/ 507 w 663"/>
                <a:gd name="T79" fmla="*/ 21 h 1056"/>
                <a:gd name="T80" fmla="*/ 495 w 663"/>
                <a:gd name="T81" fmla="*/ 4 h 1056"/>
                <a:gd name="T82" fmla="*/ 486 w 663"/>
                <a:gd name="T83" fmla="*/ 0 h 1056"/>
                <a:gd name="T84" fmla="*/ 476 w 663"/>
                <a:gd name="T85" fmla="*/ 8 h 1056"/>
                <a:gd name="T86" fmla="*/ 470 w 663"/>
                <a:gd name="T87" fmla="*/ 2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63" h="1056">
                  <a:moveTo>
                    <a:pt x="470" y="20"/>
                  </a:moveTo>
                  <a:lnTo>
                    <a:pt x="470" y="20"/>
                  </a:lnTo>
                  <a:lnTo>
                    <a:pt x="457" y="50"/>
                  </a:lnTo>
                  <a:lnTo>
                    <a:pt x="445" y="87"/>
                  </a:lnTo>
                  <a:lnTo>
                    <a:pt x="420" y="164"/>
                  </a:lnTo>
                  <a:lnTo>
                    <a:pt x="395" y="244"/>
                  </a:lnTo>
                  <a:lnTo>
                    <a:pt x="384" y="280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55" y="346"/>
                  </a:lnTo>
                  <a:lnTo>
                    <a:pt x="337" y="383"/>
                  </a:lnTo>
                  <a:lnTo>
                    <a:pt x="314" y="422"/>
                  </a:lnTo>
                  <a:lnTo>
                    <a:pt x="291" y="460"/>
                  </a:lnTo>
                  <a:lnTo>
                    <a:pt x="266" y="499"/>
                  </a:lnTo>
                  <a:lnTo>
                    <a:pt x="241" y="536"/>
                  </a:lnTo>
                  <a:lnTo>
                    <a:pt x="216" y="567"/>
                  </a:lnTo>
                  <a:lnTo>
                    <a:pt x="193" y="592"/>
                  </a:lnTo>
                  <a:lnTo>
                    <a:pt x="193" y="592"/>
                  </a:lnTo>
                  <a:lnTo>
                    <a:pt x="168" y="613"/>
                  </a:lnTo>
                  <a:lnTo>
                    <a:pt x="141" y="632"/>
                  </a:lnTo>
                  <a:lnTo>
                    <a:pt x="112" y="652"/>
                  </a:lnTo>
                  <a:lnTo>
                    <a:pt x="85" y="669"/>
                  </a:lnTo>
                  <a:lnTo>
                    <a:pt x="39" y="694"/>
                  </a:lnTo>
                  <a:lnTo>
                    <a:pt x="16" y="708"/>
                  </a:lnTo>
                  <a:lnTo>
                    <a:pt x="16" y="708"/>
                  </a:lnTo>
                  <a:lnTo>
                    <a:pt x="14" y="715"/>
                  </a:lnTo>
                  <a:lnTo>
                    <a:pt x="10" y="731"/>
                  </a:lnTo>
                  <a:lnTo>
                    <a:pt x="6" y="771"/>
                  </a:lnTo>
                  <a:lnTo>
                    <a:pt x="0" y="831"/>
                  </a:lnTo>
                  <a:lnTo>
                    <a:pt x="31" y="1056"/>
                  </a:lnTo>
                  <a:lnTo>
                    <a:pt x="69" y="1009"/>
                  </a:lnTo>
                  <a:lnTo>
                    <a:pt x="100" y="1032"/>
                  </a:lnTo>
                  <a:lnTo>
                    <a:pt x="123" y="955"/>
                  </a:lnTo>
                  <a:lnTo>
                    <a:pt x="147" y="986"/>
                  </a:lnTo>
                  <a:lnTo>
                    <a:pt x="170" y="947"/>
                  </a:lnTo>
                  <a:lnTo>
                    <a:pt x="231" y="963"/>
                  </a:lnTo>
                  <a:lnTo>
                    <a:pt x="239" y="909"/>
                  </a:lnTo>
                  <a:lnTo>
                    <a:pt x="278" y="924"/>
                  </a:lnTo>
                  <a:lnTo>
                    <a:pt x="301" y="847"/>
                  </a:lnTo>
                  <a:lnTo>
                    <a:pt x="355" y="901"/>
                  </a:lnTo>
                  <a:lnTo>
                    <a:pt x="386" y="793"/>
                  </a:lnTo>
                  <a:lnTo>
                    <a:pt x="432" y="831"/>
                  </a:lnTo>
                  <a:lnTo>
                    <a:pt x="424" y="723"/>
                  </a:lnTo>
                  <a:lnTo>
                    <a:pt x="455" y="754"/>
                  </a:lnTo>
                  <a:lnTo>
                    <a:pt x="470" y="599"/>
                  </a:lnTo>
                  <a:lnTo>
                    <a:pt x="509" y="638"/>
                  </a:lnTo>
                  <a:lnTo>
                    <a:pt x="517" y="522"/>
                  </a:lnTo>
                  <a:lnTo>
                    <a:pt x="555" y="561"/>
                  </a:lnTo>
                  <a:lnTo>
                    <a:pt x="571" y="499"/>
                  </a:lnTo>
                  <a:lnTo>
                    <a:pt x="663" y="538"/>
                  </a:lnTo>
                  <a:lnTo>
                    <a:pt x="663" y="538"/>
                  </a:lnTo>
                  <a:lnTo>
                    <a:pt x="663" y="514"/>
                  </a:lnTo>
                  <a:lnTo>
                    <a:pt x="663" y="454"/>
                  </a:lnTo>
                  <a:lnTo>
                    <a:pt x="661" y="416"/>
                  </a:lnTo>
                  <a:lnTo>
                    <a:pt x="657" y="375"/>
                  </a:lnTo>
                  <a:lnTo>
                    <a:pt x="653" y="337"/>
                  </a:lnTo>
                  <a:lnTo>
                    <a:pt x="648" y="298"/>
                  </a:lnTo>
                  <a:lnTo>
                    <a:pt x="648" y="298"/>
                  </a:lnTo>
                  <a:lnTo>
                    <a:pt x="646" y="280"/>
                  </a:lnTo>
                  <a:lnTo>
                    <a:pt x="644" y="267"/>
                  </a:lnTo>
                  <a:lnTo>
                    <a:pt x="644" y="253"/>
                  </a:lnTo>
                  <a:lnTo>
                    <a:pt x="646" y="242"/>
                  </a:lnTo>
                  <a:lnTo>
                    <a:pt x="650" y="224"/>
                  </a:lnTo>
                  <a:lnTo>
                    <a:pt x="653" y="211"/>
                  </a:lnTo>
                  <a:lnTo>
                    <a:pt x="653" y="205"/>
                  </a:lnTo>
                  <a:lnTo>
                    <a:pt x="653" y="199"/>
                  </a:lnTo>
                  <a:lnTo>
                    <a:pt x="652" y="195"/>
                  </a:lnTo>
                  <a:lnTo>
                    <a:pt x="648" y="190"/>
                  </a:lnTo>
                  <a:lnTo>
                    <a:pt x="642" y="184"/>
                  </a:lnTo>
                  <a:lnTo>
                    <a:pt x="634" y="180"/>
                  </a:lnTo>
                  <a:lnTo>
                    <a:pt x="609" y="166"/>
                  </a:lnTo>
                  <a:lnTo>
                    <a:pt x="609" y="166"/>
                  </a:lnTo>
                  <a:lnTo>
                    <a:pt x="594" y="157"/>
                  </a:lnTo>
                  <a:lnTo>
                    <a:pt x="580" y="145"/>
                  </a:lnTo>
                  <a:lnTo>
                    <a:pt x="569" y="132"/>
                  </a:lnTo>
                  <a:lnTo>
                    <a:pt x="557" y="116"/>
                  </a:lnTo>
                  <a:lnTo>
                    <a:pt x="546" y="99"/>
                  </a:lnTo>
                  <a:lnTo>
                    <a:pt x="538" y="83"/>
                  </a:lnTo>
                  <a:lnTo>
                    <a:pt x="520" y="49"/>
                  </a:lnTo>
                  <a:lnTo>
                    <a:pt x="507" y="21"/>
                  </a:lnTo>
                  <a:lnTo>
                    <a:pt x="501" y="12"/>
                  </a:lnTo>
                  <a:lnTo>
                    <a:pt x="495" y="4"/>
                  </a:lnTo>
                  <a:lnTo>
                    <a:pt x="490" y="0"/>
                  </a:lnTo>
                  <a:lnTo>
                    <a:pt x="486" y="0"/>
                  </a:lnTo>
                  <a:lnTo>
                    <a:pt x="482" y="2"/>
                  </a:lnTo>
                  <a:lnTo>
                    <a:pt x="476" y="8"/>
                  </a:lnTo>
                  <a:lnTo>
                    <a:pt x="470" y="20"/>
                  </a:lnTo>
                  <a:lnTo>
                    <a:pt x="470" y="2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228" name="Freeform 12">
              <a:extLst>
                <a:ext uri="{FF2B5EF4-FFF2-40B4-BE49-F238E27FC236}">
                  <a16:creationId xmlns:a16="http://schemas.microsoft.com/office/drawing/2014/main" id="{89EDAD97-8804-4045-99DA-47F429DF0A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9763" y="12700"/>
              <a:ext cx="3932238" cy="5194300"/>
            </a:xfrm>
            <a:custGeom>
              <a:avLst/>
              <a:gdLst>
                <a:gd name="T0" fmla="*/ 303 w 2477"/>
                <a:gd name="T1" fmla="*/ 2627 h 3272"/>
                <a:gd name="T2" fmla="*/ 401 w 2477"/>
                <a:gd name="T3" fmla="*/ 2499 h 3272"/>
                <a:gd name="T4" fmla="*/ 195 w 2477"/>
                <a:gd name="T5" fmla="*/ 1929 h 3272"/>
                <a:gd name="T6" fmla="*/ 72 w 2477"/>
                <a:gd name="T7" fmla="*/ 1652 h 3272"/>
                <a:gd name="T8" fmla="*/ 336 w 2477"/>
                <a:gd name="T9" fmla="*/ 1915 h 3272"/>
                <a:gd name="T10" fmla="*/ 417 w 2477"/>
                <a:gd name="T11" fmla="*/ 2101 h 3272"/>
                <a:gd name="T12" fmla="*/ 602 w 2477"/>
                <a:gd name="T13" fmla="*/ 1757 h 3272"/>
                <a:gd name="T14" fmla="*/ 814 w 2477"/>
                <a:gd name="T15" fmla="*/ 1824 h 3272"/>
                <a:gd name="T16" fmla="*/ 586 w 2477"/>
                <a:gd name="T17" fmla="*/ 2375 h 3272"/>
                <a:gd name="T18" fmla="*/ 871 w 2477"/>
                <a:gd name="T19" fmla="*/ 2499 h 3272"/>
                <a:gd name="T20" fmla="*/ 843 w 2477"/>
                <a:gd name="T21" fmla="*/ 2623 h 3272"/>
                <a:gd name="T22" fmla="*/ 501 w 2477"/>
                <a:gd name="T23" fmla="*/ 3071 h 3272"/>
                <a:gd name="T24" fmla="*/ 1049 w 2477"/>
                <a:gd name="T25" fmla="*/ 1471 h 3272"/>
                <a:gd name="T26" fmla="*/ 856 w 2477"/>
                <a:gd name="T27" fmla="*/ 945 h 3272"/>
                <a:gd name="T28" fmla="*/ 2122 w 2477"/>
                <a:gd name="T29" fmla="*/ 2613 h 3272"/>
                <a:gd name="T30" fmla="*/ 2190 w 2477"/>
                <a:gd name="T31" fmla="*/ 2339 h 3272"/>
                <a:gd name="T32" fmla="*/ 2113 w 2477"/>
                <a:gd name="T33" fmla="*/ 2321 h 3272"/>
                <a:gd name="T34" fmla="*/ 2205 w 2477"/>
                <a:gd name="T35" fmla="*/ 2453 h 3272"/>
                <a:gd name="T36" fmla="*/ 2244 w 2477"/>
                <a:gd name="T37" fmla="*/ 1784 h 3272"/>
                <a:gd name="T38" fmla="*/ 2267 w 2477"/>
                <a:gd name="T39" fmla="*/ 1855 h 3272"/>
                <a:gd name="T40" fmla="*/ 1322 w 2477"/>
                <a:gd name="T41" fmla="*/ 1212 h 3272"/>
                <a:gd name="T42" fmla="*/ 1403 w 2477"/>
                <a:gd name="T43" fmla="*/ 1734 h 3272"/>
                <a:gd name="T44" fmla="*/ 810 w 2477"/>
                <a:gd name="T45" fmla="*/ 628 h 3272"/>
                <a:gd name="T46" fmla="*/ 1193 w 2477"/>
                <a:gd name="T47" fmla="*/ 1268 h 3272"/>
                <a:gd name="T48" fmla="*/ 1141 w 2477"/>
                <a:gd name="T49" fmla="*/ 1200 h 3272"/>
                <a:gd name="T50" fmla="*/ 949 w 2477"/>
                <a:gd name="T51" fmla="*/ 916 h 3272"/>
                <a:gd name="T52" fmla="*/ 1099 w 2477"/>
                <a:gd name="T53" fmla="*/ 473 h 3272"/>
                <a:gd name="T54" fmla="*/ 1427 w 2477"/>
                <a:gd name="T55" fmla="*/ 937 h 3272"/>
                <a:gd name="T56" fmla="*/ 1473 w 2477"/>
                <a:gd name="T57" fmla="*/ 933 h 3272"/>
                <a:gd name="T58" fmla="*/ 1135 w 2477"/>
                <a:gd name="T59" fmla="*/ 643 h 3272"/>
                <a:gd name="T60" fmla="*/ 1201 w 2477"/>
                <a:gd name="T61" fmla="*/ 643 h 3272"/>
                <a:gd name="T62" fmla="*/ 1721 w 2477"/>
                <a:gd name="T63" fmla="*/ 1231 h 3272"/>
                <a:gd name="T64" fmla="*/ 1290 w 2477"/>
                <a:gd name="T65" fmla="*/ 315 h 3272"/>
                <a:gd name="T66" fmla="*/ 1247 w 2477"/>
                <a:gd name="T67" fmla="*/ 236 h 3272"/>
                <a:gd name="T68" fmla="*/ 1843 w 2477"/>
                <a:gd name="T69" fmla="*/ 582 h 3272"/>
                <a:gd name="T70" fmla="*/ 1754 w 2477"/>
                <a:gd name="T71" fmla="*/ 572 h 3272"/>
                <a:gd name="T72" fmla="*/ 1820 w 2477"/>
                <a:gd name="T73" fmla="*/ 1246 h 3272"/>
                <a:gd name="T74" fmla="*/ 1637 w 2477"/>
                <a:gd name="T75" fmla="*/ 118 h 3272"/>
                <a:gd name="T76" fmla="*/ 1966 w 2477"/>
                <a:gd name="T77" fmla="*/ 721 h 3272"/>
                <a:gd name="T78" fmla="*/ 1619 w 2477"/>
                <a:gd name="T79" fmla="*/ 71 h 3272"/>
                <a:gd name="T80" fmla="*/ 1134 w 2477"/>
                <a:gd name="T81" fmla="*/ 373 h 3272"/>
                <a:gd name="T82" fmla="*/ 910 w 2477"/>
                <a:gd name="T83" fmla="*/ 512 h 3272"/>
                <a:gd name="T84" fmla="*/ 2034 w 2477"/>
                <a:gd name="T85" fmla="*/ 334 h 3272"/>
                <a:gd name="T86" fmla="*/ 1829 w 2477"/>
                <a:gd name="T87" fmla="*/ 1600 h 3272"/>
                <a:gd name="T88" fmla="*/ 2032 w 2477"/>
                <a:gd name="T89" fmla="*/ 730 h 3272"/>
                <a:gd name="T90" fmla="*/ 1928 w 2477"/>
                <a:gd name="T91" fmla="*/ 40 h 3272"/>
                <a:gd name="T92" fmla="*/ 2161 w 2477"/>
                <a:gd name="T93" fmla="*/ 775 h 3272"/>
                <a:gd name="T94" fmla="*/ 2151 w 2477"/>
                <a:gd name="T95" fmla="*/ 495 h 3272"/>
                <a:gd name="T96" fmla="*/ 2159 w 2477"/>
                <a:gd name="T97" fmla="*/ 197 h 3272"/>
                <a:gd name="T98" fmla="*/ 2182 w 2477"/>
                <a:gd name="T99" fmla="*/ 149 h 3272"/>
                <a:gd name="T100" fmla="*/ 2323 w 2477"/>
                <a:gd name="T101" fmla="*/ 311 h 3272"/>
                <a:gd name="T102" fmla="*/ 2336 w 2477"/>
                <a:gd name="T103" fmla="*/ 821 h 3272"/>
                <a:gd name="T104" fmla="*/ 2328 w 2477"/>
                <a:gd name="T105" fmla="*/ 266 h 3272"/>
                <a:gd name="T106" fmla="*/ 2475 w 2477"/>
                <a:gd name="T107" fmla="*/ 618 h 3272"/>
                <a:gd name="T108" fmla="*/ 2282 w 2477"/>
                <a:gd name="T109" fmla="*/ 667 h 3272"/>
                <a:gd name="T110" fmla="*/ 2043 w 2477"/>
                <a:gd name="T111" fmla="*/ 1440 h 3272"/>
                <a:gd name="T112" fmla="*/ 2190 w 2477"/>
                <a:gd name="T113" fmla="*/ 1625 h 3272"/>
                <a:gd name="T114" fmla="*/ 1943 w 2477"/>
                <a:gd name="T115" fmla="*/ 1869 h 3272"/>
                <a:gd name="T116" fmla="*/ 2292 w 2477"/>
                <a:gd name="T117" fmla="*/ 904 h 3272"/>
                <a:gd name="T118" fmla="*/ 1951 w 2477"/>
                <a:gd name="T119" fmla="*/ 2105 h 3272"/>
                <a:gd name="T120" fmla="*/ 2278 w 2477"/>
                <a:gd name="T121" fmla="*/ 1480 h 3272"/>
                <a:gd name="T122" fmla="*/ 1265 w 2477"/>
                <a:gd name="T123" fmla="*/ 1726 h 3272"/>
                <a:gd name="T124" fmla="*/ 1687 w 2477"/>
                <a:gd name="T125" fmla="*/ 1378 h 3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77" h="3272">
                  <a:moveTo>
                    <a:pt x="170" y="2545"/>
                  </a:moveTo>
                  <a:lnTo>
                    <a:pt x="170" y="2545"/>
                  </a:lnTo>
                  <a:lnTo>
                    <a:pt x="191" y="2584"/>
                  </a:lnTo>
                  <a:lnTo>
                    <a:pt x="207" y="2613"/>
                  </a:lnTo>
                  <a:lnTo>
                    <a:pt x="216" y="2630"/>
                  </a:lnTo>
                  <a:lnTo>
                    <a:pt x="216" y="2630"/>
                  </a:lnTo>
                  <a:lnTo>
                    <a:pt x="224" y="2638"/>
                  </a:lnTo>
                  <a:lnTo>
                    <a:pt x="239" y="2648"/>
                  </a:lnTo>
                  <a:lnTo>
                    <a:pt x="264" y="2659"/>
                  </a:lnTo>
                  <a:lnTo>
                    <a:pt x="309" y="2677"/>
                  </a:lnTo>
                  <a:lnTo>
                    <a:pt x="309" y="2677"/>
                  </a:lnTo>
                  <a:lnTo>
                    <a:pt x="363" y="2694"/>
                  </a:lnTo>
                  <a:lnTo>
                    <a:pt x="411" y="2710"/>
                  </a:lnTo>
                  <a:lnTo>
                    <a:pt x="451" y="2725"/>
                  </a:lnTo>
                  <a:lnTo>
                    <a:pt x="467" y="2731"/>
                  </a:lnTo>
                  <a:lnTo>
                    <a:pt x="478" y="2739"/>
                  </a:lnTo>
                  <a:lnTo>
                    <a:pt x="478" y="2739"/>
                  </a:lnTo>
                  <a:lnTo>
                    <a:pt x="488" y="2744"/>
                  </a:lnTo>
                  <a:lnTo>
                    <a:pt x="500" y="2748"/>
                  </a:lnTo>
                  <a:lnTo>
                    <a:pt x="523" y="2754"/>
                  </a:lnTo>
                  <a:lnTo>
                    <a:pt x="548" y="2760"/>
                  </a:lnTo>
                  <a:lnTo>
                    <a:pt x="559" y="2764"/>
                  </a:lnTo>
                  <a:lnTo>
                    <a:pt x="571" y="2770"/>
                  </a:lnTo>
                  <a:lnTo>
                    <a:pt x="571" y="2770"/>
                  </a:lnTo>
                  <a:lnTo>
                    <a:pt x="580" y="2775"/>
                  </a:lnTo>
                  <a:lnTo>
                    <a:pt x="594" y="2779"/>
                  </a:lnTo>
                  <a:lnTo>
                    <a:pt x="619" y="2783"/>
                  </a:lnTo>
                  <a:lnTo>
                    <a:pt x="642" y="2785"/>
                  </a:lnTo>
                  <a:lnTo>
                    <a:pt x="658" y="2785"/>
                  </a:lnTo>
                  <a:lnTo>
                    <a:pt x="656" y="2760"/>
                  </a:lnTo>
                  <a:lnTo>
                    <a:pt x="648" y="2731"/>
                  </a:lnTo>
                  <a:lnTo>
                    <a:pt x="648" y="2731"/>
                  </a:lnTo>
                  <a:lnTo>
                    <a:pt x="604" y="2729"/>
                  </a:lnTo>
                  <a:lnTo>
                    <a:pt x="573" y="2727"/>
                  </a:lnTo>
                  <a:lnTo>
                    <a:pt x="561" y="2725"/>
                  </a:lnTo>
                  <a:lnTo>
                    <a:pt x="555" y="2723"/>
                  </a:lnTo>
                  <a:lnTo>
                    <a:pt x="555" y="2723"/>
                  </a:lnTo>
                  <a:lnTo>
                    <a:pt x="540" y="2704"/>
                  </a:lnTo>
                  <a:lnTo>
                    <a:pt x="528" y="2694"/>
                  </a:lnTo>
                  <a:lnTo>
                    <a:pt x="517" y="2685"/>
                  </a:lnTo>
                  <a:lnTo>
                    <a:pt x="517" y="2685"/>
                  </a:lnTo>
                  <a:lnTo>
                    <a:pt x="505" y="2677"/>
                  </a:lnTo>
                  <a:lnTo>
                    <a:pt x="494" y="2671"/>
                  </a:lnTo>
                  <a:lnTo>
                    <a:pt x="478" y="2665"/>
                  </a:lnTo>
                  <a:lnTo>
                    <a:pt x="455" y="2661"/>
                  </a:lnTo>
                  <a:lnTo>
                    <a:pt x="455" y="2661"/>
                  </a:lnTo>
                  <a:lnTo>
                    <a:pt x="420" y="2656"/>
                  </a:lnTo>
                  <a:lnTo>
                    <a:pt x="378" y="2646"/>
                  </a:lnTo>
                  <a:lnTo>
                    <a:pt x="378" y="2646"/>
                  </a:lnTo>
                  <a:lnTo>
                    <a:pt x="322" y="2632"/>
                  </a:lnTo>
                  <a:lnTo>
                    <a:pt x="303" y="2627"/>
                  </a:lnTo>
                  <a:lnTo>
                    <a:pt x="293" y="2623"/>
                  </a:lnTo>
                  <a:lnTo>
                    <a:pt x="293" y="2623"/>
                  </a:lnTo>
                  <a:lnTo>
                    <a:pt x="284" y="2619"/>
                  </a:lnTo>
                  <a:lnTo>
                    <a:pt x="266" y="2613"/>
                  </a:lnTo>
                  <a:lnTo>
                    <a:pt x="247" y="2607"/>
                  </a:lnTo>
                  <a:lnTo>
                    <a:pt x="232" y="2599"/>
                  </a:lnTo>
                  <a:lnTo>
                    <a:pt x="232" y="2599"/>
                  </a:lnTo>
                  <a:lnTo>
                    <a:pt x="214" y="2586"/>
                  </a:lnTo>
                  <a:lnTo>
                    <a:pt x="195" y="2569"/>
                  </a:lnTo>
                  <a:lnTo>
                    <a:pt x="170" y="2545"/>
                  </a:lnTo>
                  <a:lnTo>
                    <a:pt x="170" y="2545"/>
                  </a:lnTo>
                  <a:close/>
                  <a:moveTo>
                    <a:pt x="0" y="1788"/>
                  </a:moveTo>
                  <a:lnTo>
                    <a:pt x="0" y="1788"/>
                  </a:lnTo>
                  <a:lnTo>
                    <a:pt x="12" y="1828"/>
                  </a:lnTo>
                  <a:lnTo>
                    <a:pt x="47" y="1935"/>
                  </a:lnTo>
                  <a:lnTo>
                    <a:pt x="47" y="1935"/>
                  </a:lnTo>
                  <a:lnTo>
                    <a:pt x="89" y="2058"/>
                  </a:lnTo>
                  <a:lnTo>
                    <a:pt x="102" y="2105"/>
                  </a:lnTo>
                  <a:lnTo>
                    <a:pt x="106" y="2122"/>
                  </a:lnTo>
                  <a:lnTo>
                    <a:pt x="108" y="2136"/>
                  </a:lnTo>
                  <a:lnTo>
                    <a:pt x="108" y="2136"/>
                  </a:lnTo>
                  <a:lnTo>
                    <a:pt x="112" y="2161"/>
                  </a:lnTo>
                  <a:lnTo>
                    <a:pt x="118" y="2192"/>
                  </a:lnTo>
                  <a:lnTo>
                    <a:pt x="131" y="2259"/>
                  </a:lnTo>
                  <a:lnTo>
                    <a:pt x="131" y="2259"/>
                  </a:lnTo>
                  <a:lnTo>
                    <a:pt x="133" y="2275"/>
                  </a:lnTo>
                  <a:lnTo>
                    <a:pt x="133" y="2284"/>
                  </a:lnTo>
                  <a:lnTo>
                    <a:pt x="131" y="2302"/>
                  </a:lnTo>
                  <a:lnTo>
                    <a:pt x="133" y="2308"/>
                  </a:lnTo>
                  <a:lnTo>
                    <a:pt x="137" y="2317"/>
                  </a:lnTo>
                  <a:lnTo>
                    <a:pt x="147" y="2329"/>
                  </a:lnTo>
                  <a:lnTo>
                    <a:pt x="162" y="2344"/>
                  </a:lnTo>
                  <a:lnTo>
                    <a:pt x="162" y="2344"/>
                  </a:lnTo>
                  <a:lnTo>
                    <a:pt x="183" y="2362"/>
                  </a:lnTo>
                  <a:lnTo>
                    <a:pt x="205" y="2377"/>
                  </a:lnTo>
                  <a:lnTo>
                    <a:pt x="226" y="2391"/>
                  </a:lnTo>
                  <a:lnTo>
                    <a:pt x="249" y="2402"/>
                  </a:lnTo>
                  <a:lnTo>
                    <a:pt x="291" y="2426"/>
                  </a:lnTo>
                  <a:lnTo>
                    <a:pt x="309" y="2435"/>
                  </a:lnTo>
                  <a:lnTo>
                    <a:pt x="324" y="2445"/>
                  </a:lnTo>
                  <a:lnTo>
                    <a:pt x="324" y="2445"/>
                  </a:lnTo>
                  <a:lnTo>
                    <a:pt x="338" y="2456"/>
                  </a:lnTo>
                  <a:lnTo>
                    <a:pt x="353" y="2470"/>
                  </a:lnTo>
                  <a:lnTo>
                    <a:pt x="378" y="2499"/>
                  </a:lnTo>
                  <a:lnTo>
                    <a:pt x="388" y="2509"/>
                  </a:lnTo>
                  <a:lnTo>
                    <a:pt x="397" y="2514"/>
                  </a:lnTo>
                  <a:lnTo>
                    <a:pt x="399" y="2512"/>
                  </a:lnTo>
                  <a:lnTo>
                    <a:pt x="401" y="2511"/>
                  </a:lnTo>
                  <a:lnTo>
                    <a:pt x="401" y="2507"/>
                  </a:lnTo>
                  <a:lnTo>
                    <a:pt x="401" y="2499"/>
                  </a:lnTo>
                  <a:lnTo>
                    <a:pt x="401" y="2499"/>
                  </a:lnTo>
                  <a:lnTo>
                    <a:pt x="397" y="2480"/>
                  </a:lnTo>
                  <a:lnTo>
                    <a:pt x="394" y="2460"/>
                  </a:lnTo>
                  <a:lnTo>
                    <a:pt x="386" y="2439"/>
                  </a:lnTo>
                  <a:lnTo>
                    <a:pt x="378" y="2418"/>
                  </a:lnTo>
                  <a:lnTo>
                    <a:pt x="370" y="2400"/>
                  </a:lnTo>
                  <a:lnTo>
                    <a:pt x="363" y="2385"/>
                  </a:lnTo>
                  <a:lnTo>
                    <a:pt x="355" y="2373"/>
                  </a:lnTo>
                  <a:lnTo>
                    <a:pt x="347" y="2368"/>
                  </a:lnTo>
                  <a:lnTo>
                    <a:pt x="347" y="2368"/>
                  </a:lnTo>
                  <a:lnTo>
                    <a:pt x="340" y="2366"/>
                  </a:lnTo>
                  <a:lnTo>
                    <a:pt x="328" y="2364"/>
                  </a:lnTo>
                  <a:lnTo>
                    <a:pt x="303" y="2360"/>
                  </a:lnTo>
                  <a:lnTo>
                    <a:pt x="286" y="2356"/>
                  </a:lnTo>
                  <a:lnTo>
                    <a:pt x="268" y="2350"/>
                  </a:lnTo>
                  <a:lnTo>
                    <a:pt x="251" y="2340"/>
                  </a:lnTo>
                  <a:lnTo>
                    <a:pt x="232" y="2329"/>
                  </a:lnTo>
                  <a:lnTo>
                    <a:pt x="232" y="2329"/>
                  </a:lnTo>
                  <a:lnTo>
                    <a:pt x="214" y="2313"/>
                  </a:lnTo>
                  <a:lnTo>
                    <a:pt x="201" y="2300"/>
                  </a:lnTo>
                  <a:lnTo>
                    <a:pt x="189" y="2284"/>
                  </a:lnTo>
                  <a:lnTo>
                    <a:pt x="180" y="2271"/>
                  </a:lnTo>
                  <a:lnTo>
                    <a:pt x="174" y="2255"/>
                  </a:lnTo>
                  <a:lnTo>
                    <a:pt x="170" y="2240"/>
                  </a:lnTo>
                  <a:lnTo>
                    <a:pt x="162" y="2213"/>
                  </a:lnTo>
                  <a:lnTo>
                    <a:pt x="162" y="2213"/>
                  </a:lnTo>
                  <a:lnTo>
                    <a:pt x="147" y="2161"/>
                  </a:lnTo>
                  <a:lnTo>
                    <a:pt x="122" y="2083"/>
                  </a:lnTo>
                  <a:lnTo>
                    <a:pt x="85" y="1981"/>
                  </a:lnTo>
                  <a:lnTo>
                    <a:pt x="85" y="1981"/>
                  </a:lnTo>
                  <a:lnTo>
                    <a:pt x="43" y="1880"/>
                  </a:lnTo>
                  <a:lnTo>
                    <a:pt x="0" y="1788"/>
                  </a:lnTo>
                  <a:lnTo>
                    <a:pt x="0" y="1788"/>
                  </a:lnTo>
                  <a:close/>
                  <a:moveTo>
                    <a:pt x="70" y="1656"/>
                  </a:moveTo>
                  <a:lnTo>
                    <a:pt x="70" y="1656"/>
                  </a:lnTo>
                  <a:lnTo>
                    <a:pt x="70" y="1674"/>
                  </a:lnTo>
                  <a:lnTo>
                    <a:pt x="74" y="1697"/>
                  </a:lnTo>
                  <a:lnTo>
                    <a:pt x="77" y="1712"/>
                  </a:lnTo>
                  <a:lnTo>
                    <a:pt x="83" y="1728"/>
                  </a:lnTo>
                  <a:lnTo>
                    <a:pt x="91" y="1741"/>
                  </a:lnTo>
                  <a:lnTo>
                    <a:pt x="101" y="1757"/>
                  </a:lnTo>
                  <a:lnTo>
                    <a:pt x="101" y="1757"/>
                  </a:lnTo>
                  <a:lnTo>
                    <a:pt x="128" y="1792"/>
                  </a:lnTo>
                  <a:lnTo>
                    <a:pt x="137" y="1807"/>
                  </a:lnTo>
                  <a:lnTo>
                    <a:pt x="155" y="1834"/>
                  </a:lnTo>
                  <a:lnTo>
                    <a:pt x="155" y="1834"/>
                  </a:lnTo>
                  <a:lnTo>
                    <a:pt x="170" y="1863"/>
                  </a:lnTo>
                  <a:lnTo>
                    <a:pt x="178" y="1882"/>
                  </a:lnTo>
                  <a:lnTo>
                    <a:pt x="180" y="1898"/>
                  </a:lnTo>
                  <a:lnTo>
                    <a:pt x="185" y="1911"/>
                  </a:lnTo>
                  <a:lnTo>
                    <a:pt x="185" y="1911"/>
                  </a:lnTo>
                  <a:lnTo>
                    <a:pt x="195" y="1929"/>
                  </a:lnTo>
                  <a:lnTo>
                    <a:pt x="208" y="1946"/>
                  </a:lnTo>
                  <a:lnTo>
                    <a:pt x="218" y="1967"/>
                  </a:lnTo>
                  <a:lnTo>
                    <a:pt x="222" y="1977"/>
                  </a:lnTo>
                  <a:lnTo>
                    <a:pt x="224" y="1989"/>
                  </a:lnTo>
                  <a:lnTo>
                    <a:pt x="224" y="1989"/>
                  </a:lnTo>
                  <a:lnTo>
                    <a:pt x="226" y="2010"/>
                  </a:lnTo>
                  <a:lnTo>
                    <a:pt x="230" y="2025"/>
                  </a:lnTo>
                  <a:lnTo>
                    <a:pt x="237" y="2041"/>
                  </a:lnTo>
                  <a:lnTo>
                    <a:pt x="247" y="2058"/>
                  </a:lnTo>
                  <a:lnTo>
                    <a:pt x="247" y="2058"/>
                  </a:lnTo>
                  <a:lnTo>
                    <a:pt x="255" y="2068"/>
                  </a:lnTo>
                  <a:lnTo>
                    <a:pt x="262" y="2078"/>
                  </a:lnTo>
                  <a:lnTo>
                    <a:pt x="282" y="2097"/>
                  </a:lnTo>
                  <a:lnTo>
                    <a:pt x="301" y="2112"/>
                  </a:lnTo>
                  <a:lnTo>
                    <a:pt x="309" y="2118"/>
                  </a:lnTo>
                  <a:lnTo>
                    <a:pt x="316" y="2120"/>
                  </a:lnTo>
                  <a:lnTo>
                    <a:pt x="316" y="2120"/>
                  </a:lnTo>
                  <a:lnTo>
                    <a:pt x="332" y="2122"/>
                  </a:lnTo>
                  <a:lnTo>
                    <a:pt x="341" y="2122"/>
                  </a:lnTo>
                  <a:lnTo>
                    <a:pt x="351" y="2120"/>
                  </a:lnTo>
                  <a:lnTo>
                    <a:pt x="355" y="2118"/>
                  </a:lnTo>
                  <a:lnTo>
                    <a:pt x="357" y="2114"/>
                  </a:lnTo>
                  <a:lnTo>
                    <a:pt x="357" y="2112"/>
                  </a:lnTo>
                  <a:lnTo>
                    <a:pt x="351" y="2103"/>
                  </a:lnTo>
                  <a:lnTo>
                    <a:pt x="340" y="2089"/>
                  </a:lnTo>
                  <a:lnTo>
                    <a:pt x="340" y="2089"/>
                  </a:lnTo>
                  <a:lnTo>
                    <a:pt x="309" y="2060"/>
                  </a:lnTo>
                  <a:lnTo>
                    <a:pt x="282" y="2033"/>
                  </a:lnTo>
                  <a:lnTo>
                    <a:pt x="261" y="2010"/>
                  </a:lnTo>
                  <a:lnTo>
                    <a:pt x="253" y="1998"/>
                  </a:lnTo>
                  <a:lnTo>
                    <a:pt x="247" y="1989"/>
                  </a:lnTo>
                  <a:lnTo>
                    <a:pt x="247" y="1989"/>
                  </a:lnTo>
                  <a:lnTo>
                    <a:pt x="230" y="1952"/>
                  </a:lnTo>
                  <a:lnTo>
                    <a:pt x="222" y="1933"/>
                  </a:lnTo>
                  <a:lnTo>
                    <a:pt x="216" y="1911"/>
                  </a:lnTo>
                  <a:lnTo>
                    <a:pt x="216" y="1911"/>
                  </a:lnTo>
                  <a:lnTo>
                    <a:pt x="210" y="1871"/>
                  </a:lnTo>
                  <a:lnTo>
                    <a:pt x="207" y="1851"/>
                  </a:lnTo>
                  <a:lnTo>
                    <a:pt x="201" y="1834"/>
                  </a:lnTo>
                  <a:lnTo>
                    <a:pt x="201" y="1834"/>
                  </a:lnTo>
                  <a:lnTo>
                    <a:pt x="191" y="1811"/>
                  </a:lnTo>
                  <a:lnTo>
                    <a:pt x="178" y="1788"/>
                  </a:lnTo>
                  <a:lnTo>
                    <a:pt x="178" y="1788"/>
                  </a:lnTo>
                  <a:lnTo>
                    <a:pt x="141" y="1730"/>
                  </a:lnTo>
                  <a:lnTo>
                    <a:pt x="120" y="1701"/>
                  </a:lnTo>
                  <a:lnTo>
                    <a:pt x="108" y="1687"/>
                  </a:lnTo>
                  <a:lnTo>
                    <a:pt x="108" y="1687"/>
                  </a:lnTo>
                  <a:lnTo>
                    <a:pt x="99" y="1677"/>
                  </a:lnTo>
                  <a:lnTo>
                    <a:pt x="87" y="1664"/>
                  </a:lnTo>
                  <a:lnTo>
                    <a:pt x="76" y="1654"/>
                  </a:lnTo>
                  <a:lnTo>
                    <a:pt x="72" y="1652"/>
                  </a:lnTo>
                  <a:lnTo>
                    <a:pt x="70" y="1656"/>
                  </a:lnTo>
                  <a:lnTo>
                    <a:pt x="70" y="1656"/>
                  </a:lnTo>
                  <a:close/>
                  <a:moveTo>
                    <a:pt x="255" y="1842"/>
                  </a:moveTo>
                  <a:lnTo>
                    <a:pt x="255" y="1842"/>
                  </a:lnTo>
                  <a:lnTo>
                    <a:pt x="255" y="1844"/>
                  </a:lnTo>
                  <a:lnTo>
                    <a:pt x="253" y="1844"/>
                  </a:lnTo>
                  <a:lnTo>
                    <a:pt x="251" y="1844"/>
                  </a:lnTo>
                  <a:lnTo>
                    <a:pt x="251" y="1844"/>
                  </a:lnTo>
                  <a:lnTo>
                    <a:pt x="249" y="1848"/>
                  </a:lnTo>
                  <a:lnTo>
                    <a:pt x="251" y="1853"/>
                  </a:lnTo>
                  <a:lnTo>
                    <a:pt x="262" y="1880"/>
                  </a:lnTo>
                  <a:lnTo>
                    <a:pt x="262" y="1880"/>
                  </a:lnTo>
                  <a:lnTo>
                    <a:pt x="282" y="1915"/>
                  </a:lnTo>
                  <a:lnTo>
                    <a:pt x="299" y="1944"/>
                  </a:lnTo>
                  <a:lnTo>
                    <a:pt x="324" y="1981"/>
                  </a:lnTo>
                  <a:lnTo>
                    <a:pt x="324" y="1981"/>
                  </a:lnTo>
                  <a:lnTo>
                    <a:pt x="326" y="1987"/>
                  </a:lnTo>
                  <a:lnTo>
                    <a:pt x="326" y="1993"/>
                  </a:lnTo>
                  <a:lnTo>
                    <a:pt x="324" y="2002"/>
                  </a:lnTo>
                  <a:lnTo>
                    <a:pt x="324" y="2004"/>
                  </a:lnTo>
                  <a:lnTo>
                    <a:pt x="326" y="2002"/>
                  </a:lnTo>
                  <a:lnTo>
                    <a:pt x="340" y="1989"/>
                  </a:lnTo>
                  <a:lnTo>
                    <a:pt x="340" y="1989"/>
                  </a:lnTo>
                  <a:lnTo>
                    <a:pt x="374" y="1952"/>
                  </a:lnTo>
                  <a:lnTo>
                    <a:pt x="409" y="1919"/>
                  </a:lnTo>
                  <a:lnTo>
                    <a:pt x="409" y="1919"/>
                  </a:lnTo>
                  <a:lnTo>
                    <a:pt x="436" y="1892"/>
                  </a:lnTo>
                  <a:lnTo>
                    <a:pt x="455" y="1873"/>
                  </a:lnTo>
                  <a:lnTo>
                    <a:pt x="455" y="1873"/>
                  </a:lnTo>
                  <a:lnTo>
                    <a:pt x="461" y="1865"/>
                  </a:lnTo>
                  <a:lnTo>
                    <a:pt x="467" y="1857"/>
                  </a:lnTo>
                  <a:lnTo>
                    <a:pt x="473" y="1840"/>
                  </a:lnTo>
                  <a:lnTo>
                    <a:pt x="476" y="1824"/>
                  </a:lnTo>
                  <a:lnTo>
                    <a:pt x="478" y="1819"/>
                  </a:lnTo>
                  <a:lnTo>
                    <a:pt x="478" y="1819"/>
                  </a:lnTo>
                  <a:lnTo>
                    <a:pt x="476" y="1822"/>
                  </a:lnTo>
                  <a:lnTo>
                    <a:pt x="474" y="1828"/>
                  </a:lnTo>
                  <a:lnTo>
                    <a:pt x="469" y="1836"/>
                  </a:lnTo>
                  <a:lnTo>
                    <a:pt x="461" y="1842"/>
                  </a:lnTo>
                  <a:lnTo>
                    <a:pt x="449" y="1850"/>
                  </a:lnTo>
                  <a:lnTo>
                    <a:pt x="436" y="1857"/>
                  </a:lnTo>
                  <a:lnTo>
                    <a:pt x="417" y="1865"/>
                  </a:lnTo>
                  <a:lnTo>
                    <a:pt x="417" y="1865"/>
                  </a:lnTo>
                  <a:lnTo>
                    <a:pt x="359" y="1884"/>
                  </a:lnTo>
                  <a:lnTo>
                    <a:pt x="345" y="1890"/>
                  </a:lnTo>
                  <a:lnTo>
                    <a:pt x="341" y="1894"/>
                  </a:lnTo>
                  <a:lnTo>
                    <a:pt x="340" y="1896"/>
                  </a:lnTo>
                  <a:lnTo>
                    <a:pt x="340" y="1896"/>
                  </a:lnTo>
                  <a:lnTo>
                    <a:pt x="340" y="1904"/>
                  </a:lnTo>
                  <a:lnTo>
                    <a:pt x="338" y="1911"/>
                  </a:lnTo>
                  <a:lnTo>
                    <a:pt x="336" y="1915"/>
                  </a:lnTo>
                  <a:lnTo>
                    <a:pt x="334" y="1917"/>
                  </a:lnTo>
                  <a:lnTo>
                    <a:pt x="330" y="1915"/>
                  </a:lnTo>
                  <a:lnTo>
                    <a:pt x="324" y="1911"/>
                  </a:lnTo>
                  <a:lnTo>
                    <a:pt x="324" y="1911"/>
                  </a:lnTo>
                  <a:lnTo>
                    <a:pt x="305" y="1892"/>
                  </a:lnTo>
                  <a:lnTo>
                    <a:pt x="284" y="1867"/>
                  </a:lnTo>
                  <a:lnTo>
                    <a:pt x="262" y="1848"/>
                  </a:lnTo>
                  <a:lnTo>
                    <a:pt x="257" y="1842"/>
                  </a:lnTo>
                  <a:lnTo>
                    <a:pt x="255" y="1842"/>
                  </a:lnTo>
                  <a:lnTo>
                    <a:pt x="255" y="1842"/>
                  </a:lnTo>
                  <a:lnTo>
                    <a:pt x="255" y="1842"/>
                  </a:lnTo>
                  <a:close/>
                  <a:moveTo>
                    <a:pt x="625" y="1579"/>
                  </a:moveTo>
                  <a:lnTo>
                    <a:pt x="625" y="1579"/>
                  </a:lnTo>
                  <a:lnTo>
                    <a:pt x="619" y="1577"/>
                  </a:lnTo>
                  <a:lnTo>
                    <a:pt x="613" y="1577"/>
                  </a:lnTo>
                  <a:lnTo>
                    <a:pt x="607" y="1577"/>
                  </a:lnTo>
                  <a:lnTo>
                    <a:pt x="598" y="1581"/>
                  </a:lnTo>
                  <a:lnTo>
                    <a:pt x="588" y="1589"/>
                  </a:lnTo>
                  <a:lnTo>
                    <a:pt x="580" y="1600"/>
                  </a:lnTo>
                  <a:lnTo>
                    <a:pt x="571" y="1618"/>
                  </a:lnTo>
                  <a:lnTo>
                    <a:pt x="571" y="1618"/>
                  </a:lnTo>
                  <a:lnTo>
                    <a:pt x="553" y="1656"/>
                  </a:lnTo>
                  <a:lnTo>
                    <a:pt x="536" y="1687"/>
                  </a:lnTo>
                  <a:lnTo>
                    <a:pt x="523" y="1712"/>
                  </a:lnTo>
                  <a:lnTo>
                    <a:pt x="519" y="1724"/>
                  </a:lnTo>
                  <a:lnTo>
                    <a:pt x="517" y="1734"/>
                  </a:lnTo>
                  <a:lnTo>
                    <a:pt x="517" y="1734"/>
                  </a:lnTo>
                  <a:lnTo>
                    <a:pt x="517" y="1751"/>
                  </a:lnTo>
                  <a:lnTo>
                    <a:pt x="517" y="1766"/>
                  </a:lnTo>
                  <a:lnTo>
                    <a:pt x="525" y="1819"/>
                  </a:lnTo>
                  <a:lnTo>
                    <a:pt x="525" y="1819"/>
                  </a:lnTo>
                  <a:lnTo>
                    <a:pt x="532" y="1867"/>
                  </a:lnTo>
                  <a:lnTo>
                    <a:pt x="532" y="1877"/>
                  </a:lnTo>
                  <a:lnTo>
                    <a:pt x="532" y="1888"/>
                  </a:lnTo>
                  <a:lnTo>
                    <a:pt x="532" y="1888"/>
                  </a:lnTo>
                  <a:lnTo>
                    <a:pt x="530" y="1896"/>
                  </a:lnTo>
                  <a:lnTo>
                    <a:pt x="526" y="1904"/>
                  </a:lnTo>
                  <a:lnTo>
                    <a:pt x="515" y="1921"/>
                  </a:lnTo>
                  <a:lnTo>
                    <a:pt x="500" y="1942"/>
                  </a:lnTo>
                  <a:lnTo>
                    <a:pt x="486" y="1965"/>
                  </a:lnTo>
                  <a:lnTo>
                    <a:pt x="486" y="1965"/>
                  </a:lnTo>
                  <a:lnTo>
                    <a:pt x="474" y="1985"/>
                  </a:lnTo>
                  <a:lnTo>
                    <a:pt x="465" y="1998"/>
                  </a:lnTo>
                  <a:lnTo>
                    <a:pt x="455" y="2010"/>
                  </a:lnTo>
                  <a:lnTo>
                    <a:pt x="451" y="2018"/>
                  </a:lnTo>
                  <a:lnTo>
                    <a:pt x="447" y="2027"/>
                  </a:lnTo>
                  <a:lnTo>
                    <a:pt x="447" y="2027"/>
                  </a:lnTo>
                  <a:lnTo>
                    <a:pt x="438" y="2051"/>
                  </a:lnTo>
                  <a:lnTo>
                    <a:pt x="428" y="2074"/>
                  </a:lnTo>
                  <a:lnTo>
                    <a:pt x="419" y="2093"/>
                  </a:lnTo>
                  <a:lnTo>
                    <a:pt x="417" y="2101"/>
                  </a:lnTo>
                  <a:lnTo>
                    <a:pt x="417" y="2105"/>
                  </a:lnTo>
                  <a:lnTo>
                    <a:pt x="417" y="2105"/>
                  </a:lnTo>
                  <a:lnTo>
                    <a:pt x="419" y="2105"/>
                  </a:lnTo>
                  <a:lnTo>
                    <a:pt x="420" y="2105"/>
                  </a:lnTo>
                  <a:lnTo>
                    <a:pt x="430" y="2099"/>
                  </a:lnTo>
                  <a:lnTo>
                    <a:pt x="459" y="2080"/>
                  </a:lnTo>
                  <a:lnTo>
                    <a:pt x="476" y="2064"/>
                  </a:lnTo>
                  <a:lnTo>
                    <a:pt x="494" y="2049"/>
                  </a:lnTo>
                  <a:lnTo>
                    <a:pt x="507" y="2033"/>
                  </a:lnTo>
                  <a:lnTo>
                    <a:pt x="517" y="2020"/>
                  </a:lnTo>
                  <a:lnTo>
                    <a:pt x="517" y="2020"/>
                  </a:lnTo>
                  <a:lnTo>
                    <a:pt x="528" y="1994"/>
                  </a:lnTo>
                  <a:lnTo>
                    <a:pt x="538" y="1969"/>
                  </a:lnTo>
                  <a:lnTo>
                    <a:pt x="548" y="1944"/>
                  </a:lnTo>
                  <a:lnTo>
                    <a:pt x="555" y="1933"/>
                  </a:lnTo>
                  <a:lnTo>
                    <a:pt x="563" y="1919"/>
                  </a:lnTo>
                  <a:lnTo>
                    <a:pt x="563" y="1919"/>
                  </a:lnTo>
                  <a:lnTo>
                    <a:pt x="594" y="1877"/>
                  </a:lnTo>
                  <a:lnTo>
                    <a:pt x="609" y="1859"/>
                  </a:lnTo>
                  <a:lnTo>
                    <a:pt x="625" y="1834"/>
                  </a:lnTo>
                  <a:lnTo>
                    <a:pt x="625" y="1834"/>
                  </a:lnTo>
                  <a:lnTo>
                    <a:pt x="640" y="1809"/>
                  </a:lnTo>
                  <a:lnTo>
                    <a:pt x="654" y="1790"/>
                  </a:lnTo>
                  <a:lnTo>
                    <a:pt x="659" y="1780"/>
                  </a:lnTo>
                  <a:lnTo>
                    <a:pt x="663" y="1768"/>
                  </a:lnTo>
                  <a:lnTo>
                    <a:pt x="667" y="1757"/>
                  </a:lnTo>
                  <a:lnTo>
                    <a:pt x="671" y="1741"/>
                  </a:lnTo>
                  <a:lnTo>
                    <a:pt x="671" y="1741"/>
                  </a:lnTo>
                  <a:lnTo>
                    <a:pt x="673" y="1724"/>
                  </a:lnTo>
                  <a:lnTo>
                    <a:pt x="675" y="1705"/>
                  </a:lnTo>
                  <a:lnTo>
                    <a:pt x="675" y="1666"/>
                  </a:lnTo>
                  <a:lnTo>
                    <a:pt x="671" y="1625"/>
                  </a:lnTo>
                  <a:lnTo>
                    <a:pt x="648" y="1594"/>
                  </a:lnTo>
                  <a:lnTo>
                    <a:pt x="648" y="1594"/>
                  </a:lnTo>
                  <a:lnTo>
                    <a:pt x="636" y="1639"/>
                  </a:lnTo>
                  <a:lnTo>
                    <a:pt x="627" y="1677"/>
                  </a:lnTo>
                  <a:lnTo>
                    <a:pt x="625" y="1695"/>
                  </a:lnTo>
                  <a:lnTo>
                    <a:pt x="625" y="1710"/>
                  </a:lnTo>
                  <a:lnTo>
                    <a:pt x="625" y="1710"/>
                  </a:lnTo>
                  <a:lnTo>
                    <a:pt x="627" y="1732"/>
                  </a:lnTo>
                  <a:lnTo>
                    <a:pt x="629" y="1747"/>
                  </a:lnTo>
                  <a:lnTo>
                    <a:pt x="629" y="1759"/>
                  </a:lnTo>
                  <a:lnTo>
                    <a:pt x="625" y="1772"/>
                  </a:lnTo>
                  <a:lnTo>
                    <a:pt x="625" y="1772"/>
                  </a:lnTo>
                  <a:lnTo>
                    <a:pt x="621" y="1778"/>
                  </a:lnTo>
                  <a:lnTo>
                    <a:pt x="617" y="1784"/>
                  </a:lnTo>
                  <a:lnTo>
                    <a:pt x="613" y="1786"/>
                  </a:lnTo>
                  <a:lnTo>
                    <a:pt x="611" y="1784"/>
                  </a:lnTo>
                  <a:lnTo>
                    <a:pt x="607" y="1782"/>
                  </a:lnTo>
                  <a:lnTo>
                    <a:pt x="606" y="1776"/>
                  </a:lnTo>
                  <a:lnTo>
                    <a:pt x="602" y="1757"/>
                  </a:lnTo>
                  <a:lnTo>
                    <a:pt x="602" y="1757"/>
                  </a:lnTo>
                  <a:lnTo>
                    <a:pt x="600" y="1724"/>
                  </a:lnTo>
                  <a:lnTo>
                    <a:pt x="602" y="1683"/>
                  </a:lnTo>
                  <a:lnTo>
                    <a:pt x="602" y="1633"/>
                  </a:lnTo>
                  <a:lnTo>
                    <a:pt x="625" y="1579"/>
                  </a:lnTo>
                  <a:close/>
                  <a:moveTo>
                    <a:pt x="879" y="1270"/>
                  </a:moveTo>
                  <a:lnTo>
                    <a:pt x="871" y="1316"/>
                  </a:lnTo>
                  <a:lnTo>
                    <a:pt x="871" y="1316"/>
                  </a:lnTo>
                  <a:lnTo>
                    <a:pt x="841" y="1610"/>
                  </a:lnTo>
                  <a:lnTo>
                    <a:pt x="841" y="1610"/>
                  </a:lnTo>
                  <a:lnTo>
                    <a:pt x="837" y="1629"/>
                  </a:lnTo>
                  <a:lnTo>
                    <a:pt x="833" y="1650"/>
                  </a:lnTo>
                  <a:lnTo>
                    <a:pt x="819" y="1691"/>
                  </a:lnTo>
                  <a:lnTo>
                    <a:pt x="806" y="1724"/>
                  </a:lnTo>
                  <a:lnTo>
                    <a:pt x="794" y="1749"/>
                  </a:lnTo>
                  <a:lnTo>
                    <a:pt x="794" y="1749"/>
                  </a:lnTo>
                  <a:lnTo>
                    <a:pt x="785" y="1780"/>
                  </a:lnTo>
                  <a:lnTo>
                    <a:pt x="773" y="1828"/>
                  </a:lnTo>
                  <a:lnTo>
                    <a:pt x="748" y="1927"/>
                  </a:lnTo>
                  <a:lnTo>
                    <a:pt x="748" y="1927"/>
                  </a:lnTo>
                  <a:lnTo>
                    <a:pt x="740" y="1946"/>
                  </a:lnTo>
                  <a:lnTo>
                    <a:pt x="731" y="1965"/>
                  </a:lnTo>
                  <a:lnTo>
                    <a:pt x="717" y="1987"/>
                  </a:lnTo>
                  <a:lnTo>
                    <a:pt x="702" y="2008"/>
                  </a:lnTo>
                  <a:lnTo>
                    <a:pt x="669" y="2049"/>
                  </a:lnTo>
                  <a:lnTo>
                    <a:pt x="640" y="2081"/>
                  </a:lnTo>
                  <a:lnTo>
                    <a:pt x="640" y="2081"/>
                  </a:lnTo>
                  <a:lnTo>
                    <a:pt x="631" y="2095"/>
                  </a:lnTo>
                  <a:lnTo>
                    <a:pt x="627" y="2105"/>
                  </a:lnTo>
                  <a:lnTo>
                    <a:pt x="625" y="2116"/>
                  </a:lnTo>
                  <a:lnTo>
                    <a:pt x="629" y="2128"/>
                  </a:lnTo>
                  <a:lnTo>
                    <a:pt x="636" y="2151"/>
                  </a:lnTo>
                  <a:lnTo>
                    <a:pt x="638" y="2165"/>
                  </a:lnTo>
                  <a:lnTo>
                    <a:pt x="640" y="2182"/>
                  </a:lnTo>
                  <a:lnTo>
                    <a:pt x="640" y="2182"/>
                  </a:lnTo>
                  <a:lnTo>
                    <a:pt x="642" y="2195"/>
                  </a:lnTo>
                  <a:lnTo>
                    <a:pt x="644" y="2197"/>
                  </a:lnTo>
                  <a:lnTo>
                    <a:pt x="646" y="2197"/>
                  </a:lnTo>
                  <a:lnTo>
                    <a:pt x="652" y="2192"/>
                  </a:lnTo>
                  <a:lnTo>
                    <a:pt x="659" y="2180"/>
                  </a:lnTo>
                  <a:lnTo>
                    <a:pt x="679" y="2143"/>
                  </a:lnTo>
                  <a:lnTo>
                    <a:pt x="702" y="2105"/>
                  </a:lnTo>
                  <a:lnTo>
                    <a:pt x="702" y="2105"/>
                  </a:lnTo>
                  <a:lnTo>
                    <a:pt x="721" y="2070"/>
                  </a:lnTo>
                  <a:lnTo>
                    <a:pt x="738" y="2035"/>
                  </a:lnTo>
                  <a:lnTo>
                    <a:pt x="756" y="1991"/>
                  </a:lnTo>
                  <a:lnTo>
                    <a:pt x="779" y="1927"/>
                  </a:lnTo>
                  <a:lnTo>
                    <a:pt x="779" y="1927"/>
                  </a:lnTo>
                  <a:lnTo>
                    <a:pt x="800" y="1871"/>
                  </a:lnTo>
                  <a:lnTo>
                    <a:pt x="808" y="1844"/>
                  </a:lnTo>
                  <a:lnTo>
                    <a:pt x="814" y="1824"/>
                  </a:lnTo>
                  <a:lnTo>
                    <a:pt x="825" y="1795"/>
                  </a:lnTo>
                  <a:lnTo>
                    <a:pt x="825" y="1795"/>
                  </a:lnTo>
                  <a:lnTo>
                    <a:pt x="833" y="1774"/>
                  </a:lnTo>
                  <a:lnTo>
                    <a:pt x="839" y="1751"/>
                  </a:lnTo>
                  <a:lnTo>
                    <a:pt x="846" y="1703"/>
                  </a:lnTo>
                  <a:lnTo>
                    <a:pt x="854" y="1650"/>
                  </a:lnTo>
                  <a:lnTo>
                    <a:pt x="858" y="1621"/>
                  </a:lnTo>
                  <a:lnTo>
                    <a:pt x="864" y="1594"/>
                  </a:lnTo>
                  <a:lnTo>
                    <a:pt x="864" y="1594"/>
                  </a:lnTo>
                  <a:lnTo>
                    <a:pt x="870" y="1569"/>
                  </a:lnTo>
                  <a:lnTo>
                    <a:pt x="873" y="1546"/>
                  </a:lnTo>
                  <a:lnTo>
                    <a:pt x="877" y="1507"/>
                  </a:lnTo>
                  <a:lnTo>
                    <a:pt x="881" y="1471"/>
                  </a:lnTo>
                  <a:lnTo>
                    <a:pt x="887" y="1424"/>
                  </a:lnTo>
                  <a:lnTo>
                    <a:pt x="887" y="1424"/>
                  </a:lnTo>
                  <a:lnTo>
                    <a:pt x="891" y="1397"/>
                  </a:lnTo>
                  <a:lnTo>
                    <a:pt x="891" y="1372"/>
                  </a:lnTo>
                  <a:lnTo>
                    <a:pt x="889" y="1347"/>
                  </a:lnTo>
                  <a:lnTo>
                    <a:pt x="887" y="1326"/>
                  </a:lnTo>
                  <a:lnTo>
                    <a:pt x="881" y="1291"/>
                  </a:lnTo>
                  <a:lnTo>
                    <a:pt x="879" y="1277"/>
                  </a:lnTo>
                  <a:lnTo>
                    <a:pt x="879" y="1270"/>
                  </a:lnTo>
                  <a:lnTo>
                    <a:pt x="879" y="1270"/>
                  </a:lnTo>
                  <a:close/>
                  <a:moveTo>
                    <a:pt x="925" y="1780"/>
                  </a:moveTo>
                  <a:lnTo>
                    <a:pt x="925" y="1780"/>
                  </a:lnTo>
                  <a:lnTo>
                    <a:pt x="900" y="1832"/>
                  </a:lnTo>
                  <a:lnTo>
                    <a:pt x="883" y="1871"/>
                  </a:lnTo>
                  <a:lnTo>
                    <a:pt x="871" y="1896"/>
                  </a:lnTo>
                  <a:lnTo>
                    <a:pt x="871" y="1896"/>
                  </a:lnTo>
                  <a:lnTo>
                    <a:pt x="868" y="1907"/>
                  </a:lnTo>
                  <a:lnTo>
                    <a:pt x="858" y="1925"/>
                  </a:lnTo>
                  <a:lnTo>
                    <a:pt x="829" y="1969"/>
                  </a:lnTo>
                  <a:lnTo>
                    <a:pt x="787" y="2043"/>
                  </a:lnTo>
                  <a:lnTo>
                    <a:pt x="787" y="2043"/>
                  </a:lnTo>
                  <a:lnTo>
                    <a:pt x="748" y="2116"/>
                  </a:lnTo>
                  <a:lnTo>
                    <a:pt x="719" y="2168"/>
                  </a:lnTo>
                  <a:lnTo>
                    <a:pt x="694" y="2213"/>
                  </a:lnTo>
                  <a:lnTo>
                    <a:pt x="694" y="2213"/>
                  </a:lnTo>
                  <a:lnTo>
                    <a:pt x="681" y="2240"/>
                  </a:lnTo>
                  <a:lnTo>
                    <a:pt x="677" y="2248"/>
                  </a:lnTo>
                  <a:lnTo>
                    <a:pt x="675" y="2252"/>
                  </a:lnTo>
                  <a:lnTo>
                    <a:pt x="677" y="2259"/>
                  </a:lnTo>
                  <a:lnTo>
                    <a:pt x="679" y="2267"/>
                  </a:lnTo>
                  <a:lnTo>
                    <a:pt x="679" y="2267"/>
                  </a:lnTo>
                  <a:lnTo>
                    <a:pt x="675" y="2300"/>
                  </a:lnTo>
                  <a:lnTo>
                    <a:pt x="671" y="2329"/>
                  </a:lnTo>
                  <a:lnTo>
                    <a:pt x="671" y="2329"/>
                  </a:lnTo>
                  <a:lnTo>
                    <a:pt x="667" y="2335"/>
                  </a:lnTo>
                  <a:lnTo>
                    <a:pt x="658" y="2340"/>
                  </a:lnTo>
                  <a:lnTo>
                    <a:pt x="629" y="2356"/>
                  </a:lnTo>
                  <a:lnTo>
                    <a:pt x="586" y="2375"/>
                  </a:lnTo>
                  <a:lnTo>
                    <a:pt x="586" y="2398"/>
                  </a:lnTo>
                  <a:lnTo>
                    <a:pt x="586" y="2398"/>
                  </a:lnTo>
                  <a:lnTo>
                    <a:pt x="588" y="2402"/>
                  </a:lnTo>
                  <a:lnTo>
                    <a:pt x="598" y="2408"/>
                  </a:lnTo>
                  <a:lnTo>
                    <a:pt x="602" y="2410"/>
                  </a:lnTo>
                  <a:lnTo>
                    <a:pt x="609" y="2412"/>
                  </a:lnTo>
                  <a:lnTo>
                    <a:pt x="617" y="2410"/>
                  </a:lnTo>
                  <a:lnTo>
                    <a:pt x="625" y="2406"/>
                  </a:lnTo>
                  <a:lnTo>
                    <a:pt x="625" y="2406"/>
                  </a:lnTo>
                  <a:lnTo>
                    <a:pt x="683" y="2369"/>
                  </a:lnTo>
                  <a:lnTo>
                    <a:pt x="713" y="2348"/>
                  </a:lnTo>
                  <a:lnTo>
                    <a:pt x="725" y="2339"/>
                  </a:lnTo>
                  <a:lnTo>
                    <a:pt x="733" y="2329"/>
                  </a:lnTo>
                  <a:lnTo>
                    <a:pt x="733" y="2329"/>
                  </a:lnTo>
                  <a:lnTo>
                    <a:pt x="737" y="2319"/>
                  </a:lnTo>
                  <a:lnTo>
                    <a:pt x="740" y="2306"/>
                  </a:lnTo>
                  <a:lnTo>
                    <a:pt x="746" y="2273"/>
                  </a:lnTo>
                  <a:lnTo>
                    <a:pt x="750" y="2238"/>
                  </a:lnTo>
                  <a:lnTo>
                    <a:pt x="756" y="2205"/>
                  </a:lnTo>
                  <a:lnTo>
                    <a:pt x="756" y="2205"/>
                  </a:lnTo>
                  <a:lnTo>
                    <a:pt x="762" y="2180"/>
                  </a:lnTo>
                  <a:lnTo>
                    <a:pt x="767" y="2157"/>
                  </a:lnTo>
                  <a:lnTo>
                    <a:pt x="777" y="2132"/>
                  </a:lnTo>
                  <a:lnTo>
                    <a:pt x="794" y="2097"/>
                  </a:lnTo>
                  <a:lnTo>
                    <a:pt x="794" y="2097"/>
                  </a:lnTo>
                  <a:lnTo>
                    <a:pt x="819" y="2054"/>
                  </a:lnTo>
                  <a:lnTo>
                    <a:pt x="846" y="2012"/>
                  </a:lnTo>
                  <a:lnTo>
                    <a:pt x="902" y="1927"/>
                  </a:lnTo>
                  <a:lnTo>
                    <a:pt x="902" y="1927"/>
                  </a:lnTo>
                  <a:lnTo>
                    <a:pt x="908" y="1915"/>
                  </a:lnTo>
                  <a:lnTo>
                    <a:pt x="914" y="1904"/>
                  </a:lnTo>
                  <a:lnTo>
                    <a:pt x="922" y="1880"/>
                  </a:lnTo>
                  <a:lnTo>
                    <a:pt x="925" y="1855"/>
                  </a:lnTo>
                  <a:lnTo>
                    <a:pt x="927" y="1832"/>
                  </a:lnTo>
                  <a:lnTo>
                    <a:pt x="927" y="1811"/>
                  </a:lnTo>
                  <a:lnTo>
                    <a:pt x="927" y="1795"/>
                  </a:lnTo>
                  <a:lnTo>
                    <a:pt x="925" y="1780"/>
                  </a:lnTo>
                  <a:lnTo>
                    <a:pt x="925" y="1780"/>
                  </a:lnTo>
                  <a:close/>
                  <a:moveTo>
                    <a:pt x="1041" y="1996"/>
                  </a:moveTo>
                  <a:lnTo>
                    <a:pt x="972" y="2120"/>
                  </a:lnTo>
                  <a:lnTo>
                    <a:pt x="972" y="2120"/>
                  </a:lnTo>
                  <a:lnTo>
                    <a:pt x="964" y="2174"/>
                  </a:lnTo>
                  <a:lnTo>
                    <a:pt x="956" y="2236"/>
                  </a:lnTo>
                  <a:lnTo>
                    <a:pt x="956" y="2236"/>
                  </a:lnTo>
                  <a:lnTo>
                    <a:pt x="947" y="2308"/>
                  </a:lnTo>
                  <a:lnTo>
                    <a:pt x="933" y="2391"/>
                  </a:lnTo>
                  <a:lnTo>
                    <a:pt x="933" y="2391"/>
                  </a:lnTo>
                  <a:lnTo>
                    <a:pt x="929" y="2402"/>
                  </a:lnTo>
                  <a:lnTo>
                    <a:pt x="923" y="2416"/>
                  </a:lnTo>
                  <a:lnTo>
                    <a:pt x="906" y="2447"/>
                  </a:lnTo>
                  <a:lnTo>
                    <a:pt x="871" y="2499"/>
                  </a:lnTo>
                  <a:lnTo>
                    <a:pt x="871" y="2499"/>
                  </a:lnTo>
                  <a:lnTo>
                    <a:pt x="858" y="2518"/>
                  </a:lnTo>
                  <a:lnTo>
                    <a:pt x="841" y="2540"/>
                  </a:lnTo>
                  <a:lnTo>
                    <a:pt x="831" y="2549"/>
                  </a:lnTo>
                  <a:lnTo>
                    <a:pt x="821" y="2559"/>
                  </a:lnTo>
                  <a:lnTo>
                    <a:pt x="812" y="2565"/>
                  </a:lnTo>
                  <a:lnTo>
                    <a:pt x="802" y="2569"/>
                  </a:lnTo>
                  <a:lnTo>
                    <a:pt x="802" y="2569"/>
                  </a:lnTo>
                  <a:lnTo>
                    <a:pt x="794" y="2570"/>
                  </a:lnTo>
                  <a:lnTo>
                    <a:pt x="789" y="2574"/>
                  </a:lnTo>
                  <a:lnTo>
                    <a:pt x="783" y="2580"/>
                  </a:lnTo>
                  <a:lnTo>
                    <a:pt x="773" y="2590"/>
                  </a:lnTo>
                  <a:lnTo>
                    <a:pt x="765" y="2594"/>
                  </a:lnTo>
                  <a:lnTo>
                    <a:pt x="756" y="2599"/>
                  </a:lnTo>
                  <a:lnTo>
                    <a:pt x="756" y="2599"/>
                  </a:lnTo>
                  <a:lnTo>
                    <a:pt x="746" y="2605"/>
                  </a:lnTo>
                  <a:lnTo>
                    <a:pt x="742" y="2611"/>
                  </a:lnTo>
                  <a:lnTo>
                    <a:pt x="742" y="2619"/>
                  </a:lnTo>
                  <a:lnTo>
                    <a:pt x="744" y="2625"/>
                  </a:lnTo>
                  <a:lnTo>
                    <a:pt x="752" y="2638"/>
                  </a:lnTo>
                  <a:lnTo>
                    <a:pt x="754" y="2646"/>
                  </a:lnTo>
                  <a:lnTo>
                    <a:pt x="756" y="2654"/>
                  </a:lnTo>
                  <a:lnTo>
                    <a:pt x="756" y="2654"/>
                  </a:lnTo>
                  <a:lnTo>
                    <a:pt x="754" y="2661"/>
                  </a:lnTo>
                  <a:lnTo>
                    <a:pt x="752" y="2667"/>
                  </a:lnTo>
                  <a:lnTo>
                    <a:pt x="744" y="2677"/>
                  </a:lnTo>
                  <a:lnTo>
                    <a:pt x="737" y="2686"/>
                  </a:lnTo>
                  <a:lnTo>
                    <a:pt x="735" y="2692"/>
                  </a:lnTo>
                  <a:lnTo>
                    <a:pt x="733" y="2700"/>
                  </a:lnTo>
                  <a:lnTo>
                    <a:pt x="733" y="2700"/>
                  </a:lnTo>
                  <a:lnTo>
                    <a:pt x="733" y="2708"/>
                  </a:lnTo>
                  <a:lnTo>
                    <a:pt x="735" y="2715"/>
                  </a:lnTo>
                  <a:lnTo>
                    <a:pt x="742" y="2729"/>
                  </a:lnTo>
                  <a:lnTo>
                    <a:pt x="752" y="2741"/>
                  </a:lnTo>
                  <a:lnTo>
                    <a:pt x="764" y="2754"/>
                  </a:lnTo>
                  <a:lnTo>
                    <a:pt x="764" y="2754"/>
                  </a:lnTo>
                  <a:lnTo>
                    <a:pt x="767" y="2760"/>
                  </a:lnTo>
                  <a:lnTo>
                    <a:pt x="771" y="2760"/>
                  </a:lnTo>
                  <a:lnTo>
                    <a:pt x="773" y="2760"/>
                  </a:lnTo>
                  <a:lnTo>
                    <a:pt x="775" y="2754"/>
                  </a:lnTo>
                  <a:lnTo>
                    <a:pt x="779" y="2741"/>
                  </a:lnTo>
                  <a:lnTo>
                    <a:pt x="783" y="2733"/>
                  </a:lnTo>
                  <a:lnTo>
                    <a:pt x="787" y="2723"/>
                  </a:lnTo>
                  <a:lnTo>
                    <a:pt x="787" y="2723"/>
                  </a:lnTo>
                  <a:lnTo>
                    <a:pt x="802" y="2696"/>
                  </a:lnTo>
                  <a:lnTo>
                    <a:pt x="817" y="2677"/>
                  </a:lnTo>
                  <a:lnTo>
                    <a:pt x="817" y="2677"/>
                  </a:lnTo>
                  <a:lnTo>
                    <a:pt x="823" y="2669"/>
                  </a:lnTo>
                  <a:lnTo>
                    <a:pt x="827" y="2661"/>
                  </a:lnTo>
                  <a:lnTo>
                    <a:pt x="835" y="2644"/>
                  </a:lnTo>
                  <a:lnTo>
                    <a:pt x="843" y="2623"/>
                  </a:lnTo>
                  <a:lnTo>
                    <a:pt x="856" y="2599"/>
                  </a:lnTo>
                  <a:lnTo>
                    <a:pt x="856" y="2599"/>
                  </a:lnTo>
                  <a:lnTo>
                    <a:pt x="879" y="2563"/>
                  </a:lnTo>
                  <a:lnTo>
                    <a:pt x="902" y="2530"/>
                  </a:lnTo>
                  <a:lnTo>
                    <a:pt x="902" y="2530"/>
                  </a:lnTo>
                  <a:lnTo>
                    <a:pt x="914" y="2511"/>
                  </a:lnTo>
                  <a:lnTo>
                    <a:pt x="923" y="2491"/>
                  </a:lnTo>
                  <a:lnTo>
                    <a:pt x="929" y="2470"/>
                  </a:lnTo>
                  <a:lnTo>
                    <a:pt x="941" y="2445"/>
                  </a:lnTo>
                  <a:lnTo>
                    <a:pt x="941" y="2445"/>
                  </a:lnTo>
                  <a:lnTo>
                    <a:pt x="952" y="2416"/>
                  </a:lnTo>
                  <a:lnTo>
                    <a:pt x="962" y="2389"/>
                  </a:lnTo>
                  <a:lnTo>
                    <a:pt x="970" y="2368"/>
                  </a:lnTo>
                  <a:lnTo>
                    <a:pt x="972" y="2352"/>
                  </a:lnTo>
                  <a:lnTo>
                    <a:pt x="972" y="2352"/>
                  </a:lnTo>
                  <a:lnTo>
                    <a:pt x="974" y="2329"/>
                  </a:lnTo>
                  <a:lnTo>
                    <a:pt x="979" y="2292"/>
                  </a:lnTo>
                  <a:lnTo>
                    <a:pt x="987" y="2221"/>
                  </a:lnTo>
                  <a:lnTo>
                    <a:pt x="987" y="2221"/>
                  </a:lnTo>
                  <a:lnTo>
                    <a:pt x="991" y="2203"/>
                  </a:lnTo>
                  <a:lnTo>
                    <a:pt x="997" y="2174"/>
                  </a:lnTo>
                  <a:lnTo>
                    <a:pt x="1014" y="2097"/>
                  </a:lnTo>
                  <a:lnTo>
                    <a:pt x="1041" y="1996"/>
                  </a:lnTo>
                  <a:lnTo>
                    <a:pt x="1041" y="1996"/>
                  </a:lnTo>
                  <a:close/>
                  <a:moveTo>
                    <a:pt x="378" y="3032"/>
                  </a:moveTo>
                  <a:lnTo>
                    <a:pt x="378" y="3032"/>
                  </a:lnTo>
                  <a:lnTo>
                    <a:pt x="434" y="3075"/>
                  </a:lnTo>
                  <a:lnTo>
                    <a:pt x="501" y="3125"/>
                  </a:lnTo>
                  <a:lnTo>
                    <a:pt x="501" y="3125"/>
                  </a:lnTo>
                  <a:lnTo>
                    <a:pt x="515" y="3131"/>
                  </a:lnTo>
                  <a:lnTo>
                    <a:pt x="532" y="3135"/>
                  </a:lnTo>
                  <a:lnTo>
                    <a:pt x="552" y="3139"/>
                  </a:lnTo>
                  <a:lnTo>
                    <a:pt x="571" y="3141"/>
                  </a:lnTo>
                  <a:lnTo>
                    <a:pt x="571" y="3141"/>
                  </a:lnTo>
                  <a:lnTo>
                    <a:pt x="598" y="3139"/>
                  </a:lnTo>
                  <a:lnTo>
                    <a:pt x="634" y="3137"/>
                  </a:lnTo>
                  <a:lnTo>
                    <a:pt x="679" y="3133"/>
                  </a:lnTo>
                  <a:lnTo>
                    <a:pt x="679" y="3048"/>
                  </a:lnTo>
                  <a:lnTo>
                    <a:pt x="679" y="3048"/>
                  </a:lnTo>
                  <a:lnTo>
                    <a:pt x="675" y="3052"/>
                  </a:lnTo>
                  <a:lnTo>
                    <a:pt x="665" y="3059"/>
                  </a:lnTo>
                  <a:lnTo>
                    <a:pt x="656" y="3063"/>
                  </a:lnTo>
                  <a:lnTo>
                    <a:pt x="644" y="3067"/>
                  </a:lnTo>
                  <a:lnTo>
                    <a:pt x="629" y="3069"/>
                  </a:lnTo>
                  <a:lnTo>
                    <a:pt x="609" y="3071"/>
                  </a:lnTo>
                  <a:lnTo>
                    <a:pt x="609" y="3071"/>
                  </a:lnTo>
                  <a:lnTo>
                    <a:pt x="559" y="3071"/>
                  </a:lnTo>
                  <a:lnTo>
                    <a:pt x="544" y="3069"/>
                  </a:lnTo>
                  <a:lnTo>
                    <a:pt x="525" y="3071"/>
                  </a:lnTo>
                  <a:lnTo>
                    <a:pt x="525" y="3071"/>
                  </a:lnTo>
                  <a:lnTo>
                    <a:pt x="501" y="3071"/>
                  </a:lnTo>
                  <a:lnTo>
                    <a:pt x="484" y="3069"/>
                  </a:lnTo>
                  <a:lnTo>
                    <a:pt x="471" y="3065"/>
                  </a:lnTo>
                  <a:lnTo>
                    <a:pt x="463" y="3063"/>
                  </a:lnTo>
                  <a:lnTo>
                    <a:pt x="463" y="3063"/>
                  </a:lnTo>
                  <a:lnTo>
                    <a:pt x="378" y="3032"/>
                  </a:lnTo>
                  <a:lnTo>
                    <a:pt x="378" y="3032"/>
                  </a:lnTo>
                  <a:close/>
                  <a:moveTo>
                    <a:pt x="501" y="3272"/>
                  </a:moveTo>
                  <a:lnTo>
                    <a:pt x="555" y="3272"/>
                  </a:lnTo>
                  <a:lnTo>
                    <a:pt x="555" y="3272"/>
                  </a:lnTo>
                  <a:lnTo>
                    <a:pt x="571" y="3270"/>
                  </a:lnTo>
                  <a:lnTo>
                    <a:pt x="588" y="3262"/>
                  </a:lnTo>
                  <a:lnTo>
                    <a:pt x="611" y="3255"/>
                  </a:lnTo>
                  <a:lnTo>
                    <a:pt x="632" y="3249"/>
                  </a:lnTo>
                  <a:lnTo>
                    <a:pt x="632" y="3249"/>
                  </a:lnTo>
                  <a:lnTo>
                    <a:pt x="652" y="3245"/>
                  </a:lnTo>
                  <a:lnTo>
                    <a:pt x="671" y="3237"/>
                  </a:lnTo>
                  <a:lnTo>
                    <a:pt x="698" y="3228"/>
                  </a:lnTo>
                  <a:lnTo>
                    <a:pt x="698" y="3228"/>
                  </a:lnTo>
                  <a:lnTo>
                    <a:pt x="698" y="3203"/>
                  </a:lnTo>
                  <a:lnTo>
                    <a:pt x="694" y="3179"/>
                  </a:lnTo>
                  <a:lnTo>
                    <a:pt x="694" y="3179"/>
                  </a:lnTo>
                  <a:lnTo>
                    <a:pt x="602" y="3195"/>
                  </a:lnTo>
                  <a:lnTo>
                    <a:pt x="602" y="3195"/>
                  </a:lnTo>
                  <a:lnTo>
                    <a:pt x="586" y="3199"/>
                  </a:lnTo>
                  <a:lnTo>
                    <a:pt x="577" y="3203"/>
                  </a:lnTo>
                  <a:lnTo>
                    <a:pt x="563" y="3210"/>
                  </a:lnTo>
                  <a:lnTo>
                    <a:pt x="563" y="3210"/>
                  </a:lnTo>
                  <a:lnTo>
                    <a:pt x="555" y="3216"/>
                  </a:lnTo>
                  <a:lnTo>
                    <a:pt x="548" y="3224"/>
                  </a:lnTo>
                  <a:lnTo>
                    <a:pt x="526" y="3243"/>
                  </a:lnTo>
                  <a:lnTo>
                    <a:pt x="501" y="3272"/>
                  </a:lnTo>
                  <a:lnTo>
                    <a:pt x="501" y="3272"/>
                  </a:lnTo>
                  <a:close/>
                  <a:moveTo>
                    <a:pt x="856" y="945"/>
                  </a:moveTo>
                  <a:lnTo>
                    <a:pt x="856" y="945"/>
                  </a:lnTo>
                  <a:lnTo>
                    <a:pt x="893" y="1042"/>
                  </a:lnTo>
                  <a:lnTo>
                    <a:pt x="918" y="1115"/>
                  </a:lnTo>
                  <a:lnTo>
                    <a:pt x="933" y="1161"/>
                  </a:lnTo>
                  <a:lnTo>
                    <a:pt x="933" y="1161"/>
                  </a:lnTo>
                  <a:lnTo>
                    <a:pt x="937" y="1171"/>
                  </a:lnTo>
                  <a:lnTo>
                    <a:pt x="941" y="1181"/>
                  </a:lnTo>
                  <a:lnTo>
                    <a:pt x="947" y="1188"/>
                  </a:lnTo>
                  <a:lnTo>
                    <a:pt x="954" y="1194"/>
                  </a:lnTo>
                  <a:lnTo>
                    <a:pt x="966" y="1208"/>
                  </a:lnTo>
                  <a:lnTo>
                    <a:pt x="979" y="1223"/>
                  </a:lnTo>
                  <a:lnTo>
                    <a:pt x="979" y="1223"/>
                  </a:lnTo>
                  <a:lnTo>
                    <a:pt x="987" y="1239"/>
                  </a:lnTo>
                  <a:lnTo>
                    <a:pt x="995" y="1264"/>
                  </a:lnTo>
                  <a:lnTo>
                    <a:pt x="1014" y="1333"/>
                  </a:lnTo>
                  <a:lnTo>
                    <a:pt x="1035" y="1411"/>
                  </a:lnTo>
                  <a:lnTo>
                    <a:pt x="1049" y="1471"/>
                  </a:lnTo>
                  <a:lnTo>
                    <a:pt x="1049" y="1471"/>
                  </a:lnTo>
                  <a:lnTo>
                    <a:pt x="1053" y="1504"/>
                  </a:lnTo>
                  <a:lnTo>
                    <a:pt x="1056" y="1552"/>
                  </a:lnTo>
                  <a:lnTo>
                    <a:pt x="1062" y="1676"/>
                  </a:lnTo>
                  <a:lnTo>
                    <a:pt x="1064" y="1793"/>
                  </a:lnTo>
                  <a:lnTo>
                    <a:pt x="1064" y="1865"/>
                  </a:lnTo>
                  <a:lnTo>
                    <a:pt x="1064" y="1865"/>
                  </a:lnTo>
                  <a:lnTo>
                    <a:pt x="1060" y="2027"/>
                  </a:lnTo>
                  <a:lnTo>
                    <a:pt x="1058" y="2122"/>
                  </a:lnTo>
                  <a:lnTo>
                    <a:pt x="1056" y="2166"/>
                  </a:lnTo>
                  <a:lnTo>
                    <a:pt x="1056" y="2166"/>
                  </a:lnTo>
                  <a:lnTo>
                    <a:pt x="1041" y="2292"/>
                  </a:lnTo>
                  <a:lnTo>
                    <a:pt x="1026" y="2414"/>
                  </a:lnTo>
                  <a:lnTo>
                    <a:pt x="1026" y="2414"/>
                  </a:lnTo>
                  <a:lnTo>
                    <a:pt x="1051" y="2310"/>
                  </a:lnTo>
                  <a:lnTo>
                    <a:pt x="1080" y="2182"/>
                  </a:lnTo>
                  <a:lnTo>
                    <a:pt x="1080" y="2182"/>
                  </a:lnTo>
                  <a:lnTo>
                    <a:pt x="1089" y="2126"/>
                  </a:lnTo>
                  <a:lnTo>
                    <a:pt x="1103" y="2035"/>
                  </a:lnTo>
                  <a:lnTo>
                    <a:pt x="1103" y="2035"/>
                  </a:lnTo>
                  <a:lnTo>
                    <a:pt x="1107" y="1994"/>
                  </a:lnTo>
                  <a:lnTo>
                    <a:pt x="1107" y="1973"/>
                  </a:lnTo>
                  <a:lnTo>
                    <a:pt x="1103" y="1958"/>
                  </a:lnTo>
                  <a:lnTo>
                    <a:pt x="1103" y="1944"/>
                  </a:lnTo>
                  <a:lnTo>
                    <a:pt x="1103" y="1927"/>
                  </a:lnTo>
                  <a:lnTo>
                    <a:pt x="1103" y="1927"/>
                  </a:lnTo>
                  <a:lnTo>
                    <a:pt x="1103" y="1882"/>
                  </a:lnTo>
                  <a:lnTo>
                    <a:pt x="1101" y="1840"/>
                  </a:lnTo>
                  <a:lnTo>
                    <a:pt x="1101" y="1797"/>
                  </a:lnTo>
                  <a:lnTo>
                    <a:pt x="1103" y="1764"/>
                  </a:lnTo>
                  <a:lnTo>
                    <a:pt x="1103" y="1764"/>
                  </a:lnTo>
                  <a:lnTo>
                    <a:pt x="1105" y="1743"/>
                  </a:lnTo>
                  <a:lnTo>
                    <a:pt x="1103" y="1712"/>
                  </a:lnTo>
                  <a:lnTo>
                    <a:pt x="1099" y="1631"/>
                  </a:lnTo>
                  <a:lnTo>
                    <a:pt x="1089" y="1548"/>
                  </a:lnTo>
                  <a:lnTo>
                    <a:pt x="1085" y="1513"/>
                  </a:lnTo>
                  <a:lnTo>
                    <a:pt x="1080" y="1486"/>
                  </a:lnTo>
                  <a:lnTo>
                    <a:pt x="1080" y="1486"/>
                  </a:lnTo>
                  <a:lnTo>
                    <a:pt x="1074" y="1453"/>
                  </a:lnTo>
                  <a:lnTo>
                    <a:pt x="1070" y="1434"/>
                  </a:lnTo>
                  <a:lnTo>
                    <a:pt x="1066" y="1420"/>
                  </a:lnTo>
                  <a:lnTo>
                    <a:pt x="1056" y="1401"/>
                  </a:lnTo>
                  <a:lnTo>
                    <a:pt x="1056" y="1401"/>
                  </a:lnTo>
                  <a:lnTo>
                    <a:pt x="1049" y="1382"/>
                  </a:lnTo>
                  <a:lnTo>
                    <a:pt x="1039" y="1351"/>
                  </a:lnTo>
                  <a:lnTo>
                    <a:pt x="1020" y="1270"/>
                  </a:lnTo>
                  <a:lnTo>
                    <a:pt x="997" y="1188"/>
                  </a:lnTo>
                  <a:lnTo>
                    <a:pt x="987" y="1158"/>
                  </a:lnTo>
                  <a:lnTo>
                    <a:pt x="979" y="1138"/>
                  </a:lnTo>
                  <a:lnTo>
                    <a:pt x="979" y="1138"/>
                  </a:lnTo>
                  <a:lnTo>
                    <a:pt x="856" y="945"/>
                  </a:lnTo>
                  <a:lnTo>
                    <a:pt x="856" y="945"/>
                  </a:lnTo>
                  <a:close/>
                  <a:moveTo>
                    <a:pt x="1157" y="2321"/>
                  </a:moveTo>
                  <a:lnTo>
                    <a:pt x="1157" y="2321"/>
                  </a:lnTo>
                  <a:lnTo>
                    <a:pt x="1118" y="2391"/>
                  </a:lnTo>
                  <a:lnTo>
                    <a:pt x="1118" y="2391"/>
                  </a:lnTo>
                  <a:lnTo>
                    <a:pt x="1114" y="2395"/>
                  </a:lnTo>
                  <a:lnTo>
                    <a:pt x="1110" y="2397"/>
                  </a:lnTo>
                  <a:lnTo>
                    <a:pt x="1103" y="2395"/>
                  </a:lnTo>
                  <a:lnTo>
                    <a:pt x="1101" y="2397"/>
                  </a:lnTo>
                  <a:lnTo>
                    <a:pt x="1099" y="2400"/>
                  </a:lnTo>
                  <a:lnTo>
                    <a:pt x="1101" y="2408"/>
                  </a:lnTo>
                  <a:lnTo>
                    <a:pt x="1103" y="2422"/>
                  </a:lnTo>
                  <a:lnTo>
                    <a:pt x="1103" y="2422"/>
                  </a:lnTo>
                  <a:lnTo>
                    <a:pt x="1112" y="2458"/>
                  </a:lnTo>
                  <a:lnTo>
                    <a:pt x="1122" y="2495"/>
                  </a:lnTo>
                  <a:lnTo>
                    <a:pt x="1130" y="2530"/>
                  </a:lnTo>
                  <a:lnTo>
                    <a:pt x="1134" y="2547"/>
                  </a:lnTo>
                  <a:lnTo>
                    <a:pt x="1134" y="2561"/>
                  </a:lnTo>
                  <a:lnTo>
                    <a:pt x="1134" y="2715"/>
                  </a:lnTo>
                  <a:lnTo>
                    <a:pt x="1134" y="2715"/>
                  </a:lnTo>
                  <a:lnTo>
                    <a:pt x="1137" y="2704"/>
                  </a:lnTo>
                  <a:lnTo>
                    <a:pt x="1149" y="2669"/>
                  </a:lnTo>
                  <a:lnTo>
                    <a:pt x="1164" y="2607"/>
                  </a:lnTo>
                  <a:lnTo>
                    <a:pt x="1164" y="2607"/>
                  </a:lnTo>
                  <a:lnTo>
                    <a:pt x="1164" y="2582"/>
                  </a:lnTo>
                  <a:lnTo>
                    <a:pt x="1161" y="2540"/>
                  </a:lnTo>
                  <a:lnTo>
                    <a:pt x="1155" y="2497"/>
                  </a:lnTo>
                  <a:lnTo>
                    <a:pt x="1153" y="2480"/>
                  </a:lnTo>
                  <a:lnTo>
                    <a:pt x="1149" y="2468"/>
                  </a:lnTo>
                  <a:lnTo>
                    <a:pt x="1149" y="2468"/>
                  </a:lnTo>
                  <a:lnTo>
                    <a:pt x="1145" y="2456"/>
                  </a:lnTo>
                  <a:lnTo>
                    <a:pt x="1141" y="2451"/>
                  </a:lnTo>
                  <a:lnTo>
                    <a:pt x="1141" y="2447"/>
                  </a:lnTo>
                  <a:lnTo>
                    <a:pt x="1141" y="2437"/>
                  </a:lnTo>
                  <a:lnTo>
                    <a:pt x="1141" y="2437"/>
                  </a:lnTo>
                  <a:lnTo>
                    <a:pt x="1145" y="2422"/>
                  </a:lnTo>
                  <a:lnTo>
                    <a:pt x="1149" y="2404"/>
                  </a:lnTo>
                  <a:lnTo>
                    <a:pt x="1157" y="2383"/>
                  </a:lnTo>
                  <a:lnTo>
                    <a:pt x="1157" y="2321"/>
                  </a:lnTo>
                  <a:close/>
                  <a:moveTo>
                    <a:pt x="1985" y="2588"/>
                  </a:moveTo>
                  <a:lnTo>
                    <a:pt x="1985" y="2588"/>
                  </a:lnTo>
                  <a:lnTo>
                    <a:pt x="2005" y="2609"/>
                  </a:lnTo>
                  <a:lnTo>
                    <a:pt x="2014" y="2619"/>
                  </a:lnTo>
                  <a:lnTo>
                    <a:pt x="2020" y="2623"/>
                  </a:lnTo>
                  <a:lnTo>
                    <a:pt x="2020" y="2623"/>
                  </a:lnTo>
                  <a:lnTo>
                    <a:pt x="2030" y="2625"/>
                  </a:lnTo>
                  <a:lnTo>
                    <a:pt x="2043" y="2625"/>
                  </a:lnTo>
                  <a:lnTo>
                    <a:pt x="2059" y="2625"/>
                  </a:lnTo>
                  <a:lnTo>
                    <a:pt x="2074" y="2623"/>
                  </a:lnTo>
                  <a:lnTo>
                    <a:pt x="2074" y="2623"/>
                  </a:lnTo>
                  <a:lnTo>
                    <a:pt x="2093" y="2619"/>
                  </a:lnTo>
                  <a:lnTo>
                    <a:pt x="2122" y="2613"/>
                  </a:lnTo>
                  <a:lnTo>
                    <a:pt x="2153" y="2609"/>
                  </a:lnTo>
                  <a:lnTo>
                    <a:pt x="2182" y="2607"/>
                  </a:lnTo>
                  <a:lnTo>
                    <a:pt x="2182" y="2607"/>
                  </a:lnTo>
                  <a:lnTo>
                    <a:pt x="2194" y="2605"/>
                  </a:lnTo>
                  <a:lnTo>
                    <a:pt x="2201" y="2601"/>
                  </a:lnTo>
                  <a:lnTo>
                    <a:pt x="2209" y="2598"/>
                  </a:lnTo>
                  <a:lnTo>
                    <a:pt x="2213" y="2592"/>
                  </a:lnTo>
                  <a:lnTo>
                    <a:pt x="2219" y="2580"/>
                  </a:lnTo>
                  <a:lnTo>
                    <a:pt x="2221" y="2576"/>
                  </a:lnTo>
                  <a:lnTo>
                    <a:pt x="2221" y="2576"/>
                  </a:lnTo>
                  <a:lnTo>
                    <a:pt x="2188" y="2576"/>
                  </a:lnTo>
                  <a:lnTo>
                    <a:pt x="2165" y="2574"/>
                  </a:lnTo>
                  <a:lnTo>
                    <a:pt x="2151" y="2576"/>
                  </a:lnTo>
                  <a:lnTo>
                    <a:pt x="2151" y="2576"/>
                  </a:lnTo>
                  <a:lnTo>
                    <a:pt x="2134" y="2578"/>
                  </a:lnTo>
                  <a:lnTo>
                    <a:pt x="2097" y="2578"/>
                  </a:lnTo>
                  <a:lnTo>
                    <a:pt x="2061" y="2576"/>
                  </a:lnTo>
                  <a:lnTo>
                    <a:pt x="2045" y="2572"/>
                  </a:lnTo>
                  <a:lnTo>
                    <a:pt x="2036" y="2569"/>
                  </a:lnTo>
                  <a:lnTo>
                    <a:pt x="2036" y="2569"/>
                  </a:lnTo>
                  <a:lnTo>
                    <a:pt x="2030" y="2563"/>
                  </a:lnTo>
                  <a:lnTo>
                    <a:pt x="2022" y="2557"/>
                  </a:lnTo>
                  <a:lnTo>
                    <a:pt x="2012" y="2540"/>
                  </a:lnTo>
                  <a:lnTo>
                    <a:pt x="1997" y="2514"/>
                  </a:lnTo>
                  <a:lnTo>
                    <a:pt x="1997" y="2514"/>
                  </a:lnTo>
                  <a:lnTo>
                    <a:pt x="1993" y="2512"/>
                  </a:lnTo>
                  <a:lnTo>
                    <a:pt x="1987" y="2511"/>
                  </a:lnTo>
                  <a:lnTo>
                    <a:pt x="1987" y="2511"/>
                  </a:lnTo>
                  <a:lnTo>
                    <a:pt x="1987" y="2549"/>
                  </a:lnTo>
                  <a:lnTo>
                    <a:pt x="1985" y="2588"/>
                  </a:lnTo>
                  <a:lnTo>
                    <a:pt x="1985" y="2588"/>
                  </a:lnTo>
                  <a:close/>
                  <a:moveTo>
                    <a:pt x="1970" y="2385"/>
                  </a:moveTo>
                  <a:lnTo>
                    <a:pt x="1970" y="2385"/>
                  </a:lnTo>
                  <a:lnTo>
                    <a:pt x="2005" y="2393"/>
                  </a:lnTo>
                  <a:lnTo>
                    <a:pt x="2036" y="2398"/>
                  </a:lnTo>
                  <a:lnTo>
                    <a:pt x="2036" y="2398"/>
                  </a:lnTo>
                  <a:lnTo>
                    <a:pt x="2061" y="2402"/>
                  </a:lnTo>
                  <a:lnTo>
                    <a:pt x="2084" y="2404"/>
                  </a:lnTo>
                  <a:lnTo>
                    <a:pt x="2107" y="2402"/>
                  </a:lnTo>
                  <a:lnTo>
                    <a:pt x="2136" y="2398"/>
                  </a:lnTo>
                  <a:lnTo>
                    <a:pt x="2136" y="2398"/>
                  </a:lnTo>
                  <a:lnTo>
                    <a:pt x="2149" y="2395"/>
                  </a:lnTo>
                  <a:lnTo>
                    <a:pt x="2157" y="2393"/>
                  </a:lnTo>
                  <a:lnTo>
                    <a:pt x="2161" y="2389"/>
                  </a:lnTo>
                  <a:lnTo>
                    <a:pt x="2163" y="2383"/>
                  </a:lnTo>
                  <a:lnTo>
                    <a:pt x="2163" y="2369"/>
                  </a:lnTo>
                  <a:lnTo>
                    <a:pt x="2167" y="2362"/>
                  </a:lnTo>
                  <a:lnTo>
                    <a:pt x="2174" y="2352"/>
                  </a:lnTo>
                  <a:lnTo>
                    <a:pt x="2174" y="2352"/>
                  </a:lnTo>
                  <a:lnTo>
                    <a:pt x="2184" y="2344"/>
                  </a:lnTo>
                  <a:lnTo>
                    <a:pt x="2190" y="2339"/>
                  </a:lnTo>
                  <a:lnTo>
                    <a:pt x="2203" y="2333"/>
                  </a:lnTo>
                  <a:lnTo>
                    <a:pt x="2209" y="2331"/>
                  </a:lnTo>
                  <a:lnTo>
                    <a:pt x="2215" y="2327"/>
                  </a:lnTo>
                  <a:lnTo>
                    <a:pt x="2221" y="2321"/>
                  </a:lnTo>
                  <a:lnTo>
                    <a:pt x="2228" y="2313"/>
                  </a:lnTo>
                  <a:lnTo>
                    <a:pt x="2228" y="2313"/>
                  </a:lnTo>
                  <a:lnTo>
                    <a:pt x="2238" y="2298"/>
                  </a:lnTo>
                  <a:lnTo>
                    <a:pt x="2242" y="2290"/>
                  </a:lnTo>
                  <a:lnTo>
                    <a:pt x="2244" y="2281"/>
                  </a:lnTo>
                  <a:lnTo>
                    <a:pt x="2251" y="2259"/>
                  </a:lnTo>
                  <a:lnTo>
                    <a:pt x="2251" y="2259"/>
                  </a:lnTo>
                  <a:lnTo>
                    <a:pt x="2255" y="2246"/>
                  </a:lnTo>
                  <a:lnTo>
                    <a:pt x="2255" y="2236"/>
                  </a:lnTo>
                  <a:lnTo>
                    <a:pt x="2253" y="2230"/>
                  </a:lnTo>
                  <a:lnTo>
                    <a:pt x="2249" y="2224"/>
                  </a:lnTo>
                  <a:lnTo>
                    <a:pt x="2242" y="2215"/>
                  </a:lnTo>
                  <a:lnTo>
                    <a:pt x="2238" y="2211"/>
                  </a:lnTo>
                  <a:lnTo>
                    <a:pt x="2236" y="2205"/>
                  </a:lnTo>
                  <a:lnTo>
                    <a:pt x="2236" y="2205"/>
                  </a:lnTo>
                  <a:lnTo>
                    <a:pt x="2236" y="2186"/>
                  </a:lnTo>
                  <a:lnTo>
                    <a:pt x="2236" y="2161"/>
                  </a:lnTo>
                  <a:lnTo>
                    <a:pt x="2234" y="2141"/>
                  </a:lnTo>
                  <a:lnTo>
                    <a:pt x="2232" y="2136"/>
                  </a:lnTo>
                  <a:lnTo>
                    <a:pt x="2230" y="2136"/>
                  </a:lnTo>
                  <a:lnTo>
                    <a:pt x="2228" y="2136"/>
                  </a:lnTo>
                  <a:lnTo>
                    <a:pt x="2228" y="2136"/>
                  </a:lnTo>
                  <a:lnTo>
                    <a:pt x="2224" y="2139"/>
                  </a:lnTo>
                  <a:lnTo>
                    <a:pt x="2221" y="2145"/>
                  </a:lnTo>
                  <a:lnTo>
                    <a:pt x="2215" y="2157"/>
                  </a:lnTo>
                  <a:lnTo>
                    <a:pt x="2207" y="2174"/>
                  </a:lnTo>
                  <a:lnTo>
                    <a:pt x="2197" y="2190"/>
                  </a:lnTo>
                  <a:lnTo>
                    <a:pt x="2197" y="2190"/>
                  </a:lnTo>
                  <a:lnTo>
                    <a:pt x="2194" y="2199"/>
                  </a:lnTo>
                  <a:lnTo>
                    <a:pt x="2192" y="2209"/>
                  </a:lnTo>
                  <a:lnTo>
                    <a:pt x="2194" y="2221"/>
                  </a:lnTo>
                  <a:lnTo>
                    <a:pt x="2195" y="2230"/>
                  </a:lnTo>
                  <a:lnTo>
                    <a:pt x="2201" y="2252"/>
                  </a:lnTo>
                  <a:lnTo>
                    <a:pt x="2205" y="2267"/>
                  </a:lnTo>
                  <a:lnTo>
                    <a:pt x="2205" y="2267"/>
                  </a:lnTo>
                  <a:lnTo>
                    <a:pt x="2205" y="2271"/>
                  </a:lnTo>
                  <a:lnTo>
                    <a:pt x="2201" y="2275"/>
                  </a:lnTo>
                  <a:lnTo>
                    <a:pt x="2195" y="2282"/>
                  </a:lnTo>
                  <a:lnTo>
                    <a:pt x="2184" y="2288"/>
                  </a:lnTo>
                  <a:lnTo>
                    <a:pt x="2174" y="2298"/>
                  </a:lnTo>
                  <a:lnTo>
                    <a:pt x="2174" y="2298"/>
                  </a:lnTo>
                  <a:lnTo>
                    <a:pt x="2169" y="2302"/>
                  </a:lnTo>
                  <a:lnTo>
                    <a:pt x="2163" y="2306"/>
                  </a:lnTo>
                  <a:lnTo>
                    <a:pt x="2149" y="2310"/>
                  </a:lnTo>
                  <a:lnTo>
                    <a:pt x="2134" y="2313"/>
                  </a:lnTo>
                  <a:lnTo>
                    <a:pt x="2124" y="2317"/>
                  </a:lnTo>
                  <a:lnTo>
                    <a:pt x="2113" y="2321"/>
                  </a:lnTo>
                  <a:lnTo>
                    <a:pt x="2113" y="2321"/>
                  </a:lnTo>
                  <a:lnTo>
                    <a:pt x="2103" y="2325"/>
                  </a:lnTo>
                  <a:lnTo>
                    <a:pt x="2095" y="2327"/>
                  </a:lnTo>
                  <a:lnTo>
                    <a:pt x="2088" y="2327"/>
                  </a:lnTo>
                  <a:lnTo>
                    <a:pt x="2082" y="2325"/>
                  </a:lnTo>
                  <a:lnTo>
                    <a:pt x="2070" y="2319"/>
                  </a:lnTo>
                  <a:lnTo>
                    <a:pt x="2063" y="2315"/>
                  </a:lnTo>
                  <a:lnTo>
                    <a:pt x="2051" y="2313"/>
                  </a:lnTo>
                  <a:lnTo>
                    <a:pt x="2051" y="2313"/>
                  </a:lnTo>
                  <a:lnTo>
                    <a:pt x="2009" y="2308"/>
                  </a:lnTo>
                  <a:lnTo>
                    <a:pt x="1989" y="2306"/>
                  </a:lnTo>
                  <a:lnTo>
                    <a:pt x="1989" y="2306"/>
                  </a:lnTo>
                  <a:lnTo>
                    <a:pt x="1987" y="2294"/>
                  </a:lnTo>
                  <a:lnTo>
                    <a:pt x="1985" y="2286"/>
                  </a:lnTo>
                  <a:lnTo>
                    <a:pt x="1987" y="2284"/>
                  </a:lnTo>
                  <a:lnTo>
                    <a:pt x="1989" y="2282"/>
                  </a:lnTo>
                  <a:lnTo>
                    <a:pt x="1989" y="2282"/>
                  </a:lnTo>
                  <a:lnTo>
                    <a:pt x="1997" y="2279"/>
                  </a:lnTo>
                  <a:lnTo>
                    <a:pt x="2010" y="2271"/>
                  </a:lnTo>
                  <a:lnTo>
                    <a:pt x="2026" y="2263"/>
                  </a:lnTo>
                  <a:lnTo>
                    <a:pt x="2034" y="2261"/>
                  </a:lnTo>
                  <a:lnTo>
                    <a:pt x="2043" y="2259"/>
                  </a:lnTo>
                  <a:lnTo>
                    <a:pt x="2043" y="2259"/>
                  </a:lnTo>
                  <a:lnTo>
                    <a:pt x="2113" y="2252"/>
                  </a:lnTo>
                  <a:lnTo>
                    <a:pt x="2113" y="2252"/>
                  </a:lnTo>
                  <a:lnTo>
                    <a:pt x="2109" y="2248"/>
                  </a:lnTo>
                  <a:lnTo>
                    <a:pt x="2101" y="2236"/>
                  </a:lnTo>
                  <a:lnTo>
                    <a:pt x="2089" y="2226"/>
                  </a:lnTo>
                  <a:lnTo>
                    <a:pt x="2082" y="2223"/>
                  </a:lnTo>
                  <a:lnTo>
                    <a:pt x="2074" y="2221"/>
                  </a:lnTo>
                  <a:lnTo>
                    <a:pt x="2074" y="2221"/>
                  </a:lnTo>
                  <a:lnTo>
                    <a:pt x="2064" y="2221"/>
                  </a:lnTo>
                  <a:lnTo>
                    <a:pt x="2051" y="2223"/>
                  </a:lnTo>
                  <a:lnTo>
                    <a:pt x="2014" y="2228"/>
                  </a:lnTo>
                  <a:lnTo>
                    <a:pt x="1933" y="2246"/>
                  </a:lnTo>
                  <a:lnTo>
                    <a:pt x="1933" y="2246"/>
                  </a:lnTo>
                  <a:lnTo>
                    <a:pt x="1951" y="2306"/>
                  </a:lnTo>
                  <a:lnTo>
                    <a:pt x="1960" y="2344"/>
                  </a:lnTo>
                  <a:lnTo>
                    <a:pt x="1970" y="2385"/>
                  </a:lnTo>
                  <a:lnTo>
                    <a:pt x="1970" y="2385"/>
                  </a:lnTo>
                  <a:close/>
                  <a:moveTo>
                    <a:pt x="2113" y="2530"/>
                  </a:moveTo>
                  <a:lnTo>
                    <a:pt x="2151" y="2530"/>
                  </a:lnTo>
                  <a:lnTo>
                    <a:pt x="2151" y="2530"/>
                  </a:lnTo>
                  <a:lnTo>
                    <a:pt x="2213" y="2491"/>
                  </a:lnTo>
                  <a:lnTo>
                    <a:pt x="2213" y="2491"/>
                  </a:lnTo>
                  <a:lnTo>
                    <a:pt x="2219" y="2487"/>
                  </a:lnTo>
                  <a:lnTo>
                    <a:pt x="2221" y="2483"/>
                  </a:lnTo>
                  <a:lnTo>
                    <a:pt x="2222" y="2480"/>
                  </a:lnTo>
                  <a:lnTo>
                    <a:pt x="2221" y="2476"/>
                  </a:lnTo>
                  <a:lnTo>
                    <a:pt x="2217" y="2466"/>
                  </a:lnTo>
                  <a:lnTo>
                    <a:pt x="2205" y="2453"/>
                  </a:lnTo>
                  <a:lnTo>
                    <a:pt x="2205" y="2453"/>
                  </a:lnTo>
                  <a:lnTo>
                    <a:pt x="2201" y="2451"/>
                  </a:lnTo>
                  <a:lnTo>
                    <a:pt x="2195" y="2451"/>
                  </a:lnTo>
                  <a:lnTo>
                    <a:pt x="2190" y="2453"/>
                  </a:lnTo>
                  <a:lnTo>
                    <a:pt x="2184" y="2456"/>
                  </a:lnTo>
                  <a:lnTo>
                    <a:pt x="2169" y="2468"/>
                  </a:lnTo>
                  <a:lnTo>
                    <a:pt x="2153" y="2483"/>
                  </a:lnTo>
                  <a:lnTo>
                    <a:pt x="2124" y="2514"/>
                  </a:lnTo>
                  <a:lnTo>
                    <a:pt x="2113" y="2530"/>
                  </a:lnTo>
                  <a:lnTo>
                    <a:pt x="2113" y="2530"/>
                  </a:lnTo>
                  <a:close/>
                  <a:moveTo>
                    <a:pt x="2228" y="2414"/>
                  </a:moveTo>
                  <a:lnTo>
                    <a:pt x="2228" y="2414"/>
                  </a:lnTo>
                  <a:lnTo>
                    <a:pt x="2238" y="2431"/>
                  </a:lnTo>
                  <a:lnTo>
                    <a:pt x="2248" y="2447"/>
                  </a:lnTo>
                  <a:lnTo>
                    <a:pt x="2253" y="2454"/>
                  </a:lnTo>
                  <a:lnTo>
                    <a:pt x="2259" y="2460"/>
                  </a:lnTo>
                  <a:lnTo>
                    <a:pt x="2259" y="2460"/>
                  </a:lnTo>
                  <a:lnTo>
                    <a:pt x="2269" y="2468"/>
                  </a:lnTo>
                  <a:lnTo>
                    <a:pt x="2273" y="2472"/>
                  </a:lnTo>
                  <a:lnTo>
                    <a:pt x="2280" y="2474"/>
                  </a:lnTo>
                  <a:lnTo>
                    <a:pt x="2298" y="2476"/>
                  </a:lnTo>
                  <a:lnTo>
                    <a:pt x="2298" y="2476"/>
                  </a:lnTo>
                  <a:lnTo>
                    <a:pt x="2305" y="2476"/>
                  </a:lnTo>
                  <a:lnTo>
                    <a:pt x="2305" y="2476"/>
                  </a:lnTo>
                  <a:lnTo>
                    <a:pt x="2305" y="2468"/>
                  </a:lnTo>
                  <a:lnTo>
                    <a:pt x="2305" y="2468"/>
                  </a:lnTo>
                  <a:lnTo>
                    <a:pt x="2303" y="2445"/>
                  </a:lnTo>
                  <a:lnTo>
                    <a:pt x="2275" y="2445"/>
                  </a:lnTo>
                  <a:lnTo>
                    <a:pt x="2228" y="2414"/>
                  </a:lnTo>
                  <a:close/>
                  <a:moveTo>
                    <a:pt x="2228" y="2538"/>
                  </a:moveTo>
                  <a:lnTo>
                    <a:pt x="2228" y="2538"/>
                  </a:lnTo>
                  <a:lnTo>
                    <a:pt x="2238" y="2543"/>
                  </a:lnTo>
                  <a:lnTo>
                    <a:pt x="2253" y="2557"/>
                  </a:lnTo>
                  <a:lnTo>
                    <a:pt x="2271" y="2572"/>
                  </a:lnTo>
                  <a:lnTo>
                    <a:pt x="2292" y="2590"/>
                  </a:lnTo>
                  <a:lnTo>
                    <a:pt x="2292" y="2590"/>
                  </a:lnTo>
                  <a:lnTo>
                    <a:pt x="2300" y="2541"/>
                  </a:lnTo>
                  <a:lnTo>
                    <a:pt x="2300" y="2541"/>
                  </a:lnTo>
                  <a:lnTo>
                    <a:pt x="2228" y="2538"/>
                  </a:lnTo>
                  <a:lnTo>
                    <a:pt x="2228" y="2538"/>
                  </a:lnTo>
                  <a:close/>
                  <a:moveTo>
                    <a:pt x="2273" y="1757"/>
                  </a:moveTo>
                  <a:lnTo>
                    <a:pt x="2273" y="1757"/>
                  </a:lnTo>
                  <a:lnTo>
                    <a:pt x="2265" y="1755"/>
                  </a:lnTo>
                  <a:lnTo>
                    <a:pt x="2255" y="1755"/>
                  </a:lnTo>
                  <a:lnTo>
                    <a:pt x="2249" y="1755"/>
                  </a:lnTo>
                  <a:lnTo>
                    <a:pt x="2246" y="1757"/>
                  </a:lnTo>
                  <a:lnTo>
                    <a:pt x="2244" y="1761"/>
                  </a:lnTo>
                  <a:lnTo>
                    <a:pt x="2244" y="1764"/>
                  </a:lnTo>
                  <a:lnTo>
                    <a:pt x="2244" y="1764"/>
                  </a:lnTo>
                  <a:lnTo>
                    <a:pt x="2246" y="1774"/>
                  </a:lnTo>
                  <a:lnTo>
                    <a:pt x="2244" y="1784"/>
                  </a:lnTo>
                  <a:lnTo>
                    <a:pt x="2242" y="1797"/>
                  </a:lnTo>
                  <a:lnTo>
                    <a:pt x="2236" y="1819"/>
                  </a:lnTo>
                  <a:lnTo>
                    <a:pt x="2236" y="1819"/>
                  </a:lnTo>
                  <a:lnTo>
                    <a:pt x="2232" y="1838"/>
                  </a:lnTo>
                  <a:lnTo>
                    <a:pt x="2232" y="1846"/>
                  </a:lnTo>
                  <a:lnTo>
                    <a:pt x="2230" y="1851"/>
                  </a:lnTo>
                  <a:lnTo>
                    <a:pt x="2221" y="1865"/>
                  </a:lnTo>
                  <a:lnTo>
                    <a:pt x="2221" y="1865"/>
                  </a:lnTo>
                  <a:lnTo>
                    <a:pt x="2182" y="1911"/>
                  </a:lnTo>
                  <a:lnTo>
                    <a:pt x="2182" y="1911"/>
                  </a:lnTo>
                  <a:lnTo>
                    <a:pt x="2169" y="1927"/>
                  </a:lnTo>
                  <a:lnTo>
                    <a:pt x="2161" y="1935"/>
                  </a:lnTo>
                  <a:lnTo>
                    <a:pt x="2151" y="1944"/>
                  </a:lnTo>
                  <a:lnTo>
                    <a:pt x="2143" y="1958"/>
                  </a:lnTo>
                  <a:lnTo>
                    <a:pt x="2143" y="1958"/>
                  </a:lnTo>
                  <a:lnTo>
                    <a:pt x="2136" y="1971"/>
                  </a:lnTo>
                  <a:lnTo>
                    <a:pt x="2128" y="1979"/>
                  </a:lnTo>
                  <a:lnTo>
                    <a:pt x="2113" y="1996"/>
                  </a:lnTo>
                  <a:lnTo>
                    <a:pt x="2113" y="1996"/>
                  </a:lnTo>
                  <a:lnTo>
                    <a:pt x="2107" y="2006"/>
                  </a:lnTo>
                  <a:lnTo>
                    <a:pt x="2105" y="2010"/>
                  </a:lnTo>
                  <a:lnTo>
                    <a:pt x="2093" y="2018"/>
                  </a:lnTo>
                  <a:lnTo>
                    <a:pt x="2066" y="2035"/>
                  </a:lnTo>
                  <a:lnTo>
                    <a:pt x="2066" y="2035"/>
                  </a:lnTo>
                  <a:lnTo>
                    <a:pt x="2047" y="2047"/>
                  </a:lnTo>
                  <a:lnTo>
                    <a:pt x="2032" y="2058"/>
                  </a:lnTo>
                  <a:lnTo>
                    <a:pt x="2009" y="2078"/>
                  </a:lnTo>
                  <a:lnTo>
                    <a:pt x="1993" y="2091"/>
                  </a:lnTo>
                  <a:lnTo>
                    <a:pt x="1989" y="2097"/>
                  </a:lnTo>
                  <a:lnTo>
                    <a:pt x="1989" y="2097"/>
                  </a:lnTo>
                  <a:lnTo>
                    <a:pt x="2020" y="2095"/>
                  </a:lnTo>
                  <a:lnTo>
                    <a:pt x="2049" y="2089"/>
                  </a:lnTo>
                  <a:lnTo>
                    <a:pt x="2063" y="2085"/>
                  </a:lnTo>
                  <a:lnTo>
                    <a:pt x="2074" y="2081"/>
                  </a:lnTo>
                  <a:lnTo>
                    <a:pt x="2074" y="2081"/>
                  </a:lnTo>
                  <a:lnTo>
                    <a:pt x="2132" y="2056"/>
                  </a:lnTo>
                  <a:lnTo>
                    <a:pt x="2159" y="2041"/>
                  </a:lnTo>
                  <a:lnTo>
                    <a:pt x="2169" y="2035"/>
                  </a:lnTo>
                  <a:lnTo>
                    <a:pt x="2174" y="2027"/>
                  </a:lnTo>
                  <a:lnTo>
                    <a:pt x="2174" y="2027"/>
                  </a:lnTo>
                  <a:lnTo>
                    <a:pt x="2195" y="1983"/>
                  </a:lnTo>
                  <a:lnTo>
                    <a:pt x="2209" y="1958"/>
                  </a:lnTo>
                  <a:lnTo>
                    <a:pt x="2221" y="1942"/>
                  </a:lnTo>
                  <a:lnTo>
                    <a:pt x="2221" y="1942"/>
                  </a:lnTo>
                  <a:lnTo>
                    <a:pt x="2230" y="1933"/>
                  </a:lnTo>
                  <a:lnTo>
                    <a:pt x="2238" y="1923"/>
                  </a:lnTo>
                  <a:lnTo>
                    <a:pt x="2244" y="1911"/>
                  </a:lnTo>
                  <a:lnTo>
                    <a:pt x="2251" y="1896"/>
                  </a:lnTo>
                  <a:lnTo>
                    <a:pt x="2251" y="1896"/>
                  </a:lnTo>
                  <a:lnTo>
                    <a:pt x="2267" y="1855"/>
                  </a:lnTo>
                  <a:lnTo>
                    <a:pt x="2267" y="1855"/>
                  </a:lnTo>
                  <a:lnTo>
                    <a:pt x="2269" y="1797"/>
                  </a:lnTo>
                  <a:lnTo>
                    <a:pt x="2273" y="1757"/>
                  </a:lnTo>
                  <a:lnTo>
                    <a:pt x="2273" y="1757"/>
                  </a:lnTo>
                  <a:close/>
                  <a:moveTo>
                    <a:pt x="1450" y="1803"/>
                  </a:moveTo>
                  <a:lnTo>
                    <a:pt x="1450" y="1805"/>
                  </a:lnTo>
                  <a:lnTo>
                    <a:pt x="1450" y="1803"/>
                  </a:lnTo>
                  <a:lnTo>
                    <a:pt x="1450" y="1803"/>
                  </a:lnTo>
                  <a:close/>
                  <a:moveTo>
                    <a:pt x="910" y="636"/>
                  </a:moveTo>
                  <a:lnTo>
                    <a:pt x="910" y="636"/>
                  </a:lnTo>
                  <a:lnTo>
                    <a:pt x="895" y="634"/>
                  </a:lnTo>
                  <a:lnTo>
                    <a:pt x="868" y="632"/>
                  </a:lnTo>
                  <a:lnTo>
                    <a:pt x="816" y="628"/>
                  </a:lnTo>
                  <a:lnTo>
                    <a:pt x="816" y="628"/>
                  </a:lnTo>
                  <a:lnTo>
                    <a:pt x="871" y="640"/>
                  </a:lnTo>
                  <a:lnTo>
                    <a:pt x="900" y="645"/>
                  </a:lnTo>
                  <a:lnTo>
                    <a:pt x="912" y="649"/>
                  </a:lnTo>
                  <a:lnTo>
                    <a:pt x="918" y="651"/>
                  </a:lnTo>
                  <a:lnTo>
                    <a:pt x="918" y="651"/>
                  </a:lnTo>
                  <a:lnTo>
                    <a:pt x="962" y="678"/>
                  </a:lnTo>
                  <a:lnTo>
                    <a:pt x="999" y="699"/>
                  </a:lnTo>
                  <a:lnTo>
                    <a:pt x="1033" y="721"/>
                  </a:lnTo>
                  <a:lnTo>
                    <a:pt x="1033" y="721"/>
                  </a:lnTo>
                  <a:lnTo>
                    <a:pt x="1062" y="740"/>
                  </a:lnTo>
                  <a:lnTo>
                    <a:pt x="1074" y="750"/>
                  </a:lnTo>
                  <a:lnTo>
                    <a:pt x="1085" y="759"/>
                  </a:lnTo>
                  <a:lnTo>
                    <a:pt x="1093" y="771"/>
                  </a:lnTo>
                  <a:lnTo>
                    <a:pt x="1103" y="783"/>
                  </a:lnTo>
                  <a:lnTo>
                    <a:pt x="1110" y="796"/>
                  </a:lnTo>
                  <a:lnTo>
                    <a:pt x="1118" y="813"/>
                  </a:lnTo>
                  <a:lnTo>
                    <a:pt x="1118" y="813"/>
                  </a:lnTo>
                  <a:lnTo>
                    <a:pt x="1135" y="850"/>
                  </a:lnTo>
                  <a:lnTo>
                    <a:pt x="1157" y="887"/>
                  </a:lnTo>
                  <a:lnTo>
                    <a:pt x="1178" y="926"/>
                  </a:lnTo>
                  <a:lnTo>
                    <a:pt x="1195" y="960"/>
                  </a:lnTo>
                  <a:lnTo>
                    <a:pt x="1195" y="960"/>
                  </a:lnTo>
                  <a:lnTo>
                    <a:pt x="1218" y="1011"/>
                  </a:lnTo>
                  <a:lnTo>
                    <a:pt x="1234" y="1038"/>
                  </a:lnTo>
                  <a:lnTo>
                    <a:pt x="1234" y="1038"/>
                  </a:lnTo>
                  <a:lnTo>
                    <a:pt x="1240" y="1051"/>
                  </a:lnTo>
                  <a:lnTo>
                    <a:pt x="1243" y="1063"/>
                  </a:lnTo>
                  <a:lnTo>
                    <a:pt x="1251" y="1082"/>
                  </a:lnTo>
                  <a:lnTo>
                    <a:pt x="1265" y="1107"/>
                  </a:lnTo>
                  <a:lnTo>
                    <a:pt x="1265" y="1107"/>
                  </a:lnTo>
                  <a:lnTo>
                    <a:pt x="1278" y="1130"/>
                  </a:lnTo>
                  <a:lnTo>
                    <a:pt x="1284" y="1146"/>
                  </a:lnTo>
                  <a:lnTo>
                    <a:pt x="1292" y="1161"/>
                  </a:lnTo>
                  <a:lnTo>
                    <a:pt x="1303" y="1185"/>
                  </a:lnTo>
                  <a:lnTo>
                    <a:pt x="1303" y="1185"/>
                  </a:lnTo>
                  <a:lnTo>
                    <a:pt x="1311" y="1196"/>
                  </a:lnTo>
                  <a:lnTo>
                    <a:pt x="1315" y="1204"/>
                  </a:lnTo>
                  <a:lnTo>
                    <a:pt x="1322" y="1212"/>
                  </a:lnTo>
                  <a:lnTo>
                    <a:pt x="1324" y="1217"/>
                  </a:lnTo>
                  <a:lnTo>
                    <a:pt x="1326" y="1223"/>
                  </a:lnTo>
                  <a:lnTo>
                    <a:pt x="1326" y="1246"/>
                  </a:lnTo>
                  <a:lnTo>
                    <a:pt x="1326" y="1246"/>
                  </a:lnTo>
                  <a:lnTo>
                    <a:pt x="1326" y="1312"/>
                  </a:lnTo>
                  <a:lnTo>
                    <a:pt x="1324" y="1337"/>
                  </a:lnTo>
                  <a:lnTo>
                    <a:pt x="1326" y="1355"/>
                  </a:lnTo>
                  <a:lnTo>
                    <a:pt x="1326" y="1355"/>
                  </a:lnTo>
                  <a:lnTo>
                    <a:pt x="1332" y="1382"/>
                  </a:lnTo>
                  <a:lnTo>
                    <a:pt x="1336" y="1399"/>
                  </a:lnTo>
                  <a:lnTo>
                    <a:pt x="1342" y="1417"/>
                  </a:lnTo>
                  <a:lnTo>
                    <a:pt x="1342" y="1417"/>
                  </a:lnTo>
                  <a:lnTo>
                    <a:pt x="1346" y="1424"/>
                  </a:lnTo>
                  <a:lnTo>
                    <a:pt x="1349" y="1432"/>
                  </a:lnTo>
                  <a:lnTo>
                    <a:pt x="1357" y="1444"/>
                  </a:lnTo>
                  <a:lnTo>
                    <a:pt x="1361" y="1451"/>
                  </a:lnTo>
                  <a:lnTo>
                    <a:pt x="1363" y="1459"/>
                  </a:lnTo>
                  <a:lnTo>
                    <a:pt x="1365" y="1471"/>
                  </a:lnTo>
                  <a:lnTo>
                    <a:pt x="1365" y="1486"/>
                  </a:lnTo>
                  <a:lnTo>
                    <a:pt x="1365" y="1486"/>
                  </a:lnTo>
                  <a:lnTo>
                    <a:pt x="1365" y="1513"/>
                  </a:lnTo>
                  <a:lnTo>
                    <a:pt x="1365" y="1531"/>
                  </a:lnTo>
                  <a:lnTo>
                    <a:pt x="1365" y="1548"/>
                  </a:lnTo>
                  <a:lnTo>
                    <a:pt x="1365" y="1571"/>
                  </a:lnTo>
                  <a:lnTo>
                    <a:pt x="1365" y="1571"/>
                  </a:lnTo>
                  <a:lnTo>
                    <a:pt x="1365" y="1583"/>
                  </a:lnTo>
                  <a:lnTo>
                    <a:pt x="1365" y="1592"/>
                  </a:lnTo>
                  <a:lnTo>
                    <a:pt x="1369" y="1606"/>
                  </a:lnTo>
                  <a:lnTo>
                    <a:pt x="1371" y="1614"/>
                  </a:lnTo>
                  <a:lnTo>
                    <a:pt x="1371" y="1621"/>
                  </a:lnTo>
                  <a:lnTo>
                    <a:pt x="1369" y="1633"/>
                  </a:lnTo>
                  <a:lnTo>
                    <a:pt x="1365" y="1648"/>
                  </a:lnTo>
                  <a:lnTo>
                    <a:pt x="1365" y="1648"/>
                  </a:lnTo>
                  <a:lnTo>
                    <a:pt x="1357" y="1679"/>
                  </a:lnTo>
                  <a:lnTo>
                    <a:pt x="1355" y="1703"/>
                  </a:lnTo>
                  <a:lnTo>
                    <a:pt x="1353" y="1720"/>
                  </a:lnTo>
                  <a:lnTo>
                    <a:pt x="1349" y="1734"/>
                  </a:lnTo>
                  <a:lnTo>
                    <a:pt x="1349" y="1734"/>
                  </a:lnTo>
                  <a:lnTo>
                    <a:pt x="1347" y="1743"/>
                  </a:lnTo>
                  <a:lnTo>
                    <a:pt x="1344" y="1757"/>
                  </a:lnTo>
                  <a:lnTo>
                    <a:pt x="1340" y="1790"/>
                  </a:lnTo>
                  <a:lnTo>
                    <a:pt x="1334" y="1834"/>
                  </a:lnTo>
                  <a:lnTo>
                    <a:pt x="1334" y="1834"/>
                  </a:lnTo>
                  <a:lnTo>
                    <a:pt x="1342" y="1830"/>
                  </a:lnTo>
                  <a:lnTo>
                    <a:pt x="1349" y="1824"/>
                  </a:lnTo>
                  <a:lnTo>
                    <a:pt x="1359" y="1817"/>
                  </a:lnTo>
                  <a:lnTo>
                    <a:pt x="1371" y="1803"/>
                  </a:lnTo>
                  <a:lnTo>
                    <a:pt x="1382" y="1786"/>
                  </a:lnTo>
                  <a:lnTo>
                    <a:pt x="1394" y="1763"/>
                  </a:lnTo>
                  <a:lnTo>
                    <a:pt x="1403" y="1734"/>
                  </a:lnTo>
                  <a:lnTo>
                    <a:pt x="1403" y="1734"/>
                  </a:lnTo>
                  <a:lnTo>
                    <a:pt x="1411" y="1701"/>
                  </a:lnTo>
                  <a:lnTo>
                    <a:pt x="1417" y="1670"/>
                  </a:lnTo>
                  <a:lnTo>
                    <a:pt x="1423" y="1639"/>
                  </a:lnTo>
                  <a:lnTo>
                    <a:pt x="1425" y="1612"/>
                  </a:lnTo>
                  <a:lnTo>
                    <a:pt x="1427" y="1565"/>
                  </a:lnTo>
                  <a:lnTo>
                    <a:pt x="1427" y="1533"/>
                  </a:lnTo>
                  <a:lnTo>
                    <a:pt x="1427" y="1533"/>
                  </a:lnTo>
                  <a:lnTo>
                    <a:pt x="1425" y="1492"/>
                  </a:lnTo>
                  <a:lnTo>
                    <a:pt x="1419" y="1430"/>
                  </a:lnTo>
                  <a:lnTo>
                    <a:pt x="1415" y="1374"/>
                  </a:lnTo>
                  <a:lnTo>
                    <a:pt x="1411" y="1347"/>
                  </a:lnTo>
                  <a:lnTo>
                    <a:pt x="1411" y="1347"/>
                  </a:lnTo>
                  <a:lnTo>
                    <a:pt x="1398" y="1289"/>
                  </a:lnTo>
                  <a:lnTo>
                    <a:pt x="1388" y="1250"/>
                  </a:lnTo>
                  <a:lnTo>
                    <a:pt x="1384" y="1237"/>
                  </a:lnTo>
                  <a:lnTo>
                    <a:pt x="1380" y="1231"/>
                  </a:lnTo>
                  <a:lnTo>
                    <a:pt x="1380" y="1231"/>
                  </a:lnTo>
                  <a:lnTo>
                    <a:pt x="1376" y="1225"/>
                  </a:lnTo>
                  <a:lnTo>
                    <a:pt x="1371" y="1216"/>
                  </a:lnTo>
                  <a:lnTo>
                    <a:pt x="1359" y="1185"/>
                  </a:lnTo>
                  <a:lnTo>
                    <a:pt x="1342" y="1148"/>
                  </a:lnTo>
                  <a:lnTo>
                    <a:pt x="1326" y="1115"/>
                  </a:lnTo>
                  <a:lnTo>
                    <a:pt x="1326" y="1115"/>
                  </a:lnTo>
                  <a:lnTo>
                    <a:pt x="1303" y="1078"/>
                  </a:lnTo>
                  <a:lnTo>
                    <a:pt x="1274" y="1030"/>
                  </a:lnTo>
                  <a:lnTo>
                    <a:pt x="1247" y="986"/>
                  </a:lnTo>
                  <a:lnTo>
                    <a:pt x="1238" y="966"/>
                  </a:lnTo>
                  <a:lnTo>
                    <a:pt x="1234" y="953"/>
                  </a:lnTo>
                  <a:lnTo>
                    <a:pt x="1234" y="953"/>
                  </a:lnTo>
                  <a:lnTo>
                    <a:pt x="1230" y="937"/>
                  </a:lnTo>
                  <a:lnTo>
                    <a:pt x="1222" y="916"/>
                  </a:lnTo>
                  <a:lnTo>
                    <a:pt x="1201" y="862"/>
                  </a:lnTo>
                  <a:lnTo>
                    <a:pt x="1188" y="835"/>
                  </a:lnTo>
                  <a:lnTo>
                    <a:pt x="1174" y="808"/>
                  </a:lnTo>
                  <a:lnTo>
                    <a:pt x="1161" y="784"/>
                  </a:lnTo>
                  <a:lnTo>
                    <a:pt x="1149" y="767"/>
                  </a:lnTo>
                  <a:lnTo>
                    <a:pt x="1149" y="767"/>
                  </a:lnTo>
                  <a:lnTo>
                    <a:pt x="1135" y="754"/>
                  </a:lnTo>
                  <a:lnTo>
                    <a:pt x="1122" y="740"/>
                  </a:lnTo>
                  <a:lnTo>
                    <a:pt x="1091" y="713"/>
                  </a:lnTo>
                  <a:lnTo>
                    <a:pt x="1074" y="701"/>
                  </a:lnTo>
                  <a:lnTo>
                    <a:pt x="1058" y="692"/>
                  </a:lnTo>
                  <a:lnTo>
                    <a:pt x="1045" y="686"/>
                  </a:lnTo>
                  <a:lnTo>
                    <a:pt x="1033" y="682"/>
                  </a:lnTo>
                  <a:lnTo>
                    <a:pt x="1033" y="682"/>
                  </a:lnTo>
                  <a:lnTo>
                    <a:pt x="1020" y="678"/>
                  </a:lnTo>
                  <a:lnTo>
                    <a:pt x="1003" y="672"/>
                  </a:lnTo>
                  <a:lnTo>
                    <a:pt x="964" y="657"/>
                  </a:lnTo>
                  <a:lnTo>
                    <a:pt x="910" y="636"/>
                  </a:lnTo>
                  <a:lnTo>
                    <a:pt x="910" y="636"/>
                  </a:lnTo>
                  <a:close/>
                  <a:moveTo>
                    <a:pt x="810" y="628"/>
                  </a:moveTo>
                  <a:lnTo>
                    <a:pt x="810" y="628"/>
                  </a:lnTo>
                  <a:lnTo>
                    <a:pt x="816" y="628"/>
                  </a:lnTo>
                  <a:lnTo>
                    <a:pt x="810" y="628"/>
                  </a:lnTo>
                  <a:close/>
                  <a:moveTo>
                    <a:pt x="1149" y="1834"/>
                  </a:moveTo>
                  <a:lnTo>
                    <a:pt x="1149" y="1834"/>
                  </a:lnTo>
                  <a:lnTo>
                    <a:pt x="1153" y="1826"/>
                  </a:lnTo>
                  <a:lnTo>
                    <a:pt x="1161" y="1811"/>
                  </a:lnTo>
                  <a:lnTo>
                    <a:pt x="1170" y="1790"/>
                  </a:lnTo>
                  <a:lnTo>
                    <a:pt x="1182" y="1759"/>
                  </a:lnTo>
                  <a:lnTo>
                    <a:pt x="1195" y="1718"/>
                  </a:lnTo>
                  <a:lnTo>
                    <a:pt x="1205" y="1666"/>
                  </a:lnTo>
                  <a:lnTo>
                    <a:pt x="1211" y="1635"/>
                  </a:lnTo>
                  <a:lnTo>
                    <a:pt x="1215" y="1602"/>
                  </a:lnTo>
                  <a:lnTo>
                    <a:pt x="1216" y="1565"/>
                  </a:lnTo>
                  <a:lnTo>
                    <a:pt x="1218" y="1525"/>
                  </a:lnTo>
                  <a:lnTo>
                    <a:pt x="1218" y="1525"/>
                  </a:lnTo>
                  <a:lnTo>
                    <a:pt x="1220" y="1451"/>
                  </a:lnTo>
                  <a:lnTo>
                    <a:pt x="1224" y="1395"/>
                  </a:lnTo>
                  <a:lnTo>
                    <a:pt x="1228" y="1322"/>
                  </a:lnTo>
                  <a:lnTo>
                    <a:pt x="1228" y="1293"/>
                  </a:lnTo>
                  <a:lnTo>
                    <a:pt x="1228" y="1268"/>
                  </a:lnTo>
                  <a:lnTo>
                    <a:pt x="1224" y="1237"/>
                  </a:lnTo>
                  <a:lnTo>
                    <a:pt x="1218" y="1200"/>
                  </a:lnTo>
                  <a:lnTo>
                    <a:pt x="1218" y="1200"/>
                  </a:lnTo>
                  <a:lnTo>
                    <a:pt x="1205" y="1127"/>
                  </a:lnTo>
                  <a:lnTo>
                    <a:pt x="1195" y="1072"/>
                  </a:lnTo>
                  <a:lnTo>
                    <a:pt x="1188" y="1049"/>
                  </a:lnTo>
                  <a:lnTo>
                    <a:pt x="1182" y="1030"/>
                  </a:lnTo>
                  <a:lnTo>
                    <a:pt x="1174" y="1011"/>
                  </a:lnTo>
                  <a:lnTo>
                    <a:pt x="1164" y="991"/>
                  </a:lnTo>
                  <a:lnTo>
                    <a:pt x="1164" y="991"/>
                  </a:lnTo>
                  <a:lnTo>
                    <a:pt x="1087" y="860"/>
                  </a:lnTo>
                  <a:lnTo>
                    <a:pt x="1033" y="767"/>
                  </a:lnTo>
                  <a:lnTo>
                    <a:pt x="1033" y="767"/>
                  </a:lnTo>
                  <a:lnTo>
                    <a:pt x="1062" y="827"/>
                  </a:lnTo>
                  <a:lnTo>
                    <a:pt x="1083" y="875"/>
                  </a:lnTo>
                  <a:lnTo>
                    <a:pt x="1091" y="893"/>
                  </a:lnTo>
                  <a:lnTo>
                    <a:pt x="1095" y="906"/>
                  </a:lnTo>
                  <a:lnTo>
                    <a:pt x="1095" y="906"/>
                  </a:lnTo>
                  <a:lnTo>
                    <a:pt x="1122" y="1018"/>
                  </a:lnTo>
                  <a:lnTo>
                    <a:pt x="1137" y="1086"/>
                  </a:lnTo>
                  <a:lnTo>
                    <a:pt x="1145" y="1111"/>
                  </a:lnTo>
                  <a:lnTo>
                    <a:pt x="1149" y="1123"/>
                  </a:lnTo>
                  <a:lnTo>
                    <a:pt x="1149" y="1123"/>
                  </a:lnTo>
                  <a:lnTo>
                    <a:pt x="1164" y="1146"/>
                  </a:lnTo>
                  <a:lnTo>
                    <a:pt x="1174" y="1159"/>
                  </a:lnTo>
                  <a:lnTo>
                    <a:pt x="1178" y="1167"/>
                  </a:lnTo>
                  <a:lnTo>
                    <a:pt x="1180" y="1177"/>
                  </a:lnTo>
                  <a:lnTo>
                    <a:pt x="1180" y="1177"/>
                  </a:lnTo>
                  <a:lnTo>
                    <a:pt x="1189" y="1235"/>
                  </a:lnTo>
                  <a:lnTo>
                    <a:pt x="1193" y="1268"/>
                  </a:lnTo>
                  <a:lnTo>
                    <a:pt x="1195" y="1293"/>
                  </a:lnTo>
                  <a:lnTo>
                    <a:pt x="1195" y="1293"/>
                  </a:lnTo>
                  <a:lnTo>
                    <a:pt x="1193" y="1353"/>
                  </a:lnTo>
                  <a:lnTo>
                    <a:pt x="1191" y="1389"/>
                  </a:lnTo>
                  <a:lnTo>
                    <a:pt x="1193" y="1405"/>
                  </a:lnTo>
                  <a:lnTo>
                    <a:pt x="1195" y="1417"/>
                  </a:lnTo>
                  <a:lnTo>
                    <a:pt x="1195" y="1417"/>
                  </a:lnTo>
                  <a:lnTo>
                    <a:pt x="1197" y="1428"/>
                  </a:lnTo>
                  <a:lnTo>
                    <a:pt x="1199" y="1442"/>
                  </a:lnTo>
                  <a:lnTo>
                    <a:pt x="1197" y="1476"/>
                  </a:lnTo>
                  <a:lnTo>
                    <a:pt x="1193" y="1511"/>
                  </a:lnTo>
                  <a:lnTo>
                    <a:pt x="1188" y="1548"/>
                  </a:lnTo>
                  <a:lnTo>
                    <a:pt x="1188" y="1548"/>
                  </a:lnTo>
                  <a:lnTo>
                    <a:pt x="1178" y="1618"/>
                  </a:lnTo>
                  <a:lnTo>
                    <a:pt x="1174" y="1648"/>
                  </a:lnTo>
                  <a:lnTo>
                    <a:pt x="1172" y="1672"/>
                  </a:lnTo>
                  <a:lnTo>
                    <a:pt x="1172" y="1672"/>
                  </a:lnTo>
                  <a:lnTo>
                    <a:pt x="1168" y="1710"/>
                  </a:lnTo>
                  <a:lnTo>
                    <a:pt x="1161" y="1766"/>
                  </a:lnTo>
                  <a:lnTo>
                    <a:pt x="1149" y="1834"/>
                  </a:lnTo>
                  <a:lnTo>
                    <a:pt x="1149" y="1834"/>
                  </a:lnTo>
                  <a:close/>
                  <a:moveTo>
                    <a:pt x="1118" y="1447"/>
                  </a:moveTo>
                  <a:lnTo>
                    <a:pt x="1118" y="1447"/>
                  </a:lnTo>
                  <a:lnTo>
                    <a:pt x="1101" y="1345"/>
                  </a:lnTo>
                  <a:lnTo>
                    <a:pt x="1087" y="1260"/>
                  </a:lnTo>
                  <a:lnTo>
                    <a:pt x="1080" y="1192"/>
                  </a:lnTo>
                  <a:lnTo>
                    <a:pt x="1080" y="1192"/>
                  </a:lnTo>
                  <a:lnTo>
                    <a:pt x="1072" y="1088"/>
                  </a:lnTo>
                  <a:lnTo>
                    <a:pt x="1066" y="1038"/>
                  </a:lnTo>
                  <a:lnTo>
                    <a:pt x="1062" y="1013"/>
                  </a:lnTo>
                  <a:lnTo>
                    <a:pt x="1056" y="991"/>
                  </a:lnTo>
                  <a:lnTo>
                    <a:pt x="1056" y="991"/>
                  </a:lnTo>
                  <a:lnTo>
                    <a:pt x="1047" y="968"/>
                  </a:lnTo>
                  <a:lnTo>
                    <a:pt x="1033" y="941"/>
                  </a:lnTo>
                  <a:lnTo>
                    <a:pt x="1016" y="912"/>
                  </a:lnTo>
                  <a:lnTo>
                    <a:pt x="1001" y="885"/>
                  </a:lnTo>
                  <a:lnTo>
                    <a:pt x="970" y="841"/>
                  </a:lnTo>
                  <a:lnTo>
                    <a:pt x="956" y="821"/>
                  </a:lnTo>
                  <a:lnTo>
                    <a:pt x="956" y="821"/>
                  </a:lnTo>
                  <a:lnTo>
                    <a:pt x="991" y="906"/>
                  </a:lnTo>
                  <a:lnTo>
                    <a:pt x="1016" y="968"/>
                  </a:lnTo>
                  <a:lnTo>
                    <a:pt x="1024" y="993"/>
                  </a:lnTo>
                  <a:lnTo>
                    <a:pt x="1026" y="1007"/>
                  </a:lnTo>
                  <a:lnTo>
                    <a:pt x="1026" y="1007"/>
                  </a:lnTo>
                  <a:lnTo>
                    <a:pt x="1026" y="1020"/>
                  </a:lnTo>
                  <a:lnTo>
                    <a:pt x="1029" y="1045"/>
                  </a:lnTo>
                  <a:lnTo>
                    <a:pt x="1041" y="1111"/>
                  </a:lnTo>
                  <a:lnTo>
                    <a:pt x="1056" y="1200"/>
                  </a:lnTo>
                  <a:lnTo>
                    <a:pt x="1118" y="1447"/>
                  </a:lnTo>
                  <a:close/>
                  <a:moveTo>
                    <a:pt x="1141" y="1200"/>
                  </a:moveTo>
                  <a:lnTo>
                    <a:pt x="1141" y="1200"/>
                  </a:lnTo>
                  <a:lnTo>
                    <a:pt x="1139" y="1204"/>
                  </a:lnTo>
                  <a:lnTo>
                    <a:pt x="1137" y="1216"/>
                  </a:lnTo>
                  <a:lnTo>
                    <a:pt x="1135" y="1254"/>
                  </a:lnTo>
                  <a:lnTo>
                    <a:pt x="1134" y="1308"/>
                  </a:lnTo>
                  <a:lnTo>
                    <a:pt x="1134" y="1447"/>
                  </a:lnTo>
                  <a:lnTo>
                    <a:pt x="1134" y="1556"/>
                  </a:lnTo>
                  <a:lnTo>
                    <a:pt x="1141" y="1618"/>
                  </a:lnTo>
                  <a:lnTo>
                    <a:pt x="1141" y="1618"/>
                  </a:lnTo>
                  <a:lnTo>
                    <a:pt x="1145" y="1596"/>
                  </a:lnTo>
                  <a:lnTo>
                    <a:pt x="1157" y="1540"/>
                  </a:lnTo>
                  <a:lnTo>
                    <a:pt x="1157" y="1540"/>
                  </a:lnTo>
                  <a:lnTo>
                    <a:pt x="1162" y="1505"/>
                  </a:lnTo>
                  <a:lnTo>
                    <a:pt x="1164" y="1473"/>
                  </a:lnTo>
                  <a:lnTo>
                    <a:pt x="1166" y="1446"/>
                  </a:lnTo>
                  <a:lnTo>
                    <a:pt x="1164" y="1424"/>
                  </a:lnTo>
                  <a:lnTo>
                    <a:pt x="1164" y="1424"/>
                  </a:lnTo>
                  <a:lnTo>
                    <a:pt x="1159" y="1364"/>
                  </a:lnTo>
                  <a:lnTo>
                    <a:pt x="1157" y="1328"/>
                  </a:lnTo>
                  <a:lnTo>
                    <a:pt x="1157" y="1293"/>
                  </a:lnTo>
                  <a:lnTo>
                    <a:pt x="1157" y="1293"/>
                  </a:lnTo>
                  <a:lnTo>
                    <a:pt x="1157" y="1277"/>
                  </a:lnTo>
                  <a:lnTo>
                    <a:pt x="1157" y="1262"/>
                  </a:lnTo>
                  <a:lnTo>
                    <a:pt x="1153" y="1231"/>
                  </a:lnTo>
                  <a:lnTo>
                    <a:pt x="1147" y="1210"/>
                  </a:lnTo>
                  <a:lnTo>
                    <a:pt x="1143" y="1204"/>
                  </a:lnTo>
                  <a:lnTo>
                    <a:pt x="1141" y="1200"/>
                  </a:lnTo>
                  <a:lnTo>
                    <a:pt x="1141" y="1200"/>
                  </a:lnTo>
                  <a:close/>
                  <a:moveTo>
                    <a:pt x="825" y="728"/>
                  </a:moveTo>
                  <a:lnTo>
                    <a:pt x="825" y="728"/>
                  </a:lnTo>
                  <a:lnTo>
                    <a:pt x="871" y="829"/>
                  </a:lnTo>
                  <a:lnTo>
                    <a:pt x="871" y="829"/>
                  </a:lnTo>
                  <a:lnTo>
                    <a:pt x="887" y="881"/>
                  </a:lnTo>
                  <a:lnTo>
                    <a:pt x="893" y="899"/>
                  </a:lnTo>
                  <a:lnTo>
                    <a:pt x="898" y="916"/>
                  </a:lnTo>
                  <a:lnTo>
                    <a:pt x="908" y="931"/>
                  </a:lnTo>
                  <a:lnTo>
                    <a:pt x="918" y="945"/>
                  </a:lnTo>
                  <a:lnTo>
                    <a:pt x="918" y="945"/>
                  </a:lnTo>
                  <a:lnTo>
                    <a:pt x="929" y="958"/>
                  </a:lnTo>
                  <a:lnTo>
                    <a:pt x="941" y="978"/>
                  </a:lnTo>
                  <a:lnTo>
                    <a:pt x="964" y="1016"/>
                  </a:lnTo>
                  <a:lnTo>
                    <a:pt x="979" y="1051"/>
                  </a:lnTo>
                  <a:lnTo>
                    <a:pt x="985" y="1059"/>
                  </a:lnTo>
                  <a:lnTo>
                    <a:pt x="987" y="1061"/>
                  </a:lnTo>
                  <a:lnTo>
                    <a:pt x="987" y="1061"/>
                  </a:lnTo>
                  <a:lnTo>
                    <a:pt x="987" y="1016"/>
                  </a:lnTo>
                  <a:lnTo>
                    <a:pt x="983" y="987"/>
                  </a:lnTo>
                  <a:lnTo>
                    <a:pt x="981" y="976"/>
                  </a:lnTo>
                  <a:lnTo>
                    <a:pt x="979" y="968"/>
                  </a:lnTo>
                  <a:lnTo>
                    <a:pt x="979" y="968"/>
                  </a:lnTo>
                  <a:lnTo>
                    <a:pt x="960" y="935"/>
                  </a:lnTo>
                  <a:lnTo>
                    <a:pt x="949" y="916"/>
                  </a:lnTo>
                  <a:lnTo>
                    <a:pt x="941" y="899"/>
                  </a:lnTo>
                  <a:lnTo>
                    <a:pt x="941" y="899"/>
                  </a:lnTo>
                  <a:lnTo>
                    <a:pt x="933" y="877"/>
                  </a:lnTo>
                  <a:lnTo>
                    <a:pt x="927" y="848"/>
                  </a:lnTo>
                  <a:lnTo>
                    <a:pt x="918" y="813"/>
                  </a:lnTo>
                  <a:lnTo>
                    <a:pt x="825" y="728"/>
                  </a:lnTo>
                  <a:close/>
                  <a:moveTo>
                    <a:pt x="810" y="667"/>
                  </a:moveTo>
                  <a:lnTo>
                    <a:pt x="810" y="705"/>
                  </a:lnTo>
                  <a:lnTo>
                    <a:pt x="810" y="705"/>
                  </a:lnTo>
                  <a:lnTo>
                    <a:pt x="852" y="717"/>
                  </a:lnTo>
                  <a:lnTo>
                    <a:pt x="885" y="726"/>
                  </a:lnTo>
                  <a:lnTo>
                    <a:pt x="910" y="736"/>
                  </a:lnTo>
                  <a:lnTo>
                    <a:pt x="987" y="775"/>
                  </a:lnTo>
                  <a:lnTo>
                    <a:pt x="987" y="775"/>
                  </a:lnTo>
                  <a:lnTo>
                    <a:pt x="987" y="765"/>
                  </a:lnTo>
                  <a:lnTo>
                    <a:pt x="985" y="757"/>
                  </a:lnTo>
                  <a:lnTo>
                    <a:pt x="987" y="752"/>
                  </a:lnTo>
                  <a:lnTo>
                    <a:pt x="987" y="752"/>
                  </a:lnTo>
                  <a:lnTo>
                    <a:pt x="985" y="748"/>
                  </a:lnTo>
                  <a:lnTo>
                    <a:pt x="976" y="744"/>
                  </a:lnTo>
                  <a:lnTo>
                    <a:pt x="945" y="730"/>
                  </a:lnTo>
                  <a:lnTo>
                    <a:pt x="879" y="705"/>
                  </a:lnTo>
                  <a:lnTo>
                    <a:pt x="879" y="705"/>
                  </a:lnTo>
                  <a:lnTo>
                    <a:pt x="856" y="696"/>
                  </a:lnTo>
                  <a:lnTo>
                    <a:pt x="833" y="682"/>
                  </a:lnTo>
                  <a:lnTo>
                    <a:pt x="810" y="667"/>
                  </a:lnTo>
                  <a:lnTo>
                    <a:pt x="810" y="667"/>
                  </a:lnTo>
                  <a:close/>
                  <a:moveTo>
                    <a:pt x="1164" y="442"/>
                  </a:moveTo>
                  <a:lnTo>
                    <a:pt x="1164" y="442"/>
                  </a:lnTo>
                  <a:lnTo>
                    <a:pt x="1109" y="440"/>
                  </a:lnTo>
                  <a:lnTo>
                    <a:pt x="1055" y="437"/>
                  </a:lnTo>
                  <a:lnTo>
                    <a:pt x="1055" y="437"/>
                  </a:lnTo>
                  <a:lnTo>
                    <a:pt x="1078" y="440"/>
                  </a:lnTo>
                  <a:lnTo>
                    <a:pt x="1105" y="448"/>
                  </a:lnTo>
                  <a:lnTo>
                    <a:pt x="1132" y="458"/>
                  </a:lnTo>
                  <a:lnTo>
                    <a:pt x="1145" y="466"/>
                  </a:lnTo>
                  <a:lnTo>
                    <a:pt x="1157" y="473"/>
                  </a:lnTo>
                  <a:lnTo>
                    <a:pt x="1157" y="473"/>
                  </a:lnTo>
                  <a:lnTo>
                    <a:pt x="1178" y="487"/>
                  </a:lnTo>
                  <a:lnTo>
                    <a:pt x="1201" y="502"/>
                  </a:lnTo>
                  <a:lnTo>
                    <a:pt x="1215" y="510"/>
                  </a:lnTo>
                  <a:lnTo>
                    <a:pt x="1211" y="510"/>
                  </a:lnTo>
                  <a:lnTo>
                    <a:pt x="1201" y="506"/>
                  </a:lnTo>
                  <a:lnTo>
                    <a:pt x="1201" y="506"/>
                  </a:lnTo>
                  <a:lnTo>
                    <a:pt x="1189" y="504"/>
                  </a:lnTo>
                  <a:lnTo>
                    <a:pt x="1188" y="504"/>
                  </a:lnTo>
                  <a:lnTo>
                    <a:pt x="1197" y="512"/>
                  </a:lnTo>
                  <a:lnTo>
                    <a:pt x="1226" y="527"/>
                  </a:lnTo>
                  <a:lnTo>
                    <a:pt x="1226" y="527"/>
                  </a:lnTo>
                  <a:lnTo>
                    <a:pt x="1151" y="496"/>
                  </a:lnTo>
                  <a:lnTo>
                    <a:pt x="1099" y="473"/>
                  </a:lnTo>
                  <a:lnTo>
                    <a:pt x="1080" y="467"/>
                  </a:lnTo>
                  <a:lnTo>
                    <a:pt x="1072" y="466"/>
                  </a:lnTo>
                  <a:lnTo>
                    <a:pt x="1072" y="466"/>
                  </a:lnTo>
                  <a:lnTo>
                    <a:pt x="1045" y="464"/>
                  </a:lnTo>
                  <a:lnTo>
                    <a:pt x="995" y="456"/>
                  </a:lnTo>
                  <a:lnTo>
                    <a:pt x="972" y="454"/>
                  </a:lnTo>
                  <a:lnTo>
                    <a:pt x="956" y="456"/>
                  </a:lnTo>
                  <a:lnTo>
                    <a:pt x="952" y="456"/>
                  </a:lnTo>
                  <a:lnTo>
                    <a:pt x="952" y="458"/>
                  </a:lnTo>
                  <a:lnTo>
                    <a:pt x="956" y="462"/>
                  </a:lnTo>
                  <a:lnTo>
                    <a:pt x="964" y="466"/>
                  </a:lnTo>
                  <a:lnTo>
                    <a:pt x="964" y="466"/>
                  </a:lnTo>
                  <a:lnTo>
                    <a:pt x="983" y="473"/>
                  </a:lnTo>
                  <a:lnTo>
                    <a:pt x="1003" y="481"/>
                  </a:lnTo>
                  <a:lnTo>
                    <a:pt x="1037" y="491"/>
                  </a:lnTo>
                  <a:lnTo>
                    <a:pt x="1068" y="502"/>
                  </a:lnTo>
                  <a:lnTo>
                    <a:pt x="1085" y="510"/>
                  </a:lnTo>
                  <a:lnTo>
                    <a:pt x="1103" y="520"/>
                  </a:lnTo>
                  <a:lnTo>
                    <a:pt x="1103" y="520"/>
                  </a:lnTo>
                  <a:lnTo>
                    <a:pt x="1118" y="527"/>
                  </a:lnTo>
                  <a:lnTo>
                    <a:pt x="1130" y="533"/>
                  </a:lnTo>
                  <a:lnTo>
                    <a:pt x="1147" y="539"/>
                  </a:lnTo>
                  <a:lnTo>
                    <a:pt x="1155" y="541"/>
                  </a:lnTo>
                  <a:lnTo>
                    <a:pt x="1162" y="545"/>
                  </a:lnTo>
                  <a:lnTo>
                    <a:pt x="1174" y="553"/>
                  </a:lnTo>
                  <a:lnTo>
                    <a:pt x="1188" y="566"/>
                  </a:lnTo>
                  <a:lnTo>
                    <a:pt x="1188" y="566"/>
                  </a:lnTo>
                  <a:lnTo>
                    <a:pt x="1203" y="580"/>
                  </a:lnTo>
                  <a:lnTo>
                    <a:pt x="1215" y="589"/>
                  </a:lnTo>
                  <a:lnTo>
                    <a:pt x="1236" y="599"/>
                  </a:lnTo>
                  <a:lnTo>
                    <a:pt x="1241" y="605"/>
                  </a:lnTo>
                  <a:lnTo>
                    <a:pt x="1247" y="611"/>
                  </a:lnTo>
                  <a:lnTo>
                    <a:pt x="1253" y="618"/>
                  </a:lnTo>
                  <a:lnTo>
                    <a:pt x="1257" y="628"/>
                  </a:lnTo>
                  <a:lnTo>
                    <a:pt x="1257" y="628"/>
                  </a:lnTo>
                  <a:lnTo>
                    <a:pt x="1263" y="640"/>
                  </a:lnTo>
                  <a:lnTo>
                    <a:pt x="1270" y="651"/>
                  </a:lnTo>
                  <a:lnTo>
                    <a:pt x="1290" y="670"/>
                  </a:lnTo>
                  <a:lnTo>
                    <a:pt x="1299" y="680"/>
                  </a:lnTo>
                  <a:lnTo>
                    <a:pt x="1311" y="692"/>
                  </a:lnTo>
                  <a:lnTo>
                    <a:pt x="1319" y="705"/>
                  </a:lnTo>
                  <a:lnTo>
                    <a:pt x="1326" y="721"/>
                  </a:lnTo>
                  <a:lnTo>
                    <a:pt x="1326" y="721"/>
                  </a:lnTo>
                  <a:lnTo>
                    <a:pt x="1351" y="798"/>
                  </a:lnTo>
                  <a:lnTo>
                    <a:pt x="1373" y="860"/>
                  </a:lnTo>
                  <a:lnTo>
                    <a:pt x="1373" y="860"/>
                  </a:lnTo>
                  <a:lnTo>
                    <a:pt x="1376" y="870"/>
                  </a:lnTo>
                  <a:lnTo>
                    <a:pt x="1382" y="879"/>
                  </a:lnTo>
                  <a:lnTo>
                    <a:pt x="1398" y="899"/>
                  </a:lnTo>
                  <a:lnTo>
                    <a:pt x="1413" y="918"/>
                  </a:lnTo>
                  <a:lnTo>
                    <a:pt x="1427" y="937"/>
                  </a:lnTo>
                  <a:lnTo>
                    <a:pt x="1427" y="937"/>
                  </a:lnTo>
                  <a:lnTo>
                    <a:pt x="1438" y="958"/>
                  </a:lnTo>
                  <a:lnTo>
                    <a:pt x="1450" y="984"/>
                  </a:lnTo>
                  <a:lnTo>
                    <a:pt x="1473" y="1030"/>
                  </a:lnTo>
                  <a:lnTo>
                    <a:pt x="1473" y="1030"/>
                  </a:lnTo>
                  <a:lnTo>
                    <a:pt x="1484" y="1059"/>
                  </a:lnTo>
                  <a:lnTo>
                    <a:pt x="1498" y="1100"/>
                  </a:lnTo>
                  <a:lnTo>
                    <a:pt x="1511" y="1144"/>
                  </a:lnTo>
                  <a:lnTo>
                    <a:pt x="1519" y="1177"/>
                  </a:lnTo>
                  <a:lnTo>
                    <a:pt x="1519" y="1177"/>
                  </a:lnTo>
                  <a:lnTo>
                    <a:pt x="1523" y="1200"/>
                  </a:lnTo>
                  <a:lnTo>
                    <a:pt x="1525" y="1223"/>
                  </a:lnTo>
                  <a:lnTo>
                    <a:pt x="1527" y="1262"/>
                  </a:lnTo>
                  <a:lnTo>
                    <a:pt x="1527" y="1262"/>
                  </a:lnTo>
                  <a:lnTo>
                    <a:pt x="1536" y="1355"/>
                  </a:lnTo>
                  <a:lnTo>
                    <a:pt x="1544" y="1409"/>
                  </a:lnTo>
                  <a:lnTo>
                    <a:pt x="1550" y="1440"/>
                  </a:lnTo>
                  <a:lnTo>
                    <a:pt x="1550" y="1440"/>
                  </a:lnTo>
                  <a:lnTo>
                    <a:pt x="1554" y="1463"/>
                  </a:lnTo>
                  <a:lnTo>
                    <a:pt x="1559" y="1504"/>
                  </a:lnTo>
                  <a:lnTo>
                    <a:pt x="1565" y="1556"/>
                  </a:lnTo>
                  <a:lnTo>
                    <a:pt x="1565" y="1556"/>
                  </a:lnTo>
                  <a:lnTo>
                    <a:pt x="1565" y="1498"/>
                  </a:lnTo>
                  <a:lnTo>
                    <a:pt x="1567" y="1453"/>
                  </a:lnTo>
                  <a:lnTo>
                    <a:pt x="1565" y="1424"/>
                  </a:lnTo>
                  <a:lnTo>
                    <a:pt x="1565" y="1424"/>
                  </a:lnTo>
                  <a:lnTo>
                    <a:pt x="1565" y="1401"/>
                  </a:lnTo>
                  <a:lnTo>
                    <a:pt x="1565" y="1364"/>
                  </a:lnTo>
                  <a:lnTo>
                    <a:pt x="1569" y="1328"/>
                  </a:lnTo>
                  <a:lnTo>
                    <a:pt x="1573" y="1293"/>
                  </a:lnTo>
                  <a:lnTo>
                    <a:pt x="1573" y="1293"/>
                  </a:lnTo>
                  <a:lnTo>
                    <a:pt x="1588" y="1217"/>
                  </a:lnTo>
                  <a:lnTo>
                    <a:pt x="1594" y="1179"/>
                  </a:lnTo>
                  <a:lnTo>
                    <a:pt x="1596" y="1154"/>
                  </a:lnTo>
                  <a:lnTo>
                    <a:pt x="1596" y="1154"/>
                  </a:lnTo>
                  <a:lnTo>
                    <a:pt x="1594" y="1130"/>
                  </a:lnTo>
                  <a:lnTo>
                    <a:pt x="1586" y="1103"/>
                  </a:lnTo>
                  <a:lnTo>
                    <a:pt x="1577" y="1074"/>
                  </a:lnTo>
                  <a:lnTo>
                    <a:pt x="1571" y="1063"/>
                  </a:lnTo>
                  <a:lnTo>
                    <a:pt x="1565" y="1053"/>
                  </a:lnTo>
                  <a:lnTo>
                    <a:pt x="1565" y="1053"/>
                  </a:lnTo>
                  <a:lnTo>
                    <a:pt x="1550" y="1032"/>
                  </a:lnTo>
                  <a:lnTo>
                    <a:pt x="1529" y="1007"/>
                  </a:lnTo>
                  <a:lnTo>
                    <a:pt x="1507" y="982"/>
                  </a:lnTo>
                  <a:lnTo>
                    <a:pt x="1500" y="970"/>
                  </a:lnTo>
                  <a:lnTo>
                    <a:pt x="1496" y="960"/>
                  </a:lnTo>
                  <a:lnTo>
                    <a:pt x="1496" y="960"/>
                  </a:lnTo>
                  <a:lnTo>
                    <a:pt x="1492" y="953"/>
                  </a:lnTo>
                  <a:lnTo>
                    <a:pt x="1488" y="949"/>
                  </a:lnTo>
                  <a:lnTo>
                    <a:pt x="1477" y="939"/>
                  </a:lnTo>
                  <a:lnTo>
                    <a:pt x="1473" y="933"/>
                  </a:lnTo>
                  <a:lnTo>
                    <a:pt x="1467" y="922"/>
                  </a:lnTo>
                  <a:lnTo>
                    <a:pt x="1461" y="906"/>
                  </a:lnTo>
                  <a:lnTo>
                    <a:pt x="1457" y="883"/>
                  </a:lnTo>
                  <a:lnTo>
                    <a:pt x="1457" y="883"/>
                  </a:lnTo>
                  <a:lnTo>
                    <a:pt x="1452" y="854"/>
                  </a:lnTo>
                  <a:lnTo>
                    <a:pt x="1440" y="823"/>
                  </a:lnTo>
                  <a:lnTo>
                    <a:pt x="1427" y="792"/>
                  </a:lnTo>
                  <a:lnTo>
                    <a:pt x="1413" y="761"/>
                  </a:lnTo>
                  <a:lnTo>
                    <a:pt x="1386" y="709"/>
                  </a:lnTo>
                  <a:lnTo>
                    <a:pt x="1376" y="692"/>
                  </a:lnTo>
                  <a:lnTo>
                    <a:pt x="1373" y="682"/>
                  </a:lnTo>
                  <a:lnTo>
                    <a:pt x="1373" y="682"/>
                  </a:lnTo>
                  <a:lnTo>
                    <a:pt x="1367" y="663"/>
                  </a:lnTo>
                  <a:lnTo>
                    <a:pt x="1359" y="634"/>
                  </a:lnTo>
                  <a:lnTo>
                    <a:pt x="1347" y="609"/>
                  </a:lnTo>
                  <a:lnTo>
                    <a:pt x="1344" y="601"/>
                  </a:lnTo>
                  <a:lnTo>
                    <a:pt x="1342" y="597"/>
                  </a:lnTo>
                  <a:lnTo>
                    <a:pt x="1342" y="597"/>
                  </a:lnTo>
                  <a:lnTo>
                    <a:pt x="1330" y="587"/>
                  </a:lnTo>
                  <a:lnTo>
                    <a:pt x="1311" y="564"/>
                  </a:lnTo>
                  <a:lnTo>
                    <a:pt x="1288" y="539"/>
                  </a:lnTo>
                  <a:lnTo>
                    <a:pt x="1272" y="520"/>
                  </a:lnTo>
                  <a:lnTo>
                    <a:pt x="1272" y="520"/>
                  </a:lnTo>
                  <a:lnTo>
                    <a:pt x="1268" y="514"/>
                  </a:lnTo>
                  <a:lnTo>
                    <a:pt x="1268" y="510"/>
                  </a:lnTo>
                  <a:lnTo>
                    <a:pt x="1268" y="502"/>
                  </a:lnTo>
                  <a:lnTo>
                    <a:pt x="1268" y="498"/>
                  </a:lnTo>
                  <a:lnTo>
                    <a:pt x="1265" y="495"/>
                  </a:lnTo>
                  <a:lnTo>
                    <a:pt x="1259" y="489"/>
                  </a:lnTo>
                  <a:lnTo>
                    <a:pt x="1249" y="481"/>
                  </a:lnTo>
                  <a:lnTo>
                    <a:pt x="1249" y="481"/>
                  </a:lnTo>
                  <a:lnTo>
                    <a:pt x="1230" y="466"/>
                  </a:lnTo>
                  <a:lnTo>
                    <a:pt x="1215" y="452"/>
                  </a:lnTo>
                  <a:lnTo>
                    <a:pt x="1207" y="448"/>
                  </a:lnTo>
                  <a:lnTo>
                    <a:pt x="1195" y="444"/>
                  </a:lnTo>
                  <a:lnTo>
                    <a:pt x="1182" y="442"/>
                  </a:lnTo>
                  <a:lnTo>
                    <a:pt x="1164" y="442"/>
                  </a:lnTo>
                  <a:lnTo>
                    <a:pt x="1164" y="442"/>
                  </a:lnTo>
                  <a:close/>
                  <a:moveTo>
                    <a:pt x="1018" y="435"/>
                  </a:moveTo>
                  <a:lnTo>
                    <a:pt x="1018" y="435"/>
                  </a:lnTo>
                  <a:lnTo>
                    <a:pt x="1055" y="437"/>
                  </a:lnTo>
                  <a:lnTo>
                    <a:pt x="1055" y="437"/>
                  </a:lnTo>
                  <a:lnTo>
                    <a:pt x="1028" y="435"/>
                  </a:lnTo>
                  <a:lnTo>
                    <a:pt x="1018" y="435"/>
                  </a:lnTo>
                  <a:lnTo>
                    <a:pt x="1018" y="435"/>
                  </a:lnTo>
                  <a:close/>
                  <a:moveTo>
                    <a:pt x="1003" y="574"/>
                  </a:moveTo>
                  <a:lnTo>
                    <a:pt x="1003" y="574"/>
                  </a:lnTo>
                  <a:lnTo>
                    <a:pt x="1029" y="585"/>
                  </a:lnTo>
                  <a:lnTo>
                    <a:pt x="1082" y="611"/>
                  </a:lnTo>
                  <a:lnTo>
                    <a:pt x="1109" y="628"/>
                  </a:lnTo>
                  <a:lnTo>
                    <a:pt x="1135" y="643"/>
                  </a:lnTo>
                  <a:lnTo>
                    <a:pt x="1159" y="659"/>
                  </a:lnTo>
                  <a:lnTo>
                    <a:pt x="1166" y="667"/>
                  </a:lnTo>
                  <a:lnTo>
                    <a:pt x="1172" y="674"/>
                  </a:lnTo>
                  <a:lnTo>
                    <a:pt x="1172" y="674"/>
                  </a:lnTo>
                  <a:lnTo>
                    <a:pt x="1180" y="684"/>
                  </a:lnTo>
                  <a:lnTo>
                    <a:pt x="1186" y="686"/>
                  </a:lnTo>
                  <a:lnTo>
                    <a:pt x="1191" y="686"/>
                  </a:lnTo>
                  <a:lnTo>
                    <a:pt x="1195" y="684"/>
                  </a:lnTo>
                  <a:lnTo>
                    <a:pt x="1199" y="684"/>
                  </a:lnTo>
                  <a:lnTo>
                    <a:pt x="1205" y="690"/>
                  </a:lnTo>
                  <a:lnTo>
                    <a:pt x="1211" y="703"/>
                  </a:lnTo>
                  <a:lnTo>
                    <a:pt x="1218" y="728"/>
                  </a:lnTo>
                  <a:lnTo>
                    <a:pt x="1218" y="728"/>
                  </a:lnTo>
                  <a:lnTo>
                    <a:pt x="1228" y="757"/>
                  </a:lnTo>
                  <a:lnTo>
                    <a:pt x="1240" y="784"/>
                  </a:lnTo>
                  <a:lnTo>
                    <a:pt x="1251" y="806"/>
                  </a:lnTo>
                  <a:lnTo>
                    <a:pt x="1261" y="827"/>
                  </a:lnTo>
                  <a:lnTo>
                    <a:pt x="1278" y="856"/>
                  </a:lnTo>
                  <a:lnTo>
                    <a:pt x="1284" y="868"/>
                  </a:lnTo>
                  <a:lnTo>
                    <a:pt x="1288" y="875"/>
                  </a:lnTo>
                  <a:lnTo>
                    <a:pt x="1288" y="875"/>
                  </a:lnTo>
                  <a:lnTo>
                    <a:pt x="1317" y="958"/>
                  </a:lnTo>
                  <a:lnTo>
                    <a:pt x="1332" y="1009"/>
                  </a:lnTo>
                  <a:lnTo>
                    <a:pt x="1342" y="1038"/>
                  </a:lnTo>
                  <a:lnTo>
                    <a:pt x="1342" y="1038"/>
                  </a:lnTo>
                  <a:lnTo>
                    <a:pt x="1346" y="1047"/>
                  </a:lnTo>
                  <a:lnTo>
                    <a:pt x="1357" y="1065"/>
                  </a:lnTo>
                  <a:lnTo>
                    <a:pt x="1388" y="1113"/>
                  </a:lnTo>
                  <a:lnTo>
                    <a:pt x="1434" y="1185"/>
                  </a:lnTo>
                  <a:lnTo>
                    <a:pt x="1434" y="1185"/>
                  </a:lnTo>
                  <a:lnTo>
                    <a:pt x="1419" y="1130"/>
                  </a:lnTo>
                  <a:lnTo>
                    <a:pt x="1405" y="1088"/>
                  </a:lnTo>
                  <a:lnTo>
                    <a:pt x="1396" y="1061"/>
                  </a:lnTo>
                  <a:lnTo>
                    <a:pt x="1396" y="1061"/>
                  </a:lnTo>
                  <a:lnTo>
                    <a:pt x="1384" y="1026"/>
                  </a:lnTo>
                  <a:lnTo>
                    <a:pt x="1374" y="1001"/>
                  </a:lnTo>
                  <a:lnTo>
                    <a:pt x="1365" y="976"/>
                  </a:lnTo>
                  <a:lnTo>
                    <a:pt x="1365" y="976"/>
                  </a:lnTo>
                  <a:lnTo>
                    <a:pt x="1353" y="945"/>
                  </a:lnTo>
                  <a:lnTo>
                    <a:pt x="1346" y="908"/>
                  </a:lnTo>
                  <a:lnTo>
                    <a:pt x="1336" y="873"/>
                  </a:lnTo>
                  <a:lnTo>
                    <a:pt x="1326" y="844"/>
                  </a:lnTo>
                  <a:lnTo>
                    <a:pt x="1326" y="844"/>
                  </a:lnTo>
                  <a:lnTo>
                    <a:pt x="1299" y="783"/>
                  </a:lnTo>
                  <a:lnTo>
                    <a:pt x="1272" y="721"/>
                  </a:lnTo>
                  <a:lnTo>
                    <a:pt x="1272" y="721"/>
                  </a:lnTo>
                  <a:lnTo>
                    <a:pt x="1261" y="699"/>
                  </a:lnTo>
                  <a:lnTo>
                    <a:pt x="1247" y="682"/>
                  </a:lnTo>
                  <a:lnTo>
                    <a:pt x="1234" y="667"/>
                  </a:lnTo>
                  <a:lnTo>
                    <a:pt x="1234" y="667"/>
                  </a:lnTo>
                  <a:lnTo>
                    <a:pt x="1201" y="643"/>
                  </a:lnTo>
                  <a:lnTo>
                    <a:pt x="1174" y="628"/>
                  </a:lnTo>
                  <a:lnTo>
                    <a:pt x="1164" y="622"/>
                  </a:lnTo>
                  <a:lnTo>
                    <a:pt x="1157" y="620"/>
                  </a:lnTo>
                  <a:lnTo>
                    <a:pt x="1157" y="620"/>
                  </a:lnTo>
                  <a:lnTo>
                    <a:pt x="1145" y="618"/>
                  </a:lnTo>
                  <a:lnTo>
                    <a:pt x="1126" y="612"/>
                  </a:lnTo>
                  <a:lnTo>
                    <a:pt x="1072" y="597"/>
                  </a:lnTo>
                  <a:lnTo>
                    <a:pt x="1003" y="574"/>
                  </a:lnTo>
                  <a:lnTo>
                    <a:pt x="1003" y="574"/>
                  </a:lnTo>
                  <a:close/>
                  <a:moveTo>
                    <a:pt x="1303" y="381"/>
                  </a:moveTo>
                  <a:lnTo>
                    <a:pt x="1303" y="381"/>
                  </a:lnTo>
                  <a:lnTo>
                    <a:pt x="1336" y="408"/>
                  </a:lnTo>
                  <a:lnTo>
                    <a:pt x="1411" y="471"/>
                  </a:lnTo>
                  <a:lnTo>
                    <a:pt x="1452" y="508"/>
                  </a:lnTo>
                  <a:lnTo>
                    <a:pt x="1488" y="543"/>
                  </a:lnTo>
                  <a:lnTo>
                    <a:pt x="1517" y="574"/>
                  </a:lnTo>
                  <a:lnTo>
                    <a:pt x="1529" y="587"/>
                  </a:lnTo>
                  <a:lnTo>
                    <a:pt x="1534" y="597"/>
                  </a:lnTo>
                  <a:lnTo>
                    <a:pt x="1534" y="597"/>
                  </a:lnTo>
                  <a:lnTo>
                    <a:pt x="1554" y="640"/>
                  </a:lnTo>
                  <a:lnTo>
                    <a:pt x="1575" y="688"/>
                  </a:lnTo>
                  <a:lnTo>
                    <a:pt x="1592" y="738"/>
                  </a:lnTo>
                  <a:lnTo>
                    <a:pt x="1600" y="757"/>
                  </a:lnTo>
                  <a:lnTo>
                    <a:pt x="1604" y="775"/>
                  </a:lnTo>
                  <a:lnTo>
                    <a:pt x="1604" y="775"/>
                  </a:lnTo>
                  <a:lnTo>
                    <a:pt x="1608" y="802"/>
                  </a:lnTo>
                  <a:lnTo>
                    <a:pt x="1610" y="825"/>
                  </a:lnTo>
                  <a:lnTo>
                    <a:pt x="1615" y="848"/>
                  </a:lnTo>
                  <a:lnTo>
                    <a:pt x="1621" y="862"/>
                  </a:lnTo>
                  <a:lnTo>
                    <a:pt x="1627" y="875"/>
                  </a:lnTo>
                  <a:lnTo>
                    <a:pt x="1627" y="875"/>
                  </a:lnTo>
                  <a:lnTo>
                    <a:pt x="1639" y="895"/>
                  </a:lnTo>
                  <a:lnTo>
                    <a:pt x="1648" y="904"/>
                  </a:lnTo>
                  <a:lnTo>
                    <a:pt x="1654" y="920"/>
                  </a:lnTo>
                  <a:lnTo>
                    <a:pt x="1665" y="953"/>
                  </a:lnTo>
                  <a:lnTo>
                    <a:pt x="1665" y="953"/>
                  </a:lnTo>
                  <a:lnTo>
                    <a:pt x="1675" y="993"/>
                  </a:lnTo>
                  <a:lnTo>
                    <a:pt x="1681" y="1024"/>
                  </a:lnTo>
                  <a:lnTo>
                    <a:pt x="1689" y="1076"/>
                  </a:lnTo>
                  <a:lnTo>
                    <a:pt x="1689" y="1076"/>
                  </a:lnTo>
                  <a:lnTo>
                    <a:pt x="1698" y="1154"/>
                  </a:lnTo>
                  <a:lnTo>
                    <a:pt x="1702" y="1190"/>
                  </a:lnTo>
                  <a:lnTo>
                    <a:pt x="1704" y="1208"/>
                  </a:lnTo>
                  <a:lnTo>
                    <a:pt x="1704" y="1208"/>
                  </a:lnTo>
                  <a:lnTo>
                    <a:pt x="1702" y="1229"/>
                  </a:lnTo>
                  <a:lnTo>
                    <a:pt x="1696" y="1272"/>
                  </a:lnTo>
                  <a:lnTo>
                    <a:pt x="1689" y="1331"/>
                  </a:lnTo>
                  <a:lnTo>
                    <a:pt x="1689" y="1331"/>
                  </a:lnTo>
                  <a:lnTo>
                    <a:pt x="1696" y="1312"/>
                  </a:lnTo>
                  <a:lnTo>
                    <a:pt x="1712" y="1262"/>
                  </a:lnTo>
                  <a:lnTo>
                    <a:pt x="1721" y="1231"/>
                  </a:lnTo>
                  <a:lnTo>
                    <a:pt x="1729" y="1196"/>
                  </a:lnTo>
                  <a:lnTo>
                    <a:pt x="1733" y="1163"/>
                  </a:lnTo>
                  <a:lnTo>
                    <a:pt x="1735" y="1130"/>
                  </a:lnTo>
                  <a:lnTo>
                    <a:pt x="1735" y="1130"/>
                  </a:lnTo>
                  <a:lnTo>
                    <a:pt x="1733" y="1078"/>
                  </a:lnTo>
                  <a:lnTo>
                    <a:pt x="1729" y="1036"/>
                  </a:lnTo>
                  <a:lnTo>
                    <a:pt x="1723" y="995"/>
                  </a:lnTo>
                  <a:lnTo>
                    <a:pt x="1719" y="945"/>
                  </a:lnTo>
                  <a:lnTo>
                    <a:pt x="1719" y="945"/>
                  </a:lnTo>
                  <a:lnTo>
                    <a:pt x="1718" y="899"/>
                  </a:lnTo>
                  <a:lnTo>
                    <a:pt x="1718" y="871"/>
                  </a:lnTo>
                  <a:lnTo>
                    <a:pt x="1716" y="860"/>
                  </a:lnTo>
                  <a:lnTo>
                    <a:pt x="1712" y="848"/>
                  </a:lnTo>
                  <a:lnTo>
                    <a:pt x="1706" y="837"/>
                  </a:lnTo>
                  <a:lnTo>
                    <a:pt x="1696" y="821"/>
                  </a:lnTo>
                  <a:lnTo>
                    <a:pt x="1696" y="821"/>
                  </a:lnTo>
                  <a:lnTo>
                    <a:pt x="1675" y="786"/>
                  </a:lnTo>
                  <a:lnTo>
                    <a:pt x="1658" y="752"/>
                  </a:lnTo>
                  <a:lnTo>
                    <a:pt x="1658" y="752"/>
                  </a:lnTo>
                  <a:lnTo>
                    <a:pt x="1644" y="725"/>
                  </a:lnTo>
                  <a:lnTo>
                    <a:pt x="1635" y="707"/>
                  </a:lnTo>
                  <a:lnTo>
                    <a:pt x="1625" y="694"/>
                  </a:lnTo>
                  <a:lnTo>
                    <a:pt x="1612" y="674"/>
                  </a:lnTo>
                  <a:lnTo>
                    <a:pt x="1612" y="674"/>
                  </a:lnTo>
                  <a:lnTo>
                    <a:pt x="1590" y="640"/>
                  </a:lnTo>
                  <a:lnTo>
                    <a:pt x="1563" y="595"/>
                  </a:lnTo>
                  <a:lnTo>
                    <a:pt x="1536" y="553"/>
                  </a:lnTo>
                  <a:lnTo>
                    <a:pt x="1527" y="537"/>
                  </a:lnTo>
                  <a:lnTo>
                    <a:pt x="1519" y="527"/>
                  </a:lnTo>
                  <a:lnTo>
                    <a:pt x="1519" y="527"/>
                  </a:lnTo>
                  <a:lnTo>
                    <a:pt x="1482" y="495"/>
                  </a:lnTo>
                  <a:lnTo>
                    <a:pt x="1461" y="477"/>
                  </a:lnTo>
                  <a:lnTo>
                    <a:pt x="1450" y="466"/>
                  </a:lnTo>
                  <a:lnTo>
                    <a:pt x="1450" y="466"/>
                  </a:lnTo>
                  <a:lnTo>
                    <a:pt x="1442" y="460"/>
                  </a:lnTo>
                  <a:lnTo>
                    <a:pt x="1423" y="448"/>
                  </a:lnTo>
                  <a:lnTo>
                    <a:pt x="1374" y="419"/>
                  </a:lnTo>
                  <a:lnTo>
                    <a:pt x="1303" y="381"/>
                  </a:lnTo>
                  <a:lnTo>
                    <a:pt x="1303" y="381"/>
                  </a:lnTo>
                  <a:close/>
                  <a:moveTo>
                    <a:pt x="1178" y="249"/>
                  </a:moveTo>
                  <a:lnTo>
                    <a:pt x="1178" y="249"/>
                  </a:lnTo>
                  <a:lnTo>
                    <a:pt x="1189" y="276"/>
                  </a:lnTo>
                  <a:lnTo>
                    <a:pt x="1201" y="297"/>
                  </a:lnTo>
                  <a:lnTo>
                    <a:pt x="1209" y="307"/>
                  </a:lnTo>
                  <a:lnTo>
                    <a:pt x="1215" y="313"/>
                  </a:lnTo>
                  <a:lnTo>
                    <a:pt x="1220" y="317"/>
                  </a:lnTo>
                  <a:lnTo>
                    <a:pt x="1226" y="319"/>
                  </a:lnTo>
                  <a:lnTo>
                    <a:pt x="1226" y="319"/>
                  </a:lnTo>
                  <a:lnTo>
                    <a:pt x="1249" y="317"/>
                  </a:lnTo>
                  <a:lnTo>
                    <a:pt x="1274" y="315"/>
                  </a:lnTo>
                  <a:lnTo>
                    <a:pt x="1290" y="315"/>
                  </a:lnTo>
                  <a:lnTo>
                    <a:pt x="1305" y="317"/>
                  </a:lnTo>
                  <a:lnTo>
                    <a:pt x="1319" y="321"/>
                  </a:lnTo>
                  <a:lnTo>
                    <a:pt x="1334" y="326"/>
                  </a:lnTo>
                  <a:lnTo>
                    <a:pt x="1334" y="326"/>
                  </a:lnTo>
                  <a:lnTo>
                    <a:pt x="1347" y="330"/>
                  </a:lnTo>
                  <a:lnTo>
                    <a:pt x="1361" y="332"/>
                  </a:lnTo>
                  <a:lnTo>
                    <a:pt x="1388" y="332"/>
                  </a:lnTo>
                  <a:lnTo>
                    <a:pt x="1401" y="334"/>
                  </a:lnTo>
                  <a:lnTo>
                    <a:pt x="1415" y="340"/>
                  </a:lnTo>
                  <a:lnTo>
                    <a:pt x="1428" y="350"/>
                  </a:lnTo>
                  <a:lnTo>
                    <a:pt x="1442" y="365"/>
                  </a:lnTo>
                  <a:lnTo>
                    <a:pt x="1442" y="365"/>
                  </a:lnTo>
                  <a:lnTo>
                    <a:pt x="1459" y="386"/>
                  </a:lnTo>
                  <a:lnTo>
                    <a:pt x="1479" y="408"/>
                  </a:lnTo>
                  <a:lnTo>
                    <a:pt x="1521" y="454"/>
                  </a:lnTo>
                  <a:lnTo>
                    <a:pt x="1558" y="493"/>
                  </a:lnTo>
                  <a:lnTo>
                    <a:pt x="1581" y="512"/>
                  </a:lnTo>
                  <a:lnTo>
                    <a:pt x="1581" y="512"/>
                  </a:lnTo>
                  <a:lnTo>
                    <a:pt x="1585" y="514"/>
                  </a:lnTo>
                  <a:lnTo>
                    <a:pt x="1586" y="510"/>
                  </a:lnTo>
                  <a:lnTo>
                    <a:pt x="1586" y="504"/>
                  </a:lnTo>
                  <a:lnTo>
                    <a:pt x="1585" y="495"/>
                  </a:lnTo>
                  <a:lnTo>
                    <a:pt x="1573" y="471"/>
                  </a:lnTo>
                  <a:lnTo>
                    <a:pt x="1565" y="460"/>
                  </a:lnTo>
                  <a:lnTo>
                    <a:pt x="1558" y="450"/>
                  </a:lnTo>
                  <a:lnTo>
                    <a:pt x="1558" y="450"/>
                  </a:lnTo>
                  <a:lnTo>
                    <a:pt x="1506" y="392"/>
                  </a:lnTo>
                  <a:lnTo>
                    <a:pt x="1480" y="361"/>
                  </a:lnTo>
                  <a:lnTo>
                    <a:pt x="1465" y="342"/>
                  </a:lnTo>
                  <a:lnTo>
                    <a:pt x="1465" y="342"/>
                  </a:lnTo>
                  <a:lnTo>
                    <a:pt x="1459" y="326"/>
                  </a:lnTo>
                  <a:lnTo>
                    <a:pt x="1455" y="317"/>
                  </a:lnTo>
                  <a:lnTo>
                    <a:pt x="1450" y="309"/>
                  </a:lnTo>
                  <a:lnTo>
                    <a:pt x="1444" y="299"/>
                  </a:lnTo>
                  <a:lnTo>
                    <a:pt x="1434" y="294"/>
                  </a:lnTo>
                  <a:lnTo>
                    <a:pt x="1425" y="288"/>
                  </a:lnTo>
                  <a:lnTo>
                    <a:pt x="1411" y="288"/>
                  </a:lnTo>
                  <a:lnTo>
                    <a:pt x="1411" y="288"/>
                  </a:lnTo>
                  <a:lnTo>
                    <a:pt x="1384" y="288"/>
                  </a:lnTo>
                  <a:lnTo>
                    <a:pt x="1363" y="284"/>
                  </a:lnTo>
                  <a:lnTo>
                    <a:pt x="1344" y="282"/>
                  </a:lnTo>
                  <a:lnTo>
                    <a:pt x="1326" y="280"/>
                  </a:lnTo>
                  <a:lnTo>
                    <a:pt x="1326" y="280"/>
                  </a:lnTo>
                  <a:lnTo>
                    <a:pt x="1307" y="278"/>
                  </a:lnTo>
                  <a:lnTo>
                    <a:pt x="1284" y="274"/>
                  </a:lnTo>
                  <a:lnTo>
                    <a:pt x="1267" y="266"/>
                  </a:lnTo>
                  <a:lnTo>
                    <a:pt x="1259" y="261"/>
                  </a:lnTo>
                  <a:lnTo>
                    <a:pt x="1257" y="257"/>
                  </a:lnTo>
                  <a:lnTo>
                    <a:pt x="1257" y="257"/>
                  </a:lnTo>
                  <a:lnTo>
                    <a:pt x="1253" y="247"/>
                  </a:lnTo>
                  <a:lnTo>
                    <a:pt x="1247" y="236"/>
                  </a:lnTo>
                  <a:lnTo>
                    <a:pt x="1234" y="208"/>
                  </a:lnTo>
                  <a:lnTo>
                    <a:pt x="1178" y="249"/>
                  </a:lnTo>
                  <a:close/>
                  <a:moveTo>
                    <a:pt x="1315" y="149"/>
                  </a:moveTo>
                  <a:lnTo>
                    <a:pt x="1315" y="149"/>
                  </a:lnTo>
                  <a:lnTo>
                    <a:pt x="1322" y="162"/>
                  </a:lnTo>
                  <a:lnTo>
                    <a:pt x="1326" y="172"/>
                  </a:lnTo>
                  <a:lnTo>
                    <a:pt x="1326" y="172"/>
                  </a:lnTo>
                  <a:lnTo>
                    <a:pt x="1326" y="178"/>
                  </a:lnTo>
                  <a:lnTo>
                    <a:pt x="1324" y="187"/>
                  </a:lnTo>
                  <a:lnTo>
                    <a:pt x="1319" y="208"/>
                  </a:lnTo>
                  <a:lnTo>
                    <a:pt x="1319" y="218"/>
                  </a:lnTo>
                  <a:lnTo>
                    <a:pt x="1321" y="226"/>
                  </a:lnTo>
                  <a:lnTo>
                    <a:pt x="1324" y="230"/>
                  </a:lnTo>
                  <a:lnTo>
                    <a:pt x="1328" y="232"/>
                  </a:lnTo>
                  <a:lnTo>
                    <a:pt x="1334" y="234"/>
                  </a:lnTo>
                  <a:lnTo>
                    <a:pt x="1342" y="234"/>
                  </a:lnTo>
                  <a:lnTo>
                    <a:pt x="1342" y="234"/>
                  </a:lnTo>
                  <a:lnTo>
                    <a:pt x="1355" y="232"/>
                  </a:lnTo>
                  <a:lnTo>
                    <a:pt x="1367" y="230"/>
                  </a:lnTo>
                  <a:lnTo>
                    <a:pt x="1384" y="224"/>
                  </a:lnTo>
                  <a:lnTo>
                    <a:pt x="1394" y="224"/>
                  </a:lnTo>
                  <a:lnTo>
                    <a:pt x="1407" y="224"/>
                  </a:lnTo>
                  <a:lnTo>
                    <a:pt x="1425" y="230"/>
                  </a:lnTo>
                  <a:lnTo>
                    <a:pt x="1450" y="241"/>
                  </a:lnTo>
                  <a:lnTo>
                    <a:pt x="1450" y="241"/>
                  </a:lnTo>
                  <a:lnTo>
                    <a:pt x="1498" y="263"/>
                  </a:lnTo>
                  <a:lnTo>
                    <a:pt x="1529" y="276"/>
                  </a:lnTo>
                  <a:lnTo>
                    <a:pt x="1552" y="286"/>
                  </a:lnTo>
                  <a:lnTo>
                    <a:pt x="1573" y="295"/>
                  </a:lnTo>
                  <a:lnTo>
                    <a:pt x="1573" y="295"/>
                  </a:lnTo>
                  <a:lnTo>
                    <a:pt x="1623" y="321"/>
                  </a:lnTo>
                  <a:lnTo>
                    <a:pt x="1650" y="336"/>
                  </a:lnTo>
                  <a:lnTo>
                    <a:pt x="1665" y="346"/>
                  </a:lnTo>
                  <a:lnTo>
                    <a:pt x="1681" y="357"/>
                  </a:lnTo>
                  <a:lnTo>
                    <a:pt x="1681" y="357"/>
                  </a:lnTo>
                  <a:lnTo>
                    <a:pt x="1696" y="367"/>
                  </a:lnTo>
                  <a:lnTo>
                    <a:pt x="1710" y="375"/>
                  </a:lnTo>
                  <a:lnTo>
                    <a:pt x="1735" y="382"/>
                  </a:lnTo>
                  <a:lnTo>
                    <a:pt x="1748" y="386"/>
                  </a:lnTo>
                  <a:lnTo>
                    <a:pt x="1760" y="394"/>
                  </a:lnTo>
                  <a:lnTo>
                    <a:pt x="1770" y="404"/>
                  </a:lnTo>
                  <a:lnTo>
                    <a:pt x="1781" y="419"/>
                  </a:lnTo>
                  <a:lnTo>
                    <a:pt x="1781" y="419"/>
                  </a:lnTo>
                  <a:lnTo>
                    <a:pt x="1791" y="440"/>
                  </a:lnTo>
                  <a:lnTo>
                    <a:pt x="1802" y="467"/>
                  </a:lnTo>
                  <a:lnTo>
                    <a:pt x="1822" y="524"/>
                  </a:lnTo>
                  <a:lnTo>
                    <a:pt x="1835" y="570"/>
                  </a:lnTo>
                  <a:lnTo>
                    <a:pt x="1839" y="582"/>
                  </a:lnTo>
                  <a:lnTo>
                    <a:pt x="1841" y="583"/>
                  </a:lnTo>
                  <a:lnTo>
                    <a:pt x="1843" y="582"/>
                  </a:lnTo>
                  <a:lnTo>
                    <a:pt x="1843" y="582"/>
                  </a:lnTo>
                  <a:lnTo>
                    <a:pt x="1845" y="572"/>
                  </a:lnTo>
                  <a:lnTo>
                    <a:pt x="1845" y="554"/>
                  </a:lnTo>
                  <a:lnTo>
                    <a:pt x="1839" y="506"/>
                  </a:lnTo>
                  <a:lnTo>
                    <a:pt x="1835" y="479"/>
                  </a:lnTo>
                  <a:lnTo>
                    <a:pt x="1827" y="452"/>
                  </a:lnTo>
                  <a:lnTo>
                    <a:pt x="1822" y="427"/>
                  </a:lnTo>
                  <a:lnTo>
                    <a:pt x="1812" y="404"/>
                  </a:lnTo>
                  <a:lnTo>
                    <a:pt x="1812" y="404"/>
                  </a:lnTo>
                  <a:lnTo>
                    <a:pt x="1795" y="363"/>
                  </a:lnTo>
                  <a:lnTo>
                    <a:pt x="1787" y="344"/>
                  </a:lnTo>
                  <a:lnTo>
                    <a:pt x="1777" y="326"/>
                  </a:lnTo>
                  <a:lnTo>
                    <a:pt x="1766" y="311"/>
                  </a:lnTo>
                  <a:lnTo>
                    <a:pt x="1752" y="297"/>
                  </a:lnTo>
                  <a:lnTo>
                    <a:pt x="1745" y="292"/>
                  </a:lnTo>
                  <a:lnTo>
                    <a:pt x="1735" y="288"/>
                  </a:lnTo>
                  <a:lnTo>
                    <a:pt x="1723" y="284"/>
                  </a:lnTo>
                  <a:lnTo>
                    <a:pt x="1712" y="280"/>
                  </a:lnTo>
                  <a:lnTo>
                    <a:pt x="1712" y="280"/>
                  </a:lnTo>
                  <a:lnTo>
                    <a:pt x="1687" y="274"/>
                  </a:lnTo>
                  <a:lnTo>
                    <a:pt x="1665" y="266"/>
                  </a:lnTo>
                  <a:lnTo>
                    <a:pt x="1644" y="259"/>
                  </a:lnTo>
                  <a:lnTo>
                    <a:pt x="1625" y="249"/>
                  </a:lnTo>
                  <a:lnTo>
                    <a:pt x="1592" y="232"/>
                  </a:lnTo>
                  <a:lnTo>
                    <a:pt x="1565" y="218"/>
                  </a:lnTo>
                  <a:lnTo>
                    <a:pt x="1565" y="218"/>
                  </a:lnTo>
                  <a:lnTo>
                    <a:pt x="1521" y="203"/>
                  </a:lnTo>
                  <a:lnTo>
                    <a:pt x="1496" y="195"/>
                  </a:lnTo>
                  <a:lnTo>
                    <a:pt x="1496" y="195"/>
                  </a:lnTo>
                  <a:lnTo>
                    <a:pt x="1452" y="187"/>
                  </a:lnTo>
                  <a:lnTo>
                    <a:pt x="1411" y="179"/>
                  </a:lnTo>
                  <a:lnTo>
                    <a:pt x="1396" y="133"/>
                  </a:lnTo>
                  <a:lnTo>
                    <a:pt x="1365" y="114"/>
                  </a:lnTo>
                  <a:lnTo>
                    <a:pt x="1365" y="114"/>
                  </a:lnTo>
                  <a:lnTo>
                    <a:pt x="1315" y="149"/>
                  </a:lnTo>
                  <a:lnTo>
                    <a:pt x="1315" y="149"/>
                  </a:lnTo>
                  <a:close/>
                  <a:moveTo>
                    <a:pt x="1565" y="373"/>
                  </a:moveTo>
                  <a:lnTo>
                    <a:pt x="1565" y="373"/>
                  </a:lnTo>
                  <a:lnTo>
                    <a:pt x="1573" y="384"/>
                  </a:lnTo>
                  <a:lnTo>
                    <a:pt x="1592" y="415"/>
                  </a:lnTo>
                  <a:lnTo>
                    <a:pt x="1606" y="433"/>
                  </a:lnTo>
                  <a:lnTo>
                    <a:pt x="1621" y="450"/>
                  </a:lnTo>
                  <a:lnTo>
                    <a:pt x="1639" y="467"/>
                  </a:lnTo>
                  <a:lnTo>
                    <a:pt x="1658" y="481"/>
                  </a:lnTo>
                  <a:lnTo>
                    <a:pt x="1658" y="481"/>
                  </a:lnTo>
                  <a:lnTo>
                    <a:pt x="1677" y="493"/>
                  </a:lnTo>
                  <a:lnTo>
                    <a:pt x="1694" y="506"/>
                  </a:lnTo>
                  <a:lnTo>
                    <a:pt x="1710" y="520"/>
                  </a:lnTo>
                  <a:lnTo>
                    <a:pt x="1725" y="533"/>
                  </a:lnTo>
                  <a:lnTo>
                    <a:pt x="1737" y="547"/>
                  </a:lnTo>
                  <a:lnTo>
                    <a:pt x="1746" y="560"/>
                  </a:lnTo>
                  <a:lnTo>
                    <a:pt x="1754" y="572"/>
                  </a:lnTo>
                  <a:lnTo>
                    <a:pt x="1758" y="582"/>
                  </a:lnTo>
                  <a:lnTo>
                    <a:pt x="1758" y="582"/>
                  </a:lnTo>
                  <a:lnTo>
                    <a:pt x="1760" y="597"/>
                  </a:lnTo>
                  <a:lnTo>
                    <a:pt x="1764" y="614"/>
                  </a:lnTo>
                  <a:lnTo>
                    <a:pt x="1766" y="636"/>
                  </a:lnTo>
                  <a:lnTo>
                    <a:pt x="1773" y="667"/>
                  </a:lnTo>
                  <a:lnTo>
                    <a:pt x="1773" y="667"/>
                  </a:lnTo>
                  <a:lnTo>
                    <a:pt x="1785" y="709"/>
                  </a:lnTo>
                  <a:lnTo>
                    <a:pt x="1787" y="728"/>
                  </a:lnTo>
                  <a:lnTo>
                    <a:pt x="1789" y="759"/>
                  </a:lnTo>
                  <a:lnTo>
                    <a:pt x="1789" y="759"/>
                  </a:lnTo>
                  <a:lnTo>
                    <a:pt x="1797" y="984"/>
                  </a:lnTo>
                  <a:lnTo>
                    <a:pt x="1797" y="984"/>
                  </a:lnTo>
                  <a:lnTo>
                    <a:pt x="1802" y="829"/>
                  </a:lnTo>
                  <a:lnTo>
                    <a:pt x="1806" y="711"/>
                  </a:lnTo>
                  <a:lnTo>
                    <a:pt x="1806" y="661"/>
                  </a:lnTo>
                  <a:lnTo>
                    <a:pt x="1804" y="628"/>
                  </a:lnTo>
                  <a:lnTo>
                    <a:pt x="1804" y="628"/>
                  </a:lnTo>
                  <a:lnTo>
                    <a:pt x="1802" y="607"/>
                  </a:lnTo>
                  <a:lnTo>
                    <a:pt x="1802" y="589"/>
                  </a:lnTo>
                  <a:lnTo>
                    <a:pt x="1802" y="566"/>
                  </a:lnTo>
                  <a:lnTo>
                    <a:pt x="1800" y="556"/>
                  </a:lnTo>
                  <a:lnTo>
                    <a:pt x="1795" y="549"/>
                  </a:lnTo>
                  <a:lnTo>
                    <a:pt x="1787" y="539"/>
                  </a:lnTo>
                  <a:lnTo>
                    <a:pt x="1773" y="527"/>
                  </a:lnTo>
                  <a:lnTo>
                    <a:pt x="1773" y="527"/>
                  </a:lnTo>
                  <a:lnTo>
                    <a:pt x="1743" y="500"/>
                  </a:lnTo>
                  <a:lnTo>
                    <a:pt x="1712" y="473"/>
                  </a:lnTo>
                  <a:lnTo>
                    <a:pt x="1681" y="442"/>
                  </a:lnTo>
                  <a:lnTo>
                    <a:pt x="1565" y="373"/>
                  </a:lnTo>
                  <a:close/>
                  <a:moveTo>
                    <a:pt x="1858" y="674"/>
                  </a:moveTo>
                  <a:lnTo>
                    <a:pt x="1858" y="674"/>
                  </a:lnTo>
                  <a:lnTo>
                    <a:pt x="1858" y="698"/>
                  </a:lnTo>
                  <a:lnTo>
                    <a:pt x="1854" y="730"/>
                  </a:lnTo>
                  <a:lnTo>
                    <a:pt x="1851" y="765"/>
                  </a:lnTo>
                  <a:lnTo>
                    <a:pt x="1851" y="783"/>
                  </a:lnTo>
                  <a:lnTo>
                    <a:pt x="1851" y="798"/>
                  </a:lnTo>
                  <a:lnTo>
                    <a:pt x="1851" y="798"/>
                  </a:lnTo>
                  <a:lnTo>
                    <a:pt x="1851" y="831"/>
                  </a:lnTo>
                  <a:lnTo>
                    <a:pt x="1851" y="870"/>
                  </a:lnTo>
                  <a:lnTo>
                    <a:pt x="1851" y="910"/>
                  </a:lnTo>
                  <a:lnTo>
                    <a:pt x="1851" y="953"/>
                  </a:lnTo>
                  <a:lnTo>
                    <a:pt x="1851" y="953"/>
                  </a:lnTo>
                  <a:lnTo>
                    <a:pt x="1851" y="976"/>
                  </a:lnTo>
                  <a:lnTo>
                    <a:pt x="1847" y="1003"/>
                  </a:lnTo>
                  <a:lnTo>
                    <a:pt x="1835" y="1057"/>
                  </a:lnTo>
                  <a:lnTo>
                    <a:pt x="1825" y="1109"/>
                  </a:lnTo>
                  <a:lnTo>
                    <a:pt x="1822" y="1130"/>
                  </a:lnTo>
                  <a:lnTo>
                    <a:pt x="1820" y="1146"/>
                  </a:lnTo>
                  <a:lnTo>
                    <a:pt x="1820" y="1246"/>
                  </a:lnTo>
                  <a:lnTo>
                    <a:pt x="1820" y="1246"/>
                  </a:lnTo>
                  <a:lnTo>
                    <a:pt x="1820" y="1277"/>
                  </a:lnTo>
                  <a:lnTo>
                    <a:pt x="1824" y="1302"/>
                  </a:lnTo>
                  <a:lnTo>
                    <a:pt x="1827" y="1339"/>
                  </a:lnTo>
                  <a:lnTo>
                    <a:pt x="1827" y="1339"/>
                  </a:lnTo>
                  <a:lnTo>
                    <a:pt x="1831" y="1351"/>
                  </a:lnTo>
                  <a:lnTo>
                    <a:pt x="1835" y="1360"/>
                  </a:lnTo>
                  <a:lnTo>
                    <a:pt x="1837" y="1362"/>
                  </a:lnTo>
                  <a:lnTo>
                    <a:pt x="1839" y="1360"/>
                  </a:lnTo>
                  <a:lnTo>
                    <a:pt x="1841" y="1353"/>
                  </a:lnTo>
                  <a:lnTo>
                    <a:pt x="1843" y="1339"/>
                  </a:lnTo>
                  <a:lnTo>
                    <a:pt x="1843" y="1339"/>
                  </a:lnTo>
                  <a:lnTo>
                    <a:pt x="1847" y="1293"/>
                  </a:lnTo>
                  <a:lnTo>
                    <a:pt x="1852" y="1231"/>
                  </a:lnTo>
                  <a:lnTo>
                    <a:pt x="1866" y="1130"/>
                  </a:lnTo>
                  <a:lnTo>
                    <a:pt x="1866" y="1130"/>
                  </a:lnTo>
                  <a:lnTo>
                    <a:pt x="1874" y="1101"/>
                  </a:lnTo>
                  <a:lnTo>
                    <a:pt x="1883" y="1065"/>
                  </a:lnTo>
                  <a:lnTo>
                    <a:pt x="1893" y="1028"/>
                  </a:lnTo>
                  <a:lnTo>
                    <a:pt x="1895" y="1013"/>
                  </a:lnTo>
                  <a:lnTo>
                    <a:pt x="1897" y="999"/>
                  </a:lnTo>
                  <a:lnTo>
                    <a:pt x="1897" y="999"/>
                  </a:lnTo>
                  <a:lnTo>
                    <a:pt x="1895" y="924"/>
                  </a:lnTo>
                  <a:lnTo>
                    <a:pt x="1893" y="877"/>
                  </a:lnTo>
                  <a:lnTo>
                    <a:pt x="1889" y="837"/>
                  </a:lnTo>
                  <a:lnTo>
                    <a:pt x="1889" y="837"/>
                  </a:lnTo>
                  <a:lnTo>
                    <a:pt x="1881" y="788"/>
                  </a:lnTo>
                  <a:lnTo>
                    <a:pt x="1872" y="730"/>
                  </a:lnTo>
                  <a:lnTo>
                    <a:pt x="1862" y="684"/>
                  </a:lnTo>
                  <a:lnTo>
                    <a:pt x="1858" y="674"/>
                  </a:lnTo>
                  <a:lnTo>
                    <a:pt x="1858" y="672"/>
                  </a:lnTo>
                  <a:lnTo>
                    <a:pt x="1858" y="674"/>
                  </a:lnTo>
                  <a:lnTo>
                    <a:pt x="1858" y="674"/>
                  </a:lnTo>
                  <a:close/>
                  <a:moveTo>
                    <a:pt x="1484" y="44"/>
                  </a:moveTo>
                  <a:lnTo>
                    <a:pt x="1484" y="44"/>
                  </a:lnTo>
                  <a:lnTo>
                    <a:pt x="1486" y="50"/>
                  </a:lnTo>
                  <a:lnTo>
                    <a:pt x="1488" y="56"/>
                  </a:lnTo>
                  <a:lnTo>
                    <a:pt x="1488" y="56"/>
                  </a:lnTo>
                  <a:lnTo>
                    <a:pt x="1490" y="83"/>
                  </a:lnTo>
                  <a:lnTo>
                    <a:pt x="1490" y="94"/>
                  </a:lnTo>
                  <a:lnTo>
                    <a:pt x="1492" y="104"/>
                  </a:lnTo>
                  <a:lnTo>
                    <a:pt x="1496" y="114"/>
                  </a:lnTo>
                  <a:lnTo>
                    <a:pt x="1502" y="120"/>
                  </a:lnTo>
                  <a:lnTo>
                    <a:pt x="1511" y="123"/>
                  </a:lnTo>
                  <a:lnTo>
                    <a:pt x="1527" y="125"/>
                  </a:lnTo>
                  <a:lnTo>
                    <a:pt x="1527" y="125"/>
                  </a:lnTo>
                  <a:lnTo>
                    <a:pt x="1544" y="123"/>
                  </a:lnTo>
                  <a:lnTo>
                    <a:pt x="1561" y="122"/>
                  </a:lnTo>
                  <a:lnTo>
                    <a:pt x="1594" y="116"/>
                  </a:lnTo>
                  <a:lnTo>
                    <a:pt x="1608" y="114"/>
                  </a:lnTo>
                  <a:lnTo>
                    <a:pt x="1623" y="114"/>
                  </a:lnTo>
                  <a:lnTo>
                    <a:pt x="1637" y="118"/>
                  </a:lnTo>
                  <a:lnTo>
                    <a:pt x="1650" y="125"/>
                  </a:lnTo>
                  <a:lnTo>
                    <a:pt x="1650" y="125"/>
                  </a:lnTo>
                  <a:lnTo>
                    <a:pt x="1662" y="133"/>
                  </a:lnTo>
                  <a:lnTo>
                    <a:pt x="1673" y="141"/>
                  </a:lnTo>
                  <a:lnTo>
                    <a:pt x="1692" y="150"/>
                  </a:lnTo>
                  <a:lnTo>
                    <a:pt x="1714" y="164"/>
                  </a:lnTo>
                  <a:lnTo>
                    <a:pt x="1727" y="174"/>
                  </a:lnTo>
                  <a:lnTo>
                    <a:pt x="1743" y="187"/>
                  </a:lnTo>
                  <a:lnTo>
                    <a:pt x="1743" y="187"/>
                  </a:lnTo>
                  <a:lnTo>
                    <a:pt x="1771" y="212"/>
                  </a:lnTo>
                  <a:lnTo>
                    <a:pt x="1783" y="224"/>
                  </a:lnTo>
                  <a:lnTo>
                    <a:pt x="1793" y="234"/>
                  </a:lnTo>
                  <a:lnTo>
                    <a:pt x="1800" y="245"/>
                  </a:lnTo>
                  <a:lnTo>
                    <a:pt x="1808" y="261"/>
                  </a:lnTo>
                  <a:lnTo>
                    <a:pt x="1814" y="280"/>
                  </a:lnTo>
                  <a:lnTo>
                    <a:pt x="1820" y="303"/>
                  </a:lnTo>
                  <a:lnTo>
                    <a:pt x="1820" y="303"/>
                  </a:lnTo>
                  <a:lnTo>
                    <a:pt x="1824" y="317"/>
                  </a:lnTo>
                  <a:lnTo>
                    <a:pt x="1827" y="328"/>
                  </a:lnTo>
                  <a:lnTo>
                    <a:pt x="1839" y="352"/>
                  </a:lnTo>
                  <a:lnTo>
                    <a:pt x="1852" y="371"/>
                  </a:lnTo>
                  <a:lnTo>
                    <a:pt x="1868" y="388"/>
                  </a:lnTo>
                  <a:lnTo>
                    <a:pt x="1895" y="419"/>
                  </a:lnTo>
                  <a:lnTo>
                    <a:pt x="1906" y="435"/>
                  </a:lnTo>
                  <a:lnTo>
                    <a:pt x="1910" y="442"/>
                  </a:lnTo>
                  <a:lnTo>
                    <a:pt x="1912" y="450"/>
                  </a:lnTo>
                  <a:lnTo>
                    <a:pt x="1912" y="450"/>
                  </a:lnTo>
                  <a:lnTo>
                    <a:pt x="1914" y="471"/>
                  </a:lnTo>
                  <a:lnTo>
                    <a:pt x="1914" y="504"/>
                  </a:lnTo>
                  <a:lnTo>
                    <a:pt x="1908" y="585"/>
                  </a:lnTo>
                  <a:lnTo>
                    <a:pt x="1903" y="669"/>
                  </a:lnTo>
                  <a:lnTo>
                    <a:pt x="1903" y="699"/>
                  </a:lnTo>
                  <a:lnTo>
                    <a:pt x="1903" y="711"/>
                  </a:lnTo>
                  <a:lnTo>
                    <a:pt x="1904" y="721"/>
                  </a:lnTo>
                  <a:lnTo>
                    <a:pt x="1904" y="721"/>
                  </a:lnTo>
                  <a:lnTo>
                    <a:pt x="1928" y="827"/>
                  </a:lnTo>
                  <a:lnTo>
                    <a:pt x="1951" y="929"/>
                  </a:lnTo>
                  <a:lnTo>
                    <a:pt x="1951" y="929"/>
                  </a:lnTo>
                  <a:lnTo>
                    <a:pt x="1957" y="957"/>
                  </a:lnTo>
                  <a:lnTo>
                    <a:pt x="1960" y="984"/>
                  </a:lnTo>
                  <a:lnTo>
                    <a:pt x="1962" y="991"/>
                  </a:lnTo>
                  <a:lnTo>
                    <a:pt x="1962" y="993"/>
                  </a:lnTo>
                  <a:lnTo>
                    <a:pt x="1964" y="993"/>
                  </a:lnTo>
                  <a:lnTo>
                    <a:pt x="1964" y="986"/>
                  </a:lnTo>
                  <a:lnTo>
                    <a:pt x="1966" y="968"/>
                  </a:lnTo>
                  <a:lnTo>
                    <a:pt x="1966" y="968"/>
                  </a:lnTo>
                  <a:lnTo>
                    <a:pt x="1966" y="910"/>
                  </a:lnTo>
                  <a:lnTo>
                    <a:pt x="1964" y="841"/>
                  </a:lnTo>
                  <a:lnTo>
                    <a:pt x="1962" y="773"/>
                  </a:lnTo>
                  <a:lnTo>
                    <a:pt x="1964" y="744"/>
                  </a:lnTo>
                  <a:lnTo>
                    <a:pt x="1966" y="721"/>
                  </a:lnTo>
                  <a:lnTo>
                    <a:pt x="1966" y="721"/>
                  </a:lnTo>
                  <a:lnTo>
                    <a:pt x="1974" y="680"/>
                  </a:lnTo>
                  <a:lnTo>
                    <a:pt x="1982" y="638"/>
                  </a:lnTo>
                  <a:lnTo>
                    <a:pt x="1983" y="614"/>
                  </a:lnTo>
                  <a:lnTo>
                    <a:pt x="1985" y="591"/>
                  </a:lnTo>
                  <a:lnTo>
                    <a:pt x="1985" y="568"/>
                  </a:lnTo>
                  <a:lnTo>
                    <a:pt x="1982" y="543"/>
                  </a:lnTo>
                  <a:lnTo>
                    <a:pt x="1982" y="543"/>
                  </a:lnTo>
                  <a:lnTo>
                    <a:pt x="1974" y="496"/>
                  </a:lnTo>
                  <a:lnTo>
                    <a:pt x="1970" y="460"/>
                  </a:lnTo>
                  <a:lnTo>
                    <a:pt x="1968" y="442"/>
                  </a:lnTo>
                  <a:lnTo>
                    <a:pt x="1964" y="427"/>
                  </a:lnTo>
                  <a:lnTo>
                    <a:pt x="1958" y="411"/>
                  </a:lnTo>
                  <a:lnTo>
                    <a:pt x="1951" y="396"/>
                  </a:lnTo>
                  <a:lnTo>
                    <a:pt x="1951" y="396"/>
                  </a:lnTo>
                  <a:lnTo>
                    <a:pt x="1933" y="363"/>
                  </a:lnTo>
                  <a:lnTo>
                    <a:pt x="1920" y="330"/>
                  </a:lnTo>
                  <a:lnTo>
                    <a:pt x="1904" y="299"/>
                  </a:lnTo>
                  <a:lnTo>
                    <a:pt x="1889" y="272"/>
                  </a:lnTo>
                  <a:lnTo>
                    <a:pt x="1889" y="272"/>
                  </a:lnTo>
                  <a:lnTo>
                    <a:pt x="1851" y="210"/>
                  </a:lnTo>
                  <a:lnTo>
                    <a:pt x="1851" y="210"/>
                  </a:lnTo>
                  <a:lnTo>
                    <a:pt x="1862" y="212"/>
                  </a:lnTo>
                  <a:lnTo>
                    <a:pt x="1874" y="216"/>
                  </a:lnTo>
                  <a:lnTo>
                    <a:pt x="1885" y="216"/>
                  </a:lnTo>
                  <a:lnTo>
                    <a:pt x="1893" y="214"/>
                  </a:lnTo>
                  <a:lnTo>
                    <a:pt x="1895" y="212"/>
                  </a:lnTo>
                  <a:lnTo>
                    <a:pt x="1895" y="210"/>
                  </a:lnTo>
                  <a:lnTo>
                    <a:pt x="1893" y="207"/>
                  </a:lnTo>
                  <a:lnTo>
                    <a:pt x="1889" y="201"/>
                  </a:lnTo>
                  <a:lnTo>
                    <a:pt x="1874" y="187"/>
                  </a:lnTo>
                  <a:lnTo>
                    <a:pt x="1874" y="187"/>
                  </a:lnTo>
                  <a:lnTo>
                    <a:pt x="1854" y="172"/>
                  </a:lnTo>
                  <a:lnTo>
                    <a:pt x="1841" y="158"/>
                  </a:lnTo>
                  <a:lnTo>
                    <a:pt x="1822" y="139"/>
                  </a:lnTo>
                  <a:lnTo>
                    <a:pt x="1812" y="131"/>
                  </a:lnTo>
                  <a:lnTo>
                    <a:pt x="1798" y="123"/>
                  </a:lnTo>
                  <a:lnTo>
                    <a:pt x="1781" y="118"/>
                  </a:lnTo>
                  <a:lnTo>
                    <a:pt x="1758" y="110"/>
                  </a:lnTo>
                  <a:lnTo>
                    <a:pt x="1758" y="110"/>
                  </a:lnTo>
                  <a:lnTo>
                    <a:pt x="1687" y="91"/>
                  </a:lnTo>
                  <a:lnTo>
                    <a:pt x="1673" y="87"/>
                  </a:lnTo>
                  <a:lnTo>
                    <a:pt x="1665" y="87"/>
                  </a:lnTo>
                  <a:lnTo>
                    <a:pt x="1665" y="87"/>
                  </a:lnTo>
                  <a:lnTo>
                    <a:pt x="1652" y="85"/>
                  </a:lnTo>
                  <a:lnTo>
                    <a:pt x="1631" y="83"/>
                  </a:lnTo>
                  <a:lnTo>
                    <a:pt x="1621" y="81"/>
                  </a:lnTo>
                  <a:lnTo>
                    <a:pt x="1615" y="77"/>
                  </a:lnTo>
                  <a:lnTo>
                    <a:pt x="1613" y="77"/>
                  </a:lnTo>
                  <a:lnTo>
                    <a:pt x="1613" y="75"/>
                  </a:lnTo>
                  <a:lnTo>
                    <a:pt x="1619" y="71"/>
                  </a:lnTo>
                  <a:lnTo>
                    <a:pt x="1619" y="71"/>
                  </a:lnTo>
                  <a:lnTo>
                    <a:pt x="1660" y="56"/>
                  </a:lnTo>
                  <a:lnTo>
                    <a:pt x="1679" y="50"/>
                  </a:lnTo>
                  <a:lnTo>
                    <a:pt x="1696" y="48"/>
                  </a:lnTo>
                  <a:lnTo>
                    <a:pt x="1696" y="48"/>
                  </a:lnTo>
                  <a:lnTo>
                    <a:pt x="1700" y="48"/>
                  </a:lnTo>
                  <a:lnTo>
                    <a:pt x="1704" y="44"/>
                  </a:lnTo>
                  <a:lnTo>
                    <a:pt x="1712" y="36"/>
                  </a:lnTo>
                  <a:lnTo>
                    <a:pt x="1721" y="25"/>
                  </a:lnTo>
                  <a:lnTo>
                    <a:pt x="1731" y="9"/>
                  </a:lnTo>
                  <a:lnTo>
                    <a:pt x="1731" y="9"/>
                  </a:lnTo>
                  <a:lnTo>
                    <a:pt x="1694" y="4"/>
                  </a:lnTo>
                  <a:lnTo>
                    <a:pt x="1671" y="2"/>
                  </a:lnTo>
                  <a:lnTo>
                    <a:pt x="1648" y="0"/>
                  </a:lnTo>
                  <a:lnTo>
                    <a:pt x="1650" y="2"/>
                  </a:lnTo>
                  <a:lnTo>
                    <a:pt x="1650" y="2"/>
                  </a:lnTo>
                  <a:lnTo>
                    <a:pt x="1671" y="15"/>
                  </a:lnTo>
                  <a:lnTo>
                    <a:pt x="1673" y="19"/>
                  </a:lnTo>
                  <a:lnTo>
                    <a:pt x="1673" y="25"/>
                  </a:lnTo>
                  <a:lnTo>
                    <a:pt x="1673" y="25"/>
                  </a:lnTo>
                  <a:lnTo>
                    <a:pt x="1671" y="27"/>
                  </a:lnTo>
                  <a:lnTo>
                    <a:pt x="1667" y="29"/>
                  </a:lnTo>
                  <a:lnTo>
                    <a:pt x="1658" y="33"/>
                  </a:lnTo>
                  <a:lnTo>
                    <a:pt x="1625" y="38"/>
                  </a:lnTo>
                  <a:lnTo>
                    <a:pt x="1590" y="44"/>
                  </a:lnTo>
                  <a:lnTo>
                    <a:pt x="1579" y="46"/>
                  </a:lnTo>
                  <a:lnTo>
                    <a:pt x="1573" y="48"/>
                  </a:lnTo>
                  <a:lnTo>
                    <a:pt x="1573" y="48"/>
                  </a:lnTo>
                  <a:lnTo>
                    <a:pt x="1565" y="54"/>
                  </a:lnTo>
                  <a:lnTo>
                    <a:pt x="1561" y="58"/>
                  </a:lnTo>
                  <a:lnTo>
                    <a:pt x="1558" y="64"/>
                  </a:lnTo>
                  <a:lnTo>
                    <a:pt x="1558" y="64"/>
                  </a:lnTo>
                  <a:lnTo>
                    <a:pt x="1556" y="71"/>
                  </a:lnTo>
                  <a:lnTo>
                    <a:pt x="1554" y="75"/>
                  </a:lnTo>
                  <a:lnTo>
                    <a:pt x="1552" y="77"/>
                  </a:lnTo>
                  <a:lnTo>
                    <a:pt x="1550" y="77"/>
                  </a:lnTo>
                  <a:lnTo>
                    <a:pt x="1542" y="71"/>
                  </a:lnTo>
                  <a:lnTo>
                    <a:pt x="1542" y="71"/>
                  </a:lnTo>
                  <a:lnTo>
                    <a:pt x="1536" y="65"/>
                  </a:lnTo>
                  <a:lnTo>
                    <a:pt x="1529" y="54"/>
                  </a:lnTo>
                  <a:lnTo>
                    <a:pt x="1515" y="29"/>
                  </a:lnTo>
                  <a:lnTo>
                    <a:pt x="1515" y="29"/>
                  </a:lnTo>
                  <a:lnTo>
                    <a:pt x="1484" y="44"/>
                  </a:lnTo>
                  <a:lnTo>
                    <a:pt x="1484" y="44"/>
                  </a:lnTo>
                  <a:close/>
                  <a:moveTo>
                    <a:pt x="995" y="386"/>
                  </a:moveTo>
                  <a:lnTo>
                    <a:pt x="995" y="386"/>
                  </a:lnTo>
                  <a:lnTo>
                    <a:pt x="1047" y="382"/>
                  </a:lnTo>
                  <a:lnTo>
                    <a:pt x="1080" y="381"/>
                  </a:lnTo>
                  <a:lnTo>
                    <a:pt x="1080" y="381"/>
                  </a:lnTo>
                  <a:lnTo>
                    <a:pt x="1134" y="373"/>
                  </a:lnTo>
                  <a:lnTo>
                    <a:pt x="1134" y="373"/>
                  </a:lnTo>
                  <a:lnTo>
                    <a:pt x="1128" y="367"/>
                  </a:lnTo>
                  <a:lnTo>
                    <a:pt x="1110" y="350"/>
                  </a:lnTo>
                  <a:lnTo>
                    <a:pt x="1110" y="350"/>
                  </a:lnTo>
                  <a:lnTo>
                    <a:pt x="1095" y="340"/>
                  </a:lnTo>
                  <a:lnTo>
                    <a:pt x="1074" y="328"/>
                  </a:lnTo>
                  <a:lnTo>
                    <a:pt x="995" y="386"/>
                  </a:lnTo>
                  <a:close/>
                  <a:moveTo>
                    <a:pt x="810" y="551"/>
                  </a:moveTo>
                  <a:lnTo>
                    <a:pt x="825" y="582"/>
                  </a:lnTo>
                  <a:lnTo>
                    <a:pt x="825" y="582"/>
                  </a:lnTo>
                  <a:lnTo>
                    <a:pt x="829" y="583"/>
                  </a:lnTo>
                  <a:lnTo>
                    <a:pt x="839" y="587"/>
                  </a:lnTo>
                  <a:lnTo>
                    <a:pt x="858" y="591"/>
                  </a:lnTo>
                  <a:lnTo>
                    <a:pt x="871" y="591"/>
                  </a:lnTo>
                  <a:lnTo>
                    <a:pt x="887" y="589"/>
                  </a:lnTo>
                  <a:lnTo>
                    <a:pt x="887" y="589"/>
                  </a:lnTo>
                  <a:lnTo>
                    <a:pt x="916" y="583"/>
                  </a:lnTo>
                  <a:lnTo>
                    <a:pt x="933" y="578"/>
                  </a:lnTo>
                  <a:lnTo>
                    <a:pt x="939" y="574"/>
                  </a:lnTo>
                  <a:lnTo>
                    <a:pt x="941" y="572"/>
                  </a:lnTo>
                  <a:lnTo>
                    <a:pt x="943" y="568"/>
                  </a:lnTo>
                  <a:lnTo>
                    <a:pt x="941" y="566"/>
                  </a:lnTo>
                  <a:lnTo>
                    <a:pt x="941" y="566"/>
                  </a:lnTo>
                  <a:lnTo>
                    <a:pt x="937" y="564"/>
                  </a:lnTo>
                  <a:lnTo>
                    <a:pt x="931" y="564"/>
                  </a:lnTo>
                  <a:lnTo>
                    <a:pt x="920" y="562"/>
                  </a:lnTo>
                  <a:lnTo>
                    <a:pt x="902" y="558"/>
                  </a:lnTo>
                  <a:lnTo>
                    <a:pt x="902" y="558"/>
                  </a:lnTo>
                  <a:lnTo>
                    <a:pt x="891" y="554"/>
                  </a:lnTo>
                  <a:lnTo>
                    <a:pt x="875" y="553"/>
                  </a:lnTo>
                  <a:lnTo>
                    <a:pt x="844" y="549"/>
                  </a:lnTo>
                  <a:lnTo>
                    <a:pt x="819" y="549"/>
                  </a:lnTo>
                  <a:lnTo>
                    <a:pt x="812" y="549"/>
                  </a:lnTo>
                  <a:lnTo>
                    <a:pt x="810" y="551"/>
                  </a:lnTo>
                  <a:lnTo>
                    <a:pt x="810" y="551"/>
                  </a:lnTo>
                  <a:close/>
                  <a:moveTo>
                    <a:pt x="949" y="481"/>
                  </a:moveTo>
                  <a:lnTo>
                    <a:pt x="949" y="481"/>
                  </a:lnTo>
                  <a:lnTo>
                    <a:pt x="941" y="479"/>
                  </a:lnTo>
                  <a:lnTo>
                    <a:pt x="920" y="479"/>
                  </a:lnTo>
                  <a:lnTo>
                    <a:pt x="908" y="479"/>
                  </a:lnTo>
                  <a:lnTo>
                    <a:pt x="898" y="481"/>
                  </a:lnTo>
                  <a:lnTo>
                    <a:pt x="887" y="485"/>
                  </a:lnTo>
                  <a:lnTo>
                    <a:pt x="879" y="489"/>
                  </a:lnTo>
                  <a:lnTo>
                    <a:pt x="879" y="489"/>
                  </a:lnTo>
                  <a:lnTo>
                    <a:pt x="875" y="495"/>
                  </a:lnTo>
                  <a:lnTo>
                    <a:pt x="873" y="500"/>
                  </a:lnTo>
                  <a:lnTo>
                    <a:pt x="877" y="504"/>
                  </a:lnTo>
                  <a:lnTo>
                    <a:pt x="883" y="508"/>
                  </a:lnTo>
                  <a:lnTo>
                    <a:pt x="889" y="512"/>
                  </a:lnTo>
                  <a:lnTo>
                    <a:pt x="897" y="514"/>
                  </a:lnTo>
                  <a:lnTo>
                    <a:pt x="904" y="514"/>
                  </a:lnTo>
                  <a:lnTo>
                    <a:pt x="910" y="512"/>
                  </a:lnTo>
                  <a:lnTo>
                    <a:pt x="910" y="512"/>
                  </a:lnTo>
                  <a:lnTo>
                    <a:pt x="923" y="504"/>
                  </a:lnTo>
                  <a:lnTo>
                    <a:pt x="935" y="493"/>
                  </a:lnTo>
                  <a:lnTo>
                    <a:pt x="949" y="481"/>
                  </a:lnTo>
                  <a:lnTo>
                    <a:pt x="949" y="481"/>
                  </a:lnTo>
                  <a:close/>
                  <a:moveTo>
                    <a:pt x="1802" y="19"/>
                  </a:moveTo>
                  <a:lnTo>
                    <a:pt x="1802" y="19"/>
                  </a:lnTo>
                  <a:lnTo>
                    <a:pt x="1800" y="33"/>
                  </a:lnTo>
                  <a:lnTo>
                    <a:pt x="1802" y="42"/>
                  </a:lnTo>
                  <a:lnTo>
                    <a:pt x="1804" y="50"/>
                  </a:lnTo>
                  <a:lnTo>
                    <a:pt x="1806" y="60"/>
                  </a:lnTo>
                  <a:lnTo>
                    <a:pt x="1812" y="69"/>
                  </a:lnTo>
                  <a:lnTo>
                    <a:pt x="1818" y="79"/>
                  </a:lnTo>
                  <a:lnTo>
                    <a:pt x="1827" y="87"/>
                  </a:lnTo>
                  <a:lnTo>
                    <a:pt x="1827" y="87"/>
                  </a:lnTo>
                  <a:lnTo>
                    <a:pt x="1839" y="94"/>
                  </a:lnTo>
                  <a:lnTo>
                    <a:pt x="1849" y="100"/>
                  </a:lnTo>
                  <a:lnTo>
                    <a:pt x="1862" y="104"/>
                  </a:lnTo>
                  <a:lnTo>
                    <a:pt x="1868" y="106"/>
                  </a:lnTo>
                  <a:lnTo>
                    <a:pt x="1876" y="112"/>
                  </a:lnTo>
                  <a:lnTo>
                    <a:pt x="1885" y="120"/>
                  </a:lnTo>
                  <a:lnTo>
                    <a:pt x="1897" y="133"/>
                  </a:lnTo>
                  <a:lnTo>
                    <a:pt x="1897" y="133"/>
                  </a:lnTo>
                  <a:lnTo>
                    <a:pt x="1926" y="166"/>
                  </a:lnTo>
                  <a:lnTo>
                    <a:pt x="1951" y="197"/>
                  </a:lnTo>
                  <a:lnTo>
                    <a:pt x="1962" y="210"/>
                  </a:lnTo>
                  <a:lnTo>
                    <a:pt x="1970" y="224"/>
                  </a:lnTo>
                  <a:lnTo>
                    <a:pt x="1978" y="237"/>
                  </a:lnTo>
                  <a:lnTo>
                    <a:pt x="1982" y="249"/>
                  </a:lnTo>
                  <a:lnTo>
                    <a:pt x="1982" y="249"/>
                  </a:lnTo>
                  <a:lnTo>
                    <a:pt x="1985" y="266"/>
                  </a:lnTo>
                  <a:lnTo>
                    <a:pt x="1987" y="280"/>
                  </a:lnTo>
                  <a:lnTo>
                    <a:pt x="1991" y="299"/>
                  </a:lnTo>
                  <a:lnTo>
                    <a:pt x="2005" y="334"/>
                  </a:lnTo>
                  <a:lnTo>
                    <a:pt x="2005" y="334"/>
                  </a:lnTo>
                  <a:lnTo>
                    <a:pt x="2028" y="392"/>
                  </a:lnTo>
                  <a:lnTo>
                    <a:pt x="2036" y="415"/>
                  </a:lnTo>
                  <a:lnTo>
                    <a:pt x="2043" y="450"/>
                  </a:lnTo>
                  <a:lnTo>
                    <a:pt x="2043" y="450"/>
                  </a:lnTo>
                  <a:lnTo>
                    <a:pt x="2064" y="547"/>
                  </a:lnTo>
                  <a:lnTo>
                    <a:pt x="2072" y="580"/>
                  </a:lnTo>
                  <a:lnTo>
                    <a:pt x="2074" y="585"/>
                  </a:lnTo>
                  <a:lnTo>
                    <a:pt x="2074" y="582"/>
                  </a:lnTo>
                  <a:lnTo>
                    <a:pt x="2074" y="582"/>
                  </a:lnTo>
                  <a:lnTo>
                    <a:pt x="2068" y="543"/>
                  </a:lnTo>
                  <a:lnTo>
                    <a:pt x="2055" y="475"/>
                  </a:lnTo>
                  <a:lnTo>
                    <a:pt x="2041" y="410"/>
                  </a:lnTo>
                  <a:lnTo>
                    <a:pt x="2036" y="365"/>
                  </a:lnTo>
                  <a:lnTo>
                    <a:pt x="2036" y="365"/>
                  </a:lnTo>
                  <a:lnTo>
                    <a:pt x="2034" y="346"/>
                  </a:lnTo>
                  <a:lnTo>
                    <a:pt x="2034" y="334"/>
                  </a:lnTo>
                  <a:lnTo>
                    <a:pt x="2028" y="321"/>
                  </a:lnTo>
                  <a:lnTo>
                    <a:pt x="2020" y="303"/>
                  </a:lnTo>
                  <a:lnTo>
                    <a:pt x="2020" y="303"/>
                  </a:lnTo>
                  <a:lnTo>
                    <a:pt x="2014" y="290"/>
                  </a:lnTo>
                  <a:lnTo>
                    <a:pt x="2009" y="274"/>
                  </a:lnTo>
                  <a:lnTo>
                    <a:pt x="1999" y="237"/>
                  </a:lnTo>
                  <a:lnTo>
                    <a:pt x="1989" y="207"/>
                  </a:lnTo>
                  <a:lnTo>
                    <a:pt x="1985" y="195"/>
                  </a:lnTo>
                  <a:lnTo>
                    <a:pt x="1982" y="187"/>
                  </a:lnTo>
                  <a:lnTo>
                    <a:pt x="1982" y="187"/>
                  </a:lnTo>
                  <a:lnTo>
                    <a:pt x="1957" y="164"/>
                  </a:lnTo>
                  <a:lnTo>
                    <a:pt x="1910" y="122"/>
                  </a:lnTo>
                  <a:lnTo>
                    <a:pt x="1843" y="64"/>
                  </a:lnTo>
                  <a:lnTo>
                    <a:pt x="1837" y="19"/>
                  </a:lnTo>
                  <a:lnTo>
                    <a:pt x="1802" y="19"/>
                  </a:lnTo>
                  <a:close/>
                  <a:moveTo>
                    <a:pt x="2020" y="628"/>
                  </a:moveTo>
                  <a:lnTo>
                    <a:pt x="2020" y="628"/>
                  </a:lnTo>
                  <a:lnTo>
                    <a:pt x="2018" y="645"/>
                  </a:lnTo>
                  <a:lnTo>
                    <a:pt x="2014" y="690"/>
                  </a:lnTo>
                  <a:lnTo>
                    <a:pt x="2010" y="754"/>
                  </a:lnTo>
                  <a:lnTo>
                    <a:pt x="2010" y="786"/>
                  </a:lnTo>
                  <a:lnTo>
                    <a:pt x="2012" y="821"/>
                  </a:lnTo>
                  <a:lnTo>
                    <a:pt x="2012" y="821"/>
                  </a:lnTo>
                  <a:lnTo>
                    <a:pt x="2016" y="852"/>
                  </a:lnTo>
                  <a:lnTo>
                    <a:pt x="2020" y="879"/>
                  </a:lnTo>
                  <a:lnTo>
                    <a:pt x="2026" y="922"/>
                  </a:lnTo>
                  <a:lnTo>
                    <a:pt x="2030" y="939"/>
                  </a:lnTo>
                  <a:lnTo>
                    <a:pt x="2032" y="958"/>
                  </a:lnTo>
                  <a:lnTo>
                    <a:pt x="2030" y="978"/>
                  </a:lnTo>
                  <a:lnTo>
                    <a:pt x="2028" y="999"/>
                  </a:lnTo>
                  <a:lnTo>
                    <a:pt x="2028" y="999"/>
                  </a:lnTo>
                  <a:lnTo>
                    <a:pt x="2020" y="1051"/>
                  </a:lnTo>
                  <a:lnTo>
                    <a:pt x="2014" y="1109"/>
                  </a:lnTo>
                  <a:lnTo>
                    <a:pt x="2007" y="1161"/>
                  </a:lnTo>
                  <a:lnTo>
                    <a:pt x="2001" y="1183"/>
                  </a:lnTo>
                  <a:lnTo>
                    <a:pt x="1997" y="1200"/>
                  </a:lnTo>
                  <a:lnTo>
                    <a:pt x="1997" y="1200"/>
                  </a:lnTo>
                  <a:lnTo>
                    <a:pt x="1991" y="1223"/>
                  </a:lnTo>
                  <a:lnTo>
                    <a:pt x="1982" y="1260"/>
                  </a:lnTo>
                  <a:lnTo>
                    <a:pt x="1960" y="1359"/>
                  </a:lnTo>
                  <a:lnTo>
                    <a:pt x="1937" y="1455"/>
                  </a:lnTo>
                  <a:lnTo>
                    <a:pt x="1928" y="1490"/>
                  </a:lnTo>
                  <a:lnTo>
                    <a:pt x="1924" y="1502"/>
                  </a:lnTo>
                  <a:lnTo>
                    <a:pt x="1920" y="1509"/>
                  </a:lnTo>
                  <a:lnTo>
                    <a:pt x="1920" y="1509"/>
                  </a:lnTo>
                  <a:lnTo>
                    <a:pt x="1903" y="1531"/>
                  </a:lnTo>
                  <a:lnTo>
                    <a:pt x="1883" y="1554"/>
                  </a:lnTo>
                  <a:lnTo>
                    <a:pt x="1864" y="1573"/>
                  </a:lnTo>
                  <a:lnTo>
                    <a:pt x="1851" y="1587"/>
                  </a:lnTo>
                  <a:lnTo>
                    <a:pt x="1851" y="1587"/>
                  </a:lnTo>
                  <a:lnTo>
                    <a:pt x="1829" y="1600"/>
                  </a:lnTo>
                  <a:lnTo>
                    <a:pt x="1824" y="1608"/>
                  </a:lnTo>
                  <a:lnTo>
                    <a:pt x="1820" y="1614"/>
                  </a:lnTo>
                  <a:lnTo>
                    <a:pt x="1820" y="1618"/>
                  </a:lnTo>
                  <a:lnTo>
                    <a:pt x="1820" y="1618"/>
                  </a:lnTo>
                  <a:lnTo>
                    <a:pt x="1818" y="1627"/>
                  </a:lnTo>
                  <a:lnTo>
                    <a:pt x="1818" y="1639"/>
                  </a:lnTo>
                  <a:lnTo>
                    <a:pt x="1816" y="1645"/>
                  </a:lnTo>
                  <a:lnTo>
                    <a:pt x="1818" y="1648"/>
                  </a:lnTo>
                  <a:lnTo>
                    <a:pt x="1820" y="1648"/>
                  </a:lnTo>
                  <a:lnTo>
                    <a:pt x="1820" y="1648"/>
                  </a:lnTo>
                  <a:lnTo>
                    <a:pt x="1822" y="1648"/>
                  </a:lnTo>
                  <a:lnTo>
                    <a:pt x="1825" y="1647"/>
                  </a:lnTo>
                  <a:lnTo>
                    <a:pt x="1833" y="1637"/>
                  </a:lnTo>
                  <a:lnTo>
                    <a:pt x="1851" y="1625"/>
                  </a:lnTo>
                  <a:lnTo>
                    <a:pt x="1864" y="1618"/>
                  </a:lnTo>
                  <a:lnTo>
                    <a:pt x="1881" y="1610"/>
                  </a:lnTo>
                  <a:lnTo>
                    <a:pt x="1881" y="1610"/>
                  </a:lnTo>
                  <a:lnTo>
                    <a:pt x="1901" y="1602"/>
                  </a:lnTo>
                  <a:lnTo>
                    <a:pt x="1918" y="1592"/>
                  </a:lnTo>
                  <a:lnTo>
                    <a:pt x="1931" y="1583"/>
                  </a:lnTo>
                  <a:lnTo>
                    <a:pt x="1945" y="1571"/>
                  </a:lnTo>
                  <a:lnTo>
                    <a:pt x="1957" y="1556"/>
                  </a:lnTo>
                  <a:lnTo>
                    <a:pt x="1966" y="1536"/>
                  </a:lnTo>
                  <a:lnTo>
                    <a:pt x="1974" y="1515"/>
                  </a:lnTo>
                  <a:lnTo>
                    <a:pt x="1982" y="1486"/>
                  </a:lnTo>
                  <a:lnTo>
                    <a:pt x="1982" y="1486"/>
                  </a:lnTo>
                  <a:lnTo>
                    <a:pt x="2009" y="1364"/>
                  </a:lnTo>
                  <a:lnTo>
                    <a:pt x="2028" y="1277"/>
                  </a:lnTo>
                  <a:lnTo>
                    <a:pt x="2028" y="1277"/>
                  </a:lnTo>
                  <a:lnTo>
                    <a:pt x="2032" y="1260"/>
                  </a:lnTo>
                  <a:lnTo>
                    <a:pt x="2034" y="1235"/>
                  </a:lnTo>
                  <a:lnTo>
                    <a:pt x="2036" y="1179"/>
                  </a:lnTo>
                  <a:lnTo>
                    <a:pt x="2039" y="1125"/>
                  </a:lnTo>
                  <a:lnTo>
                    <a:pt x="2041" y="1105"/>
                  </a:lnTo>
                  <a:lnTo>
                    <a:pt x="2043" y="1092"/>
                  </a:lnTo>
                  <a:lnTo>
                    <a:pt x="2043" y="1092"/>
                  </a:lnTo>
                  <a:lnTo>
                    <a:pt x="2045" y="1082"/>
                  </a:lnTo>
                  <a:lnTo>
                    <a:pt x="2047" y="1069"/>
                  </a:lnTo>
                  <a:lnTo>
                    <a:pt x="2049" y="1036"/>
                  </a:lnTo>
                  <a:lnTo>
                    <a:pt x="2049" y="1003"/>
                  </a:lnTo>
                  <a:lnTo>
                    <a:pt x="2051" y="976"/>
                  </a:lnTo>
                  <a:lnTo>
                    <a:pt x="2051" y="976"/>
                  </a:lnTo>
                  <a:lnTo>
                    <a:pt x="2053" y="945"/>
                  </a:lnTo>
                  <a:lnTo>
                    <a:pt x="2055" y="904"/>
                  </a:lnTo>
                  <a:lnTo>
                    <a:pt x="2055" y="868"/>
                  </a:lnTo>
                  <a:lnTo>
                    <a:pt x="2055" y="854"/>
                  </a:lnTo>
                  <a:lnTo>
                    <a:pt x="2051" y="844"/>
                  </a:lnTo>
                  <a:lnTo>
                    <a:pt x="2051" y="844"/>
                  </a:lnTo>
                  <a:lnTo>
                    <a:pt x="2047" y="831"/>
                  </a:lnTo>
                  <a:lnTo>
                    <a:pt x="2041" y="804"/>
                  </a:lnTo>
                  <a:lnTo>
                    <a:pt x="2032" y="730"/>
                  </a:lnTo>
                  <a:lnTo>
                    <a:pt x="2020" y="628"/>
                  </a:lnTo>
                  <a:lnTo>
                    <a:pt x="2020" y="628"/>
                  </a:lnTo>
                  <a:close/>
                  <a:moveTo>
                    <a:pt x="1928" y="40"/>
                  </a:moveTo>
                  <a:lnTo>
                    <a:pt x="1928" y="40"/>
                  </a:lnTo>
                  <a:lnTo>
                    <a:pt x="1904" y="44"/>
                  </a:lnTo>
                  <a:lnTo>
                    <a:pt x="1887" y="50"/>
                  </a:lnTo>
                  <a:lnTo>
                    <a:pt x="1883" y="54"/>
                  </a:lnTo>
                  <a:lnTo>
                    <a:pt x="1881" y="56"/>
                  </a:lnTo>
                  <a:lnTo>
                    <a:pt x="1881" y="56"/>
                  </a:lnTo>
                  <a:lnTo>
                    <a:pt x="1883" y="58"/>
                  </a:lnTo>
                  <a:lnTo>
                    <a:pt x="1889" y="62"/>
                  </a:lnTo>
                  <a:lnTo>
                    <a:pt x="1904" y="67"/>
                  </a:lnTo>
                  <a:lnTo>
                    <a:pt x="1914" y="71"/>
                  </a:lnTo>
                  <a:lnTo>
                    <a:pt x="1924" y="77"/>
                  </a:lnTo>
                  <a:lnTo>
                    <a:pt x="1933" y="85"/>
                  </a:lnTo>
                  <a:lnTo>
                    <a:pt x="1943" y="94"/>
                  </a:lnTo>
                  <a:lnTo>
                    <a:pt x="1943" y="94"/>
                  </a:lnTo>
                  <a:lnTo>
                    <a:pt x="1987" y="147"/>
                  </a:lnTo>
                  <a:lnTo>
                    <a:pt x="2009" y="172"/>
                  </a:lnTo>
                  <a:lnTo>
                    <a:pt x="2016" y="185"/>
                  </a:lnTo>
                  <a:lnTo>
                    <a:pt x="2020" y="195"/>
                  </a:lnTo>
                  <a:lnTo>
                    <a:pt x="2020" y="195"/>
                  </a:lnTo>
                  <a:lnTo>
                    <a:pt x="2024" y="216"/>
                  </a:lnTo>
                  <a:lnTo>
                    <a:pt x="2030" y="239"/>
                  </a:lnTo>
                  <a:lnTo>
                    <a:pt x="2034" y="261"/>
                  </a:lnTo>
                  <a:lnTo>
                    <a:pt x="2037" y="272"/>
                  </a:lnTo>
                  <a:lnTo>
                    <a:pt x="2043" y="280"/>
                  </a:lnTo>
                  <a:lnTo>
                    <a:pt x="2043" y="280"/>
                  </a:lnTo>
                  <a:lnTo>
                    <a:pt x="2047" y="290"/>
                  </a:lnTo>
                  <a:lnTo>
                    <a:pt x="2051" y="299"/>
                  </a:lnTo>
                  <a:lnTo>
                    <a:pt x="2055" y="317"/>
                  </a:lnTo>
                  <a:lnTo>
                    <a:pt x="2055" y="324"/>
                  </a:lnTo>
                  <a:lnTo>
                    <a:pt x="2059" y="311"/>
                  </a:lnTo>
                  <a:lnTo>
                    <a:pt x="2059" y="311"/>
                  </a:lnTo>
                  <a:lnTo>
                    <a:pt x="2061" y="297"/>
                  </a:lnTo>
                  <a:lnTo>
                    <a:pt x="2063" y="282"/>
                  </a:lnTo>
                  <a:lnTo>
                    <a:pt x="2063" y="251"/>
                  </a:lnTo>
                  <a:lnTo>
                    <a:pt x="2061" y="226"/>
                  </a:lnTo>
                  <a:lnTo>
                    <a:pt x="2059" y="210"/>
                  </a:lnTo>
                  <a:lnTo>
                    <a:pt x="2059" y="210"/>
                  </a:lnTo>
                  <a:lnTo>
                    <a:pt x="2057" y="205"/>
                  </a:lnTo>
                  <a:lnTo>
                    <a:pt x="2053" y="199"/>
                  </a:lnTo>
                  <a:lnTo>
                    <a:pt x="2043" y="187"/>
                  </a:lnTo>
                  <a:lnTo>
                    <a:pt x="2032" y="176"/>
                  </a:lnTo>
                  <a:lnTo>
                    <a:pt x="2030" y="170"/>
                  </a:lnTo>
                  <a:lnTo>
                    <a:pt x="2028" y="164"/>
                  </a:lnTo>
                  <a:lnTo>
                    <a:pt x="2028" y="164"/>
                  </a:lnTo>
                  <a:lnTo>
                    <a:pt x="2024" y="154"/>
                  </a:lnTo>
                  <a:lnTo>
                    <a:pt x="2012" y="139"/>
                  </a:lnTo>
                  <a:lnTo>
                    <a:pt x="1978" y="96"/>
                  </a:lnTo>
                  <a:lnTo>
                    <a:pt x="1928" y="40"/>
                  </a:lnTo>
                  <a:lnTo>
                    <a:pt x="1928" y="40"/>
                  </a:lnTo>
                  <a:close/>
                  <a:moveTo>
                    <a:pt x="2082" y="288"/>
                  </a:moveTo>
                  <a:lnTo>
                    <a:pt x="2082" y="288"/>
                  </a:lnTo>
                  <a:lnTo>
                    <a:pt x="2086" y="301"/>
                  </a:lnTo>
                  <a:lnTo>
                    <a:pt x="2093" y="321"/>
                  </a:lnTo>
                  <a:lnTo>
                    <a:pt x="2101" y="340"/>
                  </a:lnTo>
                  <a:lnTo>
                    <a:pt x="2105" y="350"/>
                  </a:lnTo>
                  <a:lnTo>
                    <a:pt x="2105" y="357"/>
                  </a:lnTo>
                  <a:lnTo>
                    <a:pt x="2105" y="450"/>
                  </a:lnTo>
                  <a:lnTo>
                    <a:pt x="2105" y="450"/>
                  </a:lnTo>
                  <a:lnTo>
                    <a:pt x="2103" y="483"/>
                  </a:lnTo>
                  <a:lnTo>
                    <a:pt x="2101" y="520"/>
                  </a:lnTo>
                  <a:lnTo>
                    <a:pt x="2097" y="574"/>
                  </a:lnTo>
                  <a:lnTo>
                    <a:pt x="2097" y="574"/>
                  </a:lnTo>
                  <a:lnTo>
                    <a:pt x="2097" y="595"/>
                  </a:lnTo>
                  <a:lnTo>
                    <a:pt x="2097" y="636"/>
                  </a:lnTo>
                  <a:lnTo>
                    <a:pt x="2097" y="636"/>
                  </a:lnTo>
                  <a:lnTo>
                    <a:pt x="2099" y="651"/>
                  </a:lnTo>
                  <a:lnTo>
                    <a:pt x="2101" y="665"/>
                  </a:lnTo>
                  <a:lnTo>
                    <a:pt x="2107" y="688"/>
                  </a:lnTo>
                  <a:lnTo>
                    <a:pt x="2111" y="711"/>
                  </a:lnTo>
                  <a:lnTo>
                    <a:pt x="2113" y="723"/>
                  </a:lnTo>
                  <a:lnTo>
                    <a:pt x="2113" y="736"/>
                  </a:lnTo>
                  <a:lnTo>
                    <a:pt x="2113" y="736"/>
                  </a:lnTo>
                  <a:lnTo>
                    <a:pt x="2113" y="763"/>
                  </a:lnTo>
                  <a:lnTo>
                    <a:pt x="2116" y="784"/>
                  </a:lnTo>
                  <a:lnTo>
                    <a:pt x="2120" y="806"/>
                  </a:lnTo>
                  <a:lnTo>
                    <a:pt x="2120" y="806"/>
                  </a:lnTo>
                  <a:lnTo>
                    <a:pt x="2122" y="728"/>
                  </a:lnTo>
                  <a:lnTo>
                    <a:pt x="2122" y="669"/>
                  </a:lnTo>
                  <a:lnTo>
                    <a:pt x="2122" y="645"/>
                  </a:lnTo>
                  <a:lnTo>
                    <a:pt x="2120" y="628"/>
                  </a:lnTo>
                  <a:lnTo>
                    <a:pt x="2120" y="628"/>
                  </a:lnTo>
                  <a:lnTo>
                    <a:pt x="2118" y="605"/>
                  </a:lnTo>
                  <a:lnTo>
                    <a:pt x="2118" y="582"/>
                  </a:lnTo>
                  <a:lnTo>
                    <a:pt x="2120" y="558"/>
                  </a:lnTo>
                  <a:lnTo>
                    <a:pt x="2120" y="558"/>
                  </a:lnTo>
                  <a:lnTo>
                    <a:pt x="2122" y="551"/>
                  </a:lnTo>
                  <a:lnTo>
                    <a:pt x="2126" y="545"/>
                  </a:lnTo>
                  <a:lnTo>
                    <a:pt x="2130" y="539"/>
                  </a:lnTo>
                  <a:lnTo>
                    <a:pt x="2134" y="537"/>
                  </a:lnTo>
                  <a:lnTo>
                    <a:pt x="2136" y="537"/>
                  </a:lnTo>
                  <a:lnTo>
                    <a:pt x="2138" y="539"/>
                  </a:lnTo>
                  <a:lnTo>
                    <a:pt x="2142" y="549"/>
                  </a:lnTo>
                  <a:lnTo>
                    <a:pt x="2143" y="566"/>
                  </a:lnTo>
                  <a:lnTo>
                    <a:pt x="2143" y="566"/>
                  </a:lnTo>
                  <a:lnTo>
                    <a:pt x="2153" y="676"/>
                  </a:lnTo>
                  <a:lnTo>
                    <a:pt x="2159" y="759"/>
                  </a:lnTo>
                  <a:lnTo>
                    <a:pt x="2159" y="759"/>
                  </a:lnTo>
                  <a:lnTo>
                    <a:pt x="2159" y="767"/>
                  </a:lnTo>
                  <a:lnTo>
                    <a:pt x="2161" y="775"/>
                  </a:lnTo>
                  <a:lnTo>
                    <a:pt x="2167" y="788"/>
                  </a:lnTo>
                  <a:lnTo>
                    <a:pt x="2169" y="796"/>
                  </a:lnTo>
                  <a:lnTo>
                    <a:pt x="2170" y="806"/>
                  </a:lnTo>
                  <a:lnTo>
                    <a:pt x="2169" y="817"/>
                  </a:lnTo>
                  <a:lnTo>
                    <a:pt x="2167" y="829"/>
                  </a:lnTo>
                  <a:lnTo>
                    <a:pt x="2167" y="829"/>
                  </a:lnTo>
                  <a:lnTo>
                    <a:pt x="2161" y="854"/>
                  </a:lnTo>
                  <a:lnTo>
                    <a:pt x="2159" y="875"/>
                  </a:lnTo>
                  <a:lnTo>
                    <a:pt x="2155" y="900"/>
                  </a:lnTo>
                  <a:lnTo>
                    <a:pt x="2151" y="929"/>
                  </a:lnTo>
                  <a:lnTo>
                    <a:pt x="2151" y="929"/>
                  </a:lnTo>
                  <a:lnTo>
                    <a:pt x="2145" y="957"/>
                  </a:lnTo>
                  <a:lnTo>
                    <a:pt x="2142" y="974"/>
                  </a:lnTo>
                  <a:lnTo>
                    <a:pt x="2138" y="987"/>
                  </a:lnTo>
                  <a:lnTo>
                    <a:pt x="2136" y="1007"/>
                  </a:lnTo>
                  <a:lnTo>
                    <a:pt x="2136" y="1007"/>
                  </a:lnTo>
                  <a:lnTo>
                    <a:pt x="2134" y="1032"/>
                  </a:lnTo>
                  <a:lnTo>
                    <a:pt x="2128" y="1057"/>
                  </a:lnTo>
                  <a:lnTo>
                    <a:pt x="2122" y="1086"/>
                  </a:lnTo>
                  <a:lnTo>
                    <a:pt x="2120" y="1101"/>
                  </a:lnTo>
                  <a:lnTo>
                    <a:pt x="2120" y="1115"/>
                  </a:lnTo>
                  <a:lnTo>
                    <a:pt x="2120" y="1115"/>
                  </a:lnTo>
                  <a:lnTo>
                    <a:pt x="2118" y="1150"/>
                  </a:lnTo>
                  <a:lnTo>
                    <a:pt x="2116" y="1187"/>
                  </a:lnTo>
                  <a:lnTo>
                    <a:pt x="2113" y="1231"/>
                  </a:lnTo>
                  <a:lnTo>
                    <a:pt x="2113" y="1231"/>
                  </a:lnTo>
                  <a:lnTo>
                    <a:pt x="2159" y="1053"/>
                  </a:lnTo>
                  <a:lnTo>
                    <a:pt x="2159" y="1053"/>
                  </a:lnTo>
                  <a:lnTo>
                    <a:pt x="2170" y="1016"/>
                  </a:lnTo>
                  <a:lnTo>
                    <a:pt x="2184" y="980"/>
                  </a:lnTo>
                  <a:lnTo>
                    <a:pt x="2188" y="958"/>
                  </a:lnTo>
                  <a:lnTo>
                    <a:pt x="2194" y="935"/>
                  </a:lnTo>
                  <a:lnTo>
                    <a:pt x="2195" y="910"/>
                  </a:lnTo>
                  <a:lnTo>
                    <a:pt x="2197" y="883"/>
                  </a:lnTo>
                  <a:lnTo>
                    <a:pt x="2197" y="883"/>
                  </a:lnTo>
                  <a:lnTo>
                    <a:pt x="2197" y="833"/>
                  </a:lnTo>
                  <a:lnTo>
                    <a:pt x="2194" y="792"/>
                  </a:lnTo>
                  <a:lnTo>
                    <a:pt x="2190" y="736"/>
                  </a:lnTo>
                  <a:lnTo>
                    <a:pt x="2190" y="736"/>
                  </a:lnTo>
                  <a:lnTo>
                    <a:pt x="2186" y="705"/>
                  </a:lnTo>
                  <a:lnTo>
                    <a:pt x="2178" y="667"/>
                  </a:lnTo>
                  <a:lnTo>
                    <a:pt x="2170" y="628"/>
                  </a:lnTo>
                  <a:lnTo>
                    <a:pt x="2167" y="611"/>
                  </a:lnTo>
                  <a:lnTo>
                    <a:pt x="2167" y="597"/>
                  </a:lnTo>
                  <a:lnTo>
                    <a:pt x="2167" y="597"/>
                  </a:lnTo>
                  <a:lnTo>
                    <a:pt x="2167" y="570"/>
                  </a:lnTo>
                  <a:lnTo>
                    <a:pt x="2163" y="545"/>
                  </a:lnTo>
                  <a:lnTo>
                    <a:pt x="2161" y="524"/>
                  </a:lnTo>
                  <a:lnTo>
                    <a:pt x="2159" y="512"/>
                  </a:lnTo>
                  <a:lnTo>
                    <a:pt x="2159" y="512"/>
                  </a:lnTo>
                  <a:lnTo>
                    <a:pt x="2151" y="495"/>
                  </a:lnTo>
                  <a:lnTo>
                    <a:pt x="2145" y="481"/>
                  </a:lnTo>
                  <a:lnTo>
                    <a:pt x="2136" y="466"/>
                  </a:lnTo>
                  <a:lnTo>
                    <a:pt x="2136" y="466"/>
                  </a:lnTo>
                  <a:lnTo>
                    <a:pt x="2132" y="454"/>
                  </a:lnTo>
                  <a:lnTo>
                    <a:pt x="2130" y="437"/>
                  </a:lnTo>
                  <a:lnTo>
                    <a:pt x="2126" y="392"/>
                  </a:lnTo>
                  <a:lnTo>
                    <a:pt x="2128" y="326"/>
                  </a:lnTo>
                  <a:lnTo>
                    <a:pt x="2128" y="326"/>
                  </a:lnTo>
                  <a:lnTo>
                    <a:pt x="2126" y="321"/>
                  </a:lnTo>
                  <a:lnTo>
                    <a:pt x="2120" y="313"/>
                  </a:lnTo>
                  <a:lnTo>
                    <a:pt x="2105" y="295"/>
                  </a:lnTo>
                  <a:lnTo>
                    <a:pt x="2095" y="290"/>
                  </a:lnTo>
                  <a:lnTo>
                    <a:pt x="2088" y="286"/>
                  </a:lnTo>
                  <a:lnTo>
                    <a:pt x="2084" y="284"/>
                  </a:lnTo>
                  <a:lnTo>
                    <a:pt x="2082" y="286"/>
                  </a:lnTo>
                  <a:lnTo>
                    <a:pt x="2082" y="288"/>
                  </a:lnTo>
                  <a:lnTo>
                    <a:pt x="2082" y="288"/>
                  </a:lnTo>
                  <a:close/>
                  <a:moveTo>
                    <a:pt x="2089" y="179"/>
                  </a:moveTo>
                  <a:lnTo>
                    <a:pt x="2089" y="179"/>
                  </a:lnTo>
                  <a:lnTo>
                    <a:pt x="2111" y="216"/>
                  </a:lnTo>
                  <a:lnTo>
                    <a:pt x="2126" y="245"/>
                  </a:lnTo>
                  <a:lnTo>
                    <a:pt x="2136" y="265"/>
                  </a:lnTo>
                  <a:lnTo>
                    <a:pt x="2136" y="265"/>
                  </a:lnTo>
                  <a:lnTo>
                    <a:pt x="2142" y="292"/>
                  </a:lnTo>
                  <a:lnTo>
                    <a:pt x="2149" y="336"/>
                  </a:lnTo>
                  <a:lnTo>
                    <a:pt x="2159" y="396"/>
                  </a:lnTo>
                  <a:lnTo>
                    <a:pt x="2159" y="396"/>
                  </a:lnTo>
                  <a:lnTo>
                    <a:pt x="2163" y="340"/>
                  </a:lnTo>
                  <a:lnTo>
                    <a:pt x="2167" y="272"/>
                  </a:lnTo>
                  <a:lnTo>
                    <a:pt x="2167" y="272"/>
                  </a:lnTo>
                  <a:lnTo>
                    <a:pt x="2163" y="263"/>
                  </a:lnTo>
                  <a:lnTo>
                    <a:pt x="2155" y="251"/>
                  </a:lnTo>
                  <a:lnTo>
                    <a:pt x="2128" y="220"/>
                  </a:lnTo>
                  <a:lnTo>
                    <a:pt x="2101" y="191"/>
                  </a:lnTo>
                  <a:lnTo>
                    <a:pt x="2089" y="179"/>
                  </a:lnTo>
                  <a:lnTo>
                    <a:pt x="2089" y="179"/>
                  </a:lnTo>
                  <a:close/>
                  <a:moveTo>
                    <a:pt x="1985" y="23"/>
                  </a:moveTo>
                  <a:lnTo>
                    <a:pt x="1985" y="23"/>
                  </a:lnTo>
                  <a:lnTo>
                    <a:pt x="1999" y="46"/>
                  </a:lnTo>
                  <a:lnTo>
                    <a:pt x="2005" y="56"/>
                  </a:lnTo>
                  <a:lnTo>
                    <a:pt x="2012" y="64"/>
                  </a:lnTo>
                  <a:lnTo>
                    <a:pt x="2012" y="64"/>
                  </a:lnTo>
                  <a:lnTo>
                    <a:pt x="2032" y="79"/>
                  </a:lnTo>
                  <a:lnTo>
                    <a:pt x="2057" y="96"/>
                  </a:lnTo>
                  <a:lnTo>
                    <a:pt x="2080" y="116"/>
                  </a:lnTo>
                  <a:lnTo>
                    <a:pt x="2089" y="123"/>
                  </a:lnTo>
                  <a:lnTo>
                    <a:pt x="2097" y="133"/>
                  </a:lnTo>
                  <a:lnTo>
                    <a:pt x="2097" y="133"/>
                  </a:lnTo>
                  <a:lnTo>
                    <a:pt x="2115" y="152"/>
                  </a:lnTo>
                  <a:lnTo>
                    <a:pt x="2138" y="176"/>
                  </a:lnTo>
                  <a:lnTo>
                    <a:pt x="2159" y="197"/>
                  </a:lnTo>
                  <a:lnTo>
                    <a:pt x="2169" y="208"/>
                  </a:lnTo>
                  <a:lnTo>
                    <a:pt x="2174" y="218"/>
                  </a:lnTo>
                  <a:lnTo>
                    <a:pt x="2174" y="218"/>
                  </a:lnTo>
                  <a:lnTo>
                    <a:pt x="2184" y="234"/>
                  </a:lnTo>
                  <a:lnTo>
                    <a:pt x="2192" y="249"/>
                  </a:lnTo>
                  <a:lnTo>
                    <a:pt x="2195" y="259"/>
                  </a:lnTo>
                  <a:lnTo>
                    <a:pt x="2197" y="272"/>
                  </a:lnTo>
                  <a:lnTo>
                    <a:pt x="2197" y="290"/>
                  </a:lnTo>
                  <a:lnTo>
                    <a:pt x="2197" y="311"/>
                  </a:lnTo>
                  <a:lnTo>
                    <a:pt x="2197" y="311"/>
                  </a:lnTo>
                  <a:lnTo>
                    <a:pt x="2195" y="353"/>
                  </a:lnTo>
                  <a:lnTo>
                    <a:pt x="2197" y="382"/>
                  </a:lnTo>
                  <a:lnTo>
                    <a:pt x="2197" y="411"/>
                  </a:lnTo>
                  <a:lnTo>
                    <a:pt x="2197" y="411"/>
                  </a:lnTo>
                  <a:lnTo>
                    <a:pt x="2197" y="419"/>
                  </a:lnTo>
                  <a:lnTo>
                    <a:pt x="2199" y="425"/>
                  </a:lnTo>
                  <a:lnTo>
                    <a:pt x="2213" y="458"/>
                  </a:lnTo>
                  <a:lnTo>
                    <a:pt x="2213" y="458"/>
                  </a:lnTo>
                  <a:lnTo>
                    <a:pt x="2221" y="481"/>
                  </a:lnTo>
                  <a:lnTo>
                    <a:pt x="2226" y="500"/>
                  </a:lnTo>
                  <a:lnTo>
                    <a:pt x="2228" y="522"/>
                  </a:lnTo>
                  <a:lnTo>
                    <a:pt x="2228" y="551"/>
                  </a:lnTo>
                  <a:lnTo>
                    <a:pt x="2228" y="551"/>
                  </a:lnTo>
                  <a:lnTo>
                    <a:pt x="2224" y="582"/>
                  </a:lnTo>
                  <a:lnTo>
                    <a:pt x="2222" y="611"/>
                  </a:lnTo>
                  <a:lnTo>
                    <a:pt x="2219" y="628"/>
                  </a:lnTo>
                  <a:lnTo>
                    <a:pt x="2219" y="634"/>
                  </a:lnTo>
                  <a:lnTo>
                    <a:pt x="2221" y="636"/>
                  </a:lnTo>
                  <a:lnTo>
                    <a:pt x="2221" y="636"/>
                  </a:lnTo>
                  <a:lnTo>
                    <a:pt x="2222" y="630"/>
                  </a:lnTo>
                  <a:lnTo>
                    <a:pt x="2224" y="618"/>
                  </a:lnTo>
                  <a:lnTo>
                    <a:pt x="2232" y="576"/>
                  </a:lnTo>
                  <a:lnTo>
                    <a:pt x="2238" y="529"/>
                  </a:lnTo>
                  <a:lnTo>
                    <a:pt x="2244" y="496"/>
                  </a:lnTo>
                  <a:lnTo>
                    <a:pt x="2244" y="496"/>
                  </a:lnTo>
                  <a:lnTo>
                    <a:pt x="2249" y="477"/>
                  </a:lnTo>
                  <a:lnTo>
                    <a:pt x="2257" y="454"/>
                  </a:lnTo>
                  <a:lnTo>
                    <a:pt x="2259" y="427"/>
                  </a:lnTo>
                  <a:lnTo>
                    <a:pt x="2261" y="413"/>
                  </a:lnTo>
                  <a:lnTo>
                    <a:pt x="2259" y="396"/>
                  </a:lnTo>
                  <a:lnTo>
                    <a:pt x="2259" y="396"/>
                  </a:lnTo>
                  <a:lnTo>
                    <a:pt x="2255" y="361"/>
                  </a:lnTo>
                  <a:lnTo>
                    <a:pt x="2249" y="328"/>
                  </a:lnTo>
                  <a:lnTo>
                    <a:pt x="2244" y="299"/>
                  </a:lnTo>
                  <a:lnTo>
                    <a:pt x="2236" y="272"/>
                  </a:lnTo>
                  <a:lnTo>
                    <a:pt x="2236" y="272"/>
                  </a:lnTo>
                  <a:lnTo>
                    <a:pt x="2226" y="243"/>
                  </a:lnTo>
                  <a:lnTo>
                    <a:pt x="2211" y="207"/>
                  </a:lnTo>
                  <a:lnTo>
                    <a:pt x="2195" y="174"/>
                  </a:lnTo>
                  <a:lnTo>
                    <a:pt x="2182" y="149"/>
                  </a:lnTo>
                  <a:lnTo>
                    <a:pt x="2182" y="149"/>
                  </a:lnTo>
                  <a:lnTo>
                    <a:pt x="2169" y="127"/>
                  </a:lnTo>
                  <a:lnTo>
                    <a:pt x="2149" y="108"/>
                  </a:lnTo>
                  <a:lnTo>
                    <a:pt x="2140" y="98"/>
                  </a:lnTo>
                  <a:lnTo>
                    <a:pt x="2128" y="89"/>
                  </a:lnTo>
                  <a:lnTo>
                    <a:pt x="2116" y="83"/>
                  </a:lnTo>
                  <a:lnTo>
                    <a:pt x="2105" y="79"/>
                  </a:lnTo>
                  <a:lnTo>
                    <a:pt x="2105" y="79"/>
                  </a:lnTo>
                  <a:lnTo>
                    <a:pt x="2084" y="73"/>
                  </a:lnTo>
                  <a:lnTo>
                    <a:pt x="2068" y="67"/>
                  </a:lnTo>
                  <a:lnTo>
                    <a:pt x="2059" y="62"/>
                  </a:lnTo>
                  <a:lnTo>
                    <a:pt x="2051" y="56"/>
                  </a:lnTo>
                  <a:lnTo>
                    <a:pt x="2051" y="56"/>
                  </a:lnTo>
                  <a:lnTo>
                    <a:pt x="2043" y="44"/>
                  </a:lnTo>
                  <a:lnTo>
                    <a:pt x="2032" y="25"/>
                  </a:lnTo>
                  <a:lnTo>
                    <a:pt x="2032" y="25"/>
                  </a:lnTo>
                  <a:lnTo>
                    <a:pt x="1985" y="23"/>
                  </a:lnTo>
                  <a:lnTo>
                    <a:pt x="1985" y="23"/>
                  </a:lnTo>
                  <a:close/>
                  <a:moveTo>
                    <a:pt x="2305" y="1084"/>
                  </a:moveTo>
                  <a:lnTo>
                    <a:pt x="2305" y="1084"/>
                  </a:lnTo>
                  <a:lnTo>
                    <a:pt x="2303" y="1096"/>
                  </a:lnTo>
                  <a:lnTo>
                    <a:pt x="2300" y="1111"/>
                  </a:lnTo>
                  <a:lnTo>
                    <a:pt x="2284" y="1150"/>
                  </a:lnTo>
                  <a:lnTo>
                    <a:pt x="2269" y="1192"/>
                  </a:lnTo>
                  <a:lnTo>
                    <a:pt x="2257" y="1221"/>
                  </a:lnTo>
                  <a:lnTo>
                    <a:pt x="2257" y="1221"/>
                  </a:lnTo>
                  <a:lnTo>
                    <a:pt x="2278" y="1190"/>
                  </a:lnTo>
                  <a:lnTo>
                    <a:pt x="2292" y="1169"/>
                  </a:lnTo>
                  <a:lnTo>
                    <a:pt x="2307" y="1146"/>
                  </a:lnTo>
                  <a:lnTo>
                    <a:pt x="2321" y="1119"/>
                  </a:lnTo>
                  <a:lnTo>
                    <a:pt x="2334" y="1090"/>
                  </a:lnTo>
                  <a:lnTo>
                    <a:pt x="2346" y="1059"/>
                  </a:lnTo>
                  <a:lnTo>
                    <a:pt x="2352" y="1030"/>
                  </a:lnTo>
                  <a:lnTo>
                    <a:pt x="2352" y="1030"/>
                  </a:lnTo>
                  <a:lnTo>
                    <a:pt x="2359" y="958"/>
                  </a:lnTo>
                  <a:lnTo>
                    <a:pt x="2365" y="889"/>
                  </a:lnTo>
                  <a:lnTo>
                    <a:pt x="2369" y="829"/>
                  </a:lnTo>
                  <a:lnTo>
                    <a:pt x="2375" y="783"/>
                  </a:lnTo>
                  <a:lnTo>
                    <a:pt x="2375" y="783"/>
                  </a:lnTo>
                  <a:lnTo>
                    <a:pt x="2377" y="759"/>
                  </a:lnTo>
                  <a:lnTo>
                    <a:pt x="2379" y="726"/>
                  </a:lnTo>
                  <a:lnTo>
                    <a:pt x="2379" y="649"/>
                  </a:lnTo>
                  <a:lnTo>
                    <a:pt x="2377" y="570"/>
                  </a:lnTo>
                  <a:lnTo>
                    <a:pt x="2375" y="512"/>
                  </a:lnTo>
                  <a:lnTo>
                    <a:pt x="2375" y="512"/>
                  </a:lnTo>
                  <a:lnTo>
                    <a:pt x="2373" y="493"/>
                  </a:lnTo>
                  <a:lnTo>
                    <a:pt x="2371" y="473"/>
                  </a:lnTo>
                  <a:lnTo>
                    <a:pt x="2363" y="437"/>
                  </a:lnTo>
                  <a:lnTo>
                    <a:pt x="2344" y="373"/>
                  </a:lnTo>
                  <a:lnTo>
                    <a:pt x="2344" y="373"/>
                  </a:lnTo>
                  <a:lnTo>
                    <a:pt x="2334" y="344"/>
                  </a:lnTo>
                  <a:lnTo>
                    <a:pt x="2323" y="311"/>
                  </a:lnTo>
                  <a:lnTo>
                    <a:pt x="2311" y="282"/>
                  </a:lnTo>
                  <a:lnTo>
                    <a:pt x="2307" y="268"/>
                  </a:lnTo>
                  <a:lnTo>
                    <a:pt x="2305" y="257"/>
                  </a:lnTo>
                  <a:lnTo>
                    <a:pt x="2305" y="257"/>
                  </a:lnTo>
                  <a:lnTo>
                    <a:pt x="2303" y="245"/>
                  </a:lnTo>
                  <a:lnTo>
                    <a:pt x="2300" y="230"/>
                  </a:lnTo>
                  <a:lnTo>
                    <a:pt x="2288" y="195"/>
                  </a:lnTo>
                  <a:lnTo>
                    <a:pt x="2267" y="141"/>
                  </a:lnTo>
                  <a:lnTo>
                    <a:pt x="2267" y="141"/>
                  </a:lnTo>
                  <a:lnTo>
                    <a:pt x="2261" y="131"/>
                  </a:lnTo>
                  <a:lnTo>
                    <a:pt x="2249" y="120"/>
                  </a:lnTo>
                  <a:lnTo>
                    <a:pt x="2222" y="93"/>
                  </a:lnTo>
                  <a:lnTo>
                    <a:pt x="2182" y="56"/>
                  </a:lnTo>
                  <a:lnTo>
                    <a:pt x="2134" y="25"/>
                  </a:lnTo>
                  <a:lnTo>
                    <a:pt x="2134" y="25"/>
                  </a:lnTo>
                  <a:lnTo>
                    <a:pt x="2113" y="25"/>
                  </a:lnTo>
                  <a:lnTo>
                    <a:pt x="2113" y="25"/>
                  </a:lnTo>
                  <a:lnTo>
                    <a:pt x="2140" y="60"/>
                  </a:lnTo>
                  <a:lnTo>
                    <a:pt x="2153" y="75"/>
                  </a:lnTo>
                  <a:lnTo>
                    <a:pt x="2167" y="87"/>
                  </a:lnTo>
                  <a:lnTo>
                    <a:pt x="2167" y="87"/>
                  </a:lnTo>
                  <a:lnTo>
                    <a:pt x="2186" y="102"/>
                  </a:lnTo>
                  <a:lnTo>
                    <a:pt x="2205" y="120"/>
                  </a:lnTo>
                  <a:lnTo>
                    <a:pt x="2222" y="139"/>
                  </a:lnTo>
                  <a:lnTo>
                    <a:pt x="2236" y="156"/>
                  </a:lnTo>
                  <a:lnTo>
                    <a:pt x="2236" y="156"/>
                  </a:lnTo>
                  <a:lnTo>
                    <a:pt x="2248" y="174"/>
                  </a:lnTo>
                  <a:lnTo>
                    <a:pt x="2261" y="197"/>
                  </a:lnTo>
                  <a:lnTo>
                    <a:pt x="2273" y="222"/>
                  </a:lnTo>
                  <a:lnTo>
                    <a:pt x="2282" y="249"/>
                  </a:lnTo>
                  <a:lnTo>
                    <a:pt x="2282" y="249"/>
                  </a:lnTo>
                  <a:lnTo>
                    <a:pt x="2294" y="290"/>
                  </a:lnTo>
                  <a:lnTo>
                    <a:pt x="2305" y="319"/>
                  </a:lnTo>
                  <a:lnTo>
                    <a:pt x="2305" y="319"/>
                  </a:lnTo>
                  <a:lnTo>
                    <a:pt x="2313" y="344"/>
                  </a:lnTo>
                  <a:lnTo>
                    <a:pt x="2321" y="377"/>
                  </a:lnTo>
                  <a:lnTo>
                    <a:pt x="2327" y="417"/>
                  </a:lnTo>
                  <a:lnTo>
                    <a:pt x="2328" y="438"/>
                  </a:lnTo>
                  <a:lnTo>
                    <a:pt x="2328" y="458"/>
                  </a:lnTo>
                  <a:lnTo>
                    <a:pt x="2328" y="458"/>
                  </a:lnTo>
                  <a:lnTo>
                    <a:pt x="2327" y="512"/>
                  </a:lnTo>
                  <a:lnTo>
                    <a:pt x="2327" y="537"/>
                  </a:lnTo>
                  <a:lnTo>
                    <a:pt x="2328" y="574"/>
                  </a:lnTo>
                  <a:lnTo>
                    <a:pt x="2328" y="574"/>
                  </a:lnTo>
                  <a:lnTo>
                    <a:pt x="2334" y="655"/>
                  </a:lnTo>
                  <a:lnTo>
                    <a:pt x="2336" y="721"/>
                  </a:lnTo>
                  <a:lnTo>
                    <a:pt x="2336" y="721"/>
                  </a:lnTo>
                  <a:lnTo>
                    <a:pt x="2336" y="744"/>
                  </a:lnTo>
                  <a:lnTo>
                    <a:pt x="2338" y="761"/>
                  </a:lnTo>
                  <a:lnTo>
                    <a:pt x="2338" y="784"/>
                  </a:lnTo>
                  <a:lnTo>
                    <a:pt x="2336" y="821"/>
                  </a:lnTo>
                  <a:lnTo>
                    <a:pt x="2336" y="821"/>
                  </a:lnTo>
                  <a:lnTo>
                    <a:pt x="2330" y="885"/>
                  </a:lnTo>
                  <a:lnTo>
                    <a:pt x="2319" y="966"/>
                  </a:lnTo>
                  <a:lnTo>
                    <a:pt x="2305" y="1084"/>
                  </a:lnTo>
                  <a:lnTo>
                    <a:pt x="2305" y="1084"/>
                  </a:lnTo>
                  <a:close/>
                  <a:moveTo>
                    <a:pt x="2251" y="1231"/>
                  </a:moveTo>
                  <a:lnTo>
                    <a:pt x="2251" y="1231"/>
                  </a:lnTo>
                  <a:lnTo>
                    <a:pt x="2257" y="1221"/>
                  </a:lnTo>
                  <a:lnTo>
                    <a:pt x="2257" y="1221"/>
                  </a:lnTo>
                  <a:lnTo>
                    <a:pt x="2251" y="1231"/>
                  </a:lnTo>
                  <a:lnTo>
                    <a:pt x="2251" y="1231"/>
                  </a:lnTo>
                  <a:close/>
                  <a:moveTo>
                    <a:pt x="2284" y="54"/>
                  </a:moveTo>
                  <a:lnTo>
                    <a:pt x="2284" y="54"/>
                  </a:lnTo>
                  <a:lnTo>
                    <a:pt x="2323" y="102"/>
                  </a:lnTo>
                  <a:lnTo>
                    <a:pt x="2352" y="141"/>
                  </a:lnTo>
                  <a:lnTo>
                    <a:pt x="2352" y="141"/>
                  </a:lnTo>
                  <a:lnTo>
                    <a:pt x="2361" y="154"/>
                  </a:lnTo>
                  <a:lnTo>
                    <a:pt x="2375" y="170"/>
                  </a:lnTo>
                  <a:lnTo>
                    <a:pt x="2406" y="201"/>
                  </a:lnTo>
                  <a:lnTo>
                    <a:pt x="2452" y="249"/>
                  </a:lnTo>
                  <a:lnTo>
                    <a:pt x="2452" y="249"/>
                  </a:lnTo>
                  <a:lnTo>
                    <a:pt x="2456" y="251"/>
                  </a:lnTo>
                  <a:lnTo>
                    <a:pt x="2460" y="249"/>
                  </a:lnTo>
                  <a:lnTo>
                    <a:pt x="2461" y="243"/>
                  </a:lnTo>
                  <a:lnTo>
                    <a:pt x="2463" y="236"/>
                  </a:lnTo>
                  <a:lnTo>
                    <a:pt x="2461" y="224"/>
                  </a:lnTo>
                  <a:lnTo>
                    <a:pt x="2458" y="214"/>
                  </a:lnTo>
                  <a:lnTo>
                    <a:pt x="2452" y="205"/>
                  </a:lnTo>
                  <a:lnTo>
                    <a:pt x="2444" y="195"/>
                  </a:lnTo>
                  <a:lnTo>
                    <a:pt x="2444" y="195"/>
                  </a:lnTo>
                  <a:lnTo>
                    <a:pt x="2433" y="185"/>
                  </a:lnTo>
                  <a:lnTo>
                    <a:pt x="2421" y="172"/>
                  </a:lnTo>
                  <a:lnTo>
                    <a:pt x="2394" y="141"/>
                  </a:lnTo>
                  <a:lnTo>
                    <a:pt x="2371" y="116"/>
                  </a:lnTo>
                  <a:lnTo>
                    <a:pt x="2359" y="102"/>
                  </a:lnTo>
                  <a:lnTo>
                    <a:pt x="2359" y="102"/>
                  </a:lnTo>
                  <a:lnTo>
                    <a:pt x="2354" y="96"/>
                  </a:lnTo>
                  <a:lnTo>
                    <a:pt x="2346" y="81"/>
                  </a:lnTo>
                  <a:lnTo>
                    <a:pt x="2346" y="81"/>
                  </a:lnTo>
                  <a:lnTo>
                    <a:pt x="2317" y="67"/>
                  </a:lnTo>
                  <a:lnTo>
                    <a:pt x="2290" y="56"/>
                  </a:lnTo>
                  <a:lnTo>
                    <a:pt x="2284" y="54"/>
                  </a:lnTo>
                  <a:close/>
                  <a:moveTo>
                    <a:pt x="2290" y="149"/>
                  </a:moveTo>
                  <a:lnTo>
                    <a:pt x="2290" y="149"/>
                  </a:lnTo>
                  <a:lnTo>
                    <a:pt x="2284" y="143"/>
                  </a:lnTo>
                  <a:lnTo>
                    <a:pt x="2280" y="143"/>
                  </a:lnTo>
                  <a:lnTo>
                    <a:pt x="2278" y="147"/>
                  </a:lnTo>
                  <a:lnTo>
                    <a:pt x="2280" y="152"/>
                  </a:lnTo>
                  <a:lnTo>
                    <a:pt x="2288" y="176"/>
                  </a:lnTo>
                  <a:lnTo>
                    <a:pt x="2300" y="205"/>
                  </a:lnTo>
                  <a:lnTo>
                    <a:pt x="2328" y="266"/>
                  </a:lnTo>
                  <a:lnTo>
                    <a:pt x="2344" y="295"/>
                  </a:lnTo>
                  <a:lnTo>
                    <a:pt x="2382" y="411"/>
                  </a:lnTo>
                  <a:lnTo>
                    <a:pt x="2382" y="411"/>
                  </a:lnTo>
                  <a:lnTo>
                    <a:pt x="2379" y="398"/>
                  </a:lnTo>
                  <a:lnTo>
                    <a:pt x="2377" y="384"/>
                  </a:lnTo>
                  <a:lnTo>
                    <a:pt x="2375" y="353"/>
                  </a:lnTo>
                  <a:lnTo>
                    <a:pt x="2375" y="319"/>
                  </a:lnTo>
                  <a:lnTo>
                    <a:pt x="2375" y="319"/>
                  </a:lnTo>
                  <a:lnTo>
                    <a:pt x="2467" y="458"/>
                  </a:lnTo>
                  <a:lnTo>
                    <a:pt x="2467" y="458"/>
                  </a:lnTo>
                  <a:lnTo>
                    <a:pt x="2469" y="462"/>
                  </a:lnTo>
                  <a:lnTo>
                    <a:pt x="2467" y="454"/>
                  </a:lnTo>
                  <a:lnTo>
                    <a:pt x="2463" y="437"/>
                  </a:lnTo>
                  <a:lnTo>
                    <a:pt x="2460" y="411"/>
                  </a:lnTo>
                  <a:lnTo>
                    <a:pt x="2460" y="411"/>
                  </a:lnTo>
                  <a:lnTo>
                    <a:pt x="2458" y="398"/>
                  </a:lnTo>
                  <a:lnTo>
                    <a:pt x="2454" y="386"/>
                  </a:lnTo>
                  <a:lnTo>
                    <a:pt x="2448" y="375"/>
                  </a:lnTo>
                  <a:lnTo>
                    <a:pt x="2440" y="363"/>
                  </a:lnTo>
                  <a:lnTo>
                    <a:pt x="2417" y="334"/>
                  </a:lnTo>
                  <a:lnTo>
                    <a:pt x="2390" y="295"/>
                  </a:lnTo>
                  <a:lnTo>
                    <a:pt x="2390" y="295"/>
                  </a:lnTo>
                  <a:lnTo>
                    <a:pt x="2363" y="253"/>
                  </a:lnTo>
                  <a:lnTo>
                    <a:pt x="2342" y="216"/>
                  </a:lnTo>
                  <a:lnTo>
                    <a:pt x="2319" y="181"/>
                  </a:lnTo>
                  <a:lnTo>
                    <a:pt x="2305" y="164"/>
                  </a:lnTo>
                  <a:lnTo>
                    <a:pt x="2290" y="149"/>
                  </a:lnTo>
                  <a:lnTo>
                    <a:pt x="2290" y="149"/>
                  </a:lnTo>
                  <a:close/>
                  <a:moveTo>
                    <a:pt x="2406" y="442"/>
                  </a:moveTo>
                  <a:lnTo>
                    <a:pt x="2406" y="442"/>
                  </a:lnTo>
                  <a:lnTo>
                    <a:pt x="2413" y="566"/>
                  </a:lnTo>
                  <a:lnTo>
                    <a:pt x="2413" y="566"/>
                  </a:lnTo>
                  <a:lnTo>
                    <a:pt x="2417" y="595"/>
                  </a:lnTo>
                  <a:lnTo>
                    <a:pt x="2419" y="611"/>
                  </a:lnTo>
                  <a:lnTo>
                    <a:pt x="2421" y="636"/>
                  </a:lnTo>
                  <a:lnTo>
                    <a:pt x="2421" y="636"/>
                  </a:lnTo>
                  <a:lnTo>
                    <a:pt x="2423" y="674"/>
                  </a:lnTo>
                  <a:lnTo>
                    <a:pt x="2429" y="721"/>
                  </a:lnTo>
                  <a:lnTo>
                    <a:pt x="2429" y="721"/>
                  </a:lnTo>
                  <a:lnTo>
                    <a:pt x="2444" y="810"/>
                  </a:lnTo>
                  <a:lnTo>
                    <a:pt x="2460" y="891"/>
                  </a:lnTo>
                  <a:lnTo>
                    <a:pt x="2460" y="891"/>
                  </a:lnTo>
                  <a:lnTo>
                    <a:pt x="2461" y="897"/>
                  </a:lnTo>
                  <a:lnTo>
                    <a:pt x="2461" y="897"/>
                  </a:lnTo>
                  <a:lnTo>
                    <a:pt x="2465" y="887"/>
                  </a:lnTo>
                  <a:lnTo>
                    <a:pt x="2469" y="837"/>
                  </a:lnTo>
                  <a:lnTo>
                    <a:pt x="2475" y="705"/>
                  </a:lnTo>
                  <a:lnTo>
                    <a:pt x="2475" y="705"/>
                  </a:lnTo>
                  <a:lnTo>
                    <a:pt x="2477" y="667"/>
                  </a:lnTo>
                  <a:lnTo>
                    <a:pt x="2477" y="641"/>
                  </a:lnTo>
                  <a:lnTo>
                    <a:pt x="2475" y="618"/>
                  </a:lnTo>
                  <a:lnTo>
                    <a:pt x="2467" y="589"/>
                  </a:lnTo>
                  <a:lnTo>
                    <a:pt x="2467" y="589"/>
                  </a:lnTo>
                  <a:lnTo>
                    <a:pt x="2450" y="531"/>
                  </a:lnTo>
                  <a:lnTo>
                    <a:pt x="2442" y="514"/>
                  </a:lnTo>
                  <a:lnTo>
                    <a:pt x="2436" y="504"/>
                  </a:lnTo>
                  <a:lnTo>
                    <a:pt x="2436" y="504"/>
                  </a:lnTo>
                  <a:lnTo>
                    <a:pt x="2429" y="491"/>
                  </a:lnTo>
                  <a:lnTo>
                    <a:pt x="2419" y="469"/>
                  </a:lnTo>
                  <a:lnTo>
                    <a:pt x="2406" y="442"/>
                  </a:lnTo>
                  <a:lnTo>
                    <a:pt x="2406" y="442"/>
                  </a:lnTo>
                  <a:close/>
                  <a:moveTo>
                    <a:pt x="2406" y="759"/>
                  </a:moveTo>
                  <a:lnTo>
                    <a:pt x="2406" y="759"/>
                  </a:lnTo>
                  <a:lnTo>
                    <a:pt x="2406" y="827"/>
                  </a:lnTo>
                  <a:lnTo>
                    <a:pt x="2404" y="879"/>
                  </a:lnTo>
                  <a:lnTo>
                    <a:pt x="2406" y="914"/>
                  </a:lnTo>
                  <a:lnTo>
                    <a:pt x="2406" y="914"/>
                  </a:lnTo>
                  <a:lnTo>
                    <a:pt x="2406" y="924"/>
                  </a:lnTo>
                  <a:lnTo>
                    <a:pt x="2404" y="935"/>
                  </a:lnTo>
                  <a:lnTo>
                    <a:pt x="2398" y="960"/>
                  </a:lnTo>
                  <a:lnTo>
                    <a:pt x="2388" y="987"/>
                  </a:lnTo>
                  <a:lnTo>
                    <a:pt x="2382" y="1014"/>
                  </a:lnTo>
                  <a:lnTo>
                    <a:pt x="2382" y="1014"/>
                  </a:lnTo>
                  <a:lnTo>
                    <a:pt x="2373" y="1082"/>
                  </a:lnTo>
                  <a:lnTo>
                    <a:pt x="2367" y="1117"/>
                  </a:lnTo>
                  <a:lnTo>
                    <a:pt x="2367" y="1138"/>
                  </a:lnTo>
                  <a:lnTo>
                    <a:pt x="2367" y="1138"/>
                  </a:lnTo>
                  <a:lnTo>
                    <a:pt x="2382" y="1223"/>
                  </a:lnTo>
                  <a:lnTo>
                    <a:pt x="2382" y="1223"/>
                  </a:lnTo>
                  <a:lnTo>
                    <a:pt x="2390" y="1206"/>
                  </a:lnTo>
                  <a:lnTo>
                    <a:pt x="2396" y="1194"/>
                  </a:lnTo>
                  <a:lnTo>
                    <a:pt x="2398" y="1185"/>
                  </a:lnTo>
                  <a:lnTo>
                    <a:pt x="2398" y="1092"/>
                  </a:lnTo>
                  <a:lnTo>
                    <a:pt x="2398" y="1092"/>
                  </a:lnTo>
                  <a:lnTo>
                    <a:pt x="2398" y="1084"/>
                  </a:lnTo>
                  <a:lnTo>
                    <a:pt x="2400" y="1076"/>
                  </a:lnTo>
                  <a:lnTo>
                    <a:pt x="2407" y="1057"/>
                  </a:lnTo>
                  <a:lnTo>
                    <a:pt x="2413" y="1032"/>
                  </a:lnTo>
                  <a:lnTo>
                    <a:pt x="2417" y="1013"/>
                  </a:lnTo>
                  <a:lnTo>
                    <a:pt x="2421" y="991"/>
                  </a:lnTo>
                  <a:lnTo>
                    <a:pt x="2421" y="991"/>
                  </a:lnTo>
                  <a:lnTo>
                    <a:pt x="2425" y="949"/>
                  </a:lnTo>
                  <a:lnTo>
                    <a:pt x="2427" y="916"/>
                  </a:lnTo>
                  <a:lnTo>
                    <a:pt x="2425" y="885"/>
                  </a:lnTo>
                  <a:lnTo>
                    <a:pt x="2421" y="852"/>
                  </a:lnTo>
                  <a:lnTo>
                    <a:pt x="2406" y="759"/>
                  </a:lnTo>
                  <a:close/>
                  <a:moveTo>
                    <a:pt x="2275" y="520"/>
                  </a:moveTo>
                  <a:lnTo>
                    <a:pt x="2275" y="520"/>
                  </a:lnTo>
                  <a:lnTo>
                    <a:pt x="2278" y="558"/>
                  </a:lnTo>
                  <a:lnTo>
                    <a:pt x="2280" y="603"/>
                  </a:lnTo>
                  <a:lnTo>
                    <a:pt x="2282" y="667"/>
                  </a:lnTo>
                  <a:lnTo>
                    <a:pt x="2282" y="667"/>
                  </a:lnTo>
                  <a:lnTo>
                    <a:pt x="2282" y="732"/>
                  </a:lnTo>
                  <a:lnTo>
                    <a:pt x="2278" y="786"/>
                  </a:lnTo>
                  <a:lnTo>
                    <a:pt x="2275" y="835"/>
                  </a:lnTo>
                  <a:lnTo>
                    <a:pt x="2267" y="875"/>
                  </a:lnTo>
                  <a:lnTo>
                    <a:pt x="2267" y="875"/>
                  </a:lnTo>
                  <a:lnTo>
                    <a:pt x="2259" y="912"/>
                  </a:lnTo>
                  <a:lnTo>
                    <a:pt x="2249" y="949"/>
                  </a:lnTo>
                  <a:lnTo>
                    <a:pt x="2238" y="986"/>
                  </a:lnTo>
                  <a:lnTo>
                    <a:pt x="2221" y="1022"/>
                  </a:lnTo>
                  <a:lnTo>
                    <a:pt x="2221" y="1022"/>
                  </a:lnTo>
                  <a:lnTo>
                    <a:pt x="2203" y="1061"/>
                  </a:lnTo>
                  <a:lnTo>
                    <a:pt x="2190" y="1096"/>
                  </a:lnTo>
                  <a:lnTo>
                    <a:pt x="2180" y="1125"/>
                  </a:lnTo>
                  <a:lnTo>
                    <a:pt x="2174" y="1146"/>
                  </a:lnTo>
                  <a:lnTo>
                    <a:pt x="2174" y="1146"/>
                  </a:lnTo>
                  <a:lnTo>
                    <a:pt x="2165" y="1177"/>
                  </a:lnTo>
                  <a:lnTo>
                    <a:pt x="2161" y="1192"/>
                  </a:lnTo>
                  <a:lnTo>
                    <a:pt x="2159" y="1208"/>
                  </a:lnTo>
                  <a:lnTo>
                    <a:pt x="2159" y="1208"/>
                  </a:lnTo>
                  <a:lnTo>
                    <a:pt x="2151" y="1262"/>
                  </a:lnTo>
                  <a:lnTo>
                    <a:pt x="2151" y="1262"/>
                  </a:lnTo>
                  <a:lnTo>
                    <a:pt x="2132" y="1339"/>
                  </a:lnTo>
                  <a:lnTo>
                    <a:pt x="2118" y="1388"/>
                  </a:lnTo>
                  <a:lnTo>
                    <a:pt x="2113" y="1417"/>
                  </a:lnTo>
                  <a:lnTo>
                    <a:pt x="2113" y="1417"/>
                  </a:lnTo>
                  <a:lnTo>
                    <a:pt x="2111" y="1424"/>
                  </a:lnTo>
                  <a:lnTo>
                    <a:pt x="2109" y="1438"/>
                  </a:lnTo>
                  <a:lnTo>
                    <a:pt x="2097" y="1469"/>
                  </a:lnTo>
                  <a:lnTo>
                    <a:pt x="2082" y="1509"/>
                  </a:lnTo>
                  <a:lnTo>
                    <a:pt x="2082" y="1509"/>
                  </a:lnTo>
                  <a:lnTo>
                    <a:pt x="2078" y="1513"/>
                  </a:lnTo>
                  <a:lnTo>
                    <a:pt x="2070" y="1521"/>
                  </a:lnTo>
                  <a:lnTo>
                    <a:pt x="2066" y="1525"/>
                  </a:lnTo>
                  <a:lnTo>
                    <a:pt x="2063" y="1523"/>
                  </a:lnTo>
                  <a:lnTo>
                    <a:pt x="2061" y="1519"/>
                  </a:lnTo>
                  <a:lnTo>
                    <a:pt x="2059" y="1509"/>
                  </a:lnTo>
                  <a:lnTo>
                    <a:pt x="2059" y="1509"/>
                  </a:lnTo>
                  <a:lnTo>
                    <a:pt x="2061" y="1490"/>
                  </a:lnTo>
                  <a:lnTo>
                    <a:pt x="2066" y="1463"/>
                  </a:lnTo>
                  <a:lnTo>
                    <a:pt x="2084" y="1393"/>
                  </a:lnTo>
                  <a:lnTo>
                    <a:pt x="2099" y="1328"/>
                  </a:lnTo>
                  <a:lnTo>
                    <a:pt x="2105" y="1308"/>
                  </a:lnTo>
                  <a:lnTo>
                    <a:pt x="2105" y="1301"/>
                  </a:lnTo>
                  <a:lnTo>
                    <a:pt x="2105" y="1301"/>
                  </a:lnTo>
                  <a:lnTo>
                    <a:pt x="2103" y="1304"/>
                  </a:lnTo>
                  <a:lnTo>
                    <a:pt x="2097" y="1312"/>
                  </a:lnTo>
                  <a:lnTo>
                    <a:pt x="2088" y="1335"/>
                  </a:lnTo>
                  <a:lnTo>
                    <a:pt x="2074" y="1370"/>
                  </a:lnTo>
                  <a:lnTo>
                    <a:pt x="2074" y="1370"/>
                  </a:lnTo>
                  <a:lnTo>
                    <a:pt x="2061" y="1399"/>
                  </a:lnTo>
                  <a:lnTo>
                    <a:pt x="2043" y="1440"/>
                  </a:lnTo>
                  <a:lnTo>
                    <a:pt x="2043" y="1440"/>
                  </a:lnTo>
                  <a:lnTo>
                    <a:pt x="2039" y="1451"/>
                  </a:lnTo>
                  <a:lnTo>
                    <a:pt x="2037" y="1465"/>
                  </a:lnTo>
                  <a:lnTo>
                    <a:pt x="2036" y="1486"/>
                  </a:lnTo>
                  <a:lnTo>
                    <a:pt x="2036" y="1486"/>
                  </a:lnTo>
                  <a:lnTo>
                    <a:pt x="2036" y="1490"/>
                  </a:lnTo>
                  <a:lnTo>
                    <a:pt x="2036" y="1492"/>
                  </a:lnTo>
                  <a:lnTo>
                    <a:pt x="2039" y="1496"/>
                  </a:lnTo>
                  <a:lnTo>
                    <a:pt x="2039" y="1498"/>
                  </a:lnTo>
                  <a:lnTo>
                    <a:pt x="2039" y="1504"/>
                  </a:lnTo>
                  <a:lnTo>
                    <a:pt x="2036" y="1517"/>
                  </a:lnTo>
                  <a:lnTo>
                    <a:pt x="2036" y="1517"/>
                  </a:lnTo>
                  <a:lnTo>
                    <a:pt x="2018" y="1556"/>
                  </a:lnTo>
                  <a:lnTo>
                    <a:pt x="2009" y="1577"/>
                  </a:lnTo>
                  <a:lnTo>
                    <a:pt x="1997" y="1594"/>
                  </a:lnTo>
                  <a:lnTo>
                    <a:pt x="1997" y="1594"/>
                  </a:lnTo>
                  <a:lnTo>
                    <a:pt x="1974" y="1629"/>
                  </a:lnTo>
                  <a:lnTo>
                    <a:pt x="1962" y="1645"/>
                  </a:lnTo>
                  <a:lnTo>
                    <a:pt x="1951" y="1656"/>
                  </a:lnTo>
                  <a:lnTo>
                    <a:pt x="1951" y="1656"/>
                  </a:lnTo>
                  <a:lnTo>
                    <a:pt x="1924" y="1681"/>
                  </a:lnTo>
                  <a:lnTo>
                    <a:pt x="1897" y="1710"/>
                  </a:lnTo>
                  <a:lnTo>
                    <a:pt x="1897" y="1710"/>
                  </a:lnTo>
                  <a:lnTo>
                    <a:pt x="1881" y="1728"/>
                  </a:lnTo>
                  <a:lnTo>
                    <a:pt x="1866" y="1747"/>
                  </a:lnTo>
                  <a:lnTo>
                    <a:pt x="1851" y="1766"/>
                  </a:lnTo>
                  <a:lnTo>
                    <a:pt x="1843" y="1780"/>
                  </a:lnTo>
                  <a:lnTo>
                    <a:pt x="1843" y="1780"/>
                  </a:lnTo>
                  <a:lnTo>
                    <a:pt x="1841" y="1782"/>
                  </a:lnTo>
                  <a:lnTo>
                    <a:pt x="1868" y="1919"/>
                  </a:lnTo>
                  <a:lnTo>
                    <a:pt x="1868" y="1919"/>
                  </a:lnTo>
                  <a:lnTo>
                    <a:pt x="1885" y="1915"/>
                  </a:lnTo>
                  <a:lnTo>
                    <a:pt x="1903" y="1911"/>
                  </a:lnTo>
                  <a:lnTo>
                    <a:pt x="1922" y="1906"/>
                  </a:lnTo>
                  <a:lnTo>
                    <a:pt x="1939" y="1898"/>
                  </a:lnTo>
                  <a:lnTo>
                    <a:pt x="1976" y="1880"/>
                  </a:lnTo>
                  <a:lnTo>
                    <a:pt x="2012" y="1857"/>
                  </a:lnTo>
                  <a:lnTo>
                    <a:pt x="2012" y="1857"/>
                  </a:lnTo>
                  <a:lnTo>
                    <a:pt x="2063" y="1822"/>
                  </a:lnTo>
                  <a:lnTo>
                    <a:pt x="2076" y="1815"/>
                  </a:lnTo>
                  <a:lnTo>
                    <a:pt x="2089" y="1803"/>
                  </a:lnTo>
                  <a:lnTo>
                    <a:pt x="2089" y="1803"/>
                  </a:lnTo>
                  <a:lnTo>
                    <a:pt x="2109" y="1784"/>
                  </a:lnTo>
                  <a:lnTo>
                    <a:pt x="2132" y="1759"/>
                  </a:lnTo>
                  <a:lnTo>
                    <a:pt x="2159" y="1726"/>
                  </a:lnTo>
                  <a:lnTo>
                    <a:pt x="2159" y="1726"/>
                  </a:lnTo>
                  <a:lnTo>
                    <a:pt x="2174" y="1681"/>
                  </a:lnTo>
                  <a:lnTo>
                    <a:pt x="2186" y="1647"/>
                  </a:lnTo>
                  <a:lnTo>
                    <a:pt x="2188" y="1635"/>
                  </a:lnTo>
                  <a:lnTo>
                    <a:pt x="2190" y="1625"/>
                  </a:lnTo>
                  <a:lnTo>
                    <a:pt x="2190" y="1625"/>
                  </a:lnTo>
                  <a:lnTo>
                    <a:pt x="2194" y="1594"/>
                  </a:lnTo>
                  <a:lnTo>
                    <a:pt x="2203" y="1544"/>
                  </a:lnTo>
                  <a:lnTo>
                    <a:pt x="2213" y="1492"/>
                  </a:lnTo>
                  <a:lnTo>
                    <a:pt x="2221" y="1463"/>
                  </a:lnTo>
                  <a:lnTo>
                    <a:pt x="2221" y="1463"/>
                  </a:lnTo>
                  <a:lnTo>
                    <a:pt x="2246" y="1411"/>
                  </a:lnTo>
                  <a:lnTo>
                    <a:pt x="2267" y="1370"/>
                  </a:lnTo>
                  <a:lnTo>
                    <a:pt x="2267" y="1370"/>
                  </a:lnTo>
                  <a:lnTo>
                    <a:pt x="2267" y="1359"/>
                  </a:lnTo>
                  <a:lnTo>
                    <a:pt x="2265" y="1335"/>
                  </a:lnTo>
                  <a:lnTo>
                    <a:pt x="2263" y="1326"/>
                  </a:lnTo>
                  <a:lnTo>
                    <a:pt x="2261" y="1320"/>
                  </a:lnTo>
                  <a:lnTo>
                    <a:pt x="2259" y="1318"/>
                  </a:lnTo>
                  <a:lnTo>
                    <a:pt x="2257" y="1318"/>
                  </a:lnTo>
                  <a:lnTo>
                    <a:pt x="2253" y="1320"/>
                  </a:lnTo>
                  <a:lnTo>
                    <a:pt x="2251" y="1324"/>
                  </a:lnTo>
                  <a:lnTo>
                    <a:pt x="2251" y="1324"/>
                  </a:lnTo>
                  <a:lnTo>
                    <a:pt x="2244" y="1339"/>
                  </a:lnTo>
                  <a:lnTo>
                    <a:pt x="2236" y="1364"/>
                  </a:lnTo>
                  <a:lnTo>
                    <a:pt x="2213" y="1428"/>
                  </a:lnTo>
                  <a:lnTo>
                    <a:pt x="2192" y="1496"/>
                  </a:lnTo>
                  <a:lnTo>
                    <a:pt x="2174" y="1540"/>
                  </a:lnTo>
                  <a:lnTo>
                    <a:pt x="2174" y="1540"/>
                  </a:lnTo>
                  <a:lnTo>
                    <a:pt x="2169" y="1558"/>
                  </a:lnTo>
                  <a:lnTo>
                    <a:pt x="2163" y="1579"/>
                  </a:lnTo>
                  <a:lnTo>
                    <a:pt x="2153" y="1629"/>
                  </a:lnTo>
                  <a:lnTo>
                    <a:pt x="2143" y="1674"/>
                  </a:lnTo>
                  <a:lnTo>
                    <a:pt x="2140" y="1689"/>
                  </a:lnTo>
                  <a:lnTo>
                    <a:pt x="2136" y="1695"/>
                  </a:lnTo>
                  <a:lnTo>
                    <a:pt x="2136" y="1695"/>
                  </a:lnTo>
                  <a:lnTo>
                    <a:pt x="2095" y="1732"/>
                  </a:lnTo>
                  <a:lnTo>
                    <a:pt x="2059" y="1764"/>
                  </a:lnTo>
                  <a:lnTo>
                    <a:pt x="2105" y="1618"/>
                  </a:lnTo>
                  <a:lnTo>
                    <a:pt x="2105" y="1618"/>
                  </a:lnTo>
                  <a:lnTo>
                    <a:pt x="2095" y="1627"/>
                  </a:lnTo>
                  <a:lnTo>
                    <a:pt x="2074" y="1652"/>
                  </a:lnTo>
                  <a:lnTo>
                    <a:pt x="2051" y="1683"/>
                  </a:lnTo>
                  <a:lnTo>
                    <a:pt x="2041" y="1697"/>
                  </a:lnTo>
                  <a:lnTo>
                    <a:pt x="2036" y="1710"/>
                  </a:lnTo>
                  <a:lnTo>
                    <a:pt x="2036" y="1710"/>
                  </a:lnTo>
                  <a:lnTo>
                    <a:pt x="2028" y="1730"/>
                  </a:lnTo>
                  <a:lnTo>
                    <a:pt x="2022" y="1741"/>
                  </a:lnTo>
                  <a:lnTo>
                    <a:pt x="2014" y="1757"/>
                  </a:lnTo>
                  <a:lnTo>
                    <a:pt x="2005" y="1780"/>
                  </a:lnTo>
                  <a:lnTo>
                    <a:pt x="2005" y="1780"/>
                  </a:lnTo>
                  <a:lnTo>
                    <a:pt x="1995" y="1805"/>
                  </a:lnTo>
                  <a:lnTo>
                    <a:pt x="1983" y="1824"/>
                  </a:lnTo>
                  <a:lnTo>
                    <a:pt x="1958" y="1857"/>
                  </a:lnTo>
                  <a:lnTo>
                    <a:pt x="1958" y="1857"/>
                  </a:lnTo>
                  <a:lnTo>
                    <a:pt x="1953" y="1863"/>
                  </a:lnTo>
                  <a:lnTo>
                    <a:pt x="1943" y="1869"/>
                  </a:lnTo>
                  <a:lnTo>
                    <a:pt x="1931" y="1873"/>
                  </a:lnTo>
                  <a:lnTo>
                    <a:pt x="1918" y="1877"/>
                  </a:lnTo>
                  <a:lnTo>
                    <a:pt x="1891" y="1880"/>
                  </a:lnTo>
                  <a:lnTo>
                    <a:pt x="1864" y="1882"/>
                  </a:lnTo>
                  <a:lnTo>
                    <a:pt x="1864" y="1882"/>
                  </a:lnTo>
                  <a:lnTo>
                    <a:pt x="1895" y="1797"/>
                  </a:lnTo>
                  <a:lnTo>
                    <a:pt x="1910" y="1763"/>
                  </a:lnTo>
                  <a:lnTo>
                    <a:pt x="1920" y="1741"/>
                  </a:lnTo>
                  <a:lnTo>
                    <a:pt x="1920" y="1741"/>
                  </a:lnTo>
                  <a:lnTo>
                    <a:pt x="1931" y="1722"/>
                  </a:lnTo>
                  <a:lnTo>
                    <a:pt x="1943" y="1703"/>
                  </a:lnTo>
                  <a:lnTo>
                    <a:pt x="1951" y="1695"/>
                  </a:lnTo>
                  <a:lnTo>
                    <a:pt x="1958" y="1687"/>
                  </a:lnTo>
                  <a:lnTo>
                    <a:pt x="1970" y="1681"/>
                  </a:lnTo>
                  <a:lnTo>
                    <a:pt x="1982" y="1679"/>
                  </a:lnTo>
                  <a:lnTo>
                    <a:pt x="1982" y="1679"/>
                  </a:lnTo>
                  <a:lnTo>
                    <a:pt x="1989" y="1677"/>
                  </a:lnTo>
                  <a:lnTo>
                    <a:pt x="1997" y="1674"/>
                  </a:lnTo>
                  <a:lnTo>
                    <a:pt x="2018" y="1660"/>
                  </a:lnTo>
                  <a:lnTo>
                    <a:pt x="2041" y="1639"/>
                  </a:lnTo>
                  <a:lnTo>
                    <a:pt x="2064" y="1614"/>
                  </a:lnTo>
                  <a:lnTo>
                    <a:pt x="2088" y="1587"/>
                  </a:lnTo>
                  <a:lnTo>
                    <a:pt x="2109" y="1558"/>
                  </a:lnTo>
                  <a:lnTo>
                    <a:pt x="2124" y="1533"/>
                  </a:lnTo>
                  <a:lnTo>
                    <a:pt x="2136" y="1509"/>
                  </a:lnTo>
                  <a:lnTo>
                    <a:pt x="2136" y="1509"/>
                  </a:lnTo>
                  <a:lnTo>
                    <a:pt x="2151" y="1467"/>
                  </a:lnTo>
                  <a:lnTo>
                    <a:pt x="2167" y="1420"/>
                  </a:lnTo>
                  <a:lnTo>
                    <a:pt x="2172" y="1399"/>
                  </a:lnTo>
                  <a:lnTo>
                    <a:pt x="2178" y="1378"/>
                  </a:lnTo>
                  <a:lnTo>
                    <a:pt x="2180" y="1359"/>
                  </a:lnTo>
                  <a:lnTo>
                    <a:pt x="2182" y="1339"/>
                  </a:lnTo>
                  <a:lnTo>
                    <a:pt x="2182" y="1339"/>
                  </a:lnTo>
                  <a:lnTo>
                    <a:pt x="2182" y="1324"/>
                  </a:lnTo>
                  <a:lnTo>
                    <a:pt x="2180" y="1312"/>
                  </a:lnTo>
                  <a:lnTo>
                    <a:pt x="2176" y="1295"/>
                  </a:lnTo>
                  <a:lnTo>
                    <a:pt x="2174" y="1287"/>
                  </a:lnTo>
                  <a:lnTo>
                    <a:pt x="2176" y="1277"/>
                  </a:lnTo>
                  <a:lnTo>
                    <a:pt x="2178" y="1264"/>
                  </a:lnTo>
                  <a:lnTo>
                    <a:pt x="2182" y="1246"/>
                  </a:lnTo>
                  <a:lnTo>
                    <a:pt x="2182" y="1246"/>
                  </a:lnTo>
                  <a:lnTo>
                    <a:pt x="2197" y="1200"/>
                  </a:lnTo>
                  <a:lnTo>
                    <a:pt x="2217" y="1146"/>
                  </a:lnTo>
                  <a:lnTo>
                    <a:pt x="2251" y="1061"/>
                  </a:lnTo>
                  <a:lnTo>
                    <a:pt x="2251" y="1061"/>
                  </a:lnTo>
                  <a:lnTo>
                    <a:pt x="2263" y="1026"/>
                  </a:lnTo>
                  <a:lnTo>
                    <a:pt x="2275" y="978"/>
                  </a:lnTo>
                  <a:lnTo>
                    <a:pt x="2284" y="937"/>
                  </a:lnTo>
                  <a:lnTo>
                    <a:pt x="2290" y="914"/>
                  </a:lnTo>
                  <a:lnTo>
                    <a:pt x="2290" y="914"/>
                  </a:lnTo>
                  <a:lnTo>
                    <a:pt x="2292" y="904"/>
                  </a:lnTo>
                  <a:lnTo>
                    <a:pt x="2296" y="883"/>
                  </a:lnTo>
                  <a:lnTo>
                    <a:pt x="2303" y="825"/>
                  </a:lnTo>
                  <a:lnTo>
                    <a:pt x="2313" y="736"/>
                  </a:lnTo>
                  <a:lnTo>
                    <a:pt x="2313" y="736"/>
                  </a:lnTo>
                  <a:lnTo>
                    <a:pt x="2305" y="597"/>
                  </a:lnTo>
                  <a:lnTo>
                    <a:pt x="2275" y="520"/>
                  </a:lnTo>
                  <a:close/>
                  <a:moveTo>
                    <a:pt x="2344" y="1208"/>
                  </a:moveTo>
                  <a:lnTo>
                    <a:pt x="2344" y="1208"/>
                  </a:lnTo>
                  <a:lnTo>
                    <a:pt x="2338" y="1252"/>
                  </a:lnTo>
                  <a:lnTo>
                    <a:pt x="2332" y="1287"/>
                  </a:lnTo>
                  <a:lnTo>
                    <a:pt x="2328" y="1308"/>
                  </a:lnTo>
                  <a:lnTo>
                    <a:pt x="2328" y="1308"/>
                  </a:lnTo>
                  <a:lnTo>
                    <a:pt x="2323" y="1326"/>
                  </a:lnTo>
                  <a:lnTo>
                    <a:pt x="2317" y="1335"/>
                  </a:lnTo>
                  <a:lnTo>
                    <a:pt x="2305" y="1347"/>
                  </a:lnTo>
                  <a:lnTo>
                    <a:pt x="2305" y="1347"/>
                  </a:lnTo>
                  <a:lnTo>
                    <a:pt x="2296" y="1359"/>
                  </a:lnTo>
                  <a:lnTo>
                    <a:pt x="2286" y="1376"/>
                  </a:lnTo>
                  <a:lnTo>
                    <a:pt x="2275" y="1399"/>
                  </a:lnTo>
                  <a:lnTo>
                    <a:pt x="2263" y="1426"/>
                  </a:lnTo>
                  <a:lnTo>
                    <a:pt x="2242" y="1480"/>
                  </a:lnTo>
                  <a:lnTo>
                    <a:pt x="2234" y="1505"/>
                  </a:lnTo>
                  <a:lnTo>
                    <a:pt x="2228" y="1525"/>
                  </a:lnTo>
                  <a:lnTo>
                    <a:pt x="2228" y="1525"/>
                  </a:lnTo>
                  <a:lnTo>
                    <a:pt x="2182" y="1710"/>
                  </a:lnTo>
                  <a:lnTo>
                    <a:pt x="2182" y="1710"/>
                  </a:lnTo>
                  <a:lnTo>
                    <a:pt x="2145" y="1780"/>
                  </a:lnTo>
                  <a:lnTo>
                    <a:pt x="2116" y="1830"/>
                  </a:lnTo>
                  <a:lnTo>
                    <a:pt x="2105" y="1848"/>
                  </a:lnTo>
                  <a:lnTo>
                    <a:pt x="2097" y="1857"/>
                  </a:lnTo>
                  <a:lnTo>
                    <a:pt x="2097" y="1857"/>
                  </a:lnTo>
                  <a:lnTo>
                    <a:pt x="2088" y="1865"/>
                  </a:lnTo>
                  <a:lnTo>
                    <a:pt x="2078" y="1875"/>
                  </a:lnTo>
                  <a:lnTo>
                    <a:pt x="2066" y="1886"/>
                  </a:lnTo>
                  <a:lnTo>
                    <a:pt x="2051" y="1896"/>
                  </a:lnTo>
                  <a:lnTo>
                    <a:pt x="2051" y="1896"/>
                  </a:lnTo>
                  <a:lnTo>
                    <a:pt x="2037" y="1904"/>
                  </a:lnTo>
                  <a:lnTo>
                    <a:pt x="2034" y="1907"/>
                  </a:lnTo>
                  <a:lnTo>
                    <a:pt x="2030" y="1911"/>
                  </a:lnTo>
                  <a:lnTo>
                    <a:pt x="2020" y="1919"/>
                  </a:lnTo>
                  <a:lnTo>
                    <a:pt x="2020" y="1919"/>
                  </a:lnTo>
                  <a:lnTo>
                    <a:pt x="2010" y="1929"/>
                  </a:lnTo>
                  <a:lnTo>
                    <a:pt x="1995" y="1946"/>
                  </a:lnTo>
                  <a:lnTo>
                    <a:pt x="1957" y="1994"/>
                  </a:lnTo>
                  <a:lnTo>
                    <a:pt x="1904" y="2058"/>
                  </a:lnTo>
                  <a:lnTo>
                    <a:pt x="1897" y="2066"/>
                  </a:lnTo>
                  <a:lnTo>
                    <a:pt x="1906" y="2112"/>
                  </a:lnTo>
                  <a:lnTo>
                    <a:pt x="1906" y="2112"/>
                  </a:lnTo>
                  <a:lnTo>
                    <a:pt x="1933" y="2107"/>
                  </a:lnTo>
                  <a:lnTo>
                    <a:pt x="1951" y="2105"/>
                  </a:lnTo>
                  <a:lnTo>
                    <a:pt x="1951" y="2105"/>
                  </a:lnTo>
                  <a:lnTo>
                    <a:pt x="1957" y="2103"/>
                  </a:lnTo>
                  <a:lnTo>
                    <a:pt x="1964" y="2097"/>
                  </a:lnTo>
                  <a:lnTo>
                    <a:pt x="1982" y="2078"/>
                  </a:lnTo>
                  <a:lnTo>
                    <a:pt x="2020" y="2027"/>
                  </a:lnTo>
                  <a:lnTo>
                    <a:pt x="2020" y="2027"/>
                  </a:lnTo>
                  <a:lnTo>
                    <a:pt x="2034" y="2008"/>
                  </a:lnTo>
                  <a:lnTo>
                    <a:pt x="2039" y="1994"/>
                  </a:lnTo>
                  <a:lnTo>
                    <a:pt x="2045" y="1979"/>
                  </a:lnTo>
                  <a:lnTo>
                    <a:pt x="2059" y="1958"/>
                  </a:lnTo>
                  <a:lnTo>
                    <a:pt x="2059" y="1958"/>
                  </a:lnTo>
                  <a:lnTo>
                    <a:pt x="2068" y="1944"/>
                  </a:lnTo>
                  <a:lnTo>
                    <a:pt x="2080" y="1933"/>
                  </a:lnTo>
                  <a:lnTo>
                    <a:pt x="2103" y="1909"/>
                  </a:lnTo>
                  <a:lnTo>
                    <a:pt x="2130" y="1890"/>
                  </a:lnTo>
                  <a:lnTo>
                    <a:pt x="2159" y="1873"/>
                  </a:lnTo>
                  <a:lnTo>
                    <a:pt x="2159" y="1873"/>
                  </a:lnTo>
                  <a:lnTo>
                    <a:pt x="2170" y="1863"/>
                  </a:lnTo>
                  <a:lnTo>
                    <a:pt x="2178" y="1855"/>
                  </a:lnTo>
                  <a:lnTo>
                    <a:pt x="2184" y="1846"/>
                  </a:lnTo>
                  <a:lnTo>
                    <a:pt x="2186" y="1838"/>
                  </a:lnTo>
                  <a:lnTo>
                    <a:pt x="2184" y="1830"/>
                  </a:lnTo>
                  <a:lnTo>
                    <a:pt x="2184" y="1822"/>
                  </a:lnTo>
                  <a:lnTo>
                    <a:pt x="2182" y="1811"/>
                  </a:lnTo>
                  <a:lnTo>
                    <a:pt x="2182" y="1811"/>
                  </a:lnTo>
                  <a:lnTo>
                    <a:pt x="2180" y="1807"/>
                  </a:lnTo>
                  <a:lnTo>
                    <a:pt x="2178" y="1805"/>
                  </a:lnTo>
                  <a:lnTo>
                    <a:pt x="2170" y="1801"/>
                  </a:lnTo>
                  <a:lnTo>
                    <a:pt x="2163" y="1803"/>
                  </a:lnTo>
                  <a:lnTo>
                    <a:pt x="2159" y="1803"/>
                  </a:lnTo>
                  <a:lnTo>
                    <a:pt x="2159" y="1803"/>
                  </a:lnTo>
                  <a:lnTo>
                    <a:pt x="2165" y="1797"/>
                  </a:lnTo>
                  <a:lnTo>
                    <a:pt x="2169" y="1792"/>
                  </a:lnTo>
                  <a:lnTo>
                    <a:pt x="2174" y="1780"/>
                  </a:lnTo>
                  <a:lnTo>
                    <a:pt x="2174" y="1780"/>
                  </a:lnTo>
                  <a:lnTo>
                    <a:pt x="2186" y="1757"/>
                  </a:lnTo>
                  <a:lnTo>
                    <a:pt x="2197" y="1734"/>
                  </a:lnTo>
                  <a:lnTo>
                    <a:pt x="2197" y="1734"/>
                  </a:lnTo>
                  <a:lnTo>
                    <a:pt x="2215" y="1699"/>
                  </a:lnTo>
                  <a:lnTo>
                    <a:pt x="2222" y="1679"/>
                  </a:lnTo>
                  <a:lnTo>
                    <a:pt x="2228" y="1664"/>
                  </a:lnTo>
                  <a:lnTo>
                    <a:pt x="2228" y="1664"/>
                  </a:lnTo>
                  <a:lnTo>
                    <a:pt x="2232" y="1650"/>
                  </a:lnTo>
                  <a:lnTo>
                    <a:pt x="2234" y="1633"/>
                  </a:lnTo>
                  <a:lnTo>
                    <a:pt x="2240" y="1608"/>
                  </a:lnTo>
                  <a:lnTo>
                    <a:pt x="2251" y="1563"/>
                  </a:lnTo>
                  <a:lnTo>
                    <a:pt x="2251" y="1563"/>
                  </a:lnTo>
                  <a:lnTo>
                    <a:pt x="2265" y="1519"/>
                  </a:lnTo>
                  <a:lnTo>
                    <a:pt x="2267" y="1509"/>
                  </a:lnTo>
                  <a:lnTo>
                    <a:pt x="2267" y="1509"/>
                  </a:lnTo>
                  <a:lnTo>
                    <a:pt x="2271" y="1498"/>
                  </a:lnTo>
                  <a:lnTo>
                    <a:pt x="2278" y="1480"/>
                  </a:lnTo>
                  <a:lnTo>
                    <a:pt x="2298" y="1446"/>
                  </a:lnTo>
                  <a:lnTo>
                    <a:pt x="2317" y="1411"/>
                  </a:lnTo>
                  <a:lnTo>
                    <a:pt x="2328" y="1386"/>
                  </a:lnTo>
                  <a:lnTo>
                    <a:pt x="2328" y="1386"/>
                  </a:lnTo>
                  <a:lnTo>
                    <a:pt x="2332" y="1378"/>
                  </a:lnTo>
                  <a:lnTo>
                    <a:pt x="2334" y="1374"/>
                  </a:lnTo>
                  <a:lnTo>
                    <a:pt x="2338" y="1370"/>
                  </a:lnTo>
                  <a:lnTo>
                    <a:pt x="2342" y="1368"/>
                  </a:lnTo>
                  <a:lnTo>
                    <a:pt x="2350" y="1366"/>
                  </a:lnTo>
                  <a:lnTo>
                    <a:pt x="2359" y="1362"/>
                  </a:lnTo>
                  <a:lnTo>
                    <a:pt x="2359" y="1362"/>
                  </a:lnTo>
                  <a:lnTo>
                    <a:pt x="2363" y="1359"/>
                  </a:lnTo>
                  <a:lnTo>
                    <a:pt x="2367" y="1353"/>
                  </a:lnTo>
                  <a:lnTo>
                    <a:pt x="2367" y="1349"/>
                  </a:lnTo>
                  <a:lnTo>
                    <a:pt x="2369" y="1343"/>
                  </a:lnTo>
                  <a:lnTo>
                    <a:pt x="2367" y="1328"/>
                  </a:lnTo>
                  <a:lnTo>
                    <a:pt x="2367" y="1308"/>
                  </a:lnTo>
                  <a:lnTo>
                    <a:pt x="2367" y="1308"/>
                  </a:lnTo>
                  <a:lnTo>
                    <a:pt x="2369" y="1295"/>
                  </a:lnTo>
                  <a:lnTo>
                    <a:pt x="2367" y="1287"/>
                  </a:lnTo>
                  <a:lnTo>
                    <a:pt x="2365" y="1283"/>
                  </a:lnTo>
                  <a:lnTo>
                    <a:pt x="2359" y="1270"/>
                  </a:lnTo>
                  <a:lnTo>
                    <a:pt x="2359" y="1270"/>
                  </a:lnTo>
                  <a:lnTo>
                    <a:pt x="2354" y="1248"/>
                  </a:lnTo>
                  <a:lnTo>
                    <a:pt x="2348" y="1229"/>
                  </a:lnTo>
                  <a:lnTo>
                    <a:pt x="2344" y="1208"/>
                  </a:lnTo>
                  <a:lnTo>
                    <a:pt x="2344" y="1208"/>
                  </a:lnTo>
                  <a:close/>
                  <a:moveTo>
                    <a:pt x="1172" y="2035"/>
                  </a:moveTo>
                  <a:lnTo>
                    <a:pt x="1172" y="2035"/>
                  </a:lnTo>
                  <a:lnTo>
                    <a:pt x="1257" y="1979"/>
                  </a:lnTo>
                  <a:lnTo>
                    <a:pt x="1257" y="1979"/>
                  </a:lnTo>
                  <a:lnTo>
                    <a:pt x="1259" y="1964"/>
                  </a:lnTo>
                  <a:lnTo>
                    <a:pt x="1265" y="1944"/>
                  </a:lnTo>
                  <a:lnTo>
                    <a:pt x="1276" y="1900"/>
                  </a:lnTo>
                  <a:lnTo>
                    <a:pt x="1286" y="1863"/>
                  </a:lnTo>
                  <a:lnTo>
                    <a:pt x="1288" y="1857"/>
                  </a:lnTo>
                  <a:lnTo>
                    <a:pt x="1288" y="1857"/>
                  </a:lnTo>
                  <a:lnTo>
                    <a:pt x="1280" y="1875"/>
                  </a:lnTo>
                  <a:lnTo>
                    <a:pt x="1268" y="1894"/>
                  </a:lnTo>
                  <a:lnTo>
                    <a:pt x="1241" y="1935"/>
                  </a:lnTo>
                  <a:lnTo>
                    <a:pt x="1241" y="1935"/>
                  </a:lnTo>
                  <a:lnTo>
                    <a:pt x="1220" y="1967"/>
                  </a:lnTo>
                  <a:lnTo>
                    <a:pt x="1211" y="1981"/>
                  </a:lnTo>
                  <a:lnTo>
                    <a:pt x="1211" y="1981"/>
                  </a:lnTo>
                  <a:lnTo>
                    <a:pt x="1218" y="1942"/>
                  </a:lnTo>
                  <a:lnTo>
                    <a:pt x="1226" y="1909"/>
                  </a:lnTo>
                  <a:lnTo>
                    <a:pt x="1234" y="1880"/>
                  </a:lnTo>
                  <a:lnTo>
                    <a:pt x="1234" y="1880"/>
                  </a:lnTo>
                  <a:lnTo>
                    <a:pt x="1241" y="1850"/>
                  </a:lnTo>
                  <a:lnTo>
                    <a:pt x="1249" y="1809"/>
                  </a:lnTo>
                  <a:lnTo>
                    <a:pt x="1265" y="1726"/>
                  </a:lnTo>
                  <a:lnTo>
                    <a:pt x="1265" y="1726"/>
                  </a:lnTo>
                  <a:lnTo>
                    <a:pt x="1267" y="1708"/>
                  </a:lnTo>
                  <a:lnTo>
                    <a:pt x="1265" y="1687"/>
                  </a:lnTo>
                  <a:lnTo>
                    <a:pt x="1263" y="1668"/>
                  </a:lnTo>
                  <a:lnTo>
                    <a:pt x="1259" y="1648"/>
                  </a:lnTo>
                  <a:lnTo>
                    <a:pt x="1253" y="1633"/>
                  </a:lnTo>
                  <a:lnTo>
                    <a:pt x="1249" y="1621"/>
                  </a:lnTo>
                  <a:lnTo>
                    <a:pt x="1243" y="1616"/>
                  </a:lnTo>
                  <a:lnTo>
                    <a:pt x="1243" y="1616"/>
                  </a:lnTo>
                  <a:lnTo>
                    <a:pt x="1241" y="1618"/>
                  </a:lnTo>
                  <a:lnTo>
                    <a:pt x="1241" y="1618"/>
                  </a:lnTo>
                  <a:lnTo>
                    <a:pt x="1240" y="1635"/>
                  </a:lnTo>
                  <a:lnTo>
                    <a:pt x="1238" y="1660"/>
                  </a:lnTo>
                  <a:lnTo>
                    <a:pt x="1238" y="1689"/>
                  </a:lnTo>
                  <a:lnTo>
                    <a:pt x="1234" y="1718"/>
                  </a:lnTo>
                  <a:lnTo>
                    <a:pt x="1234" y="1718"/>
                  </a:lnTo>
                  <a:lnTo>
                    <a:pt x="1232" y="1730"/>
                  </a:lnTo>
                  <a:lnTo>
                    <a:pt x="1234" y="1739"/>
                  </a:lnTo>
                  <a:lnTo>
                    <a:pt x="1238" y="1757"/>
                  </a:lnTo>
                  <a:lnTo>
                    <a:pt x="1238" y="1766"/>
                  </a:lnTo>
                  <a:lnTo>
                    <a:pt x="1236" y="1782"/>
                  </a:lnTo>
                  <a:lnTo>
                    <a:pt x="1230" y="1801"/>
                  </a:lnTo>
                  <a:lnTo>
                    <a:pt x="1218" y="1826"/>
                  </a:lnTo>
                  <a:lnTo>
                    <a:pt x="1218" y="1826"/>
                  </a:lnTo>
                  <a:lnTo>
                    <a:pt x="1197" y="1867"/>
                  </a:lnTo>
                  <a:lnTo>
                    <a:pt x="1188" y="1884"/>
                  </a:lnTo>
                  <a:lnTo>
                    <a:pt x="1184" y="1892"/>
                  </a:lnTo>
                  <a:lnTo>
                    <a:pt x="1182" y="1898"/>
                  </a:lnTo>
                  <a:lnTo>
                    <a:pt x="1180" y="1927"/>
                  </a:lnTo>
                  <a:lnTo>
                    <a:pt x="1180" y="1927"/>
                  </a:lnTo>
                  <a:lnTo>
                    <a:pt x="1176" y="1958"/>
                  </a:lnTo>
                  <a:lnTo>
                    <a:pt x="1174" y="1975"/>
                  </a:lnTo>
                  <a:lnTo>
                    <a:pt x="1172" y="1987"/>
                  </a:lnTo>
                  <a:lnTo>
                    <a:pt x="1172" y="2004"/>
                  </a:lnTo>
                  <a:lnTo>
                    <a:pt x="1172" y="2004"/>
                  </a:lnTo>
                  <a:lnTo>
                    <a:pt x="1170" y="2058"/>
                  </a:lnTo>
                  <a:lnTo>
                    <a:pt x="1170" y="2085"/>
                  </a:lnTo>
                  <a:lnTo>
                    <a:pt x="1172" y="2105"/>
                  </a:lnTo>
                  <a:lnTo>
                    <a:pt x="1172" y="2105"/>
                  </a:lnTo>
                  <a:lnTo>
                    <a:pt x="1178" y="2122"/>
                  </a:lnTo>
                  <a:lnTo>
                    <a:pt x="1178" y="2122"/>
                  </a:lnTo>
                  <a:lnTo>
                    <a:pt x="1172" y="2035"/>
                  </a:lnTo>
                  <a:lnTo>
                    <a:pt x="1172" y="2035"/>
                  </a:lnTo>
                  <a:close/>
                  <a:moveTo>
                    <a:pt x="1658" y="1403"/>
                  </a:moveTo>
                  <a:lnTo>
                    <a:pt x="1696" y="1478"/>
                  </a:lnTo>
                  <a:lnTo>
                    <a:pt x="1696" y="1478"/>
                  </a:lnTo>
                  <a:lnTo>
                    <a:pt x="1698" y="1457"/>
                  </a:lnTo>
                  <a:lnTo>
                    <a:pt x="1696" y="1434"/>
                  </a:lnTo>
                  <a:lnTo>
                    <a:pt x="1696" y="1409"/>
                  </a:lnTo>
                  <a:lnTo>
                    <a:pt x="1696" y="1409"/>
                  </a:lnTo>
                  <a:lnTo>
                    <a:pt x="1687" y="1378"/>
                  </a:lnTo>
                  <a:lnTo>
                    <a:pt x="1679" y="1359"/>
                  </a:lnTo>
                  <a:lnTo>
                    <a:pt x="1675" y="1355"/>
                  </a:lnTo>
                  <a:lnTo>
                    <a:pt x="1675" y="1353"/>
                  </a:lnTo>
                  <a:lnTo>
                    <a:pt x="1673" y="1355"/>
                  </a:lnTo>
                  <a:lnTo>
                    <a:pt x="1673" y="1355"/>
                  </a:lnTo>
                  <a:lnTo>
                    <a:pt x="1667" y="1374"/>
                  </a:lnTo>
                  <a:lnTo>
                    <a:pt x="1658" y="1403"/>
                  </a:lnTo>
                  <a:lnTo>
                    <a:pt x="1658" y="1403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13">
              <a:extLst>
                <a:ext uri="{FF2B5EF4-FFF2-40B4-BE49-F238E27FC236}">
                  <a16:creationId xmlns:a16="http://schemas.microsoft.com/office/drawing/2014/main" id="{8A7E0DDB-6E4F-4A44-992E-C3E342ABE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078038"/>
              <a:ext cx="1016000" cy="968375"/>
            </a:xfrm>
            <a:custGeom>
              <a:avLst/>
              <a:gdLst>
                <a:gd name="T0" fmla="*/ 31 w 640"/>
                <a:gd name="T1" fmla="*/ 85 h 610"/>
                <a:gd name="T2" fmla="*/ 0 w 640"/>
                <a:gd name="T3" fmla="*/ 162 h 610"/>
                <a:gd name="T4" fmla="*/ 77 w 640"/>
                <a:gd name="T5" fmla="*/ 286 h 610"/>
                <a:gd name="T6" fmla="*/ 103 w 640"/>
                <a:gd name="T7" fmla="*/ 328 h 610"/>
                <a:gd name="T8" fmla="*/ 108 w 640"/>
                <a:gd name="T9" fmla="*/ 347 h 610"/>
                <a:gd name="T10" fmla="*/ 135 w 640"/>
                <a:gd name="T11" fmla="*/ 433 h 610"/>
                <a:gd name="T12" fmla="*/ 139 w 640"/>
                <a:gd name="T13" fmla="*/ 456 h 610"/>
                <a:gd name="T14" fmla="*/ 143 w 640"/>
                <a:gd name="T15" fmla="*/ 475 h 610"/>
                <a:gd name="T16" fmla="*/ 168 w 640"/>
                <a:gd name="T17" fmla="*/ 518 h 610"/>
                <a:gd name="T18" fmla="*/ 185 w 640"/>
                <a:gd name="T19" fmla="*/ 541 h 610"/>
                <a:gd name="T20" fmla="*/ 197 w 640"/>
                <a:gd name="T21" fmla="*/ 550 h 610"/>
                <a:gd name="T22" fmla="*/ 230 w 640"/>
                <a:gd name="T23" fmla="*/ 562 h 610"/>
                <a:gd name="T24" fmla="*/ 282 w 640"/>
                <a:gd name="T25" fmla="*/ 570 h 610"/>
                <a:gd name="T26" fmla="*/ 309 w 640"/>
                <a:gd name="T27" fmla="*/ 579 h 610"/>
                <a:gd name="T28" fmla="*/ 326 w 640"/>
                <a:gd name="T29" fmla="*/ 593 h 610"/>
                <a:gd name="T30" fmla="*/ 355 w 640"/>
                <a:gd name="T31" fmla="*/ 608 h 610"/>
                <a:gd name="T32" fmla="*/ 370 w 640"/>
                <a:gd name="T33" fmla="*/ 610 h 610"/>
                <a:gd name="T34" fmla="*/ 394 w 640"/>
                <a:gd name="T35" fmla="*/ 606 h 610"/>
                <a:gd name="T36" fmla="*/ 455 w 640"/>
                <a:gd name="T37" fmla="*/ 587 h 610"/>
                <a:gd name="T38" fmla="*/ 455 w 640"/>
                <a:gd name="T39" fmla="*/ 583 h 610"/>
                <a:gd name="T40" fmla="*/ 463 w 640"/>
                <a:gd name="T41" fmla="*/ 572 h 610"/>
                <a:gd name="T42" fmla="*/ 471 w 640"/>
                <a:gd name="T43" fmla="*/ 572 h 610"/>
                <a:gd name="T44" fmla="*/ 490 w 640"/>
                <a:gd name="T45" fmla="*/ 581 h 610"/>
                <a:gd name="T46" fmla="*/ 500 w 640"/>
                <a:gd name="T47" fmla="*/ 581 h 610"/>
                <a:gd name="T48" fmla="*/ 501 w 640"/>
                <a:gd name="T49" fmla="*/ 579 h 610"/>
                <a:gd name="T50" fmla="*/ 517 w 640"/>
                <a:gd name="T51" fmla="*/ 541 h 610"/>
                <a:gd name="T52" fmla="*/ 527 w 640"/>
                <a:gd name="T53" fmla="*/ 545 h 610"/>
                <a:gd name="T54" fmla="*/ 538 w 640"/>
                <a:gd name="T55" fmla="*/ 543 h 610"/>
                <a:gd name="T56" fmla="*/ 540 w 640"/>
                <a:gd name="T57" fmla="*/ 541 h 610"/>
                <a:gd name="T58" fmla="*/ 546 w 640"/>
                <a:gd name="T59" fmla="*/ 508 h 610"/>
                <a:gd name="T60" fmla="*/ 554 w 640"/>
                <a:gd name="T61" fmla="*/ 487 h 610"/>
                <a:gd name="T62" fmla="*/ 555 w 640"/>
                <a:gd name="T63" fmla="*/ 487 h 610"/>
                <a:gd name="T64" fmla="*/ 557 w 640"/>
                <a:gd name="T65" fmla="*/ 487 h 610"/>
                <a:gd name="T66" fmla="*/ 565 w 640"/>
                <a:gd name="T67" fmla="*/ 479 h 610"/>
                <a:gd name="T68" fmla="*/ 596 w 640"/>
                <a:gd name="T69" fmla="*/ 431 h 610"/>
                <a:gd name="T70" fmla="*/ 602 w 640"/>
                <a:gd name="T71" fmla="*/ 417 h 610"/>
                <a:gd name="T72" fmla="*/ 613 w 640"/>
                <a:gd name="T73" fmla="*/ 378 h 610"/>
                <a:gd name="T74" fmla="*/ 617 w 640"/>
                <a:gd name="T75" fmla="*/ 371 h 610"/>
                <a:gd name="T76" fmla="*/ 629 w 640"/>
                <a:gd name="T77" fmla="*/ 349 h 610"/>
                <a:gd name="T78" fmla="*/ 640 w 640"/>
                <a:gd name="T79" fmla="*/ 317 h 610"/>
                <a:gd name="T80" fmla="*/ 640 w 640"/>
                <a:gd name="T81" fmla="*/ 301 h 610"/>
                <a:gd name="T82" fmla="*/ 623 w 640"/>
                <a:gd name="T83" fmla="*/ 197 h 610"/>
                <a:gd name="T84" fmla="*/ 602 w 640"/>
                <a:gd name="T85" fmla="*/ 92 h 610"/>
                <a:gd name="T86" fmla="*/ 407 w 640"/>
                <a:gd name="T87" fmla="*/ 13 h 610"/>
                <a:gd name="T88" fmla="*/ 370 w 640"/>
                <a:gd name="T89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0" h="610">
                  <a:moveTo>
                    <a:pt x="370" y="0"/>
                  </a:moveTo>
                  <a:lnTo>
                    <a:pt x="31" y="85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77" y="286"/>
                  </a:lnTo>
                  <a:lnTo>
                    <a:pt x="77" y="286"/>
                  </a:lnTo>
                  <a:lnTo>
                    <a:pt x="97" y="315"/>
                  </a:lnTo>
                  <a:lnTo>
                    <a:pt x="103" y="328"/>
                  </a:lnTo>
                  <a:lnTo>
                    <a:pt x="108" y="347"/>
                  </a:lnTo>
                  <a:lnTo>
                    <a:pt x="108" y="347"/>
                  </a:lnTo>
                  <a:lnTo>
                    <a:pt x="128" y="404"/>
                  </a:lnTo>
                  <a:lnTo>
                    <a:pt x="135" y="433"/>
                  </a:lnTo>
                  <a:lnTo>
                    <a:pt x="139" y="456"/>
                  </a:lnTo>
                  <a:lnTo>
                    <a:pt x="139" y="456"/>
                  </a:lnTo>
                  <a:lnTo>
                    <a:pt x="141" y="465"/>
                  </a:lnTo>
                  <a:lnTo>
                    <a:pt x="143" y="475"/>
                  </a:lnTo>
                  <a:lnTo>
                    <a:pt x="155" y="494"/>
                  </a:lnTo>
                  <a:lnTo>
                    <a:pt x="168" y="518"/>
                  </a:lnTo>
                  <a:lnTo>
                    <a:pt x="185" y="541"/>
                  </a:lnTo>
                  <a:lnTo>
                    <a:pt x="185" y="541"/>
                  </a:lnTo>
                  <a:lnTo>
                    <a:pt x="191" y="547"/>
                  </a:lnTo>
                  <a:lnTo>
                    <a:pt x="197" y="550"/>
                  </a:lnTo>
                  <a:lnTo>
                    <a:pt x="212" y="556"/>
                  </a:lnTo>
                  <a:lnTo>
                    <a:pt x="230" y="562"/>
                  </a:lnTo>
                  <a:lnTo>
                    <a:pt x="247" y="564"/>
                  </a:lnTo>
                  <a:lnTo>
                    <a:pt x="282" y="570"/>
                  </a:lnTo>
                  <a:lnTo>
                    <a:pt x="297" y="574"/>
                  </a:lnTo>
                  <a:lnTo>
                    <a:pt x="309" y="579"/>
                  </a:lnTo>
                  <a:lnTo>
                    <a:pt x="309" y="579"/>
                  </a:lnTo>
                  <a:lnTo>
                    <a:pt x="326" y="593"/>
                  </a:lnTo>
                  <a:lnTo>
                    <a:pt x="342" y="603"/>
                  </a:lnTo>
                  <a:lnTo>
                    <a:pt x="355" y="608"/>
                  </a:lnTo>
                  <a:lnTo>
                    <a:pt x="370" y="610"/>
                  </a:lnTo>
                  <a:lnTo>
                    <a:pt x="370" y="610"/>
                  </a:lnTo>
                  <a:lnTo>
                    <a:pt x="380" y="608"/>
                  </a:lnTo>
                  <a:lnTo>
                    <a:pt x="394" y="606"/>
                  </a:lnTo>
                  <a:lnTo>
                    <a:pt x="421" y="599"/>
                  </a:lnTo>
                  <a:lnTo>
                    <a:pt x="455" y="587"/>
                  </a:lnTo>
                  <a:lnTo>
                    <a:pt x="455" y="587"/>
                  </a:lnTo>
                  <a:lnTo>
                    <a:pt x="455" y="583"/>
                  </a:lnTo>
                  <a:lnTo>
                    <a:pt x="459" y="577"/>
                  </a:lnTo>
                  <a:lnTo>
                    <a:pt x="463" y="572"/>
                  </a:lnTo>
                  <a:lnTo>
                    <a:pt x="467" y="570"/>
                  </a:lnTo>
                  <a:lnTo>
                    <a:pt x="471" y="572"/>
                  </a:lnTo>
                  <a:lnTo>
                    <a:pt x="471" y="572"/>
                  </a:lnTo>
                  <a:lnTo>
                    <a:pt x="490" y="581"/>
                  </a:lnTo>
                  <a:lnTo>
                    <a:pt x="498" y="581"/>
                  </a:lnTo>
                  <a:lnTo>
                    <a:pt x="500" y="581"/>
                  </a:lnTo>
                  <a:lnTo>
                    <a:pt x="501" y="579"/>
                  </a:lnTo>
                  <a:lnTo>
                    <a:pt x="501" y="579"/>
                  </a:lnTo>
                  <a:lnTo>
                    <a:pt x="509" y="556"/>
                  </a:lnTo>
                  <a:lnTo>
                    <a:pt x="517" y="541"/>
                  </a:lnTo>
                  <a:lnTo>
                    <a:pt x="517" y="541"/>
                  </a:lnTo>
                  <a:lnTo>
                    <a:pt x="527" y="545"/>
                  </a:lnTo>
                  <a:lnTo>
                    <a:pt x="534" y="545"/>
                  </a:lnTo>
                  <a:lnTo>
                    <a:pt x="538" y="543"/>
                  </a:lnTo>
                  <a:lnTo>
                    <a:pt x="540" y="541"/>
                  </a:lnTo>
                  <a:lnTo>
                    <a:pt x="540" y="541"/>
                  </a:lnTo>
                  <a:lnTo>
                    <a:pt x="544" y="527"/>
                  </a:lnTo>
                  <a:lnTo>
                    <a:pt x="546" y="508"/>
                  </a:lnTo>
                  <a:lnTo>
                    <a:pt x="550" y="491"/>
                  </a:lnTo>
                  <a:lnTo>
                    <a:pt x="554" y="487"/>
                  </a:lnTo>
                  <a:lnTo>
                    <a:pt x="554" y="487"/>
                  </a:lnTo>
                  <a:lnTo>
                    <a:pt x="555" y="487"/>
                  </a:lnTo>
                  <a:lnTo>
                    <a:pt x="555" y="487"/>
                  </a:lnTo>
                  <a:lnTo>
                    <a:pt x="557" y="487"/>
                  </a:lnTo>
                  <a:lnTo>
                    <a:pt x="559" y="487"/>
                  </a:lnTo>
                  <a:lnTo>
                    <a:pt x="565" y="479"/>
                  </a:lnTo>
                  <a:lnTo>
                    <a:pt x="582" y="458"/>
                  </a:lnTo>
                  <a:lnTo>
                    <a:pt x="596" y="431"/>
                  </a:lnTo>
                  <a:lnTo>
                    <a:pt x="602" y="417"/>
                  </a:lnTo>
                  <a:lnTo>
                    <a:pt x="602" y="417"/>
                  </a:lnTo>
                  <a:lnTo>
                    <a:pt x="607" y="392"/>
                  </a:lnTo>
                  <a:lnTo>
                    <a:pt x="613" y="378"/>
                  </a:lnTo>
                  <a:lnTo>
                    <a:pt x="617" y="371"/>
                  </a:lnTo>
                  <a:lnTo>
                    <a:pt x="617" y="371"/>
                  </a:lnTo>
                  <a:lnTo>
                    <a:pt x="621" y="365"/>
                  </a:lnTo>
                  <a:lnTo>
                    <a:pt x="629" y="349"/>
                  </a:lnTo>
                  <a:lnTo>
                    <a:pt x="636" y="332"/>
                  </a:lnTo>
                  <a:lnTo>
                    <a:pt x="640" y="317"/>
                  </a:lnTo>
                  <a:lnTo>
                    <a:pt x="640" y="317"/>
                  </a:lnTo>
                  <a:lnTo>
                    <a:pt x="640" y="301"/>
                  </a:lnTo>
                  <a:lnTo>
                    <a:pt x="636" y="274"/>
                  </a:lnTo>
                  <a:lnTo>
                    <a:pt x="623" y="197"/>
                  </a:lnTo>
                  <a:lnTo>
                    <a:pt x="602" y="92"/>
                  </a:lnTo>
                  <a:lnTo>
                    <a:pt x="602" y="92"/>
                  </a:lnTo>
                  <a:lnTo>
                    <a:pt x="486" y="44"/>
                  </a:lnTo>
                  <a:lnTo>
                    <a:pt x="407" y="13"/>
                  </a:lnTo>
                  <a:lnTo>
                    <a:pt x="380" y="1"/>
                  </a:lnTo>
                  <a:lnTo>
                    <a:pt x="370" y="0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14">
              <a:extLst>
                <a:ext uri="{FF2B5EF4-FFF2-40B4-BE49-F238E27FC236}">
                  <a16:creationId xmlns:a16="http://schemas.microsoft.com/office/drawing/2014/main" id="{D4CE2DA2-6D52-4018-BD1F-6EAD84479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75" y="384175"/>
              <a:ext cx="2155825" cy="2116138"/>
            </a:xfrm>
            <a:custGeom>
              <a:avLst/>
              <a:gdLst>
                <a:gd name="T0" fmla="*/ 761 w 1358"/>
                <a:gd name="T1" fmla="*/ 127 h 1333"/>
                <a:gd name="T2" fmla="*/ 618 w 1358"/>
                <a:gd name="T3" fmla="*/ 131 h 1333"/>
                <a:gd name="T4" fmla="*/ 281 w 1358"/>
                <a:gd name="T5" fmla="*/ 139 h 1333"/>
                <a:gd name="T6" fmla="*/ 187 w 1358"/>
                <a:gd name="T7" fmla="*/ 85 h 1333"/>
                <a:gd name="T8" fmla="*/ 59 w 1358"/>
                <a:gd name="T9" fmla="*/ 123 h 1333"/>
                <a:gd name="T10" fmla="*/ 19 w 1358"/>
                <a:gd name="T11" fmla="*/ 201 h 1333"/>
                <a:gd name="T12" fmla="*/ 21 w 1358"/>
                <a:gd name="T13" fmla="*/ 336 h 1333"/>
                <a:gd name="T14" fmla="*/ 94 w 1358"/>
                <a:gd name="T15" fmla="*/ 386 h 1333"/>
                <a:gd name="T16" fmla="*/ 117 w 1358"/>
                <a:gd name="T17" fmla="*/ 417 h 1333"/>
                <a:gd name="T18" fmla="*/ 96 w 1358"/>
                <a:gd name="T19" fmla="*/ 583 h 1333"/>
                <a:gd name="T20" fmla="*/ 44 w 1358"/>
                <a:gd name="T21" fmla="*/ 744 h 1333"/>
                <a:gd name="T22" fmla="*/ 9 w 1358"/>
                <a:gd name="T23" fmla="*/ 889 h 1333"/>
                <a:gd name="T24" fmla="*/ 0 w 1358"/>
                <a:gd name="T25" fmla="*/ 985 h 1333"/>
                <a:gd name="T26" fmla="*/ 77 w 1358"/>
                <a:gd name="T27" fmla="*/ 1186 h 1333"/>
                <a:gd name="T28" fmla="*/ 92 w 1358"/>
                <a:gd name="T29" fmla="*/ 1235 h 1333"/>
                <a:gd name="T30" fmla="*/ 110 w 1358"/>
                <a:gd name="T31" fmla="*/ 1233 h 1333"/>
                <a:gd name="T32" fmla="*/ 185 w 1358"/>
                <a:gd name="T33" fmla="*/ 1248 h 1333"/>
                <a:gd name="T34" fmla="*/ 256 w 1358"/>
                <a:gd name="T35" fmla="*/ 1275 h 1333"/>
                <a:gd name="T36" fmla="*/ 277 w 1358"/>
                <a:gd name="T37" fmla="*/ 1304 h 1333"/>
                <a:gd name="T38" fmla="*/ 349 w 1358"/>
                <a:gd name="T39" fmla="*/ 1322 h 1333"/>
                <a:gd name="T40" fmla="*/ 379 w 1358"/>
                <a:gd name="T41" fmla="*/ 1329 h 1333"/>
                <a:gd name="T42" fmla="*/ 426 w 1358"/>
                <a:gd name="T43" fmla="*/ 1283 h 1333"/>
                <a:gd name="T44" fmla="*/ 510 w 1358"/>
                <a:gd name="T45" fmla="*/ 1183 h 1333"/>
                <a:gd name="T46" fmla="*/ 559 w 1358"/>
                <a:gd name="T47" fmla="*/ 1177 h 1333"/>
                <a:gd name="T48" fmla="*/ 609 w 1358"/>
                <a:gd name="T49" fmla="*/ 1163 h 1333"/>
                <a:gd name="T50" fmla="*/ 703 w 1358"/>
                <a:gd name="T51" fmla="*/ 1090 h 1333"/>
                <a:gd name="T52" fmla="*/ 763 w 1358"/>
                <a:gd name="T53" fmla="*/ 1146 h 1333"/>
                <a:gd name="T54" fmla="*/ 865 w 1358"/>
                <a:gd name="T55" fmla="*/ 1159 h 1333"/>
                <a:gd name="T56" fmla="*/ 925 w 1358"/>
                <a:gd name="T57" fmla="*/ 1192 h 1333"/>
                <a:gd name="T58" fmla="*/ 934 w 1358"/>
                <a:gd name="T59" fmla="*/ 1229 h 1333"/>
                <a:gd name="T60" fmla="*/ 965 w 1358"/>
                <a:gd name="T61" fmla="*/ 1260 h 1333"/>
                <a:gd name="T62" fmla="*/ 1031 w 1358"/>
                <a:gd name="T63" fmla="*/ 1285 h 1333"/>
                <a:gd name="T64" fmla="*/ 1081 w 1358"/>
                <a:gd name="T65" fmla="*/ 1304 h 1333"/>
                <a:gd name="T66" fmla="*/ 1123 w 1358"/>
                <a:gd name="T67" fmla="*/ 1289 h 1333"/>
                <a:gd name="T68" fmla="*/ 1173 w 1358"/>
                <a:gd name="T69" fmla="*/ 1233 h 1333"/>
                <a:gd name="T70" fmla="*/ 1204 w 1358"/>
                <a:gd name="T71" fmla="*/ 1221 h 1333"/>
                <a:gd name="T72" fmla="*/ 1216 w 1358"/>
                <a:gd name="T73" fmla="*/ 1184 h 1333"/>
                <a:gd name="T74" fmla="*/ 1264 w 1358"/>
                <a:gd name="T75" fmla="*/ 1181 h 1333"/>
                <a:gd name="T76" fmla="*/ 1279 w 1358"/>
                <a:gd name="T77" fmla="*/ 1138 h 1333"/>
                <a:gd name="T78" fmla="*/ 1303 w 1358"/>
                <a:gd name="T79" fmla="*/ 1126 h 1333"/>
                <a:gd name="T80" fmla="*/ 1320 w 1358"/>
                <a:gd name="T81" fmla="*/ 1059 h 1333"/>
                <a:gd name="T82" fmla="*/ 1351 w 1358"/>
                <a:gd name="T83" fmla="*/ 1012 h 1333"/>
                <a:gd name="T84" fmla="*/ 1351 w 1358"/>
                <a:gd name="T85" fmla="*/ 937 h 1333"/>
                <a:gd name="T86" fmla="*/ 1335 w 1358"/>
                <a:gd name="T87" fmla="*/ 858 h 1333"/>
                <a:gd name="T88" fmla="*/ 1356 w 1358"/>
                <a:gd name="T89" fmla="*/ 850 h 1333"/>
                <a:gd name="T90" fmla="*/ 1297 w 1358"/>
                <a:gd name="T91" fmla="*/ 719 h 1333"/>
                <a:gd name="T92" fmla="*/ 1289 w 1358"/>
                <a:gd name="T93" fmla="*/ 665 h 1333"/>
                <a:gd name="T94" fmla="*/ 1270 w 1358"/>
                <a:gd name="T95" fmla="*/ 568 h 1333"/>
                <a:gd name="T96" fmla="*/ 1197 w 1358"/>
                <a:gd name="T97" fmla="*/ 471 h 1333"/>
                <a:gd name="T98" fmla="*/ 1143 w 1358"/>
                <a:gd name="T99" fmla="*/ 288 h 1333"/>
                <a:gd name="T100" fmla="*/ 1195 w 1358"/>
                <a:gd name="T101" fmla="*/ 206 h 1333"/>
                <a:gd name="T102" fmla="*/ 1198 w 1358"/>
                <a:gd name="T103" fmla="*/ 61 h 1333"/>
                <a:gd name="T104" fmla="*/ 1166 w 1358"/>
                <a:gd name="T105" fmla="*/ 15 h 1333"/>
                <a:gd name="T106" fmla="*/ 1033 w 1358"/>
                <a:gd name="T107" fmla="*/ 7 h 1333"/>
                <a:gd name="T108" fmla="*/ 944 w 1358"/>
                <a:gd name="T109" fmla="*/ 75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58" h="1333">
                  <a:moveTo>
                    <a:pt x="888" y="154"/>
                  </a:moveTo>
                  <a:lnTo>
                    <a:pt x="888" y="154"/>
                  </a:lnTo>
                  <a:lnTo>
                    <a:pt x="865" y="147"/>
                  </a:lnTo>
                  <a:lnTo>
                    <a:pt x="838" y="141"/>
                  </a:lnTo>
                  <a:lnTo>
                    <a:pt x="803" y="133"/>
                  </a:lnTo>
                  <a:lnTo>
                    <a:pt x="761" y="127"/>
                  </a:lnTo>
                  <a:lnTo>
                    <a:pt x="717" y="123"/>
                  </a:lnTo>
                  <a:lnTo>
                    <a:pt x="692" y="123"/>
                  </a:lnTo>
                  <a:lnTo>
                    <a:pt x="668" y="125"/>
                  </a:lnTo>
                  <a:lnTo>
                    <a:pt x="643" y="127"/>
                  </a:lnTo>
                  <a:lnTo>
                    <a:pt x="618" y="131"/>
                  </a:lnTo>
                  <a:lnTo>
                    <a:pt x="618" y="131"/>
                  </a:lnTo>
                  <a:lnTo>
                    <a:pt x="520" y="152"/>
                  </a:lnTo>
                  <a:lnTo>
                    <a:pt x="431" y="172"/>
                  </a:lnTo>
                  <a:lnTo>
                    <a:pt x="341" y="193"/>
                  </a:lnTo>
                  <a:lnTo>
                    <a:pt x="341" y="193"/>
                  </a:lnTo>
                  <a:lnTo>
                    <a:pt x="323" y="176"/>
                  </a:lnTo>
                  <a:lnTo>
                    <a:pt x="281" y="139"/>
                  </a:lnTo>
                  <a:lnTo>
                    <a:pt x="254" y="119"/>
                  </a:lnTo>
                  <a:lnTo>
                    <a:pt x="229" y="102"/>
                  </a:lnTo>
                  <a:lnTo>
                    <a:pt x="206" y="89"/>
                  </a:lnTo>
                  <a:lnTo>
                    <a:pt x="196" y="87"/>
                  </a:lnTo>
                  <a:lnTo>
                    <a:pt x="187" y="85"/>
                  </a:lnTo>
                  <a:lnTo>
                    <a:pt x="187" y="85"/>
                  </a:lnTo>
                  <a:lnTo>
                    <a:pt x="169" y="87"/>
                  </a:lnTo>
                  <a:lnTo>
                    <a:pt x="148" y="89"/>
                  </a:lnTo>
                  <a:lnTo>
                    <a:pt x="125" y="94"/>
                  </a:lnTo>
                  <a:lnTo>
                    <a:pt x="102" y="102"/>
                  </a:lnTo>
                  <a:lnTo>
                    <a:pt x="81" y="112"/>
                  </a:lnTo>
                  <a:lnTo>
                    <a:pt x="59" y="123"/>
                  </a:lnTo>
                  <a:lnTo>
                    <a:pt x="44" y="139"/>
                  </a:lnTo>
                  <a:lnTo>
                    <a:pt x="38" y="147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25" y="176"/>
                  </a:lnTo>
                  <a:lnTo>
                    <a:pt x="19" y="201"/>
                  </a:lnTo>
                  <a:lnTo>
                    <a:pt x="15" y="228"/>
                  </a:lnTo>
                  <a:lnTo>
                    <a:pt x="13" y="259"/>
                  </a:lnTo>
                  <a:lnTo>
                    <a:pt x="13" y="286"/>
                  </a:lnTo>
                  <a:lnTo>
                    <a:pt x="15" y="309"/>
                  </a:lnTo>
                  <a:lnTo>
                    <a:pt x="19" y="328"/>
                  </a:lnTo>
                  <a:lnTo>
                    <a:pt x="21" y="336"/>
                  </a:lnTo>
                  <a:lnTo>
                    <a:pt x="25" y="340"/>
                  </a:lnTo>
                  <a:lnTo>
                    <a:pt x="25" y="340"/>
                  </a:lnTo>
                  <a:lnTo>
                    <a:pt x="34" y="348"/>
                  </a:lnTo>
                  <a:lnTo>
                    <a:pt x="48" y="355"/>
                  </a:lnTo>
                  <a:lnTo>
                    <a:pt x="79" y="375"/>
                  </a:lnTo>
                  <a:lnTo>
                    <a:pt x="94" y="386"/>
                  </a:lnTo>
                  <a:lnTo>
                    <a:pt x="106" y="394"/>
                  </a:lnTo>
                  <a:lnTo>
                    <a:pt x="115" y="404"/>
                  </a:lnTo>
                  <a:lnTo>
                    <a:pt x="117" y="406"/>
                  </a:lnTo>
                  <a:lnTo>
                    <a:pt x="117" y="409"/>
                  </a:lnTo>
                  <a:lnTo>
                    <a:pt x="117" y="409"/>
                  </a:lnTo>
                  <a:lnTo>
                    <a:pt x="117" y="417"/>
                  </a:lnTo>
                  <a:lnTo>
                    <a:pt x="119" y="425"/>
                  </a:lnTo>
                  <a:lnTo>
                    <a:pt x="125" y="446"/>
                  </a:lnTo>
                  <a:lnTo>
                    <a:pt x="133" y="471"/>
                  </a:lnTo>
                  <a:lnTo>
                    <a:pt x="133" y="471"/>
                  </a:lnTo>
                  <a:lnTo>
                    <a:pt x="113" y="531"/>
                  </a:lnTo>
                  <a:lnTo>
                    <a:pt x="96" y="583"/>
                  </a:lnTo>
                  <a:lnTo>
                    <a:pt x="79" y="626"/>
                  </a:lnTo>
                  <a:lnTo>
                    <a:pt x="79" y="626"/>
                  </a:lnTo>
                  <a:lnTo>
                    <a:pt x="71" y="643"/>
                  </a:lnTo>
                  <a:lnTo>
                    <a:pt x="65" y="663"/>
                  </a:lnTo>
                  <a:lnTo>
                    <a:pt x="54" y="703"/>
                  </a:lnTo>
                  <a:lnTo>
                    <a:pt x="44" y="744"/>
                  </a:lnTo>
                  <a:lnTo>
                    <a:pt x="32" y="780"/>
                  </a:lnTo>
                  <a:lnTo>
                    <a:pt x="32" y="780"/>
                  </a:lnTo>
                  <a:lnTo>
                    <a:pt x="23" y="811"/>
                  </a:lnTo>
                  <a:lnTo>
                    <a:pt x="15" y="837"/>
                  </a:lnTo>
                  <a:lnTo>
                    <a:pt x="11" y="862"/>
                  </a:lnTo>
                  <a:lnTo>
                    <a:pt x="9" y="889"/>
                  </a:lnTo>
                  <a:lnTo>
                    <a:pt x="9" y="889"/>
                  </a:lnTo>
                  <a:lnTo>
                    <a:pt x="7" y="904"/>
                  </a:lnTo>
                  <a:lnTo>
                    <a:pt x="5" y="922"/>
                  </a:lnTo>
                  <a:lnTo>
                    <a:pt x="2" y="941"/>
                  </a:lnTo>
                  <a:lnTo>
                    <a:pt x="0" y="960"/>
                  </a:lnTo>
                  <a:lnTo>
                    <a:pt x="0" y="985"/>
                  </a:lnTo>
                  <a:lnTo>
                    <a:pt x="4" y="1011"/>
                  </a:lnTo>
                  <a:lnTo>
                    <a:pt x="11" y="1041"/>
                  </a:lnTo>
                  <a:lnTo>
                    <a:pt x="25" y="1074"/>
                  </a:lnTo>
                  <a:lnTo>
                    <a:pt x="25" y="1074"/>
                  </a:lnTo>
                  <a:lnTo>
                    <a:pt x="69" y="1167"/>
                  </a:lnTo>
                  <a:lnTo>
                    <a:pt x="77" y="1186"/>
                  </a:lnTo>
                  <a:lnTo>
                    <a:pt x="79" y="1198"/>
                  </a:lnTo>
                  <a:lnTo>
                    <a:pt x="79" y="1198"/>
                  </a:lnTo>
                  <a:lnTo>
                    <a:pt x="81" y="1210"/>
                  </a:lnTo>
                  <a:lnTo>
                    <a:pt x="85" y="1221"/>
                  </a:lnTo>
                  <a:lnTo>
                    <a:pt x="88" y="1231"/>
                  </a:lnTo>
                  <a:lnTo>
                    <a:pt x="92" y="1235"/>
                  </a:lnTo>
                  <a:lnTo>
                    <a:pt x="94" y="1237"/>
                  </a:lnTo>
                  <a:lnTo>
                    <a:pt x="94" y="1237"/>
                  </a:lnTo>
                  <a:lnTo>
                    <a:pt x="96" y="1237"/>
                  </a:lnTo>
                  <a:lnTo>
                    <a:pt x="100" y="1237"/>
                  </a:lnTo>
                  <a:lnTo>
                    <a:pt x="104" y="1233"/>
                  </a:lnTo>
                  <a:lnTo>
                    <a:pt x="110" y="1233"/>
                  </a:lnTo>
                  <a:lnTo>
                    <a:pt x="113" y="1235"/>
                  </a:lnTo>
                  <a:lnTo>
                    <a:pt x="117" y="1237"/>
                  </a:lnTo>
                  <a:lnTo>
                    <a:pt x="117" y="1237"/>
                  </a:lnTo>
                  <a:lnTo>
                    <a:pt x="127" y="1241"/>
                  </a:lnTo>
                  <a:lnTo>
                    <a:pt x="142" y="1242"/>
                  </a:lnTo>
                  <a:lnTo>
                    <a:pt x="185" y="1248"/>
                  </a:lnTo>
                  <a:lnTo>
                    <a:pt x="241" y="1252"/>
                  </a:lnTo>
                  <a:lnTo>
                    <a:pt x="241" y="1252"/>
                  </a:lnTo>
                  <a:lnTo>
                    <a:pt x="241" y="1252"/>
                  </a:lnTo>
                  <a:lnTo>
                    <a:pt x="243" y="1256"/>
                  </a:lnTo>
                  <a:lnTo>
                    <a:pt x="246" y="1264"/>
                  </a:lnTo>
                  <a:lnTo>
                    <a:pt x="256" y="1275"/>
                  </a:lnTo>
                  <a:lnTo>
                    <a:pt x="256" y="1275"/>
                  </a:lnTo>
                  <a:lnTo>
                    <a:pt x="262" y="1283"/>
                  </a:lnTo>
                  <a:lnTo>
                    <a:pt x="266" y="1289"/>
                  </a:lnTo>
                  <a:lnTo>
                    <a:pt x="270" y="1299"/>
                  </a:lnTo>
                  <a:lnTo>
                    <a:pt x="273" y="1302"/>
                  </a:lnTo>
                  <a:lnTo>
                    <a:pt x="277" y="1304"/>
                  </a:lnTo>
                  <a:lnTo>
                    <a:pt x="285" y="1306"/>
                  </a:lnTo>
                  <a:lnTo>
                    <a:pt x="295" y="1306"/>
                  </a:lnTo>
                  <a:lnTo>
                    <a:pt x="295" y="1306"/>
                  </a:lnTo>
                  <a:lnTo>
                    <a:pt x="312" y="1308"/>
                  </a:lnTo>
                  <a:lnTo>
                    <a:pt x="325" y="1310"/>
                  </a:lnTo>
                  <a:lnTo>
                    <a:pt x="349" y="1322"/>
                  </a:lnTo>
                  <a:lnTo>
                    <a:pt x="349" y="1322"/>
                  </a:lnTo>
                  <a:lnTo>
                    <a:pt x="362" y="1328"/>
                  </a:lnTo>
                  <a:lnTo>
                    <a:pt x="368" y="1331"/>
                  </a:lnTo>
                  <a:lnTo>
                    <a:pt x="372" y="1333"/>
                  </a:lnTo>
                  <a:lnTo>
                    <a:pt x="379" y="1329"/>
                  </a:lnTo>
                  <a:lnTo>
                    <a:pt x="379" y="1329"/>
                  </a:lnTo>
                  <a:lnTo>
                    <a:pt x="385" y="1326"/>
                  </a:lnTo>
                  <a:lnTo>
                    <a:pt x="389" y="1320"/>
                  </a:lnTo>
                  <a:lnTo>
                    <a:pt x="401" y="1306"/>
                  </a:lnTo>
                  <a:lnTo>
                    <a:pt x="412" y="1293"/>
                  </a:lnTo>
                  <a:lnTo>
                    <a:pt x="420" y="1287"/>
                  </a:lnTo>
                  <a:lnTo>
                    <a:pt x="426" y="1283"/>
                  </a:lnTo>
                  <a:lnTo>
                    <a:pt x="426" y="1283"/>
                  </a:lnTo>
                  <a:lnTo>
                    <a:pt x="433" y="1279"/>
                  </a:lnTo>
                  <a:lnTo>
                    <a:pt x="439" y="1273"/>
                  </a:lnTo>
                  <a:lnTo>
                    <a:pt x="451" y="1260"/>
                  </a:lnTo>
                  <a:lnTo>
                    <a:pt x="464" y="1244"/>
                  </a:lnTo>
                  <a:lnTo>
                    <a:pt x="510" y="1183"/>
                  </a:lnTo>
                  <a:lnTo>
                    <a:pt x="510" y="1183"/>
                  </a:lnTo>
                  <a:lnTo>
                    <a:pt x="530" y="1179"/>
                  </a:lnTo>
                  <a:lnTo>
                    <a:pt x="557" y="1175"/>
                  </a:lnTo>
                  <a:lnTo>
                    <a:pt x="557" y="1175"/>
                  </a:lnTo>
                  <a:lnTo>
                    <a:pt x="559" y="1175"/>
                  </a:lnTo>
                  <a:lnTo>
                    <a:pt x="559" y="1177"/>
                  </a:lnTo>
                  <a:lnTo>
                    <a:pt x="555" y="1181"/>
                  </a:lnTo>
                  <a:lnTo>
                    <a:pt x="555" y="1183"/>
                  </a:lnTo>
                  <a:lnTo>
                    <a:pt x="559" y="1181"/>
                  </a:lnTo>
                  <a:lnTo>
                    <a:pt x="580" y="1175"/>
                  </a:lnTo>
                  <a:lnTo>
                    <a:pt x="580" y="1175"/>
                  </a:lnTo>
                  <a:lnTo>
                    <a:pt x="609" y="1163"/>
                  </a:lnTo>
                  <a:lnTo>
                    <a:pt x="630" y="1154"/>
                  </a:lnTo>
                  <a:lnTo>
                    <a:pt x="657" y="1136"/>
                  </a:lnTo>
                  <a:lnTo>
                    <a:pt x="657" y="1136"/>
                  </a:lnTo>
                  <a:lnTo>
                    <a:pt x="672" y="1125"/>
                  </a:lnTo>
                  <a:lnTo>
                    <a:pt x="686" y="1109"/>
                  </a:lnTo>
                  <a:lnTo>
                    <a:pt x="703" y="1090"/>
                  </a:lnTo>
                  <a:lnTo>
                    <a:pt x="703" y="1090"/>
                  </a:lnTo>
                  <a:lnTo>
                    <a:pt x="709" y="1097"/>
                  </a:lnTo>
                  <a:lnTo>
                    <a:pt x="724" y="1115"/>
                  </a:lnTo>
                  <a:lnTo>
                    <a:pt x="736" y="1126"/>
                  </a:lnTo>
                  <a:lnTo>
                    <a:pt x="749" y="1136"/>
                  </a:lnTo>
                  <a:lnTo>
                    <a:pt x="763" y="1146"/>
                  </a:lnTo>
                  <a:lnTo>
                    <a:pt x="780" y="1152"/>
                  </a:lnTo>
                  <a:lnTo>
                    <a:pt x="780" y="1152"/>
                  </a:lnTo>
                  <a:lnTo>
                    <a:pt x="798" y="1155"/>
                  </a:lnTo>
                  <a:lnTo>
                    <a:pt x="813" y="1157"/>
                  </a:lnTo>
                  <a:lnTo>
                    <a:pt x="840" y="1159"/>
                  </a:lnTo>
                  <a:lnTo>
                    <a:pt x="865" y="1159"/>
                  </a:lnTo>
                  <a:lnTo>
                    <a:pt x="877" y="1163"/>
                  </a:lnTo>
                  <a:lnTo>
                    <a:pt x="888" y="1167"/>
                  </a:lnTo>
                  <a:lnTo>
                    <a:pt x="888" y="1167"/>
                  </a:lnTo>
                  <a:lnTo>
                    <a:pt x="906" y="1177"/>
                  </a:lnTo>
                  <a:lnTo>
                    <a:pt x="919" y="1184"/>
                  </a:lnTo>
                  <a:lnTo>
                    <a:pt x="925" y="1192"/>
                  </a:lnTo>
                  <a:lnTo>
                    <a:pt x="927" y="1198"/>
                  </a:lnTo>
                  <a:lnTo>
                    <a:pt x="927" y="1198"/>
                  </a:lnTo>
                  <a:lnTo>
                    <a:pt x="927" y="1213"/>
                  </a:lnTo>
                  <a:lnTo>
                    <a:pt x="929" y="1221"/>
                  </a:lnTo>
                  <a:lnTo>
                    <a:pt x="934" y="1229"/>
                  </a:lnTo>
                  <a:lnTo>
                    <a:pt x="934" y="1229"/>
                  </a:lnTo>
                  <a:lnTo>
                    <a:pt x="936" y="1233"/>
                  </a:lnTo>
                  <a:lnTo>
                    <a:pt x="936" y="1235"/>
                  </a:lnTo>
                  <a:lnTo>
                    <a:pt x="936" y="1239"/>
                  </a:lnTo>
                  <a:lnTo>
                    <a:pt x="938" y="1242"/>
                  </a:lnTo>
                  <a:lnTo>
                    <a:pt x="942" y="1246"/>
                  </a:lnTo>
                  <a:lnTo>
                    <a:pt x="965" y="1260"/>
                  </a:lnTo>
                  <a:lnTo>
                    <a:pt x="965" y="1260"/>
                  </a:lnTo>
                  <a:lnTo>
                    <a:pt x="981" y="1268"/>
                  </a:lnTo>
                  <a:lnTo>
                    <a:pt x="994" y="1271"/>
                  </a:lnTo>
                  <a:lnTo>
                    <a:pt x="1012" y="1277"/>
                  </a:lnTo>
                  <a:lnTo>
                    <a:pt x="1025" y="1281"/>
                  </a:lnTo>
                  <a:lnTo>
                    <a:pt x="1031" y="1285"/>
                  </a:lnTo>
                  <a:lnTo>
                    <a:pt x="1035" y="1291"/>
                  </a:lnTo>
                  <a:lnTo>
                    <a:pt x="1035" y="1291"/>
                  </a:lnTo>
                  <a:lnTo>
                    <a:pt x="1042" y="1297"/>
                  </a:lnTo>
                  <a:lnTo>
                    <a:pt x="1054" y="1300"/>
                  </a:lnTo>
                  <a:lnTo>
                    <a:pt x="1067" y="1304"/>
                  </a:lnTo>
                  <a:lnTo>
                    <a:pt x="1081" y="1304"/>
                  </a:lnTo>
                  <a:lnTo>
                    <a:pt x="1094" y="1306"/>
                  </a:lnTo>
                  <a:lnTo>
                    <a:pt x="1108" y="1304"/>
                  </a:lnTo>
                  <a:lnTo>
                    <a:pt x="1116" y="1302"/>
                  </a:lnTo>
                  <a:lnTo>
                    <a:pt x="1119" y="1299"/>
                  </a:lnTo>
                  <a:lnTo>
                    <a:pt x="1119" y="1299"/>
                  </a:lnTo>
                  <a:lnTo>
                    <a:pt x="1123" y="1289"/>
                  </a:lnTo>
                  <a:lnTo>
                    <a:pt x="1127" y="1279"/>
                  </a:lnTo>
                  <a:lnTo>
                    <a:pt x="1135" y="1268"/>
                  </a:lnTo>
                  <a:lnTo>
                    <a:pt x="1158" y="1260"/>
                  </a:lnTo>
                  <a:lnTo>
                    <a:pt x="1158" y="1260"/>
                  </a:lnTo>
                  <a:lnTo>
                    <a:pt x="1168" y="1244"/>
                  </a:lnTo>
                  <a:lnTo>
                    <a:pt x="1173" y="1233"/>
                  </a:lnTo>
                  <a:lnTo>
                    <a:pt x="1177" y="1229"/>
                  </a:lnTo>
                  <a:lnTo>
                    <a:pt x="1181" y="1229"/>
                  </a:lnTo>
                  <a:lnTo>
                    <a:pt x="1181" y="1229"/>
                  </a:lnTo>
                  <a:lnTo>
                    <a:pt x="1185" y="1229"/>
                  </a:lnTo>
                  <a:lnTo>
                    <a:pt x="1191" y="1227"/>
                  </a:lnTo>
                  <a:lnTo>
                    <a:pt x="1204" y="1221"/>
                  </a:lnTo>
                  <a:lnTo>
                    <a:pt x="1220" y="1213"/>
                  </a:lnTo>
                  <a:lnTo>
                    <a:pt x="1220" y="1213"/>
                  </a:lnTo>
                  <a:lnTo>
                    <a:pt x="1218" y="1208"/>
                  </a:lnTo>
                  <a:lnTo>
                    <a:pt x="1216" y="1196"/>
                  </a:lnTo>
                  <a:lnTo>
                    <a:pt x="1214" y="1190"/>
                  </a:lnTo>
                  <a:lnTo>
                    <a:pt x="1216" y="1184"/>
                  </a:lnTo>
                  <a:lnTo>
                    <a:pt x="1220" y="1183"/>
                  </a:lnTo>
                  <a:lnTo>
                    <a:pt x="1227" y="1183"/>
                  </a:lnTo>
                  <a:lnTo>
                    <a:pt x="1227" y="1183"/>
                  </a:lnTo>
                  <a:lnTo>
                    <a:pt x="1243" y="1184"/>
                  </a:lnTo>
                  <a:lnTo>
                    <a:pt x="1256" y="1184"/>
                  </a:lnTo>
                  <a:lnTo>
                    <a:pt x="1264" y="1181"/>
                  </a:lnTo>
                  <a:lnTo>
                    <a:pt x="1266" y="1177"/>
                  </a:lnTo>
                  <a:lnTo>
                    <a:pt x="1266" y="1175"/>
                  </a:lnTo>
                  <a:lnTo>
                    <a:pt x="1266" y="1175"/>
                  </a:lnTo>
                  <a:lnTo>
                    <a:pt x="1268" y="1163"/>
                  </a:lnTo>
                  <a:lnTo>
                    <a:pt x="1276" y="1146"/>
                  </a:lnTo>
                  <a:lnTo>
                    <a:pt x="1279" y="1138"/>
                  </a:lnTo>
                  <a:lnTo>
                    <a:pt x="1285" y="1132"/>
                  </a:lnTo>
                  <a:lnTo>
                    <a:pt x="1291" y="1128"/>
                  </a:lnTo>
                  <a:lnTo>
                    <a:pt x="1297" y="1128"/>
                  </a:lnTo>
                  <a:lnTo>
                    <a:pt x="1297" y="1128"/>
                  </a:lnTo>
                  <a:lnTo>
                    <a:pt x="1299" y="1128"/>
                  </a:lnTo>
                  <a:lnTo>
                    <a:pt x="1303" y="1126"/>
                  </a:lnTo>
                  <a:lnTo>
                    <a:pt x="1306" y="1121"/>
                  </a:lnTo>
                  <a:lnTo>
                    <a:pt x="1310" y="1109"/>
                  </a:lnTo>
                  <a:lnTo>
                    <a:pt x="1314" y="1096"/>
                  </a:lnTo>
                  <a:lnTo>
                    <a:pt x="1318" y="1070"/>
                  </a:lnTo>
                  <a:lnTo>
                    <a:pt x="1320" y="1059"/>
                  </a:lnTo>
                  <a:lnTo>
                    <a:pt x="1320" y="1059"/>
                  </a:lnTo>
                  <a:lnTo>
                    <a:pt x="1324" y="1055"/>
                  </a:lnTo>
                  <a:lnTo>
                    <a:pt x="1335" y="1043"/>
                  </a:lnTo>
                  <a:lnTo>
                    <a:pt x="1345" y="1030"/>
                  </a:lnTo>
                  <a:lnTo>
                    <a:pt x="1349" y="1020"/>
                  </a:lnTo>
                  <a:lnTo>
                    <a:pt x="1351" y="1012"/>
                  </a:lnTo>
                  <a:lnTo>
                    <a:pt x="1351" y="1012"/>
                  </a:lnTo>
                  <a:lnTo>
                    <a:pt x="1351" y="993"/>
                  </a:lnTo>
                  <a:lnTo>
                    <a:pt x="1351" y="972"/>
                  </a:lnTo>
                  <a:lnTo>
                    <a:pt x="1351" y="953"/>
                  </a:lnTo>
                  <a:lnTo>
                    <a:pt x="1351" y="943"/>
                  </a:lnTo>
                  <a:lnTo>
                    <a:pt x="1351" y="943"/>
                  </a:lnTo>
                  <a:lnTo>
                    <a:pt x="1351" y="937"/>
                  </a:lnTo>
                  <a:lnTo>
                    <a:pt x="1349" y="927"/>
                  </a:lnTo>
                  <a:lnTo>
                    <a:pt x="1341" y="896"/>
                  </a:lnTo>
                  <a:lnTo>
                    <a:pt x="1335" y="867"/>
                  </a:lnTo>
                  <a:lnTo>
                    <a:pt x="1333" y="860"/>
                  </a:lnTo>
                  <a:lnTo>
                    <a:pt x="1333" y="858"/>
                  </a:lnTo>
                  <a:lnTo>
                    <a:pt x="1335" y="858"/>
                  </a:lnTo>
                  <a:lnTo>
                    <a:pt x="1335" y="858"/>
                  </a:lnTo>
                  <a:lnTo>
                    <a:pt x="1343" y="862"/>
                  </a:lnTo>
                  <a:lnTo>
                    <a:pt x="1355" y="862"/>
                  </a:lnTo>
                  <a:lnTo>
                    <a:pt x="1356" y="860"/>
                  </a:lnTo>
                  <a:lnTo>
                    <a:pt x="1358" y="856"/>
                  </a:lnTo>
                  <a:lnTo>
                    <a:pt x="1356" y="850"/>
                  </a:lnTo>
                  <a:lnTo>
                    <a:pt x="1351" y="842"/>
                  </a:lnTo>
                  <a:lnTo>
                    <a:pt x="1351" y="842"/>
                  </a:lnTo>
                  <a:lnTo>
                    <a:pt x="1333" y="821"/>
                  </a:lnTo>
                  <a:lnTo>
                    <a:pt x="1316" y="794"/>
                  </a:lnTo>
                  <a:lnTo>
                    <a:pt x="1297" y="765"/>
                  </a:lnTo>
                  <a:lnTo>
                    <a:pt x="1297" y="719"/>
                  </a:lnTo>
                  <a:lnTo>
                    <a:pt x="1274" y="688"/>
                  </a:lnTo>
                  <a:lnTo>
                    <a:pt x="1274" y="688"/>
                  </a:lnTo>
                  <a:lnTo>
                    <a:pt x="1277" y="686"/>
                  </a:lnTo>
                  <a:lnTo>
                    <a:pt x="1285" y="678"/>
                  </a:lnTo>
                  <a:lnTo>
                    <a:pt x="1287" y="672"/>
                  </a:lnTo>
                  <a:lnTo>
                    <a:pt x="1289" y="665"/>
                  </a:lnTo>
                  <a:lnTo>
                    <a:pt x="1291" y="653"/>
                  </a:lnTo>
                  <a:lnTo>
                    <a:pt x="1289" y="641"/>
                  </a:lnTo>
                  <a:lnTo>
                    <a:pt x="1289" y="641"/>
                  </a:lnTo>
                  <a:lnTo>
                    <a:pt x="1279" y="591"/>
                  </a:lnTo>
                  <a:lnTo>
                    <a:pt x="1274" y="574"/>
                  </a:lnTo>
                  <a:lnTo>
                    <a:pt x="1270" y="568"/>
                  </a:lnTo>
                  <a:lnTo>
                    <a:pt x="1266" y="564"/>
                  </a:lnTo>
                  <a:lnTo>
                    <a:pt x="1266" y="564"/>
                  </a:lnTo>
                  <a:lnTo>
                    <a:pt x="1260" y="558"/>
                  </a:lnTo>
                  <a:lnTo>
                    <a:pt x="1250" y="547"/>
                  </a:lnTo>
                  <a:lnTo>
                    <a:pt x="1225" y="514"/>
                  </a:lnTo>
                  <a:lnTo>
                    <a:pt x="1197" y="471"/>
                  </a:lnTo>
                  <a:lnTo>
                    <a:pt x="1158" y="417"/>
                  </a:lnTo>
                  <a:lnTo>
                    <a:pt x="1150" y="348"/>
                  </a:lnTo>
                  <a:lnTo>
                    <a:pt x="1119" y="301"/>
                  </a:lnTo>
                  <a:lnTo>
                    <a:pt x="1119" y="301"/>
                  </a:lnTo>
                  <a:lnTo>
                    <a:pt x="1131" y="295"/>
                  </a:lnTo>
                  <a:lnTo>
                    <a:pt x="1143" y="288"/>
                  </a:lnTo>
                  <a:lnTo>
                    <a:pt x="1156" y="276"/>
                  </a:lnTo>
                  <a:lnTo>
                    <a:pt x="1170" y="262"/>
                  </a:lnTo>
                  <a:lnTo>
                    <a:pt x="1181" y="243"/>
                  </a:lnTo>
                  <a:lnTo>
                    <a:pt x="1187" y="233"/>
                  </a:lnTo>
                  <a:lnTo>
                    <a:pt x="1191" y="220"/>
                  </a:lnTo>
                  <a:lnTo>
                    <a:pt x="1195" y="206"/>
                  </a:lnTo>
                  <a:lnTo>
                    <a:pt x="1197" y="193"/>
                  </a:lnTo>
                  <a:lnTo>
                    <a:pt x="1197" y="193"/>
                  </a:lnTo>
                  <a:lnTo>
                    <a:pt x="1202" y="135"/>
                  </a:lnTo>
                  <a:lnTo>
                    <a:pt x="1202" y="108"/>
                  </a:lnTo>
                  <a:lnTo>
                    <a:pt x="1202" y="83"/>
                  </a:lnTo>
                  <a:lnTo>
                    <a:pt x="1198" y="61"/>
                  </a:lnTo>
                  <a:lnTo>
                    <a:pt x="1191" y="42"/>
                  </a:lnTo>
                  <a:lnTo>
                    <a:pt x="1187" y="34"/>
                  </a:lnTo>
                  <a:lnTo>
                    <a:pt x="1181" y="27"/>
                  </a:lnTo>
                  <a:lnTo>
                    <a:pt x="1173" y="21"/>
                  </a:lnTo>
                  <a:lnTo>
                    <a:pt x="1166" y="15"/>
                  </a:lnTo>
                  <a:lnTo>
                    <a:pt x="1166" y="15"/>
                  </a:lnTo>
                  <a:lnTo>
                    <a:pt x="1146" y="7"/>
                  </a:lnTo>
                  <a:lnTo>
                    <a:pt x="1125" y="2"/>
                  </a:lnTo>
                  <a:lnTo>
                    <a:pt x="1102" y="0"/>
                  </a:lnTo>
                  <a:lnTo>
                    <a:pt x="1079" y="0"/>
                  </a:lnTo>
                  <a:lnTo>
                    <a:pt x="1056" y="2"/>
                  </a:lnTo>
                  <a:lnTo>
                    <a:pt x="1033" y="7"/>
                  </a:lnTo>
                  <a:lnTo>
                    <a:pt x="1013" y="13"/>
                  </a:lnTo>
                  <a:lnTo>
                    <a:pt x="996" y="23"/>
                  </a:lnTo>
                  <a:lnTo>
                    <a:pt x="996" y="23"/>
                  </a:lnTo>
                  <a:lnTo>
                    <a:pt x="979" y="36"/>
                  </a:lnTo>
                  <a:lnTo>
                    <a:pt x="961" y="54"/>
                  </a:lnTo>
                  <a:lnTo>
                    <a:pt x="944" y="75"/>
                  </a:lnTo>
                  <a:lnTo>
                    <a:pt x="927" y="98"/>
                  </a:lnTo>
                  <a:lnTo>
                    <a:pt x="900" y="137"/>
                  </a:lnTo>
                  <a:lnTo>
                    <a:pt x="888" y="154"/>
                  </a:lnTo>
                  <a:lnTo>
                    <a:pt x="888" y="154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15">
              <a:extLst>
                <a:ext uri="{FF2B5EF4-FFF2-40B4-BE49-F238E27FC236}">
                  <a16:creationId xmlns:a16="http://schemas.microsoft.com/office/drawing/2014/main" id="{A4580D66-15CD-4D19-B562-3B6F700CC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0" y="479425"/>
              <a:ext cx="330200" cy="333375"/>
            </a:xfrm>
            <a:custGeom>
              <a:avLst/>
              <a:gdLst>
                <a:gd name="T0" fmla="*/ 131 w 208"/>
                <a:gd name="T1" fmla="*/ 1 h 210"/>
                <a:gd name="T2" fmla="*/ 129 w 208"/>
                <a:gd name="T3" fmla="*/ 0 h 210"/>
                <a:gd name="T4" fmla="*/ 116 w 208"/>
                <a:gd name="T5" fmla="*/ 9 h 210"/>
                <a:gd name="T6" fmla="*/ 91 w 208"/>
                <a:gd name="T7" fmla="*/ 27 h 210"/>
                <a:gd name="T8" fmla="*/ 70 w 208"/>
                <a:gd name="T9" fmla="*/ 40 h 210"/>
                <a:gd name="T10" fmla="*/ 31 w 208"/>
                <a:gd name="T11" fmla="*/ 56 h 210"/>
                <a:gd name="T12" fmla="*/ 21 w 208"/>
                <a:gd name="T13" fmla="*/ 59 h 210"/>
                <a:gd name="T14" fmla="*/ 12 w 208"/>
                <a:gd name="T15" fmla="*/ 69 h 210"/>
                <a:gd name="T16" fmla="*/ 8 w 208"/>
                <a:gd name="T17" fmla="*/ 79 h 210"/>
                <a:gd name="T18" fmla="*/ 0 w 208"/>
                <a:gd name="T19" fmla="*/ 102 h 210"/>
                <a:gd name="T20" fmla="*/ 0 w 208"/>
                <a:gd name="T21" fmla="*/ 106 h 210"/>
                <a:gd name="T22" fmla="*/ 12 w 208"/>
                <a:gd name="T23" fmla="*/ 112 h 210"/>
                <a:gd name="T24" fmla="*/ 23 w 208"/>
                <a:gd name="T25" fmla="*/ 117 h 210"/>
                <a:gd name="T26" fmla="*/ 33 w 208"/>
                <a:gd name="T27" fmla="*/ 121 h 210"/>
                <a:gd name="T28" fmla="*/ 43 w 208"/>
                <a:gd name="T29" fmla="*/ 119 h 210"/>
                <a:gd name="T30" fmla="*/ 46 w 208"/>
                <a:gd name="T31" fmla="*/ 125 h 210"/>
                <a:gd name="T32" fmla="*/ 54 w 208"/>
                <a:gd name="T33" fmla="*/ 135 h 210"/>
                <a:gd name="T34" fmla="*/ 62 w 208"/>
                <a:gd name="T35" fmla="*/ 141 h 210"/>
                <a:gd name="T36" fmla="*/ 66 w 208"/>
                <a:gd name="T37" fmla="*/ 144 h 210"/>
                <a:gd name="T38" fmla="*/ 79 w 208"/>
                <a:gd name="T39" fmla="*/ 152 h 210"/>
                <a:gd name="T40" fmla="*/ 85 w 208"/>
                <a:gd name="T41" fmla="*/ 156 h 210"/>
                <a:gd name="T42" fmla="*/ 104 w 208"/>
                <a:gd name="T43" fmla="*/ 164 h 210"/>
                <a:gd name="T44" fmla="*/ 120 w 208"/>
                <a:gd name="T45" fmla="*/ 173 h 210"/>
                <a:gd name="T46" fmla="*/ 123 w 208"/>
                <a:gd name="T47" fmla="*/ 179 h 210"/>
                <a:gd name="T48" fmla="*/ 129 w 208"/>
                <a:gd name="T49" fmla="*/ 195 h 210"/>
                <a:gd name="T50" fmla="*/ 139 w 208"/>
                <a:gd name="T51" fmla="*/ 202 h 210"/>
                <a:gd name="T52" fmla="*/ 193 w 208"/>
                <a:gd name="T53" fmla="*/ 179 h 210"/>
                <a:gd name="T54" fmla="*/ 208 w 208"/>
                <a:gd name="T55" fmla="*/ 148 h 210"/>
                <a:gd name="T56" fmla="*/ 208 w 208"/>
                <a:gd name="T57" fmla="*/ 102 h 210"/>
                <a:gd name="T58" fmla="*/ 185 w 208"/>
                <a:gd name="T59" fmla="*/ 71 h 210"/>
                <a:gd name="T60" fmla="*/ 174 w 208"/>
                <a:gd name="T61" fmla="*/ 75 h 210"/>
                <a:gd name="T62" fmla="*/ 164 w 208"/>
                <a:gd name="T63" fmla="*/ 75 h 210"/>
                <a:gd name="T64" fmla="*/ 162 w 208"/>
                <a:gd name="T65" fmla="*/ 71 h 210"/>
                <a:gd name="T66" fmla="*/ 166 w 208"/>
                <a:gd name="T67" fmla="*/ 44 h 210"/>
                <a:gd name="T68" fmla="*/ 170 w 208"/>
                <a:gd name="T69" fmla="*/ 25 h 210"/>
                <a:gd name="T70" fmla="*/ 160 w 208"/>
                <a:gd name="T71" fmla="*/ 27 h 210"/>
                <a:gd name="T72" fmla="*/ 154 w 208"/>
                <a:gd name="T73" fmla="*/ 25 h 210"/>
                <a:gd name="T74" fmla="*/ 139 w 208"/>
                <a:gd name="T75" fmla="*/ 13 h 210"/>
                <a:gd name="T76" fmla="*/ 131 w 208"/>
                <a:gd name="T77" fmla="*/ 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8" h="210">
                  <a:moveTo>
                    <a:pt x="131" y="1"/>
                  </a:moveTo>
                  <a:lnTo>
                    <a:pt x="131" y="1"/>
                  </a:lnTo>
                  <a:lnTo>
                    <a:pt x="131" y="1"/>
                  </a:lnTo>
                  <a:lnTo>
                    <a:pt x="129" y="0"/>
                  </a:lnTo>
                  <a:lnTo>
                    <a:pt x="125" y="3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91" y="27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52" y="48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21" y="59"/>
                  </a:lnTo>
                  <a:lnTo>
                    <a:pt x="17" y="63"/>
                  </a:lnTo>
                  <a:lnTo>
                    <a:pt x="12" y="69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2" y="94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6"/>
                  </a:lnTo>
                  <a:lnTo>
                    <a:pt x="4" y="110"/>
                  </a:lnTo>
                  <a:lnTo>
                    <a:pt x="12" y="112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9" y="119"/>
                  </a:lnTo>
                  <a:lnTo>
                    <a:pt x="33" y="121"/>
                  </a:lnTo>
                  <a:lnTo>
                    <a:pt x="39" y="119"/>
                  </a:lnTo>
                  <a:lnTo>
                    <a:pt x="43" y="119"/>
                  </a:lnTo>
                  <a:lnTo>
                    <a:pt x="46" y="125"/>
                  </a:lnTo>
                  <a:lnTo>
                    <a:pt x="46" y="125"/>
                  </a:lnTo>
                  <a:lnTo>
                    <a:pt x="50" y="133"/>
                  </a:lnTo>
                  <a:lnTo>
                    <a:pt x="54" y="135"/>
                  </a:lnTo>
                  <a:lnTo>
                    <a:pt x="58" y="137"/>
                  </a:lnTo>
                  <a:lnTo>
                    <a:pt x="62" y="141"/>
                  </a:lnTo>
                  <a:lnTo>
                    <a:pt x="62" y="141"/>
                  </a:lnTo>
                  <a:lnTo>
                    <a:pt x="66" y="144"/>
                  </a:lnTo>
                  <a:lnTo>
                    <a:pt x="73" y="148"/>
                  </a:lnTo>
                  <a:lnTo>
                    <a:pt x="79" y="152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93" y="160"/>
                  </a:lnTo>
                  <a:lnTo>
                    <a:pt x="104" y="164"/>
                  </a:lnTo>
                  <a:lnTo>
                    <a:pt x="114" y="170"/>
                  </a:lnTo>
                  <a:lnTo>
                    <a:pt x="120" y="173"/>
                  </a:lnTo>
                  <a:lnTo>
                    <a:pt x="123" y="179"/>
                  </a:lnTo>
                  <a:lnTo>
                    <a:pt x="123" y="179"/>
                  </a:lnTo>
                  <a:lnTo>
                    <a:pt x="127" y="189"/>
                  </a:lnTo>
                  <a:lnTo>
                    <a:pt x="129" y="195"/>
                  </a:lnTo>
                  <a:lnTo>
                    <a:pt x="131" y="199"/>
                  </a:lnTo>
                  <a:lnTo>
                    <a:pt x="139" y="202"/>
                  </a:lnTo>
                  <a:lnTo>
                    <a:pt x="162" y="210"/>
                  </a:lnTo>
                  <a:lnTo>
                    <a:pt x="193" y="179"/>
                  </a:lnTo>
                  <a:lnTo>
                    <a:pt x="185" y="164"/>
                  </a:lnTo>
                  <a:lnTo>
                    <a:pt x="208" y="148"/>
                  </a:lnTo>
                  <a:lnTo>
                    <a:pt x="193" y="133"/>
                  </a:lnTo>
                  <a:lnTo>
                    <a:pt x="208" y="102"/>
                  </a:lnTo>
                  <a:lnTo>
                    <a:pt x="170" y="102"/>
                  </a:lnTo>
                  <a:lnTo>
                    <a:pt x="185" y="71"/>
                  </a:lnTo>
                  <a:lnTo>
                    <a:pt x="185" y="71"/>
                  </a:lnTo>
                  <a:lnTo>
                    <a:pt x="174" y="75"/>
                  </a:lnTo>
                  <a:lnTo>
                    <a:pt x="166" y="75"/>
                  </a:lnTo>
                  <a:lnTo>
                    <a:pt x="164" y="75"/>
                  </a:lnTo>
                  <a:lnTo>
                    <a:pt x="162" y="71"/>
                  </a:lnTo>
                  <a:lnTo>
                    <a:pt x="162" y="71"/>
                  </a:lnTo>
                  <a:lnTo>
                    <a:pt x="162" y="59"/>
                  </a:lnTo>
                  <a:lnTo>
                    <a:pt x="166" y="44"/>
                  </a:lnTo>
                  <a:lnTo>
                    <a:pt x="170" y="25"/>
                  </a:lnTo>
                  <a:lnTo>
                    <a:pt x="170" y="25"/>
                  </a:lnTo>
                  <a:lnTo>
                    <a:pt x="166" y="25"/>
                  </a:lnTo>
                  <a:lnTo>
                    <a:pt x="160" y="27"/>
                  </a:lnTo>
                  <a:lnTo>
                    <a:pt x="154" y="25"/>
                  </a:lnTo>
                  <a:lnTo>
                    <a:pt x="154" y="25"/>
                  </a:lnTo>
                  <a:lnTo>
                    <a:pt x="147" y="21"/>
                  </a:lnTo>
                  <a:lnTo>
                    <a:pt x="139" y="13"/>
                  </a:lnTo>
                  <a:lnTo>
                    <a:pt x="131" y="1"/>
                  </a:lnTo>
                  <a:lnTo>
                    <a:pt x="131" y="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16">
              <a:extLst>
                <a:ext uri="{FF2B5EF4-FFF2-40B4-BE49-F238E27FC236}">
                  <a16:creationId xmlns:a16="http://schemas.microsoft.com/office/drawing/2014/main" id="{B38DDAB0-0E88-4E16-B9D6-E859838BD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275" y="614363"/>
              <a:ext cx="393700" cy="376238"/>
            </a:xfrm>
            <a:custGeom>
              <a:avLst/>
              <a:gdLst>
                <a:gd name="T0" fmla="*/ 138 w 248"/>
                <a:gd name="T1" fmla="*/ 2 h 237"/>
                <a:gd name="T2" fmla="*/ 208 w 248"/>
                <a:gd name="T3" fmla="*/ 34 h 237"/>
                <a:gd name="T4" fmla="*/ 223 w 248"/>
                <a:gd name="T5" fmla="*/ 48 h 237"/>
                <a:gd name="T6" fmla="*/ 233 w 248"/>
                <a:gd name="T7" fmla="*/ 61 h 237"/>
                <a:gd name="T8" fmla="*/ 244 w 248"/>
                <a:gd name="T9" fmla="*/ 87 h 237"/>
                <a:gd name="T10" fmla="*/ 246 w 248"/>
                <a:gd name="T11" fmla="*/ 94 h 237"/>
                <a:gd name="T12" fmla="*/ 248 w 248"/>
                <a:gd name="T13" fmla="*/ 125 h 237"/>
                <a:gd name="T14" fmla="*/ 246 w 248"/>
                <a:gd name="T15" fmla="*/ 133 h 237"/>
                <a:gd name="T16" fmla="*/ 239 w 248"/>
                <a:gd name="T17" fmla="*/ 137 h 237"/>
                <a:gd name="T18" fmla="*/ 192 w 248"/>
                <a:gd name="T19" fmla="*/ 156 h 237"/>
                <a:gd name="T20" fmla="*/ 181 w 248"/>
                <a:gd name="T21" fmla="*/ 160 h 237"/>
                <a:gd name="T22" fmla="*/ 167 w 248"/>
                <a:gd name="T23" fmla="*/ 162 h 237"/>
                <a:gd name="T24" fmla="*/ 161 w 248"/>
                <a:gd name="T25" fmla="*/ 172 h 237"/>
                <a:gd name="T26" fmla="*/ 138 w 248"/>
                <a:gd name="T27" fmla="*/ 203 h 237"/>
                <a:gd name="T28" fmla="*/ 136 w 248"/>
                <a:gd name="T29" fmla="*/ 208 h 237"/>
                <a:gd name="T30" fmla="*/ 138 w 248"/>
                <a:gd name="T31" fmla="*/ 228 h 237"/>
                <a:gd name="T32" fmla="*/ 136 w 248"/>
                <a:gd name="T33" fmla="*/ 235 h 237"/>
                <a:gd name="T34" fmla="*/ 123 w 248"/>
                <a:gd name="T35" fmla="*/ 233 h 237"/>
                <a:gd name="T36" fmla="*/ 102 w 248"/>
                <a:gd name="T37" fmla="*/ 224 h 237"/>
                <a:gd name="T38" fmla="*/ 67 w 248"/>
                <a:gd name="T39" fmla="*/ 203 h 237"/>
                <a:gd name="T40" fmla="*/ 54 w 248"/>
                <a:gd name="T41" fmla="*/ 195 h 237"/>
                <a:gd name="T42" fmla="*/ 27 w 248"/>
                <a:gd name="T43" fmla="*/ 183 h 237"/>
                <a:gd name="T44" fmla="*/ 11 w 248"/>
                <a:gd name="T45" fmla="*/ 170 h 237"/>
                <a:gd name="T46" fmla="*/ 7 w 248"/>
                <a:gd name="T47" fmla="*/ 164 h 237"/>
                <a:gd name="T48" fmla="*/ 2 w 248"/>
                <a:gd name="T49" fmla="*/ 139 h 237"/>
                <a:gd name="T50" fmla="*/ 0 w 248"/>
                <a:gd name="T51" fmla="*/ 125 h 237"/>
                <a:gd name="T52" fmla="*/ 17 w 248"/>
                <a:gd name="T53" fmla="*/ 121 h 237"/>
                <a:gd name="T54" fmla="*/ 23 w 248"/>
                <a:gd name="T55" fmla="*/ 117 h 237"/>
                <a:gd name="T56" fmla="*/ 29 w 248"/>
                <a:gd name="T57" fmla="*/ 100 h 237"/>
                <a:gd name="T58" fmla="*/ 54 w 248"/>
                <a:gd name="T59" fmla="*/ 87 h 237"/>
                <a:gd name="T60" fmla="*/ 92 w 248"/>
                <a:gd name="T61" fmla="*/ 48 h 237"/>
                <a:gd name="T62" fmla="*/ 131 w 248"/>
                <a:gd name="T63" fmla="*/ 25 h 237"/>
                <a:gd name="T64" fmla="*/ 129 w 248"/>
                <a:gd name="T65" fmla="*/ 19 h 237"/>
                <a:gd name="T66" fmla="*/ 125 w 248"/>
                <a:gd name="T67" fmla="*/ 3 h 237"/>
                <a:gd name="T68" fmla="*/ 131 w 248"/>
                <a:gd name="T69" fmla="*/ 0 h 237"/>
                <a:gd name="T70" fmla="*/ 138 w 248"/>
                <a:gd name="T71" fmla="*/ 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8" h="237">
                  <a:moveTo>
                    <a:pt x="138" y="2"/>
                  </a:moveTo>
                  <a:lnTo>
                    <a:pt x="138" y="2"/>
                  </a:lnTo>
                  <a:lnTo>
                    <a:pt x="185" y="21"/>
                  </a:lnTo>
                  <a:lnTo>
                    <a:pt x="208" y="34"/>
                  </a:lnTo>
                  <a:lnTo>
                    <a:pt x="217" y="42"/>
                  </a:lnTo>
                  <a:lnTo>
                    <a:pt x="223" y="48"/>
                  </a:lnTo>
                  <a:lnTo>
                    <a:pt x="223" y="48"/>
                  </a:lnTo>
                  <a:lnTo>
                    <a:pt x="233" y="61"/>
                  </a:lnTo>
                  <a:lnTo>
                    <a:pt x="241" y="75"/>
                  </a:lnTo>
                  <a:lnTo>
                    <a:pt x="244" y="87"/>
                  </a:lnTo>
                  <a:lnTo>
                    <a:pt x="246" y="94"/>
                  </a:lnTo>
                  <a:lnTo>
                    <a:pt x="246" y="94"/>
                  </a:lnTo>
                  <a:lnTo>
                    <a:pt x="248" y="114"/>
                  </a:lnTo>
                  <a:lnTo>
                    <a:pt x="248" y="125"/>
                  </a:lnTo>
                  <a:lnTo>
                    <a:pt x="248" y="131"/>
                  </a:lnTo>
                  <a:lnTo>
                    <a:pt x="246" y="133"/>
                  </a:lnTo>
                  <a:lnTo>
                    <a:pt x="246" y="133"/>
                  </a:lnTo>
                  <a:lnTo>
                    <a:pt x="239" y="137"/>
                  </a:lnTo>
                  <a:lnTo>
                    <a:pt x="225" y="145"/>
                  </a:lnTo>
                  <a:lnTo>
                    <a:pt x="192" y="156"/>
                  </a:lnTo>
                  <a:lnTo>
                    <a:pt x="192" y="156"/>
                  </a:lnTo>
                  <a:lnTo>
                    <a:pt x="181" y="160"/>
                  </a:lnTo>
                  <a:lnTo>
                    <a:pt x="173" y="160"/>
                  </a:lnTo>
                  <a:lnTo>
                    <a:pt x="167" y="162"/>
                  </a:lnTo>
                  <a:lnTo>
                    <a:pt x="161" y="172"/>
                  </a:lnTo>
                  <a:lnTo>
                    <a:pt x="161" y="172"/>
                  </a:lnTo>
                  <a:lnTo>
                    <a:pt x="150" y="189"/>
                  </a:lnTo>
                  <a:lnTo>
                    <a:pt x="138" y="203"/>
                  </a:lnTo>
                  <a:lnTo>
                    <a:pt x="138" y="203"/>
                  </a:lnTo>
                  <a:lnTo>
                    <a:pt x="136" y="208"/>
                  </a:lnTo>
                  <a:lnTo>
                    <a:pt x="136" y="214"/>
                  </a:lnTo>
                  <a:lnTo>
                    <a:pt x="138" y="228"/>
                  </a:lnTo>
                  <a:lnTo>
                    <a:pt x="138" y="233"/>
                  </a:lnTo>
                  <a:lnTo>
                    <a:pt x="136" y="235"/>
                  </a:lnTo>
                  <a:lnTo>
                    <a:pt x="131" y="237"/>
                  </a:lnTo>
                  <a:lnTo>
                    <a:pt x="123" y="233"/>
                  </a:lnTo>
                  <a:lnTo>
                    <a:pt x="123" y="233"/>
                  </a:lnTo>
                  <a:lnTo>
                    <a:pt x="102" y="224"/>
                  </a:lnTo>
                  <a:lnTo>
                    <a:pt x="84" y="212"/>
                  </a:lnTo>
                  <a:lnTo>
                    <a:pt x="67" y="203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40" y="189"/>
                  </a:lnTo>
                  <a:lnTo>
                    <a:pt x="27" y="183"/>
                  </a:lnTo>
                  <a:lnTo>
                    <a:pt x="15" y="175"/>
                  </a:lnTo>
                  <a:lnTo>
                    <a:pt x="11" y="170"/>
                  </a:lnTo>
                  <a:lnTo>
                    <a:pt x="7" y="164"/>
                  </a:lnTo>
                  <a:lnTo>
                    <a:pt x="7" y="164"/>
                  </a:lnTo>
                  <a:lnTo>
                    <a:pt x="3" y="150"/>
                  </a:lnTo>
                  <a:lnTo>
                    <a:pt x="2" y="139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9" y="123"/>
                  </a:lnTo>
                  <a:lnTo>
                    <a:pt x="17" y="121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7" y="110"/>
                  </a:lnTo>
                  <a:lnTo>
                    <a:pt x="29" y="100"/>
                  </a:lnTo>
                  <a:lnTo>
                    <a:pt x="30" y="87"/>
                  </a:lnTo>
                  <a:lnTo>
                    <a:pt x="54" y="87"/>
                  </a:lnTo>
                  <a:lnTo>
                    <a:pt x="61" y="48"/>
                  </a:lnTo>
                  <a:lnTo>
                    <a:pt x="92" y="48"/>
                  </a:lnTo>
                  <a:lnTo>
                    <a:pt x="100" y="25"/>
                  </a:lnTo>
                  <a:lnTo>
                    <a:pt x="131" y="25"/>
                  </a:lnTo>
                  <a:lnTo>
                    <a:pt x="131" y="25"/>
                  </a:lnTo>
                  <a:lnTo>
                    <a:pt x="129" y="19"/>
                  </a:lnTo>
                  <a:lnTo>
                    <a:pt x="127" y="9"/>
                  </a:lnTo>
                  <a:lnTo>
                    <a:pt x="125" y="3"/>
                  </a:lnTo>
                  <a:lnTo>
                    <a:pt x="127" y="2"/>
                  </a:lnTo>
                  <a:lnTo>
                    <a:pt x="131" y="0"/>
                  </a:lnTo>
                  <a:lnTo>
                    <a:pt x="138" y="2"/>
                  </a:lnTo>
                  <a:lnTo>
                    <a:pt x="138" y="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17">
              <a:extLst>
                <a:ext uri="{FF2B5EF4-FFF2-40B4-BE49-F238E27FC236}">
                  <a16:creationId xmlns:a16="http://schemas.microsoft.com/office/drawing/2014/main" id="{026714C7-1940-4338-BD1E-905EBB6F4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063" y="2151063"/>
              <a:ext cx="696913" cy="736600"/>
            </a:xfrm>
            <a:custGeom>
              <a:avLst/>
              <a:gdLst>
                <a:gd name="T0" fmla="*/ 123 w 439"/>
                <a:gd name="T1" fmla="*/ 0 h 464"/>
                <a:gd name="T2" fmla="*/ 139 w 439"/>
                <a:gd name="T3" fmla="*/ 23 h 464"/>
                <a:gd name="T4" fmla="*/ 0 w 439"/>
                <a:gd name="T5" fmla="*/ 216 h 464"/>
                <a:gd name="T6" fmla="*/ 142 w 439"/>
                <a:gd name="T7" fmla="*/ 75 h 464"/>
                <a:gd name="T8" fmla="*/ 167 w 439"/>
                <a:gd name="T9" fmla="*/ 54 h 464"/>
                <a:gd name="T10" fmla="*/ 169 w 439"/>
                <a:gd name="T11" fmla="*/ 54 h 464"/>
                <a:gd name="T12" fmla="*/ 162 w 439"/>
                <a:gd name="T13" fmla="*/ 70 h 464"/>
                <a:gd name="T14" fmla="*/ 125 w 439"/>
                <a:gd name="T15" fmla="*/ 118 h 464"/>
                <a:gd name="T16" fmla="*/ 115 w 439"/>
                <a:gd name="T17" fmla="*/ 124 h 464"/>
                <a:gd name="T18" fmla="*/ 115 w 439"/>
                <a:gd name="T19" fmla="*/ 124 h 464"/>
                <a:gd name="T20" fmla="*/ 129 w 439"/>
                <a:gd name="T21" fmla="*/ 114 h 464"/>
                <a:gd name="T22" fmla="*/ 200 w 439"/>
                <a:gd name="T23" fmla="*/ 85 h 464"/>
                <a:gd name="T24" fmla="*/ 127 w 439"/>
                <a:gd name="T25" fmla="*/ 157 h 464"/>
                <a:gd name="T26" fmla="*/ 60 w 439"/>
                <a:gd name="T27" fmla="*/ 220 h 464"/>
                <a:gd name="T28" fmla="*/ 54 w 439"/>
                <a:gd name="T29" fmla="*/ 224 h 464"/>
                <a:gd name="T30" fmla="*/ 90 w 439"/>
                <a:gd name="T31" fmla="*/ 197 h 464"/>
                <a:gd name="T32" fmla="*/ 243 w 439"/>
                <a:gd name="T33" fmla="*/ 91 h 464"/>
                <a:gd name="T34" fmla="*/ 277 w 439"/>
                <a:gd name="T35" fmla="*/ 70 h 464"/>
                <a:gd name="T36" fmla="*/ 248 w 439"/>
                <a:gd name="T37" fmla="*/ 133 h 464"/>
                <a:gd name="T38" fmla="*/ 92 w 439"/>
                <a:gd name="T39" fmla="*/ 464 h 464"/>
                <a:gd name="T40" fmla="*/ 200 w 439"/>
                <a:gd name="T41" fmla="*/ 348 h 464"/>
                <a:gd name="T42" fmla="*/ 275 w 439"/>
                <a:gd name="T43" fmla="*/ 236 h 464"/>
                <a:gd name="T44" fmla="*/ 343 w 439"/>
                <a:gd name="T45" fmla="*/ 133 h 464"/>
                <a:gd name="T46" fmla="*/ 347 w 439"/>
                <a:gd name="T47" fmla="*/ 124 h 464"/>
                <a:gd name="T48" fmla="*/ 333 w 439"/>
                <a:gd name="T49" fmla="*/ 164 h 464"/>
                <a:gd name="T50" fmla="*/ 285 w 439"/>
                <a:gd name="T51" fmla="*/ 356 h 464"/>
                <a:gd name="T52" fmla="*/ 291 w 439"/>
                <a:gd name="T53" fmla="*/ 338 h 464"/>
                <a:gd name="T54" fmla="*/ 343 w 439"/>
                <a:gd name="T55" fmla="*/ 234 h 464"/>
                <a:gd name="T56" fmla="*/ 389 w 439"/>
                <a:gd name="T57" fmla="*/ 141 h 464"/>
                <a:gd name="T58" fmla="*/ 393 w 439"/>
                <a:gd name="T59" fmla="*/ 131 h 464"/>
                <a:gd name="T60" fmla="*/ 391 w 439"/>
                <a:gd name="T61" fmla="*/ 162 h 464"/>
                <a:gd name="T62" fmla="*/ 385 w 439"/>
                <a:gd name="T63" fmla="*/ 317 h 464"/>
                <a:gd name="T64" fmla="*/ 393 w 439"/>
                <a:gd name="T65" fmla="*/ 272 h 464"/>
                <a:gd name="T66" fmla="*/ 439 w 439"/>
                <a:gd name="T67" fmla="*/ 7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9" h="464">
                  <a:moveTo>
                    <a:pt x="123" y="0"/>
                  </a:moveTo>
                  <a:lnTo>
                    <a:pt x="123" y="0"/>
                  </a:lnTo>
                  <a:lnTo>
                    <a:pt x="46" y="85"/>
                  </a:lnTo>
                  <a:lnTo>
                    <a:pt x="139" y="23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85" y="131"/>
                  </a:lnTo>
                  <a:lnTo>
                    <a:pt x="142" y="75"/>
                  </a:lnTo>
                  <a:lnTo>
                    <a:pt x="162" y="58"/>
                  </a:lnTo>
                  <a:lnTo>
                    <a:pt x="167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7" y="60"/>
                  </a:lnTo>
                  <a:lnTo>
                    <a:pt x="162" y="70"/>
                  </a:lnTo>
                  <a:lnTo>
                    <a:pt x="142" y="95"/>
                  </a:lnTo>
                  <a:lnTo>
                    <a:pt x="125" y="118"/>
                  </a:lnTo>
                  <a:lnTo>
                    <a:pt x="117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9" y="120"/>
                  </a:lnTo>
                  <a:lnTo>
                    <a:pt x="129" y="114"/>
                  </a:lnTo>
                  <a:lnTo>
                    <a:pt x="158" y="100"/>
                  </a:lnTo>
                  <a:lnTo>
                    <a:pt x="200" y="85"/>
                  </a:lnTo>
                  <a:lnTo>
                    <a:pt x="200" y="85"/>
                  </a:lnTo>
                  <a:lnTo>
                    <a:pt x="127" y="157"/>
                  </a:lnTo>
                  <a:lnTo>
                    <a:pt x="75" y="205"/>
                  </a:lnTo>
                  <a:lnTo>
                    <a:pt x="60" y="220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63" y="216"/>
                  </a:lnTo>
                  <a:lnTo>
                    <a:pt x="90" y="197"/>
                  </a:lnTo>
                  <a:lnTo>
                    <a:pt x="166" y="143"/>
                  </a:lnTo>
                  <a:lnTo>
                    <a:pt x="243" y="91"/>
                  </a:lnTo>
                  <a:lnTo>
                    <a:pt x="268" y="75"/>
                  </a:lnTo>
                  <a:lnTo>
                    <a:pt x="277" y="70"/>
                  </a:lnTo>
                  <a:lnTo>
                    <a:pt x="277" y="70"/>
                  </a:lnTo>
                  <a:lnTo>
                    <a:pt x="248" y="133"/>
                  </a:lnTo>
                  <a:lnTo>
                    <a:pt x="185" y="269"/>
                  </a:lnTo>
                  <a:lnTo>
                    <a:pt x="92" y="464"/>
                  </a:lnTo>
                  <a:lnTo>
                    <a:pt x="270" y="147"/>
                  </a:lnTo>
                  <a:lnTo>
                    <a:pt x="200" y="348"/>
                  </a:lnTo>
                  <a:lnTo>
                    <a:pt x="200" y="348"/>
                  </a:lnTo>
                  <a:lnTo>
                    <a:pt x="275" y="236"/>
                  </a:lnTo>
                  <a:lnTo>
                    <a:pt x="325" y="158"/>
                  </a:lnTo>
                  <a:lnTo>
                    <a:pt x="343" y="133"/>
                  </a:lnTo>
                  <a:lnTo>
                    <a:pt x="347" y="124"/>
                  </a:lnTo>
                  <a:lnTo>
                    <a:pt x="347" y="124"/>
                  </a:lnTo>
                  <a:lnTo>
                    <a:pt x="343" y="135"/>
                  </a:lnTo>
                  <a:lnTo>
                    <a:pt x="333" y="164"/>
                  </a:lnTo>
                  <a:lnTo>
                    <a:pt x="312" y="251"/>
                  </a:lnTo>
                  <a:lnTo>
                    <a:pt x="285" y="356"/>
                  </a:lnTo>
                  <a:lnTo>
                    <a:pt x="285" y="356"/>
                  </a:lnTo>
                  <a:lnTo>
                    <a:pt x="291" y="338"/>
                  </a:lnTo>
                  <a:lnTo>
                    <a:pt x="304" y="309"/>
                  </a:lnTo>
                  <a:lnTo>
                    <a:pt x="343" y="234"/>
                  </a:lnTo>
                  <a:lnTo>
                    <a:pt x="379" y="162"/>
                  </a:lnTo>
                  <a:lnTo>
                    <a:pt x="389" y="141"/>
                  </a:lnTo>
                  <a:lnTo>
                    <a:pt x="393" y="131"/>
                  </a:lnTo>
                  <a:lnTo>
                    <a:pt x="393" y="131"/>
                  </a:lnTo>
                  <a:lnTo>
                    <a:pt x="391" y="139"/>
                  </a:lnTo>
                  <a:lnTo>
                    <a:pt x="391" y="162"/>
                  </a:lnTo>
                  <a:lnTo>
                    <a:pt x="387" y="230"/>
                  </a:lnTo>
                  <a:lnTo>
                    <a:pt x="385" y="317"/>
                  </a:lnTo>
                  <a:lnTo>
                    <a:pt x="385" y="317"/>
                  </a:lnTo>
                  <a:lnTo>
                    <a:pt x="393" y="272"/>
                  </a:lnTo>
                  <a:lnTo>
                    <a:pt x="412" y="191"/>
                  </a:lnTo>
                  <a:lnTo>
                    <a:pt x="439" y="77"/>
                  </a:lnTo>
                  <a:lnTo>
                    <a:pt x="123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18">
              <a:extLst>
                <a:ext uri="{FF2B5EF4-FFF2-40B4-BE49-F238E27FC236}">
                  <a16:creationId xmlns:a16="http://schemas.microsoft.com/office/drawing/2014/main" id="{BB3AF295-1E58-48B1-BDBB-0F8D0B2C7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063" y="2151063"/>
              <a:ext cx="696913" cy="736600"/>
            </a:xfrm>
            <a:custGeom>
              <a:avLst/>
              <a:gdLst>
                <a:gd name="T0" fmla="*/ 123 w 439"/>
                <a:gd name="T1" fmla="*/ 0 h 464"/>
                <a:gd name="T2" fmla="*/ 139 w 439"/>
                <a:gd name="T3" fmla="*/ 23 h 464"/>
                <a:gd name="T4" fmla="*/ 0 w 439"/>
                <a:gd name="T5" fmla="*/ 216 h 464"/>
                <a:gd name="T6" fmla="*/ 142 w 439"/>
                <a:gd name="T7" fmla="*/ 75 h 464"/>
                <a:gd name="T8" fmla="*/ 167 w 439"/>
                <a:gd name="T9" fmla="*/ 54 h 464"/>
                <a:gd name="T10" fmla="*/ 169 w 439"/>
                <a:gd name="T11" fmla="*/ 54 h 464"/>
                <a:gd name="T12" fmla="*/ 162 w 439"/>
                <a:gd name="T13" fmla="*/ 70 h 464"/>
                <a:gd name="T14" fmla="*/ 125 w 439"/>
                <a:gd name="T15" fmla="*/ 118 h 464"/>
                <a:gd name="T16" fmla="*/ 115 w 439"/>
                <a:gd name="T17" fmla="*/ 124 h 464"/>
                <a:gd name="T18" fmla="*/ 115 w 439"/>
                <a:gd name="T19" fmla="*/ 124 h 464"/>
                <a:gd name="T20" fmla="*/ 129 w 439"/>
                <a:gd name="T21" fmla="*/ 114 h 464"/>
                <a:gd name="T22" fmla="*/ 200 w 439"/>
                <a:gd name="T23" fmla="*/ 85 h 464"/>
                <a:gd name="T24" fmla="*/ 127 w 439"/>
                <a:gd name="T25" fmla="*/ 157 h 464"/>
                <a:gd name="T26" fmla="*/ 60 w 439"/>
                <a:gd name="T27" fmla="*/ 220 h 464"/>
                <a:gd name="T28" fmla="*/ 54 w 439"/>
                <a:gd name="T29" fmla="*/ 224 h 464"/>
                <a:gd name="T30" fmla="*/ 90 w 439"/>
                <a:gd name="T31" fmla="*/ 197 h 464"/>
                <a:gd name="T32" fmla="*/ 243 w 439"/>
                <a:gd name="T33" fmla="*/ 91 h 464"/>
                <a:gd name="T34" fmla="*/ 277 w 439"/>
                <a:gd name="T35" fmla="*/ 70 h 464"/>
                <a:gd name="T36" fmla="*/ 248 w 439"/>
                <a:gd name="T37" fmla="*/ 133 h 464"/>
                <a:gd name="T38" fmla="*/ 92 w 439"/>
                <a:gd name="T39" fmla="*/ 464 h 464"/>
                <a:gd name="T40" fmla="*/ 200 w 439"/>
                <a:gd name="T41" fmla="*/ 348 h 464"/>
                <a:gd name="T42" fmla="*/ 275 w 439"/>
                <a:gd name="T43" fmla="*/ 236 h 464"/>
                <a:gd name="T44" fmla="*/ 343 w 439"/>
                <a:gd name="T45" fmla="*/ 133 h 464"/>
                <a:gd name="T46" fmla="*/ 347 w 439"/>
                <a:gd name="T47" fmla="*/ 124 h 464"/>
                <a:gd name="T48" fmla="*/ 333 w 439"/>
                <a:gd name="T49" fmla="*/ 164 h 464"/>
                <a:gd name="T50" fmla="*/ 285 w 439"/>
                <a:gd name="T51" fmla="*/ 356 h 464"/>
                <a:gd name="T52" fmla="*/ 291 w 439"/>
                <a:gd name="T53" fmla="*/ 338 h 464"/>
                <a:gd name="T54" fmla="*/ 343 w 439"/>
                <a:gd name="T55" fmla="*/ 234 h 464"/>
                <a:gd name="T56" fmla="*/ 389 w 439"/>
                <a:gd name="T57" fmla="*/ 141 h 464"/>
                <a:gd name="T58" fmla="*/ 393 w 439"/>
                <a:gd name="T59" fmla="*/ 131 h 464"/>
                <a:gd name="T60" fmla="*/ 391 w 439"/>
                <a:gd name="T61" fmla="*/ 162 h 464"/>
                <a:gd name="T62" fmla="*/ 385 w 439"/>
                <a:gd name="T63" fmla="*/ 317 h 464"/>
                <a:gd name="T64" fmla="*/ 393 w 439"/>
                <a:gd name="T65" fmla="*/ 272 h 464"/>
                <a:gd name="T66" fmla="*/ 439 w 439"/>
                <a:gd name="T67" fmla="*/ 7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9" h="464">
                  <a:moveTo>
                    <a:pt x="123" y="0"/>
                  </a:moveTo>
                  <a:lnTo>
                    <a:pt x="123" y="0"/>
                  </a:lnTo>
                  <a:lnTo>
                    <a:pt x="46" y="85"/>
                  </a:lnTo>
                  <a:lnTo>
                    <a:pt x="139" y="23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85" y="131"/>
                  </a:lnTo>
                  <a:lnTo>
                    <a:pt x="142" y="75"/>
                  </a:lnTo>
                  <a:lnTo>
                    <a:pt x="162" y="58"/>
                  </a:lnTo>
                  <a:lnTo>
                    <a:pt x="167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7" y="60"/>
                  </a:lnTo>
                  <a:lnTo>
                    <a:pt x="162" y="70"/>
                  </a:lnTo>
                  <a:lnTo>
                    <a:pt x="142" y="95"/>
                  </a:lnTo>
                  <a:lnTo>
                    <a:pt x="125" y="118"/>
                  </a:lnTo>
                  <a:lnTo>
                    <a:pt x="117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9" y="120"/>
                  </a:lnTo>
                  <a:lnTo>
                    <a:pt x="129" y="114"/>
                  </a:lnTo>
                  <a:lnTo>
                    <a:pt x="158" y="100"/>
                  </a:lnTo>
                  <a:lnTo>
                    <a:pt x="200" y="85"/>
                  </a:lnTo>
                  <a:lnTo>
                    <a:pt x="200" y="85"/>
                  </a:lnTo>
                  <a:lnTo>
                    <a:pt x="127" y="157"/>
                  </a:lnTo>
                  <a:lnTo>
                    <a:pt x="75" y="205"/>
                  </a:lnTo>
                  <a:lnTo>
                    <a:pt x="60" y="220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63" y="216"/>
                  </a:lnTo>
                  <a:lnTo>
                    <a:pt x="90" y="197"/>
                  </a:lnTo>
                  <a:lnTo>
                    <a:pt x="166" y="143"/>
                  </a:lnTo>
                  <a:lnTo>
                    <a:pt x="243" y="91"/>
                  </a:lnTo>
                  <a:lnTo>
                    <a:pt x="268" y="75"/>
                  </a:lnTo>
                  <a:lnTo>
                    <a:pt x="277" y="70"/>
                  </a:lnTo>
                  <a:lnTo>
                    <a:pt x="277" y="70"/>
                  </a:lnTo>
                  <a:lnTo>
                    <a:pt x="248" y="133"/>
                  </a:lnTo>
                  <a:lnTo>
                    <a:pt x="185" y="269"/>
                  </a:lnTo>
                  <a:lnTo>
                    <a:pt x="92" y="464"/>
                  </a:lnTo>
                  <a:lnTo>
                    <a:pt x="270" y="147"/>
                  </a:lnTo>
                  <a:lnTo>
                    <a:pt x="200" y="348"/>
                  </a:lnTo>
                  <a:lnTo>
                    <a:pt x="200" y="348"/>
                  </a:lnTo>
                  <a:lnTo>
                    <a:pt x="275" y="236"/>
                  </a:lnTo>
                  <a:lnTo>
                    <a:pt x="325" y="158"/>
                  </a:lnTo>
                  <a:lnTo>
                    <a:pt x="343" y="133"/>
                  </a:lnTo>
                  <a:lnTo>
                    <a:pt x="347" y="124"/>
                  </a:lnTo>
                  <a:lnTo>
                    <a:pt x="347" y="124"/>
                  </a:lnTo>
                  <a:lnTo>
                    <a:pt x="343" y="135"/>
                  </a:lnTo>
                  <a:lnTo>
                    <a:pt x="333" y="164"/>
                  </a:lnTo>
                  <a:lnTo>
                    <a:pt x="312" y="251"/>
                  </a:lnTo>
                  <a:lnTo>
                    <a:pt x="285" y="356"/>
                  </a:lnTo>
                  <a:lnTo>
                    <a:pt x="285" y="356"/>
                  </a:lnTo>
                  <a:lnTo>
                    <a:pt x="291" y="338"/>
                  </a:lnTo>
                  <a:lnTo>
                    <a:pt x="304" y="309"/>
                  </a:lnTo>
                  <a:lnTo>
                    <a:pt x="343" y="234"/>
                  </a:lnTo>
                  <a:lnTo>
                    <a:pt x="379" y="162"/>
                  </a:lnTo>
                  <a:lnTo>
                    <a:pt x="389" y="141"/>
                  </a:lnTo>
                  <a:lnTo>
                    <a:pt x="393" y="131"/>
                  </a:lnTo>
                  <a:lnTo>
                    <a:pt x="393" y="131"/>
                  </a:lnTo>
                  <a:lnTo>
                    <a:pt x="391" y="139"/>
                  </a:lnTo>
                  <a:lnTo>
                    <a:pt x="391" y="162"/>
                  </a:lnTo>
                  <a:lnTo>
                    <a:pt x="387" y="230"/>
                  </a:lnTo>
                  <a:lnTo>
                    <a:pt x="385" y="317"/>
                  </a:lnTo>
                  <a:lnTo>
                    <a:pt x="385" y="317"/>
                  </a:lnTo>
                  <a:lnTo>
                    <a:pt x="393" y="272"/>
                  </a:lnTo>
                  <a:lnTo>
                    <a:pt x="412" y="191"/>
                  </a:lnTo>
                  <a:lnTo>
                    <a:pt x="439" y="77"/>
                  </a:lnTo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19">
              <a:extLst>
                <a:ext uri="{FF2B5EF4-FFF2-40B4-BE49-F238E27FC236}">
                  <a16:creationId xmlns:a16="http://schemas.microsoft.com/office/drawing/2014/main" id="{43082919-1428-4CCC-A869-9F35AE661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713" y="2101850"/>
              <a:ext cx="712788" cy="515938"/>
            </a:xfrm>
            <a:custGeom>
              <a:avLst/>
              <a:gdLst>
                <a:gd name="T0" fmla="*/ 177 w 449"/>
                <a:gd name="T1" fmla="*/ 0 h 325"/>
                <a:gd name="T2" fmla="*/ 177 w 449"/>
                <a:gd name="T3" fmla="*/ 0 h 325"/>
                <a:gd name="T4" fmla="*/ 320 w 449"/>
                <a:gd name="T5" fmla="*/ 104 h 325"/>
                <a:gd name="T6" fmla="*/ 414 w 449"/>
                <a:gd name="T7" fmla="*/ 174 h 325"/>
                <a:gd name="T8" fmla="*/ 441 w 449"/>
                <a:gd name="T9" fmla="*/ 195 h 325"/>
                <a:gd name="T10" fmla="*/ 447 w 449"/>
                <a:gd name="T11" fmla="*/ 201 h 325"/>
                <a:gd name="T12" fmla="*/ 449 w 449"/>
                <a:gd name="T13" fmla="*/ 201 h 325"/>
                <a:gd name="T14" fmla="*/ 447 w 449"/>
                <a:gd name="T15" fmla="*/ 201 h 325"/>
                <a:gd name="T16" fmla="*/ 447 w 449"/>
                <a:gd name="T17" fmla="*/ 201 h 325"/>
                <a:gd name="T18" fmla="*/ 304 w 449"/>
                <a:gd name="T19" fmla="*/ 112 h 325"/>
                <a:gd name="T20" fmla="*/ 177 w 449"/>
                <a:gd name="T21" fmla="*/ 31 h 325"/>
                <a:gd name="T22" fmla="*/ 231 w 449"/>
                <a:gd name="T23" fmla="*/ 101 h 325"/>
                <a:gd name="T24" fmla="*/ 169 w 449"/>
                <a:gd name="T25" fmla="*/ 85 h 325"/>
                <a:gd name="T26" fmla="*/ 401 w 449"/>
                <a:gd name="T27" fmla="*/ 317 h 325"/>
                <a:gd name="T28" fmla="*/ 401 w 449"/>
                <a:gd name="T29" fmla="*/ 317 h 325"/>
                <a:gd name="T30" fmla="*/ 254 w 449"/>
                <a:gd name="T31" fmla="*/ 203 h 325"/>
                <a:gd name="T32" fmla="*/ 152 w 449"/>
                <a:gd name="T33" fmla="*/ 126 h 325"/>
                <a:gd name="T34" fmla="*/ 108 w 449"/>
                <a:gd name="T35" fmla="*/ 93 h 325"/>
                <a:gd name="T36" fmla="*/ 108 w 449"/>
                <a:gd name="T37" fmla="*/ 93 h 325"/>
                <a:gd name="T38" fmla="*/ 194 w 449"/>
                <a:gd name="T39" fmla="*/ 211 h 325"/>
                <a:gd name="T40" fmla="*/ 248 w 449"/>
                <a:gd name="T41" fmla="*/ 286 h 325"/>
                <a:gd name="T42" fmla="*/ 262 w 449"/>
                <a:gd name="T43" fmla="*/ 307 h 325"/>
                <a:gd name="T44" fmla="*/ 264 w 449"/>
                <a:gd name="T45" fmla="*/ 311 h 325"/>
                <a:gd name="T46" fmla="*/ 262 w 449"/>
                <a:gd name="T47" fmla="*/ 309 h 325"/>
                <a:gd name="T48" fmla="*/ 262 w 449"/>
                <a:gd name="T49" fmla="*/ 309 h 325"/>
                <a:gd name="T50" fmla="*/ 229 w 449"/>
                <a:gd name="T51" fmla="*/ 274 h 325"/>
                <a:gd name="T52" fmla="*/ 179 w 449"/>
                <a:gd name="T53" fmla="*/ 222 h 325"/>
                <a:gd name="T54" fmla="*/ 115 w 449"/>
                <a:gd name="T55" fmla="*/ 155 h 325"/>
                <a:gd name="T56" fmla="*/ 115 w 449"/>
                <a:gd name="T57" fmla="*/ 155 h 325"/>
                <a:gd name="T58" fmla="*/ 164 w 449"/>
                <a:gd name="T59" fmla="*/ 230 h 325"/>
                <a:gd name="T60" fmla="*/ 208 w 449"/>
                <a:gd name="T61" fmla="*/ 302 h 325"/>
                <a:gd name="T62" fmla="*/ 208 w 449"/>
                <a:gd name="T63" fmla="*/ 302 h 325"/>
                <a:gd name="T64" fmla="*/ 190 w 449"/>
                <a:gd name="T65" fmla="*/ 282 h 325"/>
                <a:gd name="T66" fmla="*/ 156 w 449"/>
                <a:gd name="T67" fmla="*/ 244 h 325"/>
                <a:gd name="T68" fmla="*/ 108 w 449"/>
                <a:gd name="T69" fmla="*/ 193 h 325"/>
                <a:gd name="T70" fmla="*/ 169 w 449"/>
                <a:gd name="T71" fmla="*/ 309 h 325"/>
                <a:gd name="T72" fmla="*/ 61 w 449"/>
                <a:gd name="T73" fmla="*/ 162 h 325"/>
                <a:gd name="T74" fmla="*/ 115 w 449"/>
                <a:gd name="T75" fmla="*/ 325 h 325"/>
                <a:gd name="T76" fmla="*/ 0 w 449"/>
                <a:gd name="T77" fmla="*/ 139 h 325"/>
                <a:gd name="T78" fmla="*/ 177 w 449"/>
                <a:gd name="T7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49" h="325">
                  <a:moveTo>
                    <a:pt x="177" y="0"/>
                  </a:moveTo>
                  <a:lnTo>
                    <a:pt x="177" y="0"/>
                  </a:lnTo>
                  <a:lnTo>
                    <a:pt x="320" y="104"/>
                  </a:lnTo>
                  <a:lnTo>
                    <a:pt x="414" y="174"/>
                  </a:lnTo>
                  <a:lnTo>
                    <a:pt x="441" y="195"/>
                  </a:lnTo>
                  <a:lnTo>
                    <a:pt x="447" y="201"/>
                  </a:lnTo>
                  <a:lnTo>
                    <a:pt x="449" y="201"/>
                  </a:lnTo>
                  <a:lnTo>
                    <a:pt x="447" y="201"/>
                  </a:lnTo>
                  <a:lnTo>
                    <a:pt x="447" y="201"/>
                  </a:lnTo>
                  <a:lnTo>
                    <a:pt x="304" y="112"/>
                  </a:lnTo>
                  <a:lnTo>
                    <a:pt x="177" y="31"/>
                  </a:lnTo>
                  <a:lnTo>
                    <a:pt x="231" y="101"/>
                  </a:lnTo>
                  <a:lnTo>
                    <a:pt x="169" y="85"/>
                  </a:lnTo>
                  <a:lnTo>
                    <a:pt x="401" y="317"/>
                  </a:lnTo>
                  <a:lnTo>
                    <a:pt x="401" y="317"/>
                  </a:lnTo>
                  <a:lnTo>
                    <a:pt x="254" y="203"/>
                  </a:lnTo>
                  <a:lnTo>
                    <a:pt x="152" y="126"/>
                  </a:lnTo>
                  <a:lnTo>
                    <a:pt x="108" y="93"/>
                  </a:lnTo>
                  <a:lnTo>
                    <a:pt x="108" y="93"/>
                  </a:lnTo>
                  <a:lnTo>
                    <a:pt x="194" y="211"/>
                  </a:lnTo>
                  <a:lnTo>
                    <a:pt x="248" y="286"/>
                  </a:lnTo>
                  <a:lnTo>
                    <a:pt x="262" y="307"/>
                  </a:lnTo>
                  <a:lnTo>
                    <a:pt x="264" y="311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29" y="274"/>
                  </a:lnTo>
                  <a:lnTo>
                    <a:pt x="179" y="222"/>
                  </a:lnTo>
                  <a:lnTo>
                    <a:pt x="115" y="155"/>
                  </a:lnTo>
                  <a:lnTo>
                    <a:pt x="115" y="155"/>
                  </a:lnTo>
                  <a:lnTo>
                    <a:pt x="164" y="230"/>
                  </a:lnTo>
                  <a:lnTo>
                    <a:pt x="208" y="302"/>
                  </a:lnTo>
                  <a:lnTo>
                    <a:pt x="208" y="302"/>
                  </a:lnTo>
                  <a:lnTo>
                    <a:pt x="190" y="282"/>
                  </a:lnTo>
                  <a:lnTo>
                    <a:pt x="156" y="244"/>
                  </a:lnTo>
                  <a:lnTo>
                    <a:pt x="108" y="193"/>
                  </a:lnTo>
                  <a:lnTo>
                    <a:pt x="169" y="309"/>
                  </a:lnTo>
                  <a:lnTo>
                    <a:pt x="61" y="162"/>
                  </a:lnTo>
                  <a:lnTo>
                    <a:pt x="115" y="325"/>
                  </a:lnTo>
                  <a:lnTo>
                    <a:pt x="0" y="139"/>
                  </a:lnTo>
                  <a:lnTo>
                    <a:pt x="177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20">
              <a:extLst>
                <a:ext uri="{FF2B5EF4-FFF2-40B4-BE49-F238E27FC236}">
                  <a16:creationId xmlns:a16="http://schemas.microsoft.com/office/drawing/2014/main" id="{70F39368-7404-4EB5-953A-CA88D795D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713" y="2101850"/>
              <a:ext cx="712788" cy="515938"/>
            </a:xfrm>
            <a:custGeom>
              <a:avLst/>
              <a:gdLst>
                <a:gd name="T0" fmla="*/ 177 w 449"/>
                <a:gd name="T1" fmla="*/ 0 h 325"/>
                <a:gd name="T2" fmla="*/ 177 w 449"/>
                <a:gd name="T3" fmla="*/ 0 h 325"/>
                <a:gd name="T4" fmla="*/ 320 w 449"/>
                <a:gd name="T5" fmla="*/ 104 h 325"/>
                <a:gd name="T6" fmla="*/ 414 w 449"/>
                <a:gd name="T7" fmla="*/ 174 h 325"/>
                <a:gd name="T8" fmla="*/ 441 w 449"/>
                <a:gd name="T9" fmla="*/ 195 h 325"/>
                <a:gd name="T10" fmla="*/ 447 w 449"/>
                <a:gd name="T11" fmla="*/ 201 h 325"/>
                <a:gd name="T12" fmla="*/ 449 w 449"/>
                <a:gd name="T13" fmla="*/ 201 h 325"/>
                <a:gd name="T14" fmla="*/ 447 w 449"/>
                <a:gd name="T15" fmla="*/ 201 h 325"/>
                <a:gd name="T16" fmla="*/ 447 w 449"/>
                <a:gd name="T17" fmla="*/ 201 h 325"/>
                <a:gd name="T18" fmla="*/ 304 w 449"/>
                <a:gd name="T19" fmla="*/ 112 h 325"/>
                <a:gd name="T20" fmla="*/ 177 w 449"/>
                <a:gd name="T21" fmla="*/ 31 h 325"/>
                <a:gd name="T22" fmla="*/ 231 w 449"/>
                <a:gd name="T23" fmla="*/ 101 h 325"/>
                <a:gd name="T24" fmla="*/ 169 w 449"/>
                <a:gd name="T25" fmla="*/ 85 h 325"/>
                <a:gd name="T26" fmla="*/ 401 w 449"/>
                <a:gd name="T27" fmla="*/ 317 h 325"/>
                <a:gd name="T28" fmla="*/ 401 w 449"/>
                <a:gd name="T29" fmla="*/ 317 h 325"/>
                <a:gd name="T30" fmla="*/ 254 w 449"/>
                <a:gd name="T31" fmla="*/ 203 h 325"/>
                <a:gd name="T32" fmla="*/ 152 w 449"/>
                <a:gd name="T33" fmla="*/ 126 h 325"/>
                <a:gd name="T34" fmla="*/ 108 w 449"/>
                <a:gd name="T35" fmla="*/ 93 h 325"/>
                <a:gd name="T36" fmla="*/ 108 w 449"/>
                <a:gd name="T37" fmla="*/ 93 h 325"/>
                <a:gd name="T38" fmla="*/ 194 w 449"/>
                <a:gd name="T39" fmla="*/ 211 h 325"/>
                <a:gd name="T40" fmla="*/ 248 w 449"/>
                <a:gd name="T41" fmla="*/ 286 h 325"/>
                <a:gd name="T42" fmla="*/ 262 w 449"/>
                <a:gd name="T43" fmla="*/ 307 h 325"/>
                <a:gd name="T44" fmla="*/ 264 w 449"/>
                <a:gd name="T45" fmla="*/ 311 h 325"/>
                <a:gd name="T46" fmla="*/ 262 w 449"/>
                <a:gd name="T47" fmla="*/ 309 h 325"/>
                <a:gd name="T48" fmla="*/ 262 w 449"/>
                <a:gd name="T49" fmla="*/ 309 h 325"/>
                <a:gd name="T50" fmla="*/ 229 w 449"/>
                <a:gd name="T51" fmla="*/ 274 h 325"/>
                <a:gd name="T52" fmla="*/ 179 w 449"/>
                <a:gd name="T53" fmla="*/ 222 h 325"/>
                <a:gd name="T54" fmla="*/ 115 w 449"/>
                <a:gd name="T55" fmla="*/ 155 h 325"/>
                <a:gd name="T56" fmla="*/ 115 w 449"/>
                <a:gd name="T57" fmla="*/ 155 h 325"/>
                <a:gd name="T58" fmla="*/ 164 w 449"/>
                <a:gd name="T59" fmla="*/ 230 h 325"/>
                <a:gd name="T60" fmla="*/ 208 w 449"/>
                <a:gd name="T61" fmla="*/ 302 h 325"/>
                <a:gd name="T62" fmla="*/ 208 w 449"/>
                <a:gd name="T63" fmla="*/ 302 h 325"/>
                <a:gd name="T64" fmla="*/ 190 w 449"/>
                <a:gd name="T65" fmla="*/ 282 h 325"/>
                <a:gd name="T66" fmla="*/ 156 w 449"/>
                <a:gd name="T67" fmla="*/ 244 h 325"/>
                <a:gd name="T68" fmla="*/ 108 w 449"/>
                <a:gd name="T69" fmla="*/ 193 h 325"/>
                <a:gd name="T70" fmla="*/ 169 w 449"/>
                <a:gd name="T71" fmla="*/ 309 h 325"/>
                <a:gd name="T72" fmla="*/ 61 w 449"/>
                <a:gd name="T73" fmla="*/ 162 h 325"/>
                <a:gd name="T74" fmla="*/ 115 w 449"/>
                <a:gd name="T75" fmla="*/ 325 h 325"/>
                <a:gd name="T76" fmla="*/ 0 w 449"/>
                <a:gd name="T77" fmla="*/ 139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49" h="325">
                  <a:moveTo>
                    <a:pt x="177" y="0"/>
                  </a:moveTo>
                  <a:lnTo>
                    <a:pt x="177" y="0"/>
                  </a:lnTo>
                  <a:lnTo>
                    <a:pt x="320" y="104"/>
                  </a:lnTo>
                  <a:lnTo>
                    <a:pt x="414" y="174"/>
                  </a:lnTo>
                  <a:lnTo>
                    <a:pt x="441" y="195"/>
                  </a:lnTo>
                  <a:lnTo>
                    <a:pt x="447" y="201"/>
                  </a:lnTo>
                  <a:lnTo>
                    <a:pt x="449" y="201"/>
                  </a:lnTo>
                  <a:lnTo>
                    <a:pt x="447" y="201"/>
                  </a:lnTo>
                  <a:lnTo>
                    <a:pt x="447" y="201"/>
                  </a:lnTo>
                  <a:lnTo>
                    <a:pt x="304" y="112"/>
                  </a:lnTo>
                  <a:lnTo>
                    <a:pt x="177" y="31"/>
                  </a:lnTo>
                  <a:lnTo>
                    <a:pt x="231" y="101"/>
                  </a:lnTo>
                  <a:lnTo>
                    <a:pt x="169" y="85"/>
                  </a:lnTo>
                  <a:lnTo>
                    <a:pt x="401" y="317"/>
                  </a:lnTo>
                  <a:lnTo>
                    <a:pt x="401" y="317"/>
                  </a:lnTo>
                  <a:lnTo>
                    <a:pt x="254" y="203"/>
                  </a:lnTo>
                  <a:lnTo>
                    <a:pt x="152" y="126"/>
                  </a:lnTo>
                  <a:lnTo>
                    <a:pt x="108" y="93"/>
                  </a:lnTo>
                  <a:lnTo>
                    <a:pt x="108" y="93"/>
                  </a:lnTo>
                  <a:lnTo>
                    <a:pt x="194" y="211"/>
                  </a:lnTo>
                  <a:lnTo>
                    <a:pt x="248" y="286"/>
                  </a:lnTo>
                  <a:lnTo>
                    <a:pt x="262" y="307"/>
                  </a:lnTo>
                  <a:lnTo>
                    <a:pt x="264" y="311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29" y="274"/>
                  </a:lnTo>
                  <a:lnTo>
                    <a:pt x="179" y="222"/>
                  </a:lnTo>
                  <a:lnTo>
                    <a:pt x="115" y="155"/>
                  </a:lnTo>
                  <a:lnTo>
                    <a:pt x="115" y="155"/>
                  </a:lnTo>
                  <a:lnTo>
                    <a:pt x="164" y="230"/>
                  </a:lnTo>
                  <a:lnTo>
                    <a:pt x="208" y="302"/>
                  </a:lnTo>
                  <a:lnTo>
                    <a:pt x="208" y="302"/>
                  </a:lnTo>
                  <a:lnTo>
                    <a:pt x="190" y="282"/>
                  </a:lnTo>
                  <a:lnTo>
                    <a:pt x="156" y="244"/>
                  </a:lnTo>
                  <a:lnTo>
                    <a:pt x="108" y="193"/>
                  </a:lnTo>
                  <a:lnTo>
                    <a:pt x="169" y="309"/>
                  </a:lnTo>
                  <a:lnTo>
                    <a:pt x="61" y="162"/>
                  </a:lnTo>
                  <a:lnTo>
                    <a:pt x="115" y="325"/>
                  </a:lnTo>
                  <a:lnTo>
                    <a:pt x="0" y="139"/>
                  </a:lnTo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Freeform 21">
              <a:extLst>
                <a:ext uri="{FF2B5EF4-FFF2-40B4-BE49-F238E27FC236}">
                  <a16:creationId xmlns:a16="http://schemas.microsoft.com/office/drawing/2014/main" id="{3C8108DE-136A-4BD3-AD7D-7CBF8843A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4375" y="2114550"/>
              <a:ext cx="798513" cy="604838"/>
            </a:xfrm>
            <a:custGeom>
              <a:avLst/>
              <a:gdLst>
                <a:gd name="T0" fmla="*/ 30 w 503"/>
                <a:gd name="T1" fmla="*/ 69 h 381"/>
                <a:gd name="T2" fmla="*/ 15 w 503"/>
                <a:gd name="T3" fmla="*/ 75 h 381"/>
                <a:gd name="T4" fmla="*/ 2 w 503"/>
                <a:gd name="T5" fmla="*/ 87 h 381"/>
                <a:gd name="T6" fmla="*/ 0 w 503"/>
                <a:gd name="T7" fmla="*/ 93 h 381"/>
                <a:gd name="T8" fmla="*/ 2 w 503"/>
                <a:gd name="T9" fmla="*/ 114 h 381"/>
                <a:gd name="T10" fmla="*/ 13 w 503"/>
                <a:gd name="T11" fmla="*/ 178 h 381"/>
                <a:gd name="T12" fmla="*/ 15 w 503"/>
                <a:gd name="T13" fmla="*/ 201 h 381"/>
                <a:gd name="T14" fmla="*/ 13 w 503"/>
                <a:gd name="T15" fmla="*/ 241 h 381"/>
                <a:gd name="T16" fmla="*/ 15 w 503"/>
                <a:gd name="T17" fmla="*/ 278 h 381"/>
                <a:gd name="T18" fmla="*/ 23 w 503"/>
                <a:gd name="T19" fmla="*/ 303 h 381"/>
                <a:gd name="T20" fmla="*/ 30 w 503"/>
                <a:gd name="T21" fmla="*/ 324 h 381"/>
                <a:gd name="T22" fmla="*/ 34 w 503"/>
                <a:gd name="T23" fmla="*/ 332 h 381"/>
                <a:gd name="T24" fmla="*/ 50 w 503"/>
                <a:gd name="T25" fmla="*/ 355 h 381"/>
                <a:gd name="T26" fmla="*/ 54 w 503"/>
                <a:gd name="T27" fmla="*/ 363 h 381"/>
                <a:gd name="T28" fmla="*/ 48 w 503"/>
                <a:gd name="T29" fmla="*/ 375 h 381"/>
                <a:gd name="T30" fmla="*/ 48 w 503"/>
                <a:gd name="T31" fmla="*/ 381 h 381"/>
                <a:gd name="T32" fmla="*/ 61 w 503"/>
                <a:gd name="T33" fmla="*/ 379 h 381"/>
                <a:gd name="T34" fmla="*/ 88 w 503"/>
                <a:gd name="T35" fmla="*/ 369 h 381"/>
                <a:gd name="T36" fmla="*/ 169 w 503"/>
                <a:gd name="T37" fmla="*/ 332 h 381"/>
                <a:gd name="T38" fmla="*/ 185 w 503"/>
                <a:gd name="T39" fmla="*/ 326 h 381"/>
                <a:gd name="T40" fmla="*/ 239 w 503"/>
                <a:gd name="T41" fmla="*/ 311 h 381"/>
                <a:gd name="T42" fmla="*/ 262 w 503"/>
                <a:gd name="T43" fmla="*/ 309 h 381"/>
                <a:gd name="T44" fmla="*/ 277 w 503"/>
                <a:gd name="T45" fmla="*/ 313 h 381"/>
                <a:gd name="T46" fmla="*/ 296 w 503"/>
                <a:gd name="T47" fmla="*/ 321 h 381"/>
                <a:gd name="T48" fmla="*/ 308 w 503"/>
                <a:gd name="T49" fmla="*/ 324 h 381"/>
                <a:gd name="T50" fmla="*/ 364 w 503"/>
                <a:gd name="T51" fmla="*/ 332 h 381"/>
                <a:gd name="T52" fmla="*/ 454 w 503"/>
                <a:gd name="T53" fmla="*/ 332 h 381"/>
                <a:gd name="T54" fmla="*/ 458 w 503"/>
                <a:gd name="T55" fmla="*/ 332 h 381"/>
                <a:gd name="T56" fmla="*/ 476 w 503"/>
                <a:gd name="T57" fmla="*/ 321 h 381"/>
                <a:gd name="T58" fmla="*/ 493 w 503"/>
                <a:gd name="T59" fmla="*/ 301 h 381"/>
                <a:gd name="T60" fmla="*/ 497 w 503"/>
                <a:gd name="T61" fmla="*/ 294 h 381"/>
                <a:gd name="T62" fmla="*/ 503 w 503"/>
                <a:gd name="T63" fmla="*/ 278 h 381"/>
                <a:gd name="T64" fmla="*/ 501 w 503"/>
                <a:gd name="T65" fmla="*/ 263 h 381"/>
                <a:gd name="T66" fmla="*/ 483 w 503"/>
                <a:gd name="T67" fmla="*/ 203 h 381"/>
                <a:gd name="T68" fmla="*/ 470 w 503"/>
                <a:gd name="T69" fmla="*/ 154 h 381"/>
                <a:gd name="T70" fmla="*/ 466 w 503"/>
                <a:gd name="T71" fmla="*/ 127 h 381"/>
                <a:gd name="T72" fmla="*/ 462 w 503"/>
                <a:gd name="T73" fmla="*/ 100 h 381"/>
                <a:gd name="T74" fmla="*/ 462 w 503"/>
                <a:gd name="T75" fmla="*/ 93 h 381"/>
                <a:gd name="T76" fmla="*/ 454 w 503"/>
                <a:gd name="T77" fmla="*/ 69 h 381"/>
                <a:gd name="T78" fmla="*/ 414 w 503"/>
                <a:gd name="T79" fmla="*/ 56 h 381"/>
                <a:gd name="T80" fmla="*/ 362 w 503"/>
                <a:gd name="T81" fmla="*/ 38 h 381"/>
                <a:gd name="T82" fmla="*/ 223 w 503"/>
                <a:gd name="T83" fmla="*/ 0 h 381"/>
                <a:gd name="T84" fmla="*/ 123 w 503"/>
                <a:gd name="T85" fmla="*/ 46 h 381"/>
                <a:gd name="T86" fmla="*/ 102 w 503"/>
                <a:gd name="T87" fmla="*/ 54 h 381"/>
                <a:gd name="T88" fmla="*/ 30 w 503"/>
                <a:gd name="T89" fmla="*/ 69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03" h="381">
                  <a:moveTo>
                    <a:pt x="30" y="69"/>
                  </a:moveTo>
                  <a:lnTo>
                    <a:pt x="30" y="69"/>
                  </a:lnTo>
                  <a:lnTo>
                    <a:pt x="27" y="71"/>
                  </a:lnTo>
                  <a:lnTo>
                    <a:pt x="15" y="75"/>
                  </a:lnTo>
                  <a:lnTo>
                    <a:pt x="5" y="83"/>
                  </a:lnTo>
                  <a:lnTo>
                    <a:pt x="2" y="87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0"/>
                  </a:lnTo>
                  <a:lnTo>
                    <a:pt x="2" y="114"/>
                  </a:lnTo>
                  <a:lnTo>
                    <a:pt x="7" y="145"/>
                  </a:lnTo>
                  <a:lnTo>
                    <a:pt x="13" y="178"/>
                  </a:lnTo>
                  <a:lnTo>
                    <a:pt x="15" y="191"/>
                  </a:lnTo>
                  <a:lnTo>
                    <a:pt x="15" y="201"/>
                  </a:lnTo>
                  <a:lnTo>
                    <a:pt x="15" y="201"/>
                  </a:lnTo>
                  <a:lnTo>
                    <a:pt x="13" y="241"/>
                  </a:lnTo>
                  <a:lnTo>
                    <a:pt x="15" y="278"/>
                  </a:lnTo>
                  <a:lnTo>
                    <a:pt x="15" y="278"/>
                  </a:lnTo>
                  <a:lnTo>
                    <a:pt x="19" y="290"/>
                  </a:lnTo>
                  <a:lnTo>
                    <a:pt x="23" y="303"/>
                  </a:lnTo>
                  <a:lnTo>
                    <a:pt x="29" y="317"/>
                  </a:lnTo>
                  <a:lnTo>
                    <a:pt x="30" y="324"/>
                  </a:lnTo>
                  <a:lnTo>
                    <a:pt x="30" y="324"/>
                  </a:lnTo>
                  <a:lnTo>
                    <a:pt x="34" y="332"/>
                  </a:lnTo>
                  <a:lnTo>
                    <a:pt x="42" y="344"/>
                  </a:lnTo>
                  <a:lnTo>
                    <a:pt x="50" y="355"/>
                  </a:lnTo>
                  <a:lnTo>
                    <a:pt x="54" y="363"/>
                  </a:lnTo>
                  <a:lnTo>
                    <a:pt x="54" y="363"/>
                  </a:lnTo>
                  <a:lnTo>
                    <a:pt x="52" y="369"/>
                  </a:lnTo>
                  <a:lnTo>
                    <a:pt x="48" y="375"/>
                  </a:lnTo>
                  <a:lnTo>
                    <a:pt x="48" y="379"/>
                  </a:lnTo>
                  <a:lnTo>
                    <a:pt x="48" y="381"/>
                  </a:lnTo>
                  <a:lnTo>
                    <a:pt x="54" y="381"/>
                  </a:lnTo>
                  <a:lnTo>
                    <a:pt x="61" y="379"/>
                  </a:lnTo>
                  <a:lnTo>
                    <a:pt x="61" y="379"/>
                  </a:lnTo>
                  <a:lnTo>
                    <a:pt x="88" y="369"/>
                  </a:lnTo>
                  <a:lnTo>
                    <a:pt x="121" y="355"/>
                  </a:lnTo>
                  <a:lnTo>
                    <a:pt x="169" y="332"/>
                  </a:lnTo>
                  <a:lnTo>
                    <a:pt x="169" y="332"/>
                  </a:lnTo>
                  <a:lnTo>
                    <a:pt x="185" y="326"/>
                  </a:lnTo>
                  <a:lnTo>
                    <a:pt x="212" y="317"/>
                  </a:lnTo>
                  <a:lnTo>
                    <a:pt x="239" y="311"/>
                  </a:lnTo>
                  <a:lnTo>
                    <a:pt x="252" y="309"/>
                  </a:lnTo>
                  <a:lnTo>
                    <a:pt x="262" y="309"/>
                  </a:lnTo>
                  <a:lnTo>
                    <a:pt x="262" y="309"/>
                  </a:lnTo>
                  <a:lnTo>
                    <a:pt x="277" y="313"/>
                  </a:lnTo>
                  <a:lnTo>
                    <a:pt x="287" y="317"/>
                  </a:lnTo>
                  <a:lnTo>
                    <a:pt x="296" y="321"/>
                  </a:lnTo>
                  <a:lnTo>
                    <a:pt x="308" y="324"/>
                  </a:lnTo>
                  <a:lnTo>
                    <a:pt x="308" y="324"/>
                  </a:lnTo>
                  <a:lnTo>
                    <a:pt x="343" y="328"/>
                  </a:lnTo>
                  <a:lnTo>
                    <a:pt x="364" y="332"/>
                  </a:lnTo>
                  <a:lnTo>
                    <a:pt x="385" y="332"/>
                  </a:lnTo>
                  <a:lnTo>
                    <a:pt x="454" y="332"/>
                  </a:lnTo>
                  <a:lnTo>
                    <a:pt x="454" y="332"/>
                  </a:lnTo>
                  <a:lnTo>
                    <a:pt x="458" y="332"/>
                  </a:lnTo>
                  <a:lnTo>
                    <a:pt x="464" y="328"/>
                  </a:lnTo>
                  <a:lnTo>
                    <a:pt x="476" y="321"/>
                  </a:lnTo>
                  <a:lnTo>
                    <a:pt x="485" y="311"/>
                  </a:lnTo>
                  <a:lnTo>
                    <a:pt x="493" y="301"/>
                  </a:lnTo>
                  <a:lnTo>
                    <a:pt x="493" y="301"/>
                  </a:lnTo>
                  <a:lnTo>
                    <a:pt x="497" y="294"/>
                  </a:lnTo>
                  <a:lnTo>
                    <a:pt x="501" y="288"/>
                  </a:lnTo>
                  <a:lnTo>
                    <a:pt x="503" y="278"/>
                  </a:lnTo>
                  <a:lnTo>
                    <a:pt x="501" y="263"/>
                  </a:lnTo>
                  <a:lnTo>
                    <a:pt x="501" y="263"/>
                  </a:lnTo>
                  <a:lnTo>
                    <a:pt x="495" y="236"/>
                  </a:lnTo>
                  <a:lnTo>
                    <a:pt x="483" y="203"/>
                  </a:lnTo>
                  <a:lnTo>
                    <a:pt x="474" y="172"/>
                  </a:lnTo>
                  <a:lnTo>
                    <a:pt x="470" y="154"/>
                  </a:lnTo>
                  <a:lnTo>
                    <a:pt x="470" y="154"/>
                  </a:lnTo>
                  <a:lnTo>
                    <a:pt x="466" y="127"/>
                  </a:lnTo>
                  <a:lnTo>
                    <a:pt x="462" y="110"/>
                  </a:lnTo>
                  <a:lnTo>
                    <a:pt x="462" y="100"/>
                  </a:lnTo>
                  <a:lnTo>
                    <a:pt x="462" y="100"/>
                  </a:lnTo>
                  <a:lnTo>
                    <a:pt x="462" y="93"/>
                  </a:lnTo>
                  <a:lnTo>
                    <a:pt x="458" y="81"/>
                  </a:lnTo>
                  <a:lnTo>
                    <a:pt x="454" y="69"/>
                  </a:lnTo>
                  <a:lnTo>
                    <a:pt x="454" y="69"/>
                  </a:lnTo>
                  <a:lnTo>
                    <a:pt x="414" y="56"/>
                  </a:lnTo>
                  <a:lnTo>
                    <a:pt x="383" y="46"/>
                  </a:lnTo>
                  <a:lnTo>
                    <a:pt x="362" y="38"/>
                  </a:lnTo>
                  <a:lnTo>
                    <a:pt x="285" y="0"/>
                  </a:lnTo>
                  <a:lnTo>
                    <a:pt x="223" y="0"/>
                  </a:lnTo>
                  <a:lnTo>
                    <a:pt x="223" y="0"/>
                  </a:lnTo>
                  <a:lnTo>
                    <a:pt x="123" y="46"/>
                  </a:lnTo>
                  <a:lnTo>
                    <a:pt x="123" y="46"/>
                  </a:lnTo>
                  <a:lnTo>
                    <a:pt x="102" y="54"/>
                  </a:lnTo>
                  <a:lnTo>
                    <a:pt x="71" y="60"/>
                  </a:lnTo>
                  <a:lnTo>
                    <a:pt x="30" y="69"/>
                  </a:lnTo>
                  <a:lnTo>
                    <a:pt x="30" y="69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Freeform 22">
              <a:extLst>
                <a:ext uri="{FF2B5EF4-FFF2-40B4-BE49-F238E27FC236}">
                  <a16:creationId xmlns:a16="http://schemas.microsoft.com/office/drawing/2014/main" id="{7698A1A7-6D52-4F26-A5CC-B80792ED9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262188"/>
              <a:ext cx="422275" cy="309563"/>
            </a:xfrm>
            <a:custGeom>
              <a:avLst/>
              <a:gdLst>
                <a:gd name="T0" fmla="*/ 201 w 266"/>
                <a:gd name="T1" fmla="*/ 0 h 195"/>
                <a:gd name="T2" fmla="*/ 201 w 266"/>
                <a:gd name="T3" fmla="*/ 0 h 195"/>
                <a:gd name="T4" fmla="*/ 164 w 266"/>
                <a:gd name="T5" fmla="*/ 0 h 195"/>
                <a:gd name="T6" fmla="*/ 133 w 266"/>
                <a:gd name="T7" fmla="*/ 3 h 195"/>
                <a:gd name="T8" fmla="*/ 69 w 266"/>
                <a:gd name="T9" fmla="*/ 15 h 195"/>
                <a:gd name="T10" fmla="*/ 69 w 266"/>
                <a:gd name="T11" fmla="*/ 15 h 195"/>
                <a:gd name="T12" fmla="*/ 41 w 266"/>
                <a:gd name="T13" fmla="*/ 19 h 195"/>
                <a:gd name="T14" fmla="*/ 17 w 266"/>
                <a:gd name="T15" fmla="*/ 21 h 195"/>
                <a:gd name="T16" fmla="*/ 10 w 266"/>
                <a:gd name="T17" fmla="*/ 23 h 195"/>
                <a:gd name="T18" fmla="*/ 4 w 266"/>
                <a:gd name="T19" fmla="*/ 27 h 195"/>
                <a:gd name="T20" fmla="*/ 2 w 266"/>
                <a:gd name="T21" fmla="*/ 30 h 195"/>
                <a:gd name="T22" fmla="*/ 0 w 266"/>
                <a:gd name="T23" fmla="*/ 38 h 195"/>
                <a:gd name="T24" fmla="*/ 0 w 266"/>
                <a:gd name="T25" fmla="*/ 38 h 195"/>
                <a:gd name="T26" fmla="*/ 2 w 266"/>
                <a:gd name="T27" fmla="*/ 59 h 195"/>
                <a:gd name="T28" fmla="*/ 8 w 266"/>
                <a:gd name="T29" fmla="*/ 87 h 195"/>
                <a:gd name="T30" fmla="*/ 12 w 266"/>
                <a:gd name="T31" fmla="*/ 116 h 195"/>
                <a:gd name="T32" fmla="*/ 16 w 266"/>
                <a:gd name="T33" fmla="*/ 139 h 195"/>
                <a:gd name="T34" fmla="*/ 16 w 266"/>
                <a:gd name="T35" fmla="*/ 139 h 195"/>
                <a:gd name="T36" fmla="*/ 17 w 266"/>
                <a:gd name="T37" fmla="*/ 158 h 195"/>
                <a:gd name="T38" fmla="*/ 21 w 266"/>
                <a:gd name="T39" fmla="*/ 168 h 195"/>
                <a:gd name="T40" fmla="*/ 27 w 266"/>
                <a:gd name="T41" fmla="*/ 175 h 195"/>
                <a:gd name="T42" fmla="*/ 35 w 266"/>
                <a:gd name="T43" fmla="*/ 183 h 195"/>
                <a:gd name="T44" fmla="*/ 46 w 266"/>
                <a:gd name="T45" fmla="*/ 187 h 195"/>
                <a:gd name="T46" fmla="*/ 64 w 266"/>
                <a:gd name="T47" fmla="*/ 191 h 195"/>
                <a:gd name="T48" fmla="*/ 85 w 266"/>
                <a:gd name="T49" fmla="*/ 193 h 195"/>
                <a:gd name="T50" fmla="*/ 85 w 266"/>
                <a:gd name="T51" fmla="*/ 193 h 195"/>
                <a:gd name="T52" fmla="*/ 199 w 266"/>
                <a:gd name="T53" fmla="*/ 195 h 195"/>
                <a:gd name="T54" fmla="*/ 224 w 266"/>
                <a:gd name="T55" fmla="*/ 195 h 195"/>
                <a:gd name="T56" fmla="*/ 243 w 266"/>
                <a:gd name="T57" fmla="*/ 193 h 195"/>
                <a:gd name="T58" fmla="*/ 256 w 266"/>
                <a:gd name="T59" fmla="*/ 189 h 195"/>
                <a:gd name="T60" fmla="*/ 260 w 266"/>
                <a:gd name="T61" fmla="*/ 187 h 195"/>
                <a:gd name="T62" fmla="*/ 262 w 266"/>
                <a:gd name="T63" fmla="*/ 185 h 195"/>
                <a:gd name="T64" fmla="*/ 262 w 266"/>
                <a:gd name="T65" fmla="*/ 185 h 195"/>
                <a:gd name="T66" fmla="*/ 266 w 266"/>
                <a:gd name="T67" fmla="*/ 104 h 195"/>
                <a:gd name="T68" fmla="*/ 266 w 266"/>
                <a:gd name="T69" fmla="*/ 52 h 195"/>
                <a:gd name="T70" fmla="*/ 264 w 266"/>
                <a:gd name="T71" fmla="*/ 34 h 195"/>
                <a:gd name="T72" fmla="*/ 262 w 266"/>
                <a:gd name="T73" fmla="*/ 23 h 195"/>
                <a:gd name="T74" fmla="*/ 262 w 266"/>
                <a:gd name="T75" fmla="*/ 23 h 195"/>
                <a:gd name="T76" fmla="*/ 256 w 266"/>
                <a:gd name="T77" fmla="*/ 13 h 195"/>
                <a:gd name="T78" fmla="*/ 253 w 266"/>
                <a:gd name="T79" fmla="*/ 9 h 195"/>
                <a:gd name="T80" fmla="*/ 249 w 266"/>
                <a:gd name="T81" fmla="*/ 5 h 195"/>
                <a:gd name="T82" fmla="*/ 241 w 266"/>
                <a:gd name="T83" fmla="*/ 3 h 195"/>
                <a:gd name="T84" fmla="*/ 231 w 266"/>
                <a:gd name="T85" fmla="*/ 1 h 195"/>
                <a:gd name="T86" fmla="*/ 201 w 266"/>
                <a:gd name="T87" fmla="*/ 0 h 195"/>
                <a:gd name="T88" fmla="*/ 201 w 266"/>
                <a:gd name="T8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6" h="195">
                  <a:moveTo>
                    <a:pt x="201" y="0"/>
                  </a:moveTo>
                  <a:lnTo>
                    <a:pt x="201" y="0"/>
                  </a:lnTo>
                  <a:lnTo>
                    <a:pt x="164" y="0"/>
                  </a:lnTo>
                  <a:lnTo>
                    <a:pt x="133" y="3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41" y="19"/>
                  </a:lnTo>
                  <a:lnTo>
                    <a:pt x="17" y="21"/>
                  </a:lnTo>
                  <a:lnTo>
                    <a:pt x="10" y="23"/>
                  </a:lnTo>
                  <a:lnTo>
                    <a:pt x="4" y="27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59"/>
                  </a:lnTo>
                  <a:lnTo>
                    <a:pt x="8" y="87"/>
                  </a:lnTo>
                  <a:lnTo>
                    <a:pt x="12" y="116"/>
                  </a:lnTo>
                  <a:lnTo>
                    <a:pt x="16" y="139"/>
                  </a:lnTo>
                  <a:lnTo>
                    <a:pt x="16" y="139"/>
                  </a:lnTo>
                  <a:lnTo>
                    <a:pt x="17" y="158"/>
                  </a:lnTo>
                  <a:lnTo>
                    <a:pt x="21" y="168"/>
                  </a:lnTo>
                  <a:lnTo>
                    <a:pt x="27" y="175"/>
                  </a:lnTo>
                  <a:lnTo>
                    <a:pt x="35" y="183"/>
                  </a:lnTo>
                  <a:lnTo>
                    <a:pt x="46" y="187"/>
                  </a:lnTo>
                  <a:lnTo>
                    <a:pt x="64" y="191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199" y="195"/>
                  </a:lnTo>
                  <a:lnTo>
                    <a:pt x="224" y="195"/>
                  </a:lnTo>
                  <a:lnTo>
                    <a:pt x="243" y="193"/>
                  </a:lnTo>
                  <a:lnTo>
                    <a:pt x="256" y="189"/>
                  </a:lnTo>
                  <a:lnTo>
                    <a:pt x="260" y="187"/>
                  </a:lnTo>
                  <a:lnTo>
                    <a:pt x="262" y="185"/>
                  </a:lnTo>
                  <a:lnTo>
                    <a:pt x="262" y="185"/>
                  </a:lnTo>
                  <a:lnTo>
                    <a:pt x="266" y="104"/>
                  </a:lnTo>
                  <a:lnTo>
                    <a:pt x="266" y="52"/>
                  </a:lnTo>
                  <a:lnTo>
                    <a:pt x="264" y="34"/>
                  </a:lnTo>
                  <a:lnTo>
                    <a:pt x="262" y="23"/>
                  </a:lnTo>
                  <a:lnTo>
                    <a:pt x="262" y="23"/>
                  </a:lnTo>
                  <a:lnTo>
                    <a:pt x="256" y="13"/>
                  </a:lnTo>
                  <a:lnTo>
                    <a:pt x="253" y="9"/>
                  </a:lnTo>
                  <a:lnTo>
                    <a:pt x="249" y="5"/>
                  </a:lnTo>
                  <a:lnTo>
                    <a:pt x="241" y="3"/>
                  </a:lnTo>
                  <a:lnTo>
                    <a:pt x="231" y="1"/>
                  </a:lnTo>
                  <a:lnTo>
                    <a:pt x="201" y="0"/>
                  </a:lnTo>
                  <a:lnTo>
                    <a:pt x="201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Freeform 23">
              <a:extLst>
                <a:ext uri="{FF2B5EF4-FFF2-40B4-BE49-F238E27FC236}">
                  <a16:creationId xmlns:a16="http://schemas.microsoft.com/office/drawing/2014/main" id="{11EFEB34-6599-43AF-942C-2840D5127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298700"/>
              <a:ext cx="465138" cy="293688"/>
            </a:xfrm>
            <a:custGeom>
              <a:avLst/>
              <a:gdLst>
                <a:gd name="T0" fmla="*/ 0 w 293"/>
                <a:gd name="T1" fmla="*/ 170 h 185"/>
                <a:gd name="T2" fmla="*/ 16 w 293"/>
                <a:gd name="T3" fmla="*/ 179 h 185"/>
                <a:gd name="T4" fmla="*/ 39 w 293"/>
                <a:gd name="T5" fmla="*/ 185 h 185"/>
                <a:gd name="T6" fmla="*/ 46 w 293"/>
                <a:gd name="T7" fmla="*/ 185 h 185"/>
                <a:gd name="T8" fmla="*/ 91 w 293"/>
                <a:gd name="T9" fmla="*/ 174 h 185"/>
                <a:gd name="T10" fmla="*/ 147 w 293"/>
                <a:gd name="T11" fmla="*/ 162 h 185"/>
                <a:gd name="T12" fmla="*/ 162 w 293"/>
                <a:gd name="T13" fmla="*/ 162 h 185"/>
                <a:gd name="T14" fmla="*/ 222 w 293"/>
                <a:gd name="T15" fmla="*/ 174 h 185"/>
                <a:gd name="T16" fmla="*/ 256 w 293"/>
                <a:gd name="T17" fmla="*/ 179 h 185"/>
                <a:gd name="T18" fmla="*/ 270 w 293"/>
                <a:gd name="T19" fmla="*/ 176 h 185"/>
                <a:gd name="T20" fmla="*/ 278 w 293"/>
                <a:gd name="T21" fmla="*/ 170 h 185"/>
                <a:gd name="T22" fmla="*/ 283 w 293"/>
                <a:gd name="T23" fmla="*/ 154 h 185"/>
                <a:gd name="T24" fmla="*/ 289 w 293"/>
                <a:gd name="T25" fmla="*/ 102 h 185"/>
                <a:gd name="T26" fmla="*/ 293 w 293"/>
                <a:gd name="T27" fmla="*/ 42 h 185"/>
                <a:gd name="T28" fmla="*/ 289 w 293"/>
                <a:gd name="T29" fmla="*/ 4 h 185"/>
                <a:gd name="T30" fmla="*/ 285 w 293"/>
                <a:gd name="T31" fmla="*/ 0 h 185"/>
                <a:gd name="T32" fmla="*/ 283 w 293"/>
                <a:gd name="T33" fmla="*/ 4 h 185"/>
                <a:gd name="T34" fmla="*/ 276 w 293"/>
                <a:gd name="T35" fmla="*/ 23 h 185"/>
                <a:gd name="T36" fmla="*/ 262 w 293"/>
                <a:gd name="T37" fmla="*/ 87 h 185"/>
                <a:gd name="T38" fmla="*/ 253 w 293"/>
                <a:gd name="T39" fmla="*/ 114 h 185"/>
                <a:gd name="T40" fmla="*/ 243 w 293"/>
                <a:gd name="T41" fmla="*/ 122 h 185"/>
                <a:gd name="T42" fmla="*/ 239 w 293"/>
                <a:gd name="T43" fmla="*/ 123 h 185"/>
                <a:gd name="T44" fmla="*/ 218 w 293"/>
                <a:gd name="T45" fmla="*/ 120 h 185"/>
                <a:gd name="T46" fmla="*/ 185 w 293"/>
                <a:gd name="T47" fmla="*/ 123 h 185"/>
                <a:gd name="T48" fmla="*/ 164 w 293"/>
                <a:gd name="T49" fmla="*/ 129 h 185"/>
                <a:gd name="T50" fmla="*/ 143 w 293"/>
                <a:gd name="T51" fmla="*/ 137 h 185"/>
                <a:gd name="T52" fmla="*/ 123 w 293"/>
                <a:gd name="T53" fmla="*/ 139 h 185"/>
                <a:gd name="T54" fmla="*/ 71 w 293"/>
                <a:gd name="T55" fmla="*/ 137 h 185"/>
                <a:gd name="T56" fmla="*/ 54 w 293"/>
                <a:gd name="T57" fmla="*/ 133 h 185"/>
                <a:gd name="T58" fmla="*/ 46 w 293"/>
                <a:gd name="T59" fmla="*/ 123 h 185"/>
                <a:gd name="T60" fmla="*/ 44 w 293"/>
                <a:gd name="T61" fmla="*/ 102 h 185"/>
                <a:gd name="T62" fmla="*/ 39 w 293"/>
                <a:gd name="T63" fmla="*/ 52 h 185"/>
                <a:gd name="T64" fmla="*/ 29 w 293"/>
                <a:gd name="T65" fmla="*/ 27 h 185"/>
                <a:gd name="T66" fmla="*/ 23 w 293"/>
                <a:gd name="T67" fmla="*/ 23 h 185"/>
                <a:gd name="T68" fmla="*/ 19 w 293"/>
                <a:gd name="T69" fmla="*/ 25 h 185"/>
                <a:gd name="T70" fmla="*/ 12 w 293"/>
                <a:gd name="T71" fmla="*/ 44 h 185"/>
                <a:gd name="T72" fmla="*/ 6 w 293"/>
                <a:gd name="T73" fmla="*/ 94 h 185"/>
                <a:gd name="T74" fmla="*/ 0 w 293"/>
                <a:gd name="T75" fmla="*/ 17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3" h="185">
                  <a:moveTo>
                    <a:pt x="0" y="170"/>
                  </a:moveTo>
                  <a:lnTo>
                    <a:pt x="0" y="170"/>
                  </a:lnTo>
                  <a:lnTo>
                    <a:pt x="4" y="174"/>
                  </a:lnTo>
                  <a:lnTo>
                    <a:pt x="16" y="179"/>
                  </a:lnTo>
                  <a:lnTo>
                    <a:pt x="29" y="185"/>
                  </a:lnTo>
                  <a:lnTo>
                    <a:pt x="39" y="185"/>
                  </a:lnTo>
                  <a:lnTo>
                    <a:pt x="46" y="185"/>
                  </a:lnTo>
                  <a:lnTo>
                    <a:pt x="46" y="185"/>
                  </a:lnTo>
                  <a:lnTo>
                    <a:pt x="68" y="181"/>
                  </a:lnTo>
                  <a:lnTo>
                    <a:pt x="91" y="174"/>
                  </a:lnTo>
                  <a:lnTo>
                    <a:pt x="120" y="166"/>
                  </a:lnTo>
                  <a:lnTo>
                    <a:pt x="147" y="162"/>
                  </a:lnTo>
                  <a:lnTo>
                    <a:pt x="147" y="162"/>
                  </a:lnTo>
                  <a:lnTo>
                    <a:pt x="162" y="162"/>
                  </a:lnTo>
                  <a:lnTo>
                    <a:pt x="181" y="166"/>
                  </a:lnTo>
                  <a:lnTo>
                    <a:pt x="222" y="174"/>
                  </a:lnTo>
                  <a:lnTo>
                    <a:pt x="239" y="178"/>
                  </a:lnTo>
                  <a:lnTo>
                    <a:pt x="256" y="179"/>
                  </a:lnTo>
                  <a:lnTo>
                    <a:pt x="264" y="178"/>
                  </a:lnTo>
                  <a:lnTo>
                    <a:pt x="270" y="176"/>
                  </a:lnTo>
                  <a:lnTo>
                    <a:pt x="274" y="174"/>
                  </a:lnTo>
                  <a:lnTo>
                    <a:pt x="278" y="170"/>
                  </a:lnTo>
                  <a:lnTo>
                    <a:pt x="278" y="170"/>
                  </a:lnTo>
                  <a:lnTo>
                    <a:pt x="283" y="154"/>
                  </a:lnTo>
                  <a:lnTo>
                    <a:pt x="287" y="131"/>
                  </a:lnTo>
                  <a:lnTo>
                    <a:pt x="289" y="102"/>
                  </a:lnTo>
                  <a:lnTo>
                    <a:pt x="293" y="71"/>
                  </a:lnTo>
                  <a:lnTo>
                    <a:pt x="293" y="42"/>
                  </a:lnTo>
                  <a:lnTo>
                    <a:pt x="293" y="19"/>
                  </a:lnTo>
                  <a:lnTo>
                    <a:pt x="289" y="4"/>
                  </a:lnTo>
                  <a:lnTo>
                    <a:pt x="287" y="0"/>
                  </a:lnTo>
                  <a:lnTo>
                    <a:pt x="285" y="0"/>
                  </a:lnTo>
                  <a:lnTo>
                    <a:pt x="285" y="0"/>
                  </a:lnTo>
                  <a:lnTo>
                    <a:pt x="283" y="4"/>
                  </a:lnTo>
                  <a:lnTo>
                    <a:pt x="280" y="7"/>
                  </a:lnTo>
                  <a:lnTo>
                    <a:pt x="276" y="23"/>
                  </a:lnTo>
                  <a:lnTo>
                    <a:pt x="266" y="65"/>
                  </a:lnTo>
                  <a:lnTo>
                    <a:pt x="262" y="87"/>
                  </a:lnTo>
                  <a:lnTo>
                    <a:pt x="256" y="106"/>
                  </a:lnTo>
                  <a:lnTo>
                    <a:pt x="253" y="114"/>
                  </a:lnTo>
                  <a:lnTo>
                    <a:pt x="249" y="118"/>
                  </a:lnTo>
                  <a:lnTo>
                    <a:pt x="243" y="122"/>
                  </a:lnTo>
                  <a:lnTo>
                    <a:pt x="239" y="123"/>
                  </a:lnTo>
                  <a:lnTo>
                    <a:pt x="239" y="123"/>
                  </a:lnTo>
                  <a:lnTo>
                    <a:pt x="226" y="122"/>
                  </a:lnTo>
                  <a:lnTo>
                    <a:pt x="218" y="120"/>
                  </a:lnTo>
                  <a:lnTo>
                    <a:pt x="206" y="120"/>
                  </a:lnTo>
                  <a:lnTo>
                    <a:pt x="185" y="123"/>
                  </a:lnTo>
                  <a:lnTo>
                    <a:pt x="185" y="123"/>
                  </a:lnTo>
                  <a:lnTo>
                    <a:pt x="164" y="129"/>
                  </a:lnTo>
                  <a:lnTo>
                    <a:pt x="152" y="135"/>
                  </a:lnTo>
                  <a:lnTo>
                    <a:pt x="143" y="137"/>
                  </a:lnTo>
                  <a:lnTo>
                    <a:pt x="123" y="139"/>
                  </a:lnTo>
                  <a:lnTo>
                    <a:pt x="123" y="139"/>
                  </a:lnTo>
                  <a:lnTo>
                    <a:pt x="96" y="139"/>
                  </a:lnTo>
                  <a:lnTo>
                    <a:pt x="71" y="137"/>
                  </a:lnTo>
                  <a:lnTo>
                    <a:pt x="62" y="135"/>
                  </a:lnTo>
                  <a:lnTo>
                    <a:pt x="54" y="133"/>
                  </a:lnTo>
                  <a:lnTo>
                    <a:pt x="48" y="129"/>
                  </a:lnTo>
                  <a:lnTo>
                    <a:pt x="46" y="123"/>
                  </a:lnTo>
                  <a:lnTo>
                    <a:pt x="46" y="123"/>
                  </a:lnTo>
                  <a:lnTo>
                    <a:pt x="44" y="102"/>
                  </a:lnTo>
                  <a:lnTo>
                    <a:pt x="41" y="69"/>
                  </a:lnTo>
                  <a:lnTo>
                    <a:pt x="39" y="52"/>
                  </a:lnTo>
                  <a:lnTo>
                    <a:pt x="35" y="38"/>
                  </a:lnTo>
                  <a:lnTo>
                    <a:pt x="29" y="27"/>
                  </a:lnTo>
                  <a:lnTo>
                    <a:pt x="27" y="25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9" y="25"/>
                  </a:lnTo>
                  <a:lnTo>
                    <a:pt x="17" y="29"/>
                  </a:lnTo>
                  <a:lnTo>
                    <a:pt x="12" y="44"/>
                  </a:lnTo>
                  <a:lnTo>
                    <a:pt x="8" y="67"/>
                  </a:lnTo>
                  <a:lnTo>
                    <a:pt x="6" y="94"/>
                  </a:lnTo>
                  <a:lnTo>
                    <a:pt x="2" y="147"/>
                  </a:lnTo>
                  <a:lnTo>
                    <a:pt x="0" y="170"/>
                  </a:lnTo>
                  <a:lnTo>
                    <a:pt x="0" y="17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Freeform 24">
              <a:extLst>
                <a:ext uri="{FF2B5EF4-FFF2-40B4-BE49-F238E27FC236}">
                  <a16:creationId xmlns:a16="http://schemas.microsoft.com/office/drawing/2014/main" id="{DCB16C3E-0468-40F3-AEC2-FF6CBEA9B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3200" y="579438"/>
              <a:ext cx="1557338" cy="1427163"/>
            </a:xfrm>
            <a:custGeom>
              <a:avLst/>
              <a:gdLst>
                <a:gd name="T0" fmla="*/ 645 w 981"/>
                <a:gd name="T1" fmla="*/ 10 h 899"/>
                <a:gd name="T2" fmla="*/ 485 w 981"/>
                <a:gd name="T3" fmla="*/ 4 h 899"/>
                <a:gd name="T4" fmla="*/ 183 w 981"/>
                <a:gd name="T5" fmla="*/ 70 h 899"/>
                <a:gd name="T6" fmla="*/ 167 w 981"/>
                <a:gd name="T7" fmla="*/ 62 h 899"/>
                <a:gd name="T8" fmla="*/ 139 w 981"/>
                <a:gd name="T9" fmla="*/ 116 h 899"/>
                <a:gd name="T10" fmla="*/ 144 w 981"/>
                <a:gd name="T11" fmla="*/ 153 h 899"/>
                <a:gd name="T12" fmla="*/ 137 w 981"/>
                <a:gd name="T13" fmla="*/ 178 h 899"/>
                <a:gd name="T14" fmla="*/ 67 w 981"/>
                <a:gd name="T15" fmla="*/ 217 h 899"/>
                <a:gd name="T16" fmla="*/ 44 w 981"/>
                <a:gd name="T17" fmla="*/ 263 h 899"/>
                <a:gd name="T18" fmla="*/ 0 w 981"/>
                <a:gd name="T19" fmla="*/ 362 h 899"/>
                <a:gd name="T20" fmla="*/ 13 w 981"/>
                <a:gd name="T21" fmla="*/ 379 h 899"/>
                <a:gd name="T22" fmla="*/ 83 w 981"/>
                <a:gd name="T23" fmla="*/ 371 h 899"/>
                <a:gd name="T24" fmla="*/ 137 w 981"/>
                <a:gd name="T25" fmla="*/ 317 h 899"/>
                <a:gd name="T26" fmla="*/ 179 w 981"/>
                <a:gd name="T27" fmla="*/ 271 h 899"/>
                <a:gd name="T28" fmla="*/ 221 w 981"/>
                <a:gd name="T29" fmla="*/ 196 h 899"/>
                <a:gd name="T30" fmla="*/ 196 w 981"/>
                <a:gd name="T31" fmla="*/ 132 h 899"/>
                <a:gd name="T32" fmla="*/ 376 w 981"/>
                <a:gd name="T33" fmla="*/ 85 h 899"/>
                <a:gd name="T34" fmla="*/ 387 w 981"/>
                <a:gd name="T35" fmla="*/ 93 h 899"/>
                <a:gd name="T36" fmla="*/ 366 w 981"/>
                <a:gd name="T37" fmla="*/ 128 h 899"/>
                <a:gd name="T38" fmla="*/ 325 w 981"/>
                <a:gd name="T39" fmla="*/ 176 h 899"/>
                <a:gd name="T40" fmla="*/ 360 w 981"/>
                <a:gd name="T41" fmla="*/ 196 h 899"/>
                <a:gd name="T42" fmla="*/ 391 w 981"/>
                <a:gd name="T43" fmla="*/ 209 h 899"/>
                <a:gd name="T44" fmla="*/ 383 w 981"/>
                <a:gd name="T45" fmla="*/ 271 h 899"/>
                <a:gd name="T46" fmla="*/ 364 w 981"/>
                <a:gd name="T47" fmla="*/ 350 h 899"/>
                <a:gd name="T48" fmla="*/ 385 w 981"/>
                <a:gd name="T49" fmla="*/ 441 h 899"/>
                <a:gd name="T50" fmla="*/ 391 w 981"/>
                <a:gd name="T51" fmla="*/ 522 h 899"/>
                <a:gd name="T52" fmla="*/ 376 w 981"/>
                <a:gd name="T53" fmla="*/ 536 h 899"/>
                <a:gd name="T54" fmla="*/ 352 w 981"/>
                <a:gd name="T55" fmla="*/ 580 h 899"/>
                <a:gd name="T56" fmla="*/ 320 w 981"/>
                <a:gd name="T57" fmla="*/ 692 h 899"/>
                <a:gd name="T58" fmla="*/ 279 w 981"/>
                <a:gd name="T59" fmla="*/ 760 h 899"/>
                <a:gd name="T60" fmla="*/ 262 w 981"/>
                <a:gd name="T61" fmla="*/ 775 h 899"/>
                <a:gd name="T62" fmla="*/ 260 w 981"/>
                <a:gd name="T63" fmla="*/ 837 h 899"/>
                <a:gd name="T64" fmla="*/ 275 w 981"/>
                <a:gd name="T65" fmla="*/ 874 h 899"/>
                <a:gd name="T66" fmla="*/ 337 w 981"/>
                <a:gd name="T67" fmla="*/ 882 h 899"/>
                <a:gd name="T68" fmla="*/ 360 w 981"/>
                <a:gd name="T69" fmla="*/ 899 h 899"/>
                <a:gd name="T70" fmla="*/ 370 w 981"/>
                <a:gd name="T71" fmla="*/ 857 h 899"/>
                <a:gd name="T72" fmla="*/ 420 w 981"/>
                <a:gd name="T73" fmla="*/ 772 h 899"/>
                <a:gd name="T74" fmla="*/ 553 w 981"/>
                <a:gd name="T75" fmla="*/ 835 h 899"/>
                <a:gd name="T76" fmla="*/ 618 w 981"/>
                <a:gd name="T77" fmla="*/ 801 h 899"/>
                <a:gd name="T78" fmla="*/ 705 w 981"/>
                <a:gd name="T79" fmla="*/ 750 h 899"/>
                <a:gd name="T80" fmla="*/ 744 w 981"/>
                <a:gd name="T81" fmla="*/ 822 h 899"/>
                <a:gd name="T82" fmla="*/ 763 w 981"/>
                <a:gd name="T83" fmla="*/ 791 h 899"/>
                <a:gd name="T84" fmla="*/ 803 w 981"/>
                <a:gd name="T85" fmla="*/ 785 h 899"/>
                <a:gd name="T86" fmla="*/ 722 w 981"/>
                <a:gd name="T87" fmla="*/ 580 h 899"/>
                <a:gd name="T88" fmla="*/ 634 w 981"/>
                <a:gd name="T89" fmla="*/ 466 h 899"/>
                <a:gd name="T90" fmla="*/ 634 w 981"/>
                <a:gd name="T91" fmla="*/ 408 h 899"/>
                <a:gd name="T92" fmla="*/ 609 w 981"/>
                <a:gd name="T93" fmla="*/ 331 h 899"/>
                <a:gd name="T94" fmla="*/ 582 w 981"/>
                <a:gd name="T95" fmla="*/ 244 h 899"/>
                <a:gd name="T96" fmla="*/ 607 w 981"/>
                <a:gd name="T97" fmla="*/ 194 h 899"/>
                <a:gd name="T98" fmla="*/ 568 w 981"/>
                <a:gd name="T99" fmla="*/ 155 h 899"/>
                <a:gd name="T100" fmla="*/ 534 w 981"/>
                <a:gd name="T101" fmla="*/ 114 h 899"/>
                <a:gd name="T102" fmla="*/ 570 w 981"/>
                <a:gd name="T103" fmla="*/ 89 h 899"/>
                <a:gd name="T104" fmla="*/ 663 w 981"/>
                <a:gd name="T105" fmla="*/ 64 h 899"/>
                <a:gd name="T106" fmla="*/ 684 w 981"/>
                <a:gd name="T107" fmla="*/ 83 h 899"/>
                <a:gd name="T108" fmla="*/ 717 w 981"/>
                <a:gd name="T109" fmla="*/ 136 h 899"/>
                <a:gd name="T110" fmla="*/ 759 w 981"/>
                <a:gd name="T111" fmla="*/ 153 h 899"/>
                <a:gd name="T112" fmla="*/ 778 w 981"/>
                <a:gd name="T113" fmla="*/ 186 h 899"/>
                <a:gd name="T114" fmla="*/ 800 w 981"/>
                <a:gd name="T115" fmla="*/ 209 h 899"/>
                <a:gd name="T116" fmla="*/ 892 w 981"/>
                <a:gd name="T117" fmla="*/ 240 h 899"/>
                <a:gd name="T118" fmla="*/ 965 w 981"/>
                <a:gd name="T119" fmla="*/ 302 h 899"/>
                <a:gd name="T120" fmla="*/ 973 w 981"/>
                <a:gd name="T121" fmla="*/ 263 h 899"/>
                <a:gd name="T122" fmla="*/ 907 w 981"/>
                <a:gd name="T123" fmla="*/ 132 h 899"/>
                <a:gd name="T124" fmla="*/ 836 w 981"/>
                <a:gd name="T125" fmla="*/ 72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81" h="899">
                  <a:moveTo>
                    <a:pt x="730" y="31"/>
                  </a:moveTo>
                  <a:lnTo>
                    <a:pt x="730" y="31"/>
                  </a:lnTo>
                  <a:lnTo>
                    <a:pt x="707" y="24"/>
                  </a:lnTo>
                  <a:lnTo>
                    <a:pt x="680" y="18"/>
                  </a:lnTo>
                  <a:lnTo>
                    <a:pt x="645" y="10"/>
                  </a:lnTo>
                  <a:lnTo>
                    <a:pt x="603" y="4"/>
                  </a:lnTo>
                  <a:lnTo>
                    <a:pt x="559" y="0"/>
                  </a:lnTo>
                  <a:lnTo>
                    <a:pt x="534" y="0"/>
                  </a:lnTo>
                  <a:lnTo>
                    <a:pt x="510" y="2"/>
                  </a:lnTo>
                  <a:lnTo>
                    <a:pt x="485" y="4"/>
                  </a:lnTo>
                  <a:lnTo>
                    <a:pt x="460" y="8"/>
                  </a:lnTo>
                  <a:lnTo>
                    <a:pt x="460" y="8"/>
                  </a:lnTo>
                  <a:lnTo>
                    <a:pt x="362" y="29"/>
                  </a:lnTo>
                  <a:lnTo>
                    <a:pt x="273" y="49"/>
                  </a:lnTo>
                  <a:lnTo>
                    <a:pt x="183" y="70"/>
                  </a:lnTo>
                  <a:lnTo>
                    <a:pt x="183" y="70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62"/>
                  </a:lnTo>
                  <a:lnTo>
                    <a:pt x="167" y="62"/>
                  </a:lnTo>
                  <a:lnTo>
                    <a:pt x="167" y="70"/>
                  </a:lnTo>
                  <a:lnTo>
                    <a:pt x="165" y="78"/>
                  </a:lnTo>
                  <a:lnTo>
                    <a:pt x="154" y="93"/>
                  </a:lnTo>
                  <a:lnTo>
                    <a:pt x="142" y="109"/>
                  </a:lnTo>
                  <a:lnTo>
                    <a:pt x="139" y="116"/>
                  </a:lnTo>
                  <a:lnTo>
                    <a:pt x="137" y="124"/>
                  </a:lnTo>
                  <a:lnTo>
                    <a:pt x="137" y="124"/>
                  </a:lnTo>
                  <a:lnTo>
                    <a:pt x="137" y="132"/>
                  </a:lnTo>
                  <a:lnTo>
                    <a:pt x="140" y="139"/>
                  </a:lnTo>
                  <a:lnTo>
                    <a:pt x="144" y="153"/>
                  </a:lnTo>
                  <a:lnTo>
                    <a:pt x="146" y="161"/>
                  </a:lnTo>
                  <a:lnTo>
                    <a:pt x="146" y="168"/>
                  </a:lnTo>
                  <a:lnTo>
                    <a:pt x="142" y="174"/>
                  </a:lnTo>
                  <a:lnTo>
                    <a:pt x="137" y="178"/>
                  </a:lnTo>
                  <a:lnTo>
                    <a:pt x="137" y="178"/>
                  </a:lnTo>
                  <a:lnTo>
                    <a:pt x="96" y="196"/>
                  </a:lnTo>
                  <a:lnTo>
                    <a:pt x="77" y="205"/>
                  </a:lnTo>
                  <a:lnTo>
                    <a:pt x="71" y="211"/>
                  </a:lnTo>
                  <a:lnTo>
                    <a:pt x="67" y="217"/>
                  </a:lnTo>
                  <a:lnTo>
                    <a:pt x="67" y="217"/>
                  </a:lnTo>
                  <a:lnTo>
                    <a:pt x="63" y="226"/>
                  </a:lnTo>
                  <a:lnTo>
                    <a:pt x="59" y="234"/>
                  </a:lnTo>
                  <a:lnTo>
                    <a:pt x="52" y="244"/>
                  </a:lnTo>
                  <a:lnTo>
                    <a:pt x="44" y="263"/>
                  </a:lnTo>
                  <a:lnTo>
                    <a:pt x="44" y="263"/>
                  </a:lnTo>
                  <a:lnTo>
                    <a:pt x="36" y="286"/>
                  </a:lnTo>
                  <a:lnTo>
                    <a:pt x="21" y="317"/>
                  </a:lnTo>
                  <a:lnTo>
                    <a:pt x="21" y="317"/>
                  </a:lnTo>
                  <a:lnTo>
                    <a:pt x="7" y="344"/>
                  </a:lnTo>
                  <a:lnTo>
                    <a:pt x="0" y="362"/>
                  </a:lnTo>
                  <a:lnTo>
                    <a:pt x="0" y="369"/>
                  </a:lnTo>
                  <a:lnTo>
                    <a:pt x="2" y="373"/>
                  </a:lnTo>
                  <a:lnTo>
                    <a:pt x="6" y="377"/>
                  </a:lnTo>
                  <a:lnTo>
                    <a:pt x="13" y="379"/>
                  </a:lnTo>
                  <a:lnTo>
                    <a:pt x="13" y="379"/>
                  </a:lnTo>
                  <a:lnTo>
                    <a:pt x="33" y="381"/>
                  </a:lnTo>
                  <a:lnTo>
                    <a:pt x="54" y="381"/>
                  </a:lnTo>
                  <a:lnTo>
                    <a:pt x="63" y="379"/>
                  </a:lnTo>
                  <a:lnTo>
                    <a:pt x="75" y="375"/>
                  </a:lnTo>
                  <a:lnTo>
                    <a:pt x="83" y="371"/>
                  </a:lnTo>
                  <a:lnTo>
                    <a:pt x="90" y="364"/>
                  </a:lnTo>
                  <a:lnTo>
                    <a:pt x="90" y="364"/>
                  </a:lnTo>
                  <a:lnTo>
                    <a:pt x="98" y="354"/>
                  </a:lnTo>
                  <a:lnTo>
                    <a:pt x="110" y="342"/>
                  </a:lnTo>
                  <a:lnTo>
                    <a:pt x="137" y="317"/>
                  </a:lnTo>
                  <a:lnTo>
                    <a:pt x="162" y="296"/>
                  </a:lnTo>
                  <a:lnTo>
                    <a:pt x="171" y="286"/>
                  </a:lnTo>
                  <a:lnTo>
                    <a:pt x="175" y="279"/>
                  </a:lnTo>
                  <a:lnTo>
                    <a:pt x="175" y="279"/>
                  </a:lnTo>
                  <a:lnTo>
                    <a:pt x="179" y="271"/>
                  </a:lnTo>
                  <a:lnTo>
                    <a:pt x="185" y="261"/>
                  </a:lnTo>
                  <a:lnTo>
                    <a:pt x="204" y="234"/>
                  </a:lnTo>
                  <a:lnTo>
                    <a:pt x="212" y="221"/>
                  </a:lnTo>
                  <a:lnTo>
                    <a:pt x="218" y="207"/>
                  </a:lnTo>
                  <a:lnTo>
                    <a:pt x="221" y="196"/>
                  </a:lnTo>
                  <a:lnTo>
                    <a:pt x="221" y="190"/>
                  </a:lnTo>
                  <a:lnTo>
                    <a:pt x="221" y="186"/>
                  </a:lnTo>
                  <a:lnTo>
                    <a:pt x="221" y="186"/>
                  </a:lnTo>
                  <a:lnTo>
                    <a:pt x="212" y="163"/>
                  </a:lnTo>
                  <a:lnTo>
                    <a:pt x="196" y="132"/>
                  </a:lnTo>
                  <a:lnTo>
                    <a:pt x="175" y="93"/>
                  </a:lnTo>
                  <a:lnTo>
                    <a:pt x="175" y="93"/>
                  </a:lnTo>
                  <a:lnTo>
                    <a:pt x="218" y="89"/>
                  </a:lnTo>
                  <a:lnTo>
                    <a:pt x="275" y="85"/>
                  </a:lnTo>
                  <a:lnTo>
                    <a:pt x="376" y="85"/>
                  </a:lnTo>
                  <a:lnTo>
                    <a:pt x="376" y="85"/>
                  </a:lnTo>
                  <a:lnTo>
                    <a:pt x="379" y="85"/>
                  </a:lnTo>
                  <a:lnTo>
                    <a:pt x="383" y="87"/>
                  </a:lnTo>
                  <a:lnTo>
                    <a:pt x="385" y="89"/>
                  </a:lnTo>
                  <a:lnTo>
                    <a:pt x="387" y="93"/>
                  </a:lnTo>
                  <a:lnTo>
                    <a:pt x="387" y="99"/>
                  </a:lnTo>
                  <a:lnTo>
                    <a:pt x="383" y="107"/>
                  </a:lnTo>
                  <a:lnTo>
                    <a:pt x="376" y="116"/>
                  </a:lnTo>
                  <a:lnTo>
                    <a:pt x="376" y="116"/>
                  </a:lnTo>
                  <a:lnTo>
                    <a:pt x="366" y="128"/>
                  </a:lnTo>
                  <a:lnTo>
                    <a:pt x="354" y="138"/>
                  </a:lnTo>
                  <a:lnTo>
                    <a:pt x="335" y="157"/>
                  </a:lnTo>
                  <a:lnTo>
                    <a:pt x="327" y="165"/>
                  </a:lnTo>
                  <a:lnTo>
                    <a:pt x="325" y="172"/>
                  </a:lnTo>
                  <a:lnTo>
                    <a:pt x="325" y="176"/>
                  </a:lnTo>
                  <a:lnTo>
                    <a:pt x="327" y="178"/>
                  </a:lnTo>
                  <a:lnTo>
                    <a:pt x="337" y="186"/>
                  </a:lnTo>
                  <a:lnTo>
                    <a:pt x="337" y="186"/>
                  </a:lnTo>
                  <a:lnTo>
                    <a:pt x="349" y="192"/>
                  </a:lnTo>
                  <a:lnTo>
                    <a:pt x="360" y="196"/>
                  </a:lnTo>
                  <a:lnTo>
                    <a:pt x="377" y="199"/>
                  </a:lnTo>
                  <a:lnTo>
                    <a:pt x="389" y="203"/>
                  </a:lnTo>
                  <a:lnTo>
                    <a:pt x="391" y="205"/>
                  </a:lnTo>
                  <a:lnTo>
                    <a:pt x="391" y="209"/>
                  </a:lnTo>
                  <a:lnTo>
                    <a:pt x="391" y="209"/>
                  </a:lnTo>
                  <a:lnTo>
                    <a:pt x="391" y="221"/>
                  </a:lnTo>
                  <a:lnTo>
                    <a:pt x="391" y="236"/>
                  </a:lnTo>
                  <a:lnTo>
                    <a:pt x="389" y="254"/>
                  </a:lnTo>
                  <a:lnTo>
                    <a:pt x="387" y="261"/>
                  </a:lnTo>
                  <a:lnTo>
                    <a:pt x="383" y="271"/>
                  </a:lnTo>
                  <a:lnTo>
                    <a:pt x="383" y="271"/>
                  </a:lnTo>
                  <a:lnTo>
                    <a:pt x="376" y="292"/>
                  </a:lnTo>
                  <a:lnTo>
                    <a:pt x="368" y="317"/>
                  </a:lnTo>
                  <a:lnTo>
                    <a:pt x="364" y="333"/>
                  </a:lnTo>
                  <a:lnTo>
                    <a:pt x="364" y="350"/>
                  </a:lnTo>
                  <a:lnTo>
                    <a:pt x="364" y="368"/>
                  </a:lnTo>
                  <a:lnTo>
                    <a:pt x="368" y="387"/>
                  </a:lnTo>
                  <a:lnTo>
                    <a:pt x="368" y="387"/>
                  </a:lnTo>
                  <a:lnTo>
                    <a:pt x="377" y="420"/>
                  </a:lnTo>
                  <a:lnTo>
                    <a:pt x="385" y="441"/>
                  </a:lnTo>
                  <a:lnTo>
                    <a:pt x="389" y="460"/>
                  </a:lnTo>
                  <a:lnTo>
                    <a:pt x="391" y="480"/>
                  </a:lnTo>
                  <a:lnTo>
                    <a:pt x="391" y="480"/>
                  </a:lnTo>
                  <a:lnTo>
                    <a:pt x="393" y="516"/>
                  </a:lnTo>
                  <a:lnTo>
                    <a:pt x="391" y="522"/>
                  </a:lnTo>
                  <a:lnTo>
                    <a:pt x="389" y="528"/>
                  </a:lnTo>
                  <a:lnTo>
                    <a:pt x="387" y="532"/>
                  </a:lnTo>
                  <a:lnTo>
                    <a:pt x="383" y="534"/>
                  </a:lnTo>
                  <a:lnTo>
                    <a:pt x="383" y="534"/>
                  </a:lnTo>
                  <a:lnTo>
                    <a:pt x="376" y="536"/>
                  </a:lnTo>
                  <a:lnTo>
                    <a:pt x="370" y="540"/>
                  </a:lnTo>
                  <a:lnTo>
                    <a:pt x="366" y="543"/>
                  </a:lnTo>
                  <a:lnTo>
                    <a:pt x="360" y="557"/>
                  </a:lnTo>
                  <a:lnTo>
                    <a:pt x="360" y="557"/>
                  </a:lnTo>
                  <a:lnTo>
                    <a:pt x="352" y="580"/>
                  </a:lnTo>
                  <a:lnTo>
                    <a:pt x="345" y="607"/>
                  </a:lnTo>
                  <a:lnTo>
                    <a:pt x="329" y="665"/>
                  </a:lnTo>
                  <a:lnTo>
                    <a:pt x="329" y="665"/>
                  </a:lnTo>
                  <a:lnTo>
                    <a:pt x="325" y="677"/>
                  </a:lnTo>
                  <a:lnTo>
                    <a:pt x="320" y="692"/>
                  </a:lnTo>
                  <a:lnTo>
                    <a:pt x="306" y="719"/>
                  </a:lnTo>
                  <a:lnTo>
                    <a:pt x="293" y="744"/>
                  </a:lnTo>
                  <a:lnTo>
                    <a:pt x="283" y="758"/>
                  </a:lnTo>
                  <a:lnTo>
                    <a:pt x="283" y="758"/>
                  </a:lnTo>
                  <a:lnTo>
                    <a:pt x="279" y="760"/>
                  </a:lnTo>
                  <a:lnTo>
                    <a:pt x="275" y="760"/>
                  </a:lnTo>
                  <a:lnTo>
                    <a:pt x="271" y="762"/>
                  </a:lnTo>
                  <a:lnTo>
                    <a:pt x="268" y="764"/>
                  </a:lnTo>
                  <a:lnTo>
                    <a:pt x="264" y="768"/>
                  </a:lnTo>
                  <a:lnTo>
                    <a:pt x="262" y="775"/>
                  </a:lnTo>
                  <a:lnTo>
                    <a:pt x="260" y="787"/>
                  </a:lnTo>
                  <a:lnTo>
                    <a:pt x="260" y="804"/>
                  </a:lnTo>
                  <a:lnTo>
                    <a:pt x="260" y="804"/>
                  </a:lnTo>
                  <a:lnTo>
                    <a:pt x="260" y="824"/>
                  </a:lnTo>
                  <a:lnTo>
                    <a:pt x="260" y="837"/>
                  </a:lnTo>
                  <a:lnTo>
                    <a:pt x="258" y="859"/>
                  </a:lnTo>
                  <a:lnTo>
                    <a:pt x="258" y="866"/>
                  </a:lnTo>
                  <a:lnTo>
                    <a:pt x="262" y="870"/>
                  </a:lnTo>
                  <a:lnTo>
                    <a:pt x="266" y="874"/>
                  </a:lnTo>
                  <a:lnTo>
                    <a:pt x="275" y="874"/>
                  </a:lnTo>
                  <a:lnTo>
                    <a:pt x="275" y="874"/>
                  </a:lnTo>
                  <a:lnTo>
                    <a:pt x="314" y="872"/>
                  </a:lnTo>
                  <a:lnTo>
                    <a:pt x="327" y="876"/>
                  </a:lnTo>
                  <a:lnTo>
                    <a:pt x="333" y="878"/>
                  </a:lnTo>
                  <a:lnTo>
                    <a:pt x="337" y="882"/>
                  </a:lnTo>
                  <a:lnTo>
                    <a:pt x="337" y="882"/>
                  </a:lnTo>
                  <a:lnTo>
                    <a:pt x="347" y="891"/>
                  </a:lnTo>
                  <a:lnTo>
                    <a:pt x="351" y="897"/>
                  </a:lnTo>
                  <a:lnTo>
                    <a:pt x="356" y="899"/>
                  </a:lnTo>
                  <a:lnTo>
                    <a:pt x="360" y="899"/>
                  </a:lnTo>
                  <a:lnTo>
                    <a:pt x="364" y="895"/>
                  </a:lnTo>
                  <a:lnTo>
                    <a:pt x="366" y="888"/>
                  </a:lnTo>
                  <a:lnTo>
                    <a:pt x="368" y="874"/>
                  </a:lnTo>
                  <a:lnTo>
                    <a:pt x="368" y="874"/>
                  </a:lnTo>
                  <a:lnTo>
                    <a:pt x="370" y="857"/>
                  </a:lnTo>
                  <a:lnTo>
                    <a:pt x="374" y="837"/>
                  </a:lnTo>
                  <a:lnTo>
                    <a:pt x="383" y="799"/>
                  </a:lnTo>
                  <a:lnTo>
                    <a:pt x="399" y="758"/>
                  </a:lnTo>
                  <a:lnTo>
                    <a:pt x="399" y="758"/>
                  </a:lnTo>
                  <a:lnTo>
                    <a:pt x="420" y="772"/>
                  </a:lnTo>
                  <a:lnTo>
                    <a:pt x="468" y="799"/>
                  </a:lnTo>
                  <a:lnTo>
                    <a:pt x="495" y="814"/>
                  </a:lnTo>
                  <a:lnTo>
                    <a:pt x="522" y="826"/>
                  </a:lnTo>
                  <a:lnTo>
                    <a:pt x="543" y="833"/>
                  </a:lnTo>
                  <a:lnTo>
                    <a:pt x="553" y="835"/>
                  </a:lnTo>
                  <a:lnTo>
                    <a:pt x="561" y="835"/>
                  </a:lnTo>
                  <a:lnTo>
                    <a:pt x="561" y="835"/>
                  </a:lnTo>
                  <a:lnTo>
                    <a:pt x="576" y="830"/>
                  </a:lnTo>
                  <a:lnTo>
                    <a:pt x="597" y="816"/>
                  </a:lnTo>
                  <a:lnTo>
                    <a:pt x="618" y="801"/>
                  </a:lnTo>
                  <a:lnTo>
                    <a:pt x="642" y="781"/>
                  </a:lnTo>
                  <a:lnTo>
                    <a:pt x="682" y="750"/>
                  </a:lnTo>
                  <a:lnTo>
                    <a:pt x="699" y="735"/>
                  </a:lnTo>
                  <a:lnTo>
                    <a:pt x="699" y="735"/>
                  </a:lnTo>
                  <a:lnTo>
                    <a:pt x="705" y="750"/>
                  </a:lnTo>
                  <a:lnTo>
                    <a:pt x="717" y="783"/>
                  </a:lnTo>
                  <a:lnTo>
                    <a:pt x="724" y="801"/>
                  </a:lnTo>
                  <a:lnTo>
                    <a:pt x="732" y="812"/>
                  </a:lnTo>
                  <a:lnTo>
                    <a:pt x="740" y="820"/>
                  </a:lnTo>
                  <a:lnTo>
                    <a:pt x="744" y="822"/>
                  </a:lnTo>
                  <a:lnTo>
                    <a:pt x="746" y="820"/>
                  </a:lnTo>
                  <a:lnTo>
                    <a:pt x="746" y="820"/>
                  </a:lnTo>
                  <a:lnTo>
                    <a:pt x="753" y="808"/>
                  </a:lnTo>
                  <a:lnTo>
                    <a:pt x="759" y="799"/>
                  </a:lnTo>
                  <a:lnTo>
                    <a:pt x="763" y="791"/>
                  </a:lnTo>
                  <a:lnTo>
                    <a:pt x="767" y="789"/>
                  </a:lnTo>
                  <a:lnTo>
                    <a:pt x="769" y="789"/>
                  </a:lnTo>
                  <a:lnTo>
                    <a:pt x="769" y="789"/>
                  </a:lnTo>
                  <a:lnTo>
                    <a:pt x="792" y="787"/>
                  </a:lnTo>
                  <a:lnTo>
                    <a:pt x="803" y="785"/>
                  </a:lnTo>
                  <a:lnTo>
                    <a:pt x="807" y="783"/>
                  </a:lnTo>
                  <a:lnTo>
                    <a:pt x="807" y="781"/>
                  </a:lnTo>
                  <a:lnTo>
                    <a:pt x="807" y="781"/>
                  </a:lnTo>
                  <a:lnTo>
                    <a:pt x="722" y="580"/>
                  </a:lnTo>
                  <a:lnTo>
                    <a:pt x="722" y="580"/>
                  </a:lnTo>
                  <a:lnTo>
                    <a:pt x="695" y="547"/>
                  </a:lnTo>
                  <a:lnTo>
                    <a:pt x="661" y="503"/>
                  </a:lnTo>
                  <a:lnTo>
                    <a:pt x="661" y="503"/>
                  </a:lnTo>
                  <a:lnTo>
                    <a:pt x="643" y="480"/>
                  </a:lnTo>
                  <a:lnTo>
                    <a:pt x="634" y="466"/>
                  </a:lnTo>
                  <a:lnTo>
                    <a:pt x="630" y="456"/>
                  </a:lnTo>
                  <a:lnTo>
                    <a:pt x="630" y="456"/>
                  </a:lnTo>
                  <a:lnTo>
                    <a:pt x="630" y="443"/>
                  </a:lnTo>
                  <a:lnTo>
                    <a:pt x="632" y="426"/>
                  </a:lnTo>
                  <a:lnTo>
                    <a:pt x="634" y="408"/>
                  </a:lnTo>
                  <a:lnTo>
                    <a:pt x="632" y="400"/>
                  </a:lnTo>
                  <a:lnTo>
                    <a:pt x="630" y="395"/>
                  </a:lnTo>
                  <a:lnTo>
                    <a:pt x="630" y="395"/>
                  </a:lnTo>
                  <a:lnTo>
                    <a:pt x="620" y="371"/>
                  </a:lnTo>
                  <a:lnTo>
                    <a:pt x="609" y="331"/>
                  </a:lnTo>
                  <a:lnTo>
                    <a:pt x="591" y="279"/>
                  </a:lnTo>
                  <a:lnTo>
                    <a:pt x="591" y="279"/>
                  </a:lnTo>
                  <a:lnTo>
                    <a:pt x="586" y="263"/>
                  </a:lnTo>
                  <a:lnTo>
                    <a:pt x="582" y="250"/>
                  </a:lnTo>
                  <a:lnTo>
                    <a:pt x="582" y="244"/>
                  </a:lnTo>
                  <a:lnTo>
                    <a:pt x="584" y="240"/>
                  </a:lnTo>
                  <a:lnTo>
                    <a:pt x="584" y="240"/>
                  </a:lnTo>
                  <a:lnTo>
                    <a:pt x="597" y="217"/>
                  </a:lnTo>
                  <a:lnTo>
                    <a:pt x="607" y="194"/>
                  </a:lnTo>
                  <a:lnTo>
                    <a:pt x="607" y="194"/>
                  </a:lnTo>
                  <a:lnTo>
                    <a:pt x="607" y="190"/>
                  </a:lnTo>
                  <a:lnTo>
                    <a:pt x="605" y="186"/>
                  </a:lnTo>
                  <a:lnTo>
                    <a:pt x="593" y="174"/>
                  </a:lnTo>
                  <a:lnTo>
                    <a:pt x="582" y="165"/>
                  </a:lnTo>
                  <a:lnTo>
                    <a:pt x="568" y="155"/>
                  </a:lnTo>
                  <a:lnTo>
                    <a:pt x="568" y="155"/>
                  </a:lnTo>
                  <a:lnTo>
                    <a:pt x="543" y="136"/>
                  </a:lnTo>
                  <a:lnTo>
                    <a:pt x="530" y="124"/>
                  </a:lnTo>
                  <a:lnTo>
                    <a:pt x="530" y="124"/>
                  </a:lnTo>
                  <a:lnTo>
                    <a:pt x="534" y="114"/>
                  </a:lnTo>
                  <a:lnTo>
                    <a:pt x="537" y="101"/>
                  </a:lnTo>
                  <a:lnTo>
                    <a:pt x="537" y="101"/>
                  </a:lnTo>
                  <a:lnTo>
                    <a:pt x="541" y="99"/>
                  </a:lnTo>
                  <a:lnTo>
                    <a:pt x="547" y="95"/>
                  </a:lnTo>
                  <a:lnTo>
                    <a:pt x="570" y="89"/>
                  </a:lnTo>
                  <a:lnTo>
                    <a:pt x="622" y="78"/>
                  </a:lnTo>
                  <a:lnTo>
                    <a:pt x="622" y="78"/>
                  </a:lnTo>
                  <a:lnTo>
                    <a:pt x="642" y="72"/>
                  </a:lnTo>
                  <a:lnTo>
                    <a:pt x="657" y="66"/>
                  </a:lnTo>
                  <a:lnTo>
                    <a:pt x="663" y="64"/>
                  </a:lnTo>
                  <a:lnTo>
                    <a:pt x="669" y="64"/>
                  </a:lnTo>
                  <a:lnTo>
                    <a:pt x="672" y="66"/>
                  </a:lnTo>
                  <a:lnTo>
                    <a:pt x="676" y="70"/>
                  </a:lnTo>
                  <a:lnTo>
                    <a:pt x="676" y="70"/>
                  </a:lnTo>
                  <a:lnTo>
                    <a:pt x="684" y="83"/>
                  </a:lnTo>
                  <a:lnTo>
                    <a:pt x="695" y="101"/>
                  </a:lnTo>
                  <a:lnTo>
                    <a:pt x="707" y="118"/>
                  </a:lnTo>
                  <a:lnTo>
                    <a:pt x="715" y="132"/>
                  </a:lnTo>
                  <a:lnTo>
                    <a:pt x="715" y="132"/>
                  </a:lnTo>
                  <a:lnTo>
                    <a:pt x="717" y="136"/>
                  </a:lnTo>
                  <a:lnTo>
                    <a:pt x="722" y="138"/>
                  </a:lnTo>
                  <a:lnTo>
                    <a:pt x="736" y="141"/>
                  </a:lnTo>
                  <a:lnTo>
                    <a:pt x="744" y="143"/>
                  </a:lnTo>
                  <a:lnTo>
                    <a:pt x="751" y="147"/>
                  </a:lnTo>
                  <a:lnTo>
                    <a:pt x="759" y="153"/>
                  </a:lnTo>
                  <a:lnTo>
                    <a:pt x="769" y="163"/>
                  </a:lnTo>
                  <a:lnTo>
                    <a:pt x="769" y="163"/>
                  </a:lnTo>
                  <a:lnTo>
                    <a:pt x="775" y="172"/>
                  </a:lnTo>
                  <a:lnTo>
                    <a:pt x="778" y="180"/>
                  </a:lnTo>
                  <a:lnTo>
                    <a:pt x="778" y="186"/>
                  </a:lnTo>
                  <a:lnTo>
                    <a:pt x="778" y="192"/>
                  </a:lnTo>
                  <a:lnTo>
                    <a:pt x="778" y="196"/>
                  </a:lnTo>
                  <a:lnTo>
                    <a:pt x="780" y="199"/>
                  </a:lnTo>
                  <a:lnTo>
                    <a:pt x="788" y="203"/>
                  </a:lnTo>
                  <a:lnTo>
                    <a:pt x="800" y="209"/>
                  </a:lnTo>
                  <a:lnTo>
                    <a:pt x="800" y="209"/>
                  </a:lnTo>
                  <a:lnTo>
                    <a:pt x="830" y="219"/>
                  </a:lnTo>
                  <a:lnTo>
                    <a:pt x="863" y="228"/>
                  </a:lnTo>
                  <a:lnTo>
                    <a:pt x="879" y="234"/>
                  </a:lnTo>
                  <a:lnTo>
                    <a:pt x="892" y="240"/>
                  </a:lnTo>
                  <a:lnTo>
                    <a:pt x="904" y="246"/>
                  </a:lnTo>
                  <a:lnTo>
                    <a:pt x="915" y="255"/>
                  </a:lnTo>
                  <a:lnTo>
                    <a:pt x="915" y="255"/>
                  </a:lnTo>
                  <a:lnTo>
                    <a:pt x="952" y="292"/>
                  </a:lnTo>
                  <a:lnTo>
                    <a:pt x="965" y="302"/>
                  </a:lnTo>
                  <a:lnTo>
                    <a:pt x="969" y="304"/>
                  </a:lnTo>
                  <a:lnTo>
                    <a:pt x="969" y="302"/>
                  </a:lnTo>
                  <a:lnTo>
                    <a:pt x="969" y="302"/>
                  </a:lnTo>
                  <a:lnTo>
                    <a:pt x="969" y="288"/>
                  </a:lnTo>
                  <a:lnTo>
                    <a:pt x="973" y="263"/>
                  </a:lnTo>
                  <a:lnTo>
                    <a:pt x="981" y="207"/>
                  </a:lnTo>
                  <a:lnTo>
                    <a:pt x="961" y="178"/>
                  </a:lnTo>
                  <a:lnTo>
                    <a:pt x="961" y="178"/>
                  </a:lnTo>
                  <a:lnTo>
                    <a:pt x="969" y="174"/>
                  </a:lnTo>
                  <a:lnTo>
                    <a:pt x="907" y="132"/>
                  </a:lnTo>
                  <a:lnTo>
                    <a:pt x="907" y="132"/>
                  </a:lnTo>
                  <a:lnTo>
                    <a:pt x="881" y="109"/>
                  </a:lnTo>
                  <a:lnTo>
                    <a:pt x="846" y="78"/>
                  </a:lnTo>
                  <a:lnTo>
                    <a:pt x="846" y="78"/>
                  </a:lnTo>
                  <a:lnTo>
                    <a:pt x="836" y="72"/>
                  </a:lnTo>
                  <a:lnTo>
                    <a:pt x="823" y="66"/>
                  </a:lnTo>
                  <a:lnTo>
                    <a:pt x="807" y="62"/>
                  </a:lnTo>
                  <a:lnTo>
                    <a:pt x="732" y="27"/>
                  </a:lnTo>
                  <a:lnTo>
                    <a:pt x="730" y="3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" name="Freeform 25">
              <a:extLst>
                <a:ext uri="{FF2B5EF4-FFF2-40B4-BE49-F238E27FC236}">
                  <a16:creationId xmlns:a16="http://schemas.microsoft.com/office/drawing/2014/main" id="{3D9EC8FB-DBF0-4C2A-B781-20CE0EABB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913" y="1743075"/>
              <a:ext cx="482600" cy="273050"/>
            </a:xfrm>
            <a:custGeom>
              <a:avLst/>
              <a:gdLst>
                <a:gd name="T0" fmla="*/ 23 w 304"/>
                <a:gd name="T1" fmla="*/ 2 h 172"/>
                <a:gd name="T2" fmla="*/ 4 w 304"/>
                <a:gd name="T3" fmla="*/ 31 h 172"/>
                <a:gd name="T4" fmla="*/ 0 w 304"/>
                <a:gd name="T5" fmla="*/ 40 h 172"/>
                <a:gd name="T6" fmla="*/ 0 w 304"/>
                <a:gd name="T7" fmla="*/ 56 h 172"/>
                <a:gd name="T8" fmla="*/ 0 w 304"/>
                <a:gd name="T9" fmla="*/ 71 h 172"/>
                <a:gd name="T10" fmla="*/ 0 w 304"/>
                <a:gd name="T11" fmla="*/ 79 h 172"/>
                <a:gd name="T12" fmla="*/ 15 w 304"/>
                <a:gd name="T13" fmla="*/ 98 h 172"/>
                <a:gd name="T14" fmla="*/ 31 w 304"/>
                <a:gd name="T15" fmla="*/ 110 h 172"/>
                <a:gd name="T16" fmla="*/ 91 w 304"/>
                <a:gd name="T17" fmla="*/ 139 h 172"/>
                <a:gd name="T18" fmla="*/ 127 w 304"/>
                <a:gd name="T19" fmla="*/ 160 h 172"/>
                <a:gd name="T20" fmla="*/ 131 w 304"/>
                <a:gd name="T21" fmla="*/ 164 h 172"/>
                <a:gd name="T22" fmla="*/ 143 w 304"/>
                <a:gd name="T23" fmla="*/ 170 h 172"/>
                <a:gd name="T24" fmla="*/ 175 w 304"/>
                <a:gd name="T25" fmla="*/ 172 h 172"/>
                <a:gd name="T26" fmla="*/ 195 w 304"/>
                <a:gd name="T27" fmla="*/ 168 h 172"/>
                <a:gd name="T28" fmla="*/ 200 w 304"/>
                <a:gd name="T29" fmla="*/ 164 h 172"/>
                <a:gd name="T30" fmla="*/ 222 w 304"/>
                <a:gd name="T31" fmla="*/ 141 h 172"/>
                <a:gd name="T32" fmla="*/ 254 w 304"/>
                <a:gd name="T33" fmla="*/ 118 h 172"/>
                <a:gd name="T34" fmla="*/ 281 w 304"/>
                <a:gd name="T35" fmla="*/ 97 h 172"/>
                <a:gd name="T36" fmla="*/ 289 w 304"/>
                <a:gd name="T37" fmla="*/ 87 h 172"/>
                <a:gd name="T38" fmla="*/ 293 w 304"/>
                <a:gd name="T39" fmla="*/ 71 h 172"/>
                <a:gd name="T40" fmla="*/ 295 w 304"/>
                <a:gd name="T41" fmla="*/ 64 h 172"/>
                <a:gd name="T42" fmla="*/ 301 w 304"/>
                <a:gd name="T43" fmla="*/ 46 h 172"/>
                <a:gd name="T44" fmla="*/ 304 w 304"/>
                <a:gd name="T45" fmla="*/ 37 h 172"/>
                <a:gd name="T46" fmla="*/ 301 w 304"/>
                <a:gd name="T47" fmla="*/ 25 h 172"/>
                <a:gd name="T48" fmla="*/ 295 w 304"/>
                <a:gd name="T49" fmla="*/ 19 h 172"/>
                <a:gd name="T50" fmla="*/ 281 w 304"/>
                <a:gd name="T51" fmla="*/ 8 h 172"/>
                <a:gd name="T52" fmla="*/ 258 w 304"/>
                <a:gd name="T53" fmla="*/ 0 h 172"/>
                <a:gd name="T54" fmla="*/ 247 w 304"/>
                <a:gd name="T55" fmla="*/ 2 h 172"/>
                <a:gd name="T56" fmla="*/ 229 w 304"/>
                <a:gd name="T57" fmla="*/ 13 h 172"/>
                <a:gd name="T58" fmla="*/ 200 w 304"/>
                <a:gd name="T59" fmla="*/ 25 h 172"/>
                <a:gd name="T60" fmla="*/ 193 w 304"/>
                <a:gd name="T61" fmla="*/ 27 h 172"/>
                <a:gd name="T62" fmla="*/ 177 w 304"/>
                <a:gd name="T63" fmla="*/ 35 h 172"/>
                <a:gd name="T64" fmla="*/ 166 w 304"/>
                <a:gd name="T65" fmla="*/ 37 h 172"/>
                <a:gd name="T66" fmla="*/ 146 w 304"/>
                <a:gd name="T67" fmla="*/ 33 h 172"/>
                <a:gd name="T68" fmla="*/ 73 w 304"/>
                <a:gd name="T69" fmla="*/ 13 h 172"/>
                <a:gd name="T70" fmla="*/ 23 w 304"/>
                <a:gd name="T71" fmla="*/ 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4" h="172">
                  <a:moveTo>
                    <a:pt x="23" y="2"/>
                  </a:moveTo>
                  <a:lnTo>
                    <a:pt x="23" y="2"/>
                  </a:lnTo>
                  <a:lnTo>
                    <a:pt x="12" y="17"/>
                  </a:lnTo>
                  <a:lnTo>
                    <a:pt x="4" y="31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9"/>
                  </a:lnTo>
                  <a:lnTo>
                    <a:pt x="6" y="89"/>
                  </a:lnTo>
                  <a:lnTo>
                    <a:pt x="15" y="98"/>
                  </a:lnTo>
                  <a:lnTo>
                    <a:pt x="31" y="110"/>
                  </a:lnTo>
                  <a:lnTo>
                    <a:pt x="31" y="110"/>
                  </a:lnTo>
                  <a:lnTo>
                    <a:pt x="58" y="124"/>
                  </a:lnTo>
                  <a:lnTo>
                    <a:pt x="91" y="139"/>
                  </a:lnTo>
                  <a:lnTo>
                    <a:pt x="118" y="155"/>
                  </a:lnTo>
                  <a:lnTo>
                    <a:pt x="127" y="160"/>
                  </a:lnTo>
                  <a:lnTo>
                    <a:pt x="131" y="164"/>
                  </a:lnTo>
                  <a:lnTo>
                    <a:pt x="131" y="164"/>
                  </a:lnTo>
                  <a:lnTo>
                    <a:pt x="135" y="166"/>
                  </a:lnTo>
                  <a:lnTo>
                    <a:pt x="143" y="170"/>
                  </a:lnTo>
                  <a:lnTo>
                    <a:pt x="164" y="172"/>
                  </a:lnTo>
                  <a:lnTo>
                    <a:pt x="175" y="172"/>
                  </a:lnTo>
                  <a:lnTo>
                    <a:pt x="187" y="170"/>
                  </a:lnTo>
                  <a:lnTo>
                    <a:pt x="195" y="168"/>
                  </a:lnTo>
                  <a:lnTo>
                    <a:pt x="200" y="164"/>
                  </a:lnTo>
                  <a:lnTo>
                    <a:pt x="200" y="164"/>
                  </a:lnTo>
                  <a:lnTo>
                    <a:pt x="210" y="155"/>
                  </a:lnTo>
                  <a:lnTo>
                    <a:pt x="222" y="141"/>
                  </a:lnTo>
                  <a:lnTo>
                    <a:pt x="254" y="118"/>
                  </a:lnTo>
                  <a:lnTo>
                    <a:pt x="254" y="118"/>
                  </a:lnTo>
                  <a:lnTo>
                    <a:pt x="268" y="108"/>
                  </a:lnTo>
                  <a:lnTo>
                    <a:pt x="281" y="97"/>
                  </a:lnTo>
                  <a:lnTo>
                    <a:pt x="285" y="93"/>
                  </a:lnTo>
                  <a:lnTo>
                    <a:pt x="289" y="87"/>
                  </a:lnTo>
                  <a:lnTo>
                    <a:pt x="291" y="79"/>
                  </a:lnTo>
                  <a:lnTo>
                    <a:pt x="293" y="71"/>
                  </a:lnTo>
                  <a:lnTo>
                    <a:pt x="293" y="71"/>
                  </a:lnTo>
                  <a:lnTo>
                    <a:pt x="295" y="64"/>
                  </a:lnTo>
                  <a:lnTo>
                    <a:pt x="297" y="56"/>
                  </a:lnTo>
                  <a:lnTo>
                    <a:pt x="301" y="46"/>
                  </a:lnTo>
                  <a:lnTo>
                    <a:pt x="303" y="42"/>
                  </a:lnTo>
                  <a:lnTo>
                    <a:pt x="304" y="37"/>
                  </a:lnTo>
                  <a:lnTo>
                    <a:pt x="303" y="31"/>
                  </a:lnTo>
                  <a:lnTo>
                    <a:pt x="301" y="25"/>
                  </a:lnTo>
                  <a:lnTo>
                    <a:pt x="301" y="25"/>
                  </a:lnTo>
                  <a:lnTo>
                    <a:pt x="295" y="19"/>
                  </a:lnTo>
                  <a:lnTo>
                    <a:pt x="289" y="13"/>
                  </a:lnTo>
                  <a:lnTo>
                    <a:pt x="281" y="8"/>
                  </a:lnTo>
                  <a:lnTo>
                    <a:pt x="274" y="4"/>
                  </a:lnTo>
                  <a:lnTo>
                    <a:pt x="258" y="0"/>
                  </a:lnTo>
                  <a:lnTo>
                    <a:pt x="252" y="0"/>
                  </a:lnTo>
                  <a:lnTo>
                    <a:pt x="247" y="2"/>
                  </a:lnTo>
                  <a:lnTo>
                    <a:pt x="247" y="2"/>
                  </a:lnTo>
                  <a:lnTo>
                    <a:pt x="229" y="13"/>
                  </a:lnTo>
                  <a:lnTo>
                    <a:pt x="218" y="19"/>
                  </a:lnTo>
                  <a:lnTo>
                    <a:pt x="200" y="25"/>
                  </a:lnTo>
                  <a:lnTo>
                    <a:pt x="200" y="25"/>
                  </a:lnTo>
                  <a:lnTo>
                    <a:pt x="193" y="27"/>
                  </a:lnTo>
                  <a:lnTo>
                    <a:pt x="185" y="31"/>
                  </a:lnTo>
                  <a:lnTo>
                    <a:pt x="177" y="35"/>
                  </a:lnTo>
                  <a:lnTo>
                    <a:pt x="172" y="37"/>
                  </a:lnTo>
                  <a:lnTo>
                    <a:pt x="166" y="37"/>
                  </a:lnTo>
                  <a:lnTo>
                    <a:pt x="158" y="35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73" y="13"/>
                  </a:lnTo>
                  <a:lnTo>
                    <a:pt x="23" y="2"/>
                  </a:lnTo>
                  <a:lnTo>
                    <a:pt x="23" y="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26">
              <a:extLst>
                <a:ext uri="{FF2B5EF4-FFF2-40B4-BE49-F238E27FC236}">
                  <a16:creationId xmlns:a16="http://schemas.microsoft.com/office/drawing/2014/main" id="{1D9EE908-199F-47C2-ABCD-4D669E74D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725" y="1831975"/>
              <a:ext cx="150813" cy="122238"/>
            </a:xfrm>
            <a:custGeom>
              <a:avLst/>
              <a:gdLst>
                <a:gd name="T0" fmla="*/ 0 w 95"/>
                <a:gd name="T1" fmla="*/ 0 h 77"/>
                <a:gd name="T2" fmla="*/ 0 w 95"/>
                <a:gd name="T3" fmla="*/ 0 h 77"/>
                <a:gd name="T4" fmla="*/ 8 w 95"/>
                <a:gd name="T5" fmla="*/ 15 h 77"/>
                <a:gd name="T6" fmla="*/ 16 w 95"/>
                <a:gd name="T7" fmla="*/ 27 h 77"/>
                <a:gd name="T8" fmla="*/ 24 w 95"/>
                <a:gd name="T9" fmla="*/ 39 h 77"/>
                <a:gd name="T10" fmla="*/ 24 w 95"/>
                <a:gd name="T11" fmla="*/ 39 h 77"/>
                <a:gd name="T12" fmla="*/ 39 w 95"/>
                <a:gd name="T13" fmla="*/ 50 h 77"/>
                <a:gd name="T14" fmla="*/ 62 w 95"/>
                <a:gd name="T15" fmla="*/ 62 h 77"/>
                <a:gd name="T16" fmla="*/ 93 w 95"/>
                <a:gd name="T17" fmla="*/ 77 h 77"/>
                <a:gd name="T18" fmla="*/ 93 w 95"/>
                <a:gd name="T19" fmla="*/ 77 h 77"/>
                <a:gd name="T20" fmla="*/ 95 w 95"/>
                <a:gd name="T21" fmla="*/ 64 h 77"/>
                <a:gd name="T22" fmla="*/ 95 w 95"/>
                <a:gd name="T23" fmla="*/ 54 h 77"/>
                <a:gd name="T24" fmla="*/ 95 w 95"/>
                <a:gd name="T25" fmla="*/ 50 h 77"/>
                <a:gd name="T26" fmla="*/ 93 w 95"/>
                <a:gd name="T27" fmla="*/ 46 h 77"/>
                <a:gd name="T28" fmla="*/ 93 w 95"/>
                <a:gd name="T29" fmla="*/ 46 h 77"/>
                <a:gd name="T30" fmla="*/ 87 w 95"/>
                <a:gd name="T31" fmla="*/ 41 h 77"/>
                <a:gd name="T32" fmla="*/ 79 w 95"/>
                <a:gd name="T33" fmla="*/ 35 h 77"/>
                <a:gd name="T34" fmla="*/ 68 w 95"/>
                <a:gd name="T35" fmla="*/ 29 h 77"/>
                <a:gd name="T36" fmla="*/ 54 w 95"/>
                <a:gd name="T37" fmla="*/ 23 h 77"/>
                <a:gd name="T38" fmla="*/ 54 w 95"/>
                <a:gd name="T39" fmla="*/ 23 h 77"/>
                <a:gd name="T40" fmla="*/ 20 w 95"/>
                <a:gd name="T41" fmla="*/ 10 h 77"/>
                <a:gd name="T42" fmla="*/ 0 w 95"/>
                <a:gd name="T43" fmla="*/ 0 h 77"/>
                <a:gd name="T44" fmla="*/ 0 w 95"/>
                <a:gd name="T4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77">
                  <a:moveTo>
                    <a:pt x="0" y="0"/>
                  </a:moveTo>
                  <a:lnTo>
                    <a:pt x="0" y="0"/>
                  </a:lnTo>
                  <a:lnTo>
                    <a:pt x="8" y="15"/>
                  </a:lnTo>
                  <a:lnTo>
                    <a:pt x="16" y="27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39" y="50"/>
                  </a:lnTo>
                  <a:lnTo>
                    <a:pt x="62" y="62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95" y="64"/>
                  </a:lnTo>
                  <a:lnTo>
                    <a:pt x="95" y="54"/>
                  </a:lnTo>
                  <a:lnTo>
                    <a:pt x="95" y="50"/>
                  </a:lnTo>
                  <a:lnTo>
                    <a:pt x="93" y="46"/>
                  </a:lnTo>
                  <a:lnTo>
                    <a:pt x="93" y="46"/>
                  </a:lnTo>
                  <a:lnTo>
                    <a:pt x="87" y="41"/>
                  </a:lnTo>
                  <a:lnTo>
                    <a:pt x="79" y="35"/>
                  </a:lnTo>
                  <a:lnTo>
                    <a:pt x="68" y="29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2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27">
              <a:extLst>
                <a:ext uri="{FF2B5EF4-FFF2-40B4-BE49-F238E27FC236}">
                  <a16:creationId xmlns:a16="http://schemas.microsoft.com/office/drawing/2014/main" id="{C57885B8-A199-426C-B90D-C71A521FC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125" y="1819275"/>
              <a:ext cx="138113" cy="147638"/>
            </a:xfrm>
            <a:custGeom>
              <a:avLst/>
              <a:gdLst>
                <a:gd name="T0" fmla="*/ 87 w 87"/>
                <a:gd name="T1" fmla="*/ 0 h 93"/>
                <a:gd name="T2" fmla="*/ 87 w 87"/>
                <a:gd name="T3" fmla="*/ 0 h 93"/>
                <a:gd name="T4" fmla="*/ 85 w 87"/>
                <a:gd name="T5" fmla="*/ 14 h 93"/>
                <a:gd name="T6" fmla="*/ 81 w 87"/>
                <a:gd name="T7" fmla="*/ 23 h 93"/>
                <a:gd name="T8" fmla="*/ 79 w 87"/>
                <a:gd name="T9" fmla="*/ 31 h 93"/>
                <a:gd name="T10" fmla="*/ 79 w 87"/>
                <a:gd name="T11" fmla="*/ 31 h 93"/>
                <a:gd name="T12" fmla="*/ 65 w 87"/>
                <a:gd name="T13" fmla="*/ 47 h 93"/>
                <a:gd name="T14" fmla="*/ 48 w 87"/>
                <a:gd name="T15" fmla="*/ 62 h 93"/>
                <a:gd name="T16" fmla="*/ 48 w 87"/>
                <a:gd name="T17" fmla="*/ 62 h 93"/>
                <a:gd name="T18" fmla="*/ 23 w 87"/>
                <a:gd name="T19" fmla="*/ 81 h 93"/>
                <a:gd name="T20" fmla="*/ 9 w 87"/>
                <a:gd name="T21" fmla="*/ 91 h 93"/>
                <a:gd name="T22" fmla="*/ 4 w 87"/>
                <a:gd name="T23" fmla="*/ 93 h 93"/>
                <a:gd name="T24" fmla="*/ 2 w 87"/>
                <a:gd name="T25" fmla="*/ 93 h 93"/>
                <a:gd name="T26" fmla="*/ 2 w 87"/>
                <a:gd name="T27" fmla="*/ 93 h 93"/>
                <a:gd name="T28" fmla="*/ 0 w 87"/>
                <a:gd name="T29" fmla="*/ 87 h 93"/>
                <a:gd name="T30" fmla="*/ 2 w 87"/>
                <a:gd name="T31" fmla="*/ 78 h 93"/>
                <a:gd name="T32" fmla="*/ 2 w 87"/>
                <a:gd name="T33" fmla="*/ 62 h 93"/>
                <a:gd name="T34" fmla="*/ 2 w 87"/>
                <a:gd name="T35" fmla="*/ 62 h 93"/>
                <a:gd name="T36" fmla="*/ 19 w 87"/>
                <a:gd name="T37" fmla="*/ 49 h 93"/>
                <a:gd name="T38" fmla="*/ 40 w 87"/>
                <a:gd name="T39" fmla="*/ 31 h 93"/>
                <a:gd name="T40" fmla="*/ 40 w 87"/>
                <a:gd name="T41" fmla="*/ 31 h 93"/>
                <a:gd name="T42" fmla="*/ 46 w 87"/>
                <a:gd name="T43" fmla="*/ 29 h 93"/>
                <a:gd name="T44" fmla="*/ 52 w 87"/>
                <a:gd name="T45" fmla="*/ 27 h 93"/>
                <a:gd name="T46" fmla="*/ 56 w 87"/>
                <a:gd name="T47" fmla="*/ 27 h 93"/>
                <a:gd name="T48" fmla="*/ 63 w 87"/>
                <a:gd name="T49" fmla="*/ 23 h 93"/>
                <a:gd name="T50" fmla="*/ 63 w 87"/>
                <a:gd name="T51" fmla="*/ 23 h 93"/>
                <a:gd name="T52" fmla="*/ 71 w 87"/>
                <a:gd name="T53" fmla="*/ 18 h 93"/>
                <a:gd name="T54" fmla="*/ 79 w 87"/>
                <a:gd name="T55" fmla="*/ 10 h 93"/>
                <a:gd name="T56" fmla="*/ 87 w 87"/>
                <a:gd name="T57" fmla="*/ 0 h 93"/>
                <a:gd name="T58" fmla="*/ 87 w 87"/>
                <a:gd name="T5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" h="93">
                  <a:moveTo>
                    <a:pt x="87" y="0"/>
                  </a:moveTo>
                  <a:lnTo>
                    <a:pt x="87" y="0"/>
                  </a:lnTo>
                  <a:lnTo>
                    <a:pt x="85" y="14"/>
                  </a:lnTo>
                  <a:lnTo>
                    <a:pt x="81" y="23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65" y="47"/>
                  </a:lnTo>
                  <a:lnTo>
                    <a:pt x="48" y="62"/>
                  </a:lnTo>
                  <a:lnTo>
                    <a:pt x="48" y="62"/>
                  </a:lnTo>
                  <a:lnTo>
                    <a:pt x="23" y="81"/>
                  </a:lnTo>
                  <a:lnTo>
                    <a:pt x="9" y="91"/>
                  </a:lnTo>
                  <a:lnTo>
                    <a:pt x="4" y="93"/>
                  </a:lnTo>
                  <a:lnTo>
                    <a:pt x="2" y="93"/>
                  </a:lnTo>
                  <a:lnTo>
                    <a:pt x="2" y="93"/>
                  </a:lnTo>
                  <a:lnTo>
                    <a:pt x="0" y="87"/>
                  </a:lnTo>
                  <a:lnTo>
                    <a:pt x="2" y="78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19" y="49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6" y="29"/>
                  </a:lnTo>
                  <a:lnTo>
                    <a:pt x="52" y="27"/>
                  </a:lnTo>
                  <a:lnTo>
                    <a:pt x="56" y="27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71" y="18"/>
                  </a:lnTo>
                  <a:lnTo>
                    <a:pt x="79" y="10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" name="Freeform 28">
              <a:extLst>
                <a:ext uri="{FF2B5EF4-FFF2-40B4-BE49-F238E27FC236}">
                  <a16:creationId xmlns:a16="http://schemas.microsoft.com/office/drawing/2014/main" id="{2981EA20-5A52-4C1F-8652-B29D0AEF9D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1600" y="592138"/>
              <a:ext cx="1920875" cy="1644650"/>
            </a:xfrm>
            <a:custGeom>
              <a:avLst/>
              <a:gdLst>
                <a:gd name="T0" fmla="*/ 638 w 1210"/>
                <a:gd name="T1" fmla="*/ 885 h 1036"/>
                <a:gd name="T2" fmla="*/ 393 w 1210"/>
                <a:gd name="T3" fmla="*/ 139 h 1036"/>
                <a:gd name="T4" fmla="*/ 413 w 1210"/>
                <a:gd name="T5" fmla="*/ 155 h 1036"/>
                <a:gd name="T6" fmla="*/ 521 w 1210"/>
                <a:gd name="T7" fmla="*/ 193 h 1036"/>
                <a:gd name="T8" fmla="*/ 742 w 1210"/>
                <a:gd name="T9" fmla="*/ 174 h 1036"/>
                <a:gd name="T10" fmla="*/ 632 w 1210"/>
                <a:gd name="T11" fmla="*/ 108 h 1036"/>
                <a:gd name="T12" fmla="*/ 509 w 1210"/>
                <a:gd name="T13" fmla="*/ 8 h 1036"/>
                <a:gd name="T14" fmla="*/ 794 w 1210"/>
                <a:gd name="T15" fmla="*/ 85 h 1036"/>
                <a:gd name="T16" fmla="*/ 1010 w 1210"/>
                <a:gd name="T17" fmla="*/ 294 h 1036"/>
                <a:gd name="T18" fmla="*/ 293 w 1210"/>
                <a:gd name="T19" fmla="*/ 139 h 1036"/>
                <a:gd name="T20" fmla="*/ 139 w 1210"/>
                <a:gd name="T21" fmla="*/ 286 h 1036"/>
                <a:gd name="T22" fmla="*/ 255 w 1210"/>
                <a:gd name="T23" fmla="*/ 178 h 1036"/>
                <a:gd name="T24" fmla="*/ 424 w 1210"/>
                <a:gd name="T25" fmla="*/ 209 h 1036"/>
                <a:gd name="T26" fmla="*/ 1010 w 1210"/>
                <a:gd name="T27" fmla="*/ 433 h 1036"/>
                <a:gd name="T28" fmla="*/ 1060 w 1210"/>
                <a:gd name="T29" fmla="*/ 773 h 1036"/>
                <a:gd name="T30" fmla="*/ 865 w 1210"/>
                <a:gd name="T31" fmla="*/ 238 h 1036"/>
                <a:gd name="T32" fmla="*/ 889 w 1210"/>
                <a:gd name="T33" fmla="*/ 437 h 1036"/>
                <a:gd name="T34" fmla="*/ 912 w 1210"/>
                <a:gd name="T35" fmla="*/ 423 h 1036"/>
                <a:gd name="T36" fmla="*/ 910 w 1210"/>
                <a:gd name="T37" fmla="*/ 721 h 1036"/>
                <a:gd name="T38" fmla="*/ 914 w 1210"/>
                <a:gd name="T39" fmla="*/ 885 h 1036"/>
                <a:gd name="T40" fmla="*/ 1033 w 1210"/>
                <a:gd name="T41" fmla="*/ 851 h 1036"/>
                <a:gd name="T42" fmla="*/ 948 w 1210"/>
                <a:gd name="T43" fmla="*/ 402 h 1036"/>
                <a:gd name="T44" fmla="*/ 879 w 1210"/>
                <a:gd name="T45" fmla="*/ 224 h 1036"/>
                <a:gd name="T46" fmla="*/ 825 w 1210"/>
                <a:gd name="T47" fmla="*/ 302 h 1036"/>
                <a:gd name="T48" fmla="*/ 285 w 1210"/>
                <a:gd name="T49" fmla="*/ 418 h 1036"/>
                <a:gd name="T50" fmla="*/ 208 w 1210"/>
                <a:gd name="T51" fmla="*/ 433 h 1036"/>
                <a:gd name="T52" fmla="*/ 139 w 1210"/>
                <a:gd name="T53" fmla="*/ 561 h 1036"/>
                <a:gd name="T54" fmla="*/ 293 w 1210"/>
                <a:gd name="T55" fmla="*/ 928 h 1036"/>
                <a:gd name="T56" fmla="*/ 278 w 1210"/>
                <a:gd name="T57" fmla="*/ 773 h 1036"/>
                <a:gd name="T58" fmla="*/ 199 w 1210"/>
                <a:gd name="T59" fmla="*/ 516 h 1036"/>
                <a:gd name="T60" fmla="*/ 270 w 1210"/>
                <a:gd name="T61" fmla="*/ 541 h 1036"/>
                <a:gd name="T62" fmla="*/ 212 w 1210"/>
                <a:gd name="T63" fmla="*/ 553 h 1036"/>
                <a:gd name="T64" fmla="*/ 231 w 1210"/>
                <a:gd name="T65" fmla="*/ 574 h 1036"/>
                <a:gd name="T66" fmla="*/ 307 w 1210"/>
                <a:gd name="T67" fmla="*/ 682 h 1036"/>
                <a:gd name="T68" fmla="*/ 871 w 1210"/>
                <a:gd name="T69" fmla="*/ 549 h 1036"/>
                <a:gd name="T70" fmla="*/ 925 w 1210"/>
                <a:gd name="T71" fmla="*/ 564 h 1036"/>
                <a:gd name="T72" fmla="*/ 918 w 1210"/>
                <a:gd name="T73" fmla="*/ 619 h 1036"/>
                <a:gd name="T74" fmla="*/ 519 w 1210"/>
                <a:gd name="T75" fmla="*/ 253 h 1036"/>
                <a:gd name="T76" fmla="*/ 521 w 1210"/>
                <a:gd name="T77" fmla="*/ 336 h 1036"/>
                <a:gd name="T78" fmla="*/ 565 w 1210"/>
                <a:gd name="T79" fmla="*/ 261 h 1036"/>
                <a:gd name="T80" fmla="*/ 663 w 1210"/>
                <a:gd name="T81" fmla="*/ 356 h 1036"/>
                <a:gd name="T82" fmla="*/ 547 w 1210"/>
                <a:gd name="T83" fmla="*/ 217 h 1036"/>
                <a:gd name="T84" fmla="*/ 1104 w 1210"/>
                <a:gd name="T85" fmla="*/ 825 h 1036"/>
                <a:gd name="T86" fmla="*/ 1205 w 1210"/>
                <a:gd name="T87" fmla="*/ 891 h 1036"/>
                <a:gd name="T88" fmla="*/ 1089 w 1210"/>
                <a:gd name="T89" fmla="*/ 934 h 1036"/>
                <a:gd name="T90" fmla="*/ 902 w 1210"/>
                <a:gd name="T91" fmla="*/ 835 h 1036"/>
                <a:gd name="T92" fmla="*/ 744 w 1210"/>
                <a:gd name="T93" fmla="*/ 878 h 1036"/>
                <a:gd name="T94" fmla="*/ 817 w 1210"/>
                <a:gd name="T95" fmla="*/ 912 h 1036"/>
                <a:gd name="T96" fmla="*/ 864 w 1210"/>
                <a:gd name="T97" fmla="*/ 889 h 1036"/>
                <a:gd name="T98" fmla="*/ 902 w 1210"/>
                <a:gd name="T99" fmla="*/ 955 h 1036"/>
                <a:gd name="T100" fmla="*/ 1049 w 1210"/>
                <a:gd name="T101" fmla="*/ 966 h 1036"/>
                <a:gd name="T102" fmla="*/ 486 w 1210"/>
                <a:gd name="T103" fmla="*/ 943 h 1036"/>
                <a:gd name="T104" fmla="*/ 353 w 1210"/>
                <a:gd name="T105" fmla="*/ 1001 h 1036"/>
                <a:gd name="T106" fmla="*/ 871 w 1210"/>
                <a:gd name="T107" fmla="*/ 1005 h 1036"/>
                <a:gd name="T108" fmla="*/ 77 w 1210"/>
                <a:gd name="T109" fmla="*/ 441 h 1036"/>
                <a:gd name="T110" fmla="*/ 100 w 1210"/>
                <a:gd name="T111" fmla="*/ 905 h 1036"/>
                <a:gd name="T112" fmla="*/ 120 w 1210"/>
                <a:gd name="T113" fmla="*/ 835 h 1036"/>
                <a:gd name="T114" fmla="*/ 23 w 1210"/>
                <a:gd name="T115" fmla="*/ 820 h 1036"/>
                <a:gd name="T116" fmla="*/ 60 w 1210"/>
                <a:gd name="T117" fmla="*/ 957 h 1036"/>
                <a:gd name="T118" fmla="*/ 197 w 1210"/>
                <a:gd name="T119" fmla="*/ 959 h 1036"/>
                <a:gd name="T120" fmla="*/ 278 w 1210"/>
                <a:gd name="T121" fmla="*/ 990 h 1036"/>
                <a:gd name="T122" fmla="*/ 177 w 1210"/>
                <a:gd name="T123" fmla="*/ 1023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10" h="1036">
                  <a:moveTo>
                    <a:pt x="571" y="874"/>
                  </a:moveTo>
                  <a:lnTo>
                    <a:pt x="571" y="874"/>
                  </a:lnTo>
                  <a:lnTo>
                    <a:pt x="573" y="876"/>
                  </a:lnTo>
                  <a:lnTo>
                    <a:pt x="578" y="881"/>
                  </a:lnTo>
                  <a:lnTo>
                    <a:pt x="578" y="881"/>
                  </a:lnTo>
                  <a:lnTo>
                    <a:pt x="571" y="874"/>
                  </a:lnTo>
                  <a:lnTo>
                    <a:pt x="571" y="874"/>
                  </a:lnTo>
                  <a:close/>
                  <a:moveTo>
                    <a:pt x="617" y="889"/>
                  </a:moveTo>
                  <a:lnTo>
                    <a:pt x="617" y="889"/>
                  </a:lnTo>
                  <a:lnTo>
                    <a:pt x="603" y="889"/>
                  </a:lnTo>
                  <a:lnTo>
                    <a:pt x="592" y="887"/>
                  </a:lnTo>
                  <a:lnTo>
                    <a:pt x="584" y="885"/>
                  </a:lnTo>
                  <a:lnTo>
                    <a:pt x="578" y="881"/>
                  </a:lnTo>
                  <a:lnTo>
                    <a:pt x="578" y="881"/>
                  </a:lnTo>
                  <a:lnTo>
                    <a:pt x="594" y="899"/>
                  </a:lnTo>
                  <a:lnTo>
                    <a:pt x="600" y="910"/>
                  </a:lnTo>
                  <a:lnTo>
                    <a:pt x="601" y="920"/>
                  </a:lnTo>
                  <a:lnTo>
                    <a:pt x="601" y="920"/>
                  </a:lnTo>
                  <a:lnTo>
                    <a:pt x="603" y="934"/>
                  </a:lnTo>
                  <a:lnTo>
                    <a:pt x="605" y="945"/>
                  </a:lnTo>
                  <a:lnTo>
                    <a:pt x="609" y="959"/>
                  </a:lnTo>
                  <a:lnTo>
                    <a:pt x="609" y="959"/>
                  </a:lnTo>
                  <a:lnTo>
                    <a:pt x="632" y="912"/>
                  </a:lnTo>
                  <a:lnTo>
                    <a:pt x="632" y="912"/>
                  </a:lnTo>
                  <a:lnTo>
                    <a:pt x="642" y="899"/>
                  </a:lnTo>
                  <a:lnTo>
                    <a:pt x="652" y="885"/>
                  </a:lnTo>
                  <a:lnTo>
                    <a:pt x="663" y="874"/>
                  </a:lnTo>
                  <a:lnTo>
                    <a:pt x="663" y="874"/>
                  </a:lnTo>
                  <a:lnTo>
                    <a:pt x="652" y="880"/>
                  </a:lnTo>
                  <a:lnTo>
                    <a:pt x="638" y="885"/>
                  </a:lnTo>
                  <a:lnTo>
                    <a:pt x="617" y="889"/>
                  </a:lnTo>
                  <a:lnTo>
                    <a:pt x="617" y="889"/>
                  </a:lnTo>
                  <a:close/>
                  <a:moveTo>
                    <a:pt x="509" y="8"/>
                  </a:moveTo>
                  <a:lnTo>
                    <a:pt x="509" y="8"/>
                  </a:lnTo>
                  <a:lnTo>
                    <a:pt x="509" y="10"/>
                  </a:lnTo>
                  <a:lnTo>
                    <a:pt x="509" y="14"/>
                  </a:lnTo>
                  <a:lnTo>
                    <a:pt x="511" y="25"/>
                  </a:lnTo>
                  <a:lnTo>
                    <a:pt x="513" y="39"/>
                  </a:lnTo>
                  <a:lnTo>
                    <a:pt x="511" y="45"/>
                  </a:lnTo>
                  <a:lnTo>
                    <a:pt x="509" y="46"/>
                  </a:lnTo>
                  <a:lnTo>
                    <a:pt x="509" y="46"/>
                  </a:lnTo>
                  <a:lnTo>
                    <a:pt x="501" y="50"/>
                  </a:lnTo>
                  <a:lnTo>
                    <a:pt x="495" y="56"/>
                  </a:lnTo>
                  <a:lnTo>
                    <a:pt x="490" y="60"/>
                  </a:lnTo>
                  <a:lnTo>
                    <a:pt x="486" y="62"/>
                  </a:lnTo>
                  <a:lnTo>
                    <a:pt x="486" y="62"/>
                  </a:lnTo>
                  <a:lnTo>
                    <a:pt x="474" y="66"/>
                  </a:lnTo>
                  <a:lnTo>
                    <a:pt x="453" y="77"/>
                  </a:lnTo>
                  <a:lnTo>
                    <a:pt x="401" y="101"/>
                  </a:lnTo>
                  <a:lnTo>
                    <a:pt x="401" y="101"/>
                  </a:lnTo>
                  <a:lnTo>
                    <a:pt x="380" y="112"/>
                  </a:lnTo>
                  <a:lnTo>
                    <a:pt x="359" y="126"/>
                  </a:lnTo>
                  <a:lnTo>
                    <a:pt x="332" y="147"/>
                  </a:lnTo>
                  <a:lnTo>
                    <a:pt x="332" y="147"/>
                  </a:lnTo>
                  <a:lnTo>
                    <a:pt x="326" y="151"/>
                  </a:lnTo>
                  <a:lnTo>
                    <a:pt x="324" y="153"/>
                  </a:lnTo>
                  <a:lnTo>
                    <a:pt x="326" y="155"/>
                  </a:lnTo>
                  <a:lnTo>
                    <a:pt x="332" y="155"/>
                  </a:lnTo>
                  <a:lnTo>
                    <a:pt x="343" y="153"/>
                  </a:lnTo>
                  <a:lnTo>
                    <a:pt x="393" y="139"/>
                  </a:lnTo>
                  <a:lnTo>
                    <a:pt x="393" y="139"/>
                  </a:lnTo>
                  <a:lnTo>
                    <a:pt x="426" y="130"/>
                  </a:lnTo>
                  <a:lnTo>
                    <a:pt x="451" y="120"/>
                  </a:lnTo>
                  <a:lnTo>
                    <a:pt x="488" y="104"/>
                  </a:lnTo>
                  <a:lnTo>
                    <a:pt x="499" y="99"/>
                  </a:lnTo>
                  <a:lnTo>
                    <a:pt x="507" y="97"/>
                  </a:lnTo>
                  <a:lnTo>
                    <a:pt x="513" y="97"/>
                  </a:lnTo>
                  <a:lnTo>
                    <a:pt x="517" y="101"/>
                  </a:lnTo>
                  <a:lnTo>
                    <a:pt x="517" y="101"/>
                  </a:lnTo>
                  <a:lnTo>
                    <a:pt x="522" y="112"/>
                  </a:lnTo>
                  <a:lnTo>
                    <a:pt x="526" y="124"/>
                  </a:lnTo>
                  <a:lnTo>
                    <a:pt x="526" y="133"/>
                  </a:lnTo>
                  <a:lnTo>
                    <a:pt x="526" y="137"/>
                  </a:lnTo>
                  <a:lnTo>
                    <a:pt x="524" y="139"/>
                  </a:lnTo>
                  <a:lnTo>
                    <a:pt x="524" y="139"/>
                  </a:lnTo>
                  <a:lnTo>
                    <a:pt x="522" y="141"/>
                  </a:lnTo>
                  <a:lnTo>
                    <a:pt x="521" y="145"/>
                  </a:lnTo>
                  <a:lnTo>
                    <a:pt x="515" y="151"/>
                  </a:lnTo>
                  <a:lnTo>
                    <a:pt x="501" y="155"/>
                  </a:lnTo>
                  <a:lnTo>
                    <a:pt x="501" y="155"/>
                  </a:lnTo>
                  <a:lnTo>
                    <a:pt x="470" y="162"/>
                  </a:lnTo>
                  <a:lnTo>
                    <a:pt x="459" y="164"/>
                  </a:lnTo>
                  <a:lnTo>
                    <a:pt x="447" y="162"/>
                  </a:lnTo>
                  <a:lnTo>
                    <a:pt x="447" y="162"/>
                  </a:lnTo>
                  <a:lnTo>
                    <a:pt x="436" y="159"/>
                  </a:lnTo>
                  <a:lnTo>
                    <a:pt x="430" y="155"/>
                  </a:lnTo>
                  <a:lnTo>
                    <a:pt x="424" y="153"/>
                  </a:lnTo>
                  <a:lnTo>
                    <a:pt x="416" y="155"/>
                  </a:lnTo>
                  <a:lnTo>
                    <a:pt x="416" y="155"/>
                  </a:lnTo>
                  <a:lnTo>
                    <a:pt x="413" y="155"/>
                  </a:lnTo>
                  <a:lnTo>
                    <a:pt x="415" y="155"/>
                  </a:lnTo>
                  <a:lnTo>
                    <a:pt x="415" y="155"/>
                  </a:lnTo>
                  <a:lnTo>
                    <a:pt x="401" y="162"/>
                  </a:lnTo>
                  <a:lnTo>
                    <a:pt x="401" y="162"/>
                  </a:lnTo>
                  <a:lnTo>
                    <a:pt x="382" y="176"/>
                  </a:lnTo>
                  <a:lnTo>
                    <a:pt x="364" y="191"/>
                  </a:lnTo>
                  <a:lnTo>
                    <a:pt x="353" y="203"/>
                  </a:lnTo>
                  <a:lnTo>
                    <a:pt x="347" y="209"/>
                  </a:lnTo>
                  <a:lnTo>
                    <a:pt x="347" y="209"/>
                  </a:lnTo>
                  <a:lnTo>
                    <a:pt x="347" y="213"/>
                  </a:lnTo>
                  <a:lnTo>
                    <a:pt x="349" y="215"/>
                  </a:lnTo>
                  <a:lnTo>
                    <a:pt x="351" y="217"/>
                  </a:lnTo>
                  <a:lnTo>
                    <a:pt x="355" y="218"/>
                  </a:lnTo>
                  <a:lnTo>
                    <a:pt x="361" y="217"/>
                  </a:lnTo>
                  <a:lnTo>
                    <a:pt x="368" y="215"/>
                  </a:lnTo>
                  <a:lnTo>
                    <a:pt x="378" y="209"/>
                  </a:lnTo>
                  <a:lnTo>
                    <a:pt x="378" y="209"/>
                  </a:lnTo>
                  <a:lnTo>
                    <a:pt x="405" y="195"/>
                  </a:lnTo>
                  <a:lnTo>
                    <a:pt x="436" y="186"/>
                  </a:lnTo>
                  <a:lnTo>
                    <a:pt x="465" y="178"/>
                  </a:lnTo>
                  <a:lnTo>
                    <a:pt x="476" y="178"/>
                  </a:lnTo>
                  <a:lnTo>
                    <a:pt x="486" y="178"/>
                  </a:lnTo>
                  <a:lnTo>
                    <a:pt x="486" y="178"/>
                  </a:lnTo>
                  <a:lnTo>
                    <a:pt x="499" y="180"/>
                  </a:lnTo>
                  <a:lnTo>
                    <a:pt x="509" y="178"/>
                  </a:lnTo>
                  <a:lnTo>
                    <a:pt x="515" y="180"/>
                  </a:lnTo>
                  <a:lnTo>
                    <a:pt x="517" y="182"/>
                  </a:lnTo>
                  <a:lnTo>
                    <a:pt x="517" y="186"/>
                  </a:lnTo>
                  <a:lnTo>
                    <a:pt x="517" y="186"/>
                  </a:lnTo>
                  <a:lnTo>
                    <a:pt x="521" y="193"/>
                  </a:lnTo>
                  <a:lnTo>
                    <a:pt x="524" y="197"/>
                  </a:lnTo>
                  <a:lnTo>
                    <a:pt x="528" y="199"/>
                  </a:lnTo>
                  <a:lnTo>
                    <a:pt x="530" y="199"/>
                  </a:lnTo>
                  <a:lnTo>
                    <a:pt x="532" y="197"/>
                  </a:lnTo>
                  <a:lnTo>
                    <a:pt x="532" y="193"/>
                  </a:lnTo>
                  <a:lnTo>
                    <a:pt x="532" y="193"/>
                  </a:lnTo>
                  <a:lnTo>
                    <a:pt x="534" y="182"/>
                  </a:lnTo>
                  <a:lnTo>
                    <a:pt x="538" y="164"/>
                  </a:lnTo>
                  <a:lnTo>
                    <a:pt x="544" y="153"/>
                  </a:lnTo>
                  <a:lnTo>
                    <a:pt x="546" y="149"/>
                  </a:lnTo>
                  <a:lnTo>
                    <a:pt x="547" y="147"/>
                  </a:lnTo>
                  <a:lnTo>
                    <a:pt x="547" y="147"/>
                  </a:lnTo>
                  <a:lnTo>
                    <a:pt x="553" y="153"/>
                  </a:lnTo>
                  <a:lnTo>
                    <a:pt x="561" y="164"/>
                  </a:lnTo>
                  <a:lnTo>
                    <a:pt x="567" y="170"/>
                  </a:lnTo>
                  <a:lnTo>
                    <a:pt x="573" y="174"/>
                  </a:lnTo>
                  <a:lnTo>
                    <a:pt x="580" y="178"/>
                  </a:lnTo>
                  <a:lnTo>
                    <a:pt x="586" y="178"/>
                  </a:lnTo>
                  <a:lnTo>
                    <a:pt x="586" y="178"/>
                  </a:lnTo>
                  <a:lnTo>
                    <a:pt x="621" y="166"/>
                  </a:lnTo>
                  <a:lnTo>
                    <a:pt x="642" y="162"/>
                  </a:lnTo>
                  <a:lnTo>
                    <a:pt x="652" y="162"/>
                  </a:lnTo>
                  <a:lnTo>
                    <a:pt x="663" y="162"/>
                  </a:lnTo>
                  <a:lnTo>
                    <a:pt x="663" y="162"/>
                  </a:lnTo>
                  <a:lnTo>
                    <a:pt x="688" y="168"/>
                  </a:lnTo>
                  <a:lnTo>
                    <a:pt x="717" y="174"/>
                  </a:lnTo>
                  <a:lnTo>
                    <a:pt x="729" y="176"/>
                  </a:lnTo>
                  <a:lnTo>
                    <a:pt x="738" y="176"/>
                  </a:lnTo>
                  <a:lnTo>
                    <a:pt x="740" y="176"/>
                  </a:lnTo>
                  <a:lnTo>
                    <a:pt x="742" y="174"/>
                  </a:lnTo>
                  <a:lnTo>
                    <a:pt x="742" y="172"/>
                  </a:lnTo>
                  <a:lnTo>
                    <a:pt x="740" y="170"/>
                  </a:lnTo>
                  <a:lnTo>
                    <a:pt x="740" y="170"/>
                  </a:lnTo>
                  <a:lnTo>
                    <a:pt x="729" y="159"/>
                  </a:lnTo>
                  <a:lnTo>
                    <a:pt x="717" y="147"/>
                  </a:lnTo>
                  <a:lnTo>
                    <a:pt x="709" y="143"/>
                  </a:lnTo>
                  <a:lnTo>
                    <a:pt x="702" y="141"/>
                  </a:lnTo>
                  <a:lnTo>
                    <a:pt x="694" y="139"/>
                  </a:lnTo>
                  <a:lnTo>
                    <a:pt x="686" y="139"/>
                  </a:lnTo>
                  <a:lnTo>
                    <a:pt x="686" y="139"/>
                  </a:lnTo>
                  <a:lnTo>
                    <a:pt x="669" y="141"/>
                  </a:lnTo>
                  <a:lnTo>
                    <a:pt x="652" y="143"/>
                  </a:lnTo>
                  <a:lnTo>
                    <a:pt x="636" y="145"/>
                  </a:lnTo>
                  <a:lnTo>
                    <a:pt x="617" y="147"/>
                  </a:lnTo>
                  <a:lnTo>
                    <a:pt x="617" y="147"/>
                  </a:lnTo>
                  <a:lnTo>
                    <a:pt x="603" y="149"/>
                  </a:lnTo>
                  <a:lnTo>
                    <a:pt x="596" y="151"/>
                  </a:lnTo>
                  <a:lnTo>
                    <a:pt x="592" y="151"/>
                  </a:lnTo>
                  <a:lnTo>
                    <a:pt x="586" y="147"/>
                  </a:lnTo>
                  <a:lnTo>
                    <a:pt x="586" y="147"/>
                  </a:lnTo>
                  <a:lnTo>
                    <a:pt x="565" y="130"/>
                  </a:lnTo>
                  <a:lnTo>
                    <a:pt x="555" y="122"/>
                  </a:lnTo>
                  <a:lnTo>
                    <a:pt x="553" y="118"/>
                  </a:lnTo>
                  <a:lnTo>
                    <a:pt x="555" y="116"/>
                  </a:lnTo>
                  <a:lnTo>
                    <a:pt x="555" y="116"/>
                  </a:lnTo>
                  <a:lnTo>
                    <a:pt x="569" y="112"/>
                  </a:lnTo>
                  <a:lnTo>
                    <a:pt x="592" y="110"/>
                  </a:lnTo>
                  <a:lnTo>
                    <a:pt x="617" y="108"/>
                  </a:lnTo>
                  <a:lnTo>
                    <a:pt x="632" y="108"/>
                  </a:lnTo>
                  <a:lnTo>
                    <a:pt x="632" y="108"/>
                  </a:lnTo>
                  <a:lnTo>
                    <a:pt x="682" y="120"/>
                  </a:lnTo>
                  <a:lnTo>
                    <a:pt x="725" y="131"/>
                  </a:lnTo>
                  <a:lnTo>
                    <a:pt x="725" y="131"/>
                  </a:lnTo>
                  <a:lnTo>
                    <a:pt x="725" y="128"/>
                  </a:lnTo>
                  <a:lnTo>
                    <a:pt x="721" y="118"/>
                  </a:lnTo>
                  <a:lnTo>
                    <a:pt x="713" y="108"/>
                  </a:lnTo>
                  <a:lnTo>
                    <a:pt x="709" y="104"/>
                  </a:lnTo>
                  <a:lnTo>
                    <a:pt x="702" y="101"/>
                  </a:lnTo>
                  <a:lnTo>
                    <a:pt x="702" y="101"/>
                  </a:lnTo>
                  <a:lnTo>
                    <a:pt x="667" y="87"/>
                  </a:lnTo>
                  <a:lnTo>
                    <a:pt x="648" y="81"/>
                  </a:lnTo>
                  <a:lnTo>
                    <a:pt x="625" y="77"/>
                  </a:lnTo>
                  <a:lnTo>
                    <a:pt x="625" y="77"/>
                  </a:lnTo>
                  <a:lnTo>
                    <a:pt x="578" y="73"/>
                  </a:lnTo>
                  <a:lnTo>
                    <a:pt x="563" y="72"/>
                  </a:lnTo>
                  <a:lnTo>
                    <a:pt x="555" y="70"/>
                  </a:lnTo>
                  <a:lnTo>
                    <a:pt x="555" y="70"/>
                  </a:lnTo>
                  <a:lnTo>
                    <a:pt x="553" y="68"/>
                  </a:lnTo>
                  <a:lnTo>
                    <a:pt x="549" y="68"/>
                  </a:lnTo>
                  <a:lnTo>
                    <a:pt x="547" y="66"/>
                  </a:lnTo>
                  <a:lnTo>
                    <a:pt x="547" y="62"/>
                  </a:lnTo>
                  <a:lnTo>
                    <a:pt x="547" y="62"/>
                  </a:lnTo>
                  <a:lnTo>
                    <a:pt x="549" y="48"/>
                  </a:lnTo>
                  <a:lnTo>
                    <a:pt x="547" y="27"/>
                  </a:lnTo>
                  <a:lnTo>
                    <a:pt x="547" y="0"/>
                  </a:lnTo>
                  <a:lnTo>
                    <a:pt x="547" y="0"/>
                  </a:lnTo>
                  <a:lnTo>
                    <a:pt x="530" y="4"/>
                  </a:lnTo>
                  <a:lnTo>
                    <a:pt x="517" y="8"/>
                  </a:lnTo>
                  <a:lnTo>
                    <a:pt x="509" y="8"/>
                  </a:lnTo>
                  <a:lnTo>
                    <a:pt x="509" y="8"/>
                  </a:lnTo>
                  <a:close/>
                  <a:moveTo>
                    <a:pt x="586" y="31"/>
                  </a:moveTo>
                  <a:lnTo>
                    <a:pt x="586" y="31"/>
                  </a:lnTo>
                  <a:lnTo>
                    <a:pt x="596" y="39"/>
                  </a:lnTo>
                  <a:lnTo>
                    <a:pt x="607" y="45"/>
                  </a:lnTo>
                  <a:lnTo>
                    <a:pt x="611" y="46"/>
                  </a:lnTo>
                  <a:lnTo>
                    <a:pt x="617" y="46"/>
                  </a:lnTo>
                  <a:lnTo>
                    <a:pt x="617" y="46"/>
                  </a:lnTo>
                  <a:lnTo>
                    <a:pt x="640" y="48"/>
                  </a:lnTo>
                  <a:lnTo>
                    <a:pt x="680" y="52"/>
                  </a:lnTo>
                  <a:lnTo>
                    <a:pt x="740" y="62"/>
                  </a:lnTo>
                  <a:lnTo>
                    <a:pt x="740" y="62"/>
                  </a:lnTo>
                  <a:lnTo>
                    <a:pt x="744" y="62"/>
                  </a:lnTo>
                  <a:lnTo>
                    <a:pt x="746" y="60"/>
                  </a:lnTo>
                  <a:lnTo>
                    <a:pt x="746" y="54"/>
                  </a:lnTo>
                  <a:lnTo>
                    <a:pt x="740" y="46"/>
                  </a:lnTo>
                  <a:lnTo>
                    <a:pt x="740" y="46"/>
                  </a:lnTo>
                  <a:lnTo>
                    <a:pt x="736" y="43"/>
                  </a:lnTo>
                  <a:lnTo>
                    <a:pt x="733" y="39"/>
                  </a:lnTo>
                  <a:lnTo>
                    <a:pt x="719" y="35"/>
                  </a:lnTo>
                  <a:lnTo>
                    <a:pt x="686" y="31"/>
                  </a:lnTo>
                  <a:lnTo>
                    <a:pt x="686" y="31"/>
                  </a:lnTo>
                  <a:lnTo>
                    <a:pt x="659" y="29"/>
                  </a:lnTo>
                  <a:lnTo>
                    <a:pt x="627" y="29"/>
                  </a:lnTo>
                  <a:lnTo>
                    <a:pt x="586" y="31"/>
                  </a:lnTo>
                  <a:lnTo>
                    <a:pt x="586" y="31"/>
                  </a:lnTo>
                  <a:close/>
                  <a:moveTo>
                    <a:pt x="864" y="85"/>
                  </a:moveTo>
                  <a:lnTo>
                    <a:pt x="864" y="85"/>
                  </a:lnTo>
                  <a:lnTo>
                    <a:pt x="833" y="85"/>
                  </a:lnTo>
                  <a:lnTo>
                    <a:pt x="794" y="85"/>
                  </a:lnTo>
                  <a:lnTo>
                    <a:pt x="794" y="85"/>
                  </a:lnTo>
                  <a:lnTo>
                    <a:pt x="750" y="83"/>
                  </a:lnTo>
                  <a:lnTo>
                    <a:pt x="742" y="83"/>
                  </a:lnTo>
                  <a:lnTo>
                    <a:pt x="740" y="85"/>
                  </a:lnTo>
                  <a:lnTo>
                    <a:pt x="744" y="87"/>
                  </a:lnTo>
                  <a:lnTo>
                    <a:pt x="756" y="93"/>
                  </a:lnTo>
                  <a:lnTo>
                    <a:pt x="756" y="93"/>
                  </a:lnTo>
                  <a:lnTo>
                    <a:pt x="771" y="97"/>
                  </a:lnTo>
                  <a:lnTo>
                    <a:pt x="786" y="101"/>
                  </a:lnTo>
                  <a:lnTo>
                    <a:pt x="813" y="101"/>
                  </a:lnTo>
                  <a:lnTo>
                    <a:pt x="823" y="99"/>
                  </a:lnTo>
                  <a:lnTo>
                    <a:pt x="831" y="101"/>
                  </a:lnTo>
                  <a:lnTo>
                    <a:pt x="837" y="102"/>
                  </a:lnTo>
                  <a:lnTo>
                    <a:pt x="840" y="108"/>
                  </a:lnTo>
                  <a:lnTo>
                    <a:pt x="840" y="108"/>
                  </a:lnTo>
                  <a:lnTo>
                    <a:pt x="848" y="131"/>
                  </a:lnTo>
                  <a:lnTo>
                    <a:pt x="848" y="131"/>
                  </a:lnTo>
                  <a:lnTo>
                    <a:pt x="854" y="151"/>
                  </a:lnTo>
                  <a:lnTo>
                    <a:pt x="858" y="157"/>
                  </a:lnTo>
                  <a:lnTo>
                    <a:pt x="864" y="162"/>
                  </a:lnTo>
                  <a:lnTo>
                    <a:pt x="864" y="162"/>
                  </a:lnTo>
                  <a:lnTo>
                    <a:pt x="910" y="211"/>
                  </a:lnTo>
                  <a:lnTo>
                    <a:pt x="939" y="240"/>
                  </a:lnTo>
                  <a:lnTo>
                    <a:pt x="956" y="255"/>
                  </a:lnTo>
                  <a:lnTo>
                    <a:pt x="956" y="255"/>
                  </a:lnTo>
                  <a:lnTo>
                    <a:pt x="970" y="265"/>
                  </a:lnTo>
                  <a:lnTo>
                    <a:pt x="987" y="282"/>
                  </a:lnTo>
                  <a:lnTo>
                    <a:pt x="1004" y="296"/>
                  </a:lnTo>
                  <a:lnTo>
                    <a:pt x="1008" y="298"/>
                  </a:lnTo>
                  <a:lnTo>
                    <a:pt x="1010" y="296"/>
                  </a:lnTo>
                  <a:lnTo>
                    <a:pt x="1010" y="294"/>
                  </a:lnTo>
                  <a:lnTo>
                    <a:pt x="1010" y="294"/>
                  </a:lnTo>
                  <a:lnTo>
                    <a:pt x="1006" y="276"/>
                  </a:lnTo>
                  <a:lnTo>
                    <a:pt x="1000" y="255"/>
                  </a:lnTo>
                  <a:lnTo>
                    <a:pt x="991" y="234"/>
                  </a:lnTo>
                  <a:lnTo>
                    <a:pt x="985" y="224"/>
                  </a:lnTo>
                  <a:lnTo>
                    <a:pt x="979" y="217"/>
                  </a:lnTo>
                  <a:lnTo>
                    <a:pt x="979" y="217"/>
                  </a:lnTo>
                  <a:lnTo>
                    <a:pt x="971" y="207"/>
                  </a:lnTo>
                  <a:lnTo>
                    <a:pt x="966" y="199"/>
                  </a:lnTo>
                  <a:lnTo>
                    <a:pt x="958" y="193"/>
                  </a:lnTo>
                  <a:lnTo>
                    <a:pt x="941" y="186"/>
                  </a:lnTo>
                  <a:lnTo>
                    <a:pt x="941" y="186"/>
                  </a:lnTo>
                  <a:lnTo>
                    <a:pt x="908" y="172"/>
                  </a:lnTo>
                  <a:lnTo>
                    <a:pt x="900" y="168"/>
                  </a:lnTo>
                  <a:lnTo>
                    <a:pt x="894" y="162"/>
                  </a:lnTo>
                  <a:lnTo>
                    <a:pt x="894" y="162"/>
                  </a:lnTo>
                  <a:lnTo>
                    <a:pt x="885" y="149"/>
                  </a:lnTo>
                  <a:lnTo>
                    <a:pt x="879" y="139"/>
                  </a:lnTo>
                  <a:lnTo>
                    <a:pt x="879" y="139"/>
                  </a:lnTo>
                  <a:lnTo>
                    <a:pt x="877" y="137"/>
                  </a:lnTo>
                  <a:lnTo>
                    <a:pt x="877" y="135"/>
                  </a:lnTo>
                  <a:lnTo>
                    <a:pt x="879" y="124"/>
                  </a:lnTo>
                  <a:lnTo>
                    <a:pt x="879" y="124"/>
                  </a:lnTo>
                  <a:lnTo>
                    <a:pt x="879" y="112"/>
                  </a:lnTo>
                  <a:lnTo>
                    <a:pt x="877" y="101"/>
                  </a:lnTo>
                  <a:lnTo>
                    <a:pt x="871" y="89"/>
                  </a:lnTo>
                  <a:lnTo>
                    <a:pt x="867" y="87"/>
                  </a:lnTo>
                  <a:lnTo>
                    <a:pt x="864" y="85"/>
                  </a:lnTo>
                  <a:lnTo>
                    <a:pt x="864" y="85"/>
                  </a:lnTo>
                  <a:close/>
                  <a:moveTo>
                    <a:pt x="293" y="139"/>
                  </a:moveTo>
                  <a:lnTo>
                    <a:pt x="293" y="139"/>
                  </a:lnTo>
                  <a:lnTo>
                    <a:pt x="268" y="157"/>
                  </a:lnTo>
                  <a:lnTo>
                    <a:pt x="251" y="164"/>
                  </a:lnTo>
                  <a:lnTo>
                    <a:pt x="239" y="170"/>
                  </a:lnTo>
                  <a:lnTo>
                    <a:pt x="239" y="170"/>
                  </a:lnTo>
                  <a:lnTo>
                    <a:pt x="228" y="172"/>
                  </a:lnTo>
                  <a:lnTo>
                    <a:pt x="224" y="174"/>
                  </a:lnTo>
                  <a:lnTo>
                    <a:pt x="216" y="178"/>
                  </a:lnTo>
                  <a:lnTo>
                    <a:pt x="216" y="178"/>
                  </a:lnTo>
                  <a:lnTo>
                    <a:pt x="208" y="184"/>
                  </a:lnTo>
                  <a:lnTo>
                    <a:pt x="204" y="188"/>
                  </a:lnTo>
                  <a:lnTo>
                    <a:pt x="203" y="193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9"/>
                  </a:lnTo>
                  <a:lnTo>
                    <a:pt x="204" y="213"/>
                  </a:lnTo>
                  <a:lnTo>
                    <a:pt x="204" y="217"/>
                  </a:lnTo>
                  <a:lnTo>
                    <a:pt x="201" y="224"/>
                  </a:lnTo>
                  <a:lnTo>
                    <a:pt x="201" y="224"/>
                  </a:lnTo>
                  <a:lnTo>
                    <a:pt x="199" y="228"/>
                  </a:lnTo>
                  <a:lnTo>
                    <a:pt x="199" y="232"/>
                  </a:lnTo>
                  <a:lnTo>
                    <a:pt x="199" y="238"/>
                  </a:lnTo>
                  <a:lnTo>
                    <a:pt x="199" y="242"/>
                  </a:lnTo>
                  <a:lnTo>
                    <a:pt x="197" y="246"/>
                  </a:lnTo>
                  <a:lnTo>
                    <a:pt x="193" y="249"/>
                  </a:lnTo>
                  <a:lnTo>
                    <a:pt x="185" y="255"/>
                  </a:lnTo>
                  <a:lnTo>
                    <a:pt x="185" y="255"/>
                  </a:lnTo>
                  <a:lnTo>
                    <a:pt x="158" y="273"/>
                  </a:lnTo>
                  <a:lnTo>
                    <a:pt x="139" y="286"/>
                  </a:lnTo>
                  <a:lnTo>
                    <a:pt x="139" y="286"/>
                  </a:lnTo>
                  <a:lnTo>
                    <a:pt x="122" y="302"/>
                  </a:lnTo>
                  <a:lnTo>
                    <a:pt x="114" y="307"/>
                  </a:lnTo>
                  <a:lnTo>
                    <a:pt x="108" y="309"/>
                  </a:lnTo>
                  <a:lnTo>
                    <a:pt x="108" y="309"/>
                  </a:lnTo>
                  <a:lnTo>
                    <a:pt x="100" y="311"/>
                  </a:lnTo>
                  <a:lnTo>
                    <a:pt x="100" y="313"/>
                  </a:lnTo>
                  <a:lnTo>
                    <a:pt x="100" y="317"/>
                  </a:lnTo>
                  <a:lnTo>
                    <a:pt x="100" y="317"/>
                  </a:lnTo>
                  <a:lnTo>
                    <a:pt x="100" y="323"/>
                  </a:lnTo>
                  <a:lnTo>
                    <a:pt x="102" y="327"/>
                  </a:lnTo>
                  <a:lnTo>
                    <a:pt x="104" y="329"/>
                  </a:lnTo>
                  <a:lnTo>
                    <a:pt x="106" y="329"/>
                  </a:lnTo>
                  <a:lnTo>
                    <a:pt x="116" y="325"/>
                  </a:lnTo>
                  <a:lnTo>
                    <a:pt x="116" y="325"/>
                  </a:lnTo>
                  <a:lnTo>
                    <a:pt x="135" y="313"/>
                  </a:lnTo>
                  <a:lnTo>
                    <a:pt x="160" y="298"/>
                  </a:lnTo>
                  <a:lnTo>
                    <a:pt x="183" y="280"/>
                  </a:lnTo>
                  <a:lnTo>
                    <a:pt x="193" y="271"/>
                  </a:lnTo>
                  <a:lnTo>
                    <a:pt x="201" y="263"/>
                  </a:lnTo>
                  <a:lnTo>
                    <a:pt x="201" y="263"/>
                  </a:lnTo>
                  <a:lnTo>
                    <a:pt x="206" y="251"/>
                  </a:lnTo>
                  <a:lnTo>
                    <a:pt x="208" y="242"/>
                  </a:lnTo>
                  <a:lnTo>
                    <a:pt x="212" y="232"/>
                  </a:lnTo>
                  <a:lnTo>
                    <a:pt x="224" y="217"/>
                  </a:lnTo>
                  <a:lnTo>
                    <a:pt x="224" y="217"/>
                  </a:lnTo>
                  <a:lnTo>
                    <a:pt x="237" y="199"/>
                  </a:lnTo>
                  <a:lnTo>
                    <a:pt x="245" y="188"/>
                  </a:lnTo>
                  <a:lnTo>
                    <a:pt x="249" y="182"/>
                  </a:lnTo>
                  <a:lnTo>
                    <a:pt x="255" y="178"/>
                  </a:lnTo>
                  <a:lnTo>
                    <a:pt x="255" y="178"/>
                  </a:lnTo>
                  <a:lnTo>
                    <a:pt x="264" y="168"/>
                  </a:lnTo>
                  <a:lnTo>
                    <a:pt x="280" y="155"/>
                  </a:lnTo>
                  <a:lnTo>
                    <a:pt x="293" y="139"/>
                  </a:lnTo>
                  <a:lnTo>
                    <a:pt x="293" y="139"/>
                  </a:lnTo>
                  <a:close/>
                  <a:moveTo>
                    <a:pt x="424" y="209"/>
                  </a:moveTo>
                  <a:lnTo>
                    <a:pt x="424" y="209"/>
                  </a:lnTo>
                  <a:lnTo>
                    <a:pt x="422" y="207"/>
                  </a:lnTo>
                  <a:lnTo>
                    <a:pt x="420" y="205"/>
                  </a:lnTo>
                  <a:lnTo>
                    <a:pt x="413" y="207"/>
                  </a:lnTo>
                  <a:lnTo>
                    <a:pt x="405" y="211"/>
                  </a:lnTo>
                  <a:lnTo>
                    <a:pt x="395" y="217"/>
                  </a:lnTo>
                  <a:lnTo>
                    <a:pt x="380" y="234"/>
                  </a:lnTo>
                  <a:lnTo>
                    <a:pt x="370" y="247"/>
                  </a:lnTo>
                  <a:lnTo>
                    <a:pt x="370" y="247"/>
                  </a:lnTo>
                  <a:lnTo>
                    <a:pt x="362" y="265"/>
                  </a:lnTo>
                  <a:lnTo>
                    <a:pt x="362" y="269"/>
                  </a:lnTo>
                  <a:lnTo>
                    <a:pt x="362" y="271"/>
                  </a:lnTo>
                  <a:lnTo>
                    <a:pt x="362" y="271"/>
                  </a:lnTo>
                  <a:lnTo>
                    <a:pt x="386" y="263"/>
                  </a:lnTo>
                  <a:lnTo>
                    <a:pt x="405" y="253"/>
                  </a:lnTo>
                  <a:lnTo>
                    <a:pt x="415" y="247"/>
                  </a:lnTo>
                  <a:lnTo>
                    <a:pt x="424" y="240"/>
                  </a:lnTo>
                  <a:lnTo>
                    <a:pt x="424" y="240"/>
                  </a:lnTo>
                  <a:lnTo>
                    <a:pt x="436" y="228"/>
                  </a:lnTo>
                  <a:lnTo>
                    <a:pt x="438" y="224"/>
                  </a:lnTo>
                  <a:lnTo>
                    <a:pt x="438" y="222"/>
                  </a:lnTo>
                  <a:lnTo>
                    <a:pt x="432" y="217"/>
                  </a:lnTo>
                  <a:lnTo>
                    <a:pt x="428" y="215"/>
                  </a:lnTo>
                  <a:lnTo>
                    <a:pt x="424" y="209"/>
                  </a:lnTo>
                  <a:lnTo>
                    <a:pt x="424" y="209"/>
                  </a:lnTo>
                  <a:close/>
                  <a:moveTo>
                    <a:pt x="694" y="193"/>
                  </a:moveTo>
                  <a:lnTo>
                    <a:pt x="694" y="224"/>
                  </a:lnTo>
                  <a:lnTo>
                    <a:pt x="694" y="224"/>
                  </a:lnTo>
                  <a:lnTo>
                    <a:pt x="702" y="230"/>
                  </a:lnTo>
                  <a:lnTo>
                    <a:pt x="719" y="242"/>
                  </a:lnTo>
                  <a:lnTo>
                    <a:pt x="729" y="246"/>
                  </a:lnTo>
                  <a:lnTo>
                    <a:pt x="736" y="249"/>
                  </a:lnTo>
                  <a:lnTo>
                    <a:pt x="744" y="249"/>
                  </a:lnTo>
                  <a:lnTo>
                    <a:pt x="746" y="249"/>
                  </a:lnTo>
                  <a:lnTo>
                    <a:pt x="748" y="247"/>
                  </a:lnTo>
                  <a:lnTo>
                    <a:pt x="748" y="247"/>
                  </a:lnTo>
                  <a:lnTo>
                    <a:pt x="756" y="232"/>
                  </a:lnTo>
                  <a:lnTo>
                    <a:pt x="758" y="228"/>
                  </a:lnTo>
                  <a:lnTo>
                    <a:pt x="756" y="224"/>
                  </a:lnTo>
                  <a:lnTo>
                    <a:pt x="756" y="224"/>
                  </a:lnTo>
                  <a:lnTo>
                    <a:pt x="723" y="207"/>
                  </a:lnTo>
                  <a:lnTo>
                    <a:pt x="694" y="193"/>
                  </a:lnTo>
                  <a:lnTo>
                    <a:pt x="694" y="193"/>
                  </a:lnTo>
                  <a:close/>
                  <a:moveTo>
                    <a:pt x="1041" y="325"/>
                  </a:moveTo>
                  <a:lnTo>
                    <a:pt x="1041" y="325"/>
                  </a:lnTo>
                  <a:lnTo>
                    <a:pt x="1035" y="323"/>
                  </a:lnTo>
                  <a:lnTo>
                    <a:pt x="1025" y="321"/>
                  </a:lnTo>
                  <a:lnTo>
                    <a:pt x="1020" y="321"/>
                  </a:lnTo>
                  <a:lnTo>
                    <a:pt x="1016" y="323"/>
                  </a:lnTo>
                  <a:lnTo>
                    <a:pt x="1012" y="327"/>
                  </a:lnTo>
                  <a:lnTo>
                    <a:pt x="1010" y="333"/>
                  </a:lnTo>
                  <a:lnTo>
                    <a:pt x="1010" y="333"/>
                  </a:lnTo>
                  <a:lnTo>
                    <a:pt x="1010" y="381"/>
                  </a:lnTo>
                  <a:lnTo>
                    <a:pt x="1010" y="433"/>
                  </a:lnTo>
                  <a:lnTo>
                    <a:pt x="1010" y="433"/>
                  </a:lnTo>
                  <a:lnTo>
                    <a:pt x="1012" y="468"/>
                  </a:lnTo>
                  <a:lnTo>
                    <a:pt x="1014" y="487"/>
                  </a:lnTo>
                  <a:lnTo>
                    <a:pt x="1018" y="503"/>
                  </a:lnTo>
                  <a:lnTo>
                    <a:pt x="1018" y="503"/>
                  </a:lnTo>
                  <a:lnTo>
                    <a:pt x="1022" y="516"/>
                  </a:lnTo>
                  <a:lnTo>
                    <a:pt x="1025" y="532"/>
                  </a:lnTo>
                  <a:lnTo>
                    <a:pt x="1029" y="545"/>
                  </a:lnTo>
                  <a:lnTo>
                    <a:pt x="1033" y="557"/>
                  </a:lnTo>
                  <a:lnTo>
                    <a:pt x="1033" y="557"/>
                  </a:lnTo>
                  <a:lnTo>
                    <a:pt x="1039" y="570"/>
                  </a:lnTo>
                  <a:lnTo>
                    <a:pt x="1045" y="588"/>
                  </a:lnTo>
                  <a:lnTo>
                    <a:pt x="1047" y="605"/>
                  </a:lnTo>
                  <a:lnTo>
                    <a:pt x="1049" y="619"/>
                  </a:lnTo>
                  <a:lnTo>
                    <a:pt x="1049" y="649"/>
                  </a:lnTo>
                  <a:lnTo>
                    <a:pt x="1049" y="649"/>
                  </a:lnTo>
                  <a:lnTo>
                    <a:pt x="1051" y="682"/>
                  </a:lnTo>
                  <a:lnTo>
                    <a:pt x="1054" y="711"/>
                  </a:lnTo>
                  <a:lnTo>
                    <a:pt x="1058" y="733"/>
                  </a:lnTo>
                  <a:lnTo>
                    <a:pt x="1058" y="738"/>
                  </a:lnTo>
                  <a:lnTo>
                    <a:pt x="1056" y="742"/>
                  </a:lnTo>
                  <a:lnTo>
                    <a:pt x="1056" y="742"/>
                  </a:lnTo>
                  <a:lnTo>
                    <a:pt x="1054" y="744"/>
                  </a:lnTo>
                  <a:lnTo>
                    <a:pt x="1051" y="750"/>
                  </a:lnTo>
                  <a:lnTo>
                    <a:pt x="1047" y="764"/>
                  </a:lnTo>
                  <a:lnTo>
                    <a:pt x="1045" y="777"/>
                  </a:lnTo>
                  <a:lnTo>
                    <a:pt x="1047" y="781"/>
                  </a:lnTo>
                  <a:lnTo>
                    <a:pt x="1049" y="781"/>
                  </a:lnTo>
                  <a:lnTo>
                    <a:pt x="1049" y="781"/>
                  </a:lnTo>
                  <a:lnTo>
                    <a:pt x="1054" y="779"/>
                  </a:lnTo>
                  <a:lnTo>
                    <a:pt x="1060" y="773"/>
                  </a:lnTo>
                  <a:lnTo>
                    <a:pt x="1066" y="762"/>
                  </a:lnTo>
                  <a:lnTo>
                    <a:pt x="1072" y="742"/>
                  </a:lnTo>
                  <a:lnTo>
                    <a:pt x="1072" y="742"/>
                  </a:lnTo>
                  <a:lnTo>
                    <a:pt x="1077" y="715"/>
                  </a:lnTo>
                  <a:lnTo>
                    <a:pt x="1081" y="684"/>
                  </a:lnTo>
                  <a:lnTo>
                    <a:pt x="1083" y="659"/>
                  </a:lnTo>
                  <a:lnTo>
                    <a:pt x="1081" y="648"/>
                  </a:lnTo>
                  <a:lnTo>
                    <a:pt x="1079" y="642"/>
                  </a:lnTo>
                  <a:lnTo>
                    <a:pt x="1079" y="642"/>
                  </a:lnTo>
                  <a:lnTo>
                    <a:pt x="1077" y="634"/>
                  </a:lnTo>
                  <a:lnTo>
                    <a:pt x="1074" y="624"/>
                  </a:lnTo>
                  <a:lnTo>
                    <a:pt x="1070" y="597"/>
                  </a:lnTo>
                  <a:lnTo>
                    <a:pt x="1066" y="564"/>
                  </a:lnTo>
                  <a:lnTo>
                    <a:pt x="1064" y="534"/>
                  </a:lnTo>
                  <a:lnTo>
                    <a:pt x="1064" y="534"/>
                  </a:lnTo>
                  <a:lnTo>
                    <a:pt x="1062" y="505"/>
                  </a:lnTo>
                  <a:lnTo>
                    <a:pt x="1058" y="474"/>
                  </a:lnTo>
                  <a:lnTo>
                    <a:pt x="1056" y="445"/>
                  </a:lnTo>
                  <a:lnTo>
                    <a:pt x="1056" y="418"/>
                  </a:lnTo>
                  <a:lnTo>
                    <a:pt x="1056" y="418"/>
                  </a:lnTo>
                  <a:lnTo>
                    <a:pt x="1056" y="404"/>
                  </a:lnTo>
                  <a:lnTo>
                    <a:pt x="1054" y="390"/>
                  </a:lnTo>
                  <a:lnTo>
                    <a:pt x="1051" y="360"/>
                  </a:lnTo>
                  <a:lnTo>
                    <a:pt x="1041" y="325"/>
                  </a:lnTo>
                  <a:lnTo>
                    <a:pt x="1041" y="325"/>
                  </a:lnTo>
                  <a:close/>
                  <a:moveTo>
                    <a:pt x="879" y="224"/>
                  </a:moveTo>
                  <a:lnTo>
                    <a:pt x="879" y="224"/>
                  </a:lnTo>
                  <a:lnTo>
                    <a:pt x="873" y="228"/>
                  </a:lnTo>
                  <a:lnTo>
                    <a:pt x="869" y="232"/>
                  </a:lnTo>
                  <a:lnTo>
                    <a:pt x="865" y="238"/>
                  </a:lnTo>
                  <a:lnTo>
                    <a:pt x="864" y="244"/>
                  </a:lnTo>
                  <a:lnTo>
                    <a:pt x="864" y="247"/>
                  </a:lnTo>
                  <a:lnTo>
                    <a:pt x="864" y="253"/>
                  </a:lnTo>
                  <a:lnTo>
                    <a:pt x="867" y="259"/>
                  </a:lnTo>
                  <a:lnTo>
                    <a:pt x="871" y="263"/>
                  </a:lnTo>
                  <a:lnTo>
                    <a:pt x="871" y="263"/>
                  </a:lnTo>
                  <a:lnTo>
                    <a:pt x="889" y="280"/>
                  </a:lnTo>
                  <a:lnTo>
                    <a:pt x="894" y="288"/>
                  </a:lnTo>
                  <a:lnTo>
                    <a:pt x="894" y="292"/>
                  </a:lnTo>
                  <a:lnTo>
                    <a:pt x="894" y="294"/>
                  </a:lnTo>
                  <a:lnTo>
                    <a:pt x="894" y="294"/>
                  </a:lnTo>
                  <a:lnTo>
                    <a:pt x="892" y="296"/>
                  </a:lnTo>
                  <a:lnTo>
                    <a:pt x="887" y="300"/>
                  </a:lnTo>
                  <a:lnTo>
                    <a:pt x="877" y="305"/>
                  </a:lnTo>
                  <a:lnTo>
                    <a:pt x="871" y="311"/>
                  </a:lnTo>
                  <a:lnTo>
                    <a:pt x="867" y="315"/>
                  </a:lnTo>
                  <a:lnTo>
                    <a:pt x="867" y="319"/>
                  </a:lnTo>
                  <a:lnTo>
                    <a:pt x="871" y="325"/>
                  </a:lnTo>
                  <a:lnTo>
                    <a:pt x="871" y="325"/>
                  </a:lnTo>
                  <a:lnTo>
                    <a:pt x="883" y="336"/>
                  </a:lnTo>
                  <a:lnTo>
                    <a:pt x="892" y="348"/>
                  </a:lnTo>
                  <a:lnTo>
                    <a:pt x="898" y="360"/>
                  </a:lnTo>
                  <a:lnTo>
                    <a:pt x="902" y="371"/>
                  </a:lnTo>
                  <a:lnTo>
                    <a:pt x="902" y="371"/>
                  </a:lnTo>
                  <a:lnTo>
                    <a:pt x="904" y="381"/>
                  </a:lnTo>
                  <a:lnTo>
                    <a:pt x="906" y="387"/>
                  </a:lnTo>
                  <a:lnTo>
                    <a:pt x="906" y="396"/>
                  </a:lnTo>
                  <a:lnTo>
                    <a:pt x="902" y="410"/>
                  </a:lnTo>
                  <a:lnTo>
                    <a:pt x="902" y="410"/>
                  </a:lnTo>
                  <a:lnTo>
                    <a:pt x="889" y="437"/>
                  </a:lnTo>
                  <a:lnTo>
                    <a:pt x="883" y="447"/>
                  </a:lnTo>
                  <a:lnTo>
                    <a:pt x="879" y="456"/>
                  </a:lnTo>
                  <a:lnTo>
                    <a:pt x="879" y="456"/>
                  </a:lnTo>
                  <a:lnTo>
                    <a:pt x="879" y="464"/>
                  </a:lnTo>
                  <a:lnTo>
                    <a:pt x="879" y="470"/>
                  </a:lnTo>
                  <a:lnTo>
                    <a:pt x="877" y="477"/>
                  </a:lnTo>
                  <a:lnTo>
                    <a:pt x="871" y="487"/>
                  </a:lnTo>
                  <a:lnTo>
                    <a:pt x="871" y="487"/>
                  </a:lnTo>
                  <a:lnTo>
                    <a:pt x="854" y="508"/>
                  </a:lnTo>
                  <a:lnTo>
                    <a:pt x="848" y="514"/>
                  </a:lnTo>
                  <a:lnTo>
                    <a:pt x="840" y="518"/>
                  </a:lnTo>
                  <a:lnTo>
                    <a:pt x="840" y="518"/>
                  </a:lnTo>
                  <a:lnTo>
                    <a:pt x="833" y="522"/>
                  </a:lnTo>
                  <a:lnTo>
                    <a:pt x="823" y="526"/>
                  </a:lnTo>
                  <a:lnTo>
                    <a:pt x="817" y="532"/>
                  </a:lnTo>
                  <a:lnTo>
                    <a:pt x="817" y="534"/>
                  </a:lnTo>
                  <a:lnTo>
                    <a:pt x="817" y="534"/>
                  </a:lnTo>
                  <a:lnTo>
                    <a:pt x="817" y="534"/>
                  </a:lnTo>
                  <a:lnTo>
                    <a:pt x="823" y="534"/>
                  </a:lnTo>
                  <a:lnTo>
                    <a:pt x="833" y="534"/>
                  </a:lnTo>
                  <a:lnTo>
                    <a:pt x="833" y="534"/>
                  </a:lnTo>
                  <a:lnTo>
                    <a:pt x="842" y="528"/>
                  </a:lnTo>
                  <a:lnTo>
                    <a:pt x="856" y="518"/>
                  </a:lnTo>
                  <a:lnTo>
                    <a:pt x="869" y="505"/>
                  </a:lnTo>
                  <a:lnTo>
                    <a:pt x="879" y="495"/>
                  </a:lnTo>
                  <a:lnTo>
                    <a:pt x="879" y="495"/>
                  </a:lnTo>
                  <a:lnTo>
                    <a:pt x="896" y="462"/>
                  </a:lnTo>
                  <a:lnTo>
                    <a:pt x="910" y="433"/>
                  </a:lnTo>
                  <a:lnTo>
                    <a:pt x="910" y="433"/>
                  </a:lnTo>
                  <a:lnTo>
                    <a:pt x="912" y="423"/>
                  </a:lnTo>
                  <a:lnTo>
                    <a:pt x="912" y="418"/>
                  </a:lnTo>
                  <a:lnTo>
                    <a:pt x="916" y="418"/>
                  </a:lnTo>
                  <a:lnTo>
                    <a:pt x="918" y="418"/>
                  </a:lnTo>
                  <a:lnTo>
                    <a:pt x="918" y="418"/>
                  </a:lnTo>
                  <a:lnTo>
                    <a:pt x="927" y="421"/>
                  </a:lnTo>
                  <a:lnTo>
                    <a:pt x="939" y="431"/>
                  </a:lnTo>
                  <a:lnTo>
                    <a:pt x="950" y="441"/>
                  </a:lnTo>
                  <a:lnTo>
                    <a:pt x="956" y="448"/>
                  </a:lnTo>
                  <a:lnTo>
                    <a:pt x="956" y="448"/>
                  </a:lnTo>
                  <a:lnTo>
                    <a:pt x="962" y="476"/>
                  </a:lnTo>
                  <a:lnTo>
                    <a:pt x="970" y="528"/>
                  </a:lnTo>
                  <a:lnTo>
                    <a:pt x="977" y="586"/>
                  </a:lnTo>
                  <a:lnTo>
                    <a:pt x="979" y="609"/>
                  </a:lnTo>
                  <a:lnTo>
                    <a:pt x="979" y="626"/>
                  </a:lnTo>
                  <a:lnTo>
                    <a:pt x="979" y="626"/>
                  </a:lnTo>
                  <a:lnTo>
                    <a:pt x="979" y="649"/>
                  </a:lnTo>
                  <a:lnTo>
                    <a:pt x="979" y="669"/>
                  </a:lnTo>
                  <a:lnTo>
                    <a:pt x="977" y="682"/>
                  </a:lnTo>
                  <a:lnTo>
                    <a:pt x="975" y="686"/>
                  </a:lnTo>
                  <a:lnTo>
                    <a:pt x="971" y="688"/>
                  </a:lnTo>
                  <a:lnTo>
                    <a:pt x="971" y="688"/>
                  </a:lnTo>
                  <a:lnTo>
                    <a:pt x="958" y="688"/>
                  </a:lnTo>
                  <a:lnTo>
                    <a:pt x="939" y="688"/>
                  </a:lnTo>
                  <a:lnTo>
                    <a:pt x="919" y="690"/>
                  </a:lnTo>
                  <a:lnTo>
                    <a:pt x="914" y="692"/>
                  </a:lnTo>
                  <a:lnTo>
                    <a:pt x="910" y="696"/>
                  </a:lnTo>
                  <a:lnTo>
                    <a:pt x="910" y="696"/>
                  </a:lnTo>
                  <a:lnTo>
                    <a:pt x="908" y="704"/>
                  </a:lnTo>
                  <a:lnTo>
                    <a:pt x="910" y="713"/>
                  </a:lnTo>
                  <a:lnTo>
                    <a:pt x="910" y="721"/>
                  </a:lnTo>
                  <a:lnTo>
                    <a:pt x="910" y="727"/>
                  </a:lnTo>
                  <a:lnTo>
                    <a:pt x="910" y="727"/>
                  </a:lnTo>
                  <a:lnTo>
                    <a:pt x="904" y="733"/>
                  </a:lnTo>
                  <a:lnTo>
                    <a:pt x="894" y="740"/>
                  </a:lnTo>
                  <a:lnTo>
                    <a:pt x="892" y="744"/>
                  </a:lnTo>
                  <a:lnTo>
                    <a:pt x="894" y="748"/>
                  </a:lnTo>
                  <a:lnTo>
                    <a:pt x="900" y="750"/>
                  </a:lnTo>
                  <a:lnTo>
                    <a:pt x="910" y="750"/>
                  </a:lnTo>
                  <a:lnTo>
                    <a:pt x="910" y="750"/>
                  </a:lnTo>
                  <a:lnTo>
                    <a:pt x="933" y="748"/>
                  </a:lnTo>
                  <a:lnTo>
                    <a:pt x="948" y="742"/>
                  </a:lnTo>
                  <a:lnTo>
                    <a:pt x="958" y="740"/>
                  </a:lnTo>
                  <a:lnTo>
                    <a:pt x="962" y="740"/>
                  </a:lnTo>
                  <a:lnTo>
                    <a:pt x="964" y="742"/>
                  </a:lnTo>
                  <a:lnTo>
                    <a:pt x="964" y="742"/>
                  </a:lnTo>
                  <a:lnTo>
                    <a:pt x="968" y="752"/>
                  </a:lnTo>
                  <a:lnTo>
                    <a:pt x="970" y="767"/>
                  </a:lnTo>
                  <a:lnTo>
                    <a:pt x="971" y="789"/>
                  </a:lnTo>
                  <a:lnTo>
                    <a:pt x="971" y="789"/>
                  </a:lnTo>
                  <a:lnTo>
                    <a:pt x="968" y="794"/>
                  </a:lnTo>
                  <a:lnTo>
                    <a:pt x="960" y="802"/>
                  </a:lnTo>
                  <a:lnTo>
                    <a:pt x="948" y="812"/>
                  </a:lnTo>
                  <a:lnTo>
                    <a:pt x="948" y="812"/>
                  </a:lnTo>
                  <a:lnTo>
                    <a:pt x="941" y="818"/>
                  </a:lnTo>
                  <a:lnTo>
                    <a:pt x="933" y="827"/>
                  </a:lnTo>
                  <a:lnTo>
                    <a:pt x="921" y="849"/>
                  </a:lnTo>
                  <a:lnTo>
                    <a:pt x="914" y="866"/>
                  </a:lnTo>
                  <a:lnTo>
                    <a:pt x="910" y="874"/>
                  </a:lnTo>
                  <a:lnTo>
                    <a:pt x="910" y="874"/>
                  </a:lnTo>
                  <a:lnTo>
                    <a:pt x="914" y="885"/>
                  </a:lnTo>
                  <a:lnTo>
                    <a:pt x="916" y="895"/>
                  </a:lnTo>
                  <a:lnTo>
                    <a:pt x="916" y="897"/>
                  </a:lnTo>
                  <a:lnTo>
                    <a:pt x="918" y="897"/>
                  </a:lnTo>
                  <a:lnTo>
                    <a:pt x="918" y="897"/>
                  </a:lnTo>
                  <a:lnTo>
                    <a:pt x="946" y="849"/>
                  </a:lnTo>
                  <a:lnTo>
                    <a:pt x="968" y="820"/>
                  </a:lnTo>
                  <a:lnTo>
                    <a:pt x="975" y="812"/>
                  </a:lnTo>
                  <a:lnTo>
                    <a:pt x="977" y="810"/>
                  </a:lnTo>
                  <a:lnTo>
                    <a:pt x="979" y="812"/>
                  </a:lnTo>
                  <a:lnTo>
                    <a:pt x="979" y="812"/>
                  </a:lnTo>
                  <a:lnTo>
                    <a:pt x="985" y="823"/>
                  </a:lnTo>
                  <a:lnTo>
                    <a:pt x="989" y="839"/>
                  </a:lnTo>
                  <a:lnTo>
                    <a:pt x="995" y="866"/>
                  </a:lnTo>
                  <a:lnTo>
                    <a:pt x="995" y="866"/>
                  </a:lnTo>
                  <a:lnTo>
                    <a:pt x="997" y="872"/>
                  </a:lnTo>
                  <a:lnTo>
                    <a:pt x="998" y="878"/>
                  </a:lnTo>
                  <a:lnTo>
                    <a:pt x="1002" y="883"/>
                  </a:lnTo>
                  <a:lnTo>
                    <a:pt x="1010" y="889"/>
                  </a:lnTo>
                  <a:lnTo>
                    <a:pt x="1010" y="889"/>
                  </a:lnTo>
                  <a:lnTo>
                    <a:pt x="1037" y="910"/>
                  </a:lnTo>
                  <a:lnTo>
                    <a:pt x="1049" y="920"/>
                  </a:lnTo>
                  <a:lnTo>
                    <a:pt x="1054" y="920"/>
                  </a:lnTo>
                  <a:lnTo>
                    <a:pt x="1056" y="920"/>
                  </a:lnTo>
                  <a:lnTo>
                    <a:pt x="1056" y="920"/>
                  </a:lnTo>
                  <a:lnTo>
                    <a:pt x="1056" y="916"/>
                  </a:lnTo>
                  <a:lnTo>
                    <a:pt x="1056" y="909"/>
                  </a:lnTo>
                  <a:lnTo>
                    <a:pt x="1051" y="887"/>
                  </a:lnTo>
                  <a:lnTo>
                    <a:pt x="1041" y="866"/>
                  </a:lnTo>
                  <a:lnTo>
                    <a:pt x="1033" y="851"/>
                  </a:lnTo>
                  <a:lnTo>
                    <a:pt x="1033" y="851"/>
                  </a:lnTo>
                  <a:lnTo>
                    <a:pt x="1027" y="839"/>
                  </a:lnTo>
                  <a:lnTo>
                    <a:pt x="1022" y="827"/>
                  </a:lnTo>
                  <a:lnTo>
                    <a:pt x="1016" y="816"/>
                  </a:lnTo>
                  <a:lnTo>
                    <a:pt x="1010" y="804"/>
                  </a:lnTo>
                  <a:lnTo>
                    <a:pt x="1010" y="804"/>
                  </a:lnTo>
                  <a:lnTo>
                    <a:pt x="1002" y="794"/>
                  </a:lnTo>
                  <a:lnTo>
                    <a:pt x="997" y="785"/>
                  </a:lnTo>
                  <a:lnTo>
                    <a:pt x="995" y="779"/>
                  </a:lnTo>
                  <a:lnTo>
                    <a:pt x="993" y="773"/>
                  </a:lnTo>
                  <a:lnTo>
                    <a:pt x="993" y="765"/>
                  </a:lnTo>
                  <a:lnTo>
                    <a:pt x="995" y="758"/>
                  </a:lnTo>
                  <a:lnTo>
                    <a:pt x="995" y="758"/>
                  </a:lnTo>
                  <a:lnTo>
                    <a:pt x="1000" y="731"/>
                  </a:lnTo>
                  <a:lnTo>
                    <a:pt x="1006" y="694"/>
                  </a:lnTo>
                  <a:lnTo>
                    <a:pt x="1012" y="659"/>
                  </a:lnTo>
                  <a:lnTo>
                    <a:pt x="1012" y="644"/>
                  </a:lnTo>
                  <a:lnTo>
                    <a:pt x="1010" y="634"/>
                  </a:lnTo>
                  <a:lnTo>
                    <a:pt x="1010" y="634"/>
                  </a:lnTo>
                  <a:lnTo>
                    <a:pt x="1008" y="622"/>
                  </a:lnTo>
                  <a:lnTo>
                    <a:pt x="1006" y="605"/>
                  </a:lnTo>
                  <a:lnTo>
                    <a:pt x="1004" y="559"/>
                  </a:lnTo>
                  <a:lnTo>
                    <a:pt x="1000" y="512"/>
                  </a:lnTo>
                  <a:lnTo>
                    <a:pt x="998" y="493"/>
                  </a:lnTo>
                  <a:lnTo>
                    <a:pt x="995" y="479"/>
                  </a:lnTo>
                  <a:lnTo>
                    <a:pt x="995" y="479"/>
                  </a:lnTo>
                  <a:lnTo>
                    <a:pt x="981" y="448"/>
                  </a:lnTo>
                  <a:lnTo>
                    <a:pt x="971" y="433"/>
                  </a:lnTo>
                  <a:lnTo>
                    <a:pt x="971" y="433"/>
                  </a:lnTo>
                  <a:lnTo>
                    <a:pt x="958" y="414"/>
                  </a:lnTo>
                  <a:lnTo>
                    <a:pt x="948" y="402"/>
                  </a:lnTo>
                  <a:lnTo>
                    <a:pt x="941" y="394"/>
                  </a:lnTo>
                  <a:lnTo>
                    <a:pt x="941" y="394"/>
                  </a:lnTo>
                  <a:lnTo>
                    <a:pt x="937" y="390"/>
                  </a:lnTo>
                  <a:lnTo>
                    <a:pt x="935" y="385"/>
                  </a:lnTo>
                  <a:lnTo>
                    <a:pt x="929" y="371"/>
                  </a:lnTo>
                  <a:lnTo>
                    <a:pt x="925" y="358"/>
                  </a:lnTo>
                  <a:lnTo>
                    <a:pt x="925" y="348"/>
                  </a:lnTo>
                  <a:lnTo>
                    <a:pt x="925" y="348"/>
                  </a:lnTo>
                  <a:lnTo>
                    <a:pt x="925" y="346"/>
                  </a:lnTo>
                  <a:lnTo>
                    <a:pt x="923" y="344"/>
                  </a:lnTo>
                  <a:lnTo>
                    <a:pt x="918" y="338"/>
                  </a:lnTo>
                  <a:lnTo>
                    <a:pt x="916" y="334"/>
                  </a:lnTo>
                  <a:lnTo>
                    <a:pt x="914" y="331"/>
                  </a:lnTo>
                  <a:lnTo>
                    <a:pt x="914" y="329"/>
                  </a:lnTo>
                  <a:lnTo>
                    <a:pt x="918" y="325"/>
                  </a:lnTo>
                  <a:lnTo>
                    <a:pt x="918" y="325"/>
                  </a:lnTo>
                  <a:lnTo>
                    <a:pt x="925" y="317"/>
                  </a:lnTo>
                  <a:lnTo>
                    <a:pt x="931" y="311"/>
                  </a:lnTo>
                  <a:lnTo>
                    <a:pt x="933" y="305"/>
                  </a:lnTo>
                  <a:lnTo>
                    <a:pt x="933" y="302"/>
                  </a:lnTo>
                  <a:lnTo>
                    <a:pt x="933" y="302"/>
                  </a:lnTo>
                  <a:lnTo>
                    <a:pt x="925" y="255"/>
                  </a:lnTo>
                  <a:lnTo>
                    <a:pt x="925" y="255"/>
                  </a:lnTo>
                  <a:lnTo>
                    <a:pt x="921" y="249"/>
                  </a:lnTo>
                  <a:lnTo>
                    <a:pt x="908" y="236"/>
                  </a:lnTo>
                  <a:lnTo>
                    <a:pt x="902" y="230"/>
                  </a:lnTo>
                  <a:lnTo>
                    <a:pt x="894" y="226"/>
                  </a:lnTo>
                  <a:lnTo>
                    <a:pt x="887" y="222"/>
                  </a:lnTo>
                  <a:lnTo>
                    <a:pt x="879" y="224"/>
                  </a:lnTo>
                  <a:lnTo>
                    <a:pt x="879" y="224"/>
                  </a:lnTo>
                  <a:close/>
                  <a:moveTo>
                    <a:pt x="810" y="309"/>
                  </a:moveTo>
                  <a:lnTo>
                    <a:pt x="810" y="309"/>
                  </a:lnTo>
                  <a:lnTo>
                    <a:pt x="798" y="333"/>
                  </a:lnTo>
                  <a:lnTo>
                    <a:pt x="790" y="352"/>
                  </a:lnTo>
                  <a:lnTo>
                    <a:pt x="790" y="352"/>
                  </a:lnTo>
                  <a:lnTo>
                    <a:pt x="794" y="350"/>
                  </a:lnTo>
                  <a:lnTo>
                    <a:pt x="798" y="350"/>
                  </a:lnTo>
                  <a:lnTo>
                    <a:pt x="802" y="352"/>
                  </a:lnTo>
                  <a:lnTo>
                    <a:pt x="810" y="356"/>
                  </a:lnTo>
                  <a:lnTo>
                    <a:pt x="810" y="356"/>
                  </a:lnTo>
                  <a:lnTo>
                    <a:pt x="821" y="367"/>
                  </a:lnTo>
                  <a:lnTo>
                    <a:pt x="827" y="375"/>
                  </a:lnTo>
                  <a:lnTo>
                    <a:pt x="831" y="379"/>
                  </a:lnTo>
                  <a:lnTo>
                    <a:pt x="840" y="379"/>
                  </a:lnTo>
                  <a:lnTo>
                    <a:pt x="840" y="379"/>
                  </a:lnTo>
                  <a:lnTo>
                    <a:pt x="854" y="377"/>
                  </a:lnTo>
                  <a:lnTo>
                    <a:pt x="864" y="373"/>
                  </a:lnTo>
                  <a:lnTo>
                    <a:pt x="869" y="369"/>
                  </a:lnTo>
                  <a:lnTo>
                    <a:pt x="871" y="367"/>
                  </a:lnTo>
                  <a:lnTo>
                    <a:pt x="871" y="363"/>
                  </a:lnTo>
                  <a:lnTo>
                    <a:pt x="871" y="363"/>
                  </a:lnTo>
                  <a:lnTo>
                    <a:pt x="869" y="360"/>
                  </a:lnTo>
                  <a:lnTo>
                    <a:pt x="865" y="354"/>
                  </a:lnTo>
                  <a:lnTo>
                    <a:pt x="856" y="342"/>
                  </a:lnTo>
                  <a:lnTo>
                    <a:pt x="846" y="333"/>
                  </a:lnTo>
                  <a:lnTo>
                    <a:pt x="840" y="325"/>
                  </a:lnTo>
                  <a:lnTo>
                    <a:pt x="840" y="325"/>
                  </a:lnTo>
                  <a:lnTo>
                    <a:pt x="837" y="317"/>
                  </a:lnTo>
                  <a:lnTo>
                    <a:pt x="829" y="305"/>
                  </a:lnTo>
                  <a:lnTo>
                    <a:pt x="825" y="302"/>
                  </a:lnTo>
                  <a:lnTo>
                    <a:pt x="819" y="302"/>
                  </a:lnTo>
                  <a:lnTo>
                    <a:pt x="815" y="304"/>
                  </a:lnTo>
                  <a:lnTo>
                    <a:pt x="810" y="309"/>
                  </a:lnTo>
                  <a:lnTo>
                    <a:pt x="810" y="309"/>
                  </a:lnTo>
                  <a:close/>
                  <a:moveTo>
                    <a:pt x="786" y="363"/>
                  </a:moveTo>
                  <a:lnTo>
                    <a:pt x="786" y="363"/>
                  </a:lnTo>
                  <a:lnTo>
                    <a:pt x="790" y="352"/>
                  </a:lnTo>
                  <a:lnTo>
                    <a:pt x="790" y="352"/>
                  </a:lnTo>
                  <a:lnTo>
                    <a:pt x="786" y="360"/>
                  </a:lnTo>
                  <a:lnTo>
                    <a:pt x="786" y="363"/>
                  </a:lnTo>
                  <a:lnTo>
                    <a:pt x="786" y="363"/>
                  </a:lnTo>
                  <a:close/>
                  <a:moveTo>
                    <a:pt x="332" y="348"/>
                  </a:moveTo>
                  <a:lnTo>
                    <a:pt x="332" y="348"/>
                  </a:lnTo>
                  <a:lnTo>
                    <a:pt x="312" y="354"/>
                  </a:lnTo>
                  <a:lnTo>
                    <a:pt x="299" y="360"/>
                  </a:lnTo>
                  <a:lnTo>
                    <a:pt x="293" y="363"/>
                  </a:lnTo>
                  <a:lnTo>
                    <a:pt x="293" y="363"/>
                  </a:lnTo>
                  <a:lnTo>
                    <a:pt x="291" y="365"/>
                  </a:lnTo>
                  <a:lnTo>
                    <a:pt x="287" y="365"/>
                  </a:lnTo>
                  <a:lnTo>
                    <a:pt x="283" y="367"/>
                  </a:lnTo>
                  <a:lnTo>
                    <a:pt x="278" y="379"/>
                  </a:lnTo>
                  <a:lnTo>
                    <a:pt x="278" y="379"/>
                  </a:lnTo>
                  <a:lnTo>
                    <a:pt x="272" y="394"/>
                  </a:lnTo>
                  <a:lnTo>
                    <a:pt x="270" y="408"/>
                  </a:lnTo>
                  <a:lnTo>
                    <a:pt x="270" y="412"/>
                  </a:lnTo>
                  <a:lnTo>
                    <a:pt x="272" y="416"/>
                  </a:lnTo>
                  <a:lnTo>
                    <a:pt x="274" y="418"/>
                  </a:lnTo>
                  <a:lnTo>
                    <a:pt x="278" y="418"/>
                  </a:lnTo>
                  <a:lnTo>
                    <a:pt x="278" y="418"/>
                  </a:lnTo>
                  <a:lnTo>
                    <a:pt x="285" y="418"/>
                  </a:lnTo>
                  <a:lnTo>
                    <a:pt x="291" y="419"/>
                  </a:lnTo>
                  <a:lnTo>
                    <a:pt x="293" y="418"/>
                  </a:lnTo>
                  <a:lnTo>
                    <a:pt x="297" y="418"/>
                  </a:lnTo>
                  <a:lnTo>
                    <a:pt x="301" y="410"/>
                  </a:lnTo>
                  <a:lnTo>
                    <a:pt x="301" y="410"/>
                  </a:lnTo>
                  <a:lnTo>
                    <a:pt x="309" y="389"/>
                  </a:lnTo>
                  <a:lnTo>
                    <a:pt x="312" y="381"/>
                  </a:lnTo>
                  <a:lnTo>
                    <a:pt x="314" y="379"/>
                  </a:lnTo>
                  <a:lnTo>
                    <a:pt x="316" y="379"/>
                  </a:lnTo>
                  <a:lnTo>
                    <a:pt x="316" y="379"/>
                  </a:lnTo>
                  <a:lnTo>
                    <a:pt x="347" y="387"/>
                  </a:lnTo>
                  <a:lnTo>
                    <a:pt x="332" y="348"/>
                  </a:lnTo>
                  <a:close/>
                  <a:moveTo>
                    <a:pt x="247" y="302"/>
                  </a:moveTo>
                  <a:lnTo>
                    <a:pt x="247" y="302"/>
                  </a:lnTo>
                  <a:lnTo>
                    <a:pt x="235" y="311"/>
                  </a:lnTo>
                  <a:lnTo>
                    <a:pt x="222" y="327"/>
                  </a:lnTo>
                  <a:lnTo>
                    <a:pt x="208" y="342"/>
                  </a:lnTo>
                  <a:lnTo>
                    <a:pt x="201" y="356"/>
                  </a:lnTo>
                  <a:lnTo>
                    <a:pt x="201" y="356"/>
                  </a:lnTo>
                  <a:lnTo>
                    <a:pt x="197" y="369"/>
                  </a:lnTo>
                  <a:lnTo>
                    <a:pt x="197" y="383"/>
                  </a:lnTo>
                  <a:lnTo>
                    <a:pt x="197" y="398"/>
                  </a:lnTo>
                  <a:lnTo>
                    <a:pt x="201" y="410"/>
                  </a:lnTo>
                  <a:lnTo>
                    <a:pt x="201" y="410"/>
                  </a:lnTo>
                  <a:lnTo>
                    <a:pt x="204" y="416"/>
                  </a:lnTo>
                  <a:lnTo>
                    <a:pt x="206" y="418"/>
                  </a:lnTo>
                  <a:lnTo>
                    <a:pt x="208" y="418"/>
                  </a:lnTo>
                  <a:lnTo>
                    <a:pt x="208" y="425"/>
                  </a:lnTo>
                  <a:lnTo>
                    <a:pt x="208" y="425"/>
                  </a:lnTo>
                  <a:lnTo>
                    <a:pt x="208" y="433"/>
                  </a:lnTo>
                  <a:lnTo>
                    <a:pt x="210" y="437"/>
                  </a:lnTo>
                  <a:lnTo>
                    <a:pt x="210" y="439"/>
                  </a:lnTo>
                  <a:lnTo>
                    <a:pt x="208" y="441"/>
                  </a:lnTo>
                  <a:lnTo>
                    <a:pt x="208" y="441"/>
                  </a:lnTo>
                  <a:lnTo>
                    <a:pt x="204" y="445"/>
                  </a:lnTo>
                  <a:lnTo>
                    <a:pt x="203" y="452"/>
                  </a:lnTo>
                  <a:lnTo>
                    <a:pt x="201" y="464"/>
                  </a:lnTo>
                  <a:lnTo>
                    <a:pt x="201" y="464"/>
                  </a:lnTo>
                  <a:lnTo>
                    <a:pt x="201" y="468"/>
                  </a:lnTo>
                  <a:lnTo>
                    <a:pt x="203" y="468"/>
                  </a:lnTo>
                  <a:lnTo>
                    <a:pt x="203" y="472"/>
                  </a:lnTo>
                  <a:lnTo>
                    <a:pt x="201" y="479"/>
                  </a:lnTo>
                  <a:lnTo>
                    <a:pt x="201" y="479"/>
                  </a:lnTo>
                  <a:lnTo>
                    <a:pt x="193" y="497"/>
                  </a:lnTo>
                  <a:lnTo>
                    <a:pt x="189" y="503"/>
                  </a:lnTo>
                  <a:lnTo>
                    <a:pt x="185" y="503"/>
                  </a:lnTo>
                  <a:lnTo>
                    <a:pt x="185" y="503"/>
                  </a:lnTo>
                  <a:lnTo>
                    <a:pt x="183" y="501"/>
                  </a:lnTo>
                  <a:lnTo>
                    <a:pt x="179" y="495"/>
                  </a:lnTo>
                  <a:lnTo>
                    <a:pt x="176" y="477"/>
                  </a:lnTo>
                  <a:lnTo>
                    <a:pt x="168" y="464"/>
                  </a:lnTo>
                  <a:lnTo>
                    <a:pt x="166" y="462"/>
                  </a:lnTo>
                  <a:lnTo>
                    <a:pt x="162" y="464"/>
                  </a:lnTo>
                  <a:lnTo>
                    <a:pt x="162" y="464"/>
                  </a:lnTo>
                  <a:lnTo>
                    <a:pt x="154" y="476"/>
                  </a:lnTo>
                  <a:lnTo>
                    <a:pt x="149" y="489"/>
                  </a:lnTo>
                  <a:lnTo>
                    <a:pt x="143" y="510"/>
                  </a:lnTo>
                  <a:lnTo>
                    <a:pt x="139" y="541"/>
                  </a:lnTo>
                  <a:lnTo>
                    <a:pt x="139" y="541"/>
                  </a:lnTo>
                  <a:lnTo>
                    <a:pt x="139" y="561"/>
                  </a:lnTo>
                  <a:lnTo>
                    <a:pt x="139" y="584"/>
                  </a:lnTo>
                  <a:lnTo>
                    <a:pt x="145" y="634"/>
                  </a:lnTo>
                  <a:lnTo>
                    <a:pt x="154" y="711"/>
                  </a:lnTo>
                  <a:lnTo>
                    <a:pt x="154" y="711"/>
                  </a:lnTo>
                  <a:lnTo>
                    <a:pt x="156" y="733"/>
                  </a:lnTo>
                  <a:lnTo>
                    <a:pt x="158" y="756"/>
                  </a:lnTo>
                  <a:lnTo>
                    <a:pt x="160" y="779"/>
                  </a:lnTo>
                  <a:lnTo>
                    <a:pt x="162" y="796"/>
                  </a:lnTo>
                  <a:lnTo>
                    <a:pt x="162" y="796"/>
                  </a:lnTo>
                  <a:lnTo>
                    <a:pt x="164" y="808"/>
                  </a:lnTo>
                  <a:lnTo>
                    <a:pt x="166" y="818"/>
                  </a:lnTo>
                  <a:lnTo>
                    <a:pt x="168" y="825"/>
                  </a:lnTo>
                  <a:lnTo>
                    <a:pt x="177" y="835"/>
                  </a:lnTo>
                  <a:lnTo>
                    <a:pt x="177" y="835"/>
                  </a:lnTo>
                  <a:lnTo>
                    <a:pt x="199" y="852"/>
                  </a:lnTo>
                  <a:lnTo>
                    <a:pt x="210" y="864"/>
                  </a:lnTo>
                  <a:lnTo>
                    <a:pt x="224" y="881"/>
                  </a:lnTo>
                  <a:lnTo>
                    <a:pt x="224" y="881"/>
                  </a:lnTo>
                  <a:lnTo>
                    <a:pt x="237" y="903"/>
                  </a:lnTo>
                  <a:lnTo>
                    <a:pt x="247" y="918"/>
                  </a:lnTo>
                  <a:lnTo>
                    <a:pt x="251" y="926"/>
                  </a:lnTo>
                  <a:lnTo>
                    <a:pt x="256" y="930"/>
                  </a:lnTo>
                  <a:lnTo>
                    <a:pt x="262" y="934"/>
                  </a:lnTo>
                  <a:lnTo>
                    <a:pt x="270" y="936"/>
                  </a:lnTo>
                  <a:lnTo>
                    <a:pt x="270" y="936"/>
                  </a:lnTo>
                  <a:lnTo>
                    <a:pt x="283" y="936"/>
                  </a:lnTo>
                  <a:lnTo>
                    <a:pt x="291" y="934"/>
                  </a:lnTo>
                  <a:lnTo>
                    <a:pt x="293" y="932"/>
                  </a:lnTo>
                  <a:lnTo>
                    <a:pt x="293" y="928"/>
                  </a:lnTo>
                  <a:lnTo>
                    <a:pt x="293" y="928"/>
                  </a:lnTo>
                  <a:lnTo>
                    <a:pt x="287" y="922"/>
                  </a:lnTo>
                  <a:lnTo>
                    <a:pt x="278" y="910"/>
                  </a:lnTo>
                  <a:lnTo>
                    <a:pt x="255" y="889"/>
                  </a:lnTo>
                  <a:lnTo>
                    <a:pt x="255" y="889"/>
                  </a:lnTo>
                  <a:lnTo>
                    <a:pt x="251" y="885"/>
                  </a:lnTo>
                  <a:lnTo>
                    <a:pt x="247" y="883"/>
                  </a:lnTo>
                  <a:lnTo>
                    <a:pt x="237" y="878"/>
                  </a:lnTo>
                  <a:lnTo>
                    <a:pt x="231" y="874"/>
                  </a:lnTo>
                  <a:lnTo>
                    <a:pt x="226" y="870"/>
                  </a:lnTo>
                  <a:lnTo>
                    <a:pt x="222" y="862"/>
                  </a:lnTo>
                  <a:lnTo>
                    <a:pt x="216" y="851"/>
                  </a:lnTo>
                  <a:lnTo>
                    <a:pt x="216" y="851"/>
                  </a:lnTo>
                  <a:lnTo>
                    <a:pt x="212" y="839"/>
                  </a:lnTo>
                  <a:lnTo>
                    <a:pt x="210" y="827"/>
                  </a:lnTo>
                  <a:lnTo>
                    <a:pt x="210" y="816"/>
                  </a:lnTo>
                  <a:lnTo>
                    <a:pt x="210" y="808"/>
                  </a:lnTo>
                  <a:lnTo>
                    <a:pt x="214" y="794"/>
                  </a:lnTo>
                  <a:lnTo>
                    <a:pt x="216" y="789"/>
                  </a:lnTo>
                  <a:lnTo>
                    <a:pt x="216" y="789"/>
                  </a:lnTo>
                  <a:lnTo>
                    <a:pt x="237" y="789"/>
                  </a:lnTo>
                  <a:lnTo>
                    <a:pt x="253" y="791"/>
                  </a:lnTo>
                  <a:lnTo>
                    <a:pt x="262" y="789"/>
                  </a:lnTo>
                  <a:lnTo>
                    <a:pt x="262" y="789"/>
                  </a:lnTo>
                  <a:lnTo>
                    <a:pt x="270" y="787"/>
                  </a:lnTo>
                  <a:lnTo>
                    <a:pt x="276" y="785"/>
                  </a:lnTo>
                  <a:lnTo>
                    <a:pt x="280" y="783"/>
                  </a:lnTo>
                  <a:lnTo>
                    <a:pt x="280" y="781"/>
                  </a:lnTo>
                  <a:lnTo>
                    <a:pt x="280" y="777"/>
                  </a:lnTo>
                  <a:lnTo>
                    <a:pt x="278" y="773"/>
                  </a:lnTo>
                  <a:lnTo>
                    <a:pt x="278" y="773"/>
                  </a:lnTo>
                  <a:lnTo>
                    <a:pt x="272" y="764"/>
                  </a:lnTo>
                  <a:lnTo>
                    <a:pt x="266" y="752"/>
                  </a:lnTo>
                  <a:lnTo>
                    <a:pt x="260" y="744"/>
                  </a:lnTo>
                  <a:lnTo>
                    <a:pt x="258" y="742"/>
                  </a:lnTo>
                  <a:lnTo>
                    <a:pt x="255" y="742"/>
                  </a:lnTo>
                  <a:lnTo>
                    <a:pt x="255" y="742"/>
                  </a:lnTo>
                  <a:lnTo>
                    <a:pt x="247" y="746"/>
                  </a:lnTo>
                  <a:lnTo>
                    <a:pt x="239" y="752"/>
                  </a:lnTo>
                  <a:lnTo>
                    <a:pt x="233" y="754"/>
                  </a:lnTo>
                  <a:lnTo>
                    <a:pt x="228" y="756"/>
                  </a:lnTo>
                  <a:lnTo>
                    <a:pt x="222" y="754"/>
                  </a:lnTo>
                  <a:lnTo>
                    <a:pt x="216" y="750"/>
                  </a:lnTo>
                  <a:lnTo>
                    <a:pt x="216" y="750"/>
                  </a:lnTo>
                  <a:lnTo>
                    <a:pt x="210" y="746"/>
                  </a:lnTo>
                  <a:lnTo>
                    <a:pt x="204" y="744"/>
                  </a:lnTo>
                  <a:lnTo>
                    <a:pt x="197" y="744"/>
                  </a:lnTo>
                  <a:lnTo>
                    <a:pt x="195" y="742"/>
                  </a:lnTo>
                  <a:lnTo>
                    <a:pt x="191" y="738"/>
                  </a:lnTo>
                  <a:lnTo>
                    <a:pt x="189" y="731"/>
                  </a:lnTo>
                  <a:lnTo>
                    <a:pt x="185" y="719"/>
                  </a:lnTo>
                  <a:lnTo>
                    <a:pt x="185" y="719"/>
                  </a:lnTo>
                  <a:lnTo>
                    <a:pt x="181" y="700"/>
                  </a:lnTo>
                  <a:lnTo>
                    <a:pt x="177" y="675"/>
                  </a:lnTo>
                  <a:lnTo>
                    <a:pt x="172" y="615"/>
                  </a:lnTo>
                  <a:lnTo>
                    <a:pt x="170" y="559"/>
                  </a:lnTo>
                  <a:lnTo>
                    <a:pt x="170" y="541"/>
                  </a:lnTo>
                  <a:lnTo>
                    <a:pt x="170" y="534"/>
                  </a:lnTo>
                  <a:lnTo>
                    <a:pt x="170" y="534"/>
                  </a:lnTo>
                  <a:lnTo>
                    <a:pt x="179" y="526"/>
                  </a:lnTo>
                  <a:lnTo>
                    <a:pt x="199" y="516"/>
                  </a:lnTo>
                  <a:lnTo>
                    <a:pt x="224" y="503"/>
                  </a:lnTo>
                  <a:lnTo>
                    <a:pt x="231" y="503"/>
                  </a:lnTo>
                  <a:lnTo>
                    <a:pt x="231" y="503"/>
                  </a:lnTo>
                  <a:lnTo>
                    <a:pt x="235" y="481"/>
                  </a:lnTo>
                  <a:lnTo>
                    <a:pt x="239" y="456"/>
                  </a:lnTo>
                  <a:lnTo>
                    <a:pt x="239" y="456"/>
                  </a:lnTo>
                  <a:lnTo>
                    <a:pt x="245" y="429"/>
                  </a:lnTo>
                  <a:lnTo>
                    <a:pt x="247" y="412"/>
                  </a:lnTo>
                  <a:lnTo>
                    <a:pt x="247" y="402"/>
                  </a:lnTo>
                  <a:lnTo>
                    <a:pt x="247" y="402"/>
                  </a:lnTo>
                  <a:lnTo>
                    <a:pt x="245" y="377"/>
                  </a:lnTo>
                  <a:lnTo>
                    <a:pt x="245" y="363"/>
                  </a:lnTo>
                  <a:lnTo>
                    <a:pt x="247" y="356"/>
                  </a:lnTo>
                  <a:lnTo>
                    <a:pt x="247" y="356"/>
                  </a:lnTo>
                  <a:lnTo>
                    <a:pt x="249" y="344"/>
                  </a:lnTo>
                  <a:lnTo>
                    <a:pt x="253" y="325"/>
                  </a:lnTo>
                  <a:lnTo>
                    <a:pt x="253" y="305"/>
                  </a:lnTo>
                  <a:lnTo>
                    <a:pt x="251" y="302"/>
                  </a:lnTo>
                  <a:lnTo>
                    <a:pt x="249" y="302"/>
                  </a:lnTo>
                  <a:lnTo>
                    <a:pt x="247" y="302"/>
                  </a:lnTo>
                  <a:lnTo>
                    <a:pt x="247" y="302"/>
                  </a:lnTo>
                  <a:close/>
                  <a:moveTo>
                    <a:pt x="262" y="495"/>
                  </a:moveTo>
                  <a:lnTo>
                    <a:pt x="262" y="495"/>
                  </a:lnTo>
                  <a:lnTo>
                    <a:pt x="258" y="508"/>
                  </a:lnTo>
                  <a:lnTo>
                    <a:pt x="258" y="524"/>
                  </a:lnTo>
                  <a:lnTo>
                    <a:pt x="260" y="530"/>
                  </a:lnTo>
                  <a:lnTo>
                    <a:pt x="262" y="535"/>
                  </a:lnTo>
                  <a:lnTo>
                    <a:pt x="266" y="539"/>
                  </a:lnTo>
                  <a:lnTo>
                    <a:pt x="270" y="541"/>
                  </a:lnTo>
                  <a:lnTo>
                    <a:pt x="270" y="541"/>
                  </a:lnTo>
                  <a:lnTo>
                    <a:pt x="280" y="545"/>
                  </a:lnTo>
                  <a:lnTo>
                    <a:pt x="287" y="551"/>
                  </a:lnTo>
                  <a:lnTo>
                    <a:pt x="297" y="559"/>
                  </a:lnTo>
                  <a:lnTo>
                    <a:pt x="309" y="564"/>
                  </a:lnTo>
                  <a:lnTo>
                    <a:pt x="309" y="564"/>
                  </a:lnTo>
                  <a:lnTo>
                    <a:pt x="324" y="568"/>
                  </a:lnTo>
                  <a:lnTo>
                    <a:pt x="343" y="572"/>
                  </a:lnTo>
                  <a:lnTo>
                    <a:pt x="359" y="572"/>
                  </a:lnTo>
                  <a:lnTo>
                    <a:pt x="362" y="572"/>
                  </a:lnTo>
                  <a:lnTo>
                    <a:pt x="362" y="572"/>
                  </a:lnTo>
                  <a:lnTo>
                    <a:pt x="362" y="572"/>
                  </a:lnTo>
                  <a:lnTo>
                    <a:pt x="341" y="557"/>
                  </a:lnTo>
                  <a:lnTo>
                    <a:pt x="328" y="547"/>
                  </a:lnTo>
                  <a:lnTo>
                    <a:pt x="316" y="541"/>
                  </a:lnTo>
                  <a:lnTo>
                    <a:pt x="316" y="541"/>
                  </a:lnTo>
                  <a:lnTo>
                    <a:pt x="310" y="537"/>
                  </a:lnTo>
                  <a:lnTo>
                    <a:pt x="305" y="530"/>
                  </a:lnTo>
                  <a:lnTo>
                    <a:pt x="287" y="510"/>
                  </a:lnTo>
                  <a:lnTo>
                    <a:pt x="280" y="501"/>
                  </a:lnTo>
                  <a:lnTo>
                    <a:pt x="272" y="495"/>
                  </a:lnTo>
                  <a:lnTo>
                    <a:pt x="266" y="491"/>
                  </a:lnTo>
                  <a:lnTo>
                    <a:pt x="264" y="493"/>
                  </a:lnTo>
                  <a:lnTo>
                    <a:pt x="262" y="495"/>
                  </a:lnTo>
                  <a:lnTo>
                    <a:pt x="262" y="495"/>
                  </a:lnTo>
                  <a:close/>
                  <a:moveTo>
                    <a:pt x="224" y="541"/>
                  </a:moveTo>
                  <a:lnTo>
                    <a:pt x="224" y="541"/>
                  </a:lnTo>
                  <a:lnTo>
                    <a:pt x="220" y="539"/>
                  </a:lnTo>
                  <a:lnTo>
                    <a:pt x="216" y="541"/>
                  </a:lnTo>
                  <a:lnTo>
                    <a:pt x="214" y="545"/>
                  </a:lnTo>
                  <a:lnTo>
                    <a:pt x="212" y="553"/>
                  </a:lnTo>
                  <a:lnTo>
                    <a:pt x="210" y="568"/>
                  </a:lnTo>
                  <a:lnTo>
                    <a:pt x="208" y="580"/>
                  </a:lnTo>
                  <a:lnTo>
                    <a:pt x="208" y="580"/>
                  </a:lnTo>
                  <a:lnTo>
                    <a:pt x="208" y="584"/>
                  </a:lnTo>
                  <a:lnTo>
                    <a:pt x="212" y="588"/>
                  </a:lnTo>
                  <a:lnTo>
                    <a:pt x="222" y="599"/>
                  </a:lnTo>
                  <a:lnTo>
                    <a:pt x="235" y="611"/>
                  </a:lnTo>
                  <a:lnTo>
                    <a:pt x="247" y="619"/>
                  </a:lnTo>
                  <a:lnTo>
                    <a:pt x="247" y="619"/>
                  </a:lnTo>
                  <a:lnTo>
                    <a:pt x="255" y="621"/>
                  </a:lnTo>
                  <a:lnTo>
                    <a:pt x="262" y="621"/>
                  </a:lnTo>
                  <a:lnTo>
                    <a:pt x="270" y="621"/>
                  </a:lnTo>
                  <a:lnTo>
                    <a:pt x="285" y="619"/>
                  </a:lnTo>
                  <a:lnTo>
                    <a:pt x="285" y="619"/>
                  </a:lnTo>
                  <a:lnTo>
                    <a:pt x="293" y="617"/>
                  </a:lnTo>
                  <a:lnTo>
                    <a:pt x="301" y="615"/>
                  </a:lnTo>
                  <a:lnTo>
                    <a:pt x="307" y="613"/>
                  </a:lnTo>
                  <a:lnTo>
                    <a:pt x="310" y="609"/>
                  </a:lnTo>
                  <a:lnTo>
                    <a:pt x="314" y="601"/>
                  </a:lnTo>
                  <a:lnTo>
                    <a:pt x="316" y="595"/>
                  </a:lnTo>
                  <a:lnTo>
                    <a:pt x="316" y="595"/>
                  </a:lnTo>
                  <a:lnTo>
                    <a:pt x="314" y="593"/>
                  </a:lnTo>
                  <a:lnTo>
                    <a:pt x="312" y="592"/>
                  </a:lnTo>
                  <a:lnTo>
                    <a:pt x="299" y="592"/>
                  </a:lnTo>
                  <a:lnTo>
                    <a:pt x="280" y="592"/>
                  </a:lnTo>
                  <a:lnTo>
                    <a:pt x="255" y="588"/>
                  </a:lnTo>
                  <a:lnTo>
                    <a:pt x="255" y="588"/>
                  </a:lnTo>
                  <a:lnTo>
                    <a:pt x="243" y="584"/>
                  </a:lnTo>
                  <a:lnTo>
                    <a:pt x="235" y="580"/>
                  </a:lnTo>
                  <a:lnTo>
                    <a:pt x="231" y="574"/>
                  </a:lnTo>
                  <a:lnTo>
                    <a:pt x="229" y="566"/>
                  </a:lnTo>
                  <a:lnTo>
                    <a:pt x="229" y="553"/>
                  </a:lnTo>
                  <a:lnTo>
                    <a:pt x="228" y="547"/>
                  </a:lnTo>
                  <a:lnTo>
                    <a:pt x="224" y="541"/>
                  </a:lnTo>
                  <a:lnTo>
                    <a:pt x="224" y="541"/>
                  </a:lnTo>
                  <a:close/>
                  <a:moveTo>
                    <a:pt x="278" y="642"/>
                  </a:moveTo>
                  <a:lnTo>
                    <a:pt x="278" y="642"/>
                  </a:lnTo>
                  <a:lnTo>
                    <a:pt x="272" y="646"/>
                  </a:lnTo>
                  <a:lnTo>
                    <a:pt x="264" y="651"/>
                  </a:lnTo>
                  <a:lnTo>
                    <a:pt x="260" y="655"/>
                  </a:lnTo>
                  <a:lnTo>
                    <a:pt x="258" y="659"/>
                  </a:lnTo>
                  <a:lnTo>
                    <a:pt x="258" y="661"/>
                  </a:lnTo>
                  <a:lnTo>
                    <a:pt x="262" y="665"/>
                  </a:lnTo>
                  <a:lnTo>
                    <a:pt x="262" y="665"/>
                  </a:lnTo>
                  <a:lnTo>
                    <a:pt x="266" y="667"/>
                  </a:lnTo>
                  <a:lnTo>
                    <a:pt x="268" y="671"/>
                  </a:lnTo>
                  <a:lnTo>
                    <a:pt x="270" y="677"/>
                  </a:lnTo>
                  <a:lnTo>
                    <a:pt x="272" y="682"/>
                  </a:lnTo>
                  <a:lnTo>
                    <a:pt x="274" y="684"/>
                  </a:lnTo>
                  <a:lnTo>
                    <a:pt x="278" y="688"/>
                  </a:lnTo>
                  <a:lnTo>
                    <a:pt x="278" y="688"/>
                  </a:lnTo>
                  <a:lnTo>
                    <a:pt x="282" y="692"/>
                  </a:lnTo>
                  <a:lnTo>
                    <a:pt x="285" y="696"/>
                  </a:lnTo>
                  <a:lnTo>
                    <a:pt x="289" y="704"/>
                  </a:lnTo>
                  <a:lnTo>
                    <a:pt x="291" y="706"/>
                  </a:lnTo>
                  <a:lnTo>
                    <a:pt x="295" y="706"/>
                  </a:lnTo>
                  <a:lnTo>
                    <a:pt x="297" y="702"/>
                  </a:lnTo>
                  <a:lnTo>
                    <a:pt x="301" y="696"/>
                  </a:lnTo>
                  <a:lnTo>
                    <a:pt x="301" y="696"/>
                  </a:lnTo>
                  <a:lnTo>
                    <a:pt x="307" y="682"/>
                  </a:lnTo>
                  <a:lnTo>
                    <a:pt x="309" y="673"/>
                  </a:lnTo>
                  <a:lnTo>
                    <a:pt x="310" y="667"/>
                  </a:lnTo>
                  <a:lnTo>
                    <a:pt x="309" y="665"/>
                  </a:lnTo>
                  <a:lnTo>
                    <a:pt x="309" y="665"/>
                  </a:lnTo>
                  <a:lnTo>
                    <a:pt x="293" y="651"/>
                  </a:lnTo>
                  <a:lnTo>
                    <a:pt x="283" y="644"/>
                  </a:lnTo>
                  <a:lnTo>
                    <a:pt x="278" y="642"/>
                  </a:lnTo>
                  <a:lnTo>
                    <a:pt x="278" y="642"/>
                  </a:lnTo>
                  <a:close/>
                  <a:moveTo>
                    <a:pt x="941" y="479"/>
                  </a:moveTo>
                  <a:lnTo>
                    <a:pt x="941" y="479"/>
                  </a:lnTo>
                  <a:lnTo>
                    <a:pt x="935" y="481"/>
                  </a:lnTo>
                  <a:lnTo>
                    <a:pt x="931" y="481"/>
                  </a:lnTo>
                  <a:lnTo>
                    <a:pt x="929" y="485"/>
                  </a:lnTo>
                  <a:lnTo>
                    <a:pt x="925" y="495"/>
                  </a:lnTo>
                  <a:lnTo>
                    <a:pt x="925" y="495"/>
                  </a:lnTo>
                  <a:lnTo>
                    <a:pt x="921" y="510"/>
                  </a:lnTo>
                  <a:lnTo>
                    <a:pt x="919" y="524"/>
                  </a:lnTo>
                  <a:lnTo>
                    <a:pt x="916" y="535"/>
                  </a:lnTo>
                  <a:lnTo>
                    <a:pt x="914" y="539"/>
                  </a:lnTo>
                  <a:lnTo>
                    <a:pt x="910" y="541"/>
                  </a:lnTo>
                  <a:lnTo>
                    <a:pt x="910" y="541"/>
                  </a:lnTo>
                  <a:lnTo>
                    <a:pt x="908" y="543"/>
                  </a:lnTo>
                  <a:lnTo>
                    <a:pt x="908" y="543"/>
                  </a:lnTo>
                  <a:lnTo>
                    <a:pt x="908" y="545"/>
                  </a:lnTo>
                  <a:lnTo>
                    <a:pt x="908" y="547"/>
                  </a:lnTo>
                  <a:lnTo>
                    <a:pt x="906" y="547"/>
                  </a:lnTo>
                  <a:lnTo>
                    <a:pt x="894" y="549"/>
                  </a:lnTo>
                  <a:lnTo>
                    <a:pt x="894" y="549"/>
                  </a:lnTo>
                  <a:lnTo>
                    <a:pt x="879" y="549"/>
                  </a:lnTo>
                  <a:lnTo>
                    <a:pt x="871" y="549"/>
                  </a:lnTo>
                  <a:lnTo>
                    <a:pt x="867" y="549"/>
                  </a:lnTo>
                  <a:lnTo>
                    <a:pt x="864" y="549"/>
                  </a:lnTo>
                  <a:lnTo>
                    <a:pt x="864" y="549"/>
                  </a:lnTo>
                  <a:lnTo>
                    <a:pt x="840" y="564"/>
                  </a:lnTo>
                  <a:lnTo>
                    <a:pt x="840" y="564"/>
                  </a:lnTo>
                  <a:lnTo>
                    <a:pt x="835" y="568"/>
                  </a:lnTo>
                  <a:lnTo>
                    <a:pt x="827" y="572"/>
                  </a:lnTo>
                  <a:lnTo>
                    <a:pt x="825" y="574"/>
                  </a:lnTo>
                  <a:lnTo>
                    <a:pt x="823" y="578"/>
                  </a:lnTo>
                  <a:lnTo>
                    <a:pt x="823" y="582"/>
                  </a:lnTo>
                  <a:lnTo>
                    <a:pt x="825" y="588"/>
                  </a:lnTo>
                  <a:lnTo>
                    <a:pt x="825" y="588"/>
                  </a:lnTo>
                  <a:lnTo>
                    <a:pt x="831" y="597"/>
                  </a:lnTo>
                  <a:lnTo>
                    <a:pt x="837" y="605"/>
                  </a:lnTo>
                  <a:lnTo>
                    <a:pt x="844" y="609"/>
                  </a:lnTo>
                  <a:lnTo>
                    <a:pt x="848" y="611"/>
                  </a:lnTo>
                  <a:lnTo>
                    <a:pt x="848" y="611"/>
                  </a:lnTo>
                  <a:lnTo>
                    <a:pt x="850" y="609"/>
                  </a:lnTo>
                  <a:lnTo>
                    <a:pt x="850" y="607"/>
                  </a:lnTo>
                  <a:lnTo>
                    <a:pt x="854" y="597"/>
                  </a:lnTo>
                  <a:lnTo>
                    <a:pt x="856" y="580"/>
                  </a:lnTo>
                  <a:lnTo>
                    <a:pt x="856" y="580"/>
                  </a:lnTo>
                  <a:lnTo>
                    <a:pt x="856" y="578"/>
                  </a:lnTo>
                  <a:lnTo>
                    <a:pt x="858" y="576"/>
                  </a:lnTo>
                  <a:lnTo>
                    <a:pt x="864" y="574"/>
                  </a:lnTo>
                  <a:lnTo>
                    <a:pt x="887" y="572"/>
                  </a:lnTo>
                  <a:lnTo>
                    <a:pt x="887" y="572"/>
                  </a:lnTo>
                  <a:lnTo>
                    <a:pt x="910" y="568"/>
                  </a:lnTo>
                  <a:lnTo>
                    <a:pt x="925" y="564"/>
                  </a:lnTo>
                  <a:lnTo>
                    <a:pt x="925" y="564"/>
                  </a:lnTo>
                  <a:lnTo>
                    <a:pt x="931" y="563"/>
                  </a:lnTo>
                  <a:lnTo>
                    <a:pt x="935" y="563"/>
                  </a:lnTo>
                  <a:lnTo>
                    <a:pt x="937" y="559"/>
                  </a:lnTo>
                  <a:lnTo>
                    <a:pt x="941" y="549"/>
                  </a:lnTo>
                  <a:lnTo>
                    <a:pt x="941" y="549"/>
                  </a:lnTo>
                  <a:lnTo>
                    <a:pt x="945" y="530"/>
                  </a:lnTo>
                  <a:lnTo>
                    <a:pt x="946" y="505"/>
                  </a:lnTo>
                  <a:lnTo>
                    <a:pt x="945" y="485"/>
                  </a:lnTo>
                  <a:lnTo>
                    <a:pt x="943" y="479"/>
                  </a:lnTo>
                  <a:lnTo>
                    <a:pt x="943" y="479"/>
                  </a:lnTo>
                  <a:lnTo>
                    <a:pt x="941" y="479"/>
                  </a:lnTo>
                  <a:lnTo>
                    <a:pt x="941" y="479"/>
                  </a:lnTo>
                  <a:close/>
                  <a:moveTo>
                    <a:pt x="879" y="619"/>
                  </a:moveTo>
                  <a:lnTo>
                    <a:pt x="879" y="619"/>
                  </a:lnTo>
                  <a:lnTo>
                    <a:pt x="881" y="628"/>
                  </a:lnTo>
                  <a:lnTo>
                    <a:pt x="887" y="642"/>
                  </a:lnTo>
                  <a:lnTo>
                    <a:pt x="894" y="657"/>
                  </a:lnTo>
                  <a:lnTo>
                    <a:pt x="894" y="657"/>
                  </a:lnTo>
                  <a:lnTo>
                    <a:pt x="898" y="655"/>
                  </a:lnTo>
                  <a:lnTo>
                    <a:pt x="906" y="655"/>
                  </a:lnTo>
                  <a:lnTo>
                    <a:pt x="912" y="653"/>
                  </a:lnTo>
                  <a:lnTo>
                    <a:pt x="914" y="649"/>
                  </a:lnTo>
                  <a:lnTo>
                    <a:pt x="918" y="648"/>
                  </a:lnTo>
                  <a:lnTo>
                    <a:pt x="918" y="642"/>
                  </a:lnTo>
                  <a:lnTo>
                    <a:pt x="918" y="642"/>
                  </a:lnTo>
                  <a:lnTo>
                    <a:pt x="918" y="632"/>
                  </a:lnTo>
                  <a:lnTo>
                    <a:pt x="919" y="624"/>
                  </a:lnTo>
                  <a:lnTo>
                    <a:pt x="919" y="621"/>
                  </a:lnTo>
                  <a:lnTo>
                    <a:pt x="918" y="619"/>
                  </a:lnTo>
                  <a:lnTo>
                    <a:pt x="918" y="619"/>
                  </a:lnTo>
                  <a:lnTo>
                    <a:pt x="910" y="617"/>
                  </a:lnTo>
                  <a:lnTo>
                    <a:pt x="896" y="615"/>
                  </a:lnTo>
                  <a:lnTo>
                    <a:pt x="885" y="615"/>
                  </a:lnTo>
                  <a:lnTo>
                    <a:pt x="881" y="617"/>
                  </a:lnTo>
                  <a:lnTo>
                    <a:pt x="879" y="619"/>
                  </a:lnTo>
                  <a:lnTo>
                    <a:pt x="879" y="619"/>
                  </a:lnTo>
                  <a:close/>
                  <a:moveTo>
                    <a:pt x="547" y="217"/>
                  </a:moveTo>
                  <a:lnTo>
                    <a:pt x="547" y="217"/>
                  </a:lnTo>
                  <a:lnTo>
                    <a:pt x="540" y="224"/>
                  </a:lnTo>
                  <a:lnTo>
                    <a:pt x="532" y="228"/>
                  </a:lnTo>
                  <a:lnTo>
                    <a:pt x="526" y="230"/>
                  </a:lnTo>
                  <a:lnTo>
                    <a:pt x="517" y="232"/>
                  </a:lnTo>
                  <a:lnTo>
                    <a:pt x="517" y="232"/>
                  </a:lnTo>
                  <a:lnTo>
                    <a:pt x="507" y="232"/>
                  </a:lnTo>
                  <a:lnTo>
                    <a:pt x="499" y="232"/>
                  </a:lnTo>
                  <a:lnTo>
                    <a:pt x="494" y="234"/>
                  </a:lnTo>
                  <a:lnTo>
                    <a:pt x="486" y="240"/>
                  </a:lnTo>
                  <a:lnTo>
                    <a:pt x="486" y="240"/>
                  </a:lnTo>
                  <a:lnTo>
                    <a:pt x="463" y="271"/>
                  </a:lnTo>
                  <a:lnTo>
                    <a:pt x="451" y="286"/>
                  </a:lnTo>
                  <a:lnTo>
                    <a:pt x="447" y="294"/>
                  </a:lnTo>
                  <a:lnTo>
                    <a:pt x="447" y="294"/>
                  </a:lnTo>
                  <a:lnTo>
                    <a:pt x="449" y="294"/>
                  </a:lnTo>
                  <a:lnTo>
                    <a:pt x="455" y="290"/>
                  </a:lnTo>
                  <a:lnTo>
                    <a:pt x="474" y="276"/>
                  </a:lnTo>
                  <a:lnTo>
                    <a:pt x="495" y="261"/>
                  </a:lnTo>
                  <a:lnTo>
                    <a:pt x="503" y="257"/>
                  </a:lnTo>
                  <a:lnTo>
                    <a:pt x="509" y="255"/>
                  </a:lnTo>
                  <a:lnTo>
                    <a:pt x="509" y="255"/>
                  </a:lnTo>
                  <a:lnTo>
                    <a:pt x="519" y="253"/>
                  </a:lnTo>
                  <a:lnTo>
                    <a:pt x="528" y="249"/>
                  </a:lnTo>
                  <a:lnTo>
                    <a:pt x="532" y="249"/>
                  </a:lnTo>
                  <a:lnTo>
                    <a:pt x="536" y="249"/>
                  </a:lnTo>
                  <a:lnTo>
                    <a:pt x="538" y="251"/>
                  </a:lnTo>
                  <a:lnTo>
                    <a:pt x="540" y="255"/>
                  </a:lnTo>
                  <a:lnTo>
                    <a:pt x="540" y="255"/>
                  </a:lnTo>
                  <a:lnTo>
                    <a:pt x="544" y="265"/>
                  </a:lnTo>
                  <a:lnTo>
                    <a:pt x="549" y="271"/>
                  </a:lnTo>
                  <a:lnTo>
                    <a:pt x="551" y="276"/>
                  </a:lnTo>
                  <a:lnTo>
                    <a:pt x="549" y="278"/>
                  </a:lnTo>
                  <a:lnTo>
                    <a:pt x="547" y="278"/>
                  </a:lnTo>
                  <a:lnTo>
                    <a:pt x="547" y="278"/>
                  </a:lnTo>
                  <a:lnTo>
                    <a:pt x="522" y="282"/>
                  </a:lnTo>
                  <a:lnTo>
                    <a:pt x="509" y="286"/>
                  </a:lnTo>
                  <a:lnTo>
                    <a:pt x="505" y="290"/>
                  </a:lnTo>
                  <a:lnTo>
                    <a:pt x="501" y="294"/>
                  </a:lnTo>
                  <a:lnTo>
                    <a:pt x="501" y="294"/>
                  </a:lnTo>
                  <a:lnTo>
                    <a:pt x="497" y="300"/>
                  </a:lnTo>
                  <a:lnTo>
                    <a:pt x="495" y="304"/>
                  </a:lnTo>
                  <a:lnTo>
                    <a:pt x="494" y="311"/>
                  </a:lnTo>
                  <a:lnTo>
                    <a:pt x="494" y="325"/>
                  </a:lnTo>
                  <a:lnTo>
                    <a:pt x="494" y="325"/>
                  </a:lnTo>
                  <a:lnTo>
                    <a:pt x="494" y="358"/>
                  </a:lnTo>
                  <a:lnTo>
                    <a:pt x="495" y="365"/>
                  </a:lnTo>
                  <a:lnTo>
                    <a:pt x="497" y="365"/>
                  </a:lnTo>
                  <a:lnTo>
                    <a:pt x="501" y="363"/>
                  </a:lnTo>
                  <a:lnTo>
                    <a:pt x="501" y="363"/>
                  </a:lnTo>
                  <a:lnTo>
                    <a:pt x="509" y="356"/>
                  </a:lnTo>
                  <a:lnTo>
                    <a:pt x="515" y="346"/>
                  </a:lnTo>
                  <a:lnTo>
                    <a:pt x="521" y="336"/>
                  </a:lnTo>
                  <a:lnTo>
                    <a:pt x="524" y="325"/>
                  </a:lnTo>
                  <a:lnTo>
                    <a:pt x="524" y="325"/>
                  </a:lnTo>
                  <a:lnTo>
                    <a:pt x="528" y="313"/>
                  </a:lnTo>
                  <a:lnTo>
                    <a:pt x="536" y="304"/>
                  </a:lnTo>
                  <a:lnTo>
                    <a:pt x="538" y="300"/>
                  </a:lnTo>
                  <a:lnTo>
                    <a:pt x="542" y="298"/>
                  </a:lnTo>
                  <a:lnTo>
                    <a:pt x="546" y="298"/>
                  </a:lnTo>
                  <a:lnTo>
                    <a:pt x="547" y="302"/>
                  </a:lnTo>
                  <a:lnTo>
                    <a:pt x="547" y="302"/>
                  </a:lnTo>
                  <a:lnTo>
                    <a:pt x="549" y="307"/>
                  </a:lnTo>
                  <a:lnTo>
                    <a:pt x="551" y="317"/>
                  </a:lnTo>
                  <a:lnTo>
                    <a:pt x="553" y="342"/>
                  </a:lnTo>
                  <a:lnTo>
                    <a:pt x="553" y="363"/>
                  </a:lnTo>
                  <a:lnTo>
                    <a:pt x="555" y="371"/>
                  </a:lnTo>
                  <a:lnTo>
                    <a:pt x="555" y="371"/>
                  </a:lnTo>
                  <a:lnTo>
                    <a:pt x="559" y="367"/>
                  </a:lnTo>
                  <a:lnTo>
                    <a:pt x="563" y="361"/>
                  </a:lnTo>
                  <a:lnTo>
                    <a:pt x="569" y="354"/>
                  </a:lnTo>
                  <a:lnTo>
                    <a:pt x="571" y="340"/>
                  </a:lnTo>
                  <a:lnTo>
                    <a:pt x="571" y="340"/>
                  </a:lnTo>
                  <a:lnTo>
                    <a:pt x="574" y="311"/>
                  </a:lnTo>
                  <a:lnTo>
                    <a:pt x="576" y="300"/>
                  </a:lnTo>
                  <a:lnTo>
                    <a:pt x="578" y="294"/>
                  </a:lnTo>
                  <a:lnTo>
                    <a:pt x="578" y="294"/>
                  </a:lnTo>
                  <a:lnTo>
                    <a:pt x="578" y="292"/>
                  </a:lnTo>
                  <a:lnTo>
                    <a:pt x="576" y="288"/>
                  </a:lnTo>
                  <a:lnTo>
                    <a:pt x="571" y="278"/>
                  </a:lnTo>
                  <a:lnTo>
                    <a:pt x="571" y="278"/>
                  </a:lnTo>
                  <a:lnTo>
                    <a:pt x="569" y="271"/>
                  </a:lnTo>
                  <a:lnTo>
                    <a:pt x="565" y="261"/>
                  </a:lnTo>
                  <a:lnTo>
                    <a:pt x="563" y="247"/>
                  </a:lnTo>
                  <a:lnTo>
                    <a:pt x="563" y="247"/>
                  </a:lnTo>
                  <a:lnTo>
                    <a:pt x="576" y="247"/>
                  </a:lnTo>
                  <a:lnTo>
                    <a:pt x="586" y="249"/>
                  </a:lnTo>
                  <a:lnTo>
                    <a:pt x="590" y="251"/>
                  </a:lnTo>
                  <a:lnTo>
                    <a:pt x="594" y="255"/>
                  </a:lnTo>
                  <a:lnTo>
                    <a:pt x="594" y="255"/>
                  </a:lnTo>
                  <a:lnTo>
                    <a:pt x="596" y="259"/>
                  </a:lnTo>
                  <a:lnTo>
                    <a:pt x="596" y="261"/>
                  </a:lnTo>
                  <a:lnTo>
                    <a:pt x="596" y="269"/>
                  </a:lnTo>
                  <a:lnTo>
                    <a:pt x="596" y="276"/>
                  </a:lnTo>
                  <a:lnTo>
                    <a:pt x="598" y="280"/>
                  </a:lnTo>
                  <a:lnTo>
                    <a:pt x="601" y="286"/>
                  </a:lnTo>
                  <a:lnTo>
                    <a:pt x="601" y="286"/>
                  </a:lnTo>
                  <a:lnTo>
                    <a:pt x="623" y="307"/>
                  </a:lnTo>
                  <a:lnTo>
                    <a:pt x="630" y="317"/>
                  </a:lnTo>
                  <a:lnTo>
                    <a:pt x="632" y="321"/>
                  </a:lnTo>
                  <a:lnTo>
                    <a:pt x="632" y="325"/>
                  </a:lnTo>
                  <a:lnTo>
                    <a:pt x="632" y="325"/>
                  </a:lnTo>
                  <a:lnTo>
                    <a:pt x="632" y="333"/>
                  </a:lnTo>
                  <a:lnTo>
                    <a:pt x="636" y="342"/>
                  </a:lnTo>
                  <a:lnTo>
                    <a:pt x="642" y="350"/>
                  </a:lnTo>
                  <a:lnTo>
                    <a:pt x="648" y="356"/>
                  </a:lnTo>
                  <a:lnTo>
                    <a:pt x="648" y="356"/>
                  </a:lnTo>
                  <a:lnTo>
                    <a:pt x="661" y="363"/>
                  </a:lnTo>
                  <a:lnTo>
                    <a:pt x="663" y="365"/>
                  </a:lnTo>
                  <a:lnTo>
                    <a:pt x="663" y="363"/>
                  </a:lnTo>
                  <a:lnTo>
                    <a:pt x="665" y="361"/>
                  </a:lnTo>
                  <a:lnTo>
                    <a:pt x="663" y="356"/>
                  </a:lnTo>
                  <a:lnTo>
                    <a:pt x="663" y="356"/>
                  </a:lnTo>
                  <a:lnTo>
                    <a:pt x="657" y="338"/>
                  </a:lnTo>
                  <a:lnTo>
                    <a:pt x="648" y="321"/>
                  </a:lnTo>
                  <a:lnTo>
                    <a:pt x="632" y="294"/>
                  </a:lnTo>
                  <a:lnTo>
                    <a:pt x="632" y="294"/>
                  </a:lnTo>
                  <a:lnTo>
                    <a:pt x="628" y="286"/>
                  </a:lnTo>
                  <a:lnTo>
                    <a:pt x="627" y="275"/>
                  </a:lnTo>
                  <a:lnTo>
                    <a:pt x="625" y="263"/>
                  </a:lnTo>
                  <a:lnTo>
                    <a:pt x="625" y="263"/>
                  </a:lnTo>
                  <a:lnTo>
                    <a:pt x="632" y="265"/>
                  </a:lnTo>
                  <a:lnTo>
                    <a:pt x="638" y="267"/>
                  </a:lnTo>
                  <a:lnTo>
                    <a:pt x="640" y="265"/>
                  </a:lnTo>
                  <a:lnTo>
                    <a:pt x="640" y="263"/>
                  </a:lnTo>
                  <a:lnTo>
                    <a:pt x="640" y="263"/>
                  </a:lnTo>
                  <a:lnTo>
                    <a:pt x="640" y="247"/>
                  </a:lnTo>
                  <a:lnTo>
                    <a:pt x="638" y="242"/>
                  </a:lnTo>
                  <a:lnTo>
                    <a:pt x="636" y="240"/>
                  </a:lnTo>
                  <a:lnTo>
                    <a:pt x="632" y="240"/>
                  </a:lnTo>
                  <a:lnTo>
                    <a:pt x="632" y="240"/>
                  </a:lnTo>
                  <a:lnTo>
                    <a:pt x="619" y="238"/>
                  </a:lnTo>
                  <a:lnTo>
                    <a:pt x="601" y="232"/>
                  </a:lnTo>
                  <a:lnTo>
                    <a:pt x="601" y="232"/>
                  </a:lnTo>
                  <a:lnTo>
                    <a:pt x="588" y="226"/>
                  </a:lnTo>
                  <a:lnTo>
                    <a:pt x="576" y="222"/>
                  </a:lnTo>
                  <a:lnTo>
                    <a:pt x="567" y="220"/>
                  </a:lnTo>
                  <a:lnTo>
                    <a:pt x="563" y="217"/>
                  </a:lnTo>
                  <a:lnTo>
                    <a:pt x="563" y="217"/>
                  </a:lnTo>
                  <a:lnTo>
                    <a:pt x="563" y="213"/>
                  </a:lnTo>
                  <a:lnTo>
                    <a:pt x="561" y="211"/>
                  </a:lnTo>
                  <a:lnTo>
                    <a:pt x="555" y="211"/>
                  </a:lnTo>
                  <a:lnTo>
                    <a:pt x="547" y="217"/>
                  </a:lnTo>
                  <a:lnTo>
                    <a:pt x="547" y="217"/>
                  </a:lnTo>
                  <a:close/>
                  <a:moveTo>
                    <a:pt x="1156" y="742"/>
                  </a:moveTo>
                  <a:lnTo>
                    <a:pt x="1156" y="742"/>
                  </a:lnTo>
                  <a:lnTo>
                    <a:pt x="1147" y="742"/>
                  </a:lnTo>
                  <a:lnTo>
                    <a:pt x="1139" y="740"/>
                  </a:lnTo>
                  <a:lnTo>
                    <a:pt x="1137" y="742"/>
                  </a:lnTo>
                  <a:lnTo>
                    <a:pt x="1135" y="742"/>
                  </a:lnTo>
                  <a:lnTo>
                    <a:pt x="1133" y="746"/>
                  </a:lnTo>
                  <a:lnTo>
                    <a:pt x="1133" y="750"/>
                  </a:lnTo>
                  <a:lnTo>
                    <a:pt x="1133" y="750"/>
                  </a:lnTo>
                  <a:lnTo>
                    <a:pt x="1135" y="762"/>
                  </a:lnTo>
                  <a:lnTo>
                    <a:pt x="1137" y="769"/>
                  </a:lnTo>
                  <a:lnTo>
                    <a:pt x="1141" y="781"/>
                  </a:lnTo>
                  <a:lnTo>
                    <a:pt x="1141" y="781"/>
                  </a:lnTo>
                  <a:lnTo>
                    <a:pt x="1141" y="781"/>
                  </a:lnTo>
                  <a:lnTo>
                    <a:pt x="1137" y="783"/>
                  </a:lnTo>
                  <a:lnTo>
                    <a:pt x="1131" y="783"/>
                  </a:lnTo>
                  <a:lnTo>
                    <a:pt x="1128" y="783"/>
                  </a:lnTo>
                  <a:lnTo>
                    <a:pt x="1126" y="787"/>
                  </a:lnTo>
                  <a:lnTo>
                    <a:pt x="1124" y="791"/>
                  </a:lnTo>
                  <a:lnTo>
                    <a:pt x="1126" y="796"/>
                  </a:lnTo>
                  <a:lnTo>
                    <a:pt x="1126" y="796"/>
                  </a:lnTo>
                  <a:lnTo>
                    <a:pt x="1135" y="825"/>
                  </a:lnTo>
                  <a:lnTo>
                    <a:pt x="1137" y="833"/>
                  </a:lnTo>
                  <a:lnTo>
                    <a:pt x="1135" y="835"/>
                  </a:lnTo>
                  <a:lnTo>
                    <a:pt x="1133" y="835"/>
                  </a:lnTo>
                  <a:lnTo>
                    <a:pt x="1133" y="835"/>
                  </a:lnTo>
                  <a:lnTo>
                    <a:pt x="1116" y="827"/>
                  </a:lnTo>
                  <a:lnTo>
                    <a:pt x="1108" y="825"/>
                  </a:lnTo>
                  <a:lnTo>
                    <a:pt x="1104" y="825"/>
                  </a:lnTo>
                  <a:lnTo>
                    <a:pt x="1103" y="827"/>
                  </a:lnTo>
                  <a:lnTo>
                    <a:pt x="1103" y="827"/>
                  </a:lnTo>
                  <a:lnTo>
                    <a:pt x="1101" y="833"/>
                  </a:lnTo>
                  <a:lnTo>
                    <a:pt x="1101" y="839"/>
                  </a:lnTo>
                  <a:lnTo>
                    <a:pt x="1106" y="847"/>
                  </a:lnTo>
                  <a:lnTo>
                    <a:pt x="1118" y="858"/>
                  </a:lnTo>
                  <a:lnTo>
                    <a:pt x="1118" y="858"/>
                  </a:lnTo>
                  <a:lnTo>
                    <a:pt x="1131" y="872"/>
                  </a:lnTo>
                  <a:lnTo>
                    <a:pt x="1141" y="883"/>
                  </a:lnTo>
                  <a:lnTo>
                    <a:pt x="1149" y="897"/>
                  </a:lnTo>
                  <a:lnTo>
                    <a:pt x="1156" y="912"/>
                  </a:lnTo>
                  <a:lnTo>
                    <a:pt x="1156" y="912"/>
                  </a:lnTo>
                  <a:lnTo>
                    <a:pt x="1160" y="918"/>
                  </a:lnTo>
                  <a:lnTo>
                    <a:pt x="1162" y="918"/>
                  </a:lnTo>
                  <a:lnTo>
                    <a:pt x="1166" y="914"/>
                  </a:lnTo>
                  <a:lnTo>
                    <a:pt x="1168" y="909"/>
                  </a:lnTo>
                  <a:lnTo>
                    <a:pt x="1168" y="895"/>
                  </a:lnTo>
                  <a:lnTo>
                    <a:pt x="1166" y="887"/>
                  </a:lnTo>
                  <a:lnTo>
                    <a:pt x="1164" y="881"/>
                  </a:lnTo>
                  <a:lnTo>
                    <a:pt x="1164" y="881"/>
                  </a:lnTo>
                  <a:lnTo>
                    <a:pt x="1155" y="868"/>
                  </a:lnTo>
                  <a:lnTo>
                    <a:pt x="1147" y="852"/>
                  </a:lnTo>
                  <a:lnTo>
                    <a:pt x="1143" y="841"/>
                  </a:lnTo>
                  <a:lnTo>
                    <a:pt x="1143" y="839"/>
                  </a:lnTo>
                  <a:lnTo>
                    <a:pt x="1143" y="839"/>
                  </a:lnTo>
                  <a:lnTo>
                    <a:pt x="1149" y="843"/>
                  </a:lnTo>
                  <a:lnTo>
                    <a:pt x="1149" y="843"/>
                  </a:lnTo>
                  <a:lnTo>
                    <a:pt x="1189" y="880"/>
                  </a:lnTo>
                  <a:lnTo>
                    <a:pt x="1197" y="887"/>
                  </a:lnTo>
                  <a:lnTo>
                    <a:pt x="1205" y="891"/>
                  </a:lnTo>
                  <a:lnTo>
                    <a:pt x="1205" y="891"/>
                  </a:lnTo>
                  <a:lnTo>
                    <a:pt x="1207" y="889"/>
                  </a:lnTo>
                  <a:lnTo>
                    <a:pt x="1203" y="881"/>
                  </a:lnTo>
                  <a:lnTo>
                    <a:pt x="1203" y="881"/>
                  </a:lnTo>
                  <a:lnTo>
                    <a:pt x="1191" y="860"/>
                  </a:lnTo>
                  <a:lnTo>
                    <a:pt x="1180" y="845"/>
                  </a:lnTo>
                  <a:lnTo>
                    <a:pt x="1164" y="820"/>
                  </a:lnTo>
                  <a:lnTo>
                    <a:pt x="1164" y="820"/>
                  </a:lnTo>
                  <a:lnTo>
                    <a:pt x="1153" y="800"/>
                  </a:lnTo>
                  <a:lnTo>
                    <a:pt x="1153" y="796"/>
                  </a:lnTo>
                  <a:lnTo>
                    <a:pt x="1153" y="794"/>
                  </a:lnTo>
                  <a:lnTo>
                    <a:pt x="1156" y="794"/>
                  </a:lnTo>
                  <a:lnTo>
                    <a:pt x="1164" y="796"/>
                  </a:lnTo>
                  <a:lnTo>
                    <a:pt x="1164" y="796"/>
                  </a:lnTo>
                  <a:lnTo>
                    <a:pt x="1197" y="808"/>
                  </a:lnTo>
                  <a:lnTo>
                    <a:pt x="1210" y="812"/>
                  </a:lnTo>
                  <a:lnTo>
                    <a:pt x="1210" y="812"/>
                  </a:lnTo>
                  <a:lnTo>
                    <a:pt x="1189" y="777"/>
                  </a:lnTo>
                  <a:lnTo>
                    <a:pt x="1170" y="752"/>
                  </a:lnTo>
                  <a:lnTo>
                    <a:pt x="1162" y="744"/>
                  </a:lnTo>
                  <a:lnTo>
                    <a:pt x="1158" y="742"/>
                  </a:lnTo>
                  <a:lnTo>
                    <a:pt x="1156" y="742"/>
                  </a:lnTo>
                  <a:lnTo>
                    <a:pt x="1156" y="742"/>
                  </a:lnTo>
                  <a:close/>
                  <a:moveTo>
                    <a:pt x="1079" y="874"/>
                  </a:moveTo>
                  <a:lnTo>
                    <a:pt x="1079" y="874"/>
                  </a:lnTo>
                  <a:lnTo>
                    <a:pt x="1079" y="883"/>
                  </a:lnTo>
                  <a:lnTo>
                    <a:pt x="1083" y="901"/>
                  </a:lnTo>
                  <a:lnTo>
                    <a:pt x="1087" y="928"/>
                  </a:lnTo>
                  <a:lnTo>
                    <a:pt x="1087" y="928"/>
                  </a:lnTo>
                  <a:lnTo>
                    <a:pt x="1089" y="934"/>
                  </a:lnTo>
                  <a:lnTo>
                    <a:pt x="1093" y="943"/>
                  </a:lnTo>
                  <a:lnTo>
                    <a:pt x="1103" y="959"/>
                  </a:lnTo>
                  <a:lnTo>
                    <a:pt x="1103" y="959"/>
                  </a:lnTo>
                  <a:lnTo>
                    <a:pt x="1114" y="972"/>
                  </a:lnTo>
                  <a:lnTo>
                    <a:pt x="1126" y="982"/>
                  </a:lnTo>
                  <a:lnTo>
                    <a:pt x="1126" y="982"/>
                  </a:lnTo>
                  <a:lnTo>
                    <a:pt x="1128" y="982"/>
                  </a:lnTo>
                  <a:lnTo>
                    <a:pt x="1128" y="978"/>
                  </a:lnTo>
                  <a:lnTo>
                    <a:pt x="1130" y="965"/>
                  </a:lnTo>
                  <a:lnTo>
                    <a:pt x="1128" y="949"/>
                  </a:lnTo>
                  <a:lnTo>
                    <a:pt x="1126" y="936"/>
                  </a:lnTo>
                  <a:lnTo>
                    <a:pt x="1126" y="936"/>
                  </a:lnTo>
                  <a:lnTo>
                    <a:pt x="1122" y="926"/>
                  </a:lnTo>
                  <a:lnTo>
                    <a:pt x="1116" y="916"/>
                  </a:lnTo>
                  <a:lnTo>
                    <a:pt x="1112" y="910"/>
                  </a:lnTo>
                  <a:lnTo>
                    <a:pt x="1110" y="905"/>
                  </a:lnTo>
                  <a:lnTo>
                    <a:pt x="1110" y="905"/>
                  </a:lnTo>
                  <a:lnTo>
                    <a:pt x="1106" y="897"/>
                  </a:lnTo>
                  <a:lnTo>
                    <a:pt x="1095" y="885"/>
                  </a:lnTo>
                  <a:lnTo>
                    <a:pt x="1085" y="876"/>
                  </a:lnTo>
                  <a:lnTo>
                    <a:pt x="1081" y="874"/>
                  </a:lnTo>
                  <a:lnTo>
                    <a:pt x="1079" y="874"/>
                  </a:lnTo>
                  <a:lnTo>
                    <a:pt x="1079" y="874"/>
                  </a:lnTo>
                  <a:close/>
                  <a:moveTo>
                    <a:pt x="856" y="820"/>
                  </a:moveTo>
                  <a:lnTo>
                    <a:pt x="856" y="820"/>
                  </a:lnTo>
                  <a:lnTo>
                    <a:pt x="862" y="822"/>
                  </a:lnTo>
                  <a:lnTo>
                    <a:pt x="862" y="822"/>
                  </a:lnTo>
                  <a:lnTo>
                    <a:pt x="856" y="820"/>
                  </a:lnTo>
                  <a:lnTo>
                    <a:pt x="856" y="820"/>
                  </a:lnTo>
                  <a:close/>
                  <a:moveTo>
                    <a:pt x="902" y="835"/>
                  </a:moveTo>
                  <a:lnTo>
                    <a:pt x="902" y="835"/>
                  </a:lnTo>
                  <a:lnTo>
                    <a:pt x="900" y="833"/>
                  </a:lnTo>
                  <a:lnTo>
                    <a:pt x="896" y="831"/>
                  </a:lnTo>
                  <a:lnTo>
                    <a:pt x="885" y="827"/>
                  </a:lnTo>
                  <a:lnTo>
                    <a:pt x="862" y="822"/>
                  </a:lnTo>
                  <a:lnTo>
                    <a:pt x="862" y="822"/>
                  </a:lnTo>
                  <a:lnTo>
                    <a:pt x="873" y="827"/>
                  </a:lnTo>
                  <a:lnTo>
                    <a:pt x="881" y="835"/>
                  </a:lnTo>
                  <a:lnTo>
                    <a:pt x="883" y="839"/>
                  </a:lnTo>
                  <a:lnTo>
                    <a:pt x="881" y="841"/>
                  </a:lnTo>
                  <a:lnTo>
                    <a:pt x="875" y="843"/>
                  </a:lnTo>
                  <a:lnTo>
                    <a:pt x="864" y="843"/>
                  </a:lnTo>
                  <a:lnTo>
                    <a:pt x="864" y="843"/>
                  </a:lnTo>
                  <a:lnTo>
                    <a:pt x="840" y="841"/>
                  </a:lnTo>
                  <a:lnTo>
                    <a:pt x="833" y="843"/>
                  </a:lnTo>
                  <a:lnTo>
                    <a:pt x="825" y="843"/>
                  </a:lnTo>
                  <a:lnTo>
                    <a:pt x="810" y="843"/>
                  </a:lnTo>
                  <a:lnTo>
                    <a:pt x="810" y="843"/>
                  </a:lnTo>
                  <a:lnTo>
                    <a:pt x="786" y="841"/>
                  </a:lnTo>
                  <a:lnTo>
                    <a:pt x="769" y="837"/>
                  </a:lnTo>
                  <a:lnTo>
                    <a:pt x="761" y="837"/>
                  </a:lnTo>
                  <a:lnTo>
                    <a:pt x="756" y="837"/>
                  </a:lnTo>
                  <a:lnTo>
                    <a:pt x="752" y="839"/>
                  </a:lnTo>
                  <a:lnTo>
                    <a:pt x="748" y="843"/>
                  </a:lnTo>
                  <a:lnTo>
                    <a:pt x="748" y="843"/>
                  </a:lnTo>
                  <a:lnTo>
                    <a:pt x="740" y="856"/>
                  </a:lnTo>
                  <a:lnTo>
                    <a:pt x="734" y="868"/>
                  </a:lnTo>
                  <a:lnTo>
                    <a:pt x="733" y="874"/>
                  </a:lnTo>
                  <a:lnTo>
                    <a:pt x="736" y="878"/>
                  </a:lnTo>
                  <a:lnTo>
                    <a:pt x="744" y="878"/>
                  </a:lnTo>
                  <a:lnTo>
                    <a:pt x="756" y="874"/>
                  </a:lnTo>
                  <a:lnTo>
                    <a:pt x="756" y="874"/>
                  </a:lnTo>
                  <a:lnTo>
                    <a:pt x="796" y="860"/>
                  </a:lnTo>
                  <a:lnTo>
                    <a:pt x="810" y="858"/>
                  </a:lnTo>
                  <a:lnTo>
                    <a:pt x="825" y="858"/>
                  </a:lnTo>
                  <a:lnTo>
                    <a:pt x="825" y="858"/>
                  </a:lnTo>
                  <a:lnTo>
                    <a:pt x="858" y="858"/>
                  </a:lnTo>
                  <a:lnTo>
                    <a:pt x="871" y="858"/>
                  </a:lnTo>
                  <a:lnTo>
                    <a:pt x="871" y="858"/>
                  </a:lnTo>
                  <a:lnTo>
                    <a:pt x="873" y="860"/>
                  </a:lnTo>
                  <a:lnTo>
                    <a:pt x="881" y="862"/>
                  </a:lnTo>
                  <a:lnTo>
                    <a:pt x="889" y="862"/>
                  </a:lnTo>
                  <a:lnTo>
                    <a:pt x="892" y="860"/>
                  </a:lnTo>
                  <a:lnTo>
                    <a:pt x="894" y="858"/>
                  </a:lnTo>
                  <a:lnTo>
                    <a:pt x="894" y="858"/>
                  </a:lnTo>
                  <a:lnTo>
                    <a:pt x="896" y="852"/>
                  </a:lnTo>
                  <a:lnTo>
                    <a:pt x="900" y="847"/>
                  </a:lnTo>
                  <a:lnTo>
                    <a:pt x="902" y="841"/>
                  </a:lnTo>
                  <a:lnTo>
                    <a:pt x="902" y="835"/>
                  </a:lnTo>
                  <a:lnTo>
                    <a:pt x="902" y="835"/>
                  </a:lnTo>
                  <a:close/>
                  <a:moveTo>
                    <a:pt x="864" y="889"/>
                  </a:moveTo>
                  <a:lnTo>
                    <a:pt x="864" y="889"/>
                  </a:lnTo>
                  <a:lnTo>
                    <a:pt x="856" y="895"/>
                  </a:lnTo>
                  <a:lnTo>
                    <a:pt x="852" y="899"/>
                  </a:lnTo>
                  <a:lnTo>
                    <a:pt x="846" y="907"/>
                  </a:lnTo>
                  <a:lnTo>
                    <a:pt x="842" y="909"/>
                  </a:lnTo>
                  <a:lnTo>
                    <a:pt x="839" y="910"/>
                  </a:lnTo>
                  <a:lnTo>
                    <a:pt x="829" y="912"/>
                  </a:lnTo>
                  <a:lnTo>
                    <a:pt x="817" y="912"/>
                  </a:lnTo>
                  <a:lnTo>
                    <a:pt x="817" y="912"/>
                  </a:lnTo>
                  <a:lnTo>
                    <a:pt x="761" y="910"/>
                  </a:lnTo>
                  <a:lnTo>
                    <a:pt x="742" y="910"/>
                  </a:lnTo>
                  <a:lnTo>
                    <a:pt x="736" y="910"/>
                  </a:lnTo>
                  <a:lnTo>
                    <a:pt x="733" y="912"/>
                  </a:lnTo>
                  <a:lnTo>
                    <a:pt x="733" y="912"/>
                  </a:lnTo>
                  <a:lnTo>
                    <a:pt x="725" y="918"/>
                  </a:lnTo>
                  <a:lnTo>
                    <a:pt x="715" y="928"/>
                  </a:lnTo>
                  <a:lnTo>
                    <a:pt x="713" y="932"/>
                  </a:lnTo>
                  <a:lnTo>
                    <a:pt x="713" y="934"/>
                  </a:lnTo>
                  <a:lnTo>
                    <a:pt x="717" y="936"/>
                  </a:lnTo>
                  <a:lnTo>
                    <a:pt x="725" y="936"/>
                  </a:lnTo>
                  <a:lnTo>
                    <a:pt x="725" y="936"/>
                  </a:lnTo>
                  <a:lnTo>
                    <a:pt x="767" y="930"/>
                  </a:lnTo>
                  <a:lnTo>
                    <a:pt x="786" y="928"/>
                  </a:lnTo>
                  <a:lnTo>
                    <a:pt x="802" y="928"/>
                  </a:lnTo>
                  <a:lnTo>
                    <a:pt x="802" y="928"/>
                  </a:lnTo>
                  <a:lnTo>
                    <a:pt x="829" y="930"/>
                  </a:lnTo>
                  <a:lnTo>
                    <a:pt x="839" y="930"/>
                  </a:lnTo>
                  <a:lnTo>
                    <a:pt x="848" y="928"/>
                  </a:lnTo>
                  <a:lnTo>
                    <a:pt x="848" y="928"/>
                  </a:lnTo>
                  <a:lnTo>
                    <a:pt x="864" y="918"/>
                  </a:lnTo>
                  <a:lnTo>
                    <a:pt x="871" y="912"/>
                  </a:lnTo>
                  <a:lnTo>
                    <a:pt x="871" y="912"/>
                  </a:lnTo>
                  <a:lnTo>
                    <a:pt x="875" y="907"/>
                  </a:lnTo>
                  <a:lnTo>
                    <a:pt x="877" y="895"/>
                  </a:lnTo>
                  <a:lnTo>
                    <a:pt x="877" y="889"/>
                  </a:lnTo>
                  <a:lnTo>
                    <a:pt x="875" y="887"/>
                  </a:lnTo>
                  <a:lnTo>
                    <a:pt x="871" y="885"/>
                  </a:lnTo>
                  <a:lnTo>
                    <a:pt x="864" y="889"/>
                  </a:lnTo>
                  <a:lnTo>
                    <a:pt x="864" y="889"/>
                  </a:lnTo>
                  <a:close/>
                  <a:moveTo>
                    <a:pt x="995" y="928"/>
                  </a:moveTo>
                  <a:lnTo>
                    <a:pt x="995" y="928"/>
                  </a:lnTo>
                  <a:lnTo>
                    <a:pt x="995" y="937"/>
                  </a:lnTo>
                  <a:lnTo>
                    <a:pt x="995" y="951"/>
                  </a:lnTo>
                  <a:lnTo>
                    <a:pt x="995" y="951"/>
                  </a:lnTo>
                  <a:lnTo>
                    <a:pt x="993" y="957"/>
                  </a:lnTo>
                  <a:lnTo>
                    <a:pt x="989" y="961"/>
                  </a:lnTo>
                  <a:lnTo>
                    <a:pt x="985" y="963"/>
                  </a:lnTo>
                  <a:lnTo>
                    <a:pt x="981" y="963"/>
                  </a:lnTo>
                  <a:lnTo>
                    <a:pt x="977" y="961"/>
                  </a:lnTo>
                  <a:lnTo>
                    <a:pt x="971" y="959"/>
                  </a:lnTo>
                  <a:lnTo>
                    <a:pt x="971" y="959"/>
                  </a:lnTo>
                  <a:lnTo>
                    <a:pt x="948" y="943"/>
                  </a:lnTo>
                  <a:lnTo>
                    <a:pt x="948" y="943"/>
                  </a:lnTo>
                  <a:lnTo>
                    <a:pt x="948" y="939"/>
                  </a:lnTo>
                  <a:lnTo>
                    <a:pt x="946" y="930"/>
                  </a:lnTo>
                  <a:lnTo>
                    <a:pt x="945" y="926"/>
                  </a:lnTo>
                  <a:lnTo>
                    <a:pt x="943" y="922"/>
                  </a:lnTo>
                  <a:lnTo>
                    <a:pt x="939" y="920"/>
                  </a:lnTo>
                  <a:lnTo>
                    <a:pt x="933" y="920"/>
                  </a:lnTo>
                  <a:lnTo>
                    <a:pt x="933" y="920"/>
                  </a:lnTo>
                  <a:lnTo>
                    <a:pt x="921" y="924"/>
                  </a:lnTo>
                  <a:lnTo>
                    <a:pt x="908" y="930"/>
                  </a:lnTo>
                  <a:lnTo>
                    <a:pt x="898" y="936"/>
                  </a:lnTo>
                  <a:lnTo>
                    <a:pt x="896" y="939"/>
                  </a:lnTo>
                  <a:lnTo>
                    <a:pt x="894" y="943"/>
                  </a:lnTo>
                  <a:lnTo>
                    <a:pt x="894" y="943"/>
                  </a:lnTo>
                  <a:lnTo>
                    <a:pt x="894" y="947"/>
                  </a:lnTo>
                  <a:lnTo>
                    <a:pt x="896" y="949"/>
                  </a:lnTo>
                  <a:lnTo>
                    <a:pt x="902" y="955"/>
                  </a:lnTo>
                  <a:lnTo>
                    <a:pt x="914" y="957"/>
                  </a:lnTo>
                  <a:lnTo>
                    <a:pt x="925" y="959"/>
                  </a:lnTo>
                  <a:lnTo>
                    <a:pt x="925" y="959"/>
                  </a:lnTo>
                  <a:lnTo>
                    <a:pt x="931" y="959"/>
                  </a:lnTo>
                  <a:lnTo>
                    <a:pt x="933" y="957"/>
                  </a:lnTo>
                  <a:lnTo>
                    <a:pt x="939" y="953"/>
                  </a:lnTo>
                  <a:lnTo>
                    <a:pt x="941" y="953"/>
                  </a:lnTo>
                  <a:lnTo>
                    <a:pt x="943" y="955"/>
                  </a:lnTo>
                  <a:lnTo>
                    <a:pt x="956" y="966"/>
                  </a:lnTo>
                  <a:lnTo>
                    <a:pt x="956" y="966"/>
                  </a:lnTo>
                  <a:lnTo>
                    <a:pt x="987" y="995"/>
                  </a:lnTo>
                  <a:lnTo>
                    <a:pt x="998" y="1007"/>
                  </a:lnTo>
                  <a:lnTo>
                    <a:pt x="1010" y="1013"/>
                  </a:lnTo>
                  <a:lnTo>
                    <a:pt x="1010" y="1013"/>
                  </a:lnTo>
                  <a:lnTo>
                    <a:pt x="1020" y="1017"/>
                  </a:lnTo>
                  <a:lnTo>
                    <a:pt x="1024" y="1021"/>
                  </a:lnTo>
                  <a:lnTo>
                    <a:pt x="1025" y="1019"/>
                  </a:lnTo>
                  <a:lnTo>
                    <a:pt x="1027" y="1017"/>
                  </a:lnTo>
                  <a:lnTo>
                    <a:pt x="1025" y="1005"/>
                  </a:lnTo>
                  <a:lnTo>
                    <a:pt x="1025" y="1005"/>
                  </a:lnTo>
                  <a:lnTo>
                    <a:pt x="1022" y="992"/>
                  </a:lnTo>
                  <a:lnTo>
                    <a:pt x="1020" y="982"/>
                  </a:lnTo>
                  <a:lnTo>
                    <a:pt x="1018" y="978"/>
                  </a:lnTo>
                  <a:lnTo>
                    <a:pt x="1020" y="976"/>
                  </a:lnTo>
                  <a:lnTo>
                    <a:pt x="1025" y="974"/>
                  </a:lnTo>
                  <a:lnTo>
                    <a:pt x="1025" y="974"/>
                  </a:lnTo>
                  <a:lnTo>
                    <a:pt x="1045" y="972"/>
                  </a:lnTo>
                  <a:lnTo>
                    <a:pt x="1051" y="970"/>
                  </a:lnTo>
                  <a:lnTo>
                    <a:pt x="1051" y="968"/>
                  </a:lnTo>
                  <a:lnTo>
                    <a:pt x="1049" y="966"/>
                  </a:lnTo>
                  <a:lnTo>
                    <a:pt x="1049" y="966"/>
                  </a:lnTo>
                  <a:lnTo>
                    <a:pt x="1037" y="957"/>
                  </a:lnTo>
                  <a:lnTo>
                    <a:pt x="1020" y="943"/>
                  </a:lnTo>
                  <a:lnTo>
                    <a:pt x="995" y="928"/>
                  </a:lnTo>
                  <a:lnTo>
                    <a:pt x="995" y="928"/>
                  </a:lnTo>
                  <a:close/>
                  <a:moveTo>
                    <a:pt x="455" y="920"/>
                  </a:moveTo>
                  <a:lnTo>
                    <a:pt x="455" y="920"/>
                  </a:lnTo>
                  <a:lnTo>
                    <a:pt x="438" y="922"/>
                  </a:lnTo>
                  <a:lnTo>
                    <a:pt x="413" y="924"/>
                  </a:lnTo>
                  <a:lnTo>
                    <a:pt x="386" y="926"/>
                  </a:lnTo>
                  <a:lnTo>
                    <a:pt x="370" y="928"/>
                  </a:lnTo>
                  <a:lnTo>
                    <a:pt x="370" y="928"/>
                  </a:lnTo>
                  <a:lnTo>
                    <a:pt x="361" y="928"/>
                  </a:lnTo>
                  <a:lnTo>
                    <a:pt x="349" y="928"/>
                  </a:lnTo>
                  <a:lnTo>
                    <a:pt x="345" y="928"/>
                  </a:lnTo>
                  <a:lnTo>
                    <a:pt x="343" y="930"/>
                  </a:lnTo>
                  <a:lnTo>
                    <a:pt x="343" y="932"/>
                  </a:lnTo>
                  <a:lnTo>
                    <a:pt x="347" y="936"/>
                  </a:lnTo>
                  <a:lnTo>
                    <a:pt x="347" y="936"/>
                  </a:lnTo>
                  <a:lnTo>
                    <a:pt x="351" y="939"/>
                  </a:lnTo>
                  <a:lnTo>
                    <a:pt x="353" y="943"/>
                  </a:lnTo>
                  <a:lnTo>
                    <a:pt x="353" y="947"/>
                  </a:lnTo>
                  <a:lnTo>
                    <a:pt x="355" y="949"/>
                  </a:lnTo>
                  <a:lnTo>
                    <a:pt x="361" y="949"/>
                  </a:lnTo>
                  <a:lnTo>
                    <a:pt x="386" y="951"/>
                  </a:lnTo>
                  <a:lnTo>
                    <a:pt x="386" y="951"/>
                  </a:lnTo>
                  <a:lnTo>
                    <a:pt x="422" y="951"/>
                  </a:lnTo>
                  <a:lnTo>
                    <a:pt x="455" y="947"/>
                  </a:lnTo>
                  <a:lnTo>
                    <a:pt x="486" y="943"/>
                  </a:lnTo>
                  <a:lnTo>
                    <a:pt x="486" y="943"/>
                  </a:lnTo>
                  <a:lnTo>
                    <a:pt x="484" y="939"/>
                  </a:lnTo>
                  <a:lnTo>
                    <a:pt x="476" y="930"/>
                  </a:lnTo>
                  <a:lnTo>
                    <a:pt x="467" y="922"/>
                  </a:lnTo>
                  <a:lnTo>
                    <a:pt x="461" y="920"/>
                  </a:lnTo>
                  <a:lnTo>
                    <a:pt x="455" y="920"/>
                  </a:lnTo>
                  <a:lnTo>
                    <a:pt x="455" y="920"/>
                  </a:lnTo>
                  <a:close/>
                  <a:moveTo>
                    <a:pt x="455" y="974"/>
                  </a:moveTo>
                  <a:lnTo>
                    <a:pt x="455" y="974"/>
                  </a:lnTo>
                  <a:lnTo>
                    <a:pt x="422" y="970"/>
                  </a:lnTo>
                  <a:lnTo>
                    <a:pt x="403" y="970"/>
                  </a:lnTo>
                  <a:lnTo>
                    <a:pt x="397" y="972"/>
                  </a:lnTo>
                  <a:lnTo>
                    <a:pt x="393" y="974"/>
                  </a:lnTo>
                  <a:lnTo>
                    <a:pt x="393" y="974"/>
                  </a:lnTo>
                  <a:lnTo>
                    <a:pt x="391" y="980"/>
                  </a:lnTo>
                  <a:lnTo>
                    <a:pt x="389" y="984"/>
                  </a:lnTo>
                  <a:lnTo>
                    <a:pt x="386" y="988"/>
                  </a:lnTo>
                  <a:lnTo>
                    <a:pt x="378" y="990"/>
                  </a:lnTo>
                  <a:lnTo>
                    <a:pt x="378" y="990"/>
                  </a:lnTo>
                  <a:lnTo>
                    <a:pt x="372" y="990"/>
                  </a:lnTo>
                  <a:lnTo>
                    <a:pt x="364" y="988"/>
                  </a:lnTo>
                  <a:lnTo>
                    <a:pt x="353" y="984"/>
                  </a:lnTo>
                  <a:lnTo>
                    <a:pt x="339" y="974"/>
                  </a:lnTo>
                  <a:lnTo>
                    <a:pt x="339" y="974"/>
                  </a:lnTo>
                  <a:lnTo>
                    <a:pt x="337" y="974"/>
                  </a:lnTo>
                  <a:lnTo>
                    <a:pt x="337" y="976"/>
                  </a:lnTo>
                  <a:lnTo>
                    <a:pt x="339" y="984"/>
                  </a:lnTo>
                  <a:lnTo>
                    <a:pt x="341" y="992"/>
                  </a:lnTo>
                  <a:lnTo>
                    <a:pt x="347" y="997"/>
                  </a:lnTo>
                  <a:lnTo>
                    <a:pt x="347" y="997"/>
                  </a:lnTo>
                  <a:lnTo>
                    <a:pt x="353" y="1001"/>
                  </a:lnTo>
                  <a:lnTo>
                    <a:pt x="359" y="1003"/>
                  </a:lnTo>
                  <a:lnTo>
                    <a:pt x="378" y="1005"/>
                  </a:lnTo>
                  <a:lnTo>
                    <a:pt x="378" y="1005"/>
                  </a:lnTo>
                  <a:lnTo>
                    <a:pt x="407" y="1007"/>
                  </a:lnTo>
                  <a:lnTo>
                    <a:pt x="420" y="1007"/>
                  </a:lnTo>
                  <a:lnTo>
                    <a:pt x="432" y="1005"/>
                  </a:lnTo>
                  <a:lnTo>
                    <a:pt x="432" y="1005"/>
                  </a:lnTo>
                  <a:lnTo>
                    <a:pt x="443" y="997"/>
                  </a:lnTo>
                  <a:lnTo>
                    <a:pt x="453" y="988"/>
                  </a:lnTo>
                  <a:lnTo>
                    <a:pt x="457" y="982"/>
                  </a:lnTo>
                  <a:lnTo>
                    <a:pt x="459" y="978"/>
                  </a:lnTo>
                  <a:lnTo>
                    <a:pt x="459" y="976"/>
                  </a:lnTo>
                  <a:lnTo>
                    <a:pt x="455" y="974"/>
                  </a:lnTo>
                  <a:lnTo>
                    <a:pt x="455" y="974"/>
                  </a:lnTo>
                  <a:close/>
                  <a:moveTo>
                    <a:pt x="763" y="959"/>
                  </a:moveTo>
                  <a:lnTo>
                    <a:pt x="763" y="959"/>
                  </a:lnTo>
                  <a:lnTo>
                    <a:pt x="759" y="959"/>
                  </a:lnTo>
                  <a:lnTo>
                    <a:pt x="759" y="961"/>
                  </a:lnTo>
                  <a:lnTo>
                    <a:pt x="771" y="966"/>
                  </a:lnTo>
                  <a:lnTo>
                    <a:pt x="794" y="974"/>
                  </a:lnTo>
                  <a:lnTo>
                    <a:pt x="794" y="974"/>
                  </a:lnTo>
                  <a:lnTo>
                    <a:pt x="808" y="974"/>
                  </a:lnTo>
                  <a:lnTo>
                    <a:pt x="821" y="976"/>
                  </a:lnTo>
                  <a:lnTo>
                    <a:pt x="827" y="978"/>
                  </a:lnTo>
                  <a:lnTo>
                    <a:pt x="833" y="982"/>
                  </a:lnTo>
                  <a:lnTo>
                    <a:pt x="833" y="982"/>
                  </a:lnTo>
                  <a:lnTo>
                    <a:pt x="852" y="995"/>
                  </a:lnTo>
                  <a:lnTo>
                    <a:pt x="860" y="1001"/>
                  </a:lnTo>
                  <a:lnTo>
                    <a:pt x="871" y="1005"/>
                  </a:lnTo>
                  <a:lnTo>
                    <a:pt x="871" y="1005"/>
                  </a:lnTo>
                  <a:lnTo>
                    <a:pt x="881" y="1007"/>
                  </a:lnTo>
                  <a:lnTo>
                    <a:pt x="881" y="1007"/>
                  </a:lnTo>
                  <a:lnTo>
                    <a:pt x="881" y="1007"/>
                  </a:lnTo>
                  <a:lnTo>
                    <a:pt x="881" y="1003"/>
                  </a:lnTo>
                  <a:lnTo>
                    <a:pt x="879" y="997"/>
                  </a:lnTo>
                  <a:lnTo>
                    <a:pt x="879" y="997"/>
                  </a:lnTo>
                  <a:lnTo>
                    <a:pt x="877" y="994"/>
                  </a:lnTo>
                  <a:lnTo>
                    <a:pt x="875" y="988"/>
                  </a:lnTo>
                  <a:lnTo>
                    <a:pt x="865" y="976"/>
                  </a:lnTo>
                  <a:lnTo>
                    <a:pt x="856" y="965"/>
                  </a:lnTo>
                  <a:lnTo>
                    <a:pt x="848" y="959"/>
                  </a:lnTo>
                  <a:lnTo>
                    <a:pt x="848" y="959"/>
                  </a:lnTo>
                  <a:lnTo>
                    <a:pt x="835" y="959"/>
                  </a:lnTo>
                  <a:lnTo>
                    <a:pt x="812" y="959"/>
                  </a:lnTo>
                  <a:lnTo>
                    <a:pt x="785" y="959"/>
                  </a:lnTo>
                  <a:lnTo>
                    <a:pt x="763" y="959"/>
                  </a:lnTo>
                  <a:lnTo>
                    <a:pt x="763" y="959"/>
                  </a:lnTo>
                  <a:close/>
                  <a:moveTo>
                    <a:pt x="123" y="394"/>
                  </a:moveTo>
                  <a:lnTo>
                    <a:pt x="123" y="394"/>
                  </a:lnTo>
                  <a:lnTo>
                    <a:pt x="83" y="398"/>
                  </a:lnTo>
                  <a:lnTo>
                    <a:pt x="68" y="402"/>
                  </a:lnTo>
                  <a:lnTo>
                    <a:pt x="64" y="406"/>
                  </a:lnTo>
                  <a:lnTo>
                    <a:pt x="62" y="410"/>
                  </a:lnTo>
                  <a:lnTo>
                    <a:pt x="62" y="410"/>
                  </a:lnTo>
                  <a:lnTo>
                    <a:pt x="62" y="414"/>
                  </a:lnTo>
                  <a:lnTo>
                    <a:pt x="64" y="418"/>
                  </a:lnTo>
                  <a:lnTo>
                    <a:pt x="70" y="425"/>
                  </a:lnTo>
                  <a:lnTo>
                    <a:pt x="75" y="431"/>
                  </a:lnTo>
                  <a:lnTo>
                    <a:pt x="77" y="435"/>
                  </a:lnTo>
                  <a:lnTo>
                    <a:pt x="77" y="441"/>
                  </a:lnTo>
                  <a:lnTo>
                    <a:pt x="77" y="518"/>
                  </a:lnTo>
                  <a:lnTo>
                    <a:pt x="77" y="518"/>
                  </a:lnTo>
                  <a:lnTo>
                    <a:pt x="79" y="557"/>
                  </a:lnTo>
                  <a:lnTo>
                    <a:pt x="75" y="578"/>
                  </a:lnTo>
                  <a:lnTo>
                    <a:pt x="70" y="611"/>
                  </a:lnTo>
                  <a:lnTo>
                    <a:pt x="70" y="611"/>
                  </a:lnTo>
                  <a:lnTo>
                    <a:pt x="66" y="630"/>
                  </a:lnTo>
                  <a:lnTo>
                    <a:pt x="64" y="646"/>
                  </a:lnTo>
                  <a:lnTo>
                    <a:pt x="62" y="673"/>
                  </a:lnTo>
                  <a:lnTo>
                    <a:pt x="62" y="692"/>
                  </a:lnTo>
                  <a:lnTo>
                    <a:pt x="62" y="704"/>
                  </a:lnTo>
                  <a:lnTo>
                    <a:pt x="62" y="704"/>
                  </a:lnTo>
                  <a:lnTo>
                    <a:pt x="54" y="723"/>
                  </a:lnTo>
                  <a:lnTo>
                    <a:pt x="50" y="736"/>
                  </a:lnTo>
                  <a:lnTo>
                    <a:pt x="52" y="742"/>
                  </a:lnTo>
                  <a:lnTo>
                    <a:pt x="54" y="750"/>
                  </a:lnTo>
                  <a:lnTo>
                    <a:pt x="54" y="750"/>
                  </a:lnTo>
                  <a:lnTo>
                    <a:pt x="68" y="775"/>
                  </a:lnTo>
                  <a:lnTo>
                    <a:pt x="77" y="796"/>
                  </a:lnTo>
                  <a:lnTo>
                    <a:pt x="77" y="796"/>
                  </a:lnTo>
                  <a:lnTo>
                    <a:pt x="81" y="802"/>
                  </a:lnTo>
                  <a:lnTo>
                    <a:pt x="85" y="806"/>
                  </a:lnTo>
                  <a:lnTo>
                    <a:pt x="89" y="812"/>
                  </a:lnTo>
                  <a:lnTo>
                    <a:pt x="93" y="827"/>
                  </a:lnTo>
                  <a:lnTo>
                    <a:pt x="93" y="827"/>
                  </a:lnTo>
                  <a:lnTo>
                    <a:pt x="97" y="847"/>
                  </a:lnTo>
                  <a:lnTo>
                    <a:pt x="98" y="866"/>
                  </a:lnTo>
                  <a:lnTo>
                    <a:pt x="100" y="889"/>
                  </a:lnTo>
                  <a:lnTo>
                    <a:pt x="100" y="889"/>
                  </a:lnTo>
                  <a:lnTo>
                    <a:pt x="100" y="905"/>
                  </a:lnTo>
                  <a:lnTo>
                    <a:pt x="102" y="914"/>
                  </a:lnTo>
                  <a:lnTo>
                    <a:pt x="100" y="928"/>
                  </a:lnTo>
                  <a:lnTo>
                    <a:pt x="100" y="928"/>
                  </a:lnTo>
                  <a:lnTo>
                    <a:pt x="98" y="943"/>
                  </a:lnTo>
                  <a:lnTo>
                    <a:pt x="100" y="955"/>
                  </a:lnTo>
                  <a:lnTo>
                    <a:pt x="100" y="959"/>
                  </a:lnTo>
                  <a:lnTo>
                    <a:pt x="102" y="961"/>
                  </a:lnTo>
                  <a:lnTo>
                    <a:pt x="104" y="961"/>
                  </a:lnTo>
                  <a:lnTo>
                    <a:pt x="108" y="959"/>
                  </a:lnTo>
                  <a:lnTo>
                    <a:pt x="108" y="959"/>
                  </a:lnTo>
                  <a:lnTo>
                    <a:pt x="114" y="951"/>
                  </a:lnTo>
                  <a:lnTo>
                    <a:pt x="120" y="943"/>
                  </a:lnTo>
                  <a:lnTo>
                    <a:pt x="125" y="937"/>
                  </a:lnTo>
                  <a:lnTo>
                    <a:pt x="127" y="936"/>
                  </a:lnTo>
                  <a:lnTo>
                    <a:pt x="131" y="936"/>
                  </a:lnTo>
                  <a:lnTo>
                    <a:pt x="131" y="936"/>
                  </a:lnTo>
                  <a:lnTo>
                    <a:pt x="143" y="937"/>
                  </a:lnTo>
                  <a:lnTo>
                    <a:pt x="158" y="939"/>
                  </a:lnTo>
                  <a:lnTo>
                    <a:pt x="166" y="939"/>
                  </a:lnTo>
                  <a:lnTo>
                    <a:pt x="172" y="937"/>
                  </a:lnTo>
                  <a:lnTo>
                    <a:pt x="176" y="934"/>
                  </a:lnTo>
                  <a:lnTo>
                    <a:pt x="177" y="928"/>
                  </a:lnTo>
                  <a:lnTo>
                    <a:pt x="177" y="928"/>
                  </a:lnTo>
                  <a:lnTo>
                    <a:pt x="176" y="920"/>
                  </a:lnTo>
                  <a:lnTo>
                    <a:pt x="172" y="914"/>
                  </a:lnTo>
                  <a:lnTo>
                    <a:pt x="162" y="905"/>
                  </a:lnTo>
                  <a:lnTo>
                    <a:pt x="147" y="881"/>
                  </a:lnTo>
                  <a:lnTo>
                    <a:pt x="147" y="881"/>
                  </a:lnTo>
                  <a:lnTo>
                    <a:pt x="129" y="854"/>
                  </a:lnTo>
                  <a:lnTo>
                    <a:pt x="120" y="835"/>
                  </a:lnTo>
                  <a:lnTo>
                    <a:pt x="116" y="822"/>
                  </a:lnTo>
                  <a:lnTo>
                    <a:pt x="116" y="812"/>
                  </a:lnTo>
                  <a:lnTo>
                    <a:pt x="116" y="812"/>
                  </a:lnTo>
                  <a:lnTo>
                    <a:pt x="116" y="806"/>
                  </a:lnTo>
                  <a:lnTo>
                    <a:pt x="114" y="798"/>
                  </a:lnTo>
                  <a:lnTo>
                    <a:pt x="106" y="783"/>
                  </a:lnTo>
                  <a:lnTo>
                    <a:pt x="93" y="758"/>
                  </a:lnTo>
                  <a:lnTo>
                    <a:pt x="93" y="758"/>
                  </a:lnTo>
                  <a:lnTo>
                    <a:pt x="87" y="752"/>
                  </a:lnTo>
                  <a:lnTo>
                    <a:pt x="79" y="744"/>
                  </a:lnTo>
                  <a:lnTo>
                    <a:pt x="75" y="738"/>
                  </a:lnTo>
                  <a:lnTo>
                    <a:pt x="75" y="733"/>
                  </a:lnTo>
                  <a:lnTo>
                    <a:pt x="77" y="727"/>
                  </a:lnTo>
                  <a:lnTo>
                    <a:pt x="85" y="719"/>
                  </a:lnTo>
                  <a:lnTo>
                    <a:pt x="85" y="719"/>
                  </a:lnTo>
                  <a:lnTo>
                    <a:pt x="100" y="706"/>
                  </a:lnTo>
                  <a:lnTo>
                    <a:pt x="110" y="694"/>
                  </a:lnTo>
                  <a:lnTo>
                    <a:pt x="114" y="686"/>
                  </a:lnTo>
                  <a:lnTo>
                    <a:pt x="116" y="680"/>
                  </a:lnTo>
                  <a:lnTo>
                    <a:pt x="116" y="425"/>
                  </a:lnTo>
                  <a:lnTo>
                    <a:pt x="116" y="425"/>
                  </a:lnTo>
                  <a:lnTo>
                    <a:pt x="120" y="419"/>
                  </a:lnTo>
                  <a:lnTo>
                    <a:pt x="129" y="408"/>
                  </a:lnTo>
                  <a:lnTo>
                    <a:pt x="133" y="402"/>
                  </a:lnTo>
                  <a:lnTo>
                    <a:pt x="133" y="398"/>
                  </a:lnTo>
                  <a:lnTo>
                    <a:pt x="133" y="396"/>
                  </a:lnTo>
                  <a:lnTo>
                    <a:pt x="131" y="394"/>
                  </a:lnTo>
                  <a:lnTo>
                    <a:pt x="123" y="394"/>
                  </a:lnTo>
                  <a:lnTo>
                    <a:pt x="123" y="394"/>
                  </a:lnTo>
                  <a:close/>
                  <a:moveTo>
                    <a:pt x="23" y="820"/>
                  </a:moveTo>
                  <a:lnTo>
                    <a:pt x="23" y="820"/>
                  </a:lnTo>
                  <a:lnTo>
                    <a:pt x="17" y="831"/>
                  </a:lnTo>
                  <a:lnTo>
                    <a:pt x="10" y="843"/>
                  </a:lnTo>
                  <a:lnTo>
                    <a:pt x="4" y="856"/>
                  </a:lnTo>
                  <a:lnTo>
                    <a:pt x="0" y="860"/>
                  </a:lnTo>
                  <a:lnTo>
                    <a:pt x="0" y="866"/>
                  </a:lnTo>
                  <a:lnTo>
                    <a:pt x="0" y="866"/>
                  </a:lnTo>
                  <a:lnTo>
                    <a:pt x="2" y="872"/>
                  </a:lnTo>
                  <a:lnTo>
                    <a:pt x="4" y="874"/>
                  </a:lnTo>
                  <a:lnTo>
                    <a:pt x="10" y="874"/>
                  </a:lnTo>
                  <a:lnTo>
                    <a:pt x="12" y="878"/>
                  </a:lnTo>
                  <a:lnTo>
                    <a:pt x="16" y="881"/>
                  </a:lnTo>
                  <a:lnTo>
                    <a:pt x="16" y="881"/>
                  </a:lnTo>
                  <a:lnTo>
                    <a:pt x="19" y="887"/>
                  </a:lnTo>
                  <a:lnTo>
                    <a:pt x="25" y="891"/>
                  </a:lnTo>
                  <a:lnTo>
                    <a:pt x="37" y="901"/>
                  </a:lnTo>
                  <a:lnTo>
                    <a:pt x="43" y="905"/>
                  </a:lnTo>
                  <a:lnTo>
                    <a:pt x="44" y="910"/>
                  </a:lnTo>
                  <a:lnTo>
                    <a:pt x="46" y="914"/>
                  </a:lnTo>
                  <a:lnTo>
                    <a:pt x="46" y="920"/>
                  </a:lnTo>
                  <a:lnTo>
                    <a:pt x="46" y="920"/>
                  </a:lnTo>
                  <a:lnTo>
                    <a:pt x="44" y="926"/>
                  </a:lnTo>
                  <a:lnTo>
                    <a:pt x="41" y="928"/>
                  </a:lnTo>
                  <a:lnTo>
                    <a:pt x="35" y="932"/>
                  </a:lnTo>
                  <a:lnTo>
                    <a:pt x="33" y="934"/>
                  </a:lnTo>
                  <a:lnTo>
                    <a:pt x="33" y="936"/>
                  </a:lnTo>
                  <a:lnTo>
                    <a:pt x="39" y="943"/>
                  </a:lnTo>
                  <a:lnTo>
                    <a:pt x="39" y="943"/>
                  </a:lnTo>
                  <a:lnTo>
                    <a:pt x="50" y="951"/>
                  </a:lnTo>
                  <a:lnTo>
                    <a:pt x="60" y="957"/>
                  </a:lnTo>
                  <a:lnTo>
                    <a:pt x="77" y="966"/>
                  </a:lnTo>
                  <a:lnTo>
                    <a:pt x="77" y="966"/>
                  </a:lnTo>
                  <a:lnTo>
                    <a:pt x="87" y="970"/>
                  </a:lnTo>
                  <a:lnTo>
                    <a:pt x="91" y="970"/>
                  </a:lnTo>
                  <a:lnTo>
                    <a:pt x="97" y="970"/>
                  </a:lnTo>
                  <a:lnTo>
                    <a:pt x="98" y="966"/>
                  </a:lnTo>
                  <a:lnTo>
                    <a:pt x="100" y="963"/>
                  </a:lnTo>
                  <a:lnTo>
                    <a:pt x="98" y="955"/>
                  </a:lnTo>
                  <a:lnTo>
                    <a:pt x="93" y="943"/>
                  </a:lnTo>
                  <a:lnTo>
                    <a:pt x="93" y="943"/>
                  </a:lnTo>
                  <a:lnTo>
                    <a:pt x="77" y="922"/>
                  </a:lnTo>
                  <a:lnTo>
                    <a:pt x="64" y="909"/>
                  </a:lnTo>
                  <a:lnTo>
                    <a:pt x="54" y="899"/>
                  </a:lnTo>
                  <a:lnTo>
                    <a:pt x="46" y="889"/>
                  </a:lnTo>
                  <a:lnTo>
                    <a:pt x="46" y="889"/>
                  </a:lnTo>
                  <a:lnTo>
                    <a:pt x="41" y="880"/>
                  </a:lnTo>
                  <a:lnTo>
                    <a:pt x="37" y="874"/>
                  </a:lnTo>
                  <a:lnTo>
                    <a:pt x="33" y="870"/>
                  </a:lnTo>
                  <a:lnTo>
                    <a:pt x="31" y="866"/>
                  </a:lnTo>
                  <a:lnTo>
                    <a:pt x="31" y="866"/>
                  </a:lnTo>
                  <a:lnTo>
                    <a:pt x="27" y="835"/>
                  </a:lnTo>
                  <a:lnTo>
                    <a:pt x="25" y="820"/>
                  </a:lnTo>
                  <a:lnTo>
                    <a:pt x="25" y="818"/>
                  </a:lnTo>
                  <a:lnTo>
                    <a:pt x="23" y="820"/>
                  </a:lnTo>
                  <a:lnTo>
                    <a:pt x="23" y="820"/>
                  </a:lnTo>
                  <a:close/>
                  <a:moveTo>
                    <a:pt x="220" y="941"/>
                  </a:moveTo>
                  <a:lnTo>
                    <a:pt x="220" y="941"/>
                  </a:lnTo>
                  <a:lnTo>
                    <a:pt x="210" y="947"/>
                  </a:lnTo>
                  <a:lnTo>
                    <a:pt x="201" y="953"/>
                  </a:lnTo>
                  <a:lnTo>
                    <a:pt x="197" y="959"/>
                  </a:lnTo>
                  <a:lnTo>
                    <a:pt x="193" y="965"/>
                  </a:lnTo>
                  <a:lnTo>
                    <a:pt x="193" y="970"/>
                  </a:lnTo>
                  <a:lnTo>
                    <a:pt x="193" y="974"/>
                  </a:lnTo>
                  <a:lnTo>
                    <a:pt x="197" y="978"/>
                  </a:lnTo>
                  <a:lnTo>
                    <a:pt x="201" y="982"/>
                  </a:lnTo>
                  <a:lnTo>
                    <a:pt x="201" y="982"/>
                  </a:lnTo>
                  <a:lnTo>
                    <a:pt x="204" y="984"/>
                  </a:lnTo>
                  <a:lnTo>
                    <a:pt x="208" y="986"/>
                  </a:lnTo>
                  <a:lnTo>
                    <a:pt x="214" y="984"/>
                  </a:lnTo>
                  <a:lnTo>
                    <a:pt x="216" y="984"/>
                  </a:lnTo>
                  <a:lnTo>
                    <a:pt x="218" y="986"/>
                  </a:lnTo>
                  <a:lnTo>
                    <a:pt x="224" y="997"/>
                  </a:lnTo>
                  <a:lnTo>
                    <a:pt x="224" y="997"/>
                  </a:lnTo>
                  <a:lnTo>
                    <a:pt x="231" y="1013"/>
                  </a:lnTo>
                  <a:lnTo>
                    <a:pt x="237" y="1026"/>
                  </a:lnTo>
                  <a:lnTo>
                    <a:pt x="241" y="1030"/>
                  </a:lnTo>
                  <a:lnTo>
                    <a:pt x="245" y="1034"/>
                  </a:lnTo>
                  <a:lnTo>
                    <a:pt x="251" y="1036"/>
                  </a:lnTo>
                  <a:lnTo>
                    <a:pt x="255" y="1036"/>
                  </a:lnTo>
                  <a:lnTo>
                    <a:pt x="255" y="1036"/>
                  </a:lnTo>
                  <a:lnTo>
                    <a:pt x="262" y="1034"/>
                  </a:lnTo>
                  <a:lnTo>
                    <a:pt x="270" y="1028"/>
                  </a:lnTo>
                  <a:lnTo>
                    <a:pt x="274" y="1023"/>
                  </a:lnTo>
                  <a:lnTo>
                    <a:pt x="278" y="1013"/>
                  </a:lnTo>
                  <a:lnTo>
                    <a:pt x="278" y="1013"/>
                  </a:lnTo>
                  <a:lnTo>
                    <a:pt x="282" y="1005"/>
                  </a:lnTo>
                  <a:lnTo>
                    <a:pt x="285" y="997"/>
                  </a:lnTo>
                  <a:lnTo>
                    <a:pt x="287" y="995"/>
                  </a:lnTo>
                  <a:lnTo>
                    <a:pt x="285" y="994"/>
                  </a:lnTo>
                  <a:lnTo>
                    <a:pt x="278" y="990"/>
                  </a:lnTo>
                  <a:lnTo>
                    <a:pt x="278" y="990"/>
                  </a:lnTo>
                  <a:lnTo>
                    <a:pt x="266" y="988"/>
                  </a:lnTo>
                  <a:lnTo>
                    <a:pt x="260" y="988"/>
                  </a:lnTo>
                  <a:lnTo>
                    <a:pt x="256" y="988"/>
                  </a:lnTo>
                  <a:lnTo>
                    <a:pt x="255" y="982"/>
                  </a:lnTo>
                  <a:lnTo>
                    <a:pt x="255" y="982"/>
                  </a:lnTo>
                  <a:lnTo>
                    <a:pt x="251" y="974"/>
                  </a:lnTo>
                  <a:lnTo>
                    <a:pt x="247" y="970"/>
                  </a:lnTo>
                  <a:lnTo>
                    <a:pt x="243" y="965"/>
                  </a:lnTo>
                  <a:lnTo>
                    <a:pt x="239" y="959"/>
                  </a:lnTo>
                  <a:lnTo>
                    <a:pt x="239" y="959"/>
                  </a:lnTo>
                  <a:lnTo>
                    <a:pt x="235" y="951"/>
                  </a:lnTo>
                  <a:lnTo>
                    <a:pt x="231" y="945"/>
                  </a:lnTo>
                  <a:lnTo>
                    <a:pt x="226" y="941"/>
                  </a:lnTo>
                  <a:lnTo>
                    <a:pt x="220" y="941"/>
                  </a:lnTo>
                  <a:lnTo>
                    <a:pt x="220" y="941"/>
                  </a:lnTo>
                  <a:close/>
                  <a:moveTo>
                    <a:pt x="170" y="982"/>
                  </a:moveTo>
                  <a:lnTo>
                    <a:pt x="170" y="982"/>
                  </a:lnTo>
                  <a:lnTo>
                    <a:pt x="158" y="992"/>
                  </a:lnTo>
                  <a:lnTo>
                    <a:pt x="147" y="1005"/>
                  </a:lnTo>
                  <a:lnTo>
                    <a:pt x="147" y="1005"/>
                  </a:lnTo>
                  <a:lnTo>
                    <a:pt x="145" y="1009"/>
                  </a:lnTo>
                  <a:lnTo>
                    <a:pt x="145" y="1013"/>
                  </a:lnTo>
                  <a:lnTo>
                    <a:pt x="149" y="1017"/>
                  </a:lnTo>
                  <a:lnTo>
                    <a:pt x="154" y="1021"/>
                  </a:lnTo>
                  <a:lnTo>
                    <a:pt x="154" y="1021"/>
                  </a:lnTo>
                  <a:lnTo>
                    <a:pt x="162" y="1023"/>
                  </a:lnTo>
                  <a:lnTo>
                    <a:pt x="170" y="1024"/>
                  </a:lnTo>
                  <a:lnTo>
                    <a:pt x="176" y="1023"/>
                  </a:lnTo>
                  <a:lnTo>
                    <a:pt x="177" y="1023"/>
                  </a:lnTo>
                  <a:lnTo>
                    <a:pt x="177" y="1021"/>
                  </a:lnTo>
                  <a:lnTo>
                    <a:pt x="177" y="1021"/>
                  </a:lnTo>
                  <a:lnTo>
                    <a:pt x="176" y="1013"/>
                  </a:lnTo>
                  <a:lnTo>
                    <a:pt x="174" y="997"/>
                  </a:lnTo>
                  <a:lnTo>
                    <a:pt x="172" y="986"/>
                  </a:lnTo>
                  <a:lnTo>
                    <a:pt x="172" y="982"/>
                  </a:lnTo>
                  <a:lnTo>
                    <a:pt x="170" y="982"/>
                  </a:lnTo>
                  <a:lnTo>
                    <a:pt x="170" y="98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" name="Freeform 29">
              <a:extLst>
                <a:ext uri="{FF2B5EF4-FFF2-40B4-BE49-F238E27FC236}">
                  <a16:creationId xmlns:a16="http://schemas.microsoft.com/office/drawing/2014/main" id="{37942D7E-71D2-435F-B29F-8FFE01B8F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750" y="1285875"/>
              <a:ext cx="250825" cy="239713"/>
            </a:xfrm>
            <a:custGeom>
              <a:avLst/>
              <a:gdLst>
                <a:gd name="T0" fmla="*/ 140 w 158"/>
                <a:gd name="T1" fmla="*/ 151 h 151"/>
                <a:gd name="T2" fmla="*/ 150 w 158"/>
                <a:gd name="T3" fmla="*/ 106 h 151"/>
                <a:gd name="T4" fmla="*/ 156 w 158"/>
                <a:gd name="T5" fmla="*/ 97 h 151"/>
                <a:gd name="T6" fmla="*/ 158 w 158"/>
                <a:gd name="T7" fmla="*/ 97 h 151"/>
                <a:gd name="T8" fmla="*/ 152 w 158"/>
                <a:gd name="T9" fmla="*/ 91 h 151"/>
                <a:gd name="T10" fmla="*/ 140 w 158"/>
                <a:gd name="T11" fmla="*/ 81 h 151"/>
                <a:gd name="T12" fmla="*/ 129 w 158"/>
                <a:gd name="T13" fmla="*/ 62 h 151"/>
                <a:gd name="T14" fmla="*/ 117 w 158"/>
                <a:gd name="T15" fmla="*/ 35 h 151"/>
                <a:gd name="T16" fmla="*/ 115 w 158"/>
                <a:gd name="T17" fmla="*/ 29 h 151"/>
                <a:gd name="T18" fmla="*/ 115 w 158"/>
                <a:gd name="T19" fmla="*/ 13 h 151"/>
                <a:gd name="T20" fmla="*/ 108 w 158"/>
                <a:gd name="T21" fmla="*/ 8 h 151"/>
                <a:gd name="T22" fmla="*/ 86 w 158"/>
                <a:gd name="T23" fmla="*/ 4 h 151"/>
                <a:gd name="T24" fmla="*/ 34 w 158"/>
                <a:gd name="T25" fmla="*/ 0 h 151"/>
                <a:gd name="T26" fmla="*/ 13 w 158"/>
                <a:gd name="T27" fmla="*/ 2 h 151"/>
                <a:gd name="T28" fmla="*/ 9 w 158"/>
                <a:gd name="T29" fmla="*/ 4 h 151"/>
                <a:gd name="T30" fmla="*/ 2 w 158"/>
                <a:gd name="T31" fmla="*/ 13 h 151"/>
                <a:gd name="T32" fmla="*/ 2 w 158"/>
                <a:gd name="T33" fmla="*/ 27 h 151"/>
                <a:gd name="T34" fmla="*/ 9 w 158"/>
                <a:gd name="T35" fmla="*/ 39 h 151"/>
                <a:gd name="T36" fmla="*/ 31 w 158"/>
                <a:gd name="T37" fmla="*/ 66 h 151"/>
                <a:gd name="T38" fmla="*/ 40 w 158"/>
                <a:gd name="T39" fmla="*/ 73 h 151"/>
                <a:gd name="T40" fmla="*/ 56 w 158"/>
                <a:gd name="T41" fmla="*/ 77 h 151"/>
                <a:gd name="T42" fmla="*/ 79 w 158"/>
                <a:gd name="T43" fmla="*/ 81 h 151"/>
                <a:gd name="T44" fmla="*/ 92 w 158"/>
                <a:gd name="T45" fmla="*/ 85 h 151"/>
                <a:gd name="T46" fmla="*/ 106 w 158"/>
                <a:gd name="T47" fmla="*/ 87 h 151"/>
                <a:gd name="T48" fmla="*/ 110 w 158"/>
                <a:gd name="T49" fmla="*/ 89 h 151"/>
                <a:gd name="T50" fmla="*/ 121 w 158"/>
                <a:gd name="T51" fmla="*/ 98 h 151"/>
                <a:gd name="T52" fmla="*/ 127 w 158"/>
                <a:gd name="T53" fmla="*/ 104 h 151"/>
                <a:gd name="T54" fmla="*/ 125 w 158"/>
                <a:gd name="T55" fmla="*/ 104 h 151"/>
                <a:gd name="T56" fmla="*/ 117 w 158"/>
                <a:gd name="T57" fmla="*/ 112 h 151"/>
                <a:gd name="T58" fmla="*/ 115 w 158"/>
                <a:gd name="T59" fmla="*/ 118 h 151"/>
                <a:gd name="T60" fmla="*/ 117 w 158"/>
                <a:gd name="T61" fmla="*/ 135 h 151"/>
                <a:gd name="T62" fmla="*/ 119 w 158"/>
                <a:gd name="T63" fmla="*/ 137 h 151"/>
                <a:gd name="T64" fmla="*/ 129 w 158"/>
                <a:gd name="T65" fmla="*/ 145 h 151"/>
                <a:gd name="T66" fmla="*/ 140 w 158"/>
                <a:gd name="T6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1">
                  <a:moveTo>
                    <a:pt x="140" y="151"/>
                  </a:moveTo>
                  <a:lnTo>
                    <a:pt x="140" y="151"/>
                  </a:lnTo>
                  <a:lnTo>
                    <a:pt x="146" y="124"/>
                  </a:lnTo>
                  <a:lnTo>
                    <a:pt x="150" y="106"/>
                  </a:lnTo>
                  <a:lnTo>
                    <a:pt x="154" y="98"/>
                  </a:lnTo>
                  <a:lnTo>
                    <a:pt x="156" y="97"/>
                  </a:lnTo>
                  <a:lnTo>
                    <a:pt x="156" y="97"/>
                  </a:lnTo>
                  <a:lnTo>
                    <a:pt x="158" y="97"/>
                  </a:lnTo>
                  <a:lnTo>
                    <a:pt x="158" y="95"/>
                  </a:lnTo>
                  <a:lnTo>
                    <a:pt x="152" y="91"/>
                  </a:lnTo>
                  <a:lnTo>
                    <a:pt x="146" y="85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129" y="62"/>
                  </a:lnTo>
                  <a:lnTo>
                    <a:pt x="123" y="48"/>
                  </a:lnTo>
                  <a:lnTo>
                    <a:pt x="117" y="35"/>
                  </a:lnTo>
                  <a:lnTo>
                    <a:pt x="117" y="35"/>
                  </a:lnTo>
                  <a:lnTo>
                    <a:pt x="115" y="29"/>
                  </a:lnTo>
                  <a:lnTo>
                    <a:pt x="115" y="23"/>
                  </a:lnTo>
                  <a:lnTo>
                    <a:pt x="115" y="13"/>
                  </a:lnTo>
                  <a:lnTo>
                    <a:pt x="112" y="10"/>
                  </a:lnTo>
                  <a:lnTo>
                    <a:pt x="108" y="8"/>
                  </a:lnTo>
                  <a:lnTo>
                    <a:pt x="100" y="6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34" y="0"/>
                  </a:lnTo>
                  <a:lnTo>
                    <a:pt x="19" y="2"/>
                  </a:lnTo>
                  <a:lnTo>
                    <a:pt x="13" y="2"/>
                  </a:lnTo>
                  <a:lnTo>
                    <a:pt x="9" y="4"/>
                  </a:lnTo>
                  <a:lnTo>
                    <a:pt x="9" y="4"/>
                  </a:lnTo>
                  <a:lnTo>
                    <a:pt x="6" y="8"/>
                  </a:lnTo>
                  <a:lnTo>
                    <a:pt x="2" y="13"/>
                  </a:lnTo>
                  <a:lnTo>
                    <a:pt x="0" y="19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9" y="39"/>
                  </a:lnTo>
                  <a:lnTo>
                    <a:pt x="19" y="52"/>
                  </a:lnTo>
                  <a:lnTo>
                    <a:pt x="31" y="66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48" y="75"/>
                  </a:lnTo>
                  <a:lnTo>
                    <a:pt x="56" y="77"/>
                  </a:lnTo>
                  <a:lnTo>
                    <a:pt x="65" y="77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92" y="85"/>
                  </a:lnTo>
                  <a:lnTo>
                    <a:pt x="102" y="85"/>
                  </a:lnTo>
                  <a:lnTo>
                    <a:pt x="106" y="87"/>
                  </a:lnTo>
                  <a:lnTo>
                    <a:pt x="110" y="89"/>
                  </a:lnTo>
                  <a:lnTo>
                    <a:pt x="110" y="89"/>
                  </a:lnTo>
                  <a:lnTo>
                    <a:pt x="115" y="95"/>
                  </a:lnTo>
                  <a:lnTo>
                    <a:pt x="121" y="98"/>
                  </a:lnTo>
                  <a:lnTo>
                    <a:pt x="125" y="102"/>
                  </a:lnTo>
                  <a:lnTo>
                    <a:pt x="127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19" y="106"/>
                  </a:lnTo>
                  <a:lnTo>
                    <a:pt x="117" y="112"/>
                  </a:lnTo>
                  <a:lnTo>
                    <a:pt x="117" y="112"/>
                  </a:lnTo>
                  <a:lnTo>
                    <a:pt x="115" y="118"/>
                  </a:lnTo>
                  <a:lnTo>
                    <a:pt x="115" y="124"/>
                  </a:lnTo>
                  <a:lnTo>
                    <a:pt x="117" y="135"/>
                  </a:lnTo>
                  <a:lnTo>
                    <a:pt x="117" y="135"/>
                  </a:lnTo>
                  <a:lnTo>
                    <a:pt x="119" y="137"/>
                  </a:lnTo>
                  <a:lnTo>
                    <a:pt x="121" y="141"/>
                  </a:lnTo>
                  <a:lnTo>
                    <a:pt x="129" y="145"/>
                  </a:lnTo>
                  <a:lnTo>
                    <a:pt x="140" y="151"/>
                  </a:lnTo>
                  <a:lnTo>
                    <a:pt x="140" y="15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30">
              <a:extLst>
                <a:ext uri="{FF2B5EF4-FFF2-40B4-BE49-F238E27FC236}">
                  <a16:creationId xmlns:a16="http://schemas.microsoft.com/office/drawing/2014/main" id="{CBF07F0A-46EE-4446-89EF-54F296968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230313"/>
              <a:ext cx="220663" cy="220663"/>
            </a:xfrm>
            <a:custGeom>
              <a:avLst/>
              <a:gdLst>
                <a:gd name="T0" fmla="*/ 38 w 139"/>
                <a:gd name="T1" fmla="*/ 139 h 139"/>
                <a:gd name="T2" fmla="*/ 0 w 139"/>
                <a:gd name="T3" fmla="*/ 93 h 139"/>
                <a:gd name="T4" fmla="*/ 23 w 139"/>
                <a:gd name="T5" fmla="*/ 77 h 139"/>
                <a:gd name="T6" fmla="*/ 23 w 139"/>
                <a:gd name="T7" fmla="*/ 77 h 139"/>
                <a:gd name="T8" fmla="*/ 21 w 139"/>
                <a:gd name="T9" fmla="*/ 68 h 139"/>
                <a:gd name="T10" fmla="*/ 21 w 139"/>
                <a:gd name="T11" fmla="*/ 48 h 139"/>
                <a:gd name="T12" fmla="*/ 21 w 139"/>
                <a:gd name="T13" fmla="*/ 37 h 139"/>
                <a:gd name="T14" fmla="*/ 23 w 139"/>
                <a:gd name="T15" fmla="*/ 27 h 139"/>
                <a:gd name="T16" fmla="*/ 25 w 139"/>
                <a:gd name="T17" fmla="*/ 19 h 139"/>
                <a:gd name="T18" fmla="*/ 29 w 139"/>
                <a:gd name="T19" fmla="*/ 17 h 139"/>
                <a:gd name="T20" fmla="*/ 31 w 139"/>
                <a:gd name="T21" fmla="*/ 16 h 139"/>
                <a:gd name="T22" fmla="*/ 31 w 139"/>
                <a:gd name="T23" fmla="*/ 16 h 139"/>
                <a:gd name="T24" fmla="*/ 60 w 139"/>
                <a:gd name="T25" fmla="*/ 8 h 139"/>
                <a:gd name="T26" fmla="*/ 75 w 139"/>
                <a:gd name="T27" fmla="*/ 2 h 139"/>
                <a:gd name="T28" fmla="*/ 92 w 139"/>
                <a:gd name="T29" fmla="*/ 0 h 139"/>
                <a:gd name="T30" fmla="*/ 92 w 139"/>
                <a:gd name="T31" fmla="*/ 0 h 139"/>
                <a:gd name="T32" fmla="*/ 110 w 139"/>
                <a:gd name="T33" fmla="*/ 0 h 139"/>
                <a:gd name="T34" fmla="*/ 125 w 139"/>
                <a:gd name="T35" fmla="*/ 2 h 139"/>
                <a:gd name="T36" fmla="*/ 135 w 139"/>
                <a:gd name="T37" fmla="*/ 4 h 139"/>
                <a:gd name="T38" fmla="*/ 139 w 139"/>
                <a:gd name="T39" fmla="*/ 6 h 139"/>
                <a:gd name="T40" fmla="*/ 139 w 139"/>
                <a:gd name="T41" fmla="*/ 8 h 139"/>
                <a:gd name="T42" fmla="*/ 139 w 139"/>
                <a:gd name="T43" fmla="*/ 8 h 139"/>
                <a:gd name="T44" fmla="*/ 133 w 139"/>
                <a:gd name="T45" fmla="*/ 25 h 139"/>
                <a:gd name="T46" fmla="*/ 127 w 139"/>
                <a:gd name="T47" fmla="*/ 37 h 139"/>
                <a:gd name="T48" fmla="*/ 123 w 139"/>
                <a:gd name="T49" fmla="*/ 46 h 139"/>
                <a:gd name="T50" fmla="*/ 123 w 139"/>
                <a:gd name="T51" fmla="*/ 46 h 139"/>
                <a:gd name="T52" fmla="*/ 119 w 139"/>
                <a:gd name="T53" fmla="*/ 54 h 139"/>
                <a:gd name="T54" fmla="*/ 119 w 139"/>
                <a:gd name="T55" fmla="*/ 60 h 139"/>
                <a:gd name="T56" fmla="*/ 115 w 139"/>
                <a:gd name="T57" fmla="*/ 66 h 139"/>
                <a:gd name="T58" fmla="*/ 108 w 139"/>
                <a:gd name="T59" fmla="*/ 70 h 139"/>
                <a:gd name="T60" fmla="*/ 108 w 139"/>
                <a:gd name="T61" fmla="*/ 70 h 139"/>
                <a:gd name="T62" fmla="*/ 100 w 139"/>
                <a:gd name="T63" fmla="*/ 74 h 139"/>
                <a:gd name="T64" fmla="*/ 98 w 139"/>
                <a:gd name="T65" fmla="*/ 79 h 139"/>
                <a:gd name="T66" fmla="*/ 94 w 139"/>
                <a:gd name="T67" fmla="*/ 83 h 139"/>
                <a:gd name="T68" fmla="*/ 85 w 139"/>
                <a:gd name="T69" fmla="*/ 85 h 139"/>
                <a:gd name="T70" fmla="*/ 85 w 139"/>
                <a:gd name="T71" fmla="*/ 85 h 139"/>
                <a:gd name="T72" fmla="*/ 60 w 139"/>
                <a:gd name="T73" fmla="*/ 89 h 139"/>
                <a:gd name="T74" fmla="*/ 46 w 139"/>
                <a:gd name="T75" fmla="*/ 93 h 139"/>
                <a:gd name="T76" fmla="*/ 46 w 139"/>
                <a:gd name="T77" fmla="*/ 93 h 139"/>
                <a:gd name="T78" fmla="*/ 44 w 139"/>
                <a:gd name="T79" fmla="*/ 95 h 139"/>
                <a:gd name="T80" fmla="*/ 44 w 139"/>
                <a:gd name="T81" fmla="*/ 101 h 139"/>
                <a:gd name="T82" fmla="*/ 40 w 139"/>
                <a:gd name="T83" fmla="*/ 116 h 139"/>
                <a:gd name="T84" fmla="*/ 38 w 139"/>
                <a:gd name="T85" fmla="*/ 139 h 139"/>
                <a:gd name="T86" fmla="*/ 38 w 139"/>
                <a:gd name="T8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9" h="139">
                  <a:moveTo>
                    <a:pt x="38" y="139"/>
                  </a:moveTo>
                  <a:lnTo>
                    <a:pt x="0" y="93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1" y="68"/>
                  </a:lnTo>
                  <a:lnTo>
                    <a:pt x="21" y="48"/>
                  </a:lnTo>
                  <a:lnTo>
                    <a:pt x="21" y="37"/>
                  </a:lnTo>
                  <a:lnTo>
                    <a:pt x="23" y="27"/>
                  </a:lnTo>
                  <a:lnTo>
                    <a:pt x="25" y="19"/>
                  </a:lnTo>
                  <a:lnTo>
                    <a:pt x="29" y="17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60" y="8"/>
                  </a:lnTo>
                  <a:lnTo>
                    <a:pt x="75" y="2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0" y="0"/>
                  </a:lnTo>
                  <a:lnTo>
                    <a:pt x="125" y="2"/>
                  </a:lnTo>
                  <a:lnTo>
                    <a:pt x="135" y="4"/>
                  </a:lnTo>
                  <a:lnTo>
                    <a:pt x="139" y="6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3" y="25"/>
                  </a:lnTo>
                  <a:lnTo>
                    <a:pt x="127" y="37"/>
                  </a:lnTo>
                  <a:lnTo>
                    <a:pt x="123" y="46"/>
                  </a:lnTo>
                  <a:lnTo>
                    <a:pt x="123" y="46"/>
                  </a:lnTo>
                  <a:lnTo>
                    <a:pt x="119" y="54"/>
                  </a:lnTo>
                  <a:lnTo>
                    <a:pt x="119" y="60"/>
                  </a:lnTo>
                  <a:lnTo>
                    <a:pt x="115" y="66"/>
                  </a:lnTo>
                  <a:lnTo>
                    <a:pt x="108" y="70"/>
                  </a:lnTo>
                  <a:lnTo>
                    <a:pt x="108" y="70"/>
                  </a:lnTo>
                  <a:lnTo>
                    <a:pt x="100" y="74"/>
                  </a:lnTo>
                  <a:lnTo>
                    <a:pt x="98" y="79"/>
                  </a:lnTo>
                  <a:lnTo>
                    <a:pt x="94" y="83"/>
                  </a:lnTo>
                  <a:lnTo>
                    <a:pt x="85" y="85"/>
                  </a:lnTo>
                  <a:lnTo>
                    <a:pt x="85" y="85"/>
                  </a:lnTo>
                  <a:lnTo>
                    <a:pt x="60" y="89"/>
                  </a:lnTo>
                  <a:lnTo>
                    <a:pt x="46" y="93"/>
                  </a:lnTo>
                  <a:lnTo>
                    <a:pt x="46" y="93"/>
                  </a:lnTo>
                  <a:lnTo>
                    <a:pt x="44" y="95"/>
                  </a:lnTo>
                  <a:lnTo>
                    <a:pt x="44" y="101"/>
                  </a:lnTo>
                  <a:lnTo>
                    <a:pt x="40" y="116"/>
                  </a:lnTo>
                  <a:lnTo>
                    <a:pt x="38" y="139"/>
                  </a:lnTo>
                  <a:lnTo>
                    <a:pt x="38" y="139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" name="Freeform 31">
              <a:extLst>
                <a:ext uri="{FF2B5EF4-FFF2-40B4-BE49-F238E27FC236}">
                  <a16:creationId xmlns:a16="http://schemas.microsoft.com/office/drawing/2014/main" id="{81D6F16A-BEEE-4DD5-8723-E4206DCBC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138" y="1328738"/>
              <a:ext cx="122238" cy="66675"/>
            </a:xfrm>
            <a:custGeom>
              <a:avLst/>
              <a:gdLst>
                <a:gd name="T0" fmla="*/ 0 w 77"/>
                <a:gd name="T1" fmla="*/ 8 h 42"/>
                <a:gd name="T2" fmla="*/ 0 w 77"/>
                <a:gd name="T3" fmla="*/ 8 h 42"/>
                <a:gd name="T4" fmla="*/ 13 w 77"/>
                <a:gd name="T5" fmla="*/ 21 h 42"/>
                <a:gd name="T6" fmla="*/ 26 w 77"/>
                <a:gd name="T7" fmla="*/ 33 h 42"/>
                <a:gd name="T8" fmla="*/ 32 w 77"/>
                <a:gd name="T9" fmla="*/ 37 h 42"/>
                <a:gd name="T10" fmla="*/ 38 w 77"/>
                <a:gd name="T11" fmla="*/ 39 h 42"/>
                <a:gd name="T12" fmla="*/ 38 w 77"/>
                <a:gd name="T13" fmla="*/ 39 h 42"/>
                <a:gd name="T14" fmla="*/ 52 w 77"/>
                <a:gd name="T15" fmla="*/ 41 h 42"/>
                <a:gd name="T16" fmla="*/ 65 w 77"/>
                <a:gd name="T17" fmla="*/ 42 h 42"/>
                <a:gd name="T18" fmla="*/ 75 w 77"/>
                <a:gd name="T19" fmla="*/ 41 h 42"/>
                <a:gd name="T20" fmla="*/ 77 w 77"/>
                <a:gd name="T21" fmla="*/ 41 h 42"/>
                <a:gd name="T22" fmla="*/ 77 w 77"/>
                <a:gd name="T23" fmla="*/ 39 h 42"/>
                <a:gd name="T24" fmla="*/ 77 w 77"/>
                <a:gd name="T25" fmla="*/ 39 h 42"/>
                <a:gd name="T26" fmla="*/ 67 w 77"/>
                <a:gd name="T27" fmla="*/ 19 h 42"/>
                <a:gd name="T28" fmla="*/ 63 w 77"/>
                <a:gd name="T29" fmla="*/ 13 h 42"/>
                <a:gd name="T30" fmla="*/ 59 w 77"/>
                <a:gd name="T31" fmla="*/ 8 h 42"/>
                <a:gd name="T32" fmla="*/ 53 w 77"/>
                <a:gd name="T33" fmla="*/ 2 h 42"/>
                <a:gd name="T34" fmla="*/ 46 w 77"/>
                <a:gd name="T35" fmla="*/ 0 h 42"/>
                <a:gd name="T36" fmla="*/ 46 w 77"/>
                <a:gd name="T37" fmla="*/ 0 h 42"/>
                <a:gd name="T38" fmla="*/ 38 w 77"/>
                <a:gd name="T39" fmla="*/ 0 h 42"/>
                <a:gd name="T40" fmla="*/ 30 w 77"/>
                <a:gd name="T41" fmla="*/ 0 h 42"/>
                <a:gd name="T42" fmla="*/ 15 w 77"/>
                <a:gd name="T43" fmla="*/ 2 h 42"/>
                <a:gd name="T44" fmla="*/ 0 w 77"/>
                <a:gd name="T45" fmla="*/ 8 h 42"/>
                <a:gd name="T46" fmla="*/ 0 w 77"/>
                <a:gd name="T47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42">
                  <a:moveTo>
                    <a:pt x="0" y="8"/>
                  </a:moveTo>
                  <a:lnTo>
                    <a:pt x="0" y="8"/>
                  </a:lnTo>
                  <a:lnTo>
                    <a:pt x="13" y="21"/>
                  </a:lnTo>
                  <a:lnTo>
                    <a:pt x="26" y="33"/>
                  </a:lnTo>
                  <a:lnTo>
                    <a:pt x="32" y="37"/>
                  </a:lnTo>
                  <a:lnTo>
                    <a:pt x="38" y="39"/>
                  </a:lnTo>
                  <a:lnTo>
                    <a:pt x="38" y="39"/>
                  </a:lnTo>
                  <a:lnTo>
                    <a:pt x="52" y="41"/>
                  </a:lnTo>
                  <a:lnTo>
                    <a:pt x="65" y="42"/>
                  </a:lnTo>
                  <a:lnTo>
                    <a:pt x="75" y="41"/>
                  </a:lnTo>
                  <a:lnTo>
                    <a:pt x="77" y="41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67" y="19"/>
                  </a:lnTo>
                  <a:lnTo>
                    <a:pt x="63" y="13"/>
                  </a:lnTo>
                  <a:lnTo>
                    <a:pt x="59" y="8"/>
                  </a:lnTo>
                  <a:lnTo>
                    <a:pt x="53" y="2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15" y="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32">
              <a:extLst>
                <a:ext uri="{FF2B5EF4-FFF2-40B4-BE49-F238E27FC236}">
                  <a16:creationId xmlns:a16="http://schemas.microsoft.com/office/drawing/2014/main" id="{98AFEF67-C951-4BA5-89A7-5CE62028D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5563" y="1279525"/>
              <a:ext cx="85725" cy="73025"/>
            </a:xfrm>
            <a:custGeom>
              <a:avLst/>
              <a:gdLst>
                <a:gd name="T0" fmla="*/ 0 w 54"/>
                <a:gd name="T1" fmla="*/ 46 h 46"/>
                <a:gd name="T2" fmla="*/ 0 w 54"/>
                <a:gd name="T3" fmla="*/ 46 h 46"/>
                <a:gd name="T4" fmla="*/ 14 w 54"/>
                <a:gd name="T5" fmla="*/ 43 h 46"/>
                <a:gd name="T6" fmla="*/ 27 w 54"/>
                <a:gd name="T7" fmla="*/ 39 h 46"/>
                <a:gd name="T8" fmla="*/ 39 w 54"/>
                <a:gd name="T9" fmla="*/ 31 h 46"/>
                <a:gd name="T10" fmla="*/ 39 w 54"/>
                <a:gd name="T11" fmla="*/ 31 h 46"/>
                <a:gd name="T12" fmla="*/ 42 w 54"/>
                <a:gd name="T13" fmla="*/ 27 h 46"/>
                <a:gd name="T14" fmla="*/ 46 w 54"/>
                <a:gd name="T15" fmla="*/ 21 h 46"/>
                <a:gd name="T16" fmla="*/ 52 w 54"/>
                <a:gd name="T17" fmla="*/ 12 h 46"/>
                <a:gd name="T18" fmla="*/ 54 w 54"/>
                <a:gd name="T19" fmla="*/ 0 h 46"/>
                <a:gd name="T20" fmla="*/ 54 w 54"/>
                <a:gd name="T21" fmla="*/ 0 h 46"/>
                <a:gd name="T22" fmla="*/ 39 w 54"/>
                <a:gd name="T23" fmla="*/ 0 h 46"/>
                <a:gd name="T24" fmla="*/ 25 w 54"/>
                <a:gd name="T25" fmla="*/ 2 h 46"/>
                <a:gd name="T26" fmla="*/ 19 w 54"/>
                <a:gd name="T27" fmla="*/ 4 h 46"/>
                <a:gd name="T28" fmla="*/ 15 w 54"/>
                <a:gd name="T29" fmla="*/ 8 h 46"/>
                <a:gd name="T30" fmla="*/ 15 w 54"/>
                <a:gd name="T31" fmla="*/ 8 h 46"/>
                <a:gd name="T32" fmla="*/ 10 w 54"/>
                <a:gd name="T33" fmla="*/ 19 h 46"/>
                <a:gd name="T34" fmla="*/ 4 w 54"/>
                <a:gd name="T35" fmla="*/ 31 h 46"/>
                <a:gd name="T36" fmla="*/ 0 w 54"/>
                <a:gd name="T37" fmla="*/ 46 h 46"/>
                <a:gd name="T38" fmla="*/ 0 w 54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" h="46">
                  <a:moveTo>
                    <a:pt x="0" y="46"/>
                  </a:moveTo>
                  <a:lnTo>
                    <a:pt x="0" y="46"/>
                  </a:lnTo>
                  <a:lnTo>
                    <a:pt x="14" y="43"/>
                  </a:lnTo>
                  <a:lnTo>
                    <a:pt x="27" y="39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42" y="27"/>
                  </a:lnTo>
                  <a:lnTo>
                    <a:pt x="46" y="21"/>
                  </a:lnTo>
                  <a:lnTo>
                    <a:pt x="52" y="1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9" y="0"/>
                  </a:lnTo>
                  <a:lnTo>
                    <a:pt x="25" y="2"/>
                  </a:lnTo>
                  <a:lnTo>
                    <a:pt x="19" y="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0" y="19"/>
                  </a:lnTo>
                  <a:lnTo>
                    <a:pt x="4" y="31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" name="Freeform 33">
              <a:extLst>
                <a:ext uri="{FF2B5EF4-FFF2-40B4-BE49-F238E27FC236}">
                  <a16:creationId xmlns:a16="http://schemas.microsoft.com/office/drawing/2014/main" id="{1A53D34A-C5E7-482E-8075-6940143D3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75" y="1279525"/>
              <a:ext cx="25400" cy="49213"/>
            </a:xfrm>
            <a:custGeom>
              <a:avLst/>
              <a:gdLst>
                <a:gd name="T0" fmla="*/ 16 w 16"/>
                <a:gd name="T1" fmla="*/ 0 h 31"/>
                <a:gd name="T2" fmla="*/ 16 w 16"/>
                <a:gd name="T3" fmla="*/ 0 h 31"/>
                <a:gd name="T4" fmla="*/ 6 w 16"/>
                <a:gd name="T5" fmla="*/ 4 h 31"/>
                <a:gd name="T6" fmla="*/ 0 w 16"/>
                <a:gd name="T7" fmla="*/ 8 h 31"/>
                <a:gd name="T8" fmla="*/ 0 w 16"/>
                <a:gd name="T9" fmla="*/ 8 h 31"/>
                <a:gd name="T10" fmla="*/ 0 w 16"/>
                <a:gd name="T11" fmla="*/ 17 h 31"/>
                <a:gd name="T12" fmla="*/ 2 w 16"/>
                <a:gd name="T13" fmla="*/ 23 h 31"/>
                <a:gd name="T14" fmla="*/ 4 w 16"/>
                <a:gd name="T15" fmla="*/ 29 h 31"/>
                <a:gd name="T16" fmla="*/ 8 w 16"/>
                <a:gd name="T17" fmla="*/ 31 h 31"/>
                <a:gd name="T18" fmla="*/ 8 w 16"/>
                <a:gd name="T19" fmla="*/ 31 h 31"/>
                <a:gd name="T20" fmla="*/ 12 w 16"/>
                <a:gd name="T21" fmla="*/ 29 h 31"/>
                <a:gd name="T22" fmla="*/ 14 w 16"/>
                <a:gd name="T23" fmla="*/ 23 h 31"/>
                <a:gd name="T24" fmla="*/ 16 w 16"/>
                <a:gd name="T25" fmla="*/ 17 h 31"/>
                <a:gd name="T26" fmla="*/ 16 w 16"/>
                <a:gd name="T27" fmla="*/ 8 h 31"/>
                <a:gd name="T28" fmla="*/ 16 w 16"/>
                <a:gd name="T29" fmla="*/ 8 h 31"/>
                <a:gd name="T30" fmla="*/ 16 w 16"/>
                <a:gd name="T31" fmla="*/ 0 h 31"/>
                <a:gd name="T32" fmla="*/ 16 w 16"/>
                <a:gd name="T3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31">
                  <a:moveTo>
                    <a:pt x="16" y="0"/>
                  </a:moveTo>
                  <a:lnTo>
                    <a:pt x="16" y="0"/>
                  </a:lnTo>
                  <a:lnTo>
                    <a:pt x="6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7"/>
                  </a:lnTo>
                  <a:lnTo>
                    <a:pt x="2" y="2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12" y="29"/>
                  </a:lnTo>
                  <a:lnTo>
                    <a:pt x="14" y="23"/>
                  </a:lnTo>
                  <a:lnTo>
                    <a:pt x="16" y="17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" name="Freeform 34">
              <a:extLst>
                <a:ext uri="{FF2B5EF4-FFF2-40B4-BE49-F238E27FC236}">
                  <a16:creationId xmlns:a16="http://schemas.microsoft.com/office/drawing/2014/main" id="{414816A2-7251-43D6-87DC-AD7EE7E9D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163" y="1328738"/>
              <a:ext cx="23813" cy="49213"/>
            </a:xfrm>
            <a:custGeom>
              <a:avLst/>
              <a:gdLst>
                <a:gd name="T0" fmla="*/ 15 w 15"/>
                <a:gd name="T1" fmla="*/ 10 h 31"/>
                <a:gd name="T2" fmla="*/ 15 w 15"/>
                <a:gd name="T3" fmla="*/ 10 h 31"/>
                <a:gd name="T4" fmla="*/ 9 w 15"/>
                <a:gd name="T5" fmla="*/ 4 h 31"/>
                <a:gd name="T6" fmla="*/ 0 w 15"/>
                <a:gd name="T7" fmla="*/ 0 h 31"/>
                <a:gd name="T8" fmla="*/ 0 w 15"/>
                <a:gd name="T9" fmla="*/ 0 h 31"/>
                <a:gd name="T10" fmla="*/ 0 w 15"/>
                <a:gd name="T11" fmla="*/ 8 h 31"/>
                <a:gd name="T12" fmla="*/ 0 w 15"/>
                <a:gd name="T13" fmla="*/ 8 h 31"/>
                <a:gd name="T14" fmla="*/ 0 w 15"/>
                <a:gd name="T15" fmla="*/ 17 h 31"/>
                <a:gd name="T16" fmla="*/ 2 w 15"/>
                <a:gd name="T17" fmla="*/ 23 h 31"/>
                <a:gd name="T18" fmla="*/ 4 w 15"/>
                <a:gd name="T19" fmla="*/ 29 h 31"/>
                <a:gd name="T20" fmla="*/ 7 w 15"/>
                <a:gd name="T21" fmla="*/ 31 h 31"/>
                <a:gd name="T22" fmla="*/ 7 w 15"/>
                <a:gd name="T23" fmla="*/ 31 h 31"/>
                <a:gd name="T24" fmla="*/ 9 w 15"/>
                <a:gd name="T25" fmla="*/ 29 h 31"/>
                <a:gd name="T26" fmla="*/ 13 w 15"/>
                <a:gd name="T27" fmla="*/ 25 h 31"/>
                <a:gd name="T28" fmla="*/ 15 w 15"/>
                <a:gd name="T29" fmla="*/ 17 h 31"/>
                <a:gd name="T30" fmla="*/ 15 w 15"/>
                <a:gd name="T31" fmla="*/ 10 h 31"/>
                <a:gd name="T32" fmla="*/ 15 w 15"/>
                <a:gd name="T33" fmla="*/ 1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31">
                  <a:moveTo>
                    <a:pt x="15" y="10"/>
                  </a:moveTo>
                  <a:lnTo>
                    <a:pt x="15" y="10"/>
                  </a:lnTo>
                  <a:lnTo>
                    <a:pt x="9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7"/>
                  </a:lnTo>
                  <a:lnTo>
                    <a:pt x="2" y="23"/>
                  </a:lnTo>
                  <a:lnTo>
                    <a:pt x="4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9" y="29"/>
                  </a:lnTo>
                  <a:lnTo>
                    <a:pt x="13" y="25"/>
                  </a:lnTo>
                  <a:lnTo>
                    <a:pt x="15" y="17"/>
                  </a:lnTo>
                  <a:lnTo>
                    <a:pt x="15" y="10"/>
                  </a:lnTo>
                  <a:lnTo>
                    <a:pt x="15" y="1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00CE9CBD-ED0F-4265-8C94-6BA5D3113865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トラのイラスト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6679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438</TotalTime>
  <Words>9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pptxi42_トラのイラスト</dc:title>
  <dc:subject>pptxi42_トラのイラスト</dc:subject>
  <dc:creator>でじけろお</dc:creator>
  <cp:revision>1</cp:revision>
  <dcterms:created xsi:type="dcterms:W3CDTF">2018-05-20T00:31:01Z</dcterms:created>
  <dcterms:modified xsi:type="dcterms:W3CDTF">2021-12-07T08:47:58Z</dcterms:modified>
  <cp:version>1</cp:version>
</cp:coreProperties>
</file>